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76" r:id="rId2"/>
    <p:sldId id="481" r:id="rId3"/>
    <p:sldId id="484" r:id="rId4"/>
    <p:sldId id="482" r:id="rId5"/>
    <p:sldId id="485" r:id="rId6"/>
    <p:sldId id="486" r:id="rId7"/>
    <p:sldId id="490" r:id="rId8"/>
    <p:sldId id="491" r:id="rId9"/>
    <p:sldId id="487" r:id="rId10"/>
    <p:sldId id="488" r:id="rId11"/>
    <p:sldId id="492" r:id="rId12"/>
    <p:sldId id="489" r:id="rId13"/>
    <p:sldId id="493" r:id="rId14"/>
    <p:sldId id="494" r:id="rId15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F07370-0182-4635-ACE3-8C64B7937DEB}" v="572" dt="2023-04-18T23:57:56.525"/>
    <p1510:client id="{DD1D8113-0F15-4952-B50A-76B709E3617E}" v="214" dt="2023-04-19T00:49:36.3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Cook" userId="d1c7cfb340f2c7ab" providerId="LiveId" clId="{B6E5410C-7F9D-4121-8203-B0F9D3651030}"/>
    <pc:docChg chg="undo custSel addSld delSld modSld">
      <pc:chgData name="Tim Cook" userId="d1c7cfb340f2c7ab" providerId="LiveId" clId="{B6E5410C-7F9D-4121-8203-B0F9D3651030}" dt="2023-04-12T02:15:25.165" v="528" actId="1076"/>
      <pc:docMkLst>
        <pc:docMk/>
      </pc:docMkLst>
      <pc:sldChg chg="del">
        <pc:chgData name="Tim Cook" userId="d1c7cfb340f2c7ab" providerId="LiveId" clId="{B6E5410C-7F9D-4121-8203-B0F9D3651030}" dt="2023-04-12T00:05:01.519" v="2" actId="47"/>
        <pc:sldMkLst>
          <pc:docMk/>
          <pc:sldMk cId="417398348" sldId="454"/>
        </pc:sldMkLst>
      </pc:sldChg>
      <pc:sldChg chg="del">
        <pc:chgData name="Tim Cook" userId="d1c7cfb340f2c7ab" providerId="LiveId" clId="{B6E5410C-7F9D-4121-8203-B0F9D3651030}" dt="2023-04-12T00:05:01.032" v="1" actId="47"/>
        <pc:sldMkLst>
          <pc:docMk/>
          <pc:sldMk cId="1256741025" sldId="455"/>
        </pc:sldMkLst>
      </pc:sldChg>
      <pc:sldChg chg="del">
        <pc:chgData name="Tim Cook" userId="d1c7cfb340f2c7ab" providerId="LiveId" clId="{B6E5410C-7F9D-4121-8203-B0F9D3651030}" dt="2023-04-12T00:05:02.245" v="3" actId="47"/>
        <pc:sldMkLst>
          <pc:docMk/>
          <pc:sldMk cId="2454235297" sldId="456"/>
        </pc:sldMkLst>
      </pc:sldChg>
      <pc:sldChg chg="del">
        <pc:chgData name="Tim Cook" userId="d1c7cfb340f2c7ab" providerId="LiveId" clId="{B6E5410C-7F9D-4121-8203-B0F9D3651030}" dt="2023-04-12T00:05:02.728" v="4" actId="47"/>
        <pc:sldMkLst>
          <pc:docMk/>
          <pc:sldMk cId="2591906903" sldId="457"/>
        </pc:sldMkLst>
      </pc:sldChg>
      <pc:sldChg chg="del">
        <pc:chgData name="Tim Cook" userId="d1c7cfb340f2c7ab" providerId="LiveId" clId="{B6E5410C-7F9D-4121-8203-B0F9D3651030}" dt="2023-04-12T00:05:16.274" v="5" actId="47"/>
        <pc:sldMkLst>
          <pc:docMk/>
          <pc:sldMk cId="2838924306" sldId="458"/>
        </pc:sldMkLst>
      </pc:sldChg>
      <pc:sldChg chg="delSp modSp new mod">
        <pc:chgData name="Tim Cook" userId="d1c7cfb340f2c7ab" providerId="LiveId" clId="{B6E5410C-7F9D-4121-8203-B0F9D3651030}" dt="2023-04-12T00:06:43.919" v="139" actId="478"/>
        <pc:sldMkLst>
          <pc:docMk/>
          <pc:sldMk cId="3344337587" sldId="460"/>
        </pc:sldMkLst>
        <pc:spChg chg="mod">
          <ac:chgData name="Tim Cook" userId="d1c7cfb340f2c7ab" providerId="LiveId" clId="{B6E5410C-7F9D-4121-8203-B0F9D3651030}" dt="2023-04-12T00:06:07.870" v="138" actId="20577"/>
          <ac:spMkLst>
            <pc:docMk/>
            <pc:sldMk cId="3344337587" sldId="460"/>
            <ac:spMk id="2" creationId="{BDB64F34-DE40-238E-A43C-1F785ED6B7E7}"/>
          </ac:spMkLst>
        </pc:spChg>
        <pc:spChg chg="del">
          <ac:chgData name="Tim Cook" userId="d1c7cfb340f2c7ab" providerId="LiveId" clId="{B6E5410C-7F9D-4121-8203-B0F9D3651030}" dt="2023-04-12T00:06:43.919" v="139" actId="478"/>
          <ac:spMkLst>
            <pc:docMk/>
            <pc:sldMk cId="3344337587" sldId="460"/>
            <ac:spMk id="3" creationId="{FCD2FCC4-DE60-A983-4898-F7F5E6CF4CD1}"/>
          </ac:spMkLst>
        </pc:spChg>
      </pc:sldChg>
      <pc:sldChg chg="del">
        <pc:chgData name="Tim Cook" userId="d1c7cfb340f2c7ab" providerId="LiveId" clId="{B6E5410C-7F9D-4121-8203-B0F9D3651030}" dt="2023-04-12T00:05:17.959" v="6" actId="47"/>
        <pc:sldMkLst>
          <pc:docMk/>
          <pc:sldMk cId="4283204170" sldId="460"/>
        </pc:sldMkLst>
      </pc:sldChg>
      <pc:sldChg chg="del">
        <pc:chgData name="Tim Cook" userId="d1c7cfb340f2c7ab" providerId="LiveId" clId="{B6E5410C-7F9D-4121-8203-B0F9D3651030}" dt="2023-04-12T00:05:19.181" v="7" actId="47"/>
        <pc:sldMkLst>
          <pc:docMk/>
          <pc:sldMk cId="153036159" sldId="461"/>
        </pc:sldMkLst>
      </pc:sldChg>
      <pc:sldChg chg="delSp modSp new mod">
        <pc:chgData name="Tim Cook" userId="d1c7cfb340f2c7ab" providerId="LiveId" clId="{B6E5410C-7F9D-4121-8203-B0F9D3651030}" dt="2023-04-12T00:09:00.173" v="192" actId="20577"/>
        <pc:sldMkLst>
          <pc:docMk/>
          <pc:sldMk cId="1677961341" sldId="461"/>
        </pc:sldMkLst>
        <pc:spChg chg="mod">
          <ac:chgData name="Tim Cook" userId="d1c7cfb340f2c7ab" providerId="LiveId" clId="{B6E5410C-7F9D-4121-8203-B0F9D3651030}" dt="2023-04-12T00:09:00.173" v="192" actId="20577"/>
          <ac:spMkLst>
            <pc:docMk/>
            <pc:sldMk cId="1677961341" sldId="461"/>
            <ac:spMk id="2" creationId="{C55F7498-535F-6834-9DB5-593CDE59BF9B}"/>
          </ac:spMkLst>
        </pc:spChg>
        <pc:spChg chg="del">
          <ac:chgData name="Tim Cook" userId="d1c7cfb340f2c7ab" providerId="LiveId" clId="{B6E5410C-7F9D-4121-8203-B0F9D3651030}" dt="2023-04-12T00:06:53.439" v="145" actId="478"/>
          <ac:spMkLst>
            <pc:docMk/>
            <pc:sldMk cId="1677961341" sldId="461"/>
            <ac:spMk id="3" creationId="{8DC14230-3A7B-C739-AF8F-62B73C3D31E7}"/>
          </ac:spMkLst>
        </pc:spChg>
      </pc:sldChg>
      <pc:sldChg chg="del">
        <pc:chgData name="Tim Cook" userId="d1c7cfb340f2c7ab" providerId="LiveId" clId="{B6E5410C-7F9D-4121-8203-B0F9D3651030}" dt="2023-04-12T00:05:00.645" v="0" actId="47"/>
        <pc:sldMkLst>
          <pc:docMk/>
          <pc:sldMk cId="159631003" sldId="462"/>
        </pc:sldMkLst>
      </pc:sldChg>
      <pc:sldChg chg="delSp modSp new mod">
        <pc:chgData name="Tim Cook" userId="d1c7cfb340f2c7ab" providerId="LiveId" clId="{B6E5410C-7F9D-4121-8203-B0F9D3651030}" dt="2023-04-12T02:01:11.491" v="523" actId="1076"/>
        <pc:sldMkLst>
          <pc:docMk/>
          <pc:sldMk cId="1009273492" sldId="462"/>
        </pc:sldMkLst>
        <pc:spChg chg="mod">
          <ac:chgData name="Tim Cook" userId="d1c7cfb340f2c7ab" providerId="LiveId" clId="{B6E5410C-7F9D-4121-8203-B0F9D3651030}" dt="2023-04-12T02:00:55.811" v="521" actId="1076"/>
          <ac:spMkLst>
            <pc:docMk/>
            <pc:sldMk cId="1009273492" sldId="462"/>
            <ac:spMk id="2" creationId="{9E54C523-E8C1-B1E9-811B-64A5C0BAC4A2}"/>
          </ac:spMkLst>
        </pc:spChg>
        <pc:spChg chg="del">
          <ac:chgData name="Tim Cook" userId="d1c7cfb340f2c7ab" providerId="LiveId" clId="{B6E5410C-7F9D-4121-8203-B0F9D3651030}" dt="2023-04-12T00:06:51.607" v="144" actId="478"/>
          <ac:spMkLst>
            <pc:docMk/>
            <pc:sldMk cId="1009273492" sldId="462"/>
            <ac:spMk id="3" creationId="{47ECDC5B-301C-FE49-EBCA-2EE162818261}"/>
          </ac:spMkLst>
        </pc:s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83" creationId="{46756237-596D-8CD0-9FB9-26CF0297130B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91" creationId="{3A58CEAF-57DF-A27E-CAAC-81F4AF955AE7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97" creationId="{E1B541D0-CEFD-20FA-1D6D-0365FA3425C4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111" creationId="{C799937C-192A-CBBF-8ACE-662778B4D1FE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112" creationId="{4EECA794-24E1-31D6-FFED-3627DB2AC9ED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123" creationId="{41CB96A1-5538-94E3-AAC4-B903E794473F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128" creationId="{50241AE7-280F-EA9F-94A8-E9DC504EC41E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132" creationId="{F57C6816-B79C-D9CD-B479-CB81837EC10C}"/>
          </ac:grpSpMkLst>
        </pc:grpChg>
        <pc:inkChg chg="mod">
          <ac:chgData name="Tim Cook" userId="d1c7cfb340f2c7ab" providerId="LiveId" clId="{B6E5410C-7F9D-4121-8203-B0F9D3651030}" dt="2023-04-12T02:01:11.491" v="523" actId="1076"/>
          <ac:inkMkLst>
            <pc:docMk/>
            <pc:sldMk cId="1009273492" sldId="462"/>
            <ac:inkMk id="22" creationId="{2A766364-2D3A-B78D-6797-85117708EC43}"/>
          </ac:inkMkLst>
        </pc:inkChg>
        <pc:inkChg chg="mod">
          <ac:chgData name="Tim Cook" userId="d1c7cfb340f2c7ab" providerId="LiveId" clId="{B6E5410C-7F9D-4121-8203-B0F9D3651030}" dt="2023-04-12T02:01:11.491" v="523" actId="1076"/>
          <ac:inkMkLst>
            <pc:docMk/>
            <pc:sldMk cId="1009273492" sldId="462"/>
            <ac:inkMk id="131" creationId="{8BD6D587-E9DF-69A3-B1BE-720D4DDBA096}"/>
          </ac:inkMkLst>
        </pc:inkChg>
      </pc:sldChg>
      <pc:sldChg chg="addSp delSp modSp new mod">
        <pc:chgData name="Tim Cook" userId="d1c7cfb340f2c7ab" providerId="LiveId" clId="{B6E5410C-7F9D-4121-8203-B0F9D3651030}" dt="2023-04-12T01:22:05.254" v="491" actId="478"/>
        <pc:sldMkLst>
          <pc:docMk/>
          <pc:sldMk cId="2714024876" sldId="463"/>
        </pc:sldMkLst>
        <pc:spChg chg="mod">
          <ac:chgData name="Tim Cook" userId="d1c7cfb340f2c7ab" providerId="LiveId" clId="{B6E5410C-7F9D-4121-8203-B0F9D3651030}" dt="2023-04-12T00:12:32.503" v="375" actId="20577"/>
          <ac:spMkLst>
            <pc:docMk/>
            <pc:sldMk cId="2714024876" sldId="463"/>
            <ac:spMk id="2" creationId="{AE083720-89B5-0660-34A8-12A26A3291F4}"/>
          </ac:spMkLst>
        </pc:spChg>
        <pc:spChg chg="del">
          <ac:chgData name="Tim Cook" userId="d1c7cfb340f2c7ab" providerId="LiveId" clId="{B6E5410C-7F9D-4121-8203-B0F9D3651030}" dt="2023-04-12T00:06:49.873" v="143" actId="478"/>
          <ac:spMkLst>
            <pc:docMk/>
            <pc:sldMk cId="2714024876" sldId="463"/>
            <ac:spMk id="3" creationId="{FA8C1493-FA74-5E4D-6F6B-34402D7130C6}"/>
          </ac:spMkLst>
        </pc:spChg>
        <pc:grpChg chg="add del">
          <ac:chgData name="Tim Cook" userId="d1c7cfb340f2c7ab" providerId="LiveId" clId="{B6E5410C-7F9D-4121-8203-B0F9D3651030}" dt="2023-04-12T01:21:14.595" v="481" actId="21"/>
          <ac:grpSpMkLst>
            <pc:docMk/>
            <pc:sldMk cId="2714024876" sldId="463"/>
            <ac:grpSpMk id="161" creationId="{2E2A1F38-7942-A6A5-627A-960FE9EAA880}"/>
          </ac:grpSpMkLst>
        </pc:grpChg>
        <pc:grpChg chg="add del mod">
          <ac:chgData name="Tim Cook" userId="d1c7cfb340f2c7ab" providerId="LiveId" clId="{B6E5410C-7F9D-4121-8203-B0F9D3651030}" dt="2023-04-12T01:22:03.461" v="490" actId="478"/>
          <ac:grpSpMkLst>
            <pc:docMk/>
            <pc:sldMk cId="2714024876" sldId="463"/>
            <ac:grpSpMk id="175" creationId="{5D63CB2F-9661-D3ED-125E-DE6418204315}"/>
          </ac:grpSpMkLst>
        </pc:grp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4" creationId="{1ED5F3E5-63BF-425D-27B9-43381705C429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14" creationId="{5D50EFEE-195C-EA5C-1CE6-3E488169E593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15" creationId="{CC186759-E9FE-80E6-0206-3DF376D74C00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16" creationId="{05F4943C-707F-1BAA-7960-7E940CACE980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46" creationId="{3B07B5D9-BA0B-6149-F976-076FFAC6EF3C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47" creationId="{8ADAD3A4-0239-70A1-FD66-897DCF1A0139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48" creationId="{B616D9DE-4677-3F78-CEA9-14697CEFF5AE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49" creationId="{DD53682A-2215-D09E-C94E-71E0463BD11B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50" creationId="{A88F9388-4270-0674-7352-2DA99A10E6A5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51" creationId="{E2F40D49-4B82-D6AB-A37F-40D8C9E0CD29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52" creationId="{C496FAD2-7150-8279-FF6A-B9F9B0FB9336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53" creationId="{558A24E0-2F2B-85D1-EE55-0EBFFBB9CBDF}"/>
          </ac:inkMkLst>
        </pc:inkChg>
        <pc:inkChg chg="add mod">
          <ac:chgData name="Tim Cook" userId="d1c7cfb340f2c7ab" providerId="LiveId" clId="{B6E5410C-7F9D-4121-8203-B0F9D3651030}" dt="2023-04-12T01:20:39.326" v="477" actId="1076"/>
          <ac:inkMkLst>
            <pc:docMk/>
            <pc:sldMk cId="2714024876" sldId="463"/>
            <ac:inkMk id="161" creationId="{1ED5F3E5-63BF-425D-27B9-43381705C429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2" creationId="{5D0216AF-9470-FE6E-30A4-88596AB6D908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3" creationId="{23AA9CA3-F79B-4D54-057B-77DDE2FC76EB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4" creationId="{6B463BE8-52B1-85FA-D727-B6B3DF8650F0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5" creationId="{4E3A813F-B462-C62F-EC8F-CD650CE0D8F8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6" creationId="{028E897B-AB51-ECD1-C2FF-FD725254AB33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7" creationId="{2B259542-67D3-89D4-1F0B-16198528585A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8" creationId="{99364CF4-F7E6-197C-A7A4-42BDB2A048D2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69" creationId="{F33B04AD-978D-75E4-345B-897AC5CFDED6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70" creationId="{62352E7E-07FC-37CF-46DD-894833513F0D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71" creationId="{A677A488-A040-C081-D0F6-9F4E44F59EB9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72" creationId="{CB83432E-EBCE-5964-6F53-5E137297F5FC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73" creationId="{20FADB6A-8F58-8C8C-5898-B8BFDC288C32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74" creationId="{34F13CF7-9170-3F8C-E197-AD0A8D895060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76" creationId="{8643EAFB-A955-4D0E-5B8A-6D79A8A8924E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77" creationId="{A3F102B0-A1DE-7B23-572F-1E09CCE51FFE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78" creationId="{06389ECC-65C6-6D4E-A8E6-426761DAFBDE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79" creationId="{781E0FDC-F5E1-4B3C-78D8-443FC23F50F1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80" creationId="{8F6770BB-9234-99CF-102A-39BEDC6F3A64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81" creationId="{5C53B661-1A11-7F7D-31AE-262584E30646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82" creationId="{A3FAA73B-C3EE-23FD-BF3D-EF3CE1C7A849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3" creationId="{522CCAD1-27A6-FB7D-D257-F7F8F59D8FF6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4" creationId="{497A245A-159E-89DF-7C4F-DBBB49887344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5" creationId="{AA918A60-76BA-7870-5E2C-E26D97D5DE65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6" creationId="{216314D8-D4F2-3DE9-17D6-E71EF099E957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7" creationId="{5A12E673-B5E9-F8AC-B65B-AA4F134AE2F0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8" creationId="{41540B44-2357-4AAA-A397-F1989D3C8129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9" creationId="{60CBBD0A-3706-71C2-8867-5C6E5AC03D1B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0" creationId="{DA58E9A4-9030-A31E-0F66-3563F81AE31F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1" creationId="{B7B65D4C-FBC8-98A6-CE8A-F11CA1E96932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2" creationId="{360D3C4A-9E8D-6817-9C49-8606AC245D26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3" creationId="{2F77AEC8-9C72-F385-30C3-5275D5A3BEAF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4" creationId="{63AD7C32-B62F-7D1D-7F94-FE8E7E3D498B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5" creationId="{D1692C65-7F27-84BD-4165-F54FF2E5E331}"/>
          </ac:inkMkLst>
        </pc:inkChg>
      </pc:sldChg>
      <pc:sldChg chg="addSp delSp modSp new mod">
        <pc:chgData name="Tim Cook" userId="d1c7cfb340f2c7ab" providerId="LiveId" clId="{B6E5410C-7F9D-4121-8203-B0F9D3651030}" dt="2023-04-12T01:27:22.683" v="501" actId="478"/>
        <pc:sldMkLst>
          <pc:docMk/>
          <pc:sldMk cId="2617001551" sldId="464"/>
        </pc:sldMkLst>
        <pc:spChg chg="mod">
          <ac:chgData name="Tim Cook" userId="d1c7cfb340f2c7ab" providerId="LiveId" clId="{B6E5410C-7F9D-4121-8203-B0F9D3651030}" dt="2023-04-12T00:13:17.553" v="404" actId="20577"/>
          <ac:spMkLst>
            <pc:docMk/>
            <pc:sldMk cId="2617001551" sldId="464"/>
            <ac:spMk id="2" creationId="{CC0306BF-37EE-0FC1-B1AB-9F07588718F6}"/>
          </ac:spMkLst>
        </pc:spChg>
        <pc:spChg chg="del">
          <ac:chgData name="Tim Cook" userId="d1c7cfb340f2c7ab" providerId="LiveId" clId="{B6E5410C-7F9D-4121-8203-B0F9D3651030}" dt="2023-04-12T00:40:38.763" v="474" actId="478"/>
          <ac:spMkLst>
            <pc:docMk/>
            <pc:sldMk cId="2617001551" sldId="464"/>
            <ac:spMk id="3" creationId="{1F33F10A-471D-4E0E-3D66-8BE307F6F68F}"/>
          </ac:spMkLst>
        </pc:spChg>
        <pc:grpChg chg="add del mod">
          <ac:chgData name="Tim Cook" userId="d1c7cfb340f2c7ab" providerId="LiveId" clId="{B6E5410C-7F9D-4121-8203-B0F9D3651030}" dt="2023-04-12T01:27:21.139" v="500" actId="478"/>
          <ac:grpSpMkLst>
            <pc:docMk/>
            <pc:sldMk cId="2617001551" sldId="464"/>
            <ac:grpSpMk id="44" creationId="{9D345009-5DA6-7898-65F8-DC15C27D9E6B}"/>
          </ac:grpSpMkLst>
        </pc:grpChg>
        <pc:grpChg chg="add del mod">
          <ac:chgData name="Tim Cook" userId="d1c7cfb340f2c7ab" providerId="LiveId" clId="{B6E5410C-7F9D-4121-8203-B0F9D3651030}" dt="2023-04-12T01:27:21.139" v="500" actId="478"/>
          <ac:grpSpMkLst>
            <pc:docMk/>
            <pc:sldMk cId="2617001551" sldId="464"/>
            <ac:grpSpMk id="109" creationId="{CDB11387-7401-0D19-6488-48122C04D8E0}"/>
          </ac:grpSpMkLst>
        </pc:grpChg>
        <pc:grpChg chg="add del mod">
          <ac:chgData name="Tim Cook" userId="d1c7cfb340f2c7ab" providerId="LiveId" clId="{B6E5410C-7F9D-4121-8203-B0F9D3651030}" dt="2023-04-12T01:27:21.139" v="500" actId="478"/>
          <ac:grpSpMkLst>
            <pc:docMk/>
            <pc:sldMk cId="2617001551" sldId="464"/>
            <ac:grpSpMk id="118" creationId="{836FECA0-3452-B86F-3266-68A1F9878F58}"/>
          </ac:grpSpMkLst>
        </pc:grpChg>
        <pc:grpChg chg="add mod">
          <ac:chgData name="Tim Cook" userId="d1c7cfb340f2c7ab" providerId="LiveId" clId="{B6E5410C-7F9D-4121-8203-B0F9D3651030}" dt="2023-04-12T01:27:11.864" v="499" actId="1076"/>
          <ac:grpSpMkLst>
            <pc:docMk/>
            <pc:sldMk cId="2617001551" sldId="464"/>
            <ac:grpSpMk id="126" creationId="{340FF9AD-2F95-7E47-B415-58BF1A660EB8}"/>
          </ac:grpSpMkLst>
        </pc:grpChg>
        <pc:grpChg chg="add mod">
          <ac:chgData name="Tim Cook" userId="d1c7cfb340f2c7ab" providerId="LiveId" clId="{B6E5410C-7F9D-4121-8203-B0F9D3651030}" dt="2023-04-12T01:27:11.864" v="499" actId="1076"/>
          <ac:grpSpMkLst>
            <pc:docMk/>
            <pc:sldMk cId="2617001551" sldId="464"/>
            <ac:grpSpMk id="131" creationId="{2F2B9413-06A2-3067-8BC4-8CEFCAAC17AB}"/>
          </ac:grpSpMkLst>
        </pc:grpChg>
        <pc:grpChg chg="add mod">
          <ac:chgData name="Tim Cook" userId="d1c7cfb340f2c7ab" providerId="LiveId" clId="{B6E5410C-7F9D-4121-8203-B0F9D3651030}" dt="2023-04-12T01:27:11.864" v="499" actId="1076"/>
          <ac:grpSpMkLst>
            <pc:docMk/>
            <pc:sldMk cId="2617001551" sldId="464"/>
            <ac:grpSpMk id="140" creationId="{5FE91D34-B5F6-D720-3671-2E23B5125BB9}"/>
          </ac:grpSpMkLst>
        </pc:grpChg>
        <pc:grpChg chg="add del mod">
          <ac:chgData name="Tim Cook" userId="d1c7cfb340f2c7ab" providerId="LiveId" clId="{B6E5410C-7F9D-4121-8203-B0F9D3651030}" dt="2023-04-12T01:27:22.683" v="501" actId="478"/>
          <ac:grpSpMkLst>
            <pc:docMk/>
            <pc:sldMk cId="2617001551" sldId="464"/>
            <ac:grpSpMk id="148" creationId="{644C82A8-7CDF-E7CB-FAC9-D44E508848AC}"/>
          </ac:grpSpMkLst>
        </pc:grpChg>
        <pc:grpChg chg="add del mod">
          <ac:chgData name="Tim Cook" userId="d1c7cfb340f2c7ab" providerId="LiveId" clId="{B6E5410C-7F9D-4121-8203-B0F9D3651030}" dt="2023-04-12T01:27:22.683" v="501" actId="478"/>
          <ac:grpSpMkLst>
            <pc:docMk/>
            <pc:sldMk cId="2617001551" sldId="464"/>
            <ac:grpSpMk id="153" creationId="{3E4A923E-ADA4-D89E-88B3-4F004F95E9E1}"/>
          </ac:grpSpMkLst>
        </pc:grpChg>
        <pc:grpChg chg="add del mod">
          <ac:chgData name="Tim Cook" userId="d1c7cfb340f2c7ab" providerId="LiveId" clId="{B6E5410C-7F9D-4121-8203-B0F9D3651030}" dt="2023-04-12T01:27:22.683" v="501" actId="478"/>
          <ac:grpSpMkLst>
            <pc:docMk/>
            <pc:sldMk cId="2617001551" sldId="464"/>
            <ac:grpSpMk id="162" creationId="{60D416FB-649B-4B84-539E-3E194ED8FB54}"/>
          </ac:grpSpMkLst>
        </pc:grp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60" creationId="{61F5D099-DF1E-2994-FF78-63DCEB4D7686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06" creationId="{4331C0FE-FA82-08B6-F878-844D6AAFA004}"/>
          </ac:inkMkLst>
        </pc:inkChg>
        <pc:inkChg chg="add del mod">
          <ac:chgData name="Tim Cook" userId="d1c7cfb340f2c7ab" providerId="LiveId" clId="{B6E5410C-7F9D-4121-8203-B0F9D3651030}" dt="2023-04-12T01:27:21.139" v="500" actId="478"/>
          <ac:inkMkLst>
            <pc:docMk/>
            <pc:sldMk cId="2617001551" sldId="464"/>
            <ac:inkMk id="107" creationId="{A1D0B678-3989-0E81-8B07-491B8FA931E3}"/>
          </ac:inkMkLst>
        </pc:inkChg>
        <pc:inkChg chg="add del mod">
          <ac:chgData name="Tim Cook" userId="d1c7cfb340f2c7ab" providerId="LiveId" clId="{B6E5410C-7F9D-4121-8203-B0F9D3651030}" dt="2023-04-12T01:27:21.139" v="500" actId="478"/>
          <ac:inkMkLst>
            <pc:docMk/>
            <pc:sldMk cId="2617001551" sldId="464"/>
            <ac:inkMk id="108" creationId="{906D7A09-77CF-DAE3-EF57-CB5E445445BA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0" creationId="{FF81D0B1-27D2-1228-099C-D4CB93728C4B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1" creationId="{98826DAD-9828-C6DB-A770-B63B67258C0E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2" creationId="{AB489470-47B6-8E49-8610-776341935BA6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3" creationId="{89309457-B664-223B-198B-1ED53E9C2478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4" creationId="{6527F037-7092-8ED0-AFEF-8999A343870C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5" creationId="{5AE4EC47-8B8D-E4E0-E952-5FBC91199F31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6" creationId="{316348D1-3254-09A7-16B8-0BD462B4CC04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7" creationId="{21C5524C-CB92-358E-F681-C500D402AB1A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9" creationId="{1AF96E37-E16C-8A7D-6A86-805257258E78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0" creationId="{763202B9-DF2E-02B5-73C1-6683D77F1BC1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1" creationId="{5EDF45F6-6AF0-7A46-CAEA-0B06F3D260AE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2" creationId="{983B4CE1-8875-F3C0-2F29-971875345415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3" creationId="{195E9619-4FB1-D3AD-F6A3-3D59D931022C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4" creationId="{B84C87AA-7A87-FA3F-C388-A2C1CF3CBC4F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5" creationId="{86DE47D5-4E75-79D8-0AD9-F04E1866EBB9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27" creationId="{FF612B98-96E4-587F-FFD9-DC0E84CEBC0F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28" creationId="{B748DFE4-B354-CA21-CCCA-118DF4EE3262}"/>
          </ac:inkMkLst>
        </pc:inkChg>
        <pc:inkChg chg="add mod">
          <ac:chgData name="Tim Cook" userId="d1c7cfb340f2c7ab" providerId="LiveId" clId="{B6E5410C-7F9D-4121-8203-B0F9D3651030}" dt="2023-04-12T01:27:11.864" v="499" actId="1076"/>
          <ac:inkMkLst>
            <pc:docMk/>
            <pc:sldMk cId="2617001551" sldId="464"/>
            <ac:inkMk id="129" creationId="{6C8A986A-DA05-017B-34B1-ACF29ED503FC}"/>
          </ac:inkMkLst>
        </pc:inkChg>
        <pc:inkChg chg="add mod">
          <ac:chgData name="Tim Cook" userId="d1c7cfb340f2c7ab" providerId="LiveId" clId="{B6E5410C-7F9D-4121-8203-B0F9D3651030}" dt="2023-04-12T01:27:11.864" v="499" actId="1076"/>
          <ac:inkMkLst>
            <pc:docMk/>
            <pc:sldMk cId="2617001551" sldId="464"/>
            <ac:inkMk id="130" creationId="{E25D8C45-968F-02F4-5F05-9CCA876B7F04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2" creationId="{48FA9B20-1FC1-19F9-D245-532505B117F5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3" creationId="{3D303F69-414F-33B2-160B-0B8F8FCDB12C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4" creationId="{DB63F770-6D02-362F-7126-A6DC8CF0478D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5" creationId="{7BBA7D81-63F0-5511-4CEA-89488D12AB42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6" creationId="{6C9FE023-8683-EEC0-A467-C2CDE8BDE04E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7" creationId="{9FBECB3E-D4E6-ED59-5511-93C5A25E05FB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8" creationId="{F0E36D58-65AF-E7E3-6C27-9490D9BECE85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9" creationId="{2BA6A637-EC65-47B5-36D5-44691332049B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1" creationId="{842386F7-7876-BCB2-577E-B7B41B7E5AB4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2" creationId="{66A5F8F3-86EE-213E-D32A-B5E7011B2710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3" creationId="{95F9C186-3927-C62D-DA73-F907E01B30C0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4" creationId="{46840A2B-B099-1E20-6FC9-8E4886BE54B4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5" creationId="{66B44F14-46C6-7AC3-2A93-9606FB858259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6" creationId="{688FEC10-4681-AC1A-F2D7-B1DDA8C72448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7" creationId="{E87E14E8-EC43-08B5-2ECE-0E0A70619138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49" creationId="{9D70457C-AA6C-0994-0802-062B573B5C23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0" creationId="{705F509B-5183-A6D8-271C-5658A4DA67F4}"/>
          </ac:inkMkLst>
        </pc:inkChg>
        <pc:inkChg chg="add del mod">
          <ac:chgData name="Tim Cook" userId="d1c7cfb340f2c7ab" providerId="LiveId" clId="{B6E5410C-7F9D-4121-8203-B0F9D3651030}" dt="2023-04-12T01:27:22.683" v="501" actId="478"/>
          <ac:inkMkLst>
            <pc:docMk/>
            <pc:sldMk cId="2617001551" sldId="464"/>
            <ac:inkMk id="151" creationId="{37A2C36C-13C5-C0E4-A03A-2F7E8DCFA731}"/>
          </ac:inkMkLst>
        </pc:inkChg>
        <pc:inkChg chg="add del mod">
          <ac:chgData name="Tim Cook" userId="d1c7cfb340f2c7ab" providerId="LiveId" clId="{B6E5410C-7F9D-4121-8203-B0F9D3651030}" dt="2023-04-12T01:27:22.683" v="501" actId="478"/>
          <ac:inkMkLst>
            <pc:docMk/>
            <pc:sldMk cId="2617001551" sldId="464"/>
            <ac:inkMk id="152" creationId="{A0555C48-81E7-5589-B37E-482488C10ED5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4" creationId="{2CD2867A-FA00-0921-E2BD-B5D2FB256A9F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5" creationId="{D32EE722-F384-C156-0E98-0DBD46BB2FCD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6" creationId="{1F51B1B6-5617-B7CC-83B9-E8A6CB2645F9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7" creationId="{DF5E4DED-1A55-6EE0-1A0B-67AA450CB39C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8" creationId="{3D91AC12-5FFE-0095-1C1C-6A21F7F83F5D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9" creationId="{E633A85D-EDEA-22D1-39EB-D153D532766B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0" creationId="{3619AD1C-569D-315A-5455-16C1260F0E13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1" creationId="{D49998E3-D5E4-2B6E-BFEB-BAC337E11253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3" creationId="{A4BE3E8F-BA73-495A-D7D5-E07192AD56BB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4" creationId="{54CEC4F6-2717-1697-7EBC-3F6CA64CDC0A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5" creationId="{E76E8475-F676-9B0D-CA63-5435CD2624F3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6" creationId="{625992BD-D7F0-0676-648D-465381D3EE86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7" creationId="{6EE735A7-AC61-4FCA-16CD-3468D5F1FF42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8" creationId="{F24DE151-C081-BE99-DBA4-9AB9DC55D386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9" creationId="{8C358A1B-1388-3835-A886-BFF9B2D3520D}"/>
          </ac:inkMkLst>
        </pc:inkChg>
      </pc:sldChg>
      <pc:sldChg chg="delSp modSp new mod">
        <pc:chgData name="Tim Cook" userId="d1c7cfb340f2c7ab" providerId="LiveId" clId="{B6E5410C-7F9D-4121-8203-B0F9D3651030}" dt="2023-04-12T00:40:34.011" v="473" actId="478"/>
        <pc:sldMkLst>
          <pc:docMk/>
          <pc:sldMk cId="1340693401" sldId="465"/>
        </pc:sldMkLst>
        <pc:spChg chg="mod">
          <ac:chgData name="Tim Cook" userId="d1c7cfb340f2c7ab" providerId="LiveId" clId="{B6E5410C-7F9D-4121-8203-B0F9D3651030}" dt="2023-04-12T00:40:30.835" v="472" actId="20577"/>
          <ac:spMkLst>
            <pc:docMk/>
            <pc:sldMk cId="1340693401" sldId="465"/>
            <ac:spMk id="2" creationId="{05768897-0DF4-97C8-ACDF-4323C6190658}"/>
          </ac:spMkLst>
        </pc:spChg>
        <pc:spChg chg="del">
          <ac:chgData name="Tim Cook" userId="d1c7cfb340f2c7ab" providerId="LiveId" clId="{B6E5410C-7F9D-4121-8203-B0F9D3651030}" dt="2023-04-12T00:40:34.011" v="473" actId="478"/>
          <ac:spMkLst>
            <pc:docMk/>
            <pc:sldMk cId="1340693401" sldId="465"/>
            <ac:spMk id="3" creationId="{C92B07AF-2120-A3DB-1BAC-14E955E710A6}"/>
          </ac:spMkLst>
        </pc:spChg>
      </pc:sldChg>
      <pc:sldChg chg="add">
        <pc:chgData name="Tim Cook" userId="d1c7cfb340f2c7ab" providerId="LiveId" clId="{B6E5410C-7F9D-4121-8203-B0F9D3651030}" dt="2023-04-12T01:16:09.758" v="475"/>
        <pc:sldMkLst>
          <pc:docMk/>
          <pc:sldMk cId="1083178754" sldId="466"/>
        </pc:sldMkLst>
      </pc:sldChg>
      <pc:sldChg chg="delSp modSp add mod">
        <pc:chgData name="Tim Cook" userId="d1c7cfb340f2c7ab" providerId="LiveId" clId="{B6E5410C-7F9D-4121-8203-B0F9D3651030}" dt="2023-04-12T02:15:25.165" v="528" actId="1076"/>
        <pc:sldMkLst>
          <pc:docMk/>
          <pc:sldMk cId="4016249502" sldId="467"/>
        </pc:sldMkLst>
        <pc:spChg chg="mod">
          <ac:chgData name="Tim Cook" userId="d1c7cfb340f2c7ab" providerId="LiveId" clId="{B6E5410C-7F9D-4121-8203-B0F9D3651030}" dt="2023-04-12T01:21:51.086" v="487" actId="1076"/>
          <ac:spMkLst>
            <pc:docMk/>
            <pc:sldMk cId="4016249502" sldId="467"/>
            <ac:spMk id="2" creationId="{AE083720-89B5-0660-34A8-12A26A3291F4}"/>
          </ac:spMkLst>
        </pc:s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7" creationId="{63A3AC20-EB42-1A03-5BDF-15B17F756C91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18" creationId="{A7F18356-D55F-9C38-7FCB-815F6DBA3D5C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19" creationId="{3DEF178C-662A-21EF-A0F1-C54B7BF7B156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20" creationId="{252069B6-D9C2-2B07-D07A-4D2A51289BA1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27" creationId="{D76F00BC-1991-83B7-C2D8-35E9B8AEEBF3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28" creationId="{CBC18BC9-41A9-651D-CAAA-14E911DFC0E7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34" creationId="{25797812-AC69-737B-9D65-FE13AA31626D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35" creationId="{1641F00F-7907-2BBA-F049-BD1761E35FCF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43" creationId="{295A6C3B-7678-98DD-63D2-B2482A483C86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47" creationId="{04EDC50B-D501-EC0E-92F4-34A537E7B8D8}"/>
          </ac:grpSpMkLst>
        </pc:grpChg>
        <pc:grpChg chg="del">
          <ac:chgData name="Tim Cook" userId="d1c7cfb340f2c7ab" providerId="LiveId" clId="{B6E5410C-7F9D-4121-8203-B0F9D3651030}" dt="2023-04-12T01:21:48.942" v="485" actId="478"/>
          <ac:grpSpMkLst>
            <pc:docMk/>
            <pc:sldMk cId="4016249502" sldId="467"/>
            <ac:grpSpMk id="63" creationId="{F08CFCA0-1446-4E8B-F336-025AD5B939AA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78" creationId="{6F6F9AC0-B1F2-7032-E8B1-C3C0614AA8B6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82" creationId="{801FCEC2-3391-71D0-6B88-4083DE719A19}"/>
          </ac:grpSpMkLst>
        </pc:grpChg>
        <pc:grpChg chg="del">
          <ac:chgData name="Tim Cook" userId="d1c7cfb340f2c7ab" providerId="LiveId" clId="{B6E5410C-7F9D-4121-8203-B0F9D3651030}" dt="2023-04-12T01:21:48.942" v="485" actId="478"/>
          <ac:grpSpMkLst>
            <pc:docMk/>
            <pc:sldMk cId="4016249502" sldId="467"/>
            <ac:grpSpMk id="86" creationId="{7FF46D49-2892-73E4-DA0B-CDC75A1491C3}"/>
          </ac:grpSpMkLst>
        </pc:grpChg>
        <pc:grpChg chg="del">
          <ac:chgData name="Tim Cook" userId="d1c7cfb340f2c7ab" providerId="LiveId" clId="{B6E5410C-7F9D-4121-8203-B0F9D3651030}" dt="2023-04-12T01:21:53.502" v="488" actId="478"/>
          <ac:grpSpMkLst>
            <pc:docMk/>
            <pc:sldMk cId="4016249502" sldId="467"/>
            <ac:grpSpMk id="87" creationId="{F2F68D92-620A-2C34-5E27-63BA4FE41A37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90" creationId="{A2F533FE-6980-679A-16D5-B4C7E7A6478E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91" creationId="{D98ADCC6-9BF9-AB56-3EAE-93130BB790F4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92" creationId="{CD6AC0C1-915A-8BF8-D8FF-114DADC4458B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93" creationId="{5D92102A-0F7C-3414-82FD-A22DB1D05DE0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94" creationId="{166F5988-90A5-4F8A-55CF-A46AE0A29151}"/>
          </ac:grpSpMkLst>
        </pc:grpChg>
        <pc:grpChg chg="del">
          <ac:chgData name="Tim Cook" userId="d1c7cfb340f2c7ab" providerId="LiveId" clId="{B6E5410C-7F9D-4121-8203-B0F9D3651030}" dt="2023-04-12T01:21:53.502" v="488" actId="478"/>
          <ac:grpSpMkLst>
            <pc:docMk/>
            <pc:sldMk cId="4016249502" sldId="467"/>
            <ac:grpSpMk id="100" creationId="{C402AD16-BC76-B2A7-054B-E7C20399D78D}"/>
          </ac:grpSpMkLst>
        </pc:grpChg>
        <pc:grpChg chg="del">
          <ac:chgData name="Tim Cook" userId="d1c7cfb340f2c7ab" providerId="LiveId" clId="{B6E5410C-7F9D-4121-8203-B0F9D3651030}" dt="2023-04-12T01:21:48.942" v="485" actId="478"/>
          <ac:grpSpMkLst>
            <pc:docMk/>
            <pc:sldMk cId="4016249502" sldId="467"/>
            <ac:grpSpMk id="117" creationId="{98844BB8-01EA-C5AA-B11A-B81DB29C6A6D}"/>
          </ac:grpSpMkLst>
        </pc:grpChg>
        <pc:grpChg chg="del">
          <ac:chgData name="Tim Cook" userId="d1c7cfb340f2c7ab" providerId="LiveId" clId="{B6E5410C-7F9D-4121-8203-B0F9D3651030}" dt="2023-04-12T01:21:53.502" v="488" actId="478"/>
          <ac:grpSpMkLst>
            <pc:docMk/>
            <pc:sldMk cId="4016249502" sldId="467"/>
            <ac:grpSpMk id="118" creationId="{F2FE3711-D71F-C67E-8E9F-9C569697EAC2}"/>
          </ac:grpSpMkLst>
        </pc:grpChg>
        <pc:grpChg chg="del">
          <ac:chgData name="Tim Cook" userId="d1c7cfb340f2c7ab" providerId="LiveId" clId="{B6E5410C-7F9D-4121-8203-B0F9D3651030}" dt="2023-04-12T01:21:53.502" v="488" actId="478"/>
          <ac:grpSpMkLst>
            <pc:docMk/>
            <pc:sldMk cId="4016249502" sldId="467"/>
            <ac:grpSpMk id="125" creationId="{20E1CBF1-B202-F71B-B08C-3CA96F3934FD}"/>
          </ac:grpSpMkLst>
        </pc:grpChg>
        <pc:grpChg chg="del">
          <ac:chgData name="Tim Cook" userId="d1c7cfb340f2c7ab" providerId="LiveId" clId="{B6E5410C-7F9D-4121-8203-B0F9D3651030}" dt="2023-04-12T01:21:48.942" v="485" actId="478"/>
          <ac:grpSpMkLst>
            <pc:docMk/>
            <pc:sldMk cId="4016249502" sldId="467"/>
            <ac:grpSpMk id="126" creationId="{3E7B5DB4-2B1C-0E16-7ACE-4C75909F71C4}"/>
          </ac:grpSpMkLst>
        </pc:grpChg>
        <pc:grpChg chg="del">
          <ac:chgData name="Tim Cook" userId="d1c7cfb340f2c7ab" providerId="LiveId" clId="{B6E5410C-7F9D-4121-8203-B0F9D3651030}" dt="2023-04-12T01:21:53.502" v="488" actId="478"/>
          <ac:grpSpMkLst>
            <pc:docMk/>
            <pc:sldMk cId="4016249502" sldId="467"/>
            <ac:grpSpMk id="144" creationId="{EF2EE8F2-283E-ABFE-AA11-F3F4667A1E41}"/>
          </ac:grpSpMkLst>
        </pc:grpChg>
        <pc:grpChg chg="del">
          <ac:chgData name="Tim Cook" userId="d1c7cfb340f2c7ab" providerId="LiveId" clId="{B6E5410C-7F9D-4121-8203-B0F9D3651030}" dt="2023-04-12T01:21:48.942" v="485" actId="478"/>
          <ac:grpSpMkLst>
            <pc:docMk/>
            <pc:sldMk cId="4016249502" sldId="467"/>
            <ac:grpSpMk id="145" creationId="{3A97CC8A-D469-F176-C918-28795E0A5FEA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152" creationId="{03418BF1-13B4-13A4-AEEA-70F2763F7884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159" creationId="{5C471581-6D6F-F095-52F5-D141B8EA6878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163" creationId="{DD6464BD-D77D-8CAF-2913-6454F1434114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175" creationId="{5D63CB2F-9661-D3ED-125E-DE6418204315}"/>
          </ac:grpSpMkLst>
        </pc:grpChg>
        <pc:inkChg chg="del">
          <ac:chgData name="Tim Cook" userId="d1c7cfb340f2c7ab" providerId="LiveId" clId="{B6E5410C-7F9D-4121-8203-B0F9D3651030}" dt="2023-04-12T01:21:48.942" v="485" actId="478"/>
          <ac:inkMkLst>
            <pc:docMk/>
            <pc:sldMk cId="4016249502" sldId="467"/>
            <ac:inkMk id="74" creationId="{4BCF91F9-AC81-F48C-3030-E87439EBFFE0}"/>
          </ac:inkMkLst>
        </pc:inkChg>
        <pc:inkChg chg="del">
          <ac:chgData name="Tim Cook" userId="d1c7cfb340f2c7ab" providerId="LiveId" clId="{B6E5410C-7F9D-4121-8203-B0F9D3651030}" dt="2023-04-12T01:21:53.502" v="488" actId="478"/>
          <ac:inkMkLst>
            <pc:docMk/>
            <pc:sldMk cId="4016249502" sldId="467"/>
            <ac:inkMk id="99" creationId="{A0E7990A-2B46-EC7B-630E-96FE8795B7FF}"/>
          </ac:inkMkLst>
        </pc:inkChg>
        <pc:inkChg chg="mod">
          <ac:chgData name="Tim Cook" userId="d1c7cfb340f2c7ab" providerId="LiveId" clId="{B6E5410C-7F9D-4121-8203-B0F9D3651030}" dt="2023-04-12T02:15:25.165" v="528" actId="1076"/>
          <ac:inkMkLst>
            <pc:docMk/>
            <pc:sldMk cId="4016249502" sldId="467"/>
            <ac:inkMk id="169" creationId="{F33B04AD-978D-75E4-345B-897AC5CFDED6}"/>
          </ac:inkMkLst>
        </pc:inkChg>
        <pc:inkChg chg="mod">
          <ac:chgData name="Tim Cook" userId="d1c7cfb340f2c7ab" providerId="LiveId" clId="{B6E5410C-7F9D-4121-8203-B0F9D3651030}" dt="2023-04-12T02:15:25.165" v="528" actId="1076"/>
          <ac:inkMkLst>
            <pc:docMk/>
            <pc:sldMk cId="4016249502" sldId="467"/>
            <ac:inkMk id="170" creationId="{62352E7E-07FC-37CF-46DD-894833513F0D}"/>
          </ac:inkMkLst>
        </pc:inkChg>
        <pc:inkChg chg="mod">
          <ac:chgData name="Tim Cook" userId="d1c7cfb340f2c7ab" providerId="LiveId" clId="{B6E5410C-7F9D-4121-8203-B0F9D3651030}" dt="2023-04-12T02:15:25.165" v="528" actId="1076"/>
          <ac:inkMkLst>
            <pc:docMk/>
            <pc:sldMk cId="4016249502" sldId="467"/>
            <ac:inkMk id="171" creationId="{A677A488-A040-C081-D0F6-9F4E44F59EB9}"/>
          </ac:inkMkLst>
        </pc:inkChg>
        <pc:inkChg chg="mod">
          <ac:chgData name="Tim Cook" userId="d1c7cfb340f2c7ab" providerId="LiveId" clId="{B6E5410C-7F9D-4121-8203-B0F9D3651030}" dt="2023-04-12T02:15:25.165" v="528" actId="1076"/>
          <ac:inkMkLst>
            <pc:docMk/>
            <pc:sldMk cId="4016249502" sldId="467"/>
            <ac:inkMk id="172" creationId="{CB83432E-EBCE-5964-6F53-5E137297F5FC}"/>
          </ac:inkMkLst>
        </pc:inkChg>
        <pc:inkChg chg="mod">
          <ac:chgData name="Tim Cook" userId="d1c7cfb340f2c7ab" providerId="LiveId" clId="{B6E5410C-7F9D-4121-8203-B0F9D3651030}" dt="2023-04-12T02:15:25.165" v="528" actId="1076"/>
          <ac:inkMkLst>
            <pc:docMk/>
            <pc:sldMk cId="4016249502" sldId="467"/>
            <ac:inkMk id="173" creationId="{20FADB6A-8F58-8C8C-5898-B8BFDC288C32}"/>
          </ac:inkMkLst>
        </pc:inkChg>
        <pc:inkChg chg="mod">
          <ac:chgData name="Tim Cook" userId="d1c7cfb340f2c7ab" providerId="LiveId" clId="{B6E5410C-7F9D-4121-8203-B0F9D3651030}" dt="2023-04-12T02:15:25.165" v="528" actId="1076"/>
          <ac:inkMkLst>
            <pc:docMk/>
            <pc:sldMk cId="4016249502" sldId="467"/>
            <ac:inkMk id="174" creationId="{34F13CF7-9170-3F8C-E197-AD0A8D895060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3" creationId="{522CCAD1-27A6-FB7D-D257-F7F8F59D8FF6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4" creationId="{497A245A-159E-89DF-7C4F-DBBB49887344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5" creationId="{AA918A60-76BA-7870-5E2C-E26D97D5DE65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6" creationId="{216314D8-D4F2-3DE9-17D6-E71EF099E957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7" creationId="{5A12E673-B5E9-F8AC-B65B-AA4F134AE2F0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8" creationId="{41540B44-2357-4AAA-A397-F1989D3C8129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9" creationId="{60CBBD0A-3706-71C2-8867-5C6E5AC03D1B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90" creationId="{DA58E9A4-9030-A31E-0F66-3563F81AE31F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91" creationId="{B7B65D4C-FBC8-98A6-CE8A-F11CA1E96932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92" creationId="{360D3C4A-9E8D-6817-9C49-8606AC245D26}"/>
          </ac:inkMkLst>
        </pc:inkChg>
        <pc:inkChg chg="mod">
          <ac:chgData name="Tim Cook" userId="d1c7cfb340f2c7ab" providerId="LiveId" clId="{B6E5410C-7F9D-4121-8203-B0F9D3651030}" dt="2023-04-12T01:21:59.121" v="489" actId="1076"/>
          <ac:inkMkLst>
            <pc:docMk/>
            <pc:sldMk cId="4016249502" sldId="467"/>
            <ac:inkMk id="193" creationId="{2F77AEC8-9C72-F385-30C3-5275D5A3BEAF}"/>
          </ac:inkMkLst>
        </pc:inkChg>
        <pc:inkChg chg="mod">
          <ac:chgData name="Tim Cook" userId="d1c7cfb340f2c7ab" providerId="LiveId" clId="{B6E5410C-7F9D-4121-8203-B0F9D3651030}" dt="2023-04-12T01:21:59.121" v="489" actId="1076"/>
          <ac:inkMkLst>
            <pc:docMk/>
            <pc:sldMk cId="4016249502" sldId="467"/>
            <ac:inkMk id="194" creationId="{63AD7C32-B62F-7D1D-7F94-FE8E7E3D498B}"/>
          </ac:inkMkLst>
        </pc:inkChg>
        <pc:inkChg chg="mod">
          <ac:chgData name="Tim Cook" userId="d1c7cfb340f2c7ab" providerId="LiveId" clId="{B6E5410C-7F9D-4121-8203-B0F9D3651030}" dt="2023-04-12T01:21:59.121" v="489" actId="1076"/>
          <ac:inkMkLst>
            <pc:docMk/>
            <pc:sldMk cId="4016249502" sldId="467"/>
            <ac:inkMk id="195" creationId="{D1692C65-7F27-84BD-4165-F54FF2E5E331}"/>
          </ac:inkMkLst>
        </pc:inkChg>
      </pc:sldChg>
      <pc:sldChg chg="addSp modSp add mod">
        <pc:chgData name="Tim Cook" userId="d1c7cfb340f2c7ab" providerId="LiveId" clId="{B6E5410C-7F9D-4121-8203-B0F9D3651030}" dt="2023-04-12T01:29:31.108" v="518" actId="1035"/>
        <pc:sldMkLst>
          <pc:docMk/>
          <pc:sldMk cId="2663209737" sldId="468"/>
        </pc:sldMkLst>
        <pc:spChg chg="mod">
          <ac:chgData name="Tim Cook" userId="d1c7cfb340f2c7ab" providerId="LiveId" clId="{B6E5410C-7F9D-4121-8203-B0F9D3651030}" dt="2023-04-12T01:29:31.108" v="518" actId="1035"/>
          <ac:spMkLst>
            <pc:docMk/>
            <pc:sldMk cId="2663209737" sldId="468"/>
            <ac:spMk id="2" creationId="{CC0306BF-37EE-0FC1-B1AB-9F07588718F6}"/>
          </ac:spMkLst>
        </pc:spChg>
        <pc:picChg chg="add mod">
          <ac:chgData name="Tim Cook" userId="d1c7cfb340f2c7ab" providerId="LiveId" clId="{B6E5410C-7F9D-4121-8203-B0F9D3651030}" dt="2023-04-12T01:28:57.419" v="508" actId="1076"/>
          <ac:picMkLst>
            <pc:docMk/>
            <pc:sldMk cId="2663209737" sldId="468"/>
            <ac:picMk id="4" creationId="{B3D560D9-9F43-3056-D322-E8DBEF54DE78}"/>
          </ac:picMkLst>
        </pc:picChg>
        <pc:picChg chg="add mod">
          <ac:chgData name="Tim Cook" userId="d1c7cfb340f2c7ab" providerId="LiveId" clId="{B6E5410C-7F9D-4121-8203-B0F9D3651030}" dt="2023-04-12T01:28:50.368" v="507" actId="1076"/>
          <ac:picMkLst>
            <pc:docMk/>
            <pc:sldMk cId="2663209737" sldId="468"/>
            <ac:picMk id="6" creationId="{7AF05796-03BF-011C-82A6-75E2508B2AED}"/>
          </ac:picMkLst>
        </pc:picChg>
        <pc:cxnChg chg="add mod">
          <ac:chgData name="Tim Cook" userId="d1c7cfb340f2c7ab" providerId="LiveId" clId="{B6E5410C-7F9D-4121-8203-B0F9D3651030}" dt="2023-04-12T01:29:21.612" v="512" actId="1036"/>
          <ac:cxnSpMkLst>
            <pc:docMk/>
            <pc:sldMk cId="2663209737" sldId="468"/>
            <ac:cxnSpMk id="8" creationId="{3FAC36B4-5FC5-5EFA-E911-163605A53390}"/>
          </ac:cxnSpMkLst>
        </pc:cxnChg>
      </pc:sldChg>
    </pc:docChg>
  </pc:docChgLst>
  <pc:docChgLst>
    <pc:chgData name="Tim Cook" userId="d1c7cfb340f2c7ab" providerId="LiveId" clId="{F3BF5BB5-F14C-4010-8886-DED494A981FC}"/>
    <pc:docChg chg="undo custSel modSld">
      <pc:chgData name="Tim Cook" userId="d1c7cfb340f2c7ab" providerId="LiveId" clId="{F3BF5BB5-F14C-4010-8886-DED494A981FC}" dt="2023-03-16T23:30:09.281" v="1327"/>
      <pc:docMkLst>
        <pc:docMk/>
      </pc:docMkLst>
      <pc:sldChg chg="addSp delSp modSp mod">
        <pc:chgData name="Tim Cook" userId="d1c7cfb340f2c7ab" providerId="LiveId" clId="{F3BF5BB5-F14C-4010-8886-DED494A981FC}" dt="2023-03-16T22:36:28.732" v="316"/>
        <pc:sldMkLst>
          <pc:docMk/>
          <pc:sldMk cId="3258248773" sldId="443"/>
        </pc:sldMkLst>
        <pc:grpChg chg="del mod">
          <ac:chgData name="Tim Cook" userId="d1c7cfb340f2c7ab" providerId="LiveId" clId="{F3BF5BB5-F14C-4010-8886-DED494A981FC}" dt="2023-03-16T22:30:47.856" v="5"/>
          <ac:grpSpMkLst>
            <pc:docMk/>
            <pc:sldMk cId="3258248773" sldId="443"/>
            <ac:grpSpMk id="6" creationId="{17A6EAF9-8C2B-8668-F5CB-09C7115A4622}"/>
          </ac:grpSpMkLst>
        </pc:grpChg>
        <pc:grpChg chg="del mod">
          <ac:chgData name="Tim Cook" userId="d1c7cfb340f2c7ab" providerId="LiveId" clId="{F3BF5BB5-F14C-4010-8886-DED494A981FC}" dt="2023-03-16T22:30:54.313" v="13"/>
          <ac:grpSpMkLst>
            <pc:docMk/>
            <pc:sldMk cId="3258248773" sldId="443"/>
            <ac:grpSpMk id="8" creationId="{D27E12F7-3431-E435-9C7B-98CF13E874C8}"/>
          </ac:grpSpMkLst>
        </pc:grpChg>
        <pc:grpChg chg="mod">
          <ac:chgData name="Tim Cook" userId="d1c7cfb340f2c7ab" providerId="LiveId" clId="{F3BF5BB5-F14C-4010-8886-DED494A981FC}" dt="2023-03-16T22:30:54.313" v="13"/>
          <ac:grpSpMkLst>
            <pc:docMk/>
            <pc:sldMk cId="3258248773" sldId="443"/>
            <ac:grpSpMk id="13" creationId="{D90D9522-0325-957B-FC6C-16DD4A11CBB2}"/>
          </ac:grpSpMkLst>
        </pc:grpChg>
        <pc:grpChg chg="mod">
          <ac:chgData name="Tim Cook" userId="d1c7cfb340f2c7ab" providerId="LiveId" clId="{F3BF5BB5-F14C-4010-8886-DED494A981FC}" dt="2023-03-16T22:30:56.775" v="17"/>
          <ac:grpSpMkLst>
            <pc:docMk/>
            <pc:sldMk cId="3258248773" sldId="443"/>
            <ac:grpSpMk id="17" creationId="{912533D5-053D-7484-69D3-B64EE5DB8DF2}"/>
          </ac:grpSpMkLst>
        </pc:grpChg>
        <pc:grpChg chg="del mod">
          <ac:chgData name="Tim Cook" userId="d1c7cfb340f2c7ab" providerId="LiveId" clId="{F3BF5BB5-F14C-4010-8886-DED494A981FC}" dt="2023-03-16T22:32:56.234" v="77"/>
          <ac:grpSpMkLst>
            <pc:docMk/>
            <pc:sldMk cId="3258248773" sldId="443"/>
            <ac:grpSpMk id="21" creationId="{E6612EFD-6C75-EBFF-1A0E-7DC798EAB58F}"/>
          </ac:grpSpMkLst>
        </pc:grpChg>
        <pc:grpChg chg="del mod">
          <ac:chgData name="Tim Cook" userId="d1c7cfb340f2c7ab" providerId="LiveId" clId="{F3BF5BB5-F14C-4010-8886-DED494A981FC}" dt="2023-03-16T22:32:56.234" v="79"/>
          <ac:grpSpMkLst>
            <pc:docMk/>
            <pc:sldMk cId="3258248773" sldId="443"/>
            <ac:grpSpMk id="22" creationId="{5E0CA64A-F4AA-6239-3225-4B43A77322C7}"/>
          </ac:grpSpMkLst>
        </pc:grpChg>
        <pc:grpChg chg="del mod">
          <ac:chgData name="Tim Cook" userId="d1c7cfb340f2c7ab" providerId="LiveId" clId="{F3BF5BB5-F14C-4010-8886-DED494A981FC}" dt="2023-03-16T22:31:12.559" v="33"/>
          <ac:grpSpMkLst>
            <pc:docMk/>
            <pc:sldMk cId="3258248773" sldId="443"/>
            <ac:grpSpMk id="24" creationId="{5DD038CE-7A7F-5DC4-34B5-31A43024B0E5}"/>
          </ac:grpSpMkLst>
        </pc:grpChg>
        <pc:grpChg chg="del mod">
          <ac:chgData name="Tim Cook" userId="d1c7cfb340f2c7ab" providerId="LiveId" clId="{F3BF5BB5-F14C-4010-8886-DED494A981FC}" dt="2023-03-16T22:33:22.718" v="131"/>
          <ac:grpSpMkLst>
            <pc:docMk/>
            <pc:sldMk cId="3258248773" sldId="443"/>
            <ac:grpSpMk id="32" creationId="{2907CD4F-CBF9-B18B-888B-8C71438AD645}"/>
          </ac:grpSpMkLst>
        </pc:grpChg>
        <pc:grpChg chg="del mod">
          <ac:chgData name="Tim Cook" userId="d1c7cfb340f2c7ab" providerId="LiveId" clId="{F3BF5BB5-F14C-4010-8886-DED494A981FC}" dt="2023-03-16T22:31:17.824" v="44"/>
          <ac:grpSpMkLst>
            <pc:docMk/>
            <pc:sldMk cId="3258248773" sldId="443"/>
            <ac:grpSpMk id="32" creationId="{7CC42B18-C135-C22F-DE65-323096E4932A}"/>
          </ac:grpSpMkLst>
        </pc:grpChg>
        <pc:grpChg chg="del mod">
          <ac:chgData name="Tim Cook" userId="d1c7cfb340f2c7ab" providerId="LiveId" clId="{F3BF5BB5-F14C-4010-8886-DED494A981FC}" dt="2023-03-16T22:33:25.175" v="145"/>
          <ac:grpSpMkLst>
            <pc:docMk/>
            <pc:sldMk cId="3258248773" sldId="443"/>
            <ac:grpSpMk id="44" creationId="{E699E68F-26A5-312E-D50F-B61DFA6FBD71}"/>
          </ac:grpSpMkLst>
        </pc:grpChg>
        <pc:grpChg chg="mod">
          <ac:chgData name="Tim Cook" userId="d1c7cfb340f2c7ab" providerId="LiveId" clId="{F3BF5BB5-F14C-4010-8886-DED494A981FC}" dt="2023-03-16T22:31:28.485" v="58"/>
          <ac:grpSpMkLst>
            <pc:docMk/>
            <pc:sldMk cId="3258248773" sldId="443"/>
            <ac:grpSpMk id="45" creationId="{FBF086C1-529E-BFAC-604A-0EA76A57C29A}"/>
          </ac:grpSpMkLst>
        </pc:grpChg>
        <pc:grpChg chg="del mod">
          <ac:chgData name="Tim Cook" userId="d1c7cfb340f2c7ab" providerId="LiveId" clId="{F3BF5BB5-F14C-4010-8886-DED494A981FC}" dt="2023-03-16T22:33:14.964" v="114"/>
          <ac:grpSpMkLst>
            <pc:docMk/>
            <pc:sldMk cId="3258248773" sldId="443"/>
            <ac:grpSpMk id="67" creationId="{FF8D7EED-AD42-A85F-5800-17375C5584F7}"/>
          </ac:grpSpMkLst>
        </pc:grpChg>
        <pc:grpChg chg="del mod">
          <ac:chgData name="Tim Cook" userId="d1c7cfb340f2c7ab" providerId="LiveId" clId="{F3BF5BB5-F14C-4010-8886-DED494A981FC}" dt="2023-03-16T22:33:14.964" v="112"/>
          <ac:grpSpMkLst>
            <pc:docMk/>
            <pc:sldMk cId="3258248773" sldId="443"/>
            <ac:grpSpMk id="68" creationId="{8EF18571-0B1C-7CE5-25E6-8D6551255E42}"/>
          </ac:grpSpMkLst>
        </pc:grpChg>
        <pc:grpChg chg="del mod">
          <ac:chgData name="Tim Cook" userId="d1c7cfb340f2c7ab" providerId="LiveId" clId="{F3BF5BB5-F14C-4010-8886-DED494A981FC}" dt="2023-03-16T22:33:16.463" v="120"/>
          <ac:grpSpMkLst>
            <pc:docMk/>
            <pc:sldMk cId="3258248773" sldId="443"/>
            <ac:grpSpMk id="69" creationId="{65BBA5C0-BEB4-3888-23AE-104F5A10C0E4}"/>
          </ac:grpSpMkLst>
        </pc:grpChg>
        <pc:grpChg chg="del mod">
          <ac:chgData name="Tim Cook" userId="d1c7cfb340f2c7ab" providerId="LiveId" clId="{F3BF5BB5-F14C-4010-8886-DED494A981FC}" dt="2023-03-16T22:33:25.175" v="146"/>
          <ac:grpSpMkLst>
            <pc:docMk/>
            <pc:sldMk cId="3258248773" sldId="443"/>
            <ac:grpSpMk id="70" creationId="{DC877090-5E35-09DF-1B1E-9B9480125326}"/>
          </ac:grpSpMkLst>
        </pc:grpChg>
        <pc:grpChg chg="del mod">
          <ac:chgData name="Tim Cook" userId="d1c7cfb340f2c7ab" providerId="LiveId" clId="{F3BF5BB5-F14C-4010-8886-DED494A981FC}" dt="2023-03-16T22:33:22.718" v="137"/>
          <ac:grpSpMkLst>
            <pc:docMk/>
            <pc:sldMk cId="3258248773" sldId="443"/>
            <ac:grpSpMk id="75" creationId="{7E71F038-F4EF-C5FC-9B48-18545AF48C9E}"/>
          </ac:grpSpMkLst>
        </pc:grpChg>
        <pc:grpChg chg="mod">
          <ac:chgData name="Tim Cook" userId="d1c7cfb340f2c7ab" providerId="LiveId" clId="{F3BF5BB5-F14C-4010-8886-DED494A981FC}" dt="2023-03-16T22:33:36.580" v="170"/>
          <ac:grpSpMkLst>
            <pc:docMk/>
            <pc:sldMk cId="3258248773" sldId="443"/>
            <ac:grpSpMk id="97" creationId="{BDD47266-17A6-4ACC-8418-0BC3F3E23D7A}"/>
          </ac:grpSpMkLst>
        </pc:grpChg>
        <pc:grpChg chg="mod">
          <ac:chgData name="Tim Cook" userId="d1c7cfb340f2c7ab" providerId="LiveId" clId="{F3BF5BB5-F14C-4010-8886-DED494A981FC}" dt="2023-03-16T22:33:36.580" v="170"/>
          <ac:grpSpMkLst>
            <pc:docMk/>
            <pc:sldMk cId="3258248773" sldId="443"/>
            <ac:grpSpMk id="98" creationId="{A3986ACE-B278-A17D-C3DB-CA1CC3C532D6}"/>
          </ac:grpSpMkLst>
        </pc:grpChg>
        <pc:grpChg chg="del 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02" creationId="{FC259267-B03A-63DE-EB49-A6BDA47E06AE}"/>
          </ac:grpSpMkLst>
        </pc:grpChg>
        <pc:grpChg chg="del mod">
          <ac:chgData name="Tim Cook" userId="d1c7cfb340f2c7ab" providerId="LiveId" clId="{F3BF5BB5-F14C-4010-8886-DED494A981FC}" dt="2023-03-16T22:33:49.883" v="193"/>
          <ac:grpSpMkLst>
            <pc:docMk/>
            <pc:sldMk cId="3258248773" sldId="443"/>
            <ac:grpSpMk id="113" creationId="{ACFD149B-047F-94AD-F003-50E26F1D7A26}"/>
          </ac:grpSpMkLst>
        </pc:grpChg>
        <pc:grpChg chg="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14" creationId="{C46339BA-082E-CDD6-C7AA-896E90F3FBB9}"/>
          </ac:grpSpMkLst>
        </pc:grpChg>
        <pc:grpChg chg="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15" creationId="{FABD5C22-4D9A-140A-2580-6E934CA0C994}"/>
          </ac:grpSpMkLst>
        </pc:grpChg>
        <pc:grpChg chg="del mod">
          <ac:chgData name="Tim Cook" userId="d1c7cfb340f2c7ab" providerId="LiveId" clId="{F3BF5BB5-F14C-4010-8886-DED494A981FC}" dt="2023-03-16T22:34:00.934" v="210"/>
          <ac:grpSpMkLst>
            <pc:docMk/>
            <pc:sldMk cId="3258248773" sldId="443"/>
            <ac:grpSpMk id="122" creationId="{9AB6BA05-4E51-57B6-0B05-C0798EAC4670}"/>
          </ac:grpSpMkLst>
        </pc:grpChg>
        <pc:grpChg chg="del mod">
          <ac:chgData name="Tim Cook" userId="d1c7cfb340f2c7ab" providerId="LiveId" clId="{F3BF5BB5-F14C-4010-8886-DED494A981FC}" dt="2023-03-16T22:33:58.692" v="203"/>
          <ac:grpSpMkLst>
            <pc:docMk/>
            <pc:sldMk cId="3258248773" sldId="443"/>
            <ac:grpSpMk id="123" creationId="{C00CE9EC-5358-07DF-EB6F-5EDCC9247556}"/>
          </ac:grpSpMkLst>
        </pc:grpChg>
        <pc:grpChg chg="del mod">
          <ac:chgData name="Tim Cook" userId="d1c7cfb340f2c7ab" providerId="LiveId" clId="{F3BF5BB5-F14C-4010-8886-DED494A981FC}" dt="2023-03-16T22:34:00.934" v="209"/>
          <ac:grpSpMkLst>
            <pc:docMk/>
            <pc:sldMk cId="3258248773" sldId="443"/>
            <ac:grpSpMk id="128" creationId="{2FB016BC-2616-02BB-CAC4-B9EFF27B98AC}"/>
          </ac:grpSpMkLst>
        </pc:grpChg>
        <pc:grpChg chg="mod">
          <ac:chgData name="Tim Cook" userId="d1c7cfb340f2c7ab" providerId="LiveId" clId="{F3BF5BB5-F14C-4010-8886-DED494A981FC}" dt="2023-03-16T22:34:06.011" v="219"/>
          <ac:grpSpMkLst>
            <pc:docMk/>
            <pc:sldMk cId="3258248773" sldId="443"/>
            <ac:grpSpMk id="135" creationId="{DDFC1049-D58C-F8B4-FACC-C242CA084A24}"/>
          </ac:grpSpMkLst>
        </pc:grpChg>
        <pc:grpChg chg="del mod">
          <ac:chgData name="Tim Cook" userId="d1c7cfb340f2c7ab" providerId="LiveId" clId="{F3BF5BB5-F14C-4010-8886-DED494A981FC}" dt="2023-03-16T22:34:09.766" v="225"/>
          <ac:grpSpMkLst>
            <pc:docMk/>
            <pc:sldMk cId="3258248773" sldId="443"/>
            <ac:grpSpMk id="139" creationId="{B5903D89-8FDB-AD86-A547-0BBEE8CFDF75}"/>
          </ac:grpSpMkLst>
        </pc:grpChg>
        <pc:grpChg chg="mod">
          <ac:chgData name="Tim Cook" userId="d1c7cfb340f2c7ab" providerId="LiveId" clId="{F3BF5BB5-F14C-4010-8886-DED494A981FC}" dt="2023-03-16T22:34:13.344" v="231"/>
          <ac:grpSpMkLst>
            <pc:docMk/>
            <pc:sldMk cId="3258248773" sldId="443"/>
            <ac:grpSpMk id="144" creationId="{14B7B35D-FA69-476A-546A-38B0495D8281}"/>
          </ac:grpSpMkLst>
        </pc:grpChg>
        <pc:grpChg chg="del mod">
          <ac:chgData name="Tim Cook" userId="d1c7cfb340f2c7ab" providerId="LiveId" clId="{F3BF5BB5-F14C-4010-8886-DED494A981FC}" dt="2023-03-16T22:34:30.789" v="248"/>
          <ac:grpSpMkLst>
            <pc:docMk/>
            <pc:sldMk cId="3258248773" sldId="443"/>
            <ac:grpSpMk id="150" creationId="{1B9281F6-2398-A253-325B-771C02E0585D}"/>
          </ac:grpSpMkLst>
        </pc:grpChg>
        <pc:grpChg chg="mod">
          <ac:chgData name="Tim Cook" userId="d1c7cfb340f2c7ab" providerId="LiveId" clId="{F3BF5BB5-F14C-4010-8886-DED494A981FC}" dt="2023-03-16T22:34:23.149" v="241"/>
          <ac:grpSpMkLst>
            <pc:docMk/>
            <pc:sldMk cId="3258248773" sldId="443"/>
            <ac:grpSpMk id="154" creationId="{5001B85F-B510-485C-0F63-7321FCE3DA0D}"/>
          </ac:grpSpMkLst>
        </pc:grpChg>
        <pc:grpChg chg="del mod">
          <ac:chgData name="Tim Cook" userId="d1c7cfb340f2c7ab" providerId="LiveId" clId="{F3BF5BB5-F14C-4010-8886-DED494A981FC}" dt="2023-03-16T22:34:37.139" v="255"/>
          <ac:grpSpMkLst>
            <pc:docMk/>
            <pc:sldMk cId="3258248773" sldId="443"/>
            <ac:grpSpMk id="157" creationId="{186CB895-0353-F69C-D698-5CE8315BFC38}"/>
          </ac:grpSpMkLst>
        </pc:grpChg>
        <pc:grpChg chg="mod">
          <ac:chgData name="Tim Cook" userId="d1c7cfb340f2c7ab" providerId="LiveId" clId="{F3BF5BB5-F14C-4010-8886-DED494A981FC}" dt="2023-03-16T22:34:34.794" v="251"/>
          <ac:grpSpMkLst>
            <pc:docMk/>
            <pc:sldMk cId="3258248773" sldId="443"/>
            <ac:grpSpMk id="160" creationId="{163786C8-BAF3-FFBF-D3BD-25C14F0832DD}"/>
          </ac:grpSpMkLst>
        </pc:grpChg>
        <pc:grpChg chg="del mod">
          <ac:chgData name="Tim Cook" userId="d1c7cfb340f2c7ab" providerId="LiveId" clId="{F3BF5BB5-F14C-4010-8886-DED494A981FC}" dt="2023-03-16T22:34:40.070" v="263"/>
          <ac:grpSpMkLst>
            <pc:docMk/>
            <pc:sldMk cId="3258248773" sldId="443"/>
            <ac:grpSpMk id="164" creationId="{8A15CDEA-40C8-1ABB-B336-4BF281C03F28}"/>
          </ac:grpSpMkLst>
        </pc:grpChg>
        <pc:grpChg chg="del mod">
          <ac:chgData name="Tim Cook" userId="d1c7cfb340f2c7ab" providerId="LiveId" clId="{F3BF5BB5-F14C-4010-8886-DED494A981FC}" dt="2023-03-16T22:34:43.367" v="266"/>
          <ac:grpSpMkLst>
            <pc:docMk/>
            <pc:sldMk cId="3258248773" sldId="443"/>
            <ac:grpSpMk id="172" creationId="{732958A5-BF09-6505-BA7E-10AE3E3802F5}"/>
          </ac:grpSpMkLst>
        </pc:grpChg>
        <pc:grpChg chg="del mod">
          <ac:chgData name="Tim Cook" userId="d1c7cfb340f2c7ab" providerId="LiveId" clId="{F3BF5BB5-F14C-4010-8886-DED494A981FC}" dt="2023-03-16T22:35:01.814" v="287"/>
          <ac:grpSpMkLst>
            <pc:docMk/>
            <pc:sldMk cId="3258248773" sldId="443"/>
            <ac:grpSpMk id="174" creationId="{C468345E-837C-866F-545F-8F78C0E88AA8}"/>
          </ac:grpSpMkLst>
        </pc:grpChg>
        <pc:grpChg chg="del mod">
          <ac:chgData name="Tim Cook" userId="d1c7cfb340f2c7ab" providerId="LiveId" clId="{F3BF5BB5-F14C-4010-8886-DED494A981FC}" dt="2023-03-16T22:35:01.814" v="287"/>
          <ac:grpSpMkLst>
            <pc:docMk/>
            <pc:sldMk cId="3258248773" sldId="443"/>
            <ac:grpSpMk id="185" creationId="{AAE4B612-67D5-669A-FBE5-02A67B21F261}"/>
          </ac:grpSpMkLst>
        </pc:grpChg>
        <pc:grpChg chg="mod">
          <ac:chgData name="Tim Cook" userId="d1c7cfb340f2c7ab" providerId="LiveId" clId="{F3BF5BB5-F14C-4010-8886-DED494A981FC}" dt="2023-03-16T22:35:03.047" v="290"/>
          <ac:grpSpMkLst>
            <pc:docMk/>
            <pc:sldMk cId="3258248773" sldId="443"/>
            <ac:grpSpMk id="187" creationId="{58D85E35-7ECA-6E3F-C265-52BA2E0D76D7}"/>
          </ac:grpSpMkLst>
        </pc:grpChg>
        <pc:grpChg chg="mod">
          <ac:chgData name="Tim Cook" userId="d1c7cfb340f2c7ab" providerId="LiveId" clId="{F3BF5BB5-F14C-4010-8886-DED494A981FC}" dt="2023-03-16T22:35:06.238" v="294"/>
          <ac:grpSpMkLst>
            <pc:docMk/>
            <pc:sldMk cId="3258248773" sldId="443"/>
            <ac:grpSpMk id="191" creationId="{4E7C7B23-4D31-FBFD-FB12-B1FE87D3AF2D}"/>
          </ac:grpSpMkLst>
        </pc:grpChg>
        <pc:grpChg chg="del mod">
          <ac:chgData name="Tim Cook" userId="d1c7cfb340f2c7ab" providerId="LiveId" clId="{F3BF5BB5-F14C-4010-8886-DED494A981FC}" dt="2023-03-16T22:35:17.781" v="306"/>
          <ac:grpSpMkLst>
            <pc:docMk/>
            <pc:sldMk cId="3258248773" sldId="443"/>
            <ac:grpSpMk id="198" creationId="{E9988929-C6DF-A196-37C3-9F6EC189FBBB}"/>
          </ac:grpSpMkLst>
        </pc:grpChg>
        <pc:grpChg chg="mod">
          <ac:chgData name="Tim Cook" userId="d1c7cfb340f2c7ab" providerId="LiveId" clId="{F3BF5BB5-F14C-4010-8886-DED494A981FC}" dt="2023-03-16T22:35:17.781" v="306"/>
          <ac:grpSpMkLst>
            <pc:docMk/>
            <pc:sldMk cId="3258248773" sldId="443"/>
            <ac:grpSpMk id="202" creationId="{91C89E04-9907-E356-F169-26E046DE4B27}"/>
          </ac:grpSpMkLst>
        </pc:grpChg>
        <pc:grpChg chg="mod">
          <ac:chgData name="Tim Cook" userId="d1c7cfb340f2c7ab" providerId="LiveId" clId="{F3BF5BB5-F14C-4010-8886-DED494A981FC}" dt="2023-03-16T22:35:19.294" v="309"/>
          <ac:grpSpMkLst>
            <pc:docMk/>
            <pc:sldMk cId="3258248773" sldId="443"/>
            <ac:grpSpMk id="205" creationId="{39D57C47-AC68-61D9-7B17-8682F592EE8F}"/>
          </ac:grpSpMkLst>
        </pc:grp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3" creationId="{BB59DD67-92AE-5890-FFEE-740A80FAFD87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4" creationId="{8C4AA516-B1D7-121F-212C-C1E5A2A3A1E5}"/>
          </ac:inkMkLst>
        </pc:inkChg>
        <pc:inkChg chg="add del mod">
          <ac:chgData name="Tim Cook" userId="d1c7cfb340f2c7ab" providerId="LiveId" clId="{F3BF5BB5-F14C-4010-8886-DED494A981FC}" dt="2023-03-16T22:30:49.660" v="8"/>
          <ac:inkMkLst>
            <pc:docMk/>
            <pc:sldMk cId="3258248773" sldId="443"/>
            <ac:inkMk id="5" creationId="{05BEE314-B08F-35CE-9329-725D415A8973}"/>
          </ac:inkMkLst>
        </pc:inkChg>
        <pc:inkChg chg="add del">
          <ac:chgData name="Tim Cook" userId="d1c7cfb340f2c7ab" providerId="LiveId" clId="{F3BF5BB5-F14C-4010-8886-DED494A981FC}" dt="2023-03-16T22:32:45.664" v="67"/>
          <ac:inkMkLst>
            <pc:docMk/>
            <pc:sldMk cId="3258248773" sldId="443"/>
            <ac:inkMk id="5" creationId="{E94CA56A-10BA-E778-954F-DC8A0D896324}"/>
          </ac:inkMkLst>
        </pc:inkChg>
        <pc:inkChg chg="add del mod">
          <ac:chgData name="Tim Cook" userId="d1c7cfb340f2c7ab" providerId="LiveId" clId="{F3BF5BB5-F14C-4010-8886-DED494A981FC}" dt="2023-03-16T22:32:56.234" v="79"/>
          <ac:inkMkLst>
            <pc:docMk/>
            <pc:sldMk cId="3258248773" sldId="443"/>
            <ac:inkMk id="6" creationId="{50B6361A-051F-C85B-B7F8-390D154BC9FE}"/>
          </ac:inkMkLst>
        </pc:inkChg>
        <pc:inkChg chg="add del mod">
          <ac:chgData name="Tim Cook" userId="d1c7cfb340f2c7ab" providerId="LiveId" clId="{F3BF5BB5-F14C-4010-8886-DED494A981FC}" dt="2023-03-16T22:30:49.660" v="7"/>
          <ac:inkMkLst>
            <pc:docMk/>
            <pc:sldMk cId="3258248773" sldId="443"/>
            <ac:inkMk id="7" creationId="{0EC0627D-F507-3341-4D83-AA4FC433C420}"/>
          </ac:inkMkLst>
        </pc:inkChg>
        <pc:inkChg chg="add del mod">
          <ac:chgData name="Tim Cook" userId="d1c7cfb340f2c7ab" providerId="LiveId" clId="{F3BF5BB5-F14C-4010-8886-DED494A981FC}" dt="2023-03-16T22:32:56.234" v="80"/>
          <ac:inkMkLst>
            <pc:docMk/>
            <pc:sldMk cId="3258248773" sldId="443"/>
            <ac:inkMk id="7" creationId="{4F7CEB16-FFE9-1724-3E67-CEC0EEFD4B38}"/>
          </ac:inkMkLst>
        </pc:inkChg>
        <pc:inkChg chg="add del mod">
          <ac:chgData name="Tim Cook" userId="d1c7cfb340f2c7ab" providerId="LiveId" clId="{F3BF5BB5-F14C-4010-8886-DED494A981FC}" dt="2023-03-16T22:32:56.234" v="75"/>
          <ac:inkMkLst>
            <pc:docMk/>
            <pc:sldMk cId="3258248773" sldId="443"/>
            <ac:inkMk id="8" creationId="{94E15939-5893-3D46-E730-08C1DD5E920C}"/>
          </ac:inkMkLst>
        </pc:inkChg>
        <pc:inkChg chg="add del mod">
          <ac:chgData name="Tim Cook" userId="d1c7cfb340f2c7ab" providerId="LiveId" clId="{F3BF5BB5-F14C-4010-8886-DED494A981FC}" dt="2023-03-16T22:32:56.234" v="76"/>
          <ac:inkMkLst>
            <pc:docMk/>
            <pc:sldMk cId="3258248773" sldId="443"/>
            <ac:inkMk id="9" creationId="{21A18514-77C2-E012-5432-86E8146DD9BF}"/>
          </ac:inkMkLst>
        </pc:inkChg>
        <pc:inkChg chg="add del">
          <ac:chgData name="Tim Cook" userId="d1c7cfb340f2c7ab" providerId="LiveId" clId="{F3BF5BB5-F14C-4010-8886-DED494A981FC}" dt="2023-03-16T22:30:49.660" v="9"/>
          <ac:inkMkLst>
            <pc:docMk/>
            <pc:sldMk cId="3258248773" sldId="443"/>
            <ac:inkMk id="9" creationId="{D6B816AA-2974-2426-90A3-C75726430C6B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0" creationId="{7FCCD3CE-8A6E-DE15-6F16-70E5CDA56E9F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1" creationId="{68B23F26-272B-9F9D-D824-0BF7B5777D67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2" creationId="{CB9BBF6C-5772-7F25-4C3F-E663652D9B70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4" creationId="{79E5436A-A5E3-F10F-E828-FAA47E49A763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5" creationId="{44241D10-F76A-EE95-D47C-D926F9D8AB80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6" creationId="{C482F963-FE49-61DA-333F-5ABD5C349B26}"/>
          </ac:inkMkLst>
        </pc:inkChg>
        <pc:inkChg chg="add del">
          <ac:chgData name="Tim Cook" userId="d1c7cfb340f2c7ab" providerId="LiveId" clId="{F3BF5BB5-F14C-4010-8886-DED494A981FC}" dt="2023-03-16T22:31:38.711" v="59"/>
          <ac:inkMkLst>
            <pc:docMk/>
            <pc:sldMk cId="3258248773" sldId="443"/>
            <ac:inkMk id="18" creationId="{9EB1308D-9171-A465-8D4B-CED1BFA3C876}"/>
          </ac:inkMkLst>
        </pc:inkChg>
        <pc:inkChg chg="add del mod">
          <ac:chgData name="Tim Cook" userId="d1c7cfb340f2c7ab" providerId="LiveId" clId="{F3BF5BB5-F14C-4010-8886-DED494A981FC}" dt="2023-03-16T22:32:56.234" v="77"/>
          <ac:inkMkLst>
            <pc:docMk/>
            <pc:sldMk cId="3258248773" sldId="443"/>
            <ac:inkMk id="18" creationId="{D80726B0-28FC-338D-AA04-9677130C8BAB}"/>
          </ac:inkMkLst>
        </pc:inkChg>
        <pc:inkChg chg="add del">
          <ac:chgData name="Tim Cook" userId="d1c7cfb340f2c7ab" providerId="LiveId" clId="{F3BF5BB5-F14C-4010-8886-DED494A981FC}" dt="2023-03-16T22:31:04.740" v="20"/>
          <ac:inkMkLst>
            <pc:docMk/>
            <pc:sldMk cId="3258248773" sldId="443"/>
            <ac:inkMk id="19" creationId="{D0416265-4751-2FC3-ABD9-77C62D37279B}"/>
          </ac:inkMkLst>
        </pc:inkChg>
        <pc:inkChg chg="add del mod">
          <ac:chgData name="Tim Cook" userId="d1c7cfb340f2c7ab" providerId="LiveId" clId="{F3BF5BB5-F14C-4010-8886-DED494A981FC}" dt="2023-03-16T22:32:56.234" v="78"/>
          <ac:inkMkLst>
            <pc:docMk/>
            <pc:sldMk cId="3258248773" sldId="443"/>
            <ac:inkMk id="19" creationId="{EC816097-ABE5-D389-1D08-CDF33FAB620F}"/>
          </ac:inkMkLst>
        </pc:inkChg>
        <pc:inkChg chg="add mod">
          <ac:chgData name="Tim Cook" userId="d1c7cfb340f2c7ab" providerId="LiveId" clId="{F3BF5BB5-F14C-4010-8886-DED494A981FC}" dt="2023-03-16T22:31:17.824" v="44"/>
          <ac:inkMkLst>
            <pc:docMk/>
            <pc:sldMk cId="3258248773" sldId="443"/>
            <ac:inkMk id="20" creationId="{C704055E-C256-9151-8E96-1649FD9DCCED}"/>
          </ac:inkMkLst>
        </pc:inkChg>
        <pc:inkChg chg="add del mod">
          <ac:chgData name="Tim Cook" userId="d1c7cfb340f2c7ab" providerId="LiveId" clId="{F3BF5BB5-F14C-4010-8886-DED494A981FC}" dt="2023-03-16T22:31:17.808" v="37"/>
          <ac:inkMkLst>
            <pc:docMk/>
            <pc:sldMk cId="3258248773" sldId="443"/>
            <ac:inkMk id="21" creationId="{38EBA955-F60B-5171-2B8D-74E056018EAB}"/>
          </ac:inkMkLst>
        </pc:inkChg>
        <pc:inkChg chg="add del mod">
          <ac:chgData name="Tim Cook" userId="d1c7cfb340f2c7ab" providerId="LiveId" clId="{F3BF5BB5-F14C-4010-8886-DED494A981FC}" dt="2023-03-16T22:31:17.808" v="36"/>
          <ac:inkMkLst>
            <pc:docMk/>
            <pc:sldMk cId="3258248773" sldId="443"/>
            <ac:inkMk id="22" creationId="{79770C60-2FD8-3C07-692A-8C53310258F5}"/>
          </ac:inkMkLst>
        </pc:inkChg>
        <pc:inkChg chg="add del mod">
          <ac:chgData name="Tim Cook" userId="d1c7cfb340f2c7ab" providerId="LiveId" clId="{F3BF5BB5-F14C-4010-8886-DED494A981FC}" dt="2023-03-16T22:31:17.824" v="40"/>
          <ac:inkMkLst>
            <pc:docMk/>
            <pc:sldMk cId="3258248773" sldId="443"/>
            <ac:inkMk id="23" creationId="{C0A91CDA-DA14-0C0A-3C8F-B3E64A411DC6}"/>
          </ac:inkMkLst>
        </pc:inkChg>
        <pc:inkChg chg="add del mod">
          <ac:chgData name="Tim Cook" userId="d1c7cfb340f2c7ab" providerId="LiveId" clId="{F3BF5BB5-F14C-4010-8886-DED494A981FC}" dt="2023-03-16T22:33:22.718" v="135"/>
          <ac:inkMkLst>
            <pc:docMk/>
            <pc:sldMk cId="3258248773" sldId="443"/>
            <ac:inkMk id="23" creationId="{C4B333F2-78E9-223A-810A-3330BFE26160}"/>
          </ac:inkMkLst>
        </pc:inkChg>
        <pc:inkChg chg="add del mod">
          <ac:chgData name="Tim Cook" userId="d1c7cfb340f2c7ab" providerId="LiveId" clId="{F3BF5BB5-F14C-4010-8886-DED494A981FC}" dt="2023-03-16T22:33:22.718" v="132"/>
          <ac:inkMkLst>
            <pc:docMk/>
            <pc:sldMk cId="3258248773" sldId="443"/>
            <ac:inkMk id="24" creationId="{DFFB7B30-CFEB-F400-BB4A-64ABB2ADE866}"/>
          </ac:inkMkLst>
        </pc:inkChg>
        <pc:inkChg chg="add del mod">
          <ac:chgData name="Tim Cook" userId="d1c7cfb340f2c7ab" providerId="LiveId" clId="{F3BF5BB5-F14C-4010-8886-DED494A981FC}" dt="2023-03-16T22:33:25.175" v="143"/>
          <ac:inkMkLst>
            <pc:docMk/>
            <pc:sldMk cId="3258248773" sldId="443"/>
            <ac:inkMk id="25" creationId="{3F4F732A-10D1-3B08-A325-B174F3BB47FE}"/>
          </ac:inkMkLst>
        </pc:inkChg>
        <pc:inkChg chg="add del mod">
          <ac:chgData name="Tim Cook" userId="d1c7cfb340f2c7ab" providerId="LiveId" clId="{F3BF5BB5-F14C-4010-8886-DED494A981FC}" dt="2023-03-16T22:31:17.824" v="39"/>
          <ac:inkMkLst>
            <pc:docMk/>
            <pc:sldMk cId="3258248773" sldId="443"/>
            <ac:inkMk id="25" creationId="{DA375C22-4977-4A21-5806-342998A0427B}"/>
          </ac:inkMkLst>
        </pc:inkChg>
        <pc:inkChg chg="add del mod">
          <ac:chgData name="Tim Cook" userId="d1c7cfb340f2c7ab" providerId="LiveId" clId="{F3BF5BB5-F14C-4010-8886-DED494A981FC}" dt="2023-03-16T22:33:22.718" v="139"/>
          <ac:inkMkLst>
            <pc:docMk/>
            <pc:sldMk cId="3258248773" sldId="443"/>
            <ac:inkMk id="26" creationId="{26A2DE06-28E5-B42D-269F-560567221573}"/>
          </ac:inkMkLst>
        </pc:inkChg>
        <pc:inkChg chg="add del mod">
          <ac:chgData name="Tim Cook" userId="d1c7cfb340f2c7ab" providerId="LiveId" clId="{F3BF5BB5-F14C-4010-8886-DED494A981FC}" dt="2023-03-16T22:31:13.067" v="34"/>
          <ac:inkMkLst>
            <pc:docMk/>
            <pc:sldMk cId="3258248773" sldId="443"/>
            <ac:inkMk id="26" creationId="{34B17416-A722-212A-3388-70966BE2E3E2}"/>
          </ac:inkMkLst>
        </pc:inkChg>
        <pc:inkChg chg="add del mod">
          <ac:chgData name="Tim Cook" userId="d1c7cfb340f2c7ab" providerId="LiveId" clId="{F3BF5BB5-F14C-4010-8886-DED494A981FC}" dt="2023-03-16T22:33:25.175" v="145"/>
          <ac:inkMkLst>
            <pc:docMk/>
            <pc:sldMk cId="3258248773" sldId="443"/>
            <ac:inkMk id="27" creationId="{51E83E88-D7E6-2175-C77C-F308AFF477DA}"/>
          </ac:inkMkLst>
        </pc:inkChg>
        <pc:inkChg chg="add del mod">
          <ac:chgData name="Tim Cook" userId="d1c7cfb340f2c7ab" providerId="LiveId" clId="{F3BF5BB5-F14C-4010-8886-DED494A981FC}" dt="2023-03-16T22:31:17.824" v="38"/>
          <ac:inkMkLst>
            <pc:docMk/>
            <pc:sldMk cId="3258248773" sldId="443"/>
            <ac:inkMk id="27" creationId="{EB0DED4A-FA32-7CE9-F8A2-722FC4E00B9A}"/>
          </ac:inkMkLst>
        </pc:inkChg>
        <pc:inkChg chg="add del mod">
          <ac:chgData name="Tim Cook" userId="d1c7cfb340f2c7ab" providerId="LiveId" clId="{F3BF5BB5-F14C-4010-8886-DED494A981FC}" dt="2023-03-16T22:33:25.180" v="148"/>
          <ac:inkMkLst>
            <pc:docMk/>
            <pc:sldMk cId="3258248773" sldId="443"/>
            <ac:inkMk id="28" creationId="{02CAB72B-F5D2-F3FC-7A11-D986C6714669}"/>
          </ac:inkMkLst>
        </pc:inkChg>
        <pc:inkChg chg="add del mod">
          <ac:chgData name="Tim Cook" userId="d1c7cfb340f2c7ab" providerId="LiveId" clId="{F3BF5BB5-F14C-4010-8886-DED494A981FC}" dt="2023-03-16T22:31:17.824" v="43"/>
          <ac:inkMkLst>
            <pc:docMk/>
            <pc:sldMk cId="3258248773" sldId="443"/>
            <ac:inkMk id="28" creationId="{DAFEDD66-8216-DE6D-9710-7C495B23A194}"/>
          </ac:inkMkLst>
        </pc:inkChg>
        <pc:inkChg chg="add del mod">
          <ac:chgData name="Tim Cook" userId="d1c7cfb340f2c7ab" providerId="LiveId" clId="{F3BF5BB5-F14C-4010-8886-DED494A981FC}" dt="2023-03-16T22:31:17.824" v="41"/>
          <ac:inkMkLst>
            <pc:docMk/>
            <pc:sldMk cId="3258248773" sldId="443"/>
            <ac:inkMk id="29" creationId="{502D62C0-0FE4-4F01-B7B7-5B9A5CECCD9D}"/>
          </ac:inkMkLst>
        </pc:inkChg>
        <pc:inkChg chg="add del mod">
          <ac:chgData name="Tim Cook" userId="d1c7cfb340f2c7ab" providerId="LiveId" clId="{F3BF5BB5-F14C-4010-8886-DED494A981FC}" dt="2023-03-16T22:33:25.175" v="142"/>
          <ac:inkMkLst>
            <pc:docMk/>
            <pc:sldMk cId="3258248773" sldId="443"/>
            <ac:inkMk id="29" creationId="{9C4BF7D6-6883-B31B-1678-8AFD338EDBC4}"/>
          </ac:inkMkLst>
        </pc:inkChg>
        <pc:inkChg chg="add del mod">
          <ac:chgData name="Tim Cook" userId="d1c7cfb340f2c7ab" providerId="LiveId" clId="{F3BF5BB5-F14C-4010-8886-DED494A981FC}" dt="2023-03-16T22:31:17.824" v="42"/>
          <ac:inkMkLst>
            <pc:docMk/>
            <pc:sldMk cId="3258248773" sldId="443"/>
            <ac:inkMk id="30" creationId="{613822E8-5339-9EC9-B734-9CE8684BEC36}"/>
          </ac:inkMkLst>
        </pc:inkChg>
        <pc:inkChg chg="add del mod">
          <ac:chgData name="Tim Cook" userId="d1c7cfb340f2c7ab" providerId="LiveId" clId="{F3BF5BB5-F14C-4010-8886-DED494A981FC}" dt="2023-03-16T22:33:22.718" v="138"/>
          <ac:inkMkLst>
            <pc:docMk/>
            <pc:sldMk cId="3258248773" sldId="443"/>
            <ac:inkMk id="30" creationId="{F105868C-CB45-92C9-34A1-4E44BB57FFC2}"/>
          </ac:inkMkLst>
        </pc:inkChg>
        <pc:inkChg chg="add del mod">
          <ac:chgData name="Tim Cook" userId="d1c7cfb340f2c7ab" providerId="LiveId" clId="{F3BF5BB5-F14C-4010-8886-DED494A981FC}" dt="2023-03-16T22:33:22.718" v="131"/>
          <ac:inkMkLst>
            <pc:docMk/>
            <pc:sldMk cId="3258248773" sldId="443"/>
            <ac:inkMk id="31" creationId="{19BF2DF8-FD0D-70A6-C1D3-296FDCD1EB56}"/>
          </ac:inkMkLst>
        </pc:inkChg>
        <pc:inkChg chg="add del mod">
          <ac:chgData name="Tim Cook" userId="d1c7cfb340f2c7ab" providerId="LiveId" clId="{F3BF5BB5-F14C-4010-8886-DED494A981FC}" dt="2023-03-16T22:31:17.824" v="44"/>
          <ac:inkMkLst>
            <pc:docMk/>
            <pc:sldMk cId="3258248773" sldId="443"/>
            <ac:inkMk id="31" creationId="{C92E528C-1B63-173B-CC20-EEDDF27BA5E6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3" creationId="{FDF71599-9EC6-9D20-0064-FDA4F8F7CF8A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4" creationId="{54381707-0BF6-9AB5-7608-48106FD285A8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5" creationId="{FEE5D503-F6BD-68CE-1287-D9221B5C6DC1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6" creationId="{472E6F1E-4624-526C-E8E9-725081571295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7" creationId="{C5E92568-A0A1-BBFD-533C-F86C009918C9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8" creationId="{FF21E647-63D8-064F-1A7E-B41F84952337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9" creationId="{BA22DE39-A305-C339-7811-9D0137D1A510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0" creationId="{82779F85-1C56-5D10-2BA6-021DD04C65C0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1" creationId="{016937D8-AC7A-52CA-9BE1-583435498FD5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2" creationId="{56A32244-E958-469D-F005-13245D434374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3" creationId="{1E3E5DF4-4D03-9695-46A3-B7C25D471454}"/>
          </ac:inkMkLst>
        </pc:inkChg>
        <pc:inkChg chg="add del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4" creationId="{9ECFB04C-8B0E-E9BB-834F-5639AE806326}"/>
          </ac:inkMkLst>
        </pc:inkChg>
        <pc:inkChg chg="add del">
          <ac:chgData name="Tim Cook" userId="d1c7cfb340f2c7ab" providerId="LiveId" clId="{F3BF5BB5-F14C-4010-8886-DED494A981FC}" dt="2023-03-16T22:31:43.391" v="61"/>
          <ac:inkMkLst>
            <pc:docMk/>
            <pc:sldMk cId="3258248773" sldId="443"/>
            <ac:inkMk id="46" creationId="{2A647862-B247-B6CE-D3CE-71AF3C390CD5}"/>
          </ac:inkMkLst>
        </pc:inkChg>
        <pc:inkChg chg="add del mod">
          <ac:chgData name="Tim Cook" userId="d1c7cfb340f2c7ab" providerId="LiveId" clId="{F3BF5BB5-F14C-4010-8886-DED494A981FC}" dt="2023-03-16T22:33:22.718" v="129"/>
          <ac:inkMkLst>
            <pc:docMk/>
            <pc:sldMk cId="3258248773" sldId="443"/>
            <ac:inkMk id="46" creationId="{6DB81332-3AD7-E2DC-9FF2-5AB8AED366D2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47" creationId="{4B7FF3D6-5A78-D1FA-F3B7-79A6515CAFC2}"/>
          </ac:inkMkLst>
        </pc:inkChg>
        <pc:inkChg chg="add del">
          <ac:chgData name="Tim Cook" userId="d1c7cfb340f2c7ab" providerId="LiveId" clId="{F3BF5BB5-F14C-4010-8886-DED494A981FC}" dt="2023-03-16T22:32:05.946" v="65"/>
          <ac:inkMkLst>
            <pc:docMk/>
            <pc:sldMk cId="3258248773" sldId="443"/>
            <ac:inkMk id="48" creationId="{2277F163-2F23-CDE4-D924-63B59790A1F5}"/>
          </ac:inkMkLst>
        </pc:inkChg>
        <pc:inkChg chg="add del mod">
          <ac:chgData name="Tim Cook" userId="d1c7cfb340f2c7ab" providerId="LiveId" clId="{F3BF5BB5-F14C-4010-8886-DED494A981FC}" dt="2023-03-16T22:33:22.718" v="134"/>
          <ac:inkMkLst>
            <pc:docMk/>
            <pc:sldMk cId="3258248773" sldId="443"/>
            <ac:inkMk id="48" creationId="{719A6884-4154-9481-C662-4FD11155B4D5}"/>
          </ac:inkMkLst>
        </pc:inkChg>
        <pc:inkChg chg="add del mod">
          <ac:chgData name="Tim Cook" userId="d1c7cfb340f2c7ab" providerId="LiveId" clId="{F3BF5BB5-F14C-4010-8886-DED494A981FC}" dt="2023-03-16T22:33:22.718" v="128"/>
          <ac:inkMkLst>
            <pc:docMk/>
            <pc:sldMk cId="3258248773" sldId="443"/>
            <ac:inkMk id="49" creationId="{12C3607C-ACDE-B36D-FA52-324438FAA035}"/>
          </ac:inkMkLst>
        </pc:inkChg>
        <pc:inkChg chg="add del mod">
          <ac:chgData name="Tim Cook" userId="d1c7cfb340f2c7ab" providerId="LiveId" clId="{F3BF5BB5-F14C-4010-8886-DED494A981FC}" dt="2023-03-16T22:33:25.175" v="147"/>
          <ac:inkMkLst>
            <pc:docMk/>
            <pc:sldMk cId="3258248773" sldId="443"/>
            <ac:inkMk id="51" creationId="{1B014B3E-BE73-A27F-9568-BD8A9B9F3AD7}"/>
          </ac:inkMkLst>
        </pc:inkChg>
        <pc:inkChg chg="add del mod">
          <ac:chgData name="Tim Cook" userId="d1c7cfb340f2c7ab" providerId="LiveId" clId="{F3BF5BB5-F14C-4010-8886-DED494A981FC}" dt="2023-03-16T22:33:25.175" v="146"/>
          <ac:inkMkLst>
            <pc:docMk/>
            <pc:sldMk cId="3258248773" sldId="443"/>
            <ac:inkMk id="52" creationId="{A646A67D-4C97-0DA7-6826-116A75421638}"/>
          </ac:inkMkLst>
        </pc:inkChg>
        <pc:inkChg chg="add del mod">
          <ac:chgData name="Tim Cook" userId="d1c7cfb340f2c7ab" providerId="LiveId" clId="{F3BF5BB5-F14C-4010-8886-DED494A981FC}" dt="2023-03-16T22:33:22.718" v="136"/>
          <ac:inkMkLst>
            <pc:docMk/>
            <pc:sldMk cId="3258248773" sldId="443"/>
            <ac:inkMk id="53" creationId="{0CD37814-7B57-8329-3944-64263961A9BD}"/>
          </ac:inkMkLst>
        </pc:inkChg>
        <pc:inkChg chg="add del mod">
          <ac:chgData name="Tim Cook" userId="d1c7cfb340f2c7ab" providerId="LiveId" clId="{F3BF5BB5-F14C-4010-8886-DED494A981FC}" dt="2023-03-16T22:33:22.718" v="133"/>
          <ac:inkMkLst>
            <pc:docMk/>
            <pc:sldMk cId="3258248773" sldId="443"/>
            <ac:inkMk id="54" creationId="{788AC245-9FD8-9341-F26D-B345F1848AEB}"/>
          </ac:inkMkLst>
        </pc:inkChg>
        <pc:inkChg chg="add del mod">
          <ac:chgData name="Tim Cook" userId="d1c7cfb340f2c7ab" providerId="LiveId" clId="{F3BF5BB5-F14C-4010-8886-DED494A981FC}" dt="2023-03-16T22:33:25.175" v="144"/>
          <ac:inkMkLst>
            <pc:docMk/>
            <pc:sldMk cId="3258248773" sldId="443"/>
            <ac:inkMk id="55" creationId="{414ABC0B-E2F1-D297-EAE0-7F3664EA6D0D}"/>
          </ac:inkMkLst>
        </pc:inkChg>
        <pc:inkChg chg="add del mod">
          <ac:chgData name="Tim Cook" userId="d1c7cfb340f2c7ab" providerId="LiveId" clId="{F3BF5BB5-F14C-4010-8886-DED494A981FC}" dt="2023-03-16T22:33:16.463" v="120"/>
          <ac:inkMkLst>
            <pc:docMk/>
            <pc:sldMk cId="3258248773" sldId="443"/>
            <ac:inkMk id="56" creationId="{CD23E549-6A1A-A2EA-CDEF-C2B449B995F6}"/>
          </ac:inkMkLst>
        </pc:inkChg>
        <pc:inkChg chg="add del mod">
          <ac:chgData name="Tim Cook" userId="d1c7cfb340f2c7ab" providerId="LiveId" clId="{F3BF5BB5-F14C-4010-8886-DED494A981FC}" dt="2023-03-16T22:33:16.463" v="117"/>
          <ac:inkMkLst>
            <pc:docMk/>
            <pc:sldMk cId="3258248773" sldId="443"/>
            <ac:inkMk id="57" creationId="{4AE09644-1326-0696-9FA1-4C0003B84BC5}"/>
          </ac:inkMkLst>
        </pc:inkChg>
        <pc:inkChg chg="add del mod">
          <ac:chgData name="Tim Cook" userId="d1c7cfb340f2c7ab" providerId="LiveId" clId="{F3BF5BB5-F14C-4010-8886-DED494A981FC}" dt="2023-03-16T22:33:16.463" v="119"/>
          <ac:inkMkLst>
            <pc:docMk/>
            <pc:sldMk cId="3258248773" sldId="443"/>
            <ac:inkMk id="58" creationId="{A22D7A1F-262C-CA3E-7E8C-F0AF0A90734C}"/>
          </ac:inkMkLst>
        </pc:inkChg>
        <pc:inkChg chg="add del mod">
          <ac:chgData name="Tim Cook" userId="d1c7cfb340f2c7ab" providerId="LiveId" clId="{F3BF5BB5-F14C-4010-8886-DED494A981FC}" dt="2023-03-16T22:33:16.463" v="121"/>
          <ac:inkMkLst>
            <pc:docMk/>
            <pc:sldMk cId="3258248773" sldId="443"/>
            <ac:inkMk id="59" creationId="{C1ACA82B-B3B6-D9A2-7917-E21299FC70EF}"/>
          </ac:inkMkLst>
        </pc:inkChg>
        <pc:inkChg chg="add del mod">
          <ac:chgData name="Tim Cook" userId="d1c7cfb340f2c7ab" providerId="LiveId" clId="{F3BF5BB5-F14C-4010-8886-DED494A981FC}" dt="2023-03-16T22:33:16.463" v="118"/>
          <ac:inkMkLst>
            <pc:docMk/>
            <pc:sldMk cId="3258248773" sldId="443"/>
            <ac:inkMk id="60" creationId="{933E072D-872C-F1BC-89C2-F7A3783EA3BE}"/>
          </ac:inkMkLst>
        </pc:inkChg>
        <pc:inkChg chg="add del mod">
          <ac:chgData name="Tim Cook" userId="d1c7cfb340f2c7ab" providerId="LiveId" clId="{F3BF5BB5-F14C-4010-8886-DED494A981FC}" dt="2023-03-16T22:33:14.964" v="112"/>
          <ac:inkMkLst>
            <pc:docMk/>
            <pc:sldMk cId="3258248773" sldId="443"/>
            <ac:inkMk id="61" creationId="{C2BC0A21-0D0B-EED5-DBA5-551FB4680A80}"/>
          </ac:inkMkLst>
        </pc:inkChg>
        <pc:inkChg chg="add del mod">
          <ac:chgData name="Tim Cook" userId="d1c7cfb340f2c7ab" providerId="LiveId" clId="{F3BF5BB5-F14C-4010-8886-DED494A981FC}" dt="2023-03-16T22:33:14.964" v="115"/>
          <ac:inkMkLst>
            <pc:docMk/>
            <pc:sldMk cId="3258248773" sldId="443"/>
            <ac:inkMk id="62" creationId="{B7B61A98-EBEF-1F0F-2537-11C28D97861B}"/>
          </ac:inkMkLst>
        </pc:inkChg>
        <pc:inkChg chg="add del mod">
          <ac:chgData name="Tim Cook" userId="d1c7cfb340f2c7ab" providerId="LiveId" clId="{F3BF5BB5-F14C-4010-8886-DED494A981FC}" dt="2023-03-16T22:33:14.964" v="111"/>
          <ac:inkMkLst>
            <pc:docMk/>
            <pc:sldMk cId="3258248773" sldId="443"/>
            <ac:inkMk id="63" creationId="{4A6331F4-CBB3-8BA7-293E-D7BB8C21C9E0}"/>
          </ac:inkMkLst>
        </pc:inkChg>
        <pc:inkChg chg="add del mod">
          <ac:chgData name="Tim Cook" userId="d1c7cfb340f2c7ab" providerId="LiveId" clId="{F3BF5BB5-F14C-4010-8886-DED494A981FC}" dt="2023-03-16T22:33:14.964" v="116"/>
          <ac:inkMkLst>
            <pc:docMk/>
            <pc:sldMk cId="3258248773" sldId="443"/>
            <ac:inkMk id="64" creationId="{FE204A0B-521F-1837-0ED9-FF5E0F6BB411}"/>
          </ac:inkMkLst>
        </pc:inkChg>
        <pc:inkChg chg="add del mod">
          <ac:chgData name="Tim Cook" userId="d1c7cfb340f2c7ab" providerId="LiveId" clId="{F3BF5BB5-F14C-4010-8886-DED494A981FC}" dt="2023-03-16T22:33:14.964" v="114"/>
          <ac:inkMkLst>
            <pc:docMk/>
            <pc:sldMk cId="3258248773" sldId="443"/>
            <ac:inkMk id="65" creationId="{55CFFEF8-5080-2FBF-6A0F-326E3002FAAD}"/>
          </ac:inkMkLst>
        </pc:inkChg>
        <pc:inkChg chg="add del mod">
          <ac:chgData name="Tim Cook" userId="d1c7cfb340f2c7ab" providerId="LiveId" clId="{F3BF5BB5-F14C-4010-8886-DED494A981FC}" dt="2023-03-16T22:33:14.964" v="113"/>
          <ac:inkMkLst>
            <pc:docMk/>
            <pc:sldMk cId="3258248773" sldId="443"/>
            <ac:inkMk id="66" creationId="{2F8DAA86-900B-36D9-E070-6BFDEFF94DD6}"/>
          </ac:inkMkLst>
        </pc:inkChg>
        <pc:inkChg chg="add del mod">
          <ac:chgData name="Tim Cook" userId="d1c7cfb340f2c7ab" providerId="LiveId" clId="{F3BF5BB5-F14C-4010-8886-DED494A981FC}" dt="2023-03-16T22:33:22.718" v="137"/>
          <ac:inkMkLst>
            <pc:docMk/>
            <pc:sldMk cId="3258248773" sldId="443"/>
            <ac:inkMk id="71" creationId="{0264ADFA-774A-9F9C-4C5F-E044ACA2BC1A}"/>
          </ac:inkMkLst>
        </pc:inkChg>
        <pc:inkChg chg="add del mod">
          <ac:chgData name="Tim Cook" userId="d1c7cfb340f2c7ab" providerId="LiveId" clId="{F3BF5BB5-F14C-4010-8886-DED494A981FC}" dt="2023-03-16T22:33:22.718" v="127"/>
          <ac:inkMkLst>
            <pc:docMk/>
            <pc:sldMk cId="3258248773" sldId="443"/>
            <ac:inkMk id="72" creationId="{1C85F40C-CDFA-020F-BE9A-6C0371E1063E}"/>
          </ac:inkMkLst>
        </pc:inkChg>
        <pc:inkChg chg="add del mod">
          <ac:chgData name="Tim Cook" userId="d1c7cfb340f2c7ab" providerId="LiveId" clId="{F3BF5BB5-F14C-4010-8886-DED494A981FC}" dt="2023-03-16T22:33:22.718" v="140"/>
          <ac:inkMkLst>
            <pc:docMk/>
            <pc:sldMk cId="3258248773" sldId="443"/>
            <ac:inkMk id="73" creationId="{E986C3A5-D351-C7E0-404B-19A96AC45AD8}"/>
          </ac:inkMkLst>
        </pc:inkChg>
        <pc:inkChg chg="add del mod">
          <ac:chgData name="Tim Cook" userId="d1c7cfb340f2c7ab" providerId="LiveId" clId="{F3BF5BB5-F14C-4010-8886-DED494A981FC}" dt="2023-03-16T22:33:22.718" v="130"/>
          <ac:inkMkLst>
            <pc:docMk/>
            <pc:sldMk cId="3258248773" sldId="443"/>
            <ac:inkMk id="74" creationId="{6B1C6C02-8C93-6C4E-F930-8AA922A13A6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6" creationId="{85E81B65-DC3E-7801-1A89-C68EBEF3BDE7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7" creationId="{04EC386B-B89A-895A-0F13-67E09B7E7911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8" creationId="{03A9E0C2-93B7-50CF-C2F7-05DC0EEC6F3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9" creationId="{748C73F8-98A9-87C6-7C04-F5395294A8C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0" creationId="{E96CE85C-BE03-DE93-92D5-CE0B927FA290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1" creationId="{5797035C-98D5-F0D4-F1EA-0D6A97E6D16B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2" creationId="{7B418983-9DBC-A317-4CA5-9659E7063116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3" creationId="{41758FBE-C040-8734-87E7-6E41481A3255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4" creationId="{CE359463-BBE1-28A0-FF14-0F9DDA52C1B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5" creationId="{46829C21-E8BE-3FD9-6121-CB014BC281C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6" creationId="{8779AF69-A489-8548-CE50-2DF05B876A0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7" creationId="{5E123F4C-B5CB-6EC1-E4F5-7A2102F6566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8" creationId="{9911DE8B-B320-EBB8-76C6-E7165878EF1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9" creationId="{E87D7292-9458-22F8-7146-31CA23C931F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0" creationId="{1BB227E9-10E8-51C9-3BA6-CBD9E69D9C67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1" creationId="{380A0B99-3C65-BD6E-1B36-3D2A40EEA1C5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2" creationId="{D7D9BA3B-B072-C490-193E-45E486FEE4D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3" creationId="{D90BB290-52FB-9113-CC59-483C68ED9FE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4" creationId="{DA62379A-3DC0-6018-7BB1-EA3F2D062C7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5" creationId="{0F44499B-5ED4-1170-432B-4288C7D0D18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6" creationId="{ED36418D-B865-4AEA-32EF-CF979002CDB5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99" creationId="{24D72CC5-E291-F714-727D-6308947B9BCA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0" creationId="{66A94B9D-265D-D1BF-7662-8A0FE3B3031F}"/>
          </ac:inkMkLst>
        </pc:inkChg>
        <pc:inkChg chg="add del mod">
          <ac:chgData name="Tim Cook" userId="d1c7cfb340f2c7ab" providerId="LiveId" clId="{F3BF5BB5-F14C-4010-8886-DED494A981FC}" dt="2023-03-16T22:33:39.367" v="175"/>
          <ac:inkMkLst>
            <pc:docMk/>
            <pc:sldMk cId="3258248773" sldId="443"/>
            <ac:inkMk id="101" creationId="{2CE941F6-28C5-F428-CAC8-FB648E8AF51E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3" creationId="{67D8479E-F383-9876-F29E-28CEDC8EB1D1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4" creationId="{C23D9049-DC4A-F39F-5575-7B69DA75BA3B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5" creationId="{F5B23729-3A95-BBF9-7CA7-6CFDF36D1D9F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6" creationId="{913D8E7A-B13D-469E-6DF9-05C9D11778EA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7" creationId="{E3E8257F-E660-B6B1-9877-17D5BC85D253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8" creationId="{A9156865-1D64-E64C-5F03-302A19F28EC0}"/>
          </ac:inkMkLst>
        </pc:inkChg>
        <pc:inkChg chg="add del mod">
          <ac:chgData name="Tim Cook" userId="d1c7cfb340f2c7ab" providerId="LiveId" clId="{F3BF5BB5-F14C-4010-8886-DED494A981FC}" dt="2023-03-16T22:33:58.692" v="201"/>
          <ac:inkMkLst>
            <pc:docMk/>
            <pc:sldMk cId="3258248773" sldId="443"/>
            <ac:inkMk id="109" creationId="{8397C098-6F92-8FC7-D9ED-1035C5CE324F}"/>
          </ac:inkMkLst>
        </pc:inkChg>
        <pc:inkChg chg="add del mod">
          <ac:chgData name="Tim Cook" userId="d1c7cfb340f2c7ab" providerId="LiveId" clId="{F3BF5BB5-F14C-4010-8886-DED494A981FC}" dt="2023-03-16T22:33:58.692" v="202"/>
          <ac:inkMkLst>
            <pc:docMk/>
            <pc:sldMk cId="3258248773" sldId="443"/>
            <ac:inkMk id="110" creationId="{0C3592AA-115B-19FB-DABD-2553DF6D5AB5}"/>
          </ac:inkMkLst>
        </pc:inkChg>
        <pc:inkChg chg="add del mod">
          <ac:chgData name="Tim Cook" userId="d1c7cfb340f2c7ab" providerId="LiveId" clId="{F3BF5BB5-F14C-4010-8886-DED494A981FC}" dt="2023-03-16T22:33:58.692" v="200"/>
          <ac:inkMkLst>
            <pc:docMk/>
            <pc:sldMk cId="3258248773" sldId="443"/>
            <ac:inkMk id="111" creationId="{3C64221D-3DEE-07F1-0BA8-48536F47B27C}"/>
          </ac:inkMkLst>
        </pc:inkChg>
        <pc:inkChg chg="add del mod">
          <ac:chgData name="Tim Cook" userId="d1c7cfb340f2c7ab" providerId="LiveId" clId="{F3BF5BB5-F14C-4010-8886-DED494A981FC}" dt="2023-03-16T22:33:58.692" v="203"/>
          <ac:inkMkLst>
            <pc:docMk/>
            <pc:sldMk cId="3258248773" sldId="443"/>
            <ac:inkMk id="112" creationId="{6DF22F92-FEB8-576E-56AF-E0C5DA687EA5}"/>
          </ac:inkMkLst>
        </pc:inkChg>
        <pc:inkChg chg="add del mod">
          <ac:chgData name="Tim Cook" userId="d1c7cfb340f2c7ab" providerId="LiveId" clId="{F3BF5BB5-F14C-4010-8886-DED494A981FC}" dt="2023-03-16T22:33:57.925" v="199"/>
          <ac:inkMkLst>
            <pc:docMk/>
            <pc:sldMk cId="3258248773" sldId="443"/>
            <ac:inkMk id="116" creationId="{750C4ECF-E3A2-C8DD-0C89-DCC37440D104}"/>
          </ac:inkMkLst>
        </pc:inkChg>
        <pc:inkChg chg="add del mod">
          <ac:chgData name="Tim Cook" userId="d1c7cfb340f2c7ab" providerId="LiveId" clId="{F3BF5BB5-F14C-4010-8886-DED494A981FC}" dt="2023-03-16T22:33:59.358" v="204"/>
          <ac:inkMkLst>
            <pc:docMk/>
            <pc:sldMk cId="3258248773" sldId="443"/>
            <ac:inkMk id="117" creationId="{89B65475-538F-8E85-5403-2A389265D94E}"/>
          </ac:inkMkLst>
        </pc:inkChg>
        <pc:inkChg chg="add del mod">
          <ac:chgData name="Tim Cook" userId="d1c7cfb340f2c7ab" providerId="LiveId" clId="{F3BF5BB5-F14C-4010-8886-DED494A981FC}" dt="2023-03-16T22:34:00.934" v="205"/>
          <ac:inkMkLst>
            <pc:docMk/>
            <pc:sldMk cId="3258248773" sldId="443"/>
            <ac:inkMk id="118" creationId="{90746338-54E5-6637-57FB-B4F3163D040B}"/>
          </ac:inkMkLst>
        </pc:inkChg>
        <pc:inkChg chg="add mod">
          <ac:chgData name="Tim Cook" userId="d1c7cfb340f2c7ab" providerId="LiveId" clId="{F3BF5BB5-F14C-4010-8886-DED494A981FC}" dt="2023-03-16T22:34:00.934" v="210"/>
          <ac:inkMkLst>
            <pc:docMk/>
            <pc:sldMk cId="3258248773" sldId="443"/>
            <ac:inkMk id="119" creationId="{4C4C1CEB-E4F1-850F-781A-E3A2D3D2DD25}"/>
          </ac:inkMkLst>
        </pc:inkChg>
        <pc:inkChg chg="add del mod">
          <ac:chgData name="Tim Cook" userId="d1c7cfb340f2c7ab" providerId="LiveId" clId="{F3BF5BB5-F14C-4010-8886-DED494A981FC}" dt="2023-03-16T22:34:00.934" v="207"/>
          <ac:inkMkLst>
            <pc:docMk/>
            <pc:sldMk cId="3258248773" sldId="443"/>
            <ac:inkMk id="120" creationId="{6D62D21D-3A63-05FD-4534-6737C406B889}"/>
          </ac:inkMkLst>
        </pc:inkChg>
        <pc:inkChg chg="add del mod">
          <ac:chgData name="Tim Cook" userId="d1c7cfb340f2c7ab" providerId="LiveId" clId="{F3BF5BB5-F14C-4010-8886-DED494A981FC}" dt="2023-03-16T22:34:00.934" v="210"/>
          <ac:inkMkLst>
            <pc:docMk/>
            <pc:sldMk cId="3258248773" sldId="443"/>
            <ac:inkMk id="121" creationId="{DA4A7894-D919-AC78-C658-D2C38EC75B18}"/>
          </ac:inkMkLst>
        </pc:inkChg>
        <pc:inkChg chg="add del">
          <ac:chgData name="Tim Cook" userId="d1c7cfb340f2c7ab" providerId="LiveId" clId="{F3BF5BB5-F14C-4010-8886-DED494A981FC}" dt="2023-03-16T22:34:00.934" v="211"/>
          <ac:inkMkLst>
            <pc:docMk/>
            <pc:sldMk cId="3258248773" sldId="443"/>
            <ac:inkMk id="124" creationId="{BB08CA7B-917C-497B-56BE-C4C9C328D546}"/>
          </ac:inkMkLst>
        </pc:inkChg>
        <pc:inkChg chg="add del mod">
          <ac:chgData name="Tim Cook" userId="d1c7cfb340f2c7ab" providerId="LiveId" clId="{F3BF5BB5-F14C-4010-8886-DED494A981FC}" dt="2023-03-16T22:34:00.934" v="209"/>
          <ac:inkMkLst>
            <pc:docMk/>
            <pc:sldMk cId="3258248773" sldId="443"/>
            <ac:inkMk id="125" creationId="{9F68413D-4AA9-1374-E522-F1B74B74A7FA}"/>
          </ac:inkMkLst>
        </pc:inkChg>
        <pc:inkChg chg="add del mod">
          <ac:chgData name="Tim Cook" userId="d1c7cfb340f2c7ab" providerId="LiveId" clId="{F3BF5BB5-F14C-4010-8886-DED494A981FC}" dt="2023-03-16T22:34:00.934" v="212"/>
          <ac:inkMkLst>
            <pc:docMk/>
            <pc:sldMk cId="3258248773" sldId="443"/>
            <ac:inkMk id="126" creationId="{700BDC2D-0B5B-DAEF-B8CD-651456069A67}"/>
          </ac:inkMkLst>
        </pc:inkChg>
        <pc:inkChg chg="add del mod">
          <ac:chgData name="Tim Cook" userId="d1c7cfb340f2c7ab" providerId="LiveId" clId="{F3BF5BB5-F14C-4010-8886-DED494A981FC}" dt="2023-03-16T22:34:00.934" v="208"/>
          <ac:inkMkLst>
            <pc:docMk/>
            <pc:sldMk cId="3258248773" sldId="443"/>
            <ac:inkMk id="127" creationId="{527182AE-29E6-E9B7-88C5-2F4380CFDC40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29" creationId="{8A0B94D0-DE03-C4E8-B3BB-8CD4C7AA44D3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0" creationId="{60132D3A-7D89-0414-751F-9DA4443DD7E8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1" creationId="{812FD9FA-8AB1-8B54-6EF9-935198E3385C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2" creationId="{512AD76D-BC85-782B-5C3D-AB8E41CE7BF0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3" creationId="{73F05497-2F8A-53C7-2ED8-BC3E7DEAD01A}"/>
          </ac:inkMkLst>
        </pc:inkChg>
        <pc:inkChg chg="add">
          <ac:chgData name="Tim Cook" userId="d1c7cfb340f2c7ab" providerId="LiveId" clId="{F3BF5BB5-F14C-4010-8886-DED494A981FC}" dt="2023-03-16T22:34:05.240" v="218" actId="9405"/>
          <ac:inkMkLst>
            <pc:docMk/>
            <pc:sldMk cId="3258248773" sldId="443"/>
            <ac:inkMk id="134" creationId="{CBC19AE1-0801-5D59-88C7-8A9AD96CCC28}"/>
          </ac:inkMkLst>
        </pc:inkChg>
        <pc:inkChg chg="add del mod">
          <ac:chgData name="Tim Cook" userId="d1c7cfb340f2c7ab" providerId="LiveId" clId="{F3BF5BB5-F14C-4010-8886-DED494A981FC}" dt="2023-03-16T22:34:09.766" v="226"/>
          <ac:inkMkLst>
            <pc:docMk/>
            <pc:sldMk cId="3258248773" sldId="443"/>
            <ac:inkMk id="136" creationId="{84D22011-DBF0-D361-A85B-D11E2301DAED}"/>
          </ac:inkMkLst>
        </pc:inkChg>
        <pc:inkChg chg="add del mod">
          <ac:chgData name="Tim Cook" userId="d1c7cfb340f2c7ab" providerId="LiveId" clId="{F3BF5BB5-F14C-4010-8886-DED494A981FC}" dt="2023-03-16T22:34:09.766" v="225"/>
          <ac:inkMkLst>
            <pc:docMk/>
            <pc:sldMk cId="3258248773" sldId="443"/>
            <ac:inkMk id="137" creationId="{5285A7E1-E254-71BE-AA43-5C848E30A71B}"/>
          </ac:inkMkLst>
        </pc:inkChg>
        <pc:inkChg chg="add del mod">
          <ac:chgData name="Tim Cook" userId="d1c7cfb340f2c7ab" providerId="LiveId" clId="{F3BF5BB5-F14C-4010-8886-DED494A981FC}" dt="2023-03-16T22:34:09.766" v="224"/>
          <ac:inkMkLst>
            <pc:docMk/>
            <pc:sldMk cId="3258248773" sldId="443"/>
            <ac:inkMk id="138" creationId="{3CE74414-E8C5-964F-79EA-9884D5F05DEF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0" creationId="{E61C2D21-CFCB-DD83-0BFD-76C849B96EB5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1" creationId="{89094344-A44F-EF1E-5E16-423D6680DC88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2" creationId="{C858EE16-4C69-4049-4A0E-A3050AC20F8A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3" creationId="{76BEAC32-8E28-CB25-B2D3-CED58360CB81}"/>
          </ac:inkMkLst>
        </pc:inkChg>
        <pc:inkChg chg="add mod">
          <ac:chgData name="Tim Cook" userId="d1c7cfb340f2c7ab" providerId="LiveId" clId="{F3BF5BB5-F14C-4010-8886-DED494A981FC}" dt="2023-03-16T22:34:30.789" v="248"/>
          <ac:inkMkLst>
            <pc:docMk/>
            <pc:sldMk cId="3258248773" sldId="443"/>
            <ac:inkMk id="145" creationId="{9D8FAC92-8859-2381-4B60-403A91155039}"/>
          </ac:inkMkLst>
        </pc:inkChg>
        <pc:inkChg chg="add del mod">
          <ac:chgData name="Tim Cook" userId="d1c7cfb340f2c7ab" providerId="LiveId" clId="{F3BF5BB5-F14C-4010-8886-DED494A981FC}" dt="2023-03-16T22:34:29.991" v="247"/>
          <ac:inkMkLst>
            <pc:docMk/>
            <pc:sldMk cId="3258248773" sldId="443"/>
            <ac:inkMk id="146" creationId="{1F503244-2F79-A119-4080-26202E194E9B}"/>
          </ac:inkMkLst>
        </pc:inkChg>
        <pc:inkChg chg="add del mod">
          <ac:chgData name="Tim Cook" userId="d1c7cfb340f2c7ab" providerId="LiveId" clId="{F3BF5BB5-F14C-4010-8886-DED494A981FC}" dt="2023-03-16T22:34:29.991" v="246"/>
          <ac:inkMkLst>
            <pc:docMk/>
            <pc:sldMk cId="3258248773" sldId="443"/>
            <ac:inkMk id="147" creationId="{2D3E40FF-90C3-7DF7-EAE6-D0456DBA658B}"/>
          </ac:inkMkLst>
        </pc:inkChg>
        <pc:inkChg chg="add del mod">
          <ac:chgData name="Tim Cook" userId="d1c7cfb340f2c7ab" providerId="LiveId" clId="{F3BF5BB5-F14C-4010-8886-DED494A981FC}" dt="2023-03-16T22:34:29.105" v="245"/>
          <ac:inkMkLst>
            <pc:docMk/>
            <pc:sldMk cId="3258248773" sldId="443"/>
            <ac:inkMk id="148" creationId="{5095EF70-A082-84F7-1708-418407A912B0}"/>
          </ac:inkMkLst>
        </pc:inkChg>
        <pc:inkChg chg="add del mod">
          <ac:chgData name="Tim Cook" userId="d1c7cfb340f2c7ab" providerId="LiveId" clId="{F3BF5BB5-F14C-4010-8886-DED494A981FC}" dt="2023-03-16T22:34:30.789" v="248"/>
          <ac:inkMkLst>
            <pc:docMk/>
            <pc:sldMk cId="3258248773" sldId="443"/>
            <ac:inkMk id="149" creationId="{8E3232E1-1942-E8B5-7CFB-1C4777FD5515}"/>
          </ac:inkMkLst>
        </pc:inkChg>
        <pc:inkChg chg="add mod">
          <ac:chgData name="Tim Cook" userId="d1c7cfb340f2c7ab" providerId="LiveId" clId="{F3BF5BB5-F14C-4010-8886-DED494A981FC}" dt="2023-03-16T22:34:23.149" v="241"/>
          <ac:inkMkLst>
            <pc:docMk/>
            <pc:sldMk cId="3258248773" sldId="443"/>
            <ac:inkMk id="151" creationId="{D311CA7E-34AB-DB2C-FC90-302891379EA4}"/>
          </ac:inkMkLst>
        </pc:inkChg>
        <pc:inkChg chg="add mod">
          <ac:chgData name="Tim Cook" userId="d1c7cfb340f2c7ab" providerId="LiveId" clId="{F3BF5BB5-F14C-4010-8886-DED494A981FC}" dt="2023-03-16T22:34:23.149" v="241"/>
          <ac:inkMkLst>
            <pc:docMk/>
            <pc:sldMk cId="3258248773" sldId="443"/>
            <ac:inkMk id="152" creationId="{E67EA252-5317-C185-1FD1-B41568CB590C}"/>
          </ac:inkMkLst>
        </pc:inkChg>
        <pc:inkChg chg="add">
          <ac:chgData name="Tim Cook" userId="d1c7cfb340f2c7ab" providerId="LiveId" clId="{F3BF5BB5-F14C-4010-8886-DED494A981FC}" dt="2023-03-16T22:34:22.537" v="240" actId="9405"/>
          <ac:inkMkLst>
            <pc:docMk/>
            <pc:sldMk cId="3258248773" sldId="443"/>
            <ac:inkMk id="153" creationId="{049D7719-60F5-8C11-CA64-3F25BF5BF743}"/>
          </ac:inkMkLst>
        </pc:inkChg>
        <pc:inkChg chg="add del mod">
          <ac:chgData name="Tim Cook" userId="d1c7cfb340f2c7ab" providerId="LiveId" clId="{F3BF5BB5-F14C-4010-8886-DED494A981FC}" dt="2023-03-16T22:34:40.394" v="264"/>
          <ac:inkMkLst>
            <pc:docMk/>
            <pc:sldMk cId="3258248773" sldId="443"/>
            <ac:inkMk id="155" creationId="{A319451C-51C7-B918-E058-B9F40914E385}"/>
          </ac:inkMkLst>
        </pc:inkChg>
        <pc:inkChg chg="add del mod">
          <ac:chgData name="Tim Cook" userId="d1c7cfb340f2c7ab" providerId="LiveId" clId="{F3BF5BB5-F14C-4010-8886-DED494A981FC}" dt="2023-03-16T22:35:03.047" v="289"/>
          <ac:inkMkLst>
            <pc:docMk/>
            <pc:sldMk cId="3258248773" sldId="443"/>
            <ac:inkMk id="156" creationId="{4D6DAB93-CBAB-4B6D-7700-5335F08D8471}"/>
          </ac:inkMkLst>
        </pc:inkChg>
        <pc:inkChg chg="add mod">
          <ac:chgData name="Tim Cook" userId="d1c7cfb340f2c7ab" providerId="LiveId" clId="{F3BF5BB5-F14C-4010-8886-DED494A981FC}" dt="2023-03-16T22:34:34.794" v="251"/>
          <ac:inkMkLst>
            <pc:docMk/>
            <pc:sldMk cId="3258248773" sldId="443"/>
            <ac:inkMk id="158" creationId="{54D06F90-6854-B2A4-1979-A77DE6824D91}"/>
          </ac:inkMkLst>
        </pc:inkChg>
        <pc:inkChg chg="add mod">
          <ac:chgData name="Tim Cook" userId="d1c7cfb340f2c7ab" providerId="LiveId" clId="{F3BF5BB5-F14C-4010-8886-DED494A981FC}" dt="2023-03-16T22:34:34.794" v="251"/>
          <ac:inkMkLst>
            <pc:docMk/>
            <pc:sldMk cId="3258248773" sldId="443"/>
            <ac:inkMk id="159" creationId="{0B5D121B-7646-C07E-2B23-4A940D34C99E}"/>
          </ac:inkMkLst>
        </pc:inkChg>
        <pc:inkChg chg="add del mod">
          <ac:chgData name="Tim Cook" userId="d1c7cfb340f2c7ab" providerId="LiveId" clId="{F3BF5BB5-F14C-4010-8886-DED494A981FC}" dt="2023-03-16T22:35:03.047" v="288"/>
          <ac:inkMkLst>
            <pc:docMk/>
            <pc:sldMk cId="3258248773" sldId="443"/>
            <ac:inkMk id="161" creationId="{595F38D3-FCA8-5A09-9CAA-84DF677B4C4E}"/>
          </ac:inkMkLst>
        </pc:inkChg>
        <pc:inkChg chg="add del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62" creationId="{FCDCBF96-6F9D-96D9-3D10-420B304B848A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63" creationId="{6650F177-EFB9-C6F7-7068-FBA70B03BF12}"/>
          </ac:inkMkLst>
        </pc:inkChg>
        <pc:inkChg chg="add del mod">
          <ac:chgData name="Tim Cook" userId="d1c7cfb340f2c7ab" providerId="LiveId" clId="{F3BF5BB5-F14C-4010-8886-DED494A981FC}" dt="2023-03-16T22:34:52.449" v="275"/>
          <ac:inkMkLst>
            <pc:docMk/>
            <pc:sldMk cId="3258248773" sldId="443"/>
            <ac:inkMk id="165" creationId="{D51658DD-C59B-FDA1-7FA1-8CB2F2F3A5C9}"/>
          </ac:inkMkLst>
        </pc:inkChg>
        <pc:inkChg chg="add del mod">
          <ac:chgData name="Tim Cook" userId="d1c7cfb340f2c7ab" providerId="LiveId" clId="{F3BF5BB5-F14C-4010-8886-DED494A981FC}" dt="2023-03-16T22:34:52.027" v="273"/>
          <ac:inkMkLst>
            <pc:docMk/>
            <pc:sldMk cId="3258248773" sldId="443"/>
            <ac:inkMk id="166" creationId="{A93847C6-85D6-F666-6C87-CE6C57A9A534}"/>
          </ac:inkMkLst>
        </pc:inkChg>
        <pc:inkChg chg="add del mod">
          <ac:chgData name="Tim Cook" userId="d1c7cfb340f2c7ab" providerId="LiveId" clId="{F3BF5BB5-F14C-4010-8886-DED494A981FC}" dt="2023-03-16T22:34:52.027" v="271"/>
          <ac:inkMkLst>
            <pc:docMk/>
            <pc:sldMk cId="3258248773" sldId="443"/>
            <ac:inkMk id="167" creationId="{62BE52DB-1538-226A-2624-7C0892F8693B}"/>
          </ac:inkMkLst>
        </pc:inkChg>
        <pc:inkChg chg="add del mod">
          <ac:chgData name="Tim Cook" userId="d1c7cfb340f2c7ab" providerId="LiveId" clId="{F3BF5BB5-F14C-4010-8886-DED494A981FC}" dt="2023-03-16T22:34:52.042" v="274"/>
          <ac:inkMkLst>
            <pc:docMk/>
            <pc:sldMk cId="3258248773" sldId="443"/>
            <ac:inkMk id="168" creationId="{8B5441B7-29FF-1213-C2C8-DA0FC741931B}"/>
          </ac:inkMkLst>
        </pc:inkChg>
        <pc:inkChg chg="add del mod">
          <ac:chgData name="Tim Cook" userId="d1c7cfb340f2c7ab" providerId="LiveId" clId="{F3BF5BB5-F14C-4010-8886-DED494A981FC}" dt="2023-03-16T22:34:52.027" v="272"/>
          <ac:inkMkLst>
            <pc:docMk/>
            <pc:sldMk cId="3258248773" sldId="443"/>
            <ac:inkMk id="169" creationId="{EEC890C2-73CE-50DC-3221-81DD60AC3623}"/>
          </ac:inkMkLst>
        </pc:inkChg>
        <pc:inkChg chg="add del mod">
          <ac:chgData name="Tim Cook" userId="d1c7cfb340f2c7ab" providerId="LiveId" clId="{F3BF5BB5-F14C-4010-8886-DED494A981FC}" dt="2023-03-16T22:34:52.027" v="270"/>
          <ac:inkMkLst>
            <pc:docMk/>
            <pc:sldMk cId="3258248773" sldId="443"/>
            <ac:inkMk id="170" creationId="{E7E16F71-549C-69BB-C8BF-B95B7B30D331}"/>
          </ac:inkMkLst>
        </pc:inkChg>
        <pc:inkChg chg="add del mod">
          <ac:chgData name="Tim Cook" userId="d1c7cfb340f2c7ab" providerId="LiveId" clId="{F3BF5BB5-F14C-4010-8886-DED494A981FC}" dt="2023-03-16T22:34:52.027" v="269"/>
          <ac:inkMkLst>
            <pc:docMk/>
            <pc:sldMk cId="3258248773" sldId="443"/>
            <ac:inkMk id="171" creationId="{21B1B4AF-CAC4-E0A6-2526-A9BF0B715097}"/>
          </ac:inkMkLst>
        </pc:inkChg>
        <pc:inkChg chg="add del mod">
          <ac:chgData name="Tim Cook" userId="d1c7cfb340f2c7ab" providerId="LiveId" clId="{F3BF5BB5-F14C-4010-8886-DED494A981FC}" dt="2023-03-16T22:34:58.436" v="284"/>
          <ac:inkMkLst>
            <pc:docMk/>
            <pc:sldMk cId="3258248773" sldId="443"/>
            <ac:inkMk id="173" creationId="{E47FBEDC-AE39-3AE0-2DAB-EECC80134366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75" creationId="{BF22E880-5182-A8AC-659F-B546CC3F4547}"/>
          </ac:inkMkLst>
        </pc:inkChg>
        <pc:inkChg chg="add del">
          <ac:chgData name="Tim Cook" userId="d1c7cfb340f2c7ab" providerId="LiveId" clId="{F3BF5BB5-F14C-4010-8886-DED494A981FC}" dt="2023-03-16T22:35:08.434" v="295"/>
          <ac:inkMkLst>
            <pc:docMk/>
            <pc:sldMk cId="3258248773" sldId="443"/>
            <ac:inkMk id="176" creationId="{A34C3261-3C2E-4991-1985-B4541FABB658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7" creationId="{B36D17FA-61A2-EA7C-9A78-E2CB7C6241C9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8" creationId="{D04534A9-B91B-A544-6DCB-DCD92A9617C1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9" creationId="{C0BAA32A-1361-1F1A-5624-242F65EE3CB7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0" creationId="{044CD367-3134-EE66-97AA-B54C561041D1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1" creationId="{1EECB99C-30A0-D2CC-7CC7-DB1A1A0845EF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2" creationId="{43B9F693-CDF3-FC65-2540-F0A43522A566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3" creationId="{26E6E102-D185-D03A-9251-3EB5FA767658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4" creationId="{41DC58B6-08EF-7D4A-CB2B-A530B6D6F5C4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6" creationId="{474C1C80-A72D-15B4-26EF-3B42D0C3D826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88" creationId="{797AE868-75C9-0197-E5F0-36E31C080140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89" creationId="{09957B76-E731-6E3E-EE6C-6CDDC75E698A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90" creationId="{41B80E03-C0BF-A5F3-FD0C-B8FFB8AC88DC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2" creationId="{AEADE1F2-2BA6-223D-4EC9-C9977F15071B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3" creationId="{899AF18E-FA86-40D5-3434-EEC2C95F8B31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4" creationId="{3F4FC26C-C2F4-496C-DFCB-E36540C05052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5" creationId="{EDFEC930-061E-C894-E70C-C7C5310B8B4E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6" creationId="{2015DA9B-0BCA-61C6-B277-E28207917D55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7" creationId="{64DF7C2C-66D6-4977-EFC5-77A8C04FC473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9" creationId="{50855EE8-2906-B0A8-10BA-D22424871C16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0" creationId="{E27E404C-9030-9DDB-130B-744824D45612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1" creationId="{7F66B2FC-323E-54A4-6F22-E5799E015F8E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3" creationId="{6ADC2296-95FD-A512-EA47-F3491B35CF99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4" creationId="{53B647CD-9FD2-AB71-6A88-66DAB1D1DBE1}"/>
          </ac:inkMkLst>
        </pc:inkChg>
        <pc:inkChg chg="add del">
          <ac:chgData name="Tim Cook" userId="d1c7cfb340f2c7ab" providerId="LiveId" clId="{F3BF5BB5-F14C-4010-8886-DED494A981FC}" dt="2023-03-16T22:36:06.148" v="314"/>
          <ac:inkMkLst>
            <pc:docMk/>
            <pc:sldMk cId="3258248773" sldId="443"/>
            <ac:inkMk id="206" creationId="{AE551B49-FAE5-E450-8737-087BCC7F014B}"/>
          </ac:inkMkLst>
        </pc:inkChg>
        <pc:inkChg chg="add del">
          <ac:chgData name="Tim Cook" userId="d1c7cfb340f2c7ab" providerId="LiveId" clId="{F3BF5BB5-F14C-4010-8886-DED494A981FC}" dt="2023-03-16T22:36:28.732" v="316"/>
          <ac:inkMkLst>
            <pc:docMk/>
            <pc:sldMk cId="3258248773" sldId="443"/>
            <ac:inkMk id="207" creationId="{FB99ACFC-9CE6-A06F-95BA-2B498CCF07B1}"/>
          </ac:inkMkLst>
        </pc:inkChg>
      </pc:sldChg>
      <pc:sldChg chg="addSp delSp modSp mod">
        <pc:chgData name="Tim Cook" userId="d1c7cfb340f2c7ab" providerId="LiveId" clId="{F3BF5BB5-F14C-4010-8886-DED494A981FC}" dt="2023-03-16T22:40:52.662" v="460"/>
        <pc:sldMkLst>
          <pc:docMk/>
          <pc:sldMk cId="2531207467" sldId="444"/>
        </pc:sldMkLst>
        <pc:grpChg chg="del mod">
          <ac:chgData name="Tim Cook" userId="d1c7cfb340f2c7ab" providerId="LiveId" clId="{F3BF5BB5-F14C-4010-8886-DED494A981FC}" dt="2023-03-16T22:37:09.545" v="330"/>
          <ac:grpSpMkLst>
            <pc:docMk/>
            <pc:sldMk cId="2531207467" sldId="444"/>
            <ac:grpSpMk id="10" creationId="{F3116F82-1060-5E2A-1BFB-F58C92FFFA39}"/>
          </ac:grpSpMkLst>
        </pc:grpChg>
        <pc:grpChg chg="del mod">
          <ac:chgData name="Tim Cook" userId="d1c7cfb340f2c7ab" providerId="LiveId" clId="{F3BF5BB5-F14C-4010-8886-DED494A981FC}" dt="2023-03-16T22:37:11.117" v="332"/>
          <ac:grpSpMkLst>
            <pc:docMk/>
            <pc:sldMk cId="2531207467" sldId="444"/>
            <ac:grpSpMk id="12" creationId="{C286E912-9210-8DCF-A5FA-72F2F358A6C7}"/>
          </ac:grpSpMkLst>
        </pc:grpChg>
        <pc:grpChg chg="del mod">
          <ac:chgData name="Tim Cook" userId="d1c7cfb340f2c7ab" providerId="LiveId" clId="{F3BF5BB5-F14C-4010-8886-DED494A981FC}" dt="2023-03-16T22:37:16.860" v="339"/>
          <ac:grpSpMkLst>
            <pc:docMk/>
            <pc:sldMk cId="2531207467" sldId="444"/>
            <ac:grpSpMk id="14" creationId="{AADF1385-76F7-7799-5700-E33FA229E678}"/>
          </ac:grpSpMkLst>
        </pc:grpChg>
        <pc:grpChg chg="del mod">
          <ac:chgData name="Tim Cook" userId="d1c7cfb340f2c7ab" providerId="LiveId" clId="{F3BF5BB5-F14C-4010-8886-DED494A981FC}" dt="2023-03-16T22:37:16.860" v="339"/>
          <ac:grpSpMkLst>
            <pc:docMk/>
            <pc:sldMk cId="2531207467" sldId="444"/>
            <ac:grpSpMk id="18" creationId="{E7F9F319-513F-C1F6-164F-2E946F32A6E5}"/>
          </ac:grpSpMkLst>
        </pc:grpChg>
        <pc:grpChg chg="del mod">
          <ac:chgData name="Tim Cook" userId="d1c7cfb340f2c7ab" providerId="LiveId" clId="{F3BF5BB5-F14C-4010-8886-DED494A981FC}" dt="2023-03-16T22:37:19.740" v="342"/>
          <ac:grpSpMkLst>
            <pc:docMk/>
            <pc:sldMk cId="2531207467" sldId="444"/>
            <ac:grpSpMk id="21" creationId="{FA8B400A-721C-5259-87CA-A636A32E4D3E}"/>
          </ac:grpSpMkLst>
        </pc:grpChg>
        <pc:grpChg chg="del mod">
          <ac:chgData name="Tim Cook" userId="d1c7cfb340f2c7ab" providerId="LiveId" clId="{F3BF5BB5-F14C-4010-8886-DED494A981FC}" dt="2023-03-16T22:37:24.587" v="347"/>
          <ac:grpSpMkLst>
            <pc:docMk/>
            <pc:sldMk cId="2531207467" sldId="444"/>
            <ac:grpSpMk id="23" creationId="{88E0D353-4D6B-2D15-5947-DEEDD26B72BF}"/>
          </ac:grpSpMkLst>
        </pc:grpChg>
        <pc:grpChg chg="del mod">
          <ac:chgData name="Tim Cook" userId="d1c7cfb340f2c7ab" providerId="LiveId" clId="{F3BF5BB5-F14C-4010-8886-DED494A981FC}" dt="2023-03-16T22:37:33.700" v="356"/>
          <ac:grpSpMkLst>
            <pc:docMk/>
            <pc:sldMk cId="2531207467" sldId="444"/>
            <ac:grpSpMk id="26" creationId="{C4ADF970-D930-F26E-5A47-3C4C3B62B609}"/>
          </ac:grpSpMkLst>
        </pc:grpChg>
        <pc:grpChg chg="del mod">
          <ac:chgData name="Tim Cook" userId="d1c7cfb340f2c7ab" providerId="LiveId" clId="{F3BF5BB5-F14C-4010-8886-DED494A981FC}" dt="2023-03-16T22:37:37.292" v="360"/>
          <ac:grpSpMkLst>
            <pc:docMk/>
            <pc:sldMk cId="2531207467" sldId="444"/>
            <ac:grpSpMk id="31" creationId="{46590009-0B02-09C4-62C7-347A255A9163}"/>
          </ac:grpSpMkLst>
        </pc:grpChg>
        <pc:grpChg chg="del mod">
          <ac:chgData name="Tim Cook" userId="d1c7cfb340f2c7ab" providerId="LiveId" clId="{F3BF5BB5-F14C-4010-8886-DED494A981FC}" dt="2023-03-16T22:37:40.247" v="363"/>
          <ac:grpSpMkLst>
            <pc:docMk/>
            <pc:sldMk cId="2531207467" sldId="444"/>
            <ac:grpSpMk id="33" creationId="{C10BF6B5-6B29-A424-CFE8-B7ACCBA6F385}"/>
          </ac:grpSpMkLst>
        </pc:grpChg>
        <pc:grpChg chg="del mod">
          <ac:chgData name="Tim Cook" userId="d1c7cfb340f2c7ab" providerId="LiveId" clId="{F3BF5BB5-F14C-4010-8886-DED494A981FC}" dt="2023-03-16T22:40:10.261" v="419"/>
          <ac:grpSpMkLst>
            <pc:docMk/>
            <pc:sldMk cId="2531207467" sldId="444"/>
            <ac:grpSpMk id="36" creationId="{6776D8C8-0FC5-456D-48C2-94B08BCEB21B}"/>
          </ac:grpSpMkLst>
        </pc:grpChg>
        <pc:grpChg chg="del mod">
          <ac:chgData name="Tim Cook" userId="d1c7cfb340f2c7ab" providerId="LiveId" clId="{F3BF5BB5-F14C-4010-8886-DED494A981FC}" dt="2023-03-16T22:39:25.494" v="383"/>
          <ac:grpSpMkLst>
            <pc:docMk/>
            <pc:sldMk cId="2531207467" sldId="444"/>
            <ac:grpSpMk id="45" creationId="{C5763F9F-8FB2-B088-B8D0-BD54ADE07AA0}"/>
          </ac:grpSpMkLst>
        </pc:grpChg>
        <pc:grpChg chg="mod">
          <ac:chgData name="Tim Cook" userId="d1c7cfb340f2c7ab" providerId="LiveId" clId="{F3BF5BB5-F14C-4010-8886-DED494A981FC}" dt="2023-03-16T22:39:32.194" v="392"/>
          <ac:grpSpMkLst>
            <pc:docMk/>
            <pc:sldMk cId="2531207467" sldId="444"/>
            <ac:grpSpMk id="52" creationId="{EA880939-7F10-20C0-1DEE-BC21846E6163}"/>
          </ac:grpSpMkLst>
        </pc:grpChg>
        <pc:grpChg chg="mod">
          <ac:chgData name="Tim Cook" userId="d1c7cfb340f2c7ab" providerId="LiveId" clId="{F3BF5BB5-F14C-4010-8886-DED494A981FC}" dt="2023-03-16T22:39:37.153" v="396"/>
          <ac:grpSpMkLst>
            <pc:docMk/>
            <pc:sldMk cId="2531207467" sldId="444"/>
            <ac:grpSpMk id="56" creationId="{4F044FDC-191C-1C77-54B4-79497B00013A}"/>
          </ac:grpSpMkLst>
        </pc:grpChg>
        <pc:grpChg chg="mod">
          <ac:chgData name="Tim Cook" userId="d1c7cfb340f2c7ab" providerId="LiveId" clId="{F3BF5BB5-F14C-4010-8886-DED494A981FC}" dt="2023-03-16T22:39:49.019" v="415"/>
          <ac:grpSpMkLst>
            <pc:docMk/>
            <pc:sldMk cId="2531207467" sldId="444"/>
            <ac:grpSpMk id="69" creationId="{72720699-538C-3A65-48A2-2F0866616819}"/>
          </ac:grpSpMkLst>
        </pc:grpChg>
        <pc:grpChg chg="mod">
          <ac:chgData name="Tim Cook" userId="d1c7cfb340f2c7ab" providerId="LiveId" clId="{F3BF5BB5-F14C-4010-8886-DED494A981FC}" dt="2023-03-16T22:40:10.261" v="419"/>
          <ac:grpSpMkLst>
            <pc:docMk/>
            <pc:sldMk cId="2531207467" sldId="444"/>
            <ac:grpSpMk id="71" creationId="{96F561D1-1763-03AC-06E4-8C7DAAD917F5}"/>
          </ac:grpSpMkLst>
        </pc:grpChg>
        <pc:grpChg chg="del mod">
          <ac:chgData name="Tim Cook" userId="d1c7cfb340f2c7ab" providerId="LiveId" clId="{F3BF5BB5-F14C-4010-8886-DED494A981FC}" dt="2023-03-16T22:40:26.479" v="434"/>
          <ac:grpSpMkLst>
            <pc:docMk/>
            <pc:sldMk cId="2531207467" sldId="444"/>
            <ac:grpSpMk id="81" creationId="{05D6CE32-316E-FD6C-98D4-4F07E97DC9A6}"/>
          </ac:grpSpMkLst>
        </pc:grpChg>
        <pc:grpChg chg="mod">
          <ac:chgData name="Tim Cook" userId="d1c7cfb340f2c7ab" providerId="LiveId" clId="{F3BF5BB5-F14C-4010-8886-DED494A981FC}" dt="2023-03-16T22:40:26.479" v="434"/>
          <ac:grpSpMkLst>
            <pc:docMk/>
            <pc:sldMk cId="2531207467" sldId="444"/>
            <ac:grpSpMk id="85" creationId="{AD1DAF34-0218-1A52-7EF3-27D461EEAF44}"/>
          </ac:grpSpMkLst>
        </pc:grpChg>
        <pc:grpChg chg="mod">
          <ac:chgData name="Tim Cook" userId="d1c7cfb340f2c7ab" providerId="LiveId" clId="{F3BF5BB5-F14C-4010-8886-DED494A981FC}" dt="2023-03-16T22:40:37.666" v="445"/>
          <ac:grpSpMkLst>
            <pc:docMk/>
            <pc:sldMk cId="2531207467" sldId="444"/>
            <ac:grpSpMk id="96" creationId="{B651B41D-F5D5-BB3C-8881-E0244D335A93}"/>
          </ac:grpSpMkLst>
        </pc:grpChg>
        <pc:grpChg chg="del mod">
          <ac:chgData name="Tim Cook" userId="d1c7cfb340f2c7ab" providerId="LiveId" clId="{F3BF5BB5-F14C-4010-8886-DED494A981FC}" dt="2023-03-16T22:40:52.662" v="460"/>
          <ac:grpSpMkLst>
            <pc:docMk/>
            <pc:sldMk cId="2531207467" sldId="444"/>
            <ac:grpSpMk id="107" creationId="{7B0F1FB0-3A79-EB13-D444-9905D2BE57E4}"/>
          </ac:grpSpMkLst>
        </pc:grpChg>
        <pc:grpChg chg="mod">
          <ac:chgData name="Tim Cook" userId="d1c7cfb340f2c7ab" providerId="LiveId" clId="{F3BF5BB5-F14C-4010-8886-DED494A981FC}" dt="2023-03-16T22:40:52.662" v="460"/>
          <ac:grpSpMkLst>
            <pc:docMk/>
            <pc:sldMk cId="2531207467" sldId="444"/>
            <ac:grpSpMk id="110" creationId="{26092214-7A27-345A-467C-139EAD36BE83}"/>
          </ac:grpSpMkLst>
        </pc:grpChg>
        <pc:inkChg chg="add del">
          <ac:chgData name="Tim Cook" userId="d1c7cfb340f2c7ab" providerId="LiveId" clId="{F3BF5BB5-F14C-4010-8886-DED494A981FC}" dt="2023-03-16T22:36:54.659" v="318"/>
          <ac:inkMkLst>
            <pc:docMk/>
            <pc:sldMk cId="2531207467" sldId="444"/>
            <ac:inkMk id="3" creationId="{7B2FB43F-7456-208A-C16A-2652A28DF163}"/>
          </ac:inkMkLst>
        </pc:inkChg>
        <pc:inkChg chg="add del">
          <ac:chgData name="Tim Cook" userId="d1c7cfb340f2c7ab" providerId="LiveId" clId="{F3BF5BB5-F14C-4010-8886-DED494A981FC}" dt="2023-03-16T22:36:58.841" v="320"/>
          <ac:inkMkLst>
            <pc:docMk/>
            <pc:sldMk cId="2531207467" sldId="444"/>
            <ac:inkMk id="4" creationId="{93969347-88DC-4C38-6AF9-A963625B7623}"/>
          </ac:inkMkLst>
        </pc:inkChg>
        <pc:inkChg chg="add del">
          <ac:chgData name="Tim Cook" userId="d1c7cfb340f2c7ab" providerId="LiveId" clId="{F3BF5BB5-F14C-4010-8886-DED494A981FC}" dt="2023-03-16T22:37:01.431" v="322"/>
          <ac:inkMkLst>
            <pc:docMk/>
            <pc:sldMk cId="2531207467" sldId="444"/>
            <ac:inkMk id="5" creationId="{733EADA3-2B82-5AD3-B3A6-0EA7EEC582E6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6" creationId="{6D5FE826-BAAC-F7B0-92A9-EB4FB0EBA188}"/>
          </ac:inkMkLst>
        </pc:inkChg>
        <pc:inkChg chg="add del mod">
          <ac:chgData name="Tim Cook" userId="d1c7cfb340f2c7ab" providerId="LiveId" clId="{F3BF5BB5-F14C-4010-8886-DED494A981FC}" dt="2023-03-16T22:37:34.505" v="358"/>
          <ac:inkMkLst>
            <pc:docMk/>
            <pc:sldMk cId="2531207467" sldId="444"/>
            <ac:inkMk id="7" creationId="{C4C45AB7-92F0-E240-A54C-C3D2FE2DD4C8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8" creationId="{135835FE-7FA3-9FE0-FE5F-2C5623C7E755}"/>
          </ac:inkMkLst>
        </pc:inkChg>
        <pc:inkChg chg="add del mod">
          <ac:chgData name="Tim Cook" userId="d1c7cfb340f2c7ab" providerId="LiveId" clId="{F3BF5BB5-F14C-4010-8886-DED494A981FC}" dt="2023-03-16T22:37:06.869" v="328"/>
          <ac:inkMkLst>
            <pc:docMk/>
            <pc:sldMk cId="2531207467" sldId="444"/>
            <ac:inkMk id="9" creationId="{60918D42-7414-057E-9D43-4C2E1F2A2274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1" creationId="{1D06F9FA-527F-DB7D-47AD-CF2BF72656E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3" creationId="{1C8A1D5E-AA96-8044-FA77-F9B1FF64108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5" creationId="{500334EE-36E4-0173-662A-E29597193790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6" creationId="{A20E1A72-CB7C-F6AA-14BD-A4D12635F1C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7" creationId="{1EFE1199-C168-2AA9-D8AE-12DF90E59B50}"/>
          </ac:inkMkLst>
        </pc:inkChg>
        <pc:inkChg chg="add del mod">
          <ac:chgData name="Tim Cook" userId="d1c7cfb340f2c7ab" providerId="LiveId" clId="{F3BF5BB5-F14C-4010-8886-DED494A981FC}" dt="2023-03-16T22:37:20.598" v="343"/>
          <ac:inkMkLst>
            <pc:docMk/>
            <pc:sldMk cId="2531207467" sldId="444"/>
            <ac:inkMk id="19" creationId="{C1F4FA66-702D-D115-FC09-030FB411977E}"/>
          </ac:inkMkLst>
        </pc:inkChg>
        <pc:inkChg chg="add del mod">
          <ac:chgData name="Tim Cook" userId="d1c7cfb340f2c7ab" providerId="LiveId" clId="{F3BF5BB5-F14C-4010-8886-DED494A981FC}" dt="2023-03-16T22:37:17.459" v="340"/>
          <ac:inkMkLst>
            <pc:docMk/>
            <pc:sldMk cId="2531207467" sldId="444"/>
            <ac:inkMk id="20" creationId="{137932DB-320E-172E-9400-A7507625EBF6}"/>
          </ac:inkMkLst>
        </pc:inkChg>
        <pc:inkChg chg="add del mod">
          <ac:chgData name="Tim Cook" userId="d1c7cfb340f2c7ab" providerId="LiveId" clId="{F3BF5BB5-F14C-4010-8886-DED494A981FC}" dt="2023-03-16T22:37:21.363" v="344"/>
          <ac:inkMkLst>
            <pc:docMk/>
            <pc:sldMk cId="2531207467" sldId="444"/>
            <ac:inkMk id="22" creationId="{066915FD-3A77-E303-B551-DF5B044E6FC5}"/>
          </ac:inkMkLst>
        </pc:inkChg>
        <pc:inkChg chg="add del mod">
          <ac:chgData name="Tim Cook" userId="d1c7cfb340f2c7ab" providerId="LiveId" clId="{F3BF5BB5-F14C-4010-8886-DED494A981FC}" dt="2023-03-16T22:37:26.479" v="349"/>
          <ac:inkMkLst>
            <pc:docMk/>
            <pc:sldMk cId="2531207467" sldId="444"/>
            <ac:inkMk id="24" creationId="{EBF923ED-72A5-6557-5527-2C27D61E1D58}"/>
          </ac:inkMkLst>
        </pc:inkChg>
        <pc:inkChg chg="add del mod">
          <ac:chgData name="Tim Cook" userId="d1c7cfb340f2c7ab" providerId="LiveId" clId="{F3BF5BB5-F14C-4010-8886-DED494A981FC}" dt="2023-03-16T22:37:26.479" v="348"/>
          <ac:inkMkLst>
            <pc:docMk/>
            <pc:sldMk cId="2531207467" sldId="444"/>
            <ac:inkMk id="25" creationId="{92C61BF2-111B-B8C6-EB14-413D8F21B944}"/>
          </ac:inkMkLst>
        </pc:inkChg>
        <pc:inkChg chg="add del">
          <ac:chgData name="Tim Cook" userId="d1c7cfb340f2c7ab" providerId="LiveId" clId="{F3BF5BB5-F14C-4010-8886-DED494A981FC}" dt="2023-03-16T22:37:30.388" v="352"/>
          <ac:inkMkLst>
            <pc:docMk/>
            <pc:sldMk cId="2531207467" sldId="444"/>
            <ac:inkMk id="27" creationId="{4B6A4493-7F24-D746-35FA-693226389459}"/>
          </ac:inkMkLst>
        </pc:inkChg>
        <pc:inkChg chg="add del">
          <ac:chgData name="Tim Cook" userId="d1c7cfb340f2c7ab" providerId="LiveId" clId="{F3BF5BB5-F14C-4010-8886-DED494A981FC}" dt="2023-03-16T22:37:30.388" v="353"/>
          <ac:inkMkLst>
            <pc:docMk/>
            <pc:sldMk cId="2531207467" sldId="444"/>
            <ac:inkMk id="28" creationId="{D68F7B4E-57D4-0500-C5CC-49ED79D3ED95}"/>
          </ac:inkMkLst>
        </pc:inkChg>
        <pc:inkChg chg="add del mod">
          <ac:chgData name="Tim Cook" userId="d1c7cfb340f2c7ab" providerId="LiveId" clId="{F3BF5BB5-F14C-4010-8886-DED494A981FC}" dt="2023-03-16T22:37:45.925" v="366"/>
          <ac:inkMkLst>
            <pc:docMk/>
            <pc:sldMk cId="2531207467" sldId="444"/>
            <ac:inkMk id="29" creationId="{5B780BF1-ABEB-3531-D31F-A86A16342BF5}"/>
          </ac:inkMkLst>
        </pc:inkChg>
        <pc:inkChg chg="add del mod">
          <ac:chgData name="Tim Cook" userId="d1c7cfb340f2c7ab" providerId="LiveId" clId="{F3BF5BB5-F14C-4010-8886-DED494A981FC}" dt="2023-03-16T22:37:34.505" v="357"/>
          <ac:inkMkLst>
            <pc:docMk/>
            <pc:sldMk cId="2531207467" sldId="444"/>
            <ac:inkMk id="30" creationId="{0B63FB95-4330-6AE5-697F-B69E72D6865F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32" creationId="{090F1708-5C5D-DCE8-12EC-F56061E0BA67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34" creationId="{375B666A-FD5A-95E1-E1F6-D78F4661D22F}"/>
          </ac:inkMkLst>
        </pc:inkChg>
        <pc:inkChg chg="add del mod">
          <ac:chgData name="Tim Cook" userId="d1c7cfb340f2c7ab" providerId="LiveId" clId="{F3BF5BB5-F14C-4010-8886-DED494A981FC}" dt="2023-03-16T22:37:40.428" v="364"/>
          <ac:inkMkLst>
            <pc:docMk/>
            <pc:sldMk cId="2531207467" sldId="444"/>
            <ac:inkMk id="35" creationId="{B2E7CB16-C626-5CEA-AB67-60C647830E4D}"/>
          </ac:inkMkLst>
        </pc:inkChg>
        <pc:inkChg chg="add del mod">
          <ac:chgData name="Tim Cook" userId="d1c7cfb340f2c7ab" providerId="LiveId" clId="{F3BF5BB5-F14C-4010-8886-DED494A981FC}" dt="2023-03-16T22:40:05.818" v="417"/>
          <ac:inkMkLst>
            <pc:docMk/>
            <pc:sldMk cId="2531207467" sldId="444"/>
            <ac:inkMk id="37" creationId="{B88708B1-06F6-8B8C-6863-CF96AC64F9DD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38" creationId="{9EB5D646-9506-B736-85B3-5A0AA2E43DA9}"/>
          </ac:inkMkLst>
        </pc:inkChg>
        <pc:inkChg chg="add del">
          <ac:chgData name="Tim Cook" userId="d1c7cfb340f2c7ab" providerId="LiveId" clId="{F3BF5BB5-F14C-4010-8886-DED494A981FC}" dt="2023-03-16T22:39:15.829" v="370"/>
          <ac:inkMkLst>
            <pc:docMk/>
            <pc:sldMk cId="2531207467" sldId="444"/>
            <ac:inkMk id="39" creationId="{B511286E-1B0B-3900-4BD3-58A635F043F9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40" creationId="{3851597B-121F-01A7-BB90-CD6F04B74170}"/>
          </ac:inkMkLst>
        </pc:inkChg>
        <pc:inkChg chg="add del mod">
          <ac:chgData name="Tim Cook" userId="d1c7cfb340f2c7ab" providerId="LiveId" clId="{F3BF5BB5-F14C-4010-8886-DED494A981FC}" dt="2023-03-16T22:39:30.588" v="384"/>
          <ac:inkMkLst>
            <pc:docMk/>
            <pc:sldMk cId="2531207467" sldId="444"/>
            <ac:inkMk id="41" creationId="{73888351-ED88-3C55-695F-8B3EE6F5E4B2}"/>
          </ac:inkMkLst>
        </pc:inkChg>
        <pc:inkChg chg="add del mod">
          <ac:chgData name="Tim Cook" userId="d1c7cfb340f2c7ab" providerId="LiveId" clId="{F3BF5BB5-F14C-4010-8886-DED494A981FC}" dt="2023-03-16T22:39:30.604" v="385"/>
          <ac:inkMkLst>
            <pc:docMk/>
            <pc:sldMk cId="2531207467" sldId="444"/>
            <ac:inkMk id="42" creationId="{F2253876-A1E6-AD4C-34B0-1672C7FCFACA}"/>
          </ac:inkMkLst>
        </pc:inkChg>
        <pc:inkChg chg="add del mod">
          <ac:chgData name="Tim Cook" userId="d1c7cfb340f2c7ab" providerId="LiveId" clId="{F3BF5BB5-F14C-4010-8886-DED494A981FC}" dt="2023-03-16T22:39:30.604" v="386"/>
          <ac:inkMkLst>
            <pc:docMk/>
            <pc:sldMk cId="2531207467" sldId="444"/>
            <ac:inkMk id="43" creationId="{96A3D294-1A25-4B6C-6B7F-785F213D58B1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44" creationId="{867EA5C9-3FDB-BA48-DDF2-604ADDB485EC}"/>
          </ac:inkMkLst>
        </pc:inkChg>
        <pc:inkChg chg="add del mod">
          <ac:chgData name="Tim Cook" userId="d1c7cfb340f2c7ab" providerId="LiveId" clId="{F3BF5BB5-F14C-4010-8886-DED494A981FC}" dt="2023-03-16T22:39:32.194" v="388"/>
          <ac:inkMkLst>
            <pc:docMk/>
            <pc:sldMk cId="2531207467" sldId="444"/>
            <ac:inkMk id="46" creationId="{539B775C-0BE3-3665-2C62-D59C4D1CB66B}"/>
          </ac:inkMkLst>
        </pc:inkChg>
        <pc:inkChg chg="add del mod">
          <ac:chgData name="Tim Cook" userId="d1c7cfb340f2c7ab" providerId="LiveId" clId="{F3BF5BB5-F14C-4010-8886-DED494A981FC}" dt="2023-03-16T22:39:32.194" v="391"/>
          <ac:inkMkLst>
            <pc:docMk/>
            <pc:sldMk cId="2531207467" sldId="444"/>
            <ac:inkMk id="47" creationId="{BD5C43D8-252A-6842-AEB7-5BE3452C8CCA}"/>
          </ac:inkMkLst>
        </pc:inkChg>
        <pc:inkChg chg="add del mod">
          <ac:chgData name="Tim Cook" userId="d1c7cfb340f2c7ab" providerId="LiveId" clId="{F3BF5BB5-F14C-4010-8886-DED494A981FC}" dt="2023-03-16T22:39:32.194" v="390"/>
          <ac:inkMkLst>
            <pc:docMk/>
            <pc:sldMk cId="2531207467" sldId="444"/>
            <ac:inkMk id="48" creationId="{8C399071-53FB-1859-4D53-A0D00BF20478}"/>
          </ac:inkMkLst>
        </pc:inkChg>
        <pc:inkChg chg="add del mod">
          <ac:chgData name="Tim Cook" userId="d1c7cfb340f2c7ab" providerId="LiveId" clId="{F3BF5BB5-F14C-4010-8886-DED494A981FC}" dt="2023-03-16T22:39:32.194" v="387"/>
          <ac:inkMkLst>
            <pc:docMk/>
            <pc:sldMk cId="2531207467" sldId="444"/>
            <ac:inkMk id="49" creationId="{3997008A-0077-84D6-74ED-4875A2FF5299}"/>
          </ac:inkMkLst>
        </pc:inkChg>
        <pc:inkChg chg="add del mod">
          <ac:chgData name="Tim Cook" userId="d1c7cfb340f2c7ab" providerId="LiveId" clId="{F3BF5BB5-F14C-4010-8886-DED494A981FC}" dt="2023-03-16T22:39:32.194" v="389"/>
          <ac:inkMkLst>
            <pc:docMk/>
            <pc:sldMk cId="2531207467" sldId="444"/>
            <ac:inkMk id="50" creationId="{88265D8B-C88E-16D6-4990-8250CA5F1588}"/>
          </ac:inkMkLst>
        </pc:inkChg>
        <pc:inkChg chg="add del mod">
          <ac:chgData name="Tim Cook" userId="d1c7cfb340f2c7ab" providerId="LiveId" clId="{F3BF5BB5-F14C-4010-8886-DED494A981FC}" dt="2023-03-16T22:39:32.194" v="392"/>
          <ac:inkMkLst>
            <pc:docMk/>
            <pc:sldMk cId="2531207467" sldId="444"/>
            <ac:inkMk id="51" creationId="{C9D3C416-C7E2-C510-531B-777A5B1D0895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3" creationId="{A780F286-5F5E-7487-B7B1-15BF7ACFFDEE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4" creationId="{487B6FE3-8CE9-56B1-21BF-E63F5B8D68C2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5" creationId="{FDB98F79-BCFF-D1CE-D74F-96478E244B07}"/>
          </ac:inkMkLst>
        </pc:inkChg>
        <pc:inkChg chg="add del">
          <ac:chgData name="Tim Cook" userId="d1c7cfb340f2c7ab" providerId="LiveId" clId="{F3BF5BB5-F14C-4010-8886-DED494A981FC}" dt="2023-03-16T22:39:44.766" v="408"/>
          <ac:inkMkLst>
            <pc:docMk/>
            <pc:sldMk cId="2531207467" sldId="444"/>
            <ac:inkMk id="57" creationId="{8216592E-3D7B-9DF8-EC29-E82DC59340ED}"/>
          </ac:inkMkLst>
        </pc:inkChg>
        <pc:inkChg chg="add del">
          <ac:chgData name="Tim Cook" userId="d1c7cfb340f2c7ab" providerId="LiveId" clId="{F3BF5BB5-F14C-4010-8886-DED494A981FC}" dt="2023-03-16T22:39:44.766" v="405"/>
          <ac:inkMkLst>
            <pc:docMk/>
            <pc:sldMk cId="2531207467" sldId="444"/>
            <ac:inkMk id="58" creationId="{43DF56EA-4CE3-4EC5-FC41-A319209E5F1E}"/>
          </ac:inkMkLst>
        </pc:inkChg>
        <pc:inkChg chg="add del">
          <ac:chgData name="Tim Cook" userId="d1c7cfb340f2c7ab" providerId="LiveId" clId="{F3BF5BB5-F14C-4010-8886-DED494A981FC}" dt="2023-03-16T22:39:44.751" v="403"/>
          <ac:inkMkLst>
            <pc:docMk/>
            <pc:sldMk cId="2531207467" sldId="444"/>
            <ac:inkMk id="59" creationId="{5B5F5567-93EA-AB5D-098B-E1F85DD17C59}"/>
          </ac:inkMkLst>
        </pc:inkChg>
        <pc:inkChg chg="add del">
          <ac:chgData name="Tim Cook" userId="d1c7cfb340f2c7ab" providerId="LiveId" clId="{F3BF5BB5-F14C-4010-8886-DED494A981FC}" dt="2023-03-16T22:39:44.766" v="407"/>
          <ac:inkMkLst>
            <pc:docMk/>
            <pc:sldMk cId="2531207467" sldId="444"/>
            <ac:inkMk id="60" creationId="{FA469A09-A70A-EC5A-E478-5CAF5DC9E47C}"/>
          </ac:inkMkLst>
        </pc:inkChg>
        <pc:inkChg chg="add del">
          <ac:chgData name="Tim Cook" userId="d1c7cfb340f2c7ab" providerId="LiveId" clId="{F3BF5BB5-F14C-4010-8886-DED494A981FC}" dt="2023-03-16T22:39:44.766" v="404"/>
          <ac:inkMkLst>
            <pc:docMk/>
            <pc:sldMk cId="2531207467" sldId="444"/>
            <ac:inkMk id="61" creationId="{E2E7F66D-F6B2-A747-BA13-D5D190F4CC2F}"/>
          </ac:inkMkLst>
        </pc:inkChg>
        <pc:inkChg chg="add del">
          <ac:chgData name="Tim Cook" userId="d1c7cfb340f2c7ab" providerId="LiveId" clId="{F3BF5BB5-F14C-4010-8886-DED494A981FC}" dt="2023-03-16T22:39:44.766" v="406"/>
          <ac:inkMkLst>
            <pc:docMk/>
            <pc:sldMk cId="2531207467" sldId="444"/>
            <ac:inkMk id="62" creationId="{87F602C4-003F-7B46-C54C-DAD6A4515968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3" creationId="{55C95CFB-FB0E-7E82-AB28-4BF7D28A7229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4" creationId="{FC9E8344-1C51-2275-FC1D-0B8208D54AF0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5" creationId="{57E5BD1E-3AF2-CDCB-1D50-48B136786B5E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6" creationId="{2E44C2D0-5439-AC06-89AB-6F8177D5277F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7" creationId="{D775D512-583D-581F-C96C-9F94F95B33A1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8" creationId="{95579FB8-E22A-3AF8-C64F-EFCE910F42C7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70" creationId="{04FBF549-9AC7-133E-7E74-655A7B0B9D92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2" creationId="{41C4C918-05DB-90ED-E991-C7FB5EF64689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3" creationId="{1BB6323D-5DCF-4707-1087-FACAEF21397D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4" creationId="{69A76072-0ED4-06D6-DF7E-7FDAB8E9FB76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5" creationId="{2155B22E-100A-C224-ECBD-45B6CC349F31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6" creationId="{0E83E268-D239-C1F3-3CE6-4A85E83A7913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7" creationId="{5DAD59B0-7CC5-4286-7046-E33E86790975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8" creationId="{549F10D9-CC03-EB92-599D-1BC2CD806CB7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9" creationId="{E1E12711-BB47-619C-15AC-68666945BD46}"/>
          </ac:inkMkLst>
        </pc:inkChg>
        <pc:inkChg chg="add del mod">
          <ac:chgData name="Tim Cook" userId="d1c7cfb340f2c7ab" providerId="LiveId" clId="{F3BF5BB5-F14C-4010-8886-DED494A981FC}" dt="2023-03-16T22:40:22.489" v="430"/>
          <ac:inkMkLst>
            <pc:docMk/>
            <pc:sldMk cId="2531207467" sldId="444"/>
            <ac:inkMk id="80" creationId="{3E9E82F7-BC7F-420D-CF9D-96275C3C4AB4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2" creationId="{98CD7190-ACB4-479B-EEDF-74789B1FE548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3" creationId="{F855FE5C-C7A5-A0D6-F06C-F2A5FAB9B57E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4" creationId="{62D84AA8-B9F2-E1EC-B26F-F0ECD439CF40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6" creationId="{035D08A6-7C62-5C10-C0BC-7ECF2AF8051E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7" creationId="{E4DA55CB-8CAC-970B-C0CA-5A19D69B4B4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8" creationId="{C3137352-62C6-3091-6F00-7D9DD9CA5796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9" creationId="{22B862EC-C92E-1111-1AB1-BD7A738876A7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0" creationId="{7211B7F5-3B4F-F03A-D1B2-C4BD0A2EABD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1" creationId="{9DEFF9AA-3B8A-92A7-FB63-0F4587C09765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2" creationId="{DAEF69D9-4345-B6E9-C13A-A0C56551CBD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3" creationId="{1DFB70FD-C961-AB29-558F-C7BD4F736FF1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4" creationId="{FDE00411-2957-7E7B-17F3-FF876F15233B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5" creationId="{CF89FB3F-75C0-9BE7-2BEC-838824B4152D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97" creationId="{76BB816E-2201-DEA7-1CED-10219DDA2533}"/>
          </ac:inkMkLst>
        </pc:inkChg>
        <pc:inkChg chg="add mod">
          <ac:chgData name="Tim Cook" userId="d1c7cfb340f2c7ab" providerId="LiveId" clId="{F3BF5BB5-F14C-4010-8886-DED494A981FC}" dt="2023-03-16T22:40:49.328" v="457" actId="1076"/>
          <ac:inkMkLst>
            <pc:docMk/>
            <pc:sldMk cId="2531207467" sldId="444"/>
            <ac:inkMk id="98" creationId="{AA6125EE-8C57-67F7-F06A-D70098046489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99" creationId="{C5955220-4C3E-76CB-6B98-35204DDF1E7E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0" creationId="{5649B242-F6F9-C424-4F1C-229EA20E1A22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1" creationId="{4D4EEF2A-685A-D437-FFE8-D2BF0D5FE69E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2" creationId="{7630ADDF-49A2-E502-4840-64D7A7212B61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3" creationId="{37579C8B-55AF-8545-5575-D0A404BD5806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4" creationId="{141D414D-38E5-CFC7-D6DC-F6C90F671B4F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5" creationId="{86D90296-A0C0-6A00-261E-9F8D84B70C2F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6" creationId="{47F14688-C900-46C3-933B-9ECAA95E41B3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8" creationId="{5057BED7-DED1-6E1F-55F2-8F79BC7A088D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9" creationId="{369BEACB-6D7A-EB45-DF31-4E2C7E8F45F6}"/>
          </ac:inkMkLst>
        </pc:inkChg>
      </pc:sldChg>
      <pc:sldChg chg="addSp delSp modSp mod">
        <pc:chgData name="Tim Cook" userId="d1c7cfb340f2c7ab" providerId="LiveId" clId="{F3BF5BB5-F14C-4010-8886-DED494A981FC}" dt="2023-03-16T22:43:21.295" v="605"/>
        <pc:sldMkLst>
          <pc:docMk/>
          <pc:sldMk cId="427759700" sldId="445"/>
        </pc:sldMkLst>
        <pc:grpChg chg="del mod">
          <ac:chgData name="Tim Cook" userId="d1c7cfb340f2c7ab" providerId="LiveId" clId="{F3BF5BB5-F14C-4010-8886-DED494A981FC}" dt="2023-03-16T22:41:16.788" v="466"/>
          <ac:grpSpMkLst>
            <pc:docMk/>
            <pc:sldMk cId="427759700" sldId="445"/>
            <ac:grpSpMk id="6" creationId="{AAFCAD3E-5D56-2F49-C7E9-E407444C60F0}"/>
          </ac:grpSpMkLst>
        </pc:grpChg>
        <pc:grpChg chg="mod">
          <ac:chgData name="Tim Cook" userId="d1c7cfb340f2c7ab" providerId="LiveId" clId="{F3BF5BB5-F14C-4010-8886-DED494A981FC}" dt="2023-03-16T22:41:21.142" v="470"/>
          <ac:grpSpMkLst>
            <pc:docMk/>
            <pc:sldMk cId="427759700" sldId="445"/>
            <ac:grpSpMk id="10" creationId="{83A90562-4462-090B-6474-6797C2D7E78E}"/>
          </ac:grpSpMkLst>
        </pc:grpChg>
        <pc:grpChg chg="mod">
          <ac:chgData name="Tim Cook" userId="d1c7cfb340f2c7ab" providerId="LiveId" clId="{F3BF5BB5-F14C-4010-8886-DED494A981FC}" dt="2023-03-16T22:41:24.476" v="474"/>
          <ac:grpSpMkLst>
            <pc:docMk/>
            <pc:sldMk cId="427759700" sldId="445"/>
            <ac:grpSpMk id="14" creationId="{4EEFF520-2B4A-EB23-887C-EFDC2FE55113}"/>
          </ac:grpSpMkLst>
        </pc:grpChg>
        <pc:grpChg chg="mod">
          <ac:chgData name="Tim Cook" userId="d1c7cfb340f2c7ab" providerId="LiveId" clId="{F3BF5BB5-F14C-4010-8886-DED494A981FC}" dt="2023-03-16T22:41:28.022" v="480"/>
          <ac:grpSpMkLst>
            <pc:docMk/>
            <pc:sldMk cId="427759700" sldId="445"/>
            <ac:grpSpMk id="20" creationId="{49570CF4-8752-15A5-C47E-28BB53A1A64D}"/>
          </ac:grpSpMkLst>
        </pc:grpChg>
        <pc:grpChg chg="del mod">
          <ac:chgData name="Tim Cook" userId="d1c7cfb340f2c7ab" providerId="LiveId" clId="{F3BF5BB5-F14C-4010-8886-DED494A981FC}" dt="2023-03-16T22:41:51.407" v="506"/>
          <ac:grpSpMkLst>
            <pc:docMk/>
            <pc:sldMk cId="427759700" sldId="445"/>
            <ac:grpSpMk id="32" creationId="{DB00588B-ABAB-3B0E-3328-BCFF9B0888AF}"/>
          </ac:grpSpMkLst>
        </pc:grpChg>
        <pc:grpChg chg="mod">
          <ac:chgData name="Tim Cook" userId="d1c7cfb340f2c7ab" providerId="LiveId" clId="{F3BF5BB5-F14C-4010-8886-DED494A981FC}" dt="2023-03-16T22:41:51.407" v="506"/>
          <ac:grpSpMkLst>
            <pc:docMk/>
            <pc:sldMk cId="427759700" sldId="445"/>
            <ac:grpSpMk id="37" creationId="{DBFC801E-8619-6F21-E44E-9FF3E19F6BB7}"/>
          </ac:grpSpMkLst>
        </pc:grpChg>
        <pc:grpChg chg="del mod">
          <ac:chgData name="Tim Cook" userId="d1c7cfb340f2c7ab" providerId="LiveId" clId="{F3BF5BB5-F14C-4010-8886-DED494A981FC}" dt="2023-03-16T22:42:02.509" v="529"/>
          <ac:grpSpMkLst>
            <pc:docMk/>
            <pc:sldMk cId="427759700" sldId="445"/>
            <ac:grpSpMk id="49" creationId="{7B5578EB-8D0F-E09E-5CC4-24E95A209F07}"/>
          </ac:grpSpMkLst>
        </pc:grpChg>
        <pc:grpChg chg="mod">
          <ac:chgData name="Tim Cook" userId="d1c7cfb340f2c7ab" providerId="LiveId" clId="{F3BF5BB5-F14C-4010-8886-DED494A981FC}" dt="2023-03-16T22:41:58.318" v="521"/>
          <ac:grpSpMkLst>
            <pc:docMk/>
            <pc:sldMk cId="427759700" sldId="445"/>
            <ac:grpSpMk id="50" creationId="{4C586E16-36D7-646A-43A5-92E5EB23FC59}"/>
          </ac:grpSpMkLst>
        </pc:grpChg>
        <pc:grpChg chg="mod">
          <ac:chgData name="Tim Cook" userId="d1c7cfb340f2c7ab" providerId="LiveId" clId="{F3BF5BB5-F14C-4010-8886-DED494A981FC}" dt="2023-03-16T22:42:02.509" v="529"/>
          <ac:grpSpMkLst>
            <pc:docMk/>
            <pc:sldMk cId="427759700" sldId="445"/>
            <ac:grpSpMk id="58" creationId="{46D7EAE1-F854-45C6-02BA-F6301E4E38A6}"/>
          </ac:grpSpMkLst>
        </pc:grpChg>
        <pc:grpChg chg="del mod">
          <ac:chgData name="Tim Cook" userId="d1c7cfb340f2c7ab" providerId="LiveId" clId="{F3BF5BB5-F14C-4010-8886-DED494A981FC}" dt="2023-03-16T22:42:26.637" v="549"/>
          <ac:grpSpMkLst>
            <pc:docMk/>
            <pc:sldMk cId="427759700" sldId="445"/>
            <ac:grpSpMk id="67" creationId="{4E6DBFEB-30C0-2CB4-4567-C02460D53CC3}"/>
          </ac:grpSpMkLst>
        </pc:grpChg>
        <pc:grpChg chg="mod">
          <ac:chgData name="Tim Cook" userId="d1c7cfb340f2c7ab" providerId="LiveId" clId="{F3BF5BB5-F14C-4010-8886-DED494A981FC}" dt="2023-03-16T22:42:26.637" v="549"/>
          <ac:grpSpMkLst>
            <pc:docMk/>
            <pc:sldMk cId="427759700" sldId="445"/>
            <ac:grpSpMk id="72" creationId="{5F8D1670-7F44-B318-2404-5D05A9429D9E}"/>
          </ac:grpSpMkLst>
        </pc:grpChg>
        <pc:grpChg chg="mod">
          <ac:chgData name="Tim Cook" userId="d1c7cfb340f2c7ab" providerId="LiveId" clId="{F3BF5BB5-F14C-4010-8886-DED494A981FC}" dt="2023-03-16T22:42:30.647" v="556"/>
          <ac:grpSpMkLst>
            <pc:docMk/>
            <pc:sldMk cId="427759700" sldId="445"/>
            <ac:grpSpMk id="79" creationId="{C8F8C8E8-D103-7018-5CB0-A2BECEEC562A}"/>
          </ac:grpSpMkLst>
        </pc:grpChg>
        <pc:grpChg chg="del mod">
          <ac:chgData name="Tim Cook" userId="d1c7cfb340f2c7ab" providerId="LiveId" clId="{F3BF5BB5-F14C-4010-8886-DED494A981FC}" dt="2023-03-16T22:42:41.691" v="564"/>
          <ac:grpSpMkLst>
            <pc:docMk/>
            <pc:sldMk cId="427759700" sldId="445"/>
            <ac:grpSpMk id="83" creationId="{78EA75E0-44D6-26B3-234F-CA968709A0A0}"/>
          </ac:grpSpMkLst>
        </pc:grpChg>
        <pc:grpChg chg="mod">
          <ac:chgData name="Tim Cook" userId="d1c7cfb340f2c7ab" providerId="LiveId" clId="{F3BF5BB5-F14C-4010-8886-DED494A981FC}" dt="2023-03-16T22:42:46.195" v="568"/>
          <ac:grpSpMkLst>
            <pc:docMk/>
            <pc:sldMk cId="427759700" sldId="445"/>
            <ac:grpSpMk id="88" creationId="{5E3E3531-B427-F9FB-BD17-6F32C035CB0F}"/>
          </ac:grpSpMkLst>
        </pc:grpChg>
        <pc:grpChg chg="mod">
          <ac:chgData name="Tim Cook" userId="d1c7cfb340f2c7ab" providerId="LiveId" clId="{F3BF5BB5-F14C-4010-8886-DED494A981FC}" dt="2023-03-16T22:42:50.168" v="572"/>
          <ac:grpSpMkLst>
            <pc:docMk/>
            <pc:sldMk cId="427759700" sldId="445"/>
            <ac:grpSpMk id="92" creationId="{C41A509F-914B-0D44-2F0A-70CA53FC49C8}"/>
          </ac:grpSpMkLst>
        </pc:grpChg>
        <pc:grpChg chg="del mod">
          <ac:chgData name="Tim Cook" userId="d1c7cfb340f2c7ab" providerId="LiveId" clId="{F3BF5BB5-F14C-4010-8886-DED494A981FC}" dt="2023-03-16T22:42:53.087" v="579"/>
          <ac:grpSpMkLst>
            <pc:docMk/>
            <pc:sldMk cId="427759700" sldId="445"/>
            <ac:grpSpMk id="96" creationId="{E0724ABE-AAA4-A120-3ABF-70B8E950B370}"/>
          </ac:grpSpMkLst>
        </pc:grpChg>
        <pc:grpChg chg="del mod">
          <ac:chgData name="Tim Cook" userId="d1c7cfb340f2c7ab" providerId="LiveId" clId="{F3BF5BB5-F14C-4010-8886-DED494A981FC}" dt="2023-03-16T22:43:03.751" v="598"/>
          <ac:grpSpMkLst>
            <pc:docMk/>
            <pc:sldMk cId="427759700" sldId="445"/>
            <ac:grpSpMk id="106" creationId="{31FC444F-2607-FF9F-0BBF-9C5457404133}"/>
          </ac:grpSpMkLst>
        </pc:grpChg>
        <pc:grpChg chg="mod">
          <ac:chgData name="Tim Cook" userId="d1c7cfb340f2c7ab" providerId="LiveId" clId="{F3BF5BB5-F14C-4010-8886-DED494A981FC}" dt="2023-03-16T22:43:06.786" v="603"/>
          <ac:grpSpMkLst>
            <pc:docMk/>
            <pc:sldMk cId="427759700" sldId="445"/>
            <ac:grpSpMk id="111" creationId="{5DCA5FFE-C515-5C15-E4BC-99F7BE2B4037}"/>
          </ac:grpSpMkLst>
        </pc:grpChg>
        <pc:inkChg chg="add del">
          <ac:chgData name="Tim Cook" userId="d1c7cfb340f2c7ab" providerId="LiveId" clId="{F3BF5BB5-F14C-4010-8886-DED494A981FC}" dt="2023-03-16T22:41:10.282" v="462"/>
          <ac:inkMkLst>
            <pc:docMk/>
            <pc:sldMk cId="427759700" sldId="445"/>
            <ac:inkMk id="3" creationId="{65293B47-D6E1-CF01-9BEC-06DA0591C8A2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4" creationId="{54D4E475-50AD-F4E2-624E-8F682BA27B7B}"/>
          </ac:inkMkLst>
        </pc:inkChg>
        <pc:inkChg chg="add del mod">
          <ac:chgData name="Tim Cook" userId="d1c7cfb340f2c7ab" providerId="LiveId" clId="{F3BF5BB5-F14C-4010-8886-DED494A981FC}" dt="2023-03-16T22:41:16.788" v="466"/>
          <ac:inkMkLst>
            <pc:docMk/>
            <pc:sldMk cId="427759700" sldId="445"/>
            <ac:inkMk id="5" creationId="{BA1172EB-1954-6F91-3EB5-530229DC723A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7" creationId="{9F09F357-8781-A007-469C-9876725145A4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8" creationId="{F5A06A0A-0331-213D-8164-9059C6402675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9" creationId="{44652D5F-EF67-37F2-624E-FF837D6C89B4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1" creationId="{57F5A8DD-AA90-B08F-E314-01AC58F1639B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2" creationId="{DE5D278E-D9C8-9A90-1490-80129C51BD3D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3" creationId="{B57D80AA-E3F3-9F20-BCF2-E5EF22D0BECB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5" creationId="{1886BAF3-7888-9A63-DD88-DDC7429361F3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6" creationId="{4B630A54-D514-4FE2-A4CF-F340B7635705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7" creationId="{2E9BEDA3-BC27-D968-379E-A6801F8A9238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8" creationId="{8A4A3768-64B3-C1C8-EEA0-17774F2755FD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9" creationId="{E4A3E261-E85E-9BAD-04E3-015750D9A5FC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1" creationId="{7623D282-AE79-0648-2438-5BCFB502560C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2" creationId="{586802BC-4D55-8230-2621-F116E5CA36E0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3" creationId="{B17B4252-CDB3-4FAD-E909-B362CCFC80FF}"/>
          </ac:inkMkLst>
        </pc:inkChg>
        <pc:inkChg chg="add del mod">
          <ac:chgData name="Tim Cook" userId="d1c7cfb340f2c7ab" providerId="LiveId" clId="{F3BF5BB5-F14C-4010-8886-DED494A981FC}" dt="2023-03-16T22:41:44.735" v="498"/>
          <ac:inkMkLst>
            <pc:docMk/>
            <pc:sldMk cId="427759700" sldId="445"/>
            <ac:inkMk id="24" creationId="{8432CBF1-CFEE-CA21-E505-757705FE65E0}"/>
          </ac:inkMkLst>
        </pc:inkChg>
        <pc:inkChg chg="add del mod">
          <ac:chgData name="Tim Cook" userId="d1c7cfb340f2c7ab" providerId="LiveId" clId="{F3BF5BB5-F14C-4010-8886-DED494A981FC}" dt="2023-03-16T22:41:44.735" v="500"/>
          <ac:inkMkLst>
            <pc:docMk/>
            <pc:sldMk cId="427759700" sldId="445"/>
            <ac:inkMk id="25" creationId="{20513B82-3226-8456-3276-C2D6BF5C17BF}"/>
          </ac:inkMkLst>
        </pc:inkChg>
        <pc:inkChg chg="add del mod">
          <ac:chgData name="Tim Cook" userId="d1c7cfb340f2c7ab" providerId="LiveId" clId="{F3BF5BB5-F14C-4010-8886-DED494A981FC}" dt="2023-03-16T22:41:44.735" v="499"/>
          <ac:inkMkLst>
            <pc:docMk/>
            <pc:sldMk cId="427759700" sldId="445"/>
            <ac:inkMk id="26" creationId="{DFE9FEE2-22E9-6BFB-94AF-16629F0AE281}"/>
          </ac:inkMkLst>
        </pc:inkChg>
        <pc:inkChg chg="add del mod">
          <ac:chgData name="Tim Cook" userId="d1c7cfb340f2c7ab" providerId="LiveId" clId="{F3BF5BB5-F14C-4010-8886-DED494A981FC}" dt="2023-03-16T22:41:46.464" v="501"/>
          <ac:inkMkLst>
            <pc:docMk/>
            <pc:sldMk cId="427759700" sldId="445"/>
            <ac:inkMk id="27" creationId="{588BAF01-6EF4-A3AE-D638-2B7B12548124}"/>
          </ac:inkMkLst>
        </pc:inkChg>
        <pc:inkChg chg="add del">
          <ac:chgData name="Tim Cook" userId="d1c7cfb340f2c7ab" providerId="LiveId" clId="{F3BF5BB5-F14C-4010-8886-DED494A981FC}" dt="2023-03-16T22:41:36.649" v="495"/>
          <ac:inkMkLst>
            <pc:docMk/>
            <pc:sldMk cId="427759700" sldId="445"/>
            <ac:inkMk id="28" creationId="{5D04DFB1-FA9B-EB24-1855-8D328FEA8CB5}"/>
          </ac:inkMkLst>
        </pc:inkChg>
        <pc:inkChg chg="add del">
          <ac:chgData name="Tim Cook" userId="d1c7cfb340f2c7ab" providerId="LiveId" clId="{F3BF5BB5-F14C-4010-8886-DED494A981FC}" dt="2023-03-16T22:41:36.649" v="494"/>
          <ac:inkMkLst>
            <pc:docMk/>
            <pc:sldMk cId="427759700" sldId="445"/>
            <ac:inkMk id="29" creationId="{B1B43D8F-46DB-6EB5-2F71-4F65315C8DDC}"/>
          </ac:inkMkLst>
        </pc:inkChg>
        <pc:inkChg chg="add del">
          <ac:chgData name="Tim Cook" userId="d1c7cfb340f2c7ab" providerId="LiveId" clId="{F3BF5BB5-F14C-4010-8886-DED494A981FC}" dt="2023-03-16T22:41:36.649" v="493"/>
          <ac:inkMkLst>
            <pc:docMk/>
            <pc:sldMk cId="427759700" sldId="445"/>
            <ac:inkMk id="30" creationId="{7EEF28B7-234E-3D78-6232-DEE6805702A0}"/>
          </ac:inkMkLst>
        </pc:inkChg>
        <pc:inkChg chg="add del">
          <ac:chgData name="Tim Cook" userId="d1c7cfb340f2c7ab" providerId="LiveId" clId="{F3BF5BB5-F14C-4010-8886-DED494A981FC}" dt="2023-03-16T22:41:36.649" v="492"/>
          <ac:inkMkLst>
            <pc:docMk/>
            <pc:sldMk cId="427759700" sldId="445"/>
            <ac:inkMk id="31" creationId="{FAADDF94-A75C-F9D8-1581-B36E82620C46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3" creationId="{E147203C-4022-0CE2-5C51-84FE50758A92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4" creationId="{8AC0CFF2-4C6D-72DC-4847-3BD5E42F8542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5" creationId="{C5825C68-979B-9989-73C8-4BB53B5989EB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6" creationId="{6EE55759-EA6E-DF4D-0355-3524D1B90720}"/>
          </ac:inkMkLst>
        </pc:inkChg>
        <pc:inkChg chg="add del">
          <ac:chgData name="Tim Cook" userId="d1c7cfb340f2c7ab" providerId="LiveId" clId="{F3BF5BB5-F14C-4010-8886-DED494A981FC}" dt="2023-03-16T22:41:53.256" v="512"/>
          <ac:inkMkLst>
            <pc:docMk/>
            <pc:sldMk cId="427759700" sldId="445"/>
            <ac:inkMk id="38" creationId="{B18C5EC9-FB2D-B0E0-89AE-1781C4085867}"/>
          </ac:inkMkLst>
        </pc:inkChg>
        <pc:inkChg chg="add del">
          <ac:chgData name="Tim Cook" userId="d1c7cfb340f2c7ab" providerId="LiveId" clId="{F3BF5BB5-F14C-4010-8886-DED494A981FC}" dt="2023-03-16T22:41:53.256" v="511"/>
          <ac:inkMkLst>
            <pc:docMk/>
            <pc:sldMk cId="427759700" sldId="445"/>
            <ac:inkMk id="39" creationId="{5AEB333A-4B49-8CF2-F8C0-EE422AAC16A5}"/>
          </ac:inkMkLst>
        </pc:inkChg>
        <pc:inkChg chg="add del">
          <ac:chgData name="Tim Cook" userId="d1c7cfb340f2c7ab" providerId="LiveId" clId="{F3BF5BB5-F14C-4010-8886-DED494A981FC}" dt="2023-03-16T22:41:53.256" v="510"/>
          <ac:inkMkLst>
            <pc:docMk/>
            <pc:sldMk cId="427759700" sldId="445"/>
            <ac:inkMk id="40" creationId="{3A86C551-308E-0C6F-0C67-362DC6DC3565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1" creationId="{679165E0-7CBD-C584-2340-3C0FF03A0390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2" creationId="{97AED667-BD3F-4AB6-3903-6A844FF5D1C4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3" creationId="{C119E380-B45E-1233-2212-E53ADFDCDC28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4" creationId="{7DC84D32-B16C-82B2-2936-DA9BF553295A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5" creationId="{F495B201-E3A4-87C0-700B-7835896D0252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6" creationId="{269C1A5B-0DD3-BA89-68A7-B407587E6A32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47" creationId="{9482C5DA-E9E3-E225-9DF7-76689561C864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48" creationId="{E330B5C7-23C2-C944-AB06-C1697E08A532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1" creationId="{CC59A233-BA99-969D-42A2-C6F52F5E3D3A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2" creationId="{F17F179C-D07A-DC3E-5073-F32A755292E3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3" creationId="{F724D1F3-E509-861E-7634-6A10934E48A9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4" creationId="{BA1FBC08-9AC4-5F59-1B3F-2C29880C9EEE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5" creationId="{E3487011-8998-3525-CE73-E3FDF0CC0DE7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6" creationId="{53C23901-3810-AC8F-066C-30113D165CEF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7" creationId="{4F39A06A-5591-17AF-B1F5-5B536814CA83}"/>
          </ac:inkMkLst>
        </pc:inkChg>
        <pc:inkChg chg="add del">
          <ac:chgData name="Tim Cook" userId="d1c7cfb340f2c7ab" providerId="LiveId" clId="{F3BF5BB5-F14C-4010-8886-DED494A981FC}" dt="2023-03-16T22:42:12.203" v="531"/>
          <ac:inkMkLst>
            <pc:docMk/>
            <pc:sldMk cId="427759700" sldId="445"/>
            <ac:inkMk id="59" creationId="{5C84CEB6-1FC1-600E-186C-511228A8899D}"/>
          </ac:inkMkLst>
        </pc:inkChg>
        <pc:inkChg chg="add del">
          <ac:chgData name="Tim Cook" userId="d1c7cfb340f2c7ab" providerId="LiveId" clId="{F3BF5BB5-F14C-4010-8886-DED494A981FC}" dt="2023-03-16T22:42:15.146" v="533"/>
          <ac:inkMkLst>
            <pc:docMk/>
            <pc:sldMk cId="427759700" sldId="445"/>
            <ac:inkMk id="60" creationId="{8E695B3E-ABC9-AC27-E778-C54715D71895}"/>
          </ac:inkMkLst>
        </pc:inkChg>
        <pc:inkChg chg="add del">
          <ac:chgData name="Tim Cook" userId="d1c7cfb340f2c7ab" providerId="LiveId" clId="{F3BF5BB5-F14C-4010-8886-DED494A981FC}" dt="2023-03-16T22:42:17.498" v="535"/>
          <ac:inkMkLst>
            <pc:docMk/>
            <pc:sldMk cId="427759700" sldId="445"/>
            <ac:inkMk id="61" creationId="{DBD265B4-7EFE-14F4-65C9-52BF08AEA595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2" creationId="{EE31DC97-FC66-BACC-99FD-9C3AE009677A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3" creationId="{D0CCDED9-2AB9-081A-51B1-714413968183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4" creationId="{D3EF3811-D530-A648-7E7B-92980D7955D3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5" creationId="{1A4B9C34-0317-C0C6-B7F1-FB0116D0FA32}"/>
          </ac:inkMkLst>
        </pc:inkChg>
        <pc:inkChg chg="add del mod">
          <ac:chgData name="Tim Cook" userId="d1c7cfb340f2c7ab" providerId="LiveId" clId="{F3BF5BB5-F14C-4010-8886-DED494A981FC}" dt="2023-03-16T22:42:22.016" v="542"/>
          <ac:inkMkLst>
            <pc:docMk/>
            <pc:sldMk cId="427759700" sldId="445"/>
            <ac:inkMk id="66" creationId="{3B0B7B80-0917-DFBF-0D02-0B8A7F4B5641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8" creationId="{196F9C13-D5C1-14F8-9803-F55134661C40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9" creationId="{4F58920B-846F-9B88-19E8-F2D608411FC8}"/>
          </ac:inkMkLst>
        </pc:inkChg>
        <pc:inkChg chg="add del">
          <ac:chgData name="Tim Cook" userId="d1c7cfb340f2c7ab" providerId="LiveId" clId="{F3BF5BB5-F14C-4010-8886-DED494A981FC}" dt="2023-03-16T22:42:26.381" v="547"/>
          <ac:inkMkLst>
            <pc:docMk/>
            <pc:sldMk cId="427759700" sldId="445"/>
            <ac:inkMk id="70" creationId="{F9B5995C-FD5E-0C8D-6005-A479AC759DED}"/>
          </ac:inkMkLst>
        </pc:inkChg>
        <pc:inkChg chg="add del">
          <ac:chgData name="Tim Cook" userId="d1c7cfb340f2c7ab" providerId="LiveId" clId="{F3BF5BB5-F14C-4010-8886-DED494A981FC}" dt="2023-03-16T22:42:26.381" v="548"/>
          <ac:inkMkLst>
            <pc:docMk/>
            <pc:sldMk cId="427759700" sldId="445"/>
            <ac:inkMk id="71" creationId="{61F89D80-735C-BC62-AB68-5FD3CA467706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3" creationId="{F5FA6B09-BC13-D0DD-A974-52E22A57A7C5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4" creationId="{CFBB73A6-6C89-CD57-8C83-C59C9027A0E7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5" creationId="{E62978F8-7AD5-3C6B-8CCE-631495FBA1AF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6" creationId="{C392AE95-B17C-118C-FDAE-299C77DF9F52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7" creationId="{6C9B34C1-83AE-9CF9-B77B-BB2725393AA5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8" creationId="{C885F4BE-E8C3-A066-36DA-543C0D3DB2A1}"/>
          </ac:inkMkLst>
        </pc:inkChg>
        <pc:inkChg chg="add mod">
          <ac:chgData name="Tim Cook" userId="d1c7cfb340f2c7ab" providerId="LiveId" clId="{F3BF5BB5-F14C-4010-8886-DED494A981FC}" dt="2023-03-16T22:42:41.691" v="564"/>
          <ac:inkMkLst>
            <pc:docMk/>
            <pc:sldMk cId="427759700" sldId="445"/>
            <ac:inkMk id="80" creationId="{0D7B6CA6-B9E9-9DFA-402C-18A7CEAB4457}"/>
          </ac:inkMkLst>
        </pc:inkChg>
        <pc:inkChg chg="add del mod">
          <ac:chgData name="Tim Cook" userId="d1c7cfb340f2c7ab" providerId="LiveId" clId="{F3BF5BB5-F14C-4010-8886-DED494A981FC}" dt="2023-03-16T22:42:41.659" v="562"/>
          <ac:inkMkLst>
            <pc:docMk/>
            <pc:sldMk cId="427759700" sldId="445"/>
            <ac:inkMk id="81" creationId="{582E18BC-381F-B66E-ACED-95C61DD8989F}"/>
          </ac:inkMkLst>
        </pc:inkChg>
        <pc:inkChg chg="add del mod">
          <ac:chgData name="Tim Cook" userId="d1c7cfb340f2c7ab" providerId="LiveId" clId="{F3BF5BB5-F14C-4010-8886-DED494A981FC}" dt="2023-03-16T22:42:41.691" v="564"/>
          <ac:inkMkLst>
            <pc:docMk/>
            <pc:sldMk cId="427759700" sldId="445"/>
            <ac:inkMk id="82" creationId="{3D04A2B0-8050-C629-01AD-4B3807BD54EA}"/>
          </ac:inkMkLst>
        </pc:inkChg>
        <pc:inkChg chg="add del">
          <ac:chgData name="Tim Cook" userId="d1c7cfb340f2c7ab" providerId="LiveId" clId="{F3BF5BB5-F14C-4010-8886-DED494A981FC}" dt="2023-03-16T22:42:41.675" v="563"/>
          <ac:inkMkLst>
            <pc:docMk/>
            <pc:sldMk cId="427759700" sldId="445"/>
            <ac:inkMk id="84" creationId="{182D48A2-4196-4C4D-F084-313904B61E51}"/>
          </ac:inkMkLst>
        </pc:inkChg>
        <pc:inkChg chg="add mod">
          <ac:chgData name="Tim Cook" userId="d1c7cfb340f2c7ab" providerId="LiveId" clId="{F3BF5BB5-F14C-4010-8886-DED494A981FC}" dt="2023-03-16T22:42:46.195" v="568"/>
          <ac:inkMkLst>
            <pc:docMk/>
            <pc:sldMk cId="427759700" sldId="445"/>
            <ac:inkMk id="85" creationId="{BE1CDD44-72E1-7BCD-C2D9-964C5FB46D9C}"/>
          </ac:inkMkLst>
        </pc:inkChg>
        <pc:inkChg chg="add mod">
          <ac:chgData name="Tim Cook" userId="d1c7cfb340f2c7ab" providerId="LiveId" clId="{F3BF5BB5-F14C-4010-8886-DED494A981FC}" dt="2023-03-16T22:42:46.195" v="568"/>
          <ac:inkMkLst>
            <pc:docMk/>
            <pc:sldMk cId="427759700" sldId="445"/>
            <ac:inkMk id="86" creationId="{24F80A41-3FC0-E944-C3C6-68D708870B67}"/>
          </ac:inkMkLst>
        </pc:inkChg>
        <pc:inkChg chg="add">
          <ac:chgData name="Tim Cook" userId="d1c7cfb340f2c7ab" providerId="LiveId" clId="{F3BF5BB5-F14C-4010-8886-DED494A981FC}" dt="2023-03-16T22:42:45.616" v="567" actId="9405"/>
          <ac:inkMkLst>
            <pc:docMk/>
            <pc:sldMk cId="427759700" sldId="445"/>
            <ac:inkMk id="87" creationId="{F8292258-7185-DAA2-C7EF-EDD89FA4CCEE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89" creationId="{ADA31D91-3881-D290-9F38-6A61C05A0908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90" creationId="{AF2DDC93-8974-7CF0-0716-F9524EBADEDF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91" creationId="{4DB813C4-9C42-A5F7-90ED-181DDBD938AF}"/>
          </ac:inkMkLst>
        </pc:inkChg>
        <pc:inkChg chg="add del mod">
          <ac:chgData name="Tim Cook" userId="d1c7cfb340f2c7ab" providerId="LiveId" clId="{F3BF5BB5-F14C-4010-8886-DED494A981FC}" dt="2023-03-16T22:42:54.831" v="580"/>
          <ac:inkMkLst>
            <pc:docMk/>
            <pc:sldMk cId="427759700" sldId="445"/>
            <ac:inkMk id="93" creationId="{FD6C1EB4-A65A-B83F-6AD8-39F24B26B040}"/>
          </ac:inkMkLst>
        </pc:inkChg>
        <pc:inkChg chg="add del">
          <ac:chgData name="Tim Cook" userId="d1c7cfb340f2c7ab" providerId="LiveId" clId="{F3BF5BB5-F14C-4010-8886-DED494A981FC}" dt="2023-03-16T22:42:52.316" v="577"/>
          <ac:inkMkLst>
            <pc:docMk/>
            <pc:sldMk cId="427759700" sldId="445"/>
            <ac:inkMk id="94" creationId="{CB43251B-93C2-9C36-209C-5020F18E6FD6}"/>
          </ac:inkMkLst>
        </pc:inkChg>
        <pc:inkChg chg="add del mod">
          <ac:chgData name="Tim Cook" userId="d1c7cfb340f2c7ab" providerId="LiveId" clId="{F3BF5BB5-F14C-4010-8886-DED494A981FC}" dt="2023-03-16T22:42:53.087" v="579"/>
          <ac:inkMkLst>
            <pc:docMk/>
            <pc:sldMk cId="427759700" sldId="445"/>
            <ac:inkMk id="95" creationId="{16FD26F3-32E6-A605-A2B4-28A64A97A5C6}"/>
          </ac:inkMkLst>
        </pc:inkChg>
        <pc:inkChg chg="add del">
          <ac:chgData name="Tim Cook" userId="d1c7cfb340f2c7ab" providerId="LiveId" clId="{F3BF5BB5-F14C-4010-8886-DED494A981FC}" dt="2023-03-16T22:42:58.494" v="588"/>
          <ac:inkMkLst>
            <pc:docMk/>
            <pc:sldMk cId="427759700" sldId="445"/>
            <ac:inkMk id="97" creationId="{E4FBEAF9-BBFB-81E1-5740-8A8ECE287E00}"/>
          </ac:inkMkLst>
        </pc:inkChg>
        <pc:inkChg chg="add del">
          <ac:chgData name="Tim Cook" userId="d1c7cfb340f2c7ab" providerId="LiveId" clId="{F3BF5BB5-F14C-4010-8886-DED494A981FC}" dt="2023-03-16T22:42:57.951" v="586"/>
          <ac:inkMkLst>
            <pc:docMk/>
            <pc:sldMk cId="427759700" sldId="445"/>
            <ac:inkMk id="98" creationId="{56F37EEA-30F3-6D3C-33CD-857D51285209}"/>
          </ac:inkMkLst>
        </pc:inkChg>
        <pc:inkChg chg="add del">
          <ac:chgData name="Tim Cook" userId="d1c7cfb340f2c7ab" providerId="LiveId" clId="{F3BF5BB5-F14C-4010-8886-DED494A981FC}" dt="2023-03-16T22:42:58.075" v="587"/>
          <ac:inkMkLst>
            <pc:docMk/>
            <pc:sldMk cId="427759700" sldId="445"/>
            <ac:inkMk id="99" creationId="{04F12860-4CCD-96D2-0C95-4116006D4336}"/>
          </ac:inkMkLst>
        </pc:inkChg>
        <pc:inkChg chg="add del">
          <ac:chgData name="Tim Cook" userId="d1c7cfb340f2c7ab" providerId="LiveId" clId="{F3BF5BB5-F14C-4010-8886-DED494A981FC}" dt="2023-03-16T22:42:57.951" v="585"/>
          <ac:inkMkLst>
            <pc:docMk/>
            <pc:sldMk cId="427759700" sldId="445"/>
            <ac:inkMk id="100" creationId="{34574D62-3655-DA44-8D64-AC1A94D34438}"/>
          </ac:inkMkLst>
        </pc:inkChg>
        <pc:inkChg chg="add mod">
          <ac:chgData name="Tim Cook" userId="d1c7cfb340f2c7ab" providerId="LiveId" clId="{F3BF5BB5-F14C-4010-8886-DED494A981FC}" dt="2023-03-16T22:43:03.751" v="598"/>
          <ac:inkMkLst>
            <pc:docMk/>
            <pc:sldMk cId="427759700" sldId="445"/>
            <ac:inkMk id="101" creationId="{3A31AD9F-A758-B03B-29AE-90AB2D35AEE8}"/>
          </ac:inkMkLst>
        </pc:inkChg>
        <pc:inkChg chg="add del mod">
          <ac:chgData name="Tim Cook" userId="d1c7cfb340f2c7ab" providerId="LiveId" clId="{F3BF5BB5-F14C-4010-8886-DED494A981FC}" dt="2023-03-16T22:43:03.751" v="598"/>
          <ac:inkMkLst>
            <pc:docMk/>
            <pc:sldMk cId="427759700" sldId="445"/>
            <ac:inkMk id="102" creationId="{1380C0DB-B351-1063-D65D-8A1B521FC855}"/>
          </ac:inkMkLst>
        </pc:inkChg>
        <pc:inkChg chg="add del">
          <ac:chgData name="Tim Cook" userId="d1c7cfb340f2c7ab" providerId="LiveId" clId="{F3BF5BB5-F14C-4010-8886-DED494A981FC}" dt="2023-03-16T22:43:02.802" v="596"/>
          <ac:inkMkLst>
            <pc:docMk/>
            <pc:sldMk cId="427759700" sldId="445"/>
            <ac:inkMk id="103" creationId="{C57DDFBD-ACD5-D2AD-E346-EFC7A8A29ABE}"/>
          </ac:inkMkLst>
        </pc:inkChg>
        <pc:inkChg chg="add del">
          <ac:chgData name="Tim Cook" userId="d1c7cfb340f2c7ab" providerId="LiveId" clId="{F3BF5BB5-F14C-4010-8886-DED494A981FC}" dt="2023-03-16T22:43:02.802" v="594"/>
          <ac:inkMkLst>
            <pc:docMk/>
            <pc:sldMk cId="427759700" sldId="445"/>
            <ac:inkMk id="104" creationId="{5985A067-A3AE-C3ED-6B5F-DAED69307049}"/>
          </ac:inkMkLst>
        </pc:inkChg>
        <pc:inkChg chg="add del">
          <ac:chgData name="Tim Cook" userId="d1c7cfb340f2c7ab" providerId="LiveId" clId="{F3BF5BB5-F14C-4010-8886-DED494A981FC}" dt="2023-03-16T22:43:02.802" v="595"/>
          <ac:inkMkLst>
            <pc:docMk/>
            <pc:sldMk cId="427759700" sldId="445"/>
            <ac:inkMk id="105" creationId="{9439DCC4-AF6F-C059-DFDE-162322CF118A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7" creationId="{525A69F8-9E56-06DD-5E1C-65E4867C16BF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8" creationId="{5255EF54-4DB1-1A0F-88FF-D9C567F911F8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9" creationId="{EF639D29-A47D-E08D-19F5-76FEE9DFA8EF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10" creationId="{5FE45F76-C470-12FE-AE44-E07D2674222A}"/>
          </ac:inkMkLst>
        </pc:inkChg>
        <pc:inkChg chg="add del">
          <ac:chgData name="Tim Cook" userId="d1c7cfb340f2c7ab" providerId="LiveId" clId="{F3BF5BB5-F14C-4010-8886-DED494A981FC}" dt="2023-03-16T22:43:21.295" v="605"/>
          <ac:inkMkLst>
            <pc:docMk/>
            <pc:sldMk cId="427759700" sldId="445"/>
            <ac:inkMk id="112" creationId="{5D58B351-CC3D-D03F-0418-D1D6945850FA}"/>
          </ac:inkMkLst>
        </pc:inkChg>
      </pc:sldChg>
      <pc:sldChg chg="addSp delSp modSp mod">
        <pc:chgData name="Tim Cook" userId="d1c7cfb340f2c7ab" providerId="LiveId" clId="{F3BF5BB5-F14C-4010-8886-DED494A981FC}" dt="2023-03-16T22:48:28.888" v="894"/>
        <pc:sldMkLst>
          <pc:docMk/>
          <pc:sldMk cId="2390277483" sldId="446"/>
        </pc:sldMkLst>
        <pc:grpChg chg="del mod">
          <ac:chgData name="Tim Cook" userId="d1c7cfb340f2c7ab" providerId="LiveId" clId="{F3BF5BB5-F14C-4010-8886-DED494A981FC}" dt="2023-03-16T22:43:39.728" v="624"/>
          <ac:grpSpMkLst>
            <pc:docMk/>
            <pc:sldMk cId="2390277483" sldId="446"/>
            <ac:grpSpMk id="7" creationId="{14A9C8E6-3DFC-D80A-4FBA-D015B61BF4B4}"/>
          </ac:grpSpMkLst>
        </pc:grpChg>
        <pc:grpChg chg="mod">
          <ac:chgData name="Tim Cook" userId="d1c7cfb340f2c7ab" providerId="LiveId" clId="{F3BF5BB5-F14C-4010-8886-DED494A981FC}" dt="2023-03-16T22:43:45.526" v="633"/>
          <ac:grpSpMkLst>
            <pc:docMk/>
            <pc:sldMk cId="2390277483" sldId="446"/>
            <ac:grpSpMk id="19" creationId="{44552205-78B7-1C62-AE12-ACCF0E55516D}"/>
          </ac:grpSpMkLst>
        </pc:grpChg>
        <pc:grpChg chg="mod">
          <ac:chgData name="Tim Cook" userId="d1c7cfb340f2c7ab" providerId="LiveId" clId="{F3BF5BB5-F14C-4010-8886-DED494A981FC}" dt="2023-03-16T22:43:47.668" v="638"/>
          <ac:grpSpMkLst>
            <pc:docMk/>
            <pc:sldMk cId="2390277483" sldId="446"/>
            <ac:grpSpMk id="24" creationId="{1C694A1D-9892-81DA-E719-CC6895D16EB7}"/>
          </ac:grpSpMkLst>
        </pc:grpChg>
        <pc:grpChg chg="mod">
          <ac:chgData name="Tim Cook" userId="d1c7cfb340f2c7ab" providerId="LiveId" clId="{F3BF5BB5-F14C-4010-8886-DED494A981FC}" dt="2023-03-16T22:43:50.293" v="642"/>
          <ac:grpSpMkLst>
            <pc:docMk/>
            <pc:sldMk cId="2390277483" sldId="446"/>
            <ac:grpSpMk id="28" creationId="{67F3FD69-7F1C-8FFC-1111-630A0C97F27F}"/>
          </ac:grpSpMkLst>
        </pc:grpChg>
        <pc:grpChg chg="del mod">
          <ac:chgData name="Tim Cook" userId="d1c7cfb340f2c7ab" providerId="LiveId" clId="{F3BF5BB5-F14C-4010-8886-DED494A981FC}" dt="2023-03-16T22:44:19.553" v="654"/>
          <ac:grpSpMkLst>
            <pc:docMk/>
            <pc:sldMk cId="2390277483" sldId="446"/>
            <ac:grpSpMk id="36" creationId="{791D95A9-51EE-B842-13D6-F1D249D889A9}"/>
          </ac:grpSpMkLst>
        </pc:grpChg>
        <pc:grpChg chg="del mod">
          <ac:chgData name="Tim Cook" userId="d1c7cfb340f2c7ab" providerId="LiveId" clId="{F3BF5BB5-F14C-4010-8886-DED494A981FC}" dt="2023-03-16T22:48:28.888" v="894"/>
          <ac:grpSpMkLst>
            <pc:docMk/>
            <pc:sldMk cId="2390277483" sldId="446"/>
            <ac:grpSpMk id="44" creationId="{88226E40-0560-EAC8-8D79-8919A2E36B69}"/>
          </ac:grpSpMkLst>
        </pc:grpChg>
        <pc:grpChg chg="del mod">
          <ac:chgData name="Tim Cook" userId="d1c7cfb340f2c7ab" providerId="LiveId" clId="{F3BF5BB5-F14C-4010-8886-DED494A981FC}" dt="2023-03-16T22:44:33.937" v="670"/>
          <ac:grpSpMkLst>
            <pc:docMk/>
            <pc:sldMk cId="2390277483" sldId="446"/>
            <ac:grpSpMk id="48" creationId="{70C26CE8-9D4A-3817-3B73-9D948E209F35}"/>
          </ac:grpSpMkLst>
        </pc:grpChg>
        <pc:grpChg chg="del mod">
          <ac:chgData name="Tim Cook" userId="d1c7cfb340f2c7ab" providerId="LiveId" clId="{F3BF5BB5-F14C-4010-8886-DED494A981FC}" dt="2023-03-16T22:44:41.113" v="679"/>
          <ac:grpSpMkLst>
            <pc:docMk/>
            <pc:sldMk cId="2390277483" sldId="446"/>
            <ac:grpSpMk id="53" creationId="{11A97A92-E7F3-40E8-B58E-69C175592114}"/>
          </ac:grpSpMkLst>
        </pc:grpChg>
        <pc:grpChg chg="del mod">
          <ac:chgData name="Tim Cook" userId="d1c7cfb340f2c7ab" providerId="LiveId" clId="{F3BF5BB5-F14C-4010-8886-DED494A981FC}" dt="2023-03-16T22:44:43.135" v="683"/>
          <ac:grpSpMkLst>
            <pc:docMk/>
            <pc:sldMk cId="2390277483" sldId="446"/>
            <ac:grpSpMk id="55" creationId="{3D138CE8-A77C-6AF0-E8D1-A95BB5C70368}"/>
          </ac:grpSpMkLst>
        </pc:grpChg>
        <pc:grpChg chg="del mod">
          <ac:chgData name="Tim Cook" userId="d1c7cfb340f2c7ab" providerId="LiveId" clId="{F3BF5BB5-F14C-4010-8886-DED494A981FC}" dt="2023-03-16T22:44:49.374" v="689"/>
          <ac:grpSpMkLst>
            <pc:docMk/>
            <pc:sldMk cId="2390277483" sldId="446"/>
            <ac:grpSpMk id="59" creationId="{B0428A65-0C1C-2AAD-1307-A14BBF29736B}"/>
          </ac:grpSpMkLst>
        </pc:grpChg>
        <pc:grpChg chg="del 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61" creationId="{6D84BA5E-E263-A3D3-07BB-BC13238FE246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79" creationId="{5454E6F4-886F-ED85-A1FB-CDE767569AE4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80" creationId="{AF776585-BF73-6CAA-C0FF-B1079E23A98C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81" creationId="{7A77D690-63E1-8A7B-8066-593C3D6CAEFD}"/>
          </ac:grpSpMkLst>
        </pc:grpChg>
        <pc:grpChg chg="mod">
          <ac:chgData name="Tim Cook" userId="d1c7cfb340f2c7ab" providerId="LiveId" clId="{F3BF5BB5-F14C-4010-8886-DED494A981FC}" dt="2023-03-16T22:45:01.187" v="716"/>
          <ac:grpSpMkLst>
            <pc:docMk/>
            <pc:sldMk cId="2390277483" sldId="446"/>
            <ac:grpSpMk id="86" creationId="{62E53FBE-7759-8933-2D18-572992E121CC}"/>
          </ac:grpSpMkLst>
        </pc:grpChg>
        <pc:grpChg chg="del mod">
          <ac:chgData name="Tim Cook" userId="d1c7cfb340f2c7ab" providerId="LiveId" clId="{F3BF5BB5-F14C-4010-8886-DED494A981FC}" dt="2023-03-16T22:45:19.265" v="720"/>
          <ac:grpSpMkLst>
            <pc:docMk/>
            <pc:sldMk cId="2390277483" sldId="446"/>
            <ac:grpSpMk id="89" creationId="{8486B307-35E1-74BF-6D6A-9022F76BB6C0}"/>
          </ac:grpSpMkLst>
        </pc:grpChg>
        <pc:grpChg chg="del mod">
          <ac:chgData name="Tim Cook" userId="d1c7cfb340f2c7ab" providerId="LiveId" clId="{F3BF5BB5-F14C-4010-8886-DED494A981FC}" dt="2023-03-16T22:47:07.778" v="807"/>
          <ac:grpSpMkLst>
            <pc:docMk/>
            <pc:sldMk cId="2390277483" sldId="446"/>
            <ac:grpSpMk id="108" creationId="{8F982C8D-24AB-4297-F964-EF6F3C96B692}"/>
          </ac:grpSpMkLst>
        </pc:grpChg>
        <pc:grpChg chg="del 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09" creationId="{2DA1175E-F5AC-F958-5CBC-DDE9FC1B918A}"/>
          </ac:grpSpMkLst>
        </pc:grpChg>
        <pc:grpChg chg="del mod">
          <ac:chgData name="Tim Cook" userId="d1c7cfb340f2c7ab" providerId="LiveId" clId="{F3BF5BB5-F14C-4010-8886-DED494A981FC}" dt="2023-03-16T22:46:06.538" v="753"/>
          <ac:grpSpMkLst>
            <pc:docMk/>
            <pc:sldMk cId="2390277483" sldId="446"/>
            <ac:grpSpMk id="115" creationId="{57E85F0B-FE72-BEEA-81AC-1DF5199F9359}"/>
          </ac:grpSpMkLst>
        </pc:grpChg>
        <pc:grpChg chg="del mod">
          <ac:chgData name="Tim Cook" userId="d1c7cfb340f2c7ab" providerId="LiveId" clId="{F3BF5BB5-F14C-4010-8886-DED494A981FC}" dt="2023-03-16T22:46:13.139" v="762"/>
          <ac:grpSpMkLst>
            <pc:docMk/>
            <pc:sldMk cId="2390277483" sldId="446"/>
            <ac:grpSpMk id="121" creationId="{3EE7458E-538C-D4EC-77A5-8E75F688AA9C}"/>
          </ac:grpSpMkLst>
        </pc:grpChg>
        <pc:grpChg chg="mod">
          <ac:chgData name="Tim Cook" userId="d1c7cfb340f2c7ab" providerId="LiveId" clId="{F3BF5BB5-F14C-4010-8886-DED494A981FC}" dt="2023-03-16T22:46:16.120" v="766"/>
          <ac:grpSpMkLst>
            <pc:docMk/>
            <pc:sldMk cId="2390277483" sldId="446"/>
            <ac:grpSpMk id="124" creationId="{34F18450-FFF9-F23A-59EB-C1EE940CEE9E}"/>
          </ac:grpSpMkLst>
        </pc:grpChg>
        <pc:grpChg chg="del mod">
          <ac:chgData name="Tim Cook" userId="d1c7cfb340f2c7ab" providerId="LiveId" clId="{F3BF5BB5-F14C-4010-8886-DED494A981FC}" dt="2023-03-16T22:46:22.350" v="778"/>
          <ac:grpSpMkLst>
            <pc:docMk/>
            <pc:sldMk cId="2390277483" sldId="446"/>
            <ac:grpSpMk id="131" creationId="{C1BCCF50-4976-ACDB-0976-669244AC7AD0}"/>
          </ac:grpSpMkLst>
        </pc:grpChg>
        <pc:grpChg chg="mod">
          <ac:chgData name="Tim Cook" userId="d1c7cfb340f2c7ab" providerId="LiveId" clId="{F3BF5BB5-F14C-4010-8886-DED494A981FC}" dt="2023-03-16T22:46:33.522" v="788"/>
          <ac:grpSpMkLst>
            <pc:docMk/>
            <pc:sldMk cId="2390277483" sldId="446"/>
            <ac:grpSpMk id="136" creationId="{A012D9C4-40EE-8741-FFE6-B5884CEE0E6C}"/>
          </ac:grpSpMkLst>
        </pc:grpChg>
        <pc:grpChg chg="mod">
          <ac:chgData name="Tim Cook" userId="d1c7cfb340f2c7ab" providerId="LiveId" clId="{F3BF5BB5-F14C-4010-8886-DED494A981FC}" dt="2023-03-16T22:46:43.284" v="797"/>
          <ac:grpSpMkLst>
            <pc:docMk/>
            <pc:sldMk cId="2390277483" sldId="446"/>
            <ac:grpSpMk id="144" creationId="{9288958D-7056-C387-4497-2C57CC0E136D}"/>
          </ac:grpSpMkLst>
        </pc:grpChg>
        <pc:grpChg chg="del 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51" creationId="{9E48ABE3-38F3-CEF2-2800-CF7E5BFC2190}"/>
          </ac:grpSpMkLst>
        </pc:grpChg>
        <pc:grpChg chg="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56" creationId="{C522AC61-D04C-5A70-98A0-BAD8FFA96E6A}"/>
          </ac:grpSpMkLst>
        </pc:grpChg>
        <pc:grpChg chg="mod">
          <ac:chgData name="Tim Cook" userId="d1c7cfb340f2c7ab" providerId="LiveId" clId="{F3BF5BB5-F14C-4010-8886-DED494A981FC}" dt="2023-03-16T22:47:36.214" v="834"/>
          <ac:grpSpMkLst>
            <pc:docMk/>
            <pc:sldMk cId="2390277483" sldId="446"/>
            <ac:grpSpMk id="169" creationId="{720318FB-D57C-BD7B-BD2B-25D827D54662}"/>
          </ac:grpSpMkLst>
        </pc:grpChg>
        <pc:grpChg chg="del mod">
          <ac:chgData name="Tim Cook" userId="d1c7cfb340f2c7ab" providerId="LiveId" clId="{F3BF5BB5-F14C-4010-8886-DED494A981FC}" dt="2023-03-16T22:47:42.177" v="842"/>
          <ac:grpSpMkLst>
            <pc:docMk/>
            <pc:sldMk cId="2390277483" sldId="446"/>
            <ac:grpSpMk id="174" creationId="{E7086CD3-55A5-215E-A39D-18806E70A00F}"/>
          </ac:grpSpMkLst>
        </pc:grpChg>
        <pc:grpChg chg="mod">
          <ac:chgData name="Tim Cook" userId="d1c7cfb340f2c7ab" providerId="LiveId" clId="{F3BF5BB5-F14C-4010-8886-DED494A981FC}" dt="2023-03-16T22:47:42.177" v="842"/>
          <ac:grpSpMkLst>
            <pc:docMk/>
            <pc:sldMk cId="2390277483" sldId="446"/>
            <ac:grpSpMk id="177" creationId="{6A8CB3D0-41B6-2E07-CB69-0D7649297F47}"/>
          </ac:grpSpMkLst>
        </pc:grpChg>
        <pc:grpChg chg="mod">
          <ac:chgData name="Tim Cook" userId="d1c7cfb340f2c7ab" providerId="LiveId" clId="{F3BF5BB5-F14C-4010-8886-DED494A981FC}" dt="2023-03-16T22:47:50.515" v="857"/>
          <ac:grpSpMkLst>
            <pc:docMk/>
            <pc:sldMk cId="2390277483" sldId="446"/>
            <ac:grpSpMk id="189" creationId="{2DA17B56-254E-1ED8-ABA8-BD49F1143C92}"/>
          </ac:grpSpMkLst>
        </pc:grpChg>
        <pc:grpChg chg="mod">
          <ac:chgData name="Tim Cook" userId="d1c7cfb340f2c7ab" providerId="LiveId" clId="{F3BF5BB5-F14C-4010-8886-DED494A981FC}" dt="2023-03-16T22:48:01.066" v="869"/>
          <ac:grpSpMkLst>
            <pc:docMk/>
            <pc:sldMk cId="2390277483" sldId="446"/>
            <ac:grpSpMk id="197" creationId="{64284EDA-6181-351D-BFCC-06020BD0FB4B}"/>
          </ac:grpSpMkLst>
        </pc:grpChg>
        <pc:grpChg chg="mod">
          <ac:chgData name="Tim Cook" userId="d1c7cfb340f2c7ab" providerId="LiveId" clId="{F3BF5BB5-F14C-4010-8886-DED494A981FC}" dt="2023-03-16T22:48:10.354" v="884"/>
          <ac:grpSpMkLst>
            <pc:docMk/>
            <pc:sldMk cId="2390277483" sldId="446"/>
            <ac:grpSpMk id="211" creationId="{3FDD58A2-EEBD-EF7B-4BC4-EA7C6C10D999}"/>
          </ac:grpSpMkLst>
        </pc:grpChg>
        <pc:grpChg chg="mod">
          <ac:chgData name="Tim Cook" userId="d1c7cfb340f2c7ab" providerId="LiveId" clId="{F3BF5BB5-F14C-4010-8886-DED494A981FC}" dt="2023-03-16T22:48:28.888" v="894"/>
          <ac:grpSpMkLst>
            <pc:docMk/>
            <pc:sldMk cId="2390277483" sldId="446"/>
            <ac:grpSpMk id="216" creationId="{9716A561-5C36-C6BC-F9D9-96A94B4670B7}"/>
          </ac:grpSpMkLst>
        </pc:grpChg>
        <pc:inkChg chg="add del mod">
          <ac:chgData name="Tim Cook" userId="d1c7cfb340f2c7ab" providerId="LiveId" clId="{F3BF5BB5-F14C-4010-8886-DED494A981FC}" dt="2023-03-16T22:43:39.728" v="621"/>
          <ac:inkMkLst>
            <pc:docMk/>
            <pc:sldMk cId="2390277483" sldId="446"/>
            <ac:inkMk id="3" creationId="{855AF7C0-66F4-6FDA-0165-268385E22E72}"/>
          </ac:inkMkLst>
        </pc:inkChg>
        <pc:inkChg chg="add del mod">
          <ac:chgData name="Tim Cook" userId="d1c7cfb340f2c7ab" providerId="LiveId" clId="{F3BF5BB5-F14C-4010-8886-DED494A981FC}" dt="2023-03-16T22:43:39.728" v="624"/>
          <ac:inkMkLst>
            <pc:docMk/>
            <pc:sldMk cId="2390277483" sldId="446"/>
            <ac:inkMk id="4" creationId="{144164F6-BA6C-67DD-25F9-0610D31BE637}"/>
          </ac:inkMkLst>
        </pc:inkChg>
        <pc:inkChg chg="add del mod">
          <ac:chgData name="Tim Cook" userId="d1c7cfb340f2c7ab" providerId="LiveId" clId="{F3BF5BB5-F14C-4010-8886-DED494A981FC}" dt="2023-03-16T22:43:39.728" v="620"/>
          <ac:inkMkLst>
            <pc:docMk/>
            <pc:sldMk cId="2390277483" sldId="446"/>
            <ac:inkMk id="5" creationId="{392A9B69-D652-F527-5102-2948037CF8B0}"/>
          </ac:inkMkLst>
        </pc:inkChg>
        <pc:inkChg chg="add del mod">
          <ac:chgData name="Tim Cook" userId="d1c7cfb340f2c7ab" providerId="LiveId" clId="{F3BF5BB5-F14C-4010-8886-DED494A981FC}" dt="2023-03-16T22:43:39.728" v="627"/>
          <ac:inkMkLst>
            <pc:docMk/>
            <pc:sldMk cId="2390277483" sldId="446"/>
            <ac:inkMk id="6" creationId="{D50D931A-2D1D-ECB4-85EE-AD23C680D86D}"/>
          </ac:inkMkLst>
        </pc:inkChg>
        <pc:inkChg chg="add del">
          <ac:chgData name="Tim Cook" userId="d1c7cfb340f2c7ab" providerId="LiveId" clId="{F3BF5BB5-F14C-4010-8886-DED494A981FC}" dt="2023-03-16T22:43:39.728" v="623"/>
          <ac:inkMkLst>
            <pc:docMk/>
            <pc:sldMk cId="2390277483" sldId="446"/>
            <ac:inkMk id="8" creationId="{340399EF-DA97-26A6-D1CC-C0C20798F266}"/>
          </ac:inkMkLst>
        </pc:inkChg>
        <pc:inkChg chg="add del">
          <ac:chgData name="Tim Cook" userId="d1c7cfb340f2c7ab" providerId="LiveId" clId="{F3BF5BB5-F14C-4010-8886-DED494A981FC}" dt="2023-03-16T22:43:39.728" v="625"/>
          <ac:inkMkLst>
            <pc:docMk/>
            <pc:sldMk cId="2390277483" sldId="446"/>
            <ac:inkMk id="9" creationId="{50F6981B-841A-94BB-532C-07129E030DCE}"/>
          </ac:inkMkLst>
        </pc:inkChg>
        <pc:inkChg chg="add del">
          <ac:chgData name="Tim Cook" userId="d1c7cfb340f2c7ab" providerId="LiveId" clId="{F3BF5BB5-F14C-4010-8886-DED494A981FC}" dt="2023-03-16T22:43:39.728" v="628"/>
          <ac:inkMkLst>
            <pc:docMk/>
            <pc:sldMk cId="2390277483" sldId="446"/>
            <ac:inkMk id="10" creationId="{66528DDD-3B3F-BD80-E4BF-E573C2EBEB30}"/>
          </ac:inkMkLst>
        </pc:inkChg>
        <pc:inkChg chg="add del">
          <ac:chgData name="Tim Cook" userId="d1c7cfb340f2c7ab" providerId="LiveId" clId="{F3BF5BB5-F14C-4010-8886-DED494A981FC}" dt="2023-03-16T22:43:39.713" v="619"/>
          <ac:inkMkLst>
            <pc:docMk/>
            <pc:sldMk cId="2390277483" sldId="446"/>
            <ac:inkMk id="11" creationId="{89B9077D-739C-D7E8-DAD9-D69C6A8AD594}"/>
          </ac:inkMkLst>
        </pc:inkChg>
        <pc:inkChg chg="add del">
          <ac:chgData name="Tim Cook" userId="d1c7cfb340f2c7ab" providerId="LiveId" clId="{F3BF5BB5-F14C-4010-8886-DED494A981FC}" dt="2023-03-16T22:43:39.713" v="618"/>
          <ac:inkMkLst>
            <pc:docMk/>
            <pc:sldMk cId="2390277483" sldId="446"/>
            <ac:inkMk id="12" creationId="{A62300C5-0509-4513-0134-0E4E7393B85F}"/>
          </ac:inkMkLst>
        </pc:inkChg>
        <pc:inkChg chg="add del">
          <ac:chgData name="Tim Cook" userId="d1c7cfb340f2c7ab" providerId="LiveId" clId="{F3BF5BB5-F14C-4010-8886-DED494A981FC}" dt="2023-03-16T22:43:39.728" v="626"/>
          <ac:inkMkLst>
            <pc:docMk/>
            <pc:sldMk cId="2390277483" sldId="446"/>
            <ac:inkMk id="13" creationId="{03143618-3026-27E7-99F9-E71C559EA6BD}"/>
          </ac:inkMkLst>
        </pc:inkChg>
        <pc:inkChg chg="add del">
          <ac:chgData name="Tim Cook" userId="d1c7cfb340f2c7ab" providerId="LiveId" clId="{F3BF5BB5-F14C-4010-8886-DED494A981FC}" dt="2023-03-16T22:43:39.728" v="622"/>
          <ac:inkMkLst>
            <pc:docMk/>
            <pc:sldMk cId="2390277483" sldId="446"/>
            <ac:inkMk id="14" creationId="{99503DDB-0D64-9CA7-2871-4A41252DD140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5" creationId="{1268DE86-42CB-4748-6CF0-1488AFD2B783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6" creationId="{F10EFA25-C5B4-E619-AA26-95B37082C41D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7" creationId="{D1558C4C-6139-0463-B888-3DA46EB53E9B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8" creationId="{4F27449B-BC32-46A4-A333-E77FD1214209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0" creationId="{094E6AE7-5F72-0B12-33E4-12F23528B7EC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1" creationId="{723903DC-C340-5A95-3564-6FBC11E441F6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2" creationId="{3E62DCB7-00D9-6AEF-1D36-4654AEB896D7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3" creationId="{2A78521D-E706-C246-3ABF-B956AEECE77A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5" creationId="{EC6ED708-1CAC-E73F-A46E-CA261D20506D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6" creationId="{F8FF6599-9B08-C1C1-5A0C-E2712B57D302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7" creationId="{A602DD77-30C8-83E3-71DE-D862E90B756E}"/>
          </ac:inkMkLst>
        </pc:inkChg>
        <pc:inkChg chg="add">
          <ac:chgData name="Tim Cook" userId="d1c7cfb340f2c7ab" providerId="LiveId" clId="{F3BF5BB5-F14C-4010-8886-DED494A981FC}" dt="2023-03-16T22:43:51.472" v="643" actId="9405"/>
          <ac:inkMkLst>
            <pc:docMk/>
            <pc:sldMk cId="2390277483" sldId="446"/>
            <ac:inkMk id="29" creationId="{9644FC26-A786-BE46-4C78-5397CB00BF62}"/>
          </ac:inkMkLst>
        </pc:inkChg>
        <pc:inkChg chg="add">
          <ac:chgData name="Tim Cook" userId="d1c7cfb340f2c7ab" providerId="LiveId" clId="{F3BF5BB5-F14C-4010-8886-DED494A981FC}" dt="2023-03-16T22:43:52.477" v="644" actId="9405"/>
          <ac:inkMkLst>
            <pc:docMk/>
            <pc:sldMk cId="2390277483" sldId="446"/>
            <ac:inkMk id="30" creationId="{14ED51ED-5399-82C6-1AA8-223BA101E954}"/>
          </ac:inkMkLst>
        </pc:inkChg>
        <pc:inkChg chg="add del mod">
          <ac:chgData name="Tim Cook" userId="d1c7cfb340f2c7ab" providerId="LiveId" clId="{F3BF5BB5-F14C-4010-8886-DED494A981FC}" dt="2023-03-16T22:44:19.537" v="652"/>
          <ac:inkMkLst>
            <pc:docMk/>
            <pc:sldMk cId="2390277483" sldId="446"/>
            <ac:inkMk id="31" creationId="{F1CE2A77-FC8E-B6BE-E296-0873AD8755E6}"/>
          </ac:inkMkLst>
        </pc:inkChg>
        <pc:inkChg chg="add del mod">
          <ac:chgData name="Tim Cook" userId="d1c7cfb340f2c7ab" providerId="LiveId" clId="{F3BF5BB5-F14C-4010-8886-DED494A981FC}" dt="2023-03-16T22:44:19.553" v="655"/>
          <ac:inkMkLst>
            <pc:docMk/>
            <pc:sldMk cId="2390277483" sldId="446"/>
            <ac:inkMk id="32" creationId="{988BE03A-AB39-AEBF-66C1-172B5903D4BF}"/>
          </ac:inkMkLst>
        </pc:inkChg>
        <pc:inkChg chg="add del mod">
          <ac:chgData name="Tim Cook" userId="d1c7cfb340f2c7ab" providerId="LiveId" clId="{F3BF5BB5-F14C-4010-8886-DED494A981FC}" dt="2023-03-16T22:44:19.537" v="653"/>
          <ac:inkMkLst>
            <pc:docMk/>
            <pc:sldMk cId="2390277483" sldId="446"/>
            <ac:inkMk id="33" creationId="{EDC58963-BCBB-142D-4DF1-347AD40C1D21}"/>
          </ac:inkMkLst>
        </pc:inkChg>
        <pc:inkChg chg="add del mod">
          <ac:chgData name="Tim Cook" userId="d1c7cfb340f2c7ab" providerId="LiveId" clId="{F3BF5BB5-F14C-4010-8886-DED494A981FC}" dt="2023-03-16T22:44:19.537" v="651"/>
          <ac:inkMkLst>
            <pc:docMk/>
            <pc:sldMk cId="2390277483" sldId="446"/>
            <ac:inkMk id="34" creationId="{812AFB47-D1D8-4F57-85D3-F02D26EE320C}"/>
          </ac:inkMkLst>
        </pc:inkChg>
        <pc:inkChg chg="add del mod">
          <ac:chgData name="Tim Cook" userId="d1c7cfb340f2c7ab" providerId="LiveId" clId="{F3BF5BB5-F14C-4010-8886-DED494A981FC}" dt="2023-03-16T22:44:19.553" v="654"/>
          <ac:inkMkLst>
            <pc:docMk/>
            <pc:sldMk cId="2390277483" sldId="446"/>
            <ac:inkMk id="35" creationId="{B8B9B501-41DF-C4E7-9FEF-9B55C19C627D}"/>
          </ac:inkMkLst>
        </pc:inkChg>
        <pc:inkChg chg="add del">
          <ac:chgData name="Tim Cook" userId="d1c7cfb340f2c7ab" providerId="LiveId" clId="{F3BF5BB5-F14C-4010-8886-DED494A981FC}" dt="2023-03-16T22:44:22.637" v="657"/>
          <ac:inkMkLst>
            <pc:docMk/>
            <pc:sldMk cId="2390277483" sldId="446"/>
            <ac:inkMk id="37" creationId="{F65C6DAC-9BC6-0194-2119-3EA9E018CC5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38" creationId="{46EB31FA-D8C3-F623-35E7-11CF7362297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39" creationId="{C17A17B7-2592-B5ED-A045-CB03764F997A}"/>
          </ac:inkMkLst>
        </pc:inkChg>
        <pc:inkChg chg="add del mod">
          <ac:chgData name="Tim Cook" userId="d1c7cfb340f2c7ab" providerId="LiveId" clId="{F3BF5BB5-F14C-4010-8886-DED494A981FC}" dt="2023-03-16T22:48:24.902" v="889"/>
          <ac:inkMkLst>
            <pc:docMk/>
            <pc:sldMk cId="2390277483" sldId="446"/>
            <ac:inkMk id="40" creationId="{A56F4539-7A4D-356D-C2EF-B206D132B7AB}"/>
          </ac:inkMkLst>
        </pc:inkChg>
        <pc:inkChg chg="add del mod">
          <ac:chgData name="Tim Cook" userId="d1c7cfb340f2c7ab" providerId="LiveId" clId="{F3BF5BB5-F14C-4010-8886-DED494A981FC}" dt="2023-03-16T22:48:24.016" v="887"/>
          <ac:inkMkLst>
            <pc:docMk/>
            <pc:sldMk cId="2390277483" sldId="446"/>
            <ac:inkMk id="41" creationId="{DEDB0256-71F9-E604-8FE2-68DB98238FCE}"/>
          </ac:inkMkLst>
        </pc:inkChg>
        <pc:inkChg chg="add del mod">
          <ac:chgData name="Tim Cook" userId="d1c7cfb340f2c7ab" providerId="LiveId" clId="{F3BF5BB5-F14C-4010-8886-DED494A981FC}" dt="2023-03-16T22:48:24.016" v="886"/>
          <ac:inkMkLst>
            <pc:docMk/>
            <pc:sldMk cId="2390277483" sldId="446"/>
            <ac:inkMk id="42" creationId="{844A919E-0C05-D488-7C17-65CC3875F0A3}"/>
          </ac:inkMkLst>
        </pc:inkChg>
        <pc:inkChg chg="add del mod">
          <ac:chgData name="Tim Cook" userId="d1c7cfb340f2c7ab" providerId="LiveId" clId="{F3BF5BB5-F14C-4010-8886-DED494A981FC}" dt="2023-03-16T22:48:24.016" v="888"/>
          <ac:inkMkLst>
            <pc:docMk/>
            <pc:sldMk cId="2390277483" sldId="446"/>
            <ac:inkMk id="43" creationId="{64813447-7C20-DAAE-7B58-231ECA7E2FD4}"/>
          </ac:inkMkLst>
        </pc:inkChg>
        <pc:inkChg chg="add del mod">
          <ac:chgData name="Tim Cook" userId="d1c7cfb340f2c7ab" providerId="LiveId" clId="{F3BF5BB5-F14C-4010-8886-DED494A981FC}" dt="2023-03-16T22:44:33.937" v="671"/>
          <ac:inkMkLst>
            <pc:docMk/>
            <pc:sldMk cId="2390277483" sldId="446"/>
            <ac:inkMk id="45" creationId="{92222C2B-B9B0-B955-20A8-173072CDF10C}"/>
          </ac:inkMkLst>
        </pc:inkChg>
        <pc:inkChg chg="add del mod">
          <ac:chgData name="Tim Cook" userId="d1c7cfb340f2c7ab" providerId="LiveId" clId="{F3BF5BB5-F14C-4010-8886-DED494A981FC}" dt="2023-03-16T22:44:33.937" v="669"/>
          <ac:inkMkLst>
            <pc:docMk/>
            <pc:sldMk cId="2390277483" sldId="446"/>
            <ac:inkMk id="46" creationId="{234D07E6-4BDE-D2DE-0E51-88068831EFA1}"/>
          </ac:inkMkLst>
        </pc:inkChg>
        <pc:inkChg chg="add del mod">
          <ac:chgData name="Tim Cook" userId="d1c7cfb340f2c7ab" providerId="LiveId" clId="{F3BF5BB5-F14C-4010-8886-DED494A981FC}" dt="2023-03-16T22:44:33.937" v="670"/>
          <ac:inkMkLst>
            <pc:docMk/>
            <pc:sldMk cId="2390277483" sldId="446"/>
            <ac:inkMk id="47" creationId="{F6753896-9058-A2CA-76F1-71DF316ED891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49" creationId="{8915A927-97FE-010C-C6E1-945F7B71F852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50" creationId="{3ED14CDF-31D4-A447-C5A5-A4D019952740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51" creationId="{D0C95464-B4E5-32B5-86BE-3BFB521C52A1}"/>
          </ac:inkMkLst>
        </pc:inkChg>
        <pc:inkChg chg="add del mod">
          <ac:chgData name="Tim Cook" userId="d1c7cfb340f2c7ab" providerId="LiveId" clId="{F3BF5BB5-F14C-4010-8886-DED494A981FC}" dt="2023-03-16T22:44:38.819" v="677"/>
          <ac:inkMkLst>
            <pc:docMk/>
            <pc:sldMk cId="2390277483" sldId="446"/>
            <ac:inkMk id="52" creationId="{3D047D78-0701-7E3F-43C7-AA784ED32178}"/>
          </ac:inkMkLst>
        </pc:inkChg>
        <pc:inkChg chg="add del mod">
          <ac:chgData name="Tim Cook" userId="d1c7cfb340f2c7ab" providerId="LiveId" clId="{F3BF5BB5-F14C-4010-8886-DED494A981FC}" dt="2023-03-16T22:44:44.669" v="684"/>
          <ac:inkMkLst>
            <pc:docMk/>
            <pc:sldMk cId="2390277483" sldId="446"/>
            <ac:inkMk id="54" creationId="{9EB8323F-D044-7466-7D44-BEC1CDCEE771}"/>
          </ac:inkMkLst>
        </pc:inkChg>
        <pc:inkChg chg="add del mod">
          <ac:chgData name="Tim Cook" userId="d1c7cfb340f2c7ab" providerId="LiveId" clId="{F3BF5BB5-F14C-4010-8886-DED494A981FC}" dt="2023-03-16T22:44:46.229" v="686"/>
          <ac:inkMkLst>
            <pc:docMk/>
            <pc:sldMk cId="2390277483" sldId="446"/>
            <ac:inkMk id="56" creationId="{42EF84BE-5694-D814-5B13-87A665F63343}"/>
          </ac:inkMkLst>
        </pc:inkChg>
        <pc:inkChg chg="add del mod">
          <ac:chgData name="Tim Cook" userId="d1c7cfb340f2c7ab" providerId="LiveId" clId="{F3BF5BB5-F14C-4010-8886-DED494A981FC}" dt="2023-03-16T22:44:46.229" v="687"/>
          <ac:inkMkLst>
            <pc:docMk/>
            <pc:sldMk cId="2390277483" sldId="446"/>
            <ac:inkMk id="57" creationId="{5A465633-ECDF-CE4F-995A-358B01853143}"/>
          </ac:inkMkLst>
        </pc:inkChg>
        <pc:inkChg chg="add del mod">
          <ac:chgData name="Tim Cook" userId="d1c7cfb340f2c7ab" providerId="LiveId" clId="{F3BF5BB5-F14C-4010-8886-DED494A981FC}" dt="2023-03-16T22:44:46.229" v="685"/>
          <ac:inkMkLst>
            <pc:docMk/>
            <pc:sldMk cId="2390277483" sldId="446"/>
            <ac:inkMk id="58" creationId="{6B4B4630-681B-439A-CAA0-E1970EFAAA49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0" creationId="{3913F196-F403-6B3D-727E-36D8E88773E2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2" creationId="{DA195784-FB63-DA16-E03F-FFE1BFE94607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3" creationId="{DA428FBB-55E5-FB23-B684-15298A6CFE71}"/>
          </ac:inkMkLst>
        </pc:inkChg>
        <pc:inkChg chg="add">
          <ac:chgData name="Tim Cook" userId="d1c7cfb340f2c7ab" providerId="LiveId" clId="{F3BF5BB5-F14C-4010-8886-DED494A981FC}" dt="2023-03-16T22:44:50.677" v="692" actId="9405"/>
          <ac:inkMkLst>
            <pc:docMk/>
            <pc:sldMk cId="2390277483" sldId="446"/>
            <ac:inkMk id="64" creationId="{EF1B120C-2EAE-BEC5-C1A7-A750CA0DDC5C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5" creationId="{33F2D105-A736-4918-8484-A5BA1E5931E9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6" creationId="{1062D8A8-2757-FCE9-5DB4-3CA4351BAC34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7" creationId="{BF6F82AF-8EDC-85D1-4E49-2B37738BC8E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8" creationId="{39283961-3D00-1AF9-51B0-A9F610F20AFB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9" creationId="{26C9578E-A691-B9D8-6F7C-A51DCFA2BF8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0" creationId="{7A8BFA80-C83E-A410-F59D-2F2E5398B5D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1" creationId="{7F8D2F83-2449-A524-9493-C42DBCA750FF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2" creationId="{E21921E1-41FA-76D7-D39E-065F2EA32BA5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3" creationId="{863D3A38-7F77-D5B2-B290-7C38A400C101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4" creationId="{039D1FA9-DC15-E014-EE57-FBB6B4A538F8}"/>
          </ac:inkMkLst>
        </pc:inkChg>
        <pc:inkChg chg="add del">
          <ac:chgData name="Tim Cook" userId="d1c7cfb340f2c7ab" providerId="LiveId" clId="{F3BF5BB5-F14C-4010-8886-DED494A981FC}" dt="2023-03-16T22:44:57.791" v="708"/>
          <ac:inkMkLst>
            <pc:docMk/>
            <pc:sldMk cId="2390277483" sldId="446"/>
            <ac:inkMk id="75" creationId="{B1B874A1-4A74-31F3-87F5-C8A5283009A1}"/>
          </ac:inkMkLst>
        </pc:inkChg>
        <pc:inkChg chg="add del">
          <ac:chgData name="Tim Cook" userId="d1c7cfb340f2c7ab" providerId="LiveId" clId="{F3BF5BB5-F14C-4010-8886-DED494A981FC}" dt="2023-03-16T22:44:57.791" v="710"/>
          <ac:inkMkLst>
            <pc:docMk/>
            <pc:sldMk cId="2390277483" sldId="446"/>
            <ac:inkMk id="76" creationId="{C2D013E5-46B4-DBF9-D62A-781E60DDE06D}"/>
          </ac:inkMkLst>
        </pc:inkChg>
        <pc:inkChg chg="add del">
          <ac:chgData name="Tim Cook" userId="d1c7cfb340f2c7ab" providerId="LiveId" clId="{F3BF5BB5-F14C-4010-8886-DED494A981FC}" dt="2023-03-16T22:44:57.791" v="709"/>
          <ac:inkMkLst>
            <pc:docMk/>
            <pc:sldMk cId="2390277483" sldId="446"/>
            <ac:inkMk id="77" creationId="{02723E57-E22F-3B9C-52B3-2C8D9B5ECAF5}"/>
          </ac:inkMkLst>
        </pc:inkChg>
        <pc:inkChg chg="add del">
          <ac:chgData name="Tim Cook" userId="d1c7cfb340f2c7ab" providerId="LiveId" clId="{F3BF5BB5-F14C-4010-8886-DED494A981FC}" dt="2023-03-16T22:44:57.791" v="707"/>
          <ac:inkMkLst>
            <pc:docMk/>
            <pc:sldMk cId="2390277483" sldId="446"/>
            <ac:inkMk id="78" creationId="{08930CDF-E27D-C256-2175-EFBC7CF010CE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2" creationId="{9FD25BDA-A8B3-B5A1-FD21-DD3365E78371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3" creationId="{978F93DF-AC3B-3C16-1E74-D4F696E03E35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4" creationId="{020BB399-DE5B-EC30-B90D-6BB88FCA6AE7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5" creationId="{1B0CDBFF-3385-A12E-5778-764C70D9C501}"/>
          </ac:inkMkLst>
        </pc:inkChg>
        <pc:inkChg chg="add del mod">
          <ac:chgData name="Tim Cook" userId="d1c7cfb340f2c7ab" providerId="LiveId" clId="{F3BF5BB5-F14C-4010-8886-DED494A981FC}" dt="2023-03-16T22:45:19.265" v="720"/>
          <ac:inkMkLst>
            <pc:docMk/>
            <pc:sldMk cId="2390277483" sldId="446"/>
            <ac:inkMk id="87" creationId="{C4C87F57-16A0-1D16-1403-114CDEBB0B4E}"/>
          </ac:inkMkLst>
        </pc:inkChg>
        <pc:inkChg chg="add del mod">
          <ac:chgData name="Tim Cook" userId="d1c7cfb340f2c7ab" providerId="LiveId" clId="{F3BF5BB5-F14C-4010-8886-DED494A981FC}" dt="2023-03-16T22:45:19.265" v="721"/>
          <ac:inkMkLst>
            <pc:docMk/>
            <pc:sldMk cId="2390277483" sldId="446"/>
            <ac:inkMk id="88" creationId="{0F958F3A-FC40-B36F-EE8D-EFAE465DE6C9}"/>
          </ac:inkMkLst>
        </pc:inkChg>
        <pc:inkChg chg="add del">
          <ac:chgData name="Tim Cook" userId="d1c7cfb340f2c7ab" providerId="LiveId" clId="{F3BF5BB5-F14C-4010-8886-DED494A981FC}" dt="2023-03-16T22:45:51.116" v="727"/>
          <ac:inkMkLst>
            <pc:docMk/>
            <pc:sldMk cId="2390277483" sldId="446"/>
            <ac:inkMk id="90" creationId="{C42A3F18-9B65-AC9E-04CE-AC5DCDF6A507}"/>
          </ac:inkMkLst>
        </pc:inkChg>
        <pc:inkChg chg="add del">
          <ac:chgData name="Tim Cook" userId="d1c7cfb340f2c7ab" providerId="LiveId" clId="{F3BF5BB5-F14C-4010-8886-DED494A981FC}" dt="2023-03-16T22:45:51.116" v="729"/>
          <ac:inkMkLst>
            <pc:docMk/>
            <pc:sldMk cId="2390277483" sldId="446"/>
            <ac:inkMk id="91" creationId="{A35E0DCE-8DD7-061E-C3A1-B72CB34C9D29}"/>
          </ac:inkMkLst>
        </pc:inkChg>
        <pc:inkChg chg="add del">
          <ac:chgData name="Tim Cook" userId="d1c7cfb340f2c7ab" providerId="LiveId" clId="{F3BF5BB5-F14C-4010-8886-DED494A981FC}" dt="2023-03-16T22:45:51.116" v="728"/>
          <ac:inkMkLst>
            <pc:docMk/>
            <pc:sldMk cId="2390277483" sldId="446"/>
            <ac:inkMk id="92" creationId="{76A90203-86F1-DAC2-E4BF-E82EB9D6E04F}"/>
          </ac:inkMkLst>
        </pc:inkChg>
        <pc:inkChg chg="add del">
          <ac:chgData name="Tim Cook" userId="d1c7cfb340f2c7ab" providerId="LiveId" clId="{F3BF5BB5-F14C-4010-8886-DED494A981FC}" dt="2023-03-16T22:45:51.116" v="726"/>
          <ac:inkMkLst>
            <pc:docMk/>
            <pc:sldMk cId="2390277483" sldId="446"/>
            <ac:inkMk id="93" creationId="{6BD88B48-55A7-BA75-8CA0-1DE17FD34B8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4" creationId="{25532433-C05D-D42B-AB16-3830884A059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5" creationId="{3DF8EB60-BFED-6FD1-4F6B-F6106091B83B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6" creationId="{D1BF754D-8DEE-9BE8-43C8-65265C18D7E6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7" creationId="{9FFE04A9-C9C5-00F6-E497-3C64E10D462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8" creationId="{C4460D84-9FB7-6945-7A14-3A141052699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9" creationId="{B26210CF-1AE6-BAB3-E733-EF97BCF888BA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0" creationId="{F988E3DE-B272-69FC-9DB6-F0A76A3B6D1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1" creationId="{ED264364-CE09-9FEF-4100-5583BEAF41C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2" creationId="{8F6A728D-3E06-50FE-B23B-00BBAD50D22C}"/>
          </ac:inkMkLst>
        </pc:inkChg>
        <pc:inkChg chg="add del mod">
          <ac:chgData name="Tim Cook" userId="d1c7cfb340f2c7ab" providerId="LiveId" clId="{F3BF5BB5-F14C-4010-8886-DED494A981FC}" dt="2023-03-16T22:47:02.306" v="799"/>
          <ac:inkMkLst>
            <pc:docMk/>
            <pc:sldMk cId="2390277483" sldId="446"/>
            <ac:inkMk id="103" creationId="{EED4DFB5-E41E-8A53-7084-5BF70AD32D9A}"/>
          </ac:inkMkLst>
        </pc:inkChg>
        <pc:inkChg chg="add del mod">
          <ac:chgData name="Tim Cook" userId="d1c7cfb340f2c7ab" providerId="LiveId" clId="{F3BF5BB5-F14C-4010-8886-DED494A981FC}" dt="2023-03-16T22:47:04.383" v="801"/>
          <ac:inkMkLst>
            <pc:docMk/>
            <pc:sldMk cId="2390277483" sldId="446"/>
            <ac:inkMk id="104" creationId="{0795C40F-7223-344F-3207-2DB98F50B636}"/>
          </ac:inkMkLst>
        </pc:inkChg>
        <pc:inkChg chg="add del mod">
          <ac:chgData name="Tim Cook" userId="d1c7cfb340f2c7ab" providerId="LiveId" clId="{F3BF5BB5-F14C-4010-8886-DED494A981FC}" dt="2023-03-16T22:47:03.048" v="800"/>
          <ac:inkMkLst>
            <pc:docMk/>
            <pc:sldMk cId="2390277483" sldId="446"/>
            <ac:inkMk id="105" creationId="{D1A085EA-4709-3592-F50D-B1B1E6422C4E}"/>
          </ac:inkMkLst>
        </pc:inkChg>
        <pc:inkChg chg="add del mod">
          <ac:chgData name="Tim Cook" userId="d1c7cfb340f2c7ab" providerId="LiveId" clId="{F3BF5BB5-F14C-4010-8886-DED494A981FC}" dt="2023-03-16T22:47:08.710" v="808"/>
          <ac:inkMkLst>
            <pc:docMk/>
            <pc:sldMk cId="2390277483" sldId="446"/>
            <ac:inkMk id="106" creationId="{F7E720C2-5364-2F8B-D03D-6194925FC2F9}"/>
          </ac:inkMkLst>
        </pc:inkChg>
        <pc:inkChg chg="add del mod">
          <ac:chgData name="Tim Cook" userId="d1c7cfb340f2c7ab" providerId="LiveId" clId="{F3BF5BB5-F14C-4010-8886-DED494A981FC}" dt="2023-03-16T22:47:08.710" v="809"/>
          <ac:inkMkLst>
            <pc:docMk/>
            <pc:sldMk cId="2390277483" sldId="446"/>
            <ac:inkMk id="107" creationId="{3596A51E-B9AE-265F-8589-73A62F6EBE87}"/>
          </ac:inkMkLst>
        </pc:inkChg>
        <pc:inkChg chg="add del">
          <ac:chgData name="Tim Cook" userId="d1c7cfb340f2c7ab" providerId="LiveId" clId="{F3BF5BB5-F14C-4010-8886-DED494A981FC}" dt="2023-03-16T22:46:29.612" v="783"/>
          <ac:inkMkLst>
            <pc:docMk/>
            <pc:sldMk cId="2390277483" sldId="446"/>
            <ac:inkMk id="110" creationId="{CB8C009F-B5E9-8B92-87F1-BBD4079F36F7}"/>
          </ac:inkMkLst>
        </pc:inkChg>
        <pc:inkChg chg="add del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11" creationId="{E8A1B561-0012-BD7D-E8C1-80FC89D25F31}"/>
          </ac:inkMkLst>
        </pc:inkChg>
        <pc:inkChg chg="add del mod">
          <ac:chgData name="Tim Cook" userId="d1c7cfb340f2c7ab" providerId="LiveId" clId="{F3BF5BB5-F14C-4010-8886-DED494A981FC}" dt="2023-03-16T22:46:06.538" v="751"/>
          <ac:inkMkLst>
            <pc:docMk/>
            <pc:sldMk cId="2390277483" sldId="446"/>
            <ac:inkMk id="112" creationId="{E30B629F-5202-E016-07CE-A5D2930F3CCD}"/>
          </ac:inkMkLst>
        </pc:inkChg>
        <pc:inkChg chg="add del mod">
          <ac:chgData name="Tim Cook" userId="d1c7cfb340f2c7ab" providerId="LiveId" clId="{F3BF5BB5-F14C-4010-8886-DED494A981FC}" dt="2023-03-16T22:46:06.538" v="753"/>
          <ac:inkMkLst>
            <pc:docMk/>
            <pc:sldMk cId="2390277483" sldId="446"/>
            <ac:inkMk id="113" creationId="{B2B06067-04A6-2327-E458-4CFEA45AB154}"/>
          </ac:inkMkLst>
        </pc:inkChg>
        <pc:inkChg chg="add del">
          <ac:chgData name="Tim Cook" userId="d1c7cfb340f2c7ab" providerId="LiveId" clId="{F3BF5BB5-F14C-4010-8886-DED494A981FC}" dt="2023-03-16T22:46:06.538" v="752"/>
          <ac:inkMkLst>
            <pc:docMk/>
            <pc:sldMk cId="2390277483" sldId="446"/>
            <ac:inkMk id="114" creationId="{9B52FED6-177C-A5AA-2C13-4DA2EA7626A9}"/>
          </ac:inkMkLst>
        </pc:inkChg>
        <pc:inkChg chg="add del mod">
          <ac:chgData name="Tim Cook" userId="d1c7cfb340f2c7ab" providerId="LiveId" clId="{F3BF5BB5-F14C-4010-8886-DED494A981FC}" dt="2023-03-16T22:46:13.139" v="763"/>
          <ac:inkMkLst>
            <pc:docMk/>
            <pc:sldMk cId="2390277483" sldId="446"/>
            <ac:inkMk id="116" creationId="{27E2B3C4-8E33-E193-255D-B3D644A22A58}"/>
          </ac:inkMkLst>
        </pc:inkChg>
        <pc:inkChg chg="add del mod">
          <ac:chgData name="Tim Cook" userId="d1c7cfb340f2c7ab" providerId="LiveId" clId="{F3BF5BB5-F14C-4010-8886-DED494A981FC}" dt="2023-03-16T22:46:13.139" v="760"/>
          <ac:inkMkLst>
            <pc:docMk/>
            <pc:sldMk cId="2390277483" sldId="446"/>
            <ac:inkMk id="117" creationId="{512139C7-1408-C700-57F6-A57E2D26BB3C}"/>
          </ac:inkMkLst>
        </pc:inkChg>
        <pc:inkChg chg="add del mod">
          <ac:chgData name="Tim Cook" userId="d1c7cfb340f2c7ab" providerId="LiveId" clId="{F3BF5BB5-F14C-4010-8886-DED494A981FC}" dt="2023-03-16T22:46:13.139" v="762"/>
          <ac:inkMkLst>
            <pc:docMk/>
            <pc:sldMk cId="2390277483" sldId="446"/>
            <ac:inkMk id="118" creationId="{8EE8E5EA-0585-A169-846F-2EF9C880EA8D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19" creationId="{E0C72F2D-D51B-2951-39D4-B0237DC3AF36}"/>
          </ac:inkMkLst>
        </pc:inkChg>
        <pc:inkChg chg="add del mod">
          <ac:chgData name="Tim Cook" userId="d1c7cfb340f2c7ab" providerId="LiveId" clId="{F3BF5BB5-F14C-4010-8886-DED494A981FC}" dt="2023-03-16T22:46:13.139" v="761"/>
          <ac:inkMkLst>
            <pc:docMk/>
            <pc:sldMk cId="2390277483" sldId="446"/>
            <ac:inkMk id="120" creationId="{3E255F3E-E9EA-A673-8E3E-885686138451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22" creationId="{98F01E9C-AC3E-5796-349A-8FCFD6CFFC4C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23" creationId="{A23EC4AB-EDBA-3D76-11BA-399B5B494DC4}"/>
          </ac:inkMkLst>
        </pc:inkChg>
        <pc:inkChg chg="add del">
          <ac:chgData name="Tim Cook" userId="d1c7cfb340f2c7ab" providerId="LiveId" clId="{F3BF5BB5-F14C-4010-8886-DED494A981FC}" dt="2023-03-16T22:46:18.185" v="771"/>
          <ac:inkMkLst>
            <pc:docMk/>
            <pc:sldMk cId="2390277483" sldId="446"/>
            <ac:inkMk id="125" creationId="{89147360-268F-4FE9-D3D5-4C3D848E5ABE}"/>
          </ac:inkMkLst>
        </pc:inkChg>
        <pc:inkChg chg="add del">
          <ac:chgData name="Tim Cook" userId="d1c7cfb340f2c7ab" providerId="LiveId" clId="{F3BF5BB5-F14C-4010-8886-DED494A981FC}" dt="2023-03-16T22:46:18.185" v="770"/>
          <ac:inkMkLst>
            <pc:docMk/>
            <pc:sldMk cId="2390277483" sldId="446"/>
            <ac:inkMk id="126" creationId="{1C27B732-AA65-ED7F-2EE9-52F6CB115202}"/>
          </ac:inkMkLst>
        </pc:inkChg>
        <pc:inkChg chg="add del">
          <ac:chgData name="Tim Cook" userId="d1c7cfb340f2c7ab" providerId="LiveId" clId="{F3BF5BB5-F14C-4010-8886-DED494A981FC}" dt="2023-03-16T22:46:18.185" v="772"/>
          <ac:inkMkLst>
            <pc:docMk/>
            <pc:sldMk cId="2390277483" sldId="446"/>
            <ac:inkMk id="127" creationId="{322B3997-99C3-FEB4-6ABB-AB799B424C2A}"/>
          </ac:inkMkLst>
        </pc:inkChg>
        <pc:inkChg chg="add del mod">
          <ac:chgData name="Tim Cook" userId="d1c7cfb340f2c7ab" providerId="LiveId" clId="{F3BF5BB5-F14C-4010-8886-DED494A981FC}" dt="2023-03-16T22:46:22.350" v="778"/>
          <ac:inkMkLst>
            <pc:docMk/>
            <pc:sldMk cId="2390277483" sldId="446"/>
            <ac:inkMk id="128" creationId="{23D696B8-7C49-4D9D-D268-8D49069ECCE9}"/>
          </ac:inkMkLst>
        </pc:inkChg>
        <pc:inkChg chg="add del mod">
          <ac:chgData name="Tim Cook" userId="d1c7cfb340f2c7ab" providerId="LiveId" clId="{F3BF5BB5-F14C-4010-8886-DED494A981FC}" dt="2023-03-16T22:46:28.931" v="782"/>
          <ac:inkMkLst>
            <pc:docMk/>
            <pc:sldMk cId="2390277483" sldId="446"/>
            <ac:inkMk id="129" creationId="{8FE883C5-620B-24BA-9814-1AB2BE9DD70A}"/>
          </ac:inkMkLst>
        </pc:inkChg>
        <pc:inkChg chg="add del mod">
          <ac:chgData name="Tim Cook" userId="d1c7cfb340f2c7ab" providerId="LiveId" clId="{F3BF5BB5-F14C-4010-8886-DED494A981FC}" dt="2023-03-16T22:46:22.350" v="777"/>
          <ac:inkMkLst>
            <pc:docMk/>
            <pc:sldMk cId="2390277483" sldId="446"/>
            <ac:inkMk id="130" creationId="{87FA1498-8BE4-013D-3F2B-27B43525026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2" creationId="{123BA177-184F-8727-2676-951FA026BC73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3" creationId="{E3239029-7F0D-AA52-7333-532A65CF6CAA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4" creationId="{71563CA0-E2DB-C491-9423-C3E09340BFCE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5" creationId="{DC47517A-4076-7FFB-DAA0-E6C2D7F6EF06}"/>
          </ac:inkMkLst>
        </pc:inkChg>
        <pc:inkChg chg="add del mod">
          <ac:chgData name="Tim Cook" userId="d1c7cfb340f2c7ab" providerId="LiveId" clId="{F3BF5BB5-F14C-4010-8886-DED494A981FC}" dt="2023-03-16T22:46:43.284" v="797"/>
          <ac:inkMkLst>
            <pc:docMk/>
            <pc:sldMk cId="2390277483" sldId="446"/>
            <ac:inkMk id="137" creationId="{72739699-ABC7-9982-502C-43A2F851739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8" creationId="{33D50F5F-FF3A-434F-AA35-46C2058DD918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9" creationId="{31F2631A-B6C8-3131-3AEC-31AA29DF8CD3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0" creationId="{2DD09EFD-FAE6-7375-7AB9-B3E6DCA221D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1" creationId="{ED5E7944-3748-3044-5CF7-597A7C94B62E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2" creationId="{3D28C4B2-E088-994C-180C-104A786169C8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3" creationId="{748E569B-C23C-372D-D717-F51998EDDE1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5" creationId="{A5505383-28AF-9D71-15C9-1058E2885DC1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6" creationId="{0E63B91D-012C-80D8-00E5-EC12F348845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7" creationId="{C99E7919-4472-0C78-0633-B26713447B8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8" creationId="{CFCA6EFA-6D6B-3715-ABAC-3EFF82F8342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9" creationId="{E73A30E6-52FB-FE13-F158-35EE9B2BBC60}"/>
          </ac:inkMkLst>
        </pc:inkChg>
        <pc:inkChg chg="add del mod">
          <ac:chgData name="Tim Cook" userId="d1c7cfb340f2c7ab" providerId="LiveId" clId="{F3BF5BB5-F14C-4010-8886-DED494A981FC}" dt="2023-03-16T22:47:10.216" v="810"/>
          <ac:inkMkLst>
            <pc:docMk/>
            <pc:sldMk cId="2390277483" sldId="446"/>
            <ac:inkMk id="150" creationId="{F124D28E-E63B-4972-BB06-A6F00E8D8374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2" creationId="{97B30C17-4635-E0FE-62BD-CF6005974AD9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3" creationId="{ACDDE85D-6DB5-2514-FA68-A16A514771B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4" creationId="{8AED66BD-CB04-DB08-5399-65EAC24B5826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5" creationId="{28904B24-9654-A74A-8598-823CEB8C4DC2}"/>
          </ac:inkMkLst>
        </pc:inkChg>
        <pc:inkChg chg="add del">
          <ac:chgData name="Tim Cook" userId="d1c7cfb340f2c7ab" providerId="LiveId" clId="{F3BF5BB5-F14C-4010-8886-DED494A981FC}" dt="2023-03-16T22:47:28.542" v="822"/>
          <ac:inkMkLst>
            <pc:docMk/>
            <pc:sldMk cId="2390277483" sldId="446"/>
            <ac:inkMk id="157" creationId="{4C23F5B6-3946-3F9A-3CDD-EC4A46936D11}"/>
          </ac:inkMkLst>
        </pc:inkChg>
        <pc:inkChg chg="add del">
          <ac:chgData name="Tim Cook" userId="d1c7cfb340f2c7ab" providerId="LiveId" clId="{F3BF5BB5-F14C-4010-8886-DED494A981FC}" dt="2023-03-16T22:47:28.542" v="823"/>
          <ac:inkMkLst>
            <pc:docMk/>
            <pc:sldMk cId="2390277483" sldId="446"/>
            <ac:inkMk id="158" creationId="{557127CC-98A1-8858-79B8-DBE03ED56DFD}"/>
          </ac:inkMkLst>
        </pc:inkChg>
        <pc:inkChg chg="add del">
          <ac:chgData name="Tim Cook" userId="d1c7cfb340f2c7ab" providerId="LiveId" clId="{F3BF5BB5-F14C-4010-8886-DED494A981FC}" dt="2023-03-16T22:47:28.542" v="820"/>
          <ac:inkMkLst>
            <pc:docMk/>
            <pc:sldMk cId="2390277483" sldId="446"/>
            <ac:inkMk id="159" creationId="{BC451618-C8CC-A008-AB42-FD003DB1F9AF}"/>
          </ac:inkMkLst>
        </pc:inkChg>
        <pc:inkChg chg="add del">
          <ac:chgData name="Tim Cook" userId="d1c7cfb340f2c7ab" providerId="LiveId" clId="{F3BF5BB5-F14C-4010-8886-DED494A981FC}" dt="2023-03-16T22:47:28.542" v="821"/>
          <ac:inkMkLst>
            <pc:docMk/>
            <pc:sldMk cId="2390277483" sldId="446"/>
            <ac:inkMk id="160" creationId="{A89887A1-738C-8B3D-A7EB-2465B87C5D0A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1" creationId="{C95FDDD1-D394-0BB6-27F8-C4B427A78A76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2" creationId="{F7BBAAB1-E040-B385-7065-A92283586AEE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3" creationId="{A8DA6CE5-8D16-0315-C6CE-1EF3A2996861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4" creationId="{1A874AD2-02FC-B289-B969-32EEB9ADA0E2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5" creationId="{6496AEB7-3F69-F702-C4F8-AE76B1A252AD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6" creationId="{D1A16CC8-E505-02B0-9D1D-D1DA9825FF40}"/>
          </ac:inkMkLst>
        </pc:inkChg>
        <pc:inkChg chg="add del mod">
          <ac:chgData name="Tim Cook" userId="d1c7cfb340f2c7ab" providerId="LiveId" clId="{F3BF5BB5-F14C-4010-8886-DED494A981FC}" dt="2023-03-16T22:47:36.214" v="833"/>
          <ac:inkMkLst>
            <pc:docMk/>
            <pc:sldMk cId="2390277483" sldId="446"/>
            <ac:inkMk id="167" creationId="{B161EC7F-CFAE-DF23-E390-323C41E39D16}"/>
          </ac:inkMkLst>
        </pc:inkChg>
        <pc:inkChg chg="add del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8" creationId="{B2CA328D-1029-3ACA-9ED9-785114BF0C8A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0" creationId="{E21AEDF5-A6CA-E590-7EF9-7D7B19ED5200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1" creationId="{22DF373D-C168-938A-5B40-CB4ED9C88CF5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2" creationId="{03CC32DC-D92C-2036-A6A3-849CF8D83C7E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3" creationId="{F23B45C6-8C01-6F1F-9542-E23C5BAFDC1A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5" creationId="{8359100D-55C3-DA74-806C-0D0361F5EAC8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6" creationId="{883885D2-E312-28C2-36DC-30C24589C122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78" creationId="{F0657721-CA48-4735-7C97-704ABC341A4E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79" creationId="{2D0A7DB7-C73E-6E00-C8A2-108172CC04A8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0" creationId="{8AAE74B9-4400-BED6-7C21-ED33E6C976FC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1" creationId="{D9627839-058D-970B-8E9B-1E986C317850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2" creationId="{2EDBCFE7-0DD3-74DD-3C97-E4A56A8639FA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3" creationId="{5817AD18-2475-834B-2A1C-4461D18034BC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4" creationId="{4545C5EC-A7B0-54B8-439B-620D5C6E1D75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5" creationId="{31F75EE7-A9F7-A2A5-EB11-6DEA9CEBBEDB}"/>
          </ac:inkMkLst>
        </pc:inkChg>
        <pc:inkChg chg="add del mod">
          <ac:chgData name="Tim Cook" userId="d1c7cfb340f2c7ab" providerId="LiveId" clId="{F3BF5BB5-F14C-4010-8886-DED494A981FC}" dt="2023-03-16T22:47:50.515" v="855"/>
          <ac:inkMkLst>
            <pc:docMk/>
            <pc:sldMk cId="2390277483" sldId="446"/>
            <ac:inkMk id="186" creationId="{614B06AD-1CA4-7DE0-6003-3C53FAD7DE0F}"/>
          </ac:inkMkLst>
        </pc:inkChg>
        <pc:inkChg chg="add del mod">
          <ac:chgData name="Tim Cook" userId="d1c7cfb340f2c7ab" providerId="LiveId" clId="{F3BF5BB5-F14C-4010-8886-DED494A981FC}" dt="2023-03-16T22:47:50.515" v="856"/>
          <ac:inkMkLst>
            <pc:docMk/>
            <pc:sldMk cId="2390277483" sldId="446"/>
            <ac:inkMk id="187" creationId="{1F2259BA-651C-5E81-4B71-0F7428B65056}"/>
          </ac:inkMkLst>
        </pc:inkChg>
        <pc:inkChg chg="add del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8" creationId="{AF057E51-37A4-E024-6781-360570FDED14}"/>
          </ac:inkMkLst>
        </pc:inkChg>
        <pc:inkChg chg="add del">
          <ac:chgData name="Tim Cook" userId="d1c7cfb340f2c7ab" providerId="LiveId" clId="{F3BF5BB5-F14C-4010-8886-DED494A981FC}" dt="2023-03-16T22:47:53.665" v="863"/>
          <ac:inkMkLst>
            <pc:docMk/>
            <pc:sldMk cId="2390277483" sldId="446"/>
            <ac:inkMk id="190" creationId="{E574F70D-5543-23C1-24AB-0F6286E61D56}"/>
          </ac:inkMkLst>
        </pc:inkChg>
        <pc:inkChg chg="add del">
          <ac:chgData name="Tim Cook" userId="d1c7cfb340f2c7ab" providerId="LiveId" clId="{F3BF5BB5-F14C-4010-8886-DED494A981FC}" dt="2023-03-16T22:47:53.665" v="862"/>
          <ac:inkMkLst>
            <pc:docMk/>
            <pc:sldMk cId="2390277483" sldId="446"/>
            <ac:inkMk id="191" creationId="{9A8B1BBC-8387-8C74-3316-D1065C2036E9}"/>
          </ac:inkMkLst>
        </pc:inkChg>
        <pc:inkChg chg="add del">
          <ac:chgData name="Tim Cook" userId="d1c7cfb340f2c7ab" providerId="LiveId" clId="{F3BF5BB5-F14C-4010-8886-DED494A981FC}" dt="2023-03-16T22:47:53.665" v="861"/>
          <ac:inkMkLst>
            <pc:docMk/>
            <pc:sldMk cId="2390277483" sldId="446"/>
            <ac:inkMk id="192" creationId="{548D81F0-61D8-7C4A-1B31-1A7D808BC75B}"/>
          </ac:inkMkLst>
        </pc:inkChg>
        <pc:inkChg chg="add del">
          <ac:chgData name="Tim Cook" userId="d1c7cfb340f2c7ab" providerId="LiveId" clId="{F3BF5BB5-F14C-4010-8886-DED494A981FC}" dt="2023-03-16T22:47:58.151" v="866"/>
          <ac:inkMkLst>
            <pc:docMk/>
            <pc:sldMk cId="2390277483" sldId="446"/>
            <ac:inkMk id="193" creationId="{D4B6D7BE-704C-AE9E-8C2A-A3C60A6962DB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4" creationId="{7EDA6684-DB68-E295-C7F0-E22724C6B4CE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5" creationId="{AF334074-CE85-E4F7-B6DA-DDB448849DB2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6" creationId="{269B7848-B24D-1B8D-268C-9C0EDD928492}"/>
          </ac:inkMkLst>
        </pc:inkChg>
        <pc:inkChg chg="add">
          <ac:chgData name="Tim Cook" userId="d1c7cfb340f2c7ab" providerId="LiveId" clId="{F3BF5BB5-F14C-4010-8886-DED494A981FC}" dt="2023-03-16T22:48:01.831" v="870" actId="9405"/>
          <ac:inkMkLst>
            <pc:docMk/>
            <pc:sldMk cId="2390277483" sldId="446"/>
            <ac:inkMk id="198" creationId="{39294734-6B8B-6705-BCD9-3C3A121F8D93}"/>
          </ac:inkMkLst>
        </pc:inkChg>
        <pc:inkChg chg="add">
          <ac:chgData name="Tim Cook" userId="d1c7cfb340f2c7ab" providerId="LiveId" clId="{F3BF5BB5-F14C-4010-8886-DED494A981FC}" dt="2023-03-16T22:48:02.886" v="871" actId="9405"/>
          <ac:inkMkLst>
            <pc:docMk/>
            <pc:sldMk cId="2390277483" sldId="446"/>
            <ac:inkMk id="199" creationId="{2E55C17F-7CD0-6067-B541-EEF7DAC3F19C}"/>
          </ac:inkMkLst>
        </pc:inkChg>
        <pc:inkChg chg="add del">
          <ac:chgData name="Tim Cook" userId="d1c7cfb340f2c7ab" providerId="LiveId" clId="{F3BF5BB5-F14C-4010-8886-DED494A981FC}" dt="2023-03-16T22:48:04.743" v="873"/>
          <ac:inkMkLst>
            <pc:docMk/>
            <pc:sldMk cId="2390277483" sldId="446"/>
            <ac:inkMk id="200" creationId="{9BECB9E8-2806-CD73-F941-8BF97C0C35D4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1" creationId="{79FD98BA-D27B-07E8-F347-99AC4E566CD1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2" creationId="{236F29DF-0311-06AA-B406-C7078BE748F8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3" creationId="{3C0E535C-9164-702E-2E09-933A707CAAB8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4" creationId="{C14237CD-910E-622D-7080-7D8CA377D47A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5" creationId="{9BE44E1E-9070-A898-03B4-903C507F146C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6" creationId="{EB2F1FB4-BA7C-DDF9-45BB-4A7BB8A009DB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7" creationId="{26CE0F8D-BF54-51CB-0989-42EA44B1021C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8" creationId="{B46639D7-4839-0899-CF04-74B323563B30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9" creationId="{7D65CCDC-A14D-EB26-C747-D4B8EC037379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10" creationId="{F4A2856D-84C8-C1A6-26CC-DC00B88B7E40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2" creationId="{9C0440FF-4132-EA75-E351-AD2E8A453C09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3" creationId="{A51DE8BD-1161-5324-AB79-EC36D105C263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4" creationId="{113F5F2B-1A6F-66B0-3862-DC832D4671C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5" creationId="{CEA98FC6-67BD-FA4E-5B79-6A76399422F8}"/>
          </ac:inkMkLst>
        </pc:inkChg>
      </pc:sldChg>
      <pc:sldChg chg="addSp delSp modSp mod">
        <pc:chgData name="Tim Cook" userId="d1c7cfb340f2c7ab" providerId="LiveId" clId="{F3BF5BB5-F14C-4010-8886-DED494A981FC}" dt="2023-03-16T23:27:29.074" v="1317"/>
        <pc:sldMkLst>
          <pc:docMk/>
          <pc:sldMk cId="1185440800" sldId="447"/>
        </pc:sldMkLst>
        <pc:spChg chg="mod">
          <ac:chgData name="Tim Cook" userId="d1c7cfb340f2c7ab" providerId="LiveId" clId="{F3BF5BB5-F14C-4010-8886-DED494A981FC}" dt="2023-03-16T22:51:10.069" v="957" actId="1076"/>
          <ac:spMkLst>
            <pc:docMk/>
            <pc:sldMk cId="1185440800" sldId="447"/>
            <ac:spMk id="2" creationId="{4AB544C6-5114-948B-DC8E-A39F72408FFC}"/>
          </ac:spMkLst>
        </pc:spChg>
        <pc:grpChg chg="del mod">
          <ac:chgData name="Tim Cook" userId="d1c7cfb340f2c7ab" providerId="LiveId" clId="{F3BF5BB5-F14C-4010-8886-DED494A981FC}" dt="2023-03-16T22:49:29.700" v="898"/>
          <ac:grpSpMkLst>
            <pc:docMk/>
            <pc:sldMk cId="1185440800" sldId="447"/>
            <ac:grpSpMk id="5" creationId="{DE4519C3-0EB4-4946-7686-4D00A0BACAA4}"/>
          </ac:grpSpMkLst>
        </pc:grpChg>
        <pc:grpChg chg="mod">
          <ac:chgData name="Tim Cook" userId="d1c7cfb340f2c7ab" providerId="LiveId" clId="{F3BF5BB5-F14C-4010-8886-DED494A981FC}" dt="2023-03-16T22:49:35.760" v="906"/>
          <ac:grpSpMkLst>
            <pc:docMk/>
            <pc:sldMk cId="1185440800" sldId="447"/>
            <ac:grpSpMk id="13" creationId="{3676235F-134A-C4A1-028A-7ABB7E95E72C}"/>
          </ac:grpSpMkLst>
        </pc:grpChg>
        <pc:grpChg chg="del mod">
          <ac:chgData name="Tim Cook" userId="d1c7cfb340f2c7ab" providerId="LiveId" clId="{F3BF5BB5-F14C-4010-8886-DED494A981FC}" dt="2023-03-16T23:27:15.113" v="1301"/>
          <ac:grpSpMkLst>
            <pc:docMk/>
            <pc:sldMk cId="1185440800" sldId="447"/>
            <ac:grpSpMk id="20" creationId="{9FED8D89-C041-3C40-2B42-45620951FA82}"/>
          </ac:grpSpMkLst>
        </pc:grpChg>
        <pc:grpChg chg="del mod">
          <ac:chgData name="Tim Cook" userId="d1c7cfb340f2c7ab" providerId="LiveId" clId="{F3BF5BB5-F14C-4010-8886-DED494A981FC}" dt="2023-03-16T22:49:51.516" v="924"/>
          <ac:grpSpMkLst>
            <pc:docMk/>
            <pc:sldMk cId="1185440800" sldId="447"/>
            <ac:grpSpMk id="22" creationId="{B3F3FC9E-82C6-0EC1-7190-EBB937C35DC3}"/>
          </ac:grpSpMkLst>
        </pc:grpChg>
        <pc:grpChg chg="mod">
          <ac:chgData name="Tim Cook" userId="d1c7cfb340f2c7ab" providerId="LiveId" clId="{F3BF5BB5-F14C-4010-8886-DED494A981FC}" dt="2023-03-16T22:49:51.516" v="924"/>
          <ac:grpSpMkLst>
            <pc:docMk/>
            <pc:sldMk cId="1185440800" sldId="447"/>
            <ac:grpSpMk id="26" creationId="{666BF09F-26A0-D722-B6F0-EE1D7938B033}"/>
          </ac:grpSpMkLst>
        </pc:grpChg>
        <pc:grpChg chg="del mod">
          <ac:chgData name="Tim Cook" userId="d1c7cfb340f2c7ab" providerId="LiveId" clId="{F3BF5BB5-F14C-4010-8886-DED494A981FC}" dt="2023-03-16T22:49:57.877" v="931"/>
          <ac:grpSpMkLst>
            <pc:docMk/>
            <pc:sldMk cId="1185440800" sldId="447"/>
            <ac:grpSpMk id="30" creationId="{BE84E054-CA92-2B45-9C9F-B99BE79285BB}"/>
          </ac:grpSpMkLst>
        </pc:grpChg>
        <pc:grpChg chg="del mod">
          <ac:chgData name="Tim Cook" userId="d1c7cfb340f2c7ab" providerId="LiveId" clId="{F3BF5BB5-F14C-4010-8886-DED494A981FC}" dt="2023-03-16T23:27:20.730" v="1307"/>
          <ac:grpSpMkLst>
            <pc:docMk/>
            <pc:sldMk cId="1185440800" sldId="447"/>
            <ac:grpSpMk id="33" creationId="{1A64BFCE-9622-8BD4-A097-38E353A4E811}"/>
          </ac:grpSpMkLst>
        </pc:grpChg>
        <pc:grpChg chg="del mod">
          <ac:chgData name="Tim Cook" userId="d1c7cfb340f2c7ab" providerId="LiveId" clId="{F3BF5BB5-F14C-4010-8886-DED494A981FC}" dt="2023-03-16T22:54:58.841" v="1047"/>
          <ac:grpSpMkLst>
            <pc:docMk/>
            <pc:sldMk cId="1185440800" sldId="447"/>
            <ac:grpSpMk id="33" creationId="{EF5DB069-CF2B-4385-CB78-639AF06C29D2}"/>
          </ac:grpSpMkLst>
        </pc:grpChg>
        <pc:grpChg chg="del mod">
          <ac:chgData name="Tim Cook" userId="d1c7cfb340f2c7ab" providerId="LiveId" clId="{F3BF5BB5-F14C-4010-8886-DED494A981FC}" dt="2023-03-16T23:27:22.082" v="1309"/>
          <ac:grpSpMkLst>
            <pc:docMk/>
            <pc:sldMk cId="1185440800" sldId="447"/>
            <ac:grpSpMk id="35" creationId="{89D2F290-753A-D734-51EE-82AE1BD0EC41}"/>
          </ac:grpSpMkLst>
        </pc:grpChg>
        <pc:grpChg chg="del mod">
          <ac:chgData name="Tim Cook" userId="d1c7cfb340f2c7ab" providerId="LiveId" clId="{F3BF5BB5-F14C-4010-8886-DED494A981FC}" dt="2023-03-16T22:55:05.826" v="1056"/>
          <ac:grpSpMkLst>
            <pc:docMk/>
            <pc:sldMk cId="1185440800" sldId="447"/>
            <ac:grpSpMk id="37" creationId="{AC665209-6E01-0AA4-BF37-09F115AF9D75}"/>
          </ac:grpSpMkLst>
        </pc:grpChg>
        <pc:grpChg chg="mod">
          <ac:chgData name="Tim Cook" userId="d1c7cfb340f2c7ab" providerId="LiveId" clId="{F3BF5BB5-F14C-4010-8886-DED494A981FC}" dt="2023-03-16T22:55:12.132" v="1064"/>
          <ac:grpSpMkLst>
            <pc:docMk/>
            <pc:sldMk cId="1185440800" sldId="447"/>
            <ac:grpSpMk id="39" creationId="{3137FA7D-4D42-5AEE-686C-722DC8706296}"/>
          </ac:grpSpMkLst>
        </pc:grpChg>
        <pc:grpChg chg="mod">
          <ac:chgData name="Tim Cook" userId="d1c7cfb340f2c7ab" providerId="LiveId" clId="{F3BF5BB5-F14C-4010-8886-DED494A981FC}" dt="2023-03-16T22:50:11.926" v="948"/>
          <ac:grpSpMkLst>
            <pc:docMk/>
            <pc:sldMk cId="1185440800" sldId="447"/>
            <ac:grpSpMk id="47" creationId="{C6D54A17-01F8-75D3-55EB-A7F35227A84C}"/>
          </ac:grpSpMkLst>
        </pc:grpChg>
        <pc:grpChg chg="del mod">
          <ac:chgData name="Tim Cook" userId="d1c7cfb340f2c7ab" providerId="LiveId" clId="{F3BF5BB5-F14C-4010-8886-DED494A981FC}" dt="2023-03-16T22:55:14.773" v="1068"/>
          <ac:grpSpMkLst>
            <pc:docMk/>
            <pc:sldMk cId="1185440800" sldId="447"/>
            <ac:grpSpMk id="50" creationId="{52A8A33E-C6C0-C22E-12B0-F33CFE280FBA}"/>
          </ac:grpSpMkLst>
        </pc:grpChg>
        <pc:grpChg chg="mod">
          <ac:chgData name="Tim Cook" userId="d1c7cfb340f2c7ab" providerId="LiveId" clId="{F3BF5BB5-F14C-4010-8886-DED494A981FC}" dt="2023-03-16T22:55:18.278" v="1071"/>
          <ac:grpSpMkLst>
            <pc:docMk/>
            <pc:sldMk cId="1185440800" sldId="447"/>
            <ac:grpSpMk id="53" creationId="{F2F5DA7B-16BD-9113-FECF-F947A02AFD08}"/>
          </ac:grpSpMkLst>
        </pc:grpChg>
        <pc:grpChg chg="del mod">
          <ac:chgData name="Tim Cook" userId="d1c7cfb340f2c7ab" providerId="LiveId" clId="{F3BF5BB5-F14C-4010-8886-DED494A981FC}" dt="2023-03-16T22:52:14.919" v="974"/>
          <ac:grpSpMkLst>
            <pc:docMk/>
            <pc:sldMk cId="1185440800" sldId="447"/>
            <ac:grpSpMk id="55" creationId="{7155284A-AC90-D6BA-E861-CCB2267624A8}"/>
          </ac:grpSpMkLst>
        </pc:grpChg>
        <pc:grpChg chg="mod">
          <ac:chgData name="Tim Cook" userId="d1c7cfb340f2c7ab" providerId="LiveId" clId="{F3BF5BB5-F14C-4010-8886-DED494A981FC}" dt="2023-03-16T23:27:13.703" v="1297"/>
          <ac:grpSpMkLst>
            <pc:docMk/>
            <pc:sldMk cId="1185440800" sldId="447"/>
            <ac:grpSpMk id="60" creationId="{AD75A1F8-8CA0-1073-C619-F5159355FAC7}"/>
          </ac:grpSpMkLst>
        </pc:grpChg>
        <pc:grpChg chg="mod">
          <ac:chgData name="Tim Cook" userId="d1c7cfb340f2c7ab" providerId="LiveId" clId="{F3BF5BB5-F14C-4010-8886-DED494A981FC}" dt="2023-03-16T23:27:29.074" v="1317"/>
          <ac:grpSpMkLst>
            <pc:docMk/>
            <pc:sldMk cId="1185440800" sldId="447"/>
            <ac:grpSpMk id="63" creationId="{99B668E6-9D34-E331-20E2-E1A755140651}"/>
          </ac:grpSpMkLst>
        </pc:grpChg>
        <pc:grpChg chg="del mod">
          <ac:chgData name="Tim Cook" userId="d1c7cfb340f2c7ab" providerId="LiveId" clId="{F3BF5BB5-F14C-4010-8886-DED494A981FC}" dt="2023-03-16T22:55:00.958" v="1050"/>
          <ac:grpSpMkLst>
            <pc:docMk/>
            <pc:sldMk cId="1185440800" sldId="447"/>
            <ac:grpSpMk id="65" creationId="{D36A47B4-7207-B31A-2CC5-09CAB5BEE7DB}"/>
          </ac:grpSpMkLst>
        </pc:grpChg>
        <pc:grpChg chg="mod">
          <ac:chgData name="Tim Cook" userId="d1c7cfb340f2c7ab" providerId="LiveId" clId="{F3BF5BB5-F14C-4010-8886-DED494A981FC}" dt="2023-03-16T22:52:35.134" v="995"/>
          <ac:grpSpMkLst>
            <pc:docMk/>
            <pc:sldMk cId="1185440800" sldId="447"/>
            <ac:grpSpMk id="74" creationId="{BCFCB3EE-1BD8-B2C9-A222-8780C796934C}"/>
          </ac:grpSpMkLst>
        </pc:grpChg>
        <pc:grpChg chg="del mod">
          <ac:chgData name="Tim Cook" userId="d1c7cfb340f2c7ab" providerId="LiveId" clId="{F3BF5BB5-F14C-4010-8886-DED494A981FC}" dt="2023-03-16T22:53:00.010" v="1020"/>
          <ac:grpSpMkLst>
            <pc:docMk/>
            <pc:sldMk cId="1185440800" sldId="447"/>
            <ac:grpSpMk id="87" creationId="{A3F8D4F1-44D4-6E45-D6A1-867166F0F701}"/>
          </ac:grpSpMkLst>
        </pc:grpChg>
        <pc:grpChg chg="del mod">
          <ac:chgData name="Tim Cook" userId="d1c7cfb340f2c7ab" providerId="LiveId" clId="{F3BF5BB5-F14C-4010-8886-DED494A981FC}" dt="2023-03-16T22:53:08.980" v="1031"/>
          <ac:grpSpMkLst>
            <pc:docMk/>
            <pc:sldMk cId="1185440800" sldId="447"/>
            <ac:grpSpMk id="93" creationId="{589F22B8-C452-D510-CABB-409D601B6A31}"/>
          </ac:grpSpMkLst>
        </pc:grp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3" creationId="{C2C0A6C4-5620-CFDC-49E6-FB2F2DCA21C5}"/>
          </ac:inkMkLst>
        </pc:inkChg>
        <pc:inkChg chg="add del mod">
          <ac:chgData name="Tim Cook" userId="d1c7cfb340f2c7ab" providerId="LiveId" clId="{F3BF5BB5-F14C-4010-8886-DED494A981FC}" dt="2023-03-16T22:49:29.700" v="898"/>
          <ac:inkMkLst>
            <pc:docMk/>
            <pc:sldMk cId="1185440800" sldId="447"/>
            <ac:inkMk id="4" creationId="{46894E8B-DB92-8ACE-DC91-91651AEEFAB3}"/>
          </ac:inkMkLst>
        </pc:inkChg>
        <pc:inkChg chg="add del mod">
          <ac:chgData name="Tim Cook" userId="d1c7cfb340f2c7ab" providerId="LiveId" clId="{F3BF5BB5-F14C-4010-8886-DED494A981FC}" dt="2023-03-16T23:27:15.113" v="1301"/>
          <ac:inkMkLst>
            <pc:docMk/>
            <pc:sldMk cId="1185440800" sldId="447"/>
            <ac:inkMk id="4" creationId="{F6C0405E-D7F3-22B2-6C5A-B5DAB4A3B74F}"/>
          </ac:inkMkLst>
        </pc:inkChg>
        <pc:inkChg chg="add del mod">
          <ac:chgData name="Tim Cook" userId="d1c7cfb340f2c7ab" providerId="LiveId" clId="{F3BF5BB5-F14C-4010-8886-DED494A981FC}" dt="2023-03-16T23:27:15.113" v="1299"/>
          <ac:inkMkLst>
            <pc:docMk/>
            <pc:sldMk cId="1185440800" sldId="447"/>
            <ac:inkMk id="5" creationId="{DBDEA080-A78D-417F-F558-A3DF0BD34B8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6" creationId="{82B81FCE-8398-926B-2EEE-6BEA5AE6303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7" creationId="{092D4E34-7F1A-3F24-CCD0-11CA5D815ED0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8" creationId="{B1BCFF5F-27D8-2353-F312-EC1667903A33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9" creationId="{7B075169-8580-5131-94A6-489ADD6C3E12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0" creationId="{3B319F41-E691-F9BD-8B30-2813FFD862FF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1" creationId="{1C45F8D0-5162-2C9A-6B85-A27F9D1BA931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2" creationId="{E771FFE8-8AC5-C162-75EC-91DF1FBCBCFD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4" creationId="{79969B4C-C5D6-1380-03D9-D6992C785580}"/>
          </ac:inkMkLst>
        </pc:inkChg>
        <pc:inkChg chg="add del">
          <ac:chgData name="Tim Cook" userId="d1c7cfb340f2c7ab" providerId="LiveId" clId="{F3BF5BB5-F14C-4010-8886-DED494A981FC}" dt="2023-03-16T22:49:42.720" v="910"/>
          <ac:inkMkLst>
            <pc:docMk/>
            <pc:sldMk cId="1185440800" sldId="447"/>
            <ac:inkMk id="15" creationId="{21F6AD32-4F4A-7873-2820-2B6626E96697}"/>
          </ac:inkMkLst>
        </pc:inkChg>
        <pc:inkChg chg="add del mod">
          <ac:chgData name="Tim Cook" userId="d1c7cfb340f2c7ab" providerId="LiveId" clId="{F3BF5BB5-F14C-4010-8886-DED494A981FC}" dt="2023-03-16T23:27:15.113" v="1302"/>
          <ac:inkMkLst>
            <pc:docMk/>
            <pc:sldMk cId="1185440800" sldId="447"/>
            <ac:inkMk id="15" creationId="{2BCF0F5C-E7D3-08D0-C71A-26250432804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6" creationId="{73F92263-8954-BA30-A959-018CF549D8EF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7" creationId="{C6092801-CD72-6EF1-BE6D-8F8C98A60A1A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8" creationId="{172052B1-0C9F-ECF2-EBE4-AB05255DBA62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9" creationId="{BC720BCC-14FB-64DC-017E-46743756490F}"/>
          </ac:inkMkLst>
        </pc:inkChg>
        <pc:inkChg chg="add del mod">
          <ac:chgData name="Tim Cook" userId="d1c7cfb340f2c7ab" providerId="LiveId" clId="{F3BF5BB5-F14C-4010-8886-DED494A981FC}" dt="2023-03-16T22:49:48.515" v="920"/>
          <ac:inkMkLst>
            <pc:docMk/>
            <pc:sldMk cId="1185440800" sldId="447"/>
            <ac:inkMk id="20" creationId="{C8B41DFE-71C9-8A7D-4ADE-79CC780F8823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21" creationId="{9B77734D-2E63-605E-6DAB-6FA9AA49F67D}"/>
          </ac:inkMkLst>
        </pc:inkChg>
        <pc:inkChg chg="add del mod">
          <ac:chgData name="Tim Cook" userId="d1c7cfb340f2c7ab" providerId="LiveId" clId="{F3BF5BB5-F14C-4010-8886-DED494A981FC}" dt="2023-03-16T22:49:47.997" v="919"/>
          <ac:inkMkLst>
            <pc:docMk/>
            <pc:sldMk cId="1185440800" sldId="447"/>
            <ac:inkMk id="21" creationId="{B5D8CA3B-C393-4FF1-C8C9-361B82E83B1B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22" creationId="{41E358BD-CF7C-4006-0A90-290BE547E007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3" creationId="{200E4E6D-C9A4-293F-1CB9-3A76A34A5F93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4" creationId="{F3A80727-C62C-78AD-BFC1-0669CE7242E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5" creationId="{0A4F16D4-A5F2-8E21-DD29-A5CEAEDFDF54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27" creationId="{AC79A020-708B-5808-FEF8-60F8823ED46D}"/>
          </ac:inkMkLst>
        </pc:inkChg>
        <pc:inkChg chg="add mod">
          <ac:chgData name="Tim Cook" userId="d1c7cfb340f2c7ab" providerId="LiveId" clId="{F3BF5BB5-F14C-4010-8886-DED494A981FC}" dt="2023-03-16T23:27:22.082" v="1309"/>
          <ac:inkMkLst>
            <pc:docMk/>
            <pc:sldMk cId="1185440800" sldId="447"/>
            <ac:inkMk id="28" creationId="{466E3850-9AD3-D915-CED6-63BF6CA00635}"/>
          </ac:inkMkLst>
        </pc:inkChg>
        <pc:inkChg chg="add del mod">
          <ac:chgData name="Tim Cook" userId="d1c7cfb340f2c7ab" providerId="LiveId" clId="{F3BF5BB5-F14C-4010-8886-DED494A981FC}" dt="2023-03-16T22:55:05.826" v="1055"/>
          <ac:inkMkLst>
            <pc:docMk/>
            <pc:sldMk cId="1185440800" sldId="447"/>
            <ac:inkMk id="28" creationId="{CA987101-0344-4062-44D2-8149914AE83B}"/>
          </ac:inkMkLst>
        </pc:inkChg>
        <pc:inkChg chg="add del mod">
          <ac:chgData name="Tim Cook" userId="d1c7cfb340f2c7ab" providerId="LiveId" clId="{F3BF5BB5-F14C-4010-8886-DED494A981FC}" dt="2023-03-16T23:27:22.082" v="1309"/>
          <ac:inkMkLst>
            <pc:docMk/>
            <pc:sldMk cId="1185440800" sldId="447"/>
            <ac:inkMk id="29" creationId="{8DE2C801-DF13-48D1-3613-CDB978098220}"/>
          </ac:inkMkLst>
        </pc:inkChg>
        <pc:inkChg chg="add del mod">
          <ac:chgData name="Tim Cook" userId="d1c7cfb340f2c7ab" providerId="LiveId" clId="{F3BF5BB5-F14C-4010-8886-DED494A981FC}" dt="2023-03-16T22:54:58.841" v="1047"/>
          <ac:inkMkLst>
            <pc:docMk/>
            <pc:sldMk cId="1185440800" sldId="447"/>
            <ac:inkMk id="29" creationId="{8F66C049-790F-64FE-28AE-3F09A6D09EF6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0" creationId="{320E1E81-51ED-AC5B-ED65-1656CB1B299E}"/>
          </ac:inkMkLst>
        </pc:inkChg>
        <pc:inkChg chg="add del mod">
          <ac:chgData name="Tim Cook" userId="d1c7cfb340f2c7ab" providerId="LiveId" clId="{F3BF5BB5-F14C-4010-8886-DED494A981FC}" dt="2023-03-16T22:49:58.306" v="932"/>
          <ac:inkMkLst>
            <pc:docMk/>
            <pc:sldMk cId="1185440800" sldId="447"/>
            <ac:inkMk id="31" creationId="{A6927F01-844D-D473-E0F8-FC2964274451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1" creationId="{C0D1EA7C-72CD-EDBF-3EBC-8F025D4C506F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2" creationId="{195B1E22-8A88-7A6B-FCEF-AC5D822FF9E9}"/>
          </ac:inkMkLst>
        </pc:inkChg>
        <pc:inkChg chg="add del mod">
          <ac:chgData name="Tim Cook" userId="d1c7cfb340f2c7ab" providerId="LiveId" clId="{F3BF5BB5-F14C-4010-8886-DED494A981FC}" dt="2023-03-16T22:49:58.306" v="933"/>
          <ac:inkMkLst>
            <pc:docMk/>
            <pc:sldMk cId="1185440800" sldId="447"/>
            <ac:inkMk id="32" creationId="{8D3D39D4-C052-BCB8-21D1-0B09915EBCFB}"/>
          </ac:inkMkLst>
        </pc:inkChg>
        <pc:inkChg chg="add del mod">
          <ac:chgData name="Tim Cook" userId="d1c7cfb340f2c7ab" providerId="LiveId" clId="{F3BF5BB5-F14C-4010-8886-DED494A981FC}" dt="2023-03-16T23:27:22.082" v="1308"/>
          <ac:inkMkLst>
            <pc:docMk/>
            <pc:sldMk cId="1185440800" sldId="447"/>
            <ac:inkMk id="34" creationId="{363C9833-F675-5175-2B5C-563F10E062DE}"/>
          </ac:inkMkLst>
        </pc:inkChg>
        <pc:inkChg chg="add del mod">
          <ac:chgData name="Tim Cook" userId="d1c7cfb340f2c7ab" providerId="LiveId" clId="{F3BF5BB5-F14C-4010-8886-DED494A981FC}" dt="2023-03-16T22:55:05.826" v="1056"/>
          <ac:inkMkLst>
            <pc:docMk/>
            <pc:sldMk cId="1185440800" sldId="447"/>
            <ac:inkMk id="34" creationId="{DDDBF9D7-0581-D968-D252-72D394C8C44F}"/>
          </ac:inkMkLst>
        </pc:inkChg>
        <pc:inkChg chg="add del mod">
          <ac:chgData name="Tim Cook" userId="d1c7cfb340f2c7ab" providerId="LiveId" clId="{F3BF5BB5-F14C-4010-8886-DED494A981FC}" dt="2023-03-16T22:55:05.826" v="1058"/>
          <ac:inkMkLst>
            <pc:docMk/>
            <pc:sldMk cId="1185440800" sldId="447"/>
            <ac:inkMk id="35" creationId="{E97C346F-24E4-0508-A0CF-69C4836D7EA0}"/>
          </ac:inkMkLst>
        </pc:inkChg>
        <pc:inkChg chg="add del mod">
          <ac:chgData name="Tim Cook" userId="d1c7cfb340f2c7ab" providerId="LiveId" clId="{F3BF5BB5-F14C-4010-8886-DED494A981FC}" dt="2023-03-16T22:55:05.826" v="1057"/>
          <ac:inkMkLst>
            <pc:docMk/>
            <pc:sldMk cId="1185440800" sldId="447"/>
            <ac:inkMk id="36" creationId="{A4CB684D-1925-25C5-B3DC-965C8CEE043A}"/>
          </ac:inkMkLst>
        </pc:inkChg>
        <pc:inkChg chg="add">
          <ac:chgData name="Tim Cook" userId="d1c7cfb340f2c7ab" providerId="LiveId" clId="{F3BF5BB5-F14C-4010-8886-DED494A981FC}" dt="2023-03-16T23:27:23.857" v="1310" actId="9405"/>
          <ac:inkMkLst>
            <pc:docMk/>
            <pc:sldMk cId="1185440800" sldId="447"/>
            <ac:inkMk id="36" creationId="{A9B6C1CB-79B9-CC98-7608-9E2AA24D02FB}"/>
          </ac:inkMkLst>
        </pc:inkChg>
        <pc:inkChg chg="add del">
          <ac:chgData name="Tim Cook" userId="d1c7cfb340f2c7ab" providerId="LiveId" clId="{F3BF5BB5-F14C-4010-8886-DED494A981FC}" dt="2023-03-16T23:27:25.614" v="1312"/>
          <ac:inkMkLst>
            <pc:docMk/>
            <pc:sldMk cId="1185440800" sldId="447"/>
            <ac:inkMk id="37" creationId="{4F3A76B5-4BE5-5C73-429C-2FABC5DD35C7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38" creationId="{C3E1059B-249F-4A5E-A20A-BA59B1FEB42F}"/>
          </ac:inkMkLst>
        </pc:inkChg>
        <pc:inkChg chg="add del">
          <ac:chgData name="Tim Cook" userId="d1c7cfb340f2c7ab" providerId="LiveId" clId="{F3BF5BB5-F14C-4010-8886-DED494A981FC}" dt="2023-03-16T22:50:06.995" v="940"/>
          <ac:inkMkLst>
            <pc:docMk/>
            <pc:sldMk cId="1185440800" sldId="447"/>
            <ac:inkMk id="39" creationId="{22171206-1822-1C77-03EB-8F4CB3020A73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0" creationId="{01286C2A-5260-B504-00FB-E7F0F0035C94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1" creationId="{76FA1F07-B37A-EE06-570E-CFCD18167DB9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2" creationId="{9EE1F8C5-B829-07D3-0815-0D4D67C94849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3" creationId="{E78E0679-B210-3B33-CE1F-A9A2DE32CCCD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4" creationId="{40A8A9A4-9E96-DE73-3A5B-2176B06C4E93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5" creationId="{C940D1A4-DE00-EAAA-A986-B8F26947D1E2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6" creationId="{9C582BF8-3F30-AD0E-9965-C4E2634E6AAF}"/>
          </ac:inkMkLst>
        </pc:inkChg>
        <pc:inkChg chg="add del">
          <ac:chgData name="Tim Cook" userId="d1c7cfb340f2c7ab" providerId="LiveId" clId="{F3BF5BB5-F14C-4010-8886-DED494A981FC}" dt="2023-03-16T22:52:02.409" v="963"/>
          <ac:inkMkLst>
            <pc:docMk/>
            <pc:sldMk cId="1185440800" sldId="447"/>
            <ac:inkMk id="48" creationId="{A7D95581-806B-7737-16E0-5BCDB80A04B6}"/>
          </ac:inkMkLst>
        </pc:inkChg>
        <pc:inkChg chg="add mod">
          <ac:chgData name="Tim Cook" userId="d1c7cfb340f2c7ab" providerId="LiveId" clId="{F3BF5BB5-F14C-4010-8886-DED494A981FC}" dt="2023-03-16T22:55:14.773" v="1068"/>
          <ac:inkMkLst>
            <pc:docMk/>
            <pc:sldMk cId="1185440800" sldId="447"/>
            <ac:inkMk id="48" creationId="{EE9448A8-4E69-AECF-1A69-6FE2A4319ABF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49" creationId="{42BB0297-326F-57E0-E231-E8D2AF69EF10}"/>
          </ac:inkMkLst>
        </pc:inkChg>
        <pc:inkChg chg="add del mod">
          <ac:chgData name="Tim Cook" userId="d1c7cfb340f2c7ab" providerId="LiveId" clId="{F3BF5BB5-F14C-4010-8886-DED494A981FC}" dt="2023-03-16T22:55:14.773" v="1068"/>
          <ac:inkMkLst>
            <pc:docMk/>
            <pc:sldMk cId="1185440800" sldId="447"/>
            <ac:inkMk id="49" creationId="{585C642C-C9B2-5AA0-7ACC-812DBC398FAA}"/>
          </ac:inkMkLst>
        </pc:inkChg>
        <pc:inkChg chg="add del">
          <ac:chgData name="Tim Cook" userId="d1c7cfb340f2c7ab" providerId="LiveId" clId="{F3BF5BB5-F14C-4010-8886-DED494A981FC}" dt="2023-03-16T22:52:05.706" v="965"/>
          <ac:inkMkLst>
            <pc:docMk/>
            <pc:sldMk cId="1185440800" sldId="447"/>
            <ac:inkMk id="49" creationId="{7FF5FF17-9C1E-BE87-8CAB-ED0D68FCDBDF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0" creationId="{AD1064C2-8964-2FBB-121D-E1959004B954}"/>
          </ac:inkMkLst>
        </pc:inkChg>
        <pc:inkChg chg="add del">
          <ac:chgData name="Tim Cook" userId="d1c7cfb340f2c7ab" providerId="LiveId" clId="{F3BF5BB5-F14C-4010-8886-DED494A981FC}" dt="2023-03-16T22:52:08.079" v="967"/>
          <ac:inkMkLst>
            <pc:docMk/>
            <pc:sldMk cId="1185440800" sldId="447"/>
            <ac:inkMk id="50" creationId="{AE463A30-C868-8C76-FA09-60CBCAB81D63}"/>
          </ac:inkMkLst>
        </pc:inkChg>
        <pc:inkChg chg="add mod">
          <ac:chgData name="Tim Cook" userId="d1c7cfb340f2c7ab" providerId="LiveId" clId="{F3BF5BB5-F14C-4010-8886-DED494A981FC}" dt="2023-03-16T22:55:18.278" v="1071"/>
          <ac:inkMkLst>
            <pc:docMk/>
            <pc:sldMk cId="1185440800" sldId="447"/>
            <ac:inkMk id="51" creationId="{26D6F304-40B8-12CA-FA4C-6579D10387F3}"/>
          </ac:inkMkLst>
        </pc:inkChg>
        <pc:inkChg chg="add del mod">
          <ac:chgData name="Tim Cook" userId="d1c7cfb340f2c7ab" providerId="LiveId" clId="{F3BF5BB5-F14C-4010-8886-DED494A981FC}" dt="2023-03-16T22:52:15.698" v="976"/>
          <ac:inkMkLst>
            <pc:docMk/>
            <pc:sldMk cId="1185440800" sldId="447"/>
            <ac:inkMk id="51" creationId="{96BDAA6C-BAD9-3723-2EE9-9C2451B2528C}"/>
          </ac:inkMkLst>
        </pc:inkChg>
        <pc:inkChg chg="add mod">
          <ac:chgData name="Tim Cook" userId="d1c7cfb340f2c7ab" providerId="LiveId" clId="{F3BF5BB5-F14C-4010-8886-DED494A981FC}" dt="2023-03-16T22:55:18.278" v="1071"/>
          <ac:inkMkLst>
            <pc:docMk/>
            <pc:sldMk cId="1185440800" sldId="447"/>
            <ac:inkMk id="52" creationId="{839C3554-2C05-60A8-16D7-0C7E4A8C9DAB}"/>
          </ac:inkMkLst>
        </pc:inkChg>
        <pc:inkChg chg="add del mod">
          <ac:chgData name="Tim Cook" userId="d1c7cfb340f2c7ab" providerId="LiveId" clId="{F3BF5BB5-F14C-4010-8886-DED494A981FC}" dt="2023-03-16T22:52:14.919" v="974"/>
          <ac:inkMkLst>
            <pc:docMk/>
            <pc:sldMk cId="1185440800" sldId="447"/>
            <ac:inkMk id="52" creationId="{C02ECB4F-22C5-86B7-F343-BD0F6731AA8B}"/>
          </ac:inkMkLst>
        </pc:inkChg>
        <pc:inkChg chg="add del mod">
          <ac:chgData name="Tim Cook" userId="d1c7cfb340f2c7ab" providerId="LiveId" clId="{F3BF5BB5-F14C-4010-8886-DED494A981FC}" dt="2023-03-16T22:52:14.919" v="973"/>
          <ac:inkMkLst>
            <pc:docMk/>
            <pc:sldMk cId="1185440800" sldId="447"/>
            <ac:inkMk id="53" creationId="{50E4BB5E-CAB8-8E85-39CE-D63460CBD763}"/>
          </ac:inkMkLst>
        </pc:inkChg>
        <pc:inkChg chg="add del">
          <ac:chgData name="Tim Cook" userId="d1c7cfb340f2c7ab" providerId="LiveId" clId="{F3BF5BB5-F14C-4010-8886-DED494A981FC}" dt="2023-03-16T22:52:15.216" v="975"/>
          <ac:inkMkLst>
            <pc:docMk/>
            <pc:sldMk cId="1185440800" sldId="447"/>
            <ac:inkMk id="54" creationId="{532B5C47-BE4E-EE0D-4D51-BFB372AB9EEC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4" creationId="{C870E118-FF36-EC52-6BF9-886CCBF0401C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5" creationId="{0DA224AA-671B-9AE2-EE52-8AB04740A492}"/>
          </ac:inkMkLst>
        </pc:inkChg>
        <pc:inkChg chg="add del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6" creationId="{2A0812AA-D928-AEBC-40A2-5C552707DFF9}"/>
          </ac:inkMkLst>
        </pc:inkChg>
        <pc:inkChg chg="add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7" creationId="{A06DE252-A3A9-7F50-24CA-CE70D97B3299}"/>
          </ac:inkMkLst>
        </pc:inkChg>
        <pc:inkChg chg="add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8" creationId="{33889764-85B4-EBB8-A4D7-97FFD807F661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59" creationId="{746CB63E-B41B-62DE-64C8-1E6AD8D6E16A}"/>
          </ac:inkMkLst>
        </pc:inkChg>
        <pc:inkChg chg="add del mod">
          <ac:chgData name="Tim Cook" userId="d1c7cfb340f2c7ab" providerId="LiveId" clId="{F3BF5BB5-F14C-4010-8886-DED494A981FC}" dt="2023-03-16T23:27:15.113" v="1298"/>
          <ac:inkMkLst>
            <pc:docMk/>
            <pc:sldMk cId="1185440800" sldId="447"/>
            <ac:inkMk id="61" creationId="{87E0B153-221B-BC92-00D7-FCC95961F5F5}"/>
          </ac:inkMkLst>
        </pc:inkChg>
        <pc:inkChg chg="add del mod">
          <ac:chgData name="Tim Cook" userId="d1c7cfb340f2c7ab" providerId="LiveId" clId="{F3BF5BB5-F14C-4010-8886-DED494A981FC}" dt="2023-03-16T23:27:15.113" v="1300"/>
          <ac:inkMkLst>
            <pc:docMk/>
            <pc:sldMk cId="1185440800" sldId="447"/>
            <ac:inkMk id="62" creationId="{B26C6658-311F-D196-523D-F4200A1184DE}"/>
          </ac:inkMkLst>
        </pc:inkChg>
        <pc:inkChg chg="add del mod">
          <ac:chgData name="Tim Cook" userId="d1c7cfb340f2c7ab" providerId="LiveId" clId="{F3BF5BB5-F14C-4010-8886-DED494A981FC}" dt="2023-03-16T22:55:00.958" v="1050"/>
          <ac:inkMkLst>
            <pc:docMk/>
            <pc:sldMk cId="1185440800" sldId="447"/>
            <ac:inkMk id="63" creationId="{0A358758-3645-1507-DED0-99E02F58C6E0}"/>
          </ac:inkMkLst>
        </pc:inkChg>
        <pc:inkChg chg="add del mod">
          <ac:chgData name="Tim Cook" userId="d1c7cfb340f2c7ab" providerId="LiveId" clId="{F3BF5BB5-F14C-4010-8886-DED494A981FC}" dt="2023-03-16T22:55:00.039" v="1049"/>
          <ac:inkMkLst>
            <pc:docMk/>
            <pc:sldMk cId="1185440800" sldId="447"/>
            <ac:inkMk id="64" creationId="{5299F58D-722C-B030-649A-34FD3AEBC609}"/>
          </ac:inkMkLst>
        </pc:inkChg>
        <pc:inkChg chg="add del">
          <ac:chgData name="Tim Cook" userId="d1c7cfb340f2c7ab" providerId="LiveId" clId="{F3BF5BB5-F14C-4010-8886-DED494A981FC}" dt="2023-03-16T22:52:38.416" v="996"/>
          <ac:inkMkLst>
            <pc:docMk/>
            <pc:sldMk cId="1185440800" sldId="447"/>
            <ac:inkMk id="66" creationId="{360F7E9A-BB00-06F9-8422-0630D36B8333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7" creationId="{214D0560-286F-B809-485F-A7941F616E0D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8" creationId="{92F00C16-FDD7-3026-7CCE-B2242C5B9B20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9" creationId="{7CCDD22A-486E-F92D-9E34-FFD5AB410471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0" creationId="{3CDAC926-388A-E77A-2E81-4FC1B7AC8347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1" creationId="{47F2D860-0D83-BE06-A3A5-F9343677B61E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2" creationId="{73192B98-AF2D-30DB-A431-5F056D662716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3" creationId="{169D87E0-77E8-F121-8001-26A7D07C52E5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5" creationId="{2A863A49-8DD2-E3A1-D2B7-2B363A282D3E}"/>
          </ac:inkMkLst>
        </pc:inkChg>
        <pc:inkChg chg="add del">
          <ac:chgData name="Tim Cook" userId="d1c7cfb340f2c7ab" providerId="LiveId" clId="{F3BF5BB5-F14C-4010-8886-DED494A981FC}" dt="2023-03-16T22:52:47.668" v="1002"/>
          <ac:inkMkLst>
            <pc:docMk/>
            <pc:sldMk cId="1185440800" sldId="447"/>
            <ac:inkMk id="76" creationId="{DD673E9A-075F-CFC6-D6B3-A8FFAB864722}"/>
          </ac:inkMkLst>
        </pc:inkChg>
        <pc:inkChg chg="add del">
          <ac:chgData name="Tim Cook" userId="d1c7cfb340f2c7ab" providerId="LiveId" clId="{F3BF5BB5-F14C-4010-8886-DED494A981FC}" dt="2023-03-16T22:52:47.668" v="1001"/>
          <ac:inkMkLst>
            <pc:docMk/>
            <pc:sldMk cId="1185440800" sldId="447"/>
            <ac:inkMk id="77" creationId="{B876D4EB-E7F5-9B25-400E-7F46FE9FF6F9}"/>
          </ac:inkMkLst>
        </pc:inkChg>
        <pc:inkChg chg="add del">
          <ac:chgData name="Tim Cook" userId="d1c7cfb340f2c7ab" providerId="LiveId" clId="{F3BF5BB5-F14C-4010-8886-DED494A981FC}" dt="2023-03-16T22:52:47.668" v="1003"/>
          <ac:inkMkLst>
            <pc:docMk/>
            <pc:sldMk cId="1185440800" sldId="447"/>
            <ac:inkMk id="78" creationId="{24B0E34C-17A5-3B6C-EBE0-93C7764FF109}"/>
          </ac:inkMkLst>
        </pc:inkChg>
        <pc:inkChg chg="add del mod">
          <ac:chgData name="Tim Cook" userId="d1c7cfb340f2c7ab" providerId="LiveId" clId="{F3BF5BB5-F14C-4010-8886-DED494A981FC}" dt="2023-03-16T22:53:06.015" v="1030"/>
          <ac:inkMkLst>
            <pc:docMk/>
            <pc:sldMk cId="1185440800" sldId="447"/>
            <ac:inkMk id="79" creationId="{1ED84897-679B-5E3E-C488-DE28EF38666A}"/>
          </ac:inkMkLst>
        </pc:inkChg>
        <pc:inkChg chg="add del mod">
          <ac:chgData name="Tim Cook" userId="d1c7cfb340f2c7ab" providerId="LiveId" clId="{F3BF5BB5-F14C-4010-8886-DED494A981FC}" dt="2023-03-16T22:53:05.670" v="1028"/>
          <ac:inkMkLst>
            <pc:docMk/>
            <pc:sldMk cId="1185440800" sldId="447"/>
            <ac:inkMk id="80" creationId="{997136DC-6EBF-D0C7-3672-9050C36DA65E}"/>
          </ac:inkMkLst>
        </pc:inkChg>
        <pc:inkChg chg="add del mod">
          <ac:chgData name="Tim Cook" userId="d1c7cfb340f2c7ab" providerId="LiveId" clId="{F3BF5BB5-F14C-4010-8886-DED494A981FC}" dt="2023-03-16T22:53:05.670" v="1027"/>
          <ac:inkMkLst>
            <pc:docMk/>
            <pc:sldMk cId="1185440800" sldId="447"/>
            <ac:inkMk id="81" creationId="{169F7C88-951C-3FA6-F0B3-C2E22139BC7D}"/>
          </ac:inkMkLst>
        </pc:inkChg>
        <pc:inkChg chg="add del mod">
          <ac:chgData name="Tim Cook" userId="d1c7cfb340f2c7ab" providerId="LiveId" clId="{F3BF5BB5-F14C-4010-8886-DED494A981FC}" dt="2023-03-16T22:53:05.670" v="1026"/>
          <ac:inkMkLst>
            <pc:docMk/>
            <pc:sldMk cId="1185440800" sldId="447"/>
            <ac:inkMk id="82" creationId="{E555679D-2915-251E-C900-C0BF6B01D749}"/>
          </ac:inkMkLst>
        </pc:inkChg>
        <pc:inkChg chg="add del mod">
          <ac:chgData name="Tim Cook" userId="d1c7cfb340f2c7ab" providerId="LiveId" clId="{F3BF5BB5-F14C-4010-8886-DED494A981FC}" dt="2023-03-16T22:53:05.670" v="1029"/>
          <ac:inkMkLst>
            <pc:docMk/>
            <pc:sldMk cId="1185440800" sldId="447"/>
            <ac:inkMk id="83" creationId="{785807B5-8DD2-0FB7-0EC3-80AFA2151F01}"/>
          </ac:inkMkLst>
        </pc:inkChg>
        <pc:inkChg chg="add del mod">
          <ac:chgData name="Tim Cook" userId="d1c7cfb340f2c7ab" providerId="LiveId" clId="{F3BF5BB5-F14C-4010-8886-DED494A981FC}" dt="2023-03-16T22:53:05.326" v="1023"/>
          <ac:inkMkLst>
            <pc:docMk/>
            <pc:sldMk cId="1185440800" sldId="447"/>
            <ac:inkMk id="84" creationId="{01DC75F5-80ED-13DA-915F-F208756A367B}"/>
          </ac:inkMkLst>
        </pc:inkChg>
        <pc:inkChg chg="add del mod">
          <ac:chgData name="Tim Cook" userId="d1c7cfb340f2c7ab" providerId="LiveId" clId="{F3BF5BB5-F14C-4010-8886-DED494A981FC}" dt="2023-03-16T22:53:09.626" v="1032"/>
          <ac:inkMkLst>
            <pc:docMk/>
            <pc:sldMk cId="1185440800" sldId="447"/>
            <ac:inkMk id="85" creationId="{A8E787D8-98DF-62BB-F3FD-61ACF8FB2A84}"/>
          </ac:inkMkLst>
        </pc:inkChg>
        <pc:inkChg chg="add del">
          <ac:chgData name="Tim Cook" userId="d1c7cfb340f2c7ab" providerId="LiveId" clId="{F3BF5BB5-F14C-4010-8886-DED494A981FC}" dt="2023-03-16T22:52:55.520" v="1012"/>
          <ac:inkMkLst>
            <pc:docMk/>
            <pc:sldMk cId="1185440800" sldId="447"/>
            <ac:inkMk id="86" creationId="{ACD3B992-F46F-4BF9-E76C-05498790DE19}"/>
          </ac:inkMkLst>
        </pc:inkChg>
        <pc:inkChg chg="add del mod">
          <ac:chgData name="Tim Cook" userId="d1c7cfb340f2c7ab" providerId="LiveId" clId="{F3BF5BB5-F14C-4010-8886-DED494A981FC}" dt="2023-03-16T22:53:05.670" v="1025"/>
          <ac:inkMkLst>
            <pc:docMk/>
            <pc:sldMk cId="1185440800" sldId="447"/>
            <ac:inkMk id="88" creationId="{76D95639-267A-491E-0E1B-F0A9BCC7133E}"/>
          </ac:inkMkLst>
        </pc:inkChg>
        <pc:inkChg chg="add del mod">
          <ac:chgData name="Tim Cook" userId="d1c7cfb340f2c7ab" providerId="LiveId" clId="{F3BF5BB5-F14C-4010-8886-DED494A981FC}" dt="2023-03-16T22:53:05.326" v="1024"/>
          <ac:inkMkLst>
            <pc:docMk/>
            <pc:sldMk cId="1185440800" sldId="447"/>
            <ac:inkMk id="89" creationId="{2E21E053-8F3C-7B2B-10DC-286D24D494F2}"/>
          </ac:inkMkLst>
        </pc:inkChg>
        <pc:inkChg chg="add del mod">
          <ac:chgData name="Tim Cook" userId="d1c7cfb340f2c7ab" providerId="LiveId" clId="{F3BF5BB5-F14C-4010-8886-DED494A981FC}" dt="2023-03-16T22:53:05.326" v="1022"/>
          <ac:inkMkLst>
            <pc:docMk/>
            <pc:sldMk cId="1185440800" sldId="447"/>
            <ac:inkMk id="90" creationId="{F94E506B-4F5A-1F84-1264-174392582ED1}"/>
          </ac:inkMkLst>
        </pc:inkChg>
        <pc:inkChg chg="add del mod">
          <ac:chgData name="Tim Cook" userId="d1c7cfb340f2c7ab" providerId="LiveId" clId="{F3BF5BB5-F14C-4010-8886-DED494A981FC}" dt="2023-03-16T22:53:08.980" v="1031"/>
          <ac:inkMkLst>
            <pc:docMk/>
            <pc:sldMk cId="1185440800" sldId="447"/>
            <ac:inkMk id="91" creationId="{67CDE411-FF0F-9E04-2777-E923F5362560}"/>
          </ac:inkMkLst>
        </pc:inkChg>
        <pc:inkChg chg="add del mod">
          <ac:chgData name="Tim Cook" userId="d1c7cfb340f2c7ab" providerId="LiveId" clId="{F3BF5BB5-F14C-4010-8886-DED494A981FC}" dt="2023-03-16T22:53:05.311" v="1021"/>
          <ac:inkMkLst>
            <pc:docMk/>
            <pc:sldMk cId="1185440800" sldId="447"/>
            <ac:inkMk id="92" creationId="{D758B661-F3B4-5B23-7BDF-F8C57F2A3330}"/>
          </ac:inkMkLst>
        </pc:inkChg>
      </pc:sldChg>
      <pc:sldChg chg="addSp delSp modSp mod">
        <pc:chgData name="Tim Cook" userId="d1c7cfb340f2c7ab" providerId="LiveId" clId="{F3BF5BB5-F14C-4010-8886-DED494A981FC}" dt="2023-03-16T23:30:09.281" v="1327"/>
        <pc:sldMkLst>
          <pc:docMk/>
          <pc:sldMk cId="2082685797" sldId="448"/>
        </pc:sldMkLst>
        <pc:grpChg chg="del 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7" creationId="{498930FB-66A9-1449-D5F6-EC7CE39A05D3}"/>
          </ac:grpSpMkLst>
        </pc:grpChg>
        <pc:grpChg chg="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0" creationId="{4A5D7255-68C9-396F-D42F-AFD048ACCC24}"/>
          </ac:grpSpMkLst>
        </pc:grpChg>
        <pc:grpChg chg="del 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1" creationId="{E50BBAFB-90D9-C7D8-B755-8C3F7E5E7DF9}"/>
          </ac:grpSpMkLst>
        </pc:grpChg>
        <pc:grpChg chg="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2" creationId="{A79EB0D3-3875-D214-5C10-70C56116A0E8}"/>
          </ac:grpSpMkLst>
        </pc:grpChg>
        <pc:grpChg chg="mod">
          <ac:chgData name="Tim Cook" userId="d1c7cfb340f2c7ab" providerId="LiveId" clId="{F3BF5BB5-F14C-4010-8886-DED494A981FC}" dt="2023-03-16T22:56:01.721" v="1095"/>
          <ac:grpSpMkLst>
            <pc:docMk/>
            <pc:sldMk cId="2082685797" sldId="448"/>
            <ac:grpSpMk id="28" creationId="{E742079B-5513-613F-507A-BBE9DAD602FA}"/>
          </ac:grpSpMkLst>
        </pc:grpChg>
        <pc:grpChg chg="del mod">
          <ac:chgData name="Tim Cook" userId="d1c7cfb340f2c7ab" providerId="LiveId" clId="{F3BF5BB5-F14C-4010-8886-DED494A981FC}" dt="2023-03-16T22:56:19.743" v="1110"/>
          <ac:grpSpMkLst>
            <pc:docMk/>
            <pc:sldMk cId="2082685797" sldId="448"/>
            <ac:grpSpMk id="41" creationId="{3516D9B8-8770-89B8-0DF7-9299E720B3FD}"/>
          </ac:grpSpMkLst>
        </pc:grpChg>
        <pc:grpChg chg="mod">
          <ac:chgData name="Tim Cook" userId="d1c7cfb340f2c7ab" providerId="LiveId" clId="{F3BF5BB5-F14C-4010-8886-DED494A981FC}" dt="2023-03-16T23:30:01.948" v="1320"/>
          <ac:grpSpMkLst>
            <pc:docMk/>
            <pc:sldMk cId="2082685797" sldId="448"/>
            <ac:grpSpMk id="43" creationId="{B57FD890-EA26-823B-4FA9-D513A3A997E4}"/>
          </ac:grpSpMkLst>
        </pc:grpChg>
        <pc:grpChg chg="mod">
          <ac:chgData name="Tim Cook" userId="d1c7cfb340f2c7ab" providerId="LiveId" clId="{F3BF5BB5-F14C-4010-8886-DED494A981FC}" dt="2023-03-16T22:56:30.409" v="1126"/>
          <ac:grpSpMkLst>
            <pc:docMk/>
            <pc:sldMk cId="2082685797" sldId="448"/>
            <ac:grpSpMk id="59" creationId="{30D3E3F0-01F2-D802-FC2B-C53DA25B94A9}"/>
          </ac:grpSpMkLst>
        </pc:grpChg>
        <pc:grpChg chg="mod">
          <ac:chgData name="Tim Cook" userId="d1c7cfb340f2c7ab" providerId="LiveId" clId="{F3BF5BB5-F14C-4010-8886-DED494A981FC}" dt="2023-03-16T23:30:09.281" v="1327"/>
          <ac:grpSpMkLst>
            <pc:docMk/>
            <pc:sldMk cId="2082685797" sldId="448"/>
            <ac:grpSpMk id="62" creationId="{E979FC1F-9BBD-115E-3AC8-E408AB4B11DB}"/>
          </ac:grpSpMkLst>
        </pc:grpChg>
        <pc:grpChg chg="del mod">
          <ac:chgData name="Tim Cook" userId="d1c7cfb340f2c7ab" providerId="LiveId" clId="{F3BF5BB5-F14C-4010-8886-DED494A981FC}" dt="2023-03-16T22:57:07.368" v="1172"/>
          <ac:grpSpMkLst>
            <pc:docMk/>
            <pc:sldMk cId="2082685797" sldId="448"/>
            <ac:grpSpMk id="71" creationId="{D046A1D9-A06C-6DF1-B898-310843E2A603}"/>
          </ac:grpSpMkLst>
        </pc:grpChg>
        <pc:grpChg chg="del mod">
          <ac:chgData name="Tim Cook" userId="d1c7cfb340f2c7ab" providerId="LiveId" clId="{F3BF5BB5-F14C-4010-8886-DED494A981FC}" dt="2023-03-16T22:57:00.446" v="1152"/>
          <ac:grpSpMkLst>
            <pc:docMk/>
            <pc:sldMk cId="2082685797" sldId="448"/>
            <ac:grpSpMk id="76" creationId="{40CDE214-B39F-A6AB-259C-11837E6BF59E}"/>
          </ac:grpSpMkLst>
        </pc:grpChg>
        <pc:grpChg chg="del mod">
          <ac:chgData name="Tim Cook" userId="d1c7cfb340f2c7ab" providerId="LiveId" clId="{F3BF5BB5-F14C-4010-8886-DED494A981FC}" dt="2023-03-16T22:57:02.652" v="1161"/>
          <ac:grpSpMkLst>
            <pc:docMk/>
            <pc:sldMk cId="2082685797" sldId="448"/>
            <ac:grpSpMk id="84" creationId="{090D7AFC-8EEC-AFFC-384E-54940ED7B04D}"/>
          </ac:grpSpMkLst>
        </pc:grpChg>
        <pc:grpChg chg="del mod">
          <ac:chgData name="Tim Cook" userId="d1c7cfb340f2c7ab" providerId="LiveId" clId="{F3BF5BB5-F14C-4010-8886-DED494A981FC}" dt="2023-03-16T22:57:15.906" v="1188"/>
          <ac:grpSpMkLst>
            <pc:docMk/>
            <pc:sldMk cId="2082685797" sldId="448"/>
            <ac:grpSpMk id="91" creationId="{78F44553-D6D4-C875-22B3-3528AE6F3E13}"/>
          </ac:grpSpMkLst>
        </pc:grpChg>
        <pc:grpChg chg="mod">
          <ac:chgData name="Tim Cook" userId="d1c7cfb340f2c7ab" providerId="LiveId" clId="{F3BF5BB5-F14C-4010-8886-DED494A981FC}" dt="2023-03-16T22:57:15.906" v="1188"/>
          <ac:grpSpMkLst>
            <pc:docMk/>
            <pc:sldMk cId="2082685797" sldId="448"/>
            <ac:grpSpMk id="99" creationId="{F0CB2B0D-C8DC-82F1-4C02-07DEDBD52748}"/>
          </ac:grpSpMkLst>
        </pc:grpChg>
        <pc:grpChg chg="mod">
          <ac:chgData name="Tim Cook" userId="d1c7cfb340f2c7ab" providerId="LiveId" clId="{F3BF5BB5-F14C-4010-8886-DED494A981FC}" dt="2023-03-16T22:57:21.429" v="1196"/>
          <ac:grpSpMkLst>
            <pc:docMk/>
            <pc:sldMk cId="2082685797" sldId="448"/>
            <ac:grpSpMk id="107" creationId="{C2E6CAA0-21D7-AA95-372D-02F220EBF30B}"/>
          </ac:grpSpMkLst>
        </pc:grpChg>
        <pc:grpChg chg="mod">
          <ac:chgData name="Tim Cook" userId="d1c7cfb340f2c7ab" providerId="LiveId" clId="{F3BF5BB5-F14C-4010-8886-DED494A981FC}" dt="2023-03-16T22:57:31.904" v="1210"/>
          <ac:grpSpMkLst>
            <pc:docMk/>
            <pc:sldMk cId="2082685797" sldId="448"/>
            <ac:grpSpMk id="119" creationId="{08982279-36BA-FC61-DEB5-CE2CF4CE3553}"/>
          </ac:grpSpMkLst>
        </pc:grpChg>
        <pc:grpChg chg="mod">
          <ac:chgData name="Tim Cook" userId="d1c7cfb340f2c7ab" providerId="LiveId" clId="{F3BF5BB5-F14C-4010-8886-DED494A981FC}" dt="2023-03-16T22:57:31.904" v="1210"/>
          <ac:grpSpMkLst>
            <pc:docMk/>
            <pc:sldMk cId="2082685797" sldId="448"/>
            <ac:grpSpMk id="120" creationId="{807B9269-DF1F-472D-303F-840456C15918}"/>
          </ac:grpSpMkLst>
        </pc:grpChg>
        <pc:grpChg chg="del mod">
          <ac:chgData name="Tim Cook" userId="d1c7cfb340f2c7ab" providerId="LiveId" clId="{F3BF5BB5-F14C-4010-8886-DED494A981FC}" dt="2023-03-16T22:57:48.343" v="1220"/>
          <ac:grpSpMkLst>
            <pc:docMk/>
            <pc:sldMk cId="2082685797" sldId="448"/>
            <ac:grpSpMk id="123" creationId="{F8AC4304-A7B4-A723-091F-37E7BB5B5E65}"/>
          </ac:grpSpMkLst>
        </pc:grpChg>
        <pc:grpChg chg="del mod">
          <ac:chgData name="Tim Cook" userId="d1c7cfb340f2c7ab" providerId="LiveId" clId="{F3BF5BB5-F14C-4010-8886-DED494A981FC}" dt="2023-03-16T22:58:01.903" v="1237"/>
          <ac:grpSpMkLst>
            <pc:docMk/>
            <pc:sldMk cId="2082685797" sldId="448"/>
            <ac:grpSpMk id="130" creationId="{3CE4E058-68B9-E0C9-ECC0-3FAFB7637665}"/>
          </ac:grpSpMkLst>
        </pc:grpChg>
        <pc:grpChg chg="del mod">
          <ac:chgData name="Tim Cook" userId="d1c7cfb340f2c7ab" providerId="LiveId" clId="{F3BF5BB5-F14C-4010-8886-DED494A981FC}" dt="2023-03-16T22:57:50.177" v="1222"/>
          <ac:grpSpMkLst>
            <pc:docMk/>
            <pc:sldMk cId="2082685797" sldId="448"/>
            <ac:grpSpMk id="131" creationId="{E1AEE9E5-0FB4-C758-A3E4-A965D45C1F1E}"/>
          </ac:grpSpMkLst>
        </pc:grpChg>
        <pc:grpChg chg="del mod">
          <ac:chgData name="Tim Cook" userId="d1c7cfb340f2c7ab" providerId="LiveId" clId="{F3BF5BB5-F14C-4010-8886-DED494A981FC}" dt="2023-03-16T22:57:58.534" v="1232"/>
          <ac:grpSpMkLst>
            <pc:docMk/>
            <pc:sldMk cId="2082685797" sldId="448"/>
            <ac:grpSpMk id="133" creationId="{B8063759-046F-DF20-CAC3-FDF1D61F93D3}"/>
          </ac:grpSpMkLst>
        </pc:grpChg>
        <pc:grpChg chg="del mod">
          <ac:chgData name="Tim Cook" userId="d1c7cfb340f2c7ab" providerId="LiveId" clId="{F3BF5BB5-F14C-4010-8886-DED494A981FC}" dt="2023-03-16T22:58:01.903" v="1237"/>
          <ac:grpSpMkLst>
            <pc:docMk/>
            <pc:sldMk cId="2082685797" sldId="448"/>
            <ac:grpSpMk id="138" creationId="{DA4D9F26-97AA-5207-DA2F-6829F8F820B5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43" creationId="{A1C5A887-7A4B-9BC6-CC6B-2C0C954B7E9F}"/>
          </ac:grpSpMkLst>
        </pc:grpChg>
        <pc:grpChg chg="del mod">
          <ac:chgData name="Tim Cook" userId="d1c7cfb340f2c7ab" providerId="LiveId" clId="{F3BF5BB5-F14C-4010-8886-DED494A981FC}" dt="2023-03-16T22:58:07.294" v="1243"/>
          <ac:grpSpMkLst>
            <pc:docMk/>
            <pc:sldMk cId="2082685797" sldId="448"/>
            <ac:grpSpMk id="147" creationId="{4C9EB12F-2D4E-FF38-CE5F-5BC40FD353A8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51" creationId="{9608A717-FE6E-8253-B47E-EA2F15538E29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54" creationId="{E7CFF8CC-2FDA-8547-9478-1A591BD05F0F}"/>
          </ac:grpSpMkLst>
        </pc:grpChg>
        <pc:grpChg chg="del mod">
          <ac:chgData name="Tim Cook" userId="d1c7cfb340f2c7ab" providerId="LiveId" clId="{F3BF5BB5-F14C-4010-8886-DED494A981FC}" dt="2023-03-16T22:58:30.127" v="1277"/>
          <ac:grpSpMkLst>
            <pc:docMk/>
            <pc:sldMk cId="2082685797" sldId="448"/>
            <ac:grpSpMk id="159" creationId="{3B4AEF25-A9F7-2D65-32A8-DA548F7C1559}"/>
          </ac:grpSpMkLst>
        </pc:grpChg>
        <pc:grpChg chg="del mod">
          <ac:chgData name="Tim Cook" userId="d1c7cfb340f2c7ab" providerId="LiveId" clId="{F3BF5BB5-F14C-4010-8886-DED494A981FC}" dt="2023-03-16T22:58:33.629" v="1280"/>
          <ac:grpSpMkLst>
            <pc:docMk/>
            <pc:sldMk cId="2082685797" sldId="448"/>
            <ac:grpSpMk id="167" creationId="{B7A95C73-0DF3-49C7-B56B-13C1FE8862E3}"/>
          </ac:grpSpMkLst>
        </pc:grpChg>
        <pc:grpChg chg="mod">
          <ac:chgData name="Tim Cook" userId="d1c7cfb340f2c7ab" providerId="LiveId" clId="{F3BF5BB5-F14C-4010-8886-DED494A981FC}" dt="2023-03-16T22:58:33.629" v="1280"/>
          <ac:grpSpMkLst>
            <pc:docMk/>
            <pc:sldMk cId="2082685797" sldId="448"/>
            <ac:grpSpMk id="169" creationId="{CB2355AE-4070-FAFD-CDE9-2B02A98DF785}"/>
          </ac:grpSpMkLst>
        </pc:grpChg>
        <pc:grpChg chg="mod">
          <ac:chgData name="Tim Cook" userId="d1c7cfb340f2c7ab" providerId="LiveId" clId="{F3BF5BB5-F14C-4010-8886-DED494A981FC}" dt="2023-03-16T22:58:37.840" v="1284"/>
          <ac:grpSpMkLst>
            <pc:docMk/>
            <pc:sldMk cId="2082685797" sldId="448"/>
            <ac:grpSpMk id="173" creationId="{675BBF34-0872-A65B-49B5-18102C5F895B}"/>
          </ac:grpSpMkLst>
        </pc:grpChg>
        <pc:grpChg chg="mod">
          <ac:chgData name="Tim Cook" userId="d1c7cfb340f2c7ab" providerId="LiveId" clId="{F3BF5BB5-F14C-4010-8886-DED494A981FC}" dt="2023-03-16T22:58:47.084" v="1292"/>
          <ac:grpSpMkLst>
            <pc:docMk/>
            <pc:sldMk cId="2082685797" sldId="448"/>
            <ac:grpSpMk id="181" creationId="{D26B0B5D-EA7A-622C-4FD5-E29E734BB4BB}"/>
          </ac:grpSpMkLst>
        </pc:grp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3" creationId="{23F5B05D-05BA-4D8C-8738-4A1B7D33EB97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4" creationId="{8CCB08AD-476D-A65E-1D91-1512F2CAF88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5" creationId="{307AB261-B156-775D-CC5D-A63D0B80E362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6" creationId="{FE41C691-3ADA-FB32-67A1-61CBAF9EA809}"/>
          </ac:inkMkLst>
        </pc:inkChg>
        <pc:inkChg chg="add del">
          <ac:chgData name="Tim Cook" userId="d1c7cfb340f2c7ab" providerId="LiveId" clId="{F3BF5BB5-F14C-4010-8886-DED494A981FC}" dt="2023-03-16T23:30:05.928" v="1322"/>
          <ac:inkMkLst>
            <pc:docMk/>
            <pc:sldMk cId="2082685797" sldId="448"/>
            <ac:inkMk id="7" creationId="{896BA74F-C09D-03D3-988F-B596AA55D02E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8" creationId="{77A040EE-98E6-7367-4E2A-40D9E5F13603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9" creationId="{3E055F89-6756-3526-ED22-FE4138543AA5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0" creationId="{BC04E5CC-1B29-6081-01AF-5093B2725F4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1" creationId="{183E0D11-56F7-3B30-9731-9D56D2DD5740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2" creationId="{482CF331-B3F3-A18A-BF9F-046D684F6C19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3" creationId="{767F894C-8F4C-81E9-D65B-7E05C129EB3D}"/>
          </ac:inkMkLst>
        </pc:inkChg>
        <pc:inkChg chg="add">
          <ac:chgData name="Tim Cook" userId="d1c7cfb340f2c7ab" providerId="LiveId" clId="{F3BF5BB5-F14C-4010-8886-DED494A981FC}" dt="2023-03-16T22:55:53.860" v="1083" actId="9405"/>
          <ac:inkMkLst>
            <pc:docMk/>
            <pc:sldMk cId="2082685797" sldId="448"/>
            <ac:inkMk id="14" creationId="{9DA3234A-FD2C-746C-87CB-F826CA476820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5" creationId="{908E35B0-113D-E7A4-A12B-4BFF49151B8C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6" creationId="{48C85A40-3D84-1891-D380-FE365845CF8D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7" creationId="{FE46571C-E7A7-49C7-778F-9FA6305C1F97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8" creationId="{50272970-8053-BC3F-E179-FB0B0EE23CB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9" creationId="{B79A3B17-6C65-6EDE-DCAC-214DEE660894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21" creationId="{C4DF4C6F-61AF-DD8D-DB90-C4C24DD188DD}"/>
          </ac:inkMkLst>
        </pc:inkChg>
        <pc:inkChg chg="add">
          <ac:chgData name="Tim Cook" userId="d1c7cfb340f2c7ab" providerId="LiveId" clId="{F3BF5BB5-F14C-4010-8886-DED494A981FC}" dt="2023-03-16T22:55:59.179" v="1090" actId="9405"/>
          <ac:inkMkLst>
            <pc:docMk/>
            <pc:sldMk cId="2082685797" sldId="448"/>
            <ac:inkMk id="23" creationId="{305806A8-C806-6E0F-B8C2-35AF82067857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4" creationId="{9FA8A0BF-EC5C-43F0-0F1C-21CBD3A85160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5" creationId="{7B51AD39-C403-AA8E-D86A-2C243BC7A3E7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6" creationId="{FA41A32F-C4DD-6F64-9615-BE16F8F673B4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7" creationId="{D69EA99D-6F40-EFD7-5047-92E16451DCEF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29" creationId="{4034E50F-5CEE-0207-88C2-C8CF97BC67F6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0" creationId="{81B022E6-7568-CAE6-BF23-E3A15C1F40C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1" creationId="{63F7EB01-2D57-F174-EC69-45135D77712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2" creationId="{27509A80-65DA-DE67-A24F-12BAC5700465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3" creationId="{EE16B734-459B-420A-A6AB-E8F7F82B9C8C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4" creationId="{ACDC9CB9-083A-05A1-ED49-DA0F1AFF77A9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5" creationId="{38E8ECBE-16DD-1A18-4419-002CA5798A17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6" creationId="{0D64976E-7362-41D5-3464-EB76CFC97BDB}"/>
          </ac:inkMkLst>
        </pc:inkChg>
        <pc:inkChg chg="add del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7" creationId="{4CCE46DD-0645-3719-43B4-5ECADE17CCBA}"/>
          </ac:inkMkLst>
        </pc:inkChg>
        <pc:inkChg chg="add del mod">
          <ac:chgData name="Tim Cook" userId="d1c7cfb340f2c7ab" providerId="LiveId" clId="{F3BF5BB5-F14C-4010-8886-DED494A981FC}" dt="2023-03-16T23:29:58.679" v="1318"/>
          <ac:inkMkLst>
            <pc:docMk/>
            <pc:sldMk cId="2082685797" sldId="448"/>
            <ac:inkMk id="38" creationId="{A3FC09BA-E40D-994D-0BA3-8F9877323AFB}"/>
          </ac:inkMkLst>
        </pc:inkChg>
        <pc:inkChg chg="add del mod">
          <ac:chgData name="Tim Cook" userId="d1c7cfb340f2c7ab" providerId="LiveId" clId="{F3BF5BB5-F14C-4010-8886-DED494A981FC}" dt="2023-03-16T23:29:58.682" v="1319"/>
          <ac:inkMkLst>
            <pc:docMk/>
            <pc:sldMk cId="2082685797" sldId="448"/>
            <ac:inkMk id="39" creationId="{F2613590-06A5-F06B-5346-37CBAF3362BC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40" creationId="{22715BDA-1731-0854-1078-4C0FDDE13E4A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41" creationId="{A08B7A5C-6AF7-9F16-41F8-D1E1727DE84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42" creationId="{2D8F63E6-9C2E-EDD4-F847-57869542C3A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4" creationId="{504390C4-1898-9375-0F5B-7B39695D8510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5" creationId="{938A01EF-F176-91A6-D786-043F5A68B357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6" creationId="{7EF608E3-265A-F9B0-E1F8-1C40E7AA1822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7" creationId="{2AEA54E8-E575-797A-3408-70AC8D792931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8" creationId="{3D0A7CBB-1DCB-E85C-50CA-838F20C56C1B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9" creationId="{042B31F7-AAF6-35A0-1FEC-9C36DAAB7E43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0" creationId="{8EE2F99B-9932-A667-7E0F-AA45784527B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1" creationId="{6599D7DA-DBAD-FA85-9A3E-DE148C7AE663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2" creationId="{DE3E88E5-7840-5425-F935-967F4BBBD12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3" creationId="{122515C5-A87A-3230-9018-DC9495961A99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4" creationId="{ACD780B5-CA40-B00D-E763-8076827FBF3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5" creationId="{258EA40F-5067-6020-EE10-D4CE4A7B97FD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6" creationId="{47219B8D-94E4-CB61-5D56-812CCE03AD1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7" creationId="{AF1F35F4-FDBF-927E-5617-8795FEC4A79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8" creationId="{F6B25217-AD2C-14E9-3076-A7BE99803019}"/>
          </ac:inkMkLst>
        </pc:inkChg>
        <pc:inkChg chg="add del mod">
          <ac:chgData name="Tim Cook" userId="d1c7cfb340f2c7ab" providerId="LiveId" clId="{F3BF5BB5-F14C-4010-8886-DED494A981FC}" dt="2023-03-16T22:57:07.368" v="1171"/>
          <ac:inkMkLst>
            <pc:docMk/>
            <pc:sldMk cId="2082685797" sldId="448"/>
            <ac:inkMk id="60" creationId="{6CFA5AEC-D86D-1FBC-6091-6112F9591B94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60" creationId="{B0BA6A8F-B54F-0B34-E6C5-52CB019E649C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61" creationId="{9431E91A-ABE5-067A-81DB-FDD403C722D3}"/>
          </ac:inkMkLst>
        </pc:inkChg>
        <pc:inkChg chg="add del mod">
          <ac:chgData name="Tim Cook" userId="d1c7cfb340f2c7ab" providerId="LiveId" clId="{F3BF5BB5-F14C-4010-8886-DED494A981FC}" dt="2023-03-16T22:57:07.368" v="1170"/>
          <ac:inkMkLst>
            <pc:docMk/>
            <pc:sldMk cId="2082685797" sldId="448"/>
            <ac:inkMk id="61" creationId="{B741CFC6-7727-5466-BDAD-2AFE7CA3F725}"/>
          </ac:inkMkLst>
        </pc:inkChg>
        <pc:inkChg chg="add del mod">
          <ac:chgData name="Tim Cook" userId="d1c7cfb340f2c7ab" providerId="LiveId" clId="{F3BF5BB5-F14C-4010-8886-DED494A981FC}" dt="2023-03-16T22:57:07.368" v="1165"/>
          <ac:inkMkLst>
            <pc:docMk/>
            <pc:sldMk cId="2082685797" sldId="448"/>
            <ac:inkMk id="62" creationId="{FF23D56B-72F1-4EEF-95DB-D5C08236512D}"/>
          </ac:inkMkLst>
        </pc:inkChg>
        <pc:inkChg chg="add del mod">
          <ac:chgData name="Tim Cook" userId="d1c7cfb340f2c7ab" providerId="LiveId" clId="{F3BF5BB5-F14C-4010-8886-DED494A981FC}" dt="2023-03-16T22:57:07.368" v="1168"/>
          <ac:inkMkLst>
            <pc:docMk/>
            <pc:sldMk cId="2082685797" sldId="448"/>
            <ac:inkMk id="63" creationId="{D955A728-A8BF-2B59-D238-5F862A2E45E8}"/>
          </ac:inkMkLst>
        </pc:inkChg>
        <pc:inkChg chg="add del mod">
          <ac:chgData name="Tim Cook" userId="d1c7cfb340f2c7ab" providerId="LiveId" clId="{F3BF5BB5-F14C-4010-8886-DED494A981FC}" dt="2023-03-16T22:57:07.368" v="1173"/>
          <ac:inkMkLst>
            <pc:docMk/>
            <pc:sldMk cId="2082685797" sldId="448"/>
            <ac:inkMk id="64" creationId="{80503DE0-1FFA-41DE-BC92-58769FFC0FDA}"/>
          </ac:inkMkLst>
        </pc:inkChg>
        <pc:inkChg chg="add del mod">
          <ac:chgData name="Tim Cook" userId="d1c7cfb340f2c7ab" providerId="LiveId" clId="{F3BF5BB5-F14C-4010-8886-DED494A981FC}" dt="2023-03-16T22:57:07.352" v="1163"/>
          <ac:inkMkLst>
            <pc:docMk/>
            <pc:sldMk cId="2082685797" sldId="448"/>
            <ac:inkMk id="65" creationId="{F7C8C64C-54A5-E82B-7B74-E7028EF77FB0}"/>
          </ac:inkMkLst>
        </pc:inkChg>
        <pc:inkChg chg="add del mod">
          <ac:chgData name="Tim Cook" userId="d1c7cfb340f2c7ab" providerId="LiveId" clId="{F3BF5BB5-F14C-4010-8886-DED494A981FC}" dt="2023-03-16T22:57:07.368" v="1169"/>
          <ac:inkMkLst>
            <pc:docMk/>
            <pc:sldMk cId="2082685797" sldId="448"/>
            <ac:inkMk id="66" creationId="{8E8A975B-32F3-ABDD-48C7-50A01B0690F5}"/>
          </ac:inkMkLst>
        </pc:inkChg>
        <pc:inkChg chg="add del mod">
          <ac:chgData name="Tim Cook" userId="d1c7cfb340f2c7ab" providerId="LiveId" clId="{F3BF5BB5-F14C-4010-8886-DED494A981FC}" dt="2023-03-16T22:57:07.368" v="1164"/>
          <ac:inkMkLst>
            <pc:docMk/>
            <pc:sldMk cId="2082685797" sldId="448"/>
            <ac:inkMk id="67" creationId="{AB159B4F-7581-E3EC-F06B-3C3264B3457E}"/>
          </ac:inkMkLst>
        </pc:inkChg>
        <pc:inkChg chg="add del mod">
          <ac:chgData name="Tim Cook" userId="d1c7cfb340f2c7ab" providerId="LiveId" clId="{F3BF5BB5-F14C-4010-8886-DED494A981FC}" dt="2023-03-16T22:57:07.368" v="1167"/>
          <ac:inkMkLst>
            <pc:docMk/>
            <pc:sldMk cId="2082685797" sldId="448"/>
            <ac:inkMk id="68" creationId="{7725F9EC-9436-E1C2-428D-7ECAA7E170B3}"/>
          </ac:inkMkLst>
        </pc:inkChg>
        <pc:inkChg chg="add del mod">
          <ac:chgData name="Tim Cook" userId="d1c7cfb340f2c7ab" providerId="LiveId" clId="{F3BF5BB5-F14C-4010-8886-DED494A981FC}" dt="2023-03-16T22:57:07.368" v="1172"/>
          <ac:inkMkLst>
            <pc:docMk/>
            <pc:sldMk cId="2082685797" sldId="448"/>
            <ac:inkMk id="69" creationId="{0C6B7F6A-B8A6-1C0C-722B-21628B8628FC}"/>
          </ac:inkMkLst>
        </pc:inkChg>
        <pc:inkChg chg="add del mod">
          <ac:chgData name="Tim Cook" userId="d1c7cfb340f2c7ab" providerId="LiveId" clId="{F3BF5BB5-F14C-4010-8886-DED494A981FC}" dt="2023-03-16T22:57:07.368" v="1166"/>
          <ac:inkMkLst>
            <pc:docMk/>
            <pc:sldMk cId="2082685797" sldId="448"/>
            <ac:inkMk id="70" creationId="{830ECB75-168A-9801-B131-8D8318650666}"/>
          </ac:inkMkLst>
        </pc:inkChg>
        <pc:inkChg chg="add del">
          <ac:chgData name="Tim Cook" userId="d1c7cfb340f2c7ab" providerId="LiveId" clId="{F3BF5BB5-F14C-4010-8886-DED494A981FC}" dt="2023-03-16T22:57:23.782" v="1199"/>
          <ac:inkMkLst>
            <pc:docMk/>
            <pc:sldMk cId="2082685797" sldId="448"/>
            <ac:inkMk id="72" creationId="{B59344A2-D742-0A52-C7A3-080C6F01D906}"/>
          </ac:inkMkLst>
        </pc:inkChg>
        <pc:inkChg chg="add del mod">
          <ac:chgData name="Tim Cook" userId="d1c7cfb340f2c7ab" providerId="LiveId" clId="{F3BF5BB5-F14C-4010-8886-DED494A981FC}" dt="2023-03-16T22:57:02.652" v="1154"/>
          <ac:inkMkLst>
            <pc:docMk/>
            <pc:sldMk cId="2082685797" sldId="448"/>
            <ac:inkMk id="73" creationId="{03265B92-32B9-9F38-01A5-B04661A437C6}"/>
          </ac:inkMkLst>
        </pc:inkChg>
        <pc:inkChg chg="add del mod">
          <ac:chgData name="Tim Cook" userId="d1c7cfb340f2c7ab" providerId="LiveId" clId="{F3BF5BB5-F14C-4010-8886-DED494A981FC}" dt="2023-03-16T22:57:02.652" v="1158"/>
          <ac:inkMkLst>
            <pc:docMk/>
            <pc:sldMk cId="2082685797" sldId="448"/>
            <ac:inkMk id="74" creationId="{7FF11AA8-DF98-801E-98AF-142F05013DFA}"/>
          </ac:inkMkLst>
        </pc:inkChg>
        <pc:inkChg chg="add del mod">
          <ac:chgData name="Tim Cook" userId="d1c7cfb340f2c7ab" providerId="LiveId" clId="{F3BF5BB5-F14C-4010-8886-DED494A981FC}" dt="2023-03-16T22:57:02.652" v="1159"/>
          <ac:inkMkLst>
            <pc:docMk/>
            <pc:sldMk cId="2082685797" sldId="448"/>
            <ac:inkMk id="75" creationId="{43798472-990C-5262-9672-598B6F89E3F4}"/>
          </ac:inkMkLst>
        </pc:inkChg>
        <pc:inkChg chg="add del mod">
          <ac:chgData name="Tim Cook" userId="d1c7cfb340f2c7ab" providerId="LiveId" clId="{F3BF5BB5-F14C-4010-8886-DED494A981FC}" dt="2023-03-16T22:57:02.652" v="1162"/>
          <ac:inkMkLst>
            <pc:docMk/>
            <pc:sldMk cId="2082685797" sldId="448"/>
            <ac:inkMk id="77" creationId="{9A3A1626-6697-D3CD-DD54-1A0F2C822C26}"/>
          </ac:inkMkLst>
        </pc:inkChg>
        <pc:inkChg chg="add del mod">
          <ac:chgData name="Tim Cook" userId="d1c7cfb340f2c7ab" providerId="LiveId" clId="{F3BF5BB5-F14C-4010-8886-DED494A981FC}" dt="2023-03-16T22:57:02.652" v="1161"/>
          <ac:inkMkLst>
            <pc:docMk/>
            <pc:sldMk cId="2082685797" sldId="448"/>
            <ac:inkMk id="78" creationId="{AF367FF7-D3A8-D4A6-AA5A-2C97782B959B}"/>
          </ac:inkMkLst>
        </pc:inkChg>
        <pc:inkChg chg="add del mod">
          <ac:chgData name="Tim Cook" userId="d1c7cfb340f2c7ab" providerId="LiveId" clId="{F3BF5BB5-F14C-4010-8886-DED494A981FC}" dt="2023-03-16T22:57:02.652" v="1153"/>
          <ac:inkMkLst>
            <pc:docMk/>
            <pc:sldMk cId="2082685797" sldId="448"/>
            <ac:inkMk id="79" creationId="{1BE1E2CA-B3D6-702A-58B4-F9B980265B5D}"/>
          </ac:inkMkLst>
        </pc:inkChg>
        <pc:inkChg chg="add del mod">
          <ac:chgData name="Tim Cook" userId="d1c7cfb340f2c7ab" providerId="LiveId" clId="{F3BF5BB5-F14C-4010-8886-DED494A981FC}" dt="2023-03-16T22:57:02.652" v="1155"/>
          <ac:inkMkLst>
            <pc:docMk/>
            <pc:sldMk cId="2082685797" sldId="448"/>
            <ac:inkMk id="80" creationId="{DC91ECCE-9138-DD68-34A0-A3DA2465FB92}"/>
          </ac:inkMkLst>
        </pc:inkChg>
        <pc:inkChg chg="add del mod">
          <ac:chgData name="Tim Cook" userId="d1c7cfb340f2c7ab" providerId="LiveId" clId="{F3BF5BB5-F14C-4010-8886-DED494A981FC}" dt="2023-03-16T22:57:02.652" v="1157"/>
          <ac:inkMkLst>
            <pc:docMk/>
            <pc:sldMk cId="2082685797" sldId="448"/>
            <ac:inkMk id="81" creationId="{03407E2C-7FF2-89C2-DFA0-BD5DFF7F37EF}"/>
          </ac:inkMkLst>
        </pc:inkChg>
        <pc:inkChg chg="add del mod">
          <ac:chgData name="Tim Cook" userId="d1c7cfb340f2c7ab" providerId="LiveId" clId="{F3BF5BB5-F14C-4010-8886-DED494A981FC}" dt="2023-03-16T22:57:02.652" v="1160"/>
          <ac:inkMkLst>
            <pc:docMk/>
            <pc:sldMk cId="2082685797" sldId="448"/>
            <ac:inkMk id="82" creationId="{164DCC85-60EB-3F14-7E7B-FCD069F4B0E4}"/>
          </ac:inkMkLst>
        </pc:inkChg>
        <pc:inkChg chg="add del">
          <ac:chgData name="Tim Cook" userId="d1c7cfb340f2c7ab" providerId="LiveId" clId="{F3BF5BB5-F14C-4010-8886-DED494A981FC}" dt="2023-03-16T22:57:02.652" v="1156"/>
          <ac:inkMkLst>
            <pc:docMk/>
            <pc:sldMk cId="2082685797" sldId="448"/>
            <ac:inkMk id="83" creationId="{7A7B7D5F-5C8D-FCFF-3D66-38638DFC4337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5" creationId="{D09D7F14-0C66-4EC6-8D8A-946BEDAC8EEF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6" creationId="{1FEC24FA-5AD8-812F-6F0D-BBFC9A94A0BA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7" creationId="{F6F9688B-B62C-6512-E7BA-F7BE98882044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8" creationId="{C46614F7-9577-A144-5F46-B928724C918F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9" creationId="{8E76E200-D2DD-E88C-EAF9-2B5BE9C7C0F5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0" creationId="{4712DA85-EFCD-F0AD-9A80-0A80D6E34AC9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2" creationId="{26BFFFF6-7A00-7B24-3F77-9438D29C2768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3" creationId="{47B69B54-D2B8-FE1A-1289-D8253780EACC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4" creationId="{D8828B99-8865-AE94-59EC-778EB5CBDE64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5" creationId="{CA9BC8BA-4677-7811-7852-57ADF4A555D5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6" creationId="{10048B0B-1D18-6DA6-9316-012D4055DD08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7" creationId="{CAECD7D6-1CA1-8ABD-D532-23ECC7E4416A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8" creationId="{820D9F61-7CFC-DF02-3836-1DA46EEB119E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0" creationId="{1E1E135C-A1DE-CE00-101D-B912B4CAA426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1" creationId="{067E30CF-2E56-3C6B-48AB-D3D23F70D81F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2" creationId="{94F59717-89F9-3443-C79A-2CA22B6D8BE6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3" creationId="{3124C073-390E-4DF0-F829-7F304472929C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4" creationId="{24BC5F7D-2FE3-2AE8-3405-A1DBBF8D54AE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5" creationId="{D6F66BC0-136D-D658-1D70-EF134529C1D2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6" creationId="{94F0F532-BDA0-6469-AB81-7E2BD9FD9570}"/>
          </ac:inkMkLst>
        </pc:inkChg>
        <pc:inkChg chg="add del">
          <ac:chgData name="Tim Cook" userId="d1c7cfb340f2c7ab" providerId="LiveId" clId="{F3BF5BB5-F14C-4010-8886-DED494A981FC}" dt="2023-03-16T22:57:23.782" v="1198"/>
          <ac:inkMkLst>
            <pc:docMk/>
            <pc:sldMk cId="2082685797" sldId="448"/>
            <ac:inkMk id="108" creationId="{BF0E1002-75CB-4F77-6B3E-AE5228737B9B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9" creationId="{CB26C1D4-CB5C-7E75-AD26-9F43F7F92EEA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0" creationId="{A0EDE3B5-BA26-50E6-3267-A5331C4EB762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1" creationId="{3307C56E-A38F-7FC6-7DF3-249C362A41FF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2" creationId="{F2237082-C49A-05B7-1077-6062A380E099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3" creationId="{D194CFA0-02CC-BD3E-8C06-200860CE97CA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4" creationId="{3B9E4BD0-5EBD-9EC7-0E24-D3F55B3CE99D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5" creationId="{0BCA97A9-5BD0-4028-CCDC-72C587CDD725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6" creationId="{9166D3A5-57D9-A445-3423-C2F10E544693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7" creationId="{C96318DA-D381-8938-3A99-7FE795CDCC81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8" creationId="{E3E82FCD-50B2-41BD-D73E-DCE72A61CAC6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21" creationId="{F538B3D6-E9BB-DAC7-A4D1-8EE90893DE17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22" creationId="{EAC4693F-34D8-E088-5B4A-70FE619913F0}"/>
          </ac:inkMkLst>
        </pc:inkChg>
        <pc:inkChg chg="add del mod">
          <ac:chgData name="Tim Cook" userId="d1c7cfb340f2c7ab" providerId="LiveId" clId="{F3BF5BB5-F14C-4010-8886-DED494A981FC}" dt="2023-03-16T22:57:55.946" v="1226"/>
          <ac:inkMkLst>
            <pc:docMk/>
            <pc:sldMk cId="2082685797" sldId="448"/>
            <ac:inkMk id="124" creationId="{37DA4493-CC25-1B40-6D08-94B287A88A83}"/>
          </ac:inkMkLst>
        </pc:inkChg>
        <pc:inkChg chg="add del mod">
          <ac:chgData name="Tim Cook" userId="d1c7cfb340f2c7ab" providerId="LiveId" clId="{F3BF5BB5-F14C-4010-8886-DED494A981FC}" dt="2023-03-16T22:58:17.479" v="1250"/>
          <ac:inkMkLst>
            <pc:docMk/>
            <pc:sldMk cId="2082685797" sldId="448"/>
            <ac:inkMk id="125" creationId="{B3AFBE36-3CA4-0C46-CD67-89772E3ED781}"/>
          </ac:inkMkLst>
        </pc:inkChg>
        <pc:inkChg chg="add del mod">
          <ac:chgData name="Tim Cook" userId="d1c7cfb340f2c7ab" providerId="LiveId" clId="{F3BF5BB5-F14C-4010-8886-DED494A981FC}" dt="2023-03-16T22:58:17.479" v="1255"/>
          <ac:inkMkLst>
            <pc:docMk/>
            <pc:sldMk cId="2082685797" sldId="448"/>
            <ac:inkMk id="126" creationId="{48D5CFBB-6E80-0F75-C7D8-03DF9C4476B5}"/>
          </ac:inkMkLst>
        </pc:inkChg>
        <pc:inkChg chg="add del mod">
          <ac:chgData name="Tim Cook" userId="d1c7cfb340f2c7ab" providerId="LiveId" clId="{F3BF5BB5-F14C-4010-8886-DED494A981FC}" dt="2023-03-16T22:58:17.479" v="1253"/>
          <ac:inkMkLst>
            <pc:docMk/>
            <pc:sldMk cId="2082685797" sldId="448"/>
            <ac:inkMk id="127" creationId="{35EB1E7F-B4FA-B93F-AD7A-572FED450734}"/>
          </ac:inkMkLst>
        </pc:inkChg>
        <pc:inkChg chg="add del mod">
          <ac:chgData name="Tim Cook" userId="d1c7cfb340f2c7ab" providerId="LiveId" clId="{F3BF5BB5-F14C-4010-8886-DED494A981FC}" dt="2023-03-16T22:58:17.479" v="1249"/>
          <ac:inkMkLst>
            <pc:docMk/>
            <pc:sldMk cId="2082685797" sldId="448"/>
            <ac:inkMk id="128" creationId="{D25393F8-9296-6587-CD0C-BBFA3F326AE3}"/>
          </ac:inkMkLst>
        </pc:inkChg>
        <pc:inkChg chg="add del mod">
          <ac:chgData name="Tim Cook" userId="d1c7cfb340f2c7ab" providerId="LiveId" clId="{F3BF5BB5-F14C-4010-8886-DED494A981FC}" dt="2023-03-16T22:58:17.479" v="1251"/>
          <ac:inkMkLst>
            <pc:docMk/>
            <pc:sldMk cId="2082685797" sldId="448"/>
            <ac:inkMk id="129" creationId="{1A220C8D-8999-BF43-2335-A40AE33BD54F}"/>
          </ac:inkMkLst>
        </pc:inkChg>
        <pc:inkChg chg="add del mod">
          <ac:chgData name="Tim Cook" userId="d1c7cfb340f2c7ab" providerId="LiveId" clId="{F3BF5BB5-F14C-4010-8886-DED494A981FC}" dt="2023-03-16T22:57:55.946" v="1228"/>
          <ac:inkMkLst>
            <pc:docMk/>
            <pc:sldMk cId="2082685797" sldId="448"/>
            <ac:inkMk id="132" creationId="{F56D1250-45B2-E30B-F14C-4483574EB4ED}"/>
          </ac:inkMkLst>
        </pc:inkChg>
        <pc:inkChg chg="add del">
          <ac:chgData name="Tim Cook" userId="d1c7cfb340f2c7ab" providerId="LiveId" clId="{F3BF5BB5-F14C-4010-8886-DED494A981FC}" dt="2023-03-16T22:57:55.946" v="1230"/>
          <ac:inkMkLst>
            <pc:docMk/>
            <pc:sldMk cId="2082685797" sldId="448"/>
            <ac:inkMk id="134" creationId="{3F208E31-0492-3F48-A2DF-5C6C8002BAC6}"/>
          </ac:inkMkLst>
        </pc:inkChg>
        <pc:inkChg chg="add del">
          <ac:chgData name="Tim Cook" userId="d1c7cfb340f2c7ab" providerId="LiveId" clId="{F3BF5BB5-F14C-4010-8886-DED494A981FC}" dt="2023-03-16T22:57:55.946" v="1227"/>
          <ac:inkMkLst>
            <pc:docMk/>
            <pc:sldMk cId="2082685797" sldId="448"/>
            <ac:inkMk id="135" creationId="{B8EB52E0-485A-45EC-FDE9-3D414B7E9FC6}"/>
          </ac:inkMkLst>
        </pc:inkChg>
        <pc:inkChg chg="add del">
          <ac:chgData name="Tim Cook" userId="d1c7cfb340f2c7ab" providerId="LiveId" clId="{F3BF5BB5-F14C-4010-8886-DED494A981FC}" dt="2023-03-16T22:57:55.946" v="1229"/>
          <ac:inkMkLst>
            <pc:docMk/>
            <pc:sldMk cId="2082685797" sldId="448"/>
            <ac:inkMk id="136" creationId="{11C933DD-98B4-C9CE-8D34-98279676A815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37" creationId="{31F7C120-1BA9-6C54-D323-F01C4ABA2E02}"/>
          </ac:inkMkLst>
        </pc:inkChg>
        <pc:inkChg chg="add del mod">
          <ac:chgData name="Tim Cook" userId="d1c7cfb340f2c7ab" providerId="LiveId" clId="{F3BF5BB5-F14C-4010-8886-DED494A981FC}" dt="2023-03-16T22:58:17.479" v="1257"/>
          <ac:inkMkLst>
            <pc:docMk/>
            <pc:sldMk cId="2082685797" sldId="448"/>
            <ac:inkMk id="139" creationId="{4207BA09-69C5-5C85-D13A-BAA97EEE543C}"/>
          </ac:inkMkLst>
        </pc:inkChg>
        <pc:inkChg chg="add del mod">
          <ac:chgData name="Tim Cook" userId="d1c7cfb340f2c7ab" providerId="LiveId" clId="{F3BF5BB5-F14C-4010-8886-DED494A981FC}" dt="2023-03-16T22:58:17.479" v="1256"/>
          <ac:inkMkLst>
            <pc:docMk/>
            <pc:sldMk cId="2082685797" sldId="448"/>
            <ac:inkMk id="140" creationId="{387B0B07-0192-943D-64D0-9F8972C3998C}"/>
          </ac:inkMkLst>
        </pc:inkChg>
        <pc:inkChg chg="add del mod">
          <ac:chgData name="Tim Cook" userId="d1c7cfb340f2c7ab" providerId="LiveId" clId="{F3BF5BB5-F14C-4010-8886-DED494A981FC}" dt="2023-03-16T22:58:17.479" v="1254"/>
          <ac:inkMkLst>
            <pc:docMk/>
            <pc:sldMk cId="2082685797" sldId="448"/>
            <ac:inkMk id="141" creationId="{128EBA14-397D-E61E-1006-2A44919B24BC}"/>
          </ac:inkMkLst>
        </pc:inkChg>
        <pc:inkChg chg="add del mod">
          <ac:chgData name="Tim Cook" userId="d1c7cfb340f2c7ab" providerId="LiveId" clId="{F3BF5BB5-F14C-4010-8886-DED494A981FC}" dt="2023-03-16T22:58:17.479" v="1252"/>
          <ac:inkMkLst>
            <pc:docMk/>
            <pc:sldMk cId="2082685797" sldId="448"/>
            <ac:inkMk id="142" creationId="{19A7ADD5-6139-02E8-8252-87939F75E3C2}"/>
          </ac:inkMkLst>
        </pc:inkChg>
        <pc:inkChg chg="add del mod">
          <ac:chgData name="Tim Cook" userId="d1c7cfb340f2c7ab" providerId="LiveId" clId="{F3BF5BB5-F14C-4010-8886-DED494A981FC}" dt="2023-03-16T22:58:08.142" v="1244"/>
          <ac:inkMkLst>
            <pc:docMk/>
            <pc:sldMk cId="2082685797" sldId="448"/>
            <ac:inkMk id="144" creationId="{5CD4A950-A0A5-3D95-66C8-D625FD6E0818}"/>
          </ac:inkMkLst>
        </pc:inkChg>
        <pc:inkChg chg="add del mod">
          <ac:chgData name="Tim Cook" userId="d1c7cfb340f2c7ab" providerId="LiveId" clId="{F3BF5BB5-F14C-4010-8886-DED494A981FC}" dt="2023-03-16T22:58:07.294" v="1242"/>
          <ac:inkMkLst>
            <pc:docMk/>
            <pc:sldMk cId="2082685797" sldId="448"/>
            <ac:inkMk id="145" creationId="{9341ACEE-1289-9BE7-5211-4319C5E2785B}"/>
          </ac:inkMkLst>
        </pc:inkChg>
        <pc:inkChg chg="add del mod">
          <ac:chgData name="Tim Cook" userId="d1c7cfb340f2c7ab" providerId="LiveId" clId="{F3BF5BB5-F14C-4010-8886-DED494A981FC}" dt="2023-03-16T22:58:07.294" v="1243"/>
          <ac:inkMkLst>
            <pc:docMk/>
            <pc:sldMk cId="2082685797" sldId="448"/>
            <ac:inkMk id="146" creationId="{B1A03721-994F-E929-5283-0F5F8CAA0BE6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48" creationId="{8507560B-FE29-CB3D-1609-E222C61BDF0C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49" creationId="{1A8027D2-FDC3-0CA6-8761-BD0D152C5B29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0" creationId="{C4A9EDB1-4C90-B5FB-E473-7EF715883D5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2" creationId="{0A2D70D5-6B3C-81DE-A32D-DE04E89771F1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3" creationId="{AA70F096-0858-E78F-F9A4-778B8012179C}"/>
          </ac:inkMkLst>
        </pc:inkChg>
        <pc:inkChg chg="add del mod">
          <ac:chgData name="Tim Cook" userId="d1c7cfb340f2c7ab" providerId="LiveId" clId="{F3BF5BB5-F14C-4010-8886-DED494A981FC}" dt="2023-03-16T22:58:24.565" v="1268"/>
          <ac:inkMkLst>
            <pc:docMk/>
            <pc:sldMk cId="2082685797" sldId="448"/>
            <ac:inkMk id="155" creationId="{0A7CF453-39A1-F6F6-8D63-DAAAEA7B7937}"/>
          </ac:inkMkLst>
        </pc:inkChg>
        <pc:inkChg chg="add del mod">
          <ac:chgData name="Tim Cook" userId="d1c7cfb340f2c7ab" providerId="LiveId" clId="{F3BF5BB5-F14C-4010-8886-DED494A981FC}" dt="2023-03-16T22:58:24.565" v="1269"/>
          <ac:inkMkLst>
            <pc:docMk/>
            <pc:sldMk cId="2082685797" sldId="448"/>
            <ac:inkMk id="156" creationId="{D03DE806-E409-FC9F-7954-8C57B8BAE43B}"/>
          </ac:inkMkLst>
        </pc:inkChg>
        <pc:inkChg chg="add del mod">
          <ac:chgData name="Tim Cook" userId="d1c7cfb340f2c7ab" providerId="LiveId" clId="{F3BF5BB5-F14C-4010-8886-DED494A981FC}" dt="2023-03-16T22:58:24.565" v="1266"/>
          <ac:inkMkLst>
            <pc:docMk/>
            <pc:sldMk cId="2082685797" sldId="448"/>
            <ac:inkMk id="157" creationId="{AAE5E796-3A53-589A-0B58-C4FA6775DA8E}"/>
          </ac:inkMkLst>
        </pc:inkChg>
        <pc:inkChg chg="add del mod">
          <ac:chgData name="Tim Cook" userId="d1c7cfb340f2c7ab" providerId="LiveId" clId="{F3BF5BB5-F14C-4010-8886-DED494A981FC}" dt="2023-03-16T22:58:24.565" v="1267"/>
          <ac:inkMkLst>
            <pc:docMk/>
            <pc:sldMk cId="2082685797" sldId="448"/>
            <ac:inkMk id="158" creationId="{CFCBD271-646A-20DE-6BD5-BC4E852B3668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0" creationId="{0605CB72-611B-4B6A-E3D4-8F23799154D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1" creationId="{EE264791-7215-DDBD-670F-0E3416F46AA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2" creationId="{D71CBDE8-95B6-D719-DE4B-ED975FA01F94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3" creationId="{9B8F981F-E73C-D645-5583-C02960F5F26E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4" creationId="{8BCBBAC6-A079-AF04-1A7B-F0CD5E1D076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5" creationId="{4EBBC794-F097-AE06-0EBC-4BEB2DA1AFDF}"/>
          </ac:inkMkLst>
        </pc:inkChg>
        <pc:inkChg chg="add del mod">
          <ac:chgData name="Tim Cook" userId="d1c7cfb340f2c7ab" providerId="LiveId" clId="{F3BF5BB5-F14C-4010-8886-DED494A981FC}" dt="2023-03-16T22:58:31.348" v="1278"/>
          <ac:inkMkLst>
            <pc:docMk/>
            <pc:sldMk cId="2082685797" sldId="448"/>
            <ac:inkMk id="166" creationId="{BD52BF28-73B3-EF5A-B6D6-0293321CE538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8" creationId="{E2222705-CCF5-5FE5-2CED-6B73AB1B5560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0" creationId="{9468C62C-EE66-F5F6-B298-896616A3362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1" creationId="{833B1A84-0062-03E6-ADF5-02AD14100D0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2" creationId="{4B20C158-0D3F-D6FD-C9F5-0D5C2CDF4065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4" creationId="{A45E931C-BBEF-3AAA-1D72-10E7B6727D14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5" creationId="{3DC592EC-83C1-63AC-6975-F2C2C182DC60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6" creationId="{20CF5FDF-E89B-3A09-00D6-24D8A51AB2BF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7" creationId="{0533CE12-9EB9-3C06-A32B-579B6783610F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8" creationId="{AE6C91C8-3450-4070-8B2E-97B761C1B78C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9" creationId="{21D5FA40-9956-DB75-5BDD-C3CF18696A6B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80" creationId="{0C324AC1-B49F-47E2-46F4-D17371EF2892}"/>
          </ac:inkMkLst>
        </pc:inkChg>
      </pc:sldChg>
    </pc:docChg>
  </pc:docChgLst>
  <pc:docChgLst>
    <pc:chgData name="Tim Cook" userId="d1c7cfb340f2c7ab" providerId="LiveId" clId="{C5268F53-C8C0-4E3C-8055-4FF85FF4FBAC}"/>
    <pc:docChg chg="undo custSel modSld">
      <pc:chgData name="Tim Cook" userId="d1c7cfb340f2c7ab" providerId="LiveId" clId="{C5268F53-C8C0-4E3C-8055-4FF85FF4FBAC}" dt="2023-01-23T00:10:29.241" v="950" actId="1076"/>
      <pc:docMkLst>
        <pc:docMk/>
      </pc:docMkLst>
      <pc:sldChg chg="addSp delSp modSp mod">
        <pc:chgData name="Tim Cook" userId="d1c7cfb340f2c7ab" providerId="LiveId" clId="{C5268F53-C8C0-4E3C-8055-4FF85FF4FBAC}" dt="2023-01-22T23:46:22.967" v="174"/>
        <pc:sldMkLst>
          <pc:docMk/>
          <pc:sldMk cId="490207041" sldId="329"/>
        </pc:sldMkLst>
        <pc:spChg chg="mod">
          <ac:chgData name="Tim Cook" userId="d1c7cfb340f2c7ab" providerId="LiveId" clId="{C5268F53-C8C0-4E3C-8055-4FF85FF4FBAC}" dt="2023-01-22T23:43:57.883" v="71" actId="1076"/>
          <ac:spMkLst>
            <pc:docMk/>
            <pc:sldMk cId="490207041" sldId="329"/>
            <ac:spMk id="5" creationId="{55A0939A-B19F-EB10-5CB4-A6E7A3A170F9}"/>
          </ac:spMkLst>
        </pc:spChg>
        <pc:grpChg chg="del mod">
          <ac:chgData name="Tim Cook" userId="d1c7cfb340f2c7ab" providerId="LiveId" clId="{C5268F53-C8C0-4E3C-8055-4FF85FF4FBAC}" dt="2023-01-22T23:42:12.615" v="13"/>
          <ac:grpSpMkLst>
            <pc:docMk/>
            <pc:sldMk cId="490207041" sldId="329"/>
            <ac:grpSpMk id="10" creationId="{6BB9827D-23D7-52AE-E4A8-F437B505F1CC}"/>
          </ac:grpSpMkLst>
        </pc:grpChg>
        <pc:grpChg chg="del mod">
          <ac:chgData name="Tim Cook" userId="d1c7cfb340f2c7ab" providerId="LiveId" clId="{C5268F53-C8C0-4E3C-8055-4FF85FF4FBAC}" dt="2023-01-22T23:42:17.722" v="18"/>
          <ac:grpSpMkLst>
            <pc:docMk/>
            <pc:sldMk cId="490207041" sldId="329"/>
            <ac:grpSpMk id="13" creationId="{4ADC2F3B-D852-F986-7AB9-AD063467A21D}"/>
          </ac:grpSpMkLst>
        </pc:grpChg>
        <pc:grpChg chg="del mod">
          <ac:chgData name="Tim Cook" userId="d1c7cfb340f2c7ab" providerId="LiveId" clId="{C5268F53-C8C0-4E3C-8055-4FF85FF4FBAC}" dt="2023-01-22T23:42:23.612" v="26"/>
          <ac:grpSpMkLst>
            <pc:docMk/>
            <pc:sldMk cId="490207041" sldId="329"/>
            <ac:grpSpMk id="18" creationId="{BE77515F-A1CD-141B-D469-8C77CA338C25}"/>
          </ac:grpSpMkLst>
        </pc:grpChg>
        <pc:grpChg chg="del mod">
          <ac:chgData name="Tim Cook" userId="d1c7cfb340f2c7ab" providerId="LiveId" clId="{C5268F53-C8C0-4E3C-8055-4FF85FF4FBAC}" dt="2023-01-22T23:46:02.325" v="152"/>
          <ac:grpSpMkLst>
            <pc:docMk/>
            <pc:sldMk cId="490207041" sldId="329"/>
            <ac:grpSpMk id="20" creationId="{B5BD13F6-4DE3-70E1-C7A8-8AC9590B0381}"/>
          </ac:grpSpMkLst>
        </pc:grpChg>
        <pc:grpChg chg="del mod">
          <ac:chgData name="Tim Cook" userId="d1c7cfb340f2c7ab" providerId="LiveId" clId="{C5268F53-C8C0-4E3C-8055-4FF85FF4FBAC}" dt="2023-01-22T23:42:31.052" v="30"/>
          <ac:grpSpMkLst>
            <pc:docMk/>
            <pc:sldMk cId="490207041" sldId="329"/>
            <ac:grpSpMk id="23" creationId="{7EDA5354-76AB-323E-CB8D-4D8134047E1E}"/>
          </ac:grpSpMkLst>
        </pc:grpChg>
        <pc:grpChg chg="del mod">
          <ac:chgData name="Tim Cook" userId="d1c7cfb340f2c7ab" providerId="LiveId" clId="{C5268F53-C8C0-4E3C-8055-4FF85FF4FBAC}" dt="2023-01-22T23:42:35.031" v="34"/>
          <ac:grpSpMkLst>
            <pc:docMk/>
            <pc:sldMk cId="490207041" sldId="329"/>
            <ac:grpSpMk id="26" creationId="{A12642E1-8DEF-FB15-6E2C-3F70F15C0B7C}"/>
          </ac:grpSpMkLst>
        </pc:grpChg>
        <pc:grpChg chg="del mod">
          <ac:chgData name="Tim Cook" userId="d1c7cfb340f2c7ab" providerId="LiveId" clId="{C5268F53-C8C0-4E3C-8055-4FF85FF4FBAC}" dt="2023-01-22T23:46:01.427" v="149"/>
          <ac:grpSpMkLst>
            <pc:docMk/>
            <pc:sldMk cId="490207041" sldId="329"/>
            <ac:grpSpMk id="29" creationId="{B697F136-B67B-2AE6-5FDD-C1F372C63A6F}"/>
          </ac:grpSpMkLst>
        </pc:grpChg>
        <pc:grpChg chg="del 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0" creationId="{DC85E3F9-A9B1-393C-9502-6E2A9942BEC4}"/>
          </ac:grpSpMkLst>
        </pc:grpChg>
        <pc:grpChg chg="del mod">
          <ac:chgData name="Tim Cook" userId="d1c7cfb340f2c7ab" providerId="LiveId" clId="{C5268F53-C8C0-4E3C-8055-4FF85FF4FBAC}" dt="2023-01-22T23:42:47.208" v="42"/>
          <ac:grpSpMkLst>
            <pc:docMk/>
            <pc:sldMk cId="490207041" sldId="329"/>
            <ac:grpSpMk id="32" creationId="{BFADA6A7-B42B-A482-7A24-BD2F99A7DF21}"/>
          </ac:grpSpMkLst>
        </pc:grpChg>
        <pc:grpChg chg="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2" creationId="{F6C8B213-D791-F62B-145B-8187CD60BAD5}"/>
          </ac:grpSpMkLst>
        </pc:grpChg>
        <pc:grpChg chg="del mod">
          <ac:chgData name="Tim Cook" userId="d1c7cfb340f2c7ab" providerId="LiveId" clId="{C5268F53-C8C0-4E3C-8055-4FF85FF4FBAC}" dt="2023-01-22T23:42:52.222" v="47"/>
          <ac:grpSpMkLst>
            <pc:docMk/>
            <pc:sldMk cId="490207041" sldId="329"/>
            <ac:grpSpMk id="35" creationId="{DC7A4CAD-A512-FDAF-EC3C-3380581B9AF3}"/>
          </ac:grpSpMkLst>
        </pc:grpChg>
        <pc:grpChg chg="mod">
          <ac:chgData name="Tim Cook" userId="d1c7cfb340f2c7ab" providerId="LiveId" clId="{C5268F53-C8C0-4E3C-8055-4FF85FF4FBAC}" dt="2023-01-22T23:46:22.967" v="174"/>
          <ac:grpSpMkLst>
            <pc:docMk/>
            <pc:sldMk cId="490207041" sldId="329"/>
            <ac:grpSpMk id="40" creationId="{BAF4135B-AEFF-7771-B0B3-3BDB7E2C0080}"/>
          </ac:grpSpMkLst>
        </pc:grpChg>
        <pc:inkChg chg="add del">
          <ac:chgData name="Tim Cook" userId="d1c7cfb340f2c7ab" providerId="LiveId" clId="{C5268F53-C8C0-4E3C-8055-4FF85FF4FBAC}" dt="2023-01-22T23:42:00.533" v="6"/>
          <ac:inkMkLst>
            <pc:docMk/>
            <pc:sldMk cId="490207041" sldId="329"/>
            <ac:inkMk id="3" creationId="{722053E0-AC12-CD63-DFF9-5F5DF06326F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3" creationId="{C66E6CFC-0F52-5D2F-8489-94EF8D4BF910}"/>
          </ac:inkMkLst>
        </pc:inkChg>
        <pc:inkChg chg="add del">
          <ac:chgData name="Tim Cook" userId="d1c7cfb340f2c7ab" providerId="LiveId" clId="{C5268F53-C8C0-4E3C-8055-4FF85FF4FBAC}" dt="2023-01-22T23:43:25.346" v="54"/>
          <ac:inkMkLst>
            <pc:docMk/>
            <pc:sldMk cId="490207041" sldId="329"/>
            <ac:inkMk id="3" creationId="{EF460E41-1884-FF9B-5117-3903E64DF6ED}"/>
          </ac:inkMkLst>
        </pc:inkChg>
        <pc:inkChg chg="add del">
          <ac:chgData name="Tim Cook" userId="d1c7cfb340f2c7ab" providerId="LiveId" clId="{C5268F53-C8C0-4E3C-8055-4FF85FF4FBAC}" dt="2023-01-22T23:43:24.861" v="53"/>
          <ac:inkMkLst>
            <pc:docMk/>
            <pc:sldMk cId="490207041" sldId="329"/>
            <ac:inkMk id="4" creationId="{1A9760BA-E511-6713-BE1D-7A1FA522723F}"/>
          </ac:inkMkLst>
        </pc:inkChg>
        <pc:inkChg chg="add del">
          <ac:chgData name="Tim Cook" userId="d1c7cfb340f2c7ab" providerId="LiveId" clId="{C5268F53-C8C0-4E3C-8055-4FF85FF4FBAC}" dt="2023-01-22T23:42:00.537" v="9"/>
          <ac:inkMkLst>
            <pc:docMk/>
            <pc:sldMk cId="490207041" sldId="329"/>
            <ac:inkMk id="4" creationId="{3D995163-07E6-D0A8-F3A4-DD3CCF2BBAC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4" creationId="{F1C8C32D-B5BC-20D9-3D19-DE866D96794B}"/>
          </ac:inkMkLst>
        </pc:inkChg>
        <pc:inkChg chg="add del">
          <ac:chgData name="Tim Cook" userId="d1c7cfb340f2c7ab" providerId="LiveId" clId="{C5268F53-C8C0-4E3C-8055-4FF85FF4FBAC}" dt="2023-01-22T23:42:00.533" v="7"/>
          <ac:inkMkLst>
            <pc:docMk/>
            <pc:sldMk cId="490207041" sldId="329"/>
            <ac:inkMk id="6" creationId="{031F5436-9D5D-5C06-0351-5991B8E29CA7}"/>
          </ac:inkMkLst>
        </pc:inkChg>
        <pc:inkChg chg="add del">
          <ac:chgData name="Tim Cook" userId="d1c7cfb340f2c7ab" providerId="LiveId" clId="{C5268F53-C8C0-4E3C-8055-4FF85FF4FBAC}" dt="2023-01-22T23:43:30.521" v="67"/>
          <ac:inkMkLst>
            <pc:docMk/>
            <pc:sldMk cId="490207041" sldId="329"/>
            <ac:inkMk id="6" creationId="{EAF86DDC-EC59-6105-7BC9-E46BE386480E}"/>
          </ac:inkMkLst>
        </pc:inkChg>
        <pc:inkChg chg="add del">
          <ac:chgData name="Tim Cook" userId="d1c7cfb340f2c7ab" providerId="LiveId" clId="{C5268F53-C8C0-4E3C-8055-4FF85FF4FBAC}" dt="2023-01-22T23:42:00.533" v="8"/>
          <ac:inkMkLst>
            <pc:docMk/>
            <pc:sldMk cId="490207041" sldId="329"/>
            <ac:inkMk id="7" creationId="{3DE22AB9-4B36-8649-2525-C177CDC72400}"/>
          </ac:inkMkLst>
        </pc:inkChg>
        <pc:inkChg chg="add del">
          <ac:chgData name="Tim Cook" userId="d1c7cfb340f2c7ab" providerId="LiveId" clId="{C5268F53-C8C0-4E3C-8055-4FF85FF4FBAC}" dt="2023-01-22T23:43:29.785" v="61"/>
          <ac:inkMkLst>
            <pc:docMk/>
            <pc:sldMk cId="490207041" sldId="329"/>
            <ac:inkMk id="7" creationId="{DB7B28D9-F1C5-8F12-880E-E120AC83870A}"/>
          </ac:inkMkLst>
        </pc:inkChg>
        <pc:inkChg chg="add del mod">
          <ac:chgData name="Tim Cook" userId="d1c7cfb340f2c7ab" providerId="LiveId" clId="{C5268F53-C8C0-4E3C-8055-4FF85FF4FBAC}" dt="2023-01-22T23:42:12.615" v="14"/>
          <ac:inkMkLst>
            <pc:docMk/>
            <pc:sldMk cId="490207041" sldId="329"/>
            <ac:inkMk id="8" creationId="{D4F0D4E9-AF2B-9D0A-528A-9A7AAC47C4DD}"/>
          </ac:inkMkLst>
        </pc:inkChg>
        <pc:inkChg chg="add del">
          <ac:chgData name="Tim Cook" userId="d1c7cfb340f2c7ab" providerId="LiveId" clId="{C5268F53-C8C0-4E3C-8055-4FF85FF4FBAC}" dt="2023-01-22T23:43:30.515" v="65"/>
          <ac:inkMkLst>
            <pc:docMk/>
            <pc:sldMk cId="490207041" sldId="329"/>
            <ac:inkMk id="8" creationId="{FD936B72-CEB3-4527-EC24-5C3730D16191}"/>
          </ac:inkMkLst>
        </pc:inkChg>
        <pc:inkChg chg="add del">
          <ac:chgData name="Tim Cook" userId="d1c7cfb340f2c7ab" providerId="LiveId" clId="{C5268F53-C8C0-4E3C-8055-4FF85FF4FBAC}" dt="2023-01-22T23:43:30.521" v="66"/>
          <ac:inkMkLst>
            <pc:docMk/>
            <pc:sldMk cId="490207041" sldId="329"/>
            <ac:inkMk id="9" creationId="{2D6729A6-F040-05A0-C1EA-FF4AD1D72B5A}"/>
          </ac:inkMkLst>
        </pc:inkChg>
        <pc:inkChg chg="add del mod">
          <ac:chgData name="Tim Cook" userId="d1c7cfb340f2c7ab" providerId="LiveId" clId="{C5268F53-C8C0-4E3C-8055-4FF85FF4FBAC}" dt="2023-01-22T23:42:12.615" v="13"/>
          <ac:inkMkLst>
            <pc:docMk/>
            <pc:sldMk cId="490207041" sldId="329"/>
            <ac:inkMk id="9" creationId="{8DDE82EE-F4D9-C698-90DE-CD73FBB7BF15}"/>
          </ac:inkMkLst>
        </pc:inkChg>
        <pc:inkChg chg="add del">
          <ac:chgData name="Tim Cook" userId="d1c7cfb340f2c7ab" providerId="LiveId" clId="{C5268F53-C8C0-4E3C-8055-4FF85FF4FBAC}" dt="2023-01-22T23:43:30.515" v="63"/>
          <ac:inkMkLst>
            <pc:docMk/>
            <pc:sldMk cId="490207041" sldId="329"/>
            <ac:inkMk id="10" creationId="{5F440AB5-D60D-DD6E-3B8A-28CAB7341423}"/>
          </ac:inkMkLst>
        </pc:inkChg>
        <pc:inkChg chg="add del mod">
          <ac:chgData name="Tim Cook" userId="d1c7cfb340f2c7ab" providerId="LiveId" clId="{C5268F53-C8C0-4E3C-8055-4FF85FF4FBAC}" dt="2023-01-22T23:42:17.722" v="19"/>
          <ac:inkMkLst>
            <pc:docMk/>
            <pc:sldMk cId="490207041" sldId="329"/>
            <ac:inkMk id="11" creationId="{D894D292-E6B8-0232-F3DC-D505D9E100E4}"/>
          </ac:inkMkLst>
        </pc:inkChg>
        <pc:inkChg chg="add del mod">
          <ac:chgData name="Tim Cook" userId="d1c7cfb340f2c7ab" providerId="LiveId" clId="{C5268F53-C8C0-4E3C-8055-4FF85FF4FBAC}" dt="2023-01-22T23:43:30.515" v="64"/>
          <ac:inkMkLst>
            <pc:docMk/>
            <pc:sldMk cId="490207041" sldId="329"/>
            <ac:inkMk id="11" creationId="{FB268D67-B0E2-8513-45FA-6ADFF9CC2F17}"/>
          </ac:inkMkLst>
        </pc:inkChg>
        <pc:inkChg chg="add del mod">
          <ac:chgData name="Tim Cook" userId="d1c7cfb340f2c7ab" providerId="LiveId" clId="{C5268F53-C8C0-4E3C-8055-4FF85FF4FBAC}" dt="2023-01-22T23:42:17.722" v="18"/>
          <ac:inkMkLst>
            <pc:docMk/>
            <pc:sldMk cId="490207041" sldId="329"/>
            <ac:inkMk id="12" creationId="{E7FE2787-EF0E-4520-0216-A5242F5FC9B6}"/>
          </ac:inkMkLst>
        </pc:inkChg>
        <pc:inkChg chg="add del">
          <ac:chgData name="Tim Cook" userId="d1c7cfb340f2c7ab" providerId="LiveId" clId="{C5268F53-C8C0-4E3C-8055-4FF85FF4FBAC}" dt="2023-01-22T23:43:33.158" v="69"/>
          <ac:inkMkLst>
            <pc:docMk/>
            <pc:sldMk cId="490207041" sldId="329"/>
            <ac:inkMk id="12" creationId="{FD715E63-5C29-DF9D-4E8D-8B8259F59019}"/>
          </ac:inkMkLst>
        </pc:inkChg>
        <pc:inkChg chg="add del">
          <ac:chgData name="Tim Cook" userId="d1c7cfb340f2c7ab" providerId="LiveId" clId="{C5268F53-C8C0-4E3C-8055-4FF85FF4FBAC}" dt="2023-01-22T23:46:06.730" v="156"/>
          <ac:inkMkLst>
            <pc:docMk/>
            <pc:sldMk cId="490207041" sldId="329"/>
            <ac:inkMk id="13" creationId="{7A46029C-8F6D-5137-D8DF-6A9188F395C8}"/>
          </ac:inkMkLst>
        </pc:inkChg>
        <pc:inkChg chg="add del mod">
          <ac:chgData name="Tim Cook" userId="d1c7cfb340f2c7ab" providerId="LiveId" clId="{C5268F53-C8C0-4E3C-8055-4FF85FF4FBAC}" dt="2023-01-22T23:46:00.909" v="146"/>
          <ac:inkMkLst>
            <pc:docMk/>
            <pc:sldMk cId="490207041" sldId="329"/>
            <ac:inkMk id="14" creationId="{827C06FE-698B-64BE-0865-FBC20707B7EB}"/>
          </ac:inkMkLst>
        </pc:inkChg>
        <pc:inkChg chg="add del mod">
          <ac:chgData name="Tim Cook" userId="d1c7cfb340f2c7ab" providerId="LiveId" clId="{C5268F53-C8C0-4E3C-8055-4FF85FF4FBAC}" dt="2023-01-22T23:46:00.914" v="147"/>
          <ac:inkMkLst>
            <pc:docMk/>
            <pc:sldMk cId="490207041" sldId="329"/>
            <ac:inkMk id="15" creationId="{235C52F8-C914-215D-840C-31917AE4C159}"/>
          </ac:inkMkLst>
        </pc:inkChg>
        <pc:inkChg chg="add del mod">
          <ac:chgData name="Tim Cook" userId="d1c7cfb340f2c7ab" providerId="LiveId" clId="{C5268F53-C8C0-4E3C-8055-4FF85FF4FBAC}" dt="2023-01-22T23:46:02.325" v="152"/>
          <ac:inkMkLst>
            <pc:docMk/>
            <pc:sldMk cId="490207041" sldId="329"/>
            <ac:inkMk id="16" creationId="{62E2B7A9-8893-575A-9432-CB09C57C5D20}"/>
          </ac:inkMkLst>
        </pc:inkChg>
        <pc:inkChg chg="add del mod">
          <ac:chgData name="Tim Cook" userId="d1c7cfb340f2c7ab" providerId="LiveId" clId="{C5268F53-C8C0-4E3C-8055-4FF85FF4FBAC}" dt="2023-01-22T23:46:02.325" v="153"/>
          <ac:inkMkLst>
            <pc:docMk/>
            <pc:sldMk cId="490207041" sldId="329"/>
            <ac:inkMk id="17" creationId="{35A09D3A-A32E-1F01-A1B3-E94C39544A5E}"/>
          </ac:inkMkLst>
        </pc:inkChg>
        <pc:inkChg chg="add del">
          <ac:chgData name="Tim Cook" userId="d1c7cfb340f2c7ab" providerId="LiveId" clId="{C5268F53-C8C0-4E3C-8055-4FF85FF4FBAC}" dt="2023-01-22T23:46:06.730" v="157"/>
          <ac:inkMkLst>
            <pc:docMk/>
            <pc:sldMk cId="490207041" sldId="329"/>
            <ac:inkMk id="18" creationId="{3746E74D-3738-9B86-F5DB-C9534B36E865}"/>
          </ac:inkMkLst>
        </pc:inkChg>
        <pc:inkChg chg="add del mod">
          <ac:chgData name="Tim Cook" userId="d1c7cfb340f2c7ab" providerId="LiveId" clId="{C5268F53-C8C0-4E3C-8055-4FF85FF4FBAC}" dt="2023-01-22T23:46:00.915" v="148"/>
          <ac:inkMkLst>
            <pc:docMk/>
            <pc:sldMk cId="490207041" sldId="329"/>
            <ac:inkMk id="19" creationId="{58CAD031-9FEA-1C1B-1F51-2D9430AE4E8B}"/>
          </ac:inkMkLst>
        </pc:inkChg>
        <pc:inkChg chg="add del mod">
          <ac:chgData name="Tim Cook" userId="d1c7cfb340f2c7ab" providerId="LiveId" clId="{C5268F53-C8C0-4E3C-8055-4FF85FF4FBAC}" dt="2023-01-22T23:46:01.427" v="151"/>
          <ac:inkMkLst>
            <pc:docMk/>
            <pc:sldMk cId="490207041" sldId="329"/>
            <ac:inkMk id="21" creationId="{CF2F1D69-64BA-2D3B-385F-0CEA6A4D7D8B}"/>
          </ac:inkMkLst>
        </pc:inkChg>
        <pc:inkChg chg="add del mod">
          <ac:chgData name="Tim Cook" userId="d1c7cfb340f2c7ab" providerId="LiveId" clId="{C5268F53-C8C0-4E3C-8055-4FF85FF4FBAC}" dt="2023-01-22T23:42:31.052" v="30"/>
          <ac:inkMkLst>
            <pc:docMk/>
            <pc:sldMk cId="490207041" sldId="329"/>
            <ac:inkMk id="22" creationId="{82B1BDCA-2A6D-A1DA-320B-EB9F35E3AD9C}"/>
          </ac:inkMkLst>
        </pc:inkChg>
        <pc:inkChg chg="add del">
          <ac:chgData name="Tim Cook" userId="d1c7cfb340f2c7ab" providerId="LiveId" clId="{C5268F53-C8C0-4E3C-8055-4FF85FF4FBAC}" dt="2023-01-22T23:46:09.395" v="159"/>
          <ac:inkMkLst>
            <pc:docMk/>
            <pc:sldMk cId="490207041" sldId="329"/>
            <ac:inkMk id="22" creationId="{9E254472-40CC-64D9-1BD3-DF1F07890747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3" creationId="{FC6AF568-B483-91BB-143A-3B0C1D041B23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4" creationId="{048A5297-446F-B2E3-8267-FB7D4B6DD016}"/>
          </ac:inkMkLst>
        </pc:inkChg>
        <pc:inkChg chg="add del mod">
          <ac:chgData name="Tim Cook" userId="d1c7cfb340f2c7ab" providerId="LiveId" clId="{C5268F53-C8C0-4E3C-8055-4FF85FF4FBAC}" dt="2023-01-22T23:42:35.031" v="35"/>
          <ac:inkMkLst>
            <pc:docMk/>
            <pc:sldMk cId="490207041" sldId="329"/>
            <ac:inkMk id="24" creationId="{E0538CB2-35FA-C91E-FA4D-5757008BB29C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5" creationId="{6E3BC926-9B3C-3FA6-32F2-3E7D14FDC8EE}"/>
          </ac:inkMkLst>
        </pc:inkChg>
        <pc:inkChg chg="add del mod">
          <ac:chgData name="Tim Cook" userId="d1c7cfb340f2c7ab" providerId="LiveId" clId="{C5268F53-C8C0-4E3C-8055-4FF85FF4FBAC}" dt="2023-01-22T23:42:35.031" v="34"/>
          <ac:inkMkLst>
            <pc:docMk/>
            <pc:sldMk cId="490207041" sldId="329"/>
            <ac:inkMk id="25" creationId="{EC2D2312-2E3F-18FE-01D2-EBFEB33F3919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6" creationId="{18A6CB7A-42B5-CDB9-7978-D923DA1385E7}"/>
          </ac:inkMkLst>
        </pc:inkChg>
        <pc:inkChg chg="add del mod">
          <ac:chgData name="Tim Cook" userId="d1c7cfb340f2c7ab" providerId="LiveId" clId="{C5268F53-C8C0-4E3C-8055-4FF85FF4FBAC}" dt="2023-01-22T23:46:01.427" v="150"/>
          <ac:inkMkLst>
            <pc:docMk/>
            <pc:sldMk cId="490207041" sldId="329"/>
            <ac:inkMk id="27" creationId="{FDA1FA89-2493-953F-36BD-F51024C58508}"/>
          </ac:inkMkLst>
        </pc:inkChg>
        <pc:inkChg chg="add del mod">
          <ac:chgData name="Tim Cook" userId="d1c7cfb340f2c7ab" providerId="LiveId" clId="{C5268F53-C8C0-4E3C-8055-4FF85FF4FBAC}" dt="2023-01-22T23:46:01.427" v="149"/>
          <ac:inkMkLst>
            <pc:docMk/>
            <pc:sldMk cId="490207041" sldId="329"/>
            <ac:inkMk id="28" creationId="{8B26BEA1-8610-3A28-17D3-B7DB72923D8A}"/>
          </ac:inkMkLst>
        </pc:inkChg>
        <pc:inkChg chg="add del mod">
          <ac:chgData name="Tim Cook" userId="d1c7cfb340f2c7ab" providerId="LiveId" clId="{C5268F53-C8C0-4E3C-8055-4FF85FF4FBAC}" dt="2023-01-22T23:42:47.208" v="42"/>
          <ac:inkMkLst>
            <pc:docMk/>
            <pc:sldMk cId="490207041" sldId="329"/>
            <ac:inkMk id="30" creationId="{EB75D5AA-00EA-EC2B-E9EC-7831A4D2B6FF}"/>
          </ac:inkMkLst>
        </pc:inkChg>
        <pc:inkChg chg="add del mod">
          <ac:chgData name="Tim Cook" userId="d1c7cfb340f2c7ab" providerId="LiveId" clId="{C5268F53-C8C0-4E3C-8055-4FF85FF4FBAC}" dt="2023-01-22T23:42:47.689" v="43"/>
          <ac:inkMkLst>
            <pc:docMk/>
            <pc:sldMk cId="490207041" sldId="329"/>
            <ac:inkMk id="31" creationId="{6E4A19FD-C99E-B15D-118D-F2541C267E9F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31" creationId="{D2174E3A-4EA9-EA26-F586-01209E2AA77B}"/>
          </ac:inkMkLst>
        </pc:inkChg>
        <pc:inkChg chg="add del mod">
          <ac:chgData name="Tim Cook" userId="d1c7cfb340f2c7ab" providerId="LiveId" clId="{C5268F53-C8C0-4E3C-8055-4FF85FF4FBAC}" dt="2023-01-22T23:43:20.317" v="49"/>
          <ac:inkMkLst>
            <pc:docMk/>
            <pc:sldMk cId="490207041" sldId="329"/>
            <ac:inkMk id="33" creationId="{AD9D76D0-9AAE-CD43-5216-02FFF062A84F}"/>
          </ac:inkMkLst>
        </pc:inkChg>
        <pc:inkChg chg="add">
          <ac:chgData name="Tim Cook" userId="d1c7cfb340f2c7ab" providerId="LiveId" clId="{C5268F53-C8C0-4E3C-8055-4FF85FF4FBAC}" dt="2023-01-22T23:46:18.463" v="167" actId="9405"/>
          <ac:inkMkLst>
            <pc:docMk/>
            <pc:sldMk cId="490207041" sldId="329"/>
            <ac:inkMk id="34" creationId="{6CA7336C-0D9F-D0E8-F8E1-D5750C25ED3C}"/>
          </ac:inkMkLst>
        </pc:inkChg>
        <pc:inkChg chg="add del mod">
          <ac:chgData name="Tim Cook" userId="d1c7cfb340f2c7ab" providerId="LiveId" clId="{C5268F53-C8C0-4E3C-8055-4FF85FF4FBAC}" dt="2023-01-22T23:42:52.222" v="47"/>
          <ac:inkMkLst>
            <pc:docMk/>
            <pc:sldMk cId="490207041" sldId="329"/>
            <ac:inkMk id="34" creationId="{C2DAD59B-764D-8B15-EC08-622A7F8CDD7E}"/>
          </ac:inkMkLst>
        </pc:inkChg>
        <pc:inkChg chg="add del">
          <ac:chgData name="Tim Cook" userId="d1c7cfb340f2c7ab" providerId="LiveId" clId="{C5268F53-C8C0-4E3C-8055-4FF85FF4FBAC}" dt="2023-01-22T23:46:20.476" v="171"/>
          <ac:inkMkLst>
            <pc:docMk/>
            <pc:sldMk cId="490207041" sldId="329"/>
            <ac:inkMk id="35" creationId="{C28DA996-6DE7-E4B9-2565-3808E0E23060}"/>
          </ac:inkMkLst>
        </pc:inkChg>
        <pc:inkChg chg="add del">
          <ac:chgData name="Tim Cook" userId="d1c7cfb340f2c7ab" providerId="LiveId" clId="{C5268F53-C8C0-4E3C-8055-4FF85FF4FBAC}" dt="2023-01-22T23:43:21.178" v="50"/>
          <ac:inkMkLst>
            <pc:docMk/>
            <pc:sldMk cId="490207041" sldId="329"/>
            <ac:inkMk id="36" creationId="{203322A5-2261-0E4B-D09B-1588528DC21E}"/>
          </ac:inkMkLst>
        </pc:inkChg>
        <pc:inkChg chg="add del">
          <ac:chgData name="Tim Cook" userId="d1c7cfb340f2c7ab" providerId="LiveId" clId="{C5268F53-C8C0-4E3C-8055-4FF85FF4FBAC}" dt="2023-01-22T23:46:20.476" v="170"/>
          <ac:inkMkLst>
            <pc:docMk/>
            <pc:sldMk cId="490207041" sldId="329"/>
            <ac:inkMk id="37" creationId="{11CFB1CF-2DBC-164B-6EA5-473D158DDFE6}"/>
          </ac:inkMkLst>
        </pc:inkChg>
      </pc:sldChg>
      <pc:sldChg chg="addSp delSp modSp mod">
        <pc:chgData name="Tim Cook" userId="d1c7cfb340f2c7ab" providerId="LiveId" clId="{C5268F53-C8C0-4E3C-8055-4FF85FF4FBAC}" dt="2023-01-22T23:51:34.851" v="287" actId="1076"/>
        <pc:sldMkLst>
          <pc:docMk/>
          <pc:sldMk cId="1331957957" sldId="330"/>
        </pc:sldMkLst>
        <pc:spChg chg="del">
          <ac:chgData name="Tim Cook" userId="d1c7cfb340f2c7ab" providerId="LiveId" clId="{C5268F53-C8C0-4E3C-8055-4FF85FF4FBAC}" dt="2023-01-22T23:44:20.395" v="72" actId="478"/>
          <ac:spMkLst>
            <pc:docMk/>
            <pc:sldMk cId="1331957957" sldId="330"/>
            <ac:spMk id="3" creationId="{6DE36103-AE68-C366-5284-7748118C461A}"/>
          </ac:spMkLst>
        </pc:spChg>
        <pc:grpChg chg="del mod">
          <ac:chgData name="Tim Cook" userId="d1c7cfb340f2c7ab" providerId="LiveId" clId="{C5268F53-C8C0-4E3C-8055-4FF85FF4FBAC}" dt="2023-01-22T23:44:29.602" v="76"/>
          <ac:grpSpMkLst>
            <pc:docMk/>
            <pc:sldMk cId="1331957957" sldId="330"/>
            <ac:grpSpMk id="6" creationId="{B2F1D248-A0BF-FBAC-1C69-4FFA2C93FF40}"/>
          </ac:grpSpMkLst>
        </pc:grpChg>
        <pc:grpChg chg="del mod">
          <ac:chgData name="Tim Cook" userId="d1c7cfb340f2c7ab" providerId="LiveId" clId="{C5268F53-C8C0-4E3C-8055-4FF85FF4FBAC}" dt="2023-01-22T23:44:44.246" v="87"/>
          <ac:grpSpMkLst>
            <pc:docMk/>
            <pc:sldMk cId="1331957957" sldId="330"/>
            <ac:grpSpMk id="11" creationId="{38764DF6-9CA2-501B-FFA2-E752D56A17CF}"/>
          </ac:grpSpMkLst>
        </pc:grpChg>
        <pc:grpChg chg="del mod">
          <ac:chgData name="Tim Cook" userId="d1c7cfb340f2c7ab" providerId="LiveId" clId="{C5268F53-C8C0-4E3C-8055-4FF85FF4FBAC}" dt="2023-01-22T23:49:42.647" v="213"/>
          <ac:grpSpMkLst>
            <pc:docMk/>
            <pc:sldMk cId="1331957957" sldId="330"/>
            <ac:grpSpMk id="11" creationId="{B47EE4F1-B158-BFE9-DE5F-94C69142ECD6}"/>
          </ac:grpSpMkLst>
        </pc:grpChg>
        <pc:grpChg chg="del mod">
          <ac:chgData name="Tim Cook" userId="d1c7cfb340f2c7ab" providerId="LiveId" clId="{C5268F53-C8C0-4E3C-8055-4FF85FF4FBAC}" dt="2023-01-22T23:44:47.630" v="90"/>
          <ac:grpSpMkLst>
            <pc:docMk/>
            <pc:sldMk cId="1331957957" sldId="330"/>
            <ac:grpSpMk id="14" creationId="{3626709E-ED57-91A0-F874-C6B95B34D4D9}"/>
          </ac:grpSpMkLst>
        </pc:grpChg>
        <pc:grpChg chg="del mod">
          <ac:chgData name="Tim Cook" userId="d1c7cfb340f2c7ab" providerId="LiveId" clId="{C5268F53-C8C0-4E3C-8055-4FF85FF4FBAC}" dt="2023-01-22T23:44:49.160" v="92"/>
          <ac:grpSpMkLst>
            <pc:docMk/>
            <pc:sldMk cId="1331957957" sldId="330"/>
            <ac:grpSpMk id="17" creationId="{5C2A03EA-7861-9C81-86D1-59A0A8D07213}"/>
          </ac:grpSpMkLst>
        </pc:grpChg>
        <pc:grpChg chg="del mod">
          <ac:chgData name="Tim Cook" userId="d1c7cfb340f2c7ab" providerId="LiveId" clId="{C5268F53-C8C0-4E3C-8055-4FF85FF4FBAC}" dt="2023-01-22T23:45:09.181" v="121"/>
          <ac:grpSpMkLst>
            <pc:docMk/>
            <pc:sldMk cId="1331957957" sldId="330"/>
            <ac:grpSpMk id="19" creationId="{437134BD-5D8F-F392-5EB5-EA3EC45376D7}"/>
          </ac:grpSpMkLst>
        </pc:grpChg>
        <pc:grpChg chg="del mod">
          <ac:chgData name="Tim Cook" userId="d1c7cfb340f2c7ab" providerId="LiveId" clId="{C5268F53-C8C0-4E3C-8055-4FF85FF4FBAC}" dt="2023-01-22T23:45:05.740" v="114"/>
          <ac:grpSpMkLst>
            <pc:docMk/>
            <pc:sldMk cId="1331957957" sldId="330"/>
            <ac:grpSpMk id="31" creationId="{65CCAE0A-24C4-0BC8-B4CA-3F1A664C1CD1}"/>
          </ac:grpSpMkLst>
        </pc:grpChg>
        <pc:grpChg chg="mod">
          <ac:chgData name="Tim Cook" userId="d1c7cfb340f2c7ab" providerId="LiveId" clId="{C5268F53-C8C0-4E3C-8055-4FF85FF4FBAC}" dt="2023-01-22T23:45:16" v="128"/>
          <ac:grpSpMkLst>
            <pc:docMk/>
            <pc:sldMk cId="1331957957" sldId="330"/>
            <ac:grpSpMk id="37" creationId="{21132419-C5C0-C027-860E-997DBF37B264}"/>
          </ac:grpSpMkLst>
        </pc:grpChg>
        <pc:grpChg chg="del mod">
          <ac:chgData name="Tim Cook" userId="d1c7cfb340f2c7ab" providerId="LiveId" clId="{C5268F53-C8C0-4E3C-8055-4FF85FF4FBAC}" dt="2023-01-22T23:45:22.531" v="141"/>
          <ac:grpSpMkLst>
            <pc:docMk/>
            <pc:sldMk cId="1331957957" sldId="330"/>
            <ac:grpSpMk id="47" creationId="{344E4738-78D2-E616-B3EF-E730B3FE8FB7}"/>
          </ac:grpSpMkLst>
        </pc:grpChg>
        <pc:grpChg chg="mod">
          <ac:chgData name="Tim Cook" userId="d1c7cfb340f2c7ab" providerId="LiveId" clId="{C5268F53-C8C0-4E3C-8055-4FF85FF4FBAC}" dt="2023-01-22T23:51:34.851" v="287" actId="1076"/>
          <ac:grpSpMkLst>
            <pc:docMk/>
            <pc:sldMk cId="1331957957" sldId="330"/>
            <ac:grpSpMk id="50" creationId="{278B2918-32C7-A074-7DEF-3C8EB679D571}"/>
          </ac:grpSpMkLst>
        </pc:grpChg>
        <pc:grpChg chg="del 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0" creationId="{2E687100-B15D-F148-6C06-31B003AE3D63}"/>
          </ac:grpSpMkLst>
        </pc:grpChg>
        <pc:grpChg chg="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2" creationId="{F34619FD-C821-8467-1BD1-96225A601EA8}"/>
          </ac:grpSpMkLst>
        </pc:grp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" creationId="{847DA8DF-52C9-539B-DD7A-2DBA1F2D31EE}"/>
          </ac:inkMkLst>
        </pc:inkChg>
        <pc:inkChg chg="add del mod">
          <ac:chgData name="Tim Cook" userId="d1c7cfb340f2c7ab" providerId="LiveId" clId="{C5268F53-C8C0-4E3C-8055-4FF85FF4FBAC}" dt="2023-01-22T23:44:30.223" v="77"/>
          <ac:inkMkLst>
            <pc:docMk/>
            <pc:sldMk cId="1331957957" sldId="330"/>
            <ac:inkMk id="4" creationId="{10C111EE-268E-3054-E341-F8BFC38F44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" creationId="{C9F5862F-D937-A29C-A9AE-B90CC696E6D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5" creationId="{210221BD-5864-B47B-BB4D-2EE1B9024BE2}"/>
          </ac:inkMkLst>
        </pc:inkChg>
        <pc:inkChg chg="add del mod">
          <ac:chgData name="Tim Cook" userId="d1c7cfb340f2c7ab" providerId="LiveId" clId="{C5268F53-C8C0-4E3C-8055-4FF85FF4FBAC}" dt="2023-01-22T23:44:29.602" v="76"/>
          <ac:inkMkLst>
            <pc:docMk/>
            <pc:sldMk cId="1331957957" sldId="330"/>
            <ac:inkMk id="5" creationId="{3285D99F-CD81-EF2B-FF30-8F3339C0B8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6" creationId="{58DA2D55-AC19-E195-199B-DF1F81250D6D}"/>
          </ac:inkMkLst>
        </pc:inkChg>
        <pc:inkChg chg="add del">
          <ac:chgData name="Tim Cook" userId="d1c7cfb340f2c7ab" providerId="LiveId" clId="{C5268F53-C8C0-4E3C-8055-4FF85FF4FBAC}" dt="2023-01-22T23:49:28.733" v="188"/>
          <ac:inkMkLst>
            <pc:docMk/>
            <pc:sldMk cId="1331957957" sldId="330"/>
            <ac:inkMk id="7" creationId="{87EFE27B-42AE-6320-6918-9FF6EA6518BC}"/>
          </ac:inkMkLst>
        </pc:inkChg>
        <pc:inkChg chg="add del">
          <ac:chgData name="Tim Cook" userId="d1c7cfb340f2c7ab" providerId="LiveId" clId="{C5268F53-C8C0-4E3C-8055-4FF85FF4FBAC}" dt="2023-01-22T23:44:37.200" v="81"/>
          <ac:inkMkLst>
            <pc:docMk/>
            <pc:sldMk cId="1331957957" sldId="330"/>
            <ac:inkMk id="7" creationId="{F362B802-7881-76C7-A1EF-3DCB877B63CC}"/>
          </ac:inkMkLst>
        </pc:inkChg>
        <pc:inkChg chg="add del">
          <ac:chgData name="Tim Cook" userId="d1c7cfb340f2c7ab" providerId="LiveId" clId="{C5268F53-C8C0-4E3C-8055-4FF85FF4FBAC}" dt="2023-01-22T23:44:37.200" v="80"/>
          <ac:inkMkLst>
            <pc:docMk/>
            <pc:sldMk cId="1331957957" sldId="330"/>
            <ac:inkMk id="8" creationId="{79D9FF98-593A-CDF2-E339-A18B2C029DC9}"/>
          </ac:inkMkLst>
        </pc:inkChg>
        <pc:inkChg chg="add del">
          <ac:chgData name="Tim Cook" userId="d1c7cfb340f2c7ab" providerId="LiveId" clId="{C5268F53-C8C0-4E3C-8055-4FF85FF4FBAC}" dt="2023-01-22T23:49:28.733" v="186"/>
          <ac:inkMkLst>
            <pc:docMk/>
            <pc:sldMk cId="1331957957" sldId="330"/>
            <ac:inkMk id="8" creationId="{A4C9C416-FFC6-DCEB-1DAE-7CBED93C85F1}"/>
          </ac:inkMkLst>
        </pc:inkChg>
        <pc:inkChg chg="add del mod">
          <ac:chgData name="Tim Cook" userId="d1c7cfb340f2c7ab" providerId="LiveId" clId="{C5268F53-C8C0-4E3C-8055-4FF85FF4FBAC}" dt="2023-01-22T23:45:07.629" v="115"/>
          <ac:inkMkLst>
            <pc:docMk/>
            <pc:sldMk cId="1331957957" sldId="330"/>
            <ac:inkMk id="9" creationId="{786DA38E-29E7-1B9D-A8E5-107A27351F9A}"/>
          </ac:inkMkLst>
        </pc:inkChg>
        <pc:inkChg chg="add del">
          <ac:chgData name="Tim Cook" userId="d1c7cfb340f2c7ab" providerId="LiveId" clId="{C5268F53-C8C0-4E3C-8055-4FF85FF4FBAC}" dt="2023-01-22T23:49:29.781" v="190"/>
          <ac:inkMkLst>
            <pc:docMk/>
            <pc:sldMk cId="1331957957" sldId="330"/>
            <ac:inkMk id="9" creationId="{CEE7CBEB-6478-5BBE-3B22-DD288902CF6A}"/>
          </ac:inkMkLst>
        </pc:inkChg>
        <pc:inkChg chg="add del">
          <ac:chgData name="Tim Cook" userId="d1c7cfb340f2c7ab" providerId="LiveId" clId="{C5268F53-C8C0-4E3C-8055-4FF85FF4FBAC}" dt="2023-01-22T23:49:28.733" v="187"/>
          <ac:inkMkLst>
            <pc:docMk/>
            <pc:sldMk cId="1331957957" sldId="330"/>
            <ac:inkMk id="10" creationId="{3EFCDEDB-DE73-A7D9-225F-C76E7F89FF22}"/>
          </ac:inkMkLst>
        </pc:inkChg>
        <pc:inkChg chg="add del mod">
          <ac:chgData name="Tim Cook" userId="d1c7cfb340f2c7ab" providerId="LiveId" clId="{C5268F53-C8C0-4E3C-8055-4FF85FF4FBAC}" dt="2023-01-22T23:45:08.585" v="119"/>
          <ac:inkMkLst>
            <pc:docMk/>
            <pc:sldMk cId="1331957957" sldId="330"/>
            <ac:inkMk id="10" creationId="{5D27D97B-D58E-69B6-7947-5CA69F3BFBBD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2" creationId="{3DED04F6-06D0-B0D7-5594-A868D1A451A8}"/>
          </ac:inkMkLst>
        </pc:inkChg>
        <pc:inkChg chg="add del mod">
          <ac:chgData name="Tim Cook" userId="d1c7cfb340f2c7ab" providerId="LiveId" clId="{C5268F53-C8C0-4E3C-8055-4FF85FF4FBAC}" dt="2023-01-22T23:45:09.181" v="120"/>
          <ac:inkMkLst>
            <pc:docMk/>
            <pc:sldMk cId="1331957957" sldId="330"/>
            <ac:inkMk id="12" creationId="{E482C8E7-0BF1-C17F-E86C-78EA778F2A1F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3" creationId="{11FD51A1-E16F-BBCB-A5C5-357F6B26098C}"/>
          </ac:inkMkLst>
        </pc:inkChg>
        <pc:inkChg chg="add del mod">
          <ac:chgData name="Tim Cook" userId="d1c7cfb340f2c7ab" providerId="LiveId" clId="{C5268F53-C8C0-4E3C-8055-4FF85FF4FBAC}" dt="2023-01-22T23:45:09.181" v="122"/>
          <ac:inkMkLst>
            <pc:docMk/>
            <pc:sldMk cId="1331957957" sldId="330"/>
            <ac:inkMk id="13" creationId="{4805A0B5-D460-2ADA-BD0F-A59B02DE96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4" creationId="{97D5B01A-E1DF-5450-AE0D-7366C4FF450C}"/>
          </ac:inkMkLst>
        </pc:inkChg>
        <pc:inkChg chg="add del mod">
          <ac:chgData name="Tim Cook" userId="d1c7cfb340f2c7ab" providerId="LiveId" clId="{C5268F53-C8C0-4E3C-8055-4FF85FF4FBAC}" dt="2023-01-22T23:45:07.639" v="116"/>
          <ac:inkMkLst>
            <pc:docMk/>
            <pc:sldMk cId="1331957957" sldId="330"/>
            <ac:inkMk id="15" creationId="{05B508EA-502B-424F-C332-BD63240FA638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5" creationId="{A6191D09-10D3-AE6A-99CB-07E51176F39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6" creationId="{738C3058-DC90-5A6E-20D0-3D43CF7BD77E}"/>
          </ac:inkMkLst>
        </pc:inkChg>
        <pc:inkChg chg="add del mod">
          <ac:chgData name="Tim Cook" userId="d1c7cfb340f2c7ab" providerId="LiveId" clId="{C5268F53-C8C0-4E3C-8055-4FF85FF4FBAC}" dt="2023-01-22T23:45:08.585" v="118"/>
          <ac:inkMkLst>
            <pc:docMk/>
            <pc:sldMk cId="1331957957" sldId="330"/>
            <ac:inkMk id="16" creationId="{C4F9DA99-7B03-CEE7-86DB-83A0A4ED4F73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7" creationId="{4C358371-D964-805C-6D1E-5B25A949FDB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8" creationId="{D8B01A7A-73A4-755C-C053-A402A0B9CB7B}"/>
          </ac:inkMkLst>
        </pc:inkChg>
        <pc:inkChg chg="add del mod">
          <ac:chgData name="Tim Cook" userId="d1c7cfb340f2c7ab" providerId="LiveId" clId="{C5268F53-C8C0-4E3C-8055-4FF85FF4FBAC}" dt="2023-01-22T23:45:09.181" v="121"/>
          <ac:inkMkLst>
            <pc:docMk/>
            <pc:sldMk cId="1331957957" sldId="330"/>
            <ac:inkMk id="18" creationId="{F82AB456-E2A3-841D-EED7-0E7D8E989A6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9" creationId="{B5A1A048-9228-4681-4079-315834A9BC5E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0" creationId="{7D17AE33-EA0D-506A-B184-18EAB8DFFCA0}"/>
          </ac:inkMkLst>
        </pc:inkChg>
        <pc:inkChg chg="add del mod">
          <ac:chgData name="Tim Cook" userId="d1c7cfb340f2c7ab" providerId="LiveId" clId="{C5268F53-C8C0-4E3C-8055-4FF85FF4FBAC}" dt="2023-01-22T23:45:08.585" v="117"/>
          <ac:inkMkLst>
            <pc:docMk/>
            <pc:sldMk cId="1331957957" sldId="330"/>
            <ac:inkMk id="20" creationId="{991219B8-2083-1D74-6DC1-C74312775D5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1" creationId="{1A5A7475-0173-F2E9-08FB-58237928D92F}"/>
          </ac:inkMkLst>
        </pc:inkChg>
        <pc:inkChg chg="add del mod">
          <ac:chgData name="Tim Cook" userId="d1c7cfb340f2c7ab" providerId="LiveId" clId="{C5268F53-C8C0-4E3C-8055-4FF85FF4FBAC}" dt="2023-01-22T23:45:05.740" v="109"/>
          <ac:inkMkLst>
            <pc:docMk/>
            <pc:sldMk cId="1331957957" sldId="330"/>
            <ac:inkMk id="21" creationId="{CDDB5849-128E-E92C-7FF0-3FDF78562E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2" creationId="{09CC9127-FBE0-BD5F-12A7-31A4225AC69F}"/>
          </ac:inkMkLst>
        </pc:inkChg>
        <pc:inkChg chg="add del mod">
          <ac:chgData name="Tim Cook" userId="d1c7cfb340f2c7ab" providerId="LiveId" clId="{C5268F53-C8C0-4E3C-8055-4FF85FF4FBAC}" dt="2023-01-22T23:45:05.740" v="113"/>
          <ac:inkMkLst>
            <pc:docMk/>
            <pc:sldMk cId="1331957957" sldId="330"/>
            <ac:inkMk id="22" creationId="{7B17568D-1824-03A7-8823-F5B911FEFD27}"/>
          </ac:inkMkLst>
        </pc:inkChg>
        <pc:inkChg chg="add del mod">
          <ac:chgData name="Tim Cook" userId="d1c7cfb340f2c7ab" providerId="LiveId" clId="{C5268F53-C8C0-4E3C-8055-4FF85FF4FBAC}" dt="2023-01-22T23:45:05.740" v="106"/>
          <ac:inkMkLst>
            <pc:docMk/>
            <pc:sldMk cId="1331957957" sldId="330"/>
            <ac:inkMk id="23" creationId="{03A73199-2A3D-EAC8-532E-090BB3CBFB8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3" creationId="{5D25B524-837D-33E9-FCD6-6D64A7541D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4" creationId="{75ACDDF9-4458-6112-20A8-ADE328E22A60}"/>
          </ac:inkMkLst>
        </pc:inkChg>
        <pc:inkChg chg="add del mod">
          <ac:chgData name="Tim Cook" userId="d1c7cfb340f2c7ab" providerId="LiveId" clId="{C5268F53-C8C0-4E3C-8055-4FF85FF4FBAC}" dt="2023-01-22T23:45:05.738" v="105"/>
          <ac:inkMkLst>
            <pc:docMk/>
            <pc:sldMk cId="1331957957" sldId="330"/>
            <ac:inkMk id="24" creationId="{FF5389B8-4C7E-5E97-9460-0625A9F058E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5" creationId="{77898EF1-F763-09CA-45BF-C05D27EEA39E}"/>
          </ac:inkMkLst>
        </pc:inkChg>
        <pc:inkChg chg="add del mod">
          <ac:chgData name="Tim Cook" userId="d1c7cfb340f2c7ab" providerId="LiveId" clId="{C5268F53-C8C0-4E3C-8055-4FF85FF4FBAC}" dt="2023-01-22T23:45:05.740" v="107"/>
          <ac:inkMkLst>
            <pc:docMk/>
            <pc:sldMk cId="1331957957" sldId="330"/>
            <ac:inkMk id="25" creationId="{B6C083DB-C5DF-D126-ADC2-36BD73FFF8F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6" creationId="{364268F7-2F86-6122-11F6-8837A0B81D07}"/>
          </ac:inkMkLst>
        </pc:inkChg>
        <pc:inkChg chg="add del mod">
          <ac:chgData name="Tim Cook" userId="d1c7cfb340f2c7ab" providerId="LiveId" clId="{C5268F53-C8C0-4E3C-8055-4FF85FF4FBAC}" dt="2023-01-22T23:45:05.740" v="110"/>
          <ac:inkMkLst>
            <pc:docMk/>
            <pc:sldMk cId="1331957957" sldId="330"/>
            <ac:inkMk id="26" creationId="{581D3A82-4320-9D46-0CE2-90088B6FB3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7" creationId="{45964D08-707E-8EEB-E199-50C89BC24282}"/>
          </ac:inkMkLst>
        </pc:inkChg>
        <pc:inkChg chg="add del mod">
          <ac:chgData name="Tim Cook" userId="d1c7cfb340f2c7ab" providerId="LiveId" clId="{C5268F53-C8C0-4E3C-8055-4FF85FF4FBAC}" dt="2023-01-22T23:45:05.740" v="111"/>
          <ac:inkMkLst>
            <pc:docMk/>
            <pc:sldMk cId="1331957957" sldId="330"/>
            <ac:inkMk id="27" creationId="{5DE1C6DD-E226-2CC1-E96B-9D7D07536A74}"/>
          </ac:inkMkLst>
        </pc:inkChg>
        <pc:inkChg chg="add del mod">
          <ac:chgData name="Tim Cook" userId="d1c7cfb340f2c7ab" providerId="LiveId" clId="{C5268F53-C8C0-4E3C-8055-4FF85FF4FBAC}" dt="2023-01-22T23:45:05.740" v="112"/>
          <ac:inkMkLst>
            <pc:docMk/>
            <pc:sldMk cId="1331957957" sldId="330"/>
            <ac:inkMk id="28" creationId="{3DFCA2EB-0F97-CC18-87F4-BC39C687865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8" creationId="{DD539AD0-839F-A007-4CC1-909E4BC67E01}"/>
          </ac:inkMkLst>
        </pc:inkChg>
        <pc:inkChg chg="add del mod">
          <ac:chgData name="Tim Cook" userId="d1c7cfb340f2c7ab" providerId="LiveId" clId="{C5268F53-C8C0-4E3C-8055-4FF85FF4FBAC}" dt="2023-01-22T23:45:05.740" v="114"/>
          <ac:inkMkLst>
            <pc:docMk/>
            <pc:sldMk cId="1331957957" sldId="330"/>
            <ac:inkMk id="29" creationId="{7B7A3375-4BE0-158E-1DFB-36DA6A99F7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9" creationId="{D983157A-FC4D-0582-2295-5D05A1D4BF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0" creationId="{1F6DD5F6-3565-6A99-3E86-684D210A1509}"/>
          </ac:inkMkLst>
        </pc:inkChg>
        <pc:inkChg chg="add del mod">
          <ac:chgData name="Tim Cook" userId="d1c7cfb340f2c7ab" providerId="LiveId" clId="{C5268F53-C8C0-4E3C-8055-4FF85FF4FBAC}" dt="2023-01-22T23:45:05.740" v="108"/>
          <ac:inkMkLst>
            <pc:docMk/>
            <pc:sldMk cId="1331957957" sldId="330"/>
            <ac:inkMk id="30" creationId="{AAF31A2F-F0B3-16FB-17DC-B5C7D7CD0554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1" creationId="{9D60D7A2-536D-7890-E980-A76333C3C7D9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2" creationId="{57D2E87E-EF2F-6647-75B5-01062D5298C6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3" creationId="{E0153F1F-6EF0-15C4-5344-87F3D9DB2F5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4" creationId="{AADA7683-D393-3A2B-6AEA-1B34DF71D527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5" creationId="{E4342191-750B-12B2-A1C2-7A61ABFFBF1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6" creationId="{806BB505-BE49-A557-8CC6-8E1A0C64C1D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8" creationId="{75E39A61-D966-2CA2-13F2-EB22B1FF21BA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9" creationId="{97E8F307-9533-42C7-9BCE-6C8D8270697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0" creationId="{3D31CA77-BFD3-29D7-13CD-3E86BDBB86E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1" creationId="{E4022DDB-D130-EB31-9748-ABB20BFE9B0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2" creationId="{BDC2C989-D6A8-A64C-CA54-3BF94065DC8C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3" creationId="{C429BBA1-8A0F-A7E1-B76F-212F1D64391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4" creationId="{5E6D4EF2-39F8-B871-0BF6-3BA2527AABD2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5" creationId="{7B0CB8DA-984A-CE3B-87D9-405D2C0CCA78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6" creationId="{E1B4D145-775B-55BB-997F-22C65CF2EAF5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7" creationId="{F2A802A7-C715-9CB7-0AFE-31565E08806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8" creationId="{AD9BCE88-F50D-5984-17CE-254CE0614F4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9" creationId="{5CC91556-B0DA-CF99-9702-8E85C92222CC}"/>
          </ac:inkMkLst>
        </pc:inkChg>
        <pc:inkChg chg="add del mod">
          <ac:chgData name="Tim Cook" userId="d1c7cfb340f2c7ab" providerId="LiveId" clId="{C5268F53-C8C0-4E3C-8055-4FF85FF4FBAC}" dt="2023-01-22T23:45:23.393" v="142"/>
          <ac:inkMkLst>
            <pc:docMk/>
            <pc:sldMk cId="1331957957" sldId="330"/>
            <ac:inkMk id="49" creationId="{7C073E41-EBDC-1651-8B3C-31EAA4BAFCB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51" creationId="{69677935-881E-96C4-BFF6-AC4FC120DED9}"/>
          </ac:inkMkLst>
        </pc:inkChg>
      </pc:sldChg>
      <pc:sldChg chg="addSp delSp modSp mod">
        <pc:chgData name="Tim Cook" userId="d1c7cfb340f2c7ab" providerId="LiveId" clId="{C5268F53-C8C0-4E3C-8055-4FF85FF4FBAC}" dt="2023-01-22T23:51:29.371" v="286" actId="1076"/>
        <pc:sldMkLst>
          <pc:docMk/>
          <pc:sldMk cId="4242060447" sldId="331"/>
        </pc:sldMkLst>
        <pc:spChg chg="del">
          <ac:chgData name="Tim Cook" userId="d1c7cfb340f2c7ab" providerId="LiveId" clId="{C5268F53-C8C0-4E3C-8055-4FF85FF4FBAC}" dt="2023-01-22T23:49:54.900" v="214" actId="478"/>
          <ac:spMkLst>
            <pc:docMk/>
            <pc:sldMk cId="4242060447" sldId="331"/>
            <ac:spMk id="3" creationId="{829CD5BE-BE46-A4CA-00EB-5A423BC7E6E1}"/>
          </ac:spMkLst>
        </pc:spChg>
        <pc:grpChg chg="del 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6" creationId="{1EBB1744-F056-8637-DC8F-3BFA2A22919A}"/>
          </ac:grpSpMkLst>
        </pc:grpChg>
        <pc:grpChg chg="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11" creationId="{8ADF76D0-9774-C90F-114D-D48AB333CEE5}"/>
          </ac:grpSpMkLst>
        </pc:grpChg>
        <pc:grpChg chg="del mod">
          <ac:chgData name="Tim Cook" userId="d1c7cfb340f2c7ab" providerId="LiveId" clId="{C5268F53-C8C0-4E3C-8055-4FF85FF4FBAC}" dt="2023-01-22T23:50:10.807" v="230"/>
          <ac:grpSpMkLst>
            <pc:docMk/>
            <pc:sldMk cId="4242060447" sldId="331"/>
            <ac:grpSpMk id="16" creationId="{C1F4D1DA-209C-A50E-3063-80151DEAF593}"/>
          </ac:grpSpMkLst>
        </pc:grpChg>
        <pc:grpChg chg="del mod">
          <ac:chgData name="Tim Cook" userId="d1c7cfb340f2c7ab" providerId="LiveId" clId="{C5268F53-C8C0-4E3C-8055-4FF85FF4FBAC}" dt="2023-01-22T23:50:21.565" v="239"/>
          <ac:grpSpMkLst>
            <pc:docMk/>
            <pc:sldMk cId="4242060447" sldId="331"/>
            <ac:grpSpMk id="21" creationId="{9FFD361B-CF5B-6890-8A4C-2BD31FADB589}"/>
          </ac:grpSpMkLst>
        </pc:grpChg>
        <pc:grpChg chg="del 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24" creationId="{BDA2E719-3856-CFDF-159E-BADA271C9313}"/>
          </ac:grpSpMkLst>
        </pc:grpChg>
        <pc:grpChg chg="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32" creationId="{B4FA2474-116E-9AB3-1DC6-F0AFA45BAB2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6" creationId="{10316A41-12B3-74ED-AAD2-BF0A026A779A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7" creationId="{296960A1-E465-6C2A-D596-E7D5FA65E54B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8" creationId="{CB57B758-985B-FF9C-5D94-93516593A58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67" creationId="{D3CBDCC3-9445-6BCD-E1F3-79C436265950}"/>
          </ac:grpSpMkLst>
        </pc:grpChg>
        <pc:grpChg chg="mod">
          <ac:chgData name="Tim Cook" userId="d1c7cfb340f2c7ab" providerId="LiveId" clId="{C5268F53-C8C0-4E3C-8055-4FF85FF4FBAC}" dt="2023-01-22T23:51:29.371" v="286" actId="1076"/>
          <ac:grpSpMkLst>
            <pc:docMk/>
            <pc:sldMk cId="4242060447" sldId="331"/>
            <ac:grpSpMk id="69" creationId="{8A0D646E-4118-6EEC-2241-0B2BB4F898F8}"/>
          </ac:grpSpMkLst>
        </pc:grp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4" creationId="{A8FE2F3E-8984-5869-FAEF-55D01006FD26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5" creationId="{0C4B2863-B7CB-2CD4-9064-783F50B452F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7" creationId="{35FF571E-4773-641B-08E8-1C5E9837F5F0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8" creationId="{9AAC0E77-8FD3-A52B-84FB-421C184BD44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9" creationId="{1DD250AD-6714-401A-9219-C7EE79D7F4C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0" creationId="{639EC9CE-80B6-08F5-999C-CD31810F3B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2" creationId="{4CBE35CD-8CC7-3047-E5F9-ABFD3778EF7E}"/>
          </ac:inkMkLst>
        </pc:inkChg>
        <pc:inkChg chg="add del mod">
          <ac:chgData name="Tim Cook" userId="d1c7cfb340f2c7ab" providerId="LiveId" clId="{C5268F53-C8C0-4E3C-8055-4FF85FF4FBAC}" dt="2023-01-22T23:50:10.805" v="229"/>
          <ac:inkMkLst>
            <pc:docMk/>
            <pc:sldMk cId="4242060447" sldId="331"/>
            <ac:inkMk id="13" creationId="{B28984FB-BED9-73BB-31AD-B9977BE24642}"/>
          </ac:inkMkLst>
        </pc:inkChg>
        <pc:inkChg chg="add del mod">
          <ac:chgData name="Tim Cook" userId="d1c7cfb340f2c7ab" providerId="LiveId" clId="{C5268F53-C8C0-4E3C-8055-4FF85FF4FBAC}" dt="2023-01-22T23:50:10.801" v="228"/>
          <ac:inkMkLst>
            <pc:docMk/>
            <pc:sldMk cId="4242060447" sldId="331"/>
            <ac:inkMk id="14" creationId="{FD562ED3-5509-098E-5F2F-92BE4BC6812C}"/>
          </ac:inkMkLst>
        </pc:inkChg>
        <pc:inkChg chg="add del mod">
          <ac:chgData name="Tim Cook" userId="d1c7cfb340f2c7ab" providerId="LiveId" clId="{C5268F53-C8C0-4E3C-8055-4FF85FF4FBAC}" dt="2023-01-22T23:50:10.807" v="230"/>
          <ac:inkMkLst>
            <pc:docMk/>
            <pc:sldMk cId="4242060447" sldId="331"/>
            <ac:inkMk id="15" creationId="{0A0CC862-E229-10AF-458F-97FEC3B3876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7" creationId="{A2B75F99-5520-DB2D-63A8-26154DECD781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8" creationId="{5332E3A7-B905-4312-30D1-6B696D084F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9" creationId="{E4D5B85C-6172-F4A2-1C33-43A7DD90203F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0" creationId="{C8BC9978-FAFA-F04A-0532-B65385B4D6A3}"/>
          </ac:inkMkLst>
        </pc:inkChg>
        <pc:inkChg chg="add del mod">
          <ac:chgData name="Tim Cook" userId="d1c7cfb340f2c7ab" providerId="LiveId" clId="{C5268F53-C8C0-4E3C-8055-4FF85FF4FBAC}" dt="2023-01-22T23:50:22.877" v="241"/>
          <ac:inkMkLst>
            <pc:docMk/>
            <pc:sldMk cId="4242060447" sldId="331"/>
            <ac:inkMk id="22" creationId="{B4946005-CB98-2821-D5A1-666CDA65274D}"/>
          </ac:inkMkLst>
        </pc:inkChg>
        <pc:inkChg chg="add del mod">
          <ac:chgData name="Tim Cook" userId="d1c7cfb340f2c7ab" providerId="LiveId" clId="{C5268F53-C8C0-4E3C-8055-4FF85FF4FBAC}" dt="2023-01-22T23:50:22.877" v="240"/>
          <ac:inkMkLst>
            <pc:docMk/>
            <pc:sldMk cId="4242060447" sldId="331"/>
            <ac:inkMk id="23" creationId="{EAEFEA88-4BC1-D82D-40FB-055ECC5CF1BD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5" creationId="{7A6E42A1-F0B9-4230-FEBC-BEC4DE4F49C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6" creationId="{EF23FFCE-DBE3-C330-60A8-90A9BC1BE04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7" creationId="{10276C2D-2CB3-5F36-76AC-261B06680C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8" creationId="{2B1C30C3-E2CF-C61C-D413-940C3AA81E2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9" creationId="{F78E2107-8E7D-002E-D6EB-92A49B7510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0" creationId="{B557A354-CB1B-B323-9A8A-056DE2C8AE8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1" creationId="{22E948F7-7874-23FC-A0CD-5B38EB7828F8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3" creationId="{E2018E3F-4977-AA29-3B06-C69DBB5F27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4" creationId="{B9C104D1-5A17-2A82-F3C4-1E9FFB6ED3BE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5" creationId="{C18129CF-D532-2FA1-F05B-8994414BE7A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6" creationId="{5805EB02-E1F3-ED47-88AE-B41A5146920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7" creationId="{561BA836-1BAE-EF9E-4274-6198DF73E300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8" creationId="{17151C06-62B1-867E-8B11-99F30227409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9" creationId="{1206A553-986B-E2BC-CF81-0695B13562B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0" creationId="{03D3996B-8AEB-E9AD-D4E3-BB0FFDABF81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1" creationId="{003C014A-0278-A606-C74B-30AAF6CD3C6D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2" creationId="{77F9BE49-E61A-180A-3F14-ACF4DD59E9E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3" creationId="{952D53E0-F1AC-4F33-CE46-96F22D860BD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4" creationId="{890266D5-814E-4A40-4825-C95781BF814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5" creationId="{2FF4CC0A-2D7D-258D-1C6B-09B895DD545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6" creationId="{2937AED7-C84A-1131-F31C-93525C01F1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7" creationId="{9781DDC9-DBA4-0ED6-18DA-9FD20FA2D8C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8" creationId="{5FD04337-B438-ECAC-001B-B49E28351ECF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9" creationId="{EF577ADE-3346-2B28-F5A8-63431293F57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0" creationId="{3AA9AC71-7129-EA3C-1C69-1C8A5AD568C2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1" creationId="{919F610F-54FF-6C78-5102-FD3802148B5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2" creationId="{5010A427-0331-225A-E27F-E568AA7A193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3" creationId="{327034CF-16A1-0106-4AF3-D3E4C9BB631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4" creationId="{943BC91D-1779-B2AA-2497-38798ACCAFD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5" creationId="{66919516-C1FB-86BA-1A6A-3BC1B9DAD24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9" creationId="{24AA804C-2165-201B-2910-08167FFB42E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0" creationId="{1F893622-38F4-D06E-7C11-BED951E389E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1" creationId="{EB95F52A-397E-DD33-3377-C3813CDEB0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2" creationId="{0FFC281F-6FFE-EE47-D84A-BBFF36111CB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3" creationId="{3222C71A-EE03-6050-C980-6EB95B68E02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4" creationId="{51EB3C64-3453-844A-6011-7180DB3BE03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5" creationId="{2AA6E814-F46A-DA3A-5955-415CD846BD9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6" creationId="{980B5CDF-1389-90C8-3EC0-0E87445662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8" creationId="{1D189CC8-BF12-AF7A-A67E-375451E34A8B}"/>
          </ac:inkMkLst>
        </pc:inkChg>
      </pc:sldChg>
      <pc:sldChg chg="addSp delSp modSp mod">
        <pc:chgData name="Tim Cook" userId="d1c7cfb340f2c7ab" providerId="LiveId" clId="{C5268F53-C8C0-4E3C-8055-4FF85FF4FBAC}" dt="2023-01-22T23:55:57.248" v="482" actId="1076"/>
        <pc:sldMkLst>
          <pc:docMk/>
          <pc:sldMk cId="133713199" sldId="332"/>
        </pc:sldMkLst>
        <pc:spChg chg="del mod">
          <ac:chgData name="Tim Cook" userId="d1c7cfb340f2c7ab" providerId="LiveId" clId="{C5268F53-C8C0-4E3C-8055-4FF85FF4FBAC}" dt="2023-01-22T23:51:53.852" v="289" actId="478"/>
          <ac:spMkLst>
            <pc:docMk/>
            <pc:sldMk cId="133713199" sldId="332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6" creationId="{55BFDFF3-463A-E9DE-24E7-6FF745E64BA4}"/>
          </ac:grpSpMkLst>
        </pc:grpChg>
        <pc:grpChg chg="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10" creationId="{0D9BE0FC-F5AB-CDBE-EAC7-8D4B3933AF53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18" creationId="{45221B0D-3B24-9C03-66B5-4DF1EC071EB9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23" creationId="{78E3984D-7A18-EFB2-8E89-DAA2304EEA4F}"/>
          </ac:grpSpMkLst>
        </pc:grpChg>
        <pc:grpChg chg="del mod">
          <ac:chgData name="Tim Cook" userId="d1c7cfb340f2c7ab" providerId="LiveId" clId="{C5268F53-C8C0-4E3C-8055-4FF85FF4FBAC}" dt="2023-01-22T23:54:17.701" v="418"/>
          <ac:grpSpMkLst>
            <pc:docMk/>
            <pc:sldMk cId="133713199" sldId="332"/>
            <ac:grpSpMk id="24" creationId="{55386105-C3E5-0351-E724-05CFA4BAC4AE}"/>
          </ac:grpSpMkLst>
        </pc:grpChg>
        <pc:grpChg chg="del mod">
          <ac:chgData name="Tim Cook" userId="d1c7cfb340f2c7ab" providerId="LiveId" clId="{C5268F53-C8C0-4E3C-8055-4FF85FF4FBAC}" dt="2023-01-22T23:52:26.577" v="325"/>
          <ac:grpSpMkLst>
            <pc:docMk/>
            <pc:sldMk cId="133713199" sldId="332"/>
            <ac:grpSpMk id="39" creationId="{91A27225-1E76-E7E5-F349-A734BCB3B6DE}"/>
          </ac:grpSpMkLst>
        </pc:grpChg>
        <pc:grpChg chg="mod">
          <ac:chgData name="Tim Cook" userId="d1c7cfb340f2c7ab" providerId="LiveId" clId="{C5268F53-C8C0-4E3C-8055-4FF85FF4FBAC}" dt="2023-01-22T23:52:29.630" v="327"/>
          <ac:grpSpMkLst>
            <pc:docMk/>
            <pc:sldMk cId="133713199" sldId="332"/>
            <ac:grpSpMk id="40" creationId="{9A15B09D-71F5-1C8A-8114-006A7A2E420C}"/>
          </ac:grpSpMkLst>
        </pc:grpChg>
        <pc:grpChg chg="del mod">
          <ac:chgData name="Tim Cook" userId="d1c7cfb340f2c7ab" providerId="LiveId" clId="{C5268F53-C8C0-4E3C-8055-4FF85FF4FBAC}" dt="2023-01-22T23:52:56.097" v="339"/>
          <ac:grpSpMkLst>
            <pc:docMk/>
            <pc:sldMk cId="133713199" sldId="332"/>
            <ac:grpSpMk id="47" creationId="{99A5037C-6273-773B-D168-8743C8A59627}"/>
          </ac:grpSpMkLst>
        </pc:grpChg>
        <pc:grpChg chg="mod">
          <ac:chgData name="Tim Cook" userId="d1c7cfb340f2c7ab" providerId="LiveId" clId="{C5268F53-C8C0-4E3C-8055-4FF85FF4FBAC}" dt="2023-01-22T23:52:59.906" v="345"/>
          <ac:grpSpMkLst>
            <pc:docMk/>
            <pc:sldMk cId="133713199" sldId="332"/>
            <ac:grpSpMk id="52" creationId="{0EE0D43C-EFB8-0D27-967F-F489F0C33A02}"/>
          </ac:grpSpMkLst>
        </pc:grpChg>
        <pc:grpChg chg="del mod">
          <ac:chgData name="Tim Cook" userId="d1c7cfb340f2c7ab" providerId="LiveId" clId="{C5268F53-C8C0-4E3C-8055-4FF85FF4FBAC}" dt="2023-01-22T23:53:12.264" v="352"/>
          <ac:grpSpMkLst>
            <pc:docMk/>
            <pc:sldMk cId="133713199" sldId="332"/>
            <ac:grpSpMk id="55" creationId="{2C8BB6E4-6601-519E-BAAF-C7D03E0E4C2E}"/>
          </ac:grpSpMkLst>
        </pc:grpChg>
        <pc:grpChg chg="del 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59" creationId="{61EEA180-E95B-3A7F-08D0-5D27D1D91252}"/>
          </ac:grpSpMkLst>
        </pc:grpChg>
        <pc:grpChg chg="del mod">
          <ac:chgData name="Tim Cook" userId="d1c7cfb340f2c7ab" providerId="LiveId" clId="{C5268F53-C8C0-4E3C-8055-4FF85FF4FBAC}" dt="2023-01-22T23:53:27.562" v="368"/>
          <ac:grpSpMkLst>
            <pc:docMk/>
            <pc:sldMk cId="133713199" sldId="332"/>
            <ac:grpSpMk id="65" creationId="{1508DD47-CF76-6B22-6D61-627B11B52848}"/>
          </ac:grpSpMkLst>
        </pc:grpChg>
        <pc:grpChg chg="del mod">
          <ac:chgData name="Tim Cook" userId="d1c7cfb340f2c7ab" providerId="LiveId" clId="{C5268F53-C8C0-4E3C-8055-4FF85FF4FBAC}" dt="2023-01-22T23:53:34.576" v="376"/>
          <ac:grpSpMkLst>
            <pc:docMk/>
            <pc:sldMk cId="133713199" sldId="332"/>
            <ac:grpSpMk id="71" creationId="{038CD8E2-5135-83B9-42A3-D37F7CFFFBC3}"/>
          </ac:grpSpMkLst>
        </pc:grpChg>
        <pc:grpChg chg="del mod">
          <ac:chgData name="Tim Cook" userId="d1c7cfb340f2c7ab" providerId="LiveId" clId="{C5268F53-C8C0-4E3C-8055-4FF85FF4FBAC}" dt="2023-01-22T23:53:39.205" v="380"/>
          <ac:grpSpMkLst>
            <pc:docMk/>
            <pc:sldMk cId="133713199" sldId="332"/>
            <ac:grpSpMk id="75" creationId="{B15F0460-1CF8-BC5F-9FF3-9FF92F04E16A}"/>
          </ac:grpSpMkLst>
        </pc:grpChg>
        <pc:grpChg chg="del mod">
          <ac:chgData name="Tim Cook" userId="d1c7cfb340f2c7ab" providerId="LiveId" clId="{C5268F53-C8C0-4E3C-8055-4FF85FF4FBAC}" dt="2023-01-22T23:53:47.523" v="387"/>
          <ac:grpSpMkLst>
            <pc:docMk/>
            <pc:sldMk cId="133713199" sldId="332"/>
            <ac:grpSpMk id="77" creationId="{DFA2F42C-5D8C-1F3A-4825-5FAB1B222D14}"/>
          </ac:grpSpMkLst>
        </pc:grpChg>
        <pc:grpChg chg="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79" creationId="{D6284422-DE58-5DF3-C1A3-E8C10F12E4DB}"/>
          </ac:grpSpMkLst>
        </pc:grpChg>
        <pc:grpChg chg="del 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82" creationId="{EE9ED5B5-9B38-EC40-786C-7F1FA4F87AD2}"/>
          </ac:grpSpMkLst>
        </pc:grpChg>
        <pc:grpChg chg="del mod">
          <ac:chgData name="Tim Cook" userId="d1c7cfb340f2c7ab" providerId="LiveId" clId="{C5268F53-C8C0-4E3C-8055-4FF85FF4FBAC}" dt="2023-01-22T23:53:56.566" v="397"/>
          <ac:grpSpMkLst>
            <pc:docMk/>
            <pc:sldMk cId="133713199" sldId="332"/>
            <ac:grpSpMk id="86" creationId="{C2DA0412-AB75-F12A-96D9-867114188BE3}"/>
          </ac:grpSpMkLst>
        </pc:grpChg>
        <pc:grpChg chg="del 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1" creationId="{22E1D87F-5FAA-BD49-9A9A-266CFB5E8FFB}"/>
          </ac:grpSpMkLst>
        </pc:grpChg>
        <pc:grpChg chg="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3" creationId="{E9D596A6-FBBD-D22B-8CD5-EC80FA5BDAA0}"/>
          </ac:grpSpMkLst>
        </pc:grpChg>
        <pc:grpChg chg="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95" creationId="{6B13D4D9-6968-BEFE-1353-74443AF5F68A}"/>
          </ac:grpSpMkLst>
        </pc:grpChg>
        <pc:grpChg chg="del mod">
          <ac:chgData name="Tim Cook" userId="d1c7cfb340f2c7ab" providerId="LiveId" clId="{C5268F53-C8C0-4E3C-8055-4FF85FF4FBAC}" dt="2023-01-22T23:54:24.317" v="430"/>
          <ac:grpSpMkLst>
            <pc:docMk/>
            <pc:sldMk cId="133713199" sldId="332"/>
            <ac:grpSpMk id="101" creationId="{D4196853-1D6E-4B20-A6CF-4A826EEE0B62}"/>
          </ac:grpSpMkLst>
        </pc:grpChg>
        <pc:grpChg chg="del 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7" creationId="{D911B14D-0A08-4E20-A0C6-0316EF5A2155}"/>
          </ac:grpSpMkLst>
        </pc:grpChg>
        <pc:grpChg chg="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9" creationId="{41291AE0-51F9-A6DF-5A42-C0BDAFBBFA1C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7" creationId="{F66F76DE-7A64-8231-60A3-33F24E483520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8" creationId="{CFB731A7-F354-6E34-D749-F09A75E1A1C6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9" creationId="{CD87B7C4-CC0B-4B70-30C3-0AEFE19B8E84}"/>
          </ac:grpSpMkLst>
        </pc:grpChg>
        <pc:grpChg chg="mod">
          <ac:chgData name="Tim Cook" userId="d1c7cfb340f2c7ab" providerId="LiveId" clId="{C5268F53-C8C0-4E3C-8055-4FF85FF4FBAC}" dt="2023-01-22T23:54:46.399" v="454"/>
          <ac:grpSpMkLst>
            <pc:docMk/>
            <pc:sldMk cId="133713199" sldId="332"/>
            <ac:grpSpMk id="134" creationId="{AE218702-7D7A-D136-5FA1-72F9F5EE81E4}"/>
          </ac:grpSpMkLst>
        </pc:grpChg>
        <pc:grpChg chg="del 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39" creationId="{80D9ADCB-C048-07CE-2A6F-1BE996384E0F}"/>
          </ac:grpSpMkLst>
        </pc:grpChg>
        <pc:grpChg chg="del mod">
          <ac:chgData name="Tim Cook" userId="d1c7cfb340f2c7ab" providerId="LiveId" clId="{C5268F53-C8C0-4E3C-8055-4FF85FF4FBAC}" dt="2023-01-22T23:54:56.225" v="463"/>
          <ac:grpSpMkLst>
            <pc:docMk/>
            <pc:sldMk cId="133713199" sldId="332"/>
            <ac:grpSpMk id="142" creationId="{526C2771-6CC4-8B31-89F3-0538B7C72628}"/>
          </ac:grpSpMkLst>
        </pc:grpChg>
        <pc:grpChg chg="mod">
          <ac:chgData name="Tim Cook" userId="d1c7cfb340f2c7ab" providerId="LiveId" clId="{C5268F53-C8C0-4E3C-8055-4FF85FF4FBAC}" dt="2023-01-22T23:54:59.922" v="467"/>
          <ac:grpSpMkLst>
            <pc:docMk/>
            <pc:sldMk cId="133713199" sldId="332"/>
            <ac:grpSpMk id="146" creationId="{69D23734-738B-8602-6433-78B16977190F}"/>
          </ac:grpSpMkLst>
        </pc:grpChg>
        <pc:grpChg chg="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48" creationId="{B87C435B-B930-FA17-5699-6B0BF3F94030}"/>
          </ac:grpSpMkLst>
        </pc:grp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4" creationId="{EA041DD4-EDAD-CF13-AD39-1195865EE1C3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5" creationId="{1E9CDF5F-621F-045B-90C7-FE3493CB836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7" creationId="{C3E29848-7E15-3331-D904-2C7F464E885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8" creationId="{084A654D-FA6C-B35E-B38D-57A24F95E44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9" creationId="{CC1C3CB6-9070-5CFE-EA68-DB7C41CA7925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1" creationId="{6501A822-C0B5-9F9B-CA9B-E3FD0ECA0A98}"/>
          </ac:inkMkLst>
        </pc:inkChg>
        <pc:inkChg chg="add del mod">
          <ac:chgData name="Tim Cook" userId="d1c7cfb340f2c7ab" providerId="LiveId" clId="{C5268F53-C8C0-4E3C-8055-4FF85FF4FBAC}" dt="2023-01-22T23:54:19.078" v="419"/>
          <ac:inkMkLst>
            <pc:docMk/>
            <pc:sldMk cId="133713199" sldId="332"/>
            <ac:inkMk id="12" creationId="{84054E72-3AE4-CA0C-AA9F-BD7A466E5CDF}"/>
          </ac:inkMkLst>
        </pc:inkChg>
        <pc:inkChg chg="add del mod">
          <ac:chgData name="Tim Cook" userId="d1c7cfb340f2c7ab" providerId="LiveId" clId="{C5268F53-C8C0-4E3C-8055-4FF85FF4FBAC}" dt="2023-01-22T23:54:15.955" v="413"/>
          <ac:inkMkLst>
            <pc:docMk/>
            <pc:sldMk cId="133713199" sldId="332"/>
            <ac:inkMk id="13" creationId="{F6766B73-6FE2-85A1-9ABC-0A8F598AEFFA}"/>
          </ac:inkMkLst>
        </pc:inkChg>
        <pc:inkChg chg="add del mod">
          <ac:chgData name="Tim Cook" userId="d1c7cfb340f2c7ab" providerId="LiveId" clId="{C5268F53-C8C0-4E3C-8055-4FF85FF4FBAC}" dt="2023-01-22T23:54:15.955" v="412"/>
          <ac:inkMkLst>
            <pc:docMk/>
            <pc:sldMk cId="133713199" sldId="332"/>
            <ac:inkMk id="14" creationId="{1B72CFFC-9502-AF35-99E0-49F39A5F639C}"/>
          </ac:inkMkLst>
        </pc:inkChg>
        <pc:inkChg chg="add del mod">
          <ac:chgData name="Tim Cook" userId="d1c7cfb340f2c7ab" providerId="LiveId" clId="{C5268F53-C8C0-4E3C-8055-4FF85FF4FBAC}" dt="2023-01-22T23:54:15.955" v="411"/>
          <ac:inkMkLst>
            <pc:docMk/>
            <pc:sldMk cId="133713199" sldId="332"/>
            <ac:inkMk id="15" creationId="{AEFD5EFD-B8A3-7288-0940-DB892187A336}"/>
          </ac:inkMkLst>
        </pc:inkChg>
        <pc:inkChg chg="add del mod">
          <ac:chgData name="Tim Cook" userId="d1c7cfb340f2c7ab" providerId="LiveId" clId="{C5268F53-C8C0-4E3C-8055-4FF85FF4FBAC}" dt="2023-01-22T23:54:15.955" v="415"/>
          <ac:inkMkLst>
            <pc:docMk/>
            <pc:sldMk cId="133713199" sldId="332"/>
            <ac:inkMk id="16" creationId="{D392A9FE-9CB8-81B0-7CFD-449D382D6ED0}"/>
          </ac:inkMkLst>
        </pc:inkChg>
        <pc:inkChg chg="add del mod">
          <ac:chgData name="Tim Cook" userId="d1c7cfb340f2c7ab" providerId="LiveId" clId="{C5268F53-C8C0-4E3C-8055-4FF85FF4FBAC}" dt="2023-01-22T23:54:15.955" v="414"/>
          <ac:inkMkLst>
            <pc:docMk/>
            <pc:sldMk cId="133713199" sldId="332"/>
            <ac:inkMk id="17" creationId="{663BB8DE-A0C7-ED1F-0485-95D310F80913}"/>
          </ac:inkMkLst>
        </pc:inkChg>
        <pc:inkChg chg="add del mod">
          <ac:chgData name="Tim Cook" userId="d1c7cfb340f2c7ab" providerId="LiveId" clId="{C5268F53-C8C0-4E3C-8055-4FF85FF4FBAC}" dt="2023-01-22T23:54:17.119" v="416"/>
          <ac:inkMkLst>
            <pc:docMk/>
            <pc:sldMk cId="133713199" sldId="332"/>
            <ac:inkMk id="19" creationId="{05746964-5AFE-3432-B93A-2EE78A3D558A}"/>
          </ac:inkMkLst>
        </pc:inkChg>
        <pc:inkChg chg="add del mod">
          <ac:chgData name="Tim Cook" userId="d1c7cfb340f2c7ab" providerId="LiveId" clId="{C5268F53-C8C0-4E3C-8055-4FF85FF4FBAC}" dt="2023-01-22T23:54:17.119" v="417"/>
          <ac:inkMkLst>
            <pc:docMk/>
            <pc:sldMk cId="133713199" sldId="332"/>
            <ac:inkMk id="20" creationId="{3F5DC68D-7BA3-1F1F-D4D4-8BD147D39CEB}"/>
          </ac:inkMkLst>
        </pc:inkChg>
        <pc:inkChg chg="add del mod">
          <ac:chgData name="Tim Cook" userId="d1c7cfb340f2c7ab" providerId="LiveId" clId="{C5268F53-C8C0-4E3C-8055-4FF85FF4FBAC}" dt="2023-01-22T23:54:17.701" v="418"/>
          <ac:inkMkLst>
            <pc:docMk/>
            <pc:sldMk cId="133713199" sldId="332"/>
            <ac:inkMk id="21" creationId="{65BFEBF8-880D-0B22-09DE-664C28AC688A}"/>
          </ac:inkMkLst>
        </pc:inkChg>
        <pc:inkChg chg="add del mod">
          <ac:chgData name="Tim Cook" userId="d1c7cfb340f2c7ab" providerId="LiveId" clId="{C5268F53-C8C0-4E3C-8055-4FF85FF4FBAC}" dt="2023-01-22T23:54:15.955" v="410"/>
          <ac:inkMkLst>
            <pc:docMk/>
            <pc:sldMk cId="133713199" sldId="332"/>
            <ac:inkMk id="22" creationId="{C583DF67-2192-0643-2495-D917546E8339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5" creationId="{2A561B19-46B3-81C7-D5BA-B3EEBDBC5C9E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6" creationId="{81427137-B50A-B781-C22C-E729A294820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7" creationId="{9D4AB6E4-F1B9-C902-85A9-56764C9EC452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8" creationId="{B6FCB032-86D0-FA34-2572-9C45CDF008FB}"/>
          </ac:inkMkLst>
        </pc:inkChg>
        <pc:inkChg chg="add del mod">
          <ac:chgData name="Tim Cook" userId="d1c7cfb340f2c7ab" providerId="LiveId" clId="{C5268F53-C8C0-4E3C-8055-4FF85FF4FBAC}" dt="2023-01-22T23:52:29.630" v="326"/>
          <ac:inkMkLst>
            <pc:docMk/>
            <pc:sldMk cId="133713199" sldId="332"/>
            <ac:inkMk id="29" creationId="{A11267D5-E797-680C-26B5-85265742AE08}"/>
          </ac:inkMkLst>
        </pc:inkChg>
        <pc:inkChg chg="add del mod">
          <ac:chgData name="Tim Cook" userId="d1c7cfb340f2c7ab" providerId="LiveId" clId="{C5268F53-C8C0-4E3C-8055-4FF85FF4FBAC}" dt="2023-01-22T23:52:29.630" v="327"/>
          <ac:inkMkLst>
            <pc:docMk/>
            <pc:sldMk cId="133713199" sldId="332"/>
            <ac:inkMk id="30" creationId="{1534A9ED-1F58-873D-B8CD-BBF9B3C619D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1" creationId="{49604FF0-AA83-C1C0-AA93-6F2DE2BB0F4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2" creationId="{82207F05-B17A-7569-0331-B2FEA7D57C63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3" creationId="{26A397AC-2859-71AB-E70D-E49C3E856D4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4" creationId="{406CF4C2-3714-35DB-3727-DBDC191C4D51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5" creationId="{E9C25C1F-D571-AF6C-B033-6E88FFE7F20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6" creationId="{F7CF400F-114C-B77B-C14B-CE8D9ED2E725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7" creationId="{5C7876C6-7632-2B89-03B5-7A651B0A362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8" creationId="{6D025D19-3ABD-BCFB-FCFF-00BCEEF709AD}"/>
          </ac:inkMkLst>
        </pc:inkChg>
        <pc:inkChg chg="add del">
          <ac:chgData name="Tim Cook" userId="d1c7cfb340f2c7ab" providerId="LiveId" clId="{C5268F53-C8C0-4E3C-8055-4FF85FF4FBAC}" dt="2023-01-22T23:52:43.591" v="329"/>
          <ac:inkMkLst>
            <pc:docMk/>
            <pc:sldMk cId="133713199" sldId="332"/>
            <ac:inkMk id="41" creationId="{4D50C2AB-88CB-4A45-92FD-E6C08F6C3484}"/>
          </ac:inkMkLst>
        </pc:inkChg>
        <pc:inkChg chg="add del">
          <ac:chgData name="Tim Cook" userId="d1c7cfb340f2c7ab" providerId="LiveId" clId="{C5268F53-C8C0-4E3C-8055-4FF85FF4FBAC}" dt="2023-01-22T23:52:49.423" v="331"/>
          <ac:inkMkLst>
            <pc:docMk/>
            <pc:sldMk cId="133713199" sldId="332"/>
            <ac:inkMk id="42" creationId="{FB7769B1-EE99-A4A5-CB01-A0FE5B187CFA}"/>
          </ac:inkMkLst>
        </pc:inkChg>
        <pc:inkChg chg="add del mod">
          <ac:chgData name="Tim Cook" userId="d1c7cfb340f2c7ab" providerId="LiveId" clId="{C5268F53-C8C0-4E3C-8055-4FF85FF4FBAC}" dt="2023-01-22T23:52:56.097" v="340"/>
          <ac:inkMkLst>
            <pc:docMk/>
            <pc:sldMk cId="133713199" sldId="332"/>
            <ac:inkMk id="43" creationId="{3742C10B-9D34-E3C1-7D44-C7EE6062975D}"/>
          </ac:inkMkLst>
        </pc:inkChg>
        <pc:inkChg chg="add del mod">
          <ac:chgData name="Tim Cook" userId="d1c7cfb340f2c7ab" providerId="LiveId" clId="{C5268F53-C8C0-4E3C-8055-4FF85FF4FBAC}" dt="2023-01-22T23:52:56.091" v="337"/>
          <ac:inkMkLst>
            <pc:docMk/>
            <pc:sldMk cId="133713199" sldId="332"/>
            <ac:inkMk id="44" creationId="{2A1B56DE-4118-4FB5-9E7D-144D6D17949F}"/>
          </ac:inkMkLst>
        </pc:inkChg>
        <pc:inkChg chg="add del mod">
          <ac:chgData name="Tim Cook" userId="d1c7cfb340f2c7ab" providerId="LiveId" clId="{C5268F53-C8C0-4E3C-8055-4FF85FF4FBAC}" dt="2023-01-22T23:52:56.096" v="338"/>
          <ac:inkMkLst>
            <pc:docMk/>
            <pc:sldMk cId="133713199" sldId="332"/>
            <ac:inkMk id="45" creationId="{BD2BE2AB-37E5-E9EE-A5DA-073C5D44FE9B}"/>
          </ac:inkMkLst>
        </pc:inkChg>
        <pc:inkChg chg="add del mod">
          <ac:chgData name="Tim Cook" userId="d1c7cfb340f2c7ab" providerId="LiveId" clId="{C5268F53-C8C0-4E3C-8055-4FF85FF4FBAC}" dt="2023-01-22T23:52:56.097" v="339"/>
          <ac:inkMkLst>
            <pc:docMk/>
            <pc:sldMk cId="133713199" sldId="332"/>
            <ac:inkMk id="46" creationId="{E9CC0BAB-9FBE-4937-FB4E-A1636B1D193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8" creationId="{30CEF853-864B-24A4-E3CF-F7CEDA34B46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9" creationId="{42B6A7E8-FC99-8A90-328E-45E4161073BA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0" creationId="{91F48D56-F409-ADCE-AEC7-815252205D3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1" creationId="{DCC4E463-5492-FD3D-F873-FE12055B60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3" creationId="{BA7E8E4D-705B-34F5-D524-A553AA779C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4" creationId="{0ACA2870-69B6-7992-5D9D-C001F82F4795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6" creationId="{E3C83BD7-BD77-FADA-2CDE-D3F8D252F03F}"/>
          </ac:inkMkLst>
        </pc:inkChg>
        <pc:inkChg chg="add del mod">
          <ac:chgData name="Tim Cook" userId="d1c7cfb340f2c7ab" providerId="LiveId" clId="{C5268F53-C8C0-4E3C-8055-4FF85FF4FBAC}" dt="2023-01-22T23:53:42.115" v="382"/>
          <ac:inkMkLst>
            <pc:docMk/>
            <pc:sldMk cId="133713199" sldId="332"/>
            <ac:inkMk id="57" creationId="{D643F90B-17D7-DBEB-7FFA-7076B4529BBB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8" creationId="{833B8A76-0706-7797-23E3-522469BADC57}"/>
          </ac:inkMkLst>
        </pc:inkChg>
        <pc:inkChg chg="add del mod">
          <ac:chgData name="Tim Cook" userId="d1c7cfb340f2c7ab" providerId="LiveId" clId="{C5268F53-C8C0-4E3C-8055-4FF85FF4FBAC}" dt="2023-01-22T23:53:28.817" v="369"/>
          <ac:inkMkLst>
            <pc:docMk/>
            <pc:sldMk cId="133713199" sldId="332"/>
            <ac:inkMk id="60" creationId="{6CFB00B2-473E-BA10-42BD-5CDCC2A5A55E}"/>
          </ac:inkMkLst>
        </pc:inkChg>
        <pc:inkChg chg="add del mod">
          <ac:chgData name="Tim Cook" userId="d1c7cfb340f2c7ab" providerId="LiveId" clId="{C5268F53-C8C0-4E3C-8055-4FF85FF4FBAC}" dt="2023-01-22T23:53:27.562" v="368"/>
          <ac:inkMkLst>
            <pc:docMk/>
            <pc:sldMk cId="133713199" sldId="332"/>
            <ac:inkMk id="61" creationId="{8C96374F-65DA-E105-EC22-4637128A6CF2}"/>
          </ac:inkMkLst>
        </pc:inkChg>
        <pc:inkChg chg="add del mod">
          <ac:chgData name="Tim Cook" userId="d1c7cfb340f2c7ab" providerId="LiveId" clId="{C5268F53-C8C0-4E3C-8055-4FF85FF4FBAC}" dt="2023-01-22T23:53:27.562" v="367"/>
          <ac:inkMkLst>
            <pc:docMk/>
            <pc:sldMk cId="133713199" sldId="332"/>
            <ac:inkMk id="62" creationId="{42BBE042-9E12-659F-DB59-ED2C0869C0AC}"/>
          </ac:inkMkLst>
        </pc:inkChg>
        <pc:inkChg chg="add del mod">
          <ac:chgData name="Tim Cook" userId="d1c7cfb340f2c7ab" providerId="LiveId" clId="{C5268F53-C8C0-4E3C-8055-4FF85FF4FBAC}" dt="2023-01-22T23:53:27.561" v="365"/>
          <ac:inkMkLst>
            <pc:docMk/>
            <pc:sldMk cId="133713199" sldId="332"/>
            <ac:inkMk id="63" creationId="{9EA298C6-9187-518A-B521-A59226906AFE}"/>
          </ac:inkMkLst>
        </pc:inkChg>
        <pc:inkChg chg="add del mod">
          <ac:chgData name="Tim Cook" userId="d1c7cfb340f2c7ab" providerId="LiveId" clId="{C5268F53-C8C0-4E3C-8055-4FF85FF4FBAC}" dt="2023-01-22T23:53:27.562" v="366"/>
          <ac:inkMkLst>
            <pc:docMk/>
            <pc:sldMk cId="133713199" sldId="332"/>
            <ac:inkMk id="64" creationId="{E308DD2D-1A2A-FFDE-7BD7-F8DB5EC611EE}"/>
          </ac:inkMkLst>
        </pc:inkChg>
        <pc:inkChg chg="add del">
          <ac:chgData name="Tim Cook" userId="d1c7cfb340f2c7ab" providerId="LiveId" clId="{C5268F53-C8C0-4E3C-8055-4FF85FF4FBAC}" dt="2023-01-22T23:53:20.765" v="362"/>
          <ac:inkMkLst>
            <pc:docMk/>
            <pc:sldMk cId="133713199" sldId="332"/>
            <ac:inkMk id="66" creationId="{6AA142DD-DD24-87B0-F662-B8F12A67C5AD}"/>
          </ac:inkMkLst>
        </pc:inkChg>
        <pc:inkChg chg="add del">
          <ac:chgData name="Tim Cook" userId="d1c7cfb340f2c7ab" providerId="LiveId" clId="{C5268F53-C8C0-4E3C-8055-4FF85FF4FBAC}" dt="2023-01-22T23:53:20.765" v="361"/>
          <ac:inkMkLst>
            <pc:docMk/>
            <pc:sldMk cId="133713199" sldId="332"/>
            <ac:inkMk id="67" creationId="{B7ACEAD2-635C-6FBB-9618-65B41E33ECA7}"/>
          </ac:inkMkLst>
        </pc:inkChg>
        <pc:inkChg chg="add del">
          <ac:chgData name="Tim Cook" userId="d1c7cfb340f2c7ab" providerId="LiveId" clId="{C5268F53-C8C0-4E3C-8055-4FF85FF4FBAC}" dt="2023-01-22T23:53:23.833" v="364"/>
          <ac:inkMkLst>
            <pc:docMk/>
            <pc:sldMk cId="133713199" sldId="332"/>
            <ac:inkMk id="68" creationId="{81C1737D-9C08-A94F-96C7-4ADB6860B6B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69" creationId="{AFCB9027-87C9-ADD0-8F9C-16F4B343521A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70" creationId="{4307B908-9668-61CE-750D-CA290791AF95}"/>
          </ac:inkMkLst>
        </pc:inkChg>
        <pc:inkChg chg="add del mod">
          <ac:chgData name="Tim Cook" userId="d1c7cfb340f2c7ab" providerId="LiveId" clId="{C5268F53-C8C0-4E3C-8055-4FF85FF4FBAC}" dt="2023-01-22T23:53:38.722" v="379"/>
          <ac:inkMkLst>
            <pc:docMk/>
            <pc:sldMk cId="133713199" sldId="332"/>
            <ac:inkMk id="72" creationId="{3A67F9DF-CC49-3701-55D3-44FAD9AF3571}"/>
          </ac:inkMkLst>
        </pc:inkChg>
        <pc:inkChg chg="add del mod">
          <ac:chgData name="Tim Cook" userId="d1c7cfb340f2c7ab" providerId="LiveId" clId="{C5268F53-C8C0-4E3C-8055-4FF85FF4FBAC}" dt="2023-01-22T23:53:40.013" v="381"/>
          <ac:inkMkLst>
            <pc:docMk/>
            <pc:sldMk cId="133713199" sldId="332"/>
            <ac:inkMk id="73" creationId="{B67E9C59-F03F-1205-0BCD-43C909017097}"/>
          </ac:inkMkLst>
        </pc:inkChg>
        <pc:inkChg chg="add del mod">
          <ac:chgData name="Tim Cook" userId="d1c7cfb340f2c7ab" providerId="LiveId" clId="{C5268F53-C8C0-4E3C-8055-4FF85FF4FBAC}" dt="2023-01-22T23:53:36.274" v="377"/>
          <ac:inkMkLst>
            <pc:docMk/>
            <pc:sldMk cId="133713199" sldId="332"/>
            <ac:inkMk id="74" creationId="{D9A5D755-5E57-20EC-4937-C0B08DBEF288}"/>
          </ac:inkMkLst>
        </pc:inkChg>
        <pc:inkChg chg="add del mod">
          <ac:chgData name="Tim Cook" userId="d1c7cfb340f2c7ab" providerId="LiveId" clId="{C5268F53-C8C0-4E3C-8055-4FF85FF4FBAC}" dt="2023-01-22T23:54:03.855" v="401"/>
          <ac:inkMkLst>
            <pc:docMk/>
            <pc:sldMk cId="133713199" sldId="332"/>
            <ac:inkMk id="76" creationId="{1A6BC2B2-CAC3-CFAF-ED89-CD55A0E4DB8F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78" creationId="{B1750CC8-0C49-A9BB-1BF6-538D7F0461A4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0" creationId="{78F0794C-0B50-0F7B-D424-6652A49D660F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1" creationId="{50E13BDC-E4D8-9CBB-6AE3-06BEA5A19016}"/>
          </ac:inkMkLst>
        </pc:inkChg>
        <pc:inkChg chg="add del">
          <ac:chgData name="Tim Cook" userId="d1c7cfb340f2c7ab" providerId="LiveId" clId="{C5268F53-C8C0-4E3C-8055-4FF85FF4FBAC}" dt="2023-01-22T23:53:49.306" v="389"/>
          <ac:inkMkLst>
            <pc:docMk/>
            <pc:sldMk cId="133713199" sldId="332"/>
            <ac:inkMk id="83" creationId="{B821D8CC-8AFB-76E8-6DDF-52B55715EE6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4" creationId="{6AECAF25-D206-7FC3-9652-4E3DD94D40B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5" creationId="{6A85EBF0-3048-14F6-8D65-C2A54265AB4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7" creationId="{887FB6B6-D45E-EF45-5948-0DA649FE923E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8" creationId="{EA651EAC-8A76-8F6A-21EE-934379CEE75C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9" creationId="{80EB6E25-2492-1F40-715C-1C1C9EFC072A}"/>
          </ac:inkMkLst>
        </pc:inkChg>
        <pc:inkChg chg="add del mod">
          <ac:chgData name="Tim Cook" userId="d1c7cfb340f2c7ab" providerId="LiveId" clId="{C5268F53-C8C0-4E3C-8055-4FF85FF4FBAC}" dt="2023-01-22T23:54:00.312" v="398"/>
          <ac:inkMkLst>
            <pc:docMk/>
            <pc:sldMk cId="133713199" sldId="332"/>
            <ac:inkMk id="90" creationId="{FB3D610C-AD2A-DD3B-30C6-9D59EA131FB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92" creationId="{E6E07B1D-BEE3-EEA2-51CD-180E543841A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94" creationId="{2EB9B9DD-EFBA-5C65-E551-83237BF4C1A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96" creationId="{066B2EE3-E1B4-5D33-7382-5CFA2ED7207A}"/>
          </ac:inkMkLst>
        </pc:inkChg>
        <pc:inkChg chg="add del mod">
          <ac:chgData name="Tim Cook" userId="d1c7cfb340f2c7ab" providerId="LiveId" clId="{C5268F53-C8C0-4E3C-8055-4FF85FF4FBAC}" dt="2023-01-22T23:54:24.317" v="428"/>
          <ac:inkMkLst>
            <pc:docMk/>
            <pc:sldMk cId="133713199" sldId="332"/>
            <ac:inkMk id="97" creationId="{2198AF2E-8B8D-EB83-C9A7-F3028889D0DA}"/>
          </ac:inkMkLst>
        </pc:inkChg>
        <pc:inkChg chg="add del mod">
          <ac:chgData name="Tim Cook" userId="d1c7cfb340f2c7ab" providerId="LiveId" clId="{C5268F53-C8C0-4E3C-8055-4FF85FF4FBAC}" dt="2023-01-22T23:54:24.317" v="430"/>
          <ac:inkMkLst>
            <pc:docMk/>
            <pc:sldMk cId="133713199" sldId="332"/>
            <ac:inkMk id="98" creationId="{CEB194A2-395B-47B8-5491-4614610F7E6C}"/>
          </ac:inkMkLst>
        </pc:inkChg>
        <pc:inkChg chg="add del mod">
          <ac:chgData name="Tim Cook" userId="d1c7cfb340f2c7ab" providerId="LiveId" clId="{C5268F53-C8C0-4E3C-8055-4FF85FF4FBAC}" dt="2023-01-22T23:54:24.317" v="429"/>
          <ac:inkMkLst>
            <pc:docMk/>
            <pc:sldMk cId="133713199" sldId="332"/>
            <ac:inkMk id="99" creationId="{7E643689-8A02-B392-F71E-3E8CE2AE527E}"/>
          </ac:inkMkLst>
        </pc:inkChg>
        <pc:inkChg chg="add del mod">
          <ac:chgData name="Tim Cook" userId="d1c7cfb340f2c7ab" providerId="LiveId" clId="{C5268F53-C8C0-4E3C-8055-4FF85FF4FBAC}" dt="2023-01-22T23:54:24.317" v="431"/>
          <ac:inkMkLst>
            <pc:docMk/>
            <pc:sldMk cId="133713199" sldId="332"/>
            <ac:inkMk id="100" creationId="{A0FC7BA1-F0A6-10A0-D0F4-76BB4F0C5A2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2" creationId="{E7E7F755-9731-96ED-5718-78BBAA2B9A3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3" creationId="{5763799D-4983-B82B-6F13-32A84642D93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4" creationId="{4EE5C766-572F-B7BF-F32E-CD944C60FDA9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5" creationId="{7DBCBCE0-0E6F-F139-1451-95DBA68F0DB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6" creationId="{B1460594-1610-8F25-4BBD-BB0457BD2D37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8" creationId="{A7466C11-D204-327C-09DC-27DA589035F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0" creationId="{A0983093-9BB0-E0AB-94F0-B6097E5A7D0E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1" creationId="{6FFB787B-61B2-363A-CE29-0A4DA929D773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2" creationId="{2DDDEF35-FA1F-84FE-E802-4CF46BD092E0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3" creationId="{CA438C34-16F6-5181-BFB7-2B62FF4A0CE1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4" creationId="{95D46BFA-B5E9-B503-BB67-3F71CCEB182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5" creationId="{9A8EF330-C88B-BAE5-34BE-55070610832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6" creationId="{AFE679AE-7D4D-3E26-173C-8373FB19B46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7" creationId="{6C425A15-8B92-EEDB-5393-A3353C02E3B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8" creationId="{4CAED2EB-7BF8-8A84-7F8E-FA25E52F2C23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9" creationId="{EC5C98E3-025A-706D-472C-4D62F122A622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20" creationId="{1D0A9A8E-4588-C0B4-8271-9080D6D05A59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1" creationId="{B30DA78F-A4F8-C8E4-A8B3-0D62269C198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2" creationId="{A58E84C5-ED30-4981-7EDD-BBBC1814BE81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3" creationId="{DBE5C0E8-910F-591B-917F-DDA99096B5F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4" creationId="{9D918B9D-F3E3-D9B0-D54D-0267A411BB9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5" creationId="{A9E52E56-CC1D-7D1B-4DED-126E4D191A6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6" creationId="{1175B155-6EFA-8394-30F3-A13DF845D27D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0" creationId="{3A85836E-43D4-96A4-8E02-A741694E216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1" creationId="{D01D2B34-4C7E-0C7E-475B-0648BDFFDA0C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2" creationId="{3FA9F116-6A5E-7987-CF74-17818573BE84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3" creationId="{1D3E5698-19A1-875C-9C3C-C7F29EE32B8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5" creationId="{ED9E0792-E5B5-4853-4AAE-7C725FE072A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6" creationId="{4611F608-D25D-B8B3-7AE3-61EB836B8349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7" creationId="{25F5C347-3C85-F148-0F22-6A2F0C78D5B8}"/>
          </ac:inkMkLst>
        </pc:inkChg>
        <pc:inkChg chg="add del mod">
          <ac:chgData name="Tim Cook" userId="d1c7cfb340f2c7ab" providerId="LiveId" clId="{C5268F53-C8C0-4E3C-8055-4FF85FF4FBAC}" dt="2023-01-22T23:55:01.417" v="468"/>
          <ac:inkMkLst>
            <pc:docMk/>
            <pc:sldMk cId="133713199" sldId="332"/>
            <ac:inkMk id="138" creationId="{C8433120-AFB0-D454-E87E-1770D8548B2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0" creationId="{90AF48B4-ABFC-EE5C-AFAF-61421EA3BA79}"/>
          </ac:inkMkLst>
        </pc:inkChg>
        <pc:inkChg chg="add del mod">
          <ac:chgData name="Tim Cook" userId="d1c7cfb340f2c7ab" providerId="LiveId" clId="{C5268F53-C8C0-4E3C-8055-4FF85FF4FBAC}" dt="2023-01-22T23:54:56.225" v="463"/>
          <ac:inkMkLst>
            <pc:docMk/>
            <pc:sldMk cId="133713199" sldId="332"/>
            <ac:inkMk id="141" creationId="{52420B0E-54FB-AD58-8960-0B122DC1B38B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3" creationId="{B5071512-C1A7-8C15-979A-977CF52411A0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4" creationId="{5634A287-8476-5F7C-9D38-B4070DFD06E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5" creationId="{0A2F6A69-7AB6-06C4-3D71-9E9806C23067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47" creationId="{06114ECE-0052-4496-0246-6952FD0339AB}"/>
          </ac:inkMkLst>
        </pc:inkChg>
        <pc:inkChg chg="add del">
          <ac:chgData name="Tim Cook" userId="d1c7cfb340f2c7ab" providerId="LiveId" clId="{C5268F53-C8C0-4E3C-8055-4FF85FF4FBAC}" dt="2023-01-22T23:55:38.605" v="478"/>
          <ac:inkMkLst>
            <pc:docMk/>
            <pc:sldMk cId="133713199" sldId="332"/>
            <ac:inkMk id="149" creationId="{45D3327F-5BAA-7CE1-E773-9A7AF3A95370}"/>
          </ac:inkMkLst>
        </pc:inkChg>
      </pc:sldChg>
      <pc:sldChg chg="addSp delSp modSp mod">
        <pc:chgData name="Tim Cook" userId="d1c7cfb340f2c7ab" providerId="LiveId" clId="{C5268F53-C8C0-4E3C-8055-4FF85FF4FBAC}" dt="2023-01-23T00:08:02.573" v="883" actId="1076"/>
        <pc:sldMkLst>
          <pc:docMk/>
          <pc:sldMk cId="2517154152" sldId="333"/>
        </pc:sldMkLst>
        <pc:spChg chg="del">
          <ac:chgData name="Tim Cook" userId="d1c7cfb340f2c7ab" providerId="LiveId" clId="{C5268F53-C8C0-4E3C-8055-4FF85FF4FBAC}" dt="2023-01-23T00:03:07.214" v="657" actId="478"/>
          <ac:spMkLst>
            <pc:docMk/>
            <pc:sldMk cId="2517154152" sldId="333"/>
            <ac:spMk id="3" creationId="{FDC1DB07-C4D9-25D8-D23B-3539EB2E7A0A}"/>
          </ac:spMkLst>
        </pc:spChg>
        <pc:grpChg chg="del mod">
          <ac:chgData name="Tim Cook" userId="d1c7cfb340f2c7ab" providerId="LiveId" clId="{C5268F53-C8C0-4E3C-8055-4FF85FF4FBAC}" dt="2023-01-23T00:03:28.736" v="673"/>
          <ac:grpSpMkLst>
            <pc:docMk/>
            <pc:sldMk cId="2517154152" sldId="333"/>
            <ac:grpSpMk id="12" creationId="{F3AC3703-E734-F00B-3212-660B0278C5A7}"/>
          </ac:grpSpMkLst>
        </pc:grpChg>
        <pc:grpChg chg="del mod">
          <ac:chgData name="Tim Cook" userId="d1c7cfb340f2c7ab" providerId="LiveId" clId="{C5268F53-C8C0-4E3C-8055-4FF85FF4FBAC}" dt="2023-01-23T00:03:36.239" v="683"/>
          <ac:grpSpMkLst>
            <pc:docMk/>
            <pc:sldMk cId="2517154152" sldId="333"/>
            <ac:grpSpMk id="19" creationId="{A6A874A5-AA98-C438-750D-A15F0B82DB6A}"/>
          </ac:grpSpMkLst>
        </pc:grpChg>
        <pc:grpChg chg="del mod">
          <ac:chgData name="Tim Cook" userId="d1c7cfb340f2c7ab" providerId="LiveId" clId="{C5268F53-C8C0-4E3C-8055-4FF85FF4FBAC}" dt="2023-01-23T00:03:43.586" v="688"/>
          <ac:grpSpMkLst>
            <pc:docMk/>
            <pc:sldMk cId="2517154152" sldId="333"/>
            <ac:grpSpMk id="21" creationId="{61C9BB78-20D3-B9EF-9CE0-ADDBDEE4FF1B}"/>
          </ac:grpSpMkLst>
        </pc:grpChg>
        <pc:grpChg chg="del mod">
          <ac:chgData name="Tim Cook" userId="d1c7cfb340f2c7ab" providerId="LiveId" clId="{C5268F53-C8C0-4E3C-8055-4FF85FF4FBAC}" dt="2023-01-23T00:03:46.308" v="691"/>
          <ac:grpSpMkLst>
            <pc:docMk/>
            <pc:sldMk cId="2517154152" sldId="333"/>
            <ac:grpSpMk id="24" creationId="{FF8BA93B-9EB5-9762-59F7-5D16C6DB443A}"/>
          </ac:grpSpMkLst>
        </pc:grpChg>
        <pc:grpChg chg="del mod">
          <ac:chgData name="Tim Cook" userId="d1c7cfb340f2c7ab" providerId="LiveId" clId="{C5268F53-C8C0-4E3C-8055-4FF85FF4FBAC}" dt="2023-01-23T00:05:40.353" v="803"/>
          <ac:grpSpMkLst>
            <pc:docMk/>
            <pc:sldMk cId="2517154152" sldId="333"/>
            <ac:grpSpMk id="27" creationId="{260B6738-B9A6-0E97-A460-D41D373EDCEF}"/>
          </ac:grpSpMkLst>
        </pc:grpChg>
        <pc:grpChg chg="del mod">
          <ac:chgData name="Tim Cook" userId="d1c7cfb340f2c7ab" providerId="LiveId" clId="{C5268F53-C8C0-4E3C-8055-4FF85FF4FBAC}" dt="2023-01-23T00:04:01.814" v="698"/>
          <ac:grpSpMkLst>
            <pc:docMk/>
            <pc:sldMk cId="2517154152" sldId="333"/>
            <ac:grpSpMk id="30" creationId="{E6A4D4CE-07FD-2271-47B1-399493F6C008}"/>
          </ac:grpSpMkLst>
        </pc:grpChg>
        <pc:grpChg chg="del mod">
          <ac:chgData name="Tim Cook" userId="d1c7cfb340f2c7ab" providerId="LiveId" clId="{C5268F53-C8C0-4E3C-8055-4FF85FF4FBAC}" dt="2023-01-23T00:05:40.353" v="801"/>
          <ac:grpSpMkLst>
            <pc:docMk/>
            <pc:sldMk cId="2517154152" sldId="333"/>
            <ac:grpSpMk id="33" creationId="{7800770F-5F5F-B6BC-0757-FE7986AAB3C5}"/>
          </ac:grpSpMkLst>
        </pc:grpChg>
        <pc:grpChg chg="mod">
          <ac:chgData name="Tim Cook" userId="d1c7cfb340f2c7ab" providerId="LiveId" clId="{C5268F53-C8C0-4E3C-8055-4FF85FF4FBAC}" dt="2023-01-23T00:04:10.298" v="705"/>
          <ac:grpSpMkLst>
            <pc:docMk/>
            <pc:sldMk cId="2517154152" sldId="333"/>
            <ac:grpSpMk id="39" creationId="{E335855B-78DC-3E5A-0E07-373589BAC6F2}"/>
          </ac:grpSpMkLst>
        </pc:grpChg>
        <pc:grpChg chg="mod">
          <ac:chgData name="Tim Cook" userId="d1c7cfb340f2c7ab" providerId="LiveId" clId="{C5268F53-C8C0-4E3C-8055-4FF85FF4FBAC}" dt="2023-01-23T00:04:15.107" v="708"/>
          <ac:grpSpMkLst>
            <pc:docMk/>
            <pc:sldMk cId="2517154152" sldId="333"/>
            <ac:grpSpMk id="42" creationId="{27F5A4A7-FBC4-BC71-C0B4-CA93098EE6B0}"/>
          </ac:grpSpMkLst>
        </pc:grpChg>
        <pc:grpChg chg="del 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4" creationId="{7819B8E8-5AF2-0CEC-AEF3-C0D1B88DBC54}"/>
          </ac:grpSpMkLst>
        </pc:grpChg>
        <pc:grpChg chg="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9" creationId="{19C7DB3D-543E-9CE6-F5DC-9D4A96606389}"/>
          </ac:grpSpMkLst>
        </pc:grpChg>
        <pc:grpChg chg="mod">
          <ac:chgData name="Tim Cook" userId="d1c7cfb340f2c7ab" providerId="LiveId" clId="{C5268F53-C8C0-4E3C-8055-4FF85FF4FBAC}" dt="2023-01-23T00:04:31.089" v="736"/>
          <ac:grpSpMkLst>
            <pc:docMk/>
            <pc:sldMk cId="2517154152" sldId="333"/>
            <ac:grpSpMk id="65" creationId="{1C633DF8-FECE-610B-0F7E-6D3167F4A955}"/>
          </ac:grpSpMkLst>
        </pc:grpChg>
        <pc:grpChg chg="del 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68" creationId="{AEBF252D-76A4-4A14-43CA-6C301EAAFD39}"/>
          </ac:grpSpMkLst>
        </pc:grpChg>
        <pc:grpChg chg="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72" creationId="{2CEFD4C1-0EC8-047F-580E-1BC333D088C3}"/>
          </ac:grpSpMkLst>
        </pc:grpChg>
        <pc:grpChg chg="mod">
          <ac:chgData name="Tim Cook" userId="d1c7cfb340f2c7ab" providerId="LiveId" clId="{C5268F53-C8C0-4E3C-8055-4FF85FF4FBAC}" dt="2023-01-23T00:04:50.813" v="761"/>
          <ac:grpSpMkLst>
            <pc:docMk/>
            <pc:sldMk cId="2517154152" sldId="333"/>
            <ac:grpSpMk id="84" creationId="{305DCF4C-6CA0-E61C-C132-ABCB5FC4ED2A}"/>
          </ac:grpSpMkLst>
        </pc:grpChg>
        <pc:grpChg chg="del 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0" creationId="{4089A79D-74C8-8D60-0105-3D0C4EE2C1F9}"/>
          </ac:grpSpMkLst>
        </pc:grpChg>
        <pc:grpChg chg="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2" creationId="{05831AE1-59C6-C6EC-60D4-75E2235B5B1D}"/>
          </ac:grpSpMkLst>
        </pc:grpChg>
        <pc:grpChg chg="mod">
          <ac:chgData name="Tim Cook" userId="d1c7cfb340f2c7ab" providerId="LiveId" clId="{C5268F53-C8C0-4E3C-8055-4FF85FF4FBAC}" dt="2023-01-23T00:05:05.086" v="775"/>
          <ac:grpSpMkLst>
            <pc:docMk/>
            <pc:sldMk cId="2517154152" sldId="333"/>
            <ac:grpSpMk id="97" creationId="{4E8DDCE3-B955-0D02-16A7-8EC0037AEEF4}"/>
          </ac:grpSpMkLst>
        </pc:grpChg>
        <pc:grpChg chg="mod">
          <ac:chgData name="Tim Cook" userId="d1c7cfb340f2c7ab" providerId="LiveId" clId="{C5268F53-C8C0-4E3C-8055-4FF85FF4FBAC}" dt="2023-01-23T00:05:27.575" v="791"/>
          <ac:grpSpMkLst>
            <pc:docMk/>
            <pc:sldMk cId="2517154152" sldId="333"/>
            <ac:grpSpMk id="101" creationId="{C4342600-273E-D3D8-A2A9-03FF0143E0F0}"/>
          </ac:grpSpMkLst>
        </pc:grpChg>
        <pc:grpChg chg="del mod">
          <ac:chgData name="Tim Cook" userId="d1c7cfb340f2c7ab" providerId="LiveId" clId="{C5268F53-C8C0-4E3C-8055-4FF85FF4FBAC}" dt="2023-01-23T00:05:13.405" v="786"/>
          <ac:grpSpMkLst>
            <pc:docMk/>
            <pc:sldMk cId="2517154152" sldId="333"/>
            <ac:grpSpMk id="106" creationId="{3E4A940E-EC4E-A19D-A812-5C07E36C5673}"/>
          </ac:grpSpMkLst>
        </pc:grpChg>
        <pc:grpChg chg="del 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08" creationId="{1509786D-8D2D-EB5F-7BF3-49D9638CE7AF}"/>
          </ac:grpSpMkLst>
        </pc:grpChg>
        <pc:grpChg chg="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10" creationId="{31382CBD-E352-1EC8-0AE0-C1620A12944D}"/>
          </ac:grpSpMkLst>
        </pc:grpChg>
        <pc:grpChg chg="del mod">
          <ac:chgData name="Tim Cook" userId="d1c7cfb340f2c7ab" providerId="LiveId" clId="{C5268F53-C8C0-4E3C-8055-4FF85FF4FBAC}" dt="2023-01-23T00:05:47.444" v="809"/>
          <ac:grpSpMkLst>
            <pc:docMk/>
            <pc:sldMk cId="2517154152" sldId="333"/>
            <ac:grpSpMk id="114" creationId="{1D624B60-8AF8-6FCB-C442-344A8C9DAB3A}"/>
          </ac:grpSpMkLst>
        </pc:grpChg>
        <pc:grpChg chg="mod">
          <ac:chgData name="Tim Cook" userId="d1c7cfb340f2c7ab" providerId="LiveId" clId="{C5268F53-C8C0-4E3C-8055-4FF85FF4FBAC}" dt="2023-01-23T00:05:59.841" v="820"/>
          <ac:grpSpMkLst>
            <pc:docMk/>
            <pc:sldMk cId="2517154152" sldId="333"/>
            <ac:grpSpMk id="122" creationId="{6EE1F7C3-355D-F873-8F05-EC332D3AB735}"/>
          </ac:grpSpMkLst>
        </pc:grpChg>
        <pc:grpChg chg="mod">
          <ac:chgData name="Tim Cook" userId="d1c7cfb340f2c7ab" providerId="LiveId" clId="{C5268F53-C8C0-4E3C-8055-4FF85FF4FBAC}" dt="2023-01-23T00:06:03.602" v="826"/>
          <ac:grpSpMkLst>
            <pc:docMk/>
            <pc:sldMk cId="2517154152" sldId="333"/>
            <ac:grpSpMk id="128" creationId="{B4899BC5-BA81-5D08-2699-CAEE4315313F}"/>
          </ac:grpSpMkLst>
        </pc:grpChg>
        <pc:grpChg chg="mod">
          <ac:chgData name="Tim Cook" userId="d1c7cfb340f2c7ab" providerId="LiveId" clId="{C5268F53-C8C0-4E3C-8055-4FF85FF4FBAC}" dt="2023-01-23T00:07:04.875" v="841"/>
          <ac:grpSpMkLst>
            <pc:docMk/>
            <pc:sldMk cId="2517154152" sldId="333"/>
            <ac:grpSpMk id="133" creationId="{F81F5074-EE0A-5ADD-4018-8E7279109F30}"/>
          </ac:grpSpMkLst>
        </pc:grpChg>
        <pc:grpChg chg="del mod">
          <ac:chgData name="Tim Cook" userId="d1c7cfb340f2c7ab" providerId="LiveId" clId="{C5268F53-C8C0-4E3C-8055-4FF85FF4FBAC}" dt="2023-01-23T00:07:33.140" v="868"/>
          <ac:grpSpMkLst>
            <pc:docMk/>
            <pc:sldMk cId="2517154152" sldId="333"/>
            <ac:grpSpMk id="137" creationId="{85B2EBE3-7462-7153-67C7-BEEB0255A08A}"/>
          </ac:grpSpMkLst>
        </pc:grpChg>
        <pc:grpChg chg="del mod">
          <ac:chgData name="Tim Cook" userId="d1c7cfb340f2c7ab" providerId="LiveId" clId="{C5268F53-C8C0-4E3C-8055-4FF85FF4FBAC}" dt="2023-01-23T00:07:15.732" v="853"/>
          <ac:grpSpMkLst>
            <pc:docMk/>
            <pc:sldMk cId="2517154152" sldId="333"/>
            <ac:grpSpMk id="142" creationId="{3A5052AE-52C4-DFA2-AB47-8A1DE3BDFBEF}"/>
          </ac:grpSpMkLst>
        </pc:grpChg>
        <pc:grpChg chg="del mod">
          <ac:chgData name="Tim Cook" userId="d1c7cfb340f2c7ab" providerId="LiveId" clId="{C5268F53-C8C0-4E3C-8055-4FF85FF4FBAC}" dt="2023-01-23T00:07:24.962" v="861"/>
          <ac:grpSpMkLst>
            <pc:docMk/>
            <pc:sldMk cId="2517154152" sldId="333"/>
            <ac:grpSpMk id="147" creationId="{19129548-B557-19E1-D9C9-B774FF6C84C5}"/>
          </ac:grpSpMkLst>
        </pc:grpChg>
        <pc:grpChg chg="del mod">
          <ac:chgData name="Tim Cook" userId="d1c7cfb340f2c7ab" providerId="LiveId" clId="{C5268F53-C8C0-4E3C-8055-4FF85FF4FBAC}" dt="2023-01-23T00:07:28.151" v="865"/>
          <ac:grpSpMkLst>
            <pc:docMk/>
            <pc:sldMk cId="2517154152" sldId="333"/>
            <ac:grpSpMk id="149" creationId="{F7BA1C12-412A-92F2-241E-22822F9BEC78}"/>
          </ac:grpSpMkLst>
        </pc:grpChg>
        <pc:grpChg chg="del mod">
          <ac:chgData name="Tim Cook" userId="d1c7cfb340f2c7ab" providerId="LiveId" clId="{C5268F53-C8C0-4E3C-8055-4FF85FF4FBAC}" dt="2023-01-23T00:07:38.262" v="874"/>
          <ac:grpSpMkLst>
            <pc:docMk/>
            <pc:sldMk cId="2517154152" sldId="333"/>
            <ac:grpSpMk id="151" creationId="{606BF204-425C-5EE4-F5D7-C9CBA3F1FA34}"/>
          </ac:grpSpMkLst>
        </pc:grpChg>
        <pc:grpChg chg="mod">
          <ac:chgData name="Tim Cook" userId="d1c7cfb340f2c7ab" providerId="LiveId" clId="{C5268F53-C8C0-4E3C-8055-4FF85FF4FBAC}" dt="2023-01-23T00:07:36.392" v="872"/>
          <ac:grpSpMkLst>
            <pc:docMk/>
            <pc:sldMk cId="2517154152" sldId="333"/>
            <ac:grpSpMk id="155" creationId="{6282B702-972B-C531-3635-1297DEECAE39}"/>
          </ac:grpSpMkLst>
        </pc:grpChg>
        <pc:grpChg chg="del mod">
          <ac:chgData name="Tim Cook" userId="d1c7cfb340f2c7ab" providerId="LiveId" clId="{C5268F53-C8C0-4E3C-8055-4FF85FF4FBAC}" dt="2023-01-23T00:07:42.286" v="877"/>
          <ac:grpSpMkLst>
            <pc:docMk/>
            <pc:sldMk cId="2517154152" sldId="333"/>
            <ac:grpSpMk id="157" creationId="{E5C6D6DB-96A6-197C-C62E-8FD291EFE902}"/>
          </ac:grpSpMkLst>
        </pc:grpChg>
        <pc:grpChg chg="del 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59" creationId="{3C7E5A7C-0435-392D-8D40-04193F3D29A7}"/>
          </ac:grpSpMkLst>
        </pc:grpChg>
        <pc:grpChg chg="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61" creationId="{C656D7FE-9941-D1A3-99BB-4367E463FAA6}"/>
          </ac:grpSpMkLst>
        </pc:grpChg>
        <pc:inkChg chg="add del">
          <ac:chgData name="Tim Cook" userId="d1c7cfb340f2c7ab" providerId="LiveId" clId="{C5268F53-C8C0-4E3C-8055-4FF85FF4FBAC}" dt="2023-01-23T00:03:12.501" v="661"/>
          <ac:inkMkLst>
            <pc:docMk/>
            <pc:sldMk cId="2517154152" sldId="333"/>
            <ac:inkMk id="4" creationId="{03D173F2-C472-CFA0-4B5A-66F91D0C3234}"/>
          </ac:inkMkLst>
        </pc:inkChg>
        <pc:inkChg chg="add del">
          <ac:chgData name="Tim Cook" userId="d1c7cfb340f2c7ab" providerId="LiveId" clId="{C5268F53-C8C0-4E3C-8055-4FF85FF4FBAC}" dt="2023-01-23T00:03:12.501" v="660"/>
          <ac:inkMkLst>
            <pc:docMk/>
            <pc:sldMk cId="2517154152" sldId="333"/>
            <ac:inkMk id="5" creationId="{A8BD674E-1746-80C3-CC24-B572CCEED0B8}"/>
          </ac:inkMkLst>
        </pc:inkChg>
        <pc:inkChg chg="add del">
          <ac:chgData name="Tim Cook" userId="d1c7cfb340f2c7ab" providerId="LiveId" clId="{C5268F53-C8C0-4E3C-8055-4FF85FF4FBAC}" dt="2023-01-23T00:03:18.636" v="664"/>
          <ac:inkMkLst>
            <pc:docMk/>
            <pc:sldMk cId="2517154152" sldId="333"/>
            <ac:inkMk id="6" creationId="{E186C3BA-1F8F-F88D-2925-7A818229DED2}"/>
          </ac:inkMkLst>
        </pc:inkChg>
        <pc:inkChg chg="add del">
          <ac:chgData name="Tim Cook" userId="d1c7cfb340f2c7ab" providerId="LiveId" clId="{C5268F53-C8C0-4E3C-8055-4FF85FF4FBAC}" dt="2023-01-23T00:03:18.636" v="665"/>
          <ac:inkMkLst>
            <pc:docMk/>
            <pc:sldMk cId="2517154152" sldId="333"/>
            <ac:inkMk id="7" creationId="{4C826E8D-169F-AACC-0AB4-9184CF7D1CCC}"/>
          </ac:inkMkLst>
        </pc:inkChg>
        <pc:inkChg chg="add del">
          <ac:chgData name="Tim Cook" userId="d1c7cfb340f2c7ab" providerId="LiveId" clId="{C5268F53-C8C0-4E3C-8055-4FF85FF4FBAC}" dt="2023-01-23T00:03:23.271" v="669"/>
          <ac:inkMkLst>
            <pc:docMk/>
            <pc:sldMk cId="2517154152" sldId="333"/>
            <ac:inkMk id="8" creationId="{50448139-8714-5866-7989-18C335F845DD}"/>
          </ac:inkMkLst>
        </pc:inkChg>
        <pc:inkChg chg="add del">
          <ac:chgData name="Tim Cook" userId="d1c7cfb340f2c7ab" providerId="LiveId" clId="{C5268F53-C8C0-4E3C-8055-4FF85FF4FBAC}" dt="2023-01-23T00:03:23.271" v="668"/>
          <ac:inkMkLst>
            <pc:docMk/>
            <pc:sldMk cId="2517154152" sldId="333"/>
            <ac:inkMk id="9" creationId="{8C0F2028-063E-AF04-2040-C3E7F1692F73}"/>
          </ac:inkMkLst>
        </pc:inkChg>
        <pc:inkChg chg="add del mod">
          <ac:chgData name="Tim Cook" userId="d1c7cfb340f2c7ab" providerId="LiveId" clId="{C5268F53-C8C0-4E3C-8055-4FF85FF4FBAC}" dt="2023-01-23T00:03:28.736" v="673"/>
          <ac:inkMkLst>
            <pc:docMk/>
            <pc:sldMk cId="2517154152" sldId="333"/>
            <ac:inkMk id="10" creationId="{70279382-F5B9-8685-94D5-F0EB8FBC6ECC}"/>
          </ac:inkMkLst>
        </pc:inkChg>
        <pc:inkChg chg="add del mod">
          <ac:chgData name="Tim Cook" userId="d1c7cfb340f2c7ab" providerId="LiveId" clId="{C5268F53-C8C0-4E3C-8055-4FF85FF4FBAC}" dt="2023-01-23T00:03:28.736" v="674"/>
          <ac:inkMkLst>
            <pc:docMk/>
            <pc:sldMk cId="2517154152" sldId="333"/>
            <ac:inkMk id="11" creationId="{9150C332-59F7-0E7D-91F5-087B9A5D5FB5}"/>
          </ac:inkMkLst>
        </pc:inkChg>
        <pc:inkChg chg="add del mod">
          <ac:chgData name="Tim Cook" userId="d1c7cfb340f2c7ab" providerId="LiveId" clId="{C5268F53-C8C0-4E3C-8055-4FF85FF4FBAC}" dt="2023-01-23T00:05:40.353" v="795"/>
          <ac:inkMkLst>
            <pc:docMk/>
            <pc:sldMk cId="2517154152" sldId="333"/>
            <ac:inkMk id="13" creationId="{9F992D71-604E-4674-D8CD-6799AA749DBA}"/>
          </ac:inkMkLst>
        </pc:inkChg>
        <pc:inkChg chg="add del mod">
          <ac:chgData name="Tim Cook" userId="d1c7cfb340f2c7ab" providerId="LiveId" clId="{C5268F53-C8C0-4E3C-8055-4FF85FF4FBAC}" dt="2023-01-23T00:05:40.352" v="794"/>
          <ac:inkMkLst>
            <pc:docMk/>
            <pc:sldMk cId="2517154152" sldId="333"/>
            <ac:inkMk id="14" creationId="{9AAB4018-C149-7E3E-86C2-A3E2016315E7}"/>
          </ac:inkMkLst>
        </pc:inkChg>
        <pc:inkChg chg="add del mod">
          <ac:chgData name="Tim Cook" userId="d1c7cfb340f2c7ab" providerId="LiveId" clId="{C5268F53-C8C0-4E3C-8055-4FF85FF4FBAC}" dt="2023-01-23T00:05:40.353" v="802"/>
          <ac:inkMkLst>
            <pc:docMk/>
            <pc:sldMk cId="2517154152" sldId="333"/>
            <ac:inkMk id="15" creationId="{4BC5061F-0FE2-B325-1CBD-7BB2633A447A}"/>
          </ac:inkMkLst>
        </pc:inkChg>
        <pc:inkChg chg="add del mod">
          <ac:chgData name="Tim Cook" userId="d1c7cfb340f2c7ab" providerId="LiveId" clId="{C5268F53-C8C0-4E3C-8055-4FF85FF4FBAC}" dt="2023-01-23T00:05:40.353" v="796"/>
          <ac:inkMkLst>
            <pc:docMk/>
            <pc:sldMk cId="2517154152" sldId="333"/>
            <ac:inkMk id="16" creationId="{784A89BD-9535-C820-40A4-39EF70082929}"/>
          </ac:inkMkLst>
        </pc:inkChg>
        <pc:inkChg chg="add del mod">
          <ac:chgData name="Tim Cook" userId="d1c7cfb340f2c7ab" providerId="LiveId" clId="{C5268F53-C8C0-4E3C-8055-4FF85FF4FBAC}" dt="2023-01-23T00:05:40.353" v="805"/>
          <ac:inkMkLst>
            <pc:docMk/>
            <pc:sldMk cId="2517154152" sldId="333"/>
            <ac:inkMk id="17" creationId="{13FBE68D-9CB0-C801-D5B4-61F51400B80F}"/>
          </ac:inkMkLst>
        </pc:inkChg>
        <pc:inkChg chg="add del mod">
          <ac:chgData name="Tim Cook" userId="d1c7cfb340f2c7ab" providerId="LiveId" clId="{C5268F53-C8C0-4E3C-8055-4FF85FF4FBAC}" dt="2023-01-23T00:05:40.353" v="799"/>
          <ac:inkMkLst>
            <pc:docMk/>
            <pc:sldMk cId="2517154152" sldId="333"/>
            <ac:inkMk id="18" creationId="{85BBD984-B918-8301-2F2C-5EDFBDFA9B66}"/>
          </ac:inkMkLst>
        </pc:inkChg>
        <pc:inkChg chg="add del mod">
          <ac:chgData name="Tim Cook" userId="d1c7cfb340f2c7ab" providerId="LiveId" clId="{C5268F53-C8C0-4E3C-8055-4FF85FF4FBAC}" dt="2023-01-23T00:03:39.944" v="686"/>
          <ac:inkMkLst>
            <pc:docMk/>
            <pc:sldMk cId="2517154152" sldId="333"/>
            <ac:inkMk id="20" creationId="{9B793F57-F824-071D-9871-C44E35CDB081}"/>
          </ac:inkMkLst>
        </pc:inkChg>
        <pc:inkChg chg="add del">
          <ac:chgData name="Tim Cook" userId="d1c7cfb340f2c7ab" providerId="LiveId" clId="{C5268F53-C8C0-4E3C-8055-4FF85FF4FBAC}" dt="2023-01-23T00:03:38.111" v="685"/>
          <ac:inkMkLst>
            <pc:docMk/>
            <pc:sldMk cId="2517154152" sldId="333"/>
            <ac:inkMk id="22" creationId="{B4E1AB5F-E09F-4503-DE53-8C45E208097C}"/>
          </ac:inkMkLst>
        </pc:inkChg>
        <pc:inkChg chg="add del mod">
          <ac:chgData name="Tim Cook" userId="d1c7cfb340f2c7ab" providerId="LiveId" clId="{C5268F53-C8C0-4E3C-8055-4FF85FF4FBAC}" dt="2023-01-23T00:05:40.353" v="803"/>
          <ac:inkMkLst>
            <pc:docMk/>
            <pc:sldMk cId="2517154152" sldId="333"/>
            <ac:inkMk id="23" creationId="{441C7D77-AEA2-FCEA-0BA0-7B1360538756}"/>
          </ac:inkMkLst>
        </pc:inkChg>
        <pc:inkChg chg="add del mod">
          <ac:chgData name="Tim Cook" userId="d1c7cfb340f2c7ab" providerId="LiveId" clId="{C5268F53-C8C0-4E3C-8055-4FF85FF4FBAC}" dt="2023-01-23T00:05:40.343" v="793"/>
          <ac:inkMkLst>
            <pc:docMk/>
            <pc:sldMk cId="2517154152" sldId="333"/>
            <ac:inkMk id="25" creationId="{FA987E19-4CD9-42D3-A4A2-59827232D665}"/>
          </ac:inkMkLst>
        </pc:inkChg>
        <pc:inkChg chg="add del mod">
          <ac:chgData name="Tim Cook" userId="d1c7cfb340f2c7ab" providerId="LiveId" clId="{C5268F53-C8C0-4E3C-8055-4FF85FF4FBAC}" dt="2023-01-23T00:05:40.353" v="800"/>
          <ac:inkMkLst>
            <pc:docMk/>
            <pc:sldMk cId="2517154152" sldId="333"/>
            <ac:inkMk id="26" creationId="{2ADBADE3-74A8-C511-8B7C-0DB5A34D4473}"/>
          </ac:inkMkLst>
        </pc:inkChg>
        <pc:inkChg chg="add del mod">
          <ac:chgData name="Tim Cook" userId="d1c7cfb340f2c7ab" providerId="LiveId" clId="{C5268F53-C8C0-4E3C-8055-4FF85FF4FBAC}" dt="2023-01-23T00:05:40.353" v="804"/>
          <ac:inkMkLst>
            <pc:docMk/>
            <pc:sldMk cId="2517154152" sldId="333"/>
            <ac:inkMk id="28" creationId="{EA2E9220-9C55-8D93-8963-043150F9913A}"/>
          </ac:inkMkLst>
        </pc:inkChg>
        <pc:inkChg chg="add del mod">
          <ac:chgData name="Tim Cook" userId="d1c7cfb340f2c7ab" providerId="LiveId" clId="{C5268F53-C8C0-4E3C-8055-4FF85FF4FBAC}" dt="2023-01-23T00:05:40.353" v="797"/>
          <ac:inkMkLst>
            <pc:docMk/>
            <pc:sldMk cId="2517154152" sldId="333"/>
            <ac:inkMk id="29" creationId="{A69FDFA2-2FFB-E83B-55C1-992A5E53F173}"/>
          </ac:inkMkLst>
        </pc:inkChg>
        <pc:inkChg chg="add del mod">
          <ac:chgData name="Tim Cook" userId="d1c7cfb340f2c7ab" providerId="LiveId" clId="{C5268F53-C8C0-4E3C-8055-4FF85FF4FBAC}" dt="2023-01-23T00:05:40.353" v="801"/>
          <ac:inkMkLst>
            <pc:docMk/>
            <pc:sldMk cId="2517154152" sldId="333"/>
            <ac:inkMk id="31" creationId="{3410C1F1-9451-9058-C96F-A766AB39FD13}"/>
          </ac:inkMkLst>
        </pc:inkChg>
        <pc:inkChg chg="add del mod">
          <ac:chgData name="Tim Cook" userId="d1c7cfb340f2c7ab" providerId="LiveId" clId="{C5268F53-C8C0-4E3C-8055-4FF85FF4FBAC}" dt="2023-01-23T00:05:40.353" v="798"/>
          <ac:inkMkLst>
            <pc:docMk/>
            <pc:sldMk cId="2517154152" sldId="333"/>
            <ac:inkMk id="32" creationId="{E4AFFE02-0755-E1BD-A7B9-A2D164351D5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4" creationId="{AB20F5E1-912F-B30C-6507-13BF3564DF71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5" creationId="{C25B6E9C-F4FA-9890-EF7B-E689A1440358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6" creationId="{6F68FB62-4A8A-FFFD-B3B1-1E9F9A53F1E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7" creationId="{54F642CB-9EB7-11F2-69DC-F6422C793189}"/>
          </ac:inkMkLst>
        </pc:inkChg>
        <pc:inkChg chg="add del">
          <ac:chgData name="Tim Cook" userId="d1c7cfb340f2c7ab" providerId="LiveId" clId="{C5268F53-C8C0-4E3C-8055-4FF85FF4FBAC}" dt="2023-01-23T00:04:10.016" v="704"/>
          <ac:inkMkLst>
            <pc:docMk/>
            <pc:sldMk cId="2517154152" sldId="333"/>
            <ac:inkMk id="38" creationId="{A124D4E2-9E3A-8C41-A423-E00394AE33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0" creationId="{90610FEC-C0EA-D7AC-9AAF-95C6562DF6C9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1" creationId="{86D6BE06-B907-6887-5246-431515C84CC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3" creationId="{B4DFE33D-060B-A381-5E89-AC4B50119990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4" creationId="{54A8D731-EA1A-092D-0C0C-F6379349310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5" creationId="{662C2327-AC7F-63F4-6870-1752CB5CA27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6" creationId="{710BB868-5E15-F7BF-7D85-40246FFCEF8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7" creationId="{6BAEAD4E-7687-EA22-5C82-40FEEA6D589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8" creationId="{5D4324B7-0268-2C6C-09DA-2AF14905C40B}"/>
          </ac:inkMkLst>
        </pc:inkChg>
        <pc:inkChg chg="add del">
          <ac:chgData name="Tim Cook" userId="d1c7cfb340f2c7ab" providerId="LiveId" clId="{C5268F53-C8C0-4E3C-8055-4FF85FF4FBAC}" dt="2023-01-23T00:04:22.423" v="721"/>
          <ac:inkMkLst>
            <pc:docMk/>
            <pc:sldMk cId="2517154152" sldId="333"/>
            <ac:inkMk id="49" creationId="{0EBD90A0-5FAE-B72A-CFD2-9BDB54F794A3}"/>
          </ac:inkMkLst>
        </pc:inkChg>
        <pc:inkChg chg="add del">
          <ac:chgData name="Tim Cook" userId="d1c7cfb340f2c7ab" providerId="LiveId" clId="{C5268F53-C8C0-4E3C-8055-4FF85FF4FBAC}" dt="2023-01-23T00:04:22.423" v="723"/>
          <ac:inkMkLst>
            <pc:docMk/>
            <pc:sldMk cId="2517154152" sldId="333"/>
            <ac:inkMk id="50" creationId="{3C09D514-B1EF-54E6-10EB-D4715B420BA3}"/>
          </ac:inkMkLst>
        </pc:inkChg>
        <pc:inkChg chg="add del">
          <ac:chgData name="Tim Cook" userId="d1c7cfb340f2c7ab" providerId="LiveId" clId="{C5268F53-C8C0-4E3C-8055-4FF85FF4FBAC}" dt="2023-01-23T00:04:22.423" v="722"/>
          <ac:inkMkLst>
            <pc:docMk/>
            <pc:sldMk cId="2517154152" sldId="333"/>
            <ac:inkMk id="51" creationId="{662658CE-67CC-AD03-8A94-C626188EBC02}"/>
          </ac:inkMkLst>
        </pc:inkChg>
        <pc:inkChg chg="add del mod">
          <ac:chgData name="Tim Cook" userId="d1c7cfb340f2c7ab" providerId="LiveId" clId="{C5268F53-C8C0-4E3C-8055-4FF85FF4FBAC}" dt="2023-01-23T00:04:23.517" v="725"/>
          <ac:inkMkLst>
            <pc:docMk/>
            <pc:sldMk cId="2517154152" sldId="333"/>
            <ac:inkMk id="52" creationId="{F29247CB-22C6-1490-AC55-96417C76B4C1}"/>
          </ac:inkMkLst>
        </pc:inkChg>
        <pc:inkChg chg="add del">
          <ac:chgData name="Tim Cook" userId="d1c7cfb340f2c7ab" providerId="LiveId" clId="{C5268F53-C8C0-4E3C-8055-4FF85FF4FBAC}" dt="2023-01-23T00:04:22.414" v="720"/>
          <ac:inkMkLst>
            <pc:docMk/>
            <pc:sldMk cId="2517154152" sldId="333"/>
            <ac:inkMk id="53" creationId="{501F931F-3BA9-D8B5-ADC9-060D2C94E1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5" creationId="{8E136BEC-DA4E-0565-CCE9-9248689ADF9B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6" creationId="{31F59103-92FF-4321-E3F1-C0ABB3DB8FA5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7" creationId="{B86A23D5-C8C0-1579-1B63-8159007109E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8" creationId="{B41AAF13-E827-A5C1-DAA0-6F5334864457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0" creationId="{8751B264-7E54-56EB-5477-82FCCB3043C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1" creationId="{178ACD07-D338-0F12-CE30-B628DEBE7B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2" creationId="{BD6039E4-E993-4DEA-8C40-20B97E06FC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3" creationId="{D0584DDD-A32D-48C7-25AF-2E15A2B467D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4" creationId="{E7D80383-14F8-08B7-2FF0-5153B18BFBDB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6" creationId="{976DE1BD-2B2E-18A3-DEF5-B7215C006A3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7" creationId="{AD9F9218-FD09-4BDA-DD9C-A8517A3D9896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9" creationId="{4B199E50-DF14-3FE9-B44A-AB4231FC470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0" creationId="{FF1C11FD-06F3-4146-E7A3-B709E75CBBEF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1" creationId="{8072F75E-81EA-4137-4D26-41D1F5B19BEA}"/>
          </ac:inkMkLst>
        </pc:inkChg>
        <pc:inkChg chg="add del">
          <ac:chgData name="Tim Cook" userId="d1c7cfb340f2c7ab" providerId="LiveId" clId="{C5268F53-C8C0-4E3C-8055-4FF85FF4FBAC}" dt="2023-01-23T00:04:38.517" v="745"/>
          <ac:inkMkLst>
            <pc:docMk/>
            <pc:sldMk cId="2517154152" sldId="333"/>
            <ac:inkMk id="73" creationId="{5FB3801D-BD55-3FED-18EE-BFE31B77FA05}"/>
          </ac:inkMkLst>
        </pc:inkChg>
        <pc:inkChg chg="add del">
          <ac:chgData name="Tim Cook" userId="d1c7cfb340f2c7ab" providerId="LiveId" clId="{C5268F53-C8C0-4E3C-8055-4FF85FF4FBAC}" dt="2023-01-23T00:04:41.009" v="747"/>
          <ac:inkMkLst>
            <pc:docMk/>
            <pc:sldMk cId="2517154152" sldId="333"/>
            <ac:inkMk id="74" creationId="{6113CB45-1123-8B58-09A7-49F7B6A3EB77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5" creationId="{6FFF1045-7062-AEA3-7C0F-A53C889F39BE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6" creationId="{52B896AF-426A-2089-18C0-78D2A8A1B449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7" creationId="{31C7C960-05E4-467C-35E0-105B0A11D466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8" creationId="{508D71FD-98D0-039D-65EB-BF65941FFFAC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9" creationId="{B0E205C3-F8CC-014A-6EDD-75AA413C6A3B}"/>
          </ac:inkMkLst>
        </pc:inkChg>
        <pc:inkChg chg="add del">
          <ac:chgData name="Tim Cook" userId="d1c7cfb340f2c7ab" providerId="LiveId" clId="{C5268F53-C8C0-4E3C-8055-4FF85FF4FBAC}" dt="2023-01-23T00:04:50.437" v="759"/>
          <ac:inkMkLst>
            <pc:docMk/>
            <pc:sldMk cId="2517154152" sldId="333"/>
            <ac:inkMk id="80" creationId="{5175CDAA-A404-18C1-9DEA-D6A8E4375A5F}"/>
          </ac:inkMkLst>
        </pc:inkChg>
        <pc:inkChg chg="add del">
          <ac:chgData name="Tim Cook" userId="d1c7cfb340f2c7ab" providerId="LiveId" clId="{C5268F53-C8C0-4E3C-8055-4FF85FF4FBAC}" dt="2023-01-23T00:04:50.437" v="760"/>
          <ac:inkMkLst>
            <pc:docMk/>
            <pc:sldMk cId="2517154152" sldId="333"/>
            <ac:inkMk id="81" creationId="{71642ECA-C226-A008-E42C-AD211C9138C2}"/>
          </ac:inkMkLst>
        </pc:inkChg>
        <pc:inkChg chg="add del">
          <ac:chgData name="Tim Cook" userId="d1c7cfb340f2c7ab" providerId="LiveId" clId="{C5268F53-C8C0-4E3C-8055-4FF85FF4FBAC}" dt="2023-01-23T00:04:50.429" v="757"/>
          <ac:inkMkLst>
            <pc:docMk/>
            <pc:sldMk cId="2517154152" sldId="333"/>
            <ac:inkMk id="82" creationId="{EF00B206-FC37-6462-98A1-3C65F528FA61}"/>
          </ac:inkMkLst>
        </pc:inkChg>
        <pc:inkChg chg="add del">
          <ac:chgData name="Tim Cook" userId="d1c7cfb340f2c7ab" providerId="LiveId" clId="{C5268F53-C8C0-4E3C-8055-4FF85FF4FBAC}" dt="2023-01-23T00:04:50.429" v="758"/>
          <ac:inkMkLst>
            <pc:docMk/>
            <pc:sldMk cId="2517154152" sldId="333"/>
            <ac:inkMk id="83" creationId="{9DBD5F99-A33C-D516-AC3C-2B202EBA94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5" creationId="{70E1EA0B-AA4A-0075-C8FC-5D48F1CCCE8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6" creationId="{535AA271-79C3-2051-38FC-D32D5E05F6CA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7" creationId="{7EA4BD62-E97F-30D4-8BDD-0874E9E187C7}"/>
          </ac:inkMkLst>
        </pc:inkChg>
        <pc:inkChg chg="add del mod">
          <ac:chgData name="Tim Cook" userId="d1c7cfb340f2c7ab" providerId="LiveId" clId="{C5268F53-C8C0-4E3C-8055-4FF85FF4FBAC}" dt="2023-01-23T00:04:57.065" v="768"/>
          <ac:inkMkLst>
            <pc:docMk/>
            <pc:sldMk cId="2517154152" sldId="333"/>
            <ac:inkMk id="88" creationId="{18C2DE90-E5F7-3380-83F1-21F447B43781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9" creationId="{F77C4362-B528-002E-7120-BF6D2E0D76D4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91" creationId="{25C176FB-DF2C-0503-9BF3-ECD6C5C865BA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3" creationId="{5DFDE635-CD23-E8BC-F6AC-5795E317DF50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4" creationId="{C5DF4AB0-3348-6938-56CC-95C27E139584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5" creationId="{8CAEF0D1-C87E-7137-800F-2A9AE3BC6087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6" creationId="{85602FCC-1336-ACB1-2E89-978A2806D3CF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8" creationId="{A3748B3E-1BD1-B09D-B78D-61D97A7D23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9" creationId="{443EE8A8-525B-110F-0760-1F6D5DB9F556}"/>
          </ac:inkMkLst>
        </pc:inkChg>
        <pc:inkChg chg="add del mod">
          <ac:chgData name="Tim Cook" userId="d1c7cfb340f2c7ab" providerId="LiveId" clId="{C5268F53-C8C0-4E3C-8055-4FF85FF4FBAC}" dt="2023-01-23T00:05:27.575" v="791"/>
          <ac:inkMkLst>
            <pc:docMk/>
            <pc:sldMk cId="2517154152" sldId="333"/>
            <ac:inkMk id="100" creationId="{A1FD4628-026C-DE6F-720A-B1449BAAD1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2" creationId="{C3EBE1CD-77CF-2C8B-5C83-952327BAAEF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3" creationId="{581A5968-5C56-860D-8DA6-DBC7185E2C0E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4" creationId="{9399DFA9-4B69-9F1F-4EC3-D13BB282CFE1}"/>
          </ac:inkMkLst>
        </pc:inkChg>
        <pc:inkChg chg="add del mod">
          <ac:chgData name="Tim Cook" userId="d1c7cfb340f2c7ab" providerId="LiveId" clId="{C5268F53-C8C0-4E3C-8055-4FF85FF4FBAC}" dt="2023-01-23T00:05:21.080" v="787"/>
          <ac:inkMkLst>
            <pc:docMk/>
            <pc:sldMk cId="2517154152" sldId="333"/>
            <ac:inkMk id="105" creationId="{AB924BE3-52B9-F8A7-E56A-5C71F9A42256}"/>
          </ac:inkMkLst>
        </pc:inkChg>
        <pc:inkChg chg="add del mod">
          <ac:chgData name="Tim Cook" userId="d1c7cfb340f2c7ab" providerId="LiveId" clId="{C5268F53-C8C0-4E3C-8055-4FF85FF4FBAC}" dt="2023-01-23T00:05:23.144" v="788"/>
          <ac:inkMkLst>
            <pc:docMk/>
            <pc:sldMk cId="2517154152" sldId="333"/>
            <ac:inkMk id="107" creationId="{AE40065A-2D8F-9E7D-CEDB-5D349FDD97D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9" creationId="{9ADAC088-4091-51B3-470F-9A8757894B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111" creationId="{6AA458F7-A309-1A36-ADDB-4FD76ECED14D}"/>
          </ac:inkMkLst>
        </pc:inkChg>
        <pc:inkChg chg="add del mod">
          <ac:chgData name="Tim Cook" userId="d1c7cfb340f2c7ab" providerId="LiveId" clId="{C5268F53-C8C0-4E3C-8055-4FF85FF4FBAC}" dt="2023-01-23T00:05:47.444" v="810"/>
          <ac:inkMkLst>
            <pc:docMk/>
            <pc:sldMk cId="2517154152" sldId="333"/>
            <ac:inkMk id="112" creationId="{1207DBAE-92F7-915D-9579-3B910D46F556}"/>
          </ac:inkMkLst>
        </pc:inkChg>
        <pc:inkChg chg="add del mod">
          <ac:chgData name="Tim Cook" userId="d1c7cfb340f2c7ab" providerId="LiveId" clId="{C5268F53-C8C0-4E3C-8055-4FF85FF4FBAC}" dt="2023-01-23T00:05:47.444" v="809"/>
          <ac:inkMkLst>
            <pc:docMk/>
            <pc:sldMk cId="2517154152" sldId="333"/>
            <ac:inkMk id="113" creationId="{D0E2D9D2-F94D-A40F-492A-40D87D866091}"/>
          </ac:inkMkLst>
        </pc:inkChg>
        <pc:inkChg chg="add del">
          <ac:chgData name="Tim Cook" userId="d1c7cfb340f2c7ab" providerId="LiveId" clId="{C5268F53-C8C0-4E3C-8055-4FF85FF4FBAC}" dt="2023-01-23T00:05:50.222" v="812"/>
          <ac:inkMkLst>
            <pc:docMk/>
            <pc:sldMk cId="2517154152" sldId="333"/>
            <ac:inkMk id="115" creationId="{4F4B72E1-D1B1-F433-9982-0704534E6AE8}"/>
          </ac:inkMkLst>
        </pc:inkChg>
        <pc:inkChg chg="add del">
          <ac:chgData name="Tim Cook" userId="d1c7cfb340f2c7ab" providerId="LiveId" clId="{C5268F53-C8C0-4E3C-8055-4FF85FF4FBAC}" dt="2023-01-23T00:05:53.809" v="814"/>
          <ac:inkMkLst>
            <pc:docMk/>
            <pc:sldMk cId="2517154152" sldId="333"/>
            <ac:inkMk id="116" creationId="{BFDF50E5-6492-22DA-5A61-77B1C82B509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7" creationId="{FDFEF373-004F-C3D9-1168-D74457034B55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8" creationId="{3E7DC834-A4AD-E4C4-B815-29AB4ABAFD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9" creationId="{C31FD2D9-1E14-90CC-F92F-10F193B90C2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0" creationId="{C433192E-8EE4-8D05-DCB6-57BBF3E2D58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1" creationId="{36271B55-5EC0-9E32-C886-9441E19B81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3" creationId="{C49420E7-A010-D32F-72F6-D6847ADDEBD7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4" creationId="{BA569576-AA39-70F8-4C22-2BE8A104FD3C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5" creationId="{DC9E4D06-19DD-A604-DC53-BA7B51314B9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6" creationId="{1E748B18-0929-70CF-9192-E13827E09431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7" creationId="{D4168D8D-3A1B-EE6B-4E35-6CF5CA3B8D9F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29" creationId="{C5DD9D94-A173-5E0F-092B-2120565AF098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0" creationId="{87132434-0BB2-42B6-2341-0FF72966E91D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1" creationId="{18B77076-3095-4CAC-78D0-2313E9010325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2" creationId="{BA6081CC-32EF-C235-8ED8-F4CDC5A98643}"/>
          </ac:inkMkLst>
        </pc:inkChg>
        <pc:inkChg chg="add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4" creationId="{635D39DE-CB90-1496-ADEF-7D6055A0F378}"/>
          </ac:inkMkLst>
        </pc:inkChg>
        <pc:inkChg chg="add del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5" creationId="{ED8FAA44-AFC5-D7E7-73E0-D4E65F339680}"/>
          </ac:inkMkLst>
        </pc:inkChg>
        <pc:inkChg chg="add del mod">
          <ac:chgData name="Tim Cook" userId="d1c7cfb340f2c7ab" providerId="LiveId" clId="{C5268F53-C8C0-4E3C-8055-4FF85FF4FBAC}" dt="2023-01-23T00:07:33.134" v="867"/>
          <ac:inkMkLst>
            <pc:docMk/>
            <pc:sldMk cId="2517154152" sldId="333"/>
            <ac:inkMk id="136" creationId="{AF817008-FA54-9A7E-FC57-7D66EF2E24E9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38" creationId="{B655A678-4407-1A21-B45C-E61DAFFC5D50}"/>
          </ac:inkMkLst>
        </pc:inkChg>
        <pc:inkChg chg="add del mod">
          <ac:chgData name="Tim Cook" userId="d1c7cfb340f2c7ab" providerId="LiveId" clId="{C5268F53-C8C0-4E3C-8055-4FF85FF4FBAC}" dt="2023-01-23T00:07:15.732" v="852"/>
          <ac:inkMkLst>
            <pc:docMk/>
            <pc:sldMk cId="2517154152" sldId="333"/>
            <ac:inkMk id="139" creationId="{C2EA176C-AAA6-2970-4F1F-36825E3C53B2}"/>
          </ac:inkMkLst>
        </pc:inkChg>
        <pc:inkChg chg="add del mod">
          <ac:chgData name="Tim Cook" userId="d1c7cfb340f2c7ab" providerId="LiveId" clId="{C5268F53-C8C0-4E3C-8055-4FF85FF4FBAC}" dt="2023-01-23T00:07:15.732" v="853"/>
          <ac:inkMkLst>
            <pc:docMk/>
            <pc:sldMk cId="2517154152" sldId="333"/>
            <ac:inkMk id="140" creationId="{F200F65D-8EBD-46EA-F86B-CA64F9A5E508}"/>
          </ac:inkMkLst>
        </pc:inkChg>
        <pc:inkChg chg="add del mod">
          <ac:chgData name="Tim Cook" userId="d1c7cfb340f2c7ab" providerId="LiveId" clId="{C5268F53-C8C0-4E3C-8055-4FF85FF4FBAC}" dt="2023-01-23T00:07:15.732" v="851"/>
          <ac:inkMkLst>
            <pc:docMk/>
            <pc:sldMk cId="2517154152" sldId="333"/>
            <ac:inkMk id="141" creationId="{6D8FA43B-8B91-829E-2062-716F3326CE42}"/>
          </ac:inkMkLst>
        </pc:inkChg>
        <pc:inkChg chg="add del">
          <ac:chgData name="Tim Cook" userId="d1c7cfb340f2c7ab" providerId="LiveId" clId="{C5268F53-C8C0-4E3C-8055-4FF85FF4FBAC}" dt="2023-01-23T00:07:18.583" v="855"/>
          <ac:inkMkLst>
            <pc:docMk/>
            <pc:sldMk cId="2517154152" sldId="333"/>
            <ac:inkMk id="143" creationId="{5A860BCD-A8A4-AE3A-A3E4-B50D502E2B35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4" creationId="{B35354C4-817C-4133-D86C-30F58B09BE9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5" creationId="{207B72E3-F7DB-AC80-E1CE-55D0DE986535}"/>
          </ac:inkMkLst>
        </pc:inkChg>
        <pc:inkChg chg="add del mod">
          <ac:chgData name="Tim Cook" userId="d1c7cfb340f2c7ab" providerId="LiveId" clId="{C5268F53-C8C0-4E3C-8055-4FF85FF4FBAC}" dt="2023-01-23T00:07:25.409" v="862"/>
          <ac:inkMkLst>
            <pc:docMk/>
            <pc:sldMk cId="2517154152" sldId="333"/>
            <ac:inkMk id="146" creationId="{6BEF958A-DD5C-B9C7-439B-AB7A4D93DFD0}"/>
          </ac:inkMkLst>
        </pc:inkChg>
        <pc:inkChg chg="add del mod">
          <ac:chgData name="Tim Cook" userId="d1c7cfb340f2c7ab" providerId="LiveId" clId="{C5268F53-C8C0-4E3C-8055-4FF85FF4FBAC}" dt="2023-01-23T00:07:25.409" v="863"/>
          <ac:inkMkLst>
            <pc:docMk/>
            <pc:sldMk cId="2517154152" sldId="333"/>
            <ac:inkMk id="148" creationId="{BF0C52D6-6AF6-2F2F-85F1-CA8C5B621849}"/>
          </ac:inkMkLst>
        </pc:inkChg>
        <pc:inkChg chg="add del mod">
          <ac:chgData name="Tim Cook" userId="d1c7cfb340f2c7ab" providerId="LiveId" clId="{C5268F53-C8C0-4E3C-8055-4FF85FF4FBAC}" dt="2023-01-23T00:07:30.581" v="866"/>
          <ac:inkMkLst>
            <pc:docMk/>
            <pc:sldMk cId="2517154152" sldId="333"/>
            <ac:inkMk id="150" creationId="{8B1B09C9-8F7D-1A30-212C-159895241732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2" creationId="{A0D5D9B2-1388-66EA-7416-5AEEA79602DE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3" creationId="{9A063263-42B8-1912-65AF-526D2F067D40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4" creationId="{0CA92C31-E7DD-4574-EE6A-FF23D31C8509}"/>
          </ac:inkMkLst>
        </pc:inkChg>
        <pc:inkChg chg="add del mod">
          <ac:chgData name="Tim Cook" userId="d1c7cfb340f2c7ab" providerId="LiveId" clId="{C5268F53-C8C0-4E3C-8055-4FF85FF4FBAC}" dt="2023-01-23T00:07:38.931" v="875"/>
          <ac:inkMkLst>
            <pc:docMk/>
            <pc:sldMk cId="2517154152" sldId="333"/>
            <ac:inkMk id="156" creationId="{5AA34BEC-3711-9384-1BDA-76936317C70B}"/>
          </ac:inkMkLst>
        </pc:inkChg>
        <pc:inkChg chg="add del mod">
          <ac:chgData name="Tim Cook" userId="d1c7cfb340f2c7ab" providerId="LiveId" clId="{C5268F53-C8C0-4E3C-8055-4FF85FF4FBAC}" dt="2023-01-23T00:07:42.568" v="878"/>
          <ac:inkMkLst>
            <pc:docMk/>
            <pc:sldMk cId="2517154152" sldId="333"/>
            <ac:inkMk id="158" creationId="{9332FE36-6479-CB7F-EAB4-C9644D51E5DC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60" creationId="{C1252028-8882-EC94-4C58-3CC0A16CB80A}"/>
          </ac:inkMkLst>
        </pc:inkChg>
      </pc:sldChg>
      <pc:sldChg chg="addSp delSp modSp mod">
        <pc:chgData name="Tim Cook" userId="d1c7cfb340f2c7ab" providerId="LiveId" clId="{C5268F53-C8C0-4E3C-8055-4FF85FF4FBAC}" dt="2023-01-23T00:01:39.035" v="648" actId="1076"/>
        <pc:sldMkLst>
          <pc:docMk/>
          <pc:sldMk cId="414261742" sldId="334"/>
        </pc:sldMkLst>
        <pc:spChg chg="mod">
          <ac:chgData name="Tim Cook" userId="d1c7cfb340f2c7ab" providerId="LiveId" clId="{C5268F53-C8C0-4E3C-8055-4FF85FF4FBAC}" dt="2023-01-23T00:00:53.670" v="636" actId="1076"/>
          <ac:spMkLst>
            <pc:docMk/>
            <pc:sldMk cId="414261742" sldId="334"/>
            <ac:spMk id="2" creationId="{5E735A9E-0141-F38F-5E62-FD96C47DB12E}"/>
          </ac:spMkLst>
        </pc:spChg>
        <pc:spChg chg="del">
          <ac:chgData name="Tim Cook" userId="d1c7cfb340f2c7ab" providerId="LiveId" clId="{C5268F53-C8C0-4E3C-8055-4FF85FF4FBAC}" dt="2023-01-22T23:58:02.433" v="483" actId="478"/>
          <ac:spMkLst>
            <pc:docMk/>
            <pc:sldMk cId="414261742" sldId="334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8:18.575" v="499"/>
          <ac:grpSpMkLst>
            <pc:docMk/>
            <pc:sldMk cId="414261742" sldId="334"/>
            <ac:grpSpMk id="12" creationId="{76F6B587-9D13-B419-04F3-5B7B08F8A2A6}"/>
          </ac:grpSpMkLst>
        </pc:grpChg>
        <pc:grpChg chg="mod">
          <ac:chgData name="Tim Cook" userId="d1c7cfb340f2c7ab" providerId="LiveId" clId="{C5268F53-C8C0-4E3C-8055-4FF85FF4FBAC}" dt="2023-01-22T23:58:22.291" v="505"/>
          <ac:grpSpMkLst>
            <pc:docMk/>
            <pc:sldMk cId="414261742" sldId="334"/>
            <ac:grpSpMk id="17" creationId="{9E9F7371-0AAB-B8C4-6705-7F57AC0FE9D2}"/>
          </ac:grpSpMkLst>
        </pc:grpChg>
        <pc:grpChg chg="mod">
          <ac:chgData name="Tim Cook" userId="d1c7cfb340f2c7ab" providerId="LiveId" clId="{C5268F53-C8C0-4E3C-8055-4FF85FF4FBAC}" dt="2023-01-22T23:58:29.892" v="509"/>
          <ac:grpSpMkLst>
            <pc:docMk/>
            <pc:sldMk cId="414261742" sldId="334"/>
            <ac:grpSpMk id="21" creationId="{371EA535-73BE-C20C-C312-A7CFE8B2FA7E}"/>
          </ac:grpSpMkLst>
        </pc:grpChg>
        <pc:grpChg chg="del mod">
          <ac:chgData name="Tim Cook" userId="d1c7cfb340f2c7ab" providerId="LiveId" clId="{C5268F53-C8C0-4E3C-8055-4FF85FF4FBAC}" dt="2023-01-22T23:58:39.765" v="522"/>
          <ac:grpSpMkLst>
            <pc:docMk/>
            <pc:sldMk cId="414261742" sldId="334"/>
            <ac:grpSpMk id="28" creationId="{DD35B4C4-2D9B-92C7-C0CE-1D76DDFCD52F}"/>
          </ac:grpSpMkLst>
        </pc:grpChg>
        <pc:grpChg chg="mod">
          <ac:chgData name="Tim Cook" userId="d1c7cfb340f2c7ab" providerId="LiveId" clId="{C5268F53-C8C0-4E3C-8055-4FF85FF4FBAC}" dt="2023-01-22T23:58:34.550" v="516"/>
          <ac:grpSpMkLst>
            <pc:docMk/>
            <pc:sldMk cId="414261742" sldId="334"/>
            <ac:grpSpMk id="29" creationId="{59AF237C-4050-7BFB-E127-160752E5523E}"/>
          </ac:grpSpMkLst>
        </pc:grpChg>
        <pc:grpChg chg="del mod">
          <ac:chgData name="Tim Cook" userId="d1c7cfb340f2c7ab" providerId="LiveId" clId="{C5268F53-C8C0-4E3C-8055-4FF85FF4FBAC}" dt="2023-01-22T23:58:39.765" v="526"/>
          <ac:grpSpMkLst>
            <pc:docMk/>
            <pc:sldMk cId="414261742" sldId="334"/>
            <ac:grpSpMk id="34" creationId="{2B122FFE-73BF-AD89-DA58-AB19DFDB7450}"/>
          </ac:grpSpMkLst>
        </pc:grpChg>
        <pc:grpChg chg="mod">
          <ac:chgData name="Tim Cook" userId="d1c7cfb340f2c7ab" providerId="LiveId" clId="{C5268F53-C8C0-4E3C-8055-4FF85FF4FBAC}" dt="2023-01-22T23:58:45.979" v="536"/>
          <ac:grpSpMkLst>
            <pc:docMk/>
            <pc:sldMk cId="414261742" sldId="334"/>
            <ac:grpSpMk id="43" creationId="{98D984AF-9A3E-03E5-A599-12C5A402F9EB}"/>
          </ac:grpSpMkLst>
        </pc:grpChg>
        <pc:grpChg chg="del mod">
          <ac:chgData name="Tim Cook" userId="d1c7cfb340f2c7ab" providerId="LiveId" clId="{C5268F53-C8C0-4E3C-8055-4FF85FF4FBAC}" dt="2023-01-22T23:58:58.115" v="558"/>
          <ac:grpSpMkLst>
            <pc:docMk/>
            <pc:sldMk cId="414261742" sldId="334"/>
            <ac:grpSpMk id="59" creationId="{3BF183B7-4CED-A3DD-8028-50B3516BFCA7}"/>
          </ac:grpSpMkLst>
        </pc:grpChg>
        <pc:grpChg chg="mod">
          <ac:chgData name="Tim Cook" userId="d1c7cfb340f2c7ab" providerId="LiveId" clId="{C5268F53-C8C0-4E3C-8055-4FF85FF4FBAC}" dt="2023-01-22T23:58:55.357" v="552"/>
          <ac:grpSpMkLst>
            <pc:docMk/>
            <pc:sldMk cId="414261742" sldId="334"/>
            <ac:grpSpMk id="60" creationId="{72E19C96-64B0-2072-2392-9D56515CCC39}"/>
          </ac:grpSpMkLst>
        </pc:grpChg>
        <pc:grpChg chg="del mod">
          <ac:chgData name="Tim Cook" userId="d1c7cfb340f2c7ab" providerId="LiveId" clId="{C5268F53-C8C0-4E3C-8055-4FF85FF4FBAC}" dt="2023-01-22T23:59:03.414" v="567"/>
          <ac:grpSpMkLst>
            <pc:docMk/>
            <pc:sldMk cId="414261742" sldId="334"/>
            <ac:grpSpMk id="61" creationId="{7584EC22-8B91-F272-32F1-9CC592196546}"/>
          </ac:grpSpMkLst>
        </pc:grpChg>
        <pc:grpChg chg="del mod">
          <ac:chgData name="Tim Cook" userId="d1c7cfb340f2c7ab" providerId="LiveId" clId="{C5268F53-C8C0-4E3C-8055-4FF85FF4FBAC}" dt="2023-01-22T23:59:23.404" v="603"/>
          <ac:grpSpMkLst>
            <pc:docMk/>
            <pc:sldMk cId="414261742" sldId="334"/>
            <ac:grpSpMk id="62" creationId="{AAB9D0CA-D5F3-102D-5CD3-B42D26A50649}"/>
          </ac:grpSpMkLst>
        </pc:grpChg>
        <pc:grpChg chg="mod">
          <ac:chgData name="Tim Cook" userId="d1c7cfb340f2c7ab" providerId="LiveId" clId="{C5268F53-C8C0-4E3C-8055-4FF85FF4FBAC}" dt="2023-01-22T23:59:03.693" v="569"/>
          <ac:grpSpMkLst>
            <pc:docMk/>
            <pc:sldMk cId="414261742" sldId="334"/>
            <ac:grpSpMk id="70" creationId="{C7B8FB2D-F8E2-7627-3DC1-835D45E76722}"/>
          </ac:grpSpMkLst>
        </pc:grpChg>
        <pc:grpChg chg="del mod">
          <ac:chgData name="Tim Cook" userId="d1c7cfb340f2c7ab" providerId="LiveId" clId="{C5268F53-C8C0-4E3C-8055-4FF85FF4FBAC}" dt="2023-01-22T23:59:21.632" v="598"/>
          <ac:grpSpMkLst>
            <pc:docMk/>
            <pc:sldMk cId="414261742" sldId="334"/>
            <ac:grpSpMk id="74" creationId="{22BE2870-2608-190E-8511-22BEF447DD25}"/>
          </ac:grpSpMkLst>
        </pc:grpChg>
        <pc:grpChg chg="del mod">
          <ac:chgData name="Tim Cook" userId="d1c7cfb340f2c7ab" providerId="LiveId" clId="{C5268F53-C8C0-4E3C-8055-4FF85FF4FBAC}" dt="2023-01-22T23:59:21.632" v="596"/>
          <ac:grpSpMkLst>
            <pc:docMk/>
            <pc:sldMk cId="414261742" sldId="334"/>
            <ac:grpSpMk id="78" creationId="{97F3900E-625B-12AC-599A-81BA87099294}"/>
          </ac:grpSpMkLst>
        </pc:grpChg>
        <pc:grpChg chg="del mod">
          <ac:chgData name="Tim Cook" userId="d1c7cfb340f2c7ab" providerId="LiveId" clId="{C5268F53-C8C0-4E3C-8055-4FF85FF4FBAC}" dt="2023-01-22T23:59:21.838" v="600"/>
          <ac:grpSpMkLst>
            <pc:docMk/>
            <pc:sldMk cId="414261742" sldId="334"/>
            <ac:grpSpMk id="87" creationId="{EE8533A3-059A-65C0-871A-AC8300095CCF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88" creationId="{E8FDD69B-28F9-0D6A-91C3-A780534F3CC1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94" creationId="{839F6895-791D-4E36-74AB-AD78803FD03D}"/>
          </ac:grpSpMkLst>
        </pc:grpChg>
        <pc:grpChg chg="mod">
          <ac:chgData name="Tim Cook" userId="d1c7cfb340f2c7ab" providerId="LiveId" clId="{C5268F53-C8C0-4E3C-8055-4FF85FF4FBAC}" dt="2023-01-22T23:59:26.315" v="609"/>
          <ac:grpSpMkLst>
            <pc:docMk/>
            <pc:sldMk cId="414261742" sldId="334"/>
            <ac:grpSpMk id="99" creationId="{F6A77D4B-068E-7043-09F3-DC13BE24CDB0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104" creationId="{6AC03AA7-737B-BBEA-91B9-8996FE451393}"/>
          </ac:grpSpMkLst>
        </pc:grpChg>
        <pc:grpChg chg="mod">
          <ac:chgData name="Tim Cook" userId="d1c7cfb340f2c7ab" providerId="LiveId" clId="{C5268F53-C8C0-4E3C-8055-4FF85FF4FBAC}" dt="2023-01-22T23:59:32.336" v="617"/>
          <ac:grpSpMkLst>
            <pc:docMk/>
            <pc:sldMk cId="414261742" sldId="334"/>
            <ac:grpSpMk id="107" creationId="{5DB43657-1A3C-48A8-A335-5E682825A92F}"/>
          </ac:grpSpMkLst>
        </pc:grpChg>
        <pc:grpChg chg="mod">
          <ac:chgData name="Tim Cook" userId="d1c7cfb340f2c7ab" providerId="LiveId" clId="{C5268F53-C8C0-4E3C-8055-4FF85FF4FBAC}" dt="2023-01-22T23:59:34.204" v="620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C5268F53-C8C0-4E3C-8055-4FF85FF4FBAC}" dt="2023-01-22T23:59:49.813" v="624"/>
          <ac:grpSpMkLst>
            <pc:docMk/>
            <pc:sldMk cId="414261742" sldId="334"/>
            <ac:grpSpMk id="113" creationId="{37C787DF-0C3E-CC8B-BFB8-0DCFA3BC37DC}"/>
          </ac:grpSpMkLst>
        </pc:grpChg>
        <pc:inkChg chg="add del">
          <ac:chgData name="Tim Cook" userId="d1c7cfb340f2c7ab" providerId="LiveId" clId="{C5268F53-C8C0-4E3C-8055-4FF85FF4FBAC}" dt="2023-01-23T00:01:20.389" v="644"/>
          <ac:inkMkLst>
            <pc:docMk/>
            <pc:sldMk cId="414261742" sldId="334"/>
            <ac:inkMk id="3" creationId="{C58C5E3F-2CE4-ADB6-B7F4-919A23059D15}"/>
          </ac:inkMkLst>
        </pc:inkChg>
        <pc:inkChg chg="add">
          <ac:chgData name="Tim Cook" userId="d1c7cfb340f2c7ab" providerId="LiveId" clId="{C5268F53-C8C0-4E3C-8055-4FF85FF4FBAC}" dt="2023-01-23T00:01:31.264" v="646" actId="9405"/>
          <ac:inkMkLst>
            <pc:docMk/>
            <pc:sldMk cId="414261742" sldId="334"/>
            <ac:inkMk id="4" creationId="{37A0B08B-7D3A-4F0D-01C9-5ECD5C210B67}"/>
          </ac:inkMkLst>
        </pc:inkChg>
        <pc:inkChg chg="add del mod">
          <ac:chgData name="Tim Cook" userId="d1c7cfb340f2c7ab" providerId="LiveId" clId="{C5268F53-C8C0-4E3C-8055-4FF85FF4FBAC}" dt="2023-01-22T23:58:18.575" v="496"/>
          <ac:inkMkLst>
            <pc:docMk/>
            <pc:sldMk cId="414261742" sldId="334"/>
            <ac:inkMk id="4" creationId="{A570771A-E7E1-0F96-5F45-0714CACB38F7}"/>
          </ac:inkMkLst>
        </pc:inkChg>
        <pc:inkChg chg="add">
          <ac:chgData name="Tim Cook" userId="d1c7cfb340f2c7ab" providerId="LiveId" clId="{C5268F53-C8C0-4E3C-8055-4FF85FF4FBAC}" dt="2023-01-23T00:01:33.359" v="647" actId="9405"/>
          <ac:inkMkLst>
            <pc:docMk/>
            <pc:sldMk cId="414261742" sldId="334"/>
            <ac:inkMk id="5" creationId="{21880A5E-8006-BE21-ABEC-14D9A86408BF}"/>
          </ac:inkMkLst>
        </pc:inkChg>
        <pc:inkChg chg="add del mod">
          <ac:chgData name="Tim Cook" userId="d1c7cfb340f2c7ab" providerId="LiveId" clId="{C5268F53-C8C0-4E3C-8055-4FF85FF4FBAC}" dt="2023-01-22T23:58:18.575" v="493"/>
          <ac:inkMkLst>
            <pc:docMk/>
            <pc:sldMk cId="414261742" sldId="334"/>
            <ac:inkMk id="5" creationId="{D0AF2893-ECA0-92DE-2B10-26DC1A0AC0DF}"/>
          </ac:inkMkLst>
        </pc:inkChg>
        <pc:inkChg chg="add del mod">
          <ac:chgData name="Tim Cook" userId="d1c7cfb340f2c7ab" providerId="LiveId" clId="{C5268F53-C8C0-4E3C-8055-4FF85FF4FBAC}" dt="2023-01-22T23:58:18.575" v="500"/>
          <ac:inkMkLst>
            <pc:docMk/>
            <pc:sldMk cId="414261742" sldId="334"/>
            <ac:inkMk id="6" creationId="{6B446207-AC7A-487B-A880-82405D88E222}"/>
          </ac:inkMkLst>
        </pc:inkChg>
        <pc:inkChg chg="add del mod">
          <ac:chgData name="Tim Cook" userId="d1c7cfb340f2c7ab" providerId="LiveId" clId="{C5268F53-C8C0-4E3C-8055-4FF85FF4FBAC}" dt="2023-01-22T23:58:18.575" v="499"/>
          <ac:inkMkLst>
            <pc:docMk/>
            <pc:sldMk cId="414261742" sldId="334"/>
            <ac:inkMk id="7" creationId="{DC170462-297F-ECAC-0DB5-816D7772ECD7}"/>
          </ac:inkMkLst>
        </pc:inkChg>
        <pc:inkChg chg="add del mod">
          <ac:chgData name="Tim Cook" userId="d1c7cfb340f2c7ab" providerId="LiveId" clId="{C5268F53-C8C0-4E3C-8055-4FF85FF4FBAC}" dt="2023-01-22T23:58:18.575" v="497"/>
          <ac:inkMkLst>
            <pc:docMk/>
            <pc:sldMk cId="414261742" sldId="334"/>
            <ac:inkMk id="8" creationId="{E3D57549-C73F-CB5F-B920-3CEFC20420BB}"/>
          </ac:inkMkLst>
        </pc:inkChg>
        <pc:inkChg chg="add del mod">
          <ac:chgData name="Tim Cook" userId="d1c7cfb340f2c7ab" providerId="LiveId" clId="{C5268F53-C8C0-4E3C-8055-4FF85FF4FBAC}" dt="2023-01-22T23:58:18.575" v="494"/>
          <ac:inkMkLst>
            <pc:docMk/>
            <pc:sldMk cId="414261742" sldId="334"/>
            <ac:inkMk id="9" creationId="{D1F367BA-35B0-C645-72A2-6DA54EB9DCAA}"/>
          </ac:inkMkLst>
        </pc:inkChg>
        <pc:inkChg chg="add del mod">
          <ac:chgData name="Tim Cook" userId="d1c7cfb340f2c7ab" providerId="LiveId" clId="{C5268F53-C8C0-4E3C-8055-4FF85FF4FBAC}" dt="2023-01-22T23:58:18.575" v="495"/>
          <ac:inkMkLst>
            <pc:docMk/>
            <pc:sldMk cId="414261742" sldId="334"/>
            <ac:inkMk id="10" creationId="{240DE692-57CD-EB3E-0607-6D0CF314A3C8}"/>
          </ac:inkMkLst>
        </pc:inkChg>
        <pc:inkChg chg="add del">
          <ac:chgData name="Tim Cook" userId="d1c7cfb340f2c7ab" providerId="LiveId" clId="{C5268F53-C8C0-4E3C-8055-4FF85FF4FBAC}" dt="2023-01-22T23:58:18.575" v="498"/>
          <ac:inkMkLst>
            <pc:docMk/>
            <pc:sldMk cId="414261742" sldId="334"/>
            <ac:inkMk id="11" creationId="{0A7E20BD-9E7B-1978-2073-D3940FEE66D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3" creationId="{B51F961D-8AB1-577A-926F-8CA34BBE2B1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4" creationId="{F2810459-2C25-D8EB-5393-B4744DA307AA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5" creationId="{B6F4EE46-5EAE-B84F-549F-A41CB9DC0504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6" creationId="{AA34ED54-7429-30D9-350F-C813070A1EF2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8" creationId="{FED46B0A-6F4A-706F-F2D5-2844F8D189D1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9" creationId="{7ECC55DC-A67E-E518-39AD-1399F9F8AE7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0" creationId="{51B3A774-15D2-40C9-CEE6-3A96CC2168F6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2" creationId="{ED997A22-EC6F-1780-8BDF-9839D9BA409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3" creationId="{D563476A-1364-F796-CD4C-E12CE95DA97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4" creationId="{BE03014D-4382-083F-DEB0-8C82594B093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5" creationId="{98E978DA-4842-C892-3EE5-049C93212501}"/>
          </ac:inkMkLst>
        </pc:inkChg>
        <pc:inkChg chg="add del mod">
          <ac:chgData name="Tim Cook" userId="d1c7cfb340f2c7ab" providerId="LiveId" clId="{C5268F53-C8C0-4E3C-8055-4FF85FF4FBAC}" dt="2023-01-22T23:58:39.765" v="523"/>
          <ac:inkMkLst>
            <pc:docMk/>
            <pc:sldMk cId="414261742" sldId="334"/>
            <ac:inkMk id="26" creationId="{B8B5100A-19EB-7FF3-6C86-33FE249766C8}"/>
          </ac:inkMkLst>
        </pc:inkChg>
        <pc:inkChg chg="add del mod">
          <ac:chgData name="Tim Cook" userId="d1c7cfb340f2c7ab" providerId="LiveId" clId="{C5268F53-C8C0-4E3C-8055-4FF85FF4FBAC}" dt="2023-01-22T23:58:39.765" v="522"/>
          <ac:inkMkLst>
            <pc:docMk/>
            <pc:sldMk cId="414261742" sldId="334"/>
            <ac:inkMk id="27" creationId="{A4314AB1-0365-77A5-70BC-1917566E3BE3}"/>
          </ac:inkMkLst>
        </pc:inkChg>
        <pc:inkChg chg="add del mod">
          <ac:chgData name="Tim Cook" userId="d1c7cfb340f2c7ab" providerId="LiveId" clId="{C5268F53-C8C0-4E3C-8055-4FF85FF4FBAC}" dt="2023-01-22T23:58:39.765" v="526"/>
          <ac:inkMkLst>
            <pc:docMk/>
            <pc:sldMk cId="414261742" sldId="334"/>
            <ac:inkMk id="30" creationId="{01F6BBD9-90A6-6C8D-29FB-9A8F33C17DF6}"/>
          </ac:inkMkLst>
        </pc:inkChg>
        <pc:inkChg chg="add del mod">
          <ac:chgData name="Tim Cook" userId="d1c7cfb340f2c7ab" providerId="LiveId" clId="{C5268F53-C8C0-4E3C-8055-4FF85FF4FBAC}" dt="2023-01-22T23:58:39.765" v="524"/>
          <ac:inkMkLst>
            <pc:docMk/>
            <pc:sldMk cId="414261742" sldId="334"/>
            <ac:inkMk id="31" creationId="{2C51B708-8636-F816-0DAC-2AE52E8BE28A}"/>
          </ac:inkMkLst>
        </pc:inkChg>
        <pc:inkChg chg="add del mod">
          <ac:chgData name="Tim Cook" userId="d1c7cfb340f2c7ab" providerId="LiveId" clId="{C5268F53-C8C0-4E3C-8055-4FF85FF4FBAC}" dt="2023-01-22T23:58:39.765" v="527"/>
          <ac:inkMkLst>
            <pc:docMk/>
            <pc:sldMk cId="414261742" sldId="334"/>
            <ac:inkMk id="32" creationId="{A52B6893-73DD-AE08-A3D4-55EA970668C1}"/>
          </ac:inkMkLst>
        </pc:inkChg>
        <pc:inkChg chg="add del mod">
          <ac:chgData name="Tim Cook" userId="d1c7cfb340f2c7ab" providerId="LiveId" clId="{C5268F53-C8C0-4E3C-8055-4FF85FF4FBAC}" dt="2023-01-22T23:58:39.765" v="525"/>
          <ac:inkMkLst>
            <pc:docMk/>
            <pc:sldMk cId="414261742" sldId="334"/>
            <ac:inkMk id="33" creationId="{5F6EE6C4-1DD0-FE8F-BFCB-27192740CE7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5" creationId="{E7A8FCC2-6B93-16DE-9E86-66D112BDEA2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6" creationId="{5E62A035-4C6E-9120-78CD-792E268427E7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7" creationId="{D91902C1-9F3D-13AE-F87B-C77D6DD720B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8" creationId="{E8166877-0629-2FEC-B616-4636149D0548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9" creationId="{387753DE-4158-E98A-60FE-F54960DE61F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0" creationId="{193D53D3-0943-C959-FD87-6F5D398BBB9B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1" creationId="{EEA61DFA-835C-07DE-EB9D-1CA724B1F8F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2" creationId="{48BAC60C-61DB-FF62-1DDF-43F0C7D20EC5}"/>
          </ac:inkMkLst>
        </pc:inkChg>
        <pc:inkChg chg="add del mod">
          <ac:chgData name="Tim Cook" userId="d1c7cfb340f2c7ab" providerId="LiveId" clId="{C5268F53-C8C0-4E3C-8055-4FF85FF4FBAC}" dt="2023-01-22T23:59:22.331" v="601"/>
          <ac:inkMkLst>
            <pc:docMk/>
            <pc:sldMk cId="414261742" sldId="334"/>
            <ac:inkMk id="44" creationId="{13B3562C-FBC4-FB5B-CFDC-4F8A0DF9D571}"/>
          </ac:inkMkLst>
        </pc:inkChg>
        <pc:inkChg chg="add del mod">
          <ac:chgData name="Tim Cook" userId="d1c7cfb340f2c7ab" providerId="LiveId" clId="{C5268F53-C8C0-4E3C-8055-4FF85FF4FBAC}" dt="2023-01-22T23:59:23.404" v="604"/>
          <ac:inkMkLst>
            <pc:docMk/>
            <pc:sldMk cId="414261742" sldId="334"/>
            <ac:inkMk id="45" creationId="{6EC68846-3805-D2BD-644E-B5A38422B98D}"/>
          </ac:inkMkLst>
        </pc:inkChg>
        <pc:inkChg chg="add del mod">
          <ac:chgData name="Tim Cook" userId="d1c7cfb340f2c7ab" providerId="LiveId" clId="{C5268F53-C8C0-4E3C-8055-4FF85FF4FBAC}" dt="2023-01-22T23:59:23.404" v="603"/>
          <ac:inkMkLst>
            <pc:docMk/>
            <pc:sldMk cId="414261742" sldId="334"/>
            <ac:inkMk id="46" creationId="{61ED373D-0050-C418-FFFE-73D432F1F5BA}"/>
          </ac:inkMkLst>
        </pc:inkChg>
        <pc:inkChg chg="add del mod">
          <ac:chgData name="Tim Cook" userId="d1c7cfb340f2c7ab" providerId="LiveId" clId="{C5268F53-C8C0-4E3C-8055-4FF85FF4FBAC}" dt="2023-01-22T23:59:03.414" v="567"/>
          <ac:inkMkLst>
            <pc:docMk/>
            <pc:sldMk cId="414261742" sldId="334"/>
            <ac:inkMk id="47" creationId="{951578EF-2C34-EAD4-C247-F0BB5526B552}"/>
          </ac:inkMkLst>
        </pc:inkChg>
        <pc:inkChg chg="add del mod">
          <ac:chgData name="Tim Cook" userId="d1c7cfb340f2c7ab" providerId="LiveId" clId="{C5268F53-C8C0-4E3C-8055-4FF85FF4FBAC}" dt="2023-01-22T23:59:03.414" v="568"/>
          <ac:inkMkLst>
            <pc:docMk/>
            <pc:sldMk cId="414261742" sldId="334"/>
            <ac:inkMk id="48" creationId="{01A10973-B01C-AED2-37FC-24F08FCDD4AE}"/>
          </ac:inkMkLst>
        </pc:inkChg>
        <pc:inkChg chg="add del mod">
          <ac:chgData name="Tim Cook" userId="d1c7cfb340f2c7ab" providerId="LiveId" clId="{C5268F53-C8C0-4E3C-8055-4FF85FF4FBAC}" dt="2023-01-22T23:59:03.414" v="566"/>
          <ac:inkMkLst>
            <pc:docMk/>
            <pc:sldMk cId="414261742" sldId="334"/>
            <ac:inkMk id="49" creationId="{05039C4E-0C0D-1A03-B58D-A2E244AEE64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0" creationId="{6DB73253-CB07-77AE-A65E-E1015E721844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1" creationId="{097DA3E9-F27D-A281-0E18-A67FBAF70DA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2" creationId="{5FF27FBF-421A-5C89-E8E1-367DD1590BFC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3" creationId="{944E5C71-8589-101F-3AC1-A002E03E867F}"/>
          </ac:inkMkLst>
        </pc:inkChg>
        <pc:inkChg chg="add del mod">
          <ac:chgData name="Tim Cook" userId="d1c7cfb340f2c7ab" providerId="LiveId" clId="{C5268F53-C8C0-4E3C-8055-4FF85FF4FBAC}" dt="2023-01-22T23:58:58.115" v="559"/>
          <ac:inkMkLst>
            <pc:docMk/>
            <pc:sldMk cId="414261742" sldId="334"/>
            <ac:inkMk id="54" creationId="{F4F63096-D999-4F60-21DC-109D92FD1819}"/>
          </ac:inkMkLst>
        </pc:inkChg>
        <pc:inkChg chg="add del mod">
          <ac:chgData name="Tim Cook" userId="d1c7cfb340f2c7ab" providerId="LiveId" clId="{C5268F53-C8C0-4E3C-8055-4FF85FF4FBAC}" dt="2023-01-22T23:58:58.115" v="556"/>
          <ac:inkMkLst>
            <pc:docMk/>
            <pc:sldMk cId="414261742" sldId="334"/>
            <ac:inkMk id="55" creationId="{7F01B82A-8A98-9627-AD39-4B95CBD39340}"/>
          </ac:inkMkLst>
        </pc:inkChg>
        <pc:inkChg chg="add del mod">
          <ac:chgData name="Tim Cook" userId="d1c7cfb340f2c7ab" providerId="LiveId" clId="{C5268F53-C8C0-4E3C-8055-4FF85FF4FBAC}" dt="2023-01-22T23:58:58.115" v="555"/>
          <ac:inkMkLst>
            <pc:docMk/>
            <pc:sldMk cId="414261742" sldId="334"/>
            <ac:inkMk id="56" creationId="{CBEFC24E-361A-82F8-2B43-347043DD9E86}"/>
          </ac:inkMkLst>
        </pc:inkChg>
        <pc:inkChg chg="add del mod">
          <ac:chgData name="Tim Cook" userId="d1c7cfb340f2c7ab" providerId="LiveId" clId="{C5268F53-C8C0-4E3C-8055-4FF85FF4FBAC}" dt="2023-01-22T23:58:58.115" v="557"/>
          <ac:inkMkLst>
            <pc:docMk/>
            <pc:sldMk cId="414261742" sldId="334"/>
            <ac:inkMk id="57" creationId="{199FEE3A-12F6-8840-DF86-E9822A193CF8}"/>
          </ac:inkMkLst>
        </pc:inkChg>
        <pc:inkChg chg="add del mod">
          <ac:chgData name="Tim Cook" userId="d1c7cfb340f2c7ab" providerId="LiveId" clId="{C5268F53-C8C0-4E3C-8055-4FF85FF4FBAC}" dt="2023-01-22T23:58:58.115" v="558"/>
          <ac:inkMkLst>
            <pc:docMk/>
            <pc:sldMk cId="414261742" sldId="334"/>
            <ac:inkMk id="58" creationId="{9877A1C3-C095-C199-2256-72DEBFFBFCA6}"/>
          </ac:inkMkLst>
        </pc:inkChg>
        <pc:inkChg chg="add del">
          <ac:chgData name="Tim Cook" userId="d1c7cfb340f2c7ab" providerId="LiveId" clId="{C5268F53-C8C0-4E3C-8055-4FF85FF4FBAC}" dt="2023-01-22T23:58:58.108" v="554"/>
          <ac:inkMkLst>
            <pc:docMk/>
            <pc:sldMk cId="414261742" sldId="334"/>
            <ac:inkMk id="63" creationId="{18D1C0F9-E95C-D505-6D51-AC53D352E97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4" creationId="{EEF1F351-B9FF-11BA-12D5-4A047372C1A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5" creationId="{43AABB1E-9AAE-1579-854E-793B5619EAA6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6" creationId="{1A0DA057-700D-7CDC-3686-778E62B148B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7" creationId="{6745960D-6EAD-63E7-0862-13FA8033AE81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8" creationId="{5E62A647-275B-81CC-0CD0-435588A7908D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9" creationId="{9F15FEDE-33CA-AB19-ECCF-FDED3020F001}"/>
          </ac:inkMkLst>
        </pc:inkChg>
        <pc:inkChg chg="add del mod">
          <ac:chgData name="Tim Cook" userId="d1c7cfb340f2c7ab" providerId="LiveId" clId="{C5268F53-C8C0-4E3C-8055-4FF85FF4FBAC}" dt="2023-01-22T23:59:21.632" v="595"/>
          <ac:inkMkLst>
            <pc:docMk/>
            <pc:sldMk cId="414261742" sldId="334"/>
            <ac:inkMk id="71" creationId="{88DEDAE5-B532-4178-A1A3-AF5CF74E2F7E}"/>
          </ac:inkMkLst>
        </pc:inkChg>
        <pc:inkChg chg="add del mod">
          <ac:chgData name="Tim Cook" userId="d1c7cfb340f2c7ab" providerId="LiveId" clId="{C5268F53-C8C0-4E3C-8055-4FF85FF4FBAC}" dt="2023-01-22T23:59:21.632" v="599"/>
          <ac:inkMkLst>
            <pc:docMk/>
            <pc:sldMk cId="414261742" sldId="334"/>
            <ac:inkMk id="72" creationId="{D4452476-BBFD-141D-BE75-A02BBCA0F53F}"/>
          </ac:inkMkLst>
        </pc:inkChg>
        <pc:inkChg chg="add del mod">
          <ac:chgData name="Tim Cook" userId="d1c7cfb340f2c7ab" providerId="LiveId" clId="{C5268F53-C8C0-4E3C-8055-4FF85FF4FBAC}" dt="2023-01-22T23:59:21.632" v="598"/>
          <ac:inkMkLst>
            <pc:docMk/>
            <pc:sldMk cId="414261742" sldId="334"/>
            <ac:inkMk id="73" creationId="{A45A4A85-EB59-689B-D6E9-94BA8586E2ED}"/>
          </ac:inkMkLst>
        </pc:inkChg>
        <pc:inkChg chg="add del mod">
          <ac:chgData name="Tim Cook" userId="d1c7cfb340f2c7ab" providerId="LiveId" clId="{C5268F53-C8C0-4E3C-8055-4FF85FF4FBAC}" dt="2023-01-22T23:59:21.632" v="596"/>
          <ac:inkMkLst>
            <pc:docMk/>
            <pc:sldMk cId="414261742" sldId="334"/>
            <ac:inkMk id="75" creationId="{00481E6F-0206-2D29-C6DD-E51A1BDAE7C0}"/>
          </ac:inkMkLst>
        </pc:inkChg>
        <pc:inkChg chg="add del mod">
          <ac:chgData name="Tim Cook" userId="d1c7cfb340f2c7ab" providerId="LiveId" clId="{C5268F53-C8C0-4E3C-8055-4FF85FF4FBAC}" dt="2023-01-22T23:59:21.632" v="594"/>
          <ac:inkMkLst>
            <pc:docMk/>
            <pc:sldMk cId="414261742" sldId="334"/>
            <ac:inkMk id="76" creationId="{7AA4AAA5-68E7-1362-3A74-8C863A77C2CD}"/>
          </ac:inkMkLst>
        </pc:inkChg>
        <pc:inkChg chg="add del mod">
          <ac:chgData name="Tim Cook" userId="d1c7cfb340f2c7ab" providerId="LiveId" clId="{C5268F53-C8C0-4E3C-8055-4FF85FF4FBAC}" dt="2023-01-22T23:59:21.632" v="597"/>
          <ac:inkMkLst>
            <pc:docMk/>
            <pc:sldMk cId="414261742" sldId="334"/>
            <ac:inkMk id="77" creationId="{4095C42A-AFAA-87AB-0B1C-18867E0A00F0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79" creationId="{A542E9E2-8645-4446-82E9-A848931CB1C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0" creationId="{C702B990-ED4A-D739-E9FC-7CA0BBB7908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1" creationId="{05E45603-6407-E6EA-8099-C8975E4C5C2D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2" creationId="{F508E741-5C79-269F-1E00-028434BF912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3" creationId="{7AB4AF3E-A5C2-A309-C52F-F1997606C212}"/>
          </ac:inkMkLst>
        </pc:inkChg>
        <pc:inkChg chg="add del mod">
          <ac:chgData name="Tim Cook" userId="d1c7cfb340f2c7ab" providerId="LiveId" clId="{C5268F53-C8C0-4E3C-8055-4FF85FF4FBAC}" dt="2023-01-22T23:59:16.741" v="588"/>
          <ac:inkMkLst>
            <pc:docMk/>
            <pc:sldMk cId="414261742" sldId="334"/>
            <ac:inkMk id="84" creationId="{09C8CDB5-6CD5-F6CA-D6E4-868E288CAAF3}"/>
          </ac:inkMkLst>
        </pc:inkChg>
        <pc:inkChg chg="add del mod">
          <ac:chgData name="Tim Cook" userId="d1c7cfb340f2c7ab" providerId="LiveId" clId="{C5268F53-C8C0-4E3C-8055-4FF85FF4FBAC}" dt="2023-01-22T23:59:16.741" v="587"/>
          <ac:inkMkLst>
            <pc:docMk/>
            <pc:sldMk cId="414261742" sldId="334"/>
            <ac:inkMk id="85" creationId="{55CCF644-302A-5B6F-08BC-CD979C89CFD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6" creationId="{87D2E69A-284D-B104-0F8B-994A6D4E8F2B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9" creationId="{66A40A68-E740-7D24-FBF8-DDBF5D6964FF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0" creationId="{8F2068AB-626E-AA1F-1780-B29BB363FF14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1" creationId="{4A32F858-0467-2630-CBA0-F502EF21AE3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2" creationId="{29A66798-8D6C-A34A-5CFD-96AC35D06E6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3" creationId="{9C1EEE4B-3684-131A-AD59-ECA9BF96462A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5" creationId="{C600B33B-6CEA-671B-8769-C7CECFD01C6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6" creationId="{8EEEDC70-4882-CC0C-EC72-C4740455E620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7" creationId="{E144B805-4121-B78C-0B5C-FBEDD22154D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8" creationId="{AE5229EC-E1C9-1479-7B1C-7D99F2343438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0" creationId="{F6CFA754-6902-0DD6-8953-579348F1DFC6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1" creationId="{23D9CFBB-AD43-FD93-BE34-1CDFE3E675B0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2" creationId="{BEAF67DF-B478-DC4D-AA12-30CA6A1915E9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3" creationId="{8E7C7973-0F1B-BCEC-E9CF-94342CF47832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5" creationId="{B3FDAA6F-936C-1148-EEE9-F2531A53951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6" creationId="{0D3D475D-BFFC-F4AD-0696-1DD7CBBD5C89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8" creationId="{59149A66-12DD-7F81-C328-68B846EC836A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9" creationId="{5808D814-DACD-9288-EB9B-7BF11E6135CB}"/>
          </ac:inkMkLst>
        </pc:inkChg>
        <pc:inkChg chg="add del">
          <ac:chgData name="Tim Cook" userId="d1c7cfb340f2c7ab" providerId="LiveId" clId="{C5268F53-C8C0-4E3C-8055-4FF85FF4FBAC}" dt="2023-01-23T00:01:03.049" v="638"/>
          <ac:inkMkLst>
            <pc:docMk/>
            <pc:sldMk cId="414261742" sldId="334"/>
            <ac:inkMk id="111" creationId="{A6F21098-D1C8-023E-08DC-9F3CA777C1EB}"/>
          </ac:inkMkLst>
        </pc:inkChg>
        <pc:inkChg chg="add del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12" creationId="{6663381A-21C4-061C-A258-2B050D7790DA}"/>
          </ac:inkMkLst>
        </pc:inkChg>
        <pc:inkChg chg="add del">
          <ac:chgData name="Tim Cook" userId="d1c7cfb340f2c7ab" providerId="LiveId" clId="{C5268F53-C8C0-4E3C-8055-4FF85FF4FBAC}" dt="2023-01-22T23:59:53.133" v="626"/>
          <ac:inkMkLst>
            <pc:docMk/>
            <pc:sldMk cId="414261742" sldId="334"/>
            <ac:inkMk id="114" creationId="{A0BD0F86-C1F2-FE1F-24CA-DBF039D992A6}"/>
          </ac:inkMkLst>
        </pc:inkChg>
        <pc:inkChg chg="add del">
          <ac:chgData name="Tim Cook" userId="d1c7cfb340f2c7ab" providerId="LiveId" clId="{C5268F53-C8C0-4E3C-8055-4FF85FF4FBAC}" dt="2023-01-23T00:00:13.103" v="628"/>
          <ac:inkMkLst>
            <pc:docMk/>
            <pc:sldMk cId="414261742" sldId="334"/>
            <ac:inkMk id="115" creationId="{8A980508-ED39-DC84-F34E-FEC1E17E39BD}"/>
          </ac:inkMkLst>
        </pc:inkChg>
      </pc:sldChg>
      <pc:sldChg chg="addSp delSp mod">
        <pc:chgData name="Tim Cook" userId="d1c7cfb340f2c7ab" providerId="LiveId" clId="{C5268F53-C8C0-4E3C-8055-4FF85FF4FBAC}" dt="2023-01-23T00:02:31.461" v="656" actId="9405"/>
        <pc:sldMkLst>
          <pc:docMk/>
          <pc:sldMk cId="2451550341" sldId="335"/>
        </pc:sldMkLst>
        <pc:inkChg chg="add del">
          <ac:chgData name="Tim Cook" userId="d1c7cfb340f2c7ab" providerId="LiveId" clId="{C5268F53-C8C0-4E3C-8055-4FF85FF4FBAC}" dt="2023-01-23T00:02:19.197" v="651"/>
          <ac:inkMkLst>
            <pc:docMk/>
            <pc:sldMk cId="2451550341" sldId="335"/>
            <ac:inkMk id="66" creationId="{26C90B32-9ABB-2C08-417D-4D75A20566A2}"/>
          </ac:inkMkLst>
        </pc:inkChg>
        <pc:inkChg chg="add del">
          <ac:chgData name="Tim Cook" userId="d1c7cfb340f2c7ab" providerId="LiveId" clId="{C5268F53-C8C0-4E3C-8055-4FF85FF4FBAC}" dt="2023-01-23T00:02:23.702" v="653"/>
          <ac:inkMkLst>
            <pc:docMk/>
            <pc:sldMk cId="2451550341" sldId="335"/>
            <ac:inkMk id="67" creationId="{48C10D7C-13A9-BDF6-B660-CCD2646C392A}"/>
          </ac:inkMkLst>
        </pc:inkChg>
        <pc:inkChg chg="add">
          <ac:chgData name="Tim Cook" userId="d1c7cfb340f2c7ab" providerId="LiveId" clId="{C5268F53-C8C0-4E3C-8055-4FF85FF4FBAC}" dt="2023-01-23T00:02:21.694" v="652" actId="9405"/>
          <ac:inkMkLst>
            <pc:docMk/>
            <pc:sldMk cId="2451550341" sldId="335"/>
            <ac:inkMk id="68" creationId="{EC0BCBEE-5AC3-9277-EC43-524C6E2A761F}"/>
          </ac:inkMkLst>
        </pc:inkChg>
        <pc:inkChg chg="add del">
          <ac:chgData name="Tim Cook" userId="d1c7cfb340f2c7ab" providerId="LiveId" clId="{C5268F53-C8C0-4E3C-8055-4FF85FF4FBAC}" dt="2023-01-23T00:02:28.341" v="655"/>
          <ac:inkMkLst>
            <pc:docMk/>
            <pc:sldMk cId="2451550341" sldId="335"/>
            <ac:inkMk id="69" creationId="{F70D9C5B-274F-7B74-D90D-B32C6C895B82}"/>
          </ac:inkMkLst>
        </pc:inkChg>
        <pc:inkChg chg="add">
          <ac:chgData name="Tim Cook" userId="d1c7cfb340f2c7ab" providerId="LiveId" clId="{C5268F53-C8C0-4E3C-8055-4FF85FF4FBAC}" dt="2023-01-23T00:02:31.461" v="656" actId="9405"/>
          <ac:inkMkLst>
            <pc:docMk/>
            <pc:sldMk cId="2451550341" sldId="335"/>
            <ac:inkMk id="70" creationId="{14B46C21-D4F2-1AFD-7CB2-E6A1FE4E9BB4}"/>
          </ac:inkMkLst>
        </pc:inkChg>
      </pc:sldChg>
      <pc:sldChg chg="addSp delSp modSp mod">
        <pc:chgData name="Tim Cook" userId="d1c7cfb340f2c7ab" providerId="LiveId" clId="{C5268F53-C8C0-4E3C-8055-4FF85FF4FBAC}" dt="2023-01-23T00:10:29.241" v="950" actId="1076"/>
        <pc:sldMkLst>
          <pc:docMk/>
          <pc:sldMk cId="2232118882" sldId="336"/>
        </pc:sldMkLst>
        <pc:spChg chg="del">
          <ac:chgData name="Tim Cook" userId="d1c7cfb340f2c7ab" providerId="LiveId" clId="{C5268F53-C8C0-4E3C-8055-4FF85FF4FBAC}" dt="2023-01-23T00:08:12.777" v="884" actId="478"/>
          <ac:spMkLst>
            <pc:docMk/>
            <pc:sldMk cId="2232118882" sldId="336"/>
            <ac:spMk id="3" creationId="{07798754-3A5B-590C-3400-7262129410F7}"/>
          </ac:spMkLst>
        </pc:spChg>
        <pc:grpChg chg="mod">
          <ac:chgData name="Tim Cook" userId="d1c7cfb340f2c7ab" providerId="LiveId" clId="{C5268F53-C8C0-4E3C-8055-4FF85FF4FBAC}" dt="2023-01-23T00:08:22.564" v="891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C5268F53-C8C0-4E3C-8055-4FF85FF4FBAC}" dt="2023-01-23T00:08:32.792" v="901"/>
          <ac:grpSpMkLst>
            <pc:docMk/>
            <pc:sldMk cId="2232118882" sldId="336"/>
            <ac:grpSpMk id="20" creationId="{4481A504-BDEE-6B5F-8F61-6D7EBBEC4C40}"/>
          </ac:grpSpMkLst>
        </pc:grpChg>
        <pc:grpChg chg="del mod">
          <ac:chgData name="Tim Cook" userId="d1c7cfb340f2c7ab" providerId="LiveId" clId="{C5268F53-C8C0-4E3C-8055-4FF85FF4FBAC}" dt="2023-01-23T00:08:55.891" v="909"/>
          <ac:grpSpMkLst>
            <pc:docMk/>
            <pc:sldMk cId="2232118882" sldId="336"/>
            <ac:grpSpMk id="23" creationId="{287D47B5-C255-0E41-D21D-A7872BE28671}"/>
          </ac:grpSpMkLst>
        </pc:grpChg>
        <pc:grpChg chg="del mod">
          <ac:chgData name="Tim Cook" userId="d1c7cfb340f2c7ab" providerId="LiveId" clId="{C5268F53-C8C0-4E3C-8055-4FF85FF4FBAC}" dt="2023-01-23T00:09:05.001" v="922"/>
          <ac:grpSpMkLst>
            <pc:docMk/>
            <pc:sldMk cId="2232118882" sldId="336"/>
            <ac:grpSpMk id="27" creationId="{295F5F31-2D01-C73C-EF05-4E18697D00FA}"/>
          </ac:grpSpMkLst>
        </pc:grpChg>
        <pc:grpChg chg="add del mod">
          <ac:chgData name="Tim Cook" userId="d1c7cfb340f2c7ab" providerId="LiveId" clId="{C5268F53-C8C0-4E3C-8055-4FF85FF4FBAC}" dt="2023-01-23T00:09:09.206" v="928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C5268F53-C8C0-4E3C-8055-4FF85FF4FBAC}" dt="2023-01-23T00:09:12.132" v="931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C5268F53-C8C0-4E3C-8055-4FF85FF4FBAC}" dt="2023-01-23T00:09:15.052" v="935"/>
          <ac:grpSpMkLst>
            <pc:docMk/>
            <pc:sldMk cId="2232118882" sldId="336"/>
            <ac:grpSpMk id="44" creationId="{B92B122B-0380-3324-6F90-93B0D1CC1670}"/>
          </ac:grpSpMkLst>
        </pc:grpChg>
        <pc:inkChg chg="add">
          <ac:chgData name="Tim Cook" userId="d1c7cfb340f2c7ab" providerId="LiveId" clId="{C5268F53-C8C0-4E3C-8055-4FF85FF4FBAC}" dt="2023-01-23T00:08:13.612" v="885" actId="9405"/>
          <ac:inkMkLst>
            <pc:docMk/>
            <pc:sldMk cId="2232118882" sldId="336"/>
            <ac:inkMk id="4" creationId="{103DC94E-5C1B-2191-B416-38AA9307FAF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5" creationId="{781E37B6-7BFB-CD09-B2D3-169DDD3B4E7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6" creationId="{E67E2C68-6F28-24DC-E50E-D40C1722D2D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7" creationId="{5F3E753F-9506-7C39-50D8-D8674FD9686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8" creationId="{2FEB996A-C0E9-4591-04D0-34B6BB2044C3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9" creationId="{01E1B419-BFDB-D651-48D5-35B29E5F4F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1" creationId="{10857C34-97F1-F00C-5DFE-3C4F8359E6F4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2" creationId="{864B5CA9-5F11-7737-3025-03BFD887F42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3" creationId="{19965AF0-B2A2-9B89-5B7B-1EF66836493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4" creationId="{A7253C2B-AD6B-4B64-96F6-4160BB1DFDD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5" creationId="{B729AEDA-37C2-BD71-9919-2C62BFB16D22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6" creationId="{8B54AD4D-BFF8-2F0F-F129-FAA0B38DFC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7" creationId="{1E46978F-5E84-4454-43D4-66DE138E7525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8" creationId="{A09F8CD4-4B37-B950-7BB2-070B911E3B8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9" creationId="{41297379-B77F-EFF7-1F96-421F31340A5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1" creationId="{70C23496-3C8C-A85B-DA90-705204388A25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2" creationId="{777C9F17-4893-EAA5-564C-821504A3B5BA}"/>
          </ac:inkMkLst>
        </pc:inkChg>
        <pc:inkChg chg="add del mod">
          <ac:chgData name="Tim Cook" userId="d1c7cfb340f2c7ab" providerId="LiveId" clId="{C5268F53-C8C0-4E3C-8055-4FF85FF4FBAC}" dt="2023-01-23T00:09:11.410" v="929"/>
          <ac:inkMkLst>
            <pc:docMk/>
            <pc:sldMk cId="2232118882" sldId="336"/>
            <ac:inkMk id="24" creationId="{1AA06282-B354-B3BA-CE2B-4A4F61A02E9B}"/>
          </ac:inkMkLst>
        </pc:inkChg>
        <pc:inkChg chg="add del mod">
          <ac:chgData name="Tim Cook" userId="d1c7cfb340f2c7ab" providerId="LiveId" clId="{C5268F53-C8C0-4E3C-8055-4FF85FF4FBAC}" dt="2023-01-23T00:09:11.421" v="930"/>
          <ac:inkMkLst>
            <pc:docMk/>
            <pc:sldMk cId="2232118882" sldId="336"/>
            <ac:inkMk id="25" creationId="{D4C2B669-4E22-BD23-2337-9D5FCB08C634}"/>
          </ac:inkMkLst>
        </pc:inkChg>
        <pc:inkChg chg="add del mod">
          <ac:chgData name="Tim Cook" userId="d1c7cfb340f2c7ab" providerId="LiveId" clId="{C5268F53-C8C0-4E3C-8055-4FF85FF4FBAC}" dt="2023-01-23T00:09:12.132" v="931"/>
          <ac:inkMkLst>
            <pc:docMk/>
            <pc:sldMk cId="2232118882" sldId="336"/>
            <ac:inkMk id="26" creationId="{0A5D656D-C04F-BFB5-0FDD-6150B1C5035A}"/>
          </ac:inkMkLst>
        </pc:inkChg>
        <pc:inkChg chg="add del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8" creationId="{0BD2BCDB-D9BC-DA95-36AB-D26CD50E0FD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9" creationId="{B56A85A5-9D33-C333-9428-709C6A82D06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1" creationId="{A4BB8A9F-E95C-D655-D4B5-E79FD8D4FBED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2" creationId="{7850392B-AB42-942B-62B1-E58F657CC0D1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3" creationId="{0B65930E-5816-8FAD-7B89-7BB8642784F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4" creationId="{10DD5D8A-B82C-A759-71FC-CD57F068298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5" creationId="{EBAE3950-C57E-F892-06F0-AB06FD692E3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6" creationId="{C61FE00E-CC17-536E-D226-5DA84B2BDBE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7" creationId="{68D9EE2A-1006-2D92-B3AF-D5331A8BFDE3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8" creationId="{68A7449E-C682-F32E-9CE2-BA9D2F12CA4A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9" creationId="{AE7F66E7-4519-3DC4-7134-5845D460136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1" creationId="{06BDA5AD-3809-07EB-0966-91AD58ABBD9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2" creationId="{3F97652C-416B-4C69-33B1-C7C66010701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3" creationId="{4A474118-FD59-EF91-DD64-DFCCF1AECE01}"/>
          </ac:inkMkLst>
        </pc:inkChg>
        <pc:inkChg chg="add del">
          <ac:chgData name="Tim Cook" userId="d1c7cfb340f2c7ab" providerId="LiveId" clId="{C5268F53-C8C0-4E3C-8055-4FF85FF4FBAC}" dt="2023-01-23T00:09:34.645" v="939"/>
          <ac:inkMkLst>
            <pc:docMk/>
            <pc:sldMk cId="2232118882" sldId="336"/>
            <ac:inkMk id="45" creationId="{07D7C7A5-033A-378A-B5A2-3B2CB9808F6F}"/>
          </ac:inkMkLst>
        </pc:inkChg>
        <pc:inkChg chg="add del">
          <ac:chgData name="Tim Cook" userId="d1c7cfb340f2c7ab" providerId="LiveId" clId="{C5268F53-C8C0-4E3C-8055-4FF85FF4FBAC}" dt="2023-01-23T00:09:34.645" v="938"/>
          <ac:inkMkLst>
            <pc:docMk/>
            <pc:sldMk cId="2232118882" sldId="336"/>
            <ac:inkMk id="46" creationId="{D8D88CB0-C084-0C49-62C9-7E14665825F4}"/>
          </ac:inkMkLst>
        </pc:inkChg>
        <pc:inkChg chg="add del">
          <ac:chgData name="Tim Cook" userId="d1c7cfb340f2c7ab" providerId="LiveId" clId="{C5268F53-C8C0-4E3C-8055-4FF85FF4FBAC}" dt="2023-01-23T00:09:40.387" v="945"/>
          <ac:inkMkLst>
            <pc:docMk/>
            <pc:sldMk cId="2232118882" sldId="336"/>
            <ac:inkMk id="47" creationId="{80D27CD9-E8E5-3FA7-18F5-D60377500D24}"/>
          </ac:inkMkLst>
        </pc:inkChg>
        <pc:inkChg chg="add del">
          <ac:chgData name="Tim Cook" userId="d1c7cfb340f2c7ab" providerId="LiveId" clId="{C5268F53-C8C0-4E3C-8055-4FF85FF4FBAC}" dt="2023-01-23T00:09:40.395" v="948"/>
          <ac:inkMkLst>
            <pc:docMk/>
            <pc:sldMk cId="2232118882" sldId="336"/>
            <ac:inkMk id="48" creationId="{9F47CD1C-6365-CBD6-933C-6D75F9E8E137}"/>
          </ac:inkMkLst>
        </pc:inkChg>
        <pc:inkChg chg="add del">
          <ac:chgData name="Tim Cook" userId="d1c7cfb340f2c7ab" providerId="LiveId" clId="{C5268F53-C8C0-4E3C-8055-4FF85FF4FBAC}" dt="2023-01-23T00:09:40.395" v="947"/>
          <ac:inkMkLst>
            <pc:docMk/>
            <pc:sldMk cId="2232118882" sldId="336"/>
            <ac:inkMk id="49" creationId="{5925EEB8-E972-7200-CBB0-0DAA423833B2}"/>
          </ac:inkMkLst>
        </pc:inkChg>
        <pc:inkChg chg="add del">
          <ac:chgData name="Tim Cook" userId="d1c7cfb340f2c7ab" providerId="LiveId" clId="{C5268F53-C8C0-4E3C-8055-4FF85FF4FBAC}" dt="2023-01-23T00:09:40.395" v="946"/>
          <ac:inkMkLst>
            <pc:docMk/>
            <pc:sldMk cId="2232118882" sldId="336"/>
            <ac:inkMk id="50" creationId="{FEA3CE9C-412E-413D-10E9-74243CAC1831}"/>
          </ac:inkMkLst>
        </pc:inkChg>
        <pc:inkChg chg="add del">
          <ac:chgData name="Tim Cook" userId="d1c7cfb340f2c7ab" providerId="LiveId" clId="{C5268F53-C8C0-4E3C-8055-4FF85FF4FBAC}" dt="2023-01-23T00:09:40.395" v="949"/>
          <ac:inkMkLst>
            <pc:docMk/>
            <pc:sldMk cId="2232118882" sldId="336"/>
            <ac:inkMk id="51" creationId="{FCC9FD81-6E52-18F2-57E8-7301197E52B8}"/>
          </ac:inkMkLst>
        </pc:inkChg>
      </pc:sldChg>
    </pc:docChg>
  </pc:docChgLst>
  <pc:docChgLst>
    <pc:chgData name="Tim Cook" userId="d1c7cfb340f2c7ab" providerId="LiveId" clId="{5C1F12CB-40C8-4B8D-A4AE-7D6A5B8371A4}"/>
    <pc:docChg chg="modSld">
      <pc:chgData name="Tim Cook" userId="d1c7cfb340f2c7ab" providerId="LiveId" clId="{5C1F12CB-40C8-4B8D-A4AE-7D6A5B8371A4}" dt="2022-11-14T17:03:05.915" v="4" actId="20577"/>
      <pc:docMkLst>
        <pc:docMk/>
      </pc:docMkLst>
      <pc:sldChg chg="modSp mod">
        <pc:chgData name="Tim Cook" userId="d1c7cfb340f2c7ab" providerId="LiveId" clId="{5C1F12CB-40C8-4B8D-A4AE-7D6A5B8371A4}" dt="2022-11-14T17:03:05.915" v="4" actId="20577"/>
        <pc:sldMkLst>
          <pc:docMk/>
          <pc:sldMk cId="146710544" sldId="317"/>
        </pc:sldMkLst>
        <pc:spChg chg="mod">
          <ac:chgData name="Tim Cook" userId="d1c7cfb340f2c7ab" providerId="LiveId" clId="{5C1F12CB-40C8-4B8D-A4AE-7D6A5B8371A4}" dt="2022-11-14T17:03:05.915" v="4" actId="20577"/>
          <ac:spMkLst>
            <pc:docMk/>
            <pc:sldMk cId="146710544" sldId="317"/>
            <ac:spMk id="4" creationId="{83F6F91C-CF1C-AFE2-42AE-3B54FFF72F8E}"/>
          </ac:spMkLst>
        </pc:spChg>
      </pc:sldChg>
    </pc:docChg>
  </pc:docChgLst>
  <pc:docChgLst>
    <pc:chgData name="Tim Cook" userId="d1c7cfb340f2c7ab" providerId="LiveId" clId="{AEB4F299-989A-45D1-A35F-38CF48D9D77D}"/>
    <pc:docChg chg="modSld">
      <pc:chgData name="Tim Cook" userId="d1c7cfb340f2c7ab" providerId="LiveId" clId="{AEB4F299-989A-45D1-A35F-38CF48D9D77D}" dt="2023-03-29T00:45:00.606" v="370"/>
      <pc:docMkLst>
        <pc:docMk/>
      </pc:docMkLst>
      <pc:sldChg chg="addSp delSp modSp mod">
        <pc:chgData name="Tim Cook" userId="d1c7cfb340f2c7ab" providerId="LiveId" clId="{AEB4F299-989A-45D1-A35F-38CF48D9D77D}" dt="2023-03-29T00:35:13.365" v="133" actId="1076"/>
        <pc:sldMkLst>
          <pc:docMk/>
          <pc:sldMk cId="3273576346" sldId="475"/>
        </pc:sldMkLst>
        <pc:grpChg chg="del mod">
          <ac:chgData name="Tim Cook" userId="d1c7cfb340f2c7ab" providerId="LiveId" clId="{AEB4F299-989A-45D1-A35F-38CF48D9D77D}" dt="2023-03-29T00:32:21.112" v="25"/>
          <ac:grpSpMkLst>
            <pc:docMk/>
            <pc:sldMk cId="3273576346" sldId="475"/>
            <ac:grpSpMk id="17" creationId="{5099628F-44E4-546A-2CA8-12D3F7E50205}"/>
          </ac:grpSpMkLst>
        </pc:grpChg>
        <pc:grpChg chg="del mod">
          <ac:chgData name="Tim Cook" userId="d1c7cfb340f2c7ab" providerId="LiveId" clId="{AEB4F299-989A-45D1-A35F-38CF48D9D77D}" dt="2023-03-29T00:32:26.770" v="35"/>
          <ac:grpSpMkLst>
            <pc:docMk/>
            <pc:sldMk cId="3273576346" sldId="475"/>
            <ac:grpSpMk id="22" creationId="{39BBDD06-761B-3EBD-D6EF-5C6DFF9AF336}"/>
          </ac:grpSpMkLst>
        </pc:grpChg>
        <pc:grpChg chg="mod">
          <ac:chgData name="Tim Cook" userId="d1c7cfb340f2c7ab" providerId="LiveId" clId="{AEB4F299-989A-45D1-A35F-38CF48D9D77D}" dt="2023-03-29T00:32:26.770" v="35"/>
          <ac:grpSpMkLst>
            <pc:docMk/>
            <pc:sldMk cId="3273576346" sldId="475"/>
            <ac:grpSpMk id="26" creationId="{2336CE89-3364-25EF-F4FA-FAA63F619B7A}"/>
          </ac:grpSpMkLst>
        </pc:grpChg>
        <pc:grpChg chg="del mod">
          <ac:chgData name="Tim Cook" userId="d1c7cfb340f2c7ab" providerId="LiveId" clId="{AEB4F299-989A-45D1-A35F-38CF48D9D77D}" dt="2023-03-29T00:32:45.187" v="68"/>
          <ac:grpSpMkLst>
            <pc:docMk/>
            <pc:sldMk cId="3273576346" sldId="475"/>
            <ac:grpSpMk id="33" creationId="{10E106D7-9660-5740-50A8-D838966312DB}"/>
          </ac:grpSpMkLst>
        </pc:grpChg>
        <pc:grpChg chg="del mod">
          <ac:chgData name="Tim Cook" userId="d1c7cfb340f2c7ab" providerId="LiveId" clId="{AEB4F299-989A-45D1-A35F-38CF48D9D77D}" dt="2023-03-29T00:32:39.259" v="62"/>
          <ac:grpSpMkLst>
            <pc:docMk/>
            <pc:sldMk cId="3273576346" sldId="475"/>
            <ac:grpSpMk id="44" creationId="{A4473266-C890-6768-51B4-9139CC21E885}"/>
          </ac:grpSpMkLst>
        </pc:grpChg>
        <pc:grpChg chg="del mod">
          <ac:chgData name="Tim Cook" userId="d1c7cfb340f2c7ab" providerId="LiveId" clId="{AEB4F299-989A-45D1-A35F-38CF48D9D77D}" dt="2023-03-29T00:32:46.145" v="71"/>
          <ac:grpSpMkLst>
            <pc:docMk/>
            <pc:sldMk cId="3273576346" sldId="475"/>
            <ac:grpSpMk id="46" creationId="{217FA6C0-92A5-A442-7D40-F64422779F2D}"/>
          </ac:grpSpMkLst>
        </pc:grpChg>
        <pc:grpChg chg="mod">
          <ac:chgData name="Tim Cook" userId="d1c7cfb340f2c7ab" providerId="LiveId" clId="{AEB4F299-989A-45D1-A35F-38CF48D9D77D}" dt="2023-03-29T00:32:52.227" v="82"/>
          <ac:grpSpMkLst>
            <pc:docMk/>
            <pc:sldMk cId="3273576346" sldId="475"/>
            <ac:grpSpMk id="57" creationId="{F94F3435-A30A-D8D3-DC27-E22D3F96D97B}"/>
          </ac:grpSpMkLst>
        </pc:grpChg>
        <pc:grpChg chg="mod">
          <ac:chgData name="Tim Cook" userId="d1c7cfb340f2c7ab" providerId="LiveId" clId="{AEB4F299-989A-45D1-A35F-38CF48D9D77D}" dt="2023-03-29T00:32:52.227" v="82"/>
          <ac:grpSpMkLst>
            <pc:docMk/>
            <pc:sldMk cId="3273576346" sldId="475"/>
            <ac:grpSpMk id="58" creationId="{AC30776E-CC78-0D3F-C384-4BA416474380}"/>
          </ac:grpSpMkLst>
        </pc:grpChg>
        <pc:grpChg chg="del mod">
          <ac:chgData name="Tim Cook" userId="d1c7cfb340f2c7ab" providerId="LiveId" clId="{AEB4F299-989A-45D1-A35F-38CF48D9D77D}" dt="2023-03-29T00:34:55.234" v="103"/>
          <ac:grpSpMkLst>
            <pc:docMk/>
            <pc:sldMk cId="3273576346" sldId="475"/>
            <ac:grpSpMk id="69" creationId="{EE4552EE-179D-BD1F-CA55-CB24D004E2A2}"/>
          </ac:grpSpMkLst>
        </pc:grpChg>
        <pc:grpChg chg="mod">
          <ac:chgData name="Tim Cook" userId="d1c7cfb340f2c7ab" providerId="LiveId" clId="{AEB4F299-989A-45D1-A35F-38CF48D9D77D}" dt="2023-03-29T00:34:52.599" v="96"/>
          <ac:grpSpMkLst>
            <pc:docMk/>
            <pc:sldMk cId="3273576346" sldId="475"/>
            <ac:grpSpMk id="70" creationId="{58173C7A-1CC0-EA90-76C6-87EA3732F398}"/>
          </ac:grpSpMkLst>
        </pc:grpChg>
        <pc:grpChg chg="del mod">
          <ac:chgData name="Tim Cook" userId="d1c7cfb340f2c7ab" providerId="LiveId" clId="{AEB4F299-989A-45D1-A35F-38CF48D9D77D}" dt="2023-03-29T00:35:08.393" v="132"/>
          <ac:grpSpMkLst>
            <pc:docMk/>
            <pc:sldMk cId="3273576346" sldId="475"/>
            <ac:grpSpMk id="89" creationId="{6CB9888D-2129-A767-544C-06C7B9939284}"/>
          </ac:grpSpMkLst>
        </pc:grpChg>
        <pc:grpChg chg="mod">
          <ac:chgData name="Tim Cook" userId="d1c7cfb340f2c7ab" providerId="LiveId" clId="{AEB4F299-989A-45D1-A35F-38CF48D9D77D}" dt="2023-03-29T00:35:03.337" v="121"/>
          <ac:grpSpMkLst>
            <pc:docMk/>
            <pc:sldMk cId="3273576346" sldId="475"/>
            <ac:grpSpMk id="90" creationId="{CDA529EC-6E58-1C5C-1227-6F9F72DD5047}"/>
          </ac:grpSpMkLst>
        </pc:grpChg>
        <pc:grpChg chg="mod">
          <ac:chgData name="Tim Cook" userId="d1c7cfb340f2c7ab" providerId="LiveId" clId="{AEB4F299-989A-45D1-A35F-38CF48D9D77D}" dt="2023-03-29T00:35:08.393" v="132"/>
          <ac:grpSpMkLst>
            <pc:docMk/>
            <pc:sldMk cId="3273576346" sldId="475"/>
            <ac:grpSpMk id="97" creationId="{D76093BC-4DF1-A42E-A228-B74EFEA1CC65}"/>
          </ac:grpSpMkLst>
        </pc:grpChg>
        <pc:inkChg chg="add del">
          <ac:chgData name="Tim Cook" userId="d1c7cfb340f2c7ab" providerId="LiveId" clId="{AEB4F299-989A-45D1-A35F-38CF48D9D77D}" dt="2023-03-29T00:31:59.483" v="4"/>
          <ac:inkMkLst>
            <pc:docMk/>
            <pc:sldMk cId="3273576346" sldId="475"/>
            <ac:inkMk id="4" creationId="{B1890043-6181-DED1-ACF7-1EFB9A999BFE}"/>
          </ac:inkMkLst>
        </pc:inkChg>
        <pc:inkChg chg="add del">
          <ac:chgData name="Tim Cook" userId="d1c7cfb340f2c7ab" providerId="LiveId" clId="{AEB4F299-989A-45D1-A35F-38CF48D9D77D}" dt="2023-03-29T00:31:59.491" v="7"/>
          <ac:inkMkLst>
            <pc:docMk/>
            <pc:sldMk cId="3273576346" sldId="475"/>
            <ac:inkMk id="5" creationId="{EBE11787-8750-D0A1-E05F-FA00D88016AA}"/>
          </ac:inkMkLst>
        </pc:inkChg>
        <pc:inkChg chg="add del">
          <ac:chgData name="Tim Cook" userId="d1c7cfb340f2c7ab" providerId="LiveId" clId="{AEB4F299-989A-45D1-A35F-38CF48D9D77D}" dt="2023-03-29T00:31:59.491" v="6"/>
          <ac:inkMkLst>
            <pc:docMk/>
            <pc:sldMk cId="3273576346" sldId="475"/>
            <ac:inkMk id="6" creationId="{9705C1DB-064E-6BE2-FE0D-6449F34025B7}"/>
          </ac:inkMkLst>
        </pc:inkChg>
        <pc:inkChg chg="add del">
          <ac:chgData name="Tim Cook" userId="d1c7cfb340f2c7ab" providerId="LiveId" clId="{AEB4F299-989A-45D1-A35F-38CF48D9D77D}" dt="2023-03-29T00:31:59.491" v="5"/>
          <ac:inkMkLst>
            <pc:docMk/>
            <pc:sldMk cId="3273576346" sldId="475"/>
            <ac:inkMk id="7" creationId="{FD9477A5-F9BE-A271-4EC2-0F604A5D1118}"/>
          </ac:inkMkLst>
        </pc:inkChg>
        <pc:inkChg chg="add del">
          <ac:chgData name="Tim Cook" userId="d1c7cfb340f2c7ab" providerId="LiveId" clId="{AEB4F299-989A-45D1-A35F-38CF48D9D77D}" dt="2023-03-29T00:32:04.632" v="10"/>
          <ac:inkMkLst>
            <pc:docMk/>
            <pc:sldMk cId="3273576346" sldId="475"/>
            <ac:inkMk id="8" creationId="{F93B8ADC-CF51-DEB7-2C9F-DF42551F3354}"/>
          </ac:inkMkLst>
        </pc:inkChg>
        <pc:inkChg chg="add del">
          <ac:chgData name="Tim Cook" userId="d1c7cfb340f2c7ab" providerId="LiveId" clId="{AEB4F299-989A-45D1-A35F-38CF48D9D77D}" dt="2023-03-29T00:32:05.880" v="11"/>
          <ac:inkMkLst>
            <pc:docMk/>
            <pc:sldMk cId="3273576346" sldId="475"/>
            <ac:inkMk id="9" creationId="{25412F3D-55CB-EF93-171A-5A8F1BA380CB}"/>
          </ac:inkMkLst>
        </pc:inkChg>
        <pc:inkChg chg="add del">
          <ac:chgData name="Tim Cook" userId="d1c7cfb340f2c7ab" providerId="LiveId" clId="{AEB4F299-989A-45D1-A35F-38CF48D9D77D}" dt="2023-03-29T00:32:15.624" v="17"/>
          <ac:inkMkLst>
            <pc:docMk/>
            <pc:sldMk cId="3273576346" sldId="475"/>
            <ac:inkMk id="10" creationId="{3C198361-88FE-0CCD-509F-BEC52AA9421B}"/>
          </ac:inkMkLst>
        </pc:inkChg>
        <pc:inkChg chg="add del">
          <ac:chgData name="Tim Cook" userId="d1c7cfb340f2c7ab" providerId="LiveId" clId="{AEB4F299-989A-45D1-A35F-38CF48D9D77D}" dt="2023-03-29T00:32:15.624" v="16"/>
          <ac:inkMkLst>
            <pc:docMk/>
            <pc:sldMk cId="3273576346" sldId="475"/>
            <ac:inkMk id="11" creationId="{2D03A574-FD53-4A30-5CFD-E22BF346E2C9}"/>
          </ac:inkMkLst>
        </pc:inkChg>
        <pc:inkChg chg="add del">
          <ac:chgData name="Tim Cook" userId="d1c7cfb340f2c7ab" providerId="LiveId" clId="{AEB4F299-989A-45D1-A35F-38CF48D9D77D}" dt="2023-03-29T00:32:15.624" v="15"/>
          <ac:inkMkLst>
            <pc:docMk/>
            <pc:sldMk cId="3273576346" sldId="475"/>
            <ac:inkMk id="12" creationId="{9350F176-4BE9-DE1C-495D-36D660F67806}"/>
          </ac:inkMkLst>
        </pc:inkChg>
        <pc:inkChg chg="add del mod">
          <ac:chgData name="Tim Cook" userId="d1c7cfb340f2c7ab" providerId="LiveId" clId="{AEB4F299-989A-45D1-A35F-38CF48D9D77D}" dt="2023-03-29T00:32:21.112" v="24"/>
          <ac:inkMkLst>
            <pc:docMk/>
            <pc:sldMk cId="3273576346" sldId="475"/>
            <ac:inkMk id="13" creationId="{6C0CC8C2-5828-AD82-90F6-FF9EA805E0C8}"/>
          </ac:inkMkLst>
        </pc:inkChg>
        <pc:inkChg chg="add del mod">
          <ac:chgData name="Tim Cook" userId="d1c7cfb340f2c7ab" providerId="LiveId" clId="{AEB4F299-989A-45D1-A35F-38CF48D9D77D}" dt="2023-03-29T00:32:21.112" v="25"/>
          <ac:inkMkLst>
            <pc:docMk/>
            <pc:sldMk cId="3273576346" sldId="475"/>
            <ac:inkMk id="14" creationId="{BDAC3BDF-AB50-C5B1-AA96-0E71E543201A}"/>
          </ac:inkMkLst>
        </pc:inkChg>
        <pc:inkChg chg="add del mod">
          <ac:chgData name="Tim Cook" userId="d1c7cfb340f2c7ab" providerId="LiveId" clId="{AEB4F299-989A-45D1-A35F-38CF48D9D77D}" dt="2023-03-29T00:32:21.112" v="23"/>
          <ac:inkMkLst>
            <pc:docMk/>
            <pc:sldMk cId="3273576346" sldId="475"/>
            <ac:inkMk id="15" creationId="{FDDA9A39-1A08-7253-EB99-2FA1A3A45177}"/>
          </ac:inkMkLst>
        </pc:inkChg>
        <pc:inkChg chg="add del mod">
          <ac:chgData name="Tim Cook" userId="d1c7cfb340f2c7ab" providerId="LiveId" clId="{AEB4F299-989A-45D1-A35F-38CF48D9D77D}" dt="2023-03-29T00:32:21.112" v="26"/>
          <ac:inkMkLst>
            <pc:docMk/>
            <pc:sldMk cId="3273576346" sldId="475"/>
            <ac:inkMk id="16" creationId="{088F3A57-5F79-2211-843C-8389A34AFF0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18" creationId="{4AEB840B-7468-9BB6-02FF-252C55ACF184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19" creationId="{2BCB6242-154F-A10A-FEFF-F3E55A2692B6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0" creationId="{EE6DBD70-241D-D0D6-B1DE-08AA88814DD5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1" creationId="{C7A33F92-F7DF-8454-7F83-7B95E1D4F7AB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3" creationId="{F3F27A39-5826-6BAD-5384-E97286D2C694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4" creationId="{0E8855DB-2FBB-66DC-EC77-CC5D3BB55B52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5" creationId="{91EB9E28-8617-DB88-0A0F-0B19B0AEB0D6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7" creationId="{AD49A47F-C3B1-1F4A-7043-19865DE056A6}"/>
          </ac:inkMkLst>
        </pc:inkChg>
        <pc:inkChg chg="add del mod">
          <ac:chgData name="Tim Cook" userId="d1c7cfb340f2c7ab" providerId="LiveId" clId="{AEB4F299-989A-45D1-A35F-38CF48D9D77D}" dt="2023-03-29T00:32:46.145" v="70"/>
          <ac:inkMkLst>
            <pc:docMk/>
            <pc:sldMk cId="3273576346" sldId="475"/>
            <ac:inkMk id="28" creationId="{63A8EEFF-F41B-5E68-61DD-26B84B3C9C71}"/>
          </ac:inkMkLst>
        </pc:inkChg>
        <pc:inkChg chg="add del mod">
          <ac:chgData name="Tim Cook" userId="d1c7cfb340f2c7ab" providerId="LiveId" clId="{AEB4F299-989A-45D1-A35F-38CF48D9D77D}" dt="2023-03-29T00:32:46.145" v="69"/>
          <ac:inkMkLst>
            <pc:docMk/>
            <pc:sldMk cId="3273576346" sldId="475"/>
            <ac:inkMk id="29" creationId="{E20E1B77-F39C-FEFC-D281-C3BE2FDF3893}"/>
          </ac:inkMkLst>
        </pc:inkChg>
        <pc:inkChg chg="add del mod">
          <ac:chgData name="Tim Cook" userId="d1c7cfb340f2c7ab" providerId="LiveId" clId="{AEB4F299-989A-45D1-A35F-38CF48D9D77D}" dt="2023-03-29T00:32:40.892" v="66"/>
          <ac:inkMkLst>
            <pc:docMk/>
            <pc:sldMk cId="3273576346" sldId="475"/>
            <ac:inkMk id="30" creationId="{8A63FD84-E67A-2FF8-4D4B-407598AE2B7F}"/>
          </ac:inkMkLst>
        </pc:inkChg>
        <pc:inkChg chg="add del mod">
          <ac:chgData name="Tim Cook" userId="d1c7cfb340f2c7ab" providerId="LiveId" clId="{AEB4F299-989A-45D1-A35F-38CF48D9D77D}" dt="2023-03-29T00:32:40.892" v="65"/>
          <ac:inkMkLst>
            <pc:docMk/>
            <pc:sldMk cId="3273576346" sldId="475"/>
            <ac:inkMk id="31" creationId="{D380D4B8-BA9A-1DD5-9F37-7066AF352A37}"/>
          </ac:inkMkLst>
        </pc:inkChg>
        <pc:inkChg chg="add del mod">
          <ac:chgData name="Tim Cook" userId="d1c7cfb340f2c7ab" providerId="LiveId" clId="{AEB4F299-989A-45D1-A35F-38CF48D9D77D}" dt="2023-03-29T00:32:40.892" v="64"/>
          <ac:inkMkLst>
            <pc:docMk/>
            <pc:sldMk cId="3273576346" sldId="475"/>
            <ac:inkMk id="32" creationId="{A96DFC99-0B53-1B16-3F91-A22DE494FB42}"/>
          </ac:inkMkLst>
        </pc:inkChg>
        <pc:inkChg chg="add del">
          <ac:chgData name="Tim Cook" userId="d1c7cfb340f2c7ab" providerId="LiveId" clId="{AEB4F299-989A-45D1-A35F-38CF48D9D77D}" dt="2023-03-29T00:32:34.871" v="49"/>
          <ac:inkMkLst>
            <pc:docMk/>
            <pc:sldMk cId="3273576346" sldId="475"/>
            <ac:inkMk id="34" creationId="{50B75CFB-263D-DCFA-1925-41899468D26A}"/>
          </ac:inkMkLst>
        </pc:inkChg>
        <pc:inkChg chg="add del">
          <ac:chgData name="Tim Cook" userId="d1c7cfb340f2c7ab" providerId="LiveId" clId="{AEB4F299-989A-45D1-A35F-38CF48D9D77D}" dt="2023-03-29T00:32:34.871" v="52"/>
          <ac:inkMkLst>
            <pc:docMk/>
            <pc:sldMk cId="3273576346" sldId="475"/>
            <ac:inkMk id="35" creationId="{3D6BCC82-4146-AC31-2C9D-65360F12851B}"/>
          </ac:inkMkLst>
        </pc:inkChg>
        <pc:inkChg chg="add del">
          <ac:chgData name="Tim Cook" userId="d1c7cfb340f2c7ab" providerId="LiveId" clId="{AEB4F299-989A-45D1-A35F-38CF48D9D77D}" dt="2023-03-29T00:32:34.871" v="51"/>
          <ac:inkMkLst>
            <pc:docMk/>
            <pc:sldMk cId="3273576346" sldId="475"/>
            <ac:inkMk id="36" creationId="{331C3991-E808-CD44-B947-D9ACCAD88CFD}"/>
          </ac:inkMkLst>
        </pc:inkChg>
        <pc:inkChg chg="add del">
          <ac:chgData name="Tim Cook" userId="d1c7cfb340f2c7ab" providerId="LiveId" clId="{AEB4F299-989A-45D1-A35F-38CF48D9D77D}" dt="2023-03-29T00:32:34.871" v="48"/>
          <ac:inkMkLst>
            <pc:docMk/>
            <pc:sldMk cId="3273576346" sldId="475"/>
            <ac:inkMk id="37" creationId="{5E9F0ED8-2B03-7B98-DD3D-CE385828A9F8}"/>
          </ac:inkMkLst>
        </pc:inkChg>
        <pc:inkChg chg="add del">
          <ac:chgData name="Tim Cook" userId="d1c7cfb340f2c7ab" providerId="LiveId" clId="{AEB4F299-989A-45D1-A35F-38CF48D9D77D}" dt="2023-03-29T00:32:34.871" v="50"/>
          <ac:inkMkLst>
            <pc:docMk/>
            <pc:sldMk cId="3273576346" sldId="475"/>
            <ac:inkMk id="38" creationId="{810C88D2-7464-D8E0-36A2-12C8833EC114}"/>
          </ac:inkMkLst>
        </pc:inkChg>
        <pc:inkChg chg="add del mod">
          <ac:chgData name="Tim Cook" userId="d1c7cfb340f2c7ab" providerId="LiveId" clId="{AEB4F299-989A-45D1-A35F-38CF48D9D77D}" dt="2023-03-29T00:32:39.259" v="59"/>
          <ac:inkMkLst>
            <pc:docMk/>
            <pc:sldMk cId="3273576346" sldId="475"/>
            <ac:inkMk id="39" creationId="{E927D845-BAA8-D64C-9BDA-3F2D8B424D73}"/>
          </ac:inkMkLst>
        </pc:inkChg>
        <pc:inkChg chg="add del mod">
          <ac:chgData name="Tim Cook" userId="d1c7cfb340f2c7ab" providerId="LiveId" clId="{AEB4F299-989A-45D1-A35F-38CF48D9D77D}" dt="2023-03-29T00:32:39.259" v="61"/>
          <ac:inkMkLst>
            <pc:docMk/>
            <pc:sldMk cId="3273576346" sldId="475"/>
            <ac:inkMk id="40" creationId="{9C5241F3-FB9F-2B55-9A5B-9A2AAFF2A44D}"/>
          </ac:inkMkLst>
        </pc:inkChg>
        <pc:inkChg chg="add del mod">
          <ac:chgData name="Tim Cook" userId="d1c7cfb340f2c7ab" providerId="LiveId" clId="{AEB4F299-989A-45D1-A35F-38CF48D9D77D}" dt="2023-03-29T00:32:39.259" v="60"/>
          <ac:inkMkLst>
            <pc:docMk/>
            <pc:sldMk cId="3273576346" sldId="475"/>
            <ac:inkMk id="41" creationId="{2B679055-0ED9-634F-8C37-47EB420CF252}"/>
          </ac:inkMkLst>
        </pc:inkChg>
        <pc:inkChg chg="add del mod">
          <ac:chgData name="Tim Cook" userId="d1c7cfb340f2c7ab" providerId="LiveId" clId="{AEB4F299-989A-45D1-A35F-38CF48D9D77D}" dt="2023-03-29T00:32:39.259" v="62"/>
          <ac:inkMkLst>
            <pc:docMk/>
            <pc:sldMk cId="3273576346" sldId="475"/>
            <ac:inkMk id="42" creationId="{7BBF7CEE-80F5-C3F1-6B0F-F88AEC88DAC5}"/>
          </ac:inkMkLst>
        </pc:inkChg>
        <pc:inkChg chg="add del mod">
          <ac:chgData name="Tim Cook" userId="d1c7cfb340f2c7ab" providerId="LiveId" clId="{AEB4F299-989A-45D1-A35F-38CF48D9D77D}" dt="2023-03-29T00:32:39.259" v="63"/>
          <ac:inkMkLst>
            <pc:docMk/>
            <pc:sldMk cId="3273576346" sldId="475"/>
            <ac:inkMk id="43" creationId="{7A4B421F-DA70-7D53-5E95-36B482BBE5C7}"/>
          </ac:inkMkLst>
        </pc:inkChg>
        <pc:inkChg chg="add del mod">
          <ac:chgData name="Tim Cook" userId="d1c7cfb340f2c7ab" providerId="LiveId" clId="{AEB4F299-989A-45D1-A35F-38CF48D9D77D}" dt="2023-03-29T00:32:46.145" v="71"/>
          <ac:inkMkLst>
            <pc:docMk/>
            <pc:sldMk cId="3273576346" sldId="475"/>
            <ac:inkMk id="45" creationId="{3E375F9C-ADDA-622A-AEA6-9BDDEB9BE6E6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47" creationId="{83EF3823-F3AA-AE5D-7E86-7D1512556075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48" creationId="{31CBBF9C-CFD3-F09F-2D67-0B4C11811D9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49" creationId="{699B6687-E479-FC79-7B80-C474EAB4549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0" creationId="{4973A47A-C313-FC26-33DA-1FF76829F45E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1" creationId="{64DF902A-CE0E-672B-BB94-B7CB31167C1A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2" creationId="{0C7865CC-7330-F5BD-3FF3-BF7446FCD712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3" creationId="{80055155-99CA-99AE-5FDF-D5E29F31810D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4" creationId="{8148931B-3E7D-92C4-CEC4-374B9D097E2D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5" creationId="{645DDB4A-F751-EE1F-406A-D627DDEAC99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6" creationId="{8F762F30-35CB-6A58-CA1E-07D9516F4227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59" creationId="{4DA63B5C-0C5D-E642-F597-036EDB196A47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0" creationId="{872BE53F-3F68-7D9F-00CC-8D7203461E0F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1" creationId="{4469872F-145E-25E4-864C-404C7DE056B3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2" creationId="{6F22F54C-3416-95F6-E0FA-65F3E99124CC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3" creationId="{F167AAAB-B5E0-5D52-C9EA-7A57EA99AA6F}"/>
          </ac:inkMkLst>
        </pc:inkChg>
        <pc:inkChg chg="add del">
          <ac:chgData name="Tim Cook" userId="d1c7cfb340f2c7ab" providerId="LiveId" clId="{AEB4F299-989A-45D1-A35F-38CF48D9D77D}" dt="2023-03-29T00:34:52.559" v="95"/>
          <ac:inkMkLst>
            <pc:docMk/>
            <pc:sldMk cId="3273576346" sldId="475"/>
            <ac:inkMk id="64" creationId="{E18C1082-E9C4-4814-DF1A-CB5D46EE93D2}"/>
          </ac:inkMkLst>
        </pc:inkChg>
        <pc:inkChg chg="add del mod">
          <ac:chgData name="Tim Cook" userId="d1c7cfb340f2c7ab" providerId="LiveId" clId="{AEB4F299-989A-45D1-A35F-38CF48D9D77D}" dt="2023-03-29T00:34:55.234" v="103"/>
          <ac:inkMkLst>
            <pc:docMk/>
            <pc:sldMk cId="3273576346" sldId="475"/>
            <ac:inkMk id="65" creationId="{B4FC55D7-EBA2-9B04-1970-05B2FF2705D9}"/>
          </ac:inkMkLst>
        </pc:inkChg>
        <pc:inkChg chg="add del mod">
          <ac:chgData name="Tim Cook" userId="d1c7cfb340f2c7ab" providerId="LiveId" clId="{AEB4F299-989A-45D1-A35F-38CF48D9D77D}" dt="2023-03-29T00:34:55.235" v="104"/>
          <ac:inkMkLst>
            <pc:docMk/>
            <pc:sldMk cId="3273576346" sldId="475"/>
            <ac:inkMk id="66" creationId="{20144EFB-6119-8042-A346-D939CBCFB259}"/>
          </ac:inkMkLst>
        </pc:inkChg>
        <pc:inkChg chg="add del mod">
          <ac:chgData name="Tim Cook" userId="d1c7cfb340f2c7ab" providerId="LiveId" clId="{AEB4F299-989A-45D1-A35F-38CF48D9D77D}" dt="2023-03-29T00:34:55.233" v="102"/>
          <ac:inkMkLst>
            <pc:docMk/>
            <pc:sldMk cId="3273576346" sldId="475"/>
            <ac:inkMk id="67" creationId="{5EDB3093-2E34-E64A-906A-73F161FC8578}"/>
          </ac:inkMkLst>
        </pc:inkChg>
        <pc:inkChg chg="add del mod">
          <ac:chgData name="Tim Cook" userId="d1c7cfb340f2c7ab" providerId="LiveId" clId="{AEB4F299-989A-45D1-A35F-38CF48D9D77D}" dt="2023-03-29T00:34:55.233" v="100"/>
          <ac:inkMkLst>
            <pc:docMk/>
            <pc:sldMk cId="3273576346" sldId="475"/>
            <ac:inkMk id="68" creationId="{13C477BC-22D5-EB51-CB21-025682D12C78}"/>
          </ac:inkMkLst>
        </pc:inkChg>
        <pc:inkChg chg="add del">
          <ac:chgData name="Tim Cook" userId="d1c7cfb340f2c7ab" providerId="LiveId" clId="{AEB4F299-989A-45D1-A35F-38CF48D9D77D}" dt="2023-03-29T00:34:55.233" v="101"/>
          <ac:inkMkLst>
            <pc:docMk/>
            <pc:sldMk cId="3273576346" sldId="475"/>
            <ac:inkMk id="71" creationId="{A461C6DB-2EC2-17C6-A3D8-869301588BE1}"/>
          </ac:inkMkLst>
        </pc:inkChg>
        <pc:inkChg chg="add del">
          <ac:chgData name="Tim Cook" userId="d1c7cfb340f2c7ab" providerId="LiveId" clId="{AEB4F299-989A-45D1-A35F-38CF48D9D77D}" dt="2023-03-29T00:34:55.232" v="99"/>
          <ac:inkMkLst>
            <pc:docMk/>
            <pc:sldMk cId="3273576346" sldId="475"/>
            <ac:inkMk id="72" creationId="{A0688188-69CC-9222-2844-2AE2BA27E14D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3" creationId="{FA554BF0-DDBA-1225-B695-8452AADC412C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4" creationId="{2073D57B-BA21-0CE5-A172-3166135DC80C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5" creationId="{21D55420-EAB9-910E-EB82-A9413BC1275A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6" creationId="{F0D7438B-CA08-B6AD-668F-F7DB99C025B2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7" creationId="{3E6E4EE1-1ECD-BB58-15D5-FAB54D82BEB0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8" creationId="{65B4CF1D-1962-D345-3951-B82A0CC667A8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9" creationId="{210B10EC-202A-7680-0EC0-0BD77A5C88B1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0" creationId="{FC1591FA-A94A-4915-8283-8038175CC02D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1" creationId="{81BAAE6F-62BB-B2F2-7649-4E0972AAE7AD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2" creationId="{961F7EBC-D16A-D381-3F27-4C922B322A60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3" creationId="{CD354544-9112-55E4-A01E-95443145637A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4" creationId="{110B21EA-BBA7-7E33-9578-C7680357292E}"/>
          </ac:inkMkLst>
        </pc:inkChg>
        <pc:inkChg chg="add del mod">
          <ac:chgData name="Tim Cook" userId="d1c7cfb340f2c7ab" providerId="LiveId" clId="{AEB4F299-989A-45D1-A35F-38CF48D9D77D}" dt="2023-03-29T00:35:04.045" v="125"/>
          <ac:inkMkLst>
            <pc:docMk/>
            <pc:sldMk cId="3273576346" sldId="475"/>
            <ac:inkMk id="85" creationId="{8076FB0E-AC2C-32D2-B6FA-F625754E128F}"/>
          </ac:inkMkLst>
        </pc:inkChg>
        <pc:inkChg chg="add del mod">
          <ac:chgData name="Tim Cook" userId="d1c7cfb340f2c7ab" providerId="LiveId" clId="{AEB4F299-989A-45D1-A35F-38CF48D9D77D}" dt="2023-03-29T00:35:04.045" v="122"/>
          <ac:inkMkLst>
            <pc:docMk/>
            <pc:sldMk cId="3273576346" sldId="475"/>
            <ac:inkMk id="86" creationId="{29AABDDC-8882-60F2-321E-C8CADE40A330}"/>
          </ac:inkMkLst>
        </pc:inkChg>
        <pc:inkChg chg="add del mod">
          <ac:chgData name="Tim Cook" userId="d1c7cfb340f2c7ab" providerId="LiveId" clId="{AEB4F299-989A-45D1-A35F-38CF48D9D77D}" dt="2023-03-29T00:35:04.045" v="123"/>
          <ac:inkMkLst>
            <pc:docMk/>
            <pc:sldMk cId="3273576346" sldId="475"/>
            <ac:inkMk id="87" creationId="{A54A96E8-2098-AF68-9F08-2DE0BCC7FE88}"/>
          </ac:inkMkLst>
        </pc:inkChg>
        <pc:inkChg chg="add del mod">
          <ac:chgData name="Tim Cook" userId="d1c7cfb340f2c7ab" providerId="LiveId" clId="{AEB4F299-989A-45D1-A35F-38CF48D9D77D}" dt="2023-03-29T00:35:04.045" v="124"/>
          <ac:inkMkLst>
            <pc:docMk/>
            <pc:sldMk cId="3273576346" sldId="475"/>
            <ac:inkMk id="88" creationId="{261328CD-3FAE-781B-463F-47E1640385FB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1" creationId="{E6BA7BD3-317C-8B52-BFCA-C101D2BBFBEF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2" creationId="{A9AE3600-1E99-160F-BF23-0E4FD041A546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3" creationId="{367A77E5-CC32-FE7F-ABC4-EF764B82ECD2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4" creationId="{9EBB2FC9-41BD-849F-6B75-1CABDD9FB109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5" creationId="{B48A2C0B-C418-3346-87C3-E3201686C968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6" creationId="{E0E00C12-3A7B-BD3B-10C5-4AC0359A4478}"/>
          </ac:inkMkLst>
        </pc:inkChg>
      </pc:sldChg>
      <pc:sldChg chg="addSp delSp modSp mod">
        <pc:chgData name="Tim Cook" userId="d1c7cfb340f2c7ab" providerId="LiveId" clId="{AEB4F299-989A-45D1-A35F-38CF48D9D77D}" dt="2023-03-29T00:37:48.731" v="207" actId="1076"/>
        <pc:sldMkLst>
          <pc:docMk/>
          <pc:sldMk cId="2799099025" sldId="476"/>
        </pc:sldMkLst>
        <pc:grpChg chg="del mod">
          <ac:chgData name="Tim Cook" userId="d1c7cfb340f2c7ab" providerId="LiveId" clId="{AEB4F299-989A-45D1-A35F-38CF48D9D77D}" dt="2023-03-29T00:35:42.877" v="139"/>
          <ac:grpSpMkLst>
            <pc:docMk/>
            <pc:sldMk cId="2799099025" sldId="476"/>
            <ac:grpSpMk id="6" creationId="{9C75195F-324F-94D5-9336-B3FE58C489D2}"/>
          </ac:grpSpMkLst>
        </pc:grpChg>
        <pc:grpChg chg="del mod">
          <ac:chgData name="Tim Cook" userId="d1c7cfb340f2c7ab" providerId="LiveId" clId="{AEB4F299-989A-45D1-A35F-38CF48D9D77D}" dt="2023-03-29T00:35:44.318" v="141"/>
          <ac:grpSpMkLst>
            <pc:docMk/>
            <pc:sldMk cId="2799099025" sldId="476"/>
            <ac:grpSpMk id="8" creationId="{C713F128-20B0-054B-2B9D-AAA70FFEC577}"/>
          </ac:grpSpMkLst>
        </pc:grpChg>
        <pc:grpChg chg="del mod">
          <ac:chgData name="Tim Cook" userId="d1c7cfb340f2c7ab" providerId="LiveId" clId="{AEB4F299-989A-45D1-A35F-38CF48D9D77D}" dt="2023-03-29T00:35:46.203" v="143"/>
          <ac:grpSpMkLst>
            <pc:docMk/>
            <pc:sldMk cId="2799099025" sldId="476"/>
            <ac:grpSpMk id="10" creationId="{A8AED43A-E8A4-4ABE-809D-F471721D5B59}"/>
          </ac:grpSpMkLst>
        </pc:grpChg>
        <pc:grpChg chg="del mod">
          <ac:chgData name="Tim Cook" userId="d1c7cfb340f2c7ab" providerId="LiveId" clId="{AEB4F299-989A-45D1-A35F-38CF48D9D77D}" dt="2023-03-29T00:36:08.160" v="148"/>
          <ac:grpSpMkLst>
            <pc:docMk/>
            <pc:sldMk cId="2799099025" sldId="476"/>
            <ac:grpSpMk id="12" creationId="{18B51ACC-1F9C-E6DE-CFDF-A08A5E97F8FA}"/>
          </ac:grpSpMkLst>
        </pc:grpChg>
        <pc:grpChg chg="mod">
          <ac:chgData name="Tim Cook" userId="d1c7cfb340f2c7ab" providerId="LiveId" clId="{AEB4F299-989A-45D1-A35F-38CF48D9D77D}" dt="2023-03-29T00:36:14.384" v="154"/>
          <ac:grpSpMkLst>
            <pc:docMk/>
            <pc:sldMk cId="2799099025" sldId="476"/>
            <ac:grpSpMk id="17" creationId="{6BA36380-D1CE-A81E-4F1D-B81C530467B8}"/>
          </ac:grpSpMkLst>
        </pc:grpChg>
        <pc:grpChg chg="del mod">
          <ac:chgData name="Tim Cook" userId="d1c7cfb340f2c7ab" providerId="LiveId" clId="{AEB4F299-989A-45D1-A35F-38CF48D9D77D}" dt="2023-03-29T00:36:31.678" v="171"/>
          <ac:grpSpMkLst>
            <pc:docMk/>
            <pc:sldMk cId="2799099025" sldId="476"/>
            <ac:grpSpMk id="27" creationId="{62D649B6-E9B3-E11A-F024-432F319ED345}"/>
          </ac:grpSpMkLst>
        </pc:grpChg>
        <pc:grpChg chg="mod">
          <ac:chgData name="Tim Cook" userId="d1c7cfb340f2c7ab" providerId="LiveId" clId="{AEB4F299-989A-45D1-A35F-38CF48D9D77D}" dt="2023-03-29T00:36:31.678" v="171"/>
          <ac:grpSpMkLst>
            <pc:docMk/>
            <pc:sldMk cId="2799099025" sldId="476"/>
            <ac:grpSpMk id="29" creationId="{43CE5F37-E985-C314-A791-5DF8D9708C4B}"/>
          </ac:grpSpMkLst>
        </pc:grpChg>
        <pc:grpChg chg="mod">
          <ac:chgData name="Tim Cook" userId="d1c7cfb340f2c7ab" providerId="LiveId" clId="{AEB4F299-989A-45D1-A35F-38CF48D9D77D}" dt="2023-03-29T00:36:35.248" v="174"/>
          <ac:grpSpMkLst>
            <pc:docMk/>
            <pc:sldMk cId="2799099025" sldId="476"/>
            <ac:grpSpMk id="32" creationId="{DD641DC7-B536-D226-61C5-4458FEE08317}"/>
          </ac:grpSpMkLst>
        </pc:grpChg>
        <pc:grpChg chg="del mod">
          <ac:chgData name="Tim Cook" userId="d1c7cfb340f2c7ab" providerId="LiveId" clId="{AEB4F299-989A-45D1-A35F-38CF48D9D77D}" dt="2023-03-29T00:36:42.387" v="183"/>
          <ac:grpSpMkLst>
            <pc:docMk/>
            <pc:sldMk cId="2799099025" sldId="476"/>
            <ac:grpSpMk id="38" creationId="{B601667C-931B-80DA-3122-864702CE9CF1}"/>
          </ac:grpSpMkLst>
        </pc:grpChg>
        <pc:grpChg chg="del mod">
          <ac:chgData name="Tim Cook" userId="d1c7cfb340f2c7ab" providerId="LiveId" clId="{AEB4F299-989A-45D1-A35F-38CF48D9D77D}" dt="2023-03-29T00:36:54.855" v="187"/>
          <ac:grpSpMkLst>
            <pc:docMk/>
            <pc:sldMk cId="2799099025" sldId="476"/>
            <ac:grpSpMk id="40" creationId="{40502EBA-93B6-D92F-F5C1-8E1ECCB8F613}"/>
          </ac:grpSpMkLst>
        </pc:grpChg>
        <pc:grpChg chg="del mod">
          <ac:chgData name="Tim Cook" userId="d1c7cfb340f2c7ab" providerId="LiveId" clId="{AEB4F299-989A-45D1-A35F-38CF48D9D77D}" dt="2023-03-29T00:37:04.222" v="197"/>
          <ac:grpSpMkLst>
            <pc:docMk/>
            <pc:sldMk cId="2799099025" sldId="476"/>
            <ac:grpSpMk id="46" creationId="{27410891-772D-6710-4865-F7C85762B99D}"/>
          </ac:grpSpMkLst>
        </pc:grpChg>
        <pc:grpChg chg="mod">
          <ac:chgData name="Tim Cook" userId="d1c7cfb340f2c7ab" providerId="LiveId" clId="{AEB4F299-989A-45D1-A35F-38CF48D9D77D}" dt="2023-03-29T00:37:04.784" v="201"/>
          <ac:grpSpMkLst>
            <pc:docMk/>
            <pc:sldMk cId="2799099025" sldId="476"/>
            <ac:grpSpMk id="49" creationId="{4FA2F8B1-47C5-DFB8-43B8-1C5DCAFB8889}"/>
          </ac:grpSpMkLst>
        </pc:grpChg>
        <pc:inkChg chg="add del mod">
          <ac:chgData name="Tim Cook" userId="d1c7cfb340f2c7ab" providerId="LiveId" clId="{AEB4F299-989A-45D1-A35F-38CF48D9D77D}" dt="2023-03-29T00:36:07.193" v="145"/>
          <ac:inkMkLst>
            <pc:docMk/>
            <pc:sldMk cId="2799099025" sldId="476"/>
            <ac:inkMk id="3" creationId="{A96393DD-62AA-1BD6-2BD5-C961057CB74F}"/>
          </ac:inkMkLst>
        </pc:inkChg>
        <pc:inkChg chg="add del mod">
          <ac:chgData name="Tim Cook" userId="d1c7cfb340f2c7ab" providerId="LiveId" clId="{AEB4F299-989A-45D1-A35F-38CF48D9D77D}" dt="2023-03-29T00:36:07.193" v="146"/>
          <ac:inkMkLst>
            <pc:docMk/>
            <pc:sldMk cId="2799099025" sldId="476"/>
            <ac:inkMk id="4" creationId="{B14B2FED-AD1C-2356-37E2-AF4DF9FC8FCC}"/>
          </ac:inkMkLst>
        </pc:inkChg>
        <pc:inkChg chg="add del mod">
          <ac:chgData name="Tim Cook" userId="d1c7cfb340f2c7ab" providerId="LiveId" clId="{AEB4F299-989A-45D1-A35F-38CF48D9D77D}" dt="2023-03-29T00:36:08.160" v="148"/>
          <ac:inkMkLst>
            <pc:docMk/>
            <pc:sldMk cId="2799099025" sldId="476"/>
            <ac:inkMk id="5" creationId="{257CBE64-6FDB-7025-D323-319C35608CE6}"/>
          </ac:inkMkLst>
        </pc:inkChg>
        <pc:inkChg chg="add del mod">
          <ac:chgData name="Tim Cook" userId="d1c7cfb340f2c7ab" providerId="LiveId" clId="{AEB4F299-989A-45D1-A35F-38CF48D9D77D}" dt="2023-03-29T00:36:07.193" v="144"/>
          <ac:inkMkLst>
            <pc:docMk/>
            <pc:sldMk cId="2799099025" sldId="476"/>
            <ac:inkMk id="7" creationId="{7AFFE658-8934-6B6F-54EA-28FC7A4508CD}"/>
          </ac:inkMkLst>
        </pc:inkChg>
        <pc:inkChg chg="add del mod">
          <ac:chgData name="Tim Cook" userId="d1c7cfb340f2c7ab" providerId="LiveId" clId="{AEB4F299-989A-45D1-A35F-38CF48D9D77D}" dt="2023-03-29T00:36:08.152" v="147"/>
          <ac:inkMkLst>
            <pc:docMk/>
            <pc:sldMk cId="2799099025" sldId="476"/>
            <ac:inkMk id="9" creationId="{C5318B9E-3BB4-FBC4-42B1-823B1C1B550C}"/>
          </ac:inkMkLst>
        </pc:inkChg>
        <pc:inkChg chg="add del mod">
          <ac:chgData name="Tim Cook" userId="d1c7cfb340f2c7ab" providerId="LiveId" clId="{AEB4F299-989A-45D1-A35F-38CF48D9D77D}" dt="2023-03-29T00:36:08.160" v="149"/>
          <ac:inkMkLst>
            <pc:docMk/>
            <pc:sldMk cId="2799099025" sldId="476"/>
            <ac:inkMk id="11" creationId="{713F780C-0DD4-E388-1BCB-2152939F6CA9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3" creationId="{F840287C-8D1A-CAD1-467C-970710388F38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4" creationId="{4FAA894D-CCD7-4C71-DF6E-3679863320D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5" creationId="{034438F3-A1DF-2253-2302-EDC1D2CB679D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6" creationId="{3763C2F3-A98C-3BC2-97C8-0A15974CC3DC}"/>
          </ac:inkMkLst>
        </pc:inkChg>
        <pc:inkChg chg="add del">
          <ac:chgData name="Tim Cook" userId="d1c7cfb340f2c7ab" providerId="LiveId" clId="{AEB4F299-989A-45D1-A35F-38CF48D9D77D}" dt="2023-03-29T00:36:18.649" v="156"/>
          <ac:inkMkLst>
            <pc:docMk/>
            <pc:sldMk cId="2799099025" sldId="476"/>
            <ac:inkMk id="18" creationId="{EB4DBB23-4CD4-0A4A-FA89-C4A2F04621F7}"/>
          </ac:inkMkLst>
        </pc:inkChg>
        <pc:inkChg chg="add del">
          <ac:chgData name="Tim Cook" userId="d1c7cfb340f2c7ab" providerId="LiveId" clId="{AEB4F299-989A-45D1-A35F-38CF48D9D77D}" dt="2023-03-29T00:36:22.026" v="158"/>
          <ac:inkMkLst>
            <pc:docMk/>
            <pc:sldMk cId="2799099025" sldId="476"/>
            <ac:inkMk id="19" creationId="{6E5CFEEB-4FC5-9D01-B2CE-E6188B13496E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0" creationId="{D719166C-1ABD-EB1E-0F53-49C6DA58B6FD}"/>
          </ac:inkMkLst>
        </pc:inkChg>
        <pc:inkChg chg="add del">
          <ac:chgData name="Tim Cook" userId="d1c7cfb340f2c7ab" providerId="LiveId" clId="{AEB4F299-989A-45D1-A35F-38CF48D9D77D}" dt="2023-03-29T00:36:26.682" v="164"/>
          <ac:inkMkLst>
            <pc:docMk/>
            <pc:sldMk cId="2799099025" sldId="476"/>
            <ac:inkMk id="21" creationId="{8064B04E-6AFE-FB6F-537C-BC0F65E2E353}"/>
          </ac:inkMkLst>
        </pc:inkChg>
        <pc:inkChg chg="add del">
          <ac:chgData name="Tim Cook" userId="d1c7cfb340f2c7ab" providerId="LiveId" clId="{AEB4F299-989A-45D1-A35F-38CF48D9D77D}" dt="2023-03-29T00:36:26.682" v="163"/>
          <ac:inkMkLst>
            <pc:docMk/>
            <pc:sldMk cId="2799099025" sldId="476"/>
            <ac:inkMk id="22" creationId="{E110699D-91F1-EACC-CFBD-7E236FB0349E}"/>
          </ac:inkMkLst>
        </pc:inkChg>
        <pc:inkChg chg="add del">
          <ac:chgData name="Tim Cook" userId="d1c7cfb340f2c7ab" providerId="LiveId" clId="{AEB4F299-989A-45D1-A35F-38CF48D9D77D}" dt="2023-03-29T00:36:26.682" v="165"/>
          <ac:inkMkLst>
            <pc:docMk/>
            <pc:sldMk cId="2799099025" sldId="476"/>
            <ac:inkMk id="23" creationId="{F949C83A-8E62-4126-0D2C-F555BCE63421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4" creationId="{5E57AB79-7C56-5863-540B-5D64D91FE08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5" creationId="{B6B1A0AD-8106-A5DA-F116-375EE22166A7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6" creationId="{9FD0DB49-6697-9173-4DEE-DCDEA8277FFA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8" creationId="{5909EB30-6BDF-3A2A-3C1C-62D690E7028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30" creationId="{0E00768A-2244-6E96-1688-4974EF139FE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31" creationId="{7D544D21-4CE9-47EC-0D67-39B6EDAC80B8}"/>
          </ac:inkMkLst>
        </pc:inkChg>
        <pc:inkChg chg="add del mod">
          <ac:chgData name="Tim Cook" userId="d1c7cfb340f2c7ab" providerId="LiveId" clId="{AEB4F299-989A-45D1-A35F-38CF48D9D77D}" dt="2023-03-29T00:36:54.855" v="186"/>
          <ac:inkMkLst>
            <pc:docMk/>
            <pc:sldMk cId="2799099025" sldId="476"/>
            <ac:inkMk id="33" creationId="{03B30392-48EF-5801-75B0-93FED51B1A8B}"/>
          </ac:inkMkLst>
        </pc:inkChg>
        <pc:inkChg chg="add del mod">
          <ac:chgData name="Tim Cook" userId="d1c7cfb340f2c7ab" providerId="LiveId" clId="{AEB4F299-989A-45D1-A35F-38CF48D9D77D}" dt="2023-03-29T00:36:54.855" v="188"/>
          <ac:inkMkLst>
            <pc:docMk/>
            <pc:sldMk cId="2799099025" sldId="476"/>
            <ac:inkMk id="34" creationId="{99158BCF-D154-3709-6E49-BA68EAF20813}"/>
          </ac:inkMkLst>
        </pc:inkChg>
        <pc:inkChg chg="add del mod">
          <ac:chgData name="Tim Cook" userId="d1c7cfb340f2c7ab" providerId="LiveId" clId="{AEB4F299-989A-45D1-A35F-38CF48D9D77D}" dt="2023-03-29T00:36:39.637" v="181"/>
          <ac:inkMkLst>
            <pc:docMk/>
            <pc:sldMk cId="2799099025" sldId="476"/>
            <ac:inkMk id="35" creationId="{50E1B5B1-6A85-528E-161F-6A0ADCA83FA1}"/>
          </ac:inkMkLst>
        </pc:inkChg>
        <pc:inkChg chg="add del mod">
          <ac:chgData name="Tim Cook" userId="d1c7cfb340f2c7ab" providerId="LiveId" clId="{AEB4F299-989A-45D1-A35F-38CF48D9D77D}" dt="2023-03-29T00:36:54.855" v="187"/>
          <ac:inkMkLst>
            <pc:docMk/>
            <pc:sldMk cId="2799099025" sldId="476"/>
            <ac:inkMk id="36" creationId="{1F1C546B-CED5-1370-2A74-F99B219AFAA9}"/>
          </ac:inkMkLst>
        </pc:inkChg>
        <pc:inkChg chg="add del mod">
          <ac:chgData name="Tim Cook" userId="d1c7cfb340f2c7ab" providerId="LiveId" clId="{AEB4F299-989A-45D1-A35F-38CF48D9D77D}" dt="2023-03-29T00:36:54.855" v="185"/>
          <ac:inkMkLst>
            <pc:docMk/>
            <pc:sldMk cId="2799099025" sldId="476"/>
            <ac:inkMk id="37" creationId="{075998C6-C435-EDD8-ECCB-D7D20680DEFD}"/>
          </ac:inkMkLst>
        </pc:inkChg>
        <pc:inkChg chg="add del mod">
          <ac:chgData name="Tim Cook" userId="d1c7cfb340f2c7ab" providerId="LiveId" clId="{AEB4F299-989A-45D1-A35F-38CF48D9D77D}" dt="2023-03-29T00:36:54.847" v="184"/>
          <ac:inkMkLst>
            <pc:docMk/>
            <pc:sldMk cId="2799099025" sldId="476"/>
            <ac:inkMk id="39" creationId="{29FD1CAE-1E82-1EE7-C9FF-3AA81345F070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41" creationId="{75522D0F-48DF-0945-7AA4-070576DF8BC8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42" creationId="{71E6AFA3-C239-7098-8368-07E87E82F67F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43" creationId="{9807B0A9-A067-B63B-26FB-F9E2CFE3F7C4}"/>
          </ac:inkMkLst>
        </pc:inkChg>
        <pc:inkChg chg="add del mod">
          <ac:chgData name="Tim Cook" userId="d1c7cfb340f2c7ab" providerId="LiveId" clId="{AEB4F299-989A-45D1-A35F-38CF48D9D77D}" dt="2023-03-29T00:37:04.784" v="200"/>
          <ac:inkMkLst>
            <pc:docMk/>
            <pc:sldMk cId="2799099025" sldId="476"/>
            <ac:inkMk id="44" creationId="{0561167A-36D3-53A9-6D32-CC2C487AA3CC}"/>
          </ac:inkMkLst>
        </pc:inkChg>
        <pc:inkChg chg="add del mod">
          <ac:chgData name="Tim Cook" userId="d1c7cfb340f2c7ab" providerId="LiveId" clId="{AEB4F299-989A-45D1-A35F-38CF48D9D77D}" dt="2023-03-29T00:37:04.784" v="199"/>
          <ac:inkMkLst>
            <pc:docMk/>
            <pc:sldMk cId="2799099025" sldId="476"/>
            <ac:inkMk id="45" creationId="{A4E54B17-4497-77EA-A51A-A69BCD6B052D}"/>
          </ac:inkMkLst>
        </pc:inkChg>
        <pc:inkChg chg="add del mod">
          <ac:chgData name="Tim Cook" userId="d1c7cfb340f2c7ab" providerId="LiveId" clId="{AEB4F299-989A-45D1-A35F-38CF48D9D77D}" dt="2023-03-29T00:37:04.784" v="201"/>
          <ac:inkMkLst>
            <pc:docMk/>
            <pc:sldMk cId="2799099025" sldId="476"/>
            <ac:inkMk id="47" creationId="{A284D72D-0C81-C865-EC7E-429956EEF790}"/>
          </ac:inkMkLst>
        </pc:inkChg>
        <pc:inkChg chg="add del mod">
          <ac:chgData name="Tim Cook" userId="d1c7cfb340f2c7ab" providerId="LiveId" clId="{AEB4F299-989A-45D1-A35F-38CF48D9D77D}" dt="2023-03-29T00:37:04.784" v="198"/>
          <ac:inkMkLst>
            <pc:docMk/>
            <pc:sldMk cId="2799099025" sldId="476"/>
            <ac:inkMk id="48" creationId="{AC7C352B-5BAE-D0FA-3685-253D8946FFE1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50" creationId="{CD8A4158-9A0F-81E0-2478-F5C23D238CE3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51" creationId="{0993DA8A-AB44-D215-3377-1DACBE2FB974}"/>
          </ac:inkMkLst>
        </pc:inkChg>
      </pc:sldChg>
      <pc:sldChg chg="addSp delSp modSp mod">
        <pc:chgData name="Tim Cook" userId="d1c7cfb340f2c7ab" providerId="LiveId" clId="{AEB4F299-989A-45D1-A35F-38CF48D9D77D}" dt="2023-03-29T00:45:00.606" v="370"/>
        <pc:sldMkLst>
          <pc:docMk/>
          <pc:sldMk cId="1739644181" sldId="477"/>
        </pc:sldMkLst>
        <pc:grpChg chg="del mod">
          <ac:chgData name="Tim Cook" userId="d1c7cfb340f2c7ab" providerId="LiveId" clId="{AEB4F299-989A-45D1-A35F-38CF48D9D77D}" dt="2023-03-29T00:40:32.768" v="218"/>
          <ac:grpSpMkLst>
            <pc:docMk/>
            <pc:sldMk cId="1739644181" sldId="477"/>
            <ac:grpSpMk id="15" creationId="{76D6C93D-BB67-EEDA-D7D6-5DE9B0613E4E}"/>
          </ac:grpSpMkLst>
        </pc:grpChg>
        <pc:grpChg chg="del mod">
          <ac:chgData name="Tim Cook" userId="d1c7cfb340f2c7ab" providerId="LiveId" clId="{AEB4F299-989A-45D1-A35F-38CF48D9D77D}" dt="2023-03-29T00:42:07.745" v="249"/>
          <ac:grpSpMkLst>
            <pc:docMk/>
            <pc:sldMk cId="1739644181" sldId="477"/>
            <ac:grpSpMk id="43" creationId="{1FFC0A71-6B2A-D429-B624-4C33654EF97F}"/>
          </ac:grpSpMkLst>
        </pc:grpChg>
        <pc:grpChg chg="mod">
          <ac:chgData name="Tim Cook" userId="d1c7cfb340f2c7ab" providerId="LiveId" clId="{AEB4F299-989A-45D1-A35F-38CF48D9D77D}" dt="2023-03-29T00:42:13.305" v="260"/>
          <ac:grpSpMkLst>
            <pc:docMk/>
            <pc:sldMk cId="1739644181" sldId="477"/>
            <ac:grpSpMk id="61" creationId="{6DF7D508-9A4A-762F-2F8A-A6BA70B59755}"/>
          </ac:grpSpMkLst>
        </pc:grpChg>
        <pc:grpChg chg="mod">
          <ac:chgData name="Tim Cook" userId="d1c7cfb340f2c7ab" providerId="LiveId" clId="{AEB4F299-989A-45D1-A35F-38CF48D9D77D}" dt="2023-03-29T00:42:13.305" v="260"/>
          <ac:grpSpMkLst>
            <pc:docMk/>
            <pc:sldMk cId="1739644181" sldId="477"/>
            <ac:grpSpMk id="62" creationId="{7F390A0E-85B9-A41D-6AEC-FCF14FC651DC}"/>
          </ac:grpSpMkLst>
        </pc:grpChg>
        <pc:grpChg chg="del mod">
          <ac:chgData name="Tim Cook" userId="d1c7cfb340f2c7ab" providerId="LiveId" clId="{AEB4F299-989A-45D1-A35F-38CF48D9D77D}" dt="2023-03-29T00:42:26.630" v="267"/>
          <ac:grpSpMkLst>
            <pc:docMk/>
            <pc:sldMk cId="1739644181" sldId="477"/>
            <ac:grpSpMk id="66" creationId="{2D13990B-6E9C-219D-411D-B283426A2C4D}"/>
          </ac:grpSpMkLst>
        </pc:grpChg>
        <pc:grpChg chg="del mod">
          <ac:chgData name="Tim Cook" userId="d1c7cfb340f2c7ab" providerId="LiveId" clId="{AEB4F299-989A-45D1-A35F-38CF48D9D77D}" dt="2023-03-29T00:42:33.104" v="274"/>
          <ac:grpSpMkLst>
            <pc:docMk/>
            <pc:sldMk cId="1739644181" sldId="477"/>
            <ac:grpSpMk id="70" creationId="{A1420B25-D5B6-1FB9-2465-06E4810A18BA}"/>
          </ac:grpSpMkLst>
        </pc:grpChg>
        <pc:grpChg chg="del mod">
          <ac:chgData name="Tim Cook" userId="d1c7cfb340f2c7ab" providerId="LiveId" clId="{AEB4F299-989A-45D1-A35F-38CF48D9D77D}" dt="2023-03-29T00:42:35.354" v="276"/>
          <ac:grpSpMkLst>
            <pc:docMk/>
            <pc:sldMk cId="1739644181" sldId="477"/>
            <ac:grpSpMk id="72" creationId="{DBD92E16-3481-5C9D-CC79-5EE513707A59}"/>
          </ac:grpSpMkLst>
        </pc:grpChg>
        <pc:grpChg chg="del mod">
          <ac:chgData name="Tim Cook" userId="d1c7cfb340f2c7ab" providerId="LiveId" clId="{AEB4F299-989A-45D1-A35F-38CF48D9D77D}" dt="2023-03-29T00:42:41.586" v="288"/>
          <ac:grpSpMkLst>
            <pc:docMk/>
            <pc:sldMk cId="1739644181" sldId="477"/>
            <ac:grpSpMk id="74" creationId="{4D4748BB-39BF-D8DD-3656-C8EFFA006D12}"/>
          </ac:grpSpMkLst>
        </pc:grpChg>
        <pc:grpChg chg="del mod">
          <ac:chgData name="Tim Cook" userId="d1c7cfb340f2c7ab" providerId="LiveId" clId="{AEB4F299-989A-45D1-A35F-38CF48D9D77D}" dt="2023-03-29T00:42:41.586" v="287"/>
          <ac:grpSpMkLst>
            <pc:docMk/>
            <pc:sldMk cId="1739644181" sldId="477"/>
            <ac:grpSpMk id="79" creationId="{4B0EAC09-D6AD-2B2D-1217-DEEA2306960D}"/>
          </ac:grpSpMkLst>
        </pc:grpChg>
        <pc:grpChg chg="del mod">
          <ac:chgData name="Tim Cook" userId="d1c7cfb340f2c7ab" providerId="LiveId" clId="{AEB4F299-989A-45D1-A35F-38CF48D9D77D}" dt="2023-03-29T00:42:51.404" v="300"/>
          <ac:grpSpMkLst>
            <pc:docMk/>
            <pc:sldMk cId="1739644181" sldId="477"/>
            <ac:grpSpMk id="85" creationId="{60E67509-73D3-C5D6-CCE0-84F99EFE9673}"/>
          </ac:grpSpMkLst>
        </pc:grpChg>
        <pc:grpChg chg="del mod">
          <ac:chgData name="Tim Cook" userId="d1c7cfb340f2c7ab" providerId="LiveId" clId="{AEB4F299-989A-45D1-A35F-38CF48D9D77D}" dt="2023-03-29T00:43:46.283" v="327"/>
          <ac:grpSpMkLst>
            <pc:docMk/>
            <pc:sldMk cId="1739644181" sldId="477"/>
            <ac:grpSpMk id="89" creationId="{873E541B-1FE0-E726-F61B-03685082D911}"/>
          </ac:grpSpMkLst>
        </pc:grpChg>
        <pc:grpChg chg="del mod">
          <ac:chgData name="Tim Cook" userId="d1c7cfb340f2c7ab" providerId="LiveId" clId="{AEB4F299-989A-45D1-A35F-38CF48D9D77D}" dt="2023-03-29T00:43:49.311" v="329"/>
          <ac:grpSpMkLst>
            <pc:docMk/>
            <pc:sldMk cId="1739644181" sldId="477"/>
            <ac:grpSpMk id="94" creationId="{E710DEE9-B9C6-F7D2-2534-624001DC4DDC}"/>
          </ac:grpSpMkLst>
        </pc:grpChg>
        <pc:grpChg chg="del mod">
          <ac:chgData name="Tim Cook" userId="d1c7cfb340f2c7ab" providerId="LiveId" clId="{AEB4F299-989A-45D1-A35F-38CF48D9D77D}" dt="2023-03-29T00:43:21.982" v="315"/>
          <ac:grpSpMkLst>
            <pc:docMk/>
            <pc:sldMk cId="1739644181" sldId="477"/>
            <ac:grpSpMk id="99" creationId="{6DB0CE89-7F5F-1588-0AC5-49C5B010E746}"/>
          </ac:grpSpMkLst>
        </pc:grpChg>
        <pc:grpChg chg="mod">
          <ac:chgData name="Tim Cook" userId="d1c7cfb340f2c7ab" providerId="LiveId" clId="{AEB4F299-989A-45D1-A35F-38CF48D9D77D}" dt="2023-03-29T00:43:22.617" v="316"/>
          <ac:grpSpMkLst>
            <pc:docMk/>
            <pc:sldMk cId="1739644181" sldId="477"/>
            <ac:grpSpMk id="101" creationId="{F3D64273-C31E-282A-BBCD-9E5D492B409C}"/>
          </ac:grpSpMkLst>
        </pc:grpChg>
        <pc:grpChg chg="mod">
          <ac:chgData name="Tim Cook" userId="d1c7cfb340f2c7ab" providerId="LiveId" clId="{AEB4F299-989A-45D1-A35F-38CF48D9D77D}" dt="2023-03-29T00:43:25.970" v="319"/>
          <ac:grpSpMkLst>
            <pc:docMk/>
            <pc:sldMk cId="1739644181" sldId="477"/>
            <ac:grpSpMk id="104" creationId="{D072AAC4-9648-94A5-7BAA-2440EFABF28C}"/>
          </ac:grpSpMkLst>
        </pc:grpChg>
        <pc:grpChg chg="del mod">
          <ac:chgData name="Tim Cook" userId="d1c7cfb340f2c7ab" providerId="LiveId" clId="{AEB4F299-989A-45D1-A35F-38CF48D9D77D}" dt="2023-03-29T00:44:04.075" v="337"/>
          <ac:grpSpMkLst>
            <pc:docMk/>
            <pc:sldMk cId="1739644181" sldId="477"/>
            <ac:grpSpMk id="109" creationId="{64DE1411-FFAD-5A2B-2ACA-806873B0EDDB}"/>
          </ac:grpSpMkLst>
        </pc:grpChg>
        <pc:grpChg chg="mod">
          <ac:chgData name="Tim Cook" userId="d1c7cfb340f2c7ab" providerId="LiveId" clId="{AEB4F299-989A-45D1-A35F-38CF48D9D77D}" dt="2023-03-29T00:43:57.528" v="335"/>
          <ac:grpSpMkLst>
            <pc:docMk/>
            <pc:sldMk cId="1739644181" sldId="477"/>
            <ac:grpSpMk id="113" creationId="{7B75F977-3393-62BA-6E5F-C33C57080976}"/>
          </ac:grpSpMkLst>
        </pc:grpChg>
        <pc:grpChg chg="del mod">
          <ac:chgData name="Tim Cook" userId="d1c7cfb340f2c7ab" providerId="LiveId" clId="{AEB4F299-989A-45D1-A35F-38CF48D9D77D}" dt="2023-03-29T00:44:12.520" v="342"/>
          <ac:grpSpMkLst>
            <pc:docMk/>
            <pc:sldMk cId="1739644181" sldId="477"/>
            <ac:grpSpMk id="115" creationId="{2D3E5700-043F-3B00-0C1A-07F2915915EA}"/>
          </ac:grpSpMkLst>
        </pc:grpChg>
        <pc:grpChg chg="mod">
          <ac:chgData name="Tim Cook" userId="d1c7cfb340f2c7ab" providerId="LiveId" clId="{AEB4F299-989A-45D1-A35F-38CF48D9D77D}" dt="2023-03-29T00:44:12.520" v="342"/>
          <ac:grpSpMkLst>
            <pc:docMk/>
            <pc:sldMk cId="1739644181" sldId="477"/>
            <ac:grpSpMk id="120" creationId="{7230F292-FB5D-5FFF-54BC-731DCEC09174}"/>
          </ac:grpSpMkLst>
        </pc:grpChg>
        <pc:grpChg chg="mod">
          <ac:chgData name="Tim Cook" userId="d1c7cfb340f2c7ab" providerId="LiveId" clId="{AEB4F299-989A-45D1-A35F-38CF48D9D77D}" dt="2023-03-29T00:44:21.396" v="348"/>
          <ac:grpSpMkLst>
            <pc:docMk/>
            <pc:sldMk cId="1739644181" sldId="477"/>
            <ac:grpSpMk id="126" creationId="{76BB88A5-42D3-D10D-CA3A-F3B0B3DA21E9}"/>
          </ac:grpSpMkLst>
        </pc:grpChg>
        <pc:grpChg chg="mod">
          <ac:chgData name="Tim Cook" userId="d1c7cfb340f2c7ab" providerId="LiveId" clId="{AEB4F299-989A-45D1-A35F-38CF48D9D77D}" dt="2023-03-29T00:44:37.139" v="352"/>
          <ac:grpSpMkLst>
            <pc:docMk/>
            <pc:sldMk cId="1739644181" sldId="477"/>
            <ac:grpSpMk id="130" creationId="{D9D94C65-AB29-CD15-9537-2109118D9021}"/>
          </ac:grpSpMkLst>
        </pc:grpChg>
        <pc:grpChg chg="mod">
          <ac:chgData name="Tim Cook" userId="d1c7cfb340f2c7ab" providerId="LiveId" clId="{AEB4F299-989A-45D1-A35F-38CF48D9D77D}" dt="2023-03-29T00:44:44.909" v="357"/>
          <ac:grpSpMkLst>
            <pc:docMk/>
            <pc:sldMk cId="1739644181" sldId="477"/>
            <ac:grpSpMk id="135" creationId="{316A5F7D-9461-9570-35D4-995FDD4A414D}"/>
          </ac:grpSpMkLst>
        </pc:grpChg>
        <pc:grpChg chg="mod">
          <ac:chgData name="Tim Cook" userId="d1c7cfb340f2c7ab" providerId="LiveId" clId="{AEB4F299-989A-45D1-A35F-38CF48D9D77D}" dt="2023-03-29T00:44:51.983" v="360"/>
          <ac:grpSpMkLst>
            <pc:docMk/>
            <pc:sldMk cId="1739644181" sldId="477"/>
            <ac:grpSpMk id="138" creationId="{F6BFB9B3-874B-DDE7-EB29-389C9CCE3D00}"/>
          </ac:grpSpMkLst>
        </pc:grpChg>
        <pc:grpChg chg="mod">
          <ac:chgData name="Tim Cook" userId="d1c7cfb340f2c7ab" providerId="LiveId" clId="{AEB4F299-989A-45D1-A35F-38CF48D9D77D}" dt="2023-03-29T00:45:00.606" v="370"/>
          <ac:grpSpMkLst>
            <pc:docMk/>
            <pc:sldMk cId="1739644181" sldId="477"/>
            <ac:grpSpMk id="148" creationId="{A04C9F08-35D9-3504-6202-423E7407F515}"/>
          </ac:grpSpMkLst>
        </pc:grpChg>
        <pc:inkChg chg="add del">
          <ac:chgData name="Tim Cook" userId="d1c7cfb340f2c7ab" providerId="LiveId" clId="{AEB4F299-989A-45D1-A35F-38CF48D9D77D}" dt="2023-03-29T00:40:36.673" v="221"/>
          <ac:inkMkLst>
            <pc:docMk/>
            <pc:sldMk cId="1739644181" sldId="477"/>
            <ac:inkMk id="3" creationId="{5EFADC26-BE6D-8A72-7827-8A445635C2D3}"/>
          </ac:inkMkLst>
        </pc:inkChg>
        <pc:inkChg chg="add del">
          <ac:chgData name="Tim Cook" userId="d1c7cfb340f2c7ab" providerId="LiveId" clId="{AEB4F299-989A-45D1-A35F-38CF48D9D77D}" dt="2023-03-29T00:41:41.650" v="228"/>
          <ac:inkMkLst>
            <pc:docMk/>
            <pc:sldMk cId="1739644181" sldId="477"/>
            <ac:inkMk id="3" creationId="{9612D91A-D8AF-5917-DD50-22E4F96209DB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5" creationId="{ECC69F71-F361-D623-2B3A-E486DA4A8E40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6" creationId="{B487DE01-1454-EF01-15FC-8FC1838D8453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7" creationId="{C4C19A77-C780-277D-8D27-84E215B91BCD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8" creationId="{D7410DC4-9C78-E4F3-EC48-9FF853FE031D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9" creationId="{5E523807-E21C-26A3-2583-9ABD10724DBF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1" creationId="{1EE16D2A-F868-5724-0239-7857A6D284FB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2" creationId="{0079F2B5-AC4D-6526-632B-593703E9B4DD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3" creationId="{9FD1039A-9911-F63D-B6AD-17B371979265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4" creationId="{429C92D5-0D10-7E45-BE4E-2EA614D50ABB}"/>
          </ac:inkMkLst>
        </pc:inkChg>
        <pc:inkChg chg="add del">
          <ac:chgData name="Tim Cook" userId="d1c7cfb340f2c7ab" providerId="LiveId" clId="{AEB4F299-989A-45D1-A35F-38CF48D9D77D}" dt="2023-03-29T00:42:21.677" v="261"/>
          <ac:inkMkLst>
            <pc:docMk/>
            <pc:sldMk cId="1739644181" sldId="477"/>
            <ac:inkMk id="15" creationId="{91D5BEA5-A5A4-C7E3-0E1A-7DEF15FF4241}"/>
          </ac:inkMkLst>
        </pc:inkChg>
        <pc:inkChg chg="del mod">
          <ac:chgData name="Tim Cook" userId="d1c7cfb340f2c7ab" providerId="LiveId" clId="{AEB4F299-989A-45D1-A35F-38CF48D9D77D}" dt="2023-03-29T00:40:32.768" v="219"/>
          <ac:inkMkLst>
            <pc:docMk/>
            <pc:sldMk cId="1739644181" sldId="477"/>
            <ac:inkMk id="16" creationId="{80A0E6EE-7CE7-26D0-23B5-21207C14E93A}"/>
          </ac:inkMkLst>
        </pc:inkChg>
        <pc:inkChg chg="add del mod">
          <ac:chgData name="Tim Cook" userId="d1c7cfb340f2c7ab" providerId="LiveId" clId="{AEB4F299-989A-45D1-A35F-38CF48D9D77D}" dt="2023-03-29T00:42:08.075" v="250"/>
          <ac:inkMkLst>
            <pc:docMk/>
            <pc:sldMk cId="1739644181" sldId="477"/>
            <ac:inkMk id="16" creationId="{FF236FCE-9D67-1C4A-4167-31A61CFC6FB6}"/>
          </ac:inkMkLst>
        </pc:inkChg>
        <pc:inkChg chg="del mod">
          <ac:chgData name="Tim Cook" userId="d1c7cfb340f2c7ab" providerId="LiveId" clId="{AEB4F299-989A-45D1-A35F-38CF48D9D77D}" dt="2023-03-29T00:40:32.768" v="218"/>
          <ac:inkMkLst>
            <pc:docMk/>
            <pc:sldMk cId="1739644181" sldId="477"/>
            <ac:inkMk id="17" creationId="{323BFC00-30D7-F6F3-28A8-CA15C088BF7B}"/>
          </ac:inkMkLst>
        </pc:inkChg>
        <pc:inkChg chg="add del mod">
          <ac:chgData name="Tim Cook" userId="d1c7cfb340f2c7ab" providerId="LiveId" clId="{AEB4F299-989A-45D1-A35F-38CF48D9D77D}" dt="2023-03-29T00:42:07.745" v="249"/>
          <ac:inkMkLst>
            <pc:docMk/>
            <pc:sldMk cId="1739644181" sldId="477"/>
            <ac:inkMk id="17" creationId="{6C3153A5-595A-6297-5541-BCD546A9F987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19" creationId="{97F9F1EA-F3A7-9DE7-4D5A-43F1C579E548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0" creationId="{9D2BDFDF-50FB-12C0-3229-752B4F2EBF10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1" creationId="{351CE3D0-8788-7EA0-65DE-B4D3015B38BE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2" creationId="{51E6631F-1A56-A38F-A856-AEB8FD7EFCDF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3" creationId="{B38062A8-3617-6BC7-9AAB-EE08CDB4020A}"/>
          </ac:inkMkLst>
        </pc:inkChg>
        <pc:inkChg chg="add del">
          <ac:chgData name="Tim Cook" userId="d1c7cfb340f2c7ab" providerId="LiveId" clId="{AEB4F299-989A-45D1-A35F-38CF48D9D77D}" dt="2023-03-29T00:40:40.470" v="223"/>
          <ac:inkMkLst>
            <pc:docMk/>
            <pc:sldMk cId="1739644181" sldId="477"/>
            <ac:inkMk id="24" creationId="{45192C81-64F7-C0DB-9464-F9E6BDEF0B32}"/>
          </ac:inkMkLst>
        </pc:inkChg>
        <pc:inkChg chg="add del">
          <ac:chgData name="Tim Cook" userId="d1c7cfb340f2c7ab" providerId="LiveId" clId="{AEB4F299-989A-45D1-A35F-38CF48D9D77D}" dt="2023-03-29T00:40:44.927" v="225"/>
          <ac:inkMkLst>
            <pc:docMk/>
            <pc:sldMk cId="1739644181" sldId="477"/>
            <ac:inkMk id="25" creationId="{73024C30-DC6A-1654-A76A-87FFF73B65BD}"/>
          </ac:inkMkLst>
        </pc:inkChg>
        <pc:inkChg chg="add">
          <ac:chgData name="Tim Cook" userId="d1c7cfb340f2c7ab" providerId="LiveId" clId="{AEB4F299-989A-45D1-A35F-38CF48D9D77D}" dt="2023-03-29T00:40:47.511" v="226" actId="9405"/>
          <ac:inkMkLst>
            <pc:docMk/>
            <pc:sldMk cId="1739644181" sldId="477"/>
            <ac:inkMk id="26" creationId="{464C01BD-6EC4-1279-02A4-2E4B6BED0906}"/>
          </ac:inkMkLst>
        </pc:inkChg>
        <pc:inkChg chg="add del">
          <ac:chgData name="Tim Cook" userId="d1c7cfb340f2c7ab" providerId="LiveId" clId="{AEB4F299-989A-45D1-A35F-38CF48D9D77D}" dt="2023-03-29T00:42:06.091" v="244"/>
          <ac:inkMkLst>
            <pc:docMk/>
            <pc:sldMk cId="1739644181" sldId="477"/>
            <ac:inkMk id="44" creationId="{6B4FFF8B-AC90-EC76-3C6C-2B6CE1ED6A00}"/>
          </ac:inkMkLst>
        </pc:inkChg>
        <pc:inkChg chg="add del">
          <ac:chgData name="Tim Cook" userId="d1c7cfb340f2c7ab" providerId="LiveId" clId="{AEB4F299-989A-45D1-A35F-38CF48D9D77D}" dt="2023-03-29T00:42:06.091" v="246"/>
          <ac:inkMkLst>
            <pc:docMk/>
            <pc:sldMk cId="1739644181" sldId="477"/>
            <ac:inkMk id="45" creationId="{A0762B86-EBCA-9D5D-E2F6-1B4C5622E474}"/>
          </ac:inkMkLst>
        </pc:inkChg>
        <pc:inkChg chg="add del">
          <ac:chgData name="Tim Cook" userId="d1c7cfb340f2c7ab" providerId="LiveId" clId="{AEB4F299-989A-45D1-A35F-38CF48D9D77D}" dt="2023-03-29T00:42:06.091" v="242"/>
          <ac:inkMkLst>
            <pc:docMk/>
            <pc:sldMk cId="1739644181" sldId="477"/>
            <ac:inkMk id="46" creationId="{138875BB-6FB6-6CF7-1E7F-1035E9C835B9}"/>
          </ac:inkMkLst>
        </pc:inkChg>
        <pc:inkChg chg="add del">
          <ac:chgData name="Tim Cook" userId="d1c7cfb340f2c7ab" providerId="LiveId" clId="{AEB4F299-989A-45D1-A35F-38CF48D9D77D}" dt="2023-03-29T00:42:06.091" v="241"/>
          <ac:inkMkLst>
            <pc:docMk/>
            <pc:sldMk cId="1739644181" sldId="477"/>
            <ac:inkMk id="47" creationId="{81F634EB-30EB-CE4D-702E-EF63E764467B}"/>
          </ac:inkMkLst>
        </pc:inkChg>
        <pc:inkChg chg="add del">
          <ac:chgData name="Tim Cook" userId="d1c7cfb340f2c7ab" providerId="LiveId" clId="{AEB4F299-989A-45D1-A35F-38CF48D9D77D}" dt="2023-03-29T00:42:06.091" v="243"/>
          <ac:inkMkLst>
            <pc:docMk/>
            <pc:sldMk cId="1739644181" sldId="477"/>
            <ac:inkMk id="48" creationId="{1B5BAE65-7AA2-81F1-1AEC-E4B2AD870A3A}"/>
          </ac:inkMkLst>
        </pc:inkChg>
        <pc:inkChg chg="add del">
          <ac:chgData name="Tim Cook" userId="d1c7cfb340f2c7ab" providerId="LiveId" clId="{AEB4F299-989A-45D1-A35F-38CF48D9D77D}" dt="2023-03-29T00:42:06.091" v="248"/>
          <ac:inkMkLst>
            <pc:docMk/>
            <pc:sldMk cId="1739644181" sldId="477"/>
            <ac:inkMk id="49" creationId="{E183779D-80D5-CA79-17F8-1599D8631DF3}"/>
          </ac:inkMkLst>
        </pc:inkChg>
        <pc:inkChg chg="add del">
          <ac:chgData name="Tim Cook" userId="d1c7cfb340f2c7ab" providerId="LiveId" clId="{AEB4F299-989A-45D1-A35F-38CF48D9D77D}" dt="2023-03-29T00:42:06.091" v="247"/>
          <ac:inkMkLst>
            <pc:docMk/>
            <pc:sldMk cId="1739644181" sldId="477"/>
            <ac:inkMk id="50" creationId="{CA7E5DDB-EA95-7B35-91E6-9A3D5C04932C}"/>
          </ac:inkMkLst>
        </pc:inkChg>
        <pc:inkChg chg="add del">
          <ac:chgData name="Tim Cook" userId="d1c7cfb340f2c7ab" providerId="LiveId" clId="{AEB4F299-989A-45D1-A35F-38CF48D9D77D}" dt="2023-03-29T00:42:06.091" v="245"/>
          <ac:inkMkLst>
            <pc:docMk/>
            <pc:sldMk cId="1739644181" sldId="477"/>
            <ac:inkMk id="51" creationId="{D6709527-5CB2-7853-9D67-08FEACF0E8C3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2" creationId="{B6C2A0C0-5A97-1CBF-E50C-18003AAAE2A9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3" creationId="{D4AB3E7C-F985-8F7D-7436-CAD66E8E5716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4" creationId="{D67D64BD-85D8-7362-33F3-5BEDA87A2992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5" creationId="{417E81A8-C39B-68AD-4CA9-4C506BAECB12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6" creationId="{F4D114EA-B8DC-8E97-EA3B-468D90C79C02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7" creationId="{6A8FBBDA-90CC-B24D-CE0F-3EA114777177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8" creationId="{6428FF34-4DC0-2936-FAAB-0E386659E9E5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9" creationId="{054E8C0C-17FB-806B-B633-5F8B9E6335A4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60" creationId="{2EC09E55-55C7-48A6-E800-D58E547EAC39}"/>
          </ac:inkMkLst>
        </pc:inkChg>
        <pc:inkChg chg="add del mod">
          <ac:chgData name="Tim Cook" userId="d1c7cfb340f2c7ab" providerId="LiveId" clId="{AEB4F299-989A-45D1-A35F-38CF48D9D77D}" dt="2023-03-29T00:42:26.630" v="268"/>
          <ac:inkMkLst>
            <pc:docMk/>
            <pc:sldMk cId="1739644181" sldId="477"/>
            <ac:inkMk id="63" creationId="{9F918436-D887-67CF-E991-56770F4E2647}"/>
          </ac:inkMkLst>
        </pc:inkChg>
        <pc:inkChg chg="add del mod">
          <ac:chgData name="Tim Cook" userId="d1c7cfb340f2c7ab" providerId="LiveId" clId="{AEB4F299-989A-45D1-A35F-38CF48D9D77D}" dt="2023-03-29T00:42:26.630" v="266"/>
          <ac:inkMkLst>
            <pc:docMk/>
            <pc:sldMk cId="1739644181" sldId="477"/>
            <ac:inkMk id="64" creationId="{1C323123-C6AD-742F-9AA9-9A62FECDA8FE}"/>
          </ac:inkMkLst>
        </pc:inkChg>
        <pc:inkChg chg="add del mod">
          <ac:chgData name="Tim Cook" userId="d1c7cfb340f2c7ab" providerId="LiveId" clId="{AEB4F299-989A-45D1-A35F-38CF48D9D77D}" dt="2023-03-29T00:42:26.630" v="267"/>
          <ac:inkMkLst>
            <pc:docMk/>
            <pc:sldMk cId="1739644181" sldId="477"/>
            <ac:inkMk id="65" creationId="{6162C4D0-2AAA-7C7D-389B-FA5C0C6384DD}"/>
          </ac:inkMkLst>
        </pc:inkChg>
        <pc:inkChg chg="add del mod">
          <ac:chgData name="Tim Cook" userId="d1c7cfb340f2c7ab" providerId="LiveId" clId="{AEB4F299-989A-45D1-A35F-38CF48D9D77D}" dt="2023-03-29T00:42:41.586" v="288"/>
          <ac:inkMkLst>
            <pc:docMk/>
            <pc:sldMk cId="1739644181" sldId="477"/>
            <ac:inkMk id="67" creationId="{F78E7D76-9010-589F-FBC1-FE3C09B2B8FC}"/>
          </ac:inkMkLst>
        </pc:inkChg>
        <pc:inkChg chg="add del mod">
          <ac:chgData name="Tim Cook" userId="d1c7cfb340f2c7ab" providerId="LiveId" clId="{AEB4F299-989A-45D1-A35F-38CF48D9D77D}" dt="2023-03-29T00:42:41.586" v="284"/>
          <ac:inkMkLst>
            <pc:docMk/>
            <pc:sldMk cId="1739644181" sldId="477"/>
            <ac:inkMk id="68" creationId="{6392D75E-C842-FF83-0EDF-DA01930F0DB6}"/>
          </ac:inkMkLst>
        </pc:inkChg>
        <pc:inkChg chg="add del mod">
          <ac:chgData name="Tim Cook" userId="d1c7cfb340f2c7ab" providerId="LiveId" clId="{AEB4F299-989A-45D1-A35F-38CF48D9D77D}" dt="2023-03-29T00:42:41.586" v="285"/>
          <ac:inkMkLst>
            <pc:docMk/>
            <pc:sldMk cId="1739644181" sldId="477"/>
            <ac:inkMk id="69" creationId="{169640D8-FDDE-DFF1-555A-E4D93C422159}"/>
          </ac:inkMkLst>
        </pc:inkChg>
        <pc:inkChg chg="add del mod">
          <ac:chgData name="Tim Cook" userId="d1c7cfb340f2c7ab" providerId="LiveId" clId="{AEB4F299-989A-45D1-A35F-38CF48D9D77D}" dt="2023-03-29T00:42:41.586" v="289"/>
          <ac:inkMkLst>
            <pc:docMk/>
            <pc:sldMk cId="1739644181" sldId="477"/>
            <ac:inkMk id="71" creationId="{16B9E60D-75EA-E2E6-D78E-5BC4B3FB85CC}"/>
          </ac:inkMkLst>
        </pc:inkChg>
        <pc:inkChg chg="add del mod">
          <ac:chgData name="Tim Cook" userId="d1c7cfb340f2c7ab" providerId="LiveId" clId="{AEB4F299-989A-45D1-A35F-38CF48D9D77D}" dt="2023-03-29T00:42:41.586" v="283"/>
          <ac:inkMkLst>
            <pc:docMk/>
            <pc:sldMk cId="1739644181" sldId="477"/>
            <ac:inkMk id="73" creationId="{5F78F5A1-B502-B6DD-16F5-AF909ED59A6C}"/>
          </ac:inkMkLst>
        </pc:inkChg>
        <pc:inkChg chg="add del mod">
          <ac:chgData name="Tim Cook" userId="d1c7cfb340f2c7ab" providerId="LiveId" clId="{AEB4F299-989A-45D1-A35F-38CF48D9D77D}" dt="2023-03-29T00:42:41.586" v="282"/>
          <ac:inkMkLst>
            <pc:docMk/>
            <pc:sldMk cId="1739644181" sldId="477"/>
            <ac:inkMk id="75" creationId="{31211219-789D-417C-8E74-9589A3EE23CD}"/>
          </ac:inkMkLst>
        </pc:inkChg>
        <pc:inkChg chg="add del mod">
          <ac:chgData name="Tim Cook" userId="d1c7cfb340f2c7ab" providerId="LiveId" clId="{AEB4F299-989A-45D1-A35F-38CF48D9D77D}" dt="2023-03-29T00:42:41.586" v="287"/>
          <ac:inkMkLst>
            <pc:docMk/>
            <pc:sldMk cId="1739644181" sldId="477"/>
            <ac:inkMk id="76" creationId="{CEE86351-F013-1940-86ED-586C0BBCEB00}"/>
          </ac:inkMkLst>
        </pc:inkChg>
        <pc:inkChg chg="add del mod">
          <ac:chgData name="Tim Cook" userId="d1c7cfb340f2c7ab" providerId="LiveId" clId="{AEB4F299-989A-45D1-A35F-38CF48D9D77D}" dt="2023-03-29T00:42:41.586" v="286"/>
          <ac:inkMkLst>
            <pc:docMk/>
            <pc:sldMk cId="1739644181" sldId="477"/>
            <ac:inkMk id="77" creationId="{A98F229B-11D3-DB45-4EB9-2BAC46AB79B6}"/>
          </ac:inkMkLst>
        </pc:inkChg>
        <pc:inkChg chg="add del mod">
          <ac:chgData name="Tim Cook" userId="d1c7cfb340f2c7ab" providerId="LiveId" clId="{AEB4F299-989A-45D1-A35F-38CF48D9D77D}" dt="2023-03-29T00:42:41.586" v="290"/>
          <ac:inkMkLst>
            <pc:docMk/>
            <pc:sldMk cId="1739644181" sldId="477"/>
            <ac:inkMk id="78" creationId="{6664B7A2-5A5F-5AA9-D90B-F653F8963240}"/>
          </ac:inkMkLst>
        </pc:inkChg>
        <pc:inkChg chg="add mod">
          <ac:chgData name="Tim Cook" userId="d1c7cfb340f2c7ab" providerId="LiveId" clId="{AEB4F299-989A-45D1-A35F-38CF48D9D77D}" dt="2023-03-29T00:43:53.549" v="331" actId="1076"/>
          <ac:inkMkLst>
            <pc:docMk/>
            <pc:sldMk cId="1739644181" sldId="477"/>
            <ac:inkMk id="80" creationId="{94588F6A-9DC1-4817-0D51-FE2B0B27B062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81" creationId="{972BC98C-97AC-0E90-563C-F2F7BCCF4905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82" creationId="{58C85461-E80B-AF0A-D27E-C60E996CA1CC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83" creationId="{FA747BEF-E2AE-B7DD-9B65-4600C9F1EEF2}"/>
          </ac:inkMkLst>
        </pc:inkChg>
        <pc:inkChg chg="add del mod">
          <ac:chgData name="Tim Cook" userId="d1c7cfb340f2c7ab" providerId="LiveId" clId="{AEB4F299-989A-45D1-A35F-38CF48D9D77D}" dt="2023-03-29T00:43:39.688" v="320"/>
          <ac:inkMkLst>
            <pc:docMk/>
            <pc:sldMk cId="1739644181" sldId="477"/>
            <ac:inkMk id="84" creationId="{0502F3B5-C0A2-2C03-E1E8-0E735658E9B5}"/>
          </ac:inkMkLst>
        </pc:inkChg>
        <pc:inkChg chg="add del mod">
          <ac:chgData name="Tim Cook" userId="d1c7cfb340f2c7ab" providerId="LiveId" clId="{AEB4F299-989A-45D1-A35F-38CF48D9D77D}" dt="2023-03-29T00:43:41.625" v="322"/>
          <ac:inkMkLst>
            <pc:docMk/>
            <pc:sldMk cId="1739644181" sldId="477"/>
            <ac:inkMk id="86" creationId="{B70FADA5-9BA5-3DF2-0A7E-2B09C4397985}"/>
          </ac:inkMkLst>
        </pc:inkChg>
        <pc:inkChg chg="add del mod">
          <ac:chgData name="Tim Cook" userId="d1c7cfb340f2c7ab" providerId="LiveId" clId="{AEB4F299-989A-45D1-A35F-38CF48D9D77D}" dt="2023-03-29T00:43:40.271" v="321"/>
          <ac:inkMkLst>
            <pc:docMk/>
            <pc:sldMk cId="1739644181" sldId="477"/>
            <ac:inkMk id="87" creationId="{F86DB585-98BC-7F0C-3D62-C5D1FB42DD3A}"/>
          </ac:inkMkLst>
        </pc:inkChg>
        <pc:inkChg chg="add del mod">
          <ac:chgData name="Tim Cook" userId="d1c7cfb340f2c7ab" providerId="LiveId" clId="{AEB4F299-989A-45D1-A35F-38CF48D9D77D}" dt="2023-03-29T00:42:52.843" v="301"/>
          <ac:inkMkLst>
            <pc:docMk/>
            <pc:sldMk cId="1739644181" sldId="477"/>
            <ac:inkMk id="88" creationId="{0474E108-5A76-8B65-94C5-C5C3010B3D2C}"/>
          </ac:inkMkLst>
        </pc:inkChg>
        <pc:inkChg chg="add mod">
          <ac:chgData name="Tim Cook" userId="d1c7cfb340f2c7ab" providerId="LiveId" clId="{AEB4F299-989A-45D1-A35F-38CF48D9D77D}" dt="2023-03-29T00:43:53.549" v="331" actId="1076"/>
          <ac:inkMkLst>
            <pc:docMk/>
            <pc:sldMk cId="1739644181" sldId="477"/>
            <ac:inkMk id="90" creationId="{A8EB4658-2115-DC58-2EDF-A15B257F6D0C}"/>
          </ac:inkMkLst>
        </pc:inkChg>
        <pc:inkChg chg="add del mod">
          <ac:chgData name="Tim Cook" userId="d1c7cfb340f2c7ab" providerId="LiveId" clId="{AEB4F299-989A-45D1-A35F-38CF48D9D77D}" dt="2023-03-29T00:43:49.820" v="330"/>
          <ac:inkMkLst>
            <pc:docMk/>
            <pc:sldMk cId="1739644181" sldId="477"/>
            <ac:inkMk id="91" creationId="{784F8DFB-9602-48A7-BB43-15A671285B20}"/>
          </ac:inkMkLst>
        </pc:inkChg>
        <pc:inkChg chg="add del mod">
          <ac:chgData name="Tim Cook" userId="d1c7cfb340f2c7ab" providerId="LiveId" clId="{AEB4F299-989A-45D1-A35F-38CF48D9D77D}" dt="2023-03-29T00:43:49.311" v="328"/>
          <ac:inkMkLst>
            <pc:docMk/>
            <pc:sldMk cId="1739644181" sldId="477"/>
            <ac:inkMk id="92" creationId="{8AA8124D-BD99-6639-EF6A-A322EC4E5201}"/>
          </ac:inkMkLst>
        </pc:inkChg>
        <pc:inkChg chg="add del mod">
          <ac:chgData name="Tim Cook" userId="d1c7cfb340f2c7ab" providerId="LiveId" clId="{AEB4F299-989A-45D1-A35F-38CF48D9D77D}" dt="2023-03-29T00:43:49.311" v="329"/>
          <ac:inkMkLst>
            <pc:docMk/>
            <pc:sldMk cId="1739644181" sldId="477"/>
            <ac:inkMk id="93" creationId="{BE3C564E-A2FF-572B-C300-724F02C46461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5" creationId="{D36B9054-5990-F1E9-8149-14C1118669EE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6" creationId="{349C20E9-CEA4-EB3B-2F19-F2C9606EFB13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7" creationId="{CD8194A3-AD7F-E537-7CD9-01540524323C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8" creationId="{48DBEF67-30BB-9505-0705-BAF314B02069}"/>
          </ac:inkMkLst>
        </pc:inkChg>
        <pc:inkChg chg="add del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100" creationId="{F27CE9F5-AF4D-C480-8CB3-3FC1B6163371}"/>
          </ac:inkMkLst>
        </pc:inkChg>
        <pc:inkChg chg="add mod">
          <ac:chgData name="Tim Cook" userId="d1c7cfb340f2c7ab" providerId="LiveId" clId="{AEB4F299-989A-45D1-A35F-38CF48D9D77D}" dt="2023-03-29T00:43:25.970" v="319"/>
          <ac:inkMkLst>
            <pc:docMk/>
            <pc:sldMk cId="1739644181" sldId="477"/>
            <ac:inkMk id="102" creationId="{548EDFB5-08F4-3545-68E9-F8FDE18B4B30}"/>
          </ac:inkMkLst>
        </pc:inkChg>
        <pc:inkChg chg="add mod">
          <ac:chgData name="Tim Cook" userId="d1c7cfb340f2c7ab" providerId="LiveId" clId="{AEB4F299-989A-45D1-A35F-38CF48D9D77D}" dt="2023-03-29T00:43:25.970" v="319"/>
          <ac:inkMkLst>
            <pc:docMk/>
            <pc:sldMk cId="1739644181" sldId="477"/>
            <ac:inkMk id="103" creationId="{1A1D5B26-1DFB-E9D4-D07F-07E46434809D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5" creationId="{B355D5DB-3AF3-E0DF-1BD5-442764552EFD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6" creationId="{2743375E-85C4-63A5-BDAC-A5E3F43A9F54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7" creationId="{D23D97C7-A36D-C470-B05E-6F0A5F357F5D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8" creationId="{023FDDA9-B52E-AC7E-8679-11D6F7643959}"/>
          </ac:inkMkLst>
        </pc:inkChg>
        <pc:inkChg chg="add mod">
          <ac:chgData name="Tim Cook" userId="d1c7cfb340f2c7ab" providerId="LiveId" clId="{AEB4F299-989A-45D1-A35F-38CF48D9D77D}" dt="2023-03-29T00:43:57.528" v="335"/>
          <ac:inkMkLst>
            <pc:docMk/>
            <pc:sldMk cId="1739644181" sldId="477"/>
            <ac:inkMk id="110" creationId="{6EF784B3-0619-3C3E-4FFA-67BB9A329DEF}"/>
          </ac:inkMkLst>
        </pc:inkChg>
        <pc:inkChg chg="add mod">
          <ac:chgData name="Tim Cook" userId="d1c7cfb340f2c7ab" providerId="LiveId" clId="{AEB4F299-989A-45D1-A35F-38CF48D9D77D}" dt="2023-03-29T00:43:57.528" v="335"/>
          <ac:inkMkLst>
            <pc:docMk/>
            <pc:sldMk cId="1739644181" sldId="477"/>
            <ac:inkMk id="111" creationId="{2E39A28D-AD5D-0F7F-1829-CE55B63D5801}"/>
          </ac:inkMkLst>
        </pc:inkChg>
        <pc:inkChg chg="add mod">
          <ac:chgData name="Tim Cook" userId="d1c7cfb340f2c7ab" providerId="LiveId" clId="{AEB4F299-989A-45D1-A35F-38CF48D9D77D}" dt="2023-03-29T00:43:57.528" v="335"/>
          <ac:inkMkLst>
            <pc:docMk/>
            <pc:sldMk cId="1739644181" sldId="477"/>
            <ac:inkMk id="112" creationId="{E9CBECCA-0629-FA9E-D458-1DC072E598B3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4" creationId="{F10127A3-0C23-431B-59E7-353F01B534EF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6" creationId="{36B78712-AF9D-FA48-02C6-5C1C2211FC96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7" creationId="{E136321E-9462-7CB9-EDC3-0128AE24D424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8" creationId="{D7B76632-B177-CC02-30B3-2FA69C2D6C7E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9" creationId="{19C45A0A-2671-4C06-B62D-6D5B532FF96C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1" creationId="{5C5D6C71-E7DC-DB62-6DC8-614F4DF979AD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2" creationId="{E8EEC4BA-FADA-B895-6E7D-F30EA87295A8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3" creationId="{D00170E4-5499-47CC-7ABA-845F293630B2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4" creationId="{D67F0A17-E021-1839-FC49-0DADFC0651DA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5" creationId="{C4DF813B-3B84-8953-5B71-D6C14FDD629C}"/>
          </ac:inkMkLst>
        </pc:inkChg>
        <pc:inkChg chg="add mod">
          <ac:chgData name="Tim Cook" userId="d1c7cfb340f2c7ab" providerId="LiveId" clId="{AEB4F299-989A-45D1-A35F-38CF48D9D77D}" dt="2023-03-29T00:44:37.139" v="352"/>
          <ac:inkMkLst>
            <pc:docMk/>
            <pc:sldMk cId="1739644181" sldId="477"/>
            <ac:inkMk id="127" creationId="{ADC392CD-BAC4-CA11-30DA-77C8F6DD94FD}"/>
          </ac:inkMkLst>
        </pc:inkChg>
        <pc:inkChg chg="add mod">
          <ac:chgData name="Tim Cook" userId="d1c7cfb340f2c7ab" providerId="LiveId" clId="{AEB4F299-989A-45D1-A35F-38CF48D9D77D}" dt="2023-03-29T00:44:37.139" v="352"/>
          <ac:inkMkLst>
            <pc:docMk/>
            <pc:sldMk cId="1739644181" sldId="477"/>
            <ac:inkMk id="128" creationId="{2FBA927C-76A5-AF9B-AD69-AC3ED6B339A1}"/>
          </ac:inkMkLst>
        </pc:inkChg>
        <pc:inkChg chg="add mod">
          <ac:chgData name="Tim Cook" userId="d1c7cfb340f2c7ab" providerId="LiveId" clId="{AEB4F299-989A-45D1-A35F-38CF48D9D77D}" dt="2023-03-29T00:44:37.139" v="352"/>
          <ac:inkMkLst>
            <pc:docMk/>
            <pc:sldMk cId="1739644181" sldId="477"/>
            <ac:inkMk id="129" creationId="{D0F4BA14-E822-95CE-08A6-D66249C6DE37}"/>
          </ac:inkMkLst>
        </pc:inkChg>
        <pc:inkChg chg="add">
          <ac:chgData name="Tim Cook" userId="d1c7cfb340f2c7ab" providerId="LiveId" clId="{AEB4F299-989A-45D1-A35F-38CF48D9D77D}" dt="2023-03-29T00:44:42.291" v="353" actId="9405"/>
          <ac:inkMkLst>
            <pc:docMk/>
            <pc:sldMk cId="1739644181" sldId="477"/>
            <ac:inkMk id="131" creationId="{59048894-46FA-8193-40E0-3C890CFA6E30}"/>
          </ac:inkMkLst>
        </pc:inkChg>
        <pc:inkChg chg="add mod">
          <ac:chgData name="Tim Cook" userId="d1c7cfb340f2c7ab" providerId="LiveId" clId="{AEB4F299-989A-45D1-A35F-38CF48D9D77D}" dt="2023-03-29T00:44:44.909" v="357"/>
          <ac:inkMkLst>
            <pc:docMk/>
            <pc:sldMk cId="1739644181" sldId="477"/>
            <ac:inkMk id="132" creationId="{8E24AB58-7E31-4E71-D758-541ED896A07B}"/>
          </ac:inkMkLst>
        </pc:inkChg>
        <pc:inkChg chg="add mod">
          <ac:chgData name="Tim Cook" userId="d1c7cfb340f2c7ab" providerId="LiveId" clId="{AEB4F299-989A-45D1-A35F-38CF48D9D77D}" dt="2023-03-29T00:44:44.909" v="357"/>
          <ac:inkMkLst>
            <pc:docMk/>
            <pc:sldMk cId="1739644181" sldId="477"/>
            <ac:inkMk id="133" creationId="{187E7C45-5E36-1B37-E408-3D823A5143DB}"/>
          </ac:inkMkLst>
        </pc:inkChg>
        <pc:inkChg chg="add mod">
          <ac:chgData name="Tim Cook" userId="d1c7cfb340f2c7ab" providerId="LiveId" clId="{AEB4F299-989A-45D1-A35F-38CF48D9D77D}" dt="2023-03-29T00:44:44.909" v="357"/>
          <ac:inkMkLst>
            <pc:docMk/>
            <pc:sldMk cId="1739644181" sldId="477"/>
            <ac:inkMk id="134" creationId="{0D9DD81F-38BA-31A3-BBAD-108DD6ECACA2}"/>
          </ac:inkMkLst>
        </pc:inkChg>
        <pc:inkChg chg="add mod">
          <ac:chgData name="Tim Cook" userId="d1c7cfb340f2c7ab" providerId="LiveId" clId="{AEB4F299-989A-45D1-A35F-38CF48D9D77D}" dt="2023-03-29T00:44:51.983" v="360"/>
          <ac:inkMkLst>
            <pc:docMk/>
            <pc:sldMk cId="1739644181" sldId="477"/>
            <ac:inkMk id="136" creationId="{F77A1BAF-09F4-3DDD-38EE-1E7A50682712}"/>
          </ac:inkMkLst>
        </pc:inkChg>
        <pc:inkChg chg="add mod">
          <ac:chgData name="Tim Cook" userId="d1c7cfb340f2c7ab" providerId="LiveId" clId="{AEB4F299-989A-45D1-A35F-38CF48D9D77D}" dt="2023-03-29T00:44:51.983" v="360"/>
          <ac:inkMkLst>
            <pc:docMk/>
            <pc:sldMk cId="1739644181" sldId="477"/>
            <ac:inkMk id="137" creationId="{206B4AC3-5790-B7F8-A995-10199B2E4A71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39" creationId="{9FBBF4C8-47C7-67CC-C5C8-9FDF9CD2E200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0" creationId="{51E289C1-5681-8D66-FA62-F573E9AB61A5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1" creationId="{06D6E161-9979-E0BA-3255-D68722BC3E4B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2" creationId="{625AE7A7-7771-23F5-BE70-750D0FD7ECA8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3" creationId="{AFC0A005-7297-B0D1-1E62-2AC423110B93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4" creationId="{D97CF310-6DAE-1A85-CCC6-5E7516F45C6E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5" creationId="{06FBF56F-327F-F40B-DACE-03A78EDD79A1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6" creationId="{484A1306-0448-E0D4-12C3-5F38EC2AE9DE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7" creationId="{07088EFF-0D48-01D0-E518-4B1FCCEBA454}"/>
          </ac:inkMkLst>
        </pc:inkChg>
      </pc:sldChg>
    </pc:docChg>
  </pc:docChgLst>
  <pc:docChgLst>
    <pc:chgData name="Tim Cook" userId="d1c7cfb340f2c7ab" providerId="LiveId" clId="{E2F556AF-965F-4F59-8893-68D09D710FA6}"/>
    <pc:docChg chg="modSld">
      <pc:chgData name="Tim Cook" userId="d1c7cfb340f2c7ab" providerId="LiveId" clId="{E2F556AF-965F-4F59-8893-68D09D710FA6}" dt="2022-11-22T02:12:34.851" v="770" actId="9405"/>
      <pc:docMkLst>
        <pc:docMk/>
      </pc:docMkLst>
      <pc:sldChg chg="addSp delSp modSp mod">
        <pc:chgData name="Tim Cook" userId="d1c7cfb340f2c7ab" providerId="LiveId" clId="{E2F556AF-965F-4F59-8893-68D09D710FA6}" dt="2022-11-22T01:03:20.266" v="69"/>
        <pc:sldMkLst>
          <pc:docMk/>
          <pc:sldMk cId="2568058765" sldId="331"/>
        </pc:sldMkLst>
        <pc:grpChg chg="del mod">
          <ac:chgData name="Tim Cook" userId="d1c7cfb340f2c7ab" providerId="LiveId" clId="{E2F556AF-965F-4F59-8893-68D09D710FA6}" dt="2022-11-22T00:58:26.504" v="7"/>
          <ac:grpSpMkLst>
            <pc:docMk/>
            <pc:sldMk cId="2568058765" sldId="331"/>
            <ac:grpSpMk id="7" creationId="{49BEB074-28B5-8468-B1C8-20BF7CFC8990}"/>
          </ac:grpSpMkLst>
        </pc:grpChg>
        <pc:grpChg chg="del mod">
          <ac:chgData name="Tim Cook" userId="d1c7cfb340f2c7ab" providerId="LiveId" clId="{E2F556AF-965F-4F59-8893-68D09D710FA6}" dt="2022-11-22T00:58:36.682" v="21"/>
          <ac:grpSpMkLst>
            <pc:docMk/>
            <pc:sldMk cId="2568058765" sldId="331"/>
            <ac:grpSpMk id="15" creationId="{05CEFB13-1BB2-CA09-31F3-3D73CDDC24A0}"/>
          </ac:grpSpMkLst>
        </pc:grpChg>
        <pc:grpChg chg="del mod">
          <ac:chgData name="Tim Cook" userId="d1c7cfb340f2c7ab" providerId="LiveId" clId="{E2F556AF-965F-4F59-8893-68D09D710FA6}" dt="2022-11-22T01:02:37.862" v="25"/>
          <ac:grpSpMkLst>
            <pc:docMk/>
            <pc:sldMk cId="2568058765" sldId="331"/>
            <ac:grpSpMk id="17" creationId="{218DCA55-B685-88E7-724A-6E6DA245DC8A}"/>
          </ac:grpSpMkLst>
        </pc:grpChg>
        <pc:grpChg chg="del 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26" creationId="{8AE5CD1E-C580-7591-5687-8073A50F1BE6}"/>
          </ac:grpSpMkLst>
        </pc:grpChg>
        <pc:grpChg chg="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33" creationId="{86205E7F-1AF0-BCD4-C10C-F945D2A3DC67}"/>
          </ac:grpSpMkLst>
        </pc:grpChg>
        <pc:grpChg chg="mod">
          <ac:chgData name="Tim Cook" userId="d1c7cfb340f2c7ab" providerId="LiveId" clId="{E2F556AF-965F-4F59-8893-68D09D710FA6}" dt="2022-11-22T01:03:01.559" v="54"/>
          <ac:grpSpMkLst>
            <pc:docMk/>
            <pc:sldMk cId="2568058765" sldId="331"/>
            <ac:grpSpMk id="38" creationId="{70000928-731B-59EF-19B3-E4D414095789}"/>
          </ac:grpSpMkLst>
        </pc:grpChg>
        <pc:grpChg chg="mod">
          <ac:chgData name="Tim Cook" userId="d1c7cfb340f2c7ab" providerId="LiveId" clId="{E2F556AF-965F-4F59-8893-68D09D710FA6}" dt="2022-11-22T01:03:04.042" v="60"/>
          <ac:grpSpMkLst>
            <pc:docMk/>
            <pc:sldMk cId="2568058765" sldId="331"/>
            <ac:grpSpMk id="44" creationId="{052A7703-F34B-FD9C-E064-C4E33595C102}"/>
          </ac:grpSpMkLst>
        </pc:grpChg>
        <pc:grpChg chg="mod">
          <ac:chgData name="Tim Cook" userId="d1c7cfb340f2c7ab" providerId="LiveId" clId="{E2F556AF-965F-4F59-8893-68D09D710FA6}" dt="2022-11-22T01:03:08.382" v="65"/>
          <ac:grpSpMkLst>
            <pc:docMk/>
            <pc:sldMk cId="2568058765" sldId="331"/>
            <ac:grpSpMk id="49" creationId="{F3B9842E-729A-84E1-65F3-519B4EE38487}"/>
          </ac:grpSpMkLst>
        </pc:grpChg>
        <pc:inkChg chg="add del">
          <ac:chgData name="Tim Cook" userId="d1c7cfb340f2c7ab" providerId="LiveId" clId="{E2F556AF-965F-4F59-8893-68D09D710FA6}" dt="2022-11-22T00:58:18.720" v="1"/>
          <ac:inkMkLst>
            <pc:docMk/>
            <pc:sldMk cId="2568058765" sldId="331"/>
            <ac:inkMk id="3" creationId="{FF77DFAC-D297-98BC-2DFA-A240C2C506A4}"/>
          </ac:inkMkLst>
        </pc:inkChg>
        <pc:inkChg chg="add del">
          <ac:chgData name="Tim Cook" userId="d1c7cfb340f2c7ab" providerId="LiveId" clId="{E2F556AF-965F-4F59-8893-68D09D710FA6}" dt="2022-11-22T00:58:22.445" v="3"/>
          <ac:inkMkLst>
            <pc:docMk/>
            <pc:sldMk cId="2568058765" sldId="331"/>
            <ac:inkMk id="4" creationId="{6D4331E8-1BFA-7B74-CDF6-6C2BCB5DEF87}"/>
          </ac:inkMkLst>
        </pc:inkChg>
        <pc:inkChg chg="add del mod">
          <ac:chgData name="Tim Cook" userId="d1c7cfb340f2c7ab" providerId="LiveId" clId="{E2F556AF-965F-4F59-8893-68D09D710FA6}" dt="2022-11-22T00:58:26.504" v="8"/>
          <ac:inkMkLst>
            <pc:docMk/>
            <pc:sldMk cId="2568058765" sldId="331"/>
            <ac:inkMk id="5" creationId="{F8172117-51C5-B8FF-73EF-8C6A898D27C7}"/>
          </ac:inkMkLst>
        </pc:inkChg>
        <pc:inkChg chg="add del mod">
          <ac:chgData name="Tim Cook" userId="d1c7cfb340f2c7ab" providerId="LiveId" clId="{E2F556AF-965F-4F59-8893-68D09D710FA6}" dt="2022-11-22T00:58:26.504" v="7"/>
          <ac:inkMkLst>
            <pc:docMk/>
            <pc:sldMk cId="2568058765" sldId="331"/>
            <ac:inkMk id="6" creationId="{C0EC8060-0D61-60B5-1DA4-78ED4A68B91D}"/>
          </ac:inkMkLst>
        </pc:inkChg>
        <pc:inkChg chg="add del">
          <ac:chgData name="Tim Cook" userId="d1c7cfb340f2c7ab" providerId="LiveId" clId="{E2F556AF-965F-4F59-8893-68D09D710FA6}" dt="2022-11-22T00:58:31.137" v="12"/>
          <ac:inkMkLst>
            <pc:docMk/>
            <pc:sldMk cId="2568058765" sldId="331"/>
            <ac:inkMk id="8" creationId="{F83160AD-F083-85DA-CDBC-31D67A21556A}"/>
          </ac:inkMkLst>
        </pc:inkChg>
        <pc:inkChg chg="add del">
          <ac:chgData name="Tim Cook" userId="d1c7cfb340f2c7ab" providerId="LiveId" clId="{E2F556AF-965F-4F59-8893-68D09D710FA6}" dt="2022-11-22T00:58:31.137" v="13"/>
          <ac:inkMkLst>
            <pc:docMk/>
            <pc:sldMk cId="2568058765" sldId="331"/>
            <ac:inkMk id="9" creationId="{2C195A88-F2C0-7657-9AEC-D9F6822DA55D}"/>
          </ac:inkMkLst>
        </pc:inkChg>
        <pc:inkChg chg="add del">
          <ac:chgData name="Tim Cook" userId="d1c7cfb340f2c7ab" providerId="LiveId" clId="{E2F556AF-965F-4F59-8893-68D09D710FA6}" dt="2022-11-22T00:58:31.675" v="14"/>
          <ac:inkMkLst>
            <pc:docMk/>
            <pc:sldMk cId="2568058765" sldId="331"/>
            <ac:inkMk id="10" creationId="{DECF1CD1-BC4D-118C-43BA-7EE4A5B8F81B}"/>
          </ac:inkMkLst>
        </pc:inkChg>
        <pc:inkChg chg="add del mod">
          <ac:chgData name="Tim Cook" userId="d1c7cfb340f2c7ab" providerId="LiveId" clId="{E2F556AF-965F-4F59-8893-68D09D710FA6}" dt="2022-11-22T01:02:37.862" v="25"/>
          <ac:inkMkLst>
            <pc:docMk/>
            <pc:sldMk cId="2568058765" sldId="331"/>
            <ac:inkMk id="11" creationId="{343D8C36-6A9B-2A72-7AF6-AD53F36D662B}"/>
          </ac:inkMkLst>
        </pc:inkChg>
        <pc:inkChg chg="add del mod">
          <ac:chgData name="Tim Cook" userId="d1c7cfb340f2c7ab" providerId="LiveId" clId="{E2F556AF-965F-4F59-8893-68D09D710FA6}" dt="2022-11-22T01:02:37.862" v="24"/>
          <ac:inkMkLst>
            <pc:docMk/>
            <pc:sldMk cId="2568058765" sldId="331"/>
            <ac:inkMk id="12" creationId="{ED66FEB6-17BA-DD9F-485D-618C22C82E27}"/>
          </ac:inkMkLst>
        </pc:inkChg>
        <pc:inkChg chg="add del mod">
          <ac:chgData name="Tim Cook" userId="d1c7cfb340f2c7ab" providerId="LiveId" clId="{E2F556AF-965F-4F59-8893-68D09D710FA6}" dt="2022-11-22T01:02:37.862" v="26"/>
          <ac:inkMkLst>
            <pc:docMk/>
            <pc:sldMk cId="2568058765" sldId="331"/>
            <ac:inkMk id="13" creationId="{17ACEDBE-239F-9975-9FF4-C797B2F0C2F3}"/>
          </ac:inkMkLst>
        </pc:inkChg>
        <pc:inkChg chg="add del mod">
          <ac:chgData name="Tim Cook" userId="d1c7cfb340f2c7ab" providerId="LiveId" clId="{E2F556AF-965F-4F59-8893-68D09D710FA6}" dt="2022-11-22T01:02:37.862" v="22"/>
          <ac:inkMkLst>
            <pc:docMk/>
            <pc:sldMk cId="2568058765" sldId="331"/>
            <ac:inkMk id="14" creationId="{98687F31-1136-D68B-0832-3E3AC5E22C56}"/>
          </ac:inkMkLst>
        </pc:inkChg>
        <pc:inkChg chg="add del mod">
          <ac:chgData name="Tim Cook" userId="d1c7cfb340f2c7ab" providerId="LiveId" clId="{E2F556AF-965F-4F59-8893-68D09D710FA6}" dt="2022-11-22T01:02:37.862" v="23"/>
          <ac:inkMkLst>
            <pc:docMk/>
            <pc:sldMk cId="2568058765" sldId="331"/>
            <ac:inkMk id="16" creationId="{B057F97E-9AF4-AB8B-9B55-A2363270EE87}"/>
          </ac:inkMkLst>
        </pc:inkChg>
        <pc:inkChg chg="add del">
          <ac:chgData name="Tim Cook" userId="d1c7cfb340f2c7ab" providerId="LiveId" clId="{E2F556AF-965F-4F59-8893-68D09D710FA6}" dt="2022-11-22T01:02:44.282" v="28"/>
          <ac:inkMkLst>
            <pc:docMk/>
            <pc:sldMk cId="2568058765" sldId="331"/>
            <ac:inkMk id="18" creationId="{A7FA27F5-E618-41E0-FBC2-C43DDD7D418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19" creationId="{08E65394-B06F-9A40-00AC-B97FCD21D61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0" creationId="{31A776E6-FDC8-9859-38DA-714F8B90AF47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1" creationId="{0C261E39-A887-06B8-9EE2-9C8556971288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2" creationId="{29B5B3EC-1881-A667-56B9-A0EAE2F3B017}"/>
          </ac:inkMkLst>
        </pc:inkChg>
        <pc:inkChg chg="add del mod">
          <ac:chgData name="Tim Cook" userId="d1c7cfb340f2c7ab" providerId="LiveId" clId="{E2F556AF-965F-4F59-8893-68D09D710FA6}" dt="2022-11-22T01:02:50.437" v="39"/>
          <ac:inkMkLst>
            <pc:docMk/>
            <pc:sldMk cId="2568058765" sldId="331"/>
            <ac:inkMk id="23" creationId="{13C728BD-C11E-9471-C142-BB393795B51C}"/>
          </ac:inkMkLst>
        </pc:inkChg>
        <pc:inkChg chg="add del mod">
          <ac:chgData name="Tim Cook" userId="d1c7cfb340f2c7ab" providerId="LiveId" clId="{E2F556AF-965F-4F59-8893-68D09D710FA6}" dt="2022-11-22T01:02:50.437" v="37"/>
          <ac:inkMkLst>
            <pc:docMk/>
            <pc:sldMk cId="2568058765" sldId="331"/>
            <ac:inkMk id="24" creationId="{92004ECE-9F93-F86E-F1F9-F3E82C6D47F7}"/>
          </ac:inkMkLst>
        </pc:inkChg>
        <pc:inkChg chg="add del mod">
          <ac:chgData name="Tim Cook" userId="d1c7cfb340f2c7ab" providerId="LiveId" clId="{E2F556AF-965F-4F59-8893-68D09D710FA6}" dt="2022-11-22T01:02:50.437" v="38"/>
          <ac:inkMkLst>
            <pc:docMk/>
            <pc:sldMk cId="2568058765" sldId="331"/>
            <ac:inkMk id="25" creationId="{28EBF0BD-E67B-8DE8-ABB3-DFDED99D35C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7" creationId="{8D8B1900-DB41-F25A-2FFC-B9D23A6E9EB9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8" creationId="{E49BE92D-861F-D666-8880-931C0F6EA08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9" creationId="{8A3AFDE7-A7FA-FBBF-B92D-3F455C0516A5}"/>
          </ac:inkMkLst>
        </pc:inkChg>
        <pc:inkChg chg="add del">
          <ac:chgData name="Tim Cook" userId="d1c7cfb340f2c7ab" providerId="LiveId" clId="{E2F556AF-965F-4F59-8893-68D09D710FA6}" dt="2022-11-22T01:02:57.452" v="48"/>
          <ac:inkMkLst>
            <pc:docMk/>
            <pc:sldMk cId="2568058765" sldId="331"/>
            <ac:inkMk id="30" creationId="{A4343A5B-3FF8-63BF-2728-AF202DB99044}"/>
          </ac:inkMkLst>
        </pc:inkChg>
        <pc:inkChg chg="add del">
          <ac:chgData name="Tim Cook" userId="d1c7cfb340f2c7ab" providerId="LiveId" clId="{E2F556AF-965F-4F59-8893-68D09D710FA6}" dt="2022-11-22T01:02:57.452" v="47"/>
          <ac:inkMkLst>
            <pc:docMk/>
            <pc:sldMk cId="2568058765" sldId="331"/>
            <ac:inkMk id="31" creationId="{D98BDA41-277E-D1BD-A2C5-987AB46F7553}"/>
          </ac:inkMkLst>
        </pc:inkChg>
        <pc:inkChg chg="add del">
          <ac:chgData name="Tim Cook" userId="d1c7cfb340f2c7ab" providerId="LiveId" clId="{E2F556AF-965F-4F59-8893-68D09D710FA6}" dt="2022-11-22T01:02:57.452" v="46"/>
          <ac:inkMkLst>
            <pc:docMk/>
            <pc:sldMk cId="2568058765" sldId="331"/>
            <ac:inkMk id="32" creationId="{CCB1777B-C8BF-1499-E50C-3F3B558D11AC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4" creationId="{1F8D68E1-E71D-CFEE-CD84-19E65358B67B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5" creationId="{FDB359AC-E004-55CD-77CF-F70CB4D4F0C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6" creationId="{D7C56839-6F51-9B81-66C7-918AAEC68E24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7" creationId="{00877D5A-40D5-1EC9-5FA6-725730ADB8E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9" creationId="{BA63F9EC-80E6-9D35-6FC9-65CF6849999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0" creationId="{8E28DD6F-A001-F667-4A05-5829A768629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1" creationId="{91079143-30F0-8A13-556F-C2B4DAF13923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2" creationId="{3F2F72E3-927B-C7E7-C7AA-630D3D81F04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3" creationId="{EDF4B893-D005-9404-A613-1C1344ED641E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5" creationId="{21A09E50-ACF6-109B-CDDA-B5DE0D6BF35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6" creationId="{04B16F9B-7A8F-5D3D-207B-17F4EE68E63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7" creationId="{242DEC42-3E1E-546A-C23A-00DE2BB2778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8" creationId="{3D821735-AE2C-DAA4-7819-274DF1EB2D89}"/>
          </ac:inkMkLst>
        </pc:inkChg>
        <pc:inkChg chg="add del">
          <ac:chgData name="Tim Cook" userId="d1c7cfb340f2c7ab" providerId="LiveId" clId="{E2F556AF-965F-4F59-8893-68D09D710FA6}" dt="2022-11-22T01:03:20.266" v="69"/>
          <ac:inkMkLst>
            <pc:docMk/>
            <pc:sldMk cId="2568058765" sldId="331"/>
            <ac:inkMk id="50" creationId="{5CBAE132-E3D0-79A5-1597-FA677B3DE1ED}"/>
          </ac:inkMkLst>
        </pc:inkChg>
      </pc:sldChg>
      <pc:sldChg chg="addSp delSp modSp mod">
        <pc:chgData name="Tim Cook" userId="d1c7cfb340f2c7ab" providerId="LiveId" clId="{E2F556AF-965F-4F59-8893-68D09D710FA6}" dt="2022-11-22T02:12:34.851" v="770" actId="9405"/>
        <pc:sldMkLst>
          <pc:docMk/>
          <pc:sldMk cId="340406184" sldId="335"/>
        </pc:sldMkLst>
        <pc:grpChg chg="del mod">
          <ac:chgData name="Tim Cook" userId="d1c7cfb340f2c7ab" providerId="LiveId" clId="{E2F556AF-965F-4F59-8893-68D09D710FA6}" dt="2022-11-22T02:09:39.245" v="594"/>
          <ac:grpSpMkLst>
            <pc:docMk/>
            <pc:sldMk cId="340406184" sldId="335"/>
            <ac:grpSpMk id="6" creationId="{ED4AC757-BC4F-0149-5229-A8D3791A8786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4" creationId="{C44FCAF3-2119-C290-C645-B7DCB147C287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5" creationId="{6EBB4DBE-BE8C-AE59-F1E9-AE7DB04B9E69}"/>
          </ac:grpSpMkLst>
        </pc:grpChg>
        <pc:grpChg chg="del mod">
          <ac:chgData name="Tim Cook" userId="d1c7cfb340f2c7ab" providerId="LiveId" clId="{E2F556AF-965F-4F59-8893-68D09D710FA6}" dt="2022-11-22T02:09:51.457" v="621"/>
          <ac:grpSpMkLst>
            <pc:docMk/>
            <pc:sldMk cId="340406184" sldId="335"/>
            <ac:grpSpMk id="19" creationId="{EECD95C4-5E5F-0C73-DD7F-3D15CBC24B01}"/>
          </ac:grpSpMkLst>
        </pc:grpChg>
        <pc:grpChg chg="del mod">
          <ac:chgData name="Tim Cook" userId="d1c7cfb340f2c7ab" providerId="LiveId" clId="{E2F556AF-965F-4F59-8893-68D09D710FA6}" dt="2022-11-22T02:11:04.607" v="679"/>
          <ac:grpSpMkLst>
            <pc:docMk/>
            <pc:sldMk cId="340406184" sldId="335"/>
            <ac:grpSpMk id="27" creationId="{60238C68-EEB4-9E48-1436-4D3EC2253622}"/>
          </ac:grpSpMkLst>
        </pc:grpChg>
        <pc:grpChg chg="del mod">
          <ac:chgData name="Tim Cook" userId="d1c7cfb340f2c7ab" providerId="LiveId" clId="{E2F556AF-965F-4F59-8893-68D09D710FA6}" dt="2022-11-22T02:11:10.758" v="684"/>
          <ac:grpSpMkLst>
            <pc:docMk/>
            <pc:sldMk cId="340406184" sldId="335"/>
            <ac:grpSpMk id="30" creationId="{12D3A0BD-2FB1-A1E4-2405-DC04C23CB3E9}"/>
          </ac:grpSpMkLst>
        </pc:grpChg>
        <pc:grpChg chg="del mod">
          <ac:chgData name="Tim Cook" userId="d1c7cfb340f2c7ab" providerId="LiveId" clId="{E2F556AF-965F-4F59-8893-68D09D710FA6}" dt="2022-11-22T02:09:52.957" v="623"/>
          <ac:grpSpMkLst>
            <pc:docMk/>
            <pc:sldMk cId="340406184" sldId="335"/>
            <ac:grpSpMk id="31" creationId="{46FCE391-85DC-A54F-F0B6-BEEB8DF022E8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33" creationId="{42B40AD5-985F-586F-E484-5D888DD74335}"/>
          </ac:grpSpMkLst>
        </pc:grpChg>
        <pc:grpChg chg="del mod">
          <ac:chgData name="Tim Cook" userId="d1c7cfb340f2c7ab" providerId="LiveId" clId="{E2F556AF-965F-4F59-8893-68D09D710FA6}" dt="2022-11-22T02:11:15.317" v="689"/>
          <ac:grpSpMkLst>
            <pc:docMk/>
            <pc:sldMk cId="340406184" sldId="335"/>
            <ac:grpSpMk id="34" creationId="{085CEAF3-05DC-50F2-1AE0-FDB9B32F4EB1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0" creationId="{90E3E2EF-4E28-8914-C101-B29105A8CC6C}"/>
          </ac:grpSpMkLst>
        </pc:grpChg>
        <pc:grpChg chg="mod">
          <ac:chgData name="Tim Cook" userId="d1c7cfb340f2c7ab" providerId="LiveId" clId="{E2F556AF-965F-4F59-8893-68D09D710FA6}" dt="2022-11-22T02:10:02.329" v="637"/>
          <ac:grpSpMkLst>
            <pc:docMk/>
            <pc:sldMk cId="340406184" sldId="335"/>
            <ac:grpSpMk id="44" creationId="{FEABF11D-F7B6-78E5-3FC6-1363C3034F4C}"/>
          </ac:grpSpMkLst>
        </pc:grpChg>
        <pc:grpChg chg="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9" creationId="{076E5D70-26C4-413F-7866-F4E447030C46}"/>
          </ac:grpSpMkLst>
        </pc:grpChg>
        <pc:grpChg chg="del mod">
          <ac:chgData name="Tim Cook" userId="d1c7cfb340f2c7ab" providerId="LiveId" clId="{E2F556AF-965F-4F59-8893-68D09D710FA6}" dt="2022-11-22T02:10:11.084" v="649"/>
          <ac:grpSpMkLst>
            <pc:docMk/>
            <pc:sldMk cId="340406184" sldId="335"/>
            <ac:grpSpMk id="54" creationId="{44306906-CF6D-ABF2-75E8-9A4DF8BABB7A}"/>
          </ac:grpSpMkLst>
        </pc:grpChg>
        <pc:grpChg chg="del 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6" creationId="{B3899183-3CB4-B379-AF86-F37FAB7585B2}"/>
          </ac:grpSpMkLst>
        </pc:grpChg>
        <pc:grpChg chg="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8" creationId="{6113910D-D7CB-84C1-3142-D3FA11118FDB}"/>
          </ac:grpSpMkLst>
        </pc:grpChg>
        <pc:grpChg chg="mod">
          <ac:chgData name="Tim Cook" userId="d1c7cfb340f2c7ab" providerId="LiveId" clId="{E2F556AF-965F-4F59-8893-68D09D710FA6}" dt="2022-11-22T02:12:30.481" v="766"/>
          <ac:grpSpMkLst>
            <pc:docMk/>
            <pc:sldMk cId="340406184" sldId="335"/>
            <ac:grpSpMk id="59" creationId="{7E4CC5ED-071A-78F6-D707-9A47A1A056F4}"/>
          </ac:grpSpMkLst>
        </pc:grpChg>
        <pc:grpChg chg="mod">
          <ac:chgData name="Tim Cook" userId="d1c7cfb340f2c7ab" providerId="LiveId" clId="{E2F556AF-965F-4F59-8893-68D09D710FA6}" dt="2022-11-22T02:10:28.793" v="663"/>
          <ac:grpSpMkLst>
            <pc:docMk/>
            <pc:sldMk cId="340406184" sldId="335"/>
            <ac:grpSpMk id="68" creationId="{B4CA8595-020F-B43A-3916-AD1FBB434E1C}"/>
          </ac:grpSpMkLst>
        </pc:grpChg>
        <pc:grpChg chg="del mod">
          <ac:chgData name="Tim Cook" userId="d1c7cfb340f2c7ab" providerId="LiveId" clId="{E2F556AF-965F-4F59-8893-68D09D710FA6}" dt="2022-11-22T02:11:37.666" v="725"/>
          <ac:grpSpMkLst>
            <pc:docMk/>
            <pc:sldMk cId="340406184" sldId="335"/>
            <ac:grpSpMk id="71" creationId="{0BFE7AC2-8087-5F0F-4E2B-3DA3BB796F23}"/>
          </ac:grpSpMkLst>
        </pc:grpChg>
        <pc:grpChg chg="del mod">
          <ac:chgData name="Tim Cook" userId="d1c7cfb340f2c7ab" providerId="LiveId" clId="{E2F556AF-965F-4F59-8893-68D09D710FA6}" dt="2022-11-22T02:11:31.847" v="716"/>
          <ac:grpSpMkLst>
            <pc:docMk/>
            <pc:sldMk cId="340406184" sldId="335"/>
            <ac:grpSpMk id="76" creationId="{C9D218EF-A793-1BC4-71EE-86FCBF589D9C}"/>
          </ac:grpSpMkLst>
        </pc:grpChg>
        <pc:grpChg chg="del mod">
          <ac:chgData name="Tim Cook" userId="d1c7cfb340f2c7ab" providerId="LiveId" clId="{E2F556AF-965F-4F59-8893-68D09D710FA6}" dt="2022-11-22T02:11:35.785" v="723"/>
          <ac:grpSpMkLst>
            <pc:docMk/>
            <pc:sldMk cId="340406184" sldId="335"/>
            <ac:grpSpMk id="77" creationId="{618E3D57-A47E-2CCD-5912-0B8A032FE0B4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8" creationId="{A43F773C-AA8F-8DA0-D878-7CD9C2C52FCC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9" creationId="{5EA7E3E6-48BC-5BF4-7C6A-701EDAB5D5DB}"/>
          </ac:grpSpMkLst>
        </pc:grpChg>
        <pc:grpChg chg="del mod">
          <ac:chgData name="Tim Cook" userId="d1c7cfb340f2c7ab" providerId="LiveId" clId="{E2F556AF-965F-4F59-8893-68D09D710FA6}" dt="2022-11-22T02:11:54.443" v="746"/>
          <ac:grpSpMkLst>
            <pc:docMk/>
            <pc:sldMk cId="340406184" sldId="335"/>
            <ac:grpSpMk id="95" creationId="{6E5FF8C7-A402-CBDC-36D2-E96106933B80}"/>
          </ac:grpSpMkLst>
        </pc:grpChg>
        <pc:grpChg chg="del mod">
          <ac:chgData name="Tim Cook" userId="d1c7cfb340f2c7ab" providerId="LiveId" clId="{E2F556AF-965F-4F59-8893-68D09D710FA6}" dt="2022-11-22T02:11:54.443" v="744"/>
          <ac:grpSpMkLst>
            <pc:docMk/>
            <pc:sldMk cId="340406184" sldId="335"/>
            <ac:grpSpMk id="96" creationId="{FD1A6173-E050-97A1-FB8F-2D8C9EA6D763}"/>
          </ac:grpSpMkLst>
        </pc:grpChg>
        <pc:grpChg chg="mod">
          <ac:chgData name="Tim Cook" userId="d1c7cfb340f2c7ab" providerId="LiveId" clId="{E2F556AF-965F-4F59-8893-68D09D710FA6}" dt="2022-11-22T02:11:41.714" v="730"/>
          <ac:grpSpMkLst>
            <pc:docMk/>
            <pc:sldMk cId="340406184" sldId="335"/>
            <ac:grpSpMk id="100" creationId="{05C7C47F-39C1-FA4B-4EE1-7EE6A3B2FB57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3" creationId="{6D192F5B-175A-2C6E-134C-620645C9B676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4" creationId="{D5E1A3E7-2CF9-5B17-E063-CCF5A14993B1}"/>
          </ac:grpSpMkLst>
        </pc:grp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" creationId="{DEEA2511-3401-4683-BBDC-C76DDBFA279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5" creationId="{4B5B763C-B67C-3AF0-0E9D-4BBBB6AD4BDD}"/>
          </ac:inkMkLst>
        </pc:inkChg>
        <pc:inkChg chg="add">
          <ac:chgData name="Tim Cook" userId="d1c7cfb340f2c7ab" providerId="LiveId" clId="{E2F556AF-965F-4F59-8893-68D09D710FA6}" dt="2022-11-22T02:10:46.065" v="664" actId="9405"/>
          <ac:inkMkLst>
            <pc:docMk/>
            <pc:sldMk cId="340406184" sldId="335"/>
            <ac:inkMk id="6" creationId="{0BC9EB03-735C-0B5D-CE41-45E5EAC6920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7" creationId="{1E80C91F-A78B-7247-CA6D-3C22D241126D}"/>
          </ac:inkMkLst>
        </pc:inkChg>
        <pc:inkChg chg="add del mod">
          <ac:chgData name="Tim Cook" userId="d1c7cfb340f2c7ab" providerId="LiveId" clId="{E2F556AF-965F-4F59-8893-68D09D710FA6}" dt="2022-11-22T02:09:43.740" v="598"/>
          <ac:inkMkLst>
            <pc:docMk/>
            <pc:sldMk cId="340406184" sldId="335"/>
            <ac:inkMk id="8" creationId="{2C7250C3-1A97-8F59-C973-28315AB035C0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8" creationId="{5136AF8F-DB4C-76A4-B910-EFE46B7EBB98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9" creationId="{4603C304-B20A-49DC-A6DA-9A8AE29FBD4B}"/>
          </ac:inkMkLst>
        </pc:inkChg>
        <pc:inkChg chg="add del mod">
          <ac:chgData name="Tim Cook" userId="d1c7cfb340f2c7ab" providerId="LiveId" clId="{E2F556AF-965F-4F59-8893-68D09D710FA6}" dt="2022-11-22T02:09:43.740" v="604"/>
          <ac:inkMkLst>
            <pc:docMk/>
            <pc:sldMk cId="340406184" sldId="335"/>
            <ac:inkMk id="9" creationId="{F0E03DA1-52B5-230C-D391-5DED8533FAF1}"/>
          </ac:inkMkLst>
        </pc:inkChg>
        <pc:inkChg chg="add del mod">
          <ac:chgData name="Tim Cook" userId="d1c7cfb340f2c7ab" providerId="LiveId" clId="{E2F556AF-965F-4F59-8893-68D09D710FA6}" dt="2022-11-22T02:09:43.740" v="605"/>
          <ac:inkMkLst>
            <pc:docMk/>
            <pc:sldMk cId="340406184" sldId="335"/>
            <ac:inkMk id="10" creationId="{A9C47F67-CD1E-CB2A-94A4-A9EC9F61DFC9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0" creationId="{AF0833B3-5D49-3E74-C8AA-9BE6A77BF5E2}"/>
          </ac:inkMkLst>
        </pc:inkChg>
        <pc:inkChg chg="add del mod">
          <ac:chgData name="Tim Cook" userId="d1c7cfb340f2c7ab" providerId="LiveId" clId="{E2F556AF-965F-4F59-8893-68D09D710FA6}" dt="2022-11-22T02:09:43.740" v="600"/>
          <ac:inkMkLst>
            <pc:docMk/>
            <pc:sldMk cId="340406184" sldId="335"/>
            <ac:inkMk id="11" creationId="{2E234737-D5BD-47A3-0E68-D27CE9392B1E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1" creationId="{997B8109-8EE9-4637-E998-D17814DDD9AC}"/>
          </ac:inkMkLst>
        </pc:inkChg>
        <pc:inkChg chg="add del mod">
          <ac:chgData name="Tim Cook" userId="d1c7cfb340f2c7ab" providerId="LiveId" clId="{E2F556AF-965F-4F59-8893-68D09D710FA6}" dt="2022-11-22T02:09:43.740" v="601"/>
          <ac:inkMkLst>
            <pc:docMk/>
            <pc:sldMk cId="340406184" sldId="335"/>
            <ac:inkMk id="12" creationId="{39E7B7D6-FA45-A12C-A511-DF6E0E91D0C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2" creationId="{C2472CED-E540-8411-6D7E-1636FDAA367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3" creationId="{7886F65E-6937-625B-069C-2D0F2D09B6E0}"/>
          </ac:inkMkLst>
        </pc:inkChg>
        <pc:inkChg chg="add del mod">
          <ac:chgData name="Tim Cook" userId="d1c7cfb340f2c7ab" providerId="LiveId" clId="{E2F556AF-965F-4F59-8893-68D09D710FA6}" dt="2022-11-22T02:09:41.739" v="597"/>
          <ac:inkMkLst>
            <pc:docMk/>
            <pc:sldMk cId="340406184" sldId="335"/>
            <ac:inkMk id="13" creationId="{F65AA639-EE61-7912-DA90-77733CC1899B}"/>
          </ac:inkMkLst>
        </pc:inkChg>
        <pc:inkChg chg="add del mod">
          <ac:chgData name="Tim Cook" userId="d1c7cfb340f2c7ab" providerId="LiveId" clId="{E2F556AF-965F-4F59-8893-68D09D710FA6}" dt="2022-11-22T02:09:41.739" v="596"/>
          <ac:inkMkLst>
            <pc:docMk/>
            <pc:sldMk cId="340406184" sldId="335"/>
            <ac:inkMk id="14" creationId="{40713D52-8919-8F42-1868-10BD8D59D2E7}"/>
          </ac:inkMkLst>
        </pc:inkChg>
        <pc:inkChg chg="add del mod">
          <ac:chgData name="Tim Cook" userId="d1c7cfb340f2c7ab" providerId="LiveId" clId="{E2F556AF-965F-4F59-8893-68D09D710FA6}" dt="2022-11-22T02:09:41.739" v="595"/>
          <ac:inkMkLst>
            <pc:docMk/>
            <pc:sldMk cId="340406184" sldId="335"/>
            <ac:inkMk id="15" creationId="{54B40A6A-F13E-9DB6-BD9C-A4E6216C2F3D}"/>
          </ac:inkMkLst>
        </pc:inkChg>
        <pc:inkChg chg="add del mod">
          <ac:chgData name="Tim Cook" userId="d1c7cfb340f2c7ab" providerId="LiveId" clId="{E2F556AF-965F-4F59-8893-68D09D710FA6}" dt="2022-11-22T02:09:43.740" v="603"/>
          <ac:inkMkLst>
            <pc:docMk/>
            <pc:sldMk cId="340406184" sldId="335"/>
            <ac:inkMk id="16" creationId="{43912E9E-68EC-E7F4-2A1F-241BD4012780}"/>
          </ac:inkMkLst>
        </pc:inkChg>
        <pc:inkChg chg="add del mod">
          <ac:chgData name="Tim Cook" userId="d1c7cfb340f2c7ab" providerId="LiveId" clId="{E2F556AF-965F-4F59-8893-68D09D710FA6}" dt="2022-11-22T02:11:04.607" v="680"/>
          <ac:inkMkLst>
            <pc:docMk/>
            <pc:sldMk cId="340406184" sldId="335"/>
            <ac:inkMk id="16" creationId="{4412B398-5BE3-25F9-5117-BD545FB408DA}"/>
          </ac:inkMkLst>
        </pc:inkChg>
        <pc:inkChg chg="add">
          <ac:chgData name="Tim Cook" userId="d1c7cfb340f2c7ab" providerId="LiveId" clId="{E2F556AF-965F-4F59-8893-68D09D710FA6}" dt="2022-11-22T02:12:32.238" v="767" actId="9405"/>
          <ac:inkMkLst>
            <pc:docMk/>
            <pc:sldMk cId="340406184" sldId="335"/>
            <ac:inkMk id="16" creationId="{65C045DB-E4DA-38ED-3837-0F9315459ABD}"/>
          </ac:inkMkLst>
        </pc:inkChg>
        <pc:inkChg chg="add del mod">
          <ac:chgData name="Tim Cook" userId="d1c7cfb340f2c7ab" providerId="LiveId" clId="{E2F556AF-965F-4F59-8893-68D09D710FA6}" dt="2022-11-22T02:11:04.607" v="677"/>
          <ac:inkMkLst>
            <pc:docMk/>
            <pc:sldMk cId="340406184" sldId="335"/>
            <ac:inkMk id="17" creationId="{2E1E566D-4DD1-520B-CDF0-03A211A357EE}"/>
          </ac:inkMkLst>
        </pc:inkChg>
        <pc:inkChg chg="add">
          <ac:chgData name="Tim Cook" userId="d1c7cfb340f2c7ab" providerId="LiveId" clId="{E2F556AF-965F-4F59-8893-68D09D710FA6}" dt="2022-11-22T02:12:33.058" v="768" actId="9405"/>
          <ac:inkMkLst>
            <pc:docMk/>
            <pc:sldMk cId="340406184" sldId="335"/>
            <ac:inkMk id="17" creationId="{9EAEBCB3-3D81-9E2D-9560-2C645AD2E1F6}"/>
          </ac:inkMkLst>
        </pc:inkChg>
        <pc:inkChg chg="add del mod">
          <ac:chgData name="Tim Cook" userId="d1c7cfb340f2c7ab" providerId="LiveId" clId="{E2F556AF-965F-4F59-8893-68D09D710FA6}" dt="2022-11-22T02:09:43.740" v="599"/>
          <ac:inkMkLst>
            <pc:docMk/>
            <pc:sldMk cId="340406184" sldId="335"/>
            <ac:inkMk id="17" creationId="{E889A199-A8D6-B929-C9D8-0F230813B24F}"/>
          </ac:inkMkLst>
        </pc:inkChg>
        <pc:inkChg chg="add del mod">
          <ac:chgData name="Tim Cook" userId="d1c7cfb340f2c7ab" providerId="LiveId" clId="{E2F556AF-965F-4F59-8893-68D09D710FA6}" dt="2022-11-22T02:09:43.740" v="602"/>
          <ac:inkMkLst>
            <pc:docMk/>
            <pc:sldMk cId="340406184" sldId="335"/>
            <ac:inkMk id="18" creationId="{1E29725B-17DE-319F-322C-0C1A6849AB22}"/>
          </ac:inkMkLst>
        </pc:inkChg>
        <pc:inkChg chg="add">
          <ac:chgData name="Tim Cook" userId="d1c7cfb340f2c7ab" providerId="LiveId" clId="{E2F556AF-965F-4F59-8893-68D09D710FA6}" dt="2022-11-22T02:12:34.021" v="769" actId="9405"/>
          <ac:inkMkLst>
            <pc:docMk/>
            <pc:sldMk cId="340406184" sldId="335"/>
            <ac:inkMk id="18" creationId="{BC7D4987-6BDC-0A41-77B7-5BAB62A5C78B}"/>
          </ac:inkMkLst>
        </pc:inkChg>
        <pc:inkChg chg="add del mod">
          <ac:chgData name="Tim Cook" userId="d1c7cfb340f2c7ab" providerId="LiveId" clId="{E2F556AF-965F-4F59-8893-68D09D710FA6}" dt="2022-11-22T02:11:04.607" v="679"/>
          <ac:inkMkLst>
            <pc:docMk/>
            <pc:sldMk cId="340406184" sldId="335"/>
            <ac:inkMk id="18" creationId="{D122D1B7-F47A-B6E4-6FC2-8413029837B2}"/>
          </ac:inkMkLst>
        </pc:inkChg>
        <pc:inkChg chg="add del mod">
          <ac:chgData name="Tim Cook" userId="d1c7cfb340f2c7ab" providerId="LiveId" clId="{E2F556AF-965F-4F59-8893-68D09D710FA6}" dt="2022-11-22T02:11:04.607" v="678"/>
          <ac:inkMkLst>
            <pc:docMk/>
            <pc:sldMk cId="340406184" sldId="335"/>
            <ac:inkMk id="19" creationId="{28FB50AF-DDB9-04BC-D22F-B6E6AEEE2730}"/>
          </ac:inkMkLst>
        </pc:inkChg>
        <pc:inkChg chg="add">
          <ac:chgData name="Tim Cook" userId="d1c7cfb340f2c7ab" providerId="LiveId" clId="{E2F556AF-965F-4F59-8893-68D09D710FA6}" dt="2022-11-22T02:12:34.851" v="770" actId="9405"/>
          <ac:inkMkLst>
            <pc:docMk/>
            <pc:sldMk cId="340406184" sldId="335"/>
            <ac:inkMk id="19" creationId="{AF57CE0B-32CB-B7C9-84B7-F8633A02C7D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0" creationId="{D5EDDFDD-DCE1-5B08-A5F9-178F9AF93205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1" creationId="{319C1537-E651-E1D1-742B-86F5F03F6E61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2" creationId="{1ED538BC-73F0-1006-5D0E-54FB7FE4BDE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3" creationId="{9B538C56-014F-D8FC-76FB-3E5768F3653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4" creationId="{5DBFF2CA-4FC3-2BE2-0420-34D4F5F19D9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5" creationId="{EE6B9A50-01AB-1752-2F72-E9D40C19AB3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6" creationId="{EDA7AE64-9ECC-CD8B-85AF-AB8F4F25094F}"/>
          </ac:inkMkLst>
        </pc:inkChg>
        <pc:inkChg chg="add del">
          <ac:chgData name="Tim Cook" userId="d1c7cfb340f2c7ab" providerId="LiveId" clId="{E2F556AF-965F-4F59-8893-68D09D710FA6}" dt="2022-11-22T02:09:51.021" v="618"/>
          <ac:inkMkLst>
            <pc:docMk/>
            <pc:sldMk cId="340406184" sldId="335"/>
            <ac:inkMk id="27" creationId="{110C949C-1888-3B8D-D00D-DC247D01091C}"/>
          </ac:inkMkLst>
        </pc:inkChg>
        <pc:inkChg chg="add del mod">
          <ac:chgData name="Tim Cook" userId="d1c7cfb340f2c7ab" providerId="LiveId" clId="{E2F556AF-965F-4F59-8893-68D09D710FA6}" dt="2022-11-22T02:11:10.758" v="684"/>
          <ac:inkMkLst>
            <pc:docMk/>
            <pc:sldMk cId="340406184" sldId="335"/>
            <ac:inkMk id="28" creationId="{4AB91128-CE68-623C-A4F0-5907D373F47C}"/>
          </ac:inkMkLst>
        </pc:inkChg>
        <pc:inkChg chg="add del">
          <ac:chgData name="Tim Cook" userId="d1c7cfb340f2c7ab" providerId="LiveId" clId="{E2F556AF-965F-4F59-8893-68D09D710FA6}" dt="2022-11-22T02:09:51.021" v="620"/>
          <ac:inkMkLst>
            <pc:docMk/>
            <pc:sldMk cId="340406184" sldId="335"/>
            <ac:inkMk id="28" creationId="{5747F6D1-2832-4507-3585-5A7968FE49EA}"/>
          </ac:inkMkLst>
        </pc:inkChg>
        <pc:inkChg chg="add del mod">
          <ac:chgData name="Tim Cook" userId="d1c7cfb340f2c7ab" providerId="LiveId" clId="{E2F556AF-965F-4F59-8893-68D09D710FA6}" dt="2022-11-22T02:11:10.774" v="685"/>
          <ac:inkMkLst>
            <pc:docMk/>
            <pc:sldMk cId="340406184" sldId="335"/>
            <ac:inkMk id="29" creationId="{595A773D-C638-60F0-9F64-E8EA765CEF48}"/>
          </ac:inkMkLst>
        </pc:inkChg>
        <pc:inkChg chg="add del">
          <ac:chgData name="Tim Cook" userId="d1c7cfb340f2c7ab" providerId="LiveId" clId="{E2F556AF-965F-4F59-8893-68D09D710FA6}" dt="2022-11-22T02:09:51.021" v="619"/>
          <ac:inkMkLst>
            <pc:docMk/>
            <pc:sldMk cId="340406184" sldId="335"/>
            <ac:inkMk id="29" creationId="{957E3917-770E-9971-C3F3-E2EFACF5F45D}"/>
          </ac:inkMkLst>
        </pc:inkChg>
        <pc:inkChg chg="add del">
          <ac:chgData name="Tim Cook" userId="d1c7cfb340f2c7ab" providerId="LiveId" clId="{E2F556AF-965F-4F59-8893-68D09D710FA6}" dt="2022-11-22T02:09:51.021" v="617"/>
          <ac:inkMkLst>
            <pc:docMk/>
            <pc:sldMk cId="340406184" sldId="335"/>
            <ac:inkMk id="30" creationId="{8FF3D144-3EAB-A9A0-72DE-1193B81C1969}"/>
          </ac:inkMkLst>
        </pc:inkChg>
        <pc:inkChg chg="add del mod">
          <ac:chgData name="Tim Cook" userId="d1c7cfb340f2c7ab" providerId="LiveId" clId="{E2F556AF-965F-4F59-8893-68D09D710FA6}" dt="2022-11-22T02:11:16.268" v="690"/>
          <ac:inkMkLst>
            <pc:docMk/>
            <pc:sldMk cId="340406184" sldId="335"/>
            <ac:inkMk id="31" creationId="{39CAB656-894A-A660-F4AE-3C8BC82BD2F3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2" creationId="{6844FB08-8611-3401-5D26-4070E89F2192}"/>
          </ac:inkMkLst>
        </pc:inkChg>
        <pc:inkChg chg="add del mod">
          <ac:chgData name="Tim Cook" userId="d1c7cfb340f2c7ab" providerId="LiveId" clId="{E2F556AF-965F-4F59-8893-68D09D710FA6}" dt="2022-11-22T02:11:15.317" v="689"/>
          <ac:inkMkLst>
            <pc:docMk/>
            <pc:sldMk cId="340406184" sldId="335"/>
            <ac:inkMk id="33" creationId="{137DB0D7-D0A0-2E1D-3ED2-76B5E626EA54}"/>
          </ac:inkMkLst>
        </pc:inkChg>
        <pc:inkChg chg="add del">
          <ac:chgData name="Tim Cook" userId="d1c7cfb340f2c7ab" providerId="LiveId" clId="{E2F556AF-965F-4F59-8893-68D09D710FA6}" dt="2022-11-22T02:09:54.578" v="627"/>
          <ac:inkMkLst>
            <pc:docMk/>
            <pc:sldMk cId="340406184" sldId="335"/>
            <ac:inkMk id="34" creationId="{C529EA8A-28CC-5CCA-F46C-EB8EDEBE6751}"/>
          </ac:inkMkLst>
        </pc:inkChg>
        <pc:inkChg chg="add del">
          <ac:chgData name="Tim Cook" userId="d1c7cfb340f2c7ab" providerId="LiveId" clId="{E2F556AF-965F-4F59-8893-68D09D710FA6}" dt="2022-11-22T02:09:54.578" v="628"/>
          <ac:inkMkLst>
            <pc:docMk/>
            <pc:sldMk cId="340406184" sldId="335"/>
            <ac:inkMk id="35" creationId="{102E56B8-FCFB-3623-567D-4AFCC3695F8E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5" creationId="{BC398F60-E8B1-F05A-9AB7-837D85C2953B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6" creationId="{2B514E55-9905-2D44-0C9C-FAFED75C9B08}"/>
          </ac:inkMkLst>
        </pc:inkChg>
        <pc:inkChg chg="add del">
          <ac:chgData name="Tim Cook" userId="d1c7cfb340f2c7ab" providerId="LiveId" clId="{E2F556AF-965F-4F59-8893-68D09D710FA6}" dt="2022-11-22T02:09:54.578" v="629"/>
          <ac:inkMkLst>
            <pc:docMk/>
            <pc:sldMk cId="340406184" sldId="335"/>
            <ac:inkMk id="36" creationId="{36D98168-2466-E1B4-5A7A-F0F024F8AEDD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7" creationId="{F603FAE8-15AA-AD45-81C8-CAC61D245FD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8" creationId="{312FA281-DE0B-5086-E228-D677ABD2B34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9" creationId="{940AA50D-0BCF-F40D-E19E-6B7663AA29D0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40" creationId="{3F705807-9936-88F4-7824-A79D5FA49378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1" creationId="{CC055C2F-E2C3-306A-828F-C94FBB5038BD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2" creationId="{5406DFB1-E99F-EE9E-E712-CABE277A21F9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3" creationId="{C8E8472D-D412-12DC-7F10-2EB3E0929D62}"/>
          </ac:inkMkLst>
        </pc:inkChg>
        <pc:inkChg chg="add">
          <ac:chgData name="Tim Cook" userId="d1c7cfb340f2c7ab" providerId="LiveId" clId="{E2F556AF-965F-4F59-8893-68D09D710FA6}" dt="2022-11-22T02:10:03.642" v="638" actId="9405"/>
          <ac:inkMkLst>
            <pc:docMk/>
            <pc:sldMk cId="340406184" sldId="335"/>
            <ac:inkMk id="45" creationId="{C8F91AB7-609A-9AAE-96C9-BD84C997CC6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6" creationId="{36E47C93-71A2-0342-73FB-2F538AB5668E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7" creationId="{F0B38B73-65C3-5D01-AF26-DF139F5C672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8" creationId="{6C9C56CD-695B-D6C9-9582-F561C9024F20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0" creationId="{11DAD42F-9465-382E-7E4E-FD945909A82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1" creationId="{7A63A0A6-A85A-365D-29D4-8AF1F5A1EA3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2" creationId="{0C66D4E6-9B5F-5A54-2BE0-3129256A2D3B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3" creationId="{578758AF-1967-1456-878F-334A772607C9}"/>
          </ac:inkMkLst>
        </pc:inkChg>
        <pc:inkChg chg="add del mod">
          <ac:chgData name="Tim Cook" userId="d1c7cfb340f2c7ab" providerId="LiveId" clId="{E2F556AF-965F-4F59-8893-68D09D710FA6}" dt="2022-11-22T02:12:29.635" v="764"/>
          <ac:inkMkLst>
            <pc:docMk/>
            <pc:sldMk cId="340406184" sldId="335"/>
            <ac:inkMk id="54" creationId="{04C8B0F5-FFFE-4AB9-86B2-65DF2755538B}"/>
          </ac:inkMkLst>
        </pc:inkChg>
        <pc:inkChg chg="add del mod">
          <ac:chgData name="Tim Cook" userId="d1c7cfb340f2c7ab" providerId="LiveId" clId="{E2F556AF-965F-4F59-8893-68D09D710FA6}" dt="2022-11-22T02:12:29.635" v="763"/>
          <ac:inkMkLst>
            <pc:docMk/>
            <pc:sldMk cId="340406184" sldId="335"/>
            <ac:inkMk id="55" creationId="{28A717D6-0F95-129D-A389-DB5E901A9CC2}"/>
          </ac:inkMkLst>
        </pc:inkChg>
        <pc:inkChg chg="add del mod">
          <ac:chgData name="Tim Cook" userId="d1c7cfb340f2c7ab" providerId="LiveId" clId="{E2F556AF-965F-4F59-8893-68D09D710FA6}" dt="2022-11-22T02:10:11.857" v="650"/>
          <ac:inkMkLst>
            <pc:docMk/>
            <pc:sldMk cId="340406184" sldId="335"/>
            <ac:inkMk id="55" creationId="{E6AF5587-2810-1A4C-2437-AFB5C982EC6A}"/>
          </ac:inkMkLst>
        </pc:inkChg>
        <pc:inkChg chg="add del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56" creationId="{826ECE4E-3470-8D53-A489-9D2637FBA112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7" creationId="{FD0E4EAA-2F40-2567-08F8-20402E144D3A}"/>
          </ac:inkMkLst>
        </pc:inkChg>
        <pc:inkChg chg="add del">
          <ac:chgData name="Tim Cook" userId="d1c7cfb340f2c7ab" providerId="LiveId" clId="{E2F556AF-965F-4F59-8893-68D09D710FA6}" dt="2022-11-22T02:10:23.481" v="654"/>
          <ac:inkMkLst>
            <pc:docMk/>
            <pc:sldMk cId="340406184" sldId="335"/>
            <ac:inkMk id="59" creationId="{BBD6292C-0293-3D1E-31B2-85F60107B13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0" creationId="{BDCD4600-7568-76B2-643A-39BB92B661D2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1" creationId="{8C69AF23-3E4B-F40F-2904-1933FB9D766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2" creationId="{385D4E98-D1BB-8E2C-04FF-C27B31AB33E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3" creationId="{06E5444C-ADE2-4D19-3011-6BA799D6E469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4" creationId="{6885DA23-13F9-2CF5-9867-500FED7FE3BB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5" creationId="{DA6F2330-8B88-6156-74E1-979EF3B79120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6" creationId="{4D7536D0-4846-AEEE-868C-3C13E5F7FAF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7" creationId="{D10B7908-0DE4-E47F-60C3-75A083E41EE8}"/>
          </ac:inkMkLst>
        </pc:inkChg>
        <pc:inkChg chg="add del mod">
          <ac:chgData name="Tim Cook" userId="d1c7cfb340f2c7ab" providerId="LiveId" clId="{E2F556AF-965F-4F59-8893-68D09D710FA6}" dt="2022-11-22T02:11:37.666" v="726"/>
          <ac:inkMkLst>
            <pc:docMk/>
            <pc:sldMk cId="340406184" sldId="335"/>
            <ac:inkMk id="69" creationId="{F266A434-7516-BF1A-2497-F11D43DEF145}"/>
          </ac:inkMkLst>
        </pc:inkChg>
        <pc:inkChg chg="add del mod">
          <ac:chgData name="Tim Cook" userId="d1c7cfb340f2c7ab" providerId="LiveId" clId="{E2F556AF-965F-4F59-8893-68D09D710FA6}" dt="2022-11-22T02:11:37.666" v="725"/>
          <ac:inkMkLst>
            <pc:docMk/>
            <pc:sldMk cId="340406184" sldId="335"/>
            <ac:inkMk id="70" creationId="{8984646E-F23C-3EBE-B437-073BC04F35DC}"/>
          </ac:inkMkLst>
        </pc:inkChg>
        <pc:inkChg chg="add del mod">
          <ac:chgData name="Tim Cook" userId="d1c7cfb340f2c7ab" providerId="LiveId" clId="{E2F556AF-965F-4F59-8893-68D09D710FA6}" dt="2022-11-22T02:11:35.785" v="723"/>
          <ac:inkMkLst>
            <pc:docMk/>
            <pc:sldMk cId="340406184" sldId="335"/>
            <ac:inkMk id="72" creationId="{9B912A40-99DC-C191-87DC-6F1990477CC8}"/>
          </ac:inkMkLst>
        </pc:inkChg>
        <pc:inkChg chg="add del mod">
          <ac:chgData name="Tim Cook" userId="d1c7cfb340f2c7ab" providerId="LiveId" clId="{E2F556AF-965F-4F59-8893-68D09D710FA6}" dt="2022-11-22T02:11:35.785" v="724"/>
          <ac:inkMkLst>
            <pc:docMk/>
            <pc:sldMk cId="340406184" sldId="335"/>
            <ac:inkMk id="73" creationId="{16E8E45F-D7FF-EE14-B216-66AC44523F62}"/>
          </ac:inkMkLst>
        </pc:inkChg>
        <pc:inkChg chg="add del mod">
          <ac:chgData name="Tim Cook" userId="d1c7cfb340f2c7ab" providerId="LiveId" clId="{E2F556AF-965F-4F59-8893-68D09D710FA6}" dt="2022-11-22T02:11:54.443" v="733"/>
          <ac:inkMkLst>
            <pc:docMk/>
            <pc:sldMk cId="340406184" sldId="335"/>
            <ac:inkMk id="74" creationId="{CE09CBB6-E16B-D376-0275-71C793DA53F3}"/>
          </ac:inkMkLst>
        </pc:inkChg>
        <pc:inkChg chg="add del mod">
          <ac:chgData name="Tim Cook" userId="d1c7cfb340f2c7ab" providerId="LiveId" clId="{E2F556AF-965F-4F59-8893-68D09D710FA6}" dt="2022-11-22T02:11:54.443" v="731"/>
          <ac:inkMkLst>
            <pc:docMk/>
            <pc:sldMk cId="340406184" sldId="335"/>
            <ac:inkMk id="75" creationId="{4ED8C68E-865E-0F47-3313-FAA682F6E601}"/>
          </ac:inkMkLst>
        </pc:inkChg>
        <pc:inkChg chg="add del mod">
          <ac:chgData name="Tim Cook" userId="d1c7cfb340f2c7ab" providerId="LiveId" clId="{E2F556AF-965F-4F59-8893-68D09D710FA6}" dt="2022-11-22T02:11:54.443" v="740"/>
          <ac:inkMkLst>
            <pc:docMk/>
            <pc:sldMk cId="340406184" sldId="335"/>
            <ac:inkMk id="78" creationId="{BF609583-C169-3065-71F3-454857101282}"/>
          </ac:inkMkLst>
        </pc:inkChg>
        <pc:inkChg chg="add del mod">
          <ac:chgData name="Tim Cook" userId="d1c7cfb340f2c7ab" providerId="LiveId" clId="{E2F556AF-965F-4F59-8893-68D09D710FA6}" dt="2022-11-22T02:11:54.443" v="734"/>
          <ac:inkMkLst>
            <pc:docMk/>
            <pc:sldMk cId="340406184" sldId="335"/>
            <ac:inkMk id="79" creationId="{C583698A-86BC-3B87-7716-DE1C91C44ACA}"/>
          </ac:inkMkLst>
        </pc:inkChg>
        <pc:inkChg chg="add del mod">
          <ac:chgData name="Tim Cook" userId="d1c7cfb340f2c7ab" providerId="LiveId" clId="{E2F556AF-965F-4F59-8893-68D09D710FA6}" dt="2022-11-22T02:11:54.443" v="736"/>
          <ac:inkMkLst>
            <pc:docMk/>
            <pc:sldMk cId="340406184" sldId="335"/>
            <ac:inkMk id="80" creationId="{24F9F754-1CAE-DD51-BB50-26D3129A488B}"/>
          </ac:inkMkLst>
        </pc:inkChg>
        <pc:inkChg chg="add del mod">
          <ac:chgData name="Tim Cook" userId="d1c7cfb340f2c7ab" providerId="LiveId" clId="{E2F556AF-965F-4F59-8893-68D09D710FA6}" dt="2022-11-22T02:11:54.443" v="744"/>
          <ac:inkMkLst>
            <pc:docMk/>
            <pc:sldMk cId="340406184" sldId="335"/>
            <ac:inkMk id="81" creationId="{F9203CF5-47C1-23ED-2D97-53FA0BAC9307}"/>
          </ac:inkMkLst>
        </pc:inkChg>
        <pc:inkChg chg="add del mod">
          <ac:chgData name="Tim Cook" userId="d1c7cfb340f2c7ab" providerId="LiveId" clId="{E2F556AF-965F-4F59-8893-68D09D710FA6}" dt="2022-11-22T02:11:54.443" v="743"/>
          <ac:inkMkLst>
            <pc:docMk/>
            <pc:sldMk cId="340406184" sldId="335"/>
            <ac:inkMk id="82" creationId="{3FE323C2-335F-CB78-A75D-9165483A2AFF}"/>
          </ac:inkMkLst>
        </pc:inkChg>
        <pc:inkChg chg="add del mod">
          <ac:chgData name="Tim Cook" userId="d1c7cfb340f2c7ab" providerId="LiveId" clId="{E2F556AF-965F-4F59-8893-68D09D710FA6}" dt="2022-11-22T02:11:54.443" v="737"/>
          <ac:inkMkLst>
            <pc:docMk/>
            <pc:sldMk cId="340406184" sldId="335"/>
            <ac:inkMk id="83" creationId="{2B3CB9F0-4560-E9AC-B992-A685A29A7D0F}"/>
          </ac:inkMkLst>
        </pc:inkChg>
        <pc:inkChg chg="add del mod">
          <ac:chgData name="Tim Cook" userId="d1c7cfb340f2c7ab" providerId="LiveId" clId="{E2F556AF-965F-4F59-8893-68D09D710FA6}" dt="2022-11-22T02:11:54.443" v="732"/>
          <ac:inkMkLst>
            <pc:docMk/>
            <pc:sldMk cId="340406184" sldId="335"/>
            <ac:inkMk id="84" creationId="{836F3992-E79F-77CB-A597-030DAC5A17E2}"/>
          </ac:inkMkLst>
        </pc:inkChg>
        <pc:inkChg chg="add del mod">
          <ac:chgData name="Tim Cook" userId="d1c7cfb340f2c7ab" providerId="LiveId" clId="{E2F556AF-965F-4F59-8893-68D09D710FA6}" dt="2022-11-22T02:11:54.443" v="745"/>
          <ac:inkMkLst>
            <pc:docMk/>
            <pc:sldMk cId="340406184" sldId="335"/>
            <ac:inkMk id="85" creationId="{D1FC4848-7E6F-9ABD-CA1D-3511393B9959}"/>
          </ac:inkMkLst>
        </pc:inkChg>
        <pc:inkChg chg="add del mod">
          <ac:chgData name="Tim Cook" userId="d1c7cfb340f2c7ab" providerId="LiveId" clId="{E2F556AF-965F-4F59-8893-68D09D710FA6}" dt="2022-11-22T02:11:54.443" v="739"/>
          <ac:inkMkLst>
            <pc:docMk/>
            <pc:sldMk cId="340406184" sldId="335"/>
            <ac:inkMk id="86" creationId="{0DA29344-DEB1-EB25-328C-55BE0EA38EFA}"/>
          </ac:inkMkLst>
        </pc:inkChg>
        <pc:inkChg chg="add del mod">
          <ac:chgData name="Tim Cook" userId="d1c7cfb340f2c7ab" providerId="LiveId" clId="{E2F556AF-965F-4F59-8893-68D09D710FA6}" dt="2022-11-22T02:11:54.443" v="741"/>
          <ac:inkMkLst>
            <pc:docMk/>
            <pc:sldMk cId="340406184" sldId="335"/>
            <ac:inkMk id="87" creationId="{2D8F975E-26B1-AC6A-7FCC-10A9BF776D2D}"/>
          </ac:inkMkLst>
        </pc:inkChg>
        <pc:inkChg chg="add del mod">
          <ac:chgData name="Tim Cook" userId="d1c7cfb340f2c7ab" providerId="LiveId" clId="{E2F556AF-965F-4F59-8893-68D09D710FA6}" dt="2022-11-22T02:11:54.443" v="742"/>
          <ac:inkMkLst>
            <pc:docMk/>
            <pc:sldMk cId="340406184" sldId="335"/>
            <ac:inkMk id="90" creationId="{60ADCF09-C7C5-3937-2C25-9602228F36CB}"/>
          </ac:inkMkLst>
        </pc:inkChg>
        <pc:inkChg chg="add del mod">
          <ac:chgData name="Tim Cook" userId="d1c7cfb340f2c7ab" providerId="LiveId" clId="{E2F556AF-965F-4F59-8893-68D09D710FA6}" dt="2022-11-22T02:11:54.443" v="735"/>
          <ac:inkMkLst>
            <pc:docMk/>
            <pc:sldMk cId="340406184" sldId="335"/>
            <ac:inkMk id="91" creationId="{FC70457A-A4F6-FED5-5911-9FE0C587EA24}"/>
          </ac:inkMkLst>
        </pc:inkChg>
        <pc:inkChg chg="add del mod">
          <ac:chgData name="Tim Cook" userId="d1c7cfb340f2c7ab" providerId="LiveId" clId="{E2F556AF-965F-4F59-8893-68D09D710FA6}" dt="2022-11-22T02:11:54.443" v="738"/>
          <ac:inkMkLst>
            <pc:docMk/>
            <pc:sldMk cId="340406184" sldId="335"/>
            <ac:inkMk id="92" creationId="{B1E7B7B1-73E0-3B4A-01A8-C5E562CF3030}"/>
          </ac:inkMkLst>
        </pc:inkChg>
        <pc:inkChg chg="add del mod">
          <ac:chgData name="Tim Cook" userId="d1c7cfb340f2c7ab" providerId="LiveId" clId="{E2F556AF-965F-4F59-8893-68D09D710FA6}" dt="2022-11-22T02:11:54.443" v="747"/>
          <ac:inkMkLst>
            <pc:docMk/>
            <pc:sldMk cId="340406184" sldId="335"/>
            <ac:inkMk id="93" creationId="{BE839A3F-E7F5-09FB-02E6-60F32A387F66}"/>
          </ac:inkMkLst>
        </pc:inkChg>
        <pc:inkChg chg="add del mod">
          <ac:chgData name="Tim Cook" userId="d1c7cfb340f2c7ab" providerId="LiveId" clId="{E2F556AF-965F-4F59-8893-68D09D710FA6}" dt="2022-11-22T02:11:54.443" v="746"/>
          <ac:inkMkLst>
            <pc:docMk/>
            <pc:sldMk cId="340406184" sldId="335"/>
            <ac:inkMk id="94" creationId="{81C996E1-9A6E-1C81-9FB3-A4671EAFB76F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7" creationId="{DD9FEC08-DA68-E08C-2B15-2930A15A7069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8" creationId="{65341F3B-DD71-7981-0B1A-F9EDB88F219A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9" creationId="{63FF0E79-1412-4C1F-F6E9-B6D99378D94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1" creationId="{9E883809-1B66-71E9-2B39-2403A3A79DD9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2" creationId="{C97F9775-D6B9-93FD-3806-2BE2FE36079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3" creationId="{20B520E8-F572-E11F-67A6-4B85DF274BB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4" creationId="{F849C594-62CD-193E-2C0F-B7499BF463E3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5" creationId="{A1901806-A50A-D462-3119-A185DB5E553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6" creationId="{38096246-F16F-3AD0-FCD7-26E5E2604D3F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7" creationId="{4ECA121D-4404-EAA3-B141-DED38EB94B4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8" creationId="{CE6E67C9-2126-DE8A-7585-523A0FBDDA5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9" creationId="{58D22C4C-5FF3-605C-549E-1011AEE2E3B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0" creationId="{9F46B8F2-7D92-DFF7-BF21-4CFE81095106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1" creationId="{53CA38FD-7BEF-B86C-5BAD-23665E3439C1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2" creationId="{F4A0B351-E0C7-0741-BCA0-0AC3C8236853}"/>
          </ac:inkMkLst>
        </pc:inkChg>
      </pc:sldChg>
      <pc:sldChg chg="addSp delSp modSp mod">
        <pc:chgData name="Tim Cook" userId="d1c7cfb340f2c7ab" providerId="LiveId" clId="{E2F556AF-965F-4F59-8893-68D09D710FA6}" dt="2022-11-22T02:09:05.074" v="578"/>
        <pc:sldMkLst>
          <pc:docMk/>
          <pc:sldMk cId="221361749" sldId="336"/>
        </pc:sldMkLst>
        <pc:grpChg chg="mod">
          <ac:chgData name="Tim Cook" userId="d1c7cfb340f2c7ab" providerId="LiveId" clId="{E2F556AF-965F-4F59-8893-68D09D710FA6}" dt="2022-11-22T02:07:48.436" v="489"/>
          <ac:grpSpMkLst>
            <pc:docMk/>
            <pc:sldMk cId="221361749" sldId="336"/>
            <ac:grpSpMk id="28" creationId="{25AC8F4F-C035-581D-D787-F4C31018D8F2}"/>
          </ac:grpSpMkLst>
        </pc:grpChg>
        <pc:grpChg chg="del mod">
          <ac:chgData name="Tim Cook" userId="d1c7cfb340f2c7ab" providerId="LiveId" clId="{E2F556AF-965F-4F59-8893-68D09D710FA6}" dt="2022-11-22T02:08:07.188" v="513"/>
          <ac:grpSpMkLst>
            <pc:docMk/>
            <pc:sldMk cId="221361749" sldId="336"/>
            <ac:grpSpMk id="41" creationId="{3644DACD-E938-9ACE-DE97-20E2F6FD4B49}"/>
          </ac:grpSpMkLst>
        </pc:grpChg>
        <pc:grpChg chg="del mod">
          <ac:chgData name="Tim Cook" userId="d1c7cfb340f2c7ab" providerId="LiveId" clId="{E2F556AF-965F-4F59-8893-68D09D710FA6}" dt="2022-11-22T02:08:54.776" v="567"/>
          <ac:grpSpMkLst>
            <pc:docMk/>
            <pc:sldMk cId="221361749" sldId="336"/>
            <ac:grpSpMk id="54" creationId="{F72F56CA-3DD8-5A96-6B66-1A0451279833}"/>
          </ac:grpSpMkLst>
        </pc:grpChg>
        <pc:grpChg chg="del mod">
          <ac:chgData name="Tim Cook" userId="d1c7cfb340f2c7ab" providerId="LiveId" clId="{E2F556AF-965F-4F59-8893-68D09D710FA6}" dt="2022-11-22T02:08:23.307" v="547"/>
          <ac:grpSpMkLst>
            <pc:docMk/>
            <pc:sldMk cId="221361749" sldId="336"/>
            <ac:grpSpMk id="65" creationId="{D565D0CC-A33B-570A-FF68-0724C52E867C}"/>
          </ac:grpSpMkLst>
        </pc:grpChg>
        <pc:grpChg chg="del 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70" creationId="{73DC9A95-3E80-F5E8-EB6E-FE22A884DFC5}"/>
          </ac:grpSpMkLst>
        </pc:grpChg>
        <pc:grpChg chg="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81" creationId="{5A78F628-E3F7-68E6-E030-5EAB043847BE}"/>
          </ac:grpSpMkLst>
        </pc:grpChg>
        <pc:grpChg chg="del mod">
          <ac:chgData name="Tim Cook" userId="d1c7cfb340f2c7ab" providerId="LiveId" clId="{E2F556AF-965F-4F59-8893-68D09D710FA6}" dt="2022-11-22T02:09:00.738" v="573"/>
          <ac:grpSpMkLst>
            <pc:docMk/>
            <pc:sldMk cId="221361749" sldId="336"/>
            <ac:grpSpMk id="84" creationId="{915D4797-873A-9CEA-E407-336C178B14BA}"/>
          </ac:grpSpMkLst>
        </pc:grpChg>
        <pc:grpChg chg="del 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87" creationId="{DF760035-EE68-9CB1-C1C0-1148C410BC4A}"/>
          </ac:grpSpMkLst>
        </pc:grpChg>
        <pc:grpChg chg="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91" creationId="{51A135E6-BE53-7B7E-07D8-95A364C70401}"/>
          </ac:grpSpMkLst>
        </pc:grpChg>
        <pc:inkChg chg="add del">
          <ac:chgData name="Tim Cook" userId="d1c7cfb340f2c7ab" providerId="LiveId" clId="{E2F556AF-965F-4F59-8893-68D09D710FA6}" dt="2022-11-22T02:07:28.184" v="453"/>
          <ac:inkMkLst>
            <pc:docMk/>
            <pc:sldMk cId="221361749" sldId="336"/>
            <ac:inkMk id="3" creationId="{5A86C16F-AE45-3D30-D346-CDEBF8C9F589}"/>
          </ac:inkMkLst>
        </pc:inkChg>
        <pc:inkChg chg="add del">
          <ac:chgData name="Tim Cook" userId="d1c7cfb340f2c7ab" providerId="LiveId" clId="{E2F556AF-965F-4F59-8893-68D09D710FA6}" dt="2022-11-22T02:07:35.246" v="467"/>
          <ac:inkMkLst>
            <pc:docMk/>
            <pc:sldMk cId="221361749" sldId="336"/>
            <ac:inkMk id="4" creationId="{C556592E-F460-84B3-3257-1666F3948E48}"/>
          </ac:inkMkLst>
        </pc:inkChg>
        <pc:inkChg chg="add del">
          <ac:chgData name="Tim Cook" userId="d1c7cfb340f2c7ab" providerId="LiveId" clId="{E2F556AF-965F-4F59-8893-68D09D710FA6}" dt="2022-11-22T02:07:36.140" v="471"/>
          <ac:inkMkLst>
            <pc:docMk/>
            <pc:sldMk cId="221361749" sldId="336"/>
            <ac:inkMk id="5" creationId="{B878E3DE-2981-7A57-6B93-8E4481933029}"/>
          </ac:inkMkLst>
        </pc:inkChg>
        <pc:inkChg chg="add del">
          <ac:chgData name="Tim Cook" userId="d1c7cfb340f2c7ab" providerId="LiveId" clId="{E2F556AF-965F-4F59-8893-68D09D710FA6}" dt="2022-11-22T02:07:35.246" v="465"/>
          <ac:inkMkLst>
            <pc:docMk/>
            <pc:sldMk cId="221361749" sldId="336"/>
            <ac:inkMk id="6" creationId="{A3271E83-BADA-218C-425B-83B1412B5CF2}"/>
          </ac:inkMkLst>
        </pc:inkChg>
        <pc:inkChg chg="add del mod">
          <ac:chgData name="Tim Cook" userId="d1c7cfb340f2c7ab" providerId="LiveId" clId="{E2F556AF-965F-4F59-8893-68D09D710FA6}" dt="2022-11-22T02:07:40.994" v="473"/>
          <ac:inkMkLst>
            <pc:docMk/>
            <pc:sldMk cId="221361749" sldId="336"/>
            <ac:inkMk id="7" creationId="{1046199B-D0B9-0FDD-EFC9-C92920102624}"/>
          </ac:inkMkLst>
        </pc:inkChg>
        <pc:inkChg chg="add del">
          <ac:chgData name="Tim Cook" userId="d1c7cfb340f2c7ab" providerId="LiveId" clId="{E2F556AF-965F-4F59-8893-68D09D710FA6}" dt="2022-11-22T02:07:35.246" v="468"/>
          <ac:inkMkLst>
            <pc:docMk/>
            <pc:sldMk cId="221361749" sldId="336"/>
            <ac:inkMk id="8" creationId="{B7E5A1DA-DA48-CA7F-5368-319C584EE047}"/>
          </ac:inkMkLst>
        </pc:inkChg>
        <pc:inkChg chg="add del">
          <ac:chgData name="Tim Cook" userId="d1c7cfb340f2c7ab" providerId="LiveId" clId="{E2F556AF-965F-4F59-8893-68D09D710FA6}" dt="2022-11-22T02:07:35.246" v="469"/>
          <ac:inkMkLst>
            <pc:docMk/>
            <pc:sldMk cId="221361749" sldId="336"/>
            <ac:inkMk id="9" creationId="{51B0B33D-159A-253D-90A6-548CB4077D14}"/>
          </ac:inkMkLst>
        </pc:inkChg>
        <pc:inkChg chg="add del">
          <ac:chgData name="Tim Cook" userId="d1c7cfb340f2c7ab" providerId="LiveId" clId="{E2F556AF-965F-4F59-8893-68D09D710FA6}" dt="2022-11-22T02:07:35.246" v="466"/>
          <ac:inkMkLst>
            <pc:docMk/>
            <pc:sldMk cId="221361749" sldId="336"/>
            <ac:inkMk id="10" creationId="{A67C64B2-CC12-F35D-9216-29EA5EE9D8EA}"/>
          </ac:inkMkLst>
        </pc:inkChg>
        <pc:inkChg chg="add del">
          <ac:chgData name="Tim Cook" userId="d1c7cfb340f2c7ab" providerId="LiveId" clId="{E2F556AF-965F-4F59-8893-68D09D710FA6}" dt="2022-11-22T02:07:35.246" v="470"/>
          <ac:inkMkLst>
            <pc:docMk/>
            <pc:sldMk cId="221361749" sldId="336"/>
            <ac:inkMk id="11" creationId="{28D68226-ACC7-A81D-60B9-296D71B0DD58}"/>
          </ac:inkMkLst>
        </pc:inkChg>
        <pc:inkChg chg="add del mod">
          <ac:chgData name="Tim Cook" userId="d1c7cfb340f2c7ab" providerId="LiveId" clId="{E2F556AF-965F-4F59-8893-68D09D710FA6}" dt="2022-11-22T02:07:37.068" v="472"/>
          <ac:inkMkLst>
            <pc:docMk/>
            <pc:sldMk cId="221361749" sldId="336"/>
            <ac:inkMk id="12" creationId="{64EE063D-3AA3-5524-820F-2874FE6B7231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3" creationId="{4A3B34F0-C167-83D2-2D97-861DADD598A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4" creationId="{00B9ADA5-E569-07B4-926A-6B2BFF4EFEDF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5" creationId="{ED4515A2-25D2-EF23-BAE8-568B987F256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6" creationId="{E853203E-1299-01F4-FEA7-1841369E768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7" creationId="{4B561761-5D1D-74F3-D543-07FFB453FDBE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8" creationId="{8EBBAE0A-C8E3-18A4-1584-A4718CB55E4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9" creationId="{70216552-FCAD-D309-73BC-49FC2B2FE97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0" creationId="{B369C332-62DC-21ED-C6A3-16BF99A0ABE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1" creationId="{71FEE965-9FAC-BF95-7986-0933AB1A74B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2" creationId="{AC2B3B90-F8B8-16BB-4642-8B47F957B5F9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3" creationId="{56798150-8BFB-2C1F-32CE-1F402E00613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4" creationId="{131D7325-E51A-C634-B0CB-D58064C6F8D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5" creationId="{C5D4FACA-F0FD-7804-8FBF-361C874287A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6" creationId="{A1D624B2-50C4-7C5C-7FC7-04BEF2C52A1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7" creationId="{E0311699-28A6-9936-8B8E-05093F3F702D}"/>
          </ac:inkMkLst>
        </pc:inkChg>
        <pc:inkChg chg="add del mod">
          <ac:chgData name="Tim Cook" userId="d1c7cfb340f2c7ab" providerId="LiveId" clId="{E2F556AF-965F-4F59-8893-68D09D710FA6}" dt="2022-11-22T02:08:07.188" v="506"/>
          <ac:inkMkLst>
            <pc:docMk/>
            <pc:sldMk cId="221361749" sldId="336"/>
            <ac:inkMk id="29" creationId="{7EA8D561-E6E4-14E4-3BF9-DD24F4F8542F}"/>
          </ac:inkMkLst>
        </pc:inkChg>
        <pc:inkChg chg="add del mod">
          <ac:chgData name="Tim Cook" userId="d1c7cfb340f2c7ab" providerId="LiveId" clId="{E2F556AF-965F-4F59-8893-68D09D710FA6}" dt="2022-11-22T02:08:07.188" v="507"/>
          <ac:inkMkLst>
            <pc:docMk/>
            <pc:sldMk cId="221361749" sldId="336"/>
            <ac:inkMk id="30" creationId="{C0460D22-7BBE-A4DF-BCE4-D3F1770A3FCF}"/>
          </ac:inkMkLst>
        </pc:inkChg>
        <pc:inkChg chg="add del mod">
          <ac:chgData name="Tim Cook" userId="d1c7cfb340f2c7ab" providerId="LiveId" clId="{E2F556AF-965F-4F59-8893-68D09D710FA6}" dt="2022-11-22T02:08:07.172" v="503"/>
          <ac:inkMkLst>
            <pc:docMk/>
            <pc:sldMk cId="221361749" sldId="336"/>
            <ac:inkMk id="31" creationId="{FB5E4027-70E6-3CCB-C1F3-6E0DEB95F27C}"/>
          </ac:inkMkLst>
        </pc:inkChg>
        <pc:inkChg chg="add del mod">
          <ac:chgData name="Tim Cook" userId="d1c7cfb340f2c7ab" providerId="LiveId" clId="{E2F556AF-965F-4F59-8893-68D09D710FA6}" dt="2022-11-22T02:08:07.188" v="508"/>
          <ac:inkMkLst>
            <pc:docMk/>
            <pc:sldMk cId="221361749" sldId="336"/>
            <ac:inkMk id="32" creationId="{6A61DFF8-B692-61C2-A4F2-EA0287640F48}"/>
          </ac:inkMkLst>
        </pc:inkChg>
        <pc:inkChg chg="add del mod">
          <ac:chgData name="Tim Cook" userId="d1c7cfb340f2c7ab" providerId="LiveId" clId="{E2F556AF-965F-4F59-8893-68D09D710FA6}" dt="2022-11-22T02:08:07.188" v="514"/>
          <ac:inkMkLst>
            <pc:docMk/>
            <pc:sldMk cId="221361749" sldId="336"/>
            <ac:inkMk id="33" creationId="{F5DA4590-92B3-CC8D-CBAA-779973684E07}"/>
          </ac:inkMkLst>
        </pc:inkChg>
        <pc:inkChg chg="add del mod">
          <ac:chgData name="Tim Cook" userId="d1c7cfb340f2c7ab" providerId="LiveId" clId="{E2F556AF-965F-4F59-8893-68D09D710FA6}" dt="2022-11-22T02:08:07.188" v="509"/>
          <ac:inkMkLst>
            <pc:docMk/>
            <pc:sldMk cId="221361749" sldId="336"/>
            <ac:inkMk id="34" creationId="{9DF5DC9A-C354-A06D-5882-63BAC5FEFF1E}"/>
          </ac:inkMkLst>
        </pc:inkChg>
        <pc:inkChg chg="add del mod">
          <ac:chgData name="Tim Cook" userId="d1c7cfb340f2c7ab" providerId="LiveId" clId="{E2F556AF-965F-4F59-8893-68D09D710FA6}" dt="2022-11-22T02:08:07.188" v="513"/>
          <ac:inkMkLst>
            <pc:docMk/>
            <pc:sldMk cId="221361749" sldId="336"/>
            <ac:inkMk id="35" creationId="{623963B7-3ADB-A593-3AC9-5F2A93FED113}"/>
          </ac:inkMkLst>
        </pc:inkChg>
        <pc:inkChg chg="add del mod">
          <ac:chgData name="Tim Cook" userId="d1c7cfb340f2c7ab" providerId="LiveId" clId="{E2F556AF-965F-4F59-8893-68D09D710FA6}" dt="2022-11-22T02:08:07.188" v="512"/>
          <ac:inkMkLst>
            <pc:docMk/>
            <pc:sldMk cId="221361749" sldId="336"/>
            <ac:inkMk id="36" creationId="{F6DB5E45-0A79-032B-46DB-91D3AA953DF9}"/>
          </ac:inkMkLst>
        </pc:inkChg>
        <pc:inkChg chg="add del mod">
          <ac:chgData name="Tim Cook" userId="d1c7cfb340f2c7ab" providerId="LiveId" clId="{E2F556AF-965F-4F59-8893-68D09D710FA6}" dt="2022-11-22T02:08:07.188" v="511"/>
          <ac:inkMkLst>
            <pc:docMk/>
            <pc:sldMk cId="221361749" sldId="336"/>
            <ac:inkMk id="37" creationId="{0AA32301-23A9-B135-9395-7675A558F405}"/>
          </ac:inkMkLst>
        </pc:inkChg>
        <pc:inkChg chg="add del mod">
          <ac:chgData name="Tim Cook" userId="d1c7cfb340f2c7ab" providerId="LiveId" clId="{E2F556AF-965F-4F59-8893-68D09D710FA6}" dt="2022-11-22T02:08:07.172" v="504"/>
          <ac:inkMkLst>
            <pc:docMk/>
            <pc:sldMk cId="221361749" sldId="336"/>
            <ac:inkMk id="38" creationId="{B566F1C0-8417-00BC-924A-9FC133F716A0}"/>
          </ac:inkMkLst>
        </pc:inkChg>
        <pc:inkChg chg="add del mod">
          <ac:chgData name="Tim Cook" userId="d1c7cfb340f2c7ab" providerId="LiveId" clId="{E2F556AF-965F-4F59-8893-68D09D710FA6}" dt="2022-11-22T02:08:07.172" v="505"/>
          <ac:inkMkLst>
            <pc:docMk/>
            <pc:sldMk cId="221361749" sldId="336"/>
            <ac:inkMk id="39" creationId="{5F4BBC22-EC09-C4D3-91A2-76632B78FAE8}"/>
          </ac:inkMkLst>
        </pc:inkChg>
        <pc:inkChg chg="add del mod">
          <ac:chgData name="Tim Cook" userId="d1c7cfb340f2c7ab" providerId="LiveId" clId="{E2F556AF-965F-4F59-8893-68D09D710FA6}" dt="2022-11-22T02:08:07.188" v="510"/>
          <ac:inkMkLst>
            <pc:docMk/>
            <pc:sldMk cId="221361749" sldId="336"/>
            <ac:inkMk id="40" creationId="{DE7E3414-4B7D-4A58-E8F1-BCA2DE8AE9D2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2" creationId="{52C20965-4CDD-5746-9150-D0D18587D01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3" creationId="{7B9D9875-4BEF-3C8B-9817-FB96C2584F1E}"/>
          </ac:inkMkLst>
        </pc:inkChg>
        <pc:inkChg chg="add del mod">
          <ac:chgData name="Tim Cook" userId="d1c7cfb340f2c7ab" providerId="LiveId" clId="{E2F556AF-965F-4F59-8893-68D09D710FA6}" dt="2022-11-22T02:08:57.585" v="570"/>
          <ac:inkMkLst>
            <pc:docMk/>
            <pc:sldMk cId="221361749" sldId="336"/>
            <ac:inkMk id="44" creationId="{B1F6CA6D-96C3-3E72-E54C-682C490BED9E}"/>
          </ac:inkMkLst>
        </pc:inkChg>
        <pc:inkChg chg="add del mod">
          <ac:chgData name="Tim Cook" userId="d1c7cfb340f2c7ab" providerId="LiveId" clId="{E2F556AF-965F-4F59-8893-68D09D710FA6}" dt="2022-11-22T02:08:55.832" v="569"/>
          <ac:inkMkLst>
            <pc:docMk/>
            <pc:sldMk cId="221361749" sldId="336"/>
            <ac:inkMk id="45" creationId="{C0A20C68-89C1-7590-4323-75CBEE8FA5E3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6" creationId="{7EFA2835-3302-40DC-32A3-01656C62BFA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7" creationId="{EAEB2205-21F9-6A4B-356F-A6351CB09378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8" creationId="{4E9C9588-6AAE-2E54-095C-368F68D2694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9" creationId="{1F928D9A-9000-6B3E-55B1-13D0C2C48A57}"/>
          </ac:inkMkLst>
        </pc:inkChg>
        <pc:inkChg chg="add del mod">
          <ac:chgData name="Tim Cook" userId="d1c7cfb340f2c7ab" providerId="LiveId" clId="{E2F556AF-965F-4F59-8893-68D09D710FA6}" dt="2022-11-22T02:09:01.994" v="574"/>
          <ac:inkMkLst>
            <pc:docMk/>
            <pc:sldMk cId="221361749" sldId="336"/>
            <ac:inkMk id="50" creationId="{D787AB36-5591-A5FF-0D83-F7DFC3A338B9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51" creationId="{B6AB8976-1A9A-A244-D640-87FC0FC7FB2B}"/>
          </ac:inkMkLst>
        </pc:inkChg>
        <pc:inkChg chg="add">
          <ac:chgData name="Tim Cook" userId="d1c7cfb340f2c7ab" providerId="LiveId" clId="{E2F556AF-965F-4F59-8893-68D09D710FA6}" dt="2022-11-22T02:08:14.957" v="525" actId="9405"/>
          <ac:inkMkLst>
            <pc:docMk/>
            <pc:sldMk cId="221361749" sldId="336"/>
            <ac:inkMk id="52" creationId="{87B76F14-1F45-ED84-A73F-EB3416E2AFB1}"/>
          </ac:inkMkLst>
        </pc:inkChg>
        <pc:inkChg chg="add">
          <ac:chgData name="Tim Cook" userId="d1c7cfb340f2c7ab" providerId="LiveId" clId="{E2F556AF-965F-4F59-8893-68D09D710FA6}" dt="2022-11-22T02:08:15.332" v="526" actId="9405"/>
          <ac:inkMkLst>
            <pc:docMk/>
            <pc:sldMk cId="221361749" sldId="336"/>
            <ac:inkMk id="53" creationId="{3A82DF50-5AE6-D13E-655B-893DACD3D52E}"/>
          </ac:inkMkLst>
        </pc:inkChg>
        <pc:inkChg chg="add del mod">
          <ac:chgData name="Tim Cook" userId="d1c7cfb340f2c7ab" providerId="LiveId" clId="{E2F556AF-965F-4F59-8893-68D09D710FA6}" dt="2022-11-22T02:08:23.307" v="546"/>
          <ac:inkMkLst>
            <pc:docMk/>
            <pc:sldMk cId="221361749" sldId="336"/>
            <ac:inkMk id="55" creationId="{D545CAA5-E375-51A1-A806-7BF020377527}"/>
          </ac:inkMkLst>
        </pc:inkChg>
        <pc:inkChg chg="add del mod">
          <ac:chgData name="Tim Cook" userId="d1c7cfb340f2c7ab" providerId="LiveId" clId="{E2F556AF-965F-4F59-8893-68D09D710FA6}" dt="2022-11-22T02:08:23.307" v="545"/>
          <ac:inkMkLst>
            <pc:docMk/>
            <pc:sldMk cId="221361749" sldId="336"/>
            <ac:inkMk id="56" creationId="{C43CC636-5175-D187-44BC-6D96D4823F1D}"/>
          </ac:inkMkLst>
        </pc:inkChg>
        <pc:inkChg chg="add del mod">
          <ac:chgData name="Tim Cook" userId="d1c7cfb340f2c7ab" providerId="LiveId" clId="{E2F556AF-965F-4F59-8893-68D09D710FA6}" dt="2022-11-22T02:08:23.307" v="547"/>
          <ac:inkMkLst>
            <pc:docMk/>
            <pc:sldMk cId="221361749" sldId="336"/>
            <ac:inkMk id="57" creationId="{7A67CCED-0FB6-852D-4294-19311925956B}"/>
          </ac:inkMkLst>
        </pc:inkChg>
        <pc:inkChg chg="add del mod">
          <ac:chgData name="Tim Cook" userId="d1c7cfb340f2c7ab" providerId="LiveId" clId="{E2F556AF-965F-4F59-8893-68D09D710FA6}" dt="2022-11-22T02:08:23.307" v="542"/>
          <ac:inkMkLst>
            <pc:docMk/>
            <pc:sldMk cId="221361749" sldId="336"/>
            <ac:inkMk id="58" creationId="{60D64FA8-7ECE-9F30-6A7C-1F4310575992}"/>
          </ac:inkMkLst>
        </pc:inkChg>
        <pc:inkChg chg="add del mod">
          <ac:chgData name="Tim Cook" userId="d1c7cfb340f2c7ab" providerId="LiveId" clId="{E2F556AF-965F-4F59-8893-68D09D710FA6}" dt="2022-11-22T02:08:23.291" v="541"/>
          <ac:inkMkLst>
            <pc:docMk/>
            <pc:sldMk cId="221361749" sldId="336"/>
            <ac:inkMk id="59" creationId="{32DC4E05-B3C7-11CE-1BBF-4334E26D9DD0}"/>
          </ac:inkMkLst>
        </pc:inkChg>
        <pc:inkChg chg="add del mod">
          <ac:chgData name="Tim Cook" userId="d1c7cfb340f2c7ab" providerId="LiveId" clId="{E2F556AF-965F-4F59-8893-68D09D710FA6}" dt="2022-11-22T02:08:24.584" v="548"/>
          <ac:inkMkLst>
            <pc:docMk/>
            <pc:sldMk cId="221361749" sldId="336"/>
            <ac:inkMk id="60" creationId="{68B2A1DF-AEA7-40A2-C376-03D8A1BA6182}"/>
          </ac:inkMkLst>
        </pc:inkChg>
        <pc:inkChg chg="add del mod">
          <ac:chgData name="Tim Cook" userId="d1c7cfb340f2c7ab" providerId="LiveId" clId="{E2F556AF-965F-4F59-8893-68D09D710FA6}" dt="2022-11-22T02:08:23.291" v="539"/>
          <ac:inkMkLst>
            <pc:docMk/>
            <pc:sldMk cId="221361749" sldId="336"/>
            <ac:inkMk id="61" creationId="{276E6B39-6D91-7A61-9C99-9A6F4DE5DA41}"/>
          </ac:inkMkLst>
        </pc:inkChg>
        <pc:inkChg chg="add del mod">
          <ac:chgData name="Tim Cook" userId="d1c7cfb340f2c7ab" providerId="LiveId" clId="{E2F556AF-965F-4F59-8893-68D09D710FA6}" dt="2022-11-22T02:08:23.291" v="540"/>
          <ac:inkMkLst>
            <pc:docMk/>
            <pc:sldMk cId="221361749" sldId="336"/>
            <ac:inkMk id="62" creationId="{15305AC9-0F8B-2B68-D6B4-33898AFCA535}"/>
          </ac:inkMkLst>
        </pc:inkChg>
        <pc:inkChg chg="add del mod">
          <ac:chgData name="Tim Cook" userId="d1c7cfb340f2c7ab" providerId="LiveId" clId="{E2F556AF-965F-4F59-8893-68D09D710FA6}" dt="2022-11-22T02:08:23.307" v="544"/>
          <ac:inkMkLst>
            <pc:docMk/>
            <pc:sldMk cId="221361749" sldId="336"/>
            <ac:inkMk id="63" creationId="{84666BC5-F957-AF0D-E97E-40F1067943A2}"/>
          </ac:inkMkLst>
        </pc:inkChg>
        <pc:inkChg chg="add del mod">
          <ac:chgData name="Tim Cook" userId="d1c7cfb340f2c7ab" providerId="LiveId" clId="{E2F556AF-965F-4F59-8893-68D09D710FA6}" dt="2022-11-22T02:08:23.307" v="543"/>
          <ac:inkMkLst>
            <pc:docMk/>
            <pc:sldMk cId="221361749" sldId="336"/>
            <ac:inkMk id="64" creationId="{FD34045B-DC4D-BE83-4E59-EAB6A50F19A0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6" creationId="{DED0152F-C0F7-D850-409F-11972578051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7" creationId="{1EF6FBC5-CB28-0024-07CE-F9898E1FFFF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8" creationId="{D9486240-BDE3-7E91-76C9-6BD437CAB03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9" creationId="{C9B54CC0-94A1-B476-FA58-6CF732FADEB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1" creationId="{3F6F176F-1C49-1931-EA70-C174A2AAB7B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2" creationId="{0567F7FE-1298-3BBD-AEC0-F82B364337D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3" creationId="{E03058F4-E76A-9DA1-F97C-A54A7791F7A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4" creationId="{9CF35D01-E918-E97A-EEDC-B0D796361257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5" creationId="{728973B5-9383-CB2E-9872-4161818978A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6" creationId="{49321574-A43C-36B1-77F0-A5F529EA356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7" creationId="{CF632BD4-176A-61A9-31EE-AA672DF593C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8" creationId="{6D9F082A-C402-45D5-513B-95E427D8E4A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9" creationId="{F06597D6-7F7A-7806-545F-F646D312623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80" creationId="{232602DB-E502-97CC-41A4-51314F24B577}"/>
          </ac:inkMkLst>
        </pc:inkChg>
        <pc:inkChg chg="add">
          <ac:chgData name="Tim Cook" userId="d1c7cfb340f2c7ab" providerId="LiveId" clId="{E2F556AF-965F-4F59-8893-68D09D710FA6}" dt="2022-11-22T02:08:32.359" v="565" actId="9405"/>
          <ac:inkMkLst>
            <pc:docMk/>
            <pc:sldMk cId="221361749" sldId="336"/>
            <ac:inkMk id="82" creationId="{8DD97162-3946-9B27-C024-D52C112FA1E2}"/>
          </ac:inkMkLst>
        </pc:inkChg>
        <pc:inkChg chg="add del mod">
          <ac:chgData name="Tim Cook" userId="d1c7cfb340f2c7ab" providerId="LiveId" clId="{E2F556AF-965F-4F59-8893-68D09D710FA6}" dt="2022-11-22T02:08:55.832" v="568"/>
          <ac:inkMkLst>
            <pc:docMk/>
            <pc:sldMk cId="221361749" sldId="336"/>
            <ac:inkMk id="83" creationId="{F674B7FC-2685-538F-9CBE-897A644D1EC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5" creationId="{12CF7082-A073-FFD3-03AA-7ED21DACD82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6" creationId="{C2DD1383-B30A-E574-FAED-087D109F8A9A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8" creationId="{77DBFAE8-13DD-EAA6-BA8E-C2EFF490059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9" creationId="{60C32D5C-4BDC-4163-34BD-94A5D4C69D4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90" creationId="{A46B13E2-4C51-C312-DD82-F130BE44F950}"/>
          </ac:inkMkLst>
        </pc:inkChg>
      </pc:sldChg>
      <pc:sldChg chg="addSp delSp modSp mod">
        <pc:chgData name="Tim Cook" userId="d1c7cfb340f2c7ab" providerId="LiveId" clId="{E2F556AF-965F-4F59-8893-68D09D710FA6}" dt="2022-11-22T01:52:01.583" v="451" actId="9405"/>
        <pc:sldMkLst>
          <pc:docMk/>
          <pc:sldMk cId="881569968" sldId="341"/>
        </pc:sldMkLst>
        <pc:grpChg chg="del mod">
          <ac:chgData name="Tim Cook" userId="d1c7cfb340f2c7ab" providerId="LiveId" clId="{E2F556AF-965F-4F59-8893-68D09D710FA6}" dt="2022-11-22T01:42:38.725" v="103"/>
          <ac:grpSpMkLst>
            <pc:docMk/>
            <pc:sldMk cId="881569968" sldId="341"/>
            <ac:grpSpMk id="7" creationId="{B0340766-61A7-B05E-68EA-E9E8C72AA2A7}"/>
          </ac:grpSpMkLst>
        </pc:grpChg>
        <pc:grpChg chg="del mod">
          <ac:chgData name="Tim Cook" userId="d1c7cfb340f2c7ab" providerId="LiveId" clId="{E2F556AF-965F-4F59-8893-68D09D710FA6}" dt="2022-11-22T01:42:28.159" v="92"/>
          <ac:grpSpMkLst>
            <pc:docMk/>
            <pc:sldMk cId="881569968" sldId="341"/>
            <ac:grpSpMk id="19" creationId="{1805C82F-6CF5-ED02-F72D-23E840F534C6}"/>
          </ac:grpSpMkLst>
        </pc:grpChg>
        <pc:grpChg chg="del mod">
          <ac:chgData name="Tim Cook" userId="d1c7cfb340f2c7ab" providerId="LiveId" clId="{E2F556AF-965F-4F59-8893-68D09D710FA6}" dt="2022-11-22T01:42:38.725" v="111"/>
          <ac:grpSpMkLst>
            <pc:docMk/>
            <pc:sldMk cId="881569968" sldId="341"/>
            <ac:grpSpMk id="28" creationId="{3A5CD6C8-0231-6359-35B7-4A6685B9C75F}"/>
          </ac:grpSpMkLst>
        </pc:grpChg>
        <pc:grpChg chg="del mod">
          <ac:chgData name="Tim Cook" userId="d1c7cfb340f2c7ab" providerId="LiveId" clId="{E2F556AF-965F-4F59-8893-68D09D710FA6}" dt="2022-11-22T01:42:46.340" v="120"/>
          <ac:grpSpMkLst>
            <pc:docMk/>
            <pc:sldMk cId="881569968" sldId="341"/>
            <ac:grpSpMk id="33" creationId="{4CCDDE93-E526-5589-2952-B27C15BCEFE7}"/>
          </ac:grpSpMkLst>
        </pc:grpChg>
        <pc:grpChg chg="del mod">
          <ac:chgData name="Tim Cook" userId="d1c7cfb340f2c7ab" providerId="LiveId" clId="{E2F556AF-965F-4F59-8893-68D09D710FA6}" dt="2022-11-22T01:43:19.282" v="159"/>
          <ac:grpSpMkLst>
            <pc:docMk/>
            <pc:sldMk cId="881569968" sldId="341"/>
            <ac:grpSpMk id="56" creationId="{85D1B9E6-85B4-9DA7-91B4-AEDD683949D6}"/>
          </ac:grpSpMkLst>
        </pc:grpChg>
        <pc:grpChg chg="del 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57" creationId="{73206AD8-AFB3-198F-5DE1-132434BAB43D}"/>
          </ac:grpSpMkLst>
        </pc:grpChg>
        <pc:grpChg chg="mod">
          <ac:chgData name="Tim Cook" userId="d1c7cfb340f2c7ab" providerId="LiveId" clId="{E2F556AF-965F-4F59-8893-68D09D710FA6}" dt="2022-11-22T01:43:16.898" v="156"/>
          <ac:grpSpMkLst>
            <pc:docMk/>
            <pc:sldMk cId="881569968" sldId="341"/>
            <ac:grpSpMk id="1024" creationId="{DEC8CE7B-0214-37E0-6123-4737679E87B0}"/>
          </ac:grpSpMkLst>
        </pc:grpChg>
        <pc:grpChg chg="del mod">
          <ac:chgData name="Tim Cook" userId="d1c7cfb340f2c7ab" providerId="LiveId" clId="{E2F556AF-965F-4F59-8893-68D09D710FA6}" dt="2022-11-22T01:43:27.090" v="170"/>
          <ac:grpSpMkLst>
            <pc:docMk/>
            <pc:sldMk cId="881569968" sldId="341"/>
            <ac:grpSpMk id="1027" creationId="{04BA2596-9FB5-E6A0-9FA3-A95169DD0A7F}"/>
          </ac:grpSpMkLst>
        </pc:grpChg>
        <pc:grpChg chg="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1031" creationId="{4D4B1A65-D8F8-7D1D-196E-75CC5C5E3D4E}"/>
          </ac:grpSpMkLst>
        </pc:grpChg>
        <pc:grpChg chg="del 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37" creationId="{E44E60D1-090E-3E78-76A3-B3E562915F0B}"/>
          </ac:grpSpMkLst>
        </pc:grpChg>
        <pc:grpChg chg="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E2F556AF-965F-4F59-8893-68D09D710FA6}" dt="2022-11-22T01:43:45.398" v="180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E2F556AF-965F-4F59-8893-68D09D710FA6}" dt="2022-11-22T01:51:42.901" v="44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del mod">
          <ac:chgData name="Tim Cook" userId="d1c7cfb340f2c7ab" providerId="LiveId" clId="{E2F556AF-965F-4F59-8893-68D09D710FA6}" dt="2022-11-22T01:44:41.070" v="200"/>
          <ac:grpSpMkLst>
            <pc:docMk/>
            <pc:sldMk cId="881569968" sldId="341"/>
            <ac:grpSpMk id="1058" creationId="{4F5C6CCD-3841-E99E-3584-81CD71BA097B}"/>
          </ac:grpSpMkLst>
        </pc:grpChg>
        <pc:grpChg chg="del mod">
          <ac:chgData name="Tim Cook" userId="d1c7cfb340f2c7ab" providerId="LiveId" clId="{E2F556AF-965F-4F59-8893-68D09D710FA6}" dt="2022-11-22T01:44:47.683" v="223"/>
          <ac:grpSpMkLst>
            <pc:docMk/>
            <pc:sldMk cId="881569968" sldId="341"/>
            <ac:grpSpMk id="1072" creationId="{C8F44F91-FFAF-E4F5-F8EC-22EAEE1E3AD0}"/>
          </ac:grpSpMkLst>
        </pc:grpChg>
        <pc:grpChg chg="del mod">
          <ac:chgData name="Tim Cook" userId="d1c7cfb340f2c7ab" providerId="LiveId" clId="{E2F556AF-965F-4F59-8893-68D09D710FA6}" dt="2022-11-22T01:45:51.990" v="290"/>
          <ac:grpSpMkLst>
            <pc:docMk/>
            <pc:sldMk cId="881569968" sldId="341"/>
            <ac:grpSpMk id="1092" creationId="{8B73B4BB-5884-2276-8A5D-804109A68442}"/>
          </ac:grpSpMkLst>
        </pc:grpChg>
        <pc:grpChg chg="del mod">
          <ac:chgData name="Tim Cook" userId="d1c7cfb340f2c7ab" providerId="LiveId" clId="{E2F556AF-965F-4F59-8893-68D09D710FA6}" dt="2022-11-22T01:45:52.006" v="293"/>
          <ac:grpSpMkLst>
            <pc:docMk/>
            <pc:sldMk cId="881569968" sldId="341"/>
            <ac:grpSpMk id="1093" creationId="{27B3F7FD-1676-1ADE-736B-68DAD6E7FC1F}"/>
          </ac:grpSpMkLst>
        </pc:grpChg>
        <pc:grpChg chg="del mod">
          <ac:chgData name="Tim Cook" userId="d1c7cfb340f2c7ab" providerId="LiveId" clId="{E2F556AF-965F-4F59-8893-68D09D710FA6}" dt="2022-11-22T01:45:11.875" v="264"/>
          <ac:grpSpMkLst>
            <pc:docMk/>
            <pc:sldMk cId="881569968" sldId="341"/>
            <ac:grpSpMk id="1099" creationId="{445EB738-13F7-78B0-5714-68BA56D2AFF1}"/>
          </ac:grpSpMkLst>
        </pc:grpChg>
        <pc:grpChg chg="del mod">
          <ac:chgData name="Tim Cook" userId="d1c7cfb340f2c7ab" providerId="LiveId" clId="{E2F556AF-965F-4F59-8893-68D09D710FA6}" dt="2022-11-22T01:46:22.721" v="340"/>
          <ac:grpSpMkLst>
            <pc:docMk/>
            <pc:sldMk cId="881569968" sldId="341"/>
            <ac:grpSpMk id="1117" creationId="{99E1A967-EE2D-52D2-15C2-D4B4F0999A7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8" creationId="{E3385E74-6893-C6B3-2009-F825F4C35901}"/>
          </ac:grpSpMkLst>
        </pc:grpChg>
        <pc:grpChg chg="del mod">
          <ac:chgData name="Tim Cook" userId="d1c7cfb340f2c7ab" providerId="LiveId" clId="{E2F556AF-965F-4F59-8893-68D09D710FA6}" dt="2022-11-22T01:46:25.189" v="344"/>
          <ac:grpSpMkLst>
            <pc:docMk/>
            <pc:sldMk cId="881569968" sldId="341"/>
            <ac:grpSpMk id="1139" creationId="{64C74E6A-1AC1-B3E2-01F9-D4BAD93F5FA7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40" creationId="{91BCE44F-C592-F116-77C2-7C06E00AE2A6}"/>
          </ac:grpSpMkLst>
        </pc:grpChg>
        <pc:grpChg chg="del mod">
          <ac:chgData name="Tim Cook" userId="d1c7cfb340f2c7ab" providerId="LiveId" clId="{E2F556AF-965F-4F59-8893-68D09D710FA6}" dt="2022-11-22T01:46:09.899" v="319"/>
          <ac:grpSpMkLst>
            <pc:docMk/>
            <pc:sldMk cId="881569968" sldId="341"/>
            <ac:grpSpMk id="1143" creationId="{39A441C4-2A39-A381-EB62-0B675F982501}"/>
          </ac:grpSpMkLst>
        </pc:grpChg>
        <pc:grpChg chg="del mod">
          <ac:chgData name="Tim Cook" userId="d1c7cfb340f2c7ab" providerId="LiveId" clId="{E2F556AF-965F-4F59-8893-68D09D710FA6}" dt="2022-11-22T01:46:19.954" v="335"/>
          <ac:grpSpMkLst>
            <pc:docMk/>
            <pc:sldMk cId="881569968" sldId="341"/>
            <ac:grpSpMk id="1146" creationId="{6F5B26B4-DB7A-84D4-54B2-EB26C494309A}"/>
          </ac:grpSpMkLst>
        </pc:grpChg>
        <pc:grpChg chg="del mod">
          <ac:chgData name="Tim Cook" userId="d1c7cfb340f2c7ab" providerId="LiveId" clId="{E2F556AF-965F-4F59-8893-68D09D710FA6}" dt="2022-11-22T01:46:19.159" v="333"/>
          <ac:grpSpMkLst>
            <pc:docMk/>
            <pc:sldMk cId="881569968" sldId="341"/>
            <ac:grpSpMk id="1153" creationId="{9F91C8A8-57BC-9A29-5FE5-8B0E85FE2EEB}"/>
          </ac:grpSpMkLst>
        </pc:grpChg>
        <pc:grpChg chg="mod">
          <ac:chgData name="Tim Cook" userId="d1c7cfb340f2c7ab" providerId="LiveId" clId="{E2F556AF-965F-4F59-8893-68D09D710FA6}" dt="2022-11-22T01:46:28.620" v="350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E2F556AF-965F-4F59-8893-68D09D710FA6}" dt="2022-11-22T01:46:27.820" v="347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E2F556AF-965F-4F59-8893-68D09D710FA6}" dt="2022-11-22T01:46:40.425" v="361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4" creationId="{54ED865D-9320-2F2E-D6E3-BF9A89774037}"/>
          </ac:grpSpMkLst>
        </pc:grpChg>
        <pc:grpChg chg="del mod">
          <ac:chgData name="Tim Cook" userId="d1c7cfb340f2c7ab" providerId="LiveId" clId="{E2F556AF-965F-4F59-8893-68D09D710FA6}" dt="2022-11-22T01:50:38.741" v="390"/>
          <ac:grpSpMkLst>
            <pc:docMk/>
            <pc:sldMk cId="881569968" sldId="341"/>
            <ac:grpSpMk id="1189" creationId="{E5FE5B8F-B6D2-2A51-A2C6-F8BE4D0DFFC2}"/>
          </ac:grpSpMkLst>
        </pc:grpChg>
        <pc:grpChg chg="del mod">
          <ac:chgData name="Tim Cook" userId="d1c7cfb340f2c7ab" providerId="LiveId" clId="{E2F556AF-965F-4F59-8893-68D09D710FA6}" dt="2022-11-22T01:48:27.659" v="382"/>
          <ac:grpSpMkLst>
            <pc:docMk/>
            <pc:sldMk cId="881569968" sldId="341"/>
            <ac:grpSpMk id="1190" creationId="{618E5C16-C54D-3A33-A1FC-18A40D12251E}"/>
          </ac:grpSpMkLst>
        </pc:grpChg>
        <pc:grpChg chg="del mod">
          <ac:chgData name="Tim Cook" userId="d1c7cfb340f2c7ab" providerId="LiveId" clId="{E2F556AF-965F-4F59-8893-68D09D710FA6}" dt="2022-11-22T01:50:38.741" v="396"/>
          <ac:grpSpMkLst>
            <pc:docMk/>
            <pc:sldMk cId="881569968" sldId="341"/>
            <ac:grpSpMk id="1191" creationId="{D957ACA6-750F-3B76-2541-6D5D1F129BE5}"/>
          </ac:grpSpMkLst>
        </pc:grpChg>
        <pc:grpChg chg="del mod">
          <ac:chgData name="Tim Cook" userId="d1c7cfb340f2c7ab" providerId="LiveId" clId="{E2F556AF-965F-4F59-8893-68D09D710FA6}" dt="2022-11-22T01:50:38.741" v="392"/>
          <ac:grpSpMkLst>
            <pc:docMk/>
            <pc:sldMk cId="881569968" sldId="341"/>
            <ac:grpSpMk id="1192" creationId="{6A77B76D-7766-9980-DB7B-073F4478CA3E}"/>
          </ac:grpSpMkLst>
        </pc:grpChg>
        <pc:grpChg chg="del mod">
          <ac:chgData name="Tim Cook" userId="d1c7cfb340f2c7ab" providerId="LiveId" clId="{E2F556AF-965F-4F59-8893-68D09D710FA6}" dt="2022-11-22T01:50:38.741" v="394"/>
          <ac:grpSpMkLst>
            <pc:docMk/>
            <pc:sldMk cId="881569968" sldId="341"/>
            <ac:grpSpMk id="1195" creationId="{C373A5D2-15D5-DAC3-2501-F2E550114551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7" creationId="{65058923-5645-D96E-9DF1-F2F8EE1D8609}"/>
          </ac:grpSpMkLst>
        </pc:grpChg>
        <pc:grpChg chg="del mod">
          <ac:chgData name="Tim Cook" userId="d1c7cfb340f2c7ab" providerId="LiveId" clId="{E2F556AF-965F-4F59-8893-68D09D710FA6}" dt="2022-11-22T01:51:09.224" v="436"/>
          <ac:grpSpMkLst>
            <pc:docMk/>
            <pc:sldMk cId="881569968" sldId="341"/>
            <ac:grpSpMk id="1218" creationId="{2638ABAA-DBB3-6BF5-81E2-B58E743883A1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20" creationId="{37CF6B7B-2478-CA38-8A16-3450B726FE9D}"/>
          </ac:grpSpMkLst>
        </pc:grpChg>
        <pc:grpChg chg="del mod">
          <ac:chgData name="Tim Cook" userId="d1c7cfb340f2c7ab" providerId="LiveId" clId="{E2F556AF-965F-4F59-8893-68D09D710FA6}" dt="2022-11-22T01:51:01.262" v="429"/>
          <ac:grpSpMkLst>
            <pc:docMk/>
            <pc:sldMk cId="881569968" sldId="341"/>
            <ac:grpSpMk id="1226" creationId="{6DB542FD-EC5A-2A3B-85C3-1E54025013AA}"/>
          </ac:grpSpMkLst>
        </pc:grpChg>
        <pc:grpChg chg="del mod">
          <ac:chgData name="Tim Cook" userId="d1c7cfb340f2c7ab" providerId="LiveId" clId="{E2F556AF-965F-4F59-8893-68D09D710FA6}" dt="2022-11-22T01:51:04.657" v="431"/>
          <ac:grpSpMkLst>
            <pc:docMk/>
            <pc:sldMk cId="881569968" sldId="341"/>
            <ac:grpSpMk id="1227" creationId="{CEA3FCD9-C002-8BCA-F83F-175732A057E0}"/>
          </ac:grpSpMkLst>
        </pc:grpChg>
        <pc:grpChg chg="mod">
          <ac:chgData name="Tim Cook" userId="d1c7cfb340f2c7ab" providerId="LiveId" clId="{E2F556AF-965F-4F59-8893-68D09D710FA6}" dt="2022-11-22T01:51:08.342" v="435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E2F556AF-965F-4F59-8893-68D09D710FA6}" dt="2022-11-22T01:51:12.211" v="440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E2F556AF-965F-4F59-8893-68D09D710FA6}" dt="2022-11-22T01:51:31.135" v="443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E2F556AF-965F-4F59-8893-68D09D710FA6}" dt="2022-11-22T01:51:32.085" v="446"/>
          <ac:grpSpMkLst>
            <pc:docMk/>
            <pc:sldMk cId="881569968" sldId="341"/>
            <ac:grpSpMk id="1240" creationId="{A68F744C-A36E-2BDC-B85A-CFBEB1A3757D}"/>
          </ac:grpSpMkLst>
        </pc:grpChg>
        <pc:inkChg chg="add del mod">
          <ac:chgData name="Tim Cook" userId="d1c7cfb340f2c7ab" providerId="LiveId" clId="{E2F556AF-965F-4F59-8893-68D09D710FA6}" dt="2022-11-22T01:42:38.725" v="104"/>
          <ac:inkMkLst>
            <pc:docMk/>
            <pc:sldMk cId="881569968" sldId="341"/>
            <ac:inkMk id="3" creationId="{1DE5FF1D-D293-ADD1-41BD-E480A1E47E8B}"/>
          </ac:inkMkLst>
        </pc:inkChg>
        <pc:inkChg chg="add del mod">
          <ac:chgData name="Tim Cook" userId="d1c7cfb340f2c7ab" providerId="LiveId" clId="{E2F556AF-965F-4F59-8893-68D09D710FA6}" dt="2022-11-22T01:42:38.725" v="103"/>
          <ac:inkMkLst>
            <pc:docMk/>
            <pc:sldMk cId="881569968" sldId="341"/>
            <ac:inkMk id="6" creationId="{66380A45-EC45-3962-5C57-8FEBA3D8FF63}"/>
          </ac:inkMkLst>
        </pc:inkChg>
        <pc:inkChg chg="add del mod">
          <ac:chgData name="Tim Cook" userId="d1c7cfb340f2c7ab" providerId="LiveId" clId="{E2F556AF-965F-4F59-8893-68D09D710FA6}" dt="2022-11-22T01:42:26.674" v="86"/>
          <ac:inkMkLst>
            <pc:docMk/>
            <pc:sldMk cId="881569968" sldId="341"/>
            <ac:inkMk id="8" creationId="{3E9350EB-8FA9-D0E9-C3EF-805B1DFF5A10}"/>
          </ac:inkMkLst>
        </pc:inkChg>
        <pc:inkChg chg="add del mod">
          <ac:chgData name="Tim Cook" userId="d1c7cfb340f2c7ab" providerId="LiveId" clId="{E2F556AF-965F-4F59-8893-68D09D710FA6}" dt="2022-11-22T01:42:26.674" v="85"/>
          <ac:inkMkLst>
            <pc:docMk/>
            <pc:sldMk cId="881569968" sldId="341"/>
            <ac:inkMk id="9" creationId="{D5ABA9D7-7874-BB06-D36C-05D532F5C032}"/>
          </ac:inkMkLst>
        </pc:inkChg>
        <pc:inkChg chg="add del mod">
          <ac:chgData name="Tim Cook" userId="d1c7cfb340f2c7ab" providerId="LiveId" clId="{E2F556AF-965F-4F59-8893-68D09D710FA6}" dt="2022-11-22T01:42:26.674" v="87"/>
          <ac:inkMkLst>
            <pc:docMk/>
            <pc:sldMk cId="881569968" sldId="341"/>
            <ac:inkMk id="11" creationId="{1F162E1B-E288-E2F9-012C-F98E45BF77CD}"/>
          </ac:inkMkLst>
        </pc:inkChg>
        <pc:inkChg chg="add del mod">
          <ac:chgData name="Tim Cook" userId="d1c7cfb340f2c7ab" providerId="LiveId" clId="{E2F556AF-965F-4F59-8893-68D09D710FA6}" dt="2022-11-22T01:42:28.159" v="91"/>
          <ac:inkMkLst>
            <pc:docMk/>
            <pc:sldMk cId="881569968" sldId="341"/>
            <ac:inkMk id="12" creationId="{856C6804-BE5A-8A68-5A31-DC8DED4AC1FD}"/>
          </ac:inkMkLst>
        </pc:inkChg>
        <pc:inkChg chg="add del mod">
          <ac:chgData name="Tim Cook" userId="d1c7cfb340f2c7ab" providerId="LiveId" clId="{E2F556AF-965F-4F59-8893-68D09D710FA6}" dt="2022-11-22T01:42:28.159" v="92"/>
          <ac:inkMkLst>
            <pc:docMk/>
            <pc:sldMk cId="881569968" sldId="341"/>
            <ac:inkMk id="13" creationId="{F241F90B-7A04-3A1B-EA53-A08D2887A15F}"/>
          </ac:inkMkLst>
        </pc:inkChg>
        <pc:inkChg chg="add del mod">
          <ac:chgData name="Tim Cook" userId="d1c7cfb340f2c7ab" providerId="LiveId" clId="{E2F556AF-965F-4F59-8893-68D09D710FA6}" dt="2022-11-22T01:42:26.972" v="89"/>
          <ac:inkMkLst>
            <pc:docMk/>
            <pc:sldMk cId="881569968" sldId="341"/>
            <ac:inkMk id="14" creationId="{21BB7368-1A2D-AE2A-FBD7-7411CED9F61D}"/>
          </ac:inkMkLst>
        </pc:inkChg>
        <pc:inkChg chg="add del mod">
          <ac:chgData name="Tim Cook" userId="d1c7cfb340f2c7ab" providerId="LiveId" clId="{E2F556AF-965F-4F59-8893-68D09D710FA6}" dt="2022-11-22T01:42:26.674" v="84"/>
          <ac:inkMkLst>
            <pc:docMk/>
            <pc:sldMk cId="881569968" sldId="341"/>
            <ac:inkMk id="15" creationId="{0EDA0231-2AAF-D0C2-F33A-666ACF1E436B}"/>
          </ac:inkMkLst>
        </pc:inkChg>
        <pc:inkChg chg="add del mod">
          <ac:chgData name="Tim Cook" userId="d1c7cfb340f2c7ab" providerId="LiveId" clId="{E2F556AF-965F-4F59-8893-68D09D710FA6}" dt="2022-11-22T01:42:26.674" v="88"/>
          <ac:inkMkLst>
            <pc:docMk/>
            <pc:sldMk cId="881569968" sldId="341"/>
            <ac:inkMk id="16" creationId="{C55F68F5-1697-4D01-62D1-83D878ED2D81}"/>
          </ac:inkMkLst>
        </pc:inkChg>
        <pc:inkChg chg="add del mod">
          <ac:chgData name="Tim Cook" userId="d1c7cfb340f2c7ab" providerId="LiveId" clId="{E2F556AF-965F-4F59-8893-68D09D710FA6}" dt="2022-11-22T01:42:28.159" v="93"/>
          <ac:inkMkLst>
            <pc:docMk/>
            <pc:sldMk cId="881569968" sldId="341"/>
            <ac:inkMk id="17" creationId="{72553478-607C-5B11-3127-3F517041E4B8}"/>
          </ac:inkMkLst>
        </pc:inkChg>
        <pc:inkChg chg="add del mod">
          <ac:chgData name="Tim Cook" userId="d1c7cfb340f2c7ab" providerId="LiveId" clId="{E2F556AF-965F-4F59-8893-68D09D710FA6}" dt="2022-11-22T01:42:28.159" v="90"/>
          <ac:inkMkLst>
            <pc:docMk/>
            <pc:sldMk cId="881569968" sldId="341"/>
            <ac:inkMk id="18" creationId="{4AEFB527-61E0-A51E-27DF-A203E11BF300}"/>
          </ac:inkMkLst>
        </pc:inkChg>
        <pc:inkChg chg="add del mod">
          <ac:chgData name="Tim Cook" userId="d1c7cfb340f2c7ab" providerId="LiveId" clId="{E2F556AF-965F-4F59-8893-68D09D710FA6}" dt="2022-11-22T01:42:38.725" v="105"/>
          <ac:inkMkLst>
            <pc:docMk/>
            <pc:sldMk cId="881569968" sldId="341"/>
            <ac:inkMk id="20" creationId="{376E6B1C-0178-A028-B6E3-7DE8A1B8823E}"/>
          </ac:inkMkLst>
        </pc:inkChg>
        <pc:inkChg chg="add del mod">
          <ac:chgData name="Tim Cook" userId="d1c7cfb340f2c7ab" providerId="LiveId" clId="{E2F556AF-965F-4F59-8893-68D09D710FA6}" dt="2022-11-22T01:42:38.725" v="108"/>
          <ac:inkMkLst>
            <pc:docMk/>
            <pc:sldMk cId="881569968" sldId="341"/>
            <ac:inkMk id="21" creationId="{A36C465F-CFD5-BB4F-5C89-E7FCE6449321}"/>
          </ac:inkMkLst>
        </pc:inkChg>
        <pc:inkChg chg="add del mod">
          <ac:chgData name="Tim Cook" userId="d1c7cfb340f2c7ab" providerId="LiveId" clId="{E2F556AF-965F-4F59-8893-68D09D710FA6}" dt="2022-11-22T01:42:38.725" v="106"/>
          <ac:inkMkLst>
            <pc:docMk/>
            <pc:sldMk cId="881569968" sldId="341"/>
            <ac:inkMk id="22" creationId="{B0F627B8-1B95-2C9D-4F8D-1A506389BA05}"/>
          </ac:inkMkLst>
        </pc:inkChg>
        <pc:inkChg chg="add del mod">
          <ac:chgData name="Tim Cook" userId="d1c7cfb340f2c7ab" providerId="LiveId" clId="{E2F556AF-965F-4F59-8893-68D09D710FA6}" dt="2022-11-22T01:42:38.725" v="109"/>
          <ac:inkMkLst>
            <pc:docMk/>
            <pc:sldMk cId="881569968" sldId="341"/>
            <ac:inkMk id="23" creationId="{8BA9F032-D0DE-A26A-43EA-2E9B466AD436}"/>
          </ac:inkMkLst>
        </pc:inkChg>
        <pc:inkChg chg="add del mod">
          <ac:chgData name="Tim Cook" userId="d1c7cfb340f2c7ab" providerId="LiveId" clId="{E2F556AF-965F-4F59-8893-68D09D710FA6}" dt="2022-11-22T01:42:38.725" v="112"/>
          <ac:inkMkLst>
            <pc:docMk/>
            <pc:sldMk cId="881569968" sldId="341"/>
            <ac:inkMk id="24" creationId="{CBE16282-BF09-5C1B-AB50-488D034C722F}"/>
          </ac:inkMkLst>
        </pc:inkChg>
        <pc:inkChg chg="add del mod">
          <ac:chgData name="Tim Cook" userId="d1c7cfb340f2c7ab" providerId="LiveId" clId="{E2F556AF-965F-4F59-8893-68D09D710FA6}" dt="2022-11-22T01:42:38.725" v="110"/>
          <ac:inkMkLst>
            <pc:docMk/>
            <pc:sldMk cId="881569968" sldId="341"/>
            <ac:inkMk id="25" creationId="{AA7927AC-76A9-50E2-1108-5E00C41787E4}"/>
          </ac:inkMkLst>
        </pc:inkChg>
        <pc:inkChg chg="add del mod">
          <ac:chgData name="Tim Cook" userId="d1c7cfb340f2c7ab" providerId="LiveId" clId="{E2F556AF-965F-4F59-8893-68D09D710FA6}" dt="2022-11-22T01:42:38.725" v="107"/>
          <ac:inkMkLst>
            <pc:docMk/>
            <pc:sldMk cId="881569968" sldId="341"/>
            <ac:inkMk id="26" creationId="{1EFF463C-12E4-0B0D-65CD-FD5C5B2BD75C}"/>
          </ac:inkMkLst>
        </pc:inkChg>
        <pc:inkChg chg="add del mod">
          <ac:chgData name="Tim Cook" userId="d1c7cfb340f2c7ab" providerId="LiveId" clId="{E2F556AF-965F-4F59-8893-68D09D710FA6}" dt="2022-11-22T01:42:38.725" v="111"/>
          <ac:inkMkLst>
            <pc:docMk/>
            <pc:sldMk cId="881569968" sldId="341"/>
            <ac:inkMk id="27" creationId="{19DB32D5-8227-B714-6957-34F231A80ED4}"/>
          </ac:inkMkLst>
        </pc:inkChg>
        <pc:inkChg chg="add del mod">
          <ac:chgData name="Tim Cook" userId="d1c7cfb340f2c7ab" providerId="LiveId" clId="{E2F556AF-965F-4F59-8893-68D09D710FA6}" dt="2022-11-22T01:42:58.714" v="144"/>
          <ac:inkMkLst>
            <pc:docMk/>
            <pc:sldMk cId="881569968" sldId="341"/>
            <ac:inkMk id="29" creationId="{0C05D310-4742-C91F-63A1-016A6918EE3B}"/>
          </ac:inkMkLst>
        </pc:inkChg>
        <pc:inkChg chg="add del mod">
          <ac:chgData name="Tim Cook" userId="d1c7cfb340f2c7ab" providerId="LiveId" clId="{E2F556AF-965F-4F59-8893-68D09D710FA6}" dt="2022-11-22T01:42:46.340" v="120"/>
          <ac:inkMkLst>
            <pc:docMk/>
            <pc:sldMk cId="881569968" sldId="341"/>
            <ac:inkMk id="30" creationId="{1BE7D42E-9EEB-F618-F70F-0A2C9F3197D0}"/>
          </ac:inkMkLst>
        </pc:inkChg>
        <pc:inkChg chg="add del mod">
          <ac:chgData name="Tim Cook" userId="d1c7cfb340f2c7ab" providerId="LiveId" clId="{E2F556AF-965F-4F59-8893-68D09D710FA6}" dt="2022-11-22T01:42:45.040" v="119"/>
          <ac:inkMkLst>
            <pc:docMk/>
            <pc:sldMk cId="881569968" sldId="341"/>
            <ac:inkMk id="31" creationId="{819F9FDE-EE60-F457-0B49-51A209A05C70}"/>
          </ac:inkMkLst>
        </pc:inkChg>
        <pc:inkChg chg="add del mod">
          <ac:chgData name="Tim Cook" userId="d1c7cfb340f2c7ab" providerId="LiveId" clId="{E2F556AF-965F-4F59-8893-68D09D710FA6}" dt="2022-11-22T01:42:44.919" v="118"/>
          <ac:inkMkLst>
            <pc:docMk/>
            <pc:sldMk cId="881569968" sldId="341"/>
            <ac:inkMk id="32" creationId="{BBDCDB4B-7157-5204-5DD6-9AA046A842D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4" creationId="{95C03B55-5CE1-E7E9-C925-730F7433E35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5" creationId="{C556B060-0EE2-F8B3-3F0B-99295548F48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6" creationId="{E2B8EF24-E684-6DF1-D804-84EED7D60506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7" creationId="{A512195C-F62A-866B-B9EE-D5F3582CAEE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8" creationId="{B5F0B1E9-1A4F-26AB-A556-F5E1AE9EEA9C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9" creationId="{98C59ACF-CA31-901D-80BD-62303A766E01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40" creationId="{C2C55A7E-E295-9EDC-7635-CFF1DECCC341}"/>
          </ac:inkMkLst>
        </pc:inkChg>
        <pc:inkChg chg="add del mod">
          <ac:chgData name="Tim Cook" userId="d1c7cfb340f2c7ab" providerId="LiveId" clId="{E2F556AF-965F-4F59-8893-68D09D710FA6}" dt="2022-11-22T01:43:13.910" v="151"/>
          <ac:inkMkLst>
            <pc:docMk/>
            <pc:sldMk cId="881569968" sldId="341"/>
            <ac:inkMk id="41" creationId="{CF2D1323-EFDC-ABBF-0759-4513547499FE}"/>
          </ac:inkMkLst>
        </pc:inkChg>
        <pc:inkChg chg="add del mod">
          <ac:chgData name="Tim Cook" userId="d1c7cfb340f2c7ab" providerId="LiveId" clId="{E2F556AF-965F-4F59-8893-68D09D710FA6}" dt="2022-11-22T01:43:13.910" v="150"/>
          <ac:inkMkLst>
            <pc:docMk/>
            <pc:sldMk cId="881569968" sldId="341"/>
            <ac:inkMk id="42" creationId="{4B91CB1C-B4B6-53A0-1F32-CCB0E3053CCC}"/>
          </ac:inkMkLst>
        </pc:inkChg>
        <pc:inkChg chg="add del mod">
          <ac:chgData name="Tim Cook" userId="d1c7cfb340f2c7ab" providerId="LiveId" clId="{E2F556AF-965F-4F59-8893-68D09D710FA6}" dt="2022-11-22T01:43:13.926" v="152"/>
          <ac:inkMkLst>
            <pc:docMk/>
            <pc:sldMk cId="881569968" sldId="341"/>
            <ac:inkMk id="43" creationId="{CB442582-1807-C986-D9D3-CCE45C3D30EF}"/>
          </ac:inkMkLst>
        </pc:inkChg>
        <pc:inkChg chg="add del mod">
          <ac:chgData name="Tim Cook" userId="d1c7cfb340f2c7ab" providerId="LiveId" clId="{E2F556AF-965F-4F59-8893-68D09D710FA6}" dt="2022-11-22T01:42:58.714" v="145"/>
          <ac:inkMkLst>
            <pc:docMk/>
            <pc:sldMk cId="881569968" sldId="341"/>
            <ac:inkMk id="44" creationId="{00AC2BBF-9870-AD12-B8D8-491232A6BF9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5" creationId="{424C4854-980A-04A2-57AA-9D319FC49DA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6" creationId="{494E85C9-BA2C-5065-08DB-85395AD439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7" creationId="{B0BAF3D9-D25C-5FA8-32D2-32D1A07D77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8" creationId="{52F6A202-E847-A496-61BA-6045D37A8341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9" creationId="{010A561E-CAFA-3436-8967-D1492368D478}"/>
          </ac:inkMkLst>
        </pc:inkChg>
        <pc:inkChg chg="add del mod">
          <ac:chgData name="Tim Cook" userId="d1c7cfb340f2c7ab" providerId="LiveId" clId="{E2F556AF-965F-4F59-8893-68D09D710FA6}" dt="2022-11-22T01:43:21.596" v="162"/>
          <ac:inkMkLst>
            <pc:docMk/>
            <pc:sldMk cId="881569968" sldId="341"/>
            <ac:inkMk id="50" creationId="{23FAB89B-DBCF-3321-D438-C9E6DECEDF9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1" creationId="{A438DFE0-6A44-FDA3-D2AB-6B85A0F8CAB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2" creationId="{5AE35AE8-A8F8-9D46-CC42-F77023953D1B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3" creationId="{DAB70E19-548E-23E6-2536-0B085270A7F0}"/>
          </ac:inkMkLst>
        </pc:inkChg>
        <pc:inkChg chg="add del mod">
          <ac:chgData name="Tim Cook" userId="d1c7cfb340f2c7ab" providerId="LiveId" clId="{E2F556AF-965F-4F59-8893-68D09D710FA6}" dt="2022-11-22T01:43:17.195" v="157"/>
          <ac:inkMkLst>
            <pc:docMk/>
            <pc:sldMk cId="881569968" sldId="341"/>
            <ac:inkMk id="54" creationId="{0543C830-A9E1-5518-2DB3-0F1B260CC1D2}"/>
          </ac:inkMkLst>
        </pc:inkChg>
        <pc:inkChg chg="add del mod">
          <ac:chgData name="Tim Cook" userId="d1c7cfb340f2c7ab" providerId="LiveId" clId="{E2F556AF-965F-4F59-8893-68D09D710FA6}" dt="2022-11-22T01:43:20.168" v="160"/>
          <ac:inkMkLst>
            <pc:docMk/>
            <pc:sldMk cId="881569968" sldId="341"/>
            <ac:inkMk id="55" creationId="{102939FC-A531-E8AB-1213-3D200A0622ED}"/>
          </ac:inkMkLst>
        </pc:inkChg>
        <pc:inkChg chg="add del">
          <ac:chgData name="Tim Cook" userId="d1c7cfb340f2c7ab" providerId="LiveId" clId="{E2F556AF-965F-4F59-8893-68D09D710FA6}" dt="2022-11-22T01:43:03.475" v="148"/>
          <ac:inkMkLst>
            <pc:docMk/>
            <pc:sldMk cId="881569968" sldId="341"/>
            <ac:inkMk id="58" creationId="{6ABFFBAB-983F-AFC1-65F2-3A40DB5A3324}"/>
          </ac:inkMkLst>
        </pc:inkChg>
        <pc:inkChg chg="add">
          <ac:chgData name="Tim Cook" userId="d1c7cfb340f2c7ab" providerId="LiveId" clId="{E2F556AF-965F-4F59-8893-68D09D710FA6}" dt="2022-11-22T01:43:02.458" v="147" actId="9405"/>
          <ac:inkMkLst>
            <pc:docMk/>
            <pc:sldMk cId="881569968" sldId="341"/>
            <ac:inkMk id="59" creationId="{EB0F1F27-843B-40FC-E804-E9C1B5B85DF0}"/>
          </ac:inkMkLst>
        </pc:inkChg>
        <pc:inkChg chg="add">
          <ac:chgData name="Tim Cook" userId="d1c7cfb340f2c7ab" providerId="LiveId" clId="{E2F556AF-965F-4F59-8893-68D09D710FA6}" dt="2022-11-22T01:43:05.780" v="149" actId="9405"/>
          <ac:inkMkLst>
            <pc:docMk/>
            <pc:sldMk cId="881569968" sldId="341"/>
            <ac:inkMk id="60" creationId="{5C2175E2-0450-7BE1-F91E-E88EE457DDED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1" creationId="{59B1B026-6D7D-97BB-160E-04EC055AC8FA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2" creationId="{03EFB514-7F61-5582-F85E-5BA2282785EC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3" creationId="{324CDC92-3680-D9AC-A281-3514039F78F5}"/>
          </ac:inkMkLst>
        </pc:inkChg>
        <pc:inkChg chg="add del mod">
          <ac:chgData name="Tim Cook" userId="d1c7cfb340f2c7ab" providerId="LiveId" clId="{E2F556AF-965F-4F59-8893-68D09D710FA6}" dt="2022-11-22T01:43:20.168" v="161"/>
          <ac:inkMkLst>
            <pc:docMk/>
            <pc:sldMk cId="881569968" sldId="341"/>
            <ac:inkMk id="1025" creationId="{07D23A25-45F2-80F4-8AEA-D58CA0FE7882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8" creationId="{C8D785DD-2792-A469-0D2B-B2DC27BA3BB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9" creationId="{9B305A59-5CB8-951D-37CC-F9F6B89A3890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3" creationId="{B8591491-BD5D-0DCE-4A5E-CC8EB4DBADC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5" creationId="{B2E0C883-596C-29BB-CBDA-89BA4E8508A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6" creationId="{DB4BC485-47FB-ED16-C6A0-6FE13962BB1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8" creationId="{19C27B18-AF77-20EC-215F-E194AF68792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9" creationId="{179AC542-0937-8B76-316E-7AF4E139F70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40" creationId="{A6D52EB1-5E08-05C4-057B-7F9972670A00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2" creationId="{6231F944-B97E-586F-FA21-5F524FDAC9BC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3" creationId="{09E01715-5AAA-D2A9-35D0-2E942EF14EB3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4" creationId="{19D2BEF5-A55E-C9E0-F2AE-6C77BE0B77EE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5" creationId="{86678BFC-4AF1-BFA3-EDBB-733A71F1489B}"/>
          </ac:inkMkLst>
        </pc:inkChg>
        <pc:inkChg chg="add">
          <ac:chgData name="Tim Cook" userId="d1c7cfb340f2c7ab" providerId="LiveId" clId="{E2F556AF-965F-4F59-8893-68D09D710FA6}" dt="2022-11-22T01:43:44.760" v="179" actId="9405"/>
          <ac:inkMkLst>
            <pc:docMk/>
            <pc:sldMk cId="881569968" sldId="341"/>
            <ac:inkMk id="1046" creationId="{027F49D2-78FD-6BDD-2504-1B57AEB6DA38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8" creationId="{1A040361-A76D-EFF2-EF0C-ADC57DE87803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9" creationId="{8BBCDD9F-657A-2D2C-A82D-0D886A8E435F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50" creationId="{97464AA4-14B0-8891-7F6F-7D7AA14E687A}"/>
          </ac:inkMkLst>
        </pc:inkChg>
        <pc:inkChg chg="add del mod">
          <ac:chgData name="Tim Cook" userId="d1c7cfb340f2c7ab" providerId="LiveId" clId="{E2F556AF-965F-4F59-8893-68D09D710FA6}" dt="2022-11-22T01:44:41.070" v="198"/>
          <ac:inkMkLst>
            <pc:docMk/>
            <pc:sldMk cId="881569968" sldId="341"/>
            <ac:inkMk id="1052" creationId="{38038328-22C3-8E32-9258-69F8AA475967}"/>
          </ac:inkMkLst>
        </pc:inkChg>
        <pc:inkChg chg="add del mod">
          <ac:chgData name="Tim Cook" userId="d1c7cfb340f2c7ab" providerId="LiveId" clId="{E2F556AF-965F-4F59-8893-68D09D710FA6}" dt="2022-11-22T01:44:41.070" v="199"/>
          <ac:inkMkLst>
            <pc:docMk/>
            <pc:sldMk cId="881569968" sldId="341"/>
            <ac:inkMk id="1053" creationId="{638FF0AE-8497-FA15-2B94-8603123B2093}"/>
          </ac:inkMkLst>
        </pc:inkChg>
        <pc:inkChg chg="add del mod">
          <ac:chgData name="Tim Cook" userId="d1c7cfb340f2c7ab" providerId="LiveId" clId="{E2F556AF-965F-4F59-8893-68D09D710FA6}" dt="2022-11-22T01:44:41.070" v="195"/>
          <ac:inkMkLst>
            <pc:docMk/>
            <pc:sldMk cId="881569968" sldId="341"/>
            <ac:inkMk id="1054" creationId="{1B2D2229-D1EE-9683-7F54-1A0777EEE479}"/>
          </ac:inkMkLst>
        </pc:inkChg>
        <pc:inkChg chg="add del mod">
          <ac:chgData name="Tim Cook" userId="d1c7cfb340f2c7ab" providerId="LiveId" clId="{E2F556AF-965F-4F59-8893-68D09D710FA6}" dt="2022-11-22T01:44:41.070" v="197"/>
          <ac:inkMkLst>
            <pc:docMk/>
            <pc:sldMk cId="881569968" sldId="341"/>
            <ac:inkMk id="1055" creationId="{35ADDD6A-EB5D-7D20-406E-B48D10DF47DB}"/>
          </ac:inkMkLst>
        </pc:inkChg>
        <pc:inkChg chg="add del mod">
          <ac:chgData name="Tim Cook" userId="d1c7cfb340f2c7ab" providerId="LiveId" clId="{E2F556AF-965F-4F59-8893-68D09D710FA6}" dt="2022-11-22T01:44:41.070" v="200"/>
          <ac:inkMkLst>
            <pc:docMk/>
            <pc:sldMk cId="881569968" sldId="341"/>
            <ac:inkMk id="1056" creationId="{5C4ED04D-677E-2F97-1894-3EF7FA3895A9}"/>
          </ac:inkMkLst>
        </pc:inkChg>
        <pc:inkChg chg="add del mod">
          <ac:chgData name="Tim Cook" userId="d1c7cfb340f2c7ab" providerId="LiveId" clId="{E2F556AF-965F-4F59-8893-68D09D710FA6}" dt="2022-11-22T01:44:41.070" v="201"/>
          <ac:inkMkLst>
            <pc:docMk/>
            <pc:sldMk cId="881569968" sldId="341"/>
            <ac:inkMk id="1057" creationId="{8C6EFE49-B870-78BE-2A84-98D7EF938003}"/>
          </ac:inkMkLst>
        </pc:inkChg>
        <pc:inkChg chg="add del">
          <ac:chgData name="Tim Cook" userId="d1c7cfb340f2c7ab" providerId="LiveId" clId="{E2F556AF-965F-4F59-8893-68D09D710FA6}" dt="2022-11-22T01:44:41.070" v="203"/>
          <ac:inkMkLst>
            <pc:docMk/>
            <pc:sldMk cId="881569968" sldId="341"/>
            <ac:inkMk id="1059" creationId="{D3D8C645-89DE-AA50-7930-2606B0A0CD75}"/>
          </ac:inkMkLst>
        </pc:inkChg>
        <pc:inkChg chg="add del">
          <ac:chgData name="Tim Cook" userId="d1c7cfb340f2c7ab" providerId="LiveId" clId="{E2F556AF-965F-4F59-8893-68D09D710FA6}" dt="2022-11-22T01:44:41.070" v="202"/>
          <ac:inkMkLst>
            <pc:docMk/>
            <pc:sldMk cId="881569968" sldId="341"/>
            <ac:inkMk id="1060" creationId="{49F2EC27-F518-A3F1-476A-045BBA6F25A2}"/>
          </ac:inkMkLst>
        </pc:inkChg>
        <pc:inkChg chg="add del">
          <ac:chgData name="Tim Cook" userId="d1c7cfb340f2c7ab" providerId="LiveId" clId="{E2F556AF-965F-4F59-8893-68D09D710FA6}" dt="2022-11-22T01:44:41.070" v="196"/>
          <ac:inkMkLst>
            <pc:docMk/>
            <pc:sldMk cId="881569968" sldId="341"/>
            <ac:inkMk id="1061" creationId="{3CCC6899-880F-87BE-2FCB-FD0293270AB2}"/>
          </ac:inkMkLst>
        </pc:inkChg>
        <pc:inkChg chg="add del mod">
          <ac:chgData name="Tim Cook" userId="d1c7cfb340f2c7ab" providerId="LiveId" clId="{E2F556AF-965F-4F59-8893-68D09D710FA6}" dt="2022-11-22T01:44:47.683" v="222"/>
          <ac:inkMkLst>
            <pc:docMk/>
            <pc:sldMk cId="881569968" sldId="341"/>
            <ac:inkMk id="1062" creationId="{C00C2F60-FEFB-7350-77B1-A4777FB42450}"/>
          </ac:inkMkLst>
        </pc:inkChg>
        <pc:inkChg chg="add del mod">
          <ac:chgData name="Tim Cook" userId="d1c7cfb340f2c7ab" providerId="LiveId" clId="{E2F556AF-965F-4F59-8893-68D09D710FA6}" dt="2022-11-22T01:44:47.683" v="217"/>
          <ac:inkMkLst>
            <pc:docMk/>
            <pc:sldMk cId="881569968" sldId="341"/>
            <ac:inkMk id="1063" creationId="{3CD10D17-9C5D-FA71-BD1C-1DE44126A847}"/>
          </ac:inkMkLst>
        </pc:inkChg>
        <pc:inkChg chg="add del mod">
          <ac:chgData name="Tim Cook" userId="d1c7cfb340f2c7ab" providerId="LiveId" clId="{E2F556AF-965F-4F59-8893-68D09D710FA6}" dt="2022-11-22T01:44:47.683" v="218"/>
          <ac:inkMkLst>
            <pc:docMk/>
            <pc:sldMk cId="881569968" sldId="341"/>
            <ac:inkMk id="1064" creationId="{4E6C4DD8-EC78-52CE-B801-27316342BEA5}"/>
          </ac:inkMkLst>
        </pc:inkChg>
        <pc:inkChg chg="add del mod">
          <ac:chgData name="Tim Cook" userId="d1c7cfb340f2c7ab" providerId="LiveId" clId="{E2F556AF-965F-4F59-8893-68D09D710FA6}" dt="2022-11-22T01:44:47.683" v="223"/>
          <ac:inkMkLst>
            <pc:docMk/>
            <pc:sldMk cId="881569968" sldId="341"/>
            <ac:inkMk id="1065" creationId="{06257703-A173-8FCF-67CF-4B43A6ADE5B1}"/>
          </ac:inkMkLst>
        </pc:inkChg>
        <pc:inkChg chg="add del mod">
          <ac:chgData name="Tim Cook" userId="d1c7cfb340f2c7ab" providerId="LiveId" clId="{E2F556AF-965F-4F59-8893-68D09D710FA6}" dt="2022-11-22T01:44:47.683" v="216"/>
          <ac:inkMkLst>
            <pc:docMk/>
            <pc:sldMk cId="881569968" sldId="341"/>
            <ac:inkMk id="1066" creationId="{C4D75D2A-8CA5-C657-0492-53A3A77D7BA9}"/>
          </ac:inkMkLst>
        </pc:inkChg>
        <pc:inkChg chg="add del mod">
          <ac:chgData name="Tim Cook" userId="d1c7cfb340f2c7ab" providerId="LiveId" clId="{E2F556AF-965F-4F59-8893-68D09D710FA6}" dt="2022-11-22T01:44:47.683" v="219"/>
          <ac:inkMkLst>
            <pc:docMk/>
            <pc:sldMk cId="881569968" sldId="341"/>
            <ac:inkMk id="1067" creationId="{54337336-69D2-71A0-8CFC-1A83D948BFFF}"/>
          </ac:inkMkLst>
        </pc:inkChg>
        <pc:inkChg chg="add del mod">
          <ac:chgData name="Tim Cook" userId="d1c7cfb340f2c7ab" providerId="LiveId" clId="{E2F556AF-965F-4F59-8893-68D09D710FA6}" dt="2022-11-22T01:44:47.683" v="215"/>
          <ac:inkMkLst>
            <pc:docMk/>
            <pc:sldMk cId="881569968" sldId="341"/>
            <ac:inkMk id="1068" creationId="{5BCAD4FC-4778-6BA2-8A21-014232CBBB18}"/>
          </ac:inkMkLst>
        </pc:inkChg>
        <pc:inkChg chg="add del mod">
          <ac:chgData name="Tim Cook" userId="d1c7cfb340f2c7ab" providerId="LiveId" clId="{E2F556AF-965F-4F59-8893-68D09D710FA6}" dt="2022-11-22T01:44:47.683" v="220"/>
          <ac:inkMkLst>
            <pc:docMk/>
            <pc:sldMk cId="881569968" sldId="341"/>
            <ac:inkMk id="1069" creationId="{FBCC6B06-4B4D-2E54-0B1F-E95DB69B4208}"/>
          </ac:inkMkLst>
        </pc:inkChg>
        <pc:inkChg chg="add del mod">
          <ac:chgData name="Tim Cook" userId="d1c7cfb340f2c7ab" providerId="LiveId" clId="{E2F556AF-965F-4F59-8893-68D09D710FA6}" dt="2022-11-22T01:44:47.683" v="221"/>
          <ac:inkMkLst>
            <pc:docMk/>
            <pc:sldMk cId="881569968" sldId="341"/>
            <ac:inkMk id="1070" creationId="{248D48D7-E4AD-F4CE-0439-D83046631430}"/>
          </ac:inkMkLst>
        </pc:inkChg>
        <pc:inkChg chg="add del mod">
          <ac:chgData name="Tim Cook" userId="d1c7cfb340f2c7ab" providerId="LiveId" clId="{E2F556AF-965F-4F59-8893-68D09D710FA6}" dt="2022-11-22T01:44:49.329" v="224"/>
          <ac:inkMkLst>
            <pc:docMk/>
            <pc:sldMk cId="881569968" sldId="341"/>
            <ac:inkMk id="1071" creationId="{D9385D95-1BD2-4852-9087-C3A16B73B452}"/>
          </ac:inkMkLst>
        </pc:inkChg>
        <pc:inkChg chg="add del">
          <ac:chgData name="Tim Cook" userId="d1c7cfb340f2c7ab" providerId="LiveId" clId="{E2F556AF-965F-4F59-8893-68D09D710FA6}" dt="2022-11-22T01:44:52.853" v="232"/>
          <ac:inkMkLst>
            <pc:docMk/>
            <pc:sldMk cId="881569968" sldId="341"/>
            <ac:inkMk id="1073" creationId="{38E3EB5D-B3A1-C81B-EEF9-597CC07CCE5F}"/>
          </ac:inkMkLst>
        </pc:inkChg>
        <pc:inkChg chg="add del">
          <ac:chgData name="Tim Cook" userId="d1c7cfb340f2c7ab" providerId="LiveId" clId="{E2F556AF-965F-4F59-8893-68D09D710FA6}" dt="2022-11-22T01:44:52.853" v="231"/>
          <ac:inkMkLst>
            <pc:docMk/>
            <pc:sldMk cId="881569968" sldId="341"/>
            <ac:inkMk id="1074" creationId="{A9E9CD02-BD31-97E7-DF50-AE2BAB995625}"/>
          </ac:inkMkLst>
        </pc:inkChg>
        <pc:inkChg chg="add del">
          <ac:chgData name="Tim Cook" userId="d1c7cfb340f2c7ab" providerId="LiveId" clId="{E2F556AF-965F-4F59-8893-68D09D710FA6}" dt="2022-11-22T01:44:52.853" v="230"/>
          <ac:inkMkLst>
            <pc:docMk/>
            <pc:sldMk cId="881569968" sldId="341"/>
            <ac:inkMk id="1075" creationId="{DFC8F8B6-4539-3370-9F7D-A3B5E0704D03}"/>
          </ac:inkMkLst>
        </pc:inkChg>
        <pc:inkChg chg="add del">
          <ac:chgData name="Tim Cook" userId="d1c7cfb340f2c7ab" providerId="LiveId" clId="{E2F556AF-965F-4F59-8893-68D09D710FA6}" dt="2022-11-22T01:44:52.837" v="229"/>
          <ac:inkMkLst>
            <pc:docMk/>
            <pc:sldMk cId="881569968" sldId="341"/>
            <ac:inkMk id="1076" creationId="{85ECFD25-846B-B99A-4B04-FD4694B5706E}"/>
          </ac:inkMkLst>
        </pc:inkChg>
        <pc:inkChg chg="add del">
          <ac:chgData name="Tim Cook" userId="d1c7cfb340f2c7ab" providerId="LiveId" clId="{E2F556AF-965F-4F59-8893-68D09D710FA6}" dt="2022-11-22T01:44:57.399" v="244"/>
          <ac:inkMkLst>
            <pc:docMk/>
            <pc:sldMk cId="881569968" sldId="341"/>
            <ac:inkMk id="1077" creationId="{26EB5B3C-4B88-D5D9-A519-58B76E0EE43A}"/>
          </ac:inkMkLst>
        </pc:inkChg>
        <pc:inkChg chg="add del">
          <ac:chgData name="Tim Cook" userId="d1c7cfb340f2c7ab" providerId="LiveId" clId="{E2F556AF-965F-4F59-8893-68D09D710FA6}" dt="2022-11-22T01:44:56.814" v="239"/>
          <ac:inkMkLst>
            <pc:docMk/>
            <pc:sldMk cId="881569968" sldId="341"/>
            <ac:inkMk id="1078" creationId="{809D04FE-C1D7-C3D7-4D56-F2DEC9109DC3}"/>
          </ac:inkMkLst>
        </pc:inkChg>
        <pc:inkChg chg="add del">
          <ac:chgData name="Tim Cook" userId="d1c7cfb340f2c7ab" providerId="LiveId" clId="{E2F556AF-965F-4F59-8893-68D09D710FA6}" dt="2022-11-22T01:44:57.399" v="243"/>
          <ac:inkMkLst>
            <pc:docMk/>
            <pc:sldMk cId="881569968" sldId="341"/>
            <ac:inkMk id="1079" creationId="{6849510B-9EAA-D2D6-61BB-A91C812AE1D9}"/>
          </ac:inkMkLst>
        </pc:inkChg>
        <pc:inkChg chg="add del">
          <ac:chgData name="Tim Cook" userId="d1c7cfb340f2c7ab" providerId="LiveId" clId="{E2F556AF-965F-4F59-8893-68D09D710FA6}" dt="2022-11-22T01:44:56.814" v="242"/>
          <ac:inkMkLst>
            <pc:docMk/>
            <pc:sldMk cId="881569968" sldId="341"/>
            <ac:inkMk id="1080" creationId="{B22DD09C-7E59-82BA-9418-4A6A33607A7C}"/>
          </ac:inkMkLst>
        </pc:inkChg>
        <pc:inkChg chg="add del">
          <ac:chgData name="Tim Cook" userId="d1c7cfb340f2c7ab" providerId="LiveId" clId="{E2F556AF-965F-4F59-8893-68D09D710FA6}" dt="2022-11-22T01:44:56.814" v="241"/>
          <ac:inkMkLst>
            <pc:docMk/>
            <pc:sldMk cId="881569968" sldId="341"/>
            <ac:inkMk id="1081" creationId="{9ED49831-C3F9-3FAD-EF78-017440AE9E85}"/>
          </ac:inkMkLst>
        </pc:inkChg>
        <pc:inkChg chg="add del">
          <ac:chgData name="Tim Cook" userId="d1c7cfb340f2c7ab" providerId="LiveId" clId="{E2F556AF-965F-4F59-8893-68D09D710FA6}" dt="2022-11-22T01:44:56.814" v="240"/>
          <ac:inkMkLst>
            <pc:docMk/>
            <pc:sldMk cId="881569968" sldId="341"/>
            <ac:inkMk id="1082" creationId="{56F603BA-349B-D3A5-1EBC-B5C862BF9AF2}"/>
          </ac:inkMkLst>
        </pc:inkChg>
        <pc:inkChg chg="add del mod">
          <ac:chgData name="Tim Cook" userId="d1c7cfb340f2c7ab" providerId="LiveId" clId="{E2F556AF-965F-4F59-8893-68D09D710FA6}" dt="2022-11-22T01:45:52.006" v="294"/>
          <ac:inkMkLst>
            <pc:docMk/>
            <pc:sldMk cId="881569968" sldId="341"/>
            <ac:inkMk id="1083" creationId="{8EA2492B-8EC3-B27E-5C16-1F6F8AE21378}"/>
          </ac:inkMkLst>
        </pc:inkChg>
        <pc:inkChg chg="add del mod">
          <ac:chgData name="Tim Cook" userId="d1c7cfb340f2c7ab" providerId="LiveId" clId="{E2F556AF-965F-4F59-8893-68D09D710FA6}" dt="2022-11-22T01:45:52.006" v="293"/>
          <ac:inkMkLst>
            <pc:docMk/>
            <pc:sldMk cId="881569968" sldId="341"/>
            <ac:inkMk id="1084" creationId="{19B03868-2733-4D67-BF23-369B180C9F58}"/>
          </ac:inkMkLst>
        </pc:inkChg>
        <pc:inkChg chg="add del mod">
          <ac:chgData name="Tim Cook" userId="d1c7cfb340f2c7ab" providerId="LiveId" clId="{E2F556AF-965F-4F59-8893-68D09D710FA6}" dt="2022-11-22T01:45:51.990" v="289"/>
          <ac:inkMkLst>
            <pc:docMk/>
            <pc:sldMk cId="881569968" sldId="341"/>
            <ac:inkMk id="1085" creationId="{45F85BC4-7AF2-423D-6678-471CF6ACBA76}"/>
          </ac:inkMkLst>
        </pc:inkChg>
        <pc:inkChg chg="add del mod">
          <ac:chgData name="Tim Cook" userId="d1c7cfb340f2c7ab" providerId="LiveId" clId="{E2F556AF-965F-4F59-8893-68D09D710FA6}" dt="2022-11-22T01:45:51.990" v="286"/>
          <ac:inkMkLst>
            <pc:docMk/>
            <pc:sldMk cId="881569968" sldId="341"/>
            <ac:inkMk id="1086" creationId="{8DD3D805-70C5-9358-F8F0-F33FAB0F900D}"/>
          </ac:inkMkLst>
        </pc:inkChg>
        <pc:inkChg chg="add del mod">
          <ac:chgData name="Tim Cook" userId="d1c7cfb340f2c7ab" providerId="LiveId" clId="{E2F556AF-965F-4F59-8893-68D09D710FA6}" dt="2022-11-22T01:45:51.990" v="291"/>
          <ac:inkMkLst>
            <pc:docMk/>
            <pc:sldMk cId="881569968" sldId="341"/>
            <ac:inkMk id="1087" creationId="{FA528C91-0926-9F9E-C142-B36D1CDAA158}"/>
          </ac:inkMkLst>
        </pc:inkChg>
        <pc:inkChg chg="add del mod">
          <ac:chgData name="Tim Cook" userId="d1c7cfb340f2c7ab" providerId="LiveId" clId="{E2F556AF-965F-4F59-8893-68D09D710FA6}" dt="2022-11-22T01:45:51.990" v="288"/>
          <ac:inkMkLst>
            <pc:docMk/>
            <pc:sldMk cId="881569968" sldId="341"/>
            <ac:inkMk id="1088" creationId="{989B348D-6E3F-A157-C0B2-01407C4E1013}"/>
          </ac:inkMkLst>
        </pc:inkChg>
        <pc:inkChg chg="add del mod">
          <ac:chgData name="Tim Cook" userId="d1c7cfb340f2c7ab" providerId="LiveId" clId="{E2F556AF-965F-4F59-8893-68D09D710FA6}" dt="2022-11-22T01:45:51.990" v="290"/>
          <ac:inkMkLst>
            <pc:docMk/>
            <pc:sldMk cId="881569968" sldId="341"/>
            <ac:inkMk id="1089" creationId="{D4C94B3C-15C7-AF62-3D36-4394C83AC9B1}"/>
          </ac:inkMkLst>
        </pc:inkChg>
        <pc:inkChg chg="add del mod">
          <ac:chgData name="Tim Cook" userId="d1c7cfb340f2c7ab" providerId="LiveId" clId="{E2F556AF-965F-4F59-8893-68D09D710FA6}" dt="2022-11-22T01:45:51.990" v="292"/>
          <ac:inkMkLst>
            <pc:docMk/>
            <pc:sldMk cId="881569968" sldId="341"/>
            <ac:inkMk id="1090" creationId="{9B206C65-94CD-5491-EDE6-83DE51C32CBF}"/>
          </ac:inkMkLst>
        </pc:inkChg>
        <pc:inkChg chg="add del mod">
          <ac:chgData name="Tim Cook" userId="d1c7cfb340f2c7ab" providerId="LiveId" clId="{E2F556AF-965F-4F59-8893-68D09D710FA6}" dt="2022-11-22T01:45:51.990" v="287"/>
          <ac:inkMkLst>
            <pc:docMk/>
            <pc:sldMk cId="881569968" sldId="341"/>
            <ac:inkMk id="1091" creationId="{9C574E29-41EC-665A-6E2C-AAAB66A91294}"/>
          </ac:inkMkLst>
        </pc:inkChg>
        <pc:inkChg chg="add del mod">
          <ac:chgData name="Tim Cook" userId="d1c7cfb340f2c7ab" providerId="LiveId" clId="{E2F556AF-965F-4F59-8893-68D09D710FA6}" dt="2022-11-22T01:45:11.875" v="264"/>
          <ac:inkMkLst>
            <pc:docMk/>
            <pc:sldMk cId="881569968" sldId="341"/>
            <ac:inkMk id="1094" creationId="{D28A6420-5115-93BC-B877-EE3AD15220FF}"/>
          </ac:inkMkLst>
        </pc:inkChg>
        <pc:inkChg chg="add del mod">
          <ac:chgData name="Tim Cook" userId="d1c7cfb340f2c7ab" providerId="LiveId" clId="{E2F556AF-965F-4F59-8893-68D09D710FA6}" dt="2022-11-22T01:45:11.438" v="263"/>
          <ac:inkMkLst>
            <pc:docMk/>
            <pc:sldMk cId="881569968" sldId="341"/>
            <ac:inkMk id="1095" creationId="{66BDAB10-A969-C011-6858-ADE2010D59BB}"/>
          </ac:inkMkLst>
        </pc:inkChg>
        <pc:inkChg chg="add del mod">
          <ac:chgData name="Tim Cook" userId="d1c7cfb340f2c7ab" providerId="LiveId" clId="{E2F556AF-965F-4F59-8893-68D09D710FA6}" dt="2022-11-22T01:45:12.096" v="265"/>
          <ac:inkMkLst>
            <pc:docMk/>
            <pc:sldMk cId="881569968" sldId="341"/>
            <ac:inkMk id="1096" creationId="{881697F1-E450-EA85-D284-0F126C21E56C}"/>
          </ac:inkMkLst>
        </pc:inkChg>
        <pc:inkChg chg="add del mod">
          <ac:chgData name="Tim Cook" userId="d1c7cfb340f2c7ab" providerId="LiveId" clId="{E2F556AF-965F-4F59-8893-68D09D710FA6}" dt="2022-11-22T01:45:11.438" v="262"/>
          <ac:inkMkLst>
            <pc:docMk/>
            <pc:sldMk cId="881569968" sldId="341"/>
            <ac:inkMk id="1097" creationId="{970E4641-7BC8-BADC-A0C3-BEA9B440301A}"/>
          </ac:inkMkLst>
        </pc:inkChg>
        <pc:inkChg chg="add del mod">
          <ac:chgData name="Tim Cook" userId="d1c7cfb340f2c7ab" providerId="LiveId" clId="{E2F556AF-965F-4F59-8893-68D09D710FA6}" dt="2022-11-22T01:45:11.438" v="261"/>
          <ac:inkMkLst>
            <pc:docMk/>
            <pc:sldMk cId="881569968" sldId="341"/>
            <ac:inkMk id="1098" creationId="{75CD7CFC-251D-9FDD-8302-B4E28577235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0" creationId="{66B2D7B1-1AAC-54B7-402D-651A63FB4537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1" creationId="{CC8F5B7D-0678-561D-FF09-BA2287A4E50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2" creationId="{F88D71F0-32E0-2DD2-D2D8-28514F6DD5C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3" creationId="{D15E05FE-A205-7EB0-D022-9AC0A44F4E44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4" creationId="{0CFB3ED7-F0C0-5D8B-1FCA-BED0A929F3C5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5" creationId="{F11F9C79-D55D-AD28-D762-17AEA1F05F1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6" creationId="{C0BD5E0B-FF5E-B976-512C-B33166D7EA8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7" creationId="{689EB0AE-0306-CBA3-EE22-079BD6E815AC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8" creationId="{7207BB19-EF88-6DD4-2F55-5AE5491ABE14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9" creationId="{23BF9A74-88F5-8F1A-67C1-99369DE56899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0" creationId="{0B3A63D9-EBEF-2FF9-A971-C74507A1F3AC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1" creationId="{FE0BDB05-E70C-253D-4FEC-290DF2BA2D3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2" creationId="{F21C3DE9-7189-1ABA-9A46-3F2AF569860D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3" creationId="{7D49269C-36EC-F4DB-6D82-A1EB66739DCA}"/>
          </ac:inkMkLst>
        </pc:inkChg>
        <pc:inkChg chg="add del mod">
          <ac:chgData name="Tim Cook" userId="d1c7cfb340f2c7ab" providerId="LiveId" clId="{E2F556AF-965F-4F59-8893-68D09D710FA6}" dt="2022-11-22T01:46:05.264" v="315"/>
          <ac:inkMkLst>
            <pc:docMk/>
            <pc:sldMk cId="881569968" sldId="341"/>
            <ac:inkMk id="1114" creationId="{1AD0272F-57C8-AA70-A570-DDA1BD0E4E4E}"/>
          </ac:inkMkLst>
        </pc:inkChg>
        <pc:inkChg chg="add del mod">
          <ac:chgData name="Tim Cook" userId="d1c7cfb340f2c7ab" providerId="LiveId" clId="{E2F556AF-965F-4F59-8893-68D09D710FA6}" dt="2022-11-22T01:46:07.009" v="316"/>
          <ac:inkMkLst>
            <pc:docMk/>
            <pc:sldMk cId="881569968" sldId="341"/>
            <ac:inkMk id="1115" creationId="{B9FA85E7-AA4E-2E84-6752-22A49DBE5607}"/>
          </ac:inkMkLst>
        </pc:inkChg>
        <pc:inkChg chg="add del mod">
          <ac:chgData name="Tim Cook" userId="d1c7cfb340f2c7ab" providerId="LiveId" clId="{E2F556AF-965F-4F59-8893-68D09D710FA6}" dt="2022-11-22T01:46:05.077" v="314"/>
          <ac:inkMkLst>
            <pc:docMk/>
            <pc:sldMk cId="881569968" sldId="341"/>
            <ac:inkMk id="1116" creationId="{A01D72C9-03AC-6AB2-F798-59F590AC89F5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2" creationId="{CFD37252-9E7B-5C3B-5A98-51AF8A5FE6CA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3" creationId="{66BDA3A4-DC99-51DE-0D37-C2ADCF78BB4D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4" creationId="{9CEF203B-6D81-7688-7C0E-9045938979BC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5" creationId="{214040BC-80EF-A506-02B0-BC5F7F9F7E14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6" creationId="{C1A902DE-6B18-F143-E42A-69049CE11331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7" creationId="{DCFF9060-DED2-0D7D-2B78-D8C09A484427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8" creationId="{20000EE5-5830-44D9-C6AF-557E7969F83F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9" creationId="{D6EAC89C-8292-3B19-AFC9-BD0077806762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30" creationId="{437FBC9F-E015-ECC5-1195-099B279037C8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1" creationId="{D6C50149-438B-F381-DD55-63C1FEB6E7CC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2" creationId="{D5A41F6E-89AE-5BC5-7662-777113FFE9D7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3" creationId="{6C79F178-4256-B97F-2D18-B0E53B709760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4" creationId="{21E361E7-9CCA-FC51-0C8B-224917316D56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5" creationId="{EDB1FCAA-06E4-3F4E-BD88-84DDC3EB43AB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6" creationId="{98E26BEF-A58D-0D5A-4DDF-C20B90245E4D}"/>
          </ac:inkMkLst>
        </pc:inkChg>
        <pc:inkChg chg="add del mod">
          <ac:chgData name="Tim Cook" userId="d1c7cfb340f2c7ab" providerId="LiveId" clId="{E2F556AF-965F-4F59-8893-68D09D710FA6}" dt="2022-11-22T01:46:09.899" v="320"/>
          <ac:inkMkLst>
            <pc:docMk/>
            <pc:sldMk cId="881569968" sldId="341"/>
            <ac:inkMk id="1141" creationId="{5E77E50A-B289-FFF6-1551-7E190A35C343}"/>
          </ac:inkMkLst>
        </pc:inkChg>
        <pc:inkChg chg="add del mod">
          <ac:chgData name="Tim Cook" userId="d1c7cfb340f2c7ab" providerId="LiveId" clId="{E2F556AF-965F-4F59-8893-68D09D710FA6}" dt="2022-11-22T01:46:09.899" v="319"/>
          <ac:inkMkLst>
            <pc:docMk/>
            <pc:sldMk cId="881569968" sldId="341"/>
            <ac:inkMk id="1142" creationId="{CE7CA729-50AD-2C5A-3F1F-F6E69DEA7404}"/>
          </ac:inkMkLst>
        </pc:inkChg>
        <pc:inkChg chg="add del mod">
          <ac:chgData name="Tim Cook" userId="d1c7cfb340f2c7ab" providerId="LiveId" clId="{E2F556AF-965F-4F59-8893-68D09D710FA6}" dt="2022-11-22T01:46:19.954" v="336"/>
          <ac:inkMkLst>
            <pc:docMk/>
            <pc:sldMk cId="881569968" sldId="341"/>
            <ac:inkMk id="1144" creationId="{89C8A435-A6C9-DE87-B225-59FE49E9A84B}"/>
          </ac:inkMkLst>
        </pc:inkChg>
        <pc:inkChg chg="add del mod">
          <ac:chgData name="Tim Cook" userId="d1c7cfb340f2c7ab" providerId="LiveId" clId="{E2F556AF-965F-4F59-8893-68D09D710FA6}" dt="2022-11-22T01:46:19.954" v="335"/>
          <ac:inkMkLst>
            <pc:docMk/>
            <pc:sldMk cId="881569968" sldId="341"/>
            <ac:inkMk id="1145" creationId="{D9C764AC-C21A-9780-3E87-5479172C9167}"/>
          </ac:inkMkLst>
        </pc:inkChg>
        <pc:inkChg chg="add del">
          <ac:chgData name="Tim Cook" userId="d1c7cfb340f2c7ab" providerId="LiveId" clId="{E2F556AF-965F-4F59-8893-68D09D710FA6}" dt="2022-11-22T01:46:13.068" v="325"/>
          <ac:inkMkLst>
            <pc:docMk/>
            <pc:sldMk cId="881569968" sldId="341"/>
            <ac:inkMk id="1147" creationId="{9255EDDC-8E46-1471-4976-8CA7A655766F}"/>
          </ac:inkMkLst>
        </pc:inkChg>
        <pc:inkChg chg="add del">
          <ac:chgData name="Tim Cook" userId="d1c7cfb340f2c7ab" providerId="LiveId" clId="{E2F556AF-965F-4F59-8893-68D09D710FA6}" dt="2022-11-22T01:46:13.753" v="327"/>
          <ac:inkMkLst>
            <pc:docMk/>
            <pc:sldMk cId="881569968" sldId="341"/>
            <ac:inkMk id="1148" creationId="{07604D7E-18C8-738F-070D-C5A26B0EAC35}"/>
          </ac:inkMkLst>
        </pc:inkChg>
        <pc:inkChg chg="add del">
          <ac:chgData name="Tim Cook" userId="d1c7cfb340f2c7ab" providerId="LiveId" clId="{E2F556AF-965F-4F59-8893-68D09D710FA6}" dt="2022-11-22T01:46:13.068" v="326"/>
          <ac:inkMkLst>
            <pc:docMk/>
            <pc:sldMk cId="881569968" sldId="341"/>
            <ac:inkMk id="1149" creationId="{53B785ED-A48C-F5AD-242E-3DD6AC4486B2}"/>
          </ac:inkMkLst>
        </pc:inkChg>
        <pc:inkChg chg="add del mod">
          <ac:chgData name="Tim Cook" userId="d1c7cfb340f2c7ab" providerId="LiveId" clId="{E2F556AF-965F-4F59-8893-68D09D710FA6}" dt="2022-11-22T01:46:19.159" v="334"/>
          <ac:inkMkLst>
            <pc:docMk/>
            <pc:sldMk cId="881569968" sldId="341"/>
            <ac:inkMk id="1150" creationId="{3F85DAFD-EF68-0B99-D4A7-94A17952C157}"/>
          </ac:inkMkLst>
        </pc:inkChg>
        <pc:inkChg chg="add del mod">
          <ac:chgData name="Tim Cook" userId="d1c7cfb340f2c7ab" providerId="LiveId" clId="{E2F556AF-965F-4F59-8893-68D09D710FA6}" dt="2022-11-22T01:46:19.159" v="333"/>
          <ac:inkMkLst>
            <pc:docMk/>
            <pc:sldMk cId="881569968" sldId="341"/>
            <ac:inkMk id="1151" creationId="{07202F12-0EFF-6428-BB77-8CAB76957265}"/>
          </ac:inkMkLst>
        </pc:inkChg>
        <pc:inkChg chg="add del mod">
          <ac:chgData name="Tim Cook" userId="d1c7cfb340f2c7ab" providerId="LiveId" clId="{E2F556AF-965F-4F59-8893-68D09D710FA6}" dt="2022-11-22T01:46:19.144" v="332"/>
          <ac:inkMkLst>
            <pc:docMk/>
            <pc:sldMk cId="881569968" sldId="341"/>
            <ac:inkMk id="1152" creationId="{5C8CFD89-6F8A-B5E9-2C70-54CD6896DEEA}"/>
          </ac:inkMkLst>
        </pc:inkChg>
        <pc:inkChg chg="add del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54" creationId="{FF97D377-EF6D-EC12-649D-DA2F2B331A8B}"/>
          </ac:inkMkLst>
        </pc:inkChg>
        <pc:inkChg chg="add del mod">
          <ac:chgData name="Tim Cook" userId="d1c7cfb340f2c7ab" providerId="LiveId" clId="{E2F556AF-965F-4F59-8893-68D09D710FA6}" dt="2022-11-22T01:46:28.620" v="349"/>
          <ac:inkMkLst>
            <pc:docMk/>
            <pc:sldMk cId="881569968" sldId="341"/>
            <ac:inkMk id="1155" creationId="{43F6CEEC-11BD-A600-E8F9-6CF33B579B15}"/>
          </ac:inkMkLst>
        </pc:inkChg>
        <pc:inkChg chg="add del mod">
          <ac:chgData name="Tim Cook" userId="d1c7cfb340f2c7ab" providerId="LiveId" clId="{E2F556AF-965F-4F59-8893-68D09D710FA6}" dt="2022-11-22T01:46:28.620" v="348"/>
          <ac:inkMkLst>
            <pc:docMk/>
            <pc:sldMk cId="881569968" sldId="341"/>
            <ac:inkMk id="1156" creationId="{D762346C-0CC9-1D4C-4F00-DC494508C660}"/>
          </ac:inkMkLst>
        </pc:inkChg>
        <pc:inkChg chg="add del mod">
          <ac:chgData name="Tim Cook" userId="d1c7cfb340f2c7ab" providerId="LiveId" clId="{E2F556AF-965F-4F59-8893-68D09D710FA6}" dt="2022-11-22T01:46:26.270" v="346"/>
          <ac:inkMkLst>
            <pc:docMk/>
            <pc:sldMk cId="881569968" sldId="341"/>
            <ac:inkMk id="1158" creationId="{F5B4BD81-804F-FA63-3585-40A2554EAD99}"/>
          </ac:inkMkLst>
        </pc:inkChg>
        <pc:inkChg chg="add del mod">
          <ac:chgData name="Tim Cook" userId="d1c7cfb340f2c7ab" providerId="LiveId" clId="{E2F556AF-965F-4F59-8893-68D09D710FA6}" dt="2022-11-22T01:46:26.270" v="345"/>
          <ac:inkMkLst>
            <pc:docMk/>
            <pc:sldMk cId="881569968" sldId="341"/>
            <ac:inkMk id="1159" creationId="{3EBA9938-ABBC-4398-3780-19513B5895A1}"/>
          </ac:inkMkLst>
        </pc:inkChg>
        <pc:inkChg chg="add del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60" creationId="{D58F322E-8FCD-8DAA-097D-0440E36F0DDF}"/>
          </ac:inkMkLst>
        </pc:inkChg>
        <pc:inkChg chg="add del">
          <ac:chgData name="Tim Cook" userId="d1c7cfb340f2c7ab" providerId="LiveId" clId="{E2F556AF-965F-4F59-8893-68D09D710FA6}" dt="2022-11-22T01:46:33.893" v="353"/>
          <ac:inkMkLst>
            <pc:docMk/>
            <pc:sldMk cId="881569968" sldId="341"/>
            <ac:inkMk id="1162" creationId="{8DB459B1-40B1-5E72-EC58-54E10B4A04A0}"/>
          </ac:inkMkLst>
        </pc:inkChg>
        <pc:inkChg chg="add del">
          <ac:chgData name="Tim Cook" userId="d1c7cfb340f2c7ab" providerId="LiveId" clId="{E2F556AF-965F-4F59-8893-68D09D710FA6}" dt="2022-11-22T01:46:33.893" v="354"/>
          <ac:inkMkLst>
            <pc:docMk/>
            <pc:sldMk cId="881569968" sldId="341"/>
            <ac:inkMk id="1163" creationId="{1F006765-6AF7-7064-840C-88C62D3C54EE}"/>
          </ac:inkMkLst>
        </pc:inkChg>
        <pc:inkChg chg="add del">
          <ac:chgData name="Tim Cook" userId="d1c7cfb340f2c7ab" providerId="LiveId" clId="{E2F556AF-965F-4F59-8893-68D09D710FA6}" dt="2022-11-22T01:46:36.640" v="358"/>
          <ac:inkMkLst>
            <pc:docMk/>
            <pc:sldMk cId="881569968" sldId="341"/>
            <ac:inkMk id="1164" creationId="{FD715158-5F12-35E0-5ECE-06431D924D27}"/>
          </ac:inkMkLst>
        </pc:inkChg>
        <pc:inkChg chg="add del">
          <ac:chgData name="Tim Cook" userId="d1c7cfb340f2c7ab" providerId="LiveId" clId="{E2F556AF-965F-4F59-8893-68D09D710FA6}" dt="2022-11-22T01:46:36.640" v="357"/>
          <ac:inkMkLst>
            <pc:docMk/>
            <pc:sldMk cId="881569968" sldId="341"/>
            <ac:inkMk id="1165" creationId="{7B5373B9-414B-F46F-73F8-58CABD496EDA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6" creationId="{FDCA1EC7-53A3-B785-03F3-3A498C9CC3D7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7" creationId="{6DD2149E-6D49-C693-D067-402A254BF21F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69" creationId="{3AF1576C-FFAC-14C6-C2D7-DCA9B979A088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0" creationId="{F26F9F11-57F4-7195-C02E-0FF99D6B561B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1" creationId="{206D04D5-7F37-D8F3-8470-44BE82DC56D1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2" creationId="{60007BE3-62C1-5327-B098-57087F7547DC}"/>
          </ac:inkMkLst>
        </pc:inkChg>
        <pc:inkChg chg="add del">
          <ac:chgData name="Tim Cook" userId="d1c7cfb340f2c7ab" providerId="LiveId" clId="{E2F556AF-965F-4F59-8893-68D09D710FA6}" dt="2022-11-22T01:50:38.741" v="397"/>
          <ac:inkMkLst>
            <pc:docMk/>
            <pc:sldMk cId="881569968" sldId="341"/>
            <ac:inkMk id="1175" creationId="{D4D9C77A-1EBB-BA22-5AFA-467FC6609A5F}"/>
          </ac:inkMkLst>
        </pc:inkChg>
        <pc:inkChg chg="add del">
          <ac:chgData name="Tim Cook" userId="d1c7cfb340f2c7ab" providerId="LiveId" clId="{E2F556AF-965F-4F59-8893-68D09D710FA6}" dt="2022-11-22T01:50:38.741" v="393"/>
          <ac:inkMkLst>
            <pc:docMk/>
            <pc:sldMk cId="881569968" sldId="341"/>
            <ac:inkMk id="1176" creationId="{A6B23EFE-F7ED-9175-3044-85E8214C9966}"/>
          </ac:inkMkLst>
        </pc:inkChg>
        <pc:inkChg chg="add del mod">
          <ac:chgData name="Tim Cook" userId="d1c7cfb340f2c7ab" providerId="LiveId" clId="{E2F556AF-965F-4F59-8893-68D09D710FA6}" dt="2022-11-22T01:50:38.741" v="389"/>
          <ac:inkMkLst>
            <pc:docMk/>
            <pc:sldMk cId="881569968" sldId="341"/>
            <ac:inkMk id="1177" creationId="{FD1C3CA5-4C66-6BD7-012B-54E208748381}"/>
          </ac:inkMkLst>
        </pc:inkChg>
        <pc:inkChg chg="add del mod">
          <ac:chgData name="Tim Cook" userId="d1c7cfb340f2c7ab" providerId="LiveId" clId="{E2F556AF-965F-4F59-8893-68D09D710FA6}" dt="2022-11-22T01:50:38.741" v="391"/>
          <ac:inkMkLst>
            <pc:docMk/>
            <pc:sldMk cId="881569968" sldId="341"/>
            <ac:inkMk id="1178" creationId="{AF84E09B-6CCD-5F94-3918-C0911DC8E657}"/>
          </ac:inkMkLst>
        </pc:inkChg>
        <pc:inkChg chg="add del mod">
          <ac:chgData name="Tim Cook" userId="d1c7cfb340f2c7ab" providerId="LiveId" clId="{E2F556AF-965F-4F59-8893-68D09D710FA6}" dt="2022-11-22T01:50:38.741" v="392"/>
          <ac:inkMkLst>
            <pc:docMk/>
            <pc:sldMk cId="881569968" sldId="341"/>
            <ac:inkMk id="1179" creationId="{0167E834-79C0-BAA5-11FC-826737F4585E}"/>
          </ac:inkMkLst>
        </pc:inkChg>
        <pc:inkChg chg="add del mod">
          <ac:chgData name="Tim Cook" userId="d1c7cfb340f2c7ab" providerId="LiveId" clId="{E2F556AF-965F-4F59-8893-68D09D710FA6}" dt="2022-11-22T01:50:38.741" v="399"/>
          <ac:inkMkLst>
            <pc:docMk/>
            <pc:sldMk cId="881569968" sldId="341"/>
            <ac:inkMk id="1180" creationId="{322BDE08-2F5D-BB4C-B3ED-141E2C680545}"/>
          </ac:inkMkLst>
        </pc:inkChg>
        <pc:inkChg chg="add del mod">
          <ac:chgData name="Tim Cook" userId="d1c7cfb340f2c7ab" providerId="LiveId" clId="{E2F556AF-965F-4F59-8893-68D09D710FA6}" dt="2022-11-22T01:50:38.741" v="396"/>
          <ac:inkMkLst>
            <pc:docMk/>
            <pc:sldMk cId="881569968" sldId="341"/>
            <ac:inkMk id="1181" creationId="{4C266910-3A1A-6D6A-9E94-8FB72D94384C}"/>
          </ac:inkMkLst>
        </pc:inkChg>
        <pc:inkChg chg="add del mod">
          <ac:chgData name="Tim Cook" userId="d1c7cfb340f2c7ab" providerId="LiveId" clId="{E2F556AF-965F-4F59-8893-68D09D710FA6}" dt="2022-11-22T01:50:38.741" v="400"/>
          <ac:inkMkLst>
            <pc:docMk/>
            <pc:sldMk cId="881569968" sldId="341"/>
            <ac:inkMk id="1182" creationId="{D3B24E4E-AB96-FCC7-B2FC-91A0AEC4873E}"/>
          </ac:inkMkLst>
        </pc:inkChg>
        <pc:inkChg chg="add del mod">
          <ac:chgData name="Tim Cook" userId="d1c7cfb340f2c7ab" providerId="LiveId" clId="{E2F556AF-965F-4F59-8893-68D09D710FA6}" dt="2022-11-22T01:48:27.675" v="383"/>
          <ac:inkMkLst>
            <pc:docMk/>
            <pc:sldMk cId="881569968" sldId="341"/>
            <ac:inkMk id="1183" creationId="{E93DAB40-F01A-0C7A-6BC0-827006C559E9}"/>
          </ac:inkMkLst>
        </pc:inkChg>
        <pc:inkChg chg="add del mod">
          <ac:chgData name="Tim Cook" userId="d1c7cfb340f2c7ab" providerId="LiveId" clId="{E2F556AF-965F-4F59-8893-68D09D710FA6}" dt="2022-11-22T01:48:27.659" v="382"/>
          <ac:inkMkLst>
            <pc:docMk/>
            <pc:sldMk cId="881569968" sldId="341"/>
            <ac:inkMk id="1184" creationId="{64AC6D7B-F5AE-B707-E0F8-8AB43D07892A}"/>
          </ac:inkMkLst>
        </pc:inkChg>
        <pc:inkChg chg="add del mod">
          <ac:chgData name="Tim Cook" userId="d1c7cfb340f2c7ab" providerId="LiveId" clId="{E2F556AF-965F-4F59-8893-68D09D710FA6}" dt="2022-11-22T01:50:38.741" v="398"/>
          <ac:inkMkLst>
            <pc:docMk/>
            <pc:sldMk cId="881569968" sldId="341"/>
            <ac:inkMk id="1185" creationId="{85353565-6017-C5C1-4C7E-4DB8BF3C2993}"/>
          </ac:inkMkLst>
        </pc:inkChg>
        <pc:inkChg chg="add del mod">
          <ac:chgData name="Tim Cook" userId="d1c7cfb340f2c7ab" providerId="LiveId" clId="{E2F556AF-965F-4F59-8893-68D09D710FA6}" dt="2022-11-22T01:50:38.741" v="390"/>
          <ac:inkMkLst>
            <pc:docMk/>
            <pc:sldMk cId="881569968" sldId="341"/>
            <ac:inkMk id="1186" creationId="{D2529E8A-E8D2-631B-4F5A-3F6E5FC76F0D}"/>
          </ac:inkMkLst>
        </pc:inkChg>
        <pc:inkChg chg="add del">
          <ac:chgData name="Tim Cook" userId="d1c7cfb340f2c7ab" providerId="LiveId" clId="{E2F556AF-965F-4F59-8893-68D09D710FA6}" dt="2022-11-22T01:50:38.741" v="387"/>
          <ac:inkMkLst>
            <pc:docMk/>
            <pc:sldMk cId="881569968" sldId="341"/>
            <ac:inkMk id="1187" creationId="{4DE3D46E-5A32-35A3-B571-5D9444EB0318}"/>
          </ac:inkMkLst>
        </pc:inkChg>
        <pc:inkChg chg="add del mod">
          <ac:chgData name="Tim Cook" userId="d1c7cfb340f2c7ab" providerId="LiveId" clId="{E2F556AF-965F-4F59-8893-68D09D710FA6}" dt="2022-11-22T01:50:38.741" v="388"/>
          <ac:inkMkLst>
            <pc:docMk/>
            <pc:sldMk cId="881569968" sldId="341"/>
            <ac:inkMk id="1188" creationId="{A4A3A66E-7F24-A1AB-B577-1DACF7FADEEC}"/>
          </ac:inkMkLst>
        </pc:inkChg>
        <pc:inkChg chg="add del mod">
          <ac:chgData name="Tim Cook" userId="d1c7cfb340f2c7ab" providerId="LiveId" clId="{E2F556AF-965F-4F59-8893-68D09D710FA6}" dt="2022-11-22T01:50:38.741" v="394"/>
          <ac:inkMkLst>
            <pc:docMk/>
            <pc:sldMk cId="881569968" sldId="341"/>
            <ac:inkMk id="1193" creationId="{116E32F7-711F-7127-0A34-67A4CC9EAF00}"/>
          </ac:inkMkLst>
        </pc:inkChg>
        <pc:inkChg chg="add del mod">
          <ac:chgData name="Tim Cook" userId="d1c7cfb340f2c7ab" providerId="LiveId" clId="{E2F556AF-965F-4F59-8893-68D09D710FA6}" dt="2022-11-22T01:50:38.741" v="395"/>
          <ac:inkMkLst>
            <pc:docMk/>
            <pc:sldMk cId="881569968" sldId="341"/>
            <ac:inkMk id="1194" creationId="{2B733CBB-DBE6-E47D-9B2A-C79C9017EDBF}"/>
          </ac:inkMkLst>
        </pc:inkChg>
        <pc:inkChg chg="add del">
          <ac:chgData name="Tim Cook" userId="d1c7cfb340f2c7ab" providerId="LiveId" clId="{E2F556AF-965F-4F59-8893-68D09D710FA6}" dt="2022-11-22T01:50:45.151" v="411"/>
          <ac:inkMkLst>
            <pc:docMk/>
            <pc:sldMk cId="881569968" sldId="341"/>
            <ac:inkMk id="1196" creationId="{38884512-94CE-450C-BC6C-314DD69CBD93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7" creationId="{051ED649-177D-302C-CD47-0928365B8614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8" creationId="{11FD3E8E-E26A-2CB6-7D1D-F41BA7B2511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9" creationId="{FB20C6A0-28F6-B37E-9D0F-3AC9C19DAD1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0" creationId="{B9CD58C2-6B64-5F7B-1C8B-29EAC4AC3C7A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1" creationId="{440B75CC-A9C4-1B6A-AD62-BEB2F8960519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2" creationId="{9A444BA3-C3CA-46D3-3698-AA93F0B0BE01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3" creationId="{3C243842-1FC9-FFDC-7F0D-6DFAD27CBC5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4" creationId="{3000AFCB-7F2F-FDC9-41F5-843F33AECFEC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5" creationId="{942FF5D3-EA94-21E8-A966-613681EF4E60}"/>
          </ac:inkMkLst>
        </pc:inkChg>
        <pc:inkChg chg="add del">
          <ac:chgData name="Tim Cook" userId="d1c7cfb340f2c7ab" providerId="LiveId" clId="{E2F556AF-965F-4F59-8893-68D09D710FA6}" dt="2022-11-22T01:51:52.733" v="448"/>
          <ac:inkMkLst>
            <pc:docMk/>
            <pc:sldMk cId="881569968" sldId="341"/>
            <ac:inkMk id="1208" creationId="{D511DF50-ABCC-3D7E-1B57-F3B943AE7EEA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09" creationId="{1C8CB098-D8A7-6FC6-F9EE-309BCD13C846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0" creationId="{A0F66B93-59CF-6BD7-04FC-18FB15A2E73E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1" creationId="{9C6FF891-8104-575C-F9D2-C0FF6AA32B2D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2" creationId="{1CD8138E-6C0F-5B61-92D2-69971EA8C80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3" creationId="{C158593C-562E-9341-06FB-805A3316DBE0}"/>
          </ac:inkMkLst>
        </pc:inkChg>
        <pc:inkChg chg="add del mod">
          <ac:chgData name="Tim Cook" userId="d1c7cfb340f2c7ab" providerId="LiveId" clId="{E2F556AF-965F-4F59-8893-68D09D710FA6}" dt="2022-11-22T01:51:09.224" v="437"/>
          <ac:inkMkLst>
            <pc:docMk/>
            <pc:sldMk cId="881569968" sldId="341"/>
            <ac:inkMk id="1214" creationId="{A8830400-2C83-D4DB-DE1C-90DF836A2A34}"/>
          </ac:inkMkLst>
        </pc:inkChg>
        <pc:inkChg chg="add del mod">
          <ac:chgData name="Tim Cook" userId="d1c7cfb340f2c7ab" providerId="LiveId" clId="{E2F556AF-965F-4F59-8893-68D09D710FA6}" dt="2022-11-22T01:51:09.224" v="436"/>
          <ac:inkMkLst>
            <pc:docMk/>
            <pc:sldMk cId="881569968" sldId="341"/>
            <ac:inkMk id="1215" creationId="{FA3C99C5-8823-5530-F6C3-B8DB2D57B14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6" creationId="{4935D723-6880-1DBF-C53F-B6B62A96768A}"/>
          </ac:inkMkLst>
        </pc:inkChg>
        <pc:inkChg chg="add del mod">
          <ac:chgData name="Tim Cook" userId="d1c7cfb340f2c7ab" providerId="LiveId" clId="{E2F556AF-965F-4F59-8893-68D09D710FA6}" dt="2022-11-22T01:51:05.189" v="432"/>
          <ac:inkMkLst>
            <pc:docMk/>
            <pc:sldMk cId="881569968" sldId="341"/>
            <ac:inkMk id="1221" creationId="{F1AFE5E0-51A3-1478-497B-1E095CD15741}"/>
          </ac:inkMkLst>
        </pc:inkChg>
        <pc:inkChg chg="add del mod">
          <ac:chgData name="Tim Cook" userId="d1c7cfb340f2c7ab" providerId="LiveId" clId="{E2F556AF-965F-4F59-8893-68D09D710FA6}" dt="2022-11-22T01:51:04.657" v="431"/>
          <ac:inkMkLst>
            <pc:docMk/>
            <pc:sldMk cId="881569968" sldId="341"/>
            <ac:inkMk id="1222" creationId="{750DFAF4-7233-CEA9-5942-679D1EC3A1C6}"/>
          </ac:inkMkLst>
        </pc:inkChg>
        <pc:inkChg chg="add del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3" creationId="{26A4AE6C-7885-0691-0F51-8E7B7837DE03}"/>
          </ac:inkMkLst>
        </pc:inkChg>
        <pc:inkChg chg="add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4" creationId="{97B13CB6-C31B-EB3A-2AE5-A9EC01409A6D}"/>
          </ac:inkMkLst>
        </pc:inkChg>
        <pc:inkChg chg="add">
          <ac:chgData name="Tim Cook" userId="d1c7cfb340f2c7ab" providerId="LiveId" clId="{E2F556AF-965F-4F59-8893-68D09D710FA6}" dt="2022-11-22T01:50:56.015" v="427" actId="9405"/>
          <ac:inkMkLst>
            <pc:docMk/>
            <pc:sldMk cId="881569968" sldId="341"/>
            <ac:inkMk id="1225" creationId="{CA64471D-08DA-87D2-16C3-6A13D2797157}"/>
          </ac:inkMkLst>
        </pc:inkChg>
        <pc:inkChg chg="add">
          <ac:chgData name="Tim Cook" userId="d1c7cfb340f2c7ab" providerId="LiveId" clId="{E2F556AF-965F-4F59-8893-68D09D710FA6}" dt="2022-11-22T01:51:03.257" v="430" actId="9405"/>
          <ac:inkMkLst>
            <pc:docMk/>
            <pc:sldMk cId="881569968" sldId="341"/>
            <ac:inkMk id="1228" creationId="{6610D42F-2857-E78D-480C-64FD01E6ED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29" creationId="{14E6A6F5-E8E8-86B3-0427-63E58E7E53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30" creationId="{1CF55202-3D98-6F4E-ED7F-85FEC30E6875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2" creationId="{844658CB-1D9A-C11E-D1F6-F4882C9CAA02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3" creationId="{93522574-FB30-DA38-7A3C-B9BA8DA7985A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5" creationId="{2B2F1DF7-2699-3F93-51B0-BB6A4D872768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6" creationId="{80F00FB2-427B-5733-85A7-D9E85DAEAEC5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8" creationId="{CD3B126C-0424-AE0E-854B-788E38E461C1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9" creationId="{311F065B-F0C8-D981-352C-7B6E035744E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41" creationId="{0D6A31A0-D2B2-110B-83F6-509ECC6A4DFB}"/>
          </ac:inkMkLst>
        </pc:inkChg>
        <pc:inkChg chg="add">
          <ac:chgData name="Tim Cook" userId="d1c7cfb340f2c7ab" providerId="LiveId" clId="{E2F556AF-965F-4F59-8893-68D09D710FA6}" dt="2022-11-22T01:52:01.583" v="451" actId="9405"/>
          <ac:inkMkLst>
            <pc:docMk/>
            <pc:sldMk cId="881569968" sldId="341"/>
            <ac:inkMk id="1242" creationId="{8E4E79F6-582F-E32D-A9C3-D7EA31F55381}"/>
          </ac:inkMkLst>
        </pc:inkChg>
      </pc:sldChg>
    </pc:docChg>
  </pc:docChgLst>
  <pc:docChgLst>
    <pc:chgData name="Tim Cook" userId="d1c7cfb340f2c7ab" providerId="LiveId" clId="{E80455E3-0E76-434E-A6B3-21E80AFE95A7}"/>
    <pc:docChg chg="undo custSel modSld">
      <pc:chgData name="Tim Cook" userId="d1c7cfb340f2c7ab" providerId="LiveId" clId="{E80455E3-0E76-434E-A6B3-21E80AFE95A7}" dt="2023-04-14T02:06:51.026" v="824"/>
      <pc:docMkLst>
        <pc:docMk/>
      </pc:docMkLst>
      <pc:sldChg chg="addSp delSp modSp mod">
        <pc:chgData name="Tim Cook" userId="d1c7cfb340f2c7ab" providerId="LiveId" clId="{E80455E3-0E76-434E-A6B3-21E80AFE95A7}" dt="2023-04-14T02:06:28.560" v="807"/>
        <pc:sldMkLst>
          <pc:docMk/>
          <pc:sldMk cId="3534678652" sldId="469"/>
        </pc:sldMkLst>
        <pc:grpChg chg="del mod">
          <ac:chgData name="Tim Cook" userId="d1c7cfb340f2c7ab" providerId="LiveId" clId="{E80455E3-0E76-434E-A6B3-21E80AFE95A7}" dt="2023-04-14T02:06:25.438" v="802"/>
          <ac:grpSpMkLst>
            <pc:docMk/>
            <pc:sldMk cId="3534678652" sldId="469"/>
            <ac:grpSpMk id="15" creationId="{F29D6221-6D13-498A-01AD-2B4C6A096E4C}"/>
          </ac:grpSpMkLst>
        </pc:grpChg>
        <pc:grpChg chg="del mod">
          <ac:chgData name="Tim Cook" userId="d1c7cfb340f2c7ab" providerId="LiveId" clId="{E80455E3-0E76-434E-A6B3-21E80AFE95A7}" dt="2023-04-14T01:25:00.848" v="27"/>
          <ac:grpSpMkLst>
            <pc:docMk/>
            <pc:sldMk cId="3534678652" sldId="469"/>
            <ac:grpSpMk id="16" creationId="{EB49EEBC-8258-F5CB-083A-8267F1B4F307}"/>
          </ac:grpSpMkLst>
        </pc:grpChg>
        <pc:grpChg chg="mod">
          <ac:chgData name="Tim Cook" userId="d1c7cfb340f2c7ab" providerId="LiveId" clId="{E80455E3-0E76-434E-A6B3-21E80AFE95A7}" dt="2023-04-14T01:24:53.904" v="17"/>
          <ac:grpSpMkLst>
            <pc:docMk/>
            <pc:sldMk cId="3534678652" sldId="469"/>
            <ac:grpSpMk id="17" creationId="{ABCD18F8-F0B0-B405-40C4-94B7E91AF8A5}"/>
          </ac:grpSpMkLst>
        </pc:grpChg>
        <pc:grpChg chg="mod">
          <ac:chgData name="Tim Cook" userId="d1c7cfb340f2c7ab" providerId="LiveId" clId="{E80455E3-0E76-434E-A6B3-21E80AFE95A7}" dt="2023-04-14T01:25:00.848" v="27"/>
          <ac:grpSpMkLst>
            <pc:docMk/>
            <pc:sldMk cId="3534678652" sldId="469"/>
            <ac:grpSpMk id="27" creationId="{2E57D91B-46E8-1D6C-441C-774D50A5C674}"/>
          </ac:grpSpMkLst>
        </pc:grpChg>
        <pc:grpChg chg="mod">
          <ac:chgData name="Tim Cook" userId="d1c7cfb340f2c7ab" providerId="LiveId" clId="{E80455E3-0E76-434E-A6B3-21E80AFE95A7}" dt="2023-04-14T01:25:00.848" v="27"/>
          <ac:grpSpMkLst>
            <pc:docMk/>
            <pc:sldMk cId="3534678652" sldId="469"/>
            <ac:grpSpMk id="28" creationId="{DA443576-5D58-C087-B595-C3F0C8C437C3}"/>
          </ac:grpSpMkLst>
        </pc:grpChg>
        <pc:grpChg chg="mod">
          <ac:chgData name="Tim Cook" userId="d1c7cfb340f2c7ab" providerId="LiveId" clId="{E80455E3-0E76-434E-A6B3-21E80AFE95A7}" dt="2023-04-14T02:06:28.560" v="807"/>
          <ac:grpSpMkLst>
            <pc:docMk/>
            <pc:sldMk cId="3534678652" sldId="469"/>
            <ac:grpSpMk id="31" creationId="{11A50B7F-81F6-5463-19DB-D15316A4F663}"/>
          </ac:grpSpMkLst>
        </pc:grpChg>
        <pc:grpChg chg="del mod">
          <ac:chgData name="Tim Cook" userId="d1c7cfb340f2c7ab" providerId="LiveId" clId="{E80455E3-0E76-434E-A6B3-21E80AFE95A7}" dt="2023-04-14T01:25:23.271" v="45"/>
          <ac:grpSpMkLst>
            <pc:docMk/>
            <pc:sldMk cId="3534678652" sldId="469"/>
            <ac:grpSpMk id="38" creationId="{D57A1DAF-45E2-3717-E287-DABCD7B3CC59}"/>
          </ac:grpSpMkLst>
        </pc:grpChg>
        <pc:grpChg chg="mod">
          <ac:chgData name="Tim Cook" userId="d1c7cfb340f2c7ab" providerId="LiveId" clId="{E80455E3-0E76-434E-A6B3-21E80AFE95A7}" dt="2023-04-14T01:25:27.695" v="52"/>
          <ac:grpSpMkLst>
            <pc:docMk/>
            <pc:sldMk cId="3534678652" sldId="469"/>
            <ac:grpSpMk id="45" creationId="{8BEA53C0-5D94-2D33-A343-C1237104E10F}"/>
          </ac:grpSpMkLst>
        </pc:grpChg>
        <pc:grpChg chg="mod">
          <ac:chgData name="Tim Cook" userId="d1c7cfb340f2c7ab" providerId="LiveId" clId="{E80455E3-0E76-434E-A6B3-21E80AFE95A7}" dt="2023-04-14T01:25:27.695" v="52"/>
          <ac:grpSpMkLst>
            <pc:docMk/>
            <pc:sldMk cId="3534678652" sldId="469"/>
            <ac:grpSpMk id="46" creationId="{D2AE8607-4A58-8348-17E2-4CC744E0B527}"/>
          </ac:grpSpMkLst>
        </pc:grpChg>
        <pc:grpChg chg="mod">
          <ac:chgData name="Tim Cook" userId="d1c7cfb340f2c7ab" providerId="LiveId" clId="{E80455E3-0E76-434E-A6B3-21E80AFE95A7}" dt="2023-04-14T01:25:28.903" v="54"/>
          <ac:grpSpMkLst>
            <pc:docMk/>
            <pc:sldMk cId="3534678652" sldId="469"/>
            <ac:grpSpMk id="48" creationId="{D969F3C0-3452-65F1-9B87-38441D6588C1}"/>
          </ac:grpSpMkLst>
        </pc:grpChg>
        <pc:grpChg chg="mod">
          <ac:chgData name="Tim Cook" userId="d1c7cfb340f2c7ab" providerId="LiveId" clId="{E80455E3-0E76-434E-A6B3-21E80AFE95A7}" dt="2023-04-14T01:25:40.574" v="68"/>
          <ac:grpSpMkLst>
            <pc:docMk/>
            <pc:sldMk cId="3534678652" sldId="469"/>
            <ac:grpSpMk id="60" creationId="{D6DD7638-B077-A512-CC88-C99C52CB5F56}"/>
          </ac:grpSpMkLst>
        </pc:grpChg>
        <pc:grpChg chg="mod">
          <ac:chgData name="Tim Cook" userId="d1c7cfb340f2c7ab" providerId="LiveId" clId="{E80455E3-0E76-434E-A6B3-21E80AFE95A7}" dt="2023-04-14T01:26:04.569" v="78"/>
          <ac:grpSpMkLst>
            <pc:docMk/>
            <pc:sldMk cId="3534678652" sldId="469"/>
            <ac:grpSpMk id="65" creationId="{347C168A-F059-0C60-E3C4-D865D2505CDC}"/>
          </ac:grpSpMkLst>
        </pc:grpChg>
        <pc:grpChg chg="del mod">
          <ac:chgData name="Tim Cook" userId="d1c7cfb340f2c7ab" providerId="LiveId" clId="{E80455E3-0E76-434E-A6B3-21E80AFE95A7}" dt="2023-04-14T01:26:00.535" v="77"/>
          <ac:grpSpMkLst>
            <pc:docMk/>
            <pc:sldMk cId="3534678652" sldId="469"/>
            <ac:grpSpMk id="68" creationId="{788BF0A2-60E1-357A-6936-170C83BBB9A1}"/>
          </ac:grpSpMkLst>
        </pc:grpChg>
        <pc:grpChg chg="mod">
          <ac:chgData name="Tim Cook" userId="d1c7cfb340f2c7ab" providerId="LiveId" clId="{E80455E3-0E76-434E-A6B3-21E80AFE95A7}" dt="2023-04-14T01:26:16.111" v="88"/>
          <ac:grpSpMkLst>
            <pc:docMk/>
            <pc:sldMk cId="3534678652" sldId="469"/>
            <ac:grpSpMk id="78" creationId="{594F3857-BE0A-B104-2D49-8C8F0C8FAED5}"/>
          </ac:grpSpMkLst>
        </pc:grpChg>
        <pc:grpChg chg="del mod">
          <ac:chgData name="Tim Cook" userId="d1c7cfb340f2c7ab" providerId="LiveId" clId="{E80455E3-0E76-434E-A6B3-21E80AFE95A7}" dt="2023-04-14T01:26:22.306" v="95"/>
          <ac:grpSpMkLst>
            <pc:docMk/>
            <pc:sldMk cId="3534678652" sldId="469"/>
            <ac:grpSpMk id="83" creationId="{8A9BA02B-3D07-76B0-0409-FD029D0CC4AA}"/>
          </ac:grpSpMkLst>
        </pc:grpChg>
        <pc:grpChg chg="mod">
          <ac:chgData name="Tim Cook" userId="d1c7cfb340f2c7ab" providerId="LiveId" clId="{E80455E3-0E76-434E-A6B3-21E80AFE95A7}" dt="2023-04-14T01:26:22.306" v="95"/>
          <ac:grpSpMkLst>
            <pc:docMk/>
            <pc:sldMk cId="3534678652" sldId="469"/>
            <ac:grpSpMk id="85" creationId="{C45BBDB9-5B29-9374-D2D8-E46643DA77DB}"/>
          </ac:grpSpMkLst>
        </pc:grpChg>
        <pc:grpChg chg="mod">
          <ac:chgData name="Tim Cook" userId="d1c7cfb340f2c7ab" providerId="LiveId" clId="{E80455E3-0E76-434E-A6B3-21E80AFE95A7}" dt="2023-04-14T01:26:27.530" v="103"/>
          <ac:grpSpMkLst>
            <pc:docMk/>
            <pc:sldMk cId="3534678652" sldId="469"/>
            <ac:grpSpMk id="93" creationId="{F16550DE-4680-0305-0F50-8E0F1254DEAE}"/>
          </ac:grpSpMkLst>
        </pc:grpChg>
        <pc:grpChg chg="mod">
          <ac:chgData name="Tim Cook" userId="d1c7cfb340f2c7ab" providerId="LiveId" clId="{E80455E3-0E76-434E-A6B3-21E80AFE95A7}" dt="2023-04-14T01:26:27.530" v="103"/>
          <ac:grpSpMkLst>
            <pc:docMk/>
            <pc:sldMk cId="3534678652" sldId="469"/>
            <ac:grpSpMk id="94" creationId="{3ACC8B1D-774E-2D5B-455C-6148643A6FB6}"/>
          </ac:grpSpMkLst>
        </pc:grpChg>
        <pc:grpChg chg="mod">
          <ac:chgData name="Tim Cook" userId="d1c7cfb340f2c7ab" providerId="LiveId" clId="{E80455E3-0E76-434E-A6B3-21E80AFE95A7}" dt="2023-04-14T01:26:30.002" v="107"/>
          <ac:grpSpMkLst>
            <pc:docMk/>
            <pc:sldMk cId="3534678652" sldId="469"/>
            <ac:grpSpMk id="98" creationId="{CD9F7C8E-E6F0-940F-5C10-7C25300C965D}"/>
          </ac:grpSpMkLst>
        </pc:grpChg>
        <pc:grpChg chg="mod">
          <ac:chgData name="Tim Cook" userId="d1c7cfb340f2c7ab" providerId="LiveId" clId="{E80455E3-0E76-434E-A6B3-21E80AFE95A7}" dt="2023-04-14T01:26:33.712" v="115"/>
          <ac:grpSpMkLst>
            <pc:docMk/>
            <pc:sldMk cId="3534678652" sldId="469"/>
            <ac:grpSpMk id="106" creationId="{55B33065-BBF6-4BFD-60B7-5A66CF19A32D}"/>
          </ac:grpSpMkLst>
        </pc:grpChg>
        <pc:grpChg chg="mod">
          <ac:chgData name="Tim Cook" userId="d1c7cfb340f2c7ab" providerId="LiveId" clId="{E80455E3-0E76-434E-A6B3-21E80AFE95A7}" dt="2023-04-14T01:26:33.712" v="115"/>
          <ac:grpSpMkLst>
            <pc:docMk/>
            <pc:sldMk cId="3534678652" sldId="469"/>
            <ac:grpSpMk id="107" creationId="{3A548ECC-F884-81EB-EA03-2E8093A0D1AF}"/>
          </ac:grpSpMkLst>
        </pc:grpChg>
        <pc:grpChg chg="mod">
          <ac:chgData name="Tim Cook" userId="d1c7cfb340f2c7ab" providerId="LiveId" clId="{E80455E3-0E76-434E-A6B3-21E80AFE95A7}" dt="2023-04-14T01:26:37.392" v="122"/>
          <ac:grpSpMkLst>
            <pc:docMk/>
            <pc:sldMk cId="3534678652" sldId="469"/>
            <ac:grpSpMk id="114" creationId="{BCD4A49E-7957-BFC5-5814-773AEC2F45D9}"/>
          </ac:grpSpMkLst>
        </pc:grpChg>
        <pc:grpChg chg="mod">
          <ac:chgData name="Tim Cook" userId="d1c7cfb340f2c7ab" providerId="LiveId" clId="{E80455E3-0E76-434E-A6B3-21E80AFE95A7}" dt="2023-04-14T01:26:37.392" v="122"/>
          <ac:grpSpMkLst>
            <pc:docMk/>
            <pc:sldMk cId="3534678652" sldId="469"/>
            <ac:grpSpMk id="115" creationId="{0392DEE1-AEF1-3414-C7E5-B8D5A1F544D4}"/>
          </ac:grpSpMkLst>
        </pc:grpChg>
        <pc:grpChg chg="mod">
          <ac:chgData name="Tim Cook" userId="d1c7cfb340f2c7ab" providerId="LiveId" clId="{E80455E3-0E76-434E-A6B3-21E80AFE95A7}" dt="2023-04-14T01:26:49.283" v="131"/>
          <ac:grpSpMkLst>
            <pc:docMk/>
            <pc:sldMk cId="3534678652" sldId="469"/>
            <ac:grpSpMk id="122" creationId="{1F6FBEBD-CD3C-D844-8EAA-1E03717C13D6}"/>
          </ac:grpSpMkLst>
        </pc:grpChg>
        <pc:inkChg chg="add del mod">
          <ac:chgData name="Tim Cook" userId="d1c7cfb340f2c7ab" providerId="LiveId" clId="{E80455E3-0E76-434E-A6B3-21E80AFE95A7}" dt="2023-04-14T02:06:25.438" v="803"/>
          <ac:inkMkLst>
            <pc:docMk/>
            <pc:sldMk cId="3534678652" sldId="469"/>
            <ac:inkMk id="3" creationId="{00BCD93E-EF0F-4A41-D28F-EAF82F2BBE7B}"/>
          </ac:inkMkLst>
        </pc:inkChg>
        <pc:inkChg chg="add del">
          <ac:chgData name="Tim Cook" userId="d1c7cfb340f2c7ab" providerId="LiveId" clId="{E80455E3-0E76-434E-A6B3-21E80AFE95A7}" dt="2023-04-14T01:24:47.294" v="3"/>
          <ac:inkMkLst>
            <pc:docMk/>
            <pc:sldMk cId="3534678652" sldId="469"/>
            <ac:inkMk id="3" creationId="{61D9FF57-1C27-A20B-51EE-FC020A740C6F}"/>
          </ac:inkMkLst>
        </pc:inkChg>
        <pc:inkChg chg="add del">
          <ac:chgData name="Tim Cook" userId="d1c7cfb340f2c7ab" providerId="LiveId" clId="{E80455E3-0E76-434E-A6B3-21E80AFE95A7}" dt="2023-04-14T01:24:47.294" v="4"/>
          <ac:inkMkLst>
            <pc:docMk/>
            <pc:sldMk cId="3534678652" sldId="469"/>
            <ac:inkMk id="4" creationId="{1826F254-82E3-0EB6-12CA-78ACBCE01173}"/>
          </ac:inkMkLst>
        </pc:inkChg>
        <pc:inkChg chg="add del mod">
          <ac:chgData name="Tim Cook" userId="d1c7cfb340f2c7ab" providerId="LiveId" clId="{E80455E3-0E76-434E-A6B3-21E80AFE95A7}" dt="2023-04-14T02:06:25.438" v="802"/>
          <ac:inkMkLst>
            <pc:docMk/>
            <pc:sldMk cId="3534678652" sldId="469"/>
            <ac:inkMk id="4" creationId="{A89E93AC-5569-A129-D41E-CF9C74A1E00C}"/>
          </ac:inkMkLst>
        </pc:inkChg>
        <pc:inkChg chg="add del mod">
          <ac:chgData name="Tim Cook" userId="d1c7cfb340f2c7ab" providerId="LiveId" clId="{E80455E3-0E76-434E-A6B3-21E80AFE95A7}" dt="2023-04-14T02:06:25.422" v="801"/>
          <ac:inkMkLst>
            <pc:docMk/>
            <pc:sldMk cId="3534678652" sldId="469"/>
            <ac:inkMk id="5" creationId="{EDE65084-3134-72A1-5F50-17B3283B376E}"/>
          </ac:inkMkLst>
        </pc:inkChg>
        <pc:inkChg chg="add del">
          <ac:chgData name="Tim Cook" userId="d1c7cfb340f2c7ab" providerId="LiveId" clId="{E80455E3-0E76-434E-A6B3-21E80AFE95A7}" dt="2023-04-14T01:24:47.294" v="5"/>
          <ac:inkMkLst>
            <pc:docMk/>
            <pc:sldMk cId="3534678652" sldId="469"/>
            <ac:inkMk id="5" creationId="{F3F012D5-3347-809B-F4C7-CAFABE4A6A55}"/>
          </ac:inkMkLst>
        </pc:inkChg>
        <pc:inkChg chg="add mod">
          <ac:chgData name="Tim Cook" userId="d1c7cfb340f2c7ab" providerId="LiveId" clId="{E80455E3-0E76-434E-A6B3-21E80AFE95A7}" dt="2023-04-14T01:24:53.904" v="17"/>
          <ac:inkMkLst>
            <pc:docMk/>
            <pc:sldMk cId="3534678652" sldId="469"/>
            <ac:inkMk id="6" creationId="{6B791EE1-0702-19E0-5AD3-26CBE5C86D77}"/>
          </ac:inkMkLst>
        </pc:inkChg>
        <pc:inkChg chg="add mod">
          <ac:chgData name="Tim Cook" userId="d1c7cfb340f2c7ab" providerId="LiveId" clId="{E80455E3-0E76-434E-A6B3-21E80AFE95A7}" dt="2023-04-14T01:24:53.904" v="17"/>
          <ac:inkMkLst>
            <pc:docMk/>
            <pc:sldMk cId="3534678652" sldId="469"/>
            <ac:inkMk id="7" creationId="{05494373-74DE-C046-895C-4674330AEC19}"/>
          </ac:inkMkLst>
        </pc:inkChg>
        <pc:inkChg chg="add mod">
          <ac:chgData name="Tim Cook" userId="d1c7cfb340f2c7ab" providerId="LiveId" clId="{E80455E3-0E76-434E-A6B3-21E80AFE95A7}" dt="2023-04-14T01:24:53.904" v="17"/>
          <ac:inkMkLst>
            <pc:docMk/>
            <pc:sldMk cId="3534678652" sldId="469"/>
            <ac:inkMk id="8" creationId="{8C154A7C-23DE-37D9-5984-3ABBFC7E40F8}"/>
          </ac:inkMkLst>
        </pc:inkChg>
        <pc:inkChg chg="add mod">
          <ac:chgData name="Tim Cook" userId="d1c7cfb340f2c7ab" providerId="LiveId" clId="{E80455E3-0E76-434E-A6B3-21E80AFE95A7}" dt="2023-04-14T01:24:53.904" v="17"/>
          <ac:inkMkLst>
            <pc:docMk/>
            <pc:sldMk cId="3534678652" sldId="469"/>
            <ac:inkMk id="9" creationId="{1576759F-B665-F819-538E-294A5B50CCC1}"/>
          </ac:inkMkLst>
        </pc:inkChg>
        <pc:inkChg chg="add mod">
          <ac:chgData name="Tim Cook" userId="d1c7cfb340f2c7ab" providerId="LiveId" clId="{E80455E3-0E76-434E-A6B3-21E80AFE95A7}" dt="2023-04-14T01:24:53.904" v="17"/>
          <ac:inkMkLst>
            <pc:docMk/>
            <pc:sldMk cId="3534678652" sldId="469"/>
            <ac:inkMk id="10" creationId="{E292EEE7-ADC9-0E40-4D90-42E9D39E0EC6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11" creationId="{E8B8BADB-1221-5438-F10E-D867808F39B1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12" creationId="{3F893CF5-930F-6E15-63A7-F42D981F0D57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13" creationId="{3C516AFA-9410-EBB5-BFBD-A03FA978A144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14" creationId="{11B37147-3BAE-240F-C9D7-9752D6E9129F}"/>
          </ac:inkMkLst>
        </pc:inkChg>
        <pc:inkChg chg="add del">
          <ac:chgData name="Tim Cook" userId="d1c7cfb340f2c7ab" providerId="LiveId" clId="{E80455E3-0E76-434E-A6B3-21E80AFE95A7}" dt="2023-04-14T01:24:53.576" v="16"/>
          <ac:inkMkLst>
            <pc:docMk/>
            <pc:sldMk cId="3534678652" sldId="469"/>
            <ac:inkMk id="15" creationId="{1A448A7B-AAAC-DB09-D163-D839E4AD4421}"/>
          </ac:inkMkLst>
        </pc:inkChg>
        <pc:inkChg chg="add mod">
          <ac:chgData name="Tim Cook" userId="d1c7cfb340f2c7ab" providerId="LiveId" clId="{E80455E3-0E76-434E-A6B3-21E80AFE95A7}" dt="2023-04-14T02:06:28.560" v="807"/>
          <ac:inkMkLst>
            <pc:docMk/>
            <pc:sldMk cId="3534678652" sldId="469"/>
            <ac:inkMk id="16" creationId="{FC7DC9E1-D82D-5F52-7368-09F66B6C813F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18" creationId="{0FB112C0-A674-8239-22EC-C3E34743BE6F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19" creationId="{10C4350C-A25F-528F-A031-EE8EC2202420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20" creationId="{A166A77B-C0FB-B26F-4A95-9B4801A9737B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21" creationId="{1AABDB87-3F7B-C7BC-5CBC-5F68F46C7959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22" creationId="{E8E603D0-AF56-1546-09D7-CCC6CC5CCC6B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23" creationId="{A3BA97AE-8696-0802-A9B4-5E6DB76B69A6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24" creationId="{9B5F746B-0A68-047F-B161-F84F7EE19291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25" creationId="{15284E2B-38BE-4B34-10AB-1FC4751BB7B4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26" creationId="{D1F24B3F-FA21-E468-5672-28941E3B20F0}"/>
          </ac:inkMkLst>
        </pc:inkChg>
        <pc:inkChg chg="add mod">
          <ac:chgData name="Tim Cook" userId="d1c7cfb340f2c7ab" providerId="LiveId" clId="{E80455E3-0E76-434E-A6B3-21E80AFE95A7}" dt="2023-04-14T02:06:28.560" v="807"/>
          <ac:inkMkLst>
            <pc:docMk/>
            <pc:sldMk cId="3534678652" sldId="469"/>
            <ac:inkMk id="29" creationId="{8EC1B006-C9EA-FD2C-6582-D70BF665F5A6}"/>
          </ac:inkMkLst>
        </pc:inkChg>
        <pc:inkChg chg="add del">
          <ac:chgData name="Tim Cook" userId="d1c7cfb340f2c7ab" providerId="LiveId" clId="{E80455E3-0E76-434E-A6B3-21E80AFE95A7}" dt="2023-04-14T01:25:14.291" v="32"/>
          <ac:inkMkLst>
            <pc:docMk/>
            <pc:sldMk cId="3534678652" sldId="469"/>
            <ac:inkMk id="29" creationId="{C11C3F52-2555-F57A-3A9A-6598296A7FA2}"/>
          </ac:inkMkLst>
        </pc:inkChg>
        <pc:inkChg chg="add del">
          <ac:chgData name="Tim Cook" userId="d1c7cfb340f2c7ab" providerId="LiveId" clId="{E80455E3-0E76-434E-A6B3-21E80AFE95A7}" dt="2023-04-14T01:25:14.291" v="33"/>
          <ac:inkMkLst>
            <pc:docMk/>
            <pc:sldMk cId="3534678652" sldId="469"/>
            <ac:inkMk id="30" creationId="{0A9AE573-9B32-6CCF-A0AE-DC44DE780577}"/>
          </ac:inkMkLst>
        </pc:inkChg>
        <pc:inkChg chg="add mod">
          <ac:chgData name="Tim Cook" userId="d1c7cfb340f2c7ab" providerId="LiveId" clId="{E80455E3-0E76-434E-A6B3-21E80AFE95A7}" dt="2023-04-14T02:06:28.560" v="807"/>
          <ac:inkMkLst>
            <pc:docMk/>
            <pc:sldMk cId="3534678652" sldId="469"/>
            <ac:inkMk id="30" creationId="{B3CD28FD-6EFA-8267-DC3D-725D29205961}"/>
          </ac:inkMkLst>
        </pc:inkChg>
        <pc:inkChg chg="add del">
          <ac:chgData name="Tim Cook" userId="d1c7cfb340f2c7ab" providerId="LiveId" clId="{E80455E3-0E76-434E-A6B3-21E80AFE95A7}" dt="2023-04-14T01:25:14.979" v="35"/>
          <ac:inkMkLst>
            <pc:docMk/>
            <pc:sldMk cId="3534678652" sldId="469"/>
            <ac:inkMk id="31" creationId="{88574D8B-ACD6-5812-92E3-3C4CFA054C19}"/>
          </ac:inkMkLst>
        </pc:inkChg>
        <pc:inkChg chg="add del">
          <ac:chgData name="Tim Cook" userId="d1c7cfb340f2c7ab" providerId="LiveId" clId="{E80455E3-0E76-434E-A6B3-21E80AFE95A7}" dt="2023-04-14T01:25:14.291" v="34"/>
          <ac:inkMkLst>
            <pc:docMk/>
            <pc:sldMk cId="3534678652" sldId="469"/>
            <ac:inkMk id="32" creationId="{5E728F2D-98C8-EFF8-47B7-104DBD1A164C}"/>
          </ac:inkMkLst>
        </pc:inkChg>
        <pc:inkChg chg="add del">
          <ac:chgData name="Tim Cook" userId="d1c7cfb340f2c7ab" providerId="LiveId" clId="{E80455E3-0E76-434E-A6B3-21E80AFE95A7}" dt="2023-04-14T01:25:18.169" v="37"/>
          <ac:inkMkLst>
            <pc:docMk/>
            <pc:sldMk cId="3534678652" sldId="469"/>
            <ac:inkMk id="33" creationId="{AA62F9D7-BEEC-4BAD-2947-7B9D575FE488}"/>
          </ac:inkMkLst>
        </pc:inkChg>
        <pc:inkChg chg="add mod">
          <ac:chgData name="Tim Cook" userId="d1c7cfb340f2c7ab" providerId="LiveId" clId="{E80455E3-0E76-434E-A6B3-21E80AFE95A7}" dt="2023-04-14T01:25:23.271" v="45"/>
          <ac:inkMkLst>
            <pc:docMk/>
            <pc:sldMk cId="3534678652" sldId="469"/>
            <ac:inkMk id="34" creationId="{A8D88EA5-41EB-8DD9-2897-3E5D5BA197B5}"/>
          </ac:inkMkLst>
        </pc:inkChg>
        <pc:inkChg chg="add del mod">
          <ac:chgData name="Tim Cook" userId="d1c7cfb340f2c7ab" providerId="LiveId" clId="{E80455E3-0E76-434E-A6B3-21E80AFE95A7}" dt="2023-04-14T01:25:23.271" v="45"/>
          <ac:inkMkLst>
            <pc:docMk/>
            <pc:sldMk cId="3534678652" sldId="469"/>
            <ac:inkMk id="35" creationId="{AA7D8D39-C0C6-21FB-8DD9-7FEB577B84D0}"/>
          </ac:inkMkLst>
        </pc:inkChg>
        <pc:inkChg chg="add del mod">
          <ac:chgData name="Tim Cook" userId="d1c7cfb340f2c7ab" providerId="LiveId" clId="{E80455E3-0E76-434E-A6B3-21E80AFE95A7}" dt="2023-04-14T01:25:23.271" v="44"/>
          <ac:inkMkLst>
            <pc:docMk/>
            <pc:sldMk cId="3534678652" sldId="469"/>
            <ac:inkMk id="36" creationId="{1B6CAB8A-51A5-E973-5C75-87EAD698F387}"/>
          </ac:inkMkLst>
        </pc:inkChg>
        <pc:inkChg chg="add del mod">
          <ac:chgData name="Tim Cook" userId="d1c7cfb340f2c7ab" providerId="LiveId" clId="{E80455E3-0E76-434E-A6B3-21E80AFE95A7}" dt="2023-04-14T01:25:23.271" v="43"/>
          <ac:inkMkLst>
            <pc:docMk/>
            <pc:sldMk cId="3534678652" sldId="469"/>
            <ac:inkMk id="37" creationId="{7A7DF1BD-4395-F47C-ED50-CF305E3144A3}"/>
          </ac:inkMkLst>
        </pc:inkChg>
        <pc:inkChg chg="add mod">
          <ac:chgData name="Tim Cook" userId="d1c7cfb340f2c7ab" providerId="LiveId" clId="{E80455E3-0E76-434E-A6B3-21E80AFE95A7}" dt="2023-04-14T01:25:27.695" v="52"/>
          <ac:inkMkLst>
            <pc:docMk/>
            <pc:sldMk cId="3534678652" sldId="469"/>
            <ac:inkMk id="39" creationId="{94F4ED74-20BF-5C44-9B25-84E97E36F6CA}"/>
          </ac:inkMkLst>
        </pc:inkChg>
        <pc:inkChg chg="add mod">
          <ac:chgData name="Tim Cook" userId="d1c7cfb340f2c7ab" providerId="LiveId" clId="{E80455E3-0E76-434E-A6B3-21E80AFE95A7}" dt="2023-04-14T01:25:27.695" v="52"/>
          <ac:inkMkLst>
            <pc:docMk/>
            <pc:sldMk cId="3534678652" sldId="469"/>
            <ac:inkMk id="40" creationId="{1DA7B51C-77FD-E002-8CCD-D6F027A55667}"/>
          </ac:inkMkLst>
        </pc:inkChg>
        <pc:inkChg chg="add mod">
          <ac:chgData name="Tim Cook" userId="d1c7cfb340f2c7ab" providerId="LiveId" clId="{E80455E3-0E76-434E-A6B3-21E80AFE95A7}" dt="2023-04-14T01:25:27.695" v="52"/>
          <ac:inkMkLst>
            <pc:docMk/>
            <pc:sldMk cId="3534678652" sldId="469"/>
            <ac:inkMk id="41" creationId="{01034150-BF3C-8A78-8B5E-82F61652612C}"/>
          </ac:inkMkLst>
        </pc:inkChg>
        <pc:inkChg chg="add mod">
          <ac:chgData name="Tim Cook" userId="d1c7cfb340f2c7ab" providerId="LiveId" clId="{E80455E3-0E76-434E-A6B3-21E80AFE95A7}" dt="2023-04-14T01:25:27.695" v="52"/>
          <ac:inkMkLst>
            <pc:docMk/>
            <pc:sldMk cId="3534678652" sldId="469"/>
            <ac:inkMk id="42" creationId="{EA5AAEEE-41A2-42A9-F616-ECA3C7992FE1}"/>
          </ac:inkMkLst>
        </pc:inkChg>
        <pc:inkChg chg="add mod">
          <ac:chgData name="Tim Cook" userId="d1c7cfb340f2c7ab" providerId="LiveId" clId="{E80455E3-0E76-434E-A6B3-21E80AFE95A7}" dt="2023-04-14T01:25:27.695" v="52"/>
          <ac:inkMkLst>
            <pc:docMk/>
            <pc:sldMk cId="3534678652" sldId="469"/>
            <ac:inkMk id="43" creationId="{6AB0A31B-69C6-11D5-694B-88C7890CD5F4}"/>
          </ac:inkMkLst>
        </pc:inkChg>
        <pc:inkChg chg="add mod">
          <ac:chgData name="Tim Cook" userId="d1c7cfb340f2c7ab" providerId="LiveId" clId="{E80455E3-0E76-434E-A6B3-21E80AFE95A7}" dt="2023-04-14T01:25:28.903" v="54"/>
          <ac:inkMkLst>
            <pc:docMk/>
            <pc:sldMk cId="3534678652" sldId="469"/>
            <ac:inkMk id="44" creationId="{EB42E5CB-A0A0-7533-68FC-FED4C99B9245}"/>
          </ac:inkMkLst>
        </pc:inkChg>
        <pc:inkChg chg="add mod">
          <ac:chgData name="Tim Cook" userId="d1c7cfb340f2c7ab" providerId="LiveId" clId="{E80455E3-0E76-434E-A6B3-21E80AFE95A7}" dt="2023-04-14T01:25:28.903" v="54"/>
          <ac:inkMkLst>
            <pc:docMk/>
            <pc:sldMk cId="3534678652" sldId="469"/>
            <ac:inkMk id="47" creationId="{11FA6101-AEBA-3E15-3F04-EF0B4B53B169}"/>
          </ac:inkMkLst>
        </pc:inkChg>
        <pc:inkChg chg="add del">
          <ac:chgData name="Tim Cook" userId="d1c7cfb340f2c7ab" providerId="LiveId" clId="{E80455E3-0E76-434E-A6B3-21E80AFE95A7}" dt="2023-04-14T01:25:33.713" v="58"/>
          <ac:inkMkLst>
            <pc:docMk/>
            <pc:sldMk cId="3534678652" sldId="469"/>
            <ac:inkMk id="49" creationId="{644CF3B8-B1C1-B7F5-4813-A845D0E65D34}"/>
          </ac:inkMkLst>
        </pc:inkChg>
        <pc:inkChg chg="add del">
          <ac:chgData name="Tim Cook" userId="d1c7cfb340f2c7ab" providerId="LiveId" clId="{E80455E3-0E76-434E-A6B3-21E80AFE95A7}" dt="2023-04-14T01:25:33.713" v="57"/>
          <ac:inkMkLst>
            <pc:docMk/>
            <pc:sldMk cId="3534678652" sldId="469"/>
            <ac:inkMk id="50" creationId="{54E07DE9-901C-3376-82F6-EBCFC99186F1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1" creationId="{02598579-ACE3-AD4C-F647-6A462A2D0BCA}"/>
          </ac:inkMkLst>
        </pc:inkChg>
        <pc:inkChg chg="add">
          <ac:chgData name="Tim Cook" userId="d1c7cfb340f2c7ab" providerId="LiveId" clId="{E80455E3-0E76-434E-A6B3-21E80AFE95A7}" dt="2023-04-14T01:25:36.717" v="60" actId="9405"/>
          <ac:inkMkLst>
            <pc:docMk/>
            <pc:sldMk cId="3534678652" sldId="469"/>
            <ac:inkMk id="52" creationId="{B0752AD0-67C6-830E-A6B3-7FCF04ABABD7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3" creationId="{38FFFE74-390D-24F0-E488-5B65847AFF2B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4" creationId="{350D0B95-5A1B-227E-1160-BDA63E5648C6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5" creationId="{982580EB-EF89-7389-2278-EDE5B0829FB0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6" creationId="{461AA0B1-D300-28A6-B8FA-DA2FE7257D37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7" creationId="{63E45D22-DEB3-6D49-33AB-7E219860C95F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8" creationId="{790FC5DB-4562-A5F5-5A16-C5A25A713F82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9" creationId="{8A03CC0B-45BB-61E3-AD44-8F91EBAC414A}"/>
          </ac:inkMkLst>
        </pc:inkChg>
        <pc:inkChg chg="add mod">
          <ac:chgData name="Tim Cook" userId="d1c7cfb340f2c7ab" providerId="LiveId" clId="{E80455E3-0E76-434E-A6B3-21E80AFE95A7}" dt="2023-04-14T01:26:04.569" v="78"/>
          <ac:inkMkLst>
            <pc:docMk/>
            <pc:sldMk cId="3534678652" sldId="469"/>
            <ac:inkMk id="61" creationId="{C180FBD3-1C24-194B-6F42-ED904DD4AD0A}"/>
          </ac:inkMkLst>
        </pc:inkChg>
        <pc:inkChg chg="add mod">
          <ac:chgData name="Tim Cook" userId="d1c7cfb340f2c7ab" providerId="LiveId" clId="{E80455E3-0E76-434E-A6B3-21E80AFE95A7}" dt="2023-04-14T01:26:04.569" v="78"/>
          <ac:inkMkLst>
            <pc:docMk/>
            <pc:sldMk cId="3534678652" sldId="469"/>
            <ac:inkMk id="62" creationId="{6EBF4E5E-4D2A-6597-69A3-128E9119D95D}"/>
          </ac:inkMkLst>
        </pc:inkChg>
        <pc:inkChg chg="add mod">
          <ac:chgData name="Tim Cook" userId="d1c7cfb340f2c7ab" providerId="LiveId" clId="{E80455E3-0E76-434E-A6B3-21E80AFE95A7}" dt="2023-04-14T01:26:04.569" v="78"/>
          <ac:inkMkLst>
            <pc:docMk/>
            <pc:sldMk cId="3534678652" sldId="469"/>
            <ac:inkMk id="63" creationId="{ECB5DAFA-CA82-4994-DB5E-5373986B8C2B}"/>
          </ac:inkMkLst>
        </pc:inkChg>
        <pc:inkChg chg="add del mod">
          <ac:chgData name="Tim Cook" userId="d1c7cfb340f2c7ab" providerId="LiveId" clId="{E80455E3-0E76-434E-A6B3-21E80AFE95A7}" dt="2023-04-14T01:26:04.569" v="78"/>
          <ac:inkMkLst>
            <pc:docMk/>
            <pc:sldMk cId="3534678652" sldId="469"/>
            <ac:inkMk id="64" creationId="{F0D51947-CA45-C63A-D552-18F08FF2F8C9}"/>
          </ac:inkMkLst>
        </pc:inkChg>
        <pc:inkChg chg="add mod">
          <ac:chgData name="Tim Cook" userId="d1c7cfb340f2c7ab" providerId="LiveId" clId="{E80455E3-0E76-434E-A6B3-21E80AFE95A7}" dt="2023-04-14T01:26:00.535" v="77"/>
          <ac:inkMkLst>
            <pc:docMk/>
            <pc:sldMk cId="3534678652" sldId="469"/>
            <ac:inkMk id="66" creationId="{77A5A2C1-0B03-51B6-657D-EBDDEB02B10C}"/>
          </ac:inkMkLst>
        </pc:inkChg>
        <pc:inkChg chg="add del mod">
          <ac:chgData name="Tim Cook" userId="d1c7cfb340f2c7ab" providerId="LiveId" clId="{E80455E3-0E76-434E-A6B3-21E80AFE95A7}" dt="2023-04-14T01:26:00.535" v="77"/>
          <ac:inkMkLst>
            <pc:docMk/>
            <pc:sldMk cId="3534678652" sldId="469"/>
            <ac:inkMk id="67" creationId="{E7CA4DF7-DC1A-3ED9-5C39-C115D406B9CE}"/>
          </ac:inkMkLst>
        </pc:inkChg>
        <pc:inkChg chg="add">
          <ac:chgData name="Tim Cook" userId="d1c7cfb340f2c7ab" providerId="LiveId" clId="{E80455E3-0E76-434E-A6B3-21E80AFE95A7}" dt="2023-04-14T01:26:06.573" v="79" actId="9405"/>
          <ac:inkMkLst>
            <pc:docMk/>
            <pc:sldMk cId="3534678652" sldId="469"/>
            <ac:inkMk id="69" creationId="{8F40BB80-C34E-76B4-3D3A-86839ACCDCCF}"/>
          </ac:inkMkLst>
        </pc:inkChg>
        <pc:inkChg chg="add">
          <ac:chgData name="Tim Cook" userId="d1c7cfb340f2c7ab" providerId="LiveId" clId="{E80455E3-0E76-434E-A6B3-21E80AFE95A7}" dt="2023-04-14T01:26:08.230" v="80" actId="9405"/>
          <ac:inkMkLst>
            <pc:docMk/>
            <pc:sldMk cId="3534678652" sldId="469"/>
            <ac:inkMk id="70" creationId="{A82AFEED-815F-6A72-C18F-2C7A890A404D}"/>
          </ac:inkMkLst>
        </pc:inkChg>
        <pc:inkChg chg="add mod">
          <ac:chgData name="Tim Cook" userId="d1c7cfb340f2c7ab" providerId="LiveId" clId="{E80455E3-0E76-434E-A6B3-21E80AFE95A7}" dt="2023-04-14T01:26:16.111" v="88"/>
          <ac:inkMkLst>
            <pc:docMk/>
            <pc:sldMk cId="3534678652" sldId="469"/>
            <ac:inkMk id="71" creationId="{F43BB9E2-7216-514C-1433-D9ED2849A76D}"/>
          </ac:inkMkLst>
        </pc:inkChg>
        <pc:inkChg chg="add mod">
          <ac:chgData name="Tim Cook" userId="d1c7cfb340f2c7ab" providerId="LiveId" clId="{E80455E3-0E76-434E-A6B3-21E80AFE95A7}" dt="2023-04-14T01:26:16.111" v="88"/>
          <ac:inkMkLst>
            <pc:docMk/>
            <pc:sldMk cId="3534678652" sldId="469"/>
            <ac:inkMk id="72" creationId="{C472A485-864B-4B4A-B322-3934D10ED1E2}"/>
          </ac:inkMkLst>
        </pc:inkChg>
        <pc:inkChg chg="add mod">
          <ac:chgData name="Tim Cook" userId="d1c7cfb340f2c7ab" providerId="LiveId" clId="{E80455E3-0E76-434E-A6B3-21E80AFE95A7}" dt="2023-04-14T01:26:16.111" v="88"/>
          <ac:inkMkLst>
            <pc:docMk/>
            <pc:sldMk cId="3534678652" sldId="469"/>
            <ac:inkMk id="73" creationId="{53C7FDD4-D9E2-CB04-A1EA-B3371D159940}"/>
          </ac:inkMkLst>
        </pc:inkChg>
        <pc:inkChg chg="add mod">
          <ac:chgData name="Tim Cook" userId="d1c7cfb340f2c7ab" providerId="LiveId" clId="{E80455E3-0E76-434E-A6B3-21E80AFE95A7}" dt="2023-04-14T01:26:16.111" v="88"/>
          <ac:inkMkLst>
            <pc:docMk/>
            <pc:sldMk cId="3534678652" sldId="469"/>
            <ac:inkMk id="74" creationId="{6FC7F310-578D-7F8E-29F7-866E9ED7EB82}"/>
          </ac:inkMkLst>
        </pc:inkChg>
        <pc:inkChg chg="add mod">
          <ac:chgData name="Tim Cook" userId="d1c7cfb340f2c7ab" providerId="LiveId" clId="{E80455E3-0E76-434E-A6B3-21E80AFE95A7}" dt="2023-04-14T01:26:16.111" v="88"/>
          <ac:inkMkLst>
            <pc:docMk/>
            <pc:sldMk cId="3534678652" sldId="469"/>
            <ac:inkMk id="75" creationId="{4D5A8715-FD20-2D1E-7267-F123043CB508}"/>
          </ac:inkMkLst>
        </pc:inkChg>
        <pc:inkChg chg="add mod">
          <ac:chgData name="Tim Cook" userId="d1c7cfb340f2c7ab" providerId="LiveId" clId="{E80455E3-0E76-434E-A6B3-21E80AFE95A7}" dt="2023-04-14T01:26:16.111" v="88"/>
          <ac:inkMkLst>
            <pc:docMk/>
            <pc:sldMk cId="3534678652" sldId="469"/>
            <ac:inkMk id="76" creationId="{64831B74-54DD-980F-E808-03490B7A83D7}"/>
          </ac:inkMkLst>
        </pc:inkChg>
        <pc:inkChg chg="add mod">
          <ac:chgData name="Tim Cook" userId="d1c7cfb340f2c7ab" providerId="LiveId" clId="{E80455E3-0E76-434E-A6B3-21E80AFE95A7}" dt="2023-04-14T01:26:16.111" v="88"/>
          <ac:inkMkLst>
            <pc:docMk/>
            <pc:sldMk cId="3534678652" sldId="469"/>
            <ac:inkMk id="77" creationId="{97B7466C-B439-19DB-0E63-5549BD02237E}"/>
          </ac:inkMkLst>
        </pc:inkChg>
        <pc:inkChg chg="add mod">
          <ac:chgData name="Tim Cook" userId="d1c7cfb340f2c7ab" providerId="LiveId" clId="{E80455E3-0E76-434E-A6B3-21E80AFE95A7}" dt="2023-04-14T01:26:22.306" v="95"/>
          <ac:inkMkLst>
            <pc:docMk/>
            <pc:sldMk cId="3534678652" sldId="469"/>
            <ac:inkMk id="79" creationId="{526C4362-4B2A-1743-6218-34773E09CC68}"/>
          </ac:inkMkLst>
        </pc:inkChg>
        <pc:inkChg chg="add mod">
          <ac:chgData name="Tim Cook" userId="d1c7cfb340f2c7ab" providerId="LiveId" clId="{E80455E3-0E76-434E-A6B3-21E80AFE95A7}" dt="2023-04-14T01:26:22.306" v="95"/>
          <ac:inkMkLst>
            <pc:docMk/>
            <pc:sldMk cId="3534678652" sldId="469"/>
            <ac:inkMk id="80" creationId="{48704C54-6CB9-1826-B0B7-79533BE7B6E3}"/>
          </ac:inkMkLst>
        </pc:inkChg>
        <pc:inkChg chg="add mod">
          <ac:chgData name="Tim Cook" userId="d1c7cfb340f2c7ab" providerId="LiveId" clId="{E80455E3-0E76-434E-A6B3-21E80AFE95A7}" dt="2023-04-14T01:26:22.306" v="95"/>
          <ac:inkMkLst>
            <pc:docMk/>
            <pc:sldMk cId="3534678652" sldId="469"/>
            <ac:inkMk id="81" creationId="{C273035C-EACA-B9FC-91DB-AE43B71F6D6A}"/>
          </ac:inkMkLst>
        </pc:inkChg>
        <pc:inkChg chg="add mod">
          <ac:chgData name="Tim Cook" userId="d1c7cfb340f2c7ab" providerId="LiveId" clId="{E80455E3-0E76-434E-A6B3-21E80AFE95A7}" dt="2023-04-14T01:26:22.306" v="95"/>
          <ac:inkMkLst>
            <pc:docMk/>
            <pc:sldMk cId="3534678652" sldId="469"/>
            <ac:inkMk id="82" creationId="{DBEE4F03-4519-CD8B-C98B-3FEC9E75C083}"/>
          </ac:inkMkLst>
        </pc:inkChg>
        <pc:inkChg chg="add mod">
          <ac:chgData name="Tim Cook" userId="d1c7cfb340f2c7ab" providerId="LiveId" clId="{E80455E3-0E76-434E-A6B3-21E80AFE95A7}" dt="2023-04-14T01:26:22.306" v="95"/>
          <ac:inkMkLst>
            <pc:docMk/>
            <pc:sldMk cId="3534678652" sldId="469"/>
            <ac:inkMk id="84" creationId="{325796A0-7F6F-5C84-49D5-ACD151E8807E}"/>
          </ac:inkMkLst>
        </pc:inkChg>
        <pc:inkChg chg="add mod">
          <ac:chgData name="Tim Cook" userId="d1c7cfb340f2c7ab" providerId="LiveId" clId="{E80455E3-0E76-434E-A6B3-21E80AFE95A7}" dt="2023-04-14T01:26:27.530" v="103"/>
          <ac:inkMkLst>
            <pc:docMk/>
            <pc:sldMk cId="3534678652" sldId="469"/>
            <ac:inkMk id="86" creationId="{66079ED8-F158-33EC-099E-B8BA03C306B9}"/>
          </ac:inkMkLst>
        </pc:inkChg>
        <pc:inkChg chg="add mod">
          <ac:chgData name="Tim Cook" userId="d1c7cfb340f2c7ab" providerId="LiveId" clId="{E80455E3-0E76-434E-A6B3-21E80AFE95A7}" dt="2023-04-14T01:26:27.530" v="103"/>
          <ac:inkMkLst>
            <pc:docMk/>
            <pc:sldMk cId="3534678652" sldId="469"/>
            <ac:inkMk id="87" creationId="{2407B054-AE80-4409-6AB2-3E7B5F0D819D}"/>
          </ac:inkMkLst>
        </pc:inkChg>
        <pc:inkChg chg="add mod">
          <ac:chgData name="Tim Cook" userId="d1c7cfb340f2c7ab" providerId="LiveId" clId="{E80455E3-0E76-434E-A6B3-21E80AFE95A7}" dt="2023-04-14T01:26:27.530" v="103"/>
          <ac:inkMkLst>
            <pc:docMk/>
            <pc:sldMk cId="3534678652" sldId="469"/>
            <ac:inkMk id="88" creationId="{4A7BD191-BCC0-2594-0D8F-21E855837FCF}"/>
          </ac:inkMkLst>
        </pc:inkChg>
        <pc:inkChg chg="add mod">
          <ac:chgData name="Tim Cook" userId="d1c7cfb340f2c7ab" providerId="LiveId" clId="{E80455E3-0E76-434E-A6B3-21E80AFE95A7}" dt="2023-04-14T01:26:27.530" v="103"/>
          <ac:inkMkLst>
            <pc:docMk/>
            <pc:sldMk cId="3534678652" sldId="469"/>
            <ac:inkMk id="89" creationId="{2E5E06CF-0C41-73DE-53EE-80A6AB16C115}"/>
          </ac:inkMkLst>
        </pc:inkChg>
        <pc:inkChg chg="add mod">
          <ac:chgData name="Tim Cook" userId="d1c7cfb340f2c7ab" providerId="LiveId" clId="{E80455E3-0E76-434E-A6B3-21E80AFE95A7}" dt="2023-04-14T01:26:27.530" v="103"/>
          <ac:inkMkLst>
            <pc:docMk/>
            <pc:sldMk cId="3534678652" sldId="469"/>
            <ac:inkMk id="90" creationId="{EA277901-855F-C7C0-D588-9C0760B41F22}"/>
          </ac:inkMkLst>
        </pc:inkChg>
        <pc:inkChg chg="add mod">
          <ac:chgData name="Tim Cook" userId="d1c7cfb340f2c7ab" providerId="LiveId" clId="{E80455E3-0E76-434E-A6B3-21E80AFE95A7}" dt="2023-04-14T01:26:27.530" v="103"/>
          <ac:inkMkLst>
            <pc:docMk/>
            <pc:sldMk cId="3534678652" sldId="469"/>
            <ac:inkMk id="91" creationId="{438D7683-9B87-1331-D5C0-DB5FA801273A}"/>
          </ac:inkMkLst>
        </pc:inkChg>
        <pc:inkChg chg="add mod">
          <ac:chgData name="Tim Cook" userId="d1c7cfb340f2c7ab" providerId="LiveId" clId="{E80455E3-0E76-434E-A6B3-21E80AFE95A7}" dt="2023-04-14T01:26:27.530" v="103"/>
          <ac:inkMkLst>
            <pc:docMk/>
            <pc:sldMk cId="3534678652" sldId="469"/>
            <ac:inkMk id="92" creationId="{3239510E-DE1C-7F55-9578-D43ACDB7C743}"/>
          </ac:inkMkLst>
        </pc:inkChg>
        <pc:inkChg chg="add mod">
          <ac:chgData name="Tim Cook" userId="d1c7cfb340f2c7ab" providerId="LiveId" clId="{E80455E3-0E76-434E-A6B3-21E80AFE95A7}" dt="2023-04-14T01:26:30.002" v="107"/>
          <ac:inkMkLst>
            <pc:docMk/>
            <pc:sldMk cId="3534678652" sldId="469"/>
            <ac:inkMk id="95" creationId="{20C260DA-8C34-6514-BE61-03ABFA145CEF}"/>
          </ac:inkMkLst>
        </pc:inkChg>
        <pc:inkChg chg="add mod">
          <ac:chgData name="Tim Cook" userId="d1c7cfb340f2c7ab" providerId="LiveId" clId="{E80455E3-0E76-434E-A6B3-21E80AFE95A7}" dt="2023-04-14T01:26:30.002" v="107"/>
          <ac:inkMkLst>
            <pc:docMk/>
            <pc:sldMk cId="3534678652" sldId="469"/>
            <ac:inkMk id="96" creationId="{AE68F9A9-C96A-C93B-C8E4-3A0249262166}"/>
          </ac:inkMkLst>
        </pc:inkChg>
        <pc:inkChg chg="add mod">
          <ac:chgData name="Tim Cook" userId="d1c7cfb340f2c7ab" providerId="LiveId" clId="{E80455E3-0E76-434E-A6B3-21E80AFE95A7}" dt="2023-04-14T01:26:30.002" v="107"/>
          <ac:inkMkLst>
            <pc:docMk/>
            <pc:sldMk cId="3534678652" sldId="469"/>
            <ac:inkMk id="97" creationId="{F84DC446-4213-1577-6E87-652FE77AECF8}"/>
          </ac:inkMkLst>
        </pc:inkChg>
        <pc:inkChg chg="add mod">
          <ac:chgData name="Tim Cook" userId="d1c7cfb340f2c7ab" providerId="LiveId" clId="{E80455E3-0E76-434E-A6B3-21E80AFE95A7}" dt="2023-04-14T01:26:33.712" v="115"/>
          <ac:inkMkLst>
            <pc:docMk/>
            <pc:sldMk cId="3534678652" sldId="469"/>
            <ac:inkMk id="99" creationId="{EB986DFB-1CF7-ED43-0D02-D961770F9DC5}"/>
          </ac:inkMkLst>
        </pc:inkChg>
        <pc:inkChg chg="add mod">
          <ac:chgData name="Tim Cook" userId="d1c7cfb340f2c7ab" providerId="LiveId" clId="{E80455E3-0E76-434E-A6B3-21E80AFE95A7}" dt="2023-04-14T01:26:33.712" v="115"/>
          <ac:inkMkLst>
            <pc:docMk/>
            <pc:sldMk cId="3534678652" sldId="469"/>
            <ac:inkMk id="100" creationId="{9402D61F-21DC-7965-A2DB-248F726BCF2B}"/>
          </ac:inkMkLst>
        </pc:inkChg>
        <pc:inkChg chg="add mod">
          <ac:chgData name="Tim Cook" userId="d1c7cfb340f2c7ab" providerId="LiveId" clId="{E80455E3-0E76-434E-A6B3-21E80AFE95A7}" dt="2023-04-14T01:26:33.712" v="115"/>
          <ac:inkMkLst>
            <pc:docMk/>
            <pc:sldMk cId="3534678652" sldId="469"/>
            <ac:inkMk id="101" creationId="{9BF2B9CA-1EFD-CFED-BAD4-41E0E9427163}"/>
          </ac:inkMkLst>
        </pc:inkChg>
        <pc:inkChg chg="add mod">
          <ac:chgData name="Tim Cook" userId="d1c7cfb340f2c7ab" providerId="LiveId" clId="{E80455E3-0E76-434E-A6B3-21E80AFE95A7}" dt="2023-04-14T01:26:33.712" v="115"/>
          <ac:inkMkLst>
            <pc:docMk/>
            <pc:sldMk cId="3534678652" sldId="469"/>
            <ac:inkMk id="102" creationId="{F01599BD-89FD-62E0-A65B-0F42D4906698}"/>
          </ac:inkMkLst>
        </pc:inkChg>
        <pc:inkChg chg="add mod">
          <ac:chgData name="Tim Cook" userId="d1c7cfb340f2c7ab" providerId="LiveId" clId="{E80455E3-0E76-434E-A6B3-21E80AFE95A7}" dt="2023-04-14T01:26:33.712" v="115"/>
          <ac:inkMkLst>
            <pc:docMk/>
            <pc:sldMk cId="3534678652" sldId="469"/>
            <ac:inkMk id="103" creationId="{D67EEFDD-5619-373D-68C3-9C9B431AB0BB}"/>
          </ac:inkMkLst>
        </pc:inkChg>
        <pc:inkChg chg="add mod">
          <ac:chgData name="Tim Cook" userId="d1c7cfb340f2c7ab" providerId="LiveId" clId="{E80455E3-0E76-434E-A6B3-21E80AFE95A7}" dt="2023-04-14T01:26:33.712" v="115"/>
          <ac:inkMkLst>
            <pc:docMk/>
            <pc:sldMk cId="3534678652" sldId="469"/>
            <ac:inkMk id="104" creationId="{CB1F6882-02B6-DD49-D82D-30323414BCA5}"/>
          </ac:inkMkLst>
        </pc:inkChg>
        <pc:inkChg chg="add mod">
          <ac:chgData name="Tim Cook" userId="d1c7cfb340f2c7ab" providerId="LiveId" clId="{E80455E3-0E76-434E-A6B3-21E80AFE95A7}" dt="2023-04-14T01:26:33.712" v="115"/>
          <ac:inkMkLst>
            <pc:docMk/>
            <pc:sldMk cId="3534678652" sldId="469"/>
            <ac:inkMk id="105" creationId="{3EDACC24-55F9-CC8A-82C7-C61AEC54CC82}"/>
          </ac:inkMkLst>
        </pc:inkChg>
        <pc:inkChg chg="add mod">
          <ac:chgData name="Tim Cook" userId="d1c7cfb340f2c7ab" providerId="LiveId" clId="{E80455E3-0E76-434E-A6B3-21E80AFE95A7}" dt="2023-04-14T01:26:37.392" v="122"/>
          <ac:inkMkLst>
            <pc:docMk/>
            <pc:sldMk cId="3534678652" sldId="469"/>
            <ac:inkMk id="108" creationId="{8D480A66-827B-10BE-C68D-2D88B48D4116}"/>
          </ac:inkMkLst>
        </pc:inkChg>
        <pc:inkChg chg="add mod">
          <ac:chgData name="Tim Cook" userId="d1c7cfb340f2c7ab" providerId="LiveId" clId="{E80455E3-0E76-434E-A6B3-21E80AFE95A7}" dt="2023-04-14T01:26:37.392" v="122"/>
          <ac:inkMkLst>
            <pc:docMk/>
            <pc:sldMk cId="3534678652" sldId="469"/>
            <ac:inkMk id="109" creationId="{FEE67A95-0CB4-0041-0FA9-A5BF3190CAE9}"/>
          </ac:inkMkLst>
        </pc:inkChg>
        <pc:inkChg chg="add mod">
          <ac:chgData name="Tim Cook" userId="d1c7cfb340f2c7ab" providerId="LiveId" clId="{E80455E3-0E76-434E-A6B3-21E80AFE95A7}" dt="2023-04-14T01:26:37.392" v="122"/>
          <ac:inkMkLst>
            <pc:docMk/>
            <pc:sldMk cId="3534678652" sldId="469"/>
            <ac:inkMk id="110" creationId="{FE61116B-ED35-6D67-24C6-6CDA30436042}"/>
          </ac:inkMkLst>
        </pc:inkChg>
        <pc:inkChg chg="add mod">
          <ac:chgData name="Tim Cook" userId="d1c7cfb340f2c7ab" providerId="LiveId" clId="{E80455E3-0E76-434E-A6B3-21E80AFE95A7}" dt="2023-04-14T01:26:37.392" v="122"/>
          <ac:inkMkLst>
            <pc:docMk/>
            <pc:sldMk cId="3534678652" sldId="469"/>
            <ac:inkMk id="111" creationId="{103AB8B9-9FD0-625F-2A14-3AF3F8204BAB}"/>
          </ac:inkMkLst>
        </pc:inkChg>
        <pc:inkChg chg="add mod">
          <ac:chgData name="Tim Cook" userId="d1c7cfb340f2c7ab" providerId="LiveId" clId="{E80455E3-0E76-434E-A6B3-21E80AFE95A7}" dt="2023-04-14T01:26:37.392" v="122"/>
          <ac:inkMkLst>
            <pc:docMk/>
            <pc:sldMk cId="3534678652" sldId="469"/>
            <ac:inkMk id="112" creationId="{DC418B8A-7182-6D8F-6F85-F9CB95F28DE6}"/>
          </ac:inkMkLst>
        </pc:inkChg>
        <pc:inkChg chg="add mod">
          <ac:chgData name="Tim Cook" userId="d1c7cfb340f2c7ab" providerId="LiveId" clId="{E80455E3-0E76-434E-A6B3-21E80AFE95A7}" dt="2023-04-14T01:26:37.392" v="122"/>
          <ac:inkMkLst>
            <pc:docMk/>
            <pc:sldMk cId="3534678652" sldId="469"/>
            <ac:inkMk id="113" creationId="{CC0D4910-10D8-ABF2-5B96-523E73BC2F40}"/>
          </ac:inkMkLst>
        </pc:inkChg>
        <pc:inkChg chg="add del">
          <ac:chgData name="Tim Cook" userId="d1c7cfb340f2c7ab" providerId="LiveId" clId="{E80455E3-0E76-434E-A6B3-21E80AFE95A7}" dt="2023-04-14T01:26:40.142" v="124"/>
          <ac:inkMkLst>
            <pc:docMk/>
            <pc:sldMk cId="3534678652" sldId="469"/>
            <ac:inkMk id="116" creationId="{CCF58355-3F17-6CC9-CFED-A88157A99A59}"/>
          </ac:inkMkLst>
        </pc:inkChg>
        <pc:inkChg chg="add del">
          <ac:chgData name="Tim Cook" userId="d1c7cfb340f2c7ab" providerId="LiveId" clId="{E80455E3-0E76-434E-A6B3-21E80AFE95A7}" dt="2023-04-14T01:26:42.989" v="126"/>
          <ac:inkMkLst>
            <pc:docMk/>
            <pc:sldMk cId="3534678652" sldId="469"/>
            <ac:inkMk id="117" creationId="{477CF810-FD91-58DB-CBCC-7DED3FACDDDE}"/>
          </ac:inkMkLst>
        </pc:inkChg>
        <pc:inkChg chg="add mod">
          <ac:chgData name="Tim Cook" userId="d1c7cfb340f2c7ab" providerId="LiveId" clId="{E80455E3-0E76-434E-A6B3-21E80AFE95A7}" dt="2023-04-14T01:26:49.283" v="131"/>
          <ac:inkMkLst>
            <pc:docMk/>
            <pc:sldMk cId="3534678652" sldId="469"/>
            <ac:inkMk id="118" creationId="{10332408-B56E-5B01-F613-2831A2ADEBDF}"/>
          </ac:inkMkLst>
        </pc:inkChg>
        <pc:inkChg chg="add mod">
          <ac:chgData name="Tim Cook" userId="d1c7cfb340f2c7ab" providerId="LiveId" clId="{E80455E3-0E76-434E-A6B3-21E80AFE95A7}" dt="2023-04-14T01:26:49.283" v="131"/>
          <ac:inkMkLst>
            <pc:docMk/>
            <pc:sldMk cId="3534678652" sldId="469"/>
            <ac:inkMk id="119" creationId="{EE4868A3-14AC-8DDB-4CBA-799F747F593E}"/>
          </ac:inkMkLst>
        </pc:inkChg>
        <pc:inkChg chg="add mod">
          <ac:chgData name="Tim Cook" userId="d1c7cfb340f2c7ab" providerId="LiveId" clId="{E80455E3-0E76-434E-A6B3-21E80AFE95A7}" dt="2023-04-14T01:26:49.283" v="131"/>
          <ac:inkMkLst>
            <pc:docMk/>
            <pc:sldMk cId="3534678652" sldId="469"/>
            <ac:inkMk id="120" creationId="{982109F5-05AE-F1F1-FDB9-1D68FFE31B2D}"/>
          </ac:inkMkLst>
        </pc:inkChg>
        <pc:inkChg chg="add mod">
          <ac:chgData name="Tim Cook" userId="d1c7cfb340f2c7ab" providerId="LiveId" clId="{E80455E3-0E76-434E-A6B3-21E80AFE95A7}" dt="2023-04-14T01:26:49.283" v="131"/>
          <ac:inkMkLst>
            <pc:docMk/>
            <pc:sldMk cId="3534678652" sldId="469"/>
            <ac:inkMk id="121" creationId="{93541677-FEA4-B749-1138-DB9A23C61D65}"/>
          </ac:inkMkLst>
        </pc:inkChg>
      </pc:sldChg>
      <pc:sldChg chg="addSp delSp modSp mod">
        <pc:chgData name="Tim Cook" userId="d1c7cfb340f2c7ab" providerId="LiveId" clId="{E80455E3-0E76-434E-A6B3-21E80AFE95A7}" dt="2023-04-14T01:49:32.606" v="405" actId="1076"/>
        <pc:sldMkLst>
          <pc:docMk/>
          <pc:sldMk cId="2605117570" sldId="470"/>
        </pc:sldMkLst>
        <pc:grpChg chg="del mod">
          <ac:chgData name="Tim Cook" userId="d1c7cfb340f2c7ab" providerId="LiveId" clId="{E80455E3-0E76-434E-A6B3-21E80AFE95A7}" dt="2023-04-14T01:37:17.717" v="137"/>
          <ac:grpSpMkLst>
            <pc:docMk/>
            <pc:sldMk cId="2605117570" sldId="470"/>
            <ac:grpSpMk id="6" creationId="{795DBABA-313A-679B-8052-74C9CDF2A0B8}"/>
          </ac:grpSpMkLst>
        </pc:grpChg>
        <pc:grpChg chg="del mod">
          <ac:chgData name="Tim Cook" userId="d1c7cfb340f2c7ab" providerId="LiveId" clId="{E80455E3-0E76-434E-A6B3-21E80AFE95A7}" dt="2023-04-14T01:37:19.885" v="140"/>
          <ac:grpSpMkLst>
            <pc:docMk/>
            <pc:sldMk cId="2605117570" sldId="470"/>
            <ac:grpSpMk id="8" creationId="{96992F79-4FAA-B9DE-8F66-8D1753503B2F}"/>
          </ac:grpSpMkLst>
        </pc:grpChg>
        <pc:grpChg chg="del mod">
          <ac:chgData name="Tim Cook" userId="d1c7cfb340f2c7ab" providerId="LiveId" clId="{E80455E3-0E76-434E-A6B3-21E80AFE95A7}" dt="2023-04-14T01:37:24.105" v="145"/>
          <ac:grpSpMkLst>
            <pc:docMk/>
            <pc:sldMk cId="2605117570" sldId="470"/>
            <ac:grpSpMk id="11" creationId="{FE2B145E-8289-A1DC-7570-1D0297119DC4}"/>
          </ac:grpSpMkLst>
        </pc:grpChg>
        <pc:grpChg chg="del mod">
          <ac:chgData name="Tim Cook" userId="d1c7cfb340f2c7ab" providerId="LiveId" clId="{E80455E3-0E76-434E-A6B3-21E80AFE95A7}" dt="2023-04-14T01:37:30.157" v="149"/>
          <ac:grpSpMkLst>
            <pc:docMk/>
            <pc:sldMk cId="2605117570" sldId="470"/>
            <ac:grpSpMk id="14" creationId="{E90BFE8D-150C-F464-AEF7-2B90B828E1AD}"/>
          </ac:grpSpMkLst>
        </pc:grpChg>
        <pc:grpChg chg="del mod">
          <ac:chgData name="Tim Cook" userId="d1c7cfb340f2c7ab" providerId="LiveId" clId="{E80455E3-0E76-434E-A6B3-21E80AFE95A7}" dt="2023-04-14T01:37:43.766" v="161"/>
          <ac:grpSpMkLst>
            <pc:docMk/>
            <pc:sldMk cId="2605117570" sldId="470"/>
            <ac:grpSpMk id="16" creationId="{7EA62B4D-2A15-498A-EB10-48F5F78667C3}"/>
          </ac:grpSpMkLst>
        </pc:grpChg>
        <pc:grpChg chg="del mod">
          <ac:chgData name="Tim Cook" userId="d1c7cfb340f2c7ab" providerId="LiveId" clId="{E80455E3-0E76-434E-A6B3-21E80AFE95A7}" dt="2023-04-14T01:37:43.766" v="161"/>
          <ac:grpSpMkLst>
            <pc:docMk/>
            <pc:sldMk cId="2605117570" sldId="470"/>
            <ac:grpSpMk id="21" creationId="{F2C5CF20-33E7-A860-AA07-45BD2EE5971D}"/>
          </ac:grpSpMkLst>
        </pc:grpChg>
        <pc:grpChg chg="del mod">
          <ac:chgData name="Tim Cook" userId="d1c7cfb340f2c7ab" providerId="LiveId" clId="{E80455E3-0E76-434E-A6B3-21E80AFE95A7}" dt="2023-04-14T01:37:46.393" v="165"/>
          <ac:grpSpMkLst>
            <pc:docMk/>
            <pc:sldMk cId="2605117570" sldId="470"/>
            <ac:grpSpMk id="24" creationId="{723F2DE0-7D11-AE82-0FFD-3FE6B8240F32}"/>
          </ac:grpSpMkLst>
        </pc:grpChg>
        <pc:grpChg chg="del mod">
          <ac:chgData name="Tim Cook" userId="d1c7cfb340f2c7ab" providerId="LiveId" clId="{E80455E3-0E76-434E-A6B3-21E80AFE95A7}" dt="2023-04-14T01:37:48.144" v="167"/>
          <ac:grpSpMkLst>
            <pc:docMk/>
            <pc:sldMk cId="2605117570" sldId="470"/>
            <ac:grpSpMk id="26" creationId="{42DA5F50-A8B8-FF85-940A-7A0260460125}"/>
          </ac:grpSpMkLst>
        </pc:grpChg>
        <pc:grpChg chg="del mod">
          <ac:chgData name="Tim Cook" userId="d1c7cfb340f2c7ab" providerId="LiveId" clId="{E80455E3-0E76-434E-A6B3-21E80AFE95A7}" dt="2023-04-14T01:47:26.767" v="297"/>
          <ac:grpSpMkLst>
            <pc:docMk/>
            <pc:sldMk cId="2605117570" sldId="470"/>
            <ac:grpSpMk id="28" creationId="{52550D0D-F11F-A82E-56BB-F4DF6685E784}"/>
          </ac:grpSpMkLst>
        </pc:grpChg>
        <pc:grpChg chg="add del mod">
          <ac:chgData name="Tim Cook" userId="d1c7cfb340f2c7ab" providerId="LiveId" clId="{E80455E3-0E76-434E-A6B3-21E80AFE95A7}" dt="2023-04-14T01:45:54.964" v="191"/>
          <ac:grpSpMkLst>
            <pc:docMk/>
            <pc:sldMk cId="2605117570" sldId="470"/>
            <ac:grpSpMk id="31" creationId="{AABCAEA9-CA87-3B2B-99C4-9EA2DB13D035}"/>
          </ac:grpSpMkLst>
        </pc:grpChg>
        <pc:grpChg chg="del mod">
          <ac:chgData name="Tim Cook" userId="d1c7cfb340f2c7ab" providerId="LiveId" clId="{E80455E3-0E76-434E-A6B3-21E80AFE95A7}" dt="2023-04-14T01:45:57.451" v="199"/>
          <ac:grpSpMkLst>
            <pc:docMk/>
            <pc:sldMk cId="2605117570" sldId="470"/>
            <ac:grpSpMk id="46" creationId="{B92F7A47-76D9-835C-C678-C462EBA6BC84}"/>
          </ac:grpSpMkLst>
        </pc:grpChg>
        <pc:grpChg chg="del mod">
          <ac:chgData name="Tim Cook" userId="d1c7cfb340f2c7ab" providerId="LiveId" clId="{E80455E3-0E76-434E-A6B3-21E80AFE95A7}" dt="2023-04-14T01:47:20.782" v="290"/>
          <ac:grpSpMkLst>
            <pc:docMk/>
            <pc:sldMk cId="2605117570" sldId="470"/>
            <ac:grpSpMk id="56" creationId="{77753E53-7290-A775-7CB4-F03FDC2AF7C2}"/>
          </ac:grpSpMkLst>
        </pc:grpChg>
        <pc:grpChg chg="del mod">
          <ac:chgData name="Tim Cook" userId="d1c7cfb340f2c7ab" providerId="LiveId" clId="{E80455E3-0E76-434E-A6B3-21E80AFE95A7}" dt="2023-04-14T01:46:57.528" v="268"/>
          <ac:grpSpMkLst>
            <pc:docMk/>
            <pc:sldMk cId="2605117570" sldId="470"/>
            <ac:grpSpMk id="60" creationId="{9271B49A-A953-12B7-DC3D-F9854D4E5A69}"/>
          </ac:grpSpMkLst>
        </pc:grpChg>
        <pc:grpChg chg="del mod">
          <ac:chgData name="Tim Cook" userId="d1c7cfb340f2c7ab" providerId="LiveId" clId="{E80455E3-0E76-434E-A6B3-21E80AFE95A7}" dt="2023-04-14T01:46:27.299" v="228"/>
          <ac:grpSpMkLst>
            <pc:docMk/>
            <pc:sldMk cId="2605117570" sldId="470"/>
            <ac:grpSpMk id="64" creationId="{BE3D4602-5543-F6AC-97F5-21CC36AA30BA}"/>
          </ac:grpSpMkLst>
        </pc:grpChg>
        <pc:grpChg chg="del mod">
          <ac:chgData name="Tim Cook" userId="d1c7cfb340f2c7ab" providerId="LiveId" clId="{E80455E3-0E76-434E-A6B3-21E80AFE95A7}" dt="2023-04-14T01:46:32.140" v="234"/>
          <ac:grpSpMkLst>
            <pc:docMk/>
            <pc:sldMk cId="2605117570" sldId="470"/>
            <ac:grpSpMk id="69" creationId="{C0C15E58-8FA0-94C5-6B05-B602FB245E44}"/>
          </ac:grpSpMkLst>
        </pc:grpChg>
        <pc:grpChg chg="del mod">
          <ac:chgData name="Tim Cook" userId="d1c7cfb340f2c7ab" providerId="LiveId" clId="{E80455E3-0E76-434E-A6B3-21E80AFE95A7}" dt="2023-04-14T01:46:36.695" v="240"/>
          <ac:grpSpMkLst>
            <pc:docMk/>
            <pc:sldMk cId="2605117570" sldId="470"/>
            <ac:grpSpMk id="75" creationId="{5BDC64D0-6914-132C-38E7-65CAA7BF24ED}"/>
          </ac:grpSpMkLst>
        </pc:grpChg>
        <pc:grpChg chg="mod">
          <ac:chgData name="Tim Cook" userId="d1c7cfb340f2c7ab" providerId="LiveId" clId="{E80455E3-0E76-434E-A6B3-21E80AFE95A7}" dt="2023-04-14T01:46:36.695" v="240"/>
          <ac:grpSpMkLst>
            <pc:docMk/>
            <pc:sldMk cId="2605117570" sldId="470"/>
            <ac:grpSpMk id="77" creationId="{67D8A36D-D6AB-7556-D237-A590954BE6FB}"/>
          </ac:grpSpMkLst>
        </pc:grpChg>
        <pc:grpChg chg="mod">
          <ac:chgData name="Tim Cook" userId="d1c7cfb340f2c7ab" providerId="LiveId" clId="{E80455E3-0E76-434E-A6B3-21E80AFE95A7}" dt="2023-04-14T01:46:46.160" v="248"/>
          <ac:grpSpMkLst>
            <pc:docMk/>
            <pc:sldMk cId="2605117570" sldId="470"/>
            <ac:grpSpMk id="85" creationId="{1FB2353E-46F1-901B-CFF3-A629E311CE6D}"/>
          </ac:grpSpMkLst>
        </pc:grpChg>
        <pc:grpChg chg="del mod">
          <ac:chgData name="Tim Cook" userId="d1c7cfb340f2c7ab" providerId="LiveId" clId="{E80455E3-0E76-434E-A6B3-21E80AFE95A7}" dt="2023-04-14T01:48:44.819" v="367"/>
          <ac:grpSpMkLst>
            <pc:docMk/>
            <pc:sldMk cId="2605117570" sldId="470"/>
            <ac:grpSpMk id="86" creationId="{A190B4EE-27B7-7DB9-D343-97F37EB45147}"/>
          </ac:grpSpMkLst>
        </pc:grpChg>
        <pc:grpChg chg="mod">
          <ac:chgData name="Tim Cook" userId="d1c7cfb340f2c7ab" providerId="LiveId" clId="{E80455E3-0E76-434E-A6B3-21E80AFE95A7}" dt="2023-04-14T01:46:51.654" v="258"/>
          <ac:grpSpMkLst>
            <pc:docMk/>
            <pc:sldMk cId="2605117570" sldId="470"/>
            <ac:grpSpMk id="96" creationId="{331A39D2-CFD6-4BFE-4E3C-A90281126ABD}"/>
          </ac:grpSpMkLst>
        </pc:grpChg>
        <pc:grpChg chg="mod">
          <ac:chgData name="Tim Cook" userId="d1c7cfb340f2c7ab" providerId="LiveId" clId="{E80455E3-0E76-434E-A6B3-21E80AFE95A7}" dt="2023-04-14T01:46:51.654" v="258"/>
          <ac:grpSpMkLst>
            <pc:docMk/>
            <pc:sldMk cId="2605117570" sldId="470"/>
            <ac:grpSpMk id="97" creationId="{EAAEF3F4-0A52-976E-3B09-62C65F8F3078}"/>
          </ac:grpSpMkLst>
        </pc:grpChg>
        <pc:grpChg chg="mod">
          <ac:chgData name="Tim Cook" userId="d1c7cfb340f2c7ab" providerId="LiveId" clId="{E80455E3-0E76-434E-A6B3-21E80AFE95A7}" dt="2023-04-14T01:46:57.528" v="268"/>
          <ac:grpSpMkLst>
            <pc:docMk/>
            <pc:sldMk cId="2605117570" sldId="470"/>
            <ac:grpSpMk id="107" creationId="{DABF79D9-EF0B-01C1-F195-9358B0333A8A}"/>
          </ac:grpSpMkLst>
        </pc:grpChg>
        <pc:grpChg chg="del mod">
          <ac:chgData name="Tim Cook" userId="d1c7cfb340f2c7ab" providerId="LiveId" clId="{E80455E3-0E76-434E-A6B3-21E80AFE95A7}" dt="2023-04-14T01:47:07.741" v="278"/>
          <ac:grpSpMkLst>
            <pc:docMk/>
            <pc:sldMk cId="2605117570" sldId="470"/>
            <ac:grpSpMk id="108" creationId="{668FDC4B-A90F-B4AF-ECBB-66A5DA5AA26B}"/>
          </ac:grpSpMkLst>
        </pc:grpChg>
        <pc:grpChg chg="mod">
          <ac:chgData name="Tim Cook" userId="d1c7cfb340f2c7ab" providerId="LiveId" clId="{E80455E3-0E76-434E-A6B3-21E80AFE95A7}" dt="2023-04-14T01:47:03.554" v="273"/>
          <ac:grpSpMkLst>
            <pc:docMk/>
            <pc:sldMk cId="2605117570" sldId="470"/>
            <ac:grpSpMk id="113" creationId="{FF21D882-683E-7118-F3C4-53ED4326DAEC}"/>
          </ac:grpSpMkLst>
        </pc:grpChg>
        <pc:grpChg chg="del mod">
          <ac:chgData name="Tim Cook" userId="d1c7cfb340f2c7ab" providerId="LiveId" clId="{E80455E3-0E76-434E-A6B3-21E80AFE95A7}" dt="2023-04-14T01:47:07.741" v="278"/>
          <ac:grpSpMkLst>
            <pc:docMk/>
            <pc:sldMk cId="2605117570" sldId="470"/>
            <ac:grpSpMk id="118" creationId="{8123182E-9A02-E731-91D2-B7759E2DDCBE}"/>
          </ac:grpSpMkLst>
        </pc:grpChg>
        <pc:grpChg chg="mod">
          <ac:chgData name="Tim Cook" userId="d1c7cfb340f2c7ab" providerId="LiveId" clId="{E80455E3-0E76-434E-A6B3-21E80AFE95A7}" dt="2023-04-14T01:48:43.771" v="365"/>
          <ac:grpSpMkLst>
            <pc:docMk/>
            <pc:sldMk cId="2605117570" sldId="470"/>
            <ac:grpSpMk id="119" creationId="{957F2401-D187-4628-24BF-601E0DF9579F}"/>
          </ac:grpSpMkLst>
        </pc:grpChg>
        <pc:grpChg chg="del mod">
          <ac:chgData name="Tim Cook" userId="d1c7cfb340f2c7ab" providerId="LiveId" clId="{E80455E3-0E76-434E-A6B3-21E80AFE95A7}" dt="2023-04-14T01:47:13.833" v="282"/>
          <ac:grpSpMkLst>
            <pc:docMk/>
            <pc:sldMk cId="2605117570" sldId="470"/>
            <ac:grpSpMk id="122" creationId="{56C718BA-75F0-6566-AC10-9289BCBFE6E7}"/>
          </ac:grpSpMkLst>
        </pc:grpChg>
        <pc:grpChg chg="del mod">
          <ac:chgData name="Tim Cook" userId="d1c7cfb340f2c7ab" providerId="LiveId" clId="{E80455E3-0E76-434E-A6B3-21E80AFE95A7}" dt="2023-04-14T01:47:32.926" v="304"/>
          <ac:grpSpMkLst>
            <pc:docMk/>
            <pc:sldMk cId="2605117570" sldId="470"/>
            <ac:grpSpMk id="127" creationId="{7D1C59F0-5C09-E021-DF0C-CA49BFBCB1C2}"/>
          </ac:grpSpMkLst>
        </pc:grpChg>
        <pc:grpChg chg="mod">
          <ac:chgData name="Tim Cook" userId="d1c7cfb340f2c7ab" providerId="LiveId" clId="{E80455E3-0E76-434E-A6B3-21E80AFE95A7}" dt="2023-04-14T01:47:32.926" v="304"/>
          <ac:grpSpMkLst>
            <pc:docMk/>
            <pc:sldMk cId="2605117570" sldId="470"/>
            <ac:grpSpMk id="134" creationId="{288A95C7-03B0-F65D-E0C7-E9D92566134F}"/>
          </ac:grpSpMkLst>
        </pc:grpChg>
        <pc:grpChg chg="add mod">
          <ac:chgData name="Tim Cook" userId="d1c7cfb340f2c7ab" providerId="LiveId" clId="{E80455E3-0E76-434E-A6B3-21E80AFE95A7}" dt="2023-04-14T01:47:54.894" v="307" actId="1076"/>
          <ac:grpSpMkLst>
            <pc:docMk/>
            <pc:sldMk cId="2605117570" sldId="470"/>
            <ac:grpSpMk id="139" creationId="{BD510376-4819-17C3-2E73-E5EA1AA78D78}"/>
          </ac:grpSpMkLst>
        </pc:grpChg>
        <pc:grpChg chg="add del mod">
          <ac:chgData name="Tim Cook" userId="d1c7cfb340f2c7ab" providerId="LiveId" clId="{E80455E3-0E76-434E-A6B3-21E80AFE95A7}" dt="2023-04-14T01:48:36.696" v="356"/>
          <ac:grpSpMkLst>
            <pc:docMk/>
            <pc:sldMk cId="2605117570" sldId="470"/>
            <ac:grpSpMk id="147" creationId="{411AA091-D147-2510-C916-E2016CE29A10}"/>
          </ac:grpSpMkLst>
        </pc:grpChg>
        <pc:grpChg chg="add mod">
          <ac:chgData name="Tim Cook" userId="d1c7cfb340f2c7ab" providerId="LiveId" clId="{E80455E3-0E76-434E-A6B3-21E80AFE95A7}" dt="2023-04-14T01:47:54.894" v="307" actId="1076"/>
          <ac:grpSpMkLst>
            <pc:docMk/>
            <pc:sldMk cId="2605117570" sldId="470"/>
            <ac:grpSpMk id="151" creationId="{8A5A9BC9-68D5-1BF3-7027-C0A2C8909EDA}"/>
          </ac:grpSpMkLst>
        </pc:grpChg>
        <pc:grpChg chg="add mod">
          <ac:chgData name="Tim Cook" userId="d1c7cfb340f2c7ab" providerId="LiveId" clId="{E80455E3-0E76-434E-A6B3-21E80AFE95A7}" dt="2023-04-14T01:47:54.894" v="307" actId="1076"/>
          <ac:grpSpMkLst>
            <pc:docMk/>
            <pc:sldMk cId="2605117570" sldId="470"/>
            <ac:grpSpMk id="156" creationId="{984A0C6A-F968-B530-1054-8436991C5978}"/>
          </ac:grpSpMkLst>
        </pc:grpChg>
        <pc:grpChg chg="add mod">
          <ac:chgData name="Tim Cook" userId="d1c7cfb340f2c7ab" providerId="LiveId" clId="{E80455E3-0E76-434E-A6B3-21E80AFE95A7}" dt="2023-04-14T01:47:54.894" v="307" actId="1076"/>
          <ac:grpSpMkLst>
            <pc:docMk/>
            <pc:sldMk cId="2605117570" sldId="470"/>
            <ac:grpSpMk id="163" creationId="{EE7E1F13-D204-ECF7-6E56-D25D9E8F37AA}"/>
          </ac:grpSpMkLst>
        </pc:grpChg>
        <pc:grpChg chg="add mod">
          <ac:chgData name="Tim Cook" userId="d1c7cfb340f2c7ab" providerId="LiveId" clId="{E80455E3-0E76-434E-A6B3-21E80AFE95A7}" dt="2023-04-14T01:47:54.894" v="307" actId="1076"/>
          <ac:grpSpMkLst>
            <pc:docMk/>
            <pc:sldMk cId="2605117570" sldId="470"/>
            <ac:grpSpMk id="167" creationId="{3F833017-5307-9C56-C02B-075D940759DA}"/>
          </ac:grpSpMkLst>
        </pc:grpChg>
        <pc:grpChg chg="add del mod">
          <ac:chgData name="Tim Cook" userId="d1c7cfb340f2c7ab" providerId="LiveId" clId="{E80455E3-0E76-434E-A6B3-21E80AFE95A7}" dt="2023-04-14T01:48:02.163" v="314"/>
          <ac:grpSpMkLst>
            <pc:docMk/>
            <pc:sldMk cId="2605117570" sldId="470"/>
            <ac:grpSpMk id="172" creationId="{17EE02CF-6DF1-11CA-561B-CC62089026EE}"/>
          </ac:grpSpMkLst>
        </pc:grpChg>
        <pc:grpChg chg="add mod">
          <ac:chgData name="Tim Cook" userId="d1c7cfb340f2c7ab" providerId="LiveId" clId="{E80455E3-0E76-434E-A6B3-21E80AFE95A7}" dt="2023-04-14T01:48:02.163" v="313"/>
          <ac:grpSpMkLst>
            <pc:docMk/>
            <pc:sldMk cId="2605117570" sldId="470"/>
            <ac:grpSpMk id="177" creationId="{F69E2775-5F73-23C1-485F-EBB2F66D9A1C}"/>
          </ac:grpSpMkLst>
        </pc:grpChg>
        <pc:grpChg chg="add mod">
          <ac:chgData name="Tim Cook" userId="d1c7cfb340f2c7ab" providerId="LiveId" clId="{E80455E3-0E76-434E-A6B3-21E80AFE95A7}" dt="2023-04-14T01:47:54.894" v="307" actId="1076"/>
          <ac:grpSpMkLst>
            <pc:docMk/>
            <pc:sldMk cId="2605117570" sldId="470"/>
            <ac:grpSpMk id="190" creationId="{604CD081-4A3C-9A93-CB75-9F86BB648F62}"/>
          </ac:grpSpMkLst>
        </pc:grpChg>
        <pc:grpChg chg="del mod">
          <ac:chgData name="Tim Cook" userId="d1c7cfb340f2c7ab" providerId="LiveId" clId="{E80455E3-0E76-434E-A6B3-21E80AFE95A7}" dt="2023-04-14T01:48:10.876" v="325"/>
          <ac:grpSpMkLst>
            <pc:docMk/>
            <pc:sldMk cId="2605117570" sldId="470"/>
            <ac:grpSpMk id="205" creationId="{E8183783-FAC0-A363-F9C1-5715266888FF}"/>
          </ac:grpSpMkLst>
        </pc:grpChg>
        <pc:grpChg chg="del mod">
          <ac:chgData name="Tim Cook" userId="d1c7cfb340f2c7ab" providerId="LiveId" clId="{E80455E3-0E76-434E-A6B3-21E80AFE95A7}" dt="2023-04-14T01:48:15.871" v="330"/>
          <ac:grpSpMkLst>
            <pc:docMk/>
            <pc:sldMk cId="2605117570" sldId="470"/>
            <ac:grpSpMk id="208" creationId="{1D80F9D7-6EF0-8C8A-1F5D-706E014A702B}"/>
          </ac:grpSpMkLst>
        </pc:grpChg>
        <pc:grpChg chg="del mod">
          <ac:chgData name="Tim Cook" userId="d1c7cfb340f2c7ab" providerId="LiveId" clId="{E80455E3-0E76-434E-A6B3-21E80AFE95A7}" dt="2023-04-14T01:49:06.329" v="386"/>
          <ac:grpSpMkLst>
            <pc:docMk/>
            <pc:sldMk cId="2605117570" sldId="470"/>
            <ac:grpSpMk id="214" creationId="{09551BEA-065E-D993-B505-5D9053CE0F76}"/>
          </ac:grpSpMkLst>
        </pc:grpChg>
        <pc:grpChg chg="del mod">
          <ac:chgData name="Tim Cook" userId="d1c7cfb340f2c7ab" providerId="LiveId" clId="{E80455E3-0E76-434E-A6B3-21E80AFE95A7}" dt="2023-04-14T01:48:28.832" v="344"/>
          <ac:grpSpMkLst>
            <pc:docMk/>
            <pc:sldMk cId="2605117570" sldId="470"/>
            <ac:grpSpMk id="219" creationId="{E7FB4ADC-E0BC-6A28-785E-EC99C02AFEE5}"/>
          </ac:grpSpMkLst>
        </pc:grpChg>
        <pc:grpChg chg="del mod">
          <ac:chgData name="Tim Cook" userId="d1c7cfb340f2c7ab" providerId="LiveId" clId="{E80455E3-0E76-434E-A6B3-21E80AFE95A7}" dt="2023-04-14T01:48:32.843" v="350"/>
          <ac:grpSpMkLst>
            <pc:docMk/>
            <pc:sldMk cId="2605117570" sldId="470"/>
            <ac:grpSpMk id="223" creationId="{4FB6728C-806F-4044-B3AF-A743ACD2B595}"/>
          </ac:grpSpMkLst>
        </pc:grpChg>
        <pc:grpChg chg="mod">
          <ac:chgData name="Tim Cook" userId="d1c7cfb340f2c7ab" providerId="LiveId" clId="{E80455E3-0E76-434E-A6B3-21E80AFE95A7}" dt="2023-04-14T01:48:36.956" v="358"/>
          <ac:grpSpMkLst>
            <pc:docMk/>
            <pc:sldMk cId="2605117570" sldId="470"/>
            <ac:grpSpMk id="227" creationId="{8D0B15A5-F664-32B2-2C71-A6A5749DC7D6}"/>
          </ac:grpSpMkLst>
        </pc:grpChg>
        <pc:grpChg chg="mod">
          <ac:chgData name="Tim Cook" userId="d1c7cfb340f2c7ab" providerId="LiveId" clId="{E80455E3-0E76-434E-A6B3-21E80AFE95A7}" dt="2023-04-14T01:48:39.762" v="362"/>
          <ac:grpSpMkLst>
            <pc:docMk/>
            <pc:sldMk cId="2605117570" sldId="470"/>
            <ac:grpSpMk id="231" creationId="{CBF53532-AA52-4179-0ED9-CFA60F400F53}"/>
          </ac:grpSpMkLst>
        </pc:grpChg>
        <pc:grpChg chg="mod">
          <ac:chgData name="Tim Cook" userId="d1c7cfb340f2c7ab" providerId="LiveId" clId="{E80455E3-0E76-434E-A6B3-21E80AFE95A7}" dt="2023-04-14T01:48:48.013" v="372"/>
          <ac:grpSpMkLst>
            <pc:docMk/>
            <pc:sldMk cId="2605117570" sldId="470"/>
            <ac:grpSpMk id="235" creationId="{2FF00F81-89B1-269D-E23E-1E27A8D370E5}"/>
          </ac:grpSpMkLst>
        </pc:grpChg>
        <pc:grpChg chg="del mod">
          <ac:chgData name="Tim Cook" userId="d1c7cfb340f2c7ab" providerId="LiveId" clId="{E80455E3-0E76-434E-A6B3-21E80AFE95A7}" dt="2023-04-14T01:48:51.169" v="378"/>
          <ac:grpSpMkLst>
            <pc:docMk/>
            <pc:sldMk cId="2605117570" sldId="470"/>
            <ac:grpSpMk id="239" creationId="{CEFDD5BA-57A4-4ACB-71B7-C627D4BDBAB3}"/>
          </ac:grpSpMkLst>
        </pc:grpChg>
        <pc:grpChg chg="mod">
          <ac:chgData name="Tim Cook" userId="d1c7cfb340f2c7ab" providerId="LiveId" clId="{E80455E3-0E76-434E-A6B3-21E80AFE95A7}" dt="2023-04-14T01:48:55.468" v="383"/>
          <ac:grpSpMkLst>
            <pc:docMk/>
            <pc:sldMk cId="2605117570" sldId="470"/>
            <ac:grpSpMk id="243" creationId="{2A0FB3C7-41D8-7E6E-F1DF-E8ECE2D3BEC5}"/>
          </ac:grpSpMkLst>
        </pc:grpChg>
        <pc:grpChg chg="del mod">
          <ac:chgData name="Tim Cook" userId="d1c7cfb340f2c7ab" providerId="LiveId" clId="{E80455E3-0E76-434E-A6B3-21E80AFE95A7}" dt="2023-04-14T01:49:19.587" v="399"/>
          <ac:grpSpMkLst>
            <pc:docMk/>
            <pc:sldMk cId="2605117570" sldId="470"/>
            <ac:grpSpMk id="250" creationId="{C5697C47-56E2-3B53-8E32-EB2658F21F17}"/>
          </ac:grpSpMkLst>
        </pc:grpChg>
        <pc:grpChg chg="mod">
          <ac:chgData name="Tim Cook" userId="d1c7cfb340f2c7ab" providerId="LiveId" clId="{E80455E3-0E76-434E-A6B3-21E80AFE95A7}" dt="2023-04-14T01:49:23.481" v="403"/>
          <ac:grpSpMkLst>
            <pc:docMk/>
            <pc:sldMk cId="2605117570" sldId="470"/>
            <ac:grpSpMk id="254" creationId="{2433D262-34EB-3242-116B-6DB84EFB0279}"/>
          </ac:grpSpMkLst>
        </pc:grpChg>
        <pc:picChg chg="add del">
          <ac:chgData name="Tim Cook" userId="d1c7cfb340f2c7ab" providerId="LiveId" clId="{E80455E3-0E76-434E-A6B3-21E80AFE95A7}" dt="2023-04-14T01:38:02.797" v="169"/>
          <ac:picMkLst>
            <pc:docMk/>
            <pc:sldMk cId="2605117570" sldId="470"/>
            <ac:picMk id="29" creationId="{167BEA91-734E-C14F-D414-6926BE79544E}"/>
          </ac:picMkLst>
        </pc:picChg>
        <pc:inkChg chg="add del mod">
          <ac:chgData name="Tim Cook" userId="d1c7cfb340f2c7ab" providerId="LiveId" clId="{E80455E3-0E76-434E-A6B3-21E80AFE95A7}" dt="2023-04-14T01:37:33.609" v="152"/>
          <ac:inkMkLst>
            <pc:docMk/>
            <pc:sldMk cId="2605117570" sldId="470"/>
            <ac:inkMk id="3" creationId="{924C564D-B76D-3662-F99D-BD02B66195A6}"/>
          </ac:inkMkLst>
        </pc:inkChg>
        <pc:inkChg chg="add del mod">
          <ac:chgData name="Tim Cook" userId="d1c7cfb340f2c7ab" providerId="LiveId" clId="{E80455E3-0E76-434E-A6B3-21E80AFE95A7}" dt="2023-04-14T01:46:14.896" v="217"/>
          <ac:inkMkLst>
            <pc:docMk/>
            <pc:sldMk cId="2605117570" sldId="470"/>
            <ac:inkMk id="4" creationId="{BBCA629A-1105-D310-9E3D-1C46C3348E07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5" creationId="{94966A24-6381-957F-ABB6-C6042C677C78}"/>
          </ac:inkMkLst>
        </pc:inkChg>
        <pc:inkChg chg="add del mod">
          <ac:chgData name="Tim Cook" userId="d1c7cfb340f2c7ab" providerId="LiveId" clId="{E80455E3-0E76-434E-A6B3-21E80AFE95A7}" dt="2023-04-14T01:37:20.419" v="141"/>
          <ac:inkMkLst>
            <pc:docMk/>
            <pc:sldMk cId="2605117570" sldId="470"/>
            <ac:inkMk id="7" creationId="{B04244CA-D6B3-7D09-EDE0-421577BF2B5A}"/>
          </ac:inkMkLst>
        </pc:inkChg>
        <pc:inkChg chg="add del mod">
          <ac:chgData name="Tim Cook" userId="d1c7cfb340f2c7ab" providerId="LiveId" clId="{E80455E3-0E76-434E-A6B3-21E80AFE95A7}" dt="2023-04-14T01:37:32.480" v="151"/>
          <ac:inkMkLst>
            <pc:docMk/>
            <pc:sldMk cId="2605117570" sldId="470"/>
            <ac:inkMk id="9" creationId="{AECA0417-70B9-1CDE-D874-D4EB3BC214AE}"/>
          </ac:inkMkLst>
        </pc:inkChg>
        <pc:inkChg chg="add del mod">
          <ac:chgData name="Tim Cook" userId="d1c7cfb340f2c7ab" providerId="LiveId" clId="{E80455E3-0E76-434E-A6B3-21E80AFE95A7}" dt="2023-04-14T01:37:20.419" v="142"/>
          <ac:inkMkLst>
            <pc:docMk/>
            <pc:sldMk cId="2605117570" sldId="470"/>
            <ac:inkMk id="10" creationId="{38E9F00A-B9BF-7A4E-628E-41069C489E38}"/>
          </ac:inkMkLst>
        </pc:inkChg>
        <pc:inkChg chg="add del mod">
          <ac:chgData name="Tim Cook" userId="d1c7cfb340f2c7ab" providerId="LiveId" clId="{E80455E3-0E76-434E-A6B3-21E80AFE95A7}" dt="2023-04-14T01:37:25.108" v="146"/>
          <ac:inkMkLst>
            <pc:docMk/>
            <pc:sldMk cId="2605117570" sldId="470"/>
            <ac:inkMk id="12" creationId="{D551B221-84A8-E710-D825-FD0107227913}"/>
          </ac:inkMkLst>
        </pc:inkChg>
        <pc:inkChg chg="add del mod">
          <ac:chgData name="Tim Cook" userId="d1c7cfb340f2c7ab" providerId="LiveId" clId="{E80455E3-0E76-434E-A6B3-21E80AFE95A7}" dt="2023-04-14T01:37:27.486" v="147"/>
          <ac:inkMkLst>
            <pc:docMk/>
            <pc:sldMk cId="2605117570" sldId="470"/>
            <ac:inkMk id="13" creationId="{052ACEE3-6FD9-C34E-CB11-EE1A828C1C82}"/>
          </ac:inkMkLst>
        </pc:inkChg>
        <pc:inkChg chg="add del mod">
          <ac:chgData name="Tim Cook" userId="d1c7cfb340f2c7ab" providerId="LiveId" clId="{E80455E3-0E76-434E-A6B3-21E80AFE95A7}" dt="2023-04-14T01:37:30.580" v="150"/>
          <ac:inkMkLst>
            <pc:docMk/>
            <pc:sldMk cId="2605117570" sldId="470"/>
            <ac:inkMk id="15" creationId="{ADF82BF1-A3A2-C8C9-2450-7FAFDA5E4C35}"/>
          </ac:inkMkLst>
        </pc:inkChg>
        <pc:inkChg chg="add del mod">
          <ac:chgData name="Tim Cook" userId="d1c7cfb340f2c7ab" providerId="LiveId" clId="{E80455E3-0E76-434E-A6B3-21E80AFE95A7}" dt="2023-04-14T01:46:14.896" v="216"/>
          <ac:inkMkLst>
            <pc:docMk/>
            <pc:sldMk cId="2605117570" sldId="470"/>
            <ac:inkMk id="17" creationId="{80537A2E-AAB6-DD49-752D-B87A37C29DC1}"/>
          </ac:inkMkLst>
        </pc:inkChg>
        <pc:inkChg chg="add del">
          <ac:chgData name="Tim Cook" userId="d1c7cfb340f2c7ab" providerId="LiveId" clId="{E80455E3-0E76-434E-A6B3-21E80AFE95A7}" dt="2023-04-14T01:37:37.377" v="155"/>
          <ac:inkMkLst>
            <pc:docMk/>
            <pc:sldMk cId="2605117570" sldId="470"/>
            <ac:inkMk id="18" creationId="{A0C406D2-B0B9-98B2-6659-5A512D6F16A1}"/>
          </ac:inkMkLst>
        </pc:inkChg>
        <pc:inkChg chg="add del mod">
          <ac:chgData name="Tim Cook" userId="d1c7cfb340f2c7ab" providerId="LiveId" clId="{E80455E3-0E76-434E-A6B3-21E80AFE95A7}" dt="2023-04-14T01:47:26.767" v="297"/>
          <ac:inkMkLst>
            <pc:docMk/>
            <pc:sldMk cId="2605117570" sldId="470"/>
            <ac:inkMk id="19" creationId="{E88C089A-9F90-A725-B394-C33C242B7FB1}"/>
          </ac:inkMkLst>
        </pc:inkChg>
        <pc:inkChg chg="add del mod">
          <ac:chgData name="Tim Cook" userId="d1c7cfb340f2c7ab" providerId="LiveId" clId="{E80455E3-0E76-434E-A6B3-21E80AFE95A7}" dt="2023-04-14T01:46:04.506" v="210"/>
          <ac:inkMkLst>
            <pc:docMk/>
            <pc:sldMk cId="2605117570" sldId="470"/>
            <ac:inkMk id="20" creationId="{835DA8D4-AB91-DFD5-C980-A8D7A8B0B481}"/>
          </ac:inkMkLst>
        </pc:inkChg>
        <pc:inkChg chg="add del mod">
          <ac:chgData name="Tim Cook" userId="d1c7cfb340f2c7ab" providerId="LiveId" clId="{E80455E3-0E76-434E-A6B3-21E80AFE95A7}" dt="2023-04-14T01:37:44.256" v="162"/>
          <ac:inkMkLst>
            <pc:docMk/>
            <pc:sldMk cId="2605117570" sldId="470"/>
            <ac:inkMk id="22" creationId="{BF647478-05D6-C21B-CED7-8460D8EA4B79}"/>
          </ac:inkMkLst>
        </pc:inkChg>
        <pc:inkChg chg="add del mod">
          <ac:chgData name="Tim Cook" userId="d1c7cfb340f2c7ab" providerId="LiveId" clId="{E80455E3-0E76-434E-A6B3-21E80AFE95A7}" dt="2023-04-14T01:37:44.256" v="163"/>
          <ac:inkMkLst>
            <pc:docMk/>
            <pc:sldMk cId="2605117570" sldId="470"/>
            <ac:inkMk id="23" creationId="{2748D950-391D-3362-813B-2C899DEFB502}"/>
          </ac:inkMkLst>
        </pc:inkChg>
        <pc:inkChg chg="add del mod">
          <ac:chgData name="Tim Cook" userId="d1c7cfb340f2c7ab" providerId="LiveId" clId="{E80455E3-0E76-434E-A6B3-21E80AFE95A7}" dt="2023-04-14T01:46:07.511" v="212"/>
          <ac:inkMkLst>
            <pc:docMk/>
            <pc:sldMk cId="2605117570" sldId="470"/>
            <ac:inkMk id="25" creationId="{BAB6C3D0-4A9C-5D46-708E-F5AC97E91D1C}"/>
          </ac:inkMkLst>
        </pc:inkChg>
        <pc:inkChg chg="add del mod">
          <ac:chgData name="Tim Cook" userId="d1c7cfb340f2c7ab" providerId="LiveId" clId="{E80455E3-0E76-434E-A6B3-21E80AFE95A7}" dt="2023-04-14T01:46:09.696" v="213"/>
          <ac:inkMkLst>
            <pc:docMk/>
            <pc:sldMk cId="2605117570" sldId="470"/>
            <ac:inkMk id="27" creationId="{8E7D1044-02DD-9682-959E-BCD4B4F34F6A}"/>
          </ac:inkMkLst>
        </pc:inkChg>
        <pc:inkChg chg="add del mod">
          <ac:chgData name="Tim Cook" userId="d1c7cfb340f2c7ab" providerId="LiveId" clId="{E80455E3-0E76-434E-A6B3-21E80AFE95A7}" dt="2023-04-14T01:45:54.948" v="186"/>
          <ac:inkMkLst>
            <pc:docMk/>
            <pc:sldMk cId="2605117570" sldId="470"/>
            <ac:inkMk id="30" creationId="{1FB95BA8-CC59-F2BF-2F34-7E1B8D3747C7}"/>
          </ac:inkMkLst>
        </pc:inkChg>
        <pc:inkChg chg="del mod">
          <ac:chgData name="Tim Cook" userId="d1c7cfb340f2c7ab" providerId="LiveId" clId="{E80455E3-0E76-434E-A6B3-21E80AFE95A7}" dt="2023-04-14T01:45:54.964" v="191"/>
          <ac:inkMkLst>
            <pc:docMk/>
            <pc:sldMk cId="2605117570" sldId="470"/>
            <ac:inkMk id="32" creationId="{8AD4CEDB-AD3B-50DF-2625-2FD4B2EBE9BA}"/>
          </ac:inkMkLst>
        </pc:inkChg>
        <pc:inkChg chg="del mod">
          <ac:chgData name="Tim Cook" userId="d1c7cfb340f2c7ab" providerId="LiveId" clId="{E80455E3-0E76-434E-A6B3-21E80AFE95A7}" dt="2023-04-14T01:45:54.964" v="187"/>
          <ac:inkMkLst>
            <pc:docMk/>
            <pc:sldMk cId="2605117570" sldId="470"/>
            <ac:inkMk id="33" creationId="{19D3D152-53D9-224A-2253-3614CB594125}"/>
          </ac:inkMkLst>
        </pc:inkChg>
        <pc:inkChg chg="del mod">
          <ac:chgData name="Tim Cook" userId="d1c7cfb340f2c7ab" providerId="LiveId" clId="{E80455E3-0E76-434E-A6B3-21E80AFE95A7}" dt="2023-04-14T01:45:54.964" v="190"/>
          <ac:inkMkLst>
            <pc:docMk/>
            <pc:sldMk cId="2605117570" sldId="470"/>
            <ac:inkMk id="34" creationId="{FC2313B4-6C24-BC2C-D436-32903364E08C}"/>
          </ac:inkMkLst>
        </pc:inkChg>
        <pc:inkChg chg="del mod">
          <ac:chgData name="Tim Cook" userId="d1c7cfb340f2c7ab" providerId="LiveId" clId="{E80455E3-0E76-434E-A6B3-21E80AFE95A7}" dt="2023-04-14T01:45:54.964" v="189"/>
          <ac:inkMkLst>
            <pc:docMk/>
            <pc:sldMk cId="2605117570" sldId="470"/>
            <ac:inkMk id="35" creationId="{C3FC1A4A-2E0B-7D54-4D30-939FD7D774C4}"/>
          </ac:inkMkLst>
        </pc:inkChg>
        <pc:inkChg chg="del mod">
          <ac:chgData name="Tim Cook" userId="d1c7cfb340f2c7ab" providerId="LiveId" clId="{E80455E3-0E76-434E-A6B3-21E80AFE95A7}" dt="2023-04-14T01:45:54.964" v="192"/>
          <ac:inkMkLst>
            <pc:docMk/>
            <pc:sldMk cId="2605117570" sldId="470"/>
            <ac:inkMk id="36" creationId="{6734056F-8F9B-C861-D9F4-14E01C19117C}"/>
          </ac:inkMkLst>
        </pc:inkChg>
        <pc:inkChg chg="del mod">
          <ac:chgData name="Tim Cook" userId="d1c7cfb340f2c7ab" providerId="LiveId" clId="{E80455E3-0E76-434E-A6B3-21E80AFE95A7}" dt="2023-04-14T01:45:54.964" v="188"/>
          <ac:inkMkLst>
            <pc:docMk/>
            <pc:sldMk cId="2605117570" sldId="470"/>
            <ac:inkMk id="37" creationId="{83A22812-475B-996D-1D29-A9143AAAC524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38" creationId="{24A9B56D-3A80-1DC0-9AAD-F0466FC218E0}"/>
          </ac:inkMkLst>
        </pc:inkChg>
        <pc:inkChg chg="add del mod">
          <ac:chgData name="Tim Cook" userId="d1c7cfb340f2c7ab" providerId="LiveId" clId="{E80455E3-0E76-434E-A6B3-21E80AFE95A7}" dt="2023-04-14T01:45:57.451" v="195"/>
          <ac:inkMkLst>
            <pc:docMk/>
            <pc:sldMk cId="2605117570" sldId="470"/>
            <ac:inkMk id="39" creationId="{08000AED-3F6D-C5DA-BA58-0CBD825DD6E9}"/>
          </ac:inkMkLst>
        </pc:inkChg>
        <pc:inkChg chg="add del mod">
          <ac:chgData name="Tim Cook" userId="d1c7cfb340f2c7ab" providerId="LiveId" clId="{E80455E3-0E76-434E-A6B3-21E80AFE95A7}" dt="2023-04-14T01:45:57.451" v="198"/>
          <ac:inkMkLst>
            <pc:docMk/>
            <pc:sldMk cId="2605117570" sldId="470"/>
            <ac:inkMk id="40" creationId="{457201B7-F193-9A27-79F1-4A9E296FA601}"/>
          </ac:inkMkLst>
        </pc:inkChg>
        <pc:inkChg chg="add del mod">
          <ac:chgData name="Tim Cook" userId="d1c7cfb340f2c7ab" providerId="LiveId" clId="{E80455E3-0E76-434E-A6B3-21E80AFE95A7}" dt="2023-04-14T01:45:57.451" v="196"/>
          <ac:inkMkLst>
            <pc:docMk/>
            <pc:sldMk cId="2605117570" sldId="470"/>
            <ac:inkMk id="41" creationId="{2650DD2B-6B31-7490-1D89-633598C9C642}"/>
          </ac:inkMkLst>
        </pc:inkChg>
        <pc:inkChg chg="add del mod">
          <ac:chgData name="Tim Cook" userId="d1c7cfb340f2c7ab" providerId="LiveId" clId="{E80455E3-0E76-434E-A6B3-21E80AFE95A7}" dt="2023-04-14T01:45:57.451" v="200"/>
          <ac:inkMkLst>
            <pc:docMk/>
            <pc:sldMk cId="2605117570" sldId="470"/>
            <ac:inkMk id="42" creationId="{D5A46692-73CF-50CE-3667-D4CD2B119545}"/>
          </ac:inkMkLst>
        </pc:inkChg>
        <pc:inkChg chg="add del mod">
          <ac:chgData name="Tim Cook" userId="d1c7cfb340f2c7ab" providerId="LiveId" clId="{E80455E3-0E76-434E-A6B3-21E80AFE95A7}" dt="2023-04-14T01:45:57.451" v="199"/>
          <ac:inkMkLst>
            <pc:docMk/>
            <pc:sldMk cId="2605117570" sldId="470"/>
            <ac:inkMk id="43" creationId="{69E6F583-56BB-15A8-2F30-AE4FBF45360D}"/>
          </ac:inkMkLst>
        </pc:inkChg>
        <pc:inkChg chg="add del mod">
          <ac:chgData name="Tim Cook" userId="d1c7cfb340f2c7ab" providerId="LiveId" clId="{E80455E3-0E76-434E-A6B3-21E80AFE95A7}" dt="2023-04-14T01:45:57.451" v="197"/>
          <ac:inkMkLst>
            <pc:docMk/>
            <pc:sldMk cId="2605117570" sldId="470"/>
            <ac:inkMk id="44" creationId="{0400580A-CCFC-ABEB-BB20-0388B32469A5}"/>
          </ac:inkMkLst>
        </pc:inkChg>
        <pc:inkChg chg="add del mod">
          <ac:chgData name="Tim Cook" userId="d1c7cfb340f2c7ab" providerId="LiveId" clId="{E80455E3-0E76-434E-A6B3-21E80AFE95A7}" dt="2023-04-14T01:45:57.451" v="194"/>
          <ac:inkMkLst>
            <pc:docMk/>
            <pc:sldMk cId="2605117570" sldId="470"/>
            <ac:inkMk id="45" creationId="{1373750D-0CA7-9C64-C6ED-F4367C95D438}"/>
          </ac:inkMkLst>
        </pc:inkChg>
        <pc:inkChg chg="add del">
          <ac:chgData name="Tim Cook" userId="d1c7cfb340f2c7ab" providerId="LiveId" clId="{E80455E3-0E76-434E-A6B3-21E80AFE95A7}" dt="2023-04-14T01:45:52.960" v="185"/>
          <ac:inkMkLst>
            <pc:docMk/>
            <pc:sldMk cId="2605117570" sldId="470"/>
            <ac:inkMk id="47" creationId="{C90BC836-FC4D-9632-3282-E233C5CAC71F}"/>
          </ac:inkMkLst>
        </pc:inkChg>
        <pc:inkChg chg="add del mod">
          <ac:chgData name="Tim Cook" userId="d1c7cfb340f2c7ab" providerId="LiveId" clId="{E80455E3-0E76-434E-A6B3-21E80AFE95A7}" dt="2023-04-14T01:47:20.782" v="286"/>
          <ac:inkMkLst>
            <pc:docMk/>
            <pc:sldMk cId="2605117570" sldId="470"/>
            <ac:inkMk id="48" creationId="{0BAEE992-EC08-CF77-80D1-9E8E43819C85}"/>
          </ac:inkMkLst>
        </pc:inkChg>
        <pc:inkChg chg="add del mod">
          <ac:chgData name="Tim Cook" userId="d1c7cfb340f2c7ab" providerId="LiveId" clId="{E80455E3-0E76-434E-A6B3-21E80AFE95A7}" dt="2023-04-14T01:47:20.782" v="288"/>
          <ac:inkMkLst>
            <pc:docMk/>
            <pc:sldMk cId="2605117570" sldId="470"/>
            <ac:inkMk id="49" creationId="{F420057D-40D1-9796-8D8B-88738694889E}"/>
          </ac:inkMkLst>
        </pc:inkChg>
        <pc:inkChg chg="add del mod">
          <ac:chgData name="Tim Cook" userId="d1c7cfb340f2c7ab" providerId="LiveId" clId="{E80455E3-0E76-434E-A6B3-21E80AFE95A7}" dt="2023-04-14T01:47:20.782" v="291"/>
          <ac:inkMkLst>
            <pc:docMk/>
            <pc:sldMk cId="2605117570" sldId="470"/>
            <ac:inkMk id="50" creationId="{FD745263-CDC3-8F25-F96D-9EEA0BE9AD49}"/>
          </ac:inkMkLst>
        </pc:inkChg>
        <pc:inkChg chg="add del mod">
          <ac:chgData name="Tim Cook" userId="d1c7cfb340f2c7ab" providerId="LiveId" clId="{E80455E3-0E76-434E-A6B3-21E80AFE95A7}" dt="2023-04-14T01:47:20.782" v="285"/>
          <ac:inkMkLst>
            <pc:docMk/>
            <pc:sldMk cId="2605117570" sldId="470"/>
            <ac:inkMk id="51" creationId="{C88DB292-A501-D770-218A-6C96DC435D2B}"/>
          </ac:inkMkLst>
        </pc:inkChg>
        <pc:inkChg chg="add del mod">
          <ac:chgData name="Tim Cook" userId="d1c7cfb340f2c7ab" providerId="LiveId" clId="{E80455E3-0E76-434E-A6B3-21E80AFE95A7}" dt="2023-04-14T01:47:20.782" v="289"/>
          <ac:inkMkLst>
            <pc:docMk/>
            <pc:sldMk cId="2605117570" sldId="470"/>
            <ac:inkMk id="52" creationId="{2A6D6125-D196-0FCE-36B3-17BBDFDBA264}"/>
          </ac:inkMkLst>
        </pc:inkChg>
        <pc:inkChg chg="add del mod">
          <ac:chgData name="Tim Cook" userId="d1c7cfb340f2c7ab" providerId="LiveId" clId="{E80455E3-0E76-434E-A6B3-21E80AFE95A7}" dt="2023-04-14T01:47:20.782" v="287"/>
          <ac:inkMkLst>
            <pc:docMk/>
            <pc:sldMk cId="2605117570" sldId="470"/>
            <ac:inkMk id="53" creationId="{E96E09A0-3BA8-5305-2667-366D7DD66616}"/>
          </ac:inkMkLst>
        </pc:inkChg>
        <pc:inkChg chg="add del mod">
          <ac:chgData name="Tim Cook" userId="d1c7cfb340f2c7ab" providerId="LiveId" clId="{E80455E3-0E76-434E-A6B3-21E80AFE95A7}" dt="2023-04-14T01:47:20.766" v="284"/>
          <ac:inkMkLst>
            <pc:docMk/>
            <pc:sldMk cId="2605117570" sldId="470"/>
            <ac:inkMk id="54" creationId="{7475AC09-337C-8F84-F410-3F9297F22DEC}"/>
          </ac:inkMkLst>
        </pc:inkChg>
        <pc:inkChg chg="add del mod">
          <ac:chgData name="Tim Cook" userId="d1c7cfb340f2c7ab" providerId="LiveId" clId="{E80455E3-0E76-434E-A6B3-21E80AFE95A7}" dt="2023-04-14T01:47:20.782" v="290"/>
          <ac:inkMkLst>
            <pc:docMk/>
            <pc:sldMk cId="2605117570" sldId="470"/>
            <ac:inkMk id="55" creationId="{CEA57555-5E7F-4093-0303-A1683E4550D7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57" creationId="{9F59235F-EB47-6A1C-1052-249981D7B285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58" creationId="{FF28F544-CAEB-C07B-A565-9CAB9BD291C3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59" creationId="{FE5DE964-F13D-7338-A033-781076F7A7B1}"/>
          </ac:inkMkLst>
        </pc:inkChg>
        <pc:inkChg chg="add del">
          <ac:chgData name="Tim Cook" userId="d1c7cfb340f2c7ab" providerId="LiveId" clId="{E80455E3-0E76-434E-A6B3-21E80AFE95A7}" dt="2023-04-14T01:46:17.889" v="220"/>
          <ac:inkMkLst>
            <pc:docMk/>
            <pc:sldMk cId="2605117570" sldId="470"/>
            <ac:inkMk id="61" creationId="{AC9946CA-B21E-FC37-AC44-1F0518B29D99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62" creationId="{8C056B15-95B7-0FA4-18D4-86A3343BEFA8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63" creationId="{100BF065-197B-E081-292B-4068AC4A14DC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65" creationId="{B7DA643C-4BA1-5D02-AB0E-8D3283777A19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66" creationId="{DFE533F2-5865-2761-F9AE-1EDFAE9B9323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67" creationId="{3C13D9B8-21CF-9D5B-E298-CC135AC99BAF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68" creationId="{3946C12D-462B-D378-0859-6A79A8F6E5DD}"/>
          </ac:inkMkLst>
        </pc:inkChg>
        <pc:inkChg chg="add del mod">
          <ac:chgData name="Tim Cook" userId="d1c7cfb340f2c7ab" providerId="LiveId" clId="{E80455E3-0E76-434E-A6B3-21E80AFE95A7}" dt="2023-04-14T01:46:32.224" v="235"/>
          <ac:inkMkLst>
            <pc:docMk/>
            <pc:sldMk cId="2605117570" sldId="470"/>
            <ac:inkMk id="70" creationId="{68CDD575-9E11-11A9-211B-506B0E3EB19B}"/>
          </ac:inkMkLst>
        </pc:inkChg>
        <pc:inkChg chg="add del mod">
          <ac:chgData name="Tim Cook" userId="d1c7cfb340f2c7ab" providerId="LiveId" clId="{E80455E3-0E76-434E-A6B3-21E80AFE95A7}" dt="2023-04-14T01:46:35.501" v="237"/>
          <ac:inkMkLst>
            <pc:docMk/>
            <pc:sldMk cId="2605117570" sldId="470"/>
            <ac:inkMk id="71" creationId="{94795AD2-D889-4BF6-D51D-0B414C5A3678}"/>
          </ac:inkMkLst>
        </pc:inkChg>
        <pc:inkChg chg="add del mod">
          <ac:chgData name="Tim Cook" userId="d1c7cfb340f2c7ab" providerId="LiveId" clId="{E80455E3-0E76-434E-A6B3-21E80AFE95A7}" dt="2023-04-14T01:46:35.769" v="238"/>
          <ac:inkMkLst>
            <pc:docMk/>
            <pc:sldMk cId="2605117570" sldId="470"/>
            <ac:inkMk id="72" creationId="{C3BD442A-421C-46A4-D890-DA82E9D74B2D}"/>
          </ac:inkMkLst>
        </pc:inkChg>
        <pc:inkChg chg="add del mod">
          <ac:chgData name="Tim Cook" userId="d1c7cfb340f2c7ab" providerId="LiveId" clId="{E80455E3-0E76-434E-A6B3-21E80AFE95A7}" dt="2023-04-14T01:46:36.367" v="239"/>
          <ac:inkMkLst>
            <pc:docMk/>
            <pc:sldMk cId="2605117570" sldId="470"/>
            <ac:inkMk id="73" creationId="{9E064BF6-7D17-2308-3997-6A1A10C9A282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74" creationId="{FEAC20FF-C5F4-5FC8-4C95-A14A013B44F4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76" creationId="{7399B075-728D-2738-7201-34E9B05CA1E8}"/>
          </ac:inkMkLst>
        </pc:inkChg>
        <pc:inkChg chg="add del mod">
          <ac:chgData name="Tim Cook" userId="d1c7cfb340f2c7ab" providerId="LiveId" clId="{E80455E3-0E76-434E-A6B3-21E80AFE95A7}" dt="2023-04-14T01:48:44.819" v="367"/>
          <ac:inkMkLst>
            <pc:docMk/>
            <pc:sldMk cId="2605117570" sldId="470"/>
            <ac:inkMk id="78" creationId="{1A06EB25-7084-B55A-3010-F9ED1D21FCA3}"/>
          </ac:inkMkLst>
        </pc:inkChg>
        <pc:inkChg chg="add del mod">
          <ac:chgData name="Tim Cook" userId="d1c7cfb340f2c7ab" providerId="LiveId" clId="{E80455E3-0E76-434E-A6B3-21E80AFE95A7}" dt="2023-04-14T01:48:45.102" v="368"/>
          <ac:inkMkLst>
            <pc:docMk/>
            <pc:sldMk cId="2605117570" sldId="470"/>
            <ac:inkMk id="79" creationId="{8ABBCC65-3199-0C7A-7C88-A3136F08DB02}"/>
          </ac:inkMkLst>
        </pc:inkChg>
        <pc:inkChg chg="add del mod">
          <ac:chgData name="Tim Cook" userId="d1c7cfb340f2c7ab" providerId="LiveId" clId="{E80455E3-0E76-434E-A6B3-21E80AFE95A7}" dt="2023-04-14T01:48:44.819" v="366"/>
          <ac:inkMkLst>
            <pc:docMk/>
            <pc:sldMk cId="2605117570" sldId="470"/>
            <ac:inkMk id="80" creationId="{D2F52730-4ECF-E8AA-2E6C-73BAE886448B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81" creationId="{AC30A192-42C1-BBAA-CA9B-35242E191C1E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82" creationId="{3CBF0807-EE47-44BD-252B-0E0DF978C19F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83" creationId="{A66D2359-979F-9F45-B539-8FFEAF0072FE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84" creationId="{97D3C972-C80F-EE8D-8312-2A47E4C07FDC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87" creationId="{39355B51-8009-D132-5F94-62DEBFE740DC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88" creationId="{C1211559-EEA8-6609-D9AC-329EBEA9B425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89" creationId="{ED46C35F-8DEA-AD7B-08F8-A29016FA90F3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90" creationId="{F3C6A2D8-D55B-9BD2-F1EA-5B64C4548464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91" creationId="{36772E1A-D0E1-014D-404D-9511EA88EB74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92" creationId="{51F1A3F2-AF26-DD0D-FA31-EC4F353EE669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93" creationId="{7E658493-8B7D-5BD3-364F-CFBF3F6D09B6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94" creationId="{1DAB03D7-2F84-8AD2-AB64-3D1FAE8ABA7C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95" creationId="{EA47B028-A643-3BB0-944C-C26EE56CDCBD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98" creationId="{DF7C600F-C314-412F-C22A-B12656EAD55E}"/>
          </ac:inkMkLst>
        </pc:inkChg>
        <pc:inkChg chg="add del mod">
          <ac:chgData name="Tim Cook" userId="d1c7cfb340f2c7ab" providerId="LiveId" clId="{E80455E3-0E76-434E-A6B3-21E80AFE95A7}" dt="2023-04-14T01:48:43.771" v="365"/>
          <ac:inkMkLst>
            <pc:docMk/>
            <pc:sldMk cId="2605117570" sldId="470"/>
            <ac:inkMk id="99" creationId="{20D2D918-7F3A-3B8A-07B4-2D2E003D12E3}"/>
          </ac:inkMkLst>
        </pc:inkChg>
        <pc:inkChg chg="add del mod">
          <ac:chgData name="Tim Cook" userId="d1c7cfb340f2c7ab" providerId="LiveId" clId="{E80455E3-0E76-434E-A6B3-21E80AFE95A7}" dt="2023-04-14T01:48:43.317" v="363"/>
          <ac:inkMkLst>
            <pc:docMk/>
            <pc:sldMk cId="2605117570" sldId="470"/>
            <ac:inkMk id="100" creationId="{8FD56A73-980A-1333-50C5-5875C6669B51}"/>
          </ac:inkMkLst>
        </pc:inkChg>
        <pc:inkChg chg="add del mod">
          <ac:chgData name="Tim Cook" userId="d1c7cfb340f2c7ab" providerId="LiveId" clId="{E80455E3-0E76-434E-A6B3-21E80AFE95A7}" dt="2023-04-14T01:48:43.317" v="364"/>
          <ac:inkMkLst>
            <pc:docMk/>
            <pc:sldMk cId="2605117570" sldId="470"/>
            <ac:inkMk id="101" creationId="{C51F436E-FA17-7E9C-3963-4F3C2E879092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02" creationId="{67DB7A07-3A7C-F96E-0409-8C86C0F572FA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03" creationId="{6BB50CDF-3986-1292-7A96-6AD74FBBE118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04" creationId="{DC33A2F8-1E93-75E1-BF41-D27669413697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05" creationId="{1B8400D7-0646-388C-D514-11A2D89BE6EE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06" creationId="{3506E7C1-F045-8597-8087-D49DB45CBB57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09" creationId="{46CF767A-1722-A6D5-75FF-EBA06FE281B9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10" creationId="{27F38FBB-60B4-E5BA-2B24-CEC87F1BCB6C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11" creationId="{03E2D789-3A24-1E04-4B29-21ADD9DD58E7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12" creationId="{3B96CE16-33D4-5516-38D7-FFCC67047081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14" creationId="{73A59F2E-3A65-4D4B-DAC6-6045DBEEF677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15" creationId="{1AD0DF59-3B74-5390-B73E-066419EFCD5A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16" creationId="{D7155FFC-E8A2-6152-C52C-514890AD5ACF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17" creationId="{08F863CB-24D6-40DC-6B36-AD7FA1C80F78}"/>
          </ac:inkMkLst>
        </pc:inkChg>
        <pc:inkChg chg="add del mod">
          <ac:chgData name="Tim Cook" userId="d1c7cfb340f2c7ab" providerId="LiveId" clId="{E80455E3-0E76-434E-A6B3-21E80AFE95A7}" dt="2023-04-14T01:47:13.839" v="283"/>
          <ac:inkMkLst>
            <pc:docMk/>
            <pc:sldMk cId="2605117570" sldId="470"/>
            <ac:inkMk id="120" creationId="{2D0FD77E-C658-FF07-EE8E-854C6C92D6F0}"/>
          </ac:inkMkLst>
        </pc:inkChg>
        <pc:inkChg chg="add del mod">
          <ac:chgData name="Tim Cook" userId="d1c7cfb340f2c7ab" providerId="LiveId" clId="{E80455E3-0E76-434E-A6B3-21E80AFE95A7}" dt="2023-04-14T01:47:13.833" v="282"/>
          <ac:inkMkLst>
            <pc:docMk/>
            <pc:sldMk cId="2605117570" sldId="470"/>
            <ac:inkMk id="121" creationId="{3FDE8A95-E378-3534-30E1-B76434CAFE61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23" creationId="{57E2EDA3-F1BB-4509-0A14-A98810FBCB23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24" creationId="{45503A18-4C4C-9913-2369-5AEC5A03046D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25" creationId="{2E5E2BCA-5EA9-CBEF-22F3-6450B16AA608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26" creationId="{46B66305-668D-BAD1-EA3C-11745FECFD3F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28" creationId="{C1BEB849-42DB-5E54-6DF8-F3B4E9F3AF63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29" creationId="{9162F97D-B7BA-F8ED-E965-D745289968D2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0" creationId="{34654FB8-F7B1-45AA-E3F8-B28AD90625C8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1" creationId="{E9C3D47F-ED60-CC1C-6F1B-A42E44CC66E6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2" creationId="{5756110D-3245-853A-AFB5-76918BD55754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3" creationId="{A1649A1F-0E7A-25EC-B381-A7817DC8D332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5" creationId="{DFB465B0-8823-08B2-33B7-2B091FEACB38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6" creationId="{27839EA6-AE2E-6FD7-9043-A9113966F687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7" creationId="{0F3DC87F-1C81-D6EA-A944-CE6174BB607B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8" creationId="{21CC1C44-C913-E1F9-0325-695185813229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40" creationId="{C3496099-4F45-2AE9-3921-57E2FE4C4E3E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41" creationId="{B33FCD08-3515-B1F8-8085-4B74CD81419A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42" creationId="{AE80E207-33A1-E7F0-939B-6F4C39868370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43" creationId="{506B3801-90F4-BF7E-E6A4-1A28B6558996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44" creationId="{ACD0F061-F000-C2C5-F335-E423DA465ADE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45" creationId="{D6925CA2-DBDF-E41B-C884-AF4F0290AC4C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46" creationId="{0458593E-0E64-5315-9B67-AA6F0C59B23B}"/>
          </ac:inkMkLst>
        </pc:inkChg>
        <pc:inkChg chg="del mod">
          <ac:chgData name="Tim Cook" userId="d1c7cfb340f2c7ab" providerId="LiveId" clId="{E80455E3-0E76-434E-A6B3-21E80AFE95A7}" dt="2023-04-14T01:48:36.696" v="357"/>
          <ac:inkMkLst>
            <pc:docMk/>
            <pc:sldMk cId="2605117570" sldId="470"/>
            <ac:inkMk id="148" creationId="{850AF1AD-3D9D-5674-3827-B1475764C551}"/>
          </ac:inkMkLst>
        </pc:inkChg>
        <pc:inkChg chg="del mod">
          <ac:chgData name="Tim Cook" userId="d1c7cfb340f2c7ab" providerId="LiveId" clId="{E80455E3-0E76-434E-A6B3-21E80AFE95A7}" dt="2023-04-14T01:48:36.696" v="356"/>
          <ac:inkMkLst>
            <pc:docMk/>
            <pc:sldMk cId="2605117570" sldId="470"/>
            <ac:inkMk id="149" creationId="{38472FF8-5458-A566-F396-9E260E599B02}"/>
          </ac:inkMkLst>
        </pc:inkChg>
        <pc:inkChg chg="del mod">
          <ac:chgData name="Tim Cook" userId="d1c7cfb340f2c7ab" providerId="LiveId" clId="{E80455E3-0E76-434E-A6B3-21E80AFE95A7}" dt="2023-04-14T01:48:36.696" v="355"/>
          <ac:inkMkLst>
            <pc:docMk/>
            <pc:sldMk cId="2605117570" sldId="470"/>
            <ac:inkMk id="150" creationId="{0BADF386-7CC8-1E21-FAD6-267F7B81FECB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52" creationId="{84B8C431-A88D-DE14-F4C1-D99EFA32ADED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53" creationId="{0902E7A0-D64A-6E60-4298-D0BE1432E4C8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54" creationId="{76ABF8E0-A291-64B7-A987-F42547CCBA56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55" creationId="{28912F61-FFAE-23F4-F091-153F2759B6C0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57" creationId="{A6154E23-8247-4BB2-A330-86729F3C4B1E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58" creationId="{F8513ADE-93F8-E428-A2AC-F2B7DC8C463F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59" creationId="{C726B1C1-A106-BDFD-1FA6-025C02B0D841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0" creationId="{29EF0EFE-1FF4-F615-D24C-34507594F3EE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1" creationId="{A46B2C13-E3FD-9492-343C-F0C49A8ECA07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2" creationId="{F09D93CA-0DC9-D87B-DE79-47FE59046DD7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4" creationId="{6C2A3426-2BE2-13B6-B3C2-F52D1CB51079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5" creationId="{AED582DD-E4A8-6C20-D77B-190CC5F32B89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6" creationId="{B4CE94C5-CE9E-F566-2414-6DD05B0D87B2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8" creationId="{700014D9-92E9-E19C-56AF-6F809EFE2870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9" creationId="{B1BEDCFC-861A-0660-EF93-E08655BDC475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70" creationId="{5BA90A1B-7995-82F3-42FA-7EBECA4EC86C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71" creationId="{001F9B3C-D9D3-D5E6-05C9-FA37FFAC8476}"/>
          </ac:inkMkLst>
        </pc:inkChg>
        <pc:inkChg chg="del mod">
          <ac:chgData name="Tim Cook" userId="d1c7cfb340f2c7ab" providerId="LiveId" clId="{E80455E3-0E76-434E-A6B3-21E80AFE95A7}" dt="2023-04-14T01:48:02.163" v="314"/>
          <ac:inkMkLst>
            <pc:docMk/>
            <pc:sldMk cId="2605117570" sldId="470"/>
            <ac:inkMk id="173" creationId="{A242F5BA-C52B-3AD0-0C7F-7899391A1B5B}"/>
          </ac:inkMkLst>
        </pc:inkChg>
        <pc:inkChg chg="del mod">
          <ac:chgData name="Tim Cook" userId="d1c7cfb340f2c7ab" providerId="LiveId" clId="{E80455E3-0E76-434E-A6B3-21E80AFE95A7}" dt="2023-04-14T01:48:02.163" v="315"/>
          <ac:inkMkLst>
            <pc:docMk/>
            <pc:sldMk cId="2605117570" sldId="470"/>
            <ac:inkMk id="174" creationId="{9086602D-25E8-3623-7932-B3EE36E3FD9D}"/>
          </ac:inkMkLst>
        </pc:inkChg>
        <pc:inkChg chg="del mod">
          <ac:chgData name="Tim Cook" userId="d1c7cfb340f2c7ab" providerId="LiveId" clId="{E80455E3-0E76-434E-A6B3-21E80AFE95A7}" dt="2023-04-14T01:48:02.163" v="309"/>
          <ac:inkMkLst>
            <pc:docMk/>
            <pc:sldMk cId="2605117570" sldId="470"/>
            <ac:inkMk id="175" creationId="{3CA1D2B3-D0CA-B16A-EC38-547244FB6054}"/>
          </ac:inkMkLst>
        </pc:inkChg>
        <pc:inkChg chg="del mod">
          <ac:chgData name="Tim Cook" userId="d1c7cfb340f2c7ab" providerId="LiveId" clId="{E80455E3-0E76-434E-A6B3-21E80AFE95A7}" dt="2023-04-14T01:48:02.163" v="311"/>
          <ac:inkMkLst>
            <pc:docMk/>
            <pc:sldMk cId="2605117570" sldId="470"/>
            <ac:inkMk id="176" creationId="{A60766EA-FC6D-78B9-B384-CD54FC6F5430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78" creationId="{D1E01525-B88A-789D-A829-A41034FF102B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79" creationId="{E57FDD5F-FD3A-2812-1950-FB376D075C53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80" creationId="{F5FF93C0-9708-033B-4C04-5A5B32B1F042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81" creationId="{14344FEC-F391-9844-C13C-9828E16C8119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82" creationId="{086E537D-7106-0B37-083C-27CEB00A75B0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83" creationId="{4622D65F-0BB4-98BD-A996-2DD674182048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84" creationId="{E5B40134-91D0-3795-21BA-CE71881CA46A}"/>
          </ac:inkMkLst>
        </pc:inkChg>
        <pc:inkChg chg="del mod">
          <ac:chgData name="Tim Cook" userId="d1c7cfb340f2c7ab" providerId="LiveId" clId="{E80455E3-0E76-434E-A6B3-21E80AFE95A7}" dt="2023-04-14T01:48:02.163" v="313"/>
          <ac:inkMkLst>
            <pc:docMk/>
            <pc:sldMk cId="2605117570" sldId="470"/>
            <ac:inkMk id="185" creationId="{44CF2E42-FC82-7AF6-20BC-464B820DC3C4}"/>
          </ac:inkMkLst>
        </pc:inkChg>
        <pc:inkChg chg="del mod">
          <ac:chgData name="Tim Cook" userId="d1c7cfb340f2c7ab" providerId="LiveId" clId="{E80455E3-0E76-434E-A6B3-21E80AFE95A7}" dt="2023-04-14T01:48:02.163" v="308"/>
          <ac:inkMkLst>
            <pc:docMk/>
            <pc:sldMk cId="2605117570" sldId="470"/>
            <ac:inkMk id="186" creationId="{EB78731E-69A8-71C2-7ABC-A36B8785BD0F}"/>
          </ac:inkMkLst>
        </pc:inkChg>
        <pc:inkChg chg="del mod">
          <ac:chgData name="Tim Cook" userId="d1c7cfb340f2c7ab" providerId="LiveId" clId="{E80455E3-0E76-434E-A6B3-21E80AFE95A7}" dt="2023-04-14T01:48:02.163" v="310"/>
          <ac:inkMkLst>
            <pc:docMk/>
            <pc:sldMk cId="2605117570" sldId="470"/>
            <ac:inkMk id="187" creationId="{421B9841-7A55-D19C-AFB2-CE4636582989}"/>
          </ac:inkMkLst>
        </pc:inkChg>
        <pc:inkChg chg="del mod">
          <ac:chgData name="Tim Cook" userId="d1c7cfb340f2c7ab" providerId="LiveId" clId="{E80455E3-0E76-434E-A6B3-21E80AFE95A7}" dt="2023-04-14T01:48:02.163" v="312"/>
          <ac:inkMkLst>
            <pc:docMk/>
            <pc:sldMk cId="2605117570" sldId="470"/>
            <ac:inkMk id="188" creationId="{6948BE86-8F80-2DDC-5A40-AB2B5A4BF873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89" creationId="{F7667635-7079-04D8-F0CE-A30F549FD260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1" creationId="{35335576-0E8C-1202-E55F-BEDC79499E62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2" creationId="{55E756F2-E235-4040-0DB4-11C2123FFCD6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3" creationId="{D1287201-72D9-59E8-07BC-538B3C2D0A59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4" creationId="{25842A8C-3395-FEA2-E139-2D8A4484B39A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5" creationId="{C89D1EED-5CEA-43BC-9C34-5F0773F75349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6" creationId="{A8A19301-CD0B-D282-AB24-B304FD5708DF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7" creationId="{F48819E3-588F-95D9-316F-B3C0071B3429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8" creationId="{CF72A5B8-7778-C4D8-E3AF-98883F012BAA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9" creationId="{7CB9A6E9-DAED-521A-DC2E-EBC56C6BAFC1}"/>
          </ac:inkMkLst>
        </pc:inkChg>
        <pc:inkChg chg="add del">
          <ac:chgData name="Tim Cook" userId="d1c7cfb340f2c7ab" providerId="LiveId" clId="{E80455E3-0E76-434E-A6B3-21E80AFE95A7}" dt="2023-04-14T01:48:10.876" v="324"/>
          <ac:inkMkLst>
            <pc:docMk/>
            <pc:sldMk cId="2605117570" sldId="470"/>
            <ac:inkMk id="200" creationId="{F856EBAA-8A82-6500-6F4A-58598F2A1AF5}"/>
          </ac:inkMkLst>
        </pc:inkChg>
        <pc:inkChg chg="add del mod">
          <ac:chgData name="Tim Cook" userId="d1c7cfb340f2c7ab" providerId="LiveId" clId="{E80455E3-0E76-434E-A6B3-21E80AFE95A7}" dt="2023-04-14T01:48:10.876" v="325"/>
          <ac:inkMkLst>
            <pc:docMk/>
            <pc:sldMk cId="2605117570" sldId="470"/>
            <ac:inkMk id="201" creationId="{0742B6E1-F377-4F71-09AF-C72AA81E760F}"/>
          </ac:inkMkLst>
        </pc:inkChg>
        <pc:inkChg chg="add del mod">
          <ac:chgData name="Tim Cook" userId="d1c7cfb340f2c7ab" providerId="LiveId" clId="{E80455E3-0E76-434E-A6B3-21E80AFE95A7}" dt="2023-04-14T01:48:10.876" v="322"/>
          <ac:inkMkLst>
            <pc:docMk/>
            <pc:sldMk cId="2605117570" sldId="470"/>
            <ac:inkMk id="202" creationId="{4A521E6D-068E-7FBC-C603-3263AF8F5A4E}"/>
          </ac:inkMkLst>
        </pc:inkChg>
        <pc:inkChg chg="add del mod">
          <ac:chgData name="Tim Cook" userId="d1c7cfb340f2c7ab" providerId="LiveId" clId="{E80455E3-0E76-434E-A6B3-21E80AFE95A7}" dt="2023-04-14T01:48:10.876" v="326"/>
          <ac:inkMkLst>
            <pc:docMk/>
            <pc:sldMk cId="2605117570" sldId="470"/>
            <ac:inkMk id="203" creationId="{07E93163-DAAE-CFBB-711E-4A610BFDA6A3}"/>
          </ac:inkMkLst>
        </pc:inkChg>
        <pc:inkChg chg="add del mod">
          <ac:chgData name="Tim Cook" userId="d1c7cfb340f2c7ab" providerId="LiveId" clId="{E80455E3-0E76-434E-A6B3-21E80AFE95A7}" dt="2023-04-14T01:48:10.876" v="323"/>
          <ac:inkMkLst>
            <pc:docMk/>
            <pc:sldMk cId="2605117570" sldId="470"/>
            <ac:inkMk id="204" creationId="{C5D6C9CA-1DA5-F305-AF7A-608539B853D4}"/>
          </ac:inkMkLst>
        </pc:inkChg>
        <pc:inkChg chg="add del mod">
          <ac:chgData name="Tim Cook" userId="d1c7cfb340f2c7ab" providerId="LiveId" clId="{E80455E3-0E76-434E-A6B3-21E80AFE95A7}" dt="2023-04-14T01:48:18" v="331"/>
          <ac:inkMkLst>
            <pc:docMk/>
            <pc:sldMk cId="2605117570" sldId="470"/>
            <ac:inkMk id="206" creationId="{D18CA2C6-0B6A-BEFA-224E-D6C05A9A44FE}"/>
          </ac:inkMkLst>
        </pc:inkChg>
        <pc:inkChg chg="add del mod">
          <ac:chgData name="Tim Cook" userId="d1c7cfb340f2c7ab" providerId="LiveId" clId="{E80455E3-0E76-434E-A6B3-21E80AFE95A7}" dt="2023-04-14T01:48:15.871" v="330"/>
          <ac:inkMkLst>
            <pc:docMk/>
            <pc:sldMk cId="2605117570" sldId="470"/>
            <ac:inkMk id="207" creationId="{551CE388-7C5C-0741-8EAF-D74B8C38E5C9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09" creationId="{CE79990E-FD9D-1554-086A-5FDE4E90CDB6}"/>
          </ac:inkMkLst>
        </pc:inkChg>
        <pc:inkChg chg="add del mod">
          <ac:chgData name="Tim Cook" userId="d1c7cfb340f2c7ab" providerId="LiveId" clId="{E80455E3-0E76-434E-A6B3-21E80AFE95A7}" dt="2023-04-14T01:49:06.329" v="386"/>
          <ac:inkMkLst>
            <pc:docMk/>
            <pc:sldMk cId="2605117570" sldId="470"/>
            <ac:inkMk id="210" creationId="{098B8B5E-91F3-3EBB-C6E4-47EB6BEE4ED3}"/>
          </ac:inkMkLst>
        </pc:inkChg>
        <pc:inkChg chg="add del mod">
          <ac:chgData name="Tim Cook" userId="d1c7cfb340f2c7ab" providerId="LiveId" clId="{E80455E3-0E76-434E-A6B3-21E80AFE95A7}" dt="2023-04-14T01:49:06.329" v="387"/>
          <ac:inkMkLst>
            <pc:docMk/>
            <pc:sldMk cId="2605117570" sldId="470"/>
            <ac:inkMk id="211" creationId="{D2FF0EF8-AF06-DB39-EA8F-2FF10A8853F1}"/>
          </ac:inkMkLst>
        </pc:inkChg>
        <pc:inkChg chg="add del mod">
          <ac:chgData name="Tim Cook" userId="d1c7cfb340f2c7ab" providerId="LiveId" clId="{E80455E3-0E76-434E-A6B3-21E80AFE95A7}" dt="2023-04-14T01:49:06.329" v="384"/>
          <ac:inkMkLst>
            <pc:docMk/>
            <pc:sldMk cId="2605117570" sldId="470"/>
            <ac:inkMk id="212" creationId="{708C92D8-83C4-5683-406B-43A04104A058}"/>
          </ac:inkMkLst>
        </pc:inkChg>
        <pc:inkChg chg="add del mod">
          <ac:chgData name="Tim Cook" userId="d1c7cfb340f2c7ab" providerId="LiveId" clId="{E80455E3-0E76-434E-A6B3-21E80AFE95A7}" dt="2023-04-14T01:49:06.329" v="385"/>
          <ac:inkMkLst>
            <pc:docMk/>
            <pc:sldMk cId="2605117570" sldId="470"/>
            <ac:inkMk id="213" creationId="{F943254B-4C69-516A-A5A1-00F1C41E3176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15" creationId="{B8967C07-A81D-5910-A9F4-E83118475B85}"/>
          </ac:inkMkLst>
        </pc:inkChg>
        <pc:inkChg chg="add del mod">
          <ac:chgData name="Tim Cook" userId="d1c7cfb340f2c7ab" providerId="LiveId" clId="{E80455E3-0E76-434E-A6B3-21E80AFE95A7}" dt="2023-04-14T01:48:28.832" v="344"/>
          <ac:inkMkLst>
            <pc:docMk/>
            <pc:sldMk cId="2605117570" sldId="470"/>
            <ac:inkMk id="216" creationId="{AEA91D07-0C7B-9897-D45A-F6DBB04AA722}"/>
          </ac:inkMkLst>
        </pc:inkChg>
        <pc:inkChg chg="add del mod">
          <ac:chgData name="Tim Cook" userId="d1c7cfb340f2c7ab" providerId="LiveId" clId="{E80455E3-0E76-434E-A6B3-21E80AFE95A7}" dt="2023-04-14T01:48:28.832" v="343"/>
          <ac:inkMkLst>
            <pc:docMk/>
            <pc:sldMk cId="2605117570" sldId="470"/>
            <ac:inkMk id="217" creationId="{F9EB7880-6523-6AC8-5172-D7436EB372E1}"/>
          </ac:inkMkLst>
        </pc:inkChg>
        <pc:inkChg chg="add del mod">
          <ac:chgData name="Tim Cook" userId="d1c7cfb340f2c7ab" providerId="LiveId" clId="{E80455E3-0E76-434E-A6B3-21E80AFE95A7}" dt="2023-04-14T01:48:32.843" v="349"/>
          <ac:inkMkLst>
            <pc:docMk/>
            <pc:sldMk cId="2605117570" sldId="470"/>
            <ac:inkMk id="218" creationId="{91C74193-B5E1-F3B4-D5BB-F8E39F897096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20" creationId="{D3770683-819F-E7A4-DAFD-8A7451D26CCE}"/>
          </ac:inkMkLst>
        </pc:inkChg>
        <pc:inkChg chg="add del mod">
          <ac:chgData name="Tim Cook" userId="d1c7cfb340f2c7ab" providerId="LiveId" clId="{E80455E3-0E76-434E-A6B3-21E80AFE95A7}" dt="2023-04-14T01:48:33.281" v="351"/>
          <ac:inkMkLst>
            <pc:docMk/>
            <pc:sldMk cId="2605117570" sldId="470"/>
            <ac:inkMk id="221" creationId="{BE5A6899-2246-8172-6BB8-DDBBAD14FC86}"/>
          </ac:inkMkLst>
        </pc:inkChg>
        <pc:inkChg chg="add del mod">
          <ac:chgData name="Tim Cook" userId="d1c7cfb340f2c7ab" providerId="LiveId" clId="{E80455E3-0E76-434E-A6B3-21E80AFE95A7}" dt="2023-04-14T01:48:32.843" v="350"/>
          <ac:inkMkLst>
            <pc:docMk/>
            <pc:sldMk cId="2605117570" sldId="470"/>
            <ac:inkMk id="222" creationId="{4ED192F3-516E-DA47-3E0C-4A5F139890EB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24" creationId="{A2A8044A-9DE3-95F8-857C-FF764B38831B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25" creationId="{D7C604F5-21BE-C902-0A08-69CC180BB60E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26" creationId="{AF5F7057-4675-9005-7043-F9E0417DE2C4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28" creationId="{13F05F66-1B0C-AF7F-78C0-5565CE53BE66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29" creationId="{83C70F8B-C27F-77F4-88E7-7271409EB1DA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30" creationId="{D313157B-A3A6-A10E-B4FA-BB0755D71511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32" creationId="{9E2946EC-30DE-3566-EC42-863DBD7B4DDE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33" creationId="{525C0BE8-9C7E-3782-7E2E-2BAACF73D6A0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34" creationId="{5EF3F5A6-78F9-6E79-4BC8-7C1CE198BAED}"/>
          </ac:inkMkLst>
        </pc:inkChg>
        <pc:inkChg chg="add del mod">
          <ac:chgData name="Tim Cook" userId="d1c7cfb340f2c7ab" providerId="LiveId" clId="{E80455E3-0E76-434E-A6B3-21E80AFE95A7}" dt="2023-04-14T01:48:51.169" v="378"/>
          <ac:inkMkLst>
            <pc:docMk/>
            <pc:sldMk cId="2605117570" sldId="470"/>
            <ac:inkMk id="236" creationId="{7878D129-91F0-F4C7-B440-343ED1AA9D06}"/>
          </ac:inkMkLst>
        </pc:inkChg>
        <pc:inkChg chg="add del mod">
          <ac:chgData name="Tim Cook" userId="d1c7cfb340f2c7ab" providerId="LiveId" clId="{E80455E3-0E76-434E-A6B3-21E80AFE95A7}" dt="2023-04-14T01:48:51.168" v="377"/>
          <ac:inkMkLst>
            <pc:docMk/>
            <pc:sldMk cId="2605117570" sldId="470"/>
            <ac:inkMk id="237" creationId="{C1B273A6-E8FC-695A-99FF-79650FD23142}"/>
          </ac:inkMkLst>
        </pc:inkChg>
        <pc:inkChg chg="add del mod">
          <ac:chgData name="Tim Cook" userId="d1c7cfb340f2c7ab" providerId="LiveId" clId="{E80455E3-0E76-434E-A6B3-21E80AFE95A7}" dt="2023-04-14T01:48:52.160" v="379"/>
          <ac:inkMkLst>
            <pc:docMk/>
            <pc:sldMk cId="2605117570" sldId="470"/>
            <ac:inkMk id="238" creationId="{2B29BBEE-9145-2406-7080-5612D959462C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40" creationId="{4F4039BF-3E18-D5D7-45EC-C31466BEA4BE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41" creationId="{F69ED87D-99A3-1E84-9183-9A182B4504E2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42" creationId="{9E5ECB7D-DE5B-152E-D99B-CA417089DB56}"/>
          </ac:inkMkLst>
        </pc:inkChg>
        <pc:inkChg chg="add del">
          <ac:chgData name="Tim Cook" userId="d1c7cfb340f2c7ab" providerId="LiveId" clId="{E80455E3-0E76-434E-A6B3-21E80AFE95A7}" dt="2023-04-14T01:49:14.367" v="391"/>
          <ac:inkMkLst>
            <pc:docMk/>
            <pc:sldMk cId="2605117570" sldId="470"/>
            <ac:inkMk id="244" creationId="{E7A1A461-F1BF-6A96-171F-352A22A00543}"/>
          </ac:inkMkLst>
        </pc:inkChg>
        <pc:inkChg chg="add del">
          <ac:chgData name="Tim Cook" userId="d1c7cfb340f2c7ab" providerId="LiveId" clId="{E80455E3-0E76-434E-A6B3-21E80AFE95A7}" dt="2023-04-14T01:49:14.367" v="390"/>
          <ac:inkMkLst>
            <pc:docMk/>
            <pc:sldMk cId="2605117570" sldId="470"/>
            <ac:inkMk id="245" creationId="{5ED82819-D8F4-7D94-B805-96F7981A79E1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46" creationId="{5F9571C6-C977-5188-2FA5-844125320BE9}"/>
          </ac:inkMkLst>
        </pc:inkChg>
        <pc:inkChg chg="add del mod">
          <ac:chgData name="Tim Cook" userId="d1c7cfb340f2c7ab" providerId="LiveId" clId="{E80455E3-0E76-434E-A6B3-21E80AFE95A7}" dt="2023-04-14T01:49:19.587" v="399"/>
          <ac:inkMkLst>
            <pc:docMk/>
            <pc:sldMk cId="2605117570" sldId="470"/>
            <ac:inkMk id="247" creationId="{FBB38FFF-1A51-1699-C039-CE1F1C8CF0BB}"/>
          </ac:inkMkLst>
        </pc:inkChg>
        <pc:inkChg chg="add del mod">
          <ac:chgData name="Tim Cook" userId="d1c7cfb340f2c7ab" providerId="LiveId" clId="{E80455E3-0E76-434E-A6B3-21E80AFE95A7}" dt="2023-04-14T01:49:19.138" v="398"/>
          <ac:inkMkLst>
            <pc:docMk/>
            <pc:sldMk cId="2605117570" sldId="470"/>
            <ac:inkMk id="248" creationId="{ABAA3B47-6E29-E9F5-4FA5-F578F32E4891}"/>
          </ac:inkMkLst>
        </pc:inkChg>
        <pc:inkChg chg="add del mod">
          <ac:chgData name="Tim Cook" userId="d1c7cfb340f2c7ab" providerId="LiveId" clId="{E80455E3-0E76-434E-A6B3-21E80AFE95A7}" dt="2023-04-14T01:49:19.138" v="397"/>
          <ac:inkMkLst>
            <pc:docMk/>
            <pc:sldMk cId="2605117570" sldId="470"/>
            <ac:inkMk id="249" creationId="{847F4791-3BBF-CADE-B102-D310AD7D5A30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51" creationId="{E6324B16-8279-A7AD-456A-CCF7D81D48BE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52" creationId="{C0D619E3-EAC5-DF15-64F7-5394160569F6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53" creationId="{4EE1566C-69B9-E1FF-E3FB-11E625E9791B}"/>
          </ac:inkMkLst>
        </pc:inkChg>
      </pc:sldChg>
      <pc:sldChg chg="addSp delSp modSp mod">
        <pc:chgData name="Tim Cook" userId="d1c7cfb340f2c7ab" providerId="LiveId" clId="{E80455E3-0E76-434E-A6B3-21E80AFE95A7}" dt="2023-04-14T02:06:51.026" v="824"/>
        <pc:sldMkLst>
          <pc:docMk/>
          <pc:sldMk cId="1121062418" sldId="471"/>
        </pc:sldMkLst>
        <pc:grpChg chg="del mod">
          <ac:chgData name="Tim Cook" userId="d1c7cfb340f2c7ab" providerId="LiveId" clId="{E80455E3-0E76-434E-A6B3-21E80AFE95A7}" dt="2023-04-14T01:49:49.186" v="409"/>
          <ac:grpSpMkLst>
            <pc:docMk/>
            <pc:sldMk cId="1121062418" sldId="471"/>
            <ac:grpSpMk id="5" creationId="{186A684C-7230-58AE-AE9A-8CADE5058C0D}"/>
          </ac:grpSpMkLst>
        </pc:grpChg>
        <pc:grpChg chg="del mod">
          <ac:chgData name="Tim Cook" userId="d1c7cfb340f2c7ab" providerId="LiveId" clId="{E80455E3-0E76-434E-A6B3-21E80AFE95A7}" dt="2023-04-14T02:06:39.224" v="813"/>
          <ac:grpSpMkLst>
            <pc:docMk/>
            <pc:sldMk cId="1121062418" sldId="471"/>
            <ac:grpSpMk id="7" creationId="{775F4FBA-CAB6-AD4C-BCC7-B25A6EB26251}"/>
          </ac:grpSpMkLst>
        </pc:grpChg>
        <pc:grpChg chg="del mod">
          <ac:chgData name="Tim Cook" userId="d1c7cfb340f2c7ab" providerId="LiveId" clId="{E80455E3-0E76-434E-A6B3-21E80AFE95A7}" dt="2023-04-14T01:49:57.306" v="418"/>
          <ac:grpSpMkLst>
            <pc:docMk/>
            <pc:sldMk cId="1121062418" sldId="471"/>
            <ac:grpSpMk id="9" creationId="{C97B7832-AFE9-C241-296D-DDB39F0A9257}"/>
          </ac:grpSpMkLst>
        </pc:grpChg>
        <pc:grpChg chg="mod">
          <ac:chgData name="Tim Cook" userId="d1c7cfb340f2c7ab" providerId="LiveId" clId="{E80455E3-0E76-434E-A6B3-21E80AFE95A7}" dt="2023-04-14T01:50:08.391" v="433"/>
          <ac:grpSpMkLst>
            <pc:docMk/>
            <pc:sldMk cId="1121062418" sldId="471"/>
            <ac:grpSpMk id="13" creationId="{B2714772-456D-F536-5A47-65B1666854CC}"/>
          </ac:grpSpMkLst>
        </pc:grpChg>
        <pc:grpChg chg="mod">
          <ac:chgData name="Tim Cook" userId="d1c7cfb340f2c7ab" providerId="LiveId" clId="{E80455E3-0E76-434E-A6B3-21E80AFE95A7}" dt="2023-04-14T02:06:51.026" v="824"/>
          <ac:grpSpMkLst>
            <pc:docMk/>
            <pc:sldMk cId="1121062418" sldId="471"/>
            <ac:grpSpMk id="16" creationId="{6953A633-EDF3-B3F1-DBC4-831282C1643D}"/>
          </ac:grpSpMkLst>
        </pc:grpChg>
        <pc:grpChg chg="del mod">
          <ac:chgData name="Tim Cook" userId="d1c7cfb340f2c7ab" providerId="LiveId" clId="{E80455E3-0E76-434E-A6B3-21E80AFE95A7}" dt="2023-04-14T01:52:37.780" v="582"/>
          <ac:grpSpMkLst>
            <pc:docMk/>
            <pc:sldMk cId="1121062418" sldId="471"/>
            <ac:grpSpMk id="23" creationId="{AFED2DC4-905D-3413-5D27-D01CE959780A}"/>
          </ac:grpSpMkLst>
        </pc:grpChg>
        <pc:grpChg chg="del mod">
          <ac:chgData name="Tim Cook" userId="d1c7cfb340f2c7ab" providerId="LiveId" clId="{E80455E3-0E76-434E-A6B3-21E80AFE95A7}" dt="2023-04-14T01:50:29.680" v="474"/>
          <ac:grpSpMkLst>
            <pc:docMk/>
            <pc:sldMk cId="1121062418" sldId="471"/>
            <ac:grpSpMk id="55" creationId="{079EE7CE-4D47-0978-BD0E-DCBAD75F93A8}"/>
          </ac:grpSpMkLst>
        </pc:grpChg>
        <pc:grpChg chg="del mod">
          <ac:chgData name="Tim Cook" userId="d1c7cfb340f2c7ab" providerId="LiveId" clId="{E80455E3-0E76-434E-A6B3-21E80AFE95A7}" dt="2023-04-14T01:50:29.680" v="476"/>
          <ac:grpSpMkLst>
            <pc:docMk/>
            <pc:sldMk cId="1121062418" sldId="471"/>
            <ac:grpSpMk id="56" creationId="{A1125079-80CB-0CB1-82B9-94B81156498A}"/>
          </ac:grpSpMkLst>
        </pc:grpChg>
        <pc:grpChg chg="mod">
          <ac:chgData name="Tim Cook" userId="d1c7cfb340f2c7ab" providerId="LiveId" clId="{E80455E3-0E76-434E-A6B3-21E80AFE95A7}" dt="2023-04-14T01:50:27.636" v="470"/>
          <ac:grpSpMkLst>
            <pc:docMk/>
            <pc:sldMk cId="1121062418" sldId="471"/>
            <ac:grpSpMk id="57" creationId="{51C0BE82-5E38-3E51-1220-1BB5F06E6CEA}"/>
          </ac:grpSpMkLst>
        </pc:grpChg>
        <pc:grpChg chg="mod">
          <ac:chgData name="Tim Cook" userId="d1c7cfb340f2c7ab" providerId="LiveId" clId="{E80455E3-0E76-434E-A6B3-21E80AFE95A7}" dt="2023-04-14T01:50:27.636" v="470"/>
          <ac:grpSpMkLst>
            <pc:docMk/>
            <pc:sldMk cId="1121062418" sldId="471"/>
            <ac:grpSpMk id="58" creationId="{5131C94B-0C57-22AF-15B8-C30B404983FB}"/>
          </ac:grpSpMkLst>
        </pc:grpChg>
        <pc:grpChg chg="mod">
          <ac:chgData name="Tim Cook" userId="d1c7cfb340f2c7ab" providerId="LiveId" clId="{E80455E3-0E76-434E-A6B3-21E80AFE95A7}" dt="2023-04-14T01:50:27.636" v="470"/>
          <ac:grpSpMkLst>
            <pc:docMk/>
            <pc:sldMk cId="1121062418" sldId="471"/>
            <ac:grpSpMk id="59" creationId="{16F14740-B3CA-595A-E86F-EE40C171B545}"/>
          </ac:grpSpMkLst>
        </pc:grpChg>
        <pc:grpChg chg="mod">
          <ac:chgData name="Tim Cook" userId="d1c7cfb340f2c7ab" providerId="LiveId" clId="{E80455E3-0E76-434E-A6B3-21E80AFE95A7}" dt="2023-04-14T01:50:27.636" v="470"/>
          <ac:grpSpMkLst>
            <pc:docMk/>
            <pc:sldMk cId="1121062418" sldId="471"/>
            <ac:grpSpMk id="60" creationId="{98DF0E92-E3BE-450E-B2E1-BA89E61B66DB}"/>
          </ac:grpSpMkLst>
        </pc:grpChg>
        <pc:grpChg chg="del mod">
          <ac:chgData name="Tim Cook" userId="d1c7cfb340f2c7ab" providerId="LiveId" clId="{E80455E3-0E76-434E-A6B3-21E80AFE95A7}" dt="2023-04-14T01:50:37.354" v="489"/>
          <ac:grpSpMkLst>
            <pc:docMk/>
            <pc:sldMk cId="1121062418" sldId="471"/>
            <ac:grpSpMk id="64" creationId="{0C7FAC0B-18CD-86D6-F205-756659B42BCA}"/>
          </ac:grpSpMkLst>
        </pc:grpChg>
        <pc:grpChg chg="del mod">
          <ac:chgData name="Tim Cook" userId="d1c7cfb340f2c7ab" providerId="LiveId" clId="{E80455E3-0E76-434E-A6B3-21E80AFE95A7}" dt="2023-04-14T01:50:37.354" v="488"/>
          <ac:grpSpMkLst>
            <pc:docMk/>
            <pc:sldMk cId="1121062418" sldId="471"/>
            <ac:grpSpMk id="68" creationId="{6C63170B-7F85-371E-57CB-AF74A92B73D1}"/>
          </ac:grpSpMkLst>
        </pc:grpChg>
        <pc:grpChg chg="mod">
          <ac:chgData name="Tim Cook" userId="d1c7cfb340f2c7ab" providerId="LiveId" clId="{E80455E3-0E76-434E-A6B3-21E80AFE95A7}" dt="2023-04-14T01:50:46.049" v="504"/>
          <ac:grpSpMkLst>
            <pc:docMk/>
            <pc:sldMk cId="1121062418" sldId="471"/>
            <ac:grpSpMk id="80" creationId="{2E69DBAA-04B1-E1F6-CDA5-1AD1763DD377}"/>
          </ac:grpSpMkLst>
        </pc:grpChg>
        <pc:grpChg chg="mod">
          <ac:chgData name="Tim Cook" userId="d1c7cfb340f2c7ab" providerId="LiveId" clId="{E80455E3-0E76-434E-A6B3-21E80AFE95A7}" dt="2023-04-14T01:50:46.049" v="504"/>
          <ac:grpSpMkLst>
            <pc:docMk/>
            <pc:sldMk cId="1121062418" sldId="471"/>
            <ac:grpSpMk id="81" creationId="{14B8A400-CCBE-2EFE-A495-1DEC81B43394}"/>
          </ac:grpSpMkLst>
        </pc:grpChg>
        <pc:grpChg chg="mod">
          <ac:chgData name="Tim Cook" userId="d1c7cfb340f2c7ab" providerId="LiveId" clId="{E80455E3-0E76-434E-A6B3-21E80AFE95A7}" dt="2023-04-14T01:50:46.049" v="504"/>
          <ac:grpSpMkLst>
            <pc:docMk/>
            <pc:sldMk cId="1121062418" sldId="471"/>
            <ac:grpSpMk id="82" creationId="{EA31DB23-8BE9-6045-FABE-F57B8A308890}"/>
          </ac:grpSpMkLst>
        </pc:grpChg>
        <pc:grpChg chg="mod">
          <ac:chgData name="Tim Cook" userId="d1c7cfb340f2c7ab" providerId="LiveId" clId="{E80455E3-0E76-434E-A6B3-21E80AFE95A7}" dt="2023-04-14T01:50:49.843" v="508"/>
          <ac:grpSpMkLst>
            <pc:docMk/>
            <pc:sldMk cId="1121062418" sldId="471"/>
            <ac:grpSpMk id="86" creationId="{37D48EF0-53E0-1E5A-7A30-71BD7AF5598D}"/>
          </ac:grpSpMkLst>
        </pc:grpChg>
        <pc:grpChg chg="del mod">
          <ac:chgData name="Tim Cook" userId="d1c7cfb340f2c7ab" providerId="LiveId" clId="{E80455E3-0E76-434E-A6B3-21E80AFE95A7}" dt="2023-04-14T01:51:07.807" v="522"/>
          <ac:grpSpMkLst>
            <pc:docMk/>
            <pc:sldMk cId="1121062418" sldId="471"/>
            <ac:grpSpMk id="94" creationId="{BD1D537F-1F5E-2A85-5195-E4A7F39CEC45}"/>
          </ac:grpSpMkLst>
        </pc:grpChg>
        <pc:grpChg chg="del mod">
          <ac:chgData name="Tim Cook" userId="d1c7cfb340f2c7ab" providerId="LiveId" clId="{E80455E3-0E76-434E-A6B3-21E80AFE95A7}" dt="2023-04-14T01:51:20.542" v="527"/>
          <ac:grpSpMkLst>
            <pc:docMk/>
            <pc:sldMk cId="1121062418" sldId="471"/>
            <ac:grpSpMk id="96" creationId="{FDF494FF-B512-E549-5FFC-4BF0C76300B0}"/>
          </ac:grpSpMkLst>
        </pc:grpChg>
        <pc:grpChg chg="del mod">
          <ac:chgData name="Tim Cook" userId="d1c7cfb340f2c7ab" providerId="LiveId" clId="{E80455E3-0E76-434E-A6B3-21E80AFE95A7}" dt="2023-04-14T01:51:25.202" v="530"/>
          <ac:grpSpMkLst>
            <pc:docMk/>
            <pc:sldMk cId="1121062418" sldId="471"/>
            <ac:grpSpMk id="99" creationId="{1265B749-051C-34B6-174D-B47FD711A3A4}"/>
          </ac:grpSpMkLst>
        </pc:grpChg>
        <pc:grpChg chg="del mod">
          <ac:chgData name="Tim Cook" userId="d1c7cfb340f2c7ab" providerId="LiveId" clId="{E80455E3-0E76-434E-A6B3-21E80AFE95A7}" dt="2023-04-14T01:51:29.613" v="533"/>
          <ac:grpSpMkLst>
            <pc:docMk/>
            <pc:sldMk cId="1121062418" sldId="471"/>
            <ac:grpSpMk id="101" creationId="{BDDA828D-63D7-8952-0975-5BABCC858F2D}"/>
          </ac:grpSpMkLst>
        </pc:grpChg>
        <pc:grpChg chg="mod">
          <ac:chgData name="Tim Cook" userId="d1c7cfb340f2c7ab" providerId="LiveId" clId="{E80455E3-0E76-434E-A6B3-21E80AFE95A7}" dt="2023-04-14T02:06:39.224" v="814"/>
          <ac:grpSpMkLst>
            <pc:docMk/>
            <pc:sldMk cId="1121062418" sldId="471"/>
            <ac:grpSpMk id="103" creationId="{72711FC2-137D-E4F1-FECA-CB18A1F44B48}"/>
          </ac:grpSpMkLst>
        </pc:grpChg>
        <pc:grpChg chg="del mod">
          <ac:chgData name="Tim Cook" userId="d1c7cfb340f2c7ab" providerId="LiveId" clId="{E80455E3-0E76-434E-A6B3-21E80AFE95A7}" dt="2023-04-14T01:52:11.125" v="541"/>
          <ac:grpSpMkLst>
            <pc:docMk/>
            <pc:sldMk cId="1121062418" sldId="471"/>
            <ac:grpSpMk id="107" creationId="{EDAD62D8-B656-1807-6715-B26FB9330640}"/>
          </ac:grpSpMkLst>
        </pc:grpChg>
        <pc:grpChg chg="del mod">
          <ac:chgData name="Tim Cook" userId="d1c7cfb340f2c7ab" providerId="LiveId" clId="{E80455E3-0E76-434E-A6B3-21E80AFE95A7}" dt="2023-04-14T01:52:18.187" v="554"/>
          <ac:grpSpMkLst>
            <pc:docMk/>
            <pc:sldMk cId="1121062418" sldId="471"/>
            <ac:grpSpMk id="114" creationId="{EC5E4BF5-96B3-8AA8-1E4C-731C95307997}"/>
          </ac:grpSpMkLst>
        </pc:grpChg>
        <pc:grpChg chg="del mod">
          <ac:chgData name="Tim Cook" userId="d1c7cfb340f2c7ab" providerId="LiveId" clId="{E80455E3-0E76-434E-A6B3-21E80AFE95A7}" dt="2023-04-14T01:52:27.268" v="563"/>
          <ac:grpSpMkLst>
            <pc:docMk/>
            <pc:sldMk cId="1121062418" sldId="471"/>
            <ac:grpSpMk id="119" creationId="{7AC034E1-8644-9C4D-86F7-AA96F02FA3B8}"/>
          </ac:grpSpMkLst>
        </pc:grpChg>
        <pc:grpChg chg="del mod">
          <ac:chgData name="Tim Cook" userId="d1c7cfb340f2c7ab" providerId="LiveId" clId="{E80455E3-0E76-434E-A6B3-21E80AFE95A7}" dt="2023-04-14T01:52:33.705" v="575"/>
          <ac:grpSpMkLst>
            <pc:docMk/>
            <pc:sldMk cId="1121062418" sldId="471"/>
            <ac:grpSpMk id="128" creationId="{6DDDC01B-8FFF-8A23-25CE-90416C6F7258}"/>
          </ac:grpSpMkLst>
        </pc:grpChg>
        <pc:grpChg chg="mod">
          <ac:chgData name="Tim Cook" userId="d1c7cfb340f2c7ab" providerId="LiveId" clId="{E80455E3-0E76-434E-A6B3-21E80AFE95A7}" dt="2023-04-14T01:52:33.705" v="575"/>
          <ac:grpSpMkLst>
            <pc:docMk/>
            <pc:sldMk cId="1121062418" sldId="471"/>
            <ac:grpSpMk id="130" creationId="{65D9055B-CE13-84F6-631B-7995A75190E6}"/>
          </ac:grpSpMkLst>
        </pc:grpChg>
        <pc:grpChg chg="del mod">
          <ac:chgData name="Tim Cook" userId="d1c7cfb340f2c7ab" providerId="LiveId" clId="{E80455E3-0E76-434E-A6B3-21E80AFE95A7}" dt="2023-04-14T01:52:45.167" v="595"/>
          <ac:grpSpMkLst>
            <pc:docMk/>
            <pc:sldMk cId="1121062418" sldId="471"/>
            <ac:grpSpMk id="137" creationId="{18BE0334-DCF3-32A1-F362-5779F2BF8D06}"/>
          </ac:grpSpMkLst>
        </pc:grpChg>
        <pc:grpChg chg="mod">
          <ac:chgData name="Tim Cook" userId="d1c7cfb340f2c7ab" providerId="LiveId" clId="{E80455E3-0E76-434E-A6B3-21E80AFE95A7}" dt="2023-04-14T01:52:53.361" v="608"/>
          <ac:grpSpMkLst>
            <pc:docMk/>
            <pc:sldMk cId="1121062418" sldId="471"/>
            <ac:grpSpMk id="148" creationId="{2C921C67-B6B6-7AE7-29AE-74B1130647A6}"/>
          </ac:grpSpMkLst>
        </pc:grpChg>
        <pc:inkChg chg="add del mod">
          <ac:chgData name="Tim Cook" userId="d1c7cfb340f2c7ab" providerId="LiveId" clId="{E80455E3-0E76-434E-A6B3-21E80AFE95A7}" dt="2023-04-14T01:49:49.186" v="410"/>
          <ac:inkMkLst>
            <pc:docMk/>
            <pc:sldMk cId="1121062418" sldId="471"/>
            <ac:inkMk id="3" creationId="{16336FE9-16EC-C928-A5EA-57244DB7DAF9}"/>
          </ac:inkMkLst>
        </pc:inkChg>
        <pc:inkChg chg="add del mod">
          <ac:chgData name="Tim Cook" userId="d1c7cfb340f2c7ab" providerId="LiveId" clId="{E80455E3-0E76-434E-A6B3-21E80AFE95A7}" dt="2023-04-14T02:06:39.224" v="815"/>
          <ac:inkMkLst>
            <pc:docMk/>
            <pc:sldMk cId="1121062418" sldId="471"/>
            <ac:inkMk id="3" creationId="{69349F66-2F50-DAE9-7E10-0FBFB8409F2F}"/>
          </ac:inkMkLst>
        </pc:inkChg>
        <pc:inkChg chg="add del mod">
          <ac:chgData name="Tim Cook" userId="d1c7cfb340f2c7ab" providerId="LiveId" clId="{E80455E3-0E76-434E-A6B3-21E80AFE95A7}" dt="2023-04-14T02:06:39.224" v="812"/>
          <ac:inkMkLst>
            <pc:docMk/>
            <pc:sldMk cId="1121062418" sldId="471"/>
            <ac:inkMk id="4" creationId="{1AD53188-50ED-6048-6FD6-CDF2C78C90F8}"/>
          </ac:inkMkLst>
        </pc:inkChg>
        <pc:inkChg chg="add del mod">
          <ac:chgData name="Tim Cook" userId="d1c7cfb340f2c7ab" providerId="LiveId" clId="{E80455E3-0E76-434E-A6B3-21E80AFE95A7}" dt="2023-04-14T01:49:49.186" v="409"/>
          <ac:inkMkLst>
            <pc:docMk/>
            <pc:sldMk cId="1121062418" sldId="471"/>
            <ac:inkMk id="4" creationId="{B82CB7C1-9D18-9725-F3CE-8057ECC6A95E}"/>
          </ac:inkMkLst>
        </pc:inkChg>
        <pc:inkChg chg="add del mod">
          <ac:chgData name="Tim Cook" userId="d1c7cfb340f2c7ab" providerId="LiveId" clId="{E80455E3-0E76-434E-A6B3-21E80AFE95A7}" dt="2023-04-14T02:06:39.224" v="813"/>
          <ac:inkMkLst>
            <pc:docMk/>
            <pc:sldMk cId="1121062418" sldId="471"/>
            <ac:inkMk id="5" creationId="{5B1D62E2-68B9-7385-647A-DF388EB5183A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6" creationId="{81395A72-1169-6723-A627-639B03AE6E3B}"/>
          </ac:inkMkLst>
        </pc:inkChg>
        <pc:inkChg chg="add del mod">
          <ac:chgData name="Tim Cook" userId="d1c7cfb340f2c7ab" providerId="LiveId" clId="{E80455E3-0E76-434E-A6B3-21E80AFE95A7}" dt="2023-04-14T01:50:08.391" v="433"/>
          <ac:inkMkLst>
            <pc:docMk/>
            <pc:sldMk cId="1121062418" sldId="471"/>
            <ac:inkMk id="7" creationId="{EFF2C34B-FB3E-C7B6-A4A4-F4CB72E0996C}"/>
          </ac:inkMkLst>
        </pc:inkChg>
        <pc:inkChg chg="add del">
          <ac:chgData name="Tim Cook" userId="d1c7cfb340f2c7ab" providerId="LiveId" clId="{E80455E3-0E76-434E-A6B3-21E80AFE95A7}" dt="2023-04-14T02:06:42.468" v="817"/>
          <ac:inkMkLst>
            <pc:docMk/>
            <pc:sldMk cId="1121062418" sldId="471"/>
            <ac:inkMk id="8" creationId="{39AD31F3-7937-148F-43A7-5E3B0AA39ECA}"/>
          </ac:inkMkLst>
        </pc:inkChg>
        <pc:inkChg chg="add del mod">
          <ac:chgData name="Tim Cook" userId="d1c7cfb340f2c7ab" providerId="LiveId" clId="{E80455E3-0E76-434E-A6B3-21E80AFE95A7}" dt="2023-04-14T01:50:08.376" v="430"/>
          <ac:inkMkLst>
            <pc:docMk/>
            <pc:sldMk cId="1121062418" sldId="471"/>
            <ac:inkMk id="8" creationId="{BBF8395A-8B16-536D-27CA-3E1178793411}"/>
          </ac:inkMkLst>
        </pc:inkChg>
        <pc:inkChg chg="add del">
          <ac:chgData name="Tim Cook" userId="d1c7cfb340f2c7ab" providerId="LiveId" clId="{E80455E3-0E76-434E-A6B3-21E80AFE95A7}" dt="2023-04-14T02:06:45.386" v="819"/>
          <ac:inkMkLst>
            <pc:docMk/>
            <pc:sldMk cId="1121062418" sldId="471"/>
            <ac:inkMk id="9" creationId="{0DEE87F5-86CD-07B0-B184-C420F9D21AF9}"/>
          </ac:inkMkLst>
        </pc:inkChg>
        <pc:inkChg chg="add del mod">
          <ac:chgData name="Tim Cook" userId="d1c7cfb340f2c7ab" providerId="LiveId" clId="{E80455E3-0E76-434E-A6B3-21E80AFE95A7}" dt="2023-04-14T01:50:08.391" v="432"/>
          <ac:inkMkLst>
            <pc:docMk/>
            <pc:sldMk cId="1121062418" sldId="471"/>
            <ac:inkMk id="10" creationId="{C5FC9324-85DB-8292-CAEB-86C550D0B303}"/>
          </ac:inkMkLst>
        </pc:inkChg>
        <pc:inkChg chg="add mod">
          <ac:chgData name="Tim Cook" userId="d1c7cfb340f2c7ab" providerId="LiveId" clId="{E80455E3-0E76-434E-A6B3-21E80AFE95A7}" dt="2023-04-14T02:06:51.026" v="824"/>
          <ac:inkMkLst>
            <pc:docMk/>
            <pc:sldMk cId="1121062418" sldId="471"/>
            <ac:inkMk id="10" creationId="{EC8B3F23-2BB5-612E-C2A4-6E5FB185484D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11" creationId="{0AC4F86E-4DC7-F0C7-5F8C-5666EE0D6156}"/>
          </ac:inkMkLst>
        </pc:inkChg>
        <pc:inkChg chg="add mod">
          <ac:chgData name="Tim Cook" userId="d1c7cfb340f2c7ab" providerId="LiveId" clId="{E80455E3-0E76-434E-A6B3-21E80AFE95A7}" dt="2023-04-14T02:06:51.026" v="824"/>
          <ac:inkMkLst>
            <pc:docMk/>
            <pc:sldMk cId="1121062418" sldId="471"/>
            <ac:inkMk id="12" creationId="{16A886E7-DFB7-8B7E-0E8F-9EB22F04657A}"/>
          </ac:inkMkLst>
        </pc:inkChg>
        <pc:inkChg chg="add del mod">
          <ac:chgData name="Tim Cook" userId="d1c7cfb340f2c7ab" providerId="LiveId" clId="{E80455E3-0E76-434E-A6B3-21E80AFE95A7}" dt="2023-04-14T01:49:57.982" v="419"/>
          <ac:inkMkLst>
            <pc:docMk/>
            <pc:sldMk cId="1121062418" sldId="471"/>
            <ac:inkMk id="12" creationId="{EB8130D1-B589-0FB1-5731-78588D4F85C1}"/>
          </ac:inkMkLst>
        </pc:inkChg>
        <pc:inkChg chg="add del">
          <ac:chgData name="Tim Cook" userId="d1c7cfb340f2c7ab" providerId="LiveId" clId="{E80455E3-0E76-434E-A6B3-21E80AFE95A7}" dt="2023-04-14T01:50:08.391" v="431"/>
          <ac:inkMkLst>
            <pc:docMk/>
            <pc:sldMk cId="1121062418" sldId="471"/>
            <ac:inkMk id="14" creationId="{09FF9EA6-2CF1-7296-F189-2B7F6D1A5058}"/>
          </ac:inkMkLst>
        </pc:inkChg>
        <pc:inkChg chg="add mod">
          <ac:chgData name="Tim Cook" userId="d1c7cfb340f2c7ab" providerId="LiveId" clId="{E80455E3-0E76-434E-A6B3-21E80AFE95A7}" dt="2023-04-14T02:06:51.026" v="824"/>
          <ac:inkMkLst>
            <pc:docMk/>
            <pc:sldMk cId="1121062418" sldId="471"/>
            <ac:inkMk id="14" creationId="{E30DCC98-83A4-A33D-E90D-5856F30AAD4E}"/>
          </ac:inkMkLst>
        </pc:inkChg>
        <pc:inkChg chg="add del mod">
          <ac:chgData name="Tim Cook" userId="d1c7cfb340f2c7ab" providerId="LiveId" clId="{E80455E3-0E76-434E-A6B3-21E80AFE95A7}" dt="2023-04-14T01:52:37.780" v="579"/>
          <ac:inkMkLst>
            <pc:docMk/>
            <pc:sldMk cId="1121062418" sldId="471"/>
            <ac:inkMk id="15" creationId="{4C595F27-8B7C-9727-12F3-2EACE6FCE099}"/>
          </ac:inkMkLst>
        </pc:inkChg>
        <pc:inkChg chg="add mod">
          <ac:chgData name="Tim Cook" userId="d1c7cfb340f2c7ab" providerId="LiveId" clId="{E80455E3-0E76-434E-A6B3-21E80AFE95A7}" dt="2023-04-14T02:06:51.026" v="824"/>
          <ac:inkMkLst>
            <pc:docMk/>
            <pc:sldMk cId="1121062418" sldId="471"/>
            <ac:inkMk id="15" creationId="{8F6706F8-AD14-99E2-E7A0-CD3F46367382}"/>
          </ac:inkMkLst>
        </pc:inkChg>
        <pc:inkChg chg="add del mod">
          <ac:chgData name="Tim Cook" userId="d1c7cfb340f2c7ab" providerId="LiveId" clId="{E80455E3-0E76-434E-A6B3-21E80AFE95A7}" dt="2023-04-14T01:52:37.780" v="582"/>
          <ac:inkMkLst>
            <pc:docMk/>
            <pc:sldMk cId="1121062418" sldId="471"/>
            <ac:inkMk id="16" creationId="{6FA385FB-E489-1D04-1EEB-BF8D1FF2EB6F}"/>
          </ac:inkMkLst>
        </pc:inkChg>
        <pc:inkChg chg="add del mod">
          <ac:chgData name="Tim Cook" userId="d1c7cfb340f2c7ab" providerId="LiveId" clId="{E80455E3-0E76-434E-A6B3-21E80AFE95A7}" dt="2023-04-14T01:52:37.780" v="580"/>
          <ac:inkMkLst>
            <pc:docMk/>
            <pc:sldMk cId="1121062418" sldId="471"/>
            <ac:inkMk id="17" creationId="{3F671DD0-9A43-D02D-DA90-E7F68DCB1E5B}"/>
          </ac:inkMkLst>
        </pc:inkChg>
        <pc:inkChg chg="add del mod">
          <ac:chgData name="Tim Cook" userId="d1c7cfb340f2c7ab" providerId="LiveId" clId="{E80455E3-0E76-434E-A6B3-21E80AFE95A7}" dt="2023-04-14T01:52:37.765" v="576"/>
          <ac:inkMkLst>
            <pc:docMk/>
            <pc:sldMk cId="1121062418" sldId="471"/>
            <ac:inkMk id="18" creationId="{F2E87F6A-174F-D877-48A4-49454D18A431}"/>
          </ac:inkMkLst>
        </pc:inkChg>
        <pc:inkChg chg="add del mod">
          <ac:chgData name="Tim Cook" userId="d1c7cfb340f2c7ab" providerId="LiveId" clId="{E80455E3-0E76-434E-A6B3-21E80AFE95A7}" dt="2023-04-14T01:52:37.780" v="581"/>
          <ac:inkMkLst>
            <pc:docMk/>
            <pc:sldMk cId="1121062418" sldId="471"/>
            <ac:inkMk id="19" creationId="{FD7699F3-8696-B6AD-3120-5BC757C5A079}"/>
          </ac:inkMkLst>
        </pc:inkChg>
        <pc:inkChg chg="add del mod">
          <ac:chgData name="Tim Cook" userId="d1c7cfb340f2c7ab" providerId="LiveId" clId="{E80455E3-0E76-434E-A6B3-21E80AFE95A7}" dt="2023-04-14T01:52:37.780" v="583"/>
          <ac:inkMkLst>
            <pc:docMk/>
            <pc:sldMk cId="1121062418" sldId="471"/>
            <ac:inkMk id="20" creationId="{0C816EA1-04E9-4A2B-B7AD-5A58BAD331A4}"/>
          </ac:inkMkLst>
        </pc:inkChg>
        <pc:inkChg chg="add del mod">
          <ac:chgData name="Tim Cook" userId="d1c7cfb340f2c7ab" providerId="LiveId" clId="{E80455E3-0E76-434E-A6B3-21E80AFE95A7}" dt="2023-04-14T01:52:37.780" v="578"/>
          <ac:inkMkLst>
            <pc:docMk/>
            <pc:sldMk cId="1121062418" sldId="471"/>
            <ac:inkMk id="21" creationId="{3493048D-7B4C-3D9C-BDE4-26ED05082CFD}"/>
          </ac:inkMkLst>
        </pc:inkChg>
        <pc:inkChg chg="add del mod">
          <ac:chgData name="Tim Cook" userId="d1c7cfb340f2c7ab" providerId="LiveId" clId="{E80455E3-0E76-434E-A6B3-21E80AFE95A7}" dt="2023-04-14T01:52:37.780" v="577"/>
          <ac:inkMkLst>
            <pc:docMk/>
            <pc:sldMk cId="1121062418" sldId="471"/>
            <ac:inkMk id="22" creationId="{EAD94B7E-E2F1-B592-56DD-96193A417A09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24" creationId="{244D411F-BD91-9596-02A0-9B8CDBADD846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25" creationId="{BF995E31-3581-7DAF-9C10-6FCBC7C9D834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26" creationId="{0A3B8847-AE0D-E832-D16D-D9A0B4E4276D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27" creationId="{F1FF4DB7-CDA9-E9E5-E36F-F7A30F1A78B3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28" creationId="{F246B12C-8E59-7F83-F608-3EEFE8D6F868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29" creationId="{50E04A12-91D4-38D2-9024-AA5FAA14BB53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0" creationId="{F5050B67-1D8C-4EF9-CA47-8571BFDF2F40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1" creationId="{274F4D84-ED23-213D-775A-92A326C35382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2" creationId="{E158DDA3-A393-4E06-7B1B-8D0A031A174F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3" creationId="{12A2600F-718F-0A5D-7FA4-ECD90F0C461C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4" creationId="{E506ED4A-F227-7847-9485-343CF8747B45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5" creationId="{C1844B2D-E923-9E56-C00A-19F7D76E8F1E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6" creationId="{548EB312-89D7-EC10-B529-AA6B456B49E9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7" creationId="{9FBBB0AD-7FE5-0EC3-EAEF-4A15E461BE50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8" creationId="{9205080A-7A66-2500-9B1D-B2A538D22FDD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9" creationId="{789F0D5E-F856-F498-9A39-25FD6AE1F964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40" creationId="{222A0F93-6E89-B4B0-C447-B9CF943598B2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41" creationId="{DD4BC037-F7E8-E410-232E-46623BAE01C6}"/>
          </ac:inkMkLst>
        </pc:inkChg>
        <pc:inkChg chg="add del mod">
          <ac:chgData name="Tim Cook" userId="d1c7cfb340f2c7ab" providerId="LiveId" clId="{E80455E3-0E76-434E-A6B3-21E80AFE95A7}" dt="2023-04-14T01:50:29.680" v="476"/>
          <ac:inkMkLst>
            <pc:docMk/>
            <pc:sldMk cId="1121062418" sldId="471"/>
            <ac:inkMk id="42" creationId="{E728C22E-F30A-8F2F-5692-C24FB3E02C83}"/>
          </ac:inkMkLst>
        </pc:inkChg>
        <pc:inkChg chg="add del mod">
          <ac:chgData name="Tim Cook" userId="d1c7cfb340f2c7ab" providerId="LiveId" clId="{E80455E3-0E76-434E-A6B3-21E80AFE95A7}" dt="2023-04-14T01:50:29.680" v="473"/>
          <ac:inkMkLst>
            <pc:docMk/>
            <pc:sldMk cId="1121062418" sldId="471"/>
            <ac:inkMk id="43" creationId="{D9311E6B-0109-F59A-CB2D-8ACF320319E2}"/>
          </ac:inkMkLst>
        </pc:inkChg>
        <pc:inkChg chg="add del mod">
          <ac:chgData name="Tim Cook" userId="d1c7cfb340f2c7ab" providerId="LiveId" clId="{E80455E3-0E76-434E-A6B3-21E80AFE95A7}" dt="2023-04-14T01:50:29.680" v="475"/>
          <ac:inkMkLst>
            <pc:docMk/>
            <pc:sldMk cId="1121062418" sldId="471"/>
            <ac:inkMk id="44" creationId="{E466EF0E-43D9-8927-8D1E-F62C0403D550}"/>
          </ac:inkMkLst>
        </pc:inkChg>
        <pc:inkChg chg="add del mod">
          <ac:chgData name="Tim Cook" userId="d1c7cfb340f2c7ab" providerId="LiveId" clId="{E80455E3-0E76-434E-A6B3-21E80AFE95A7}" dt="2023-04-14T01:50:37.354" v="486"/>
          <ac:inkMkLst>
            <pc:docMk/>
            <pc:sldMk cId="1121062418" sldId="471"/>
            <ac:inkMk id="45" creationId="{6850B525-3F45-C02D-4A36-E2769E29D4E9}"/>
          </ac:inkMkLst>
        </pc:inkChg>
        <pc:inkChg chg="add del mod">
          <ac:chgData name="Tim Cook" userId="d1c7cfb340f2c7ab" providerId="LiveId" clId="{E80455E3-0E76-434E-A6B3-21E80AFE95A7}" dt="2023-04-14T01:50:29.680" v="474"/>
          <ac:inkMkLst>
            <pc:docMk/>
            <pc:sldMk cId="1121062418" sldId="471"/>
            <ac:inkMk id="46" creationId="{B61FBABC-C5A4-942F-7084-437AC88D6E8D}"/>
          </ac:inkMkLst>
        </pc:inkChg>
        <pc:inkChg chg="add del mod">
          <ac:chgData name="Tim Cook" userId="d1c7cfb340f2c7ab" providerId="LiveId" clId="{E80455E3-0E76-434E-A6B3-21E80AFE95A7}" dt="2023-04-14T01:50:29.680" v="471"/>
          <ac:inkMkLst>
            <pc:docMk/>
            <pc:sldMk cId="1121062418" sldId="471"/>
            <ac:inkMk id="47" creationId="{6AE2C184-9C1E-9DE6-08BC-271CE8181435}"/>
          </ac:inkMkLst>
        </pc:inkChg>
        <pc:inkChg chg="add del mod">
          <ac:chgData name="Tim Cook" userId="d1c7cfb340f2c7ab" providerId="LiveId" clId="{E80455E3-0E76-434E-A6B3-21E80AFE95A7}" dt="2023-04-14T01:50:29.680" v="472"/>
          <ac:inkMkLst>
            <pc:docMk/>
            <pc:sldMk cId="1121062418" sldId="471"/>
            <ac:inkMk id="48" creationId="{12F872A4-D846-37DD-40FC-88BB0EBC4248}"/>
          </ac:inkMkLst>
        </pc:inkChg>
        <pc:inkChg chg="add del mod">
          <ac:chgData name="Tim Cook" userId="d1c7cfb340f2c7ab" providerId="LiveId" clId="{E80455E3-0E76-434E-A6B3-21E80AFE95A7}" dt="2023-04-14T01:50:37.354" v="490"/>
          <ac:inkMkLst>
            <pc:docMk/>
            <pc:sldMk cId="1121062418" sldId="471"/>
            <ac:inkMk id="49" creationId="{1ED7729F-6BF5-CD27-0D12-888C026D5DCB}"/>
          </ac:inkMkLst>
        </pc:inkChg>
        <pc:inkChg chg="add del">
          <ac:chgData name="Tim Cook" userId="d1c7cfb340f2c7ab" providerId="LiveId" clId="{E80455E3-0E76-434E-A6B3-21E80AFE95A7}" dt="2023-04-14T01:50:27.339" v="465"/>
          <ac:inkMkLst>
            <pc:docMk/>
            <pc:sldMk cId="1121062418" sldId="471"/>
            <ac:inkMk id="50" creationId="{FFE56237-AE62-23E4-BE36-A5240505055F}"/>
          </ac:inkMkLst>
        </pc:inkChg>
        <pc:inkChg chg="add del">
          <ac:chgData name="Tim Cook" userId="d1c7cfb340f2c7ab" providerId="LiveId" clId="{E80455E3-0E76-434E-A6B3-21E80AFE95A7}" dt="2023-04-14T01:50:27.339" v="466"/>
          <ac:inkMkLst>
            <pc:docMk/>
            <pc:sldMk cId="1121062418" sldId="471"/>
            <ac:inkMk id="51" creationId="{4681A2A7-D104-F626-AFBF-748B13A8129E}"/>
          </ac:inkMkLst>
        </pc:inkChg>
        <pc:inkChg chg="add del">
          <ac:chgData name="Tim Cook" userId="d1c7cfb340f2c7ab" providerId="LiveId" clId="{E80455E3-0E76-434E-A6B3-21E80AFE95A7}" dt="2023-04-14T01:50:27.339" v="469"/>
          <ac:inkMkLst>
            <pc:docMk/>
            <pc:sldMk cId="1121062418" sldId="471"/>
            <ac:inkMk id="52" creationId="{DA99EE27-63D0-3ADB-90D8-D6E127B36E35}"/>
          </ac:inkMkLst>
        </pc:inkChg>
        <pc:inkChg chg="add del">
          <ac:chgData name="Tim Cook" userId="d1c7cfb340f2c7ab" providerId="LiveId" clId="{E80455E3-0E76-434E-A6B3-21E80AFE95A7}" dt="2023-04-14T01:50:27.339" v="468"/>
          <ac:inkMkLst>
            <pc:docMk/>
            <pc:sldMk cId="1121062418" sldId="471"/>
            <ac:inkMk id="53" creationId="{1D0774A5-8A23-8819-D533-02AB998D48FB}"/>
          </ac:inkMkLst>
        </pc:inkChg>
        <pc:inkChg chg="add del">
          <ac:chgData name="Tim Cook" userId="d1c7cfb340f2c7ab" providerId="LiveId" clId="{E80455E3-0E76-434E-A6B3-21E80AFE95A7}" dt="2023-04-14T01:50:27.339" v="467"/>
          <ac:inkMkLst>
            <pc:docMk/>
            <pc:sldMk cId="1121062418" sldId="471"/>
            <ac:inkMk id="54" creationId="{F84FBEEE-FC93-54F0-213F-5A4622D4E9F1}"/>
          </ac:inkMkLst>
        </pc:inkChg>
        <pc:inkChg chg="add del mod">
          <ac:chgData name="Tim Cook" userId="d1c7cfb340f2c7ab" providerId="LiveId" clId="{E80455E3-0E76-434E-A6B3-21E80AFE95A7}" dt="2023-04-14T01:50:37.354" v="489"/>
          <ac:inkMkLst>
            <pc:docMk/>
            <pc:sldMk cId="1121062418" sldId="471"/>
            <ac:inkMk id="61" creationId="{226A3077-695F-4EE8-D5D4-F2A40BEC805B}"/>
          </ac:inkMkLst>
        </pc:inkChg>
        <pc:inkChg chg="add del mod">
          <ac:chgData name="Tim Cook" userId="d1c7cfb340f2c7ab" providerId="LiveId" clId="{E80455E3-0E76-434E-A6B3-21E80AFE95A7}" dt="2023-04-14T01:50:37.354" v="487"/>
          <ac:inkMkLst>
            <pc:docMk/>
            <pc:sldMk cId="1121062418" sldId="471"/>
            <ac:inkMk id="62" creationId="{48AE88CF-9C4E-E2C2-21F0-2AED16784EC4}"/>
          </ac:inkMkLst>
        </pc:inkChg>
        <pc:inkChg chg="add del mod">
          <ac:chgData name="Tim Cook" userId="d1c7cfb340f2c7ab" providerId="LiveId" clId="{E80455E3-0E76-434E-A6B3-21E80AFE95A7}" dt="2023-04-14T01:50:38.592" v="492"/>
          <ac:inkMkLst>
            <pc:docMk/>
            <pc:sldMk cId="1121062418" sldId="471"/>
            <ac:inkMk id="63" creationId="{14A9BC37-30A1-D363-E506-7AA6CDEE8FCE}"/>
          </ac:inkMkLst>
        </pc:inkChg>
        <pc:inkChg chg="add del mod">
          <ac:chgData name="Tim Cook" userId="d1c7cfb340f2c7ab" providerId="LiveId" clId="{E80455E3-0E76-434E-A6B3-21E80AFE95A7}" dt="2023-04-14T01:50:37.354" v="491"/>
          <ac:inkMkLst>
            <pc:docMk/>
            <pc:sldMk cId="1121062418" sldId="471"/>
            <ac:inkMk id="65" creationId="{490B3C76-D114-432C-2527-006CB8437D33}"/>
          </ac:inkMkLst>
        </pc:inkChg>
        <pc:inkChg chg="add del mod">
          <ac:chgData name="Tim Cook" userId="d1c7cfb340f2c7ab" providerId="LiveId" clId="{E80455E3-0E76-434E-A6B3-21E80AFE95A7}" dt="2023-04-14T01:50:37.354" v="488"/>
          <ac:inkMkLst>
            <pc:docMk/>
            <pc:sldMk cId="1121062418" sldId="471"/>
            <ac:inkMk id="66" creationId="{6E58A920-CC9C-E89F-49F9-BDF4BC6A2B7C}"/>
          </ac:inkMkLst>
        </pc:inkChg>
        <pc:inkChg chg="add del mod">
          <ac:chgData name="Tim Cook" userId="d1c7cfb340f2c7ab" providerId="LiveId" clId="{E80455E3-0E76-434E-A6B3-21E80AFE95A7}" dt="2023-04-14T01:50:37.354" v="485"/>
          <ac:inkMkLst>
            <pc:docMk/>
            <pc:sldMk cId="1121062418" sldId="471"/>
            <ac:inkMk id="67" creationId="{E12D3FF9-43D5-D818-3111-FABB031C25FB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69" creationId="{5E87147E-C2EF-07D3-D346-74059E818BC1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0" creationId="{3CF0C64B-7AD9-1761-AFE4-503EB90D95DD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1" creationId="{8A6986D9-5A9B-074C-0321-9C9945F39024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2" creationId="{7F89BDED-17CF-76FE-5751-F3CCA1C55157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3" creationId="{23A1138F-843E-3FAB-BC4A-EB6E0754EA5B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4" creationId="{092B0933-4AEE-45BE-91C8-D2D9C0CEE48D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5" creationId="{72496049-5293-196C-B4CA-7C99E2B34DFE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6" creationId="{9491B65E-C72C-630A-0191-BA36A43A4FA0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7" creationId="{5AE2FA25-CD20-3A20-EDC8-EC1ED28357A8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8" creationId="{034271F9-FB61-E3DE-77EA-A8016E6804BB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9" creationId="{E85A41BA-F431-1B8D-871C-520633826D8C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83" creationId="{FB452762-4D33-9022-AC0B-BCFBF7B266C4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84" creationId="{855FDB42-126C-3687-C392-BA135F6D63F0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85" creationId="{807FCD77-07D6-E871-38C6-B977E2612229}"/>
          </ac:inkMkLst>
        </pc:inkChg>
        <pc:inkChg chg="add del">
          <ac:chgData name="Tim Cook" userId="d1c7cfb340f2c7ab" providerId="LiveId" clId="{E80455E3-0E76-434E-A6B3-21E80AFE95A7}" dt="2023-04-14T01:51:11.769" v="523"/>
          <ac:inkMkLst>
            <pc:docMk/>
            <pc:sldMk cId="1121062418" sldId="471"/>
            <ac:inkMk id="87" creationId="{EEA8A47C-C299-2161-E2E0-4D30D1D071F4}"/>
          </ac:inkMkLst>
        </pc:inkChg>
        <pc:inkChg chg="add del">
          <ac:chgData name="Tim Cook" userId="d1c7cfb340f2c7ab" providerId="LiveId" clId="{E80455E3-0E76-434E-A6B3-21E80AFE95A7}" dt="2023-04-14T01:51:00.949" v="513"/>
          <ac:inkMkLst>
            <pc:docMk/>
            <pc:sldMk cId="1121062418" sldId="471"/>
            <ac:inkMk id="88" creationId="{ABA7E8E4-1FD1-1628-92B1-8DDCFFC91595}"/>
          </ac:inkMkLst>
        </pc:inkChg>
        <pc:inkChg chg="add del">
          <ac:chgData name="Tim Cook" userId="d1c7cfb340f2c7ab" providerId="LiveId" clId="{E80455E3-0E76-434E-A6B3-21E80AFE95A7}" dt="2023-04-14T01:51:00.949" v="514"/>
          <ac:inkMkLst>
            <pc:docMk/>
            <pc:sldMk cId="1121062418" sldId="471"/>
            <ac:inkMk id="89" creationId="{B662D0F4-6E82-9F28-6854-B296225BB353}"/>
          </ac:inkMkLst>
        </pc:inkChg>
        <pc:inkChg chg="add del">
          <ac:chgData name="Tim Cook" userId="d1c7cfb340f2c7ab" providerId="LiveId" clId="{E80455E3-0E76-434E-A6B3-21E80AFE95A7}" dt="2023-04-14T01:51:00.949" v="515"/>
          <ac:inkMkLst>
            <pc:docMk/>
            <pc:sldMk cId="1121062418" sldId="471"/>
            <ac:inkMk id="90" creationId="{3FFDF2B4-4515-DEEB-678E-2CF1A588378C}"/>
          </ac:inkMkLst>
        </pc:inkChg>
        <pc:inkChg chg="add mod">
          <ac:chgData name="Tim Cook" userId="d1c7cfb340f2c7ab" providerId="LiveId" clId="{E80455E3-0E76-434E-A6B3-21E80AFE95A7}" dt="2023-04-14T02:06:39.224" v="814"/>
          <ac:inkMkLst>
            <pc:docMk/>
            <pc:sldMk cId="1121062418" sldId="471"/>
            <ac:inkMk id="91" creationId="{D345B722-2CFE-7DCD-591D-C4541BB4F9C5}"/>
          </ac:inkMkLst>
        </pc:inkChg>
        <pc:inkChg chg="add mod">
          <ac:chgData name="Tim Cook" userId="d1c7cfb340f2c7ab" providerId="LiveId" clId="{E80455E3-0E76-434E-A6B3-21E80AFE95A7}" dt="2023-04-14T02:06:39.224" v="814"/>
          <ac:inkMkLst>
            <pc:docMk/>
            <pc:sldMk cId="1121062418" sldId="471"/>
            <ac:inkMk id="92" creationId="{505BA630-FC01-FB44-91F2-197E5A9CB2A1}"/>
          </ac:inkMkLst>
        </pc:inkChg>
        <pc:inkChg chg="add del mod">
          <ac:chgData name="Tim Cook" userId="d1c7cfb340f2c7ab" providerId="LiveId" clId="{E80455E3-0E76-434E-A6B3-21E80AFE95A7}" dt="2023-04-14T01:51:05.430" v="520"/>
          <ac:inkMkLst>
            <pc:docMk/>
            <pc:sldMk cId="1121062418" sldId="471"/>
            <ac:inkMk id="93" creationId="{02A9ECE3-115A-941A-D98A-4BE7741612A0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95" creationId="{D2A97CBA-9C2E-F3AE-E84A-F405435BC955}"/>
          </ac:inkMkLst>
        </pc:inkChg>
        <pc:inkChg chg="add del">
          <ac:chgData name="Tim Cook" userId="d1c7cfb340f2c7ab" providerId="LiveId" clId="{E80455E3-0E76-434E-A6B3-21E80AFE95A7}" dt="2023-04-14T01:51:15.921" v="525"/>
          <ac:inkMkLst>
            <pc:docMk/>
            <pc:sldMk cId="1121062418" sldId="471"/>
            <ac:inkMk id="97" creationId="{EC04262C-A269-1484-7C56-2CF388D3FAD8}"/>
          </ac:inkMkLst>
        </pc:inkChg>
        <pc:inkChg chg="add del mod">
          <ac:chgData name="Tim Cook" userId="d1c7cfb340f2c7ab" providerId="LiveId" clId="{E80455E3-0E76-434E-A6B3-21E80AFE95A7}" dt="2023-04-14T01:51:22.311" v="528"/>
          <ac:inkMkLst>
            <pc:docMk/>
            <pc:sldMk cId="1121062418" sldId="471"/>
            <ac:inkMk id="98" creationId="{B4BF9318-AA51-6C2A-F964-D8AF28FE6B6D}"/>
          </ac:inkMkLst>
        </pc:inkChg>
        <pc:inkChg chg="add del mod">
          <ac:chgData name="Tim Cook" userId="d1c7cfb340f2c7ab" providerId="LiveId" clId="{E80455E3-0E76-434E-A6B3-21E80AFE95A7}" dt="2023-04-14T01:51:26.456" v="531"/>
          <ac:inkMkLst>
            <pc:docMk/>
            <pc:sldMk cId="1121062418" sldId="471"/>
            <ac:inkMk id="100" creationId="{AC7D7B50-4994-0094-C351-AE304F39FAE1}"/>
          </ac:inkMkLst>
        </pc:inkChg>
        <pc:inkChg chg="add del mod">
          <ac:chgData name="Tim Cook" userId="d1c7cfb340f2c7ab" providerId="LiveId" clId="{E80455E3-0E76-434E-A6B3-21E80AFE95A7}" dt="2023-04-14T02:06:39.224" v="814"/>
          <ac:inkMkLst>
            <pc:docMk/>
            <pc:sldMk cId="1121062418" sldId="471"/>
            <ac:inkMk id="102" creationId="{E43BD707-E914-EC64-1BE3-DE18FD6E3C7C}"/>
          </ac:inkMkLst>
        </pc:inkChg>
        <pc:inkChg chg="add del">
          <ac:chgData name="Tim Cook" userId="d1c7cfb340f2c7ab" providerId="LiveId" clId="{E80455E3-0E76-434E-A6B3-21E80AFE95A7}" dt="2023-04-14T01:52:07.778" v="537"/>
          <ac:inkMkLst>
            <pc:docMk/>
            <pc:sldMk cId="1121062418" sldId="471"/>
            <ac:inkMk id="104" creationId="{B11122A7-0EA4-33E6-C4BE-20D1107A5030}"/>
          </ac:inkMkLst>
        </pc:inkChg>
        <pc:inkChg chg="add del mod">
          <ac:chgData name="Tim Cook" userId="d1c7cfb340f2c7ab" providerId="LiveId" clId="{E80455E3-0E76-434E-A6B3-21E80AFE95A7}" dt="2023-04-14T01:52:11.125" v="541"/>
          <ac:inkMkLst>
            <pc:docMk/>
            <pc:sldMk cId="1121062418" sldId="471"/>
            <ac:inkMk id="105" creationId="{C29E33ED-D348-82AC-6CEC-12D8C2D0F3CC}"/>
          </ac:inkMkLst>
        </pc:inkChg>
        <pc:inkChg chg="add del mod">
          <ac:chgData name="Tim Cook" userId="d1c7cfb340f2c7ab" providerId="LiveId" clId="{E80455E3-0E76-434E-A6B3-21E80AFE95A7}" dt="2023-04-14T01:52:11.531" v="542"/>
          <ac:inkMkLst>
            <pc:docMk/>
            <pc:sldMk cId="1121062418" sldId="471"/>
            <ac:inkMk id="106" creationId="{154C49D7-7484-4118-D439-36996BCFD0ED}"/>
          </ac:inkMkLst>
        </pc:inkChg>
        <pc:inkChg chg="add del mod">
          <ac:chgData name="Tim Cook" userId="d1c7cfb340f2c7ab" providerId="LiveId" clId="{E80455E3-0E76-434E-A6B3-21E80AFE95A7}" dt="2023-04-14T01:52:18.187" v="555"/>
          <ac:inkMkLst>
            <pc:docMk/>
            <pc:sldMk cId="1121062418" sldId="471"/>
            <ac:inkMk id="108" creationId="{02F153A8-EE75-5A74-5F79-8799AFE264D6}"/>
          </ac:inkMkLst>
        </pc:inkChg>
        <pc:inkChg chg="add del mod">
          <ac:chgData name="Tim Cook" userId="d1c7cfb340f2c7ab" providerId="LiveId" clId="{E80455E3-0E76-434E-A6B3-21E80AFE95A7}" dt="2023-04-14T01:52:18.187" v="554"/>
          <ac:inkMkLst>
            <pc:docMk/>
            <pc:sldMk cId="1121062418" sldId="471"/>
            <ac:inkMk id="109" creationId="{1A07AEF8-A5E1-502D-8845-D6F4F10A44E4}"/>
          </ac:inkMkLst>
        </pc:inkChg>
        <pc:inkChg chg="add del mod">
          <ac:chgData name="Tim Cook" userId="d1c7cfb340f2c7ab" providerId="LiveId" clId="{E80455E3-0E76-434E-A6B3-21E80AFE95A7}" dt="2023-04-14T01:52:18.187" v="553"/>
          <ac:inkMkLst>
            <pc:docMk/>
            <pc:sldMk cId="1121062418" sldId="471"/>
            <ac:inkMk id="110" creationId="{9DF23E8A-6514-1929-061B-B7A579A557AD}"/>
          </ac:inkMkLst>
        </pc:inkChg>
        <pc:inkChg chg="add del mod">
          <ac:chgData name="Tim Cook" userId="d1c7cfb340f2c7ab" providerId="LiveId" clId="{E80455E3-0E76-434E-A6B3-21E80AFE95A7}" dt="2023-04-14T01:52:17.335" v="551"/>
          <ac:inkMkLst>
            <pc:docMk/>
            <pc:sldMk cId="1121062418" sldId="471"/>
            <ac:inkMk id="111" creationId="{C796962A-414B-358A-5311-4E8169C15FB8}"/>
          </ac:inkMkLst>
        </pc:inkChg>
        <pc:inkChg chg="add del mod">
          <ac:chgData name="Tim Cook" userId="d1c7cfb340f2c7ab" providerId="LiveId" clId="{E80455E3-0E76-434E-A6B3-21E80AFE95A7}" dt="2023-04-14T01:52:17.335" v="552"/>
          <ac:inkMkLst>
            <pc:docMk/>
            <pc:sldMk cId="1121062418" sldId="471"/>
            <ac:inkMk id="112" creationId="{EB093A74-5DC6-9F15-000F-52A4E69FEFAF}"/>
          </ac:inkMkLst>
        </pc:inkChg>
        <pc:inkChg chg="add del mod">
          <ac:chgData name="Tim Cook" userId="d1c7cfb340f2c7ab" providerId="LiveId" clId="{E80455E3-0E76-434E-A6B3-21E80AFE95A7}" dt="2023-04-14T01:52:17.335" v="550"/>
          <ac:inkMkLst>
            <pc:docMk/>
            <pc:sldMk cId="1121062418" sldId="471"/>
            <ac:inkMk id="113" creationId="{60C8A4AB-77E2-0744-1A54-0C20B621048B}"/>
          </ac:inkMkLst>
        </pc:inkChg>
        <pc:inkChg chg="add del">
          <ac:chgData name="Tim Cook" userId="d1c7cfb340f2c7ab" providerId="LiveId" clId="{E80455E3-0E76-434E-A6B3-21E80AFE95A7}" dt="2023-04-14T01:52:21.673" v="557"/>
          <ac:inkMkLst>
            <pc:docMk/>
            <pc:sldMk cId="1121062418" sldId="471"/>
            <ac:inkMk id="115" creationId="{46DCDB17-C886-30E3-5A4A-F85BC5A57C82}"/>
          </ac:inkMkLst>
        </pc:inkChg>
        <pc:inkChg chg="add del mod">
          <ac:chgData name="Tim Cook" userId="d1c7cfb340f2c7ab" providerId="LiveId" clId="{E80455E3-0E76-434E-A6B3-21E80AFE95A7}" dt="2023-04-14T01:52:27.268" v="562"/>
          <ac:inkMkLst>
            <pc:docMk/>
            <pc:sldMk cId="1121062418" sldId="471"/>
            <ac:inkMk id="116" creationId="{B874E2CB-6F34-D1DF-8060-2393ABA4062F}"/>
          </ac:inkMkLst>
        </pc:inkChg>
        <pc:inkChg chg="add del mod">
          <ac:chgData name="Tim Cook" userId="d1c7cfb340f2c7ab" providerId="LiveId" clId="{E80455E3-0E76-434E-A6B3-21E80AFE95A7}" dt="2023-04-14T01:52:27.268" v="564"/>
          <ac:inkMkLst>
            <pc:docMk/>
            <pc:sldMk cId="1121062418" sldId="471"/>
            <ac:inkMk id="117" creationId="{EA70B000-EA13-AF98-173D-1864ECCF763D}"/>
          </ac:inkMkLst>
        </pc:inkChg>
        <pc:inkChg chg="add del mod">
          <ac:chgData name="Tim Cook" userId="d1c7cfb340f2c7ab" providerId="LiveId" clId="{E80455E3-0E76-434E-A6B3-21E80AFE95A7}" dt="2023-04-14T01:52:27.268" v="563"/>
          <ac:inkMkLst>
            <pc:docMk/>
            <pc:sldMk cId="1121062418" sldId="471"/>
            <ac:inkMk id="118" creationId="{561A8011-9F1F-2B13-3F92-D39F5A20A18B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0" creationId="{F4814649-B635-4241-DA9B-34D77449E1BD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1" creationId="{F1166EE6-19E8-0315-84EF-FD031CA42B35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2" creationId="{076601BE-83BC-100B-B049-0421AE4A6E14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3" creationId="{A0E4980D-B586-AEAB-1BC6-61E2A94F0BE7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4" creationId="{F7B33AAB-2B8B-CD84-4CC0-7EEBBD9E30CA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5" creationId="{A3B3B7D6-EEA0-E672-4508-5F476B37FDA4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6" creationId="{1FDBFB8B-B518-5799-BB53-302F5471D04A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7" creationId="{53A6A958-C072-1986-8EB2-EC45DAF1F281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9" creationId="{114D299E-D166-1A06-8E88-B2E689722236}"/>
          </ac:inkMkLst>
        </pc:inkChg>
        <pc:inkChg chg="add del mod">
          <ac:chgData name="Tim Cook" userId="d1c7cfb340f2c7ab" providerId="LiveId" clId="{E80455E3-0E76-434E-A6B3-21E80AFE95A7}" dt="2023-04-14T01:52:45.167" v="592"/>
          <ac:inkMkLst>
            <pc:docMk/>
            <pc:sldMk cId="1121062418" sldId="471"/>
            <ac:inkMk id="131" creationId="{EEBBDA29-2D2D-3470-1BE0-77FB216979AE}"/>
          </ac:inkMkLst>
        </pc:inkChg>
        <pc:inkChg chg="add del mod">
          <ac:chgData name="Tim Cook" userId="d1c7cfb340f2c7ab" providerId="LiveId" clId="{E80455E3-0E76-434E-A6B3-21E80AFE95A7}" dt="2023-04-14T01:52:45.167" v="594"/>
          <ac:inkMkLst>
            <pc:docMk/>
            <pc:sldMk cId="1121062418" sldId="471"/>
            <ac:inkMk id="132" creationId="{25B93F6F-F6E9-7064-8ECF-3CB08A660B46}"/>
          </ac:inkMkLst>
        </pc:inkChg>
        <pc:inkChg chg="add del mod">
          <ac:chgData name="Tim Cook" userId="d1c7cfb340f2c7ab" providerId="LiveId" clId="{E80455E3-0E76-434E-A6B3-21E80AFE95A7}" dt="2023-04-14T01:52:45.167" v="596"/>
          <ac:inkMkLst>
            <pc:docMk/>
            <pc:sldMk cId="1121062418" sldId="471"/>
            <ac:inkMk id="133" creationId="{F331F21B-A839-C308-CB46-853D853D9A27}"/>
          </ac:inkMkLst>
        </pc:inkChg>
        <pc:inkChg chg="add del mod">
          <ac:chgData name="Tim Cook" userId="d1c7cfb340f2c7ab" providerId="LiveId" clId="{E80455E3-0E76-434E-A6B3-21E80AFE95A7}" dt="2023-04-14T01:52:45.167" v="591"/>
          <ac:inkMkLst>
            <pc:docMk/>
            <pc:sldMk cId="1121062418" sldId="471"/>
            <ac:inkMk id="134" creationId="{32571455-4E6E-B90B-A963-0DFDE962221D}"/>
          </ac:inkMkLst>
        </pc:inkChg>
        <pc:inkChg chg="add del mod">
          <ac:chgData name="Tim Cook" userId="d1c7cfb340f2c7ab" providerId="LiveId" clId="{E80455E3-0E76-434E-A6B3-21E80AFE95A7}" dt="2023-04-14T01:52:45.167" v="593"/>
          <ac:inkMkLst>
            <pc:docMk/>
            <pc:sldMk cId="1121062418" sldId="471"/>
            <ac:inkMk id="135" creationId="{998726DC-A905-A573-5024-1131D9F29BB7}"/>
          </ac:inkMkLst>
        </pc:inkChg>
        <pc:inkChg chg="add del mod">
          <ac:chgData name="Tim Cook" userId="d1c7cfb340f2c7ab" providerId="LiveId" clId="{E80455E3-0E76-434E-A6B3-21E80AFE95A7}" dt="2023-04-14T01:52:45.167" v="595"/>
          <ac:inkMkLst>
            <pc:docMk/>
            <pc:sldMk cId="1121062418" sldId="471"/>
            <ac:inkMk id="136" creationId="{84A8DE9A-214D-A2DF-73FE-50A500FADAA4}"/>
          </ac:inkMkLst>
        </pc:inkChg>
        <pc:inkChg chg="add del">
          <ac:chgData name="Tim Cook" userId="d1c7cfb340f2c7ab" providerId="LiveId" clId="{E80455E3-0E76-434E-A6B3-21E80AFE95A7}" dt="2023-04-14T01:52:48.299" v="598"/>
          <ac:inkMkLst>
            <pc:docMk/>
            <pc:sldMk cId="1121062418" sldId="471"/>
            <ac:inkMk id="138" creationId="{57EFFE12-9C15-44D5-F45A-EEBA1A957DCA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39" creationId="{E58839B2-ACD6-D1D5-A133-8801048E8181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0" creationId="{9BBD6DF0-306B-9C45-0F14-F49E772445ED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1" creationId="{27FD57F3-CEAE-435D-C98B-E420C27C2E30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2" creationId="{9374DA12-A36A-8F21-BB56-12913F668AF4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3" creationId="{EF1C9A91-7496-8E15-B0B7-253121FDCCC9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4" creationId="{1D833E2E-7BD0-23C0-1434-ECBC6F04ACFD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5" creationId="{91644E0D-6C90-EAE3-7FFE-61E33C5E24B1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6" creationId="{2E6AB000-BCC6-D7F9-469F-EABBF08EDAFA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7" creationId="{111C69BA-C98B-9935-AAFE-ED5BBFE86AD1}"/>
          </ac:inkMkLst>
        </pc:inkChg>
      </pc:sldChg>
      <pc:sldChg chg="addSp delSp modSp mod">
        <pc:chgData name="Tim Cook" userId="d1c7cfb340f2c7ab" providerId="LiveId" clId="{E80455E3-0E76-434E-A6B3-21E80AFE95A7}" dt="2023-04-14T02:00:14.605" v="796"/>
        <pc:sldMkLst>
          <pc:docMk/>
          <pc:sldMk cId="4111155161" sldId="472"/>
        </pc:sldMkLst>
        <pc:grpChg chg="del mod">
          <ac:chgData name="Tim Cook" userId="d1c7cfb340f2c7ab" providerId="LiveId" clId="{E80455E3-0E76-434E-A6B3-21E80AFE95A7}" dt="2023-04-14T01:55:48.814" v="616"/>
          <ac:grpSpMkLst>
            <pc:docMk/>
            <pc:sldMk cId="4111155161" sldId="472"/>
            <ac:grpSpMk id="68" creationId="{CE84BCEF-4DBC-EF5B-F98F-7B69C8CBD0F6}"/>
          </ac:grpSpMkLst>
        </pc:grpChg>
        <pc:grpChg chg="mod">
          <ac:chgData name="Tim Cook" userId="d1c7cfb340f2c7ab" providerId="LiveId" clId="{E80455E3-0E76-434E-A6B3-21E80AFE95A7}" dt="2023-04-14T01:59:11.199" v="710"/>
          <ac:grpSpMkLst>
            <pc:docMk/>
            <pc:sldMk cId="4111155161" sldId="472"/>
            <ac:grpSpMk id="71" creationId="{42C1DCD1-15EA-7478-8C66-3A2AC20D7AA1}"/>
          </ac:grpSpMkLst>
        </pc:grpChg>
        <pc:grpChg chg="mod">
          <ac:chgData name="Tim Cook" userId="d1c7cfb340f2c7ab" providerId="LiveId" clId="{E80455E3-0E76-434E-A6B3-21E80AFE95A7}" dt="2023-04-14T01:59:11.199" v="710"/>
          <ac:grpSpMkLst>
            <pc:docMk/>
            <pc:sldMk cId="4111155161" sldId="472"/>
            <ac:grpSpMk id="73" creationId="{85923B25-3070-FA11-6946-93075DC98629}"/>
          </ac:grpSpMkLst>
        </pc:grpChg>
        <pc:grpChg chg="del mod">
          <ac:chgData name="Tim Cook" userId="d1c7cfb340f2c7ab" providerId="LiveId" clId="{E80455E3-0E76-434E-A6B3-21E80AFE95A7}" dt="2023-04-14T01:59:17.487" v="718"/>
          <ac:grpSpMkLst>
            <pc:docMk/>
            <pc:sldMk cId="4111155161" sldId="472"/>
            <ac:grpSpMk id="78" creationId="{3AC8051E-D21A-DF81-E2A8-B3E8F6BE09C7}"/>
          </ac:grpSpMkLst>
        </pc:grpChg>
        <pc:grpChg chg="mod">
          <ac:chgData name="Tim Cook" userId="d1c7cfb340f2c7ab" providerId="LiveId" clId="{E80455E3-0E76-434E-A6B3-21E80AFE95A7}" dt="2023-04-14T01:59:21.242" v="724"/>
          <ac:grpSpMkLst>
            <pc:docMk/>
            <pc:sldMk cId="4111155161" sldId="472"/>
            <ac:grpSpMk id="83" creationId="{D98D171E-E6FE-B08A-E7B7-63E9B3FF6833}"/>
          </ac:grpSpMkLst>
        </pc:grpChg>
        <pc:grpChg chg="del mod">
          <ac:chgData name="Tim Cook" userId="d1c7cfb340f2c7ab" providerId="LiveId" clId="{E80455E3-0E76-434E-A6B3-21E80AFE95A7}" dt="2023-04-14T01:56:09.122" v="645"/>
          <ac:grpSpMkLst>
            <pc:docMk/>
            <pc:sldMk cId="4111155161" sldId="472"/>
            <ac:grpSpMk id="86" creationId="{43B89D79-4CAA-5CD7-6DEC-3654B2047DF9}"/>
          </ac:grpSpMkLst>
        </pc:grpChg>
        <pc:grpChg chg="del mod">
          <ac:chgData name="Tim Cook" userId="d1c7cfb340f2c7ab" providerId="LiveId" clId="{E80455E3-0E76-434E-A6B3-21E80AFE95A7}" dt="2023-04-14T01:59:24.985" v="730"/>
          <ac:grpSpMkLst>
            <pc:docMk/>
            <pc:sldMk cId="4111155161" sldId="472"/>
            <ac:grpSpMk id="87" creationId="{6B990963-8EDA-53D9-B998-483A0DA8B50F}"/>
          </ac:grpSpMkLst>
        </pc:grpChg>
        <pc:grpChg chg="mod">
          <ac:chgData name="Tim Cook" userId="d1c7cfb340f2c7ab" providerId="LiveId" clId="{E80455E3-0E76-434E-A6B3-21E80AFE95A7}" dt="2023-04-14T01:59:29.301" v="735"/>
          <ac:grpSpMkLst>
            <pc:docMk/>
            <pc:sldMk cId="4111155161" sldId="472"/>
            <ac:grpSpMk id="91" creationId="{0515F5AC-04C8-52E1-6DDD-19DE7DE8655D}"/>
          </ac:grpSpMkLst>
        </pc:grpChg>
        <pc:grpChg chg="mod">
          <ac:chgData name="Tim Cook" userId="d1c7cfb340f2c7ab" providerId="LiveId" clId="{E80455E3-0E76-434E-A6B3-21E80AFE95A7}" dt="2023-04-14T01:56:27.851" v="675"/>
          <ac:grpSpMkLst>
            <pc:docMk/>
            <pc:sldMk cId="4111155161" sldId="472"/>
            <ac:grpSpMk id="103" creationId="{327858C7-1F75-6E44-64ED-2997285C2FD8}"/>
          </ac:grpSpMkLst>
        </pc:grpChg>
        <pc:grpChg chg="del mod">
          <ac:chgData name="Tim Cook" userId="d1c7cfb340f2c7ab" providerId="LiveId" clId="{E80455E3-0E76-434E-A6B3-21E80AFE95A7}" dt="2023-04-14T01:58:58.185" v="694"/>
          <ac:grpSpMkLst>
            <pc:docMk/>
            <pc:sldMk cId="4111155161" sldId="472"/>
            <ac:grpSpMk id="130" creationId="{4F1FC75A-D100-ACA6-9CB9-38977486F77C}"/>
          </ac:grpSpMkLst>
        </pc:grpChg>
        <pc:grpChg chg="mod">
          <ac:chgData name="Tim Cook" userId="d1c7cfb340f2c7ab" providerId="LiveId" clId="{E80455E3-0E76-434E-A6B3-21E80AFE95A7}" dt="2023-04-14T01:59:04.659" v="702"/>
          <ac:grpSpMkLst>
            <pc:docMk/>
            <pc:sldMk cId="4111155161" sldId="472"/>
            <ac:grpSpMk id="135" creationId="{CE6930A8-88A1-91C9-F7B3-49F861A404A4}"/>
          </ac:grpSpMkLst>
        </pc:grpChg>
        <pc:grpChg chg="del mod">
          <ac:chgData name="Tim Cook" userId="d1c7cfb340f2c7ab" providerId="LiveId" clId="{E80455E3-0E76-434E-A6B3-21E80AFE95A7}" dt="2023-04-14T01:58:54.874" v="690"/>
          <ac:grpSpMkLst>
            <pc:docMk/>
            <pc:sldMk cId="4111155161" sldId="472"/>
            <ac:grpSpMk id="156" creationId="{0D957333-0240-C483-77FE-371FF6667EDB}"/>
          </ac:grpSpMkLst>
        </pc:grpChg>
        <pc:grpChg chg="del mod">
          <ac:chgData name="Tim Cook" userId="d1c7cfb340f2c7ab" providerId="LiveId" clId="{E80455E3-0E76-434E-A6B3-21E80AFE95A7}" dt="2023-04-14T01:58:51.987" v="687"/>
          <ac:grpSpMkLst>
            <pc:docMk/>
            <pc:sldMk cId="4111155161" sldId="472"/>
            <ac:grpSpMk id="165" creationId="{146F886D-A124-39E1-42A7-3F0E819AB53A}"/>
          </ac:grpSpMkLst>
        </pc:grpChg>
        <pc:grpChg chg="del mod">
          <ac:chgData name="Tim Cook" userId="d1c7cfb340f2c7ab" providerId="LiveId" clId="{E80455E3-0E76-434E-A6B3-21E80AFE95A7}" dt="2023-04-14T01:59:45.117" v="745"/>
          <ac:grpSpMkLst>
            <pc:docMk/>
            <pc:sldMk cId="4111155161" sldId="472"/>
            <ac:grpSpMk id="173" creationId="{9DF6BD75-3C7F-BF73-A6BA-AC403AE770DA}"/>
          </ac:grpSpMkLst>
        </pc:grpChg>
        <pc:grpChg chg="mod">
          <ac:chgData name="Tim Cook" userId="d1c7cfb340f2c7ab" providerId="LiveId" clId="{E80455E3-0E76-434E-A6B3-21E80AFE95A7}" dt="2023-04-14T01:59:44.429" v="744"/>
          <ac:grpSpMkLst>
            <pc:docMk/>
            <pc:sldMk cId="4111155161" sldId="472"/>
            <ac:grpSpMk id="174" creationId="{FAE38038-454B-73F2-195D-9C1E8886C43F}"/>
          </ac:grpSpMkLst>
        </pc:grpChg>
        <pc:grpChg chg="mod">
          <ac:chgData name="Tim Cook" userId="d1c7cfb340f2c7ab" providerId="LiveId" clId="{E80455E3-0E76-434E-A6B3-21E80AFE95A7}" dt="2023-04-14T01:59:44.429" v="744"/>
          <ac:grpSpMkLst>
            <pc:docMk/>
            <pc:sldMk cId="4111155161" sldId="472"/>
            <ac:grpSpMk id="175" creationId="{63459172-2922-DD9B-C413-4761ABAAF38A}"/>
          </ac:grpSpMkLst>
        </pc:grpChg>
        <pc:grpChg chg="del mod">
          <ac:chgData name="Tim Cook" userId="d1c7cfb340f2c7ab" providerId="LiveId" clId="{E80455E3-0E76-434E-A6B3-21E80AFE95A7}" dt="2023-04-14T01:59:50.208" v="753"/>
          <ac:grpSpMkLst>
            <pc:docMk/>
            <pc:sldMk cId="4111155161" sldId="472"/>
            <ac:grpSpMk id="178" creationId="{980CB7B9-037C-A0E3-A538-09153F2CCE90}"/>
          </ac:grpSpMkLst>
        </pc:grpChg>
        <pc:grpChg chg="mod">
          <ac:chgData name="Tim Cook" userId="d1c7cfb340f2c7ab" providerId="LiveId" clId="{E80455E3-0E76-434E-A6B3-21E80AFE95A7}" dt="2023-04-14T01:59:57.383" v="768"/>
          <ac:grpSpMkLst>
            <pc:docMk/>
            <pc:sldMk cId="4111155161" sldId="472"/>
            <ac:grpSpMk id="193" creationId="{CEA9273B-5533-A1FE-B0DC-991FA4F27581}"/>
          </ac:grpSpMkLst>
        </pc:grpChg>
        <pc:grpChg chg="del mod">
          <ac:chgData name="Tim Cook" userId="d1c7cfb340f2c7ab" providerId="LiveId" clId="{E80455E3-0E76-434E-A6B3-21E80AFE95A7}" dt="2023-04-14T02:00:06.886" v="780"/>
          <ac:grpSpMkLst>
            <pc:docMk/>
            <pc:sldMk cId="4111155161" sldId="472"/>
            <ac:grpSpMk id="202" creationId="{CF7E7B52-9AA6-47C9-90EB-FB73D4361F71}"/>
          </ac:grpSpMkLst>
        </pc:grpChg>
        <pc:grpChg chg="mod">
          <ac:chgData name="Tim Cook" userId="d1c7cfb340f2c7ab" providerId="LiveId" clId="{E80455E3-0E76-434E-A6B3-21E80AFE95A7}" dt="2023-04-14T02:00:06.104" v="777"/>
          <ac:grpSpMkLst>
            <pc:docMk/>
            <pc:sldMk cId="4111155161" sldId="472"/>
            <ac:grpSpMk id="203" creationId="{B9D0EA25-A133-8FF4-82EC-4BFEDE874A3E}"/>
          </ac:grpSpMkLst>
        </pc:grpChg>
        <pc:grpChg chg="del mod">
          <ac:chgData name="Tim Cook" userId="d1c7cfb340f2c7ab" providerId="LiveId" clId="{E80455E3-0E76-434E-A6B3-21E80AFE95A7}" dt="2023-04-14T02:00:14.605" v="796"/>
          <ac:grpSpMkLst>
            <pc:docMk/>
            <pc:sldMk cId="4111155161" sldId="472"/>
            <ac:grpSpMk id="208" creationId="{51020F81-4202-001C-4559-667FE3737EB2}"/>
          </ac:grpSpMkLst>
        </pc:grpChg>
        <pc:grpChg chg="mod">
          <ac:chgData name="Tim Cook" userId="d1c7cfb340f2c7ab" providerId="LiveId" clId="{E80455E3-0E76-434E-A6B3-21E80AFE95A7}" dt="2023-04-14T02:00:14.605" v="796"/>
          <ac:grpSpMkLst>
            <pc:docMk/>
            <pc:sldMk cId="4111155161" sldId="472"/>
            <ac:grpSpMk id="218" creationId="{54E81460-1316-8B2B-D2B7-0E34EF80D7EF}"/>
          </ac:grpSpMkLst>
        </pc:grpChg>
        <pc:inkChg chg="add mod">
          <ac:chgData name="Tim Cook" userId="d1c7cfb340f2c7ab" providerId="LiveId" clId="{E80455E3-0E76-434E-A6B3-21E80AFE95A7}" dt="2023-04-14T01:59:11.199" v="710"/>
          <ac:inkMkLst>
            <pc:docMk/>
            <pc:sldMk cId="4111155161" sldId="472"/>
            <ac:inkMk id="3" creationId="{3474A46C-C854-C51D-B34F-5DB23626E383}"/>
          </ac:inkMkLst>
        </pc:inkChg>
        <pc:inkChg chg="add">
          <ac:chgData name="Tim Cook" userId="d1c7cfb340f2c7ab" providerId="LiveId" clId="{E80455E3-0E76-434E-A6B3-21E80AFE95A7}" dt="2023-04-14T01:55:07.331" v="609"/>
          <ac:inkMkLst>
            <pc:docMk/>
            <pc:sldMk cId="4111155161" sldId="472"/>
            <ac:inkMk id="3" creationId="{F6EDCB31-B454-41D1-BAE9-D6427B0DDAE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" creationId="{9B16FEAF-BB44-879A-F00D-1712FE1BB06C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" creationId="{CE40A45F-8760-CE69-4CB3-A2E00E5C3E63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6" creationId="{787F8529-43EA-2F5D-31ED-68F4EE2A5222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7" creationId="{28B0A021-9029-14F6-274C-A66CC8530EBB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9" creationId="{16278317-E182-B1C7-3741-43EE552B5DFC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" creationId="{96952778-0B61-8FE4-11AA-FA19FBB5DC1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" creationId="{EB898763-F0D4-59A0-A880-71306BD409B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" creationId="{F6016322-79FC-663B-2C9C-58C95F21997C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3" creationId="{36D1C058-6BF8-E0B8-B481-68EFF6C516D9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4" creationId="{C9FE135C-C64A-C514-7DCA-ADBB9DDB502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5" creationId="{B4C18B7A-EC0E-7E29-671B-315F70DF6A92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7" creationId="{52484F93-82C5-FDF7-B210-97503A0E479B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8" creationId="{2A43B292-9E19-66C0-75B5-E568C432F22B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9" creationId="{E4FF0E22-5542-A177-8830-81C65A6DA04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0" creationId="{6AAB8F8D-9E50-0B22-D81F-74379292522E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2" creationId="{F6FBDAAB-F677-4D84-FBD1-1EEA737082B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3" creationId="{8BA21EEE-F49F-7275-8F56-0EE153CEC241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4" creationId="{050D80BE-A580-657B-9412-65B5DDB38BB4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5" creationId="{50A527F8-3719-E523-A227-49800DEFC1AF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6" creationId="{E86E3B03-28DF-8E7D-9BA2-1DF76F9B54DE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7" creationId="{3DCA0B44-EED8-AF86-E1E3-48E91A33244F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9" creationId="{AE33C30D-2091-392F-28F0-05728DDDACFC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0" creationId="{5158D85E-5B4C-A8FB-282E-8FFB8CDE3C53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1" creationId="{2A11D3C2-D673-95B4-2008-C13104814DA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3" creationId="{763ED462-9555-328D-35B0-1901397469D9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4" creationId="{64630AEA-20BD-B173-49DB-AFA33A9B24C0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5" creationId="{B9899A9B-482A-1CA9-1964-194A0367F296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6" creationId="{20495CFF-3C59-B0D0-4BD1-2CB5F9F6925F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8" creationId="{B0A94AD1-A098-8A1C-8BA1-A90166B52A90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9" creationId="{E0BEFED1-EE3A-25D1-1A56-F90C9A11CBE1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0" creationId="{CF66264B-AE97-AB0F-BA4E-3A4E16C46BFB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1" creationId="{68478527-4CDB-B7FB-5006-0AFA66E8F16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2" creationId="{D0F0F175-DDBD-CDD1-ED89-870A2C53B1D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3" creationId="{BF167AD2-E60A-2336-ABC3-11977F2E535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4" creationId="{A15FEDEA-EB8F-8FFA-3D36-B3B416F874E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5" creationId="{377B688A-03DF-BBBA-BA3F-1684BEE4352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7" creationId="{32752A35-EA13-CCC5-D39E-4E1756A4C9DC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8" creationId="{7088ABA4-C4ED-708F-080C-35B21683027A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9" creationId="{86029422-E2BC-1672-B83A-7DD7624B6769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0" creationId="{0E3D8182-9EFE-EC67-A12E-975BF01F9C8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1" creationId="{62D783EE-F6B1-C0F1-3188-36563A6708C2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2" creationId="{AFE15FBB-261F-7DFA-70E9-0AC1E274748C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3" creationId="{FC8FEB9B-3277-B533-93E8-3D595CE72886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4" creationId="{9C638DA2-3C95-6E7C-A014-5ACF6124D4A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5" creationId="{B2A7F49C-A938-086B-23DE-95544EF041C9}"/>
          </ac:inkMkLst>
        </pc:inkChg>
        <pc:inkChg chg="del mod">
          <ac:chgData name="Tim Cook" userId="d1c7cfb340f2c7ab" providerId="LiveId" clId="{E80455E3-0E76-434E-A6B3-21E80AFE95A7}" dt="2023-04-14T01:55:51.739" v="618"/>
          <ac:inkMkLst>
            <pc:docMk/>
            <pc:sldMk cId="4111155161" sldId="472"/>
            <ac:inkMk id="56" creationId="{D4355CAE-3414-D894-E9BF-4CDA5F207C48}"/>
          </ac:inkMkLst>
        </pc:inkChg>
        <pc:inkChg chg="add mod">
          <ac:chgData name="Tim Cook" userId="d1c7cfb340f2c7ab" providerId="LiveId" clId="{E80455E3-0E76-434E-A6B3-21E80AFE95A7}" dt="2023-04-14T01:59:11.199" v="710"/>
          <ac:inkMkLst>
            <pc:docMk/>
            <pc:sldMk cId="4111155161" sldId="472"/>
            <ac:inkMk id="56" creationId="{F28D5C93-EAD1-74AF-4887-7565A0D4759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7" creationId="{2BDE84E8-DAFC-64F9-5EBE-9E09491267D0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8" creationId="{56AAC2FB-26E2-B82E-20D1-FE49FB95ED19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60" creationId="{BEDDC511-C4FF-8F59-7EFC-C7F39F6A25A6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61" creationId="{AAF9B262-040C-E0A6-6333-43179B31C721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62" creationId="{2541A7F8-2A7C-959E-C0A0-CBBC6477711F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64" creationId="{98E926C5-5856-CD16-07D6-0CE512A87261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65" creationId="{5B2A7F45-A5B2-1E64-B90F-C0336D939196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66" creationId="{AE3FF9F8-A536-3DEF-3D9A-7B46C2E09642}"/>
          </ac:inkMkLst>
        </pc:inkChg>
        <pc:inkChg chg="del mod">
          <ac:chgData name="Tim Cook" userId="d1c7cfb340f2c7ab" providerId="LiveId" clId="{E80455E3-0E76-434E-A6B3-21E80AFE95A7}" dt="2023-04-14T01:55:48.814" v="614"/>
          <ac:inkMkLst>
            <pc:docMk/>
            <pc:sldMk cId="4111155161" sldId="472"/>
            <ac:inkMk id="67" creationId="{013F51A3-9524-2B57-36C6-12C8B6D9BE1F}"/>
          </ac:inkMkLst>
        </pc:inkChg>
        <pc:inkChg chg="add mod">
          <ac:chgData name="Tim Cook" userId="d1c7cfb340f2c7ab" providerId="LiveId" clId="{E80455E3-0E76-434E-A6B3-21E80AFE95A7}" dt="2023-04-14T01:59:11.199" v="710"/>
          <ac:inkMkLst>
            <pc:docMk/>
            <pc:sldMk cId="4111155161" sldId="472"/>
            <ac:inkMk id="67" creationId="{ECAB6BA4-3CC2-6A58-B041-B335A59E8308}"/>
          </ac:inkMkLst>
        </pc:inkChg>
        <pc:inkChg chg="add mod">
          <ac:chgData name="Tim Cook" userId="d1c7cfb340f2c7ab" providerId="LiveId" clId="{E80455E3-0E76-434E-A6B3-21E80AFE95A7}" dt="2023-04-14T01:59:11.199" v="710"/>
          <ac:inkMkLst>
            <pc:docMk/>
            <pc:sldMk cId="4111155161" sldId="472"/>
            <ac:inkMk id="68" creationId="{3A19E6CA-781F-987A-7863-3B41B96F1A78}"/>
          </ac:inkMkLst>
        </pc:inkChg>
        <pc:inkChg chg="del mod">
          <ac:chgData name="Tim Cook" userId="d1c7cfb340f2c7ab" providerId="LiveId" clId="{E80455E3-0E76-434E-A6B3-21E80AFE95A7}" dt="2023-04-14T01:55:48.814" v="616"/>
          <ac:inkMkLst>
            <pc:docMk/>
            <pc:sldMk cId="4111155161" sldId="472"/>
            <ac:inkMk id="69" creationId="{5207D330-F7FF-5AC1-502D-EE2586F9C798}"/>
          </ac:inkMkLst>
        </pc:inkChg>
        <pc:inkChg chg="add mod">
          <ac:chgData name="Tim Cook" userId="d1c7cfb340f2c7ab" providerId="LiveId" clId="{E80455E3-0E76-434E-A6B3-21E80AFE95A7}" dt="2023-04-14T01:59:11.199" v="710"/>
          <ac:inkMkLst>
            <pc:docMk/>
            <pc:sldMk cId="4111155161" sldId="472"/>
            <ac:inkMk id="69" creationId="{ABEB0DD2-0F17-143A-6276-8977BBED280F}"/>
          </ac:inkMkLst>
        </pc:inkChg>
        <pc:inkChg chg="del mod">
          <ac:chgData name="Tim Cook" userId="d1c7cfb340f2c7ab" providerId="LiveId" clId="{E80455E3-0E76-434E-A6B3-21E80AFE95A7}" dt="2023-04-14T01:55:48.814" v="615"/>
          <ac:inkMkLst>
            <pc:docMk/>
            <pc:sldMk cId="4111155161" sldId="472"/>
            <ac:inkMk id="70" creationId="{1A2B7C7A-3240-65F9-ED9B-370D522741A6}"/>
          </ac:inkMkLst>
        </pc:inkChg>
        <pc:inkChg chg="add mod">
          <ac:chgData name="Tim Cook" userId="d1c7cfb340f2c7ab" providerId="LiveId" clId="{E80455E3-0E76-434E-A6B3-21E80AFE95A7}" dt="2023-04-14T01:59:11.199" v="710"/>
          <ac:inkMkLst>
            <pc:docMk/>
            <pc:sldMk cId="4111155161" sldId="472"/>
            <ac:inkMk id="70" creationId="{1ABBEAC5-DE9D-436A-7E70-CC2D0961C446}"/>
          </ac:inkMkLst>
        </pc:inkChg>
        <pc:inkChg chg="del mod">
          <ac:chgData name="Tim Cook" userId="d1c7cfb340f2c7ab" providerId="LiveId" clId="{E80455E3-0E76-434E-A6B3-21E80AFE95A7}" dt="2023-04-14T01:55:49.809" v="617"/>
          <ac:inkMkLst>
            <pc:docMk/>
            <pc:sldMk cId="4111155161" sldId="472"/>
            <ac:inkMk id="71" creationId="{BA7DBCB5-C5D9-3AD9-134E-6219966573B2}"/>
          </ac:inkMkLst>
        </pc:inkChg>
        <pc:inkChg chg="add 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72" creationId="{AFCC78FD-3344-0FD6-1F54-D0D5C9C8726F}"/>
          </ac:inkMkLst>
        </pc:inkChg>
        <pc:inkChg chg="add del">
          <ac:chgData name="Tim Cook" userId="d1c7cfb340f2c7ab" providerId="LiveId" clId="{E80455E3-0E76-434E-A6B3-21E80AFE95A7}" dt="2023-04-14T01:55:57.825" v="629"/>
          <ac:inkMkLst>
            <pc:docMk/>
            <pc:sldMk cId="4111155161" sldId="472"/>
            <ac:inkMk id="73" creationId="{149BAC05-D460-2DE7-1959-F4D1A19E28EF}"/>
          </ac:inkMkLst>
        </pc:inkChg>
        <pc:inkChg chg="add del">
          <ac:chgData name="Tim Cook" userId="d1c7cfb340f2c7ab" providerId="LiveId" clId="{E80455E3-0E76-434E-A6B3-21E80AFE95A7}" dt="2023-04-14T01:59:16.532" v="715"/>
          <ac:inkMkLst>
            <pc:docMk/>
            <pc:sldMk cId="4111155161" sldId="472"/>
            <ac:inkMk id="74" creationId="{97F874DD-13FD-46C5-2105-971A905FD69E}"/>
          </ac:inkMkLst>
        </pc:inkChg>
        <pc:inkChg chg="add del">
          <ac:chgData name="Tim Cook" userId="d1c7cfb340f2c7ab" providerId="LiveId" clId="{E80455E3-0E76-434E-A6B3-21E80AFE95A7}" dt="2023-04-14T01:55:57.809" v="626"/>
          <ac:inkMkLst>
            <pc:docMk/>
            <pc:sldMk cId="4111155161" sldId="472"/>
            <ac:inkMk id="74" creationId="{BC7EA383-498E-7A0F-7058-36D580B6B26F}"/>
          </ac:inkMkLst>
        </pc:inkChg>
        <pc:inkChg chg="add del">
          <ac:chgData name="Tim Cook" userId="d1c7cfb340f2c7ab" providerId="LiveId" clId="{E80455E3-0E76-434E-A6B3-21E80AFE95A7}" dt="2023-04-14T01:55:57.825" v="627"/>
          <ac:inkMkLst>
            <pc:docMk/>
            <pc:sldMk cId="4111155161" sldId="472"/>
            <ac:inkMk id="75" creationId="{66E693C8-1B48-EBE7-CA82-CE36C2C030EA}"/>
          </ac:inkMkLst>
        </pc:inkChg>
        <pc:inkChg chg="add del mod">
          <ac:chgData name="Tim Cook" userId="d1c7cfb340f2c7ab" providerId="LiveId" clId="{E80455E3-0E76-434E-A6B3-21E80AFE95A7}" dt="2023-04-14T01:59:17.486" v="717"/>
          <ac:inkMkLst>
            <pc:docMk/>
            <pc:sldMk cId="4111155161" sldId="472"/>
            <ac:inkMk id="75" creationId="{8B7C9518-3455-160D-C8D6-CE14ACCDCD71}"/>
          </ac:inkMkLst>
        </pc:inkChg>
        <pc:inkChg chg="add del">
          <ac:chgData name="Tim Cook" userId="d1c7cfb340f2c7ab" providerId="LiveId" clId="{E80455E3-0E76-434E-A6B3-21E80AFE95A7}" dt="2023-04-14T01:55:57.825" v="628"/>
          <ac:inkMkLst>
            <pc:docMk/>
            <pc:sldMk cId="4111155161" sldId="472"/>
            <ac:inkMk id="76" creationId="{4FC7B89E-7B87-9E7B-0A89-D9BF3D8C1FDB}"/>
          </ac:inkMkLst>
        </pc:inkChg>
        <pc:inkChg chg="add del mod">
          <ac:chgData name="Tim Cook" userId="d1c7cfb340f2c7ab" providerId="LiveId" clId="{E80455E3-0E76-434E-A6B3-21E80AFE95A7}" dt="2023-04-14T01:59:17.487" v="718"/>
          <ac:inkMkLst>
            <pc:docMk/>
            <pc:sldMk cId="4111155161" sldId="472"/>
            <ac:inkMk id="76" creationId="{A3D1F417-4FAD-5CE7-5B7A-97531D11578A}"/>
          </ac:inkMkLst>
        </pc:inkChg>
        <pc:inkChg chg="add del">
          <ac:chgData name="Tim Cook" userId="d1c7cfb340f2c7ab" providerId="LiveId" clId="{E80455E3-0E76-434E-A6B3-21E80AFE95A7}" dt="2023-04-14T01:55:57.809" v="625"/>
          <ac:inkMkLst>
            <pc:docMk/>
            <pc:sldMk cId="4111155161" sldId="472"/>
            <ac:inkMk id="77" creationId="{1E68D988-24C4-C860-5B04-9C03DDA126EB}"/>
          </ac:inkMkLst>
        </pc:inkChg>
        <pc:inkChg chg="add del mod">
          <ac:chgData name="Tim Cook" userId="d1c7cfb340f2c7ab" providerId="LiveId" clId="{E80455E3-0E76-434E-A6B3-21E80AFE95A7}" dt="2023-04-14T01:59:17.487" v="719"/>
          <ac:inkMkLst>
            <pc:docMk/>
            <pc:sldMk cId="4111155161" sldId="472"/>
            <ac:inkMk id="77" creationId="{D65259B6-CB76-516D-16E5-07EED2CCD22E}"/>
          </ac:inkMkLst>
        </pc:inkChg>
        <pc:inkChg chg="add del">
          <ac:chgData name="Tim Cook" userId="d1c7cfb340f2c7ab" providerId="LiveId" clId="{E80455E3-0E76-434E-A6B3-21E80AFE95A7}" dt="2023-04-14T01:56:01.538" v="636"/>
          <ac:inkMkLst>
            <pc:docMk/>
            <pc:sldMk cId="4111155161" sldId="472"/>
            <ac:inkMk id="78" creationId="{DB979AEA-0651-D87A-7C2B-6273EE14F7E0}"/>
          </ac:inkMkLst>
        </pc:inkChg>
        <pc:inkChg chg="add del">
          <ac:chgData name="Tim Cook" userId="d1c7cfb340f2c7ab" providerId="LiveId" clId="{E80455E3-0E76-434E-A6B3-21E80AFE95A7}" dt="2023-04-14T01:56:01.538" v="634"/>
          <ac:inkMkLst>
            <pc:docMk/>
            <pc:sldMk cId="4111155161" sldId="472"/>
            <ac:inkMk id="79" creationId="{5CDF2918-4E7F-D2FD-F5EB-361096B0B2E6}"/>
          </ac:inkMkLst>
        </pc:inkChg>
        <pc:inkChg chg="add mod">
          <ac:chgData name="Tim Cook" userId="d1c7cfb340f2c7ab" providerId="LiveId" clId="{E80455E3-0E76-434E-A6B3-21E80AFE95A7}" dt="2023-04-14T01:59:21.242" v="724"/>
          <ac:inkMkLst>
            <pc:docMk/>
            <pc:sldMk cId="4111155161" sldId="472"/>
            <ac:inkMk id="79" creationId="{AF60F70E-8374-F24F-AF33-5172DEC5E3BD}"/>
          </ac:inkMkLst>
        </pc:inkChg>
        <pc:inkChg chg="add del">
          <ac:chgData name="Tim Cook" userId="d1c7cfb340f2c7ab" providerId="LiveId" clId="{E80455E3-0E76-434E-A6B3-21E80AFE95A7}" dt="2023-04-14T01:56:01.538" v="635"/>
          <ac:inkMkLst>
            <pc:docMk/>
            <pc:sldMk cId="4111155161" sldId="472"/>
            <ac:inkMk id="80" creationId="{8AD756B9-5498-98C9-6029-6D3E9563186D}"/>
          </ac:inkMkLst>
        </pc:inkChg>
        <pc:inkChg chg="add mod">
          <ac:chgData name="Tim Cook" userId="d1c7cfb340f2c7ab" providerId="LiveId" clId="{E80455E3-0E76-434E-A6B3-21E80AFE95A7}" dt="2023-04-14T01:59:21.242" v="724"/>
          <ac:inkMkLst>
            <pc:docMk/>
            <pc:sldMk cId="4111155161" sldId="472"/>
            <ac:inkMk id="80" creationId="{9984E49A-E7B3-D1E2-AF48-374FB02FD597}"/>
          </ac:inkMkLst>
        </pc:inkChg>
        <pc:inkChg chg="add mod">
          <ac:chgData name="Tim Cook" userId="d1c7cfb340f2c7ab" providerId="LiveId" clId="{E80455E3-0E76-434E-A6B3-21E80AFE95A7}" dt="2023-04-14T01:59:21.242" v="724"/>
          <ac:inkMkLst>
            <pc:docMk/>
            <pc:sldMk cId="4111155161" sldId="472"/>
            <ac:inkMk id="81" creationId="{D41C7578-B884-C844-F099-8C261F04495A}"/>
          </ac:inkMkLst>
        </pc:inkChg>
        <pc:inkChg chg="add del">
          <ac:chgData name="Tim Cook" userId="d1c7cfb340f2c7ab" providerId="LiveId" clId="{E80455E3-0E76-434E-A6B3-21E80AFE95A7}" dt="2023-04-14T01:56:03.031" v="637"/>
          <ac:inkMkLst>
            <pc:docMk/>
            <pc:sldMk cId="4111155161" sldId="472"/>
            <ac:inkMk id="81" creationId="{DF4E24C2-B4E8-25C0-5439-CA3E2E7D9A23}"/>
          </ac:inkMkLst>
        </pc:inkChg>
        <pc:inkChg chg="add mod">
          <ac:chgData name="Tim Cook" userId="d1c7cfb340f2c7ab" providerId="LiveId" clId="{E80455E3-0E76-434E-A6B3-21E80AFE95A7}" dt="2023-04-14T01:59:21.242" v="724"/>
          <ac:inkMkLst>
            <pc:docMk/>
            <pc:sldMk cId="4111155161" sldId="472"/>
            <ac:inkMk id="82" creationId="{3897A24A-A540-D68A-AF18-D50B4247A58E}"/>
          </ac:inkMkLst>
        </pc:inkChg>
        <pc:inkChg chg="add del mod">
          <ac:chgData name="Tim Cook" userId="d1c7cfb340f2c7ab" providerId="LiveId" clId="{E80455E3-0E76-434E-A6B3-21E80AFE95A7}" dt="2023-04-14T01:56:09.122" v="646"/>
          <ac:inkMkLst>
            <pc:docMk/>
            <pc:sldMk cId="4111155161" sldId="472"/>
            <ac:inkMk id="82" creationId="{A0AE14D8-3752-B0A1-D7F3-6D5ADE7D5E1F}"/>
          </ac:inkMkLst>
        </pc:inkChg>
        <pc:inkChg chg="add del mod">
          <ac:chgData name="Tim Cook" userId="d1c7cfb340f2c7ab" providerId="LiveId" clId="{E80455E3-0E76-434E-A6B3-21E80AFE95A7}" dt="2023-04-14T01:56:09.122" v="643"/>
          <ac:inkMkLst>
            <pc:docMk/>
            <pc:sldMk cId="4111155161" sldId="472"/>
            <ac:inkMk id="83" creationId="{18164BDC-0518-9AE1-663B-0B29B848C35B}"/>
          </ac:inkMkLst>
        </pc:inkChg>
        <pc:inkChg chg="add del mod">
          <ac:chgData name="Tim Cook" userId="d1c7cfb340f2c7ab" providerId="LiveId" clId="{E80455E3-0E76-434E-A6B3-21E80AFE95A7}" dt="2023-04-14T01:59:24.985" v="729"/>
          <ac:inkMkLst>
            <pc:docMk/>
            <pc:sldMk cId="4111155161" sldId="472"/>
            <ac:inkMk id="84" creationId="{1AAF6FA2-8ACD-875A-9FB6-C5740C464B76}"/>
          </ac:inkMkLst>
        </pc:inkChg>
        <pc:inkChg chg="add del mod">
          <ac:chgData name="Tim Cook" userId="d1c7cfb340f2c7ab" providerId="LiveId" clId="{E80455E3-0E76-434E-A6B3-21E80AFE95A7}" dt="2023-04-14T01:56:09.122" v="644"/>
          <ac:inkMkLst>
            <pc:docMk/>
            <pc:sldMk cId="4111155161" sldId="472"/>
            <ac:inkMk id="84" creationId="{85269806-B4AF-43EE-6A2C-47DEFE9F8D90}"/>
          </ac:inkMkLst>
        </pc:inkChg>
        <pc:inkChg chg="add del mod">
          <ac:chgData name="Tim Cook" userId="d1c7cfb340f2c7ab" providerId="LiveId" clId="{E80455E3-0E76-434E-A6B3-21E80AFE95A7}" dt="2023-04-14T01:59:24.985" v="730"/>
          <ac:inkMkLst>
            <pc:docMk/>
            <pc:sldMk cId="4111155161" sldId="472"/>
            <ac:inkMk id="85" creationId="{A5417FDC-917D-6BB9-28CD-377E87FF38DF}"/>
          </ac:inkMkLst>
        </pc:inkChg>
        <pc:inkChg chg="add del mod">
          <ac:chgData name="Tim Cook" userId="d1c7cfb340f2c7ab" providerId="LiveId" clId="{E80455E3-0E76-434E-A6B3-21E80AFE95A7}" dt="2023-04-14T01:56:09.122" v="645"/>
          <ac:inkMkLst>
            <pc:docMk/>
            <pc:sldMk cId="4111155161" sldId="472"/>
            <ac:inkMk id="85" creationId="{DA4329B0-09B3-A350-C184-ABCC3EFBC5E8}"/>
          </ac:inkMkLst>
        </pc:inkChg>
        <pc:inkChg chg="add del mod">
          <ac:chgData name="Tim Cook" userId="d1c7cfb340f2c7ab" providerId="LiveId" clId="{E80455E3-0E76-434E-A6B3-21E80AFE95A7}" dt="2023-04-14T01:59:26.274" v="731"/>
          <ac:inkMkLst>
            <pc:docMk/>
            <pc:sldMk cId="4111155161" sldId="472"/>
            <ac:inkMk id="86" creationId="{92851B48-F82C-2619-9267-447582738668}"/>
          </ac:inkMkLst>
        </pc:inkChg>
        <pc:inkChg chg="add del">
          <ac:chgData name="Tim Cook" userId="d1c7cfb340f2c7ab" providerId="LiveId" clId="{E80455E3-0E76-434E-A6B3-21E80AFE95A7}" dt="2023-04-14T01:56:13.646" v="652"/>
          <ac:inkMkLst>
            <pc:docMk/>
            <pc:sldMk cId="4111155161" sldId="472"/>
            <ac:inkMk id="87" creationId="{1F718630-DD7C-926F-C8F9-7627917CBE5D}"/>
          </ac:inkMkLst>
        </pc:inkChg>
        <pc:inkChg chg="add del">
          <ac:chgData name="Tim Cook" userId="d1c7cfb340f2c7ab" providerId="LiveId" clId="{E80455E3-0E76-434E-A6B3-21E80AFE95A7}" dt="2023-04-14T01:56:13.646" v="653"/>
          <ac:inkMkLst>
            <pc:docMk/>
            <pc:sldMk cId="4111155161" sldId="472"/>
            <ac:inkMk id="88" creationId="{6626BE29-4F1C-5D17-D82A-11DCD5626DAF}"/>
          </ac:inkMkLst>
        </pc:inkChg>
        <pc:inkChg chg="add mod">
          <ac:chgData name="Tim Cook" userId="d1c7cfb340f2c7ab" providerId="LiveId" clId="{E80455E3-0E76-434E-A6B3-21E80AFE95A7}" dt="2023-04-14T01:59:29.301" v="735"/>
          <ac:inkMkLst>
            <pc:docMk/>
            <pc:sldMk cId="4111155161" sldId="472"/>
            <ac:inkMk id="88" creationId="{A1831B80-B9D1-5FB9-14D4-F573451C38C8}"/>
          </ac:inkMkLst>
        </pc:inkChg>
        <pc:inkChg chg="add mod">
          <ac:chgData name="Tim Cook" userId="d1c7cfb340f2c7ab" providerId="LiveId" clId="{E80455E3-0E76-434E-A6B3-21E80AFE95A7}" dt="2023-04-14T01:59:29.301" v="735"/>
          <ac:inkMkLst>
            <pc:docMk/>
            <pc:sldMk cId="4111155161" sldId="472"/>
            <ac:inkMk id="89" creationId="{093CB39A-540A-E478-9BD7-44C5E6916057}"/>
          </ac:inkMkLst>
        </pc:inkChg>
        <pc:inkChg chg="add del">
          <ac:chgData name="Tim Cook" userId="d1c7cfb340f2c7ab" providerId="LiveId" clId="{E80455E3-0E76-434E-A6B3-21E80AFE95A7}" dt="2023-04-14T01:56:13.646" v="651"/>
          <ac:inkMkLst>
            <pc:docMk/>
            <pc:sldMk cId="4111155161" sldId="472"/>
            <ac:inkMk id="89" creationId="{4606F24B-835B-E201-C6FC-10FD1DC0E2E5}"/>
          </ac:inkMkLst>
        </pc:inkChg>
        <pc:inkChg chg="add mod">
          <ac:chgData name="Tim Cook" userId="d1c7cfb340f2c7ab" providerId="LiveId" clId="{E80455E3-0E76-434E-A6B3-21E80AFE95A7}" dt="2023-04-14T01:59:29.301" v="735"/>
          <ac:inkMkLst>
            <pc:docMk/>
            <pc:sldMk cId="4111155161" sldId="472"/>
            <ac:inkMk id="90" creationId="{3337DD68-486B-B50B-3B6B-2879342E7A82}"/>
          </ac:inkMkLst>
        </pc:inkChg>
        <pc:inkChg chg="add del">
          <ac:chgData name="Tim Cook" userId="d1c7cfb340f2c7ab" providerId="LiveId" clId="{E80455E3-0E76-434E-A6B3-21E80AFE95A7}" dt="2023-04-14T01:56:13.646" v="654"/>
          <ac:inkMkLst>
            <pc:docMk/>
            <pc:sldMk cId="4111155161" sldId="472"/>
            <ac:inkMk id="90" creationId="{36CB54BE-173D-94BD-F84E-3C9E2C81F7E5}"/>
          </ac:inkMkLst>
        </pc:inkChg>
        <pc:inkChg chg="add del">
          <ac:chgData name="Tim Cook" userId="d1c7cfb340f2c7ab" providerId="LiveId" clId="{E80455E3-0E76-434E-A6B3-21E80AFE95A7}" dt="2023-04-14T01:56:18.141" v="661"/>
          <ac:inkMkLst>
            <pc:docMk/>
            <pc:sldMk cId="4111155161" sldId="472"/>
            <ac:inkMk id="91" creationId="{7592EE12-C70F-80B5-7F5F-1B41B6B57B60}"/>
          </ac:inkMkLst>
        </pc:inkChg>
        <pc:inkChg chg="add del">
          <ac:chgData name="Tim Cook" userId="d1c7cfb340f2c7ab" providerId="LiveId" clId="{E80455E3-0E76-434E-A6B3-21E80AFE95A7}" dt="2023-04-14T01:56:18.141" v="660"/>
          <ac:inkMkLst>
            <pc:docMk/>
            <pc:sldMk cId="4111155161" sldId="472"/>
            <ac:inkMk id="92" creationId="{884223C7-3D69-647A-15D3-00912C3E97EC}"/>
          </ac:inkMkLst>
        </pc:inkChg>
        <pc:inkChg chg="add del">
          <ac:chgData name="Tim Cook" userId="d1c7cfb340f2c7ab" providerId="LiveId" clId="{E80455E3-0E76-434E-A6B3-21E80AFE95A7}" dt="2023-04-14T01:59:37.859" v="737"/>
          <ac:inkMkLst>
            <pc:docMk/>
            <pc:sldMk cId="4111155161" sldId="472"/>
            <ac:inkMk id="92" creationId="{C56F1243-8B8E-8A62-E222-E25293F7CED0}"/>
          </ac:inkMkLst>
        </pc:inkChg>
        <pc:inkChg chg="add mod">
          <ac:chgData name="Tim Cook" userId="d1c7cfb340f2c7ab" providerId="LiveId" clId="{E80455E3-0E76-434E-A6B3-21E80AFE95A7}" dt="2023-04-14T01:59:44.429" v="744"/>
          <ac:inkMkLst>
            <pc:docMk/>
            <pc:sldMk cId="4111155161" sldId="472"/>
            <ac:inkMk id="93" creationId="{6896CFD4-8011-B640-380B-A60E71F0988A}"/>
          </ac:inkMkLst>
        </pc:inkChg>
        <pc:inkChg chg="add del">
          <ac:chgData name="Tim Cook" userId="d1c7cfb340f2c7ab" providerId="LiveId" clId="{E80455E3-0E76-434E-A6B3-21E80AFE95A7}" dt="2023-04-14T01:56:18.141" v="659"/>
          <ac:inkMkLst>
            <pc:docMk/>
            <pc:sldMk cId="4111155161" sldId="472"/>
            <ac:inkMk id="93" creationId="{B97484AF-CE53-A2A6-3F49-EBD2C94DC422}"/>
          </ac:inkMkLst>
        </pc:inkChg>
        <pc:inkChg chg="add del">
          <ac:chgData name="Tim Cook" userId="d1c7cfb340f2c7ab" providerId="LiveId" clId="{E80455E3-0E76-434E-A6B3-21E80AFE95A7}" dt="2023-04-14T01:56:19.075" v="662"/>
          <ac:inkMkLst>
            <pc:docMk/>
            <pc:sldMk cId="4111155161" sldId="472"/>
            <ac:inkMk id="94" creationId="{6439CD2A-4050-6591-CA70-76EDA74899D2}"/>
          </ac:inkMkLst>
        </pc:inkChg>
        <pc:inkChg chg="add mod">
          <ac:chgData name="Tim Cook" userId="d1c7cfb340f2c7ab" providerId="LiveId" clId="{E80455E3-0E76-434E-A6B3-21E80AFE95A7}" dt="2023-04-14T01:59:44.429" v="744"/>
          <ac:inkMkLst>
            <pc:docMk/>
            <pc:sldMk cId="4111155161" sldId="472"/>
            <ac:inkMk id="94" creationId="{99D69E85-677F-79B4-066B-07E7D803D946}"/>
          </ac:inkMkLst>
        </pc:inkChg>
        <pc:inkChg chg="add mod">
          <ac:chgData name="Tim Cook" userId="d1c7cfb340f2c7ab" providerId="LiveId" clId="{E80455E3-0E76-434E-A6B3-21E80AFE95A7}" dt="2023-04-14T01:59:44.429" v="744"/>
          <ac:inkMkLst>
            <pc:docMk/>
            <pc:sldMk cId="4111155161" sldId="472"/>
            <ac:inkMk id="95" creationId="{8572F603-9713-A381-9C20-D8080C2838F5}"/>
          </ac:inkMkLst>
        </pc:inkChg>
        <pc:inkChg chg="add del">
          <ac:chgData name="Tim Cook" userId="d1c7cfb340f2c7ab" providerId="LiveId" clId="{E80455E3-0E76-434E-A6B3-21E80AFE95A7}" dt="2023-04-14T01:56:23.513" v="669"/>
          <ac:inkMkLst>
            <pc:docMk/>
            <pc:sldMk cId="4111155161" sldId="472"/>
            <ac:inkMk id="95" creationId="{BB165BDB-CCFB-634B-8AE5-7B14ABE6CDEF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96" creationId="{91B7D1AB-1355-38DD-4B44-99EA8E1FFE68}"/>
          </ac:inkMkLst>
        </pc:inkChg>
        <pc:inkChg chg="add del">
          <ac:chgData name="Tim Cook" userId="d1c7cfb340f2c7ab" providerId="LiveId" clId="{E80455E3-0E76-434E-A6B3-21E80AFE95A7}" dt="2023-04-14T01:56:23.513" v="668"/>
          <ac:inkMkLst>
            <pc:docMk/>
            <pc:sldMk cId="4111155161" sldId="472"/>
            <ac:inkMk id="96" creationId="{CC75FE18-8A3E-5F26-5DD3-A101EDB86A2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97" creationId="{A98FB0F8-E047-197A-CCB0-01FB24F73250}"/>
          </ac:inkMkLst>
        </pc:inkChg>
        <pc:inkChg chg="add del">
          <ac:chgData name="Tim Cook" userId="d1c7cfb340f2c7ab" providerId="LiveId" clId="{E80455E3-0E76-434E-A6B3-21E80AFE95A7}" dt="2023-04-14T01:56:23.513" v="670"/>
          <ac:inkMkLst>
            <pc:docMk/>
            <pc:sldMk cId="4111155161" sldId="472"/>
            <ac:inkMk id="97" creationId="{A9F638AE-B8EC-54B7-FA0A-3B8C82ACC2D9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98" creationId="{668E4AD9-5C6B-D8AA-4732-E625E2B8374F}"/>
          </ac:inkMkLst>
        </pc:inkChg>
        <pc:inkChg chg="add del">
          <ac:chgData name="Tim Cook" userId="d1c7cfb340f2c7ab" providerId="LiveId" clId="{E80455E3-0E76-434E-A6B3-21E80AFE95A7}" dt="2023-04-14T01:56:23.513" v="667"/>
          <ac:inkMkLst>
            <pc:docMk/>
            <pc:sldMk cId="4111155161" sldId="472"/>
            <ac:inkMk id="98" creationId="{FAE67D14-BC28-09FE-8E3E-491DA5EC60F1}"/>
          </ac:inkMkLst>
        </pc:inkChg>
        <pc:inkChg chg="add 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99" creationId="{E9ECBABB-43EC-A5BB-1376-872E9F7C8BB8}"/>
          </ac:inkMkLst>
        </pc:inkChg>
        <pc:inkChg chg="add 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0" creationId="{93826F22-B6B6-CCD9-0BDA-85CAABCC625B}"/>
          </ac:inkMkLst>
        </pc:inkChg>
        <pc:inkChg chg="add 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1" creationId="{CAB1C848-6552-6FD3-4713-9F241FC7B39B}"/>
          </ac:inkMkLst>
        </pc:inkChg>
        <pc:inkChg chg="add 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2" creationId="{B0F94EDC-FF8C-BF8D-12EF-2B59BFE372F2}"/>
          </ac:inkMkLst>
        </pc:inkChg>
        <pc:inkChg chg="add del">
          <ac:chgData name="Tim Cook" userId="d1c7cfb340f2c7ab" providerId="LiveId" clId="{E80455E3-0E76-434E-A6B3-21E80AFE95A7}" dt="2023-04-14T01:57:01.172" v="677"/>
          <ac:inkMkLst>
            <pc:docMk/>
            <pc:sldMk cId="4111155161" sldId="472"/>
            <ac:inkMk id="104" creationId="{84936DAB-CA75-9197-9EB3-5F256B9BA982}"/>
          </ac:inkMkLst>
        </pc:inkChg>
        <pc:inkChg chg="add mod">
          <ac:chgData name="Tim Cook" userId="d1c7cfb340f2c7ab" providerId="LiveId" clId="{E80455E3-0E76-434E-A6B3-21E80AFE95A7}" dt="2023-04-14T01:59:44.429" v="744"/>
          <ac:inkMkLst>
            <pc:docMk/>
            <pc:sldMk cId="4111155161" sldId="472"/>
            <ac:inkMk id="104" creationId="{A58E5844-9164-C1C0-55FE-F966EA7A5650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5" creationId="{4975A071-3219-9910-71CC-2BA2C772CD63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7" creationId="{1CB90D68-C5A0-96F7-2C8A-A84F2A39D3E1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8" creationId="{744CF6B0-C1E6-16AA-59AE-59AFECC62F5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9" creationId="{BA8081CD-1077-DA90-529D-63F0330516EF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0" creationId="{856E9DEB-5302-914A-041C-8159B8423AFA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1" creationId="{A0DBCCD6-0B18-5939-0AB9-8AE5AA4C3AFE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2" creationId="{94917AC3-7B45-566A-5704-5087C1C9010E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3" creationId="{FF9118CF-4826-1E2F-3717-0D82481A3346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5" creationId="{597AA8FF-8E62-66C4-7903-FE80A1318BFD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6" creationId="{DCE47AA0-6040-9061-5FA4-29763996454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7" creationId="{5747A45A-8974-F3A3-A68C-859EE4B6C08D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8" creationId="{27754DB8-3C6B-F8DA-8339-5D5C260BF326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0" creationId="{ACFDEE11-1CCC-0CBA-1E19-33A7A52BC4E9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1" creationId="{FC5EBAF3-7B3D-5D50-BB90-720203B21CF2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2" creationId="{795BC88F-F430-9F0C-FE2C-178C84CD3F8B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3" creationId="{66D6A554-EF22-4148-5E80-A9B2CCF0A566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4" creationId="{3FEDC1F8-629C-640D-E4C8-B9932F427D3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5" creationId="{18F9134F-F447-B46C-D079-C9E6842E9C4E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7" creationId="{6A4DB711-AE4B-D0F6-91E3-7D8A19A1B58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8" creationId="{E60341D8-CFDB-8B72-0E56-EFE617F645C0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9" creationId="{78BBB58A-9A5B-2FCC-8C1F-211854BA33EC}"/>
          </ac:inkMkLst>
        </pc:inkChg>
        <pc:inkChg chg="del mod">
          <ac:chgData name="Tim Cook" userId="d1c7cfb340f2c7ab" providerId="LiveId" clId="{E80455E3-0E76-434E-A6B3-21E80AFE95A7}" dt="2023-04-14T01:58:58.185" v="694"/>
          <ac:inkMkLst>
            <pc:docMk/>
            <pc:sldMk cId="4111155161" sldId="472"/>
            <ac:inkMk id="131" creationId="{58667F7A-91ED-661D-3D1C-823B7D6B4133}"/>
          </ac:inkMkLst>
        </pc:inkChg>
        <pc:inkChg chg="del mod">
          <ac:chgData name="Tim Cook" userId="d1c7cfb340f2c7ab" providerId="LiveId" clId="{E80455E3-0E76-434E-A6B3-21E80AFE95A7}" dt="2023-04-14T01:58:58.185" v="693"/>
          <ac:inkMkLst>
            <pc:docMk/>
            <pc:sldMk cId="4111155161" sldId="472"/>
            <ac:inkMk id="132" creationId="{91CE66D6-0E9E-4A3D-AD97-E3BCD18AE043}"/>
          </ac:inkMkLst>
        </pc:inkChg>
        <pc:inkChg chg="del mod">
          <ac:chgData name="Tim Cook" userId="d1c7cfb340f2c7ab" providerId="LiveId" clId="{E80455E3-0E76-434E-A6B3-21E80AFE95A7}" dt="2023-04-14T01:58:58.185" v="692"/>
          <ac:inkMkLst>
            <pc:docMk/>
            <pc:sldMk cId="4111155161" sldId="472"/>
            <ac:inkMk id="133" creationId="{54EF2209-4D71-855C-D1B7-574BA5A8E601}"/>
          </ac:inkMkLst>
        </pc:inkChg>
        <pc:inkChg chg="del mod">
          <ac:chgData name="Tim Cook" userId="d1c7cfb340f2c7ab" providerId="LiveId" clId="{E80455E3-0E76-434E-A6B3-21E80AFE95A7}" dt="2023-04-14T01:58:58.911" v="695"/>
          <ac:inkMkLst>
            <pc:docMk/>
            <pc:sldMk cId="4111155161" sldId="472"/>
            <ac:inkMk id="134" creationId="{4723673C-7A8E-B31F-D4BF-12100709CDB1}"/>
          </ac:inkMkLst>
        </pc:inkChg>
        <pc:inkChg chg="mod">
          <ac:chgData name="Tim Cook" userId="d1c7cfb340f2c7ab" providerId="LiveId" clId="{E80455E3-0E76-434E-A6B3-21E80AFE95A7}" dt="2023-04-14T01:59:04.659" v="702"/>
          <ac:inkMkLst>
            <pc:docMk/>
            <pc:sldMk cId="4111155161" sldId="472"/>
            <ac:inkMk id="136" creationId="{5A1DC5E2-E4A7-1F82-6DE9-63A6FDEC2D45}"/>
          </ac:inkMkLst>
        </pc:inkChg>
        <pc:inkChg chg="mod">
          <ac:chgData name="Tim Cook" userId="d1c7cfb340f2c7ab" providerId="LiveId" clId="{E80455E3-0E76-434E-A6B3-21E80AFE95A7}" dt="2023-04-14T01:59:04.659" v="702"/>
          <ac:inkMkLst>
            <pc:docMk/>
            <pc:sldMk cId="4111155161" sldId="472"/>
            <ac:inkMk id="137" creationId="{E1D05DB1-C1B0-FE8C-5F7B-643955252F78}"/>
          </ac:inkMkLst>
        </pc:inkChg>
        <pc:inkChg chg="add del mod">
          <ac:chgData name="Tim Cook" userId="d1c7cfb340f2c7ab" providerId="LiveId" clId="{E80455E3-0E76-434E-A6B3-21E80AFE95A7}" dt="2023-04-14T01:59:04.659" v="702"/>
          <ac:inkMkLst>
            <pc:docMk/>
            <pc:sldMk cId="4111155161" sldId="472"/>
            <ac:inkMk id="138" creationId="{879A0131-2CFC-17A7-E040-F97C274E61EF}"/>
          </ac:inkMkLst>
        </pc:inkChg>
        <pc:inkChg chg="del mod">
          <ac:chgData name="Tim Cook" userId="d1c7cfb340f2c7ab" providerId="LiveId" clId="{E80455E3-0E76-434E-A6B3-21E80AFE95A7}" dt="2023-04-14T01:58:59.396" v="697"/>
          <ac:inkMkLst>
            <pc:docMk/>
            <pc:sldMk cId="4111155161" sldId="472"/>
            <ac:inkMk id="139" creationId="{464D640E-109A-5F34-4AB5-1E8DA9A555CC}"/>
          </ac:inkMkLst>
        </pc:inkChg>
        <pc:inkChg chg="add del mod">
          <ac:chgData name="Tim Cook" userId="d1c7cfb340f2c7ab" providerId="LiveId" clId="{E80455E3-0E76-434E-A6B3-21E80AFE95A7}" dt="2023-04-14T01:59:04.659" v="702"/>
          <ac:inkMkLst>
            <pc:docMk/>
            <pc:sldMk cId="4111155161" sldId="472"/>
            <ac:inkMk id="140" creationId="{1D87FE6E-2027-65C8-4124-624AE8045C08}"/>
          </ac:inkMkLst>
        </pc:inkChg>
        <pc:inkChg chg="del mod">
          <ac:chgData name="Tim Cook" userId="d1c7cfb340f2c7ab" providerId="LiveId" clId="{E80455E3-0E76-434E-A6B3-21E80AFE95A7}" dt="2023-04-14T01:58:59.396" v="696"/>
          <ac:inkMkLst>
            <pc:docMk/>
            <pc:sldMk cId="4111155161" sldId="472"/>
            <ac:inkMk id="141" creationId="{C936CFAA-727A-9179-6339-614F73F735EF}"/>
          </ac:inkMkLst>
        </pc:inkChg>
        <pc:inkChg chg="mod">
          <ac:chgData name="Tim Cook" userId="d1c7cfb340f2c7ab" providerId="LiveId" clId="{E80455E3-0E76-434E-A6B3-21E80AFE95A7}" dt="2023-04-14T01:59:04.659" v="702"/>
          <ac:inkMkLst>
            <pc:docMk/>
            <pc:sldMk cId="4111155161" sldId="472"/>
            <ac:inkMk id="142" creationId="{F3FEE89D-C6DA-3DB1-0B40-B5AD4A3D060A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43" creationId="{A88F8BB0-0564-34D9-40E0-C5B4ED30F10D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45" creationId="{21A83CA2-0A8D-2466-93EF-460FAA13F4B3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46" creationId="{5B0F2D01-EDB7-D4C3-A02A-320D02494414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47" creationId="{BE8C1EE1-9B03-0468-F897-D78A4F2540C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48" creationId="{9B0AD143-BC3B-F641-CCB0-F2565F91DA3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49" creationId="{F2F8805F-352D-22C3-0348-FA025859BEC2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50" creationId="{1EB9FAF1-C234-470F-6976-1C498946A722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51" creationId="{06583BAE-D2CD-79F9-BA6F-7BEB67BA637E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52" creationId="{EE08ACB3-E1BF-4AAD-A189-80375D73E90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53" creationId="{A414DA1C-AF8D-491A-3DEE-84E92F552B0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54" creationId="{D3043617-CED7-60C0-DC8C-90D37B8E3E79}"/>
          </ac:inkMkLst>
        </pc:inkChg>
        <pc:inkChg chg="add del mod">
          <ac:chgData name="Tim Cook" userId="d1c7cfb340f2c7ab" providerId="LiveId" clId="{E80455E3-0E76-434E-A6B3-21E80AFE95A7}" dt="2023-04-14T01:59:05.210" v="703"/>
          <ac:inkMkLst>
            <pc:docMk/>
            <pc:sldMk cId="4111155161" sldId="472"/>
            <ac:inkMk id="155" creationId="{E2E9185A-757F-E73A-9DB1-6BB1678E9D33}"/>
          </ac:inkMkLst>
        </pc:inkChg>
        <pc:inkChg chg="del mod">
          <ac:chgData name="Tim Cook" userId="d1c7cfb340f2c7ab" providerId="LiveId" clId="{E80455E3-0E76-434E-A6B3-21E80AFE95A7}" dt="2023-04-14T01:58:55.343" v="691"/>
          <ac:inkMkLst>
            <pc:docMk/>
            <pc:sldMk cId="4111155161" sldId="472"/>
            <ac:inkMk id="157" creationId="{5E76711A-EA05-8B33-A0F3-054C82E3C91C}"/>
          </ac:inkMkLst>
        </pc:inkChg>
        <pc:inkChg chg="del mod">
          <ac:chgData name="Tim Cook" userId="d1c7cfb340f2c7ab" providerId="LiveId" clId="{E80455E3-0E76-434E-A6B3-21E80AFE95A7}" dt="2023-04-14T01:58:54.258" v="689"/>
          <ac:inkMkLst>
            <pc:docMk/>
            <pc:sldMk cId="4111155161" sldId="472"/>
            <ac:inkMk id="158" creationId="{01A19A86-24F5-965F-E027-40C9CF57838A}"/>
          </ac:inkMkLst>
        </pc:inkChg>
        <pc:inkChg chg="del mod">
          <ac:chgData name="Tim Cook" userId="d1c7cfb340f2c7ab" providerId="LiveId" clId="{E80455E3-0E76-434E-A6B3-21E80AFE95A7}" dt="2023-04-14T01:58:54.874" v="690"/>
          <ac:inkMkLst>
            <pc:docMk/>
            <pc:sldMk cId="4111155161" sldId="472"/>
            <ac:inkMk id="159" creationId="{975D7952-26BD-2A90-3659-041F6C22D5DC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61" creationId="{5338261A-4AB0-F585-3D19-DF32600A23A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62" creationId="{2B100E42-442F-634E-FB90-9098BD2D2DE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63" creationId="{1CE12229-E15D-396F-3FBE-7CF24E7F35FE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64" creationId="{A0000F05-665B-DC95-5029-2BB8B3F8AD35}"/>
          </ac:inkMkLst>
        </pc:inkChg>
        <pc:inkChg chg="del mod">
          <ac:chgData name="Tim Cook" userId="d1c7cfb340f2c7ab" providerId="LiveId" clId="{E80455E3-0E76-434E-A6B3-21E80AFE95A7}" dt="2023-04-14T01:58:51.987" v="687"/>
          <ac:inkMkLst>
            <pc:docMk/>
            <pc:sldMk cId="4111155161" sldId="472"/>
            <ac:inkMk id="166" creationId="{9B155BE8-044B-CE7B-88D0-CCC89779530C}"/>
          </ac:inkMkLst>
        </pc:inkChg>
        <pc:inkChg chg="del mod">
          <ac:chgData name="Tim Cook" userId="d1c7cfb340f2c7ab" providerId="LiveId" clId="{E80455E3-0E76-434E-A6B3-21E80AFE95A7}" dt="2023-04-14T01:58:51.402" v="686"/>
          <ac:inkMkLst>
            <pc:docMk/>
            <pc:sldMk cId="4111155161" sldId="472"/>
            <ac:inkMk id="167" creationId="{074902C3-61A4-4769-6AE2-58B8B15503AD}"/>
          </ac:inkMkLst>
        </pc:inkChg>
        <pc:inkChg chg="del mod">
          <ac:chgData name="Tim Cook" userId="d1c7cfb340f2c7ab" providerId="LiveId" clId="{E80455E3-0E76-434E-A6B3-21E80AFE95A7}" dt="2023-04-14T01:58:51.402" v="685"/>
          <ac:inkMkLst>
            <pc:docMk/>
            <pc:sldMk cId="4111155161" sldId="472"/>
            <ac:inkMk id="168" creationId="{F0A13DAF-88A8-123B-DF90-324AD54B94E3}"/>
          </ac:inkMkLst>
        </pc:inkChg>
        <pc:inkChg chg="del mod">
          <ac:chgData name="Tim Cook" userId="d1c7cfb340f2c7ab" providerId="LiveId" clId="{E80455E3-0E76-434E-A6B3-21E80AFE95A7}" dt="2023-04-14T01:58:51.987" v="688"/>
          <ac:inkMkLst>
            <pc:docMk/>
            <pc:sldMk cId="4111155161" sldId="472"/>
            <ac:inkMk id="169" creationId="{E65310E8-AD06-C10C-D14A-731218C88AAF}"/>
          </ac:inkMkLst>
        </pc:inkChg>
        <pc:inkChg chg="add del mod">
          <ac:chgData name="Tim Cook" userId="d1c7cfb340f2c7ab" providerId="LiveId" clId="{E80455E3-0E76-434E-A6B3-21E80AFE95A7}" dt="2023-04-14T01:59:45.117" v="746"/>
          <ac:inkMkLst>
            <pc:docMk/>
            <pc:sldMk cId="4111155161" sldId="472"/>
            <ac:inkMk id="171" creationId="{7C6A747D-FD52-AD61-4BC4-D6235EE8BA80}"/>
          </ac:inkMkLst>
        </pc:inkChg>
        <pc:inkChg chg="add del mod">
          <ac:chgData name="Tim Cook" userId="d1c7cfb340f2c7ab" providerId="LiveId" clId="{E80455E3-0E76-434E-A6B3-21E80AFE95A7}" dt="2023-04-14T01:59:45.117" v="745"/>
          <ac:inkMkLst>
            <pc:docMk/>
            <pc:sldMk cId="4111155161" sldId="472"/>
            <ac:inkMk id="172" creationId="{3091E5C4-AD3B-1637-9AD7-B3C799850E74}"/>
          </ac:inkMkLst>
        </pc:inkChg>
        <pc:inkChg chg="add del mod">
          <ac:chgData name="Tim Cook" userId="d1c7cfb340f2c7ab" providerId="LiveId" clId="{E80455E3-0E76-434E-A6B3-21E80AFE95A7}" dt="2023-04-14T01:59:50.208" v="753"/>
          <ac:inkMkLst>
            <pc:docMk/>
            <pc:sldMk cId="4111155161" sldId="472"/>
            <ac:inkMk id="176" creationId="{5FED47A0-5B9A-CED7-5422-5927B2A0C8FF}"/>
          </ac:inkMkLst>
        </pc:inkChg>
        <pc:inkChg chg="add del mod">
          <ac:chgData name="Tim Cook" userId="d1c7cfb340f2c7ab" providerId="LiveId" clId="{E80455E3-0E76-434E-A6B3-21E80AFE95A7}" dt="2023-04-14T01:59:50.208" v="754"/>
          <ac:inkMkLst>
            <pc:docMk/>
            <pc:sldMk cId="4111155161" sldId="472"/>
            <ac:inkMk id="177" creationId="{97830C7A-EB61-4951-21FD-CEDBE85D4B7B}"/>
          </ac:inkMkLst>
        </pc:inkChg>
        <pc:inkChg chg="add del">
          <ac:chgData name="Tim Cook" userId="d1c7cfb340f2c7ab" providerId="LiveId" clId="{E80455E3-0E76-434E-A6B3-21E80AFE95A7}" dt="2023-04-14T01:59:50.193" v="752"/>
          <ac:inkMkLst>
            <pc:docMk/>
            <pc:sldMk cId="4111155161" sldId="472"/>
            <ac:inkMk id="179" creationId="{DDCED883-7AAA-DC01-83FB-FB76130544D8}"/>
          </ac:inkMkLst>
        </pc:inkChg>
        <pc:inkChg chg="add del">
          <ac:chgData name="Tim Cook" userId="d1c7cfb340f2c7ab" providerId="LiveId" clId="{E80455E3-0E76-434E-A6B3-21E80AFE95A7}" dt="2023-04-14T01:59:50.208" v="755"/>
          <ac:inkMkLst>
            <pc:docMk/>
            <pc:sldMk cId="4111155161" sldId="472"/>
            <ac:inkMk id="180" creationId="{B0FBDBB6-745A-819C-7550-8A77955A2EE9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1" creationId="{D803CFEA-E1BA-9EC3-FF30-C4ACA87150C3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2" creationId="{D0CEA0A2-825F-79F9-20AD-79D2FDF7D2CD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3" creationId="{F4353CA8-2BB3-1C0F-0F23-94C0C8278088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4" creationId="{C18E0660-C574-9371-217E-E48DC39E3DB9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5" creationId="{4127DBA3-EE34-952B-EDA8-EA93DFD5704A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6" creationId="{EB1520C0-2B12-43EF-9906-30AC914B0AEF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7" creationId="{C6E5FC96-BF6A-696D-8668-0D07EC6970CF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8" creationId="{33F5F760-44E7-B857-F728-1EFEC70C6BB9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9" creationId="{7D04FE61-E0A2-692D-7893-5C13F7891295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90" creationId="{A7D498A4-2734-94CA-99E4-37605AF02EEA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91" creationId="{710415DD-768E-E90F-39E6-A06FF75AE635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92" creationId="{86641C05-5FC8-0594-8425-B3DC45A50400}"/>
          </ac:inkMkLst>
        </pc:inkChg>
        <pc:inkChg chg="add mod">
          <ac:chgData name="Tim Cook" userId="d1c7cfb340f2c7ab" providerId="LiveId" clId="{E80455E3-0E76-434E-A6B3-21E80AFE95A7}" dt="2023-04-14T02:00:06.104" v="777"/>
          <ac:inkMkLst>
            <pc:docMk/>
            <pc:sldMk cId="4111155161" sldId="472"/>
            <ac:inkMk id="194" creationId="{6F191B98-ED9E-E3E1-D0CE-FFCC02C3FD22}"/>
          </ac:inkMkLst>
        </pc:inkChg>
        <pc:inkChg chg="add mod">
          <ac:chgData name="Tim Cook" userId="d1c7cfb340f2c7ab" providerId="LiveId" clId="{E80455E3-0E76-434E-A6B3-21E80AFE95A7}" dt="2023-04-14T02:00:06.104" v="777"/>
          <ac:inkMkLst>
            <pc:docMk/>
            <pc:sldMk cId="4111155161" sldId="472"/>
            <ac:inkMk id="195" creationId="{549FAF5C-B7BE-C8B4-DE42-DA3D730DAE55}"/>
          </ac:inkMkLst>
        </pc:inkChg>
        <pc:inkChg chg="add mod">
          <ac:chgData name="Tim Cook" userId="d1c7cfb340f2c7ab" providerId="LiveId" clId="{E80455E3-0E76-434E-A6B3-21E80AFE95A7}" dt="2023-04-14T02:00:06.104" v="777"/>
          <ac:inkMkLst>
            <pc:docMk/>
            <pc:sldMk cId="4111155161" sldId="472"/>
            <ac:inkMk id="196" creationId="{3BD22A81-44D9-4DAA-5B13-28A35EBE92C4}"/>
          </ac:inkMkLst>
        </pc:inkChg>
        <pc:inkChg chg="add">
          <ac:chgData name="Tim Cook" userId="d1c7cfb340f2c7ab" providerId="LiveId" clId="{E80455E3-0E76-434E-A6B3-21E80AFE95A7}" dt="2023-04-14T02:00:03.091" v="772" actId="9405"/>
          <ac:inkMkLst>
            <pc:docMk/>
            <pc:sldMk cId="4111155161" sldId="472"/>
            <ac:inkMk id="197" creationId="{65C01E6B-DEAD-719A-63B9-6482EC7BEB2B}"/>
          </ac:inkMkLst>
        </pc:inkChg>
        <pc:inkChg chg="add del mod">
          <ac:chgData name="Tim Cook" userId="d1c7cfb340f2c7ab" providerId="LiveId" clId="{E80455E3-0E76-434E-A6B3-21E80AFE95A7}" dt="2023-04-14T02:00:06.886" v="781"/>
          <ac:inkMkLst>
            <pc:docMk/>
            <pc:sldMk cId="4111155161" sldId="472"/>
            <ac:inkMk id="198" creationId="{049830D7-CDB0-387E-4A40-73BE96CE8A24}"/>
          </ac:inkMkLst>
        </pc:inkChg>
        <pc:inkChg chg="add del mod">
          <ac:chgData name="Tim Cook" userId="d1c7cfb340f2c7ab" providerId="LiveId" clId="{E80455E3-0E76-434E-A6B3-21E80AFE95A7}" dt="2023-04-14T02:00:06.886" v="778"/>
          <ac:inkMkLst>
            <pc:docMk/>
            <pc:sldMk cId="4111155161" sldId="472"/>
            <ac:inkMk id="199" creationId="{E3E56DF9-4D2F-8EF0-62C0-4F3B0A76C95F}"/>
          </ac:inkMkLst>
        </pc:inkChg>
        <pc:inkChg chg="add del mod">
          <ac:chgData name="Tim Cook" userId="d1c7cfb340f2c7ab" providerId="LiveId" clId="{E80455E3-0E76-434E-A6B3-21E80AFE95A7}" dt="2023-04-14T02:00:06.886" v="780"/>
          <ac:inkMkLst>
            <pc:docMk/>
            <pc:sldMk cId="4111155161" sldId="472"/>
            <ac:inkMk id="200" creationId="{DCC8FFCD-0B3B-47A6-C9E5-A4010D9813BB}"/>
          </ac:inkMkLst>
        </pc:inkChg>
        <pc:inkChg chg="add del mod">
          <ac:chgData name="Tim Cook" userId="d1c7cfb340f2c7ab" providerId="LiveId" clId="{E80455E3-0E76-434E-A6B3-21E80AFE95A7}" dt="2023-04-14T02:00:06.886" v="779"/>
          <ac:inkMkLst>
            <pc:docMk/>
            <pc:sldMk cId="4111155161" sldId="472"/>
            <ac:inkMk id="201" creationId="{CDDD4553-E017-EF3F-F3E7-30250FA2AD80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04" creationId="{B676C68F-C465-C9EC-CBA6-5DB58961EFB6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05" creationId="{F83BECB0-3702-2E8F-44D9-0DF53AFE76F1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06" creationId="{B5C50CE0-D61F-41A9-279C-A054CD55D9B0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07" creationId="{6F1C7EC3-DDC6-2F92-E27E-BF07CBC76F6A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09" creationId="{B3A83AAD-D7B0-E4D9-D4B1-8EAF2A5E5322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0" creationId="{37A8834D-4AE7-C7EB-F3A2-476E98DCB08C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1" creationId="{4A44B13A-A41B-8DE7-90A7-F482450CBB32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2" creationId="{53B23653-AF9A-9017-F8A7-5134B70262D2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3" creationId="{C31876AA-6BF2-8E0B-9CDE-751827537F2D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4" creationId="{22EBD5EF-FECE-D87D-F775-8DD9449BA613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5" creationId="{C779FD49-E5F0-7783-0A36-616140F004EA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6" creationId="{40093DA2-33DF-22A2-9869-96BCEE42E632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7" creationId="{EA27D141-0CB7-11BE-C509-851A59278C4B}"/>
          </ac:inkMkLst>
        </pc:inkChg>
      </pc:sldChg>
    </pc:docChg>
  </pc:docChgLst>
  <pc:docChgLst>
    <pc:chgData name="Tim Cook" userId="d1c7cfb340f2c7ab" providerId="LiveId" clId="{28BB536B-FAB8-4A21-9E9A-0F44E26A5C4C}"/>
    <pc:docChg chg="modSld">
      <pc:chgData name="Tim Cook" userId="d1c7cfb340f2c7ab" providerId="LiveId" clId="{28BB536B-FAB8-4A21-9E9A-0F44E26A5C4C}" dt="2023-02-22T14:40:26.730" v="5" actId="9405"/>
      <pc:docMkLst>
        <pc:docMk/>
      </pc:docMkLst>
      <pc:sldChg chg="addSp delSp modSp mod">
        <pc:chgData name="Tim Cook" userId="d1c7cfb340f2c7ab" providerId="LiveId" clId="{28BB536B-FAB8-4A21-9E9A-0F44E26A5C4C}" dt="2023-02-22T14:40:26.730" v="5" actId="9405"/>
        <pc:sldMkLst>
          <pc:docMk/>
          <pc:sldMk cId="3871655565" sldId="405"/>
        </pc:sldMkLst>
        <pc:inkChg chg="add del">
          <ac:chgData name="Tim Cook" userId="d1c7cfb340f2c7ab" providerId="LiveId" clId="{28BB536B-FAB8-4A21-9E9A-0F44E26A5C4C}" dt="2023-02-22T14:40:13.061" v="1"/>
          <ac:inkMkLst>
            <pc:docMk/>
            <pc:sldMk cId="3871655565" sldId="405"/>
            <ac:inkMk id="3" creationId="{45DE59AD-F19A-755B-4147-4475932C53DA}"/>
          </ac:inkMkLst>
        </pc:inkChg>
        <pc:inkChg chg="add del">
          <ac:chgData name="Tim Cook" userId="d1c7cfb340f2c7ab" providerId="LiveId" clId="{28BB536B-FAB8-4A21-9E9A-0F44E26A5C4C}" dt="2023-02-22T14:40:23.767" v="4"/>
          <ac:inkMkLst>
            <pc:docMk/>
            <pc:sldMk cId="3871655565" sldId="405"/>
            <ac:inkMk id="4" creationId="{5B942653-D170-5B45-7AC6-40B6B523BF18}"/>
          </ac:inkMkLst>
        </pc:inkChg>
        <pc:inkChg chg="add">
          <ac:chgData name="Tim Cook" userId="d1c7cfb340f2c7ab" providerId="LiveId" clId="{28BB536B-FAB8-4A21-9E9A-0F44E26A5C4C}" dt="2023-02-22T14:40:26.730" v="5" actId="9405"/>
          <ac:inkMkLst>
            <pc:docMk/>
            <pc:sldMk cId="3871655565" sldId="405"/>
            <ac:inkMk id="5" creationId="{4487D21B-9E1A-37F5-E97C-52D2EE7D7B4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8" creationId="{39773A08-90D2-834D-DCEA-60BA72E310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9" creationId="{F1F66D74-0510-9DFE-0036-4E79C4262B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0" creationId="{369547A9-4149-68CD-F3ED-8550A40AC8F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1" creationId="{2818F428-E1C3-4468-60E3-D85ED2C3CEF7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2" creationId="{0DF86FDC-F72C-1DF1-F288-0B53BA83233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3" creationId="{E1F2DD42-7E52-52E3-8C45-FCEB323DD39A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4" creationId="{176B7A57-A364-84EC-3EF9-C82DFA0AE2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5" creationId="{FF05EAE0-2573-4D18-19B4-774D9F3197A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6" creationId="{D1381F25-E860-327D-0CAE-F3FE2B3ED6C2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7" creationId="{2A1AF501-4572-894E-932F-29E3436248A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8" creationId="{5DB3732D-EF1E-0BF4-13AE-E948F6D1D13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9" creationId="{CCAC2F2D-E4B8-F2DC-755A-C05CC9050CF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0" creationId="{A77600BD-5869-6F8A-87E9-A99884A7122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1" creationId="{A137592D-C3AC-A115-864E-D872F8D4E0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6" creationId="{80DDF126-EC61-1099-9B6A-31A87812B81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0" creationId="{8FA1641E-4D20-A474-8258-A68C6794383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1" creationId="{7E05E763-CB54-D0FE-D642-528DDEF44AEC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3" creationId="{BCC126B0-CDA7-7E14-048F-93242DA47CE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4" creationId="{A7FB0409-BB77-6FB2-6F00-CFFCC2B73B5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5" creationId="{BD29B977-BF58-4249-BB74-BFA17436D8FB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6" creationId="{19688A62-2938-7536-8D02-5A9C195E346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9" creationId="{07C73B43-5BB6-A56F-B2E7-87981BA374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0" creationId="{6D21F553-DCBC-C8CE-15A1-DD6C887E40D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1" creationId="{025E5C68-946A-0557-73BD-97EB78FB452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2" creationId="{9A952177-0F14-B5BF-DC24-104A6BAF385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3" creationId="{A0F0493D-4CD2-AC20-8252-ABE6CDDE1223}"/>
          </ac:inkMkLst>
        </pc:inkChg>
      </pc:sldChg>
    </pc:docChg>
  </pc:docChgLst>
  <pc:docChgLst>
    <pc:chgData name="Tim Cook" userId="d1c7cfb340f2c7ab" providerId="LiveId" clId="{56043E1A-B2B1-40B3-828A-8E71C640F280}"/>
    <pc:docChg chg="undo custSel addSld delSld modSld">
      <pc:chgData name="Tim Cook" userId="d1c7cfb340f2c7ab" providerId="LiveId" clId="{56043E1A-B2B1-40B3-828A-8E71C640F280}" dt="2023-02-22T04:39:02.423" v="353" actId="20577"/>
      <pc:docMkLst>
        <pc:docMk/>
      </pc:docMkLst>
      <pc:sldChg chg="delSp modSp mod">
        <pc:chgData name="Tim Cook" userId="d1c7cfb340f2c7ab" providerId="LiveId" clId="{56043E1A-B2B1-40B3-828A-8E71C640F280}" dt="2023-02-22T04:30:47.937" v="309"/>
        <pc:sldMkLst>
          <pc:docMk/>
          <pc:sldMk cId="72713086" sldId="315"/>
        </pc:sldMkLst>
        <pc:spChg chg="mod">
          <ac:chgData name="Tim Cook" userId="d1c7cfb340f2c7ab" providerId="LiveId" clId="{56043E1A-B2B1-40B3-828A-8E71C640F280}" dt="2023-02-22T04:07:47.548" v="0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043E1A-B2B1-40B3-828A-8E71C640F280}" dt="2023-02-22T04:07:49.734" v="1" actId="20577"/>
          <ac:spMkLst>
            <pc:docMk/>
            <pc:sldMk cId="72713086" sldId="315"/>
            <ac:spMk id="3" creationId="{A94FCE5F-A413-9FBF-9B5B-E1CBC0242358}"/>
          </ac:spMkLst>
        </pc:spChg>
        <pc:picChg chg="del">
          <ac:chgData name="Tim Cook" userId="d1c7cfb340f2c7ab" providerId="LiveId" clId="{56043E1A-B2B1-40B3-828A-8E71C640F280}" dt="2023-02-22T04:30:47.937" v="309"/>
          <ac:picMkLst>
            <pc:docMk/>
            <pc:sldMk cId="72713086" sldId="315"/>
            <ac:picMk id="4" creationId="{D787696E-5214-CE1D-9E1C-CD02D12C75F3}"/>
          </ac:picMkLst>
        </pc:picChg>
      </pc:sldChg>
      <pc:sldChg chg="del">
        <pc:chgData name="Tim Cook" userId="d1c7cfb340f2c7ab" providerId="LiveId" clId="{56043E1A-B2B1-40B3-828A-8E71C640F280}" dt="2023-02-22T04:07:54.745" v="2" actId="47"/>
        <pc:sldMkLst>
          <pc:docMk/>
          <pc:sldMk cId="2924651960" sldId="396"/>
        </pc:sldMkLst>
      </pc:sldChg>
      <pc:sldChg chg="del">
        <pc:chgData name="Tim Cook" userId="d1c7cfb340f2c7ab" providerId="LiveId" clId="{56043E1A-B2B1-40B3-828A-8E71C640F280}" dt="2023-02-22T04:07:55.223" v="3" actId="47"/>
        <pc:sldMkLst>
          <pc:docMk/>
          <pc:sldMk cId="3933977817" sldId="397"/>
        </pc:sldMkLst>
      </pc:sldChg>
      <pc:sldChg chg="del">
        <pc:chgData name="Tim Cook" userId="d1c7cfb340f2c7ab" providerId="LiveId" clId="{56043E1A-B2B1-40B3-828A-8E71C640F280}" dt="2023-02-22T04:07:55.849" v="5" actId="47"/>
        <pc:sldMkLst>
          <pc:docMk/>
          <pc:sldMk cId="3669147692" sldId="398"/>
        </pc:sldMkLst>
      </pc:sldChg>
      <pc:sldChg chg="del">
        <pc:chgData name="Tim Cook" userId="d1c7cfb340f2c7ab" providerId="LiveId" clId="{56043E1A-B2B1-40B3-828A-8E71C640F280}" dt="2023-02-22T04:07:56.384" v="6" actId="47"/>
        <pc:sldMkLst>
          <pc:docMk/>
          <pc:sldMk cId="1272543590" sldId="399"/>
        </pc:sldMkLst>
      </pc:sldChg>
      <pc:sldChg chg="del">
        <pc:chgData name="Tim Cook" userId="d1c7cfb340f2c7ab" providerId="LiveId" clId="{56043E1A-B2B1-40B3-828A-8E71C640F280}" dt="2023-02-22T04:07:57.005" v="7" actId="47"/>
        <pc:sldMkLst>
          <pc:docMk/>
          <pc:sldMk cId="3529881711" sldId="400"/>
        </pc:sldMkLst>
      </pc:sldChg>
      <pc:sldChg chg="del">
        <pc:chgData name="Tim Cook" userId="d1c7cfb340f2c7ab" providerId="LiveId" clId="{56043E1A-B2B1-40B3-828A-8E71C640F280}" dt="2023-02-22T04:07:57.655" v="8" actId="47"/>
        <pc:sldMkLst>
          <pc:docMk/>
          <pc:sldMk cId="615282603" sldId="401"/>
        </pc:sldMkLst>
      </pc:sldChg>
      <pc:sldChg chg="modSp del mod">
        <pc:chgData name="Tim Cook" userId="d1c7cfb340f2c7ab" providerId="LiveId" clId="{56043E1A-B2B1-40B3-828A-8E71C640F280}" dt="2023-02-22T04:30:38.311" v="306" actId="47"/>
        <pc:sldMkLst>
          <pc:docMk/>
          <pc:sldMk cId="4202178174" sldId="402"/>
        </pc:sldMkLst>
        <pc:spChg chg="mod">
          <ac:chgData name="Tim Cook" userId="d1c7cfb340f2c7ab" providerId="LiveId" clId="{56043E1A-B2B1-40B3-828A-8E71C640F280}" dt="2023-02-22T04:08:27.742" v="54" actId="20577"/>
          <ac:spMkLst>
            <pc:docMk/>
            <pc:sldMk cId="4202178174" sldId="402"/>
            <ac:spMk id="2" creationId="{4E759964-0EEA-4A17-3574-9B21B0540227}"/>
          </ac:spMkLst>
        </pc:spChg>
      </pc:sldChg>
      <pc:sldChg chg="addSp delSp modSp new mod">
        <pc:chgData name="Tim Cook" userId="d1c7cfb340f2c7ab" providerId="LiveId" clId="{56043E1A-B2B1-40B3-828A-8E71C640F280}" dt="2023-02-22T04:28:37.262" v="305" actId="478"/>
        <pc:sldMkLst>
          <pc:docMk/>
          <pc:sldMk cId="1977749261" sldId="403"/>
        </pc:sldMkLst>
        <pc:spChg chg="mod">
          <ac:chgData name="Tim Cook" userId="d1c7cfb340f2c7ab" providerId="LiveId" clId="{56043E1A-B2B1-40B3-828A-8E71C640F280}" dt="2023-02-22T04:19:17.633" v="121" actId="6549"/>
          <ac:spMkLst>
            <pc:docMk/>
            <pc:sldMk cId="1977749261" sldId="403"/>
            <ac:spMk id="2" creationId="{27B895C1-E416-E573-8027-DDB03545FBA3}"/>
          </ac:spMkLst>
        </pc:spChg>
        <pc:spChg chg="del mod">
          <ac:chgData name="Tim Cook" userId="d1c7cfb340f2c7ab" providerId="LiveId" clId="{56043E1A-B2B1-40B3-828A-8E71C640F280}" dt="2023-02-22T04:19:21.948" v="123" actId="478"/>
          <ac:spMkLst>
            <pc:docMk/>
            <pc:sldMk cId="1977749261" sldId="403"/>
            <ac:spMk id="3" creationId="{A6060AA3-D92E-0008-DE9E-A1FFE6383EAB}"/>
          </ac:spMkLst>
        </pc:spChg>
        <pc:picChg chg="add del mod">
          <ac:chgData name="Tim Cook" userId="d1c7cfb340f2c7ab" providerId="LiveId" clId="{56043E1A-B2B1-40B3-828A-8E71C640F280}" dt="2023-02-22T04:28:37.262" v="305" actId="478"/>
          <ac:picMkLst>
            <pc:docMk/>
            <pc:sldMk cId="1977749261" sldId="403"/>
            <ac:picMk id="4" creationId="{9FAE208B-CD82-CAF7-1A7B-02D712A9A3BC}"/>
          </ac:picMkLst>
        </pc:picChg>
      </pc:sldChg>
      <pc:sldChg chg="del">
        <pc:chgData name="Tim Cook" userId="d1c7cfb340f2c7ab" providerId="LiveId" clId="{56043E1A-B2B1-40B3-828A-8E71C640F280}" dt="2023-02-22T04:07:55.528" v="4" actId="47"/>
        <pc:sldMkLst>
          <pc:docMk/>
          <pc:sldMk cId="2381487144" sldId="403"/>
        </pc:sldMkLst>
      </pc:sldChg>
      <pc:sldChg chg="delSp modSp new mod">
        <pc:chgData name="Tim Cook" userId="d1c7cfb340f2c7ab" providerId="LiveId" clId="{56043E1A-B2B1-40B3-828A-8E71C640F280}" dt="2023-02-22T04:26:37.086" v="301" actId="478"/>
        <pc:sldMkLst>
          <pc:docMk/>
          <pc:sldMk cId="2837477268" sldId="404"/>
        </pc:sldMkLst>
        <pc:spChg chg="mod">
          <ac:chgData name="Tim Cook" userId="d1c7cfb340f2c7ab" providerId="LiveId" clId="{56043E1A-B2B1-40B3-828A-8E71C640F280}" dt="2023-02-22T04:20:40.310" v="207" actId="20577"/>
          <ac:spMkLst>
            <pc:docMk/>
            <pc:sldMk cId="2837477268" sldId="404"/>
            <ac:spMk id="2" creationId="{7CEC77E6-427E-82B9-3CC2-784F88E566DC}"/>
          </ac:spMkLst>
        </pc:spChg>
        <pc:spChg chg="del">
          <ac:chgData name="Tim Cook" userId="d1c7cfb340f2c7ab" providerId="LiveId" clId="{56043E1A-B2B1-40B3-828A-8E71C640F280}" dt="2023-02-22T04:26:37.086" v="301" actId="478"/>
          <ac:spMkLst>
            <pc:docMk/>
            <pc:sldMk cId="2837477268" sldId="404"/>
            <ac:spMk id="3" creationId="{422D5320-543D-C8D4-2729-F5EEEE1F7232}"/>
          </ac:spMkLst>
        </pc:spChg>
      </pc:sldChg>
      <pc:sldChg chg="delSp modSp new mod">
        <pc:chgData name="Tim Cook" userId="d1c7cfb340f2c7ab" providerId="LiveId" clId="{56043E1A-B2B1-40B3-828A-8E71C640F280}" dt="2023-02-22T04:26:35.638" v="300" actId="478"/>
        <pc:sldMkLst>
          <pc:docMk/>
          <pc:sldMk cId="3871655565" sldId="405"/>
        </pc:sldMkLst>
        <pc:spChg chg="mod">
          <ac:chgData name="Tim Cook" userId="d1c7cfb340f2c7ab" providerId="LiveId" clId="{56043E1A-B2B1-40B3-828A-8E71C640F280}" dt="2023-02-22T04:20:30.470" v="193" actId="20577"/>
          <ac:spMkLst>
            <pc:docMk/>
            <pc:sldMk cId="3871655565" sldId="405"/>
            <ac:spMk id="2" creationId="{20F9BDB6-B64C-B2CE-61B4-49EFA81EA4FB}"/>
          </ac:spMkLst>
        </pc:spChg>
        <pc:spChg chg="del">
          <ac:chgData name="Tim Cook" userId="d1c7cfb340f2c7ab" providerId="LiveId" clId="{56043E1A-B2B1-40B3-828A-8E71C640F280}" dt="2023-02-22T04:26:35.638" v="300" actId="478"/>
          <ac:spMkLst>
            <pc:docMk/>
            <pc:sldMk cId="3871655565" sldId="405"/>
            <ac:spMk id="3" creationId="{F8061296-4C7A-ACFA-933D-5D8E69D45317}"/>
          </ac:spMkLst>
        </pc:spChg>
      </pc:sldChg>
      <pc:sldChg chg="delSp modSp new mod">
        <pc:chgData name="Tim Cook" userId="d1c7cfb340f2c7ab" providerId="LiveId" clId="{56043E1A-B2B1-40B3-828A-8E71C640F280}" dt="2023-02-22T04:26:33.471" v="299" actId="478"/>
        <pc:sldMkLst>
          <pc:docMk/>
          <pc:sldMk cId="3079093969" sldId="406"/>
        </pc:sldMkLst>
        <pc:spChg chg="mod">
          <ac:chgData name="Tim Cook" userId="d1c7cfb340f2c7ab" providerId="LiveId" clId="{56043E1A-B2B1-40B3-828A-8E71C640F280}" dt="2023-02-22T04:21:31.406" v="239" actId="20577"/>
          <ac:spMkLst>
            <pc:docMk/>
            <pc:sldMk cId="3079093969" sldId="406"/>
            <ac:spMk id="2" creationId="{23C327C5-F3DB-C1DC-B08D-5E980F6F9B13}"/>
          </ac:spMkLst>
        </pc:spChg>
        <pc:spChg chg="del">
          <ac:chgData name="Tim Cook" userId="d1c7cfb340f2c7ab" providerId="LiveId" clId="{56043E1A-B2B1-40B3-828A-8E71C640F280}" dt="2023-02-22T04:26:33.471" v="299" actId="478"/>
          <ac:spMkLst>
            <pc:docMk/>
            <pc:sldMk cId="3079093969" sldId="406"/>
            <ac:spMk id="3" creationId="{B619E333-9A27-3AFF-B033-BFA1B43A7C4E}"/>
          </ac:spMkLst>
        </pc:spChg>
      </pc:sldChg>
      <pc:sldChg chg="delSp modSp new mod">
        <pc:chgData name="Tim Cook" userId="d1c7cfb340f2c7ab" providerId="LiveId" clId="{56043E1A-B2B1-40B3-828A-8E71C640F280}" dt="2023-02-22T04:26:31.790" v="298" actId="478"/>
        <pc:sldMkLst>
          <pc:docMk/>
          <pc:sldMk cId="847187" sldId="407"/>
        </pc:sldMkLst>
        <pc:spChg chg="mod">
          <ac:chgData name="Tim Cook" userId="d1c7cfb340f2c7ab" providerId="LiveId" clId="{56043E1A-B2B1-40B3-828A-8E71C640F280}" dt="2023-02-22T04:26:26.015" v="297" actId="20577"/>
          <ac:spMkLst>
            <pc:docMk/>
            <pc:sldMk cId="847187" sldId="407"/>
            <ac:spMk id="2" creationId="{6A4D0220-AD94-59FB-FDB8-C074B0991F6B}"/>
          </ac:spMkLst>
        </pc:spChg>
        <pc:spChg chg="del">
          <ac:chgData name="Tim Cook" userId="d1c7cfb340f2c7ab" providerId="LiveId" clId="{56043E1A-B2B1-40B3-828A-8E71C640F280}" dt="2023-02-22T04:26:31.790" v="298" actId="478"/>
          <ac:spMkLst>
            <pc:docMk/>
            <pc:sldMk cId="847187" sldId="407"/>
            <ac:spMk id="3" creationId="{09EF4777-54CB-B769-1090-BED6D966284B}"/>
          </ac:spMkLst>
        </pc:spChg>
      </pc:sldChg>
      <pc:sldChg chg="new del">
        <pc:chgData name="Tim Cook" userId="d1c7cfb340f2c7ab" providerId="LiveId" clId="{56043E1A-B2B1-40B3-828A-8E71C640F280}" dt="2023-02-22T04:30:43.019" v="308" actId="680"/>
        <pc:sldMkLst>
          <pc:docMk/>
          <pc:sldMk cId="1796790837" sldId="408"/>
        </pc:sldMkLst>
      </pc:sldChg>
      <pc:sldChg chg="delSp modSp new mod">
        <pc:chgData name="Tim Cook" userId="d1c7cfb340f2c7ab" providerId="LiveId" clId="{56043E1A-B2B1-40B3-828A-8E71C640F280}" dt="2023-02-22T04:39:02.423" v="353" actId="20577"/>
        <pc:sldMkLst>
          <pc:docMk/>
          <pc:sldMk cId="2404065871" sldId="408"/>
        </pc:sldMkLst>
        <pc:spChg chg="mod">
          <ac:chgData name="Tim Cook" userId="d1c7cfb340f2c7ab" providerId="LiveId" clId="{56043E1A-B2B1-40B3-828A-8E71C640F280}" dt="2023-02-22T04:39:02.423" v="353" actId="20577"/>
          <ac:spMkLst>
            <pc:docMk/>
            <pc:sldMk cId="2404065871" sldId="408"/>
            <ac:spMk id="2" creationId="{9840D564-DFA6-6432-34F9-2FAABAC69CA3}"/>
          </ac:spMkLst>
        </pc:spChg>
        <pc:spChg chg="del">
          <ac:chgData name="Tim Cook" userId="d1c7cfb340f2c7ab" providerId="LiveId" clId="{56043E1A-B2B1-40B3-828A-8E71C640F280}" dt="2023-02-22T04:31:58.318" v="332" actId="478"/>
          <ac:spMkLst>
            <pc:docMk/>
            <pc:sldMk cId="2404065871" sldId="408"/>
            <ac:spMk id="3" creationId="{7DE560D3-55B8-9990-C11B-55250B2FC1FE}"/>
          </ac:spMkLst>
        </pc:spChg>
      </pc:sldChg>
    </pc:docChg>
  </pc:docChgLst>
  <pc:docChgLst>
    <pc:chgData name="Tim Cook" userId="d1c7cfb340f2c7ab" providerId="LiveId" clId="{E9A367CD-1FED-47F3-A06B-2C6034D64BF9}"/>
    <pc:docChg chg="undo redo custSel addSld delSld modSld">
      <pc:chgData name="Tim Cook" userId="d1c7cfb340f2c7ab" providerId="LiveId" clId="{E9A367CD-1FED-47F3-A06B-2C6034D64BF9}" dt="2022-11-21T00:03:48.745" v="1877" actId="20577"/>
      <pc:docMkLst>
        <pc:docMk/>
      </pc:docMkLst>
      <pc:sldChg chg="modSp mod">
        <pc:chgData name="Tim Cook" userId="d1c7cfb340f2c7ab" providerId="LiveId" clId="{E9A367CD-1FED-47F3-A06B-2C6034D64BF9}" dt="2022-11-20T23:21:50.432" v="171" actId="20577"/>
        <pc:sldMkLst>
          <pc:docMk/>
          <pc:sldMk cId="72713086" sldId="315"/>
        </pc:sldMkLst>
        <pc:spChg chg="mod">
          <ac:chgData name="Tim Cook" userId="d1c7cfb340f2c7ab" providerId="LiveId" clId="{E9A367CD-1FED-47F3-A06B-2C6034D64BF9}" dt="2022-11-20T23:21:50.432" v="171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9A367CD-1FED-47F3-A06B-2C6034D64BF9}" dt="2022-11-20T23:21:20.552" v="61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E9A367CD-1FED-47F3-A06B-2C6034D64BF9}" dt="2022-11-20T23:21:39.848" v="147" actId="20577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E9A367CD-1FED-47F3-A06B-2C6034D64BF9}" dt="2022-11-20T23:20:55.158" v="0" actId="47"/>
        <pc:sldMkLst>
          <pc:docMk/>
          <pc:sldMk cId="4278720599" sldId="316"/>
        </pc:sldMkLst>
      </pc:sldChg>
      <pc:sldChg chg="del">
        <pc:chgData name="Tim Cook" userId="d1c7cfb340f2c7ab" providerId="LiveId" clId="{E9A367CD-1FED-47F3-A06B-2C6034D64BF9}" dt="2022-11-20T23:26:20.018" v="173" actId="47"/>
        <pc:sldMkLst>
          <pc:docMk/>
          <pc:sldMk cId="2581231986" sldId="317"/>
        </pc:sldMkLst>
      </pc:sldChg>
      <pc:sldChg chg="del">
        <pc:chgData name="Tim Cook" userId="d1c7cfb340f2c7ab" providerId="LiveId" clId="{E9A367CD-1FED-47F3-A06B-2C6034D64BF9}" dt="2022-11-20T23:20:56.345" v="1" actId="47"/>
        <pc:sldMkLst>
          <pc:docMk/>
          <pc:sldMk cId="3647670409" sldId="318"/>
        </pc:sldMkLst>
      </pc:sldChg>
      <pc:sldChg chg="addSp delSp modSp new mod modNotesTx">
        <pc:chgData name="Tim Cook" userId="d1c7cfb340f2c7ab" providerId="LiveId" clId="{E9A367CD-1FED-47F3-A06B-2C6034D64BF9}" dt="2022-11-20T23:47:56.504" v="1826" actId="20577"/>
        <pc:sldMkLst>
          <pc:docMk/>
          <pc:sldMk cId="4125419145" sldId="318"/>
        </pc:sldMkLst>
        <pc:spChg chg="mod">
          <ac:chgData name="Tim Cook" userId="d1c7cfb340f2c7ab" providerId="LiveId" clId="{E9A367CD-1FED-47F3-A06B-2C6034D64BF9}" dt="2022-11-20T23:31:56.580" v="715" actId="207"/>
          <ac:spMkLst>
            <pc:docMk/>
            <pc:sldMk cId="4125419145" sldId="318"/>
            <ac:spMk id="2" creationId="{BA477FAC-47CE-ECD7-29DF-F0098DC71317}"/>
          </ac:spMkLst>
        </pc:spChg>
        <pc:spChg chg="add del mod">
          <ac:chgData name="Tim Cook" userId="d1c7cfb340f2c7ab" providerId="LiveId" clId="{E9A367CD-1FED-47F3-A06B-2C6034D64BF9}" dt="2022-11-20T23:46:53.113" v="1676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del">
        <pc:chgData name="Tim Cook" userId="d1c7cfb340f2c7ab" providerId="LiveId" clId="{E9A367CD-1FED-47F3-A06B-2C6034D64BF9}" dt="2022-11-20T23:20:57.265" v="3" actId="47"/>
        <pc:sldMkLst>
          <pc:docMk/>
          <pc:sldMk cId="2616355327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4131811753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3647670409" sldId="320"/>
        </pc:sldMkLst>
      </pc:sldChg>
      <pc:sldChg chg="del">
        <pc:chgData name="Tim Cook" userId="d1c7cfb340f2c7ab" providerId="LiveId" clId="{E9A367CD-1FED-47F3-A06B-2C6034D64BF9}" dt="2022-11-20T23:20:57.644" v="4" actId="47"/>
        <pc:sldMkLst>
          <pc:docMk/>
          <pc:sldMk cId="30072203" sldId="321"/>
        </pc:sldMkLst>
      </pc:sldChg>
      <pc:sldChg chg="modSp new mod">
        <pc:chgData name="Tim Cook" userId="d1c7cfb340f2c7ab" providerId="LiveId" clId="{E9A367CD-1FED-47F3-A06B-2C6034D64BF9}" dt="2022-11-20T23:33:35.328" v="890" actId="20577"/>
        <pc:sldMkLst>
          <pc:docMk/>
          <pc:sldMk cId="4155811707" sldId="321"/>
        </pc:sldMkLst>
        <pc:spChg chg="mod">
          <ac:chgData name="Tim Cook" userId="d1c7cfb340f2c7ab" providerId="LiveId" clId="{E9A367CD-1FED-47F3-A06B-2C6034D64BF9}" dt="2022-11-20T23:33:02.897" v="791" actId="20577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E9A367CD-1FED-47F3-A06B-2C6034D64BF9}" dt="2022-11-20T23:33:35.328" v="890" actId="20577"/>
          <ac:spMkLst>
            <pc:docMk/>
            <pc:sldMk cId="4155811707" sldId="321"/>
            <ac:spMk id="3" creationId="{1FF4B2D4-A6E3-6330-BCB0-0BDA7A6C10EB}"/>
          </ac:spMkLst>
        </pc:spChg>
      </pc:sldChg>
      <pc:sldChg chg="modSp new mod">
        <pc:chgData name="Tim Cook" userId="d1c7cfb340f2c7ab" providerId="LiveId" clId="{E9A367CD-1FED-47F3-A06B-2C6034D64BF9}" dt="2022-11-20T23:36:09.796" v="1111" actId="6549"/>
        <pc:sldMkLst>
          <pc:docMk/>
          <pc:sldMk cId="1020169099" sldId="322"/>
        </pc:sldMkLst>
        <pc:spChg chg="mod">
          <ac:chgData name="Tim Cook" userId="d1c7cfb340f2c7ab" providerId="LiveId" clId="{E9A367CD-1FED-47F3-A06B-2C6034D64BF9}" dt="2022-11-20T23:35:45.256" v="1103" actId="20577"/>
          <ac:spMkLst>
            <pc:docMk/>
            <pc:sldMk cId="1020169099" sldId="322"/>
            <ac:spMk id="2" creationId="{CE435037-59C7-E102-77FB-6B4191057C49}"/>
          </ac:spMkLst>
        </pc:spChg>
        <pc:spChg chg="mod">
          <ac:chgData name="Tim Cook" userId="d1c7cfb340f2c7ab" providerId="LiveId" clId="{E9A367CD-1FED-47F3-A06B-2C6034D64BF9}" dt="2022-11-20T23:36:09.796" v="1111" actId="6549"/>
          <ac:spMkLst>
            <pc:docMk/>
            <pc:sldMk cId="1020169099" sldId="322"/>
            <ac:spMk id="3" creationId="{DD2AAA2C-E0BE-4F87-5EF7-66669A62F5B9}"/>
          </ac:spMkLst>
        </pc:spChg>
      </pc:sldChg>
      <pc:sldChg chg="del">
        <pc:chgData name="Tim Cook" userId="d1c7cfb340f2c7ab" providerId="LiveId" clId="{E9A367CD-1FED-47F3-A06B-2C6034D64BF9}" dt="2022-11-20T23:20:57.977" v="5" actId="47"/>
        <pc:sldMkLst>
          <pc:docMk/>
          <pc:sldMk cId="3020492438" sldId="322"/>
        </pc:sldMkLst>
      </pc:sldChg>
      <pc:sldChg chg="del">
        <pc:chgData name="Tim Cook" userId="d1c7cfb340f2c7ab" providerId="LiveId" clId="{E9A367CD-1FED-47F3-A06B-2C6034D64BF9}" dt="2022-11-20T23:20:58.484" v="6" actId="47"/>
        <pc:sldMkLst>
          <pc:docMk/>
          <pc:sldMk cId="1228395445" sldId="323"/>
        </pc:sldMkLst>
      </pc:sldChg>
      <pc:sldChg chg="modSp new mod">
        <pc:chgData name="Tim Cook" userId="d1c7cfb340f2c7ab" providerId="LiveId" clId="{E9A367CD-1FED-47F3-A06B-2C6034D64BF9}" dt="2022-11-20T23:36:36.648" v="1133" actId="20577"/>
        <pc:sldMkLst>
          <pc:docMk/>
          <pc:sldMk cId="3764428260" sldId="323"/>
        </pc:sldMkLst>
        <pc:spChg chg="mod">
          <ac:chgData name="Tim Cook" userId="d1c7cfb340f2c7ab" providerId="LiveId" clId="{E9A367CD-1FED-47F3-A06B-2C6034D64BF9}" dt="2022-11-20T23:35:51.160" v="1110" actId="20577"/>
          <ac:spMkLst>
            <pc:docMk/>
            <pc:sldMk cId="3764428260" sldId="323"/>
            <ac:spMk id="2" creationId="{899039B0-9AF7-298B-AD09-BA2C3217755D}"/>
          </ac:spMkLst>
        </pc:spChg>
        <pc:spChg chg="mod">
          <ac:chgData name="Tim Cook" userId="d1c7cfb340f2c7ab" providerId="LiveId" clId="{E9A367CD-1FED-47F3-A06B-2C6034D64BF9}" dt="2022-11-20T23:36:36.648" v="1133" actId="20577"/>
          <ac:spMkLst>
            <pc:docMk/>
            <pc:sldMk cId="3764428260" sldId="323"/>
            <ac:spMk id="3" creationId="{E05F8137-F39B-6A78-EC48-812AEC2B3275}"/>
          </ac:spMkLst>
        </pc:spChg>
      </pc:sldChg>
      <pc:sldChg chg="del">
        <pc:chgData name="Tim Cook" userId="d1c7cfb340f2c7ab" providerId="LiveId" clId="{E9A367CD-1FED-47F3-A06B-2C6034D64BF9}" dt="2022-11-20T23:20:58.970" v="7" actId="47"/>
        <pc:sldMkLst>
          <pc:docMk/>
          <pc:sldMk cId="2044848978" sldId="324"/>
        </pc:sldMkLst>
      </pc:sldChg>
      <pc:sldChg chg="delSp modSp new mod">
        <pc:chgData name="Tim Cook" userId="d1c7cfb340f2c7ab" providerId="LiveId" clId="{E9A367CD-1FED-47F3-A06B-2C6034D64BF9}" dt="2022-11-20T23:43:15.329" v="1331" actId="478"/>
        <pc:sldMkLst>
          <pc:docMk/>
          <pc:sldMk cId="3535625383" sldId="324"/>
        </pc:sldMkLst>
        <pc:spChg chg="mod">
          <ac:chgData name="Tim Cook" userId="d1c7cfb340f2c7ab" providerId="LiveId" clId="{E9A367CD-1FED-47F3-A06B-2C6034D64BF9}" dt="2022-11-20T23:37:40.481" v="1206" actId="20577"/>
          <ac:spMkLst>
            <pc:docMk/>
            <pc:sldMk cId="3535625383" sldId="324"/>
            <ac:spMk id="2" creationId="{1A2B9896-ED06-A6F1-90E5-92FDFE6E8080}"/>
          </ac:spMkLst>
        </pc:spChg>
        <pc:spChg chg="del">
          <ac:chgData name="Tim Cook" userId="d1c7cfb340f2c7ab" providerId="LiveId" clId="{E9A367CD-1FED-47F3-A06B-2C6034D64BF9}" dt="2022-11-20T23:43:15.329" v="1331" actId="478"/>
          <ac:spMkLst>
            <pc:docMk/>
            <pc:sldMk cId="3535625383" sldId="324"/>
            <ac:spMk id="3" creationId="{558864DB-E6E9-F1CB-280F-36F797E284D4}"/>
          </ac:spMkLst>
        </pc:spChg>
      </pc:sldChg>
      <pc:sldChg chg="del">
        <pc:chgData name="Tim Cook" userId="d1c7cfb340f2c7ab" providerId="LiveId" clId="{E9A367CD-1FED-47F3-A06B-2C6034D64BF9}" dt="2022-11-20T23:20:56.822" v="2" actId="47"/>
        <pc:sldMkLst>
          <pc:docMk/>
          <pc:sldMk cId="2121447557" sldId="325"/>
        </pc:sldMkLst>
      </pc:sldChg>
      <pc:sldChg chg="delSp modSp new mod">
        <pc:chgData name="Tim Cook" userId="d1c7cfb340f2c7ab" providerId="LiveId" clId="{E9A367CD-1FED-47F3-A06B-2C6034D64BF9}" dt="2022-11-20T23:43:18.177" v="1332" actId="478"/>
        <pc:sldMkLst>
          <pc:docMk/>
          <pc:sldMk cId="2229626490" sldId="325"/>
        </pc:sldMkLst>
        <pc:spChg chg="mod">
          <ac:chgData name="Tim Cook" userId="d1c7cfb340f2c7ab" providerId="LiveId" clId="{E9A367CD-1FED-47F3-A06B-2C6034D64BF9}" dt="2022-11-20T23:37:59.688" v="1226" actId="20577"/>
          <ac:spMkLst>
            <pc:docMk/>
            <pc:sldMk cId="2229626490" sldId="325"/>
            <ac:spMk id="2" creationId="{4C356D2F-4A88-F0FF-1B79-C7CF9B3C7E3C}"/>
          </ac:spMkLst>
        </pc:spChg>
        <pc:spChg chg="del">
          <ac:chgData name="Tim Cook" userId="d1c7cfb340f2c7ab" providerId="LiveId" clId="{E9A367CD-1FED-47F3-A06B-2C6034D64BF9}" dt="2022-11-20T23:43:18.177" v="1332" actId="478"/>
          <ac:spMkLst>
            <pc:docMk/>
            <pc:sldMk cId="2229626490" sldId="325"/>
            <ac:spMk id="3" creationId="{26C9F233-B6E4-42D2-7758-62F463B9E9BB}"/>
          </ac:spMkLst>
        </pc:spChg>
      </pc:sldChg>
      <pc:sldChg chg="delSp modSp add">
        <pc:chgData name="Tim Cook" userId="d1c7cfb340f2c7ab" providerId="LiveId" clId="{E9A367CD-1FED-47F3-A06B-2C6034D64BF9}" dt="2022-11-20T23:40:20.081" v="1330"/>
        <pc:sldMkLst>
          <pc:docMk/>
          <pc:sldMk cId="2044848978" sldId="326"/>
        </pc:sldMkLst>
        <pc:grpChg chg="del mod">
          <ac:chgData name="Tim Cook" userId="d1c7cfb340f2c7ab" providerId="LiveId" clId="{E9A367CD-1FED-47F3-A06B-2C6034D64BF9}" dt="2022-11-20T23:40:11.814" v="1235"/>
          <ac:grpSpMkLst>
            <pc:docMk/>
            <pc:sldMk cId="2044848978" sldId="326"/>
            <ac:grpSpMk id="398" creationId="{B47AE1B4-EBD1-8F4B-8B60-450D3E83B384}"/>
          </ac:grpSpMkLst>
        </pc:grpChg>
        <pc:grpChg chg="del mod">
          <ac:chgData name="Tim Cook" userId="d1c7cfb340f2c7ab" providerId="LiveId" clId="{E9A367CD-1FED-47F3-A06B-2C6034D64BF9}" dt="2022-11-20T23:40:11.815" v="1241"/>
          <ac:grpSpMkLst>
            <pc:docMk/>
            <pc:sldMk cId="2044848978" sldId="326"/>
            <ac:grpSpMk id="399" creationId="{B79424A7-602B-9214-C162-A325C7313465}"/>
          </ac:grpSpMkLst>
        </pc:grpChg>
        <pc:grpChg chg="del mod">
          <ac:chgData name="Tim Cook" userId="d1c7cfb340f2c7ab" providerId="LiveId" clId="{E9A367CD-1FED-47F3-A06B-2C6034D64BF9}" dt="2022-11-20T23:40:11.820" v="1270"/>
          <ac:grpSpMkLst>
            <pc:docMk/>
            <pc:sldMk cId="2044848978" sldId="326"/>
            <ac:grpSpMk id="400" creationId="{0DDB44F1-DC57-5C97-CF93-BD2653A5DB9B}"/>
          </ac:grpSpMkLst>
        </pc:grpChg>
        <pc:grpChg chg="del mod">
          <ac:chgData name="Tim Cook" userId="d1c7cfb340f2c7ab" providerId="LiveId" clId="{E9A367CD-1FED-47F3-A06B-2C6034D64BF9}" dt="2022-11-20T23:40:11.815" v="1244"/>
          <ac:grpSpMkLst>
            <pc:docMk/>
            <pc:sldMk cId="2044848978" sldId="326"/>
            <ac:grpSpMk id="401" creationId="{2830CFB8-9018-3D8C-0CD9-E54F65217DFB}"/>
          </ac:grpSpMkLst>
        </pc:grpChg>
        <pc:grpChg chg="del mod">
          <ac:chgData name="Tim Cook" userId="d1c7cfb340f2c7ab" providerId="LiveId" clId="{E9A367CD-1FED-47F3-A06B-2C6034D64BF9}" dt="2022-11-20T23:40:11.816" v="1247"/>
          <ac:grpSpMkLst>
            <pc:docMk/>
            <pc:sldMk cId="2044848978" sldId="326"/>
            <ac:grpSpMk id="402" creationId="{6FC890F5-1C9B-6601-2890-5090E3FF02B1}"/>
          </ac:grpSpMkLst>
        </pc:grpChg>
        <pc:grpChg chg="del mod">
          <ac:chgData name="Tim Cook" userId="d1c7cfb340f2c7ab" providerId="LiveId" clId="{E9A367CD-1FED-47F3-A06B-2C6034D64BF9}" dt="2022-11-20T23:40:11.823" v="1286"/>
          <ac:grpSpMkLst>
            <pc:docMk/>
            <pc:sldMk cId="2044848978" sldId="326"/>
            <ac:grpSpMk id="403" creationId="{DA77959D-4631-7074-D44C-622EF20D21F5}"/>
          </ac:grpSpMkLst>
        </pc:grpChg>
        <pc:grpChg chg="del mod">
          <ac:chgData name="Tim Cook" userId="d1c7cfb340f2c7ab" providerId="LiveId" clId="{E9A367CD-1FED-47F3-A06B-2C6034D64BF9}" dt="2022-11-20T23:40:11.822" v="1280"/>
          <ac:grpSpMkLst>
            <pc:docMk/>
            <pc:sldMk cId="2044848978" sldId="326"/>
            <ac:grpSpMk id="404" creationId="{A95DADAF-EA8B-AF35-4C84-5955535BE22A}"/>
          </ac:grpSpMkLst>
        </pc:grpChg>
        <pc:grpChg chg="del mod">
          <ac:chgData name="Tim Cook" userId="d1c7cfb340f2c7ab" providerId="LiveId" clId="{E9A367CD-1FED-47F3-A06B-2C6034D64BF9}" dt="2022-11-20T23:40:11.815" v="1240"/>
          <ac:grpSpMkLst>
            <pc:docMk/>
            <pc:sldMk cId="2044848978" sldId="326"/>
            <ac:grpSpMk id="405" creationId="{C198A9AE-2618-65E8-12A0-E72E2D8544FA}"/>
          </ac:grpSpMkLst>
        </pc:grpChg>
        <pc:grpChg chg="del mod">
          <ac:chgData name="Tim Cook" userId="d1c7cfb340f2c7ab" providerId="LiveId" clId="{E9A367CD-1FED-47F3-A06B-2C6034D64BF9}" dt="2022-11-20T23:40:11.824" v="1292"/>
          <ac:grpSpMkLst>
            <pc:docMk/>
            <pc:sldMk cId="2044848978" sldId="326"/>
            <ac:grpSpMk id="406" creationId="{32B91B36-D726-E3EE-5B1F-53E194BC1D28}"/>
          </ac:grpSpMkLst>
        </pc:grpChg>
        <pc:grpChg chg="del mod">
          <ac:chgData name="Tim Cook" userId="d1c7cfb340f2c7ab" providerId="LiveId" clId="{E9A367CD-1FED-47F3-A06B-2C6034D64BF9}" dt="2022-11-20T23:40:11.816" v="1249"/>
          <ac:grpSpMkLst>
            <pc:docMk/>
            <pc:sldMk cId="2044848978" sldId="326"/>
            <ac:grpSpMk id="407" creationId="{093E367E-3180-99B8-3861-1FF1A6CDCBF2}"/>
          </ac:grpSpMkLst>
        </pc:grpChg>
        <pc:grpChg chg="del mod">
          <ac:chgData name="Tim Cook" userId="d1c7cfb340f2c7ab" providerId="LiveId" clId="{E9A367CD-1FED-47F3-A06B-2C6034D64BF9}" dt="2022-11-20T23:40:11.822" v="1283"/>
          <ac:grpSpMkLst>
            <pc:docMk/>
            <pc:sldMk cId="2044848978" sldId="326"/>
            <ac:grpSpMk id="409" creationId="{5948EB84-F5EA-22C1-1A8C-33E812226E8C}"/>
          </ac:grpSpMkLst>
        </pc:grpChg>
        <pc:grpChg chg="del mod">
          <ac:chgData name="Tim Cook" userId="d1c7cfb340f2c7ab" providerId="LiveId" clId="{E9A367CD-1FED-47F3-A06B-2C6034D64BF9}" dt="2022-11-20T23:40:20.080" v="1329"/>
          <ac:grpSpMkLst>
            <pc:docMk/>
            <pc:sldMk cId="2044848978" sldId="326"/>
            <ac:grpSpMk id="459" creationId="{E8E8C0B2-4E82-3098-25C2-EB486B2ABB0F}"/>
          </ac:grpSpMkLst>
        </pc:grpChg>
        <pc:grpChg chg="del mod">
          <ac:chgData name="Tim Cook" userId="d1c7cfb340f2c7ab" providerId="LiveId" clId="{E9A367CD-1FED-47F3-A06B-2C6034D64BF9}" dt="2022-11-20T23:40:11.823" v="1287"/>
          <ac:grpSpMkLst>
            <pc:docMk/>
            <pc:sldMk cId="2044848978" sldId="326"/>
            <ac:grpSpMk id="475" creationId="{1A278DE7-412B-AAA5-420C-2C7A2D2A9ECD}"/>
          </ac:grpSpMkLst>
        </pc:grpChg>
        <pc:inkChg chg="del">
          <ac:chgData name="Tim Cook" userId="d1c7cfb340f2c7ab" providerId="LiveId" clId="{E9A367CD-1FED-47F3-A06B-2C6034D64BF9}" dt="2022-11-20T23:40:11.809" v="1228"/>
          <ac:inkMkLst>
            <pc:docMk/>
            <pc:sldMk cId="2044848978" sldId="326"/>
            <ac:inkMk id="344" creationId="{5D12834A-AA64-E8EF-4465-F6DCBCCE9DA6}"/>
          </ac:inkMkLst>
        </pc:inkChg>
        <pc:inkChg chg="del mod">
          <ac:chgData name="Tim Cook" userId="d1c7cfb340f2c7ab" providerId="LiveId" clId="{E9A367CD-1FED-47F3-A06B-2C6034D64BF9}" dt="2022-11-20T23:40:11.816" v="1246"/>
          <ac:inkMkLst>
            <pc:docMk/>
            <pc:sldMk cId="2044848978" sldId="326"/>
            <ac:inkMk id="345" creationId="{09E0144C-0651-BE9A-4548-02675AC648BE}"/>
          </ac:inkMkLst>
        </pc:inkChg>
        <pc:inkChg chg="del mod">
          <ac:chgData name="Tim Cook" userId="d1c7cfb340f2c7ab" providerId="LiveId" clId="{E9A367CD-1FED-47F3-A06B-2C6034D64BF9}" dt="2022-11-20T23:40:11.816" v="1249"/>
          <ac:inkMkLst>
            <pc:docMk/>
            <pc:sldMk cId="2044848978" sldId="326"/>
            <ac:inkMk id="346" creationId="{F61E93A2-FB8A-EFBE-F002-1B32995DB31F}"/>
          </ac:inkMkLst>
        </pc:inkChg>
        <pc:inkChg chg="del mod">
          <ac:chgData name="Tim Cook" userId="d1c7cfb340f2c7ab" providerId="LiveId" clId="{E9A367CD-1FED-47F3-A06B-2C6034D64BF9}" dt="2022-11-20T23:40:11.821" v="1277"/>
          <ac:inkMkLst>
            <pc:docMk/>
            <pc:sldMk cId="2044848978" sldId="326"/>
            <ac:inkMk id="347" creationId="{F4D09086-BEBC-40B0-AABE-7C55DCD848B1}"/>
          </ac:inkMkLst>
        </pc:inkChg>
        <pc:inkChg chg="del 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48" creationId="{EC299B72-2101-0D87-77A2-8661D09BFEC8}"/>
          </ac:inkMkLst>
        </pc:inkChg>
        <pc:inkChg chg="del mod">
          <ac:chgData name="Tim Cook" userId="d1c7cfb340f2c7ab" providerId="LiveId" clId="{E9A367CD-1FED-47F3-A06B-2C6034D64BF9}" dt="2022-11-20T23:40:11.821" v="1274"/>
          <ac:inkMkLst>
            <pc:docMk/>
            <pc:sldMk cId="2044848978" sldId="326"/>
            <ac:inkMk id="349" creationId="{BBFB9DB5-EC43-7AFA-670B-07F44EA9CDE4}"/>
          </ac:inkMkLst>
        </pc:inkChg>
        <pc:inkChg chg="del mod">
          <ac:chgData name="Tim Cook" userId="d1c7cfb340f2c7ab" providerId="LiveId" clId="{E9A367CD-1FED-47F3-A06B-2C6034D64BF9}" dt="2022-11-20T23:40:11.819" v="1262"/>
          <ac:inkMkLst>
            <pc:docMk/>
            <pc:sldMk cId="2044848978" sldId="326"/>
            <ac:inkMk id="350" creationId="{085526D5-9A00-6857-46E0-A0BFF3DFDD41}"/>
          </ac:inkMkLst>
        </pc:inkChg>
        <pc:inkChg chg="del mod">
          <ac:chgData name="Tim Cook" userId="d1c7cfb340f2c7ab" providerId="LiveId" clId="{E9A367CD-1FED-47F3-A06B-2C6034D64BF9}" dt="2022-11-20T23:40:11.818" v="1257"/>
          <ac:inkMkLst>
            <pc:docMk/>
            <pc:sldMk cId="2044848978" sldId="326"/>
            <ac:inkMk id="351" creationId="{96A86324-3D9A-DEBA-327B-8DB5665ABBA5}"/>
          </ac:inkMkLst>
        </pc:inkChg>
        <pc:inkChg chg="del mod">
          <ac:chgData name="Tim Cook" userId="d1c7cfb340f2c7ab" providerId="LiveId" clId="{E9A367CD-1FED-47F3-A06B-2C6034D64BF9}" dt="2022-11-20T23:40:11.819" v="1261"/>
          <ac:inkMkLst>
            <pc:docMk/>
            <pc:sldMk cId="2044848978" sldId="326"/>
            <ac:inkMk id="352" creationId="{68458BD9-71AE-2FBB-73DF-FFC7CE21D7E6}"/>
          </ac:inkMkLst>
        </pc:inkChg>
        <pc:inkChg chg="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53" creationId="{BC15908B-04D3-4E5A-B7BC-77C85D0F1237}"/>
          </ac:inkMkLst>
        </pc:inkChg>
        <pc:inkChg chg="del">
          <ac:chgData name="Tim Cook" userId="d1c7cfb340f2c7ab" providerId="LiveId" clId="{E9A367CD-1FED-47F3-A06B-2C6034D64BF9}" dt="2022-11-20T23:40:11.814" v="1237"/>
          <ac:inkMkLst>
            <pc:docMk/>
            <pc:sldMk cId="2044848978" sldId="326"/>
            <ac:inkMk id="354" creationId="{184566CB-C80D-2094-F092-A7F5FBC9A90D}"/>
          </ac:inkMkLst>
        </pc:inkChg>
        <pc:inkChg chg="del mod">
          <ac:chgData name="Tim Cook" userId="d1c7cfb340f2c7ab" providerId="LiveId" clId="{E9A367CD-1FED-47F3-A06B-2C6034D64BF9}" dt="2022-11-20T23:40:11.822" v="1278"/>
          <ac:inkMkLst>
            <pc:docMk/>
            <pc:sldMk cId="2044848978" sldId="326"/>
            <ac:inkMk id="355" creationId="{FF5D764E-ACA4-EE74-E637-A631AF09FAFF}"/>
          </ac:inkMkLst>
        </pc:inkChg>
        <pc:inkChg chg="del">
          <ac:chgData name="Tim Cook" userId="d1c7cfb340f2c7ab" providerId="LiveId" clId="{E9A367CD-1FED-47F3-A06B-2C6034D64BF9}" dt="2022-11-20T23:40:11.815" v="1240"/>
          <ac:inkMkLst>
            <pc:docMk/>
            <pc:sldMk cId="2044848978" sldId="326"/>
            <ac:inkMk id="356" creationId="{8F2EBA20-0CFF-7A0C-44BD-853499E890EF}"/>
          </ac:inkMkLst>
        </pc:inkChg>
        <pc:inkChg chg="del mod">
          <ac:chgData name="Tim Cook" userId="d1c7cfb340f2c7ab" providerId="LiveId" clId="{E9A367CD-1FED-47F3-A06B-2C6034D64BF9}" dt="2022-11-20T23:40:11.822" v="1284"/>
          <ac:inkMkLst>
            <pc:docMk/>
            <pc:sldMk cId="2044848978" sldId="326"/>
            <ac:inkMk id="357" creationId="{6D754D12-24B8-DA91-B6E2-6EE0BA646EC3}"/>
          </ac:inkMkLst>
        </pc:inkChg>
        <pc:inkChg chg="del mod">
          <ac:chgData name="Tim Cook" userId="d1c7cfb340f2c7ab" providerId="LiveId" clId="{E9A367CD-1FED-47F3-A06B-2C6034D64BF9}" dt="2022-11-20T23:40:11.820" v="1265"/>
          <ac:inkMkLst>
            <pc:docMk/>
            <pc:sldMk cId="2044848978" sldId="326"/>
            <ac:inkMk id="358" creationId="{84EFCDF6-11DD-DC4A-9CC9-D76A07DF86D2}"/>
          </ac:inkMkLst>
        </pc:inkChg>
        <pc:inkChg chg="del">
          <ac:chgData name="Tim Cook" userId="d1c7cfb340f2c7ab" providerId="LiveId" clId="{E9A367CD-1FED-47F3-A06B-2C6034D64BF9}" dt="2022-11-20T23:40:11.813" v="1231"/>
          <ac:inkMkLst>
            <pc:docMk/>
            <pc:sldMk cId="2044848978" sldId="326"/>
            <ac:inkMk id="359" creationId="{E5D7C4AD-1122-F448-29B0-14E1F7D2510E}"/>
          </ac:inkMkLst>
        </pc:inkChg>
        <pc:inkChg chg="del mod">
          <ac:chgData name="Tim Cook" userId="d1c7cfb340f2c7ab" providerId="LiveId" clId="{E9A367CD-1FED-47F3-A06B-2C6034D64BF9}" dt="2022-11-20T23:40:11.822" v="1281"/>
          <ac:inkMkLst>
            <pc:docMk/>
            <pc:sldMk cId="2044848978" sldId="326"/>
            <ac:inkMk id="360" creationId="{35354CD4-CA9A-57C9-6A4A-3C77A4FE4350}"/>
          </ac:inkMkLst>
        </pc:inkChg>
        <pc:inkChg chg="del mod">
          <ac:chgData name="Tim Cook" userId="d1c7cfb340f2c7ab" providerId="LiveId" clId="{E9A367CD-1FED-47F3-A06B-2C6034D64BF9}" dt="2022-11-20T23:40:11.814" v="1236"/>
          <ac:inkMkLst>
            <pc:docMk/>
            <pc:sldMk cId="2044848978" sldId="326"/>
            <ac:inkMk id="361" creationId="{51941591-8C9A-FC5C-6E00-E63335DA16CE}"/>
          </ac:inkMkLst>
        </pc:inkChg>
        <pc:inkChg chg="del mod">
          <ac:chgData name="Tim Cook" userId="d1c7cfb340f2c7ab" providerId="LiveId" clId="{E9A367CD-1FED-47F3-A06B-2C6034D64BF9}" dt="2022-11-20T23:40:11.821" v="1276"/>
          <ac:inkMkLst>
            <pc:docMk/>
            <pc:sldMk cId="2044848978" sldId="326"/>
            <ac:inkMk id="362" creationId="{F55FF54C-4310-8E60-70E7-3F3740FFE59D}"/>
          </ac:inkMkLst>
        </pc:inkChg>
        <pc:inkChg chg="del mod">
          <ac:chgData name="Tim Cook" userId="d1c7cfb340f2c7ab" providerId="LiveId" clId="{E9A367CD-1FED-47F3-A06B-2C6034D64BF9}" dt="2022-11-20T23:40:11.822" v="1280"/>
          <ac:inkMkLst>
            <pc:docMk/>
            <pc:sldMk cId="2044848978" sldId="326"/>
            <ac:inkMk id="363" creationId="{D7457284-AD62-4583-E961-896018D564A5}"/>
          </ac:inkMkLst>
        </pc:inkChg>
        <pc:inkChg chg="del mod">
          <ac:chgData name="Tim Cook" userId="d1c7cfb340f2c7ab" providerId="LiveId" clId="{E9A367CD-1FED-47F3-A06B-2C6034D64BF9}" dt="2022-11-20T23:40:11.817" v="1253"/>
          <ac:inkMkLst>
            <pc:docMk/>
            <pc:sldMk cId="2044848978" sldId="326"/>
            <ac:inkMk id="364" creationId="{83B224FD-5060-73D6-8712-7458C7760F42}"/>
          </ac:inkMkLst>
        </pc:inkChg>
        <pc:inkChg chg="del mod">
          <ac:chgData name="Tim Cook" userId="d1c7cfb340f2c7ab" providerId="LiveId" clId="{E9A367CD-1FED-47F3-A06B-2C6034D64BF9}" dt="2022-11-20T23:40:11.821" v="1275"/>
          <ac:inkMkLst>
            <pc:docMk/>
            <pc:sldMk cId="2044848978" sldId="326"/>
            <ac:inkMk id="365" creationId="{103A4916-7E95-AB2A-36EA-0312959B5D69}"/>
          </ac:inkMkLst>
        </pc:inkChg>
        <pc:inkChg chg="del mod">
          <ac:chgData name="Tim Cook" userId="d1c7cfb340f2c7ab" providerId="LiveId" clId="{E9A367CD-1FED-47F3-A06B-2C6034D64BF9}" dt="2022-11-20T23:40:11.817" v="1250"/>
          <ac:inkMkLst>
            <pc:docMk/>
            <pc:sldMk cId="2044848978" sldId="326"/>
            <ac:inkMk id="366" creationId="{65D2C840-8CD3-621B-75DD-CC799600E0BA}"/>
          </ac:inkMkLst>
        </pc:inkChg>
        <pc:inkChg chg="del mod">
          <ac:chgData name="Tim Cook" userId="d1c7cfb340f2c7ab" providerId="LiveId" clId="{E9A367CD-1FED-47F3-A06B-2C6034D64BF9}" dt="2022-11-20T23:40:11.823" v="1285"/>
          <ac:inkMkLst>
            <pc:docMk/>
            <pc:sldMk cId="2044848978" sldId="326"/>
            <ac:inkMk id="367" creationId="{EE917E99-83E7-0C17-5C00-582B5B366847}"/>
          </ac:inkMkLst>
        </pc:inkChg>
        <pc:inkChg chg="del">
          <ac:chgData name="Tim Cook" userId="d1c7cfb340f2c7ab" providerId="LiveId" clId="{E9A367CD-1FED-47F3-A06B-2C6034D64BF9}" dt="2022-11-20T23:40:11.814" v="1234"/>
          <ac:inkMkLst>
            <pc:docMk/>
            <pc:sldMk cId="2044848978" sldId="326"/>
            <ac:inkMk id="368" creationId="{3EFF09E3-433B-896C-2579-456700D23F12}"/>
          </ac:inkMkLst>
        </pc:inkChg>
        <pc:inkChg chg="del mod">
          <ac:chgData name="Tim Cook" userId="d1c7cfb340f2c7ab" providerId="LiveId" clId="{E9A367CD-1FED-47F3-A06B-2C6034D64BF9}" dt="2022-11-20T23:40:11.820" v="1269"/>
          <ac:inkMkLst>
            <pc:docMk/>
            <pc:sldMk cId="2044848978" sldId="326"/>
            <ac:inkMk id="369" creationId="{7C66207C-512F-103D-4981-822EBB143694}"/>
          </ac:inkMkLst>
        </pc:inkChg>
        <pc:inkChg chg="del mod">
          <ac:chgData name="Tim Cook" userId="d1c7cfb340f2c7ab" providerId="LiveId" clId="{E9A367CD-1FED-47F3-A06B-2C6034D64BF9}" dt="2022-11-20T23:40:11.823" v="1289"/>
          <ac:inkMkLst>
            <pc:docMk/>
            <pc:sldMk cId="2044848978" sldId="326"/>
            <ac:inkMk id="370" creationId="{E35EBBB8-BD49-4277-A7E6-53131099F25C}"/>
          </ac:inkMkLst>
        </pc:inkChg>
        <pc:inkChg chg="del mod">
          <ac:chgData name="Tim Cook" userId="d1c7cfb340f2c7ab" providerId="LiveId" clId="{E9A367CD-1FED-47F3-A06B-2C6034D64BF9}" dt="2022-11-20T23:40:11.819" v="1264"/>
          <ac:inkMkLst>
            <pc:docMk/>
            <pc:sldMk cId="2044848978" sldId="326"/>
            <ac:inkMk id="371" creationId="{A11EE1F2-E576-1C78-2A62-12E1810DF9C5}"/>
          </ac:inkMkLst>
        </pc:inkChg>
        <pc:inkChg chg="del mod">
          <ac:chgData name="Tim Cook" userId="d1c7cfb340f2c7ab" providerId="LiveId" clId="{E9A367CD-1FED-47F3-A06B-2C6034D64BF9}" dt="2022-11-20T23:40:11.818" v="1255"/>
          <ac:inkMkLst>
            <pc:docMk/>
            <pc:sldMk cId="2044848978" sldId="326"/>
            <ac:inkMk id="372" creationId="{10D16ECD-CF74-89EB-CA38-81A2ABF96CB7}"/>
          </ac:inkMkLst>
        </pc:inkChg>
        <pc:inkChg chg="del mod">
          <ac:chgData name="Tim Cook" userId="d1c7cfb340f2c7ab" providerId="LiveId" clId="{E9A367CD-1FED-47F3-A06B-2C6034D64BF9}" dt="2022-11-20T23:40:11.823" v="1286"/>
          <ac:inkMkLst>
            <pc:docMk/>
            <pc:sldMk cId="2044848978" sldId="326"/>
            <ac:inkMk id="373" creationId="{288EC420-F37E-D786-9321-E39D399886E9}"/>
          </ac:inkMkLst>
        </pc:inkChg>
        <pc:inkChg chg="del mod">
          <ac:chgData name="Tim Cook" userId="d1c7cfb340f2c7ab" providerId="LiveId" clId="{E9A367CD-1FED-47F3-A06B-2C6034D64BF9}" dt="2022-11-20T23:40:11.817" v="1254"/>
          <ac:inkMkLst>
            <pc:docMk/>
            <pc:sldMk cId="2044848978" sldId="326"/>
            <ac:inkMk id="374" creationId="{556329A0-A1DF-0BD1-13C3-683FA03A4F75}"/>
          </ac:inkMkLst>
        </pc:inkChg>
        <pc:inkChg chg="del mod">
          <ac:chgData name="Tim Cook" userId="d1c7cfb340f2c7ab" providerId="LiveId" clId="{E9A367CD-1FED-47F3-A06B-2C6034D64BF9}" dt="2022-11-20T23:40:11.815" v="1239"/>
          <ac:inkMkLst>
            <pc:docMk/>
            <pc:sldMk cId="2044848978" sldId="326"/>
            <ac:inkMk id="375" creationId="{4960C588-5B72-C49B-AF1B-5BE35D1A7A27}"/>
          </ac:inkMkLst>
        </pc:inkChg>
        <pc:inkChg chg="del mod">
          <ac:chgData name="Tim Cook" userId="d1c7cfb340f2c7ab" providerId="LiveId" clId="{E9A367CD-1FED-47F3-A06B-2C6034D64BF9}" dt="2022-11-20T23:40:11.813" v="1233"/>
          <ac:inkMkLst>
            <pc:docMk/>
            <pc:sldMk cId="2044848978" sldId="326"/>
            <ac:inkMk id="376" creationId="{751A340E-0F71-DAB2-99E0-2DE32F119BEF}"/>
          </ac:inkMkLst>
        </pc:inkChg>
        <pc:inkChg chg="del mod">
          <ac:chgData name="Tim Cook" userId="d1c7cfb340f2c7ab" providerId="LiveId" clId="{E9A367CD-1FED-47F3-A06B-2C6034D64BF9}" dt="2022-11-20T23:40:11.817" v="1251"/>
          <ac:inkMkLst>
            <pc:docMk/>
            <pc:sldMk cId="2044848978" sldId="326"/>
            <ac:inkMk id="377" creationId="{2583E692-7A84-2381-6533-70E14115208D}"/>
          </ac:inkMkLst>
        </pc:inkChg>
        <pc:inkChg chg="del mod">
          <ac:chgData name="Tim Cook" userId="d1c7cfb340f2c7ab" providerId="LiveId" clId="{E9A367CD-1FED-47F3-A06B-2C6034D64BF9}" dt="2022-11-20T23:40:11.816" v="1247"/>
          <ac:inkMkLst>
            <pc:docMk/>
            <pc:sldMk cId="2044848978" sldId="326"/>
            <ac:inkMk id="378" creationId="{3D6915B1-AB8D-F3B2-73E9-F79C89777BE3}"/>
          </ac:inkMkLst>
        </pc:inkChg>
        <pc:inkChg chg="del">
          <ac:chgData name="Tim Cook" userId="d1c7cfb340f2c7ab" providerId="LiveId" clId="{E9A367CD-1FED-47F3-A06B-2C6034D64BF9}" dt="2022-11-20T23:40:11.812" v="1229"/>
          <ac:inkMkLst>
            <pc:docMk/>
            <pc:sldMk cId="2044848978" sldId="326"/>
            <ac:inkMk id="379" creationId="{7BCD4EC5-108E-5B41-6B23-4C3DFBA06145}"/>
          </ac:inkMkLst>
        </pc:inkChg>
        <pc:inkChg chg="del">
          <ac:chgData name="Tim Cook" userId="d1c7cfb340f2c7ab" providerId="LiveId" clId="{E9A367CD-1FED-47F3-A06B-2C6034D64BF9}" dt="2022-11-20T23:40:11.815" v="1244"/>
          <ac:inkMkLst>
            <pc:docMk/>
            <pc:sldMk cId="2044848978" sldId="326"/>
            <ac:inkMk id="380" creationId="{FB5B6790-9C33-2797-F915-731FCA000A72}"/>
          </ac:inkMkLst>
        </pc:inkChg>
        <pc:inkChg chg="del mod">
          <ac:chgData name="Tim Cook" userId="d1c7cfb340f2c7ab" providerId="LiveId" clId="{E9A367CD-1FED-47F3-A06B-2C6034D64BF9}" dt="2022-11-20T23:40:11.819" v="1263"/>
          <ac:inkMkLst>
            <pc:docMk/>
            <pc:sldMk cId="2044848978" sldId="326"/>
            <ac:inkMk id="381" creationId="{C4CA8259-EE54-9A8D-7D80-324C3B206286}"/>
          </ac:inkMkLst>
        </pc:inkChg>
        <pc:inkChg chg="del mod">
          <ac:chgData name="Tim Cook" userId="d1c7cfb340f2c7ab" providerId="LiveId" clId="{E9A367CD-1FED-47F3-A06B-2C6034D64BF9}" dt="2022-11-20T23:40:11.820" v="1270"/>
          <ac:inkMkLst>
            <pc:docMk/>
            <pc:sldMk cId="2044848978" sldId="326"/>
            <ac:inkMk id="382" creationId="{1370916C-96B7-4D7F-726F-C148BCE44F2E}"/>
          </ac:inkMkLst>
        </pc:inkChg>
        <pc:inkChg chg="del mod">
          <ac:chgData name="Tim Cook" userId="d1c7cfb340f2c7ab" providerId="LiveId" clId="{E9A367CD-1FED-47F3-A06B-2C6034D64BF9}" dt="2022-11-20T23:40:11.822" v="1279"/>
          <ac:inkMkLst>
            <pc:docMk/>
            <pc:sldMk cId="2044848978" sldId="326"/>
            <ac:inkMk id="383" creationId="{1A6389CB-27A9-0B10-EA2F-A05B20D074CC}"/>
          </ac:inkMkLst>
        </pc:inkChg>
        <pc:inkChg chg="del">
          <ac:chgData name="Tim Cook" userId="d1c7cfb340f2c7ab" providerId="LiveId" clId="{E9A367CD-1FED-47F3-A06B-2C6034D64BF9}" dt="2022-11-20T23:40:11.814" v="1238"/>
          <ac:inkMkLst>
            <pc:docMk/>
            <pc:sldMk cId="2044848978" sldId="326"/>
            <ac:inkMk id="384" creationId="{6BDBD9B4-B101-DB63-35B7-ED2177E996FF}"/>
          </ac:inkMkLst>
        </pc:inkChg>
        <pc:inkChg chg="del">
          <ac:chgData name="Tim Cook" userId="d1c7cfb340f2c7ab" providerId="LiveId" clId="{E9A367CD-1FED-47F3-A06B-2C6034D64BF9}" dt="2022-11-20T23:40:11.815" v="1241"/>
          <ac:inkMkLst>
            <pc:docMk/>
            <pc:sldMk cId="2044848978" sldId="326"/>
            <ac:inkMk id="385" creationId="{7A96914E-6CC9-FD77-4F2E-D857CB02B43B}"/>
          </ac:inkMkLst>
        </pc:inkChg>
        <pc:inkChg chg="del mod">
          <ac:chgData name="Tim Cook" userId="d1c7cfb340f2c7ab" providerId="LiveId" clId="{E9A367CD-1FED-47F3-A06B-2C6034D64BF9}" dt="2022-11-20T23:40:11.823" v="1288"/>
          <ac:inkMkLst>
            <pc:docMk/>
            <pc:sldMk cId="2044848978" sldId="326"/>
            <ac:inkMk id="386" creationId="{5D8408D1-7302-E524-3959-23D4983F25A1}"/>
          </ac:inkMkLst>
        </pc:inkChg>
        <pc:inkChg chg="del">
          <ac:chgData name="Tim Cook" userId="d1c7cfb340f2c7ab" providerId="LiveId" clId="{E9A367CD-1FED-47F3-A06B-2C6034D64BF9}" dt="2022-11-20T23:40:11.814" v="1235"/>
          <ac:inkMkLst>
            <pc:docMk/>
            <pc:sldMk cId="2044848978" sldId="326"/>
            <ac:inkMk id="387" creationId="{06E4ED8F-54C8-69EF-23B6-DCA995D0EFDE}"/>
          </ac:inkMkLst>
        </pc:inkChg>
        <pc:inkChg chg="del mod">
          <ac:chgData name="Tim Cook" userId="d1c7cfb340f2c7ab" providerId="LiveId" clId="{E9A367CD-1FED-47F3-A06B-2C6034D64BF9}" dt="2022-11-20T23:40:11.820" v="1267"/>
          <ac:inkMkLst>
            <pc:docMk/>
            <pc:sldMk cId="2044848978" sldId="326"/>
            <ac:inkMk id="388" creationId="{433855C5-DDAA-18EA-0037-E41387DD48E8}"/>
          </ac:inkMkLst>
        </pc:inkChg>
        <pc:inkChg chg="del mod">
          <ac:chgData name="Tim Cook" userId="d1c7cfb340f2c7ab" providerId="LiveId" clId="{E9A367CD-1FED-47F3-A06B-2C6034D64BF9}" dt="2022-11-20T23:40:11.822" v="1283"/>
          <ac:inkMkLst>
            <pc:docMk/>
            <pc:sldMk cId="2044848978" sldId="326"/>
            <ac:inkMk id="389" creationId="{032A487D-C8AE-F754-0B3A-A0C63AB88C86}"/>
          </ac:inkMkLst>
        </pc:inkChg>
        <pc:inkChg chg="del mod">
          <ac:chgData name="Tim Cook" userId="d1c7cfb340f2c7ab" providerId="LiveId" clId="{E9A367CD-1FED-47F3-A06B-2C6034D64BF9}" dt="2022-11-20T23:40:11.818" v="1256"/>
          <ac:inkMkLst>
            <pc:docMk/>
            <pc:sldMk cId="2044848978" sldId="326"/>
            <ac:inkMk id="390" creationId="{30F5EE9B-2F17-6C1F-FDCF-32781899ACE5}"/>
          </ac:inkMkLst>
        </pc:inkChg>
        <pc:inkChg chg="del mod">
          <ac:chgData name="Tim Cook" userId="d1c7cfb340f2c7ab" providerId="LiveId" clId="{E9A367CD-1FED-47F3-A06B-2C6034D64BF9}" dt="2022-11-20T23:40:11.820" v="1266"/>
          <ac:inkMkLst>
            <pc:docMk/>
            <pc:sldMk cId="2044848978" sldId="326"/>
            <ac:inkMk id="391" creationId="{70F698F3-ED84-A74B-1FF0-FABFF6C05749}"/>
          </ac:inkMkLst>
        </pc:inkChg>
        <pc:inkChg chg="del">
          <ac:chgData name="Tim Cook" userId="d1c7cfb340f2c7ab" providerId="LiveId" clId="{E9A367CD-1FED-47F3-A06B-2C6034D64BF9}" dt="2022-11-20T23:40:11.813" v="1230"/>
          <ac:inkMkLst>
            <pc:docMk/>
            <pc:sldMk cId="2044848978" sldId="326"/>
            <ac:inkMk id="392" creationId="{0DA031A9-E723-4386-18CB-D76AEDF7A910}"/>
          </ac:inkMkLst>
        </pc:inkChg>
        <pc:inkChg chg="del mod">
          <ac:chgData name="Tim Cook" userId="d1c7cfb340f2c7ab" providerId="LiveId" clId="{E9A367CD-1FED-47F3-A06B-2C6034D64BF9}" dt="2022-11-20T23:40:11.823" v="1290"/>
          <ac:inkMkLst>
            <pc:docMk/>
            <pc:sldMk cId="2044848978" sldId="326"/>
            <ac:inkMk id="393" creationId="{A49A8EE0-4636-0DB6-B45E-434371491668}"/>
          </ac:inkMkLst>
        </pc:inkChg>
        <pc:inkChg chg="del mod">
          <ac:chgData name="Tim Cook" userId="d1c7cfb340f2c7ab" providerId="LiveId" clId="{E9A367CD-1FED-47F3-A06B-2C6034D64BF9}" dt="2022-11-20T23:40:11.816" v="1245"/>
          <ac:inkMkLst>
            <pc:docMk/>
            <pc:sldMk cId="2044848978" sldId="326"/>
            <ac:inkMk id="394" creationId="{39897A33-B81A-AEE5-5B75-F84411BD5FB3}"/>
          </ac:inkMkLst>
        </pc:inkChg>
        <pc:inkChg chg="del mod">
          <ac:chgData name="Tim Cook" userId="d1c7cfb340f2c7ab" providerId="LiveId" clId="{E9A367CD-1FED-47F3-A06B-2C6034D64BF9}" dt="2022-11-20T23:40:11.822" v="1282"/>
          <ac:inkMkLst>
            <pc:docMk/>
            <pc:sldMk cId="2044848978" sldId="326"/>
            <ac:inkMk id="395" creationId="{713FF0BB-C936-07D3-27A6-770AE9D96C55}"/>
          </ac:inkMkLst>
        </pc:inkChg>
        <pc:inkChg chg="del mod">
          <ac:chgData name="Tim Cook" userId="d1c7cfb340f2c7ab" providerId="LiveId" clId="{E9A367CD-1FED-47F3-A06B-2C6034D64BF9}" dt="2022-11-20T23:40:11.815" v="1242"/>
          <ac:inkMkLst>
            <pc:docMk/>
            <pc:sldMk cId="2044848978" sldId="326"/>
            <ac:inkMk id="396" creationId="{0B2D1D49-5482-7E80-92AD-F1C7C60C4C88}"/>
          </ac:inkMkLst>
        </pc:inkChg>
        <pc:inkChg chg="del mod">
          <ac:chgData name="Tim Cook" userId="d1c7cfb340f2c7ab" providerId="LiveId" clId="{E9A367CD-1FED-47F3-A06B-2C6034D64BF9}" dt="2022-11-20T23:40:11.819" v="1259"/>
          <ac:inkMkLst>
            <pc:docMk/>
            <pc:sldMk cId="2044848978" sldId="326"/>
            <ac:inkMk id="408" creationId="{4511C1CE-5237-938F-7F32-71C2B8D76830}"/>
          </ac:inkMkLst>
        </pc:inkChg>
        <pc:inkChg chg="del mod">
          <ac:chgData name="Tim Cook" userId="d1c7cfb340f2c7ab" providerId="LiveId" clId="{E9A367CD-1FED-47F3-A06B-2C6034D64BF9}" dt="2022-11-20T23:40:20.081" v="1330"/>
          <ac:inkMkLst>
            <pc:docMk/>
            <pc:sldMk cId="2044848978" sldId="326"/>
            <ac:inkMk id="410" creationId="{CB06FD89-ACC0-8B69-EF65-1DE2C42B25EB}"/>
          </ac:inkMkLst>
        </pc:inkChg>
        <pc:inkChg chg="del">
          <ac:chgData name="Tim Cook" userId="d1c7cfb340f2c7ab" providerId="LiveId" clId="{E9A367CD-1FED-47F3-A06B-2C6034D64BF9}" dt="2022-11-20T23:40:20.070" v="1293"/>
          <ac:inkMkLst>
            <pc:docMk/>
            <pc:sldMk cId="2044848978" sldId="326"/>
            <ac:inkMk id="411" creationId="{17CCC561-0923-F32B-3D7F-AC8C7F37B0FC}"/>
          </ac:inkMkLst>
        </pc:inkChg>
        <pc:inkChg chg="del mod">
          <ac:chgData name="Tim Cook" userId="d1c7cfb340f2c7ab" providerId="LiveId" clId="{E9A367CD-1FED-47F3-A06B-2C6034D64BF9}" dt="2022-11-20T23:40:20.080" v="1327"/>
          <ac:inkMkLst>
            <pc:docMk/>
            <pc:sldMk cId="2044848978" sldId="326"/>
            <ac:inkMk id="412" creationId="{8D08BE54-B69A-5DED-360C-4C93A01ED67D}"/>
          </ac:inkMkLst>
        </pc:inkChg>
        <pc:inkChg chg="del mod">
          <ac:chgData name="Tim Cook" userId="d1c7cfb340f2c7ab" providerId="LiveId" clId="{E9A367CD-1FED-47F3-A06B-2C6034D64BF9}" dt="2022-11-20T23:40:20.077" v="1312"/>
          <ac:inkMkLst>
            <pc:docMk/>
            <pc:sldMk cId="2044848978" sldId="326"/>
            <ac:inkMk id="413" creationId="{2BD7DCC1-C53E-445C-4F75-726BE2297EDC}"/>
          </ac:inkMkLst>
        </pc:inkChg>
        <pc:inkChg chg="del mod">
          <ac:chgData name="Tim Cook" userId="d1c7cfb340f2c7ab" providerId="LiveId" clId="{E9A367CD-1FED-47F3-A06B-2C6034D64BF9}" dt="2022-11-20T23:40:20.079" v="1320"/>
          <ac:inkMkLst>
            <pc:docMk/>
            <pc:sldMk cId="2044848978" sldId="326"/>
            <ac:inkMk id="414" creationId="{E6F38AAB-1180-4548-6FF0-1302F508E46C}"/>
          </ac:inkMkLst>
        </pc:inkChg>
        <pc:inkChg chg="del mod">
          <ac:chgData name="Tim Cook" userId="d1c7cfb340f2c7ab" providerId="LiveId" clId="{E9A367CD-1FED-47F3-A06B-2C6034D64BF9}" dt="2022-11-20T23:40:20.078" v="1318"/>
          <ac:inkMkLst>
            <pc:docMk/>
            <pc:sldMk cId="2044848978" sldId="326"/>
            <ac:inkMk id="415" creationId="{C01B43D6-85B2-6E73-C234-C9723AF349C7}"/>
          </ac:inkMkLst>
        </pc:inkChg>
        <pc:inkChg chg="del mod">
          <ac:chgData name="Tim Cook" userId="d1c7cfb340f2c7ab" providerId="LiveId" clId="{E9A367CD-1FED-47F3-A06B-2C6034D64BF9}" dt="2022-11-20T23:40:20.077" v="1314"/>
          <ac:inkMkLst>
            <pc:docMk/>
            <pc:sldMk cId="2044848978" sldId="326"/>
            <ac:inkMk id="416" creationId="{5991DFB4-BDBA-070B-839D-8C8B1BD2CB0C}"/>
          </ac:inkMkLst>
        </pc:inkChg>
        <pc:inkChg chg="del mod">
          <ac:chgData name="Tim Cook" userId="d1c7cfb340f2c7ab" providerId="LiveId" clId="{E9A367CD-1FED-47F3-A06B-2C6034D64BF9}" dt="2022-11-20T23:40:20.072" v="1298"/>
          <ac:inkMkLst>
            <pc:docMk/>
            <pc:sldMk cId="2044848978" sldId="326"/>
            <ac:inkMk id="417" creationId="{6B5D42F3-6FDD-0217-E920-81120C263AFB}"/>
          </ac:inkMkLst>
        </pc:inkChg>
        <pc:inkChg chg="del mod">
          <ac:chgData name="Tim Cook" userId="d1c7cfb340f2c7ab" providerId="LiveId" clId="{E9A367CD-1FED-47F3-A06B-2C6034D64BF9}" dt="2022-11-20T23:40:20.074" v="1304"/>
          <ac:inkMkLst>
            <pc:docMk/>
            <pc:sldMk cId="2044848978" sldId="326"/>
            <ac:inkMk id="418" creationId="{BC69DC8E-8C9C-14CB-2D69-EDB79E1B6576}"/>
          </ac:inkMkLst>
        </pc:inkChg>
        <pc:inkChg chg="del mod">
          <ac:chgData name="Tim Cook" userId="d1c7cfb340f2c7ab" providerId="LiveId" clId="{E9A367CD-1FED-47F3-A06B-2C6034D64BF9}" dt="2022-11-20T23:40:20.073" v="1300"/>
          <ac:inkMkLst>
            <pc:docMk/>
            <pc:sldMk cId="2044848978" sldId="326"/>
            <ac:inkMk id="419" creationId="{1E0A9D6B-A109-16EF-AC1B-448D0E06A50A}"/>
          </ac:inkMkLst>
        </pc:inkChg>
        <pc:inkChg chg="del mod">
          <ac:chgData name="Tim Cook" userId="d1c7cfb340f2c7ab" providerId="LiveId" clId="{E9A367CD-1FED-47F3-A06B-2C6034D64BF9}" dt="2022-11-20T23:40:20.078" v="1319"/>
          <ac:inkMkLst>
            <pc:docMk/>
            <pc:sldMk cId="2044848978" sldId="326"/>
            <ac:inkMk id="420" creationId="{1E325685-11FC-EE8A-73A2-6BE7ABB671C6}"/>
          </ac:inkMkLst>
        </pc:inkChg>
        <pc:inkChg chg="del mod">
          <ac:chgData name="Tim Cook" userId="d1c7cfb340f2c7ab" providerId="LiveId" clId="{E9A367CD-1FED-47F3-A06B-2C6034D64BF9}" dt="2022-11-20T23:40:20.071" v="1295"/>
          <ac:inkMkLst>
            <pc:docMk/>
            <pc:sldMk cId="2044848978" sldId="326"/>
            <ac:inkMk id="421" creationId="{E6892EBD-A249-9423-AA10-66EF9788C08F}"/>
          </ac:inkMkLst>
        </pc:inkChg>
        <pc:inkChg chg="del mod">
          <ac:chgData name="Tim Cook" userId="d1c7cfb340f2c7ab" providerId="LiveId" clId="{E9A367CD-1FED-47F3-A06B-2C6034D64BF9}" dt="2022-11-20T23:40:20.075" v="1305"/>
          <ac:inkMkLst>
            <pc:docMk/>
            <pc:sldMk cId="2044848978" sldId="326"/>
            <ac:inkMk id="422" creationId="{648AFAE7-A813-3718-9965-6A7C1ED69F35}"/>
          </ac:inkMkLst>
        </pc:inkChg>
        <pc:inkChg chg="del mod">
          <ac:chgData name="Tim Cook" userId="d1c7cfb340f2c7ab" providerId="LiveId" clId="{E9A367CD-1FED-47F3-A06B-2C6034D64BF9}" dt="2022-11-20T23:40:20.076" v="1309"/>
          <ac:inkMkLst>
            <pc:docMk/>
            <pc:sldMk cId="2044848978" sldId="326"/>
            <ac:inkMk id="423" creationId="{906E359F-009F-6DBC-4F4D-544E41B026EB}"/>
          </ac:inkMkLst>
        </pc:inkChg>
        <pc:inkChg chg="del mod">
          <ac:chgData name="Tim Cook" userId="d1c7cfb340f2c7ab" providerId="LiveId" clId="{E9A367CD-1FED-47F3-A06B-2C6034D64BF9}" dt="2022-11-20T23:40:20.078" v="1315"/>
          <ac:inkMkLst>
            <pc:docMk/>
            <pc:sldMk cId="2044848978" sldId="326"/>
            <ac:inkMk id="424" creationId="{BC8C5CCA-E770-6015-E7A7-7E23B5561820}"/>
          </ac:inkMkLst>
        </pc:inkChg>
        <pc:inkChg chg="del mod">
          <ac:chgData name="Tim Cook" userId="d1c7cfb340f2c7ab" providerId="LiveId" clId="{E9A367CD-1FED-47F3-A06B-2C6034D64BF9}" dt="2022-11-20T23:40:20.079" v="1322"/>
          <ac:inkMkLst>
            <pc:docMk/>
            <pc:sldMk cId="2044848978" sldId="326"/>
            <ac:inkMk id="425" creationId="{24B49DEB-0392-D144-9D8B-89D7ACC7322B}"/>
          </ac:inkMkLst>
        </pc:inkChg>
        <pc:inkChg chg="del mod">
          <ac:chgData name="Tim Cook" userId="d1c7cfb340f2c7ab" providerId="LiveId" clId="{E9A367CD-1FED-47F3-A06B-2C6034D64BF9}" dt="2022-11-20T23:40:20.080" v="1328"/>
          <ac:inkMkLst>
            <pc:docMk/>
            <pc:sldMk cId="2044848978" sldId="326"/>
            <ac:inkMk id="426" creationId="{71E91B29-92C7-6933-7AFC-356E1C4367A4}"/>
          </ac:inkMkLst>
        </pc:inkChg>
        <pc:inkChg chg="del mod">
          <ac:chgData name="Tim Cook" userId="d1c7cfb340f2c7ab" providerId="LiveId" clId="{E9A367CD-1FED-47F3-A06B-2C6034D64BF9}" dt="2022-11-20T23:40:20.080" v="1324"/>
          <ac:inkMkLst>
            <pc:docMk/>
            <pc:sldMk cId="2044848978" sldId="326"/>
            <ac:inkMk id="427" creationId="{7E8CB419-E7E5-1A80-8A7B-FA620F3C347A}"/>
          </ac:inkMkLst>
        </pc:inkChg>
        <pc:inkChg chg="del mod">
          <ac:chgData name="Tim Cook" userId="d1c7cfb340f2c7ab" providerId="LiveId" clId="{E9A367CD-1FED-47F3-A06B-2C6034D64BF9}" dt="2022-11-20T23:40:20.073" v="1301"/>
          <ac:inkMkLst>
            <pc:docMk/>
            <pc:sldMk cId="2044848978" sldId="326"/>
            <ac:inkMk id="428" creationId="{D2688049-9CA8-E79B-9C12-360B0DB99539}"/>
          </ac:inkMkLst>
        </pc:inkChg>
        <pc:inkChg chg="del mod">
          <ac:chgData name="Tim Cook" userId="d1c7cfb340f2c7ab" providerId="LiveId" clId="{E9A367CD-1FED-47F3-A06B-2C6034D64BF9}" dt="2022-11-20T23:40:20.074" v="1302"/>
          <ac:inkMkLst>
            <pc:docMk/>
            <pc:sldMk cId="2044848978" sldId="326"/>
            <ac:inkMk id="429" creationId="{ED6188B0-3C5F-6E87-EC36-9029620CEFBF}"/>
          </ac:inkMkLst>
        </pc:inkChg>
        <pc:inkChg chg="del mod">
          <ac:chgData name="Tim Cook" userId="d1c7cfb340f2c7ab" providerId="LiveId" clId="{E9A367CD-1FED-47F3-A06B-2C6034D64BF9}" dt="2022-11-20T23:40:20.074" v="1303"/>
          <ac:inkMkLst>
            <pc:docMk/>
            <pc:sldMk cId="2044848978" sldId="326"/>
            <ac:inkMk id="430" creationId="{D0E50239-CFE9-D19B-C0DE-0F5B262854F5}"/>
          </ac:inkMkLst>
        </pc:inkChg>
        <pc:inkChg chg="del mod">
          <ac:chgData name="Tim Cook" userId="d1c7cfb340f2c7ab" providerId="LiveId" clId="{E9A367CD-1FED-47F3-A06B-2C6034D64BF9}" dt="2022-11-20T23:40:20.075" v="1306"/>
          <ac:inkMkLst>
            <pc:docMk/>
            <pc:sldMk cId="2044848978" sldId="326"/>
            <ac:inkMk id="431" creationId="{0ECC5145-1D10-C8CB-C7AA-1FE5C7104329}"/>
          </ac:inkMkLst>
        </pc:inkChg>
        <pc:inkChg chg="del mod">
          <ac:chgData name="Tim Cook" userId="d1c7cfb340f2c7ab" providerId="LiveId" clId="{E9A367CD-1FED-47F3-A06B-2C6034D64BF9}" dt="2022-11-20T23:40:20.080" v="1329"/>
          <ac:inkMkLst>
            <pc:docMk/>
            <pc:sldMk cId="2044848978" sldId="326"/>
            <ac:inkMk id="432" creationId="{243163C8-50A2-436B-A7E9-C439D73ED2D6}"/>
          </ac:inkMkLst>
        </pc:inkChg>
        <pc:inkChg chg="del mod">
          <ac:chgData name="Tim Cook" userId="d1c7cfb340f2c7ab" providerId="LiveId" clId="{E9A367CD-1FED-47F3-A06B-2C6034D64BF9}" dt="2022-11-20T23:40:20.076" v="1310"/>
          <ac:inkMkLst>
            <pc:docMk/>
            <pc:sldMk cId="2044848978" sldId="326"/>
            <ac:inkMk id="433" creationId="{0517F20A-EA48-4A2C-7F44-733C04440EB6}"/>
          </ac:inkMkLst>
        </pc:inkChg>
        <pc:inkChg chg="del mod">
          <ac:chgData name="Tim Cook" userId="d1c7cfb340f2c7ab" providerId="LiveId" clId="{E9A367CD-1FED-47F3-A06B-2C6034D64BF9}" dt="2022-11-20T23:40:20.079" v="1321"/>
          <ac:inkMkLst>
            <pc:docMk/>
            <pc:sldMk cId="2044848978" sldId="326"/>
            <ac:inkMk id="434" creationId="{208D3652-8029-C0CE-7F14-95D7D60FA470}"/>
          </ac:inkMkLst>
        </pc:inkChg>
        <pc:inkChg chg="del mod">
          <ac:chgData name="Tim Cook" userId="d1c7cfb340f2c7ab" providerId="LiveId" clId="{E9A367CD-1FED-47F3-A06B-2C6034D64BF9}" dt="2022-11-20T23:40:20.070" v="1294"/>
          <ac:inkMkLst>
            <pc:docMk/>
            <pc:sldMk cId="2044848978" sldId="326"/>
            <ac:inkMk id="435" creationId="{31756CD0-F505-480C-FAE7-9E1EACD75209}"/>
          </ac:inkMkLst>
        </pc:inkChg>
        <pc:inkChg chg="del mod">
          <ac:chgData name="Tim Cook" userId="d1c7cfb340f2c7ab" providerId="LiveId" clId="{E9A367CD-1FED-47F3-A06B-2C6034D64BF9}" dt="2022-11-20T23:40:20.077" v="1313"/>
          <ac:inkMkLst>
            <pc:docMk/>
            <pc:sldMk cId="2044848978" sldId="326"/>
            <ac:inkMk id="436" creationId="{33E067DC-12E9-316D-E88C-0A81DF33BE43}"/>
          </ac:inkMkLst>
        </pc:inkChg>
        <pc:inkChg chg="del mod">
          <ac:chgData name="Tim Cook" userId="d1c7cfb340f2c7ab" providerId="LiveId" clId="{E9A367CD-1FED-47F3-A06B-2C6034D64BF9}" dt="2022-11-20T23:40:20.078" v="1316"/>
          <ac:inkMkLst>
            <pc:docMk/>
            <pc:sldMk cId="2044848978" sldId="326"/>
            <ac:inkMk id="437" creationId="{E30BA8B3-3C37-8A55-4AD8-32C6A02D57F2}"/>
          </ac:inkMkLst>
        </pc:inkChg>
        <pc:inkChg chg="del mod">
          <ac:chgData name="Tim Cook" userId="d1c7cfb340f2c7ab" providerId="LiveId" clId="{E9A367CD-1FED-47F3-A06B-2C6034D64BF9}" dt="2022-11-20T23:40:20.080" v="1325"/>
          <ac:inkMkLst>
            <pc:docMk/>
            <pc:sldMk cId="2044848978" sldId="326"/>
            <ac:inkMk id="438" creationId="{6604CB62-5348-5AC6-66A9-DF1257B770DA}"/>
          </ac:inkMkLst>
        </pc:inkChg>
        <pc:inkChg chg="del mod">
          <ac:chgData name="Tim Cook" userId="d1c7cfb340f2c7ab" providerId="LiveId" clId="{E9A367CD-1FED-47F3-A06B-2C6034D64BF9}" dt="2022-11-20T23:40:20.075" v="1307"/>
          <ac:inkMkLst>
            <pc:docMk/>
            <pc:sldMk cId="2044848978" sldId="326"/>
            <ac:inkMk id="439" creationId="{77C6F25E-7E93-4FC2-0146-60998E66F8A8}"/>
          </ac:inkMkLst>
        </pc:inkChg>
        <pc:inkChg chg="del mod">
          <ac:chgData name="Tim Cook" userId="d1c7cfb340f2c7ab" providerId="LiveId" clId="{E9A367CD-1FED-47F3-A06B-2C6034D64BF9}" dt="2022-11-20T23:40:20.073" v="1299"/>
          <ac:inkMkLst>
            <pc:docMk/>
            <pc:sldMk cId="2044848978" sldId="326"/>
            <ac:inkMk id="440" creationId="{DF8AA1EC-FCAF-DEB1-9C5D-5A9329AD7B90}"/>
          </ac:inkMkLst>
        </pc:inkChg>
        <pc:inkChg chg="del mod">
          <ac:chgData name="Tim Cook" userId="d1c7cfb340f2c7ab" providerId="LiveId" clId="{E9A367CD-1FED-47F3-A06B-2C6034D64BF9}" dt="2022-11-20T23:40:20.072" v="1296"/>
          <ac:inkMkLst>
            <pc:docMk/>
            <pc:sldMk cId="2044848978" sldId="326"/>
            <ac:inkMk id="441" creationId="{4BF45470-4A61-8BBA-3EB3-4416C0B46D57}"/>
          </ac:inkMkLst>
        </pc:inkChg>
        <pc:inkChg chg="del mod">
          <ac:chgData name="Tim Cook" userId="d1c7cfb340f2c7ab" providerId="LiveId" clId="{E9A367CD-1FED-47F3-A06B-2C6034D64BF9}" dt="2022-11-20T23:40:20.080" v="1326"/>
          <ac:inkMkLst>
            <pc:docMk/>
            <pc:sldMk cId="2044848978" sldId="326"/>
            <ac:inkMk id="442" creationId="{76301ECD-C3E3-6B04-6EEA-E6B34D0A3272}"/>
          </ac:inkMkLst>
        </pc:inkChg>
        <pc:inkChg chg="del mod">
          <ac:chgData name="Tim Cook" userId="d1c7cfb340f2c7ab" providerId="LiveId" clId="{E9A367CD-1FED-47F3-A06B-2C6034D64BF9}" dt="2022-11-20T23:40:20.076" v="1308"/>
          <ac:inkMkLst>
            <pc:docMk/>
            <pc:sldMk cId="2044848978" sldId="326"/>
            <ac:inkMk id="443" creationId="{01AD954E-B699-D063-389D-FC7FC1A0F107}"/>
          </ac:inkMkLst>
        </pc:inkChg>
        <pc:inkChg chg="del mod">
          <ac:chgData name="Tim Cook" userId="d1c7cfb340f2c7ab" providerId="LiveId" clId="{E9A367CD-1FED-47F3-A06B-2C6034D64BF9}" dt="2022-11-20T23:40:20.072" v="1297"/>
          <ac:inkMkLst>
            <pc:docMk/>
            <pc:sldMk cId="2044848978" sldId="326"/>
            <ac:inkMk id="444" creationId="{FE2D3898-23BD-B5DC-531D-079E940EE5BF}"/>
          </ac:inkMkLst>
        </pc:inkChg>
        <pc:inkChg chg="del mod">
          <ac:chgData name="Tim Cook" userId="d1c7cfb340f2c7ab" providerId="LiveId" clId="{E9A367CD-1FED-47F3-A06B-2C6034D64BF9}" dt="2022-11-20T23:40:20.079" v="1323"/>
          <ac:inkMkLst>
            <pc:docMk/>
            <pc:sldMk cId="2044848978" sldId="326"/>
            <ac:inkMk id="445" creationId="{5C4C0866-EA12-D1A3-EEF7-2410678FA345}"/>
          </ac:inkMkLst>
        </pc:inkChg>
        <pc:inkChg chg="del mod">
          <ac:chgData name="Tim Cook" userId="d1c7cfb340f2c7ab" providerId="LiveId" clId="{E9A367CD-1FED-47F3-A06B-2C6034D64BF9}" dt="2022-11-20T23:40:20.077" v="1311"/>
          <ac:inkMkLst>
            <pc:docMk/>
            <pc:sldMk cId="2044848978" sldId="326"/>
            <ac:inkMk id="446" creationId="{83AF98E0-C465-BDA4-5552-6701FC8BDFEE}"/>
          </ac:inkMkLst>
        </pc:inkChg>
        <pc:inkChg chg="del mod">
          <ac:chgData name="Tim Cook" userId="d1c7cfb340f2c7ab" providerId="LiveId" clId="{E9A367CD-1FED-47F3-A06B-2C6034D64BF9}" dt="2022-11-20T23:40:20.078" v="1317"/>
          <ac:inkMkLst>
            <pc:docMk/>
            <pc:sldMk cId="2044848978" sldId="326"/>
            <ac:inkMk id="447" creationId="{94C3D220-2DAA-511F-E502-3AB8307D0DEF}"/>
          </ac:inkMkLst>
        </pc:inkChg>
        <pc:inkChg chg="del">
          <ac:chgData name="Tim Cook" userId="d1c7cfb340f2c7ab" providerId="LiveId" clId="{E9A367CD-1FED-47F3-A06B-2C6034D64BF9}" dt="2022-11-20T23:40:11.817" v="1252"/>
          <ac:inkMkLst>
            <pc:docMk/>
            <pc:sldMk cId="2044848978" sldId="326"/>
            <ac:inkMk id="464" creationId="{7B46A1C7-2B0E-D938-5BDE-272152173909}"/>
          </ac:inkMkLst>
        </pc:inkChg>
        <pc:inkChg chg="del mod">
          <ac:chgData name="Tim Cook" userId="d1c7cfb340f2c7ab" providerId="LiveId" clId="{E9A367CD-1FED-47F3-A06B-2C6034D64BF9}" dt="2022-11-20T23:40:11.821" v="1272"/>
          <ac:inkMkLst>
            <pc:docMk/>
            <pc:sldMk cId="2044848978" sldId="326"/>
            <ac:inkMk id="465" creationId="{FFA034DC-23B7-0DAB-662C-0474B75A6199}"/>
          </ac:inkMkLst>
        </pc:inkChg>
        <pc:inkChg chg="del mod">
          <ac:chgData name="Tim Cook" userId="d1c7cfb340f2c7ab" providerId="LiveId" clId="{E9A367CD-1FED-47F3-A06B-2C6034D64BF9}" dt="2022-11-20T23:40:11.815" v="1243"/>
          <ac:inkMkLst>
            <pc:docMk/>
            <pc:sldMk cId="2044848978" sldId="326"/>
            <ac:inkMk id="466" creationId="{10ECD4FB-28BA-1F2F-559E-D400EE11906B}"/>
          </ac:inkMkLst>
        </pc:inkChg>
        <pc:inkChg chg="del mod">
          <ac:chgData name="Tim Cook" userId="d1c7cfb340f2c7ab" providerId="LiveId" clId="{E9A367CD-1FED-47F3-A06B-2C6034D64BF9}" dt="2022-11-20T23:40:11.823" v="1287"/>
          <ac:inkMkLst>
            <pc:docMk/>
            <pc:sldMk cId="2044848978" sldId="326"/>
            <ac:inkMk id="467" creationId="{6123273D-AE09-95B1-3E14-6DBF79449876}"/>
          </ac:inkMkLst>
        </pc:inkChg>
        <pc:inkChg chg="del mod">
          <ac:chgData name="Tim Cook" userId="d1c7cfb340f2c7ab" providerId="LiveId" clId="{E9A367CD-1FED-47F3-A06B-2C6034D64BF9}" dt="2022-11-20T23:40:11.821" v="1271"/>
          <ac:inkMkLst>
            <pc:docMk/>
            <pc:sldMk cId="2044848978" sldId="326"/>
            <ac:inkMk id="468" creationId="{1A9D4145-50E5-C85E-B2DD-7793664E6B85}"/>
          </ac:inkMkLst>
        </pc:inkChg>
        <pc:inkChg chg="del">
          <ac:chgData name="Tim Cook" userId="d1c7cfb340f2c7ab" providerId="LiveId" clId="{E9A367CD-1FED-47F3-A06B-2C6034D64BF9}" dt="2022-11-20T23:40:11.813" v="1232"/>
          <ac:inkMkLst>
            <pc:docMk/>
            <pc:sldMk cId="2044848978" sldId="326"/>
            <ac:inkMk id="469" creationId="{47CD8AF6-ECED-2B96-A2BA-C2B77EBA5BFB}"/>
          </ac:inkMkLst>
        </pc:inkChg>
        <pc:inkChg chg="del mod">
          <ac:chgData name="Tim Cook" userId="d1c7cfb340f2c7ab" providerId="LiveId" clId="{E9A367CD-1FED-47F3-A06B-2C6034D64BF9}" dt="2022-11-20T23:40:11.818" v="1258"/>
          <ac:inkMkLst>
            <pc:docMk/>
            <pc:sldMk cId="2044848978" sldId="326"/>
            <ac:inkMk id="470" creationId="{C220A0C5-1F14-F8EF-0905-EDB0C1C2C094}"/>
          </ac:inkMkLst>
        </pc:inkChg>
        <pc:inkChg chg="del mod">
          <ac:chgData name="Tim Cook" userId="d1c7cfb340f2c7ab" providerId="LiveId" clId="{E9A367CD-1FED-47F3-A06B-2C6034D64BF9}" dt="2022-11-20T23:40:11.821" v="1273"/>
          <ac:inkMkLst>
            <pc:docMk/>
            <pc:sldMk cId="2044848978" sldId="326"/>
            <ac:inkMk id="471" creationId="{FE060224-5C32-FA1F-7470-31B03E505708}"/>
          </ac:inkMkLst>
        </pc:inkChg>
        <pc:inkChg chg="del mod">
          <ac:chgData name="Tim Cook" userId="d1c7cfb340f2c7ab" providerId="LiveId" clId="{E9A367CD-1FED-47F3-A06B-2C6034D64BF9}" dt="2022-11-20T23:40:11.819" v="1260"/>
          <ac:inkMkLst>
            <pc:docMk/>
            <pc:sldMk cId="2044848978" sldId="326"/>
            <ac:inkMk id="472" creationId="{EA35A6C7-E35B-04A4-AFB5-C0733ED7682D}"/>
          </ac:inkMkLst>
        </pc:inkChg>
        <pc:inkChg chg="del mod">
          <ac:chgData name="Tim Cook" userId="d1c7cfb340f2c7ab" providerId="LiveId" clId="{E9A367CD-1FED-47F3-A06B-2C6034D64BF9}" dt="2022-11-20T23:40:11.820" v="1268"/>
          <ac:inkMkLst>
            <pc:docMk/>
            <pc:sldMk cId="2044848978" sldId="326"/>
            <ac:inkMk id="473" creationId="{027BEA9F-7ADB-6802-B148-310CC8CC2526}"/>
          </ac:inkMkLst>
        </pc:inkChg>
        <pc:inkChg chg="del mod">
          <ac:chgData name="Tim Cook" userId="d1c7cfb340f2c7ab" providerId="LiveId" clId="{E9A367CD-1FED-47F3-A06B-2C6034D64BF9}" dt="2022-11-20T23:40:11.823" v="1291"/>
          <ac:inkMkLst>
            <pc:docMk/>
            <pc:sldMk cId="2044848978" sldId="326"/>
            <ac:inkMk id="474" creationId="{6ADC00C4-EBE4-272D-7168-90BC1946E374}"/>
          </ac:inkMkLst>
        </pc:inkChg>
      </pc:sldChg>
      <pc:sldChg chg="modSp new mod">
        <pc:chgData name="Tim Cook" userId="d1c7cfb340f2c7ab" providerId="LiveId" clId="{E9A367CD-1FED-47F3-A06B-2C6034D64BF9}" dt="2022-11-20T23:44:18.682" v="1373" actId="20577"/>
        <pc:sldMkLst>
          <pc:docMk/>
          <pc:sldMk cId="2829939072" sldId="327"/>
        </pc:sldMkLst>
        <pc:spChg chg="mod">
          <ac:chgData name="Tim Cook" userId="d1c7cfb340f2c7ab" providerId="LiveId" clId="{E9A367CD-1FED-47F3-A06B-2C6034D64BF9}" dt="2022-11-20T23:44:18.682" v="1373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E9A367CD-1FED-47F3-A06B-2C6034D64BF9}" dt="2022-11-21T00:03:48.745" v="1877" actId="20577"/>
        <pc:sldMkLst>
          <pc:docMk/>
          <pc:sldMk cId="3911294377" sldId="328"/>
        </pc:sldMkLst>
        <pc:spChg chg="mod">
          <ac:chgData name="Tim Cook" userId="d1c7cfb340f2c7ab" providerId="LiveId" clId="{E9A367CD-1FED-47F3-A06B-2C6034D64BF9}" dt="2022-11-21T00:03:48.745" v="1877" actId="20577"/>
          <ac:spMkLst>
            <pc:docMk/>
            <pc:sldMk cId="3911294377" sldId="328"/>
            <ac:spMk id="2" creationId="{70F6F471-0ED2-CDC0-386D-3520D2EC71A3}"/>
          </ac:spMkLst>
        </pc:spChg>
        <pc:spChg chg="del mod">
          <ac:chgData name="Tim Cook" userId="d1c7cfb340f2c7ab" providerId="LiveId" clId="{E9A367CD-1FED-47F3-A06B-2C6034D64BF9}" dt="2022-11-21T00:02:15.466" v="1827" actId="478"/>
          <ac:spMkLst>
            <pc:docMk/>
            <pc:sldMk cId="3911294377" sldId="328"/>
            <ac:spMk id="3" creationId="{E4261D65-1E49-0622-232C-91358FB85D92}"/>
          </ac:spMkLst>
        </pc:spChg>
      </pc:sldChg>
    </pc:docChg>
  </pc:docChgLst>
  <pc:docChgLst>
    <pc:chgData name="Tim Cook" userId="d1c7cfb340f2c7ab" providerId="LiveId" clId="{B2F2DAFA-4FAE-49EB-B021-6B458D26A5C9}"/>
    <pc:docChg chg="undo custSel addSld delSld modSld">
      <pc:chgData name="Tim Cook" userId="d1c7cfb340f2c7ab" providerId="LiveId" clId="{B2F2DAFA-4FAE-49EB-B021-6B458D26A5C9}" dt="2023-04-14T01:58:01.278" v="372" actId="1076"/>
      <pc:docMkLst>
        <pc:docMk/>
      </pc:docMkLst>
      <pc:sldChg chg="addSp delSp modSp del mod">
        <pc:chgData name="Tim Cook" userId="d1c7cfb340f2c7ab" providerId="LiveId" clId="{B2F2DAFA-4FAE-49EB-B021-6B458D26A5C9}" dt="2023-04-14T01:22:27.027" v="347" actId="47"/>
        <pc:sldMkLst>
          <pc:docMk/>
          <pc:sldMk cId="1484025802" sldId="449"/>
        </pc:sldMkLst>
        <pc:spChg chg="del">
          <ac:chgData name="Tim Cook" userId="d1c7cfb340f2c7ab" providerId="LiveId" clId="{B2F2DAFA-4FAE-49EB-B021-6B458D26A5C9}" dt="2023-04-14T00:32:39.262" v="0" actId="21"/>
          <ac:spMkLst>
            <pc:docMk/>
            <pc:sldMk cId="1484025802" sldId="449"/>
            <ac:spMk id="2" creationId="{6727F1C6-D6C6-6C9A-2BAD-6013AB73DDE3}"/>
          </ac:spMkLst>
        </pc:spChg>
        <pc:spChg chg="del">
          <ac:chgData name="Tim Cook" userId="d1c7cfb340f2c7ab" providerId="LiveId" clId="{B2F2DAFA-4FAE-49EB-B021-6B458D26A5C9}" dt="2023-04-14T00:32:39.262" v="0" actId="21"/>
          <ac:spMkLst>
            <pc:docMk/>
            <pc:sldMk cId="1484025802" sldId="449"/>
            <ac:spMk id="3" creationId="{80650396-F24E-C882-0D40-7C2CE05F27B8}"/>
          </ac:spMkLst>
        </pc:spChg>
        <pc:spChg chg="add mod">
          <ac:chgData name="Tim Cook" userId="d1c7cfb340f2c7ab" providerId="LiveId" clId="{B2F2DAFA-4FAE-49EB-B021-6B458D26A5C9}" dt="2023-04-14T00:32:39.262" v="0" actId="21"/>
          <ac:spMkLst>
            <pc:docMk/>
            <pc:sldMk cId="1484025802" sldId="449"/>
            <ac:spMk id="6" creationId="{C383C558-34C5-5956-B5F5-9594026DE12C}"/>
          </ac:spMkLst>
        </pc:spChg>
        <pc:spChg chg="add mod">
          <ac:chgData name="Tim Cook" userId="d1c7cfb340f2c7ab" providerId="LiveId" clId="{B2F2DAFA-4FAE-49EB-B021-6B458D26A5C9}" dt="2023-04-14T00:32:39.262" v="0" actId="21"/>
          <ac:spMkLst>
            <pc:docMk/>
            <pc:sldMk cId="1484025802" sldId="449"/>
            <ac:spMk id="8" creationId="{B758CFFB-123A-3151-D1AF-7CE70CB344D4}"/>
          </ac:spMkLst>
        </pc:spChg>
        <pc:inkChg chg="del">
          <ac:chgData name="Tim Cook" userId="d1c7cfb340f2c7ab" providerId="LiveId" clId="{B2F2DAFA-4FAE-49EB-B021-6B458D26A5C9}" dt="2023-04-14T00:32:39.262" v="0" actId="21"/>
          <ac:inkMkLst>
            <pc:docMk/>
            <pc:sldMk cId="1484025802" sldId="449"/>
            <ac:inkMk id="4" creationId="{414225D8-FA77-AC36-AEF6-F28D9858329B}"/>
          </ac:inkMkLst>
        </pc:inkChg>
      </pc:sldChg>
      <pc:sldChg chg="del">
        <pc:chgData name="Tim Cook" userId="d1c7cfb340f2c7ab" providerId="LiveId" clId="{B2F2DAFA-4FAE-49EB-B021-6B458D26A5C9}" dt="2023-04-14T00:43:15.631" v="1" actId="47"/>
        <pc:sldMkLst>
          <pc:docMk/>
          <pc:sldMk cId="1181720292" sldId="459"/>
        </pc:sldMkLst>
      </pc:sldChg>
      <pc:sldChg chg="del">
        <pc:chgData name="Tim Cook" userId="d1c7cfb340f2c7ab" providerId="LiveId" clId="{B2F2DAFA-4FAE-49EB-B021-6B458D26A5C9}" dt="2023-04-14T00:43:15.893" v="2" actId="47"/>
        <pc:sldMkLst>
          <pc:docMk/>
          <pc:sldMk cId="3344337587" sldId="460"/>
        </pc:sldMkLst>
      </pc:sldChg>
      <pc:sldChg chg="del">
        <pc:chgData name="Tim Cook" userId="d1c7cfb340f2c7ab" providerId="LiveId" clId="{B2F2DAFA-4FAE-49EB-B021-6B458D26A5C9}" dt="2023-04-14T00:43:16.664" v="3" actId="47"/>
        <pc:sldMkLst>
          <pc:docMk/>
          <pc:sldMk cId="1677961341" sldId="461"/>
        </pc:sldMkLst>
      </pc:sldChg>
      <pc:sldChg chg="del">
        <pc:chgData name="Tim Cook" userId="d1c7cfb340f2c7ab" providerId="LiveId" clId="{B2F2DAFA-4FAE-49EB-B021-6B458D26A5C9}" dt="2023-04-14T00:43:17.007" v="4" actId="47"/>
        <pc:sldMkLst>
          <pc:docMk/>
          <pc:sldMk cId="1009273492" sldId="462"/>
        </pc:sldMkLst>
      </pc:sldChg>
      <pc:sldChg chg="del">
        <pc:chgData name="Tim Cook" userId="d1c7cfb340f2c7ab" providerId="LiveId" clId="{B2F2DAFA-4FAE-49EB-B021-6B458D26A5C9}" dt="2023-04-14T00:43:18.409" v="6" actId="47"/>
        <pc:sldMkLst>
          <pc:docMk/>
          <pc:sldMk cId="2714024876" sldId="463"/>
        </pc:sldMkLst>
      </pc:sldChg>
      <pc:sldChg chg="del">
        <pc:chgData name="Tim Cook" userId="d1c7cfb340f2c7ab" providerId="LiveId" clId="{B2F2DAFA-4FAE-49EB-B021-6B458D26A5C9}" dt="2023-04-14T00:43:17.340" v="5" actId="47"/>
        <pc:sldMkLst>
          <pc:docMk/>
          <pc:sldMk cId="1083178754" sldId="466"/>
        </pc:sldMkLst>
      </pc:sldChg>
      <pc:sldChg chg="addSp delSp modSp new mod">
        <pc:chgData name="Tim Cook" userId="d1c7cfb340f2c7ab" providerId="LiveId" clId="{B2F2DAFA-4FAE-49EB-B021-6B458D26A5C9}" dt="2023-04-14T01:27:45.285" v="359" actId="1036"/>
        <pc:sldMkLst>
          <pc:docMk/>
          <pc:sldMk cId="3534678652" sldId="469"/>
        </pc:sldMkLst>
        <pc:spChg chg="mod">
          <ac:chgData name="Tim Cook" userId="d1c7cfb340f2c7ab" providerId="LiveId" clId="{B2F2DAFA-4FAE-49EB-B021-6B458D26A5C9}" dt="2023-04-14T01:14:45.047" v="197" actId="6549"/>
          <ac:spMkLst>
            <pc:docMk/>
            <pc:sldMk cId="3534678652" sldId="469"/>
            <ac:spMk id="2" creationId="{32996DF2-AD4D-93FE-6808-C1B004DF7B8D}"/>
          </ac:spMkLst>
        </pc:spChg>
        <pc:spChg chg="del">
          <ac:chgData name="Tim Cook" userId="d1c7cfb340f2c7ab" providerId="LiveId" clId="{B2F2DAFA-4FAE-49EB-B021-6B458D26A5C9}" dt="2023-04-14T01:14:49.951" v="198" actId="478"/>
          <ac:spMkLst>
            <pc:docMk/>
            <pc:sldMk cId="3534678652" sldId="469"/>
            <ac:spMk id="3" creationId="{FACF5A42-A1E6-1A1D-138B-7FFE1D8E893D}"/>
          </ac:spMkLst>
        </pc:spChg>
        <pc:cxnChg chg="add mod">
          <ac:chgData name="Tim Cook" userId="d1c7cfb340f2c7ab" providerId="LiveId" clId="{B2F2DAFA-4FAE-49EB-B021-6B458D26A5C9}" dt="2023-04-14T01:27:45.285" v="359" actId="1036"/>
          <ac:cxnSpMkLst>
            <pc:docMk/>
            <pc:sldMk cId="3534678652" sldId="469"/>
            <ac:cxnSpMk id="124" creationId="{A3D89EB1-C369-DF5A-2273-11D379C3BEA5}"/>
          </ac:cxnSpMkLst>
        </pc:cxnChg>
      </pc:sldChg>
      <pc:sldChg chg="delSp modSp new mod">
        <pc:chgData name="Tim Cook" userId="d1c7cfb340f2c7ab" providerId="LiveId" clId="{B2F2DAFA-4FAE-49EB-B021-6B458D26A5C9}" dt="2023-04-14T01:55:20.411" v="362" actId="1076"/>
        <pc:sldMkLst>
          <pc:docMk/>
          <pc:sldMk cId="2605117570" sldId="470"/>
        </pc:sldMkLst>
        <pc:spChg chg="mod">
          <ac:chgData name="Tim Cook" userId="d1c7cfb340f2c7ab" providerId="LiveId" clId="{B2F2DAFA-4FAE-49EB-B021-6B458D26A5C9}" dt="2023-04-14T01:55:20.411" v="362" actId="1076"/>
          <ac:spMkLst>
            <pc:docMk/>
            <pc:sldMk cId="2605117570" sldId="470"/>
            <ac:spMk id="2" creationId="{14495288-E967-67D5-DE36-97B6DCD4F49C}"/>
          </ac:spMkLst>
        </pc:spChg>
        <pc:spChg chg="del">
          <ac:chgData name="Tim Cook" userId="d1c7cfb340f2c7ab" providerId="LiveId" clId="{B2F2DAFA-4FAE-49EB-B021-6B458D26A5C9}" dt="2023-04-14T01:14:51.760" v="199" actId="478"/>
          <ac:spMkLst>
            <pc:docMk/>
            <pc:sldMk cId="2605117570" sldId="470"/>
            <ac:spMk id="3" creationId="{6FAD07B4-038F-3D6F-ABEA-E7DB7BEB6F2E}"/>
          </ac:spMkLst>
        </pc:spChg>
      </pc:sldChg>
      <pc:sldChg chg="delSp modSp new mod">
        <pc:chgData name="Tim Cook" userId="d1c7cfb340f2c7ab" providerId="LiveId" clId="{B2F2DAFA-4FAE-49EB-B021-6B458D26A5C9}" dt="2023-04-14T01:16:36.650" v="311" actId="6549"/>
        <pc:sldMkLst>
          <pc:docMk/>
          <pc:sldMk cId="1121062418" sldId="471"/>
        </pc:sldMkLst>
        <pc:spChg chg="mod">
          <ac:chgData name="Tim Cook" userId="d1c7cfb340f2c7ab" providerId="LiveId" clId="{B2F2DAFA-4FAE-49EB-B021-6B458D26A5C9}" dt="2023-04-14T01:16:36.650" v="311" actId="6549"/>
          <ac:spMkLst>
            <pc:docMk/>
            <pc:sldMk cId="1121062418" sldId="471"/>
            <ac:spMk id="2" creationId="{E0C021BB-52C8-EF8D-E868-963F5103BC41}"/>
          </ac:spMkLst>
        </pc:spChg>
        <pc:spChg chg="del">
          <ac:chgData name="Tim Cook" userId="d1c7cfb340f2c7ab" providerId="LiveId" clId="{B2F2DAFA-4FAE-49EB-B021-6B458D26A5C9}" dt="2023-04-14T01:16:34.128" v="309" actId="478"/>
          <ac:spMkLst>
            <pc:docMk/>
            <pc:sldMk cId="1121062418" sldId="471"/>
            <ac:spMk id="3" creationId="{1160AF8E-EC25-2DE5-B041-83FE05DBABB8}"/>
          </ac:spMkLst>
        </pc:spChg>
      </pc:sldChg>
      <pc:sldChg chg="addSp delSp modSp new mod">
        <pc:chgData name="Tim Cook" userId="d1c7cfb340f2c7ab" providerId="LiveId" clId="{B2F2DAFA-4FAE-49EB-B021-6B458D26A5C9}" dt="2023-04-14T01:58:01.278" v="372" actId="1076"/>
        <pc:sldMkLst>
          <pc:docMk/>
          <pc:sldMk cId="4111155161" sldId="472"/>
        </pc:sldMkLst>
        <pc:spChg chg="mod">
          <ac:chgData name="Tim Cook" userId="d1c7cfb340f2c7ab" providerId="LiveId" clId="{B2F2DAFA-4FAE-49EB-B021-6B458D26A5C9}" dt="2023-04-14T01:57:35.251" v="369" actId="1076"/>
          <ac:spMkLst>
            <pc:docMk/>
            <pc:sldMk cId="4111155161" sldId="472"/>
            <ac:spMk id="2" creationId="{35D0E0C0-9B8E-9DDC-A934-A525AD1388C1}"/>
          </ac:spMkLst>
        </pc:spChg>
        <pc:spChg chg="del">
          <ac:chgData name="Tim Cook" userId="d1c7cfb340f2c7ab" providerId="LiveId" clId="{B2F2DAFA-4FAE-49EB-B021-6B458D26A5C9}" dt="2023-04-14T01:17:08.625" v="342" actId="478"/>
          <ac:spMkLst>
            <pc:docMk/>
            <pc:sldMk cId="4111155161" sldId="472"/>
            <ac:spMk id="3" creationId="{832494AE-3DF0-B309-10DD-4A8FE2E647CB}"/>
          </ac:spMkLst>
        </pc:s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8" creationId="{94F1D031-17C8-1E99-4293-DB1F8FC54EE4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6" creationId="{7EA9B500-C817-C006-CAE2-ED7C71288BD4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21" creationId="{AA9612BE-2969-B68F-B210-2CA49287E5E6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28" creationId="{72F7FC09-F7C7-6657-E5B9-A428F50CB47B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32" creationId="{76365D42-8C96-E7A3-0385-FD8C0AC62970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37" creationId="{22105919-1350-197F-E1E1-5DD84BEA72EA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46" creationId="{3A2A033B-10BB-88DC-962A-166B77325471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59" creationId="{72F18618-869B-3AD2-D3DC-3F7EFE2F2FB4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63" creationId="{7FAB6818-7600-C59B-D6AF-6BB6C327AD1D}"/>
          </ac:grpSpMkLst>
        </pc:grpChg>
        <pc:grpChg chg="add mod">
          <ac:chgData name="Tim Cook" userId="d1c7cfb340f2c7ab" providerId="LiveId" clId="{B2F2DAFA-4FAE-49EB-B021-6B458D26A5C9}" dt="2023-04-14T01:55:26.531" v="364" actId="1076"/>
          <ac:grpSpMkLst>
            <pc:docMk/>
            <pc:sldMk cId="4111155161" sldId="472"/>
            <ac:grpSpMk id="68" creationId="{CE84BCEF-4DBC-EF5B-F98F-7B69C8CBD0F6}"/>
          </ac:grpSpMkLst>
        </pc:grpChg>
        <pc:grpChg chg="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03" creationId="{327858C7-1F75-6E44-64ED-2997285C2FD8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06" creationId="{1DFA809E-5260-4A3D-078E-A2AB0B4541FF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14" creationId="{C606DEE3-4936-D25C-8A7F-566215E6F847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19" creationId="{D4603D38-171F-4942-CB7C-D034EA94E2E6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26" creationId="{2B3C14AD-A68D-D5D8-976E-4637D8114B66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30" creationId="{4F1FC75A-D100-ACA6-9CB9-38977486F77C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35" creationId="{CE6930A8-88A1-91C9-F7B3-49F861A404A4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44" creationId="{099C99BE-5686-8EE4-C5F5-88F666B1AADF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56" creationId="{0D957333-0240-C483-77FE-371FF6667EDB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60" creationId="{5BFBB5BC-FF06-3F3A-9356-16CFB880E369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65" creationId="{146F886D-A124-39E1-42A7-3F0E819AB53A}"/>
          </ac:grpSpMkLst>
        </pc:grpChg>
        <pc:inkChg chg="del">
          <ac:chgData name="Tim Cook" userId="d1c7cfb340f2c7ab" providerId="LiveId" clId="{B2F2DAFA-4FAE-49EB-B021-6B458D26A5C9}" dt="2023-04-14T01:55:17.178" v="360" actId="21"/>
          <ac:inkMkLst>
            <pc:docMk/>
            <pc:sldMk cId="4111155161" sldId="472"/>
            <ac:inkMk id="3" creationId="{F6EDCB31-B454-41D1-BAE9-D6427B0DDAE7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4" creationId="{9B16FEAF-BB44-879A-F00D-1712FE1BB06C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5" creationId="{CE40A45F-8760-CE69-4CB3-A2E00E5C3E63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6" creationId="{787F8529-43EA-2F5D-31ED-68F4EE2A5222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7" creationId="{28B0A021-9029-14F6-274C-A66CC8530EBB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9" creationId="{16278317-E182-B1C7-3741-43EE552B5DFC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0" creationId="{96952778-0B61-8FE4-11AA-FA19FBB5DC15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1" creationId="{EB898763-F0D4-59A0-A880-71306BD409B5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2" creationId="{F6016322-79FC-663B-2C9C-58C95F21997C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3" creationId="{36D1C058-6BF8-E0B8-B481-68EFF6C516D9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4" creationId="{C9FE135C-C64A-C514-7DCA-ADBB9DDB5028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5" creationId="{B4C18B7A-EC0E-7E29-671B-315F70DF6A92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7" creationId="{52484F93-82C5-FDF7-B210-97503A0E479B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8" creationId="{2A43B292-9E19-66C0-75B5-E568C432F22B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9" creationId="{E4FF0E22-5542-A177-8830-81C65A6DA047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0" creationId="{6AAB8F8D-9E50-0B22-D81F-74379292522E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2" creationId="{F6FBDAAB-F677-4D84-FBD1-1EEA737082B7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3" creationId="{8BA21EEE-F49F-7275-8F56-0EE153CEC241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4" creationId="{050D80BE-A580-657B-9412-65B5DDB38BB4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5" creationId="{50A527F8-3719-E523-A227-49800DEFC1AF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6" creationId="{E86E3B03-28DF-8E7D-9BA2-1DF76F9B54DE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7" creationId="{3DCA0B44-EED8-AF86-E1E3-48E91A33244F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9" creationId="{AE33C30D-2091-392F-28F0-05728DDDACFC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0" creationId="{5158D85E-5B4C-A8FB-282E-8FFB8CDE3C53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1" creationId="{2A11D3C2-D673-95B4-2008-C13104814DA7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3" creationId="{763ED462-9555-328D-35B0-1901397469D9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4" creationId="{64630AEA-20BD-B173-49DB-AFA33A9B24C0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5" creationId="{B9899A9B-482A-1CA9-1964-194A0367F296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6" creationId="{20495CFF-3C59-B0D0-4BD1-2CB5F9F6925F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8" creationId="{B0A94AD1-A098-8A1C-8BA1-A90166B52A90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9" creationId="{E0BEFED1-EE3A-25D1-1A56-F90C9A11CBE1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0" creationId="{CF66264B-AE97-AB0F-BA4E-3A4E16C46BFB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1" creationId="{68478527-4CDB-B7FB-5006-0AFA66E8F165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2" creationId="{D0F0F175-DDBD-CDD1-ED89-870A2C53B1D8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3" creationId="{BF167AD2-E60A-2336-ABC3-11977F2E5355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4" creationId="{A15FEDEA-EB8F-8FFA-3D36-B3B416F874E8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45" creationId="{377B688A-03DF-BBBA-BA3F-1684BEE43527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7" creationId="{32752A35-EA13-CCC5-D39E-4E1756A4C9DC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8" creationId="{7088ABA4-C4ED-708F-080C-35B21683027A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9" creationId="{86029422-E2BC-1672-B83A-7DD7624B6769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50" creationId="{0E3D8182-9EFE-EC67-A12E-975BF01F9C88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51" creationId="{62D783EE-F6B1-C0F1-3188-36563A6708C2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52" creationId="{AFE15FBB-261F-7DFA-70E9-0AC1E274748C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53" creationId="{FC8FEB9B-3277-B533-93E8-3D595CE72886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54" creationId="{9C638DA2-3C95-6E7C-A014-5ACF6124D4A7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55" creationId="{B2A7F49C-A938-086B-23DE-95544EF041C9}"/>
          </ac:inkMkLst>
        </pc:inkChg>
        <pc:inkChg chg="add mod">
          <ac:chgData name="Tim Cook" userId="d1c7cfb340f2c7ab" providerId="LiveId" clId="{B2F2DAFA-4FAE-49EB-B021-6B458D26A5C9}" dt="2023-04-14T01:55:26.531" v="364" actId="1076"/>
          <ac:inkMkLst>
            <pc:docMk/>
            <pc:sldMk cId="4111155161" sldId="472"/>
            <ac:inkMk id="56" creationId="{D4355CAE-3414-D894-E9BF-4CDA5F207C48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57" creationId="{2BDE84E8-DAFC-64F9-5EBE-9E09491267D0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58" creationId="{56AAC2FB-26E2-B82E-20D1-FE49FB95ED19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60" creationId="{BEDDC511-C4FF-8F59-7EFC-C7F39F6A25A6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61" creationId="{AAF9B262-040C-E0A6-6333-43179B31C721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62" creationId="{2541A7F8-2A7C-959E-C0A0-CBBC6477711F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64" creationId="{98E926C5-5856-CD16-07D6-0CE512A87261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65" creationId="{5B2A7F45-A5B2-1E64-B90F-C0336D939196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66" creationId="{AE3FF9F8-A536-3DEF-3D9A-7B46C2E09642}"/>
          </ac:inkMkLst>
        </pc:inkChg>
        <pc:inkChg chg="add mod">
          <ac:chgData name="Tim Cook" userId="d1c7cfb340f2c7ab" providerId="LiveId" clId="{B2F2DAFA-4FAE-49EB-B021-6B458D26A5C9}" dt="2023-04-14T01:55:26.531" v="364" actId="1076"/>
          <ac:inkMkLst>
            <pc:docMk/>
            <pc:sldMk cId="4111155161" sldId="472"/>
            <ac:inkMk id="67" creationId="{013F51A3-9524-2B57-36C6-12C8B6D9BE1F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69" creationId="{5207D330-F7FF-5AC1-502D-EE2586F9C798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70" creationId="{1A2B7C7A-3240-65F9-ED9B-370D522741A6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71" creationId="{BA7DBCB5-C5D9-3AD9-134E-6219966573B2}"/>
          </ac:inkMkLst>
        </pc:inkChg>
        <pc:inkChg chg="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72" creationId="{AFCC78FD-3344-0FD6-1F54-D0D5C9C8726F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96" creationId="{91B7D1AB-1355-38DD-4B44-99EA8E1FFE68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97" creationId="{A98FB0F8-E047-197A-CCB0-01FB24F73250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98" creationId="{668E4AD9-5C6B-D8AA-4732-E625E2B8374F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105" creationId="{4975A071-3219-9910-71CC-2BA2C772CD63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07" creationId="{1CB90D68-C5A0-96F7-2C8A-A84F2A39D3E1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08" creationId="{744CF6B0-C1E6-16AA-59AE-59AFECC62F55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09" creationId="{BA8081CD-1077-DA90-529D-63F0330516EF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0" creationId="{856E9DEB-5302-914A-041C-8159B8423AFA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1" creationId="{A0DBCCD6-0B18-5939-0AB9-8AE5AA4C3AFE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2" creationId="{94917AC3-7B45-566A-5704-5087C1C9010E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3" creationId="{FF9118CF-4826-1E2F-3717-0D82481A3346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5" creationId="{597AA8FF-8E62-66C4-7903-FE80A1318BFD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6" creationId="{DCE47AA0-6040-9061-5FA4-297639964545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7" creationId="{5747A45A-8974-F3A3-A68C-859EE4B6C08D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8" creationId="{27754DB8-3C6B-F8DA-8339-5D5C260BF326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0" creationId="{ACFDEE11-1CCC-0CBA-1E19-33A7A52BC4E9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1" creationId="{FC5EBAF3-7B3D-5D50-BB90-720203B21CF2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2" creationId="{795BC88F-F430-9F0C-FE2C-178C84CD3F8B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3" creationId="{66D6A554-EF22-4148-5E80-A9B2CCF0A566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4" creationId="{3FEDC1F8-629C-640D-E4C8-B9932F427D37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5" creationId="{18F9134F-F447-B46C-D079-C9E6842E9C4E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7" creationId="{6A4DB711-AE4B-D0F6-91E3-7D8A19A1B585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8" creationId="{E60341D8-CFDB-8B72-0E56-EFE617F645C0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9" creationId="{78BBB58A-9A5B-2FCC-8C1F-211854BA33EC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1" creationId="{58667F7A-91ED-661D-3D1C-823B7D6B4133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2" creationId="{91CE66D6-0E9E-4A3D-AD97-E3BCD18AE043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3" creationId="{54EF2209-4D71-855C-D1B7-574BA5A8E601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4" creationId="{4723673C-7A8E-B31F-D4BF-12100709CDB1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6" creationId="{5A1DC5E2-E4A7-1F82-6DE9-63A6FDEC2D45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7" creationId="{E1D05DB1-C1B0-FE8C-5F7B-643955252F78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8" creationId="{879A0131-2CFC-17A7-E040-F97C274E61EF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9" creationId="{464D640E-109A-5F34-4AB5-1E8DA9A555CC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0" creationId="{1D87FE6E-2027-65C8-4124-624AE8045C08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1" creationId="{C936CFAA-727A-9179-6339-614F73F735EF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2" creationId="{F3FEE89D-C6DA-3DB1-0B40-B5AD4A3D060A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143" creationId="{A88F8BB0-0564-34D9-40E0-C5B4ED30F10D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5" creationId="{21A83CA2-0A8D-2466-93EF-460FAA13F4B3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6" creationId="{5B0F2D01-EDB7-D4C3-A02A-320D02494414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7" creationId="{BE8C1EE1-9B03-0468-F897-D78A4F2540C5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8" creationId="{9B0AD143-BC3B-F641-CCB0-F2565F91DA35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9" creationId="{F2F8805F-352D-22C3-0348-FA025859BEC2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50" creationId="{1EB9FAF1-C234-470F-6976-1C498946A722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51" creationId="{06583BAE-D2CD-79F9-BA6F-7BEB67BA637E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52" creationId="{EE08ACB3-E1BF-4AAD-A189-80375D73E908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53" creationId="{A414DA1C-AF8D-491A-3DEE-84E92F552B08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154" creationId="{D3043617-CED7-60C0-DC8C-90D37B8E3E79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155" creationId="{E2E9185A-757F-E73A-9DB1-6BB1678E9D33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57" creationId="{5E76711A-EA05-8B33-A0F3-054C82E3C91C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58" creationId="{01A19A86-24F5-965F-E027-40C9CF57838A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59" creationId="{975D7952-26BD-2A90-3659-041F6C22D5DC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61" creationId="{5338261A-4AB0-F585-3D19-DF32600A23A7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62" creationId="{2B100E42-442F-634E-FB90-9098BD2D2DE8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63" creationId="{1CE12229-E15D-396F-3FBE-7CF24E7F35FE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164" creationId="{A0000F05-665B-DC95-5029-2BB8B3F8AD35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66" creationId="{9B155BE8-044B-CE7B-88D0-CCC89779530C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67" creationId="{074902C3-61A4-4769-6AE2-58B8B15503AD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68" creationId="{F0A13DAF-88A8-123B-DF90-324AD54B94E3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69" creationId="{E65310E8-AD06-C10C-D14A-731218C88AAF}"/>
          </ac:inkMkLst>
        </pc:inkChg>
        <pc:cxnChg chg="add mod">
          <ac:chgData name="Tim Cook" userId="d1c7cfb340f2c7ab" providerId="LiveId" clId="{B2F2DAFA-4FAE-49EB-B021-6B458D26A5C9}" dt="2023-04-14T01:57:32.292" v="368" actId="1076"/>
          <ac:cxnSpMkLst>
            <pc:docMk/>
            <pc:sldMk cId="4111155161" sldId="472"/>
            <ac:cxnSpMk id="170" creationId="{68C04CEF-C6E3-90F7-373E-CCA257CB44BC}"/>
          </ac:cxnSpMkLst>
        </pc:cxnChg>
      </pc:sldChg>
      <pc:sldChg chg="add del">
        <pc:chgData name="Tim Cook" userId="d1c7cfb340f2c7ab" providerId="LiveId" clId="{B2F2DAFA-4FAE-49EB-B021-6B458D26A5C9}" dt="2023-04-14T01:22:39.235" v="351" actId="47"/>
        <pc:sldMkLst>
          <pc:docMk/>
          <pc:sldMk cId="601223354" sldId="473"/>
        </pc:sldMkLst>
      </pc:sldChg>
      <pc:sldChg chg="add del">
        <pc:chgData name="Tim Cook" userId="d1c7cfb340f2c7ab" providerId="LiveId" clId="{B2F2DAFA-4FAE-49EB-B021-6B458D26A5C9}" dt="2023-04-14T01:21:36.063" v="344"/>
        <pc:sldMkLst>
          <pc:docMk/>
          <pc:sldMk cId="2957629835" sldId="473"/>
        </pc:sldMkLst>
      </pc:sldChg>
      <pc:sldChg chg="add del">
        <pc:chgData name="Tim Cook" userId="d1c7cfb340f2c7ab" providerId="LiveId" clId="{B2F2DAFA-4FAE-49EB-B021-6B458D26A5C9}" dt="2023-04-14T01:21:36.063" v="344"/>
        <pc:sldMkLst>
          <pc:docMk/>
          <pc:sldMk cId="1947385853" sldId="474"/>
        </pc:sldMkLst>
      </pc:sldChg>
      <pc:sldChg chg="add del">
        <pc:chgData name="Tim Cook" userId="d1c7cfb340f2c7ab" providerId="LiveId" clId="{B2F2DAFA-4FAE-49EB-B021-6B458D26A5C9}" dt="2023-04-14T01:22:40.259" v="352" actId="47"/>
        <pc:sldMkLst>
          <pc:docMk/>
          <pc:sldMk cId="2495175091" sldId="474"/>
        </pc:sldMkLst>
      </pc:sldChg>
      <pc:sldChg chg="add del">
        <pc:chgData name="Tim Cook" userId="d1c7cfb340f2c7ab" providerId="LiveId" clId="{B2F2DAFA-4FAE-49EB-B021-6B458D26A5C9}" dt="2023-04-14T01:21:36.063" v="344"/>
        <pc:sldMkLst>
          <pc:docMk/>
          <pc:sldMk cId="434029613" sldId="475"/>
        </pc:sldMkLst>
      </pc:sldChg>
      <pc:sldChg chg="add">
        <pc:chgData name="Tim Cook" userId="d1c7cfb340f2c7ab" providerId="LiveId" clId="{B2F2DAFA-4FAE-49EB-B021-6B458D26A5C9}" dt="2023-04-14T01:22:37.922" v="350"/>
        <pc:sldMkLst>
          <pc:docMk/>
          <pc:sldMk cId="535247102" sldId="476"/>
        </pc:sldMkLst>
      </pc:sldChg>
    </pc:docChg>
  </pc:docChgLst>
  <pc:docChgLst>
    <pc:chgData name="Tim Cook" userId="d1c7cfb340f2c7ab" providerId="LiveId" clId="{2D0C849D-0E0A-48D3-BD26-12F91795220D}"/>
    <pc:docChg chg="custSel addSld delSld modSld">
      <pc:chgData name="Tim Cook" userId="d1c7cfb340f2c7ab" providerId="LiveId" clId="{2D0C849D-0E0A-48D3-BD26-12F91795220D}" dt="2023-03-15T03:01:50.575" v="429" actId="1076"/>
      <pc:docMkLst>
        <pc:docMk/>
      </pc:docMkLst>
      <pc:sldChg chg="modSp mod">
        <pc:chgData name="Tim Cook" userId="d1c7cfb340f2c7ab" providerId="LiveId" clId="{2D0C849D-0E0A-48D3-BD26-12F91795220D}" dt="2023-03-15T01:55:19.077" v="19" actId="20577"/>
        <pc:sldMkLst>
          <pc:docMk/>
          <pc:sldMk cId="72713086" sldId="315"/>
        </pc:sldMkLst>
        <pc:spChg chg="mod">
          <ac:chgData name="Tim Cook" userId="d1c7cfb340f2c7ab" providerId="LiveId" clId="{2D0C849D-0E0A-48D3-BD26-12F91795220D}" dt="2023-03-15T01:55:17.156" v="1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D0C849D-0E0A-48D3-BD26-12F91795220D}" dt="2023-03-15T01:55:19.077" v="1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D0C849D-0E0A-48D3-BD26-12F91795220D}" dt="2023-03-15T01:55:21.211" v="20" actId="47"/>
        <pc:sldMkLst>
          <pc:docMk/>
          <pc:sldMk cId="354771150" sldId="431"/>
        </pc:sldMkLst>
      </pc:sldChg>
      <pc:sldChg chg="del">
        <pc:chgData name="Tim Cook" userId="d1c7cfb340f2c7ab" providerId="LiveId" clId="{2D0C849D-0E0A-48D3-BD26-12F91795220D}" dt="2023-03-15T01:55:21.420" v="21" actId="47"/>
        <pc:sldMkLst>
          <pc:docMk/>
          <pc:sldMk cId="1337854187" sldId="432"/>
        </pc:sldMkLst>
      </pc:sldChg>
      <pc:sldChg chg="del">
        <pc:chgData name="Tim Cook" userId="d1c7cfb340f2c7ab" providerId="LiveId" clId="{2D0C849D-0E0A-48D3-BD26-12F91795220D}" dt="2023-03-15T01:55:22.810" v="25" actId="47"/>
        <pc:sldMkLst>
          <pc:docMk/>
          <pc:sldMk cId="2996622978" sldId="433"/>
        </pc:sldMkLst>
      </pc:sldChg>
      <pc:sldChg chg="del">
        <pc:chgData name="Tim Cook" userId="d1c7cfb340f2c7ab" providerId="LiveId" clId="{2D0C849D-0E0A-48D3-BD26-12F91795220D}" dt="2023-03-15T01:55:21.635" v="22" actId="47"/>
        <pc:sldMkLst>
          <pc:docMk/>
          <pc:sldMk cId="1455326672" sldId="434"/>
        </pc:sldMkLst>
      </pc:sldChg>
      <pc:sldChg chg="del">
        <pc:chgData name="Tim Cook" userId="d1c7cfb340f2c7ab" providerId="LiveId" clId="{2D0C849D-0E0A-48D3-BD26-12F91795220D}" dt="2023-03-15T01:55:21.882" v="23" actId="47"/>
        <pc:sldMkLst>
          <pc:docMk/>
          <pc:sldMk cId="2740143765" sldId="435"/>
        </pc:sldMkLst>
      </pc:sldChg>
      <pc:sldChg chg="addSp modSp new mod">
        <pc:chgData name="Tim Cook" userId="d1c7cfb340f2c7ab" providerId="LiveId" clId="{2D0C849D-0E0A-48D3-BD26-12F91795220D}" dt="2023-03-15T02:44:42.043" v="428" actId="1076"/>
        <pc:sldMkLst>
          <pc:docMk/>
          <pc:sldMk cId="258673742" sldId="438"/>
        </pc:sldMkLst>
        <pc:spChg chg="mod">
          <ac:chgData name="Tim Cook" userId="d1c7cfb340f2c7ab" providerId="LiveId" clId="{2D0C849D-0E0A-48D3-BD26-12F91795220D}" dt="2023-03-15T02:04:07.236" v="383" actId="20577"/>
          <ac:spMkLst>
            <pc:docMk/>
            <pc:sldMk cId="258673742" sldId="438"/>
            <ac:spMk id="2" creationId="{8B67E075-487D-B0D8-E35C-5E7018B68BBF}"/>
          </ac:spMkLst>
        </pc:spChg>
        <pc:spChg chg="mod">
          <ac:chgData name="Tim Cook" userId="d1c7cfb340f2c7ab" providerId="LiveId" clId="{2D0C849D-0E0A-48D3-BD26-12F91795220D}" dt="2023-03-15T02:15:21.646" v="404" actId="20577"/>
          <ac:spMkLst>
            <pc:docMk/>
            <pc:sldMk cId="258673742" sldId="438"/>
            <ac:spMk id="3" creationId="{71138540-C003-2D67-8030-EC2999FE5AF7}"/>
          </ac:spMkLst>
        </pc:spChg>
        <pc:spChg chg="add mod">
          <ac:chgData name="Tim Cook" userId="d1c7cfb340f2c7ab" providerId="LiveId" clId="{2D0C849D-0E0A-48D3-BD26-12F91795220D}" dt="2023-03-15T02:44:42.043" v="428" actId="1076"/>
          <ac:spMkLst>
            <pc:docMk/>
            <pc:sldMk cId="258673742" sldId="438"/>
            <ac:spMk id="4" creationId="{C27B792A-49C6-3098-DF93-437BA5995B52}"/>
          </ac:spMkLst>
        </pc:spChg>
        <pc:grpChg chg="mod">
          <ac:chgData name="Tim Cook" userId="d1c7cfb340f2c7ab" providerId="LiveId" clId="{2D0C849D-0E0A-48D3-BD26-12F91795220D}" dt="2023-03-15T02:44:34.150" v="426" actId="1076"/>
          <ac:grpSpMkLst>
            <pc:docMk/>
            <pc:sldMk cId="258673742" sldId="438"/>
            <ac:grpSpMk id="44" creationId="{D8493744-474D-BFC1-F802-360415DA822C}"/>
          </ac:grpSpMkLst>
        </pc:grpChg>
        <pc:grpChg chg="mod">
          <ac:chgData name="Tim Cook" userId="d1c7cfb340f2c7ab" providerId="LiveId" clId="{2D0C849D-0E0A-48D3-BD26-12F91795220D}" dt="2023-03-15T02:44:38.320" v="427" actId="1076"/>
          <ac:grpSpMkLst>
            <pc:docMk/>
            <pc:sldMk cId="258673742" sldId="438"/>
            <ac:grpSpMk id="65" creationId="{91124829-0424-95E7-9A63-0EE75526AABB}"/>
          </ac:grpSpMkLst>
        </pc:grp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3" creationId="{41261435-2EC1-DA12-7DF6-7BA8B6D060BD}"/>
          </ac:inkMkLst>
        </pc:ink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5" creationId="{8CAF01C1-25AB-E544-60A0-D4A2496557FB}"/>
          </ac:inkMkLst>
        </pc:ink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6" creationId="{EB1F77BC-6762-F250-80DB-5E86DC42594B}"/>
          </ac:inkMkLst>
        </pc:inkChg>
      </pc:sldChg>
      <pc:sldChg chg="del">
        <pc:chgData name="Tim Cook" userId="d1c7cfb340f2c7ab" providerId="LiveId" clId="{2D0C849D-0E0A-48D3-BD26-12F91795220D}" dt="2023-03-15T01:55:22.138" v="24" actId="47"/>
        <pc:sldMkLst>
          <pc:docMk/>
          <pc:sldMk cId="3803072920" sldId="438"/>
        </pc:sldMkLst>
      </pc:sldChg>
      <pc:sldChg chg="delSp modSp new mod">
        <pc:chgData name="Tim Cook" userId="d1c7cfb340f2c7ab" providerId="LiveId" clId="{2D0C849D-0E0A-48D3-BD26-12F91795220D}" dt="2023-03-15T02:02:35.500" v="294" actId="478"/>
        <pc:sldMkLst>
          <pc:docMk/>
          <pc:sldMk cId="631047642" sldId="439"/>
        </pc:sldMkLst>
        <pc:spChg chg="mod">
          <ac:chgData name="Tim Cook" userId="d1c7cfb340f2c7ab" providerId="LiveId" clId="{2D0C849D-0E0A-48D3-BD26-12F91795220D}" dt="2023-03-15T02:02:33.876" v="293" actId="20577"/>
          <ac:spMkLst>
            <pc:docMk/>
            <pc:sldMk cId="631047642" sldId="439"/>
            <ac:spMk id="2" creationId="{57116486-3DC8-F99E-79F1-6687BD870E08}"/>
          </ac:spMkLst>
        </pc:spChg>
        <pc:spChg chg="del">
          <ac:chgData name="Tim Cook" userId="d1c7cfb340f2c7ab" providerId="LiveId" clId="{2D0C849D-0E0A-48D3-BD26-12F91795220D}" dt="2023-03-15T02:02:35.500" v="294" actId="478"/>
          <ac:spMkLst>
            <pc:docMk/>
            <pc:sldMk cId="631047642" sldId="439"/>
            <ac:spMk id="3" creationId="{A079579A-326B-48CE-23B6-427A99D0C308}"/>
          </ac:spMkLst>
        </pc:spChg>
      </pc:sldChg>
      <pc:sldChg chg="delSp modSp new mod">
        <pc:chgData name="Tim Cook" userId="d1c7cfb340f2c7ab" providerId="LiveId" clId="{2D0C849D-0E0A-48D3-BD26-12F91795220D}" dt="2023-03-15T02:02:38.011" v="295" actId="478"/>
        <pc:sldMkLst>
          <pc:docMk/>
          <pc:sldMk cId="4072922357" sldId="440"/>
        </pc:sldMkLst>
        <pc:spChg chg="mod">
          <ac:chgData name="Tim Cook" userId="d1c7cfb340f2c7ab" providerId="LiveId" clId="{2D0C849D-0E0A-48D3-BD26-12F91795220D}" dt="2023-03-15T02:02:25.980" v="290" actId="20577"/>
          <ac:spMkLst>
            <pc:docMk/>
            <pc:sldMk cId="4072922357" sldId="440"/>
            <ac:spMk id="2" creationId="{74270559-A97E-0997-76B9-12A907501F11}"/>
          </ac:spMkLst>
        </pc:spChg>
        <pc:spChg chg="del">
          <ac:chgData name="Tim Cook" userId="d1c7cfb340f2c7ab" providerId="LiveId" clId="{2D0C849D-0E0A-48D3-BD26-12F91795220D}" dt="2023-03-15T02:02:38.011" v="295" actId="478"/>
          <ac:spMkLst>
            <pc:docMk/>
            <pc:sldMk cId="4072922357" sldId="440"/>
            <ac:spMk id="3" creationId="{AD862C8D-6AC3-B5E2-CF55-2B8A06656FC9}"/>
          </ac:spMkLst>
        </pc:spChg>
      </pc:sldChg>
      <pc:sldChg chg="delSp modSp new mod">
        <pc:chgData name="Tim Cook" userId="d1c7cfb340f2c7ab" providerId="LiveId" clId="{2D0C849D-0E0A-48D3-BD26-12F91795220D}" dt="2023-03-15T02:02:42.443" v="296" actId="478"/>
        <pc:sldMkLst>
          <pc:docMk/>
          <pc:sldMk cId="3603664381" sldId="441"/>
        </pc:sldMkLst>
        <pc:spChg chg="mod">
          <ac:chgData name="Tim Cook" userId="d1c7cfb340f2c7ab" providerId="LiveId" clId="{2D0C849D-0E0A-48D3-BD26-12F91795220D}" dt="2023-03-15T02:02:21.748" v="288" actId="20577"/>
          <ac:spMkLst>
            <pc:docMk/>
            <pc:sldMk cId="3603664381" sldId="441"/>
            <ac:spMk id="2" creationId="{6519EC40-2A61-CAE2-B6EF-B593877B7DB6}"/>
          </ac:spMkLst>
        </pc:spChg>
        <pc:spChg chg="del">
          <ac:chgData name="Tim Cook" userId="d1c7cfb340f2c7ab" providerId="LiveId" clId="{2D0C849D-0E0A-48D3-BD26-12F91795220D}" dt="2023-03-15T02:02:42.443" v="296" actId="478"/>
          <ac:spMkLst>
            <pc:docMk/>
            <pc:sldMk cId="3603664381" sldId="441"/>
            <ac:spMk id="3" creationId="{9301F7F9-D4AE-BE3D-DCB5-4ADA167AE0AD}"/>
          </ac:spMkLst>
        </pc:spChg>
      </pc:sldChg>
      <pc:sldChg chg="delSp modSp new mod">
        <pc:chgData name="Tim Cook" userId="d1c7cfb340f2c7ab" providerId="LiveId" clId="{2D0C849D-0E0A-48D3-BD26-12F91795220D}" dt="2023-03-15T03:01:50.575" v="429" actId="1076"/>
        <pc:sldMkLst>
          <pc:docMk/>
          <pc:sldMk cId="4226798449" sldId="442"/>
        </pc:sldMkLst>
        <pc:spChg chg="mod">
          <ac:chgData name="Tim Cook" userId="d1c7cfb340f2c7ab" providerId="LiveId" clId="{2D0C849D-0E0A-48D3-BD26-12F91795220D}" dt="2023-03-15T02:03:59.424" v="369" actId="20577"/>
          <ac:spMkLst>
            <pc:docMk/>
            <pc:sldMk cId="4226798449" sldId="442"/>
            <ac:spMk id="2" creationId="{1C037915-5037-D555-9D11-AD72387DE95D}"/>
          </ac:spMkLst>
        </pc:spChg>
        <pc:spChg chg="del">
          <ac:chgData name="Tim Cook" userId="d1c7cfb340f2c7ab" providerId="LiveId" clId="{2D0C849D-0E0A-48D3-BD26-12F91795220D}" dt="2023-03-15T02:04:13.404" v="384" actId="478"/>
          <ac:spMkLst>
            <pc:docMk/>
            <pc:sldMk cId="4226798449" sldId="442"/>
            <ac:spMk id="3" creationId="{BC15D511-3E04-D5BD-54BE-B4F940838906}"/>
          </ac:spMkLst>
        </pc:s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6" creationId="{51ABD6D8-79EE-CB13-9F11-22C935E48DF7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29" creationId="{B53E7F09-1C79-DAF4-632A-F8AC271BE523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30" creationId="{B920FC02-3163-3706-3903-383A9A97B4B5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43" creationId="{527EFE49-7BA6-E6C2-A180-CF03EC3B9651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00" creationId="{628AB4B1-EF3E-10D1-1B18-909963DED2C7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109" creationId="{ED7CDA68-10DF-9C3B-8717-D0C66E9B4D23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15" creationId="{271AD8E4-49B2-BCA6-2F74-8E087C11069F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24" creationId="{D724FF44-6516-9B7E-79C2-EDB2DF201D40}"/>
          </ac:grpSpMkLst>
        </pc:grpChg>
        <pc:inkChg chg="mod">
          <ac:chgData name="Tim Cook" userId="d1c7cfb340f2c7ab" providerId="LiveId" clId="{2D0C849D-0E0A-48D3-BD26-12F91795220D}" dt="2023-03-15T02:33:46.077" v="425" actId="1076"/>
          <ac:inkMkLst>
            <pc:docMk/>
            <pc:sldMk cId="4226798449" sldId="442"/>
            <ac:inkMk id="103" creationId="{A7740CC5-35C3-A02E-DB23-AC3CAEEFFB84}"/>
          </ac:inkMkLst>
        </pc:inkChg>
        <pc:inkChg chg="mod">
          <ac:chgData name="Tim Cook" userId="d1c7cfb340f2c7ab" providerId="LiveId" clId="{2D0C849D-0E0A-48D3-BD26-12F91795220D}" dt="2023-03-15T03:01:50.575" v="429" actId="1076"/>
          <ac:inkMkLst>
            <pc:docMk/>
            <pc:sldMk cId="4226798449" sldId="442"/>
            <ac:inkMk id="104" creationId="{BF1603E5-15C7-3BAC-6A1C-A6ECDE8C2A18}"/>
          </ac:inkMkLst>
        </pc:inkChg>
        <pc:inkChg chg="mod">
          <ac:chgData name="Tim Cook" userId="d1c7cfb340f2c7ab" providerId="LiveId" clId="{2D0C849D-0E0A-48D3-BD26-12F91795220D}" dt="2023-03-15T03:01:50.575" v="429" actId="1076"/>
          <ac:inkMkLst>
            <pc:docMk/>
            <pc:sldMk cId="4226798449" sldId="442"/>
            <ac:inkMk id="116" creationId="{A58F479A-AD99-B682-9E7D-575CDF26F61B}"/>
          </ac:inkMkLst>
        </pc:inkChg>
      </pc:sldChg>
    </pc:docChg>
  </pc:docChgLst>
  <pc:docChgLst>
    <pc:chgData name="Tim Cook" userId="d1c7cfb340f2c7ab" providerId="LiveId" clId="{0A287C94-9D66-401B-B48E-CBA96B7B2532}"/>
    <pc:docChg chg="modSld">
      <pc:chgData name="Tim Cook" userId="d1c7cfb340f2c7ab" providerId="LiveId" clId="{0A287C94-9D66-401B-B48E-CBA96B7B2532}" dt="2022-10-25T23:45:29.830" v="123"/>
      <pc:docMkLst>
        <pc:docMk/>
      </pc:docMkLst>
      <pc:sldChg chg="addSp delSp modSp mod">
        <pc:chgData name="Tim Cook" userId="d1c7cfb340f2c7ab" providerId="LiveId" clId="{0A287C94-9D66-401B-B48E-CBA96B7B2532}" dt="2022-10-25T23:45:29.830" v="123"/>
        <pc:sldMkLst>
          <pc:docMk/>
          <pc:sldMk cId="2763371689" sldId="299"/>
        </pc:sldMkLst>
        <pc:grpChg chg="del mod">
          <ac:chgData name="Tim Cook" userId="d1c7cfb340f2c7ab" providerId="LiveId" clId="{0A287C94-9D66-401B-B48E-CBA96B7B2532}" dt="2022-10-25T23:43:53.889" v="20"/>
          <ac:grpSpMkLst>
            <pc:docMk/>
            <pc:sldMk cId="2763371689" sldId="299"/>
            <ac:grpSpMk id="14" creationId="{26D02456-1199-7B92-AEC8-4B9E68C15DA4}"/>
          </ac:grpSpMkLst>
        </pc:grpChg>
        <pc:grpChg chg="del mod">
          <ac:chgData name="Tim Cook" userId="d1c7cfb340f2c7ab" providerId="LiveId" clId="{0A287C94-9D66-401B-B48E-CBA96B7B2532}" dt="2022-10-25T23:44:01.111" v="31"/>
          <ac:grpSpMkLst>
            <pc:docMk/>
            <pc:sldMk cId="2763371689" sldId="299"/>
            <ac:grpSpMk id="20" creationId="{DDBFA4C2-8F23-9F96-F214-003FD8943F56}"/>
          </ac:grpSpMkLst>
        </pc:grpChg>
        <pc:grpChg chg="del mod">
          <ac:chgData name="Tim Cook" userId="d1c7cfb340f2c7ab" providerId="LiveId" clId="{0A287C94-9D66-401B-B48E-CBA96B7B2532}" dt="2022-10-25T23:44:14.827" v="40"/>
          <ac:grpSpMkLst>
            <pc:docMk/>
            <pc:sldMk cId="2763371689" sldId="299"/>
            <ac:grpSpMk id="26" creationId="{8D872C00-F92F-C771-5BCA-B7772B3E9AB1}"/>
          </ac:grpSpMkLst>
        </pc:grpChg>
        <pc:grpChg chg="del mod">
          <ac:chgData name="Tim Cook" userId="d1c7cfb340f2c7ab" providerId="LiveId" clId="{0A287C94-9D66-401B-B48E-CBA96B7B2532}" dt="2022-10-25T23:44:18.230" v="43"/>
          <ac:grpSpMkLst>
            <pc:docMk/>
            <pc:sldMk cId="2763371689" sldId="299"/>
            <ac:grpSpMk id="28" creationId="{5855C1A1-2103-9D9D-E695-3E10BF67DC39}"/>
          </ac:grpSpMkLst>
        </pc:grpChg>
        <pc:grpChg chg="del mod">
          <ac:chgData name="Tim Cook" userId="d1c7cfb340f2c7ab" providerId="LiveId" clId="{0A287C94-9D66-401B-B48E-CBA96B7B2532}" dt="2022-10-25T23:44:25.900" v="58"/>
          <ac:grpSpMkLst>
            <pc:docMk/>
            <pc:sldMk cId="2763371689" sldId="299"/>
            <ac:grpSpMk id="30" creationId="{9E65A739-EAB2-CAB8-96E0-02BC26138E44}"/>
          </ac:grpSpMkLst>
        </pc:grpChg>
        <pc:grpChg chg="del mod">
          <ac:chgData name="Tim Cook" userId="d1c7cfb340f2c7ab" providerId="LiveId" clId="{0A287C94-9D66-401B-B48E-CBA96B7B2532}" dt="2022-10-25T23:44:30.204" v="65"/>
          <ac:grpSpMkLst>
            <pc:docMk/>
            <pc:sldMk cId="2763371689" sldId="299"/>
            <ac:grpSpMk id="41" creationId="{6FE42AF2-BF5E-BB06-D2B9-DC6E758F1177}"/>
          </ac:grpSpMkLst>
        </pc:grpChg>
        <pc:grpChg chg="del mod">
          <ac:chgData name="Tim Cook" userId="d1c7cfb340f2c7ab" providerId="LiveId" clId="{0A287C94-9D66-401B-B48E-CBA96B7B2532}" dt="2022-10-25T23:44:36.024" v="69"/>
          <ac:grpSpMkLst>
            <pc:docMk/>
            <pc:sldMk cId="2763371689" sldId="299"/>
            <ac:grpSpMk id="48" creationId="{2ED035FA-F5EF-9B12-245D-30E62A999806}"/>
          </ac:grpSpMkLst>
        </pc:grpChg>
        <pc:grpChg chg="del 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0" creationId="{97BA52FD-7674-D61C-F891-AC99CD81815D}"/>
          </ac:grpSpMkLst>
        </pc:grpChg>
        <pc:grpChg chg="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3" creationId="{C575A643-1957-3E50-2099-632C76C1E3CE}"/>
          </ac:grpSpMkLst>
        </pc:grpChg>
        <pc:grpChg chg="del mod">
          <ac:chgData name="Tim Cook" userId="d1c7cfb340f2c7ab" providerId="LiveId" clId="{0A287C94-9D66-401B-B48E-CBA96B7B2532}" dt="2022-10-25T23:45:26.546" v="117"/>
          <ac:grpSpMkLst>
            <pc:docMk/>
            <pc:sldMk cId="2763371689" sldId="299"/>
            <ac:grpSpMk id="59" creationId="{6AA29334-CF02-DE23-895E-ED4491BEDDD9}"/>
          </ac:grpSpMkLst>
        </pc:grpChg>
        <pc:grpChg chg="mod">
          <ac:chgData name="Tim Cook" userId="d1c7cfb340f2c7ab" providerId="LiveId" clId="{0A287C94-9D66-401B-B48E-CBA96B7B2532}" dt="2022-10-25T23:45:29.830" v="123"/>
          <ac:grpSpMkLst>
            <pc:docMk/>
            <pc:sldMk cId="2763371689" sldId="299"/>
            <ac:grpSpMk id="65" creationId="{9DC5C767-E6C2-51F3-2BC4-E5EFB617DC7B}"/>
          </ac:grpSpMkLst>
        </pc:grpChg>
        <pc:inkChg chg="add">
          <ac:chgData name="Tim Cook" userId="d1c7cfb340f2c7ab" providerId="LiveId" clId="{0A287C94-9D66-401B-B48E-CBA96B7B2532}" dt="2022-10-25T23:43:20.418" v="0" actId="9405"/>
          <ac:inkMkLst>
            <pc:docMk/>
            <pc:sldMk cId="2763371689" sldId="299"/>
            <ac:inkMk id="3" creationId="{22F43092-3155-110A-A205-DE4CE7D969B5}"/>
          </ac:inkMkLst>
        </pc:inkChg>
        <pc:inkChg chg="add del">
          <ac:chgData name="Tim Cook" userId="d1c7cfb340f2c7ab" providerId="LiveId" clId="{0A287C94-9D66-401B-B48E-CBA96B7B2532}" dt="2022-10-25T23:43:24.824" v="2"/>
          <ac:inkMkLst>
            <pc:docMk/>
            <pc:sldMk cId="2763371689" sldId="299"/>
            <ac:inkMk id="4" creationId="{D4EA45E7-4B4D-31FE-C967-E22732D3710B}"/>
          </ac:inkMkLst>
        </pc:inkChg>
        <pc:inkChg chg="add del">
          <ac:chgData name="Tim Cook" userId="d1c7cfb340f2c7ab" providerId="LiveId" clId="{0A287C94-9D66-401B-B48E-CBA96B7B2532}" dt="2022-10-25T23:43:40.363" v="10"/>
          <ac:inkMkLst>
            <pc:docMk/>
            <pc:sldMk cId="2763371689" sldId="299"/>
            <ac:inkMk id="5" creationId="{3E1956AC-C824-676E-360D-31B29A2F1ECC}"/>
          </ac:inkMkLst>
        </pc:inkChg>
        <pc:inkChg chg="add del">
          <ac:chgData name="Tim Cook" userId="d1c7cfb340f2c7ab" providerId="LiveId" clId="{0A287C94-9D66-401B-B48E-CBA96B7B2532}" dt="2022-10-25T23:43:31.188" v="7"/>
          <ac:inkMkLst>
            <pc:docMk/>
            <pc:sldMk cId="2763371689" sldId="299"/>
            <ac:inkMk id="6" creationId="{0E259FFF-621B-73F6-5635-128A9AAF2033}"/>
          </ac:inkMkLst>
        </pc:inkChg>
        <pc:inkChg chg="add del">
          <ac:chgData name="Tim Cook" userId="d1c7cfb340f2c7ab" providerId="LiveId" clId="{0A287C94-9D66-401B-B48E-CBA96B7B2532}" dt="2022-10-25T23:43:31.188" v="6"/>
          <ac:inkMkLst>
            <pc:docMk/>
            <pc:sldMk cId="2763371689" sldId="299"/>
            <ac:inkMk id="7" creationId="{68DFC05F-DFFD-DA1C-28D4-EFDF9480FA5F}"/>
          </ac:inkMkLst>
        </pc:inkChg>
        <pc:inkChg chg="add del">
          <ac:chgData name="Tim Cook" userId="d1c7cfb340f2c7ab" providerId="LiveId" clId="{0A287C94-9D66-401B-B48E-CBA96B7B2532}" dt="2022-10-25T23:43:35.146" v="9"/>
          <ac:inkMkLst>
            <pc:docMk/>
            <pc:sldMk cId="2763371689" sldId="299"/>
            <ac:inkMk id="8" creationId="{82B728DF-3243-33D8-3D72-984700479D78}"/>
          </ac:inkMkLst>
        </pc:inkChg>
        <pc:inkChg chg="add del mod">
          <ac:chgData name="Tim Cook" userId="d1c7cfb340f2c7ab" providerId="LiveId" clId="{0A287C94-9D66-401B-B48E-CBA96B7B2532}" dt="2022-10-25T23:43:53.873" v="17"/>
          <ac:inkMkLst>
            <pc:docMk/>
            <pc:sldMk cId="2763371689" sldId="299"/>
            <ac:inkMk id="9" creationId="{D6AA4032-F782-2AD7-3EAE-FAAD7AEF1A9D}"/>
          </ac:inkMkLst>
        </pc:inkChg>
        <pc:inkChg chg="add del mod">
          <ac:chgData name="Tim Cook" userId="d1c7cfb340f2c7ab" providerId="LiveId" clId="{0A287C94-9D66-401B-B48E-CBA96B7B2532}" dt="2022-10-25T23:43:53.889" v="21"/>
          <ac:inkMkLst>
            <pc:docMk/>
            <pc:sldMk cId="2763371689" sldId="299"/>
            <ac:inkMk id="10" creationId="{5FC7E8C9-C44B-D843-AD4F-FE1D85D98002}"/>
          </ac:inkMkLst>
        </pc:inkChg>
        <pc:inkChg chg="add del mod">
          <ac:chgData name="Tim Cook" userId="d1c7cfb340f2c7ab" providerId="LiveId" clId="{0A287C94-9D66-401B-B48E-CBA96B7B2532}" dt="2022-10-25T23:43:53.889" v="20"/>
          <ac:inkMkLst>
            <pc:docMk/>
            <pc:sldMk cId="2763371689" sldId="299"/>
            <ac:inkMk id="11" creationId="{61C1F923-D2B1-ADEC-0263-C9F18037DD7C}"/>
          </ac:inkMkLst>
        </pc:inkChg>
        <pc:inkChg chg="add del mod">
          <ac:chgData name="Tim Cook" userId="d1c7cfb340f2c7ab" providerId="LiveId" clId="{0A287C94-9D66-401B-B48E-CBA96B7B2532}" dt="2022-10-25T23:43:53.889" v="19"/>
          <ac:inkMkLst>
            <pc:docMk/>
            <pc:sldMk cId="2763371689" sldId="299"/>
            <ac:inkMk id="12" creationId="{F9F6C8BF-0372-D2C4-91DC-B8F8797D76AE}"/>
          </ac:inkMkLst>
        </pc:inkChg>
        <pc:inkChg chg="add del mod">
          <ac:chgData name="Tim Cook" userId="d1c7cfb340f2c7ab" providerId="LiveId" clId="{0A287C94-9D66-401B-B48E-CBA96B7B2532}" dt="2022-10-25T23:43:53.889" v="18"/>
          <ac:inkMkLst>
            <pc:docMk/>
            <pc:sldMk cId="2763371689" sldId="299"/>
            <ac:inkMk id="13" creationId="{8EA0EA51-EE25-BBAD-713A-4B9CDDEF11BA}"/>
          </ac:inkMkLst>
        </pc:inkChg>
        <pc:inkChg chg="add del mod">
          <ac:chgData name="Tim Cook" userId="d1c7cfb340f2c7ab" providerId="LiveId" clId="{0A287C94-9D66-401B-B48E-CBA96B7B2532}" dt="2022-10-25T23:44:01.111" v="30"/>
          <ac:inkMkLst>
            <pc:docMk/>
            <pc:sldMk cId="2763371689" sldId="299"/>
            <ac:inkMk id="15" creationId="{582E94B2-75D2-A65A-3A8C-AE5F86AF350B}"/>
          </ac:inkMkLst>
        </pc:inkChg>
        <pc:inkChg chg="add del mod">
          <ac:chgData name="Tim Cook" userId="d1c7cfb340f2c7ab" providerId="LiveId" clId="{0A287C94-9D66-401B-B48E-CBA96B7B2532}" dt="2022-10-25T23:44:01.111" v="31"/>
          <ac:inkMkLst>
            <pc:docMk/>
            <pc:sldMk cId="2763371689" sldId="299"/>
            <ac:inkMk id="16" creationId="{7F60F439-59AF-F734-9C41-1800D830A1F8}"/>
          </ac:inkMkLst>
        </pc:inkChg>
        <pc:inkChg chg="add del mod">
          <ac:chgData name="Tim Cook" userId="d1c7cfb340f2c7ab" providerId="LiveId" clId="{0A287C94-9D66-401B-B48E-CBA96B7B2532}" dt="2022-10-25T23:44:01.759" v="32"/>
          <ac:inkMkLst>
            <pc:docMk/>
            <pc:sldMk cId="2763371689" sldId="299"/>
            <ac:inkMk id="17" creationId="{D9E18190-20C0-5562-4009-33902741190C}"/>
          </ac:inkMkLst>
        </pc:inkChg>
        <pc:inkChg chg="add del mod">
          <ac:chgData name="Tim Cook" userId="d1c7cfb340f2c7ab" providerId="LiveId" clId="{0A287C94-9D66-401B-B48E-CBA96B7B2532}" dt="2022-10-25T23:44:01.111" v="29"/>
          <ac:inkMkLst>
            <pc:docMk/>
            <pc:sldMk cId="2763371689" sldId="299"/>
            <ac:inkMk id="18" creationId="{CB1DD005-FCCF-9C16-5F6B-6F85DCD4383A}"/>
          </ac:inkMkLst>
        </pc:inkChg>
        <pc:inkChg chg="add del mod">
          <ac:chgData name="Tim Cook" userId="d1c7cfb340f2c7ab" providerId="LiveId" clId="{0A287C94-9D66-401B-B48E-CBA96B7B2532}" dt="2022-10-25T23:44:01.111" v="28"/>
          <ac:inkMkLst>
            <pc:docMk/>
            <pc:sldMk cId="2763371689" sldId="299"/>
            <ac:inkMk id="19" creationId="{D1AA6B7A-3BCE-674F-6684-45E5B08B54E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1" creationId="{AF9C2DCA-7405-C6E7-F956-6E7BB78AD2B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2" creationId="{0B5F8FB8-F7F7-5BEF-E85D-B43B90FE91B7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3" creationId="{CB057C8A-6047-3AE9-D526-57E7F77B687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4" creationId="{8F1435D6-EFF3-9AF0-C0CD-D429ABDBE845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5" creationId="{2C06FC62-F3D1-F245-1B91-5FF73C95D188}"/>
          </ac:inkMkLst>
        </pc:inkChg>
        <pc:inkChg chg="add del mod">
          <ac:chgData name="Tim Cook" userId="d1c7cfb340f2c7ab" providerId="LiveId" clId="{0A287C94-9D66-401B-B48E-CBA96B7B2532}" dt="2022-10-25T23:44:15.234" v="41"/>
          <ac:inkMkLst>
            <pc:docMk/>
            <pc:sldMk cId="2763371689" sldId="299"/>
            <ac:inkMk id="27" creationId="{1168F3A6-6ABA-2143-E8BD-FB95D1F1F3D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9" creationId="{AE2DA1B0-A697-AA1A-E6AA-E542E24218A4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1" creationId="{E612BFCE-E127-80EF-708B-E5D7243F06F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2" creationId="{B7C94743-06C3-5D42-DA09-AE702920894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3" creationId="{B3D302FD-124A-C9EE-AC85-B960980054E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4" creationId="{0D181DA6-29EB-63F5-9B25-19D0886271F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5" creationId="{E60FBB18-FDBD-527B-C159-D6CF49BEEA8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6" creationId="{1D4AC9F9-2D60-9096-B6E6-B6E3502FF0D3}"/>
          </ac:inkMkLst>
        </pc:inkChg>
        <pc:inkChg chg="add del">
          <ac:chgData name="Tim Cook" userId="d1c7cfb340f2c7ab" providerId="LiveId" clId="{0A287C94-9D66-401B-B48E-CBA96B7B2532}" dt="2022-10-25T23:44:25.728" v="54"/>
          <ac:inkMkLst>
            <pc:docMk/>
            <pc:sldMk cId="2763371689" sldId="299"/>
            <ac:inkMk id="37" creationId="{08318A82-4ADC-68FB-25B7-B6000061E8DF}"/>
          </ac:inkMkLst>
        </pc:inkChg>
        <pc:inkChg chg="add del">
          <ac:chgData name="Tim Cook" userId="d1c7cfb340f2c7ab" providerId="LiveId" clId="{0A287C94-9D66-401B-B48E-CBA96B7B2532}" dt="2022-10-25T23:44:25.728" v="55"/>
          <ac:inkMkLst>
            <pc:docMk/>
            <pc:sldMk cId="2763371689" sldId="299"/>
            <ac:inkMk id="38" creationId="{50D0253C-1A99-2713-3E9C-E33DD4C6E614}"/>
          </ac:inkMkLst>
        </pc:inkChg>
        <pc:inkChg chg="add del">
          <ac:chgData name="Tim Cook" userId="d1c7cfb340f2c7ab" providerId="LiveId" clId="{0A287C94-9D66-401B-B48E-CBA96B7B2532}" dt="2022-10-25T23:44:25.728" v="57"/>
          <ac:inkMkLst>
            <pc:docMk/>
            <pc:sldMk cId="2763371689" sldId="299"/>
            <ac:inkMk id="39" creationId="{B221AD3E-5488-6D2A-59E2-228A82DD15CD}"/>
          </ac:inkMkLst>
        </pc:inkChg>
        <pc:inkChg chg="add del">
          <ac:chgData name="Tim Cook" userId="d1c7cfb340f2c7ab" providerId="LiveId" clId="{0A287C94-9D66-401B-B48E-CBA96B7B2532}" dt="2022-10-25T23:44:25.728" v="56"/>
          <ac:inkMkLst>
            <pc:docMk/>
            <pc:sldMk cId="2763371689" sldId="299"/>
            <ac:inkMk id="40" creationId="{A77F1B60-EA23-8BDA-7EF7-C54C6476265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2" creationId="{FA7A851D-76CC-9EA5-9D7E-D3E3F5437F6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3" creationId="{28E5F8A1-9A31-9F09-0DD2-56BE261889B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4" creationId="{73007428-37BE-9DD9-4096-B1C49C5C9D6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5" creationId="{1AF14B38-C155-195E-7C52-7C6BD4DD9858}"/>
          </ac:inkMkLst>
        </pc:inkChg>
        <pc:inkChg chg="add del mod">
          <ac:chgData name="Tim Cook" userId="d1c7cfb340f2c7ab" providerId="LiveId" clId="{0A287C94-9D66-401B-B48E-CBA96B7B2532}" dt="2022-10-25T23:44:32.732" v="66"/>
          <ac:inkMkLst>
            <pc:docMk/>
            <pc:sldMk cId="2763371689" sldId="299"/>
            <ac:inkMk id="46" creationId="{2AC6E0EF-7E85-0A0B-1DC7-B9BE76C914FC}"/>
          </ac:inkMkLst>
        </pc:inkChg>
        <pc:inkChg chg="add del mod">
          <ac:chgData name="Tim Cook" userId="d1c7cfb340f2c7ab" providerId="LiveId" clId="{0A287C94-9D66-401B-B48E-CBA96B7B2532}" dt="2022-10-25T23:44:32.732" v="67"/>
          <ac:inkMkLst>
            <pc:docMk/>
            <pc:sldMk cId="2763371689" sldId="299"/>
            <ac:inkMk id="47" creationId="{A7ADFC0C-7CB6-D19E-04BA-D8E171491D70}"/>
          </ac:inkMkLst>
        </pc:inkChg>
        <pc:inkChg chg="add del mod">
          <ac:chgData name="Tim Cook" userId="d1c7cfb340f2c7ab" providerId="LiveId" clId="{0A287C94-9D66-401B-B48E-CBA96B7B2532}" dt="2022-10-25T23:44:36.436" v="70"/>
          <ac:inkMkLst>
            <pc:docMk/>
            <pc:sldMk cId="2763371689" sldId="299"/>
            <ac:inkMk id="49" creationId="{2FF5978E-0DA9-500B-62FC-C6B48A7EA21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1" creationId="{DD475E61-F8A0-73AD-430C-B578EB7DBCDF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2" creationId="{11A3F96D-7A9F-9EE3-37E3-4DD03589BD3A}"/>
          </ac:inkMkLst>
        </pc:inkChg>
        <pc:inkChg chg="add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4" creationId="{0D8AC096-E667-99D2-9F76-EA7237657B92}"/>
          </ac:inkMkLst>
        </pc:inkChg>
        <pc:inkChg chg="add del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5" creationId="{A24E448F-B5FB-45DF-38C2-5DFE48EAE882}"/>
          </ac:inkMkLst>
        </pc:inkChg>
        <pc:inkChg chg="add del mod">
          <ac:chgData name="Tim Cook" userId="d1c7cfb340f2c7ab" providerId="LiveId" clId="{0A287C94-9D66-401B-B48E-CBA96B7B2532}" dt="2022-10-25T23:45:24.941" v="114"/>
          <ac:inkMkLst>
            <pc:docMk/>
            <pc:sldMk cId="2763371689" sldId="299"/>
            <ac:inkMk id="56" creationId="{C4FDF937-42D2-CB23-DB04-0189A5F41E73}"/>
          </ac:inkMkLst>
        </pc:inkChg>
        <pc:inkChg chg="add del mod">
          <ac:chgData name="Tim Cook" userId="d1c7cfb340f2c7ab" providerId="LiveId" clId="{0A287C94-9D66-401B-B48E-CBA96B7B2532}" dt="2022-10-25T23:45:24.941" v="115"/>
          <ac:inkMkLst>
            <pc:docMk/>
            <pc:sldMk cId="2763371689" sldId="299"/>
            <ac:inkMk id="57" creationId="{D55D96D3-8DE5-F93B-932A-98E977A4AB73}"/>
          </ac:inkMkLst>
        </pc:inkChg>
        <pc:inkChg chg="add del mod">
          <ac:chgData name="Tim Cook" userId="d1c7cfb340f2c7ab" providerId="LiveId" clId="{0A287C94-9D66-401B-B48E-CBA96B7B2532}" dt="2022-10-25T23:45:24.941" v="116"/>
          <ac:inkMkLst>
            <pc:docMk/>
            <pc:sldMk cId="2763371689" sldId="299"/>
            <ac:inkMk id="58" creationId="{40965505-E122-76E1-4E08-E1D9482A1CF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0" creationId="{4F4906CB-B81B-5200-442C-756C44793869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1" creationId="{D1868D76-78DC-F834-F3EE-B09C68CEBCE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2" creationId="{79D57594-6A4F-8E3D-B7D9-131611B90857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3" creationId="{D7128343-1E83-18E0-1FB3-E2230BE1E7FA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4" creationId="{0628E411-AF01-B05C-FC60-5FF797F28B4A}"/>
          </ac:inkMkLst>
        </pc:inkChg>
      </pc:sldChg>
      <pc:sldChg chg="addSp delSp modSp mod">
        <pc:chgData name="Tim Cook" userId="d1c7cfb340f2c7ab" providerId="LiveId" clId="{0A287C94-9D66-401B-B48E-CBA96B7B2532}" dt="2022-10-25T23:45:14.093" v="107"/>
        <pc:sldMkLst>
          <pc:docMk/>
          <pc:sldMk cId="3017110559" sldId="300"/>
        </pc:sldMkLst>
        <pc:grpChg chg="mod">
          <ac:chgData name="Tim Cook" userId="d1c7cfb340f2c7ab" providerId="LiveId" clId="{0A287C94-9D66-401B-B48E-CBA96B7B2532}" dt="2022-10-25T23:44:59.810" v="83"/>
          <ac:grpSpMkLst>
            <pc:docMk/>
            <pc:sldMk cId="3017110559" sldId="300"/>
            <ac:grpSpMk id="10" creationId="{204F6F47-4148-19E8-2A7F-6C27016A5062}"/>
          </ac:grpSpMkLst>
        </pc:grpChg>
        <pc:grpChg chg="del mod">
          <ac:chgData name="Tim Cook" userId="d1c7cfb340f2c7ab" providerId="LiveId" clId="{0A287C94-9D66-401B-B48E-CBA96B7B2532}" dt="2022-10-25T23:45:08.872" v="99"/>
          <ac:grpSpMkLst>
            <pc:docMk/>
            <pc:sldMk cId="3017110559" sldId="300"/>
            <ac:grpSpMk id="19" creationId="{2945E397-B594-43EA-A194-3F12FEE1977B}"/>
          </ac:grpSpMkLst>
        </pc:grpChg>
        <pc:grpChg chg="del 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5" creationId="{6F90355E-2167-F994-8008-A803292C2147}"/>
          </ac:grpSpMkLst>
        </pc:grpChg>
        <pc:grpChg chg="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7" creationId="{FFE3EA1B-BBB2-1E15-B570-DD9CAF583AC2}"/>
          </ac:grpSpMkLst>
        </pc:grpChg>
        <pc:inkChg chg="add del">
          <ac:chgData name="Tim Cook" userId="d1c7cfb340f2c7ab" providerId="LiveId" clId="{0A287C94-9D66-401B-B48E-CBA96B7B2532}" dt="2022-10-25T23:44:49.090" v="75"/>
          <ac:inkMkLst>
            <pc:docMk/>
            <pc:sldMk cId="3017110559" sldId="300"/>
            <ac:inkMk id="3" creationId="{A5276DF9-1A18-5A3F-571A-3B4641E36D68}"/>
          </ac:inkMkLst>
        </pc:inkChg>
        <pc:inkChg chg="add del">
          <ac:chgData name="Tim Cook" userId="d1c7cfb340f2c7ab" providerId="LiveId" clId="{0A287C94-9D66-401B-B48E-CBA96B7B2532}" dt="2022-10-25T23:44:52.401" v="77"/>
          <ac:inkMkLst>
            <pc:docMk/>
            <pc:sldMk cId="3017110559" sldId="300"/>
            <ac:inkMk id="4" creationId="{8DE069E8-3C3C-4C46-299D-7B10795C222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5" creationId="{FDDFF037-48D3-2FFB-4CC9-BAA1A4E64A6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6" creationId="{C63D136A-894F-2027-A26F-3439BC2BB14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7" creationId="{B4B565E9-334F-1B6C-ECAC-8A1CF454655C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8" creationId="{ECF18ADD-B6FE-F70D-C96D-3D2ECA6FBDA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9" creationId="{A32C29D5-78F2-0980-08D6-7CB7F5F81FF5}"/>
          </ac:inkMkLst>
        </pc:inkChg>
        <pc:inkChg chg="add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1" creationId="{6488CB57-975B-5064-6A4B-DE3532003E3C}"/>
          </ac:inkMkLst>
        </pc:inkChg>
        <pc:inkChg chg="add del mod">
          <ac:chgData name="Tim Cook" userId="d1c7cfb340f2c7ab" providerId="LiveId" clId="{0A287C94-9D66-401B-B48E-CBA96B7B2532}" dt="2022-10-25T23:45:08.872" v="93"/>
          <ac:inkMkLst>
            <pc:docMk/>
            <pc:sldMk cId="3017110559" sldId="300"/>
            <ac:inkMk id="12" creationId="{461E8DB0-7DBA-A6D4-1C54-508EA2E4C846}"/>
          </ac:inkMkLst>
        </pc:inkChg>
        <pc:inkChg chg="add del mod">
          <ac:chgData name="Tim Cook" userId="d1c7cfb340f2c7ab" providerId="LiveId" clId="{0A287C94-9D66-401B-B48E-CBA96B7B2532}" dt="2022-10-25T23:45:08.872" v="95"/>
          <ac:inkMkLst>
            <pc:docMk/>
            <pc:sldMk cId="3017110559" sldId="300"/>
            <ac:inkMk id="13" creationId="{7CD05070-FAEB-D2DE-0493-404F60C2D386}"/>
          </ac:inkMkLst>
        </pc:inkChg>
        <pc:inkChg chg="add del mod">
          <ac:chgData name="Tim Cook" userId="d1c7cfb340f2c7ab" providerId="LiveId" clId="{0A287C94-9D66-401B-B48E-CBA96B7B2532}" dt="2022-10-25T23:45:08.872" v="96"/>
          <ac:inkMkLst>
            <pc:docMk/>
            <pc:sldMk cId="3017110559" sldId="300"/>
            <ac:inkMk id="14" creationId="{7571E32C-15C5-956D-2FE5-049F6FA3B5E1}"/>
          </ac:inkMkLst>
        </pc:inkChg>
        <pc:inkChg chg="add del mod">
          <ac:chgData name="Tim Cook" userId="d1c7cfb340f2c7ab" providerId="LiveId" clId="{0A287C94-9D66-401B-B48E-CBA96B7B2532}" dt="2022-10-25T23:45:08.872" v="94"/>
          <ac:inkMkLst>
            <pc:docMk/>
            <pc:sldMk cId="3017110559" sldId="300"/>
            <ac:inkMk id="15" creationId="{7CB73A15-1C1D-5113-E3F3-1EEA0EA0354C}"/>
          </ac:inkMkLst>
        </pc:inkChg>
        <pc:inkChg chg="add del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6" creationId="{10F0DC2F-A4BC-C01D-41F4-797E70C0335F}"/>
          </ac:inkMkLst>
        </pc:inkChg>
        <pc:inkChg chg="add del mod">
          <ac:chgData name="Tim Cook" userId="d1c7cfb340f2c7ab" providerId="LiveId" clId="{0A287C94-9D66-401B-B48E-CBA96B7B2532}" dt="2022-10-25T23:45:08.872" v="98"/>
          <ac:inkMkLst>
            <pc:docMk/>
            <pc:sldMk cId="3017110559" sldId="300"/>
            <ac:inkMk id="17" creationId="{A133D1E0-BFAF-CFC9-712D-36F6B1011AFB}"/>
          </ac:inkMkLst>
        </pc:inkChg>
        <pc:inkChg chg="add del mod">
          <ac:chgData name="Tim Cook" userId="d1c7cfb340f2c7ab" providerId="LiveId" clId="{0A287C94-9D66-401B-B48E-CBA96B7B2532}" dt="2022-10-25T23:45:08.872" v="97"/>
          <ac:inkMkLst>
            <pc:docMk/>
            <pc:sldMk cId="3017110559" sldId="300"/>
            <ac:inkMk id="18" creationId="{1DE71D73-2C9D-6AF5-A6ED-D1482C8B4905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0" creationId="{B6E2EC28-8B95-324F-93F6-8B9BFE855A63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1" creationId="{DFF51F6B-DE45-E5A6-BFB8-01E3245C8EA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2" creationId="{38233D11-DBC3-CF17-C9C9-EC7A11952E40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3" creationId="{48210394-AD33-902E-4F8A-1BBDDAE1DE0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4" creationId="{30E62462-AF28-6AE7-71CE-FA4CF20AA707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6" creationId="{6D46EEE1-1C66-DBA1-B75A-92D55DA9BA07}"/>
          </ac:inkMkLst>
        </pc:inkChg>
      </pc:sldChg>
    </pc:docChg>
  </pc:docChgLst>
  <pc:docChgLst>
    <pc:chgData name="Tim Cook" userId="d1c7cfb340f2c7ab" providerId="LiveId" clId="{BF073DE7-9298-45F8-9D51-9F80AEA562B8}"/>
    <pc:docChg chg="undo custSel addSld delSld modSld modMainMaster">
      <pc:chgData name="Tim Cook" userId="d1c7cfb340f2c7ab" providerId="LiveId" clId="{BF073DE7-9298-45F8-9D51-9F80AEA562B8}" dt="2022-11-11T03:23:14.922" v="773"/>
      <pc:docMkLst>
        <pc:docMk/>
      </pc:docMkLst>
      <pc:sldChg chg="modSp mod">
        <pc:chgData name="Tim Cook" userId="d1c7cfb340f2c7ab" providerId="LiveId" clId="{BF073DE7-9298-45F8-9D51-9F80AEA562B8}" dt="2022-11-10T23:48:45.764" v="24" actId="20577"/>
        <pc:sldMkLst>
          <pc:docMk/>
          <pc:sldMk cId="72713086" sldId="315"/>
        </pc:sldMkLst>
        <pc:spChg chg="mod">
          <ac:chgData name="Tim Cook" userId="d1c7cfb340f2c7ab" providerId="LiveId" clId="{BF073DE7-9298-45F8-9D51-9F80AEA562B8}" dt="2022-11-10T23:48:43.647" v="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F073DE7-9298-45F8-9D51-9F80AEA562B8}" dt="2022-11-10T23:48:45.764" v="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add del mod">
        <pc:chgData name="Tim Cook" userId="d1c7cfb340f2c7ab" providerId="LiveId" clId="{BF073DE7-9298-45F8-9D51-9F80AEA562B8}" dt="2022-11-11T03:02:35.602" v="691" actId="1076"/>
        <pc:sldMkLst>
          <pc:docMk/>
          <pc:sldMk cId="579075936" sldId="316"/>
        </pc:sldMkLst>
        <pc:spChg chg="mod">
          <ac:chgData name="Tim Cook" userId="d1c7cfb340f2c7ab" providerId="LiveId" clId="{BF073DE7-9298-45F8-9D51-9F80AEA562B8}" dt="2022-11-11T02:34:15.023" v="519" actId="1076"/>
          <ac:spMkLst>
            <pc:docMk/>
            <pc:sldMk cId="579075936" sldId="316"/>
            <ac:spMk id="2" creationId="{AF013927-E5A0-CF58-B719-F10B970CED0A}"/>
          </ac:spMkLst>
        </pc:spChg>
        <pc:spChg chg="del">
          <ac:chgData name="Tim Cook" userId="d1c7cfb340f2c7ab" providerId="LiveId" clId="{BF073DE7-9298-45F8-9D51-9F80AEA562B8}" dt="2022-11-11T00:20:37.131" v="415" actId="478"/>
          <ac:spMkLst>
            <pc:docMk/>
            <pc:sldMk cId="579075936" sldId="316"/>
            <ac:spMk id="3" creationId="{580676D9-0D6C-46C8-6155-62D940CEFF3F}"/>
          </ac:spMkLst>
        </pc:spChg>
        <pc:spChg chg="add del mod">
          <ac:chgData name="Tim Cook" userId="d1c7cfb340f2c7ab" providerId="LiveId" clId="{BF073DE7-9298-45F8-9D51-9F80AEA562B8}" dt="2022-11-11T00:39:23.018" v="436" actId="478"/>
          <ac:spMkLst>
            <pc:docMk/>
            <pc:sldMk cId="579075936" sldId="316"/>
            <ac:spMk id="25" creationId="{8E1A93A1-51B0-D146-A5B7-47ED3221C88B}"/>
          </ac:spMkLst>
        </pc:spChg>
        <pc:spChg chg="add del mod">
          <ac:chgData name="Tim Cook" userId="d1c7cfb340f2c7ab" providerId="LiveId" clId="{BF073DE7-9298-45F8-9D51-9F80AEA562B8}" dt="2022-11-11T00:39:50.835" v="439" actId="478"/>
          <ac:spMkLst>
            <pc:docMk/>
            <pc:sldMk cId="579075936" sldId="316"/>
            <ac:spMk id="27" creationId="{BD103133-EFB6-23FC-D3CB-C9FC47ED63D9}"/>
          </ac:spMkLst>
        </pc:spChg>
        <pc:grpChg chg="add mod">
          <ac:chgData name="Tim Cook" userId="d1c7cfb340f2c7ab" providerId="LiveId" clId="{BF073DE7-9298-45F8-9D51-9F80AEA562B8}" dt="2022-11-11T00:41:51.431" v="459" actId="1076"/>
          <ac:grpSpMkLst>
            <pc:docMk/>
            <pc:sldMk cId="579075936" sldId="316"/>
            <ac:grpSpMk id="202" creationId="{C5C0B41E-ABA0-E1A2-94F0-152E18A61D0D}"/>
          </ac:grpSpMkLst>
        </pc:grpChg>
        <pc:grpChg chg="del mod">
          <ac:chgData name="Tim Cook" userId="d1c7cfb340f2c7ab" providerId="LiveId" clId="{BF073DE7-9298-45F8-9D51-9F80AEA562B8}" dt="2022-11-11T02:36:57.582" v="594"/>
          <ac:grpSpMkLst>
            <pc:docMk/>
            <pc:sldMk cId="579075936" sldId="316"/>
            <ac:grpSpMk id="268" creationId="{16C6CE56-644B-6871-66A7-1F67FD56C2E8}"/>
          </ac:grpSpMkLst>
        </pc:grpChg>
        <pc:grpChg chg="del mod">
          <ac:chgData name="Tim Cook" userId="d1c7cfb340f2c7ab" providerId="LiveId" clId="{BF073DE7-9298-45F8-9D51-9F80AEA562B8}" dt="2022-11-11T02:37:07.097" v="655"/>
          <ac:grpSpMkLst>
            <pc:docMk/>
            <pc:sldMk cId="579075936" sldId="316"/>
            <ac:grpSpMk id="278" creationId="{1D2A0DEE-E725-BA33-6EF2-91B17341215F}"/>
          </ac:grpSpMkLst>
        </pc:grpChg>
        <pc:grpChg chg="del mod">
          <ac:chgData name="Tim Cook" userId="d1c7cfb340f2c7ab" providerId="LiveId" clId="{BF073DE7-9298-45F8-9D51-9F80AEA562B8}" dt="2022-11-11T02:37:07.101" v="684"/>
          <ac:grpSpMkLst>
            <pc:docMk/>
            <pc:sldMk cId="579075936" sldId="316"/>
            <ac:grpSpMk id="310" creationId="{7E9D433A-1246-57A0-E77E-D6DB0FD07B84}"/>
          </ac:grpSpMkLst>
        </pc:grpChg>
        <pc:grpChg chg="del mod">
          <ac:chgData name="Tim Cook" userId="d1c7cfb340f2c7ab" providerId="LiveId" clId="{BF073DE7-9298-45F8-9D51-9F80AEA562B8}" dt="2022-11-11T02:37:07.100" v="674"/>
          <ac:grpSpMkLst>
            <pc:docMk/>
            <pc:sldMk cId="579075936" sldId="316"/>
            <ac:grpSpMk id="311" creationId="{40C3B309-BCE1-B4B0-9D47-C251D3BC6009}"/>
          </ac:grpSpMkLst>
        </pc:grpChg>
        <pc:grpChg chg="del mod">
          <ac:chgData name="Tim Cook" userId="d1c7cfb340f2c7ab" providerId="LiveId" clId="{BF073DE7-9298-45F8-9D51-9F80AEA562B8}" dt="2022-11-11T02:37:07.095" v="639"/>
          <ac:grpSpMkLst>
            <pc:docMk/>
            <pc:sldMk cId="579075936" sldId="316"/>
            <ac:grpSpMk id="327" creationId="{EEA8DECC-F509-C61E-93A0-92C0296025B4}"/>
          </ac:grpSpMkLst>
        </pc:grpChg>
        <pc:grpChg chg="del mod">
          <ac:chgData name="Tim Cook" userId="d1c7cfb340f2c7ab" providerId="LiveId" clId="{BF073DE7-9298-45F8-9D51-9F80AEA562B8}" dt="2022-11-11T02:37:07.101" v="682"/>
          <ac:grpSpMkLst>
            <pc:docMk/>
            <pc:sldMk cId="579075936" sldId="316"/>
            <ac:grpSpMk id="339" creationId="{C188197A-979C-7D7F-DD00-BBA52538A966}"/>
          </ac:grpSpMkLst>
        </pc:grpChg>
        <pc:grpChg chg="del mod">
          <ac:chgData name="Tim Cook" userId="d1c7cfb340f2c7ab" providerId="LiveId" clId="{BF073DE7-9298-45F8-9D51-9F80AEA562B8}" dt="2022-11-11T02:36:58.856" v="605"/>
          <ac:grpSpMkLst>
            <pc:docMk/>
            <pc:sldMk cId="579075936" sldId="316"/>
            <ac:grpSpMk id="353" creationId="{D5852C03-4168-B09C-F980-DEBE2A50B294}"/>
          </ac:grpSpMkLst>
        </pc:grpChg>
        <pc:grpChg chg="del mod">
          <ac:chgData name="Tim Cook" userId="d1c7cfb340f2c7ab" providerId="LiveId" clId="{BF073DE7-9298-45F8-9D51-9F80AEA562B8}" dt="2022-11-11T02:37:07.099" v="668"/>
          <ac:grpSpMkLst>
            <pc:docMk/>
            <pc:sldMk cId="579075936" sldId="316"/>
            <ac:grpSpMk id="389" creationId="{FCF119C6-F14B-6352-A439-1078777FC8F6}"/>
          </ac:grpSpMkLst>
        </pc:grpChg>
        <pc:grpChg chg="del mod">
          <ac:chgData name="Tim Cook" userId="d1c7cfb340f2c7ab" providerId="LiveId" clId="{BF073DE7-9298-45F8-9D51-9F80AEA562B8}" dt="2022-11-11T02:37:07.097" v="653"/>
          <ac:grpSpMkLst>
            <pc:docMk/>
            <pc:sldMk cId="579075936" sldId="316"/>
            <ac:grpSpMk id="406" creationId="{F7B8B149-ABF6-0F38-6D48-401DB6B1F319}"/>
          </ac:grpSpMkLst>
        </pc:grpChg>
        <pc:picChg chg="add del mod">
          <ac:chgData name="Tim Cook" userId="d1c7cfb340f2c7ab" providerId="LiveId" clId="{BF073DE7-9298-45F8-9D51-9F80AEA562B8}" dt="2022-11-11T00:40:46.859" v="440" actId="478"/>
          <ac:picMkLst>
            <pc:docMk/>
            <pc:sldMk cId="579075936" sldId="316"/>
            <ac:picMk id="21" creationId="{7B68DAC3-4985-BA99-2E50-4B5495350554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3" creationId="{ED3B28AA-DA49-D128-AC68-C28A45940FE1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9" creationId="{BE23995D-1420-4463-A264-3066D01A9362}"/>
          </ac:picMkLst>
        </pc:pic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9" creationId="{66D4E6A8-7865-22FF-DA9A-1F1B9D082E5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0" creationId="{D9691184-0A70-5353-7746-DFAAE7ED6A24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2" creationId="{B5568F03-2DB3-1C84-8AEA-5307056642E1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43" creationId="{B175DE12-8990-8D67-6A2F-26F988A5A53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59" creationId="{4EA0DA74-45DE-41E4-317A-73E7DBB765F8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0" creationId="{F372C49F-4CF6-F048-16A2-CB16DC4E8D0A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1" creationId="{EFABD5E4-94F9-E050-98A3-CD2F394CAE70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2" creationId="{7D81D2BB-D419-C577-D19D-2FE8223EA3D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3" creationId="{E5DC827A-FB15-C20B-BBD7-A090EC536D9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4" creationId="{3611AEEC-E7AD-D7D8-E687-273D4DAE8E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0" creationId="{B3EEEEE0-9B20-C8D0-71D0-30FA223F4E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1" creationId="{DA20D43C-F641-B61F-D507-5CCA1882DFDD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2" creationId="{9760ADBE-9FE9-C28F-DFCD-8AF6BE0F71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3" creationId="{9EB91289-0395-DE78-F695-47D96FA9E8F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4" creationId="{24B58A7F-0783-7855-2230-D17E032D31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5" creationId="{63A72150-74E0-1319-B59E-8777AB2855F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6" creationId="{9916AC76-420E-9F1F-A9F1-C313208FC62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8" creationId="{BE4B22A2-7282-6FD9-43A1-9A7CA172B9A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9" creationId="{C4AFFD04-561E-EFAC-2C41-32AC5621FF3A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0" creationId="{42CBA515-E006-2F09-5A2E-E6B47C2A771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1" creationId="{B3F077D1-4B30-7995-C352-0994C040E45C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2" creationId="{FF83DC68-C770-2811-25AF-8EABA21AC431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5" creationId="{290B6478-82CB-BDA2-2389-0980B4B6361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6" creationId="{94641FCD-D8B5-80C7-D1E1-255542F8ADD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7" creationId="{5D72428A-6FF1-56A3-9C08-478E189897F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8" creationId="{A92D682F-BC6F-5C2B-D87D-C256094F755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9" creationId="{5F07625C-47E4-3A87-46AA-C84F56426EA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0" creationId="{63AE8159-421B-5BBA-D2B9-65940190B3E3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1" creationId="{17CA5A2E-A837-B330-6C55-FE664827F9E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2" creationId="{5448D957-114C-BA45-44DA-D898958ABB4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3" creationId="{80EF59A1-55E6-A22C-4C5F-C7142D3F64C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4" creationId="{0FFA11CA-6904-0C12-3C86-F7A6D9152829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5" creationId="{8E3F7F0C-3325-6C54-5ED2-A9B0B9D581F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6" creationId="{7D79F574-2316-A023-3943-364ADECAA03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248" creationId="{154B0CDD-73E0-56ED-A9D4-FBD1E3800622}"/>
          </ac:inkMkLst>
        </pc:inkChg>
        <pc:inkChg chg="del">
          <ac:chgData name="Tim Cook" userId="d1c7cfb340f2c7ab" providerId="LiveId" clId="{BF073DE7-9298-45F8-9D51-9F80AEA562B8}" dt="2022-11-11T02:36:57.582" v="595"/>
          <ac:inkMkLst>
            <pc:docMk/>
            <pc:sldMk cId="579075936" sldId="316"/>
            <ac:inkMk id="264" creationId="{082E6C7B-7689-5AD1-C108-266EF2A41068}"/>
          </ac:inkMkLst>
        </pc:inkChg>
        <pc:inkChg chg="del mod">
          <ac:chgData name="Tim Cook" userId="d1c7cfb340f2c7ab" providerId="LiveId" clId="{BF073DE7-9298-45F8-9D51-9F80AEA562B8}" dt="2022-11-11T02:36:59.744" v="607"/>
          <ac:inkMkLst>
            <pc:docMk/>
            <pc:sldMk cId="579075936" sldId="316"/>
            <ac:inkMk id="265" creationId="{C3DB578B-D5B4-98CA-A7A8-3B8F400B569E}"/>
          </ac:inkMkLst>
        </pc:inkChg>
        <pc:inkChg chg="del">
          <ac:chgData name="Tim Cook" userId="d1c7cfb340f2c7ab" providerId="LiveId" clId="{BF073DE7-9298-45F8-9D51-9F80AEA562B8}" dt="2022-11-11T02:36:57.582" v="593"/>
          <ac:inkMkLst>
            <pc:docMk/>
            <pc:sldMk cId="579075936" sldId="316"/>
            <ac:inkMk id="266" creationId="{191A3650-69F3-E287-5375-0DECCCAB19E6}"/>
          </ac:inkMkLst>
        </pc:inkChg>
        <pc:inkChg chg="del mod">
          <ac:chgData name="Tim Cook" userId="d1c7cfb340f2c7ab" providerId="LiveId" clId="{BF073DE7-9298-45F8-9D51-9F80AEA562B8}" dt="2022-11-11T02:36:57.582" v="594"/>
          <ac:inkMkLst>
            <pc:docMk/>
            <pc:sldMk cId="579075936" sldId="316"/>
            <ac:inkMk id="267" creationId="{FEDDF70C-0620-F31A-41C2-02B52B3BDF33}"/>
          </ac:inkMkLst>
        </pc:inkChg>
        <pc:inkChg chg="del mod">
          <ac:chgData name="Tim Cook" userId="d1c7cfb340f2c7ab" providerId="LiveId" clId="{BF073DE7-9298-45F8-9D51-9F80AEA562B8}" dt="2022-11-11T02:37:07.096" v="644"/>
          <ac:inkMkLst>
            <pc:docMk/>
            <pc:sldMk cId="579075936" sldId="316"/>
            <ac:inkMk id="269" creationId="{9B899FCA-BA71-FCB3-218E-6CE87ACCB819}"/>
          </ac:inkMkLst>
        </pc:inkChg>
        <pc:inkChg chg="del mod">
          <ac:chgData name="Tim Cook" userId="d1c7cfb340f2c7ab" providerId="LiveId" clId="{BF073DE7-9298-45F8-9D51-9F80AEA562B8}" dt="2022-11-11T02:37:07.093" v="630"/>
          <ac:inkMkLst>
            <pc:docMk/>
            <pc:sldMk cId="579075936" sldId="316"/>
            <ac:inkMk id="270" creationId="{045EA3CC-051D-F241-EC4B-D284DD504D35}"/>
          </ac:inkMkLst>
        </pc:inkChg>
        <pc:inkChg chg="del mod">
          <ac:chgData name="Tim Cook" userId="d1c7cfb340f2c7ab" providerId="LiveId" clId="{BF073DE7-9298-45F8-9D51-9F80AEA562B8}" dt="2022-11-11T02:37:07.101" v="685"/>
          <ac:inkMkLst>
            <pc:docMk/>
            <pc:sldMk cId="579075936" sldId="316"/>
            <ac:inkMk id="272" creationId="{66064F3D-F6CB-DA90-97AC-459EE18542CF}"/>
          </ac:inkMkLst>
        </pc:inkChg>
        <pc:inkChg chg="del mod">
          <ac:chgData name="Tim Cook" userId="d1c7cfb340f2c7ab" providerId="LiveId" clId="{BF073DE7-9298-45F8-9D51-9F80AEA562B8}" dt="2022-11-11T02:37:07.097" v="655"/>
          <ac:inkMkLst>
            <pc:docMk/>
            <pc:sldMk cId="579075936" sldId="316"/>
            <ac:inkMk id="273" creationId="{ACE5203F-61BA-CC59-CEF3-7357C8B5B0D3}"/>
          </ac:inkMkLst>
        </pc:inkChg>
        <pc:inkChg chg="del">
          <ac:chgData name="Tim Cook" userId="d1c7cfb340f2c7ab" providerId="LiveId" clId="{BF073DE7-9298-45F8-9D51-9F80AEA562B8}" dt="2022-11-11T02:37:07.089" v="608"/>
          <ac:inkMkLst>
            <pc:docMk/>
            <pc:sldMk cId="579075936" sldId="316"/>
            <ac:inkMk id="275" creationId="{41E817C2-FBF3-B216-56A3-7DB7002D9409}"/>
          </ac:inkMkLst>
        </pc:inkChg>
        <pc:inkChg chg="del mod">
          <ac:chgData name="Tim Cook" userId="d1c7cfb340f2c7ab" providerId="LiveId" clId="{BF073DE7-9298-45F8-9D51-9F80AEA562B8}" dt="2022-11-11T02:37:07.092" v="621"/>
          <ac:inkMkLst>
            <pc:docMk/>
            <pc:sldMk cId="579075936" sldId="316"/>
            <ac:inkMk id="276" creationId="{0DCE8E9A-48EE-AF5F-8764-9BF706B3EDEE}"/>
          </ac:inkMkLst>
        </pc:inkChg>
        <pc:inkChg chg="del mod">
          <ac:chgData name="Tim Cook" userId="d1c7cfb340f2c7ab" providerId="LiveId" clId="{BF073DE7-9298-45F8-9D51-9F80AEA562B8}" dt="2022-11-11T02:37:07.092" v="625"/>
          <ac:inkMkLst>
            <pc:docMk/>
            <pc:sldMk cId="579075936" sldId="316"/>
            <ac:inkMk id="277" creationId="{46F77114-2085-CD98-879D-C34B1A8F22E3}"/>
          </ac:inkMkLst>
        </pc:inkChg>
        <pc:inkChg chg="del mod">
          <ac:chgData name="Tim Cook" userId="d1c7cfb340f2c7ab" providerId="LiveId" clId="{BF073DE7-9298-45F8-9D51-9F80AEA562B8}" dt="2022-11-11T02:37:07.092" v="619"/>
          <ac:inkMkLst>
            <pc:docMk/>
            <pc:sldMk cId="579075936" sldId="316"/>
            <ac:inkMk id="285" creationId="{76E934A7-0675-FCA1-AAF2-6515648AF471}"/>
          </ac:inkMkLst>
        </pc:inkChg>
        <pc:inkChg chg="del mod">
          <ac:chgData name="Tim Cook" userId="d1c7cfb340f2c7ab" providerId="LiveId" clId="{BF073DE7-9298-45F8-9D51-9F80AEA562B8}" dt="2022-11-11T02:37:07.094" v="632"/>
          <ac:inkMkLst>
            <pc:docMk/>
            <pc:sldMk cId="579075936" sldId="316"/>
            <ac:inkMk id="286" creationId="{6B4EBE1A-AAA3-731A-156A-D697DD5878AC}"/>
          </ac:inkMkLst>
        </pc:inkChg>
        <pc:inkChg chg="del mod">
          <ac:chgData name="Tim Cook" userId="d1c7cfb340f2c7ab" providerId="LiveId" clId="{BF073DE7-9298-45F8-9D51-9F80AEA562B8}" dt="2022-11-11T02:37:07.098" v="663"/>
          <ac:inkMkLst>
            <pc:docMk/>
            <pc:sldMk cId="579075936" sldId="316"/>
            <ac:inkMk id="287" creationId="{A1CFCF25-A507-A77A-52C9-B154644AE58E}"/>
          </ac:inkMkLst>
        </pc:inkChg>
        <pc:inkChg chg="del mod">
          <ac:chgData name="Tim Cook" userId="d1c7cfb340f2c7ab" providerId="LiveId" clId="{BF073DE7-9298-45F8-9D51-9F80AEA562B8}" dt="2022-11-11T02:37:07.091" v="615"/>
          <ac:inkMkLst>
            <pc:docMk/>
            <pc:sldMk cId="579075936" sldId="316"/>
            <ac:inkMk id="288" creationId="{4D5B742D-9922-4F01-2759-B140AB960D41}"/>
          </ac:inkMkLst>
        </pc:inkChg>
        <pc:inkChg chg="del mod">
          <ac:chgData name="Tim Cook" userId="d1c7cfb340f2c7ab" providerId="LiveId" clId="{BF073DE7-9298-45F8-9D51-9F80AEA562B8}" dt="2022-11-11T02:37:07.097" v="651"/>
          <ac:inkMkLst>
            <pc:docMk/>
            <pc:sldMk cId="579075936" sldId="316"/>
            <ac:inkMk id="289" creationId="{426194CF-C5A9-764A-9B31-0D1E5275217F}"/>
          </ac:inkMkLst>
        </pc:inkChg>
        <pc:inkChg chg="del mod">
          <ac:chgData name="Tim Cook" userId="d1c7cfb340f2c7ab" providerId="LiveId" clId="{BF073DE7-9298-45F8-9D51-9F80AEA562B8}" dt="2022-11-11T02:37:07.091" v="614"/>
          <ac:inkMkLst>
            <pc:docMk/>
            <pc:sldMk cId="579075936" sldId="316"/>
            <ac:inkMk id="290" creationId="{BBFBF08E-B9E0-91B6-7E23-61740AC0D92E}"/>
          </ac:inkMkLst>
        </pc:inkChg>
        <pc:inkChg chg="del mod">
          <ac:chgData name="Tim Cook" userId="d1c7cfb340f2c7ab" providerId="LiveId" clId="{BF073DE7-9298-45F8-9D51-9F80AEA562B8}" dt="2022-11-11T02:37:07.096" v="643"/>
          <ac:inkMkLst>
            <pc:docMk/>
            <pc:sldMk cId="579075936" sldId="316"/>
            <ac:inkMk id="291" creationId="{01C042D5-1C63-D17F-51D3-280BC46F1E3C}"/>
          </ac:inkMkLst>
        </pc:inkChg>
        <pc:inkChg chg="del mod">
          <ac:chgData name="Tim Cook" userId="d1c7cfb340f2c7ab" providerId="LiveId" clId="{BF073DE7-9298-45F8-9D51-9F80AEA562B8}" dt="2022-11-11T02:37:07.100" v="677"/>
          <ac:inkMkLst>
            <pc:docMk/>
            <pc:sldMk cId="579075936" sldId="316"/>
            <ac:inkMk id="292" creationId="{5A880B05-F137-D8B0-CA98-0D5824137FA5}"/>
          </ac:inkMkLst>
        </pc:inkChg>
        <pc:inkChg chg="del">
          <ac:chgData name="Tim Cook" userId="d1c7cfb340f2c7ab" providerId="LiveId" clId="{BF073DE7-9298-45F8-9D51-9F80AEA562B8}" dt="2022-11-11T02:37:07.090" v="610"/>
          <ac:inkMkLst>
            <pc:docMk/>
            <pc:sldMk cId="579075936" sldId="316"/>
            <ac:inkMk id="293" creationId="{EA0A3B72-5310-A120-DF44-A44B04CBF861}"/>
          </ac:inkMkLst>
        </pc:inkChg>
        <pc:inkChg chg="del mod">
          <ac:chgData name="Tim Cook" userId="d1c7cfb340f2c7ab" providerId="LiveId" clId="{BF073DE7-9298-45F8-9D51-9F80AEA562B8}" dt="2022-11-11T02:37:07.095" v="638"/>
          <ac:inkMkLst>
            <pc:docMk/>
            <pc:sldMk cId="579075936" sldId="316"/>
            <ac:inkMk id="295" creationId="{A924CC17-1082-93FC-8B03-61314637035B}"/>
          </ac:inkMkLst>
        </pc:inkChg>
        <pc:inkChg chg="del mod">
          <ac:chgData name="Tim Cook" userId="d1c7cfb340f2c7ab" providerId="LiveId" clId="{BF073DE7-9298-45F8-9D51-9F80AEA562B8}" dt="2022-11-11T02:37:07.099" v="669"/>
          <ac:inkMkLst>
            <pc:docMk/>
            <pc:sldMk cId="579075936" sldId="316"/>
            <ac:inkMk id="296" creationId="{C9C16036-370A-297F-8794-FA91AB581D01}"/>
          </ac:inkMkLst>
        </pc:inkChg>
        <pc:inkChg chg="del mod">
          <ac:chgData name="Tim Cook" userId="d1c7cfb340f2c7ab" providerId="LiveId" clId="{BF073DE7-9298-45F8-9D51-9F80AEA562B8}" dt="2022-11-11T02:37:07.093" v="626"/>
          <ac:inkMkLst>
            <pc:docMk/>
            <pc:sldMk cId="579075936" sldId="316"/>
            <ac:inkMk id="297" creationId="{6B13F2AB-7EEB-119B-4DFF-7F424A269927}"/>
          </ac:inkMkLst>
        </pc:inkChg>
        <pc:inkChg chg="del mod">
          <ac:chgData name="Tim Cook" userId="d1c7cfb340f2c7ab" providerId="LiveId" clId="{BF073DE7-9298-45F8-9D51-9F80AEA562B8}" dt="2022-11-11T02:37:07.093" v="629"/>
          <ac:inkMkLst>
            <pc:docMk/>
            <pc:sldMk cId="579075936" sldId="316"/>
            <ac:inkMk id="298" creationId="{A4AEBFED-C14C-1646-459F-1FD013829BB9}"/>
          </ac:inkMkLst>
        </pc:inkChg>
        <pc:inkChg chg="del mod">
          <ac:chgData name="Tim Cook" userId="d1c7cfb340f2c7ab" providerId="LiveId" clId="{BF073DE7-9298-45F8-9D51-9F80AEA562B8}" dt="2022-11-11T02:37:07.093" v="627"/>
          <ac:inkMkLst>
            <pc:docMk/>
            <pc:sldMk cId="579075936" sldId="316"/>
            <ac:inkMk id="299" creationId="{C9CB06AC-469C-65FC-B293-82C2DE77DF20}"/>
          </ac:inkMkLst>
        </pc:inkChg>
        <pc:inkChg chg="del mod">
          <ac:chgData name="Tim Cook" userId="d1c7cfb340f2c7ab" providerId="LiveId" clId="{BF073DE7-9298-45F8-9D51-9F80AEA562B8}" dt="2022-11-11T02:37:07.100" v="672"/>
          <ac:inkMkLst>
            <pc:docMk/>
            <pc:sldMk cId="579075936" sldId="316"/>
            <ac:inkMk id="300" creationId="{681E4ECC-4649-13EB-B8B7-BEB55D257525}"/>
          </ac:inkMkLst>
        </pc:inkChg>
        <pc:inkChg chg="del mod">
          <ac:chgData name="Tim Cook" userId="d1c7cfb340f2c7ab" providerId="LiveId" clId="{BF073DE7-9298-45F8-9D51-9F80AEA562B8}" dt="2022-11-11T02:37:07.098" v="661"/>
          <ac:inkMkLst>
            <pc:docMk/>
            <pc:sldMk cId="579075936" sldId="316"/>
            <ac:inkMk id="301" creationId="{3510572A-556D-1BCC-A878-1903B48B8A3F}"/>
          </ac:inkMkLst>
        </pc:inkChg>
        <pc:inkChg chg="del mod">
          <ac:chgData name="Tim Cook" userId="d1c7cfb340f2c7ab" providerId="LiveId" clId="{BF073DE7-9298-45F8-9D51-9F80AEA562B8}" dt="2022-11-11T02:37:07.094" v="633"/>
          <ac:inkMkLst>
            <pc:docMk/>
            <pc:sldMk cId="579075936" sldId="316"/>
            <ac:inkMk id="302" creationId="{A58477F1-7347-4351-8779-6A5B887EDDDE}"/>
          </ac:inkMkLst>
        </pc:inkChg>
        <pc:inkChg chg="del mod">
          <ac:chgData name="Tim Cook" userId="d1c7cfb340f2c7ab" providerId="LiveId" clId="{BF073DE7-9298-45F8-9D51-9F80AEA562B8}" dt="2022-11-11T02:37:07.092" v="623"/>
          <ac:inkMkLst>
            <pc:docMk/>
            <pc:sldMk cId="579075936" sldId="316"/>
            <ac:inkMk id="303" creationId="{EA249BDA-894A-B2AE-F249-31956D368BF8}"/>
          </ac:inkMkLst>
        </pc:inkChg>
        <pc:inkChg chg="del mod">
          <ac:chgData name="Tim Cook" userId="d1c7cfb340f2c7ab" providerId="LiveId" clId="{BF073DE7-9298-45F8-9D51-9F80AEA562B8}" dt="2022-11-11T02:37:07.100" v="674"/>
          <ac:inkMkLst>
            <pc:docMk/>
            <pc:sldMk cId="579075936" sldId="316"/>
            <ac:inkMk id="304" creationId="{C562A319-EA64-559B-3B4D-AF6597F77E33}"/>
          </ac:inkMkLst>
        </pc:inkChg>
        <pc:inkChg chg="del mod">
          <ac:chgData name="Tim Cook" userId="d1c7cfb340f2c7ab" providerId="LiveId" clId="{BF073DE7-9298-45F8-9D51-9F80AEA562B8}" dt="2022-11-11T02:37:07.096" v="646"/>
          <ac:inkMkLst>
            <pc:docMk/>
            <pc:sldMk cId="579075936" sldId="316"/>
            <ac:inkMk id="305" creationId="{87FD937D-CF36-16EB-2F60-073FDC6975CC}"/>
          </ac:inkMkLst>
        </pc:inkChg>
        <pc:inkChg chg="del">
          <ac:chgData name="Tim Cook" userId="d1c7cfb340f2c7ab" providerId="LiveId" clId="{BF073DE7-9298-45F8-9D51-9F80AEA562B8}" dt="2022-11-11T02:37:07.094" v="636"/>
          <ac:inkMkLst>
            <pc:docMk/>
            <pc:sldMk cId="579075936" sldId="316"/>
            <ac:inkMk id="306" creationId="{AB95CC24-CBE8-91B5-A77C-BEB327AC847E}"/>
          </ac:inkMkLst>
        </pc:inkChg>
        <pc:inkChg chg="del mod">
          <ac:chgData name="Tim Cook" userId="d1c7cfb340f2c7ab" providerId="LiveId" clId="{BF073DE7-9298-45F8-9D51-9F80AEA562B8}" dt="2022-11-11T02:37:07.101" v="684"/>
          <ac:inkMkLst>
            <pc:docMk/>
            <pc:sldMk cId="579075936" sldId="316"/>
            <ac:inkMk id="307" creationId="{48960A29-7B3E-98AC-6FD0-5B97859A1DBD}"/>
          </ac:inkMkLst>
        </pc:inkChg>
        <pc:inkChg chg="del mod">
          <ac:chgData name="Tim Cook" userId="d1c7cfb340f2c7ab" providerId="LiveId" clId="{BF073DE7-9298-45F8-9D51-9F80AEA562B8}" dt="2022-11-11T02:37:07.101" v="687"/>
          <ac:inkMkLst>
            <pc:docMk/>
            <pc:sldMk cId="579075936" sldId="316"/>
            <ac:inkMk id="308" creationId="{F83A080A-6C66-8A82-CDE2-E9FAFC84A817}"/>
          </ac:inkMkLst>
        </pc:inkChg>
        <pc:inkChg chg="del mod">
          <ac:chgData name="Tim Cook" userId="d1c7cfb340f2c7ab" providerId="LiveId" clId="{BF073DE7-9298-45F8-9D51-9F80AEA562B8}" dt="2022-11-11T02:37:07.099" v="666"/>
          <ac:inkMkLst>
            <pc:docMk/>
            <pc:sldMk cId="579075936" sldId="316"/>
            <ac:inkMk id="309" creationId="{EA03E971-FE31-5298-CF9B-2DF2C144EB66}"/>
          </ac:inkMkLst>
        </pc:inkChg>
        <pc:inkChg chg="del mod">
          <ac:chgData name="Tim Cook" userId="d1c7cfb340f2c7ab" providerId="LiveId" clId="{BF073DE7-9298-45F8-9D51-9F80AEA562B8}" dt="2022-11-11T02:37:07.101" v="682"/>
          <ac:inkMkLst>
            <pc:docMk/>
            <pc:sldMk cId="579075936" sldId="316"/>
            <ac:inkMk id="312" creationId="{03D0CBF4-B47B-D687-AE7D-E89FDFC705CC}"/>
          </ac:inkMkLst>
        </pc:inkChg>
        <pc:inkChg chg="del mod">
          <ac:chgData name="Tim Cook" userId="d1c7cfb340f2c7ab" providerId="LiveId" clId="{BF073DE7-9298-45F8-9D51-9F80AEA562B8}" dt="2022-11-11T02:37:07.099" v="670"/>
          <ac:inkMkLst>
            <pc:docMk/>
            <pc:sldMk cId="579075936" sldId="316"/>
            <ac:inkMk id="313" creationId="{1F2D028A-6EE1-2C72-71AF-AF92B11D3F4F}"/>
          </ac:inkMkLst>
        </pc:inkChg>
        <pc:inkChg chg="del mod">
          <ac:chgData name="Tim Cook" userId="d1c7cfb340f2c7ab" providerId="LiveId" clId="{BF073DE7-9298-45F8-9D51-9F80AEA562B8}" dt="2022-11-11T02:37:07.094" v="635"/>
          <ac:inkMkLst>
            <pc:docMk/>
            <pc:sldMk cId="579075936" sldId="316"/>
            <ac:inkMk id="314" creationId="{5A13B1CE-570A-289F-AA1C-9475150C8B97}"/>
          </ac:inkMkLst>
        </pc:inkChg>
        <pc:inkChg chg="del mod">
          <ac:chgData name="Tim Cook" userId="d1c7cfb340f2c7ab" providerId="LiveId" clId="{BF073DE7-9298-45F8-9D51-9F80AEA562B8}" dt="2022-11-11T02:37:07.100" v="676"/>
          <ac:inkMkLst>
            <pc:docMk/>
            <pc:sldMk cId="579075936" sldId="316"/>
            <ac:inkMk id="315" creationId="{65DAF724-D25A-A647-8AB6-9136FBA6FFD0}"/>
          </ac:inkMkLst>
        </pc:inkChg>
        <pc:inkChg chg="del mod">
          <ac:chgData name="Tim Cook" userId="d1c7cfb340f2c7ab" providerId="LiveId" clId="{BF073DE7-9298-45F8-9D51-9F80AEA562B8}" dt="2022-11-11T02:37:07.096" v="649"/>
          <ac:inkMkLst>
            <pc:docMk/>
            <pc:sldMk cId="579075936" sldId="316"/>
            <ac:inkMk id="316" creationId="{68052F8A-69A3-E1CF-2DCD-C8E7B4AA0689}"/>
          </ac:inkMkLst>
        </pc:inkChg>
        <pc:inkChg chg="del mod">
          <ac:chgData name="Tim Cook" userId="d1c7cfb340f2c7ab" providerId="LiveId" clId="{BF073DE7-9298-45F8-9D51-9F80AEA562B8}" dt="2022-11-11T02:37:07.097" v="652"/>
          <ac:inkMkLst>
            <pc:docMk/>
            <pc:sldMk cId="579075936" sldId="316"/>
            <ac:inkMk id="317" creationId="{8BFC7D8A-9C73-4137-3BAC-E3702F91299F}"/>
          </ac:inkMkLst>
        </pc:inkChg>
        <pc:inkChg chg="del mod">
          <ac:chgData name="Tim Cook" userId="d1c7cfb340f2c7ab" providerId="LiveId" clId="{BF073DE7-9298-45F8-9D51-9F80AEA562B8}" dt="2022-11-11T02:37:07.099" v="671"/>
          <ac:inkMkLst>
            <pc:docMk/>
            <pc:sldMk cId="579075936" sldId="316"/>
            <ac:inkMk id="318" creationId="{42199449-D5AC-F5B4-B234-D11C388E514D}"/>
          </ac:inkMkLst>
        </pc:inkChg>
        <pc:inkChg chg="del">
          <ac:chgData name="Tim Cook" userId="d1c7cfb340f2c7ab" providerId="LiveId" clId="{BF073DE7-9298-45F8-9D51-9F80AEA562B8}" dt="2022-11-11T02:37:07.091" v="618"/>
          <ac:inkMkLst>
            <pc:docMk/>
            <pc:sldMk cId="579075936" sldId="316"/>
            <ac:inkMk id="319" creationId="{4D5D9033-84F8-6B56-FCAA-B9E5F1FEFC4A}"/>
          </ac:inkMkLst>
        </pc:inkChg>
        <pc:inkChg chg="del mod">
          <ac:chgData name="Tim Cook" userId="d1c7cfb340f2c7ab" providerId="LiveId" clId="{BF073DE7-9298-45F8-9D51-9F80AEA562B8}" dt="2022-11-11T02:37:07.097" v="650"/>
          <ac:inkMkLst>
            <pc:docMk/>
            <pc:sldMk cId="579075936" sldId="316"/>
            <ac:inkMk id="320" creationId="{1F7CC7EF-5254-1395-7DB6-4A57E4543662}"/>
          </ac:inkMkLst>
        </pc:inkChg>
        <pc:inkChg chg="del">
          <ac:chgData name="Tim Cook" userId="d1c7cfb340f2c7ab" providerId="LiveId" clId="{BF073DE7-9298-45F8-9D51-9F80AEA562B8}" dt="2022-11-11T02:37:07.091" v="617"/>
          <ac:inkMkLst>
            <pc:docMk/>
            <pc:sldMk cId="579075936" sldId="316"/>
            <ac:inkMk id="321" creationId="{076FEDD0-A076-DA26-DF9D-954203D4DE94}"/>
          </ac:inkMkLst>
        </pc:inkChg>
        <pc:inkChg chg="del mod">
          <ac:chgData name="Tim Cook" userId="d1c7cfb340f2c7ab" providerId="LiveId" clId="{BF073DE7-9298-45F8-9D51-9F80AEA562B8}" dt="2022-11-11T02:37:07.095" v="642"/>
          <ac:inkMkLst>
            <pc:docMk/>
            <pc:sldMk cId="579075936" sldId="316"/>
            <ac:inkMk id="322" creationId="{5C4C9F6F-D366-BCC8-1F12-1609545F183B}"/>
          </ac:inkMkLst>
        </pc:inkChg>
        <pc:inkChg chg="del mod">
          <ac:chgData name="Tim Cook" userId="d1c7cfb340f2c7ab" providerId="LiveId" clId="{BF073DE7-9298-45F8-9D51-9F80AEA562B8}" dt="2022-11-11T02:37:07.095" v="639"/>
          <ac:inkMkLst>
            <pc:docMk/>
            <pc:sldMk cId="579075936" sldId="316"/>
            <ac:inkMk id="326" creationId="{2C163AA3-836B-49DD-97DB-C06EBE380C4D}"/>
          </ac:inkMkLst>
        </pc:inkChg>
        <pc:inkChg chg="del mod">
          <ac:chgData name="Tim Cook" userId="d1c7cfb340f2c7ab" providerId="LiveId" clId="{BF073DE7-9298-45F8-9D51-9F80AEA562B8}" dt="2022-11-11T02:37:07.098" v="660"/>
          <ac:inkMkLst>
            <pc:docMk/>
            <pc:sldMk cId="579075936" sldId="316"/>
            <ac:inkMk id="332" creationId="{47A5F961-A192-273F-4170-6EE0492D9E47}"/>
          </ac:inkMkLst>
        </pc:inkChg>
        <pc:inkChg chg="del mod">
          <ac:chgData name="Tim Cook" userId="d1c7cfb340f2c7ab" providerId="LiveId" clId="{BF073DE7-9298-45F8-9D51-9F80AEA562B8}" dt="2022-11-11T02:37:07.097" v="654"/>
          <ac:inkMkLst>
            <pc:docMk/>
            <pc:sldMk cId="579075936" sldId="316"/>
            <ac:inkMk id="333" creationId="{2962C99B-BC32-4043-2A1F-909E2D5D8CAD}"/>
          </ac:inkMkLst>
        </pc:inkChg>
        <pc:inkChg chg="del mod">
          <ac:chgData name="Tim Cook" userId="d1c7cfb340f2c7ab" providerId="LiveId" clId="{BF073DE7-9298-45F8-9D51-9F80AEA562B8}" dt="2022-11-11T02:37:07.094" v="631"/>
          <ac:inkMkLst>
            <pc:docMk/>
            <pc:sldMk cId="579075936" sldId="316"/>
            <ac:inkMk id="334" creationId="{6ED2FB13-0FE6-1B89-05A0-2EEB26F8B8A9}"/>
          </ac:inkMkLst>
        </pc:inkChg>
        <pc:inkChg chg="del mod">
          <ac:chgData name="Tim Cook" userId="d1c7cfb340f2c7ab" providerId="LiveId" clId="{BF073DE7-9298-45F8-9D51-9F80AEA562B8}" dt="2022-11-11T02:37:07.098" v="657"/>
          <ac:inkMkLst>
            <pc:docMk/>
            <pc:sldMk cId="579075936" sldId="316"/>
            <ac:inkMk id="335" creationId="{44F1ECE0-7B15-F331-0E76-90767A69CD75}"/>
          </ac:inkMkLst>
        </pc:inkChg>
        <pc:inkChg chg="del mod">
          <ac:chgData name="Tim Cook" userId="d1c7cfb340f2c7ab" providerId="LiveId" clId="{BF073DE7-9298-45F8-9D51-9F80AEA562B8}" dt="2022-11-11T02:37:07.101" v="686"/>
          <ac:inkMkLst>
            <pc:docMk/>
            <pc:sldMk cId="579075936" sldId="316"/>
            <ac:inkMk id="336" creationId="{658A76AD-9E72-A610-6847-F4FE3DBDCA0F}"/>
          </ac:inkMkLst>
        </pc:inkChg>
        <pc:inkChg chg="del mod">
          <ac:chgData name="Tim Cook" userId="d1c7cfb340f2c7ab" providerId="LiveId" clId="{BF073DE7-9298-45F8-9D51-9F80AEA562B8}" dt="2022-11-11T02:37:07.100" v="679"/>
          <ac:inkMkLst>
            <pc:docMk/>
            <pc:sldMk cId="579075936" sldId="316"/>
            <ac:inkMk id="337" creationId="{69823777-48A3-F16C-1C28-69C085D9DA1E}"/>
          </ac:inkMkLst>
        </pc:inkChg>
        <pc:inkChg chg="del mod">
          <ac:chgData name="Tim Cook" userId="d1c7cfb340f2c7ab" providerId="LiveId" clId="{BF073DE7-9298-45F8-9D51-9F80AEA562B8}" dt="2022-11-11T02:37:07.093" v="628"/>
          <ac:inkMkLst>
            <pc:docMk/>
            <pc:sldMk cId="579075936" sldId="316"/>
            <ac:inkMk id="338" creationId="{79EF42C5-6BED-E0C6-6293-9B248A4A0C5A}"/>
          </ac:inkMkLst>
        </pc:inkChg>
        <pc:inkChg chg="del mod">
          <ac:chgData name="Tim Cook" userId="d1c7cfb340f2c7ab" providerId="LiveId" clId="{BF073DE7-9298-45F8-9D51-9F80AEA562B8}" dt="2022-11-11T02:36:58.278" v="597"/>
          <ac:inkMkLst>
            <pc:docMk/>
            <pc:sldMk cId="579075936" sldId="316"/>
            <ac:inkMk id="340" creationId="{8F747B95-F9C8-B794-99E7-EB0C5A4EDA4E}"/>
          </ac:inkMkLst>
        </pc:inkChg>
        <pc:inkChg chg="del mod">
          <ac:chgData name="Tim Cook" userId="d1c7cfb340f2c7ab" providerId="LiveId" clId="{BF073DE7-9298-45F8-9D51-9F80AEA562B8}" dt="2022-11-11T02:36:58.279" v="602"/>
          <ac:inkMkLst>
            <pc:docMk/>
            <pc:sldMk cId="579075936" sldId="316"/>
            <ac:inkMk id="341" creationId="{793926D7-A8B3-1D67-1CCC-5CE204AA115F}"/>
          </ac:inkMkLst>
        </pc:inkChg>
        <pc:inkChg chg="del">
          <ac:chgData name="Tim Cook" userId="d1c7cfb340f2c7ab" providerId="LiveId" clId="{BF073DE7-9298-45F8-9D51-9F80AEA562B8}" dt="2022-11-11T02:36:58.278" v="596"/>
          <ac:inkMkLst>
            <pc:docMk/>
            <pc:sldMk cId="579075936" sldId="316"/>
            <ac:inkMk id="342" creationId="{EFDF2984-3E03-7A55-3001-8152E9F9010A}"/>
          </ac:inkMkLst>
        </pc:inkChg>
        <pc:inkChg chg="del mod">
          <ac:chgData name="Tim Cook" userId="d1c7cfb340f2c7ab" providerId="LiveId" clId="{BF073DE7-9298-45F8-9D51-9F80AEA562B8}" dt="2022-11-11T02:36:58.279" v="604"/>
          <ac:inkMkLst>
            <pc:docMk/>
            <pc:sldMk cId="579075936" sldId="316"/>
            <ac:inkMk id="343" creationId="{C62E759E-D500-67B6-68F4-E524EADF0FB2}"/>
          </ac:inkMkLst>
        </pc:inkChg>
        <pc:inkChg chg="del mod">
          <ac:chgData name="Tim Cook" userId="d1c7cfb340f2c7ab" providerId="LiveId" clId="{BF073DE7-9298-45F8-9D51-9F80AEA562B8}" dt="2022-11-11T02:36:58.278" v="600"/>
          <ac:inkMkLst>
            <pc:docMk/>
            <pc:sldMk cId="579075936" sldId="316"/>
            <ac:inkMk id="344" creationId="{F37CE397-2ABC-7C42-BF39-9A69FE53A350}"/>
          </ac:inkMkLst>
        </pc:inkChg>
        <pc:inkChg chg="del mod">
          <ac:chgData name="Tim Cook" userId="d1c7cfb340f2c7ab" providerId="LiveId" clId="{BF073DE7-9298-45F8-9D51-9F80AEA562B8}" dt="2022-11-11T02:36:58.279" v="603"/>
          <ac:inkMkLst>
            <pc:docMk/>
            <pc:sldMk cId="579075936" sldId="316"/>
            <ac:inkMk id="345" creationId="{6B64FC2D-B7C2-16EC-BEDD-5C3774B117DC}"/>
          </ac:inkMkLst>
        </pc:inkChg>
        <pc:inkChg chg="del mod">
          <ac:chgData name="Tim Cook" userId="d1c7cfb340f2c7ab" providerId="LiveId" clId="{BF073DE7-9298-45F8-9D51-9F80AEA562B8}" dt="2022-11-11T02:36:58.278" v="599"/>
          <ac:inkMkLst>
            <pc:docMk/>
            <pc:sldMk cId="579075936" sldId="316"/>
            <ac:inkMk id="346" creationId="{983008C8-13C1-D271-C88B-92B3C064A4FE}"/>
          </ac:inkMkLst>
        </pc:inkChg>
        <pc:inkChg chg="del mod">
          <ac:chgData name="Tim Cook" userId="d1c7cfb340f2c7ab" providerId="LiveId" clId="{BF073DE7-9298-45F8-9D51-9F80AEA562B8}" dt="2022-11-11T02:36:58.279" v="601"/>
          <ac:inkMkLst>
            <pc:docMk/>
            <pc:sldMk cId="579075936" sldId="316"/>
            <ac:inkMk id="347" creationId="{142DEF63-9EDC-E6F8-8CE8-A75EEDE8556B}"/>
          </ac:inkMkLst>
        </pc:inkChg>
        <pc:inkChg chg="del mod">
          <ac:chgData name="Tim Cook" userId="d1c7cfb340f2c7ab" providerId="LiveId" clId="{BF073DE7-9298-45F8-9D51-9F80AEA562B8}" dt="2022-11-11T02:36:58.278" v="598"/>
          <ac:inkMkLst>
            <pc:docMk/>
            <pc:sldMk cId="579075936" sldId="316"/>
            <ac:inkMk id="348" creationId="{ACDC1080-D15B-6AF9-4070-B77A1DEB1CEF}"/>
          </ac:inkMkLst>
        </pc:inkChg>
        <pc:inkChg chg="del mod">
          <ac:chgData name="Tim Cook" userId="d1c7cfb340f2c7ab" providerId="LiveId" clId="{BF073DE7-9298-45F8-9D51-9F80AEA562B8}" dt="2022-11-11T02:36:58.856" v="606"/>
          <ac:inkMkLst>
            <pc:docMk/>
            <pc:sldMk cId="579075936" sldId="316"/>
            <ac:inkMk id="351" creationId="{3966E53E-AFEF-2897-157A-2831FC32119C}"/>
          </ac:inkMkLst>
        </pc:inkChg>
        <pc:inkChg chg="del mod">
          <ac:chgData name="Tim Cook" userId="d1c7cfb340f2c7ab" providerId="LiveId" clId="{BF073DE7-9298-45F8-9D51-9F80AEA562B8}" dt="2022-11-11T02:36:58.856" v="605"/>
          <ac:inkMkLst>
            <pc:docMk/>
            <pc:sldMk cId="579075936" sldId="316"/>
            <ac:inkMk id="352" creationId="{54351BF0-904E-AAA3-B214-EBB8DA7B7896}"/>
          </ac:inkMkLst>
        </pc:inkChg>
        <pc:inkChg chg="del mod">
          <ac:chgData name="Tim Cook" userId="d1c7cfb340f2c7ab" providerId="LiveId" clId="{BF073DE7-9298-45F8-9D51-9F80AEA562B8}" dt="2022-11-11T02:37:07.099" v="665"/>
          <ac:inkMkLst>
            <pc:docMk/>
            <pc:sldMk cId="579075936" sldId="316"/>
            <ac:inkMk id="359" creationId="{7E366D9B-578B-9E80-407C-CDF66A30F947}"/>
          </ac:inkMkLst>
        </pc:inkChg>
        <pc:inkChg chg="del mod">
          <ac:chgData name="Tim Cook" userId="d1c7cfb340f2c7ab" providerId="LiveId" clId="{BF073DE7-9298-45F8-9D51-9F80AEA562B8}" dt="2022-11-11T02:37:07.094" v="637"/>
          <ac:inkMkLst>
            <pc:docMk/>
            <pc:sldMk cId="579075936" sldId="316"/>
            <ac:inkMk id="360" creationId="{CBFF3129-7B6F-84EA-C5A7-32D8F76DC02C}"/>
          </ac:inkMkLst>
        </pc:inkChg>
        <pc:inkChg chg="del">
          <ac:chgData name="Tim Cook" userId="d1c7cfb340f2c7ab" providerId="LiveId" clId="{BF073DE7-9298-45F8-9D51-9F80AEA562B8}" dt="2022-11-11T02:37:07.096" v="648"/>
          <ac:inkMkLst>
            <pc:docMk/>
            <pc:sldMk cId="579075936" sldId="316"/>
            <ac:inkMk id="361" creationId="{DCAAE446-1886-15EF-359C-DCC3F1A54CBD}"/>
          </ac:inkMkLst>
        </pc:inkChg>
        <pc:inkChg chg="del">
          <ac:chgData name="Tim Cook" userId="d1c7cfb340f2c7ab" providerId="LiveId" clId="{BF073DE7-9298-45F8-9D51-9F80AEA562B8}" dt="2022-11-11T02:37:07.094" v="634"/>
          <ac:inkMkLst>
            <pc:docMk/>
            <pc:sldMk cId="579075936" sldId="316"/>
            <ac:inkMk id="362" creationId="{9C9188A9-996F-455C-6F90-40BB353F5C0D}"/>
          </ac:inkMkLst>
        </pc:inkChg>
        <pc:inkChg chg="del">
          <ac:chgData name="Tim Cook" userId="d1c7cfb340f2c7ab" providerId="LiveId" clId="{BF073DE7-9298-45F8-9D51-9F80AEA562B8}" dt="2022-11-11T02:37:07.101" v="681"/>
          <ac:inkMkLst>
            <pc:docMk/>
            <pc:sldMk cId="579075936" sldId="316"/>
            <ac:inkMk id="363" creationId="{3B40A49C-9ADB-14E5-6AD6-9C04450025B1}"/>
          </ac:inkMkLst>
        </pc:inkChg>
        <pc:inkChg chg="del">
          <ac:chgData name="Tim Cook" userId="d1c7cfb340f2c7ab" providerId="LiveId" clId="{BF073DE7-9298-45F8-9D51-9F80AEA562B8}" dt="2022-11-11T02:37:07.095" v="640"/>
          <ac:inkMkLst>
            <pc:docMk/>
            <pc:sldMk cId="579075936" sldId="316"/>
            <ac:inkMk id="364" creationId="{2A039E95-85A5-2FF7-99C1-7FD195A8C674}"/>
          </ac:inkMkLst>
        </pc:inkChg>
        <pc:inkChg chg="del">
          <ac:chgData name="Tim Cook" userId="d1c7cfb340f2c7ab" providerId="LiveId" clId="{BF073DE7-9298-45F8-9D51-9F80AEA562B8}" dt="2022-11-11T02:37:07.096" v="645"/>
          <ac:inkMkLst>
            <pc:docMk/>
            <pc:sldMk cId="579075936" sldId="316"/>
            <ac:inkMk id="365" creationId="{CD2F7FFC-6D1B-FBB2-4221-32A82977C855}"/>
          </ac:inkMkLst>
        </pc:inkChg>
        <pc:inkChg chg="del">
          <ac:chgData name="Tim Cook" userId="d1c7cfb340f2c7ab" providerId="LiveId" clId="{BF073DE7-9298-45F8-9D51-9F80AEA562B8}" dt="2022-11-11T02:37:07.099" v="664"/>
          <ac:inkMkLst>
            <pc:docMk/>
            <pc:sldMk cId="579075936" sldId="316"/>
            <ac:inkMk id="369" creationId="{633E6699-F81F-EAE1-B3AE-8C595C302CBC}"/>
          </ac:inkMkLst>
        </pc:inkChg>
        <pc:inkChg chg="del">
          <ac:chgData name="Tim Cook" userId="d1c7cfb340f2c7ab" providerId="LiveId" clId="{BF073DE7-9298-45F8-9D51-9F80AEA562B8}" dt="2022-11-11T02:37:07.099" v="667"/>
          <ac:inkMkLst>
            <pc:docMk/>
            <pc:sldMk cId="579075936" sldId="316"/>
            <ac:inkMk id="370" creationId="{0D586BF8-49E3-4983-6CD2-73DB4D00CB28}"/>
          </ac:inkMkLst>
        </pc:inkChg>
        <pc:inkChg chg="del">
          <ac:chgData name="Tim Cook" userId="d1c7cfb340f2c7ab" providerId="LiveId" clId="{BF073DE7-9298-45F8-9D51-9F80AEA562B8}" dt="2022-11-11T02:37:07.098" v="658"/>
          <ac:inkMkLst>
            <pc:docMk/>
            <pc:sldMk cId="579075936" sldId="316"/>
            <ac:inkMk id="371" creationId="{57CA2462-0598-C3AA-F6F0-B83563BFA912}"/>
          </ac:inkMkLst>
        </pc:inkChg>
        <pc:inkChg chg="del">
          <ac:chgData name="Tim Cook" userId="d1c7cfb340f2c7ab" providerId="LiveId" clId="{BF073DE7-9298-45F8-9D51-9F80AEA562B8}" dt="2022-11-11T02:37:07.090" v="612"/>
          <ac:inkMkLst>
            <pc:docMk/>
            <pc:sldMk cId="579075936" sldId="316"/>
            <ac:inkMk id="372" creationId="{31BDBB4D-2B33-4F3F-FF00-4F6A0DB677D0}"/>
          </ac:inkMkLst>
        </pc:inkChg>
        <pc:inkChg chg="del">
          <ac:chgData name="Tim Cook" userId="d1c7cfb340f2c7ab" providerId="LiveId" clId="{BF073DE7-9298-45F8-9D51-9F80AEA562B8}" dt="2022-11-11T02:37:07.100" v="680"/>
          <ac:inkMkLst>
            <pc:docMk/>
            <pc:sldMk cId="579075936" sldId="316"/>
            <ac:inkMk id="373" creationId="{51EDA9A0-3B44-6303-E1E9-E3E638BC6740}"/>
          </ac:inkMkLst>
        </pc:inkChg>
        <pc:inkChg chg="del">
          <ac:chgData name="Tim Cook" userId="d1c7cfb340f2c7ab" providerId="LiveId" clId="{BF073DE7-9298-45F8-9D51-9F80AEA562B8}" dt="2022-11-11T02:37:07.090" v="611"/>
          <ac:inkMkLst>
            <pc:docMk/>
            <pc:sldMk cId="579075936" sldId="316"/>
            <ac:inkMk id="374" creationId="{96AEBB6F-3BCC-821B-6C97-10C659A1755B}"/>
          </ac:inkMkLst>
        </pc:inkChg>
        <pc:inkChg chg="del">
          <ac:chgData name="Tim Cook" userId="d1c7cfb340f2c7ab" providerId="LiveId" clId="{BF073DE7-9298-45F8-9D51-9F80AEA562B8}" dt="2022-11-11T02:37:07.097" v="656"/>
          <ac:inkMkLst>
            <pc:docMk/>
            <pc:sldMk cId="579075936" sldId="316"/>
            <ac:inkMk id="375" creationId="{1080DBE5-1EDD-B299-1025-B50A92D5E72E}"/>
          </ac:inkMkLst>
        </pc:inkChg>
        <pc:inkChg chg="del">
          <ac:chgData name="Tim Cook" userId="d1c7cfb340f2c7ab" providerId="LiveId" clId="{BF073DE7-9298-45F8-9D51-9F80AEA562B8}" dt="2022-11-11T02:37:07.098" v="659"/>
          <ac:inkMkLst>
            <pc:docMk/>
            <pc:sldMk cId="579075936" sldId="316"/>
            <ac:inkMk id="376" creationId="{A79F4283-ED36-220C-86AD-D829B8A60D7C}"/>
          </ac:inkMkLst>
        </pc:inkChg>
        <pc:inkChg chg="del">
          <ac:chgData name="Tim Cook" userId="d1c7cfb340f2c7ab" providerId="LiveId" clId="{BF073DE7-9298-45F8-9D51-9F80AEA562B8}" dt="2022-11-11T02:37:07.100" v="678"/>
          <ac:inkMkLst>
            <pc:docMk/>
            <pc:sldMk cId="579075936" sldId="316"/>
            <ac:inkMk id="377" creationId="{46CF9F8E-04EE-D00C-BBE3-828250C40B48}"/>
          </ac:inkMkLst>
        </pc:inkChg>
        <pc:inkChg chg="del">
          <ac:chgData name="Tim Cook" userId="d1c7cfb340f2c7ab" providerId="LiveId" clId="{BF073DE7-9298-45F8-9D51-9F80AEA562B8}" dt="2022-11-11T02:37:07.100" v="673"/>
          <ac:inkMkLst>
            <pc:docMk/>
            <pc:sldMk cId="579075936" sldId="316"/>
            <ac:inkMk id="378" creationId="{3C78B49C-4226-4C9A-D5D2-95CB7A0842E1}"/>
          </ac:inkMkLst>
        </pc:inkChg>
        <pc:inkChg chg="del">
          <ac:chgData name="Tim Cook" userId="d1c7cfb340f2c7ab" providerId="LiveId" clId="{BF073DE7-9298-45F8-9D51-9F80AEA562B8}" dt="2022-11-11T02:37:07.100" v="675"/>
          <ac:inkMkLst>
            <pc:docMk/>
            <pc:sldMk cId="579075936" sldId="316"/>
            <ac:inkMk id="379" creationId="{AEF3803E-9E90-097F-80BF-74481F63A162}"/>
          </ac:inkMkLst>
        </pc:inkChg>
        <pc:inkChg chg="del">
          <ac:chgData name="Tim Cook" userId="d1c7cfb340f2c7ab" providerId="LiveId" clId="{BF073DE7-9298-45F8-9D51-9F80AEA562B8}" dt="2022-11-11T02:37:07.091" v="616"/>
          <ac:inkMkLst>
            <pc:docMk/>
            <pc:sldMk cId="579075936" sldId="316"/>
            <ac:inkMk id="382" creationId="{FC765840-9497-F4F2-9A5D-E81031522E8C}"/>
          </ac:inkMkLst>
        </pc:inkChg>
        <pc:inkChg chg="del mod">
          <ac:chgData name="Tim Cook" userId="d1c7cfb340f2c7ab" providerId="LiveId" clId="{BF073DE7-9298-45F8-9D51-9F80AEA562B8}" dt="2022-11-11T02:37:07.101" v="683"/>
          <ac:inkMkLst>
            <pc:docMk/>
            <pc:sldMk cId="579075936" sldId="316"/>
            <ac:inkMk id="383" creationId="{2FD6F3D8-C3E2-7C91-4351-0215182217C1}"/>
          </ac:inkMkLst>
        </pc:inkChg>
        <pc:inkChg chg="del mod">
          <ac:chgData name="Tim Cook" userId="d1c7cfb340f2c7ab" providerId="LiveId" clId="{BF073DE7-9298-45F8-9D51-9F80AEA562B8}" dt="2022-11-11T02:37:07.095" v="641"/>
          <ac:inkMkLst>
            <pc:docMk/>
            <pc:sldMk cId="579075936" sldId="316"/>
            <ac:inkMk id="384" creationId="{74D4724C-8BF0-D819-EF73-617B5E41CBEB}"/>
          </ac:inkMkLst>
        </pc:inkChg>
        <pc:inkChg chg="del mod">
          <ac:chgData name="Tim Cook" userId="d1c7cfb340f2c7ab" providerId="LiveId" clId="{BF073DE7-9298-45F8-9D51-9F80AEA562B8}" dt="2022-11-11T02:37:07.099" v="668"/>
          <ac:inkMkLst>
            <pc:docMk/>
            <pc:sldMk cId="579075936" sldId="316"/>
            <ac:inkMk id="385" creationId="{7CC8468C-5732-D2DC-F3BE-8EBC7AEE74A4}"/>
          </ac:inkMkLst>
        </pc:inkChg>
        <pc:inkChg chg="del mod">
          <ac:chgData name="Tim Cook" userId="d1c7cfb340f2c7ab" providerId="LiveId" clId="{BF073DE7-9298-45F8-9D51-9F80AEA562B8}" dt="2022-11-11T02:37:07.096" v="647"/>
          <ac:inkMkLst>
            <pc:docMk/>
            <pc:sldMk cId="579075936" sldId="316"/>
            <ac:inkMk id="386" creationId="{00533649-2CB8-380F-0138-52D577D62E63}"/>
          </ac:inkMkLst>
        </pc:inkChg>
        <pc:inkChg chg="del mod">
          <ac:chgData name="Tim Cook" userId="d1c7cfb340f2c7ab" providerId="LiveId" clId="{BF073DE7-9298-45F8-9D51-9F80AEA562B8}" dt="2022-11-11T02:37:07.092" v="622"/>
          <ac:inkMkLst>
            <pc:docMk/>
            <pc:sldMk cId="579075936" sldId="316"/>
            <ac:inkMk id="387" creationId="{30D105E8-B6E8-550B-AF10-15F589D82CF8}"/>
          </ac:inkMkLst>
        </pc:inkChg>
        <pc:inkChg chg="del mod">
          <ac:chgData name="Tim Cook" userId="d1c7cfb340f2c7ab" providerId="LiveId" clId="{BF073DE7-9298-45F8-9D51-9F80AEA562B8}" dt="2022-11-11T02:37:07.092" v="624"/>
          <ac:inkMkLst>
            <pc:docMk/>
            <pc:sldMk cId="579075936" sldId="316"/>
            <ac:inkMk id="388" creationId="{1479B2CE-FCAD-8C9F-83F3-24FDDEC0B20C}"/>
          </ac:inkMkLst>
        </pc:inkChg>
        <pc:inkChg chg="del mod">
          <ac:chgData name="Tim Cook" userId="d1c7cfb340f2c7ab" providerId="LiveId" clId="{BF073DE7-9298-45F8-9D51-9F80AEA562B8}" dt="2022-11-11T02:37:07.097" v="653"/>
          <ac:inkMkLst>
            <pc:docMk/>
            <pc:sldMk cId="579075936" sldId="316"/>
            <ac:inkMk id="395" creationId="{83EA541D-CDA7-CE8A-F4A6-4E1A787D2254}"/>
          </ac:inkMkLst>
        </pc:inkChg>
        <pc:inkChg chg="del mod">
          <ac:chgData name="Tim Cook" userId="d1c7cfb340f2c7ab" providerId="LiveId" clId="{BF073DE7-9298-45F8-9D51-9F80AEA562B8}" dt="2022-11-11T02:37:07.098" v="662"/>
          <ac:inkMkLst>
            <pc:docMk/>
            <pc:sldMk cId="579075936" sldId="316"/>
            <ac:inkMk id="396" creationId="{292D840D-35AC-734D-0C80-3298ACA8EF02}"/>
          </ac:inkMkLst>
        </pc:inkChg>
        <pc:inkChg chg="del">
          <ac:chgData name="Tim Cook" userId="d1c7cfb340f2c7ab" providerId="LiveId" clId="{BF073DE7-9298-45F8-9D51-9F80AEA562B8}" dt="2022-11-11T02:37:07.090" v="609"/>
          <ac:inkMkLst>
            <pc:docMk/>
            <pc:sldMk cId="579075936" sldId="316"/>
            <ac:inkMk id="397" creationId="{E3E04037-A1C0-E541-B776-0F59DC480973}"/>
          </ac:inkMkLst>
        </pc:inkChg>
        <pc:inkChg chg="del mod">
          <ac:chgData name="Tim Cook" userId="d1c7cfb340f2c7ab" providerId="LiveId" clId="{BF073DE7-9298-45F8-9D51-9F80AEA562B8}" dt="2022-11-11T02:37:07.092" v="620"/>
          <ac:inkMkLst>
            <pc:docMk/>
            <pc:sldMk cId="579075936" sldId="316"/>
            <ac:inkMk id="398" creationId="{769B0819-D138-26F6-2875-8E074C70EEA3}"/>
          </ac:inkMkLst>
        </pc:inkChg>
        <pc:inkChg chg="del mod">
          <ac:chgData name="Tim Cook" userId="d1c7cfb340f2c7ab" providerId="LiveId" clId="{BF073DE7-9298-45F8-9D51-9F80AEA562B8}" dt="2022-11-11T02:37:07.090" v="613"/>
          <ac:inkMkLst>
            <pc:docMk/>
            <pc:sldMk cId="579075936" sldId="316"/>
            <ac:inkMk id="405" creationId="{3E4AE15C-4AC9-73DF-8CF3-27746829A493}"/>
          </ac:inkMkLst>
        </pc:inkChg>
      </pc:sldChg>
      <pc:sldChg chg="new del">
        <pc:chgData name="Tim Cook" userId="d1c7cfb340f2c7ab" providerId="LiveId" clId="{BF073DE7-9298-45F8-9D51-9F80AEA562B8}" dt="2022-11-10T23:55:41.711" v="59" actId="47"/>
        <pc:sldMkLst>
          <pc:docMk/>
          <pc:sldMk cId="876164965" sldId="317"/>
        </pc:sldMkLst>
      </pc:sldChg>
      <pc:sldChg chg="delSp modSp new mod">
        <pc:chgData name="Tim Cook" userId="d1c7cfb340f2c7ab" providerId="LiveId" clId="{BF073DE7-9298-45F8-9D51-9F80AEA562B8}" dt="2022-11-11T00:30:04.907" v="420" actId="478"/>
        <pc:sldMkLst>
          <pc:docMk/>
          <pc:sldMk cId="3252615174" sldId="317"/>
        </pc:sldMkLst>
        <pc:spChg chg="mod">
          <ac:chgData name="Tim Cook" userId="d1c7cfb340f2c7ab" providerId="LiveId" clId="{BF073DE7-9298-45F8-9D51-9F80AEA562B8}" dt="2022-11-10T23:56:06.259" v="114" actId="20577"/>
          <ac:spMkLst>
            <pc:docMk/>
            <pc:sldMk cId="3252615174" sldId="317"/>
            <ac:spMk id="2" creationId="{2C76946B-057C-7728-7412-17081F1B7710}"/>
          </ac:spMkLst>
        </pc:spChg>
        <pc:spChg chg="del">
          <ac:chgData name="Tim Cook" userId="d1c7cfb340f2c7ab" providerId="LiveId" clId="{BF073DE7-9298-45F8-9D51-9F80AEA562B8}" dt="2022-11-11T00:30:04.907" v="420" actId="478"/>
          <ac:spMkLst>
            <pc:docMk/>
            <pc:sldMk cId="3252615174" sldId="317"/>
            <ac:spMk id="3" creationId="{E48692DB-3858-C559-BA94-DE2498D1E278}"/>
          </ac:spMkLst>
        </pc:spChg>
      </pc:sldChg>
      <pc:sldChg chg="delSp modSp new mod">
        <pc:chgData name="Tim Cook" userId="d1c7cfb340f2c7ab" providerId="LiveId" clId="{BF073DE7-9298-45F8-9D51-9F80AEA562B8}" dt="2022-11-11T03:02:51.947" v="692" actId="1076"/>
        <pc:sldMkLst>
          <pc:docMk/>
          <pc:sldMk cId="1491606807" sldId="318"/>
        </pc:sldMkLst>
        <pc:spChg chg="mod">
          <ac:chgData name="Tim Cook" userId="d1c7cfb340f2c7ab" providerId="LiveId" clId="{BF073DE7-9298-45F8-9D51-9F80AEA562B8}" dt="2022-11-10T23:56:21.931" v="123" actId="20577"/>
          <ac:spMkLst>
            <pc:docMk/>
            <pc:sldMk cId="1491606807" sldId="318"/>
            <ac:spMk id="2" creationId="{92E22D77-5768-AC82-AB71-ED05DB256E8E}"/>
          </ac:spMkLst>
        </pc:spChg>
        <pc:spChg chg="del">
          <ac:chgData name="Tim Cook" userId="d1c7cfb340f2c7ab" providerId="LiveId" clId="{BF073DE7-9298-45F8-9D51-9F80AEA562B8}" dt="2022-11-11T00:20:22.779" v="414" actId="478"/>
          <ac:spMkLst>
            <pc:docMk/>
            <pc:sldMk cId="1491606807" sldId="318"/>
            <ac:spMk id="3" creationId="{67F88CBF-6FD1-23CE-9DC4-1945FD879C7E}"/>
          </ac:spMkLst>
        </pc:sp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3" creationId="{F2854369-AED2-1A2A-EFCB-41DAE2CB9C1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4" creationId="{178B8BCC-5EDB-8C2A-1976-B5CC333ECB1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6" creationId="{D6F78874-8307-8147-5671-3F18FAE3073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8" creationId="{44AC786D-69FC-D10A-DE3D-7B3FF3DF7507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9" creationId="{EA1ECC49-7B21-0A32-8AB8-77E2FD78EAB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0" creationId="{2C6E4BF0-B3E6-BAF6-9B79-F6FF44A100A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2" creationId="{FBC3FFF7-CBEB-CD14-C1B1-773BC01E395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3" creationId="{C8C76556-3D05-DAA3-0330-D3D05C6D77A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4" creationId="{132AA7E5-88D5-1B85-B50C-DBA648047D1D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5" creationId="{677370CB-3D80-C18D-48F6-34C879EDB623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7" creationId="{A22BD0D3-D4CA-703C-B282-F6BE9826B69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8" creationId="{8E5F6F4A-B957-A3E8-78D2-514E2D41FE1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9" creationId="{1EBAB2BE-C37A-8886-29D7-9069188F9BFC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0" creationId="{C847CAD2-1F61-6B5E-61FD-8048171D861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1" creationId="{02394BA0-CE32-DBD7-12E7-A232D6455FE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2" creationId="{77B2A0F4-DB9D-6AA4-CB47-6D929859797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3" creationId="{6DD0B2A1-DAC2-2CBE-6933-1F6E26D6FECD}"/>
          </ac:inkMkLst>
        </pc:inkChg>
      </pc:sldChg>
      <pc:sldChg chg="del">
        <pc:chgData name="Tim Cook" userId="d1c7cfb340f2c7ab" providerId="LiveId" clId="{BF073DE7-9298-45F8-9D51-9F80AEA562B8}" dt="2022-11-10T23:48:31.497" v="0" actId="47"/>
        <pc:sldMkLst>
          <pc:docMk/>
          <pc:sldMk cId="701689006" sldId="319"/>
        </pc:sldMkLst>
      </pc:sldChg>
      <pc:sldChg chg="delSp modSp new mod">
        <pc:chgData name="Tim Cook" userId="d1c7cfb340f2c7ab" providerId="LiveId" clId="{BF073DE7-9298-45F8-9D51-9F80AEA562B8}" dt="2022-11-11T00:20:14.532" v="413" actId="207"/>
        <pc:sldMkLst>
          <pc:docMk/>
          <pc:sldMk cId="1765297050" sldId="319"/>
        </pc:sldMkLst>
        <pc:spChg chg="mod">
          <ac:chgData name="Tim Cook" userId="d1c7cfb340f2c7ab" providerId="LiveId" clId="{BF073DE7-9298-45F8-9D51-9F80AEA562B8}" dt="2022-11-11T00:20:14.532" v="413" actId="207"/>
          <ac:spMkLst>
            <pc:docMk/>
            <pc:sldMk cId="1765297050" sldId="319"/>
            <ac:spMk id="2" creationId="{42CA7CD3-FC8A-CCFB-6081-D6B07D6AFDD4}"/>
          </ac:spMkLst>
        </pc:spChg>
        <pc:spChg chg="del">
          <ac:chgData name="Tim Cook" userId="d1c7cfb340f2c7ab" providerId="LiveId" clId="{BF073DE7-9298-45F8-9D51-9F80AEA562B8}" dt="2022-11-11T00:17:46.780" v="269" actId="478"/>
          <ac:spMkLst>
            <pc:docMk/>
            <pc:sldMk cId="1765297050" sldId="319"/>
            <ac:spMk id="3" creationId="{38BCFD21-99BB-58C1-D220-FA3665A0817B}"/>
          </ac:spMkLst>
        </pc:spChg>
      </pc:sldChg>
      <pc:sldChg chg="delSp modSp new mod">
        <pc:chgData name="Tim Cook" userId="d1c7cfb340f2c7ab" providerId="LiveId" clId="{BF073DE7-9298-45F8-9D51-9F80AEA562B8}" dt="2022-11-11T00:54:15.640" v="460" actId="20577"/>
        <pc:sldMkLst>
          <pc:docMk/>
          <pc:sldMk cId="3986517652" sldId="320"/>
        </pc:sldMkLst>
        <pc:spChg chg="mod">
          <ac:chgData name="Tim Cook" userId="d1c7cfb340f2c7ab" providerId="LiveId" clId="{BF073DE7-9298-45F8-9D51-9F80AEA562B8}" dt="2022-11-11T00:54:15.640" v="460" actId="20577"/>
          <ac:spMkLst>
            <pc:docMk/>
            <pc:sldMk cId="3986517652" sldId="320"/>
            <ac:spMk id="2" creationId="{24AA69B1-BC13-95D7-EF6D-D7880307C549}"/>
          </ac:spMkLst>
        </pc:spChg>
        <pc:spChg chg="del">
          <ac:chgData name="Tim Cook" userId="d1c7cfb340f2c7ab" providerId="LiveId" clId="{BF073DE7-9298-45F8-9D51-9F80AEA562B8}" dt="2022-11-11T00:30:00.267" v="419" actId="478"/>
          <ac:spMkLst>
            <pc:docMk/>
            <pc:sldMk cId="3986517652" sldId="320"/>
            <ac:spMk id="3" creationId="{D2C424E4-E7E9-5702-5E26-8B1DA47311A4}"/>
          </ac:spMkLst>
        </pc:spChg>
      </pc:sldChg>
      <pc:sldChg chg="del">
        <pc:chgData name="Tim Cook" userId="d1c7cfb340f2c7ab" providerId="LiveId" clId="{BF073DE7-9298-45F8-9D51-9F80AEA562B8}" dt="2022-11-10T23:48:31.590" v="1" actId="47"/>
        <pc:sldMkLst>
          <pc:docMk/>
          <pc:sldMk cId="4238666676" sldId="320"/>
        </pc:sldMkLst>
      </pc:sldChg>
      <pc:sldChg chg="del">
        <pc:chgData name="Tim Cook" userId="d1c7cfb340f2c7ab" providerId="LiveId" clId="{BF073DE7-9298-45F8-9D51-9F80AEA562B8}" dt="2022-11-10T23:48:31.816" v="2" actId="47"/>
        <pc:sldMkLst>
          <pc:docMk/>
          <pc:sldMk cId="875214158" sldId="321"/>
        </pc:sldMkLst>
      </pc:sldChg>
      <pc:sldChg chg="delSp modSp new mod">
        <pc:chgData name="Tim Cook" userId="d1c7cfb340f2c7ab" providerId="LiveId" clId="{BF073DE7-9298-45F8-9D51-9F80AEA562B8}" dt="2022-11-11T03:03:26.706" v="694" actId="20577"/>
        <pc:sldMkLst>
          <pc:docMk/>
          <pc:sldMk cId="1081388399" sldId="321"/>
        </pc:sldMkLst>
        <pc:spChg chg="mod">
          <ac:chgData name="Tim Cook" userId="d1c7cfb340f2c7ab" providerId="LiveId" clId="{BF073DE7-9298-45F8-9D51-9F80AEA562B8}" dt="2022-11-11T03:03:26.706" v="694" actId="20577"/>
          <ac:spMkLst>
            <pc:docMk/>
            <pc:sldMk cId="1081388399" sldId="321"/>
            <ac:spMk id="2" creationId="{D726B07F-E811-A2FB-B23E-24BCAE73A474}"/>
          </ac:spMkLst>
        </pc:spChg>
        <pc:spChg chg="del">
          <ac:chgData name="Tim Cook" userId="d1c7cfb340f2c7ab" providerId="LiveId" clId="{BF073DE7-9298-45F8-9D51-9F80AEA562B8}" dt="2022-11-11T00:29:59.188" v="418" actId="478"/>
          <ac:spMkLst>
            <pc:docMk/>
            <pc:sldMk cId="1081388399" sldId="321"/>
            <ac:spMk id="3" creationId="{98C96427-F47D-F7DD-ED99-CA9B50490D37}"/>
          </ac:spMkLst>
        </pc:spChg>
      </pc:sldChg>
      <pc:sldChg chg="del">
        <pc:chgData name="Tim Cook" userId="d1c7cfb340f2c7ab" providerId="LiveId" clId="{BF073DE7-9298-45F8-9D51-9F80AEA562B8}" dt="2022-11-10T23:48:31.933" v="3" actId="47"/>
        <pc:sldMkLst>
          <pc:docMk/>
          <pc:sldMk cId="858491265" sldId="322"/>
        </pc:sldMkLst>
      </pc:sldChg>
      <pc:sldChg chg="delSp modSp new mod">
        <pc:chgData name="Tim Cook" userId="d1c7cfb340f2c7ab" providerId="LiveId" clId="{BF073DE7-9298-45F8-9D51-9F80AEA562B8}" dt="2022-11-11T03:03:37.134" v="704" actId="255"/>
        <pc:sldMkLst>
          <pc:docMk/>
          <pc:sldMk cId="4166976759" sldId="322"/>
        </pc:sldMkLst>
        <pc:spChg chg="mod">
          <ac:chgData name="Tim Cook" userId="d1c7cfb340f2c7ab" providerId="LiveId" clId="{BF073DE7-9298-45F8-9D51-9F80AEA562B8}" dt="2022-11-11T03:03:37.134" v="704" actId="255"/>
          <ac:spMkLst>
            <pc:docMk/>
            <pc:sldMk cId="4166976759" sldId="322"/>
            <ac:spMk id="2" creationId="{E85AFA69-EEF4-3CD5-0065-4C3AA2FCD718}"/>
          </ac:spMkLst>
        </pc:spChg>
        <pc:spChg chg="del">
          <ac:chgData name="Tim Cook" userId="d1c7cfb340f2c7ab" providerId="LiveId" clId="{BF073DE7-9298-45F8-9D51-9F80AEA562B8}" dt="2022-11-11T00:29:57.795" v="417" actId="478"/>
          <ac:spMkLst>
            <pc:docMk/>
            <pc:sldMk cId="4166976759" sldId="322"/>
            <ac:spMk id="3" creationId="{BB826D68-0081-A3E1-AF92-CB7F62D40B7F}"/>
          </ac:spMkLst>
        </pc:spChg>
      </pc:sldChg>
      <pc:sldChg chg="addSp delSp modSp new mod">
        <pc:chgData name="Tim Cook" userId="d1c7cfb340f2c7ab" providerId="LiveId" clId="{BF073DE7-9298-45F8-9D51-9F80AEA562B8}" dt="2022-11-11T03:03:41.891" v="705" actId="255"/>
        <pc:sldMkLst>
          <pc:docMk/>
          <pc:sldMk cId="2092622965" sldId="323"/>
        </pc:sldMkLst>
        <pc:spChg chg="mod">
          <ac:chgData name="Tim Cook" userId="d1c7cfb340f2c7ab" providerId="LiveId" clId="{BF073DE7-9298-45F8-9D51-9F80AEA562B8}" dt="2022-11-11T03:03:41.891" v="705" actId="255"/>
          <ac:spMkLst>
            <pc:docMk/>
            <pc:sldMk cId="2092622965" sldId="323"/>
            <ac:spMk id="2" creationId="{A4EAC1E4-7AC3-2F05-247C-05358B103A2A}"/>
          </ac:spMkLst>
        </pc:spChg>
        <pc:spChg chg="del">
          <ac:chgData name="Tim Cook" userId="d1c7cfb340f2c7ab" providerId="LiveId" clId="{BF073DE7-9298-45F8-9D51-9F80AEA562B8}" dt="2022-11-11T00:29:55.795" v="416" actId="478"/>
          <ac:spMkLst>
            <pc:docMk/>
            <pc:sldMk cId="2092622965" sldId="323"/>
            <ac:spMk id="3" creationId="{2266DB24-42A1-9AF7-262A-5C6410B3765D}"/>
          </ac:spMkLst>
        </pc:spChg>
        <pc:spChg chg="add del">
          <ac:chgData name="Tim Cook" userId="d1c7cfb340f2c7ab" providerId="LiveId" clId="{BF073DE7-9298-45F8-9D51-9F80AEA562B8}" dt="2022-11-11T00:19:41.495" v="391" actId="22"/>
          <ac:spMkLst>
            <pc:docMk/>
            <pc:sldMk cId="2092622965" sldId="323"/>
            <ac:spMk id="5" creationId="{EB6BAC80-EB22-7F2F-5399-16BA364051D8}"/>
          </ac:spMkLst>
        </pc:spChg>
      </pc:sldChg>
      <pc:sldChg chg="del">
        <pc:chgData name="Tim Cook" userId="d1c7cfb340f2c7ab" providerId="LiveId" clId="{BF073DE7-9298-45F8-9D51-9F80AEA562B8}" dt="2022-11-10T23:48:32.159" v="4" actId="47"/>
        <pc:sldMkLst>
          <pc:docMk/>
          <pc:sldMk cId="4042214872" sldId="323"/>
        </pc:sldMkLst>
      </pc:sldChg>
      <pc:sldChg chg="delSp modSp new mod">
        <pc:chgData name="Tim Cook" userId="d1c7cfb340f2c7ab" providerId="LiveId" clId="{BF073DE7-9298-45F8-9D51-9F80AEA562B8}" dt="2022-11-11T03:23:14.922" v="773"/>
        <pc:sldMkLst>
          <pc:docMk/>
          <pc:sldMk cId="1944653615" sldId="324"/>
        </pc:sldMkLst>
        <pc:spChg chg="mod">
          <ac:chgData name="Tim Cook" userId="d1c7cfb340f2c7ab" providerId="LiveId" clId="{BF073DE7-9298-45F8-9D51-9F80AEA562B8}" dt="2022-11-11T03:03:47.278" v="712" actId="1035"/>
          <ac:spMkLst>
            <pc:docMk/>
            <pc:sldMk cId="1944653615" sldId="324"/>
            <ac:spMk id="2" creationId="{8DB30DDB-1CB3-418A-1B70-063E5186E46F}"/>
          </ac:spMkLst>
        </pc:spChg>
        <pc:spChg chg="del">
          <ac:chgData name="Tim Cook" userId="d1c7cfb340f2c7ab" providerId="LiveId" clId="{BF073DE7-9298-45F8-9D51-9F80AEA562B8}" dt="2022-11-11T01:08:14.627" v="497" actId="478"/>
          <ac:spMkLst>
            <pc:docMk/>
            <pc:sldMk cId="1944653615" sldId="324"/>
            <ac:spMk id="3" creationId="{CEC6A065-4F1F-BACC-B3FC-B212516FFE24}"/>
          </ac:spMkLst>
        </pc:spChg>
        <pc:grpChg chg="del mod">
          <ac:chgData name="Tim Cook" userId="d1c7cfb340f2c7ab" providerId="LiveId" clId="{BF073DE7-9298-45F8-9D51-9F80AEA562B8}" dt="2022-11-11T03:23:14.921" v="756"/>
          <ac:grpSpMkLst>
            <pc:docMk/>
            <pc:sldMk cId="1944653615" sldId="324"/>
            <ac:grpSpMk id="144" creationId="{0F47B7F0-782D-3E5B-F315-59DAE23B5396}"/>
          </ac:grpSpMkLst>
        </pc:grpChg>
        <pc:grpChg chg="del mod">
          <ac:chgData name="Tim Cook" userId="d1c7cfb340f2c7ab" providerId="LiveId" clId="{BF073DE7-9298-45F8-9D51-9F80AEA562B8}" dt="2022-11-11T03:23:14.922" v="765"/>
          <ac:grpSpMkLst>
            <pc:docMk/>
            <pc:sldMk cId="1944653615" sldId="324"/>
            <ac:grpSpMk id="145" creationId="{EEEADAED-3EFB-98C4-136E-D466C74D0463}"/>
          </ac:grpSpMkLst>
        </pc:grpChg>
        <pc:grpChg chg="del mod">
          <ac:chgData name="Tim Cook" userId="d1c7cfb340f2c7ab" providerId="LiveId" clId="{BF073DE7-9298-45F8-9D51-9F80AEA562B8}" dt="2022-11-11T03:23:14.917" v="726"/>
          <ac:grpSpMkLst>
            <pc:docMk/>
            <pc:sldMk cId="1944653615" sldId="324"/>
            <ac:grpSpMk id="146" creationId="{972F9CC7-46ED-F0BC-6BCC-3454FD85130D}"/>
          </ac:grpSpMkLst>
        </pc:grpChg>
        <pc:grpChg chg="del mod">
          <ac:chgData name="Tim Cook" userId="d1c7cfb340f2c7ab" providerId="LiveId" clId="{BF073DE7-9298-45F8-9D51-9F80AEA562B8}" dt="2022-11-11T03:23:14.920" v="748"/>
          <ac:grpSpMkLst>
            <pc:docMk/>
            <pc:sldMk cId="1944653615" sldId="324"/>
            <ac:grpSpMk id="147" creationId="{EA7BABE7-37FE-BD4D-A7B9-C00E708F37FD}"/>
          </ac:grpSpMkLst>
        </pc:grpChg>
        <pc:grpChg chg="del mod">
          <ac:chgData name="Tim Cook" userId="d1c7cfb340f2c7ab" providerId="LiveId" clId="{BF073DE7-9298-45F8-9D51-9F80AEA562B8}" dt="2022-11-11T03:23:14.920" v="755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BF073DE7-9298-45F8-9D51-9F80AEA562B8}" dt="2022-11-11T03:23:14.920" v="749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BF073DE7-9298-45F8-9D51-9F80AEA562B8}" dt="2022-11-11T03:23:14.922" v="769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BF073DE7-9298-45F8-9D51-9F80AEA562B8}" dt="2022-11-11T03:23:14.921" v="762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BF073DE7-9298-45F8-9D51-9F80AEA562B8}" dt="2022-11-11T03:23:14.921" v="757"/>
          <ac:grpSpMkLst>
            <pc:docMk/>
            <pc:sldMk cId="1944653615" sldId="324"/>
            <ac:grpSpMk id="243" creationId="{C0B42736-045B-0358-850A-BD34FF4A8DA6}"/>
          </ac:grpSpMkLst>
        </pc:grpChg>
        <pc:grpChg chg="del mod">
          <ac:chgData name="Tim Cook" userId="d1c7cfb340f2c7ab" providerId="LiveId" clId="{BF073DE7-9298-45F8-9D51-9F80AEA562B8}" dt="2022-11-11T03:23:14.922" v="768"/>
          <ac:grpSpMkLst>
            <pc:docMk/>
            <pc:sldMk cId="1944653615" sldId="324"/>
            <ac:grpSpMk id="245" creationId="{CBEA269E-7BBD-378B-40D5-B17F449FF890}"/>
          </ac:grpSpMkLst>
        </pc:grpChg>
        <pc:inkChg chg="del mod">
          <ac:chgData name="Tim Cook" userId="d1c7cfb340f2c7ab" providerId="LiveId" clId="{BF073DE7-9298-45F8-9D51-9F80AEA562B8}" dt="2022-11-11T03:23:14.918" v="734"/>
          <ac:inkMkLst>
            <pc:docMk/>
            <pc:sldMk cId="1944653615" sldId="324"/>
            <ac:inkMk id="116" creationId="{2F814E88-0E3E-9686-F4D5-08068389778D}"/>
          </ac:inkMkLst>
        </pc:inkChg>
        <pc:inkChg chg="del mod">
          <ac:chgData name="Tim Cook" userId="d1c7cfb340f2c7ab" providerId="LiveId" clId="{BF073DE7-9298-45F8-9D51-9F80AEA562B8}" dt="2022-11-11T03:23:14.917" v="729"/>
          <ac:inkMkLst>
            <pc:docMk/>
            <pc:sldMk cId="1944653615" sldId="324"/>
            <ac:inkMk id="117" creationId="{E00C4C4F-E24B-1428-570D-1CA4D10BC6A3}"/>
          </ac:inkMkLst>
        </pc:inkChg>
        <pc:inkChg chg="del">
          <ac:chgData name="Tim Cook" userId="d1c7cfb340f2c7ab" providerId="LiveId" clId="{BF073DE7-9298-45F8-9D51-9F80AEA562B8}" dt="2022-11-11T03:23:14.916" v="716"/>
          <ac:inkMkLst>
            <pc:docMk/>
            <pc:sldMk cId="1944653615" sldId="324"/>
            <ac:inkMk id="118" creationId="{E2849617-9634-1A49-D84D-3C8910B38D94}"/>
          </ac:inkMkLst>
        </pc:inkChg>
        <pc:inkChg chg="del mod">
          <ac:chgData name="Tim Cook" userId="d1c7cfb340f2c7ab" providerId="LiveId" clId="{BF073DE7-9298-45F8-9D51-9F80AEA562B8}" dt="2022-11-11T03:23:14.920" v="750"/>
          <ac:inkMkLst>
            <pc:docMk/>
            <pc:sldMk cId="1944653615" sldId="324"/>
            <ac:inkMk id="119" creationId="{44C9328E-D4A9-F57C-BC99-FB6B0811751B}"/>
          </ac:inkMkLst>
        </pc:inkChg>
        <pc:inkChg chg="del mod">
          <ac:chgData name="Tim Cook" userId="d1c7cfb340f2c7ab" providerId="LiveId" clId="{BF073DE7-9298-45F8-9D51-9F80AEA562B8}" dt="2022-11-11T03:23:14.919" v="743"/>
          <ac:inkMkLst>
            <pc:docMk/>
            <pc:sldMk cId="1944653615" sldId="324"/>
            <ac:inkMk id="120" creationId="{BD9E8FAD-5028-C2F7-8AFA-4B5EF712AB91}"/>
          </ac:inkMkLst>
        </pc:inkChg>
        <pc:inkChg chg="del mod">
          <ac:chgData name="Tim Cook" userId="d1c7cfb340f2c7ab" providerId="LiveId" clId="{BF073DE7-9298-45F8-9D51-9F80AEA562B8}" dt="2022-11-11T03:23:14.921" v="761"/>
          <ac:inkMkLst>
            <pc:docMk/>
            <pc:sldMk cId="1944653615" sldId="324"/>
            <ac:inkMk id="121" creationId="{3542573E-2679-4A9D-4525-BFD895A48764}"/>
          </ac:inkMkLst>
        </pc:inkChg>
        <pc:inkChg chg="del mod">
          <ac:chgData name="Tim Cook" userId="d1c7cfb340f2c7ab" providerId="LiveId" clId="{BF073DE7-9298-45F8-9D51-9F80AEA562B8}" dt="2022-11-11T03:23:14.920" v="755"/>
          <ac:inkMkLst>
            <pc:docMk/>
            <pc:sldMk cId="1944653615" sldId="324"/>
            <ac:inkMk id="122" creationId="{E79E4D27-4366-20DB-77A0-4FD496B25FAD}"/>
          </ac:inkMkLst>
        </pc:inkChg>
        <pc:inkChg chg="del mod">
          <ac:chgData name="Tim Cook" userId="d1c7cfb340f2c7ab" providerId="LiveId" clId="{BF073DE7-9298-45F8-9D51-9F80AEA562B8}" dt="2022-11-11T03:23:14.917" v="723"/>
          <ac:inkMkLst>
            <pc:docMk/>
            <pc:sldMk cId="1944653615" sldId="324"/>
            <ac:inkMk id="123" creationId="{B02B04FB-720B-AEC0-1721-D39DA0B9BE1B}"/>
          </ac:inkMkLst>
        </pc:inkChg>
        <pc:inkChg chg="del mod">
          <ac:chgData name="Tim Cook" userId="d1c7cfb340f2c7ab" providerId="LiveId" clId="{BF073DE7-9298-45F8-9D51-9F80AEA562B8}" dt="2022-11-11T03:23:14.916" v="721"/>
          <ac:inkMkLst>
            <pc:docMk/>
            <pc:sldMk cId="1944653615" sldId="324"/>
            <ac:inkMk id="124" creationId="{A15C5B37-7152-1C8C-A635-0E2439ACF6AC}"/>
          </ac:inkMkLst>
        </pc:inkChg>
        <pc:inkChg chg="del">
          <ac:chgData name="Tim Cook" userId="d1c7cfb340f2c7ab" providerId="LiveId" clId="{BF073DE7-9298-45F8-9D51-9F80AEA562B8}" dt="2022-11-11T03:23:14.915" v="713"/>
          <ac:inkMkLst>
            <pc:docMk/>
            <pc:sldMk cId="1944653615" sldId="324"/>
            <ac:inkMk id="126" creationId="{8271E694-8A6B-0A11-FC4F-136E43EEDA62}"/>
          </ac:inkMkLst>
        </pc:inkChg>
        <pc:inkChg chg="del mod">
          <ac:chgData name="Tim Cook" userId="d1c7cfb340f2c7ab" providerId="LiveId" clId="{BF073DE7-9298-45F8-9D51-9F80AEA562B8}" dt="2022-11-11T03:23:14.920" v="748"/>
          <ac:inkMkLst>
            <pc:docMk/>
            <pc:sldMk cId="1944653615" sldId="324"/>
            <ac:inkMk id="127" creationId="{F632ED3A-83B7-4B70-42CD-89073E0B0D61}"/>
          </ac:inkMkLst>
        </pc:inkChg>
        <pc:inkChg chg="del mod">
          <ac:chgData name="Tim Cook" userId="d1c7cfb340f2c7ab" providerId="LiveId" clId="{BF073DE7-9298-45F8-9D51-9F80AEA562B8}" dt="2022-11-11T03:23:14.922" v="767"/>
          <ac:inkMkLst>
            <pc:docMk/>
            <pc:sldMk cId="1944653615" sldId="324"/>
            <ac:inkMk id="128" creationId="{2A961997-BA03-83C6-4D40-BCCDD471BEB2}"/>
          </ac:inkMkLst>
        </pc:inkChg>
        <pc:inkChg chg="del mod">
          <ac:chgData name="Tim Cook" userId="d1c7cfb340f2c7ab" providerId="LiveId" clId="{BF073DE7-9298-45F8-9D51-9F80AEA562B8}" dt="2022-11-11T03:23:14.918" v="737"/>
          <ac:inkMkLst>
            <pc:docMk/>
            <pc:sldMk cId="1944653615" sldId="324"/>
            <ac:inkMk id="129" creationId="{0194D6C2-A8B6-61D6-F6BE-C8BE13135696}"/>
          </ac:inkMkLst>
        </pc:inkChg>
        <pc:inkChg chg="del">
          <ac:chgData name="Tim Cook" userId="d1c7cfb340f2c7ab" providerId="LiveId" clId="{BF073DE7-9298-45F8-9D51-9F80AEA562B8}" dt="2022-11-11T03:23:14.917" v="726"/>
          <ac:inkMkLst>
            <pc:docMk/>
            <pc:sldMk cId="1944653615" sldId="324"/>
            <ac:inkMk id="130" creationId="{4FCCED0F-3173-5473-A0A5-846F4D89D753}"/>
          </ac:inkMkLst>
        </pc:inkChg>
        <pc:inkChg chg="del">
          <ac:chgData name="Tim Cook" userId="d1c7cfb340f2c7ab" providerId="LiveId" clId="{BF073DE7-9298-45F8-9D51-9F80AEA562B8}" dt="2022-11-11T03:23:14.916" v="720"/>
          <ac:inkMkLst>
            <pc:docMk/>
            <pc:sldMk cId="1944653615" sldId="324"/>
            <ac:inkMk id="131" creationId="{38A159B9-C6F6-AFB6-0457-B12FF4011BD0}"/>
          </ac:inkMkLst>
        </pc:inkChg>
        <pc:inkChg chg="del mod">
          <ac:chgData name="Tim Cook" userId="d1c7cfb340f2c7ab" providerId="LiveId" clId="{BF073DE7-9298-45F8-9D51-9F80AEA562B8}" dt="2022-11-11T03:23:14.920" v="752"/>
          <ac:inkMkLst>
            <pc:docMk/>
            <pc:sldMk cId="1944653615" sldId="324"/>
            <ac:inkMk id="132" creationId="{76F6A9C4-0B76-06E4-9D07-ABC6320F6283}"/>
          </ac:inkMkLst>
        </pc:inkChg>
        <pc:inkChg chg="del mod">
          <ac:chgData name="Tim Cook" userId="d1c7cfb340f2c7ab" providerId="LiveId" clId="{BF073DE7-9298-45F8-9D51-9F80AEA562B8}" dt="2022-11-11T03:23:14.917" v="725"/>
          <ac:inkMkLst>
            <pc:docMk/>
            <pc:sldMk cId="1944653615" sldId="324"/>
            <ac:inkMk id="133" creationId="{B7B24FF1-A5CF-0193-D76B-8A0EA07A8927}"/>
          </ac:inkMkLst>
        </pc:inkChg>
        <pc:inkChg chg="del mod">
          <ac:chgData name="Tim Cook" userId="d1c7cfb340f2c7ab" providerId="LiveId" clId="{BF073DE7-9298-45F8-9D51-9F80AEA562B8}" dt="2022-11-11T03:23:14.922" v="772"/>
          <ac:inkMkLst>
            <pc:docMk/>
            <pc:sldMk cId="1944653615" sldId="324"/>
            <ac:inkMk id="134" creationId="{D1325D84-AF9A-4A1D-8B83-E93E8766A4B2}"/>
          </ac:inkMkLst>
        </pc:inkChg>
        <pc:inkChg chg="del mod">
          <ac:chgData name="Tim Cook" userId="d1c7cfb340f2c7ab" providerId="LiveId" clId="{BF073DE7-9298-45F8-9D51-9F80AEA562B8}" dt="2022-11-11T03:23:14.922" v="765"/>
          <ac:inkMkLst>
            <pc:docMk/>
            <pc:sldMk cId="1944653615" sldId="324"/>
            <ac:inkMk id="135" creationId="{7362E625-D9DC-9FA4-F638-31DFCCE7ACF2}"/>
          </ac:inkMkLst>
        </pc:inkChg>
        <pc:inkChg chg="del mod">
          <ac:chgData name="Tim Cook" userId="d1c7cfb340f2c7ab" providerId="LiveId" clId="{BF073DE7-9298-45F8-9D51-9F80AEA562B8}" dt="2022-11-11T03:23:14.919" v="742"/>
          <ac:inkMkLst>
            <pc:docMk/>
            <pc:sldMk cId="1944653615" sldId="324"/>
            <ac:inkMk id="136" creationId="{29870FF9-93BE-D0DB-1782-CFFD52430B4C}"/>
          </ac:inkMkLst>
        </pc:inkChg>
        <pc:inkChg chg="del mod">
          <ac:chgData name="Tim Cook" userId="d1c7cfb340f2c7ab" providerId="LiveId" clId="{BF073DE7-9298-45F8-9D51-9F80AEA562B8}" dt="2022-11-11T03:23:14.919" v="739"/>
          <ac:inkMkLst>
            <pc:docMk/>
            <pc:sldMk cId="1944653615" sldId="324"/>
            <ac:inkMk id="137" creationId="{3AC326D1-9146-0A78-8821-1CCB4BF68F45}"/>
          </ac:inkMkLst>
        </pc:inkChg>
        <pc:inkChg chg="del mod">
          <ac:chgData name="Tim Cook" userId="d1c7cfb340f2c7ab" providerId="LiveId" clId="{BF073DE7-9298-45F8-9D51-9F80AEA562B8}" dt="2022-11-11T03:23:14.917" v="730"/>
          <ac:inkMkLst>
            <pc:docMk/>
            <pc:sldMk cId="1944653615" sldId="324"/>
            <ac:inkMk id="138" creationId="{AA16DCDC-F039-AD48-7AB5-CAB7D2025493}"/>
          </ac:inkMkLst>
        </pc:inkChg>
        <pc:inkChg chg="del mod">
          <ac:chgData name="Tim Cook" userId="d1c7cfb340f2c7ab" providerId="LiveId" clId="{BF073DE7-9298-45F8-9D51-9F80AEA562B8}" dt="2022-11-11T03:23:14.920" v="751"/>
          <ac:inkMkLst>
            <pc:docMk/>
            <pc:sldMk cId="1944653615" sldId="324"/>
            <ac:inkMk id="139" creationId="{BBBE1F8B-0889-C1BB-E2CE-CA9B11A7EBE5}"/>
          </ac:inkMkLst>
        </pc:inkChg>
        <pc:inkChg chg="del mod">
          <ac:chgData name="Tim Cook" userId="d1c7cfb340f2c7ab" providerId="LiveId" clId="{BF073DE7-9298-45F8-9D51-9F80AEA562B8}" dt="2022-11-11T03:23:14.921" v="756"/>
          <ac:inkMkLst>
            <pc:docMk/>
            <pc:sldMk cId="1944653615" sldId="324"/>
            <ac:inkMk id="140" creationId="{D2C12EFD-E1B9-FBCB-AEAA-12B2B0677193}"/>
          </ac:inkMkLst>
        </pc:inkChg>
        <pc:inkChg chg="del">
          <ac:chgData name="Tim Cook" userId="d1c7cfb340f2c7ab" providerId="LiveId" clId="{BF073DE7-9298-45F8-9D51-9F80AEA562B8}" dt="2022-11-11T03:23:14.916" v="717"/>
          <ac:inkMkLst>
            <pc:docMk/>
            <pc:sldMk cId="1944653615" sldId="324"/>
            <ac:inkMk id="141" creationId="{36911A22-4E96-85A3-AE46-960DAE38BC43}"/>
          </ac:inkMkLst>
        </pc:inkChg>
        <pc:inkChg chg="del mod">
          <ac:chgData name="Tim Cook" userId="d1c7cfb340f2c7ab" providerId="LiveId" clId="{BF073DE7-9298-45F8-9D51-9F80AEA562B8}" dt="2022-11-11T03:23:14.918" v="736"/>
          <ac:inkMkLst>
            <pc:docMk/>
            <pc:sldMk cId="1944653615" sldId="324"/>
            <ac:inkMk id="142" creationId="{5D84F767-8709-7B13-B140-24D3BA5856C9}"/>
          </ac:inkMkLst>
        </pc:inkChg>
        <pc:inkChg chg="del mod">
          <ac:chgData name="Tim Cook" userId="d1c7cfb340f2c7ab" providerId="LiveId" clId="{BF073DE7-9298-45F8-9D51-9F80AEA562B8}" dt="2022-11-11T03:23:14.922" v="771"/>
          <ac:inkMkLst>
            <pc:docMk/>
            <pc:sldMk cId="1944653615" sldId="324"/>
            <ac:inkMk id="143" creationId="{46557BEC-5B59-92BD-6370-6F2D95C85155}"/>
          </ac:inkMkLst>
        </pc:inkChg>
        <pc:inkChg chg="del">
          <ac:chgData name="Tim Cook" userId="d1c7cfb340f2c7ab" providerId="LiveId" clId="{BF073DE7-9298-45F8-9D51-9F80AEA562B8}" dt="2022-11-11T03:23:14.916" v="722"/>
          <ac:inkMkLst>
            <pc:docMk/>
            <pc:sldMk cId="1944653615" sldId="324"/>
            <ac:inkMk id="150" creationId="{A6CD8756-D6E9-430B-795B-AD54EB5FD0B9}"/>
          </ac:inkMkLst>
        </pc:inkChg>
        <pc:inkChg chg="del">
          <ac:chgData name="Tim Cook" userId="d1c7cfb340f2c7ab" providerId="LiveId" clId="{BF073DE7-9298-45F8-9D51-9F80AEA562B8}" dt="2022-11-11T03:23:14.921" v="759"/>
          <ac:inkMkLst>
            <pc:docMk/>
            <pc:sldMk cId="1944653615" sldId="324"/>
            <ac:inkMk id="176" creationId="{7D01AB72-D5A8-52B0-69E4-1F97707266D8}"/>
          </ac:inkMkLst>
        </pc:inkChg>
        <pc:inkChg chg="del mod">
          <ac:chgData name="Tim Cook" userId="d1c7cfb340f2c7ab" providerId="LiveId" clId="{BF073DE7-9298-45F8-9D51-9F80AEA562B8}" dt="2022-11-11T03:23:14.917" v="728"/>
          <ac:inkMkLst>
            <pc:docMk/>
            <pc:sldMk cId="1944653615" sldId="324"/>
            <ac:inkMk id="177" creationId="{211EA473-C44F-E5EF-61F9-A5113E94114F}"/>
          </ac:inkMkLst>
        </pc:inkChg>
        <pc:inkChg chg="del mod">
          <ac:chgData name="Tim Cook" userId="d1c7cfb340f2c7ab" providerId="LiveId" clId="{BF073DE7-9298-45F8-9D51-9F80AEA562B8}" dt="2022-11-11T03:23:14.919" v="744"/>
          <ac:inkMkLst>
            <pc:docMk/>
            <pc:sldMk cId="1944653615" sldId="324"/>
            <ac:inkMk id="178" creationId="{5DD479E2-CD62-E2D2-E326-E254BF11832B}"/>
          </ac:inkMkLst>
        </pc:inkChg>
        <pc:inkChg chg="del mod">
          <ac:chgData name="Tim Cook" userId="d1c7cfb340f2c7ab" providerId="LiveId" clId="{BF073DE7-9298-45F8-9D51-9F80AEA562B8}" dt="2022-11-11T03:23:14.921" v="764"/>
          <ac:inkMkLst>
            <pc:docMk/>
            <pc:sldMk cId="1944653615" sldId="324"/>
            <ac:inkMk id="179" creationId="{F2C16BB9-AC65-1DFC-BB65-263DC80C3A19}"/>
          </ac:inkMkLst>
        </pc:inkChg>
        <pc:inkChg chg="del">
          <ac:chgData name="Tim Cook" userId="d1c7cfb340f2c7ab" providerId="LiveId" clId="{BF073DE7-9298-45F8-9D51-9F80AEA562B8}" dt="2022-11-11T03:23:14.917" v="724"/>
          <ac:inkMkLst>
            <pc:docMk/>
            <pc:sldMk cId="1944653615" sldId="324"/>
            <ac:inkMk id="180" creationId="{EF0531DD-D49B-9773-A321-5196AD74DF00}"/>
          </ac:inkMkLst>
        </pc:inkChg>
        <pc:inkChg chg="del mod">
          <ac:chgData name="Tim Cook" userId="d1c7cfb340f2c7ab" providerId="LiveId" clId="{BF073DE7-9298-45F8-9D51-9F80AEA562B8}" dt="2022-11-11T03:23:14.918" v="735"/>
          <ac:inkMkLst>
            <pc:docMk/>
            <pc:sldMk cId="1944653615" sldId="324"/>
            <ac:inkMk id="181" creationId="{56B97773-D24A-4E22-C133-6583A798611D}"/>
          </ac:inkMkLst>
        </pc:inkChg>
        <pc:inkChg chg="del mod">
          <ac:chgData name="Tim Cook" userId="d1c7cfb340f2c7ab" providerId="LiveId" clId="{BF073DE7-9298-45F8-9D51-9F80AEA562B8}" dt="2022-11-11T03:23:14.922" v="773"/>
          <ac:inkMkLst>
            <pc:docMk/>
            <pc:sldMk cId="1944653615" sldId="324"/>
            <ac:inkMk id="182" creationId="{87AEEBBE-5B98-1A76-3566-ED04D80356DB}"/>
          </ac:inkMkLst>
        </pc:inkChg>
        <pc:inkChg chg="del mod">
          <ac:chgData name="Tim Cook" userId="d1c7cfb340f2c7ab" providerId="LiveId" clId="{BF073DE7-9298-45F8-9D51-9F80AEA562B8}" dt="2022-11-11T03:23:14.919" v="746"/>
          <ac:inkMkLst>
            <pc:docMk/>
            <pc:sldMk cId="1944653615" sldId="324"/>
            <ac:inkMk id="183" creationId="{E5ED1FAC-D460-FDA4-4C4E-5F39CAC116EA}"/>
          </ac:inkMkLst>
        </pc:inkChg>
        <pc:inkChg chg="del mod">
          <ac:chgData name="Tim Cook" userId="d1c7cfb340f2c7ab" providerId="LiveId" clId="{BF073DE7-9298-45F8-9D51-9F80AEA562B8}" dt="2022-11-11T03:23:14.922" v="769"/>
          <ac:inkMkLst>
            <pc:docMk/>
            <pc:sldMk cId="1944653615" sldId="324"/>
            <ac:inkMk id="184" creationId="{498996B3-AF0A-757F-2637-BC8EF88BDDA8}"/>
          </ac:inkMkLst>
        </pc:inkChg>
        <pc:inkChg chg="del mod">
          <ac:chgData name="Tim Cook" userId="d1c7cfb340f2c7ab" providerId="LiveId" clId="{BF073DE7-9298-45F8-9D51-9F80AEA562B8}" dt="2022-11-11T03:23:14.921" v="760"/>
          <ac:inkMkLst>
            <pc:docMk/>
            <pc:sldMk cId="1944653615" sldId="324"/>
            <ac:inkMk id="193" creationId="{08B6C87A-AF7A-96A6-1483-41668E1BF771}"/>
          </ac:inkMkLst>
        </pc:inkChg>
        <pc:inkChg chg="del">
          <ac:chgData name="Tim Cook" userId="d1c7cfb340f2c7ab" providerId="LiveId" clId="{BF073DE7-9298-45F8-9D51-9F80AEA562B8}" dt="2022-11-11T03:23:14.920" v="749"/>
          <ac:inkMkLst>
            <pc:docMk/>
            <pc:sldMk cId="1944653615" sldId="324"/>
            <ac:inkMk id="194" creationId="{E45007EF-5D27-37F9-D811-104AEB9393C1}"/>
          </ac:inkMkLst>
        </pc:inkChg>
        <pc:inkChg chg="del mod">
          <ac:chgData name="Tim Cook" userId="d1c7cfb340f2c7ab" providerId="LiveId" clId="{BF073DE7-9298-45F8-9D51-9F80AEA562B8}" dt="2022-11-11T03:23:14.921" v="763"/>
          <ac:inkMkLst>
            <pc:docMk/>
            <pc:sldMk cId="1944653615" sldId="324"/>
            <ac:inkMk id="195" creationId="{4E8AED79-4C5A-0944-DCFB-BD22A3ABA3CA}"/>
          </ac:inkMkLst>
        </pc:inkChg>
        <pc:inkChg chg="del mod">
          <ac:chgData name="Tim Cook" userId="d1c7cfb340f2c7ab" providerId="LiveId" clId="{BF073DE7-9298-45F8-9D51-9F80AEA562B8}" dt="2022-11-11T03:23:14.920" v="753"/>
          <ac:inkMkLst>
            <pc:docMk/>
            <pc:sldMk cId="1944653615" sldId="324"/>
            <ac:inkMk id="196" creationId="{4FD7D7A3-FC76-8191-CB11-7CB3EC4EEE54}"/>
          </ac:inkMkLst>
        </pc:inkChg>
        <pc:inkChg chg="del mod">
          <ac:chgData name="Tim Cook" userId="d1c7cfb340f2c7ab" providerId="LiveId" clId="{BF073DE7-9298-45F8-9D51-9F80AEA562B8}" dt="2022-11-11T03:23:14.921" v="758"/>
          <ac:inkMkLst>
            <pc:docMk/>
            <pc:sldMk cId="1944653615" sldId="324"/>
            <ac:inkMk id="197" creationId="{05D04561-4057-D6BC-8A82-0ABFA67096F6}"/>
          </ac:inkMkLst>
        </pc:inkChg>
        <pc:inkChg chg="del">
          <ac:chgData name="Tim Cook" userId="d1c7cfb340f2c7ab" providerId="LiveId" clId="{BF073DE7-9298-45F8-9D51-9F80AEA562B8}" dt="2022-11-11T03:23:14.915" v="715"/>
          <ac:inkMkLst>
            <pc:docMk/>
            <pc:sldMk cId="1944653615" sldId="324"/>
            <ac:inkMk id="198" creationId="{CCC830B8-D2FE-DBD1-7D2A-0191D61B7C95}"/>
          </ac:inkMkLst>
        </pc:inkChg>
        <pc:inkChg chg="del mod">
          <ac:chgData name="Tim Cook" userId="d1c7cfb340f2c7ab" providerId="LiveId" clId="{BF073DE7-9298-45F8-9D51-9F80AEA562B8}" dt="2022-11-11T03:23:14.919" v="740"/>
          <ac:inkMkLst>
            <pc:docMk/>
            <pc:sldMk cId="1944653615" sldId="324"/>
            <ac:inkMk id="199" creationId="{F6890F22-FCB7-3FA6-6432-B09F73221BE0}"/>
          </ac:inkMkLst>
        </pc:inkChg>
        <pc:inkChg chg="del mod">
          <ac:chgData name="Tim Cook" userId="d1c7cfb340f2c7ab" providerId="LiveId" clId="{BF073DE7-9298-45F8-9D51-9F80AEA562B8}" dt="2022-11-11T03:23:14.921" v="762"/>
          <ac:inkMkLst>
            <pc:docMk/>
            <pc:sldMk cId="1944653615" sldId="324"/>
            <ac:inkMk id="200" creationId="{4E75BCA4-1DDD-2245-8A1E-CD44958F56C6}"/>
          </ac:inkMkLst>
        </pc:inkChg>
        <pc:inkChg chg="del mod">
          <ac:chgData name="Tim Cook" userId="d1c7cfb340f2c7ab" providerId="LiveId" clId="{BF073DE7-9298-45F8-9D51-9F80AEA562B8}" dt="2022-11-11T03:23:14.918" v="732"/>
          <ac:inkMkLst>
            <pc:docMk/>
            <pc:sldMk cId="1944653615" sldId="324"/>
            <ac:inkMk id="225" creationId="{3C6CFAAA-518C-C337-FC67-73898107EF77}"/>
          </ac:inkMkLst>
        </pc:inkChg>
        <pc:inkChg chg="del mod">
          <ac:chgData name="Tim Cook" userId="d1c7cfb340f2c7ab" providerId="LiveId" clId="{BF073DE7-9298-45F8-9D51-9F80AEA562B8}" dt="2022-11-11T03:23:14.919" v="745"/>
          <ac:inkMkLst>
            <pc:docMk/>
            <pc:sldMk cId="1944653615" sldId="324"/>
            <ac:inkMk id="226" creationId="{82B22EF9-147C-418A-8093-220EA2C7D6BB}"/>
          </ac:inkMkLst>
        </pc:inkChg>
        <pc:inkChg chg="del mod">
          <ac:chgData name="Tim Cook" userId="d1c7cfb340f2c7ab" providerId="LiveId" clId="{BF073DE7-9298-45F8-9D51-9F80AEA562B8}" dt="2022-11-11T03:23:14.916" v="718"/>
          <ac:inkMkLst>
            <pc:docMk/>
            <pc:sldMk cId="1944653615" sldId="324"/>
            <ac:inkMk id="227" creationId="{A6D5F3B3-85BC-DE74-2908-66F1A10282D2}"/>
          </ac:inkMkLst>
        </pc:inkChg>
        <pc:inkChg chg="del mod">
          <ac:chgData name="Tim Cook" userId="d1c7cfb340f2c7ab" providerId="LiveId" clId="{BF073DE7-9298-45F8-9D51-9F80AEA562B8}" dt="2022-11-11T03:23:14.922" v="766"/>
          <ac:inkMkLst>
            <pc:docMk/>
            <pc:sldMk cId="1944653615" sldId="324"/>
            <ac:inkMk id="229" creationId="{0926B1D3-C738-5A71-60AA-D34669022F86}"/>
          </ac:inkMkLst>
        </pc:inkChg>
        <pc:inkChg chg="del mod">
          <ac:chgData name="Tim Cook" userId="d1c7cfb340f2c7ab" providerId="LiveId" clId="{BF073DE7-9298-45F8-9D51-9F80AEA562B8}" dt="2022-11-11T03:23:14.919" v="741"/>
          <ac:inkMkLst>
            <pc:docMk/>
            <pc:sldMk cId="1944653615" sldId="324"/>
            <ac:inkMk id="230" creationId="{A3CB99D3-3CC6-0296-CF96-BA0B314B9AC9}"/>
          </ac:inkMkLst>
        </pc:inkChg>
        <pc:inkChg chg="del mod">
          <ac:chgData name="Tim Cook" userId="d1c7cfb340f2c7ab" providerId="LiveId" clId="{BF073DE7-9298-45F8-9D51-9F80AEA562B8}" dt="2022-11-11T03:23:14.921" v="757"/>
          <ac:inkMkLst>
            <pc:docMk/>
            <pc:sldMk cId="1944653615" sldId="324"/>
            <ac:inkMk id="231" creationId="{A45547D6-1E47-F054-E879-F22332B9C60C}"/>
          </ac:inkMkLst>
        </pc:inkChg>
        <pc:inkChg chg="del mod">
          <ac:chgData name="Tim Cook" userId="d1c7cfb340f2c7ab" providerId="LiveId" clId="{BF073DE7-9298-45F8-9D51-9F80AEA562B8}" dt="2022-11-11T03:23:14.918" v="731"/>
          <ac:inkMkLst>
            <pc:docMk/>
            <pc:sldMk cId="1944653615" sldId="324"/>
            <ac:inkMk id="232" creationId="{15C4C847-E803-E913-8CAF-7E73F5434F45}"/>
          </ac:inkMkLst>
        </pc:inkChg>
        <pc:inkChg chg="del mod">
          <ac:chgData name="Tim Cook" userId="d1c7cfb340f2c7ab" providerId="LiveId" clId="{BF073DE7-9298-45F8-9D51-9F80AEA562B8}" dt="2022-11-11T03:23:14.920" v="754"/>
          <ac:inkMkLst>
            <pc:docMk/>
            <pc:sldMk cId="1944653615" sldId="324"/>
            <ac:inkMk id="233" creationId="{A3903AAF-41B9-3097-E049-2A9B752E2D14}"/>
          </ac:inkMkLst>
        </pc:inkChg>
        <pc:inkChg chg="del">
          <ac:chgData name="Tim Cook" userId="d1c7cfb340f2c7ab" providerId="LiveId" clId="{BF073DE7-9298-45F8-9D51-9F80AEA562B8}" dt="2022-11-11T03:23:14.915" v="714"/>
          <ac:inkMkLst>
            <pc:docMk/>
            <pc:sldMk cId="1944653615" sldId="324"/>
            <ac:inkMk id="234" creationId="{9C800906-B127-2C46-3DAC-21EE21EFC9B0}"/>
          </ac:inkMkLst>
        </pc:inkChg>
        <pc:inkChg chg="del mod">
          <ac:chgData name="Tim Cook" userId="d1c7cfb340f2c7ab" providerId="LiveId" clId="{BF073DE7-9298-45F8-9D51-9F80AEA562B8}" dt="2022-11-11T03:23:14.919" v="747"/>
          <ac:inkMkLst>
            <pc:docMk/>
            <pc:sldMk cId="1944653615" sldId="324"/>
            <ac:inkMk id="235" creationId="{554D6B03-B21B-3867-C87F-A668FDA236B7}"/>
          </ac:inkMkLst>
        </pc:inkChg>
        <pc:inkChg chg="del mod">
          <ac:chgData name="Tim Cook" userId="d1c7cfb340f2c7ab" providerId="LiveId" clId="{BF073DE7-9298-45F8-9D51-9F80AEA562B8}" dt="2022-11-11T03:23:14.917" v="727"/>
          <ac:inkMkLst>
            <pc:docMk/>
            <pc:sldMk cId="1944653615" sldId="324"/>
            <ac:inkMk id="236" creationId="{544CEF9E-346A-3F5B-AC09-CBF5AB11CD93}"/>
          </ac:inkMkLst>
        </pc:inkChg>
        <pc:inkChg chg="del mod">
          <ac:chgData name="Tim Cook" userId="d1c7cfb340f2c7ab" providerId="LiveId" clId="{BF073DE7-9298-45F8-9D51-9F80AEA562B8}" dt="2022-11-11T03:23:14.918" v="738"/>
          <ac:inkMkLst>
            <pc:docMk/>
            <pc:sldMk cId="1944653615" sldId="324"/>
            <ac:inkMk id="237" creationId="{DF488454-0BBA-6FDB-6109-5501E9900392}"/>
          </ac:inkMkLst>
        </pc:inkChg>
        <pc:inkChg chg="del mod">
          <ac:chgData name="Tim Cook" userId="d1c7cfb340f2c7ab" providerId="LiveId" clId="{BF073DE7-9298-45F8-9D51-9F80AEA562B8}" dt="2022-11-11T03:23:14.922" v="770"/>
          <ac:inkMkLst>
            <pc:docMk/>
            <pc:sldMk cId="1944653615" sldId="324"/>
            <ac:inkMk id="238" creationId="{27166DC9-8012-CBE1-D1C6-A1BB61202417}"/>
          </ac:inkMkLst>
        </pc:inkChg>
        <pc:inkChg chg="del mod">
          <ac:chgData name="Tim Cook" userId="d1c7cfb340f2c7ab" providerId="LiveId" clId="{BF073DE7-9298-45F8-9D51-9F80AEA562B8}" dt="2022-11-11T03:23:14.922" v="768"/>
          <ac:inkMkLst>
            <pc:docMk/>
            <pc:sldMk cId="1944653615" sldId="324"/>
            <ac:inkMk id="239" creationId="{57AB1AF3-B2BF-F949-CFCA-DC68153DC532}"/>
          </ac:inkMkLst>
        </pc:inkChg>
        <pc:inkChg chg="del mod">
          <ac:chgData name="Tim Cook" userId="d1c7cfb340f2c7ab" providerId="LiveId" clId="{BF073DE7-9298-45F8-9D51-9F80AEA562B8}" dt="2022-11-11T03:23:14.918" v="733"/>
          <ac:inkMkLst>
            <pc:docMk/>
            <pc:sldMk cId="1944653615" sldId="324"/>
            <ac:inkMk id="240" creationId="{17FA3CDC-5919-DBE1-13DC-4C0F6D2EE518}"/>
          </ac:inkMkLst>
        </pc:inkChg>
        <pc:inkChg chg="del">
          <ac:chgData name="Tim Cook" userId="d1c7cfb340f2c7ab" providerId="LiveId" clId="{BF073DE7-9298-45F8-9D51-9F80AEA562B8}" dt="2022-11-11T03:23:14.916" v="719"/>
          <ac:inkMkLst>
            <pc:docMk/>
            <pc:sldMk cId="1944653615" sldId="324"/>
            <ac:inkMk id="244" creationId="{D5CF0682-CD4C-8879-5EBA-90CD4FF3BD57}"/>
          </ac:inkMkLst>
        </pc:inkChg>
      </pc:sldChg>
      <pc:sldChg chg="del">
        <pc:chgData name="Tim Cook" userId="d1c7cfb340f2c7ab" providerId="LiveId" clId="{BF073DE7-9298-45F8-9D51-9F80AEA562B8}" dt="2022-11-10T23:48:32.763" v="7" actId="47"/>
        <pc:sldMkLst>
          <pc:docMk/>
          <pc:sldMk cId="2355173292" sldId="324"/>
        </pc:sldMkLst>
      </pc:sldChg>
      <pc:sldChg chg="addSp delSp modSp add mod">
        <pc:chgData name="Tim Cook" userId="d1c7cfb340f2c7ab" providerId="LiveId" clId="{BF073DE7-9298-45F8-9D51-9F80AEA562B8}" dt="2022-11-11T03:02:26.496" v="689" actId="1076"/>
        <pc:sldMkLst>
          <pc:docMk/>
          <pc:sldMk cId="2463137377" sldId="325"/>
        </pc:sldMkLst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" creationId="{AE3F3071-1990-73E4-24B8-0AFA0CA72E21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" creationId="{452A8DCE-8522-B9C2-42B3-5A8AD296BA4E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6" creationId="{CAB62E9A-4BE6-019F-6312-1A3FDF84BB2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7" creationId="{CC39F0F5-70F9-F122-2005-2DE0F1DE781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8" creationId="{2424CECA-7872-3093-D7F0-1EDE6688FC8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9" creationId="{B63D93FD-F7F3-631E-4913-7128213DF31E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0" creationId="{0A894EFE-4D3A-6DCF-F599-B73DE639A5D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1" creationId="{319B30D2-4C09-10ED-712D-DC81893FB92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2" creationId="{76F71BBA-9062-A9A2-6288-7C48F0CEBD54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3" creationId="{E0024D24-B9B2-12B9-B8E3-9332F27162C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4" creationId="{485F8449-8F31-E9DA-9ADC-52B6D466F003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5" creationId="{ED8B4BBA-0BB4-771C-EC8F-FCB7C782B64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6" creationId="{8DD5A1B9-F7B3-469D-F6AD-583075C2265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7" creationId="{24DAA0A6-F355-637C-5B17-8F2245D0FF7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8" creationId="{39BD7B46-E596-0848-EE49-20F1111863B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9" creationId="{9D081E2A-B876-F7F8-2DB0-5AA90764492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0" creationId="{A27F4B69-27E8-5AB3-F917-CF87B511E2E9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1" creationId="{29E647D0-FB4E-A329-E533-7EBC7D57479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2" creationId="{F2F457F3-3C64-07D5-640D-E5A5593E76C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3" creationId="{106C0747-55AA-6041-AB45-16E51F9EB3E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4" creationId="{9D578282-98EB-490D-E821-40A8AD1A23F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5" creationId="{0A440BE6-B849-2B64-3FA7-D446CAE82481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6" creationId="{C27381F3-88D0-0C23-7F32-CD4130809F3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7" creationId="{AE1CF9D8-C3C5-4C7A-5C2D-13FFB69F0B60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8" creationId="{2D00D28C-EE7E-2F77-6F98-C05867BFFB0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9" creationId="{97AAAFC2-98B5-7DD9-937C-0BE38EE3FC3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0" creationId="{40D5CF46-58C0-AC9C-B674-4B4EC88DBAEA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1" creationId="{7A7E92A4-1448-21DD-E3CA-445C78077C8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2" creationId="{39D7A0A3-F7A7-121F-C1BF-8FADB85FEE5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3" creationId="{649FCC61-4E52-1EB4-34DA-A747BFACFD14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4" creationId="{F1997331-B75E-C05A-6320-0C2D1BF0E0A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5" creationId="{82A461FD-1B89-0249-235B-456FCA1671A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6" creationId="{C3B18A5C-568C-6C7D-09F0-1A0BD81709C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7" creationId="{5CC0067F-E2CD-96A4-4F19-AD0083C21BD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8" creationId="{E784D5DE-7B05-1E75-CE23-8C3D2DA2103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9" creationId="{48B7F017-14A1-4586-9B98-39CD42EA335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0" creationId="{B6C27E43-850F-1282-5260-D5EE42BD316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1" creationId="{91F12613-EE9F-5871-D8B3-3EDB03B012DE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2" creationId="{F7FF1971-3096-0723-F713-D847E51A4F2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3" creationId="{45D7E596-933E-5652-417A-79D879585FF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4" creationId="{EFE38F09-5C2C-F158-A169-788529C40A5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5" creationId="{C52A497C-5E15-22AF-819D-3BB033EE047D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6" creationId="{76F38917-F6BF-2C82-575D-6B9D843B768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7" creationId="{1BBA32E2-9739-57AF-5F32-062AF0F7D0C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8" creationId="{88B4C37D-11F6-6E4B-516C-FE4CFA51C77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9" creationId="{14CF69F7-B44D-E55F-CC38-88490495AF2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0" creationId="{F210D10F-9CF0-8983-BDE7-348968870A61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1" creationId="{3B954948-0CE3-1AF5-2FC5-1471608EC4C0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2" creationId="{054538B8-10AE-B6C4-F82A-AFB1337B681A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3" creationId="{077F27E4-C378-0BC7-BA14-E7F4ADF6B779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4" creationId="{20BE7BF6-1546-AB56-92C9-84BAAD1813B5}"/>
          </ac:inkMkLst>
        </pc:inkChg>
        <pc:inkChg chg="del">
          <ac:chgData name="Tim Cook" userId="d1c7cfb340f2c7ab" providerId="LiveId" clId="{BF073DE7-9298-45F8-9D51-9F80AEA562B8}" dt="2022-11-11T02:36:28.057" v="528"/>
          <ac:inkMkLst>
            <pc:docMk/>
            <pc:sldMk cId="2463137377" sldId="325"/>
            <ac:inkMk id="55" creationId="{F0209FE3-ECC0-2AD3-C8F3-EC824DF7C8C0}"/>
          </ac:inkMkLst>
        </pc:inkChg>
        <pc:inkChg chg="del">
          <ac:chgData name="Tim Cook" userId="d1c7cfb340f2c7ab" providerId="LiveId" clId="{BF073DE7-9298-45F8-9D51-9F80AEA562B8}" dt="2022-11-11T02:36:28.058" v="544"/>
          <ac:inkMkLst>
            <pc:docMk/>
            <pc:sldMk cId="2463137377" sldId="325"/>
            <ac:inkMk id="56" creationId="{82FED1EA-37D1-43C2-2656-C3865BFB9350}"/>
          </ac:inkMkLst>
        </pc:inkChg>
        <pc:inkChg chg="del">
          <ac:chgData name="Tim Cook" userId="d1c7cfb340f2c7ab" providerId="LiveId" clId="{BF073DE7-9298-45F8-9D51-9F80AEA562B8}" dt="2022-11-11T02:36:28.057" v="535"/>
          <ac:inkMkLst>
            <pc:docMk/>
            <pc:sldMk cId="2463137377" sldId="325"/>
            <ac:inkMk id="57" creationId="{2EB4CA87-EA93-7D6E-4137-F797F58287D2}"/>
          </ac:inkMkLst>
        </pc:inkChg>
        <pc:inkChg chg="del">
          <ac:chgData name="Tim Cook" userId="d1c7cfb340f2c7ab" providerId="LiveId" clId="{BF073DE7-9298-45F8-9D51-9F80AEA562B8}" dt="2022-11-11T02:36:28.059" v="549"/>
          <ac:inkMkLst>
            <pc:docMk/>
            <pc:sldMk cId="2463137377" sldId="325"/>
            <ac:inkMk id="58" creationId="{94326FE1-0CB6-1751-33E4-9465DA9C78E8}"/>
          </ac:inkMkLst>
        </pc:inkChg>
        <pc:inkChg chg="del">
          <ac:chgData name="Tim Cook" userId="d1c7cfb340f2c7ab" providerId="LiveId" clId="{BF073DE7-9298-45F8-9D51-9F80AEA562B8}" dt="2022-11-11T02:36:28.060" v="558"/>
          <ac:inkMkLst>
            <pc:docMk/>
            <pc:sldMk cId="2463137377" sldId="325"/>
            <ac:inkMk id="59" creationId="{3D091CEF-D3E9-572D-4949-083BBD9DF44B}"/>
          </ac:inkMkLst>
        </pc:inkChg>
        <pc:inkChg chg="mod">
          <ac:chgData name="Tim Cook" userId="d1c7cfb340f2c7ab" providerId="LiveId" clId="{BF073DE7-9298-45F8-9D51-9F80AEA562B8}" dt="2022-11-11T02:36:36.679" v="588" actId="1076"/>
          <ac:inkMkLst>
            <pc:docMk/>
            <pc:sldMk cId="2463137377" sldId="325"/>
            <ac:inkMk id="60" creationId="{19D4F305-82F1-40AE-B6D8-BD82523BED24}"/>
          </ac:inkMkLst>
        </pc:inkChg>
        <pc:inkChg chg="del">
          <ac:chgData name="Tim Cook" userId="d1c7cfb340f2c7ab" providerId="LiveId" clId="{BF073DE7-9298-45F8-9D51-9F80AEA562B8}" dt="2022-11-11T02:36:28.058" v="547"/>
          <ac:inkMkLst>
            <pc:docMk/>
            <pc:sldMk cId="2463137377" sldId="325"/>
            <ac:inkMk id="61" creationId="{B25181AF-11F9-3DE0-8880-D086B891BBAC}"/>
          </ac:inkMkLst>
        </pc:inkChg>
        <pc:inkChg chg="del">
          <ac:chgData name="Tim Cook" userId="d1c7cfb340f2c7ab" providerId="LiveId" clId="{BF073DE7-9298-45F8-9D51-9F80AEA562B8}" dt="2022-11-11T02:36:28.059" v="550"/>
          <ac:inkMkLst>
            <pc:docMk/>
            <pc:sldMk cId="2463137377" sldId="325"/>
            <ac:inkMk id="62" creationId="{7A58B9AB-4EFE-AEA8-A301-838B5609AD3D}"/>
          </ac:inkMkLst>
        </pc:inkChg>
        <pc:inkChg chg="del">
          <ac:chgData name="Tim Cook" userId="d1c7cfb340f2c7ab" providerId="LiveId" clId="{BF073DE7-9298-45F8-9D51-9F80AEA562B8}" dt="2022-11-11T02:36:28.058" v="546"/>
          <ac:inkMkLst>
            <pc:docMk/>
            <pc:sldMk cId="2463137377" sldId="325"/>
            <ac:inkMk id="63" creationId="{2883B4DD-BF53-8347-EC5B-D70E939E0D70}"/>
          </ac:inkMkLst>
        </pc:inkChg>
        <pc:inkChg chg="del">
          <ac:chgData name="Tim Cook" userId="d1c7cfb340f2c7ab" providerId="LiveId" clId="{BF073DE7-9298-45F8-9D51-9F80AEA562B8}" dt="2022-11-11T02:36:28.058" v="542"/>
          <ac:inkMkLst>
            <pc:docMk/>
            <pc:sldMk cId="2463137377" sldId="325"/>
            <ac:inkMk id="64" creationId="{4CFC1826-9B66-C70B-B4D4-35730774B61C}"/>
          </ac:inkMkLst>
        </pc:inkChg>
        <pc:inkChg chg="del">
          <ac:chgData name="Tim Cook" userId="d1c7cfb340f2c7ab" providerId="LiveId" clId="{BF073DE7-9298-45F8-9D51-9F80AEA562B8}" dt="2022-11-11T02:36:28.059" v="556"/>
          <ac:inkMkLst>
            <pc:docMk/>
            <pc:sldMk cId="2463137377" sldId="325"/>
            <ac:inkMk id="65" creationId="{E4F63D8A-51C6-B3AF-8BA7-D232A7467B90}"/>
          </ac:inkMkLst>
        </pc:inkChg>
        <pc:inkChg chg="del">
          <ac:chgData name="Tim Cook" userId="d1c7cfb340f2c7ab" providerId="LiveId" clId="{BF073DE7-9298-45F8-9D51-9F80AEA562B8}" dt="2022-11-11T02:36:28.058" v="539"/>
          <ac:inkMkLst>
            <pc:docMk/>
            <pc:sldMk cId="2463137377" sldId="325"/>
            <ac:inkMk id="66" creationId="{3F7597FB-6A92-E9AC-C35C-F03D274863E9}"/>
          </ac:inkMkLst>
        </pc:inkChg>
        <pc:inkChg chg="del">
          <ac:chgData name="Tim Cook" userId="d1c7cfb340f2c7ab" providerId="LiveId" clId="{BF073DE7-9298-45F8-9D51-9F80AEA562B8}" dt="2022-11-11T02:36:28.055" v="523"/>
          <ac:inkMkLst>
            <pc:docMk/>
            <pc:sldMk cId="2463137377" sldId="325"/>
            <ac:inkMk id="67" creationId="{F978F5B6-CC15-A294-D5DB-36AB85604C5F}"/>
          </ac:inkMkLst>
        </pc:inkChg>
        <pc:inkChg chg="del">
          <ac:chgData name="Tim Cook" userId="d1c7cfb340f2c7ab" providerId="LiveId" clId="{BF073DE7-9298-45F8-9D51-9F80AEA562B8}" dt="2022-11-11T02:36:28.056" v="527"/>
          <ac:inkMkLst>
            <pc:docMk/>
            <pc:sldMk cId="2463137377" sldId="325"/>
            <ac:inkMk id="68" creationId="{6A244C45-DB20-97CB-18F7-733097B6B9C6}"/>
          </ac:inkMkLst>
        </pc:inkChg>
        <pc:inkChg chg="del">
          <ac:chgData name="Tim Cook" userId="d1c7cfb340f2c7ab" providerId="LiveId" clId="{BF073DE7-9298-45F8-9D51-9F80AEA562B8}" dt="2022-11-11T02:36:28.059" v="553"/>
          <ac:inkMkLst>
            <pc:docMk/>
            <pc:sldMk cId="2463137377" sldId="325"/>
            <ac:inkMk id="69" creationId="{73B4A385-EC53-2F95-35AC-1B735E750457}"/>
          </ac:inkMkLst>
        </pc:inkChg>
        <pc:inkChg chg="del">
          <ac:chgData name="Tim Cook" userId="d1c7cfb340f2c7ab" providerId="LiveId" clId="{BF073DE7-9298-45F8-9D51-9F80AEA562B8}" dt="2022-11-11T02:36:28.059" v="557"/>
          <ac:inkMkLst>
            <pc:docMk/>
            <pc:sldMk cId="2463137377" sldId="325"/>
            <ac:inkMk id="70" creationId="{7D154E9D-0663-47AB-ABEB-1B82B7061EE5}"/>
          </ac:inkMkLst>
        </pc:inkChg>
        <pc:inkChg chg="del">
          <ac:chgData name="Tim Cook" userId="d1c7cfb340f2c7ab" providerId="LiveId" clId="{BF073DE7-9298-45F8-9D51-9F80AEA562B8}" dt="2022-11-11T02:36:28.057" v="532"/>
          <ac:inkMkLst>
            <pc:docMk/>
            <pc:sldMk cId="2463137377" sldId="325"/>
            <ac:inkMk id="71" creationId="{CA8BDDDD-5153-A2B9-0FD9-B757C7D7F12E}"/>
          </ac:inkMkLst>
        </pc:inkChg>
        <pc:inkChg chg="del">
          <ac:chgData name="Tim Cook" userId="d1c7cfb340f2c7ab" providerId="LiveId" clId="{BF073DE7-9298-45F8-9D51-9F80AEA562B8}" dt="2022-11-11T02:36:28.057" v="533"/>
          <ac:inkMkLst>
            <pc:docMk/>
            <pc:sldMk cId="2463137377" sldId="325"/>
            <ac:inkMk id="72" creationId="{8039613A-2145-6E0C-43FF-1A8901BD101D}"/>
          </ac:inkMkLst>
        </pc:inkChg>
        <pc:inkChg chg="del">
          <ac:chgData name="Tim Cook" userId="d1c7cfb340f2c7ab" providerId="LiveId" clId="{BF073DE7-9298-45F8-9D51-9F80AEA562B8}" dt="2022-11-11T02:36:28.058" v="543"/>
          <ac:inkMkLst>
            <pc:docMk/>
            <pc:sldMk cId="2463137377" sldId="325"/>
            <ac:inkMk id="73" creationId="{D7C1D612-90A5-5404-05A2-A98C0B0A63FA}"/>
          </ac:inkMkLst>
        </pc:inkChg>
        <pc:inkChg chg="del">
          <ac:chgData name="Tim Cook" userId="d1c7cfb340f2c7ab" providerId="LiveId" clId="{BF073DE7-9298-45F8-9D51-9F80AEA562B8}" dt="2022-11-11T02:36:28.056" v="524"/>
          <ac:inkMkLst>
            <pc:docMk/>
            <pc:sldMk cId="2463137377" sldId="325"/>
            <ac:inkMk id="74" creationId="{AD5EFF97-A8DF-29ED-33DF-A2C153B2DE24}"/>
          </ac:inkMkLst>
        </pc:inkChg>
        <pc:inkChg chg="del">
          <ac:chgData name="Tim Cook" userId="d1c7cfb340f2c7ab" providerId="LiveId" clId="{BF073DE7-9298-45F8-9D51-9F80AEA562B8}" dt="2022-11-11T02:36:28.057" v="534"/>
          <ac:inkMkLst>
            <pc:docMk/>
            <pc:sldMk cId="2463137377" sldId="325"/>
            <ac:inkMk id="75" creationId="{5B73D07B-3558-5760-01A5-B1142EBF8B46}"/>
          </ac:inkMkLst>
        </pc:inkChg>
        <pc:inkChg chg="del">
          <ac:chgData name="Tim Cook" userId="d1c7cfb340f2c7ab" providerId="LiveId" clId="{BF073DE7-9298-45F8-9D51-9F80AEA562B8}" dt="2022-11-11T02:36:28.057" v="531"/>
          <ac:inkMkLst>
            <pc:docMk/>
            <pc:sldMk cId="2463137377" sldId="325"/>
            <ac:inkMk id="76" creationId="{2475A55E-F996-A959-09DF-BC8C9EB55025}"/>
          </ac:inkMkLst>
        </pc:inkChg>
        <pc:inkChg chg="del">
          <ac:chgData name="Tim Cook" userId="d1c7cfb340f2c7ab" providerId="LiveId" clId="{BF073DE7-9298-45F8-9D51-9F80AEA562B8}" dt="2022-11-11T02:36:28.058" v="538"/>
          <ac:inkMkLst>
            <pc:docMk/>
            <pc:sldMk cId="2463137377" sldId="325"/>
            <ac:inkMk id="77" creationId="{9B03E18E-187D-9C8D-AF0D-06E2A9DF4BB8}"/>
          </ac:inkMkLst>
        </pc:inkChg>
        <pc:inkChg chg="del">
          <ac:chgData name="Tim Cook" userId="d1c7cfb340f2c7ab" providerId="LiveId" clId="{BF073DE7-9298-45F8-9D51-9F80AEA562B8}" dt="2022-11-11T02:36:28.058" v="545"/>
          <ac:inkMkLst>
            <pc:docMk/>
            <pc:sldMk cId="2463137377" sldId="325"/>
            <ac:inkMk id="78" creationId="{D625012F-A408-A193-AA39-52BA1D90E9C5}"/>
          </ac:inkMkLst>
        </pc:inkChg>
        <pc:inkChg chg="del">
          <ac:chgData name="Tim Cook" userId="d1c7cfb340f2c7ab" providerId="LiveId" clId="{BF073DE7-9298-45F8-9D51-9F80AEA562B8}" dt="2022-11-11T02:36:28.057" v="536"/>
          <ac:inkMkLst>
            <pc:docMk/>
            <pc:sldMk cId="2463137377" sldId="325"/>
            <ac:inkMk id="79" creationId="{16832A4E-CEC9-9425-1A37-85F1CDB090DA}"/>
          </ac:inkMkLst>
        </pc:inkChg>
        <pc:inkChg chg="del">
          <ac:chgData name="Tim Cook" userId="d1c7cfb340f2c7ab" providerId="LiveId" clId="{BF073DE7-9298-45F8-9D51-9F80AEA562B8}" dt="2022-11-11T02:36:28.058" v="541"/>
          <ac:inkMkLst>
            <pc:docMk/>
            <pc:sldMk cId="2463137377" sldId="325"/>
            <ac:inkMk id="80" creationId="{BA45D17B-5BA4-E55F-C52A-4B8F21AF7D77}"/>
          </ac:inkMkLst>
        </pc:inkChg>
        <pc:inkChg chg="del">
          <ac:chgData name="Tim Cook" userId="d1c7cfb340f2c7ab" providerId="LiveId" clId="{BF073DE7-9298-45F8-9D51-9F80AEA562B8}" dt="2022-11-11T02:36:28.059" v="555"/>
          <ac:inkMkLst>
            <pc:docMk/>
            <pc:sldMk cId="2463137377" sldId="325"/>
            <ac:inkMk id="81" creationId="{E32078DE-16E9-6947-B034-D482DC6F8C6D}"/>
          </ac:inkMkLst>
        </pc:inkChg>
        <pc:inkChg chg="del">
          <ac:chgData name="Tim Cook" userId="d1c7cfb340f2c7ab" providerId="LiveId" clId="{BF073DE7-9298-45F8-9D51-9F80AEA562B8}" dt="2022-11-11T02:36:28.057" v="530"/>
          <ac:inkMkLst>
            <pc:docMk/>
            <pc:sldMk cId="2463137377" sldId="325"/>
            <ac:inkMk id="82" creationId="{B69619C0-F24C-A8C9-3012-F441635CC5C0}"/>
          </ac:inkMkLst>
        </pc:inkChg>
        <pc:inkChg chg="del">
          <ac:chgData name="Tim Cook" userId="d1c7cfb340f2c7ab" providerId="LiveId" clId="{BF073DE7-9298-45F8-9D51-9F80AEA562B8}" dt="2022-11-11T02:36:28.059" v="551"/>
          <ac:inkMkLst>
            <pc:docMk/>
            <pc:sldMk cId="2463137377" sldId="325"/>
            <ac:inkMk id="83" creationId="{1A3A6F19-7190-5567-9F66-85413AB35545}"/>
          </ac:inkMkLst>
        </pc:inkChg>
        <pc:inkChg chg="del">
          <ac:chgData name="Tim Cook" userId="d1c7cfb340f2c7ab" providerId="LiveId" clId="{BF073DE7-9298-45F8-9D51-9F80AEA562B8}" dt="2022-11-11T02:36:28.057" v="537"/>
          <ac:inkMkLst>
            <pc:docMk/>
            <pc:sldMk cId="2463137377" sldId="325"/>
            <ac:inkMk id="84" creationId="{2B4E7497-AE49-AEB6-CE6A-B6C9B14B0DCE}"/>
          </ac:inkMkLst>
        </pc:inkChg>
        <pc:inkChg chg="del">
          <ac:chgData name="Tim Cook" userId="d1c7cfb340f2c7ab" providerId="LiveId" clId="{BF073DE7-9298-45F8-9D51-9F80AEA562B8}" dt="2022-11-11T02:36:28.058" v="540"/>
          <ac:inkMkLst>
            <pc:docMk/>
            <pc:sldMk cId="2463137377" sldId="325"/>
            <ac:inkMk id="85" creationId="{7185ECF2-F474-D9D3-55F4-4F3F3FC434A7}"/>
          </ac:inkMkLst>
        </pc:inkChg>
        <pc:inkChg chg="del">
          <ac:chgData name="Tim Cook" userId="d1c7cfb340f2c7ab" providerId="LiveId" clId="{BF073DE7-9298-45F8-9D51-9F80AEA562B8}" dt="2022-11-11T02:36:28.056" v="525"/>
          <ac:inkMkLst>
            <pc:docMk/>
            <pc:sldMk cId="2463137377" sldId="325"/>
            <ac:inkMk id="86" creationId="{9B61C649-D686-7F2E-6EB8-C28C74D2EE92}"/>
          </ac:inkMkLst>
        </pc:inkChg>
        <pc:inkChg chg="del">
          <ac:chgData name="Tim Cook" userId="d1c7cfb340f2c7ab" providerId="LiveId" clId="{BF073DE7-9298-45F8-9D51-9F80AEA562B8}" dt="2022-11-11T02:36:28.059" v="554"/>
          <ac:inkMkLst>
            <pc:docMk/>
            <pc:sldMk cId="2463137377" sldId="325"/>
            <ac:inkMk id="87" creationId="{3F9F3BA2-1686-871A-C2E0-5CDB249CFF11}"/>
          </ac:inkMkLst>
        </pc:inkChg>
        <pc:inkChg chg="del">
          <ac:chgData name="Tim Cook" userId="d1c7cfb340f2c7ab" providerId="LiveId" clId="{BF073DE7-9298-45F8-9D51-9F80AEA562B8}" dt="2022-11-11T02:36:28.057" v="529"/>
          <ac:inkMkLst>
            <pc:docMk/>
            <pc:sldMk cId="2463137377" sldId="325"/>
            <ac:inkMk id="88" creationId="{55B053D6-A01A-223A-AFD0-0656150A7B04}"/>
          </ac:inkMkLst>
        </pc:inkChg>
        <pc:inkChg chg="del">
          <ac:chgData name="Tim Cook" userId="d1c7cfb340f2c7ab" providerId="LiveId" clId="{BF073DE7-9298-45F8-9D51-9F80AEA562B8}" dt="2022-11-11T02:36:28.056" v="526"/>
          <ac:inkMkLst>
            <pc:docMk/>
            <pc:sldMk cId="2463137377" sldId="325"/>
            <ac:inkMk id="89" creationId="{06CF2229-C436-D9F3-A70A-8D0AEC7A5689}"/>
          </ac:inkMkLst>
        </pc:inkChg>
        <pc:inkChg chg="del">
          <ac:chgData name="Tim Cook" userId="d1c7cfb340f2c7ab" providerId="LiveId" clId="{BF073DE7-9298-45F8-9D51-9F80AEA562B8}" dt="2022-11-11T02:36:28.059" v="552"/>
          <ac:inkMkLst>
            <pc:docMk/>
            <pc:sldMk cId="2463137377" sldId="325"/>
            <ac:inkMk id="90" creationId="{8D607EC7-3810-ED61-48FA-9743404741C5}"/>
          </ac:inkMkLst>
        </pc:inkChg>
      </pc:sldChg>
      <pc:sldChg chg="delSp modSp new del mod">
        <pc:chgData name="Tim Cook" userId="d1c7cfb340f2c7ab" providerId="LiveId" clId="{BF073DE7-9298-45F8-9D51-9F80AEA562B8}" dt="2022-11-11T02:36:18.630" v="520" actId="47"/>
        <pc:sldMkLst>
          <pc:docMk/>
          <pc:sldMk cId="3487409414" sldId="325"/>
        </pc:sldMkLst>
        <pc:spChg chg="mod">
          <ac:chgData name="Tim Cook" userId="d1c7cfb340f2c7ab" providerId="LiveId" clId="{BF073DE7-9298-45F8-9D51-9F80AEA562B8}" dt="2022-11-11T02:34:09.243" v="517" actId="20577"/>
          <ac:spMkLst>
            <pc:docMk/>
            <pc:sldMk cId="3487409414" sldId="325"/>
            <ac:spMk id="2" creationId="{C5A9BE0B-89A7-5AAC-3E2D-3E24D645CEEF}"/>
          </ac:spMkLst>
        </pc:spChg>
        <pc:spChg chg="del">
          <ac:chgData name="Tim Cook" userId="d1c7cfb340f2c7ab" providerId="LiveId" clId="{BF073DE7-9298-45F8-9D51-9F80AEA562B8}" dt="2022-11-11T02:34:12.659" v="518" actId="478"/>
          <ac:spMkLst>
            <pc:docMk/>
            <pc:sldMk cId="3487409414" sldId="325"/>
            <ac:spMk id="3" creationId="{8615F433-0B7D-D0D6-392A-7ECEA10C7014}"/>
          </ac:spMkLst>
        </pc:spChg>
      </pc:sldChg>
      <pc:sldChg chg="del">
        <pc:chgData name="Tim Cook" userId="d1c7cfb340f2c7ab" providerId="LiveId" clId="{BF073DE7-9298-45F8-9D51-9F80AEA562B8}" dt="2022-11-10T23:48:32.990" v="8" actId="47"/>
        <pc:sldMkLst>
          <pc:docMk/>
          <pc:sldMk cId="3778391550" sldId="325"/>
        </pc:sldMkLst>
      </pc:sldChg>
      <pc:sldChg chg="del">
        <pc:chgData name="Tim Cook" userId="d1c7cfb340f2c7ab" providerId="LiveId" clId="{BF073DE7-9298-45F8-9D51-9F80AEA562B8}" dt="2022-11-10T23:48:32.343" v="5" actId="47"/>
        <pc:sldMkLst>
          <pc:docMk/>
          <pc:sldMk cId="1220520518" sldId="326"/>
        </pc:sldMkLst>
      </pc:sldChg>
      <pc:sldChg chg="del">
        <pc:chgData name="Tim Cook" userId="d1c7cfb340f2c7ab" providerId="LiveId" clId="{BF073DE7-9298-45F8-9D51-9F80AEA562B8}" dt="2022-11-10T23:48:33.199" v="9" actId="47"/>
        <pc:sldMkLst>
          <pc:docMk/>
          <pc:sldMk cId="2173081391" sldId="327"/>
        </pc:sldMkLst>
      </pc:sldChg>
      <pc:sldChg chg="del">
        <pc:chgData name="Tim Cook" userId="d1c7cfb340f2c7ab" providerId="LiveId" clId="{BF073DE7-9298-45F8-9D51-9F80AEA562B8}" dt="2022-11-10T23:48:32.680" v="6" actId="47"/>
        <pc:sldMkLst>
          <pc:docMk/>
          <pc:sldMk cId="888516570" sldId="328"/>
        </pc:sldMkLst>
      </pc:sldChg>
      <pc:sldChg chg="del">
        <pc:chgData name="Tim Cook" userId="d1c7cfb340f2c7ab" providerId="LiveId" clId="{BF073DE7-9298-45F8-9D51-9F80AEA562B8}" dt="2022-11-10T23:48:33.769" v="10" actId="47"/>
        <pc:sldMkLst>
          <pc:docMk/>
          <pc:sldMk cId="3644606174" sldId="329"/>
        </pc:sldMkLst>
      </pc:sldChg>
      <pc:sldChg chg="del">
        <pc:chgData name="Tim Cook" userId="d1c7cfb340f2c7ab" providerId="LiveId" clId="{BF073DE7-9298-45F8-9D51-9F80AEA562B8}" dt="2022-11-10T23:48:34.299" v="11" actId="47"/>
        <pc:sldMkLst>
          <pc:docMk/>
          <pc:sldMk cId="2279821197" sldId="330"/>
        </pc:sldMkLst>
      </pc:sldChg>
      <pc:sldMasterChg chg="modSldLayout">
        <pc:chgData name="Tim Cook" userId="d1c7cfb340f2c7ab" providerId="LiveId" clId="{BF073DE7-9298-45F8-9D51-9F80AEA562B8}" dt="2022-11-10T23:55:37.741" v="58" actId="103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F073DE7-9298-45F8-9D51-9F80AEA562B8}" dt="2022-11-10T23:55:37.741" v="58" actId="103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F073DE7-9298-45F8-9D51-9F80AEA562B8}" dt="2022-11-10T23:55:37.741" v="58" actId="1036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9E2BD6C8-E975-432E-9E90-AC79795227C1}"/>
    <pc:docChg chg="custSel modSld">
      <pc:chgData name="Tim Cook" userId="d1c7cfb340f2c7ab" providerId="LiveId" clId="{9E2BD6C8-E975-432E-9E90-AC79795227C1}" dt="2022-10-27T20:18:13.112" v="4" actId="478"/>
      <pc:docMkLst>
        <pc:docMk/>
      </pc:docMkLst>
      <pc:sldChg chg="addSp delSp modSp mod">
        <pc:chgData name="Tim Cook" userId="d1c7cfb340f2c7ab" providerId="LiveId" clId="{9E2BD6C8-E975-432E-9E90-AC79795227C1}" dt="2022-10-27T20:18:13.112" v="4" actId="478"/>
        <pc:sldMkLst>
          <pc:docMk/>
          <pc:sldMk cId="493166353" sldId="296"/>
        </pc:sldMkLst>
        <pc:grpChg chg="del mod">
          <ac:chgData name="Tim Cook" userId="d1c7cfb340f2c7ab" providerId="LiveId" clId="{9E2BD6C8-E975-432E-9E90-AC79795227C1}" dt="2022-10-27T20:18:13.112" v="4" actId="478"/>
          <ac:grpSpMkLst>
            <pc:docMk/>
            <pc:sldMk cId="493166353" sldId="296"/>
            <ac:grpSpMk id="11" creationId="{E097891F-A1E8-B9B7-6E46-8775BB871CB0}"/>
          </ac:grpSpMkLst>
        </pc:grpChg>
        <pc:inkChg chg="add del mod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8" creationId="{C2B5D93F-1066-86C5-291B-375A98DA70B0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9" creationId="{487972F3-F064-DA37-4A85-2F2B34C86A46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10" creationId="{0B6EBEF7-05E8-2DAF-E64B-DCC2CB3DE413}"/>
          </ac:inkMkLst>
        </pc:inkChg>
      </pc:sldChg>
    </pc:docChg>
  </pc:docChgLst>
  <pc:docChgLst>
    <pc:chgData name="Tim Cook" userId="d1c7cfb340f2c7ab" providerId="LiveId" clId="{1D50EDFD-FDB9-4B98-93C3-EED63AC15317}"/>
    <pc:docChg chg="undo custSel addSld delSld modSld">
      <pc:chgData name="Tim Cook" userId="d1c7cfb340f2c7ab" providerId="LiveId" clId="{1D50EDFD-FDB9-4B98-93C3-EED63AC15317}" dt="2023-03-21T21:57:51.743" v="223"/>
      <pc:docMkLst>
        <pc:docMk/>
      </pc:docMkLst>
      <pc:sldChg chg="del">
        <pc:chgData name="Tim Cook" userId="d1c7cfb340f2c7ab" providerId="LiveId" clId="{1D50EDFD-FDB9-4B98-93C3-EED63AC15317}" dt="2023-03-21T16:58:51.959" v="33" actId="47"/>
        <pc:sldMkLst>
          <pc:docMk/>
          <pc:sldMk cId="1185440800" sldId="447"/>
        </pc:sldMkLst>
      </pc:sldChg>
      <pc:sldChg chg="del">
        <pc:chgData name="Tim Cook" userId="d1c7cfb340f2c7ab" providerId="LiveId" clId="{1D50EDFD-FDB9-4B98-93C3-EED63AC15317}" dt="2023-03-21T16:58:52.235" v="34" actId="47"/>
        <pc:sldMkLst>
          <pc:docMk/>
          <pc:sldMk cId="2082685797" sldId="448"/>
        </pc:sldMkLst>
      </pc:sldChg>
      <pc:sldChg chg="modSp mod">
        <pc:chgData name="Tim Cook" userId="d1c7cfb340f2c7ab" providerId="LiveId" clId="{1D50EDFD-FDB9-4B98-93C3-EED63AC15317}" dt="2023-03-21T16:56:30.437" v="32" actId="20577"/>
        <pc:sldMkLst>
          <pc:docMk/>
          <pc:sldMk cId="1484025802" sldId="449"/>
        </pc:sldMkLst>
        <pc:spChg chg="mod">
          <ac:chgData name="Tim Cook" userId="d1c7cfb340f2c7ab" providerId="LiveId" clId="{1D50EDFD-FDB9-4B98-93C3-EED63AC15317}" dt="2023-03-21T16:56:30.437" v="3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1D50EDFD-FDB9-4B98-93C3-EED63AC15317}" dt="2023-03-21T16:56:22.923" v="1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1D50EDFD-FDB9-4B98-93C3-EED63AC15317}" dt="2023-03-21T16:58:52.681" v="35" actId="47"/>
        <pc:sldMkLst>
          <pc:docMk/>
          <pc:sldMk cId="3792190756" sldId="450"/>
        </pc:sldMkLst>
      </pc:sldChg>
      <pc:sldChg chg="add del">
        <pc:chgData name="Tim Cook" userId="d1c7cfb340f2c7ab" providerId="LiveId" clId="{1D50EDFD-FDB9-4B98-93C3-EED63AC15317}" dt="2023-03-21T17:02:06.765" v="37"/>
        <pc:sldMkLst>
          <pc:docMk/>
          <pc:sldMk cId="4053217528" sldId="451"/>
        </pc:sldMkLst>
      </pc:sldChg>
      <pc:sldChg chg="addSp delSp modSp mod">
        <pc:chgData name="Tim Cook" userId="d1c7cfb340f2c7ab" providerId="LiveId" clId="{1D50EDFD-FDB9-4B98-93C3-EED63AC15317}" dt="2023-03-21T21:57:30.080" v="219" actId="1076"/>
        <pc:sldMkLst>
          <pc:docMk/>
          <pc:sldMk cId="1188232337" sldId="454"/>
        </pc:sldMkLst>
        <pc:grpChg chg="add mod">
          <ac:chgData name="Tim Cook" userId="d1c7cfb340f2c7ab" providerId="LiveId" clId="{1D50EDFD-FDB9-4B98-93C3-EED63AC15317}" dt="2023-03-21T17:06:16.243" v="139" actId="1076"/>
          <ac:grpSpMkLst>
            <pc:docMk/>
            <pc:sldMk cId="1188232337" sldId="454"/>
            <ac:grpSpMk id="3" creationId="{C3C1C808-3B49-7684-E890-C1DD35F0005F}"/>
          </ac:grpSpMkLst>
        </pc:grp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4" creationId="{B81A881F-7885-F409-87DC-34DF40087DDA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5" creationId="{0AA430BF-4E11-CD1B-11E1-84C5BBCAD157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6" creationId="{09FC4D60-7DE4-890D-1BAD-FFBAD29925A8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7" creationId="{70C78913-0160-1A21-9ADB-380DFFEA0054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8" creationId="{A5DD5660-D953-D9D5-9BF3-64332AC97D70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9" creationId="{91FEC92A-EC2D-8BF0-F551-03FD9723C2DF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10" creationId="{F17C7D4B-8E02-ADD4-B45F-02583F9FA8D4}"/>
          </ac:inkMkLst>
        </pc:inkChg>
        <pc:inkChg chg="add del 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11" creationId="{4089817B-8D57-6468-A130-6BC39F56D60C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7" creationId="{2B76D2CC-FF97-0892-BC94-DC3748E0149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8" creationId="{A0BF70B7-F3CB-8CD1-5342-6973FAE4B87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9" creationId="{F759D7AB-C73B-E087-6565-6D4BCCC4417B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0" creationId="{2168BC3A-8A6F-1814-A75B-A8DAFF5165C2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6" creationId="{EFF5BA0F-52D6-3C1C-1A7D-58D679F5C675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7" creationId="{F388BBDE-BA32-0226-17A4-6F552A8954F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8" creationId="{10906142-0193-0748-234B-25B3BD2162E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0" creationId="{7ED2211B-8134-1714-722E-237B0954A5AE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1" creationId="{57F13124-8C3D-E57C-19FF-99A962F150C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2" creationId="{322DB3E8-9319-9AA9-3127-2333F2996DC8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3" creationId="{A3037DD1-AC6F-9C62-8897-8906A501FFE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5" creationId="{B1065CA9-3118-C703-21DC-F6B2AB300BC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6" creationId="{302C11B4-3BCA-9FBC-5692-C3B915E9E8F8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7" creationId="{C9531685-39F0-1E07-27B2-1B2331970AA6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8" creationId="{621BE892-51D7-589F-452F-D863F9FE04B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9" creationId="{668F856C-286A-B816-8114-FA5DE1FA96F0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0" creationId="{2967C507-4A75-9C37-131E-9EDBC2CE26B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1" creationId="{E738161F-BF8F-1C01-8A5C-D133A41A1FB5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2" creationId="{7F149E7B-51F2-4A14-5AD5-FEF9CBFD8306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3" creationId="{3A8EDB7E-C5FE-E065-3CBB-67BDEFCA58EF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4" creationId="{923FAAAE-FDC6-D087-6D6B-F34CB63B5ECA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5" creationId="{46A3A1FB-D274-A8F0-0957-CB4D7B96F34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6" creationId="{19C385C8-02D9-3BD0-0503-19D53330AD48}"/>
          </ac:inkMkLst>
        </pc:inkChg>
        <pc:cxnChg chg="add mod">
          <ac:chgData name="Tim Cook" userId="d1c7cfb340f2c7ab" providerId="LiveId" clId="{1D50EDFD-FDB9-4B98-93C3-EED63AC15317}" dt="2023-03-21T21:57:30.080" v="219" actId="1076"/>
          <ac:cxnSpMkLst>
            <pc:docMk/>
            <pc:sldMk cId="1188232337" sldId="454"/>
            <ac:cxnSpMk id="64" creationId="{9F24E848-ECB4-0660-4A51-4F618223CC26}"/>
          </ac:cxnSpMkLst>
        </pc:cxnChg>
      </pc:sldChg>
      <pc:sldChg chg="delSp modSp new mod">
        <pc:chgData name="Tim Cook" userId="d1c7cfb340f2c7ab" providerId="LiveId" clId="{1D50EDFD-FDB9-4B98-93C3-EED63AC15317}" dt="2023-03-21T17:05:15.080" v="88" actId="20577"/>
        <pc:sldMkLst>
          <pc:docMk/>
          <pc:sldMk cId="1381959363" sldId="455"/>
        </pc:sldMkLst>
        <pc:spChg chg="mod">
          <ac:chgData name="Tim Cook" userId="d1c7cfb340f2c7ab" providerId="LiveId" clId="{1D50EDFD-FDB9-4B98-93C3-EED63AC15317}" dt="2023-03-21T17:05:15.080" v="88" actId="20577"/>
          <ac:spMkLst>
            <pc:docMk/>
            <pc:sldMk cId="1381959363" sldId="455"/>
            <ac:spMk id="2" creationId="{ECB272DC-AA5B-556A-1DA4-025612CA1FB6}"/>
          </ac:spMkLst>
        </pc:spChg>
        <pc:spChg chg="del">
          <ac:chgData name="Tim Cook" userId="d1c7cfb340f2c7ab" providerId="LiveId" clId="{1D50EDFD-FDB9-4B98-93C3-EED63AC15317}" dt="2023-03-21T17:05:09.186" v="76" actId="478"/>
          <ac:spMkLst>
            <pc:docMk/>
            <pc:sldMk cId="1381959363" sldId="455"/>
            <ac:spMk id="3" creationId="{93F79F9B-F114-8869-307F-9131552C42DF}"/>
          </ac:spMkLst>
        </pc:spChg>
      </pc:sldChg>
      <pc:sldChg chg="addSp delSp modSp new mod">
        <pc:chgData name="Tim Cook" userId="d1c7cfb340f2c7ab" providerId="LiveId" clId="{1D50EDFD-FDB9-4B98-93C3-EED63AC15317}" dt="2023-03-21T21:57:51.743" v="223"/>
        <pc:sldMkLst>
          <pc:docMk/>
          <pc:sldMk cId="3776161612" sldId="456"/>
        </pc:sldMkLst>
        <pc:spChg chg="mod">
          <ac:chgData name="Tim Cook" userId="d1c7cfb340f2c7ab" providerId="LiveId" clId="{1D50EDFD-FDB9-4B98-93C3-EED63AC15317}" dt="2023-03-21T17:05:29.656" v="132" actId="20577"/>
          <ac:spMkLst>
            <pc:docMk/>
            <pc:sldMk cId="3776161612" sldId="456"/>
            <ac:spMk id="2" creationId="{D82330CB-CE69-6CC0-82F4-7CAA728F9313}"/>
          </ac:spMkLst>
        </pc:spChg>
        <pc:spChg chg="del">
          <ac:chgData name="Tim Cook" userId="d1c7cfb340f2c7ab" providerId="LiveId" clId="{1D50EDFD-FDB9-4B98-93C3-EED63AC15317}" dt="2023-03-21T17:11:37.144" v="161" actId="478"/>
          <ac:spMkLst>
            <pc:docMk/>
            <pc:sldMk cId="3776161612" sldId="456"/>
            <ac:spMk id="3" creationId="{78B7DA3B-4AC8-C395-FB2D-173148861EAA}"/>
          </ac:spMkLst>
        </pc:spChg>
        <pc:cxnChg chg="add del mod">
          <ac:chgData name="Tim Cook" userId="d1c7cfb340f2c7ab" providerId="LiveId" clId="{1D50EDFD-FDB9-4B98-93C3-EED63AC15317}" dt="2023-03-21T21:57:51.743" v="223"/>
          <ac:cxnSpMkLst>
            <pc:docMk/>
            <pc:sldMk cId="3776161612" sldId="456"/>
            <ac:cxnSpMk id="4" creationId="{E276F63B-FE23-9BA0-CED4-0CE0897B86DB}"/>
          </ac:cxnSpMkLst>
        </pc:cxnChg>
      </pc:sldChg>
      <pc:sldChg chg="addSp delSp modSp new mod">
        <pc:chgData name="Tim Cook" userId="d1c7cfb340f2c7ab" providerId="LiveId" clId="{1D50EDFD-FDB9-4B98-93C3-EED63AC15317}" dt="2023-03-21T21:56:43.499" v="217" actId="1076"/>
        <pc:sldMkLst>
          <pc:docMk/>
          <pc:sldMk cId="2902850203" sldId="457"/>
        </pc:sldMkLst>
        <pc:spChg chg="mod">
          <ac:chgData name="Tim Cook" userId="d1c7cfb340f2c7ab" providerId="LiveId" clId="{1D50EDFD-FDB9-4B98-93C3-EED63AC15317}" dt="2023-03-21T17:11:26.975" v="159" actId="20577"/>
          <ac:spMkLst>
            <pc:docMk/>
            <pc:sldMk cId="2902850203" sldId="457"/>
            <ac:spMk id="2" creationId="{6264CD60-3684-D46E-40A0-5A5BD36E60D2}"/>
          </ac:spMkLst>
        </pc:spChg>
        <pc:spChg chg="del">
          <ac:chgData name="Tim Cook" userId="d1c7cfb340f2c7ab" providerId="LiveId" clId="{1D50EDFD-FDB9-4B98-93C3-EED63AC15317}" dt="2023-03-21T17:11:32.986" v="160" actId="478"/>
          <ac:spMkLst>
            <pc:docMk/>
            <pc:sldMk cId="2902850203" sldId="457"/>
            <ac:spMk id="3" creationId="{21FB6C35-5502-82A0-AA1E-2FBBE5661390}"/>
          </ac:spMkLst>
        </pc:spChg>
        <pc:spChg chg="add del">
          <ac:chgData name="Tim Cook" userId="d1c7cfb340f2c7ab" providerId="LiveId" clId="{1D50EDFD-FDB9-4B98-93C3-EED63AC15317}" dt="2023-03-21T17:11:20.756" v="146" actId="22"/>
          <ac:spMkLst>
            <pc:docMk/>
            <pc:sldMk cId="2902850203" sldId="457"/>
            <ac:spMk id="5" creationId="{DC511AE9-FE57-EB55-FB54-A8BE68DB1A5C}"/>
          </ac:spMkLst>
        </pc:s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53" creationId="{DC02024A-87F2-AB71-CAF9-CBB8E6E6BD80}"/>
          </ac:grpSpMkLst>
        </pc:gr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74" creationId="{5BECE921-5747-22C4-B20E-9F5BB005570F}"/>
          </ac:grpSpMkLst>
        </pc:gr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75" creationId="{DDE295AB-EA99-6686-BFFA-C68F91FD70E9}"/>
          </ac:grpSpMkLst>
        </pc:grpChg>
        <pc:cxnChg chg="add mod">
          <ac:chgData name="Tim Cook" userId="d1c7cfb340f2c7ab" providerId="LiveId" clId="{1D50EDFD-FDB9-4B98-93C3-EED63AC15317}" dt="2023-03-21T21:56:40.307" v="216" actId="1076"/>
          <ac:cxnSpMkLst>
            <pc:docMk/>
            <pc:sldMk cId="2902850203" sldId="457"/>
            <ac:cxnSpMk id="3" creationId="{CB429F1B-7302-4AB1-41E3-D451FD76E626}"/>
          </ac:cxnSpMkLst>
        </pc:cxnChg>
      </pc:sldChg>
      <pc:sldChg chg="addSp modSp new mod">
        <pc:chgData name="Tim Cook" userId="d1c7cfb340f2c7ab" providerId="LiveId" clId="{1D50EDFD-FDB9-4B98-93C3-EED63AC15317}" dt="2023-03-21T21:56:30.079" v="214" actId="1036"/>
        <pc:sldMkLst>
          <pc:docMk/>
          <pc:sldMk cId="4071529067" sldId="458"/>
        </pc:sldMkLst>
        <pc:spChg chg="mod">
          <ac:chgData name="Tim Cook" userId="d1c7cfb340f2c7ab" providerId="LiveId" clId="{1D50EDFD-FDB9-4B98-93C3-EED63AC15317}" dt="2023-03-21T21:49:31.942" v="204" actId="20577"/>
          <ac:spMkLst>
            <pc:docMk/>
            <pc:sldMk cId="4071529067" sldId="458"/>
            <ac:spMk id="2" creationId="{11D4B2A6-4086-DAC1-16B1-933B9438A3BB}"/>
          </ac:spMkLst>
        </pc:spChg>
        <pc:cxnChg chg="add mod">
          <ac:chgData name="Tim Cook" userId="d1c7cfb340f2c7ab" providerId="LiveId" clId="{1D50EDFD-FDB9-4B98-93C3-EED63AC15317}" dt="2023-03-21T21:56:30.079" v="214" actId="1036"/>
          <ac:cxnSpMkLst>
            <pc:docMk/>
            <pc:sldMk cId="4071529067" sldId="458"/>
            <ac:cxnSpMk id="78" creationId="{DA5A3F49-3BFB-E6B1-0F5D-BA27E8611F4E}"/>
          </ac:cxnSpMkLst>
        </pc:cxnChg>
      </pc:sldChg>
    </pc:docChg>
  </pc:docChgLst>
  <pc:docChgLst>
    <pc:chgData name="Tim Cook" userId="d1c7cfb340f2c7ab" providerId="LiveId" clId="{2DDD4B71-7E3B-4321-A77B-B985781EE193}"/>
    <pc:docChg chg="undo custSel addSld delSld modSld">
      <pc:chgData name="Tim Cook" userId="d1c7cfb340f2c7ab" providerId="LiveId" clId="{2DDD4B71-7E3B-4321-A77B-B985781EE193}" dt="2023-03-29T03:19:46.361" v="5903" actId="20577"/>
      <pc:docMkLst>
        <pc:docMk/>
      </pc:docMkLst>
      <pc:sldChg chg="modSp mod">
        <pc:chgData name="Tim Cook" userId="d1c7cfb340f2c7ab" providerId="LiveId" clId="{2DDD4B71-7E3B-4321-A77B-B985781EE193}" dt="2023-03-29T03:12:56.473" v="5894" actId="20577"/>
        <pc:sldMkLst>
          <pc:docMk/>
          <pc:sldMk cId="1484025802" sldId="449"/>
        </pc:sldMkLst>
        <pc:spChg chg="mod">
          <ac:chgData name="Tim Cook" userId="d1c7cfb340f2c7ab" providerId="LiveId" clId="{2DDD4B71-7E3B-4321-A77B-B985781EE193}" dt="2023-03-28T21:53:08.266" v="4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2DDD4B71-7E3B-4321-A77B-B985781EE193}" dt="2023-03-29T03:12:56.473" v="5894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2DDD4B71-7E3B-4321-A77B-B985781EE193}" dt="2023-03-28T21:53:13.925" v="45" actId="47"/>
        <pc:sldMkLst>
          <pc:docMk/>
          <pc:sldMk cId="3335275008" sldId="464"/>
        </pc:sldMkLst>
      </pc:sldChg>
      <pc:sldChg chg="del">
        <pc:chgData name="Tim Cook" userId="d1c7cfb340f2c7ab" providerId="LiveId" clId="{2DDD4B71-7E3B-4321-A77B-B985781EE193}" dt="2023-03-28T21:53:14.371" v="46" actId="47"/>
        <pc:sldMkLst>
          <pc:docMk/>
          <pc:sldMk cId="2594090708" sldId="465"/>
        </pc:sldMkLst>
      </pc:sldChg>
      <pc:sldChg chg="del">
        <pc:chgData name="Tim Cook" userId="d1c7cfb340f2c7ab" providerId="LiveId" clId="{2DDD4B71-7E3B-4321-A77B-B985781EE193}" dt="2023-03-28T21:53:14.802" v="47" actId="47"/>
        <pc:sldMkLst>
          <pc:docMk/>
          <pc:sldMk cId="1751585905" sldId="466"/>
        </pc:sldMkLst>
      </pc:sldChg>
      <pc:sldChg chg="del">
        <pc:chgData name="Tim Cook" userId="d1c7cfb340f2c7ab" providerId="LiveId" clId="{2DDD4B71-7E3B-4321-A77B-B985781EE193}" dt="2023-03-28T21:53:15.772" v="49" actId="47"/>
        <pc:sldMkLst>
          <pc:docMk/>
          <pc:sldMk cId="1237977900" sldId="467"/>
        </pc:sldMkLst>
      </pc:sldChg>
      <pc:sldChg chg="del">
        <pc:chgData name="Tim Cook" userId="d1c7cfb340f2c7ab" providerId="LiveId" clId="{2DDD4B71-7E3B-4321-A77B-B985781EE193}" dt="2023-03-28T21:53:20.025" v="52" actId="47"/>
        <pc:sldMkLst>
          <pc:docMk/>
          <pc:sldMk cId="1235306705" sldId="468"/>
        </pc:sldMkLst>
      </pc:sldChg>
      <pc:sldChg chg="del">
        <pc:chgData name="Tim Cook" userId="d1c7cfb340f2c7ab" providerId="LiveId" clId="{2DDD4B71-7E3B-4321-A77B-B985781EE193}" dt="2023-03-28T21:53:20.224" v="53" actId="47"/>
        <pc:sldMkLst>
          <pc:docMk/>
          <pc:sldMk cId="937315450" sldId="469"/>
        </pc:sldMkLst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1536545073" sldId="470"/>
        </pc:sldMkLst>
        <pc:spChg chg="mod">
          <ac:chgData name="Tim Cook" userId="d1c7cfb340f2c7ab" providerId="LiveId" clId="{2DDD4B71-7E3B-4321-A77B-B985781EE193}" dt="2023-03-28T21:53:50.099" v="114" actId="20577"/>
          <ac:spMkLst>
            <pc:docMk/>
            <pc:sldMk cId="1536545073" sldId="470"/>
            <ac:spMk id="2" creationId="{C2181041-9095-CBC8-519B-3E95A89E3EDA}"/>
          </ac:spMkLst>
        </pc:spChg>
        <pc:spChg chg="mod">
          <ac:chgData name="Tim Cook" userId="d1c7cfb340f2c7ab" providerId="LiveId" clId="{2DDD4B71-7E3B-4321-A77B-B985781EE193}" dt="2023-03-28T23:41:38.514" v="5771" actId="6549"/>
          <ac:spMkLst>
            <pc:docMk/>
            <pc:sldMk cId="1536545073" sldId="470"/>
            <ac:spMk id="3" creationId="{1907BED0-278B-6223-B78B-4E02D14A0EBE}"/>
          </ac:spMkLst>
        </pc:spChg>
      </pc:sldChg>
      <pc:sldChg chg="modSp new add del mod">
        <pc:chgData name="Tim Cook" userId="d1c7cfb340f2c7ab" providerId="LiveId" clId="{2DDD4B71-7E3B-4321-A77B-B985781EE193}" dt="2023-03-29T03:19:46.361" v="5903" actId="20577"/>
        <pc:sldMkLst>
          <pc:docMk/>
          <pc:sldMk cId="3398425779" sldId="471"/>
        </pc:sldMkLst>
        <pc:spChg chg="mod">
          <ac:chgData name="Tim Cook" userId="d1c7cfb340f2c7ab" providerId="LiveId" clId="{2DDD4B71-7E3B-4321-A77B-B985781EE193}" dt="2023-03-28T21:55:26.803" v="510" actId="20577"/>
          <ac:spMkLst>
            <pc:docMk/>
            <pc:sldMk cId="3398425779" sldId="471"/>
            <ac:spMk id="2" creationId="{C34B5353-90F7-820C-EB05-49134F5AFBA7}"/>
          </ac:spMkLst>
        </pc:spChg>
        <pc:spChg chg="mod">
          <ac:chgData name="Tim Cook" userId="d1c7cfb340f2c7ab" providerId="LiveId" clId="{2DDD4B71-7E3B-4321-A77B-B985781EE193}" dt="2023-03-29T03:19:46.361" v="5903" actId="20577"/>
          <ac:spMkLst>
            <pc:docMk/>
            <pc:sldMk cId="3398425779" sldId="471"/>
            <ac:spMk id="3" creationId="{EA40DFDB-1B3D-B01F-CDBC-FD4E4996C572}"/>
          </ac:spMkLst>
        </pc:spChg>
      </pc:sldChg>
      <pc:sldChg chg="del">
        <pc:chgData name="Tim Cook" userId="d1c7cfb340f2c7ab" providerId="LiveId" clId="{2DDD4B71-7E3B-4321-A77B-B985781EE193}" dt="2023-03-28T21:53:15.199" v="48" actId="47"/>
        <pc:sldMkLst>
          <pc:docMk/>
          <pc:sldMk cId="4012230917" sldId="471"/>
        </pc:sldMkLst>
      </pc:sldChg>
      <pc:sldChg chg="del">
        <pc:chgData name="Tim Cook" userId="d1c7cfb340f2c7ab" providerId="LiveId" clId="{2DDD4B71-7E3B-4321-A77B-B985781EE193}" dt="2023-03-28T21:53:16.263" v="50" actId="47"/>
        <pc:sldMkLst>
          <pc:docMk/>
          <pc:sldMk cId="1509069945" sldId="472"/>
        </pc:sldMkLst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1985909236" sldId="472"/>
        </pc:sldMkLst>
        <pc:spChg chg="mod">
          <ac:chgData name="Tim Cook" userId="d1c7cfb340f2c7ab" providerId="LiveId" clId="{2DDD4B71-7E3B-4321-A77B-B985781EE193}" dt="2023-03-28T22:03:22.951" v="991"/>
          <ac:spMkLst>
            <pc:docMk/>
            <pc:sldMk cId="1985909236" sldId="472"/>
            <ac:spMk id="2" creationId="{813A3618-94BF-C048-6FA1-EAE6B67AA26B}"/>
          </ac:spMkLst>
        </pc:spChg>
        <pc:spChg chg="mod">
          <ac:chgData name="Tim Cook" userId="d1c7cfb340f2c7ab" providerId="LiveId" clId="{2DDD4B71-7E3B-4321-A77B-B985781EE193}" dt="2023-03-28T23:05:23.960" v="5713" actId="20577"/>
          <ac:spMkLst>
            <pc:docMk/>
            <pc:sldMk cId="1985909236" sldId="472"/>
            <ac:spMk id="3" creationId="{17256862-C2B8-9B90-8D72-269D0E86D459}"/>
          </ac:spMkLst>
        </pc:spChg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3222248560" sldId="473"/>
        </pc:sldMkLst>
        <pc:spChg chg="mod">
          <ac:chgData name="Tim Cook" userId="d1c7cfb340f2c7ab" providerId="LiveId" clId="{2DDD4B71-7E3B-4321-A77B-B985781EE193}" dt="2023-03-28T22:35:40.772" v="4933" actId="20577"/>
          <ac:spMkLst>
            <pc:docMk/>
            <pc:sldMk cId="3222248560" sldId="473"/>
            <ac:spMk id="2" creationId="{2CEF95B9-4D7B-65D7-EA59-7169B56D004B}"/>
          </ac:spMkLst>
        </pc:spChg>
        <pc:spChg chg="mod">
          <ac:chgData name="Tim Cook" userId="d1c7cfb340f2c7ab" providerId="LiveId" clId="{2DDD4B71-7E3B-4321-A77B-B985781EE193}" dt="2023-03-28T22:35:32.137" v="4894" actId="20577"/>
          <ac:spMkLst>
            <pc:docMk/>
            <pc:sldMk cId="3222248560" sldId="473"/>
            <ac:spMk id="3" creationId="{066264D6-649B-16D5-5285-EFC8674CE2F2}"/>
          </ac:spMkLst>
        </pc:spChg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1112326395" sldId="474"/>
        </pc:sldMkLst>
        <pc:spChg chg="mod">
          <ac:chgData name="Tim Cook" userId="d1c7cfb340f2c7ab" providerId="LiveId" clId="{2DDD4B71-7E3B-4321-A77B-B985781EE193}" dt="2023-03-28T22:35:44.233" v="4934"/>
          <ac:spMkLst>
            <pc:docMk/>
            <pc:sldMk cId="1112326395" sldId="474"/>
            <ac:spMk id="2" creationId="{CB0E5200-E70B-C764-F50E-8320350CC52C}"/>
          </ac:spMkLst>
        </pc:spChg>
        <pc:spChg chg="mod">
          <ac:chgData name="Tim Cook" userId="d1c7cfb340f2c7ab" providerId="LiveId" clId="{2DDD4B71-7E3B-4321-A77B-B985781EE193}" dt="2023-03-28T23:41:00.206" v="5715" actId="14100"/>
          <ac:spMkLst>
            <pc:docMk/>
            <pc:sldMk cId="1112326395" sldId="474"/>
            <ac:spMk id="3" creationId="{498D63DC-6056-9C99-DC6A-8744B4FDD328}"/>
          </ac:spMkLst>
        </pc:spChg>
      </pc:sldChg>
      <pc:sldChg chg="delSp modSp new mod">
        <pc:chgData name="Tim Cook" userId="d1c7cfb340f2c7ab" providerId="LiveId" clId="{2DDD4B71-7E3B-4321-A77B-B985781EE193}" dt="2023-03-28T22:29:53.878" v="4409" actId="478"/>
        <pc:sldMkLst>
          <pc:docMk/>
          <pc:sldMk cId="3273576346" sldId="475"/>
        </pc:sldMkLst>
        <pc:spChg chg="mod">
          <ac:chgData name="Tim Cook" userId="d1c7cfb340f2c7ab" providerId="LiveId" clId="{2DDD4B71-7E3B-4321-A77B-B985781EE193}" dt="2023-03-28T22:29:42.157" v="4408" actId="20577"/>
          <ac:spMkLst>
            <pc:docMk/>
            <pc:sldMk cId="3273576346" sldId="475"/>
            <ac:spMk id="2" creationId="{9C1EAC54-2E61-8FFC-A0AB-36337D8F87D1}"/>
          </ac:spMkLst>
        </pc:spChg>
        <pc:spChg chg="del">
          <ac:chgData name="Tim Cook" userId="d1c7cfb340f2c7ab" providerId="LiveId" clId="{2DDD4B71-7E3B-4321-A77B-B985781EE193}" dt="2023-03-28T22:29:53.878" v="4409" actId="478"/>
          <ac:spMkLst>
            <pc:docMk/>
            <pc:sldMk cId="3273576346" sldId="475"/>
            <ac:spMk id="3" creationId="{B37B6539-E1C6-55C5-B888-BB081E7226F0}"/>
          </ac:spMkLst>
        </pc:spChg>
      </pc:sldChg>
      <pc:sldChg chg="addSp delSp modSp new mod">
        <pc:chgData name="Tim Cook" userId="d1c7cfb340f2c7ab" providerId="LiveId" clId="{2DDD4B71-7E3B-4321-A77B-B985781EE193}" dt="2023-03-29T01:01:04.993" v="5889" actId="1076"/>
        <pc:sldMkLst>
          <pc:docMk/>
          <pc:sldMk cId="2799099025" sldId="476"/>
        </pc:sldMkLst>
        <pc:spChg chg="mod">
          <ac:chgData name="Tim Cook" userId="d1c7cfb340f2c7ab" providerId="LiveId" clId="{2DDD4B71-7E3B-4321-A77B-B985781EE193}" dt="2023-03-29T00:46:43.786" v="5871" actId="20577"/>
          <ac:spMkLst>
            <pc:docMk/>
            <pc:sldMk cId="2799099025" sldId="476"/>
            <ac:spMk id="2" creationId="{9ECB401D-32F5-2EE1-08E4-394ADBA3B8BF}"/>
          </ac:spMkLst>
        </pc:spChg>
        <pc:spChg chg="del">
          <ac:chgData name="Tim Cook" userId="d1c7cfb340f2c7ab" providerId="LiveId" clId="{2DDD4B71-7E3B-4321-A77B-B985781EE193}" dt="2023-03-28T22:30:11.810" v="4458" actId="478"/>
          <ac:spMkLst>
            <pc:docMk/>
            <pc:sldMk cId="2799099025" sldId="476"/>
            <ac:spMk id="3" creationId="{30C54B61-6388-31FF-B756-C11312464611}"/>
          </ac:spMkLst>
        </pc:spChg>
        <pc:grpChg chg="mod">
          <ac:chgData name="Tim Cook" userId="d1c7cfb340f2c7ab" providerId="LiveId" clId="{2DDD4B71-7E3B-4321-A77B-B985781EE193}" dt="2023-03-29T00:54:42.428" v="5882" actId="1076"/>
          <ac:grpSpMkLst>
            <pc:docMk/>
            <pc:sldMk cId="2799099025" sldId="476"/>
            <ac:grpSpMk id="17" creationId="{6BA36380-D1CE-A81E-4F1D-B81C530467B8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27" creationId="{12901F30-B094-B683-290B-9CB8728EEC4E}"/>
          </ac:grpSpMkLst>
        </pc:grpChg>
        <pc:grpChg chg="mod">
          <ac:chgData name="Tim Cook" userId="d1c7cfb340f2c7ab" providerId="LiveId" clId="{2DDD4B71-7E3B-4321-A77B-B985781EE193}" dt="2023-03-29T00:54:42.428" v="5882" actId="1076"/>
          <ac:grpSpMkLst>
            <pc:docMk/>
            <pc:sldMk cId="2799099025" sldId="476"/>
            <ac:grpSpMk id="29" creationId="{43CE5F37-E985-C314-A791-5DF8D9708C4B}"/>
          </ac:grpSpMkLst>
        </pc:grpChg>
        <pc:grpChg chg="mod">
          <ac:chgData name="Tim Cook" userId="d1c7cfb340f2c7ab" providerId="LiveId" clId="{2DDD4B71-7E3B-4321-A77B-B985781EE193}" dt="2023-03-29T00:55:45.788" v="5886" actId="1076"/>
          <ac:grpSpMkLst>
            <pc:docMk/>
            <pc:sldMk cId="2799099025" sldId="476"/>
            <ac:grpSpMk id="32" creationId="{DD641DC7-B536-D226-61C5-4458FEE08317}"/>
          </ac:grpSpMkLst>
        </pc:grpChg>
        <pc:grpChg chg="mod">
          <ac:chgData name="Tim Cook" userId="d1c7cfb340f2c7ab" providerId="LiveId" clId="{2DDD4B71-7E3B-4321-A77B-B985781EE193}" dt="2023-03-29T00:55:45.788" v="5886" actId="1076"/>
          <ac:grpSpMkLst>
            <pc:docMk/>
            <pc:sldMk cId="2799099025" sldId="476"/>
            <ac:grpSpMk id="49" creationId="{4FA2F8B1-47C5-DFB8-43B8-1C5DCAFB8889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52" creationId="{0E4C541C-95C9-AE2E-8B98-3E0A566CBE20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57" creationId="{202A6642-E61F-4CAD-41CA-973A6FB6F5B6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60" creationId="{7268547D-A0D0-8225-4F1C-736A75228449}"/>
          </ac:grpSpMkLst>
        </pc:grpChg>
        <pc:inkChg chg="mod">
          <ac:chgData name="Tim Cook" userId="d1c7cfb340f2c7ab" providerId="LiveId" clId="{2DDD4B71-7E3B-4321-A77B-B985781EE193}" dt="2023-03-29T00:54:42.428" v="5882" actId="1076"/>
          <ac:inkMkLst>
            <pc:docMk/>
            <pc:sldMk cId="2799099025" sldId="476"/>
            <ac:inkMk id="20" creationId="{D719166C-1ABD-EB1E-0F53-49C6DA58B6FD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4" creationId="{79F69174-27D7-D201-CDD0-F2FE726D85C9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5" creationId="{C5CF766C-2BDE-ECF4-2321-8E42A9DCD985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6" creationId="{037DF3AA-2CE2-73E3-9748-91AFA6A2B229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7" creationId="{B3EED470-AEB0-5274-7EC5-B7733F124A28}"/>
          </ac:inkMkLst>
        </pc:inkChg>
        <pc:inkChg chg="add mod">
          <ac:chgData name="Tim Cook" userId="d1c7cfb340f2c7ab" providerId="LiveId" clId="{2DDD4B71-7E3B-4321-A77B-B985781EE193}" dt="2023-03-29T01:01:04.993" v="5889" actId="1076"/>
          <ac:inkMkLst>
            <pc:docMk/>
            <pc:sldMk cId="2799099025" sldId="476"/>
            <ac:inkMk id="48" creationId="{4A0EA284-3A88-796A-E32C-236C6145C162}"/>
          </ac:inkMkLst>
        </pc:inkChg>
        <pc:inkChg chg="mod">
          <ac:chgData name="Tim Cook" userId="d1c7cfb340f2c7ab" providerId="LiveId" clId="{2DDD4B71-7E3B-4321-A77B-B985781EE193}" dt="2023-03-29T00:55:45.788" v="5886" actId="1076"/>
          <ac:inkMkLst>
            <pc:docMk/>
            <pc:sldMk cId="2799099025" sldId="476"/>
            <ac:inkMk id="50" creationId="{CD8A4158-9A0F-81E0-2478-F5C23D238CE3}"/>
          </ac:inkMkLst>
        </pc:inkChg>
        <pc:inkChg chg="mod">
          <ac:chgData name="Tim Cook" userId="d1c7cfb340f2c7ab" providerId="LiveId" clId="{2DDD4B71-7E3B-4321-A77B-B985781EE193}" dt="2023-03-29T00:55:45.788" v="5886" actId="1076"/>
          <ac:inkMkLst>
            <pc:docMk/>
            <pc:sldMk cId="2799099025" sldId="476"/>
            <ac:inkMk id="51" creationId="{0993DA8A-AB44-D215-3377-1DACBE2FB974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3" creationId="{5FB9104D-0B23-30E1-FD2E-7E57E3F9F0D6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4" creationId="{78B21C9D-A370-F6FC-D5DA-6DE84C2ED050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5" creationId="{E0DCE3E0-BA0B-E459-B463-AB0EE046C34E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6" creationId="{39CABA35-0205-7981-CEC8-1B2252C1FDC7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8" creationId="{C5B34FEA-2973-F9D5-4B2A-A122498CDB36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9" creationId="{9A469DBE-D67C-548C-347F-2A79B9B3C7C1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61" creationId="{43FF145E-A248-CA36-3D58-BABDB9752CA4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62" creationId="{9571C1AE-5D58-AE33-FAD7-8525361DC351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63" creationId="{D8FC41FD-EE59-B3BD-7C97-9459A45CADDA}"/>
          </ac:inkMkLst>
        </pc:inkChg>
        <pc:inkChg chg="add mod">
          <ac:chgData name="Tim Cook" userId="d1c7cfb340f2c7ab" providerId="LiveId" clId="{2DDD4B71-7E3B-4321-A77B-B985781EE193}" dt="2023-03-29T01:01:04.993" v="5889" actId="1076"/>
          <ac:inkMkLst>
            <pc:docMk/>
            <pc:sldMk cId="2799099025" sldId="476"/>
            <ac:inkMk id="64" creationId="{20E29CDD-0115-F1BA-68BE-B7566C53B77C}"/>
          </ac:inkMkLst>
        </pc:inkChg>
        <pc:inkChg chg="add mod">
          <ac:chgData name="Tim Cook" userId="d1c7cfb340f2c7ab" providerId="LiveId" clId="{2DDD4B71-7E3B-4321-A77B-B985781EE193}" dt="2023-03-29T01:01:04.993" v="5889" actId="1076"/>
          <ac:inkMkLst>
            <pc:docMk/>
            <pc:sldMk cId="2799099025" sldId="476"/>
            <ac:inkMk id="65" creationId="{CDE6F4E1-89B6-A909-63CA-AC6DAD64EA33}"/>
          </ac:inkMkLst>
        </pc:inkChg>
        <pc:cxnChg chg="add mod">
          <ac:chgData name="Tim Cook" userId="d1c7cfb340f2c7ab" providerId="LiveId" clId="{2DDD4B71-7E3B-4321-A77B-B985781EE193}" dt="2023-03-29T00:59:18.730" v="5888" actId="208"/>
          <ac:cxnSpMkLst>
            <pc:docMk/>
            <pc:sldMk cId="2799099025" sldId="476"/>
            <ac:cxnSpMk id="4" creationId="{1ED5E71F-0FDD-A6F0-A36F-91DE88C395C9}"/>
          </ac:cxnSpMkLst>
        </pc:cxnChg>
      </pc:sldChg>
      <pc:sldChg chg="addSp delSp modSp new mod">
        <pc:chgData name="Tim Cook" userId="d1c7cfb340f2c7ab" providerId="LiveId" clId="{2DDD4B71-7E3B-4321-A77B-B985781EE193}" dt="2023-03-29T01:12:35.234" v="5892" actId="1076"/>
        <pc:sldMkLst>
          <pc:docMk/>
          <pc:sldMk cId="1739644181" sldId="477"/>
        </pc:sldMkLst>
        <pc:spChg chg="mod">
          <ac:chgData name="Tim Cook" userId="d1c7cfb340f2c7ab" providerId="LiveId" clId="{2DDD4B71-7E3B-4321-A77B-B985781EE193}" dt="2023-03-29T00:47:57.431" v="5880" actId="6549"/>
          <ac:spMkLst>
            <pc:docMk/>
            <pc:sldMk cId="1739644181" sldId="477"/>
            <ac:spMk id="2" creationId="{C4C05D02-EFAB-161C-1ED5-C8AFEB3B4F35}"/>
          </ac:spMkLst>
        </pc:spChg>
        <pc:spChg chg="del">
          <ac:chgData name="Tim Cook" userId="d1c7cfb340f2c7ab" providerId="LiveId" clId="{2DDD4B71-7E3B-4321-A77B-B985781EE193}" dt="2023-03-28T22:31:00.223" v="4572" actId="478"/>
          <ac:spMkLst>
            <pc:docMk/>
            <pc:sldMk cId="1739644181" sldId="477"/>
            <ac:spMk id="3" creationId="{D48840E9-95CC-4F4E-BA1C-39E270EC73C8}"/>
          </ac:spMkLst>
        </pc:spChg>
        <pc:grpChg chg="add mod">
          <ac:chgData name="Tim Cook" userId="d1c7cfb340f2c7ab" providerId="LiveId" clId="{2DDD4B71-7E3B-4321-A77B-B985781EE193}" dt="2023-03-29T01:12:35.234" v="5892" actId="1076"/>
          <ac:grpSpMkLst>
            <pc:docMk/>
            <pc:sldMk cId="1739644181" sldId="477"/>
            <ac:grpSpMk id="3" creationId="{754DE5FF-0DBF-9C49-6A1C-B2C2FF8A74A6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4" creationId="{80D1E228-3C26-EE37-FFB4-8A790A5578FD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0" creationId="{512B0F1C-B10F-8791-84A8-45017AE50156}"/>
          </ac:grpSpMkLst>
        </pc:grpChg>
        <pc:grpChg chg="add mod">
          <ac:chgData name="Tim Cook" userId="d1c7cfb340f2c7ab" providerId="LiveId" clId="{2DDD4B71-7E3B-4321-A77B-B985781EE193}" dt="2023-03-29T00:39:16.386" v="5821" actId="1076"/>
          <ac:grpSpMkLst>
            <pc:docMk/>
            <pc:sldMk cId="1739644181" sldId="477"/>
            <ac:grpSpMk id="15" creationId="{76D6C93D-BB67-EEDA-D7D6-5DE9B0613E4E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8" creationId="{250B0937-9AE3-FFDF-7ABF-22D0A48F19DA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24" creationId="{1B96D5FD-482C-EAAD-4A8A-7FC18D675415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31" creationId="{6ADF5AFD-FF17-6ED0-1D94-1679B758F6E3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36" creationId="{7C1D526E-DC14-2AB0-D8E7-28095DBFB8E1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61" creationId="{6DF7D508-9A4A-762F-2F8A-A6BA70B59755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62" creationId="{7F390A0E-85B9-A41D-6AEC-FCF14FC651DC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01" creationId="{F3D64273-C31E-282A-BBCD-9E5D492B409C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04" creationId="{D072AAC4-9648-94A5-7BAA-2440EFABF28C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13" creationId="{7B75F977-3393-62BA-6E5F-C33C57080976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20" creationId="{7230F292-FB5D-5FFF-54BC-731DCEC09174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26" creationId="{76BB88A5-42D3-D10D-CA3A-F3B0B3DA21E9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30" creationId="{D9D94C65-AB29-CD15-9537-2109118D9021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35" creationId="{316A5F7D-9461-9570-35D4-995FDD4A414D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38" creationId="{F6BFB9B3-874B-DDE7-EB29-389C9CCE3D00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48" creationId="{A04C9F08-35D9-3504-6202-423E7407F515}"/>
          </ac:grpSpMkLst>
        </pc:grp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5" creationId="{ECC69F71-F361-D623-2B3A-E486DA4A8E40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6" creationId="{B487DE01-1454-EF01-15FC-8FC1838D8453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7" creationId="{C4C19A77-C780-277D-8D27-84E215B91BCD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8" creationId="{D7410DC4-9C78-E4F3-EC48-9FF853FE031D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9" creationId="{5E523807-E21C-26A3-2583-9ABD10724DBF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1" creationId="{1EE16D2A-F868-5724-0239-7857A6D284FB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2" creationId="{0079F2B5-AC4D-6526-632B-593703E9B4DD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3" creationId="{9FD1039A-9911-F63D-B6AD-17B371979265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4" creationId="{429C92D5-0D10-7E45-BE4E-2EA614D50ABB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15" creationId="{6689CF58-846B-632D-3F01-23E693BACD8C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16" creationId="{652813B9-0D55-01D5-CDFA-2B529B75DF7D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6" creationId="{80A0E6EE-7CE7-26D0-23B5-21207C14E93A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17" creationId="{06518458-1959-ED7A-ADC2-1ED55C790383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7" creationId="{323BFC00-30D7-F6F3-28A8-CA15C088BF7B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9" creationId="{97F9F1EA-F3A7-9DE7-4D5A-43F1C579E548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20" creationId="{9D2BDFDF-50FB-12C0-3229-752B4F2EBF10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21" creationId="{351CE3D0-8788-7EA0-65DE-B4D3015B38BE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22" creationId="{51E6631F-1A56-A38F-A856-AEB8FD7EFCDF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23" creationId="{B38062A8-3617-6BC7-9AAB-EE08CDB4020A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5" creationId="{32B40ED5-28AE-6F4E-3AA8-544A23ADA5F5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26" creationId="{464C01BD-6EC4-1279-02A4-2E4B6BED0906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7" creationId="{87226F57-BC74-BC31-89D1-07A622BD09C4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8" creationId="{3377A4CE-D791-D304-7564-39FD9DC7B46A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9" creationId="{08F284F2-2FAF-6361-F2B9-CC25F389CE13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30" creationId="{260387B4-CEDD-350C-39EA-061A1B6D2039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2" creationId="{D1B9A3E2-DDFD-BBA7-AA9D-DC4D6B493D5A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3" creationId="{7A38697D-1915-4CCD-0167-36DEBD6A1648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4" creationId="{9284F155-3B7E-6BE1-207B-082892FCDEC0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5" creationId="{2E435B31-D110-3050-CA19-F673B718DC7D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7" creationId="{9DD4702E-099D-C5B3-C196-E93F4B478561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8" creationId="{206A0EB8-B7E8-4084-69A5-8A2F7133A3E9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9" creationId="{23B6D162-57A4-3BAE-952F-DC1DA847B845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40" creationId="{A780F1FA-0DC5-8F81-36B5-9090F689004C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41" creationId="{83095B51-07A0-5473-83BC-2E9EF4477628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42" creationId="{8CFBDD99-9B55-8486-0DFD-DB2425957C9A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43" creationId="{FFC96DE1-921F-3AC2-0FC6-409E35E15A15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44" creationId="{845A72C9-4B4F-D9FF-8BD3-35FD154B3F32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80" creationId="{94588F6A-9DC1-4817-0D51-FE2B0B27B062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90" creationId="{A8EB4658-2115-DC58-2EDF-A15B257F6D0C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114" creationId="{F10127A3-0C23-431B-59E7-353F01B534EF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131" creationId="{59048894-46FA-8193-40E0-3C890CFA6E30}"/>
          </ac:inkMkLst>
        </pc:inkChg>
        <pc:cxnChg chg="add mod">
          <ac:chgData name="Tim Cook" userId="d1c7cfb340f2c7ab" providerId="LiveId" clId="{2DDD4B71-7E3B-4321-A77B-B985781EE193}" dt="2023-03-29T00:47:30.922" v="5878" actId="1035"/>
          <ac:cxnSpMkLst>
            <pc:docMk/>
            <pc:sldMk cId="1739644181" sldId="477"/>
            <ac:cxnSpMk id="149" creationId="{EA37CD2D-5B8E-E568-DC31-AE63AB940860}"/>
          </ac:cxnSpMkLst>
        </pc:cxnChg>
      </pc:sldChg>
      <pc:sldChg chg="new del">
        <pc:chgData name="Tim Cook" userId="d1c7cfb340f2c7ab" providerId="LiveId" clId="{2DDD4B71-7E3B-4321-A77B-B985781EE193}" dt="2023-03-28T22:40:21.926" v="5382" actId="47"/>
        <pc:sldMkLst>
          <pc:docMk/>
          <pc:sldMk cId="2952569833" sldId="478"/>
        </pc:sldMkLst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2756074170" sldId="479"/>
        </pc:sldMkLst>
        <pc:spChg chg="mod">
          <ac:chgData name="Tim Cook" userId="d1c7cfb340f2c7ab" providerId="LiveId" clId="{2DDD4B71-7E3B-4321-A77B-B985781EE193}" dt="2023-03-28T22:36:58.093" v="5129" actId="20577"/>
          <ac:spMkLst>
            <pc:docMk/>
            <pc:sldMk cId="2756074170" sldId="479"/>
            <ac:spMk id="2" creationId="{0EBCAE7A-12E0-4B86-0116-DD098593FD1A}"/>
          </ac:spMkLst>
        </pc:spChg>
        <pc:spChg chg="mod">
          <ac:chgData name="Tim Cook" userId="d1c7cfb340f2c7ab" providerId="LiveId" clId="{2DDD4B71-7E3B-4321-A77B-B985781EE193}" dt="2023-03-28T22:38:49.902" v="5381" actId="20577"/>
          <ac:spMkLst>
            <pc:docMk/>
            <pc:sldMk cId="2756074170" sldId="479"/>
            <ac:spMk id="3" creationId="{2E02F8F6-DA1C-7F12-C140-65618BDBBA7D}"/>
          </ac:spMkLst>
        </pc:spChg>
      </pc:sldChg>
    </pc:docChg>
  </pc:docChgLst>
  <pc:docChgLst>
    <pc:chgData name="Tim Cook" userId="d1c7cfb340f2c7ab" providerId="LiveId" clId="{75720A69-AAA6-4045-8E5A-A6C348FB788D}"/>
    <pc:docChg chg="undo custSel addSld delSld modSld">
      <pc:chgData name="Tim Cook" userId="d1c7cfb340f2c7ab" providerId="LiveId" clId="{75720A69-AAA6-4045-8E5A-A6C348FB788D}" dt="2023-01-19T23:42:12.850" v="368" actId="1076"/>
      <pc:docMkLst>
        <pc:docMk/>
      </pc:docMkLst>
      <pc:sldChg chg="del">
        <pc:chgData name="Tim Cook" userId="d1c7cfb340f2c7ab" providerId="LiveId" clId="{75720A69-AAA6-4045-8E5A-A6C348FB788D}" dt="2023-01-19T22:53:30.348" v="57" actId="47"/>
        <pc:sldMkLst>
          <pc:docMk/>
          <pc:sldMk cId="2135570540" sldId="264"/>
        </pc:sldMkLst>
      </pc:sldChg>
      <pc:sldChg chg="del">
        <pc:chgData name="Tim Cook" userId="d1c7cfb340f2c7ab" providerId="LiveId" clId="{75720A69-AAA6-4045-8E5A-A6C348FB788D}" dt="2023-01-19T22:53:30.668" v="58" actId="47"/>
        <pc:sldMkLst>
          <pc:docMk/>
          <pc:sldMk cId="2172734518" sldId="267"/>
        </pc:sldMkLst>
      </pc:sldChg>
      <pc:sldChg chg="modSp mod">
        <pc:chgData name="Tim Cook" userId="d1c7cfb340f2c7ab" providerId="LiveId" clId="{75720A69-AAA6-4045-8E5A-A6C348FB788D}" dt="2023-01-19T22:54:08.545" v="90" actId="5793"/>
        <pc:sldMkLst>
          <pc:docMk/>
          <pc:sldMk cId="72713086" sldId="315"/>
        </pc:sldMkLst>
        <pc:spChg chg="mod">
          <ac:chgData name="Tim Cook" userId="d1c7cfb340f2c7ab" providerId="LiveId" clId="{75720A69-AAA6-4045-8E5A-A6C348FB788D}" dt="2023-01-19T22:54:08.545" v="90" actId="5793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75720A69-AAA6-4045-8E5A-A6C348FB788D}" dt="2023-01-19T22:53:30.930" v="59" actId="47"/>
        <pc:sldMkLst>
          <pc:docMk/>
          <pc:sldMk cId="4263874587" sldId="316"/>
        </pc:sldMkLst>
      </pc:sldChg>
      <pc:sldChg chg="del">
        <pc:chgData name="Tim Cook" userId="d1c7cfb340f2c7ab" providerId="LiveId" clId="{75720A69-AAA6-4045-8E5A-A6C348FB788D}" dt="2023-01-19T22:53:31.180" v="60" actId="47"/>
        <pc:sldMkLst>
          <pc:docMk/>
          <pc:sldMk cId="883433110" sldId="317"/>
        </pc:sldMkLst>
      </pc:sldChg>
      <pc:sldChg chg="del">
        <pc:chgData name="Tim Cook" userId="d1c7cfb340f2c7ab" providerId="LiveId" clId="{75720A69-AAA6-4045-8E5A-A6C348FB788D}" dt="2023-01-19T22:53:31.473" v="61" actId="47"/>
        <pc:sldMkLst>
          <pc:docMk/>
          <pc:sldMk cId="1600677972" sldId="318"/>
        </pc:sldMkLst>
      </pc:sldChg>
      <pc:sldChg chg="del">
        <pc:chgData name="Tim Cook" userId="d1c7cfb340f2c7ab" providerId="LiveId" clId="{75720A69-AAA6-4045-8E5A-A6C348FB788D}" dt="2023-01-19T22:53:32.462" v="62" actId="47"/>
        <pc:sldMkLst>
          <pc:docMk/>
          <pc:sldMk cId="2706844667" sldId="319"/>
        </pc:sldMkLst>
      </pc:sldChg>
      <pc:sldChg chg="delSp modSp new mod">
        <pc:chgData name="Tim Cook" userId="d1c7cfb340f2c7ab" providerId="LiveId" clId="{75720A69-AAA6-4045-8E5A-A6C348FB788D}" dt="2023-01-19T22:56:43.339" v="245" actId="207"/>
        <pc:sldMkLst>
          <pc:docMk/>
          <pc:sldMk cId="18219780" sldId="324"/>
        </pc:sldMkLst>
        <pc:spChg chg="mod">
          <ac:chgData name="Tim Cook" userId="d1c7cfb340f2c7ab" providerId="LiveId" clId="{75720A69-AAA6-4045-8E5A-A6C348FB788D}" dt="2023-01-19T22:56:43.339" v="245" actId="207"/>
          <ac:spMkLst>
            <pc:docMk/>
            <pc:sldMk cId="18219780" sldId="324"/>
            <ac:spMk id="2" creationId="{998D39CB-F80D-678A-65A3-743B531B5213}"/>
          </ac:spMkLst>
        </pc:spChg>
        <pc:spChg chg="del">
          <ac:chgData name="Tim Cook" userId="d1c7cfb340f2c7ab" providerId="LiveId" clId="{75720A69-AAA6-4045-8E5A-A6C348FB788D}" dt="2023-01-19T22:55:16.365" v="175" actId="478"/>
          <ac:spMkLst>
            <pc:docMk/>
            <pc:sldMk cId="18219780" sldId="324"/>
            <ac:spMk id="3" creationId="{BEF2F80F-9DD8-8066-E1B7-D8FF2CE524C5}"/>
          </ac:spMkLst>
        </pc:spChg>
      </pc:sldChg>
      <pc:sldChg chg="delSp modSp new del mod">
        <pc:chgData name="Tim Cook" userId="d1c7cfb340f2c7ab" providerId="LiveId" clId="{75720A69-AAA6-4045-8E5A-A6C348FB788D}" dt="2023-01-19T23:27:25.626" v="363" actId="2696"/>
        <pc:sldMkLst>
          <pc:docMk/>
          <pc:sldMk cId="108937388" sldId="325"/>
        </pc:sldMkLst>
        <pc:spChg chg="mod">
          <ac:chgData name="Tim Cook" userId="d1c7cfb340f2c7ab" providerId="LiveId" clId="{75720A69-AAA6-4045-8E5A-A6C348FB788D}" dt="2023-01-19T22:56:55.045" v="248" actId="20577"/>
          <ac:spMkLst>
            <pc:docMk/>
            <pc:sldMk cId="108937388" sldId="325"/>
            <ac:spMk id="2" creationId="{628DE000-D56D-77D4-A541-D6FD7398E69D}"/>
          </ac:spMkLst>
        </pc:spChg>
        <pc:spChg chg="del">
          <ac:chgData name="Tim Cook" userId="d1c7cfb340f2c7ab" providerId="LiveId" clId="{75720A69-AAA6-4045-8E5A-A6C348FB788D}" dt="2023-01-19T22:55:59.284" v="191" actId="478"/>
          <ac:spMkLst>
            <pc:docMk/>
            <pc:sldMk cId="108937388" sldId="325"/>
            <ac:spMk id="3" creationId="{FA2E5CE8-3DCF-CBEF-8AF4-8E6F55CF84D1}"/>
          </ac:spMkLst>
        </pc:spChg>
      </pc:sldChg>
      <pc:sldChg chg="delSp modSp new mod">
        <pc:chgData name="Tim Cook" userId="d1c7cfb340f2c7ab" providerId="LiveId" clId="{75720A69-AAA6-4045-8E5A-A6C348FB788D}" dt="2023-01-19T23:11:25.299" v="327" actId="478"/>
        <pc:sldMkLst>
          <pc:docMk/>
          <pc:sldMk cId="1946893322" sldId="326"/>
        </pc:sldMkLst>
        <pc:spChg chg="mod">
          <ac:chgData name="Tim Cook" userId="d1c7cfb340f2c7ab" providerId="LiveId" clId="{75720A69-AAA6-4045-8E5A-A6C348FB788D}" dt="2023-01-19T22:57:00.708" v="256" actId="20577"/>
          <ac:spMkLst>
            <pc:docMk/>
            <pc:sldMk cId="1946893322" sldId="326"/>
            <ac:spMk id="2" creationId="{AA91E558-30F0-453B-4FB1-20E4DE4ACA8F}"/>
          </ac:spMkLst>
        </pc:spChg>
        <pc:spChg chg="del">
          <ac:chgData name="Tim Cook" userId="d1c7cfb340f2c7ab" providerId="LiveId" clId="{75720A69-AAA6-4045-8E5A-A6C348FB788D}" dt="2023-01-19T23:11:25.299" v="327" actId="478"/>
          <ac:spMkLst>
            <pc:docMk/>
            <pc:sldMk cId="1946893322" sldId="326"/>
            <ac:spMk id="3" creationId="{F4461E54-18D3-D440-F72F-29341EC8D4A0}"/>
          </ac:spMkLst>
        </pc:spChg>
      </pc:sldChg>
      <pc:sldChg chg="delSp modSp new mod">
        <pc:chgData name="Tim Cook" userId="d1c7cfb340f2c7ab" providerId="LiveId" clId="{75720A69-AAA6-4045-8E5A-A6C348FB788D}" dt="2023-01-19T23:42:12.850" v="368" actId="1076"/>
        <pc:sldMkLst>
          <pc:docMk/>
          <pc:sldMk cId="3428247733" sldId="327"/>
        </pc:sldMkLst>
        <pc:spChg chg="mod">
          <ac:chgData name="Tim Cook" userId="d1c7cfb340f2c7ab" providerId="LiveId" clId="{75720A69-AAA6-4045-8E5A-A6C348FB788D}" dt="2023-01-19T23:42:02.124" v="366" actId="1076"/>
          <ac:spMkLst>
            <pc:docMk/>
            <pc:sldMk cId="3428247733" sldId="327"/>
            <ac:spMk id="2" creationId="{D98D7E7C-165C-4F19-C8C8-C34BEE83977B}"/>
          </ac:spMkLst>
        </pc:spChg>
        <pc:spChg chg="del">
          <ac:chgData name="Tim Cook" userId="d1c7cfb340f2c7ab" providerId="LiveId" clId="{75720A69-AAA6-4045-8E5A-A6C348FB788D}" dt="2023-01-19T22:57:20.524" v="283" actId="478"/>
          <ac:spMkLst>
            <pc:docMk/>
            <pc:sldMk cId="3428247733" sldId="327"/>
            <ac:spMk id="3" creationId="{6A4F0121-C1F7-B089-C776-FE7302110FD7}"/>
          </ac:spMkLst>
        </pc:s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8" creationId="{78B8E431-5C72-F7C0-0A3F-C792F1B0C20E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38" creationId="{A0D1DE87-B5C0-66CE-56FC-9F36E3ACD6F1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2" creationId="{694C2E22-B74E-DECD-B587-C7EF253F34D4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11" creationId="{372E9884-0037-9B77-00BC-82BA2D3DDC01}"/>
          </ac:grpSpMkLst>
        </pc:grp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13" creationId="{56E97411-73AB-A5D4-82BC-973CE79BE9D4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0" creationId="{9E4D82FC-DB73-1912-F768-B48481F9B020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2" creationId="{CA6A6706-77DC-AFF3-F057-DC5877AB80FF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2" creationId="{98560D6C-C043-E570-0D07-76260DE3BB64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4" creationId="{73533242-A09A-B613-CB05-B598181BDB42}"/>
          </ac:inkMkLst>
        </pc:inkChg>
      </pc:sldChg>
      <pc:sldChg chg="delSp modSp new mod">
        <pc:chgData name="Tim Cook" userId="d1c7cfb340f2c7ab" providerId="LiveId" clId="{75720A69-AAA6-4045-8E5A-A6C348FB788D}" dt="2023-01-19T23:19:29.108" v="361" actId="20577"/>
        <pc:sldMkLst>
          <pc:docMk/>
          <pc:sldMk cId="530561643" sldId="328"/>
        </pc:sldMkLst>
        <pc:spChg chg="mod">
          <ac:chgData name="Tim Cook" userId="d1c7cfb340f2c7ab" providerId="LiveId" clId="{75720A69-AAA6-4045-8E5A-A6C348FB788D}" dt="2023-01-19T23:19:29.108" v="361" actId="20577"/>
          <ac:spMkLst>
            <pc:docMk/>
            <pc:sldMk cId="530561643" sldId="328"/>
            <ac:spMk id="2" creationId="{D81A3C05-C7DA-DC1F-9B1B-8695CE96E789}"/>
          </ac:spMkLst>
        </pc:spChg>
        <pc:spChg chg="del">
          <ac:chgData name="Tim Cook" userId="d1c7cfb340f2c7ab" providerId="LiveId" clId="{75720A69-AAA6-4045-8E5A-A6C348FB788D}" dt="2023-01-19T23:11:21.772" v="326" actId="478"/>
          <ac:spMkLst>
            <pc:docMk/>
            <pc:sldMk cId="530561643" sldId="328"/>
            <ac:spMk id="3" creationId="{F877CDCF-7DA1-81A1-F4FB-380594B589A9}"/>
          </ac:spMkLst>
        </pc:spChg>
      </pc:sldChg>
      <pc:sldChg chg="add">
        <pc:chgData name="Tim Cook" userId="d1c7cfb340f2c7ab" providerId="LiveId" clId="{75720A69-AAA6-4045-8E5A-A6C348FB788D}" dt="2023-01-19T23:27:22.989" v="362"/>
        <pc:sldMkLst>
          <pc:docMk/>
          <pc:sldMk cId="1882601531" sldId="329"/>
        </pc:sldMkLst>
      </pc:sldChg>
    </pc:docChg>
  </pc:docChgLst>
  <pc:docChgLst>
    <pc:chgData name="Tim Cook" userId="d1c7cfb340f2c7ab" providerId="LiveId" clId="{F2AF4ED8-12A0-4EA4-876A-83C50D36C513}"/>
    <pc:docChg chg="undo custSel addSld delSld modSld">
      <pc:chgData name="Tim Cook" userId="d1c7cfb340f2c7ab" providerId="LiveId" clId="{F2AF4ED8-12A0-4EA4-876A-83C50D36C513}" dt="2023-03-24T00:34:44.699" v="301" actId="1076"/>
      <pc:docMkLst>
        <pc:docMk/>
      </pc:docMkLst>
      <pc:sldChg chg="del">
        <pc:chgData name="Tim Cook" userId="d1c7cfb340f2c7ab" providerId="LiveId" clId="{F2AF4ED8-12A0-4EA4-876A-83C50D36C513}" dt="2023-03-23T23:47:49.609" v="0" actId="47"/>
        <pc:sldMkLst>
          <pc:docMk/>
          <pc:sldMk cId="4053217528" sldId="451"/>
        </pc:sldMkLst>
      </pc:sldChg>
      <pc:sldChg chg="del">
        <pc:chgData name="Tim Cook" userId="d1c7cfb340f2c7ab" providerId="LiveId" clId="{F2AF4ED8-12A0-4EA4-876A-83C50D36C513}" dt="2023-03-23T23:47:49.821" v="1" actId="47"/>
        <pc:sldMkLst>
          <pc:docMk/>
          <pc:sldMk cId="2589208940" sldId="452"/>
        </pc:sldMkLst>
      </pc:sldChg>
      <pc:sldChg chg="del">
        <pc:chgData name="Tim Cook" userId="d1c7cfb340f2c7ab" providerId="LiveId" clId="{F2AF4ED8-12A0-4EA4-876A-83C50D36C513}" dt="2023-03-23T23:47:50.123" v="2" actId="47"/>
        <pc:sldMkLst>
          <pc:docMk/>
          <pc:sldMk cId="921114455" sldId="453"/>
        </pc:sldMkLst>
      </pc:sldChg>
      <pc:sldChg chg="del">
        <pc:chgData name="Tim Cook" userId="d1c7cfb340f2c7ab" providerId="LiveId" clId="{F2AF4ED8-12A0-4EA4-876A-83C50D36C513}" dt="2023-03-23T23:47:50.625" v="3" actId="47"/>
        <pc:sldMkLst>
          <pc:docMk/>
          <pc:sldMk cId="1188232337" sldId="454"/>
        </pc:sldMkLst>
      </pc:sldChg>
      <pc:sldChg chg="del">
        <pc:chgData name="Tim Cook" userId="d1c7cfb340f2c7ab" providerId="LiveId" clId="{F2AF4ED8-12A0-4EA4-876A-83C50D36C513}" dt="2023-03-23T23:47:50.760" v="4" actId="47"/>
        <pc:sldMkLst>
          <pc:docMk/>
          <pc:sldMk cId="1381959363" sldId="455"/>
        </pc:sldMkLst>
      </pc:sldChg>
      <pc:sldChg chg="del">
        <pc:chgData name="Tim Cook" userId="d1c7cfb340f2c7ab" providerId="LiveId" clId="{F2AF4ED8-12A0-4EA4-876A-83C50D36C513}" dt="2023-03-23T23:48:19.658" v="6" actId="47"/>
        <pc:sldMkLst>
          <pc:docMk/>
          <pc:sldMk cId="3776161612" sldId="456"/>
        </pc:sldMkLst>
      </pc:sldChg>
      <pc:sldChg chg="add">
        <pc:chgData name="Tim Cook" userId="d1c7cfb340f2c7ab" providerId="LiveId" clId="{F2AF4ED8-12A0-4EA4-876A-83C50D36C513}" dt="2023-03-23T23:48:18.293" v="5"/>
        <pc:sldMkLst>
          <pc:docMk/>
          <pc:sldMk cId="4048246225" sldId="459"/>
        </pc:sldMkLst>
      </pc:sldChg>
      <pc:sldChg chg="delSp modSp new mod">
        <pc:chgData name="Tim Cook" userId="d1c7cfb340f2c7ab" providerId="LiveId" clId="{F2AF4ED8-12A0-4EA4-876A-83C50D36C513}" dt="2023-03-23T23:49:37.718" v="65" actId="478"/>
        <pc:sldMkLst>
          <pc:docMk/>
          <pc:sldMk cId="21017805" sldId="460"/>
        </pc:sldMkLst>
        <pc:spChg chg="mod">
          <ac:chgData name="Tim Cook" userId="d1c7cfb340f2c7ab" providerId="LiveId" clId="{F2AF4ED8-12A0-4EA4-876A-83C50D36C513}" dt="2023-03-23T23:49:35.366" v="64" actId="313"/>
          <ac:spMkLst>
            <pc:docMk/>
            <pc:sldMk cId="21017805" sldId="460"/>
            <ac:spMk id="2" creationId="{1B8E021F-E4E5-7DBA-29E5-9E317BB8F464}"/>
          </ac:spMkLst>
        </pc:spChg>
        <pc:spChg chg="del">
          <ac:chgData name="Tim Cook" userId="d1c7cfb340f2c7ab" providerId="LiveId" clId="{F2AF4ED8-12A0-4EA4-876A-83C50D36C513}" dt="2023-03-23T23:49:37.718" v="65" actId="478"/>
          <ac:spMkLst>
            <pc:docMk/>
            <pc:sldMk cId="21017805" sldId="460"/>
            <ac:spMk id="3" creationId="{234F25AF-1D40-F5C1-A87C-0D0DB3AA2F98}"/>
          </ac:spMkLst>
        </pc:spChg>
      </pc:sldChg>
      <pc:sldChg chg="delSp modSp new mod">
        <pc:chgData name="Tim Cook" userId="d1c7cfb340f2c7ab" providerId="LiveId" clId="{F2AF4ED8-12A0-4EA4-876A-83C50D36C513}" dt="2023-03-23T23:50:44.307" v="128" actId="478"/>
        <pc:sldMkLst>
          <pc:docMk/>
          <pc:sldMk cId="365444213" sldId="461"/>
        </pc:sldMkLst>
        <pc:spChg chg="mod">
          <ac:chgData name="Tim Cook" userId="d1c7cfb340f2c7ab" providerId="LiveId" clId="{F2AF4ED8-12A0-4EA4-876A-83C50D36C513}" dt="2023-03-23T23:50:26.049" v="127" actId="20577"/>
          <ac:spMkLst>
            <pc:docMk/>
            <pc:sldMk cId="365444213" sldId="461"/>
            <ac:spMk id="2" creationId="{E2FE2FED-A9AA-DB53-8704-3ADF9CC65FD7}"/>
          </ac:spMkLst>
        </pc:spChg>
        <pc:spChg chg="del">
          <ac:chgData name="Tim Cook" userId="d1c7cfb340f2c7ab" providerId="LiveId" clId="{F2AF4ED8-12A0-4EA4-876A-83C50D36C513}" dt="2023-03-23T23:50:44.307" v="128" actId="478"/>
          <ac:spMkLst>
            <pc:docMk/>
            <pc:sldMk cId="365444213" sldId="461"/>
            <ac:spMk id="3" creationId="{1F25CE42-3E88-A6B3-399E-837A53A1E067}"/>
          </ac:spMkLst>
        </pc:spChg>
      </pc:sldChg>
      <pc:sldChg chg="delSp modSp new mod">
        <pc:chgData name="Tim Cook" userId="d1c7cfb340f2c7ab" providerId="LiveId" clId="{F2AF4ED8-12A0-4EA4-876A-83C50D36C513}" dt="2023-03-23T23:55:00.128" v="286" actId="478"/>
        <pc:sldMkLst>
          <pc:docMk/>
          <pc:sldMk cId="1618069129" sldId="462"/>
        </pc:sldMkLst>
        <pc:spChg chg="mod">
          <ac:chgData name="Tim Cook" userId="d1c7cfb340f2c7ab" providerId="LiveId" clId="{F2AF4ED8-12A0-4EA4-876A-83C50D36C513}" dt="2023-03-23T23:53:04.506" v="173" actId="113"/>
          <ac:spMkLst>
            <pc:docMk/>
            <pc:sldMk cId="1618069129" sldId="462"/>
            <ac:spMk id="2" creationId="{2B1AAD78-75C1-C288-7CF7-2FD4AAD386D3}"/>
          </ac:spMkLst>
        </pc:spChg>
        <pc:spChg chg="del">
          <ac:chgData name="Tim Cook" userId="d1c7cfb340f2c7ab" providerId="LiveId" clId="{F2AF4ED8-12A0-4EA4-876A-83C50D36C513}" dt="2023-03-23T23:55:00.128" v="286" actId="478"/>
          <ac:spMkLst>
            <pc:docMk/>
            <pc:sldMk cId="1618069129" sldId="462"/>
            <ac:spMk id="3" creationId="{0E810F78-2C1A-84CE-0EB1-EBB6E6CB561D}"/>
          </ac:spMkLst>
        </pc:spChg>
      </pc:sldChg>
      <pc:sldChg chg="delSp modSp new mod">
        <pc:chgData name="Tim Cook" userId="d1c7cfb340f2c7ab" providerId="LiveId" clId="{F2AF4ED8-12A0-4EA4-876A-83C50D36C513}" dt="2023-03-24T00:29:20.526" v="291" actId="1076"/>
        <pc:sldMkLst>
          <pc:docMk/>
          <pc:sldMk cId="3335481930" sldId="463"/>
        </pc:sldMkLst>
        <pc:spChg chg="mod">
          <ac:chgData name="Tim Cook" userId="d1c7cfb340f2c7ab" providerId="LiveId" clId="{F2AF4ED8-12A0-4EA4-876A-83C50D36C513}" dt="2023-03-24T00:01:57.803" v="288" actId="20577"/>
          <ac:spMkLst>
            <pc:docMk/>
            <pc:sldMk cId="3335481930" sldId="463"/>
            <ac:spMk id="2" creationId="{F9AE0E81-66AB-ECCB-A4EE-442ECA667B22}"/>
          </ac:spMkLst>
        </pc:spChg>
        <pc:spChg chg="del">
          <ac:chgData name="Tim Cook" userId="d1c7cfb340f2c7ab" providerId="LiveId" clId="{F2AF4ED8-12A0-4EA4-876A-83C50D36C513}" dt="2023-03-23T23:55:01.488" v="287" actId="478"/>
          <ac:spMkLst>
            <pc:docMk/>
            <pc:sldMk cId="3335481930" sldId="463"/>
            <ac:spMk id="3" creationId="{A3F2521E-A999-1012-E9FA-2C7DA8B21FC3}"/>
          </ac:spMkLst>
        </pc:s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8" creationId="{48832752-9AA4-2177-31C5-210F3CCCE1AE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15" creationId="{F701D08C-1733-78DB-585C-CF55B94FC6EC}"/>
          </ac:grpSpMkLst>
        </pc:grpChg>
        <pc:grpChg chg="mod">
          <ac:chgData name="Tim Cook" userId="d1c7cfb340f2c7ab" providerId="LiveId" clId="{F2AF4ED8-12A0-4EA4-876A-83C50D36C513}" dt="2023-03-24T00:25:55.404" v="289" actId="208"/>
          <ac:grpSpMkLst>
            <pc:docMk/>
            <pc:sldMk cId="3335481930" sldId="463"/>
            <ac:grpSpMk id="136" creationId="{E78E82D6-6606-7449-B881-968BAE34669F}"/>
          </ac:grpSpMkLst>
        </pc:grpChg>
        <pc:grpChg chg="mod">
          <ac:chgData name="Tim Cook" userId="d1c7cfb340f2c7ab" providerId="LiveId" clId="{F2AF4ED8-12A0-4EA4-876A-83C50D36C513}" dt="2023-03-24T00:26:00.257" v="290" actId="208"/>
          <ac:grpSpMkLst>
            <pc:docMk/>
            <pc:sldMk cId="3335481930" sldId="463"/>
            <ac:grpSpMk id="143" creationId="{206A68A3-FEC8-5437-2223-7D6C4504DD59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172" creationId="{4A00CAD6-441E-6792-3250-02A7E1C0000F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225" creationId="{DF4ABC7E-99B0-0AFD-D0FD-FE6DADB8B413}"/>
          </ac:grpSpMkLst>
        </pc:grp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25" creationId="{827B5228-8301-932F-5A83-FE71BF1C6EB1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48" creationId="{69FE5102-31AD-70DB-7DDB-CE4B5A4E3A16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50" creationId="{EF74AF30-666D-5FA8-AB73-4D9B032609D8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146" creationId="{959C0637-F8FD-344C-977C-2C219E7BD47C}"/>
          </ac:inkMkLst>
        </pc:inkChg>
      </pc:sldChg>
      <pc:sldChg chg="addSp delSp modSp new mod">
        <pc:chgData name="Tim Cook" userId="d1c7cfb340f2c7ab" providerId="LiveId" clId="{F2AF4ED8-12A0-4EA4-876A-83C50D36C513}" dt="2023-03-24T00:34:44.699" v="301" actId="1076"/>
        <pc:sldMkLst>
          <pc:docMk/>
          <pc:sldMk cId="3075272184" sldId="464"/>
        </pc:sldMkLst>
        <pc:spChg chg="mod">
          <ac:chgData name="Tim Cook" userId="d1c7cfb340f2c7ab" providerId="LiveId" clId="{F2AF4ED8-12A0-4EA4-876A-83C50D36C513}" dt="2023-03-24T00:34:40.644" v="300" actId="1076"/>
          <ac:spMkLst>
            <pc:docMk/>
            <pc:sldMk cId="3075272184" sldId="464"/>
            <ac:spMk id="2" creationId="{C3AF3B2D-4FA0-FED7-E620-385EEC150590}"/>
          </ac:spMkLst>
        </pc:spChg>
        <pc:spChg chg="del">
          <ac:chgData name="Tim Cook" userId="d1c7cfb340f2c7ab" providerId="LiveId" clId="{F2AF4ED8-12A0-4EA4-876A-83C50D36C513}" dt="2023-03-23T23:54:57.392" v="285" actId="478"/>
          <ac:spMkLst>
            <pc:docMk/>
            <pc:sldMk cId="3075272184" sldId="464"/>
            <ac:spMk id="3" creationId="{49B40DB5-C380-7073-477B-DB1BE231BBC4}"/>
          </ac:spMkLst>
        </pc:spChg>
        <pc:grpChg chg="mod">
          <ac:chgData name="Tim Cook" userId="d1c7cfb340f2c7ab" providerId="LiveId" clId="{F2AF4ED8-12A0-4EA4-876A-83C50D36C513}" dt="2023-03-24T00:34:44.699" v="301" actId="1076"/>
          <ac:grpSpMkLst>
            <pc:docMk/>
            <pc:sldMk cId="3075272184" sldId="464"/>
            <ac:grpSpMk id="71" creationId="{1204E25F-DAB3-04D8-26DF-1E838F3CE4E2}"/>
          </ac:grpSpMkLst>
        </pc:grpChg>
        <pc:grpChg chg="mod">
          <ac:chgData name="Tim Cook" userId="d1c7cfb340f2c7ab" providerId="LiveId" clId="{F2AF4ED8-12A0-4EA4-876A-83C50D36C513}" dt="2023-03-24T00:34:36.391" v="296" actId="1076"/>
          <ac:grpSpMkLst>
            <pc:docMk/>
            <pc:sldMk cId="3075272184" sldId="464"/>
            <ac:grpSpMk id="107" creationId="{3E994D92-687E-60A4-3CE7-20D5F25C10F7}"/>
          </ac:grpSpMkLst>
        </pc:grp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2" creationId="{CFBFBE2D-4931-77F4-BC0D-412CC41A889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3" creationId="{D1F73F26-4DEF-82FD-D7D6-9C6B6CC6CF86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4" creationId="{F7BA15F4-11AA-7F44-275C-E8728F9FE93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5" creationId="{8640ACE4-84F7-C2B3-E6D7-6898D1947049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6" creationId="{7658FF68-F352-CB4F-D2A9-172021861802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7" creationId="{2B969EDE-B072-A866-0B6A-2E186479257E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9" creationId="{78668BA3-1E58-62E7-F117-1A3B769E204C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30" creationId="{7363532F-7A77-67F0-BAFA-24EC9F03A8E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67" creationId="{9EB65465-0B64-3D52-DB38-28DC6B7295EC}"/>
          </ac:inkMkLst>
        </pc:inkChg>
        <pc:cxnChg chg="add mod">
          <ac:chgData name="Tim Cook" userId="d1c7cfb340f2c7ab" providerId="LiveId" clId="{F2AF4ED8-12A0-4EA4-876A-83C50D36C513}" dt="2023-03-24T00:34:22.395" v="293" actId="208"/>
          <ac:cxnSpMkLst>
            <pc:docMk/>
            <pc:sldMk cId="3075272184" sldId="464"/>
            <ac:cxnSpMk id="164" creationId="{BC63CC65-5088-D6AE-A013-09D89194C25F}"/>
          </ac:cxnSpMkLst>
        </pc:cxnChg>
        <pc:cxnChg chg="add mod">
          <ac:chgData name="Tim Cook" userId="d1c7cfb340f2c7ab" providerId="LiveId" clId="{F2AF4ED8-12A0-4EA4-876A-83C50D36C513}" dt="2023-03-24T00:34:31.556" v="295" actId="1076"/>
          <ac:cxnSpMkLst>
            <pc:docMk/>
            <pc:sldMk cId="3075272184" sldId="464"/>
            <ac:cxnSpMk id="165" creationId="{388F390C-4C60-FCC8-182D-0C4DA6899D32}"/>
          </ac:cxnSpMkLst>
        </pc:cxnChg>
      </pc:sldChg>
    </pc:docChg>
  </pc:docChgLst>
  <pc:docChgLst>
    <pc:chgData name="Tim Cook" userId="d1c7cfb340f2c7ab" providerId="LiveId" clId="{62E3F0BF-74DC-4552-8C8C-069D3CDEED79}"/>
    <pc:docChg chg="undo custSel modSld">
      <pc:chgData name="Tim Cook" userId="d1c7cfb340f2c7ab" providerId="LiveId" clId="{62E3F0BF-74DC-4552-8C8C-069D3CDEED79}" dt="2023-04-12T15:01:29.066" v="1006"/>
      <pc:docMkLst>
        <pc:docMk/>
      </pc:docMkLst>
      <pc:sldChg chg="addSp">
        <pc:chgData name="Tim Cook" userId="d1c7cfb340f2c7ab" providerId="LiveId" clId="{62E3F0BF-74DC-4552-8C8C-069D3CDEED79}" dt="2023-04-12T15:01:29.066" v="1006"/>
        <pc:sldMkLst>
          <pc:docMk/>
          <pc:sldMk cId="1484025802" sldId="449"/>
        </pc:sldMkLst>
        <pc:inkChg chg="add">
          <ac:chgData name="Tim Cook" userId="d1c7cfb340f2c7ab" providerId="LiveId" clId="{62E3F0BF-74DC-4552-8C8C-069D3CDEED79}" dt="2023-04-12T15:01:29.066" v="1006"/>
          <ac:inkMkLst>
            <pc:docMk/>
            <pc:sldMk cId="1484025802" sldId="449"/>
            <ac:inkMk id="4" creationId="{414225D8-FA77-AC36-AEF6-F28D9858329B}"/>
          </ac:inkMkLst>
        </pc:inkChg>
      </pc:sldChg>
      <pc:sldChg chg="addSp">
        <pc:chgData name="Tim Cook" userId="d1c7cfb340f2c7ab" providerId="LiveId" clId="{62E3F0BF-74DC-4552-8C8C-069D3CDEED79}" dt="2023-04-12T15:01:29.066" v="1006"/>
        <pc:sldMkLst>
          <pc:docMk/>
          <pc:sldMk cId="1181720292" sldId="459"/>
        </pc:sldMkLst>
        <pc:inkChg chg="add">
          <ac:chgData name="Tim Cook" userId="d1c7cfb340f2c7ab" providerId="LiveId" clId="{62E3F0BF-74DC-4552-8C8C-069D3CDEED79}" dt="2023-04-12T15:01:29.066" v="1006"/>
          <ac:inkMkLst>
            <pc:docMk/>
            <pc:sldMk cId="1181720292" sldId="459"/>
            <ac:inkMk id="16" creationId="{E4CFC936-CA39-CF66-B72A-3CD4DD03FB6A}"/>
          </ac:inkMkLst>
        </pc:inkChg>
      </pc:sldChg>
      <pc:sldChg chg="addSp delSp modSp mod">
        <pc:chgData name="Tim Cook" userId="d1c7cfb340f2c7ab" providerId="LiveId" clId="{62E3F0BF-74DC-4552-8C8C-069D3CDEED79}" dt="2023-04-12T15:01:29.066" v="1006"/>
        <pc:sldMkLst>
          <pc:docMk/>
          <pc:sldMk cId="3344337587" sldId="460"/>
        </pc:sldMkLst>
        <pc:grpChg chg="del mod">
          <ac:chgData name="Tim Cook" userId="d1c7cfb340f2c7ab" providerId="LiveId" clId="{62E3F0BF-74DC-4552-8C8C-069D3CDEED79}" dt="2023-04-12T01:09:14.304" v="94"/>
          <ac:grpSpMkLst>
            <pc:docMk/>
            <pc:sldMk cId="3344337587" sldId="460"/>
            <ac:grpSpMk id="18" creationId="{F3ECEA41-E66E-124C-FEE6-5EDA01843156}"/>
          </ac:grpSpMkLst>
        </pc:grpChg>
        <pc:grpChg chg="del mod">
          <ac:chgData name="Tim Cook" userId="d1c7cfb340f2c7ab" providerId="LiveId" clId="{62E3F0BF-74DC-4552-8C8C-069D3CDEED79}" dt="2023-04-12T01:09:26.978" v="125"/>
          <ac:grpSpMkLst>
            <pc:docMk/>
            <pc:sldMk cId="3344337587" sldId="460"/>
            <ac:grpSpMk id="25" creationId="{91826DFA-09ED-2A0A-FA29-C3ABD5DA3126}"/>
          </ac:grpSpMkLst>
        </pc:grpChg>
        <pc:grpChg chg="del mod">
          <ac:chgData name="Tim Cook" userId="d1c7cfb340f2c7ab" providerId="LiveId" clId="{62E3F0BF-74DC-4552-8C8C-069D3CDEED79}" dt="2023-04-12T01:09:26.963" v="118"/>
          <ac:grpSpMkLst>
            <pc:docMk/>
            <pc:sldMk cId="3344337587" sldId="460"/>
            <ac:grpSpMk id="35" creationId="{DC359ED8-A5D6-4156-5362-DB4C4C271F93}"/>
          </ac:grpSpMkLst>
        </pc:grpChg>
        <pc:grpChg chg="del mod">
          <ac:chgData name="Tim Cook" userId="d1c7cfb340f2c7ab" providerId="LiveId" clId="{62E3F0BF-74DC-4552-8C8C-069D3CDEED79}" dt="2023-04-12T01:09:26.978" v="127"/>
          <ac:grpSpMkLst>
            <pc:docMk/>
            <pc:sldMk cId="3344337587" sldId="460"/>
            <ac:grpSpMk id="36" creationId="{629D4D8F-8A31-1811-E8C5-544E072C681C}"/>
          </ac:grpSpMkLst>
        </pc:grpChg>
        <pc:grpChg chg="del mod">
          <ac:chgData name="Tim Cook" userId="d1c7cfb340f2c7ab" providerId="LiveId" clId="{62E3F0BF-74DC-4552-8C8C-069D3CDEED79}" dt="2023-04-12T01:09:31.496" v="138"/>
          <ac:grpSpMkLst>
            <pc:docMk/>
            <pc:sldMk cId="3344337587" sldId="460"/>
            <ac:grpSpMk id="42" creationId="{0A2299B8-AF45-29B1-F9F2-8A61D97B1BC1}"/>
          </ac:grpSpMkLst>
        </pc:grpChg>
        <pc:grpChg chg="mod">
          <ac:chgData name="Tim Cook" userId="d1c7cfb340f2c7ab" providerId="LiveId" clId="{62E3F0BF-74DC-4552-8C8C-069D3CDEED79}" dt="2023-04-12T01:09:35.581" v="146"/>
          <ac:grpSpMkLst>
            <pc:docMk/>
            <pc:sldMk cId="3344337587" sldId="460"/>
            <ac:grpSpMk id="49" creationId="{73A6DB97-3B8F-090C-2338-4885BD652D50}"/>
          </ac:grpSpMkLst>
        </pc:grpChg>
        <pc:grpChg chg="mod">
          <ac:chgData name="Tim Cook" userId="d1c7cfb340f2c7ab" providerId="LiveId" clId="{62E3F0BF-74DC-4552-8C8C-069D3CDEED79}" dt="2023-04-12T01:09:40.822" v="159"/>
          <ac:grpSpMkLst>
            <pc:docMk/>
            <pc:sldMk cId="3344337587" sldId="460"/>
            <ac:grpSpMk id="62" creationId="{CA39B211-8CE2-F156-C1C8-B888D43534E0}"/>
          </ac:grpSpMkLst>
        </pc:grpChg>
        <pc:grpChg chg="mod">
          <ac:chgData name="Tim Cook" userId="d1c7cfb340f2c7ab" providerId="LiveId" clId="{62E3F0BF-74DC-4552-8C8C-069D3CDEED79}" dt="2023-04-12T01:09:59.801" v="196"/>
          <ac:grpSpMkLst>
            <pc:docMk/>
            <pc:sldMk cId="3344337587" sldId="460"/>
            <ac:grpSpMk id="83" creationId="{A567F4B2-DFDD-BB66-6933-D0217E06B714}"/>
          </ac:grpSpMkLst>
        </pc:grpChg>
        <pc:grpChg chg="mod">
          <ac:chgData name="Tim Cook" userId="d1c7cfb340f2c7ab" providerId="LiveId" clId="{62E3F0BF-74DC-4552-8C8C-069D3CDEED79}" dt="2023-04-12T01:10:03.991" v="202"/>
          <ac:grpSpMkLst>
            <pc:docMk/>
            <pc:sldMk cId="3344337587" sldId="460"/>
            <ac:grpSpMk id="89" creationId="{C24DA299-B3E6-A500-7A32-D17C990485AC}"/>
          </ac:grpSpMkLst>
        </pc:grpChg>
        <pc:inkChg chg="add del">
          <ac:chgData name="Tim Cook" userId="d1c7cfb340f2c7ab" providerId="LiveId" clId="{62E3F0BF-74DC-4552-8C8C-069D3CDEED79}" dt="2023-04-12T01:09:06.216" v="76"/>
          <ac:inkMkLst>
            <pc:docMk/>
            <pc:sldMk cId="3344337587" sldId="460"/>
            <ac:inkMk id="3" creationId="{8C5D095A-CBAE-8D4B-FF45-3275C3FD3196}"/>
          </ac:inkMkLst>
        </pc:inkChg>
        <pc:inkChg chg="add">
          <ac:chgData name="Tim Cook" userId="d1c7cfb340f2c7ab" providerId="LiveId" clId="{62E3F0BF-74DC-4552-8C8C-069D3CDEED79}" dt="2023-04-12T15:01:29.066" v="1006"/>
          <ac:inkMkLst>
            <pc:docMk/>
            <pc:sldMk cId="3344337587" sldId="460"/>
            <ac:inkMk id="3" creationId="{E1B9E4FA-B7BE-C771-F75E-13C62E7D729D}"/>
          </ac:inkMkLst>
        </pc:inkChg>
        <pc:inkChg chg="add del">
          <ac:chgData name="Tim Cook" userId="d1c7cfb340f2c7ab" providerId="LiveId" clId="{62E3F0BF-74DC-4552-8C8C-069D3CDEED79}" dt="2023-04-12T01:09:06.201" v="74"/>
          <ac:inkMkLst>
            <pc:docMk/>
            <pc:sldMk cId="3344337587" sldId="460"/>
            <ac:inkMk id="4" creationId="{FE4906D3-6B87-5E5C-2829-C2046106825D}"/>
          </ac:inkMkLst>
        </pc:inkChg>
        <pc:inkChg chg="add del">
          <ac:chgData name="Tim Cook" userId="d1c7cfb340f2c7ab" providerId="LiveId" clId="{62E3F0BF-74DC-4552-8C8C-069D3CDEED79}" dt="2023-04-12T01:09:06.201" v="72"/>
          <ac:inkMkLst>
            <pc:docMk/>
            <pc:sldMk cId="3344337587" sldId="460"/>
            <ac:inkMk id="5" creationId="{0C1908F1-CE60-77D7-07EE-A1168B4A4B2F}"/>
          </ac:inkMkLst>
        </pc:inkChg>
        <pc:inkChg chg="add del">
          <ac:chgData name="Tim Cook" userId="d1c7cfb340f2c7ab" providerId="LiveId" clId="{62E3F0BF-74DC-4552-8C8C-069D3CDEED79}" dt="2023-04-12T01:09:06.216" v="77"/>
          <ac:inkMkLst>
            <pc:docMk/>
            <pc:sldMk cId="3344337587" sldId="460"/>
            <ac:inkMk id="6" creationId="{6F28B59D-86C2-7760-811B-14047E90B64E}"/>
          </ac:inkMkLst>
        </pc:inkChg>
        <pc:inkChg chg="add del">
          <ac:chgData name="Tim Cook" userId="d1c7cfb340f2c7ab" providerId="LiveId" clId="{62E3F0BF-74DC-4552-8C8C-069D3CDEED79}" dt="2023-04-12T01:09:06.201" v="73"/>
          <ac:inkMkLst>
            <pc:docMk/>
            <pc:sldMk cId="3344337587" sldId="460"/>
            <ac:inkMk id="7" creationId="{AE05A258-EB82-F4B9-B024-5BA97EEF9259}"/>
          </ac:inkMkLst>
        </pc:inkChg>
        <pc:inkChg chg="add del">
          <ac:chgData name="Tim Cook" userId="d1c7cfb340f2c7ab" providerId="LiveId" clId="{62E3F0BF-74DC-4552-8C8C-069D3CDEED79}" dt="2023-04-12T01:09:06.216" v="75"/>
          <ac:inkMkLst>
            <pc:docMk/>
            <pc:sldMk cId="3344337587" sldId="460"/>
            <ac:inkMk id="8" creationId="{FF4FD24C-5DB2-CA2A-E63A-DBF2C20A1EA9}"/>
          </ac:inkMkLst>
        </pc:inkChg>
        <pc:inkChg chg="add del mod">
          <ac:chgData name="Tim Cook" userId="d1c7cfb340f2c7ab" providerId="LiveId" clId="{62E3F0BF-74DC-4552-8C8C-069D3CDEED79}" dt="2023-04-12T01:09:26.963" v="112"/>
          <ac:inkMkLst>
            <pc:docMk/>
            <pc:sldMk cId="3344337587" sldId="460"/>
            <ac:inkMk id="9" creationId="{223A0A8C-68C5-AD98-7E75-CBD71F149E6B}"/>
          </ac:inkMkLst>
        </pc:inkChg>
        <pc:inkChg chg="add del mod">
          <ac:chgData name="Tim Cook" userId="d1c7cfb340f2c7ab" providerId="LiveId" clId="{62E3F0BF-74DC-4552-8C8C-069D3CDEED79}" dt="2023-04-12T01:09:26.963" v="121"/>
          <ac:inkMkLst>
            <pc:docMk/>
            <pc:sldMk cId="3344337587" sldId="460"/>
            <ac:inkMk id="10" creationId="{D0C1FAB0-CA86-3349-CE2C-3F0E516E9375}"/>
          </ac:inkMkLst>
        </pc:inkChg>
        <pc:inkChg chg="add del mod">
          <ac:chgData name="Tim Cook" userId="d1c7cfb340f2c7ab" providerId="LiveId" clId="{62E3F0BF-74DC-4552-8C8C-069D3CDEED79}" dt="2023-04-12T01:09:26.963" v="116"/>
          <ac:inkMkLst>
            <pc:docMk/>
            <pc:sldMk cId="3344337587" sldId="460"/>
            <ac:inkMk id="11" creationId="{3FC24790-B4CA-16B9-669C-46F8B719AAD9}"/>
          </ac:inkMkLst>
        </pc:inkChg>
        <pc:inkChg chg="add del mod">
          <ac:chgData name="Tim Cook" userId="d1c7cfb340f2c7ab" providerId="LiveId" clId="{62E3F0BF-74DC-4552-8C8C-069D3CDEED79}" dt="2023-04-12T01:09:26.963" v="117"/>
          <ac:inkMkLst>
            <pc:docMk/>
            <pc:sldMk cId="3344337587" sldId="460"/>
            <ac:inkMk id="12" creationId="{50AC86D0-D6A9-4609-C976-C163E8DC452B}"/>
          </ac:inkMkLst>
        </pc:inkChg>
        <pc:inkChg chg="add del mod">
          <ac:chgData name="Tim Cook" userId="d1c7cfb340f2c7ab" providerId="LiveId" clId="{62E3F0BF-74DC-4552-8C8C-069D3CDEED79}" dt="2023-04-12T01:09:26.963" v="113"/>
          <ac:inkMkLst>
            <pc:docMk/>
            <pc:sldMk cId="3344337587" sldId="460"/>
            <ac:inkMk id="13" creationId="{A2F31EB7-F5BC-AEE3-806D-FBF5A37346AB}"/>
          </ac:inkMkLst>
        </pc:inkChg>
        <pc:inkChg chg="add del mod">
          <ac:chgData name="Tim Cook" userId="d1c7cfb340f2c7ab" providerId="LiveId" clId="{62E3F0BF-74DC-4552-8C8C-069D3CDEED79}" dt="2023-04-12T01:09:26.963" v="107"/>
          <ac:inkMkLst>
            <pc:docMk/>
            <pc:sldMk cId="3344337587" sldId="460"/>
            <ac:inkMk id="14" creationId="{CF60A3E5-6A0C-6FCD-5146-2585F45634C7}"/>
          </ac:inkMkLst>
        </pc:inkChg>
        <pc:inkChg chg="add del mod">
          <ac:chgData name="Tim Cook" userId="d1c7cfb340f2c7ab" providerId="LiveId" clId="{62E3F0BF-74DC-4552-8C8C-069D3CDEED79}" dt="2023-04-12T01:09:26.963" v="120"/>
          <ac:inkMkLst>
            <pc:docMk/>
            <pc:sldMk cId="3344337587" sldId="460"/>
            <ac:inkMk id="15" creationId="{FCEF3417-92C6-1B40-2561-DBE19B9987FE}"/>
          </ac:inkMkLst>
        </pc:inkChg>
        <pc:inkChg chg="add del mod">
          <ac:chgData name="Tim Cook" userId="d1c7cfb340f2c7ab" providerId="LiveId" clId="{62E3F0BF-74DC-4552-8C8C-069D3CDEED79}" dt="2023-04-12T01:09:26.978" v="126"/>
          <ac:inkMkLst>
            <pc:docMk/>
            <pc:sldMk cId="3344337587" sldId="460"/>
            <ac:inkMk id="16" creationId="{46E5E3E3-2178-FA89-BE25-3F3092F4730F}"/>
          </ac:inkMkLst>
        </pc:inkChg>
        <pc:inkChg chg="add del mod">
          <ac:chgData name="Tim Cook" userId="d1c7cfb340f2c7ab" providerId="LiveId" clId="{62E3F0BF-74DC-4552-8C8C-069D3CDEED79}" dt="2023-04-12T01:09:26.963" v="110"/>
          <ac:inkMkLst>
            <pc:docMk/>
            <pc:sldMk cId="3344337587" sldId="460"/>
            <ac:inkMk id="17" creationId="{5F17717E-BDF8-F1FF-ADBA-36260E3A3C26}"/>
          </ac:inkMkLst>
        </pc:inkChg>
        <pc:inkChg chg="add del mod">
          <ac:chgData name="Tim Cook" userId="d1c7cfb340f2c7ab" providerId="LiveId" clId="{62E3F0BF-74DC-4552-8C8C-069D3CDEED79}" dt="2023-04-12T01:09:26.963" v="123"/>
          <ac:inkMkLst>
            <pc:docMk/>
            <pc:sldMk cId="3344337587" sldId="460"/>
            <ac:inkMk id="19" creationId="{6B91B1C0-4530-271A-BD0D-D52D5772603B}"/>
          </ac:inkMkLst>
        </pc:inkChg>
        <pc:inkChg chg="add del mod">
          <ac:chgData name="Tim Cook" userId="d1c7cfb340f2c7ab" providerId="LiveId" clId="{62E3F0BF-74DC-4552-8C8C-069D3CDEED79}" dt="2023-04-12T01:09:26.963" v="111"/>
          <ac:inkMkLst>
            <pc:docMk/>
            <pc:sldMk cId="3344337587" sldId="460"/>
            <ac:inkMk id="20" creationId="{DBF8B0EA-C53E-880A-8C05-5F370405C1D3}"/>
          </ac:inkMkLst>
        </pc:inkChg>
        <pc:inkChg chg="add del mod">
          <ac:chgData name="Tim Cook" userId="d1c7cfb340f2c7ab" providerId="LiveId" clId="{62E3F0BF-74DC-4552-8C8C-069D3CDEED79}" dt="2023-04-12T01:09:26.978" v="125"/>
          <ac:inkMkLst>
            <pc:docMk/>
            <pc:sldMk cId="3344337587" sldId="460"/>
            <ac:inkMk id="21" creationId="{686FC1CB-7008-73FD-4C27-7EB6E2D08259}"/>
          </ac:inkMkLst>
        </pc:inkChg>
        <pc:inkChg chg="add del mod">
          <ac:chgData name="Tim Cook" userId="d1c7cfb340f2c7ab" providerId="LiveId" clId="{62E3F0BF-74DC-4552-8C8C-069D3CDEED79}" dt="2023-04-12T01:09:26.963" v="122"/>
          <ac:inkMkLst>
            <pc:docMk/>
            <pc:sldMk cId="3344337587" sldId="460"/>
            <ac:inkMk id="22" creationId="{0081E381-7A80-F826-4197-7C065FCF556F}"/>
          </ac:inkMkLst>
        </pc:inkChg>
        <pc:inkChg chg="add del mod">
          <ac:chgData name="Tim Cook" userId="d1c7cfb340f2c7ab" providerId="LiveId" clId="{62E3F0BF-74DC-4552-8C8C-069D3CDEED79}" dt="2023-04-12T01:09:26.963" v="115"/>
          <ac:inkMkLst>
            <pc:docMk/>
            <pc:sldMk cId="3344337587" sldId="460"/>
            <ac:inkMk id="23" creationId="{75D9F6E7-3E0E-F964-1FF7-DE37F884A35B}"/>
          </ac:inkMkLst>
        </pc:inkChg>
        <pc:inkChg chg="add del mod">
          <ac:chgData name="Tim Cook" userId="d1c7cfb340f2c7ab" providerId="LiveId" clId="{62E3F0BF-74DC-4552-8C8C-069D3CDEED79}" dt="2023-04-12T01:09:26.963" v="119"/>
          <ac:inkMkLst>
            <pc:docMk/>
            <pc:sldMk cId="3344337587" sldId="460"/>
            <ac:inkMk id="24" creationId="{FD2CE43C-E5BD-47BF-E2BC-EF625AACB1E8}"/>
          </ac:inkMkLst>
        </pc:inkChg>
        <pc:inkChg chg="add del mod">
          <ac:chgData name="Tim Cook" userId="d1c7cfb340f2c7ab" providerId="LiveId" clId="{62E3F0BF-74DC-4552-8C8C-069D3CDEED79}" dt="2023-04-12T01:09:26.978" v="127"/>
          <ac:inkMkLst>
            <pc:docMk/>
            <pc:sldMk cId="3344337587" sldId="460"/>
            <ac:inkMk id="26" creationId="{25A559E5-CA53-9214-109C-5A44898A61EE}"/>
          </ac:inkMkLst>
        </pc:inkChg>
        <pc:inkChg chg="add del mod">
          <ac:chgData name="Tim Cook" userId="d1c7cfb340f2c7ab" providerId="LiveId" clId="{62E3F0BF-74DC-4552-8C8C-069D3CDEED79}" dt="2023-04-12T01:09:26.963" v="109"/>
          <ac:inkMkLst>
            <pc:docMk/>
            <pc:sldMk cId="3344337587" sldId="460"/>
            <ac:inkMk id="27" creationId="{69CEB0D8-23D5-175A-4A3C-ACD7B748D928}"/>
          </ac:inkMkLst>
        </pc:inkChg>
        <pc:inkChg chg="add del mod">
          <ac:chgData name="Tim Cook" userId="d1c7cfb340f2c7ab" providerId="LiveId" clId="{62E3F0BF-74DC-4552-8C8C-069D3CDEED79}" dt="2023-04-12T01:09:26.978" v="128"/>
          <ac:inkMkLst>
            <pc:docMk/>
            <pc:sldMk cId="3344337587" sldId="460"/>
            <ac:inkMk id="28" creationId="{81FB37C7-7977-FCE9-70D6-ED429BA832D7}"/>
          </ac:inkMkLst>
        </pc:inkChg>
        <pc:inkChg chg="add del mod">
          <ac:chgData name="Tim Cook" userId="d1c7cfb340f2c7ab" providerId="LiveId" clId="{62E3F0BF-74DC-4552-8C8C-069D3CDEED79}" dt="2023-04-12T01:09:26.963" v="105"/>
          <ac:inkMkLst>
            <pc:docMk/>
            <pc:sldMk cId="3344337587" sldId="460"/>
            <ac:inkMk id="29" creationId="{90327F45-895E-63FC-7E5E-DF4F333462A7}"/>
          </ac:inkMkLst>
        </pc:inkChg>
        <pc:inkChg chg="add del mod">
          <ac:chgData name="Tim Cook" userId="d1c7cfb340f2c7ab" providerId="LiveId" clId="{62E3F0BF-74DC-4552-8C8C-069D3CDEED79}" dt="2023-04-12T01:09:26.978" v="124"/>
          <ac:inkMkLst>
            <pc:docMk/>
            <pc:sldMk cId="3344337587" sldId="460"/>
            <ac:inkMk id="30" creationId="{C0CB2F20-498A-4240-1A95-F06DDBA5B12C}"/>
          </ac:inkMkLst>
        </pc:inkChg>
        <pc:inkChg chg="add del mod">
          <ac:chgData name="Tim Cook" userId="d1c7cfb340f2c7ab" providerId="LiveId" clId="{62E3F0BF-74DC-4552-8C8C-069D3CDEED79}" dt="2023-04-12T01:09:26.963" v="118"/>
          <ac:inkMkLst>
            <pc:docMk/>
            <pc:sldMk cId="3344337587" sldId="460"/>
            <ac:inkMk id="31" creationId="{410D04B7-8B99-E512-B6BB-1A1C453A8E9D}"/>
          </ac:inkMkLst>
        </pc:inkChg>
        <pc:inkChg chg="add del mod">
          <ac:chgData name="Tim Cook" userId="d1c7cfb340f2c7ab" providerId="LiveId" clId="{62E3F0BF-74DC-4552-8C8C-069D3CDEED79}" dt="2023-04-12T01:09:26.963" v="108"/>
          <ac:inkMkLst>
            <pc:docMk/>
            <pc:sldMk cId="3344337587" sldId="460"/>
            <ac:inkMk id="32" creationId="{8F472841-B903-573C-2614-F59FA531BF8A}"/>
          </ac:inkMkLst>
        </pc:inkChg>
        <pc:inkChg chg="add del">
          <ac:chgData name="Tim Cook" userId="d1c7cfb340f2c7ab" providerId="LiveId" clId="{62E3F0BF-74DC-4552-8C8C-069D3CDEED79}" dt="2023-04-12T01:09:26.963" v="106"/>
          <ac:inkMkLst>
            <pc:docMk/>
            <pc:sldMk cId="3344337587" sldId="460"/>
            <ac:inkMk id="33" creationId="{17EF8B24-9C8E-0DAA-2E30-A8FDC6AF7BD0}"/>
          </ac:inkMkLst>
        </pc:inkChg>
        <pc:inkChg chg="add del">
          <ac:chgData name="Tim Cook" userId="d1c7cfb340f2c7ab" providerId="LiveId" clId="{62E3F0BF-74DC-4552-8C8C-069D3CDEED79}" dt="2023-04-12T01:09:26.963" v="114"/>
          <ac:inkMkLst>
            <pc:docMk/>
            <pc:sldMk cId="3344337587" sldId="460"/>
            <ac:inkMk id="34" creationId="{67786963-44E1-7D81-1A5D-0304CDDDD5CD}"/>
          </ac:inkMkLst>
        </pc:inkChg>
        <pc:inkChg chg="add del mod">
          <ac:chgData name="Tim Cook" userId="d1c7cfb340f2c7ab" providerId="LiveId" clId="{62E3F0BF-74DC-4552-8C8C-069D3CDEED79}" dt="2023-04-12T01:09:31.496" v="138"/>
          <ac:inkMkLst>
            <pc:docMk/>
            <pc:sldMk cId="3344337587" sldId="460"/>
            <ac:inkMk id="37" creationId="{6412468E-D22B-610B-2B5D-CA3DBAD48ED6}"/>
          </ac:inkMkLst>
        </pc:inkChg>
        <pc:inkChg chg="add del mod">
          <ac:chgData name="Tim Cook" userId="d1c7cfb340f2c7ab" providerId="LiveId" clId="{62E3F0BF-74DC-4552-8C8C-069D3CDEED79}" dt="2023-04-12T01:09:31.496" v="136"/>
          <ac:inkMkLst>
            <pc:docMk/>
            <pc:sldMk cId="3344337587" sldId="460"/>
            <ac:inkMk id="38" creationId="{B73A050D-EA9C-20AF-7D53-186EA37CBE44}"/>
          </ac:inkMkLst>
        </pc:inkChg>
        <pc:inkChg chg="add del mod">
          <ac:chgData name="Tim Cook" userId="d1c7cfb340f2c7ab" providerId="LiveId" clId="{62E3F0BF-74DC-4552-8C8C-069D3CDEED79}" dt="2023-04-12T01:09:31.496" v="137"/>
          <ac:inkMkLst>
            <pc:docMk/>
            <pc:sldMk cId="3344337587" sldId="460"/>
            <ac:inkMk id="39" creationId="{223E8A02-9DDF-56B6-6B0A-FF6638C4D5DC}"/>
          </ac:inkMkLst>
        </pc:inkChg>
        <pc:inkChg chg="add del mod">
          <ac:chgData name="Tim Cook" userId="d1c7cfb340f2c7ab" providerId="LiveId" clId="{62E3F0BF-74DC-4552-8C8C-069D3CDEED79}" dt="2023-04-12T01:09:31.496" v="139"/>
          <ac:inkMkLst>
            <pc:docMk/>
            <pc:sldMk cId="3344337587" sldId="460"/>
            <ac:inkMk id="40" creationId="{7736CD21-B932-0B28-A122-72BABFA3769B}"/>
          </ac:inkMkLst>
        </pc:inkChg>
        <pc:inkChg chg="add del mod">
          <ac:chgData name="Tim Cook" userId="d1c7cfb340f2c7ab" providerId="LiveId" clId="{62E3F0BF-74DC-4552-8C8C-069D3CDEED79}" dt="2023-04-12T01:09:31.496" v="135"/>
          <ac:inkMkLst>
            <pc:docMk/>
            <pc:sldMk cId="3344337587" sldId="460"/>
            <ac:inkMk id="41" creationId="{C64F59E5-9561-0E9B-3588-6F63838334C2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3" creationId="{85B23512-DDE3-2863-054D-6DC98C3914E8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4" creationId="{C60A2CBD-8E5F-DD41-AAFA-F2B7AC43FF44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5" creationId="{1F8C496F-00AA-A7CA-91C9-8C9AA394FB48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6" creationId="{1EB4BC50-E321-F6F3-4805-259E46D42FDD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7" creationId="{C3B6D694-BB5A-0B6C-A069-08ADC1FD0AF9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8" creationId="{9CC4E93E-FA75-3C35-1E9F-546841B06968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0" creationId="{4D8F4942-9972-97F4-871B-9C398A996A1C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1" creationId="{762C4C42-12AD-3761-0D92-F5D8EC6CE43A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2" creationId="{9144C925-6FD8-9543-4D36-158237426D6B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3" creationId="{31C8A407-C6E3-C336-00A9-91596D88F207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4" creationId="{46966CFB-3979-C90B-8998-2435D9E7058B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5" creationId="{33E1AA71-71E0-D2CD-3FE3-9BD550A7974B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6" creationId="{1EB9401F-E083-7303-09FA-66C19F252BCC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7" creationId="{5E557760-D8E4-E56E-8A0D-7CF11716DE8B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8" creationId="{17340A5B-3D23-294D-8F75-6869141691FE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9" creationId="{646C4DEF-2850-80FF-DB74-D961E7BDB8A5}"/>
          </ac:inkMkLst>
        </pc:inkChg>
        <pc:inkChg chg="add">
          <ac:chgData name="Tim Cook" userId="d1c7cfb340f2c7ab" providerId="LiveId" clId="{62E3F0BF-74DC-4552-8C8C-069D3CDEED79}" dt="2023-04-12T01:09:39.584" v="157" actId="9405"/>
          <ac:inkMkLst>
            <pc:docMk/>
            <pc:sldMk cId="3344337587" sldId="460"/>
            <ac:inkMk id="60" creationId="{BB3300D4-31EF-CB2F-C647-81F58DFA7819}"/>
          </ac:inkMkLst>
        </pc:inkChg>
        <pc:inkChg chg="add">
          <ac:chgData name="Tim Cook" userId="d1c7cfb340f2c7ab" providerId="LiveId" clId="{62E3F0BF-74DC-4552-8C8C-069D3CDEED79}" dt="2023-04-12T01:09:40.132" v="158" actId="9405"/>
          <ac:inkMkLst>
            <pc:docMk/>
            <pc:sldMk cId="3344337587" sldId="460"/>
            <ac:inkMk id="61" creationId="{21F9AD36-2640-851B-F057-3F7057B6E9EE}"/>
          </ac:inkMkLst>
        </pc:inkChg>
        <pc:inkChg chg="add del">
          <ac:chgData name="Tim Cook" userId="d1c7cfb340f2c7ab" providerId="LiveId" clId="{62E3F0BF-74DC-4552-8C8C-069D3CDEED79}" dt="2023-04-12T01:09:47.084" v="170"/>
          <ac:inkMkLst>
            <pc:docMk/>
            <pc:sldMk cId="3344337587" sldId="460"/>
            <ac:inkMk id="63" creationId="{6DEC6D51-3455-B0F2-6282-FB9EB902EE04}"/>
          </ac:inkMkLst>
        </pc:inkChg>
        <pc:inkChg chg="add del">
          <ac:chgData name="Tim Cook" userId="d1c7cfb340f2c7ab" providerId="LiveId" clId="{62E3F0BF-74DC-4552-8C8C-069D3CDEED79}" dt="2023-04-12T01:09:47.084" v="173"/>
          <ac:inkMkLst>
            <pc:docMk/>
            <pc:sldMk cId="3344337587" sldId="460"/>
            <ac:inkMk id="64" creationId="{67AC2391-3F59-477A-2177-CB5AC2EE07C2}"/>
          </ac:inkMkLst>
        </pc:inkChg>
        <pc:inkChg chg="add del">
          <ac:chgData name="Tim Cook" userId="d1c7cfb340f2c7ab" providerId="LiveId" clId="{62E3F0BF-74DC-4552-8C8C-069D3CDEED79}" dt="2023-04-12T01:09:47.084" v="172"/>
          <ac:inkMkLst>
            <pc:docMk/>
            <pc:sldMk cId="3344337587" sldId="460"/>
            <ac:inkMk id="65" creationId="{4B3FDF91-0329-DB27-2494-D92803F82BE0}"/>
          </ac:inkMkLst>
        </pc:inkChg>
        <pc:inkChg chg="add del">
          <ac:chgData name="Tim Cook" userId="d1c7cfb340f2c7ab" providerId="LiveId" clId="{62E3F0BF-74DC-4552-8C8C-069D3CDEED79}" dt="2023-04-12T01:09:46.425" v="169"/>
          <ac:inkMkLst>
            <pc:docMk/>
            <pc:sldMk cId="3344337587" sldId="460"/>
            <ac:inkMk id="66" creationId="{40A6E3E1-0FA0-F213-9A94-15C6743B602E}"/>
          </ac:inkMkLst>
        </pc:inkChg>
        <pc:inkChg chg="add del">
          <ac:chgData name="Tim Cook" userId="d1c7cfb340f2c7ab" providerId="LiveId" clId="{62E3F0BF-74DC-4552-8C8C-069D3CDEED79}" dt="2023-04-12T01:09:46.425" v="167"/>
          <ac:inkMkLst>
            <pc:docMk/>
            <pc:sldMk cId="3344337587" sldId="460"/>
            <ac:inkMk id="67" creationId="{E0C1B2A4-E55C-FC7F-9EF2-B23B540572C6}"/>
          </ac:inkMkLst>
        </pc:inkChg>
        <pc:inkChg chg="add del">
          <ac:chgData name="Tim Cook" userId="d1c7cfb340f2c7ab" providerId="LiveId" clId="{62E3F0BF-74DC-4552-8C8C-069D3CDEED79}" dt="2023-04-12T01:09:47.084" v="171"/>
          <ac:inkMkLst>
            <pc:docMk/>
            <pc:sldMk cId="3344337587" sldId="460"/>
            <ac:inkMk id="68" creationId="{F2441099-33D8-27C8-878D-D9D2A3688B73}"/>
          </ac:inkMkLst>
        </pc:inkChg>
        <pc:inkChg chg="add del">
          <ac:chgData name="Tim Cook" userId="d1c7cfb340f2c7ab" providerId="LiveId" clId="{62E3F0BF-74DC-4552-8C8C-069D3CDEED79}" dt="2023-04-12T01:09:46.425" v="168"/>
          <ac:inkMkLst>
            <pc:docMk/>
            <pc:sldMk cId="3344337587" sldId="460"/>
            <ac:inkMk id="69" creationId="{83307051-CDC9-8437-8072-86252DD85B36}"/>
          </ac:inkMkLst>
        </pc:inkChg>
        <pc:inkChg chg="add del">
          <ac:chgData name="Tim Cook" userId="d1c7cfb340f2c7ab" providerId="LiveId" clId="{62E3F0BF-74DC-4552-8C8C-069D3CDEED79}" dt="2023-04-12T01:09:50.429" v="179"/>
          <ac:inkMkLst>
            <pc:docMk/>
            <pc:sldMk cId="3344337587" sldId="460"/>
            <ac:inkMk id="70" creationId="{68BA4816-A3DD-A80C-4200-178A1B61EE82}"/>
          </ac:inkMkLst>
        </pc:inkChg>
        <pc:inkChg chg="add del">
          <ac:chgData name="Tim Cook" userId="d1c7cfb340f2c7ab" providerId="LiveId" clId="{62E3F0BF-74DC-4552-8C8C-069D3CDEED79}" dt="2023-04-12T01:09:50.429" v="177"/>
          <ac:inkMkLst>
            <pc:docMk/>
            <pc:sldMk cId="3344337587" sldId="460"/>
            <ac:inkMk id="71" creationId="{1609B47D-19AC-5178-49A5-7C54C3058736}"/>
          </ac:inkMkLst>
        </pc:inkChg>
        <pc:inkChg chg="add del">
          <ac:chgData name="Tim Cook" userId="d1c7cfb340f2c7ab" providerId="LiveId" clId="{62E3F0BF-74DC-4552-8C8C-069D3CDEED79}" dt="2023-04-12T01:09:50.429" v="178"/>
          <ac:inkMkLst>
            <pc:docMk/>
            <pc:sldMk cId="3344337587" sldId="460"/>
            <ac:inkMk id="72" creationId="{E4B6C8A7-608B-C8E4-09B7-9B73EFA5171E}"/>
          </ac:inkMkLst>
        </pc:inkChg>
        <pc:inkChg chg="add del">
          <ac:chgData name="Tim Cook" userId="d1c7cfb340f2c7ab" providerId="LiveId" clId="{62E3F0BF-74DC-4552-8C8C-069D3CDEED79}" dt="2023-04-12T01:09:55.243" v="183"/>
          <ac:inkMkLst>
            <pc:docMk/>
            <pc:sldMk cId="3344337587" sldId="460"/>
            <ac:inkMk id="73" creationId="{68250988-496C-6EE2-D66D-D40AF5B6B210}"/>
          </ac:inkMkLst>
        </pc:inkChg>
        <pc:inkChg chg="add del">
          <ac:chgData name="Tim Cook" userId="d1c7cfb340f2c7ab" providerId="LiveId" clId="{62E3F0BF-74DC-4552-8C8C-069D3CDEED79}" dt="2023-04-12T01:09:55.243" v="184"/>
          <ac:inkMkLst>
            <pc:docMk/>
            <pc:sldMk cId="3344337587" sldId="460"/>
            <ac:inkMk id="74" creationId="{0A3CF1CF-82ED-AE01-9169-AAA267F2B431}"/>
          </ac:inkMkLst>
        </pc:inkChg>
        <pc:inkChg chg="add del">
          <ac:chgData name="Tim Cook" userId="d1c7cfb340f2c7ab" providerId="LiveId" clId="{62E3F0BF-74DC-4552-8C8C-069D3CDEED79}" dt="2023-04-12T01:09:55.243" v="185"/>
          <ac:inkMkLst>
            <pc:docMk/>
            <pc:sldMk cId="3344337587" sldId="460"/>
            <ac:inkMk id="75" creationId="{E33C3210-CA47-A5F7-1C58-DCF9082CE751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76" creationId="{7A63097D-D375-F632-553A-E0AD13E1B452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77" creationId="{F4A4AF1C-AC39-EA12-05F6-6BB80B8158A6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78" creationId="{345DB952-44E9-84DA-5A6E-B6B0CDED9A33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79" creationId="{DE8C1506-FE7D-31C9-A1FA-0C94B4819240}"/>
          </ac:inkMkLst>
        </pc:inkChg>
        <pc:inkChg chg="add del">
          <ac:chgData name="Tim Cook" userId="d1c7cfb340f2c7ab" providerId="LiveId" clId="{62E3F0BF-74DC-4552-8C8C-069D3CDEED79}" dt="2023-04-12T01:09:59.785" v="194"/>
          <ac:inkMkLst>
            <pc:docMk/>
            <pc:sldMk cId="3344337587" sldId="460"/>
            <ac:inkMk id="80" creationId="{E0A9435E-C6D6-55B7-5A37-AF4336F87056}"/>
          </ac:inkMkLst>
        </pc:inkChg>
        <pc:inkChg chg="add del">
          <ac:chgData name="Tim Cook" userId="d1c7cfb340f2c7ab" providerId="LiveId" clId="{62E3F0BF-74DC-4552-8C8C-069D3CDEED79}" dt="2023-04-12T01:09:59.785" v="195"/>
          <ac:inkMkLst>
            <pc:docMk/>
            <pc:sldMk cId="3344337587" sldId="460"/>
            <ac:inkMk id="81" creationId="{1CEA27DE-0804-26A4-285B-64325DD88A8A}"/>
          </ac:inkMkLst>
        </pc:inkChg>
        <pc:inkChg chg="add del">
          <ac:chgData name="Tim Cook" userId="d1c7cfb340f2c7ab" providerId="LiveId" clId="{62E3F0BF-74DC-4552-8C8C-069D3CDEED79}" dt="2023-04-12T01:09:59.785" v="193"/>
          <ac:inkMkLst>
            <pc:docMk/>
            <pc:sldMk cId="3344337587" sldId="460"/>
            <ac:inkMk id="82" creationId="{B02670FE-190B-962C-ACBF-C843103BF7D1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84" creationId="{7437151E-5860-E591-2B5F-884791BE317F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85" creationId="{B267E002-6F29-1B38-1095-E38F2FF554B8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86" creationId="{5CB056A0-4667-DAA8-8406-B3486D054C76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87" creationId="{42C85A42-B909-6101-8001-1F54445A63E2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88" creationId="{C9678BE0-3175-29F0-C995-65771ACF2319}"/>
          </ac:inkMkLst>
        </pc:inkChg>
      </pc:sldChg>
      <pc:sldChg chg="addSp delSp modSp mod">
        <pc:chgData name="Tim Cook" userId="d1c7cfb340f2c7ab" providerId="LiveId" clId="{62E3F0BF-74DC-4552-8C8C-069D3CDEED79}" dt="2023-04-12T15:01:29.066" v="1006"/>
        <pc:sldMkLst>
          <pc:docMk/>
          <pc:sldMk cId="1677961341" sldId="461"/>
        </pc:sldMkLst>
        <pc:grpChg chg="mod">
          <ac:chgData name="Tim Cook" userId="d1c7cfb340f2c7ab" providerId="LiveId" clId="{62E3F0BF-74DC-4552-8C8C-069D3CDEED79}" dt="2023-04-12T01:07:13.150" v="2"/>
          <ac:grpSpMkLst>
            <pc:docMk/>
            <pc:sldMk cId="1677961341" sldId="461"/>
            <ac:grpSpMk id="5" creationId="{90AC32CD-DBC4-4ACB-01A3-50FDAF4EFAF4}"/>
          </ac:grpSpMkLst>
        </pc:grpChg>
        <pc:grpChg chg="del mod">
          <ac:chgData name="Tim Cook" userId="d1c7cfb340f2c7ab" providerId="LiveId" clId="{62E3F0BF-74DC-4552-8C8C-069D3CDEED79}" dt="2023-04-12T01:07:17.337" v="6"/>
          <ac:grpSpMkLst>
            <pc:docMk/>
            <pc:sldMk cId="1677961341" sldId="461"/>
            <ac:grpSpMk id="8" creationId="{71DE9C75-7C18-69EB-E5F3-6DE9790A1EF1}"/>
          </ac:grpSpMkLst>
        </pc:grpChg>
        <pc:grpChg chg="del mod">
          <ac:chgData name="Tim Cook" userId="d1c7cfb340f2c7ab" providerId="LiveId" clId="{62E3F0BF-74DC-4552-8C8C-069D3CDEED79}" dt="2023-04-12T01:07:46.069" v="45"/>
          <ac:grpSpMkLst>
            <pc:docMk/>
            <pc:sldMk cId="1677961341" sldId="461"/>
            <ac:grpSpMk id="17" creationId="{0EA5EE8C-E930-5283-3B8A-771F6085C82D}"/>
          </ac:grpSpMkLst>
        </pc:grpChg>
        <pc:grpChg chg="mod">
          <ac:chgData name="Tim Cook" userId="d1c7cfb340f2c7ab" providerId="LiveId" clId="{62E3F0BF-74DC-4552-8C8C-069D3CDEED79}" dt="2023-04-12T01:07:32.243" v="27"/>
          <ac:grpSpMkLst>
            <pc:docMk/>
            <pc:sldMk cId="1677961341" sldId="461"/>
            <ac:grpSpMk id="25" creationId="{9F71B291-512E-454D-C5B7-8645D17E76F8}"/>
          </ac:grpSpMkLst>
        </pc:grpChg>
        <pc:grpChg chg="mod">
          <ac:chgData name="Tim Cook" userId="d1c7cfb340f2c7ab" providerId="LiveId" clId="{62E3F0BF-74DC-4552-8C8C-069D3CDEED79}" dt="2023-04-12T01:07:34.587" v="31"/>
          <ac:grpSpMkLst>
            <pc:docMk/>
            <pc:sldMk cId="1677961341" sldId="461"/>
            <ac:grpSpMk id="29" creationId="{8EAAE21E-5963-CE08-991D-177118E00795}"/>
          </ac:grpSpMkLst>
        </pc:grpChg>
        <pc:grpChg chg="mod">
          <ac:chgData name="Tim Cook" userId="d1c7cfb340f2c7ab" providerId="LiveId" clId="{62E3F0BF-74DC-4552-8C8C-069D3CDEED79}" dt="2023-04-12T01:07:39.320" v="40"/>
          <ac:grpSpMkLst>
            <pc:docMk/>
            <pc:sldMk cId="1677961341" sldId="461"/>
            <ac:grpSpMk id="34" creationId="{3119A002-2721-5438-C906-3C76A42A0200}"/>
          </ac:grpSpMkLst>
        </pc:grpChg>
        <pc:grpChg chg="mod">
          <ac:chgData name="Tim Cook" userId="d1c7cfb340f2c7ab" providerId="LiveId" clId="{62E3F0BF-74DC-4552-8C8C-069D3CDEED79}" dt="2023-04-12T01:07:46.069" v="45"/>
          <ac:grpSpMkLst>
            <pc:docMk/>
            <pc:sldMk cId="1677961341" sldId="461"/>
            <ac:grpSpMk id="37" creationId="{32F1966B-84D8-84E3-13AD-1190F1041CDF}"/>
          </ac:grpSpMkLst>
        </pc:grpChg>
        <pc:grpChg chg="mod">
          <ac:chgData name="Tim Cook" userId="d1c7cfb340f2c7ab" providerId="LiveId" clId="{62E3F0BF-74DC-4552-8C8C-069D3CDEED79}" dt="2023-04-12T01:08:24.625" v="60"/>
          <ac:grpSpMkLst>
            <pc:docMk/>
            <pc:sldMk cId="1677961341" sldId="461"/>
            <ac:grpSpMk id="47" creationId="{FF2F0831-0A53-3987-8462-8C8A934E445A}"/>
          </ac:grpSpMkLst>
        </pc:grpChg>
        <pc:grpChg chg="mod">
          <ac:chgData name="Tim Cook" userId="d1c7cfb340f2c7ab" providerId="LiveId" clId="{62E3F0BF-74DC-4552-8C8C-069D3CDEED79}" dt="2023-04-12T01:08:30.600" v="65"/>
          <ac:grpSpMkLst>
            <pc:docMk/>
            <pc:sldMk cId="1677961341" sldId="461"/>
            <ac:grpSpMk id="52" creationId="{803C4278-E4D1-BB5A-4C8E-CBEC955DBBC9}"/>
          </ac:grpSpMkLst>
        </pc:grp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" creationId="{B2C39E21-00FD-67BE-40A5-1F5F64594E9E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4" creationId="{684608C1-0597-D98C-3092-6F3C215CB846}"/>
          </ac:inkMkLst>
        </pc:inkChg>
        <pc:inkChg chg="add del mod">
          <ac:chgData name="Tim Cook" userId="d1c7cfb340f2c7ab" providerId="LiveId" clId="{62E3F0BF-74DC-4552-8C8C-069D3CDEED79}" dt="2023-04-12T01:07:17.337" v="7"/>
          <ac:inkMkLst>
            <pc:docMk/>
            <pc:sldMk cId="1677961341" sldId="461"/>
            <ac:inkMk id="6" creationId="{368ABE0C-561A-6011-ED3B-9D927DCD3A70}"/>
          </ac:inkMkLst>
        </pc:inkChg>
        <pc:inkChg chg="add">
          <ac:chgData name="Tim Cook" userId="d1c7cfb340f2c7ab" providerId="LiveId" clId="{62E3F0BF-74DC-4552-8C8C-069D3CDEED79}" dt="2023-04-12T15:01:29.066" v="1006"/>
          <ac:inkMkLst>
            <pc:docMk/>
            <pc:sldMk cId="1677961341" sldId="461"/>
            <ac:inkMk id="6" creationId="{5B38D27C-768A-78C9-24C1-AB36AEF81D61}"/>
          </ac:inkMkLst>
        </pc:inkChg>
        <pc:inkChg chg="add del mod">
          <ac:chgData name="Tim Cook" userId="d1c7cfb340f2c7ab" providerId="LiveId" clId="{62E3F0BF-74DC-4552-8C8C-069D3CDEED79}" dt="2023-04-12T01:07:17.337" v="6"/>
          <ac:inkMkLst>
            <pc:docMk/>
            <pc:sldMk cId="1677961341" sldId="461"/>
            <ac:inkMk id="7" creationId="{5A4970DA-CFD6-9B85-E96E-C0AE8B5DAD69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9" creationId="{D411A520-63EB-80F0-ECA5-7153C5DAA5BA}"/>
          </ac:inkMkLst>
        </pc:inkChg>
        <pc:inkChg chg="add del mod">
          <ac:chgData name="Tim Cook" userId="d1c7cfb340f2c7ab" providerId="LiveId" clId="{62E3F0BF-74DC-4552-8C8C-069D3CDEED79}" dt="2023-04-12T01:07:41.070" v="41"/>
          <ac:inkMkLst>
            <pc:docMk/>
            <pc:sldMk cId="1677961341" sldId="461"/>
            <ac:inkMk id="10" creationId="{7AC39943-9D78-E116-F06A-BF26D5EB4F64}"/>
          </ac:inkMkLst>
        </pc:inkChg>
        <pc:inkChg chg="add del mod">
          <ac:chgData name="Tim Cook" userId="d1c7cfb340f2c7ab" providerId="LiveId" clId="{62E3F0BF-74DC-4552-8C8C-069D3CDEED79}" dt="2023-04-12T01:07:41.070" v="42"/>
          <ac:inkMkLst>
            <pc:docMk/>
            <pc:sldMk cId="1677961341" sldId="461"/>
            <ac:inkMk id="11" creationId="{E297B217-8E79-EC62-7A58-90C9FE335307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12" creationId="{C9A532A6-E2AB-C99E-522F-AE7B5D09F8A0}"/>
          </ac:inkMkLst>
        </pc:inkChg>
        <pc:inkChg chg="add del mod">
          <ac:chgData name="Tim Cook" userId="d1c7cfb340f2c7ab" providerId="LiveId" clId="{62E3F0BF-74DC-4552-8C8C-069D3CDEED79}" dt="2023-04-12T01:07:35.883" v="33"/>
          <ac:inkMkLst>
            <pc:docMk/>
            <pc:sldMk cId="1677961341" sldId="461"/>
            <ac:inkMk id="13" creationId="{5328E2A5-5B78-39CE-EFD4-139F66FEFBDB}"/>
          </ac:inkMkLst>
        </pc:inkChg>
        <pc:inkChg chg="add del mod">
          <ac:chgData name="Tim Cook" userId="d1c7cfb340f2c7ab" providerId="LiveId" clId="{62E3F0BF-74DC-4552-8C8C-069D3CDEED79}" dt="2023-04-12T01:07:35.883" v="34"/>
          <ac:inkMkLst>
            <pc:docMk/>
            <pc:sldMk cId="1677961341" sldId="461"/>
            <ac:inkMk id="14" creationId="{BF87250D-F2D4-CFBA-5B4B-E86CA629AC78}"/>
          </ac:inkMkLst>
        </pc:inkChg>
        <pc:inkChg chg="add del mod">
          <ac:chgData name="Tim Cook" userId="d1c7cfb340f2c7ab" providerId="LiveId" clId="{62E3F0BF-74DC-4552-8C8C-069D3CDEED79}" dt="2023-04-12T01:07:35.883" v="32"/>
          <ac:inkMkLst>
            <pc:docMk/>
            <pc:sldMk cId="1677961341" sldId="461"/>
            <ac:inkMk id="15" creationId="{DF2360D0-D197-8840-3E22-60937D3CE140}"/>
          </ac:inkMkLst>
        </pc:inkChg>
        <pc:inkChg chg="add del mod">
          <ac:chgData name="Tim Cook" userId="d1c7cfb340f2c7ab" providerId="LiveId" clId="{62E3F0BF-74DC-4552-8C8C-069D3CDEED79}" dt="2023-04-12T01:07:35.883" v="35"/>
          <ac:inkMkLst>
            <pc:docMk/>
            <pc:sldMk cId="1677961341" sldId="461"/>
            <ac:inkMk id="16" creationId="{2A7624E2-A1E5-58A2-76D2-27A253877175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18" creationId="{F17BC92C-FACF-33C7-A109-5C6F633919E9}"/>
          </ac:inkMkLst>
        </pc:inkChg>
        <pc:inkChg chg="add del">
          <ac:chgData name="Tim Cook" userId="d1c7cfb340f2c7ab" providerId="LiveId" clId="{62E3F0BF-74DC-4552-8C8C-069D3CDEED79}" dt="2023-04-12T01:07:29.302" v="21"/>
          <ac:inkMkLst>
            <pc:docMk/>
            <pc:sldMk cId="1677961341" sldId="461"/>
            <ac:inkMk id="19" creationId="{1CAE0064-8530-CC0D-2811-7E53CB49A223}"/>
          </ac:inkMkLst>
        </pc:inkChg>
        <pc:inkChg chg="add del">
          <ac:chgData name="Tim Cook" userId="d1c7cfb340f2c7ab" providerId="LiveId" clId="{62E3F0BF-74DC-4552-8C8C-069D3CDEED79}" dt="2023-04-12T01:07:29.302" v="22"/>
          <ac:inkMkLst>
            <pc:docMk/>
            <pc:sldMk cId="1677961341" sldId="461"/>
            <ac:inkMk id="20" creationId="{B0DA995E-7888-F1DE-FF6F-8A182E7468AB}"/>
          </ac:inkMkLst>
        </pc:inkChg>
        <pc:inkChg chg="add del">
          <ac:chgData name="Tim Cook" userId="d1c7cfb340f2c7ab" providerId="LiveId" clId="{62E3F0BF-74DC-4552-8C8C-069D3CDEED79}" dt="2023-04-12T01:07:29.302" v="23"/>
          <ac:inkMkLst>
            <pc:docMk/>
            <pc:sldMk cId="1677961341" sldId="461"/>
            <ac:inkMk id="21" creationId="{E8930F9B-AB04-8BED-D78F-934316634B18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2" creationId="{7D4202E4-7902-3A6A-EF48-1C8F4CB37D90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3" creationId="{2D7E2C7C-9AE7-C4EA-028E-FC3C5B6CEFE3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4" creationId="{3E65ED40-415F-D353-5EAA-F9675CB42F31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6" creationId="{1A481EB2-A4A7-613B-EA95-1C460005F415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7" creationId="{53CD6866-0432-28A9-E60C-B937FF80C8D2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8" creationId="{C7126FC9-9AB7-83E3-8198-C902915D4347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0" creationId="{7F0A82F4-3067-6342-DF9D-A3E38493EF80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1" creationId="{C5C1D10D-9D2E-3477-90A1-CA41F62A9C0C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2" creationId="{263B9B54-D54D-E35F-FE89-103ABB3C60C6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3" creationId="{D57CDBF3-DF06-4EFA-3ABE-D23C88258034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5" creationId="{2BF977DA-5A24-E238-5844-1AF96FE8BC0E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6" creationId="{F08B5347-8A46-5EDD-7D46-7EA6767F1CB4}"/>
          </ac:inkMkLst>
        </pc:inkChg>
        <pc:inkChg chg="add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38" creationId="{99D16596-8A3A-9E23-582F-9230A22A776A}"/>
          </ac:inkMkLst>
        </pc:inkChg>
        <pc:inkChg chg="add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39" creationId="{CEA9A506-C1EB-1638-708B-260EB7EE5F89}"/>
          </ac:inkMkLst>
        </pc:inkChg>
        <pc:inkChg chg="add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40" creationId="{FA24E97C-FC13-CFD8-C16D-D098092B7FDF}"/>
          </ac:inkMkLst>
        </pc:inkChg>
        <pc:inkChg chg="add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41" creationId="{D23A8327-042D-444B-BAA3-072117AEA162}"/>
          </ac:inkMkLst>
        </pc:inkChg>
        <pc:inkChg chg="add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42" creationId="{2D01CDE6-010B-56D8-EB5E-90B3D3324909}"/>
          </ac:inkMkLst>
        </pc:inkChg>
        <pc:inkChg chg="add del mod">
          <ac:chgData name="Tim Cook" userId="d1c7cfb340f2c7ab" providerId="LiveId" clId="{62E3F0BF-74DC-4552-8C8C-069D3CDEED79}" dt="2023-04-12T01:08:24.625" v="59"/>
          <ac:inkMkLst>
            <pc:docMk/>
            <pc:sldMk cId="1677961341" sldId="461"/>
            <ac:inkMk id="43" creationId="{A579F3D9-5521-19C2-2B97-DE04240AB81F}"/>
          </ac:inkMkLst>
        </pc:inkChg>
        <pc:inkChg chg="add del mod">
          <ac:chgData name="Tim Cook" userId="d1c7cfb340f2c7ab" providerId="LiveId" clId="{62E3F0BF-74DC-4552-8C8C-069D3CDEED79}" dt="2023-04-12T01:08:24.625" v="58"/>
          <ac:inkMkLst>
            <pc:docMk/>
            <pc:sldMk cId="1677961341" sldId="461"/>
            <ac:inkMk id="44" creationId="{C64E4639-A303-21D4-DCCF-22E92C250C49}"/>
          </ac:inkMkLst>
        </pc:inkChg>
        <pc:inkChg chg="add del mod">
          <ac:chgData name="Tim Cook" userId="d1c7cfb340f2c7ab" providerId="LiveId" clId="{62E3F0BF-74DC-4552-8C8C-069D3CDEED79}" dt="2023-04-12T01:08:24.625" v="57"/>
          <ac:inkMkLst>
            <pc:docMk/>
            <pc:sldMk cId="1677961341" sldId="461"/>
            <ac:inkMk id="45" creationId="{DC695270-816F-92E1-4BB9-9FABF8F1FC58}"/>
          </ac:inkMkLst>
        </pc:inkChg>
        <pc:inkChg chg="add del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46" creationId="{793F1606-727F-45AF-9A86-930C9D904F27}"/>
          </ac:inkMkLst>
        </pc:inkChg>
        <pc:inkChg chg="add mod">
          <ac:chgData name="Tim Cook" userId="d1c7cfb340f2c7ab" providerId="LiveId" clId="{62E3F0BF-74DC-4552-8C8C-069D3CDEED79}" dt="2023-04-12T01:08:30.600" v="65"/>
          <ac:inkMkLst>
            <pc:docMk/>
            <pc:sldMk cId="1677961341" sldId="461"/>
            <ac:inkMk id="48" creationId="{120AE498-C0D6-B91D-F3F0-3FE33D2B4F89}"/>
          </ac:inkMkLst>
        </pc:inkChg>
        <pc:inkChg chg="add mod">
          <ac:chgData name="Tim Cook" userId="d1c7cfb340f2c7ab" providerId="LiveId" clId="{62E3F0BF-74DC-4552-8C8C-069D3CDEED79}" dt="2023-04-12T01:08:30.600" v="65"/>
          <ac:inkMkLst>
            <pc:docMk/>
            <pc:sldMk cId="1677961341" sldId="461"/>
            <ac:inkMk id="49" creationId="{15D99C46-B782-BFBB-CEA0-6CEB1F82361E}"/>
          </ac:inkMkLst>
        </pc:inkChg>
        <pc:inkChg chg="add mod">
          <ac:chgData name="Tim Cook" userId="d1c7cfb340f2c7ab" providerId="LiveId" clId="{62E3F0BF-74DC-4552-8C8C-069D3CDEED79}" dt="2023-04-12T01:08:30.600" v="65"/>
          <ac:inkMkLst>
            <pc:docMk/>
            <pc:sldMk cId="1677961341" sldId="461"/>
            <ac:inkMk id="50" creationId="{EC4FD07E-E87C-26D2-61D0-9A50346C0BD6}"/>
          </ac:inkMkLst>
        </pc:inkChg>
        <pc:inkChg chg="add mod">
          <ac:chgData name="Tim Cook" userId="d1c7cfb340f2c7ab" providerId="LiveId" clId="{62E3F0BF-74DC-4552-8C8C-069D3CDEED79}" dt="2023-04-12T01:08:30.600" v="65"/>
          <ac:inkMkLst>
            <pc:docMk/>
            <pc:sldMk cId="1677961341" sldId="461"/>
            <ac:inkMk id="51" creationId="{AE3545C3-A520-0EBC-28ED-39DCB82219EF}"/>
          </ac:inkMkLst>
        </pc:inkChg>
      </pc:sldChg>
      <pc:sldChg chg="addSp delSp modSp mod">
        <pc:chgData name="Tim Cook" userId="d1c7cfb340f2c7ab" providerId="LiveId" clId="{62E3F0BF-74DC-4552-8C8C-069D3CDEED79}" dt="2023-04-12T15:01:29.066" v="1006"/>
        <pc:sldMkLst>
          <pc:docMk/>
          <pc:sldMk cId="1009273492" sldId="462"/>
        </pc:sldMkLst>
        <pc:grpChg chg="del mod">
          <ac:chgData name="Tim Cook" userId="d1c7cfb340f2c7ab" providerId="LiveId" clId="{62E3F0BF-74DC-4552-8C8C-069D3CDEED79}" dt="2023-04-12T01:11:58.363" v="252"/>
          <ac:grpSpMkLst>
            <pc:docMk/>
            <pc:sldMk cId="1009273492" sldId="462"/>
            <ac:grpSpMk id="8" creationId="{35DD2262-1FA4-6D0A-ECD0-64B82DA0B7EA}"/>
          </ac:grpSpMkLst>
        </pc:grpChg>
        <pc:grpChg chg="del mod">
          <ac:chgData name="Tim Cook" userId="d1c7cfb340f2c7ab" providerId="LiveId" clId="{62E3F0BF-74DC-4552-8C8C-069D3CDEED79}" dt="2023-04-12T01:11:30.215" v="218"/>
          <ac:grpSpMkLst>
            <pc:docMk/>
            <pc:sldMk cId="1009273492" sldId="462"/>
            <ac:grpSpMk id="13" creationId="{E4534A70-F698-F308-64F7-077CB2571813}"/>
          </ac:grpSpMkLst>
        </pc:grpChg>
        <pc:grpChg chg="del mod">
          <ac:chgData name="Tim Cook" userId="d1c7cfb340f2c7ab" providerId="LiveId" clId="{62E3F0BF-74DC-4552-8C8C-069D3CDEED79}" dt="2023-04-12T01:11:30.215" v="215"/>
          <ac:grpSpMkLst>
            <pc:docMk/>
            <pc:sldMk cId="1009273492" sldId="462"/>
            <ac:grpSpMk id="14" creationId="{A16EF14C-290B-7ECE-6831-1460E706BEE1}"/>
          </ac:grpSpMkLst>
        </pc:grpChg>
        <pc:grpChg chg="del mod">
          <ac:chgData name="Tim Cook" userId="d1c7cfb340f2c7ab" providerId="LiveId" clId="{62E3F0BF-74DC-4552-8C8C-069D3CDEED79}" dt="2023-04-12T01:11:33.308" v="223"/>
          <ac:grpSpMkLst>
            <pc:docMk/>
            <pc:sldMk cId="1009273492" sldId="462"/>
            <ac:grpSpMk id="17" creationId="{BD4F4FA5-7081-B026-E0AB-AC7442D1B62D}"/>
          </ac:grpSpMkLst>
        </pc:grpChg>
        <pc:grpChg chg="del mod">
          <ac:chgData name="Tim Cook" userId="d1c7cfb340f2c7ab" providerId="LiveId" clId="{62E3F0BF-74DC-4552-8C8C-069D3CDEED79}" dt="2023-04-12T01:11:36.705" v="228"/>
          <ac:grpSpMkLst>
            <pc:docMk/>
            <pc:sldMk cId="1009273492" sldId="462"/>
            <ac:grpSpMk id="21" creationId="{15C4CA58-73EE-C7F6-14DA-D342B64DDB5A}"/>
          </ac:grpSpMkLst>
        </pc:grpChg>
        <pc:grpChg chg="del mod">
          <ac:chgData name="Tim Cook" userId="d1c7cfb340f2c7ab" providerId="LiveId" clId="{62E3F0BF-74DC-4552-8C8C-069D3CDEED79}" dt="2023-04-12T01:13:53.303" v="362"/>
          <ac:grpSpMkLst>
            <pc:docMk/>
            <pc:sldMk cId="1009273492" sldId="462"/>
            <ac:grpSpMk id="26" creationId="{C7EDC3EA-3FDE-909A-D58F-FBAC23E6E430}"/>
          </ac:grpSpMkLst>
        </pc:grpChg>
        <pc:grpChg chg="del mod">
          <ac:chgData name="Tim Cook" userId="d1c7cfb340f2c7ab" providerId="LiveId" clId="{62E3F0BF-74DC-4552-8C8C-069D3CDEED79}" dt="2023-04-12T01:11:44.212" v="240"/>
          <ac:grpSpMkLst>
            <pc:docMk/>
            <pc:sldMk cId="1009273492" sldId="462"/>
            <ac:grpSpMk id="29" creationId="{999EB3E1-D850-71E2-8A66-03836B009BD8}"/>
          </ac:grpSpMkLst>
        </pc:grpChg>
        <pc:grpChg chg="del mod">
          <ac:chgData name="Tim Cook" userId="d1c7cfb340f2c7ab" providerId="LiveId" clId="{62E3F0BF-74DC-4552-8C8C-069D3CDEED79}" dt="2023-04-12T01:11:45.390" v="242"/>
          <ac:grpSpMkLst>
            <pc:docMk/>
            <pc:sldMk cId="1009273492" sldId="462"/>
            <ac:grpSpMk id="31" creationId="{759BFB76-629F-7CFA-501C-3E11A2BEB433}"/>
          </ac:grpSpMkLst>
        </pc:grpChg>
        <pc:grpChg chg="del mod">
          <ac:chgData name="Tim Cook" userId="d1c7cfb340f2c7ab" providerId="LiveId" clId="{62E3F0BF-74DC-4552-8C8C-069D3CDEED79}" dt="2023-04-12T01:11:57.363" v="249"/>
          <ac:grpSpMkLst>
            <pc:docMk/>
            <pc:sldMk cId="1009273492" sldId="462"/>
            <ac:grpSpMk id="33" creationId="{34C3B0F8-21C2-C670-DB8B-E7583F52BB55}"/>
          </ac:grpSpMkLst>
        </pc:grpChg>
        <pc:grpChg chg="del mod">
          <ac:chgData name="Tim Cook" userId="d1c7cfb340f2c7ab" providerId="LiveId" clId="{62E3F0BF-74DC-4552-8C8C-069D3CDEED79}" dt="2023-04-12T01:11:57.363" v="249"/>
          <ac:grpSpMkLst>
            <pc:docMk/>
            <pc:sldMk cId="1009273492" sldId="462"/>
            <ac:grpSpMk id="37" creationId="{4645DA22-5DE5-7F2D-4EB8-8EF523DF16F6}"/>
          </ac:grpSpMkLst>
        </pc:grpChg>
        <pc:grpChg chg="del mod">
          <ac:chgData name="Tim Cook" userId="d1c7cfb340f2c7ab" providerId="LiveId" clId="{62E3F0BF-74DC-4552-8C8C-069D3CDEED79}" dt="2023-04-12T01:12:38.629" v="277"/>
          <ac:grpSpMkLst>
            <pc:docMk/>
            <pc:sldMk cId="1009273492" sldId="462"/>
            <ac:grpSpMk id="39" creationId="{BBEF8C8C-DDE0-B05A-EBF1-9875B8206502}"/>
          </ac:grpSpMkLst>
        </pc:grpChg>
        <pc:grpChg chg="del mod">
          <ac:chgData name="Tim Cook" userId="d1c7cfb340f2c7ab" providerId="LiveId" clId="{62E3F0BF-74DC-4552-8C8C-069D3CDEED79}" dt="2023-04-12T01:12:02.930" v="259"/>
          <ac:grpSpMkLst>
            <pc:docMk/>
            <pc:sldMk cId="1009273492" sldId="462"/>
            <ac:grpSpMk id="43" creationId="{079FE371-6B80-1DCC-4D40-C31F6251025A}"/>
          </ac:grpSpMkLst>
        </pc:grpChg>
        <pc:grpChg chg="del mod">
          <ac:chgData name="Tim Cook" userId="d1c7cfb340f2c7ab" providerId="LiveId" clId="{62E3F0BF-74DC-4552-8C8C-069D3CDEED79}" dt="2023-04-12T01:12:29.346" v="266"/>
          <ac:grpSpMkLst>
            <pc:docMk/>
            <pc:sldMk cId="1009273492" sldId="462"/>
            <ac:grpSpMk id="47" creationId="{391CDDAF-B785-B3D6-35B7-FC9360131585}"/>
          </ac:grpSpMkLst>
        </pc:grpChg>
        <pc:grpChg chg="del mod">
          <ac:chgData name="Tim Cook" userId="d1c7cfb340f2c7ab" providerId="LiveId" clId="{62E3F0BF-74DC-4552-8C8C-069D3CDEED79}" dt="2023-04-12T01:13:56.143" v="367"/>
          <ac:grpSpMkLst>
            <pc:docMk/>
            <pc:sldMk cId="1009273492" sldId="462"/>
            <ac:grpSpMk id="53" creationId="{998594BC-7A93-4778-9E3F-3E0D618DDB5A}"/>
          </ac:grpSpMkLst>
        </pc:grpChg>
        <pc:grpChg chg="del mod">
          <ac:chgData name="Tim Cook" userId="d1c7cfb340f2c7ab" providerId="LiveId" clId="{62E3F0BF-74DC-4552-8C8C-069D3CDEED79}" dt="2023-04-12T01:12:55.910" v="292"/>
          <ac:grpSpMkLst>
            <pc:docMk/>
            <pc:sldMk cId="1009273492" sldId="462"/>
            <ac:grpSpMk id="55" creationId="{B4E7A34C-4842-70BB-7911-9731488DB77A}"/>
          </ac:grpSpMkLst>
        </pc:grpChg>
        <pc:grpChg chg="del mod">
          <ac:chgData name="Tim Cook" userId="d1c7cfb340f2c7ab" providerId="LiveId" clId="{62E3F0BF-74DC-4552-8C8C-069D3CDEED79}" dt="2023-04-12T01:12:59.570" v="300"/>
          <ac:grpSpMkLst>
            <pc:docMk/>
            <pc:sldMk cId="1009273492" sldId="462"/>
            <ac:grpSpMk id="65" creationId="{4A2238EA-6939-DB9A-34DF-E7E067ABB680}"/>
          </ac:grpSpMkLst>
        </pc:grpChg>
        <pc:grpChg chg="del mod">
          <ac:chgData name="Tim Cook" userId="d1c7cfb340f2c7ab" providerId="LiveId" clId="{62E3F0BF-74DC-4552-8C8C-069D3CDEED79}" dt="2023-04-12T01:13:03.444" v="304"/>
          <ac:grpSpMkLst>
            <pc:docMk/>
            <pc:sldMk cId="1009273492" sldId="462"/>
            <ac:grpSpMk id="70" creationId="{BDAB7228-124B-5FA3-1D44-24E12B633516}"/>
          </ac:grpSpMkLst>
        </pc:grpChg>
        <pc:grpChg chg="del mod">
          <ac:chgData name="Tim Cook" userId="d1c7cfb340f2c7ab" providerId="LiveId" clId="{62E3F0BF-74DC-4552-8C8C-069D3CDEED79}" dt="2023-04-12T01:13:08.917" v="313"/>
          <ac:grpSpMkLst>
            <pc:docMk/>
            <pc:sldMk cId="1009273492" sldId="462"/>
            <ac:grpSpMk id="74" creationId="{6AB948EB-0FEF-48E9-5B7A-46C9C5D1D9C1}"/>
          </ac:grpSpMkLst>
        </pc:grpChg>
        <pc:grpChg chg="mod">
          <ac:chgData name="Tim Cook" userId="d1c7cfb340f2c7ab" providerId="LiveId" clId="{62E3F0BF-74DC-4552-8C8C-069D3CDEED79}" dt="2023-04-12T01:13:08.917" v="313"/>
          <ac:grpSpMkLst>
            <pc:docMk/>
            <pc:sldMk cId="1009273492" sldId="462"/>
            <ac:grpSpMk id="83" creationId="{46756237-596D-8CD0-9FB9-26CF0297130B}"/>
          </ac:grpSpMkLst>
        </pc:grpChg>
        <pc:grpChg chg="del mod">
          <ac:chgData name="Tim Cook" userId="d1c7cfb340f2c7ab" providerId="LiveId" clId="{62E3F0BF-74DC-4552-8C8C-069D3CDEED79}" dt="2023-04-12T01:13:15.208" v="320"/>
          <ac:grpSpMkLst>
            <pc:docMk/>
            <pc:sldMk cId="1009273492" sldId="462"/>
            <ac:grpSpMk id="84" creationId="{8484981B-60B9-25FB-652D-FC24A124087D}"/>
          </ac:grpSpMkLst>
        </pc:grpChg>
        <pc:grpChg chg="mod">
          <ac:chgData name="Tim Cook" userId="d1c7cfb340f2c7ab" providerId="LiveId" clId="{62E3F0BF-74DC-4552-8C8C-069D3CDEED79}" dt="2023-04-12T01:13:15.208" v="320"/>
          <ac:grpSpMkLst>
            <pc:docMk/>
            <pc:sldMk cId="1009273492" sldId="462"/>
            <ac:grpSpMk id="91" creationId="{3A58CEAF-57DF-A27E-CAAC-81F4AF955AE7}"/>
          </ac:grpSpMkLst>
        </pc:grpChg>
        <pc:grpChg chg="mod">
          <ac:chgData name="Tim Cook" userId="d1c7cfb340f2c7ab" providerId="LiveId" clId="{62E3F0BF-74DC-4552-8C8C-069D3CDEED79}" dt="2023-04-12T01:13:24.553" v="326"/>
          <ac:grpSpMkLst>
            <pc:docMk/>
            <pc:sldMk cId="1009273492" sldId="462"/>
            <ac:grpSpMk id="97" creationId="{E1B541D0-CEFD-20FA-1D6D-0365FA3425C4}"/>
          </ac:grpSpMkLst>
        </pc:grpChg>
        <pc:grpChg chg="del mod">
          <ac:chgData name="Tim Cook" userId="d1c7cfb340f2c7ab" providerId="LiveId" clId="{62E3F0BF-74DC-4552-8C8C-069D3CDEED79}" dt="2023-04-12T01:13:34.359" v="344"/>
          <ac:grpSpMkLst>
            <pc:docMk/>
            <pc:sldMk cId="1009273492" sldId="462"/>
            <ac:grpSpMk id="102" creationId="{FE56B2F2-509F-5441-CC04-C29A072E7097}"/>
          </ac:grpSpMkLst>
        </pc:grpChg>
        <pc:grpChg chg="mod">
          <ac:chgData name="Tim Cook" userId="d1c7cfb340f2c7ab" providerId="LiveId" clId="{62E3F0BF-74DC-4552-8C8C-069D3CDEED79}" dt="2023-04-12T01:13:34.359" v="344"/>
          <ac:grpSpMkLst>
            <pc:docMk/>
            <pc:sldMk cId="1009273492" sldId="462"/>
            <ac:grpSpMk id="111" creationId="{C799937C-192A-CBBF-8ACE-662778B4D1FE}"/>
          </ac:grpSpMkLst>
        </pc:grpChg>
        <pc:grpChg chg="mod">
          <ac:chgData name="Tim Cook" userId="d1c7cfb340f2c7ab" providerId="LiveId" clId="{62E3F0BF-74DC-4552-8C8C-069D3CDEED79}" dt="2023-04-12T01:13:37.243" v="350"/>
          <ac:grpSpMkLst>
            <pc:docMk/>
            <pc:sldMk cId="1009273492" sldId="462"/>
            <ac:grpSpMk id="112" creationId="{4EECA794-24E1-31D6-FFED-3627DB2AC9ED}"/>
          </ac:grpSpMkLst>
        </pc:grpChg>
        <pc:grpChg chg="del mod">
          <ac:chgData name="Tim Cook" userId="d1c7cfb340f2c7ab" providerId="LiveId" clId="{62E3F0BF-74DC-4552-8C8C-069D3CDEED79}" dt="2023-04-12T01:13:37.915" v="353"/>
          <ac:grpSpMkLst>
            <pc:docMk/>
            <pc:sldMk cId="1009273492" sldId="462"/>
            <ac:grpSpMk id="117" creationId="{0D466391-99F3-7F62-BDEE-F5647B511AD4}"/>
          </ac:grpSpMkLst>
        </pc:grpChg>
        <pc:grpChg chg="mod">
          <ac:chgData name="Tim Cook" userId="d1c7cfb340f2c7ab" providerId="LiveId" clId="{62E3F0BF-74DC-4552-8C8C-069D3CDEED79}" dt="2023-04-12T01:13:43.197" v="360"/>
          <ac:grpSpMkLst>
            <pc:docMk/>
            <pc:sldMk cId="1009273492" sldId="462"/>
            <ac:grpSpMk id="123" creationId="{41CB96A1-5538-94E3-AAC4-B903E794473F}"/>
          </ac:grpSpMkLst>
        </pc:grpChg>
        <pc:grpChg chg="mod">
          <ac:chgData name="Tim Cook" userId="d1c7cfb340f2c7ab" providerId="LiveId" clId="{62E3F0BF-74DC-4552-8C8C-069D3CDEED79}" dt="2023-04-12T01:13:59.527" v="373"/>
          <ac:grpSpMkLst>
            <pc:docMk/>
            <pc:sldMk cId="1009273492" sldId="462"/>
            <ac:grpSpMk id="128" creationId="{50241AE7-280F-EA9F-94A8-E9DC504EC41E}"/>
          </ac:grpSpMkLst>
        </pc:grpChg>
        <pc:grpChg chg="mod">
          <ac:chgData name="Tim Cook" userId="d1c7cfb340f2c7ab" providerId="LiveId" clId="{62E3F0BF-74DC-4552-8C8C-069D3CDEED79}" dt="2023-04-12T01:14:01.787" v="377"/>
          <ac:grpSpMkLst>
            <pc:docMk/>
            <pc:sldMk cId="1009273492" sldId="462"/>
            <ac:grpSpMk id="132" creationId="{F57C6816-B79C-D9CD-B479-CB81837EC10C}"/>
          </ac:grpSpMkLst>
        </pc:grpChg>
        <pc:inkChg chg="add del mod">
          <ac:chgData name="Tim Cook" userId="d1c7cfb340f2c7ab" providerId="LiveId" clId="{62E3F0BF-74DC-4552-8C8C-069D3CDEED79}" dt="2023-04-12T01:11:58.363" v="252"/>
          <ac:inkMkLst>
            <pc:docMk/>
            <pc:sldMk cId="1009273492" sldId="462"/>
            <ac:inkMk id="3" creationId="{61BEC0E7-9971-AED6-639C-E0356BB80CEE}"/>
          </ac:inkMkLst>
        </pc:inkChg>
        <pc:inkChg chg="add">
          <ac:chgData name="Tim Cook" userId="d1c7cfb340f2c7ab" providerId="LiveId" clId="{62E3F0BF-74DC-4552-8C8C-069D3CDEED79}" dt="2023-04-12T15:01:29.066" v="1006"/>
          <ac:inkMkLst>
            <pc:docMk/>
            <pc:sldMk cId="1009273492" sldId="462"/>
            <ac:inkMk id="3" creationId="{6C240BDC-DE7F-462C-F4E0-1364BF0409AB}"/>
          </ac:inkMkLst>
        </pc:inkChg>
        <pc:inkChg chg="add del mod">
          <ac:chgData name="Tim Cook" userId="d1c7cfb340f2c7ab" providerId="LiveId" clId="{62E3F0BF-74DC-4552-8C8C-069D3CDEED79}" dt="2023-04-12T01:11:58.363" v="251"/>
          <ac:inkMkLst>
            <pc:docMk/>
            <pc:sldMk cId="1009273492" sldId="462"/>
            <ac:inkMk id="4" creationId="{536BC385-AC9A-55A4-D55E-71DA8E19E47D}"/>
          </ac:inkMkLst>
        </pc:inkChg>
        <pc:inkChg chg="add del mod">
          <ac:chgData name="Tim Cook" userId="d1c7cfb340f2c7ab" providerId="LiveId" clId="{62E3F0BF-74DC-4552-8C8C-069D3CDEED79}" dt="2023-04-12T01:11:59.436" v="253"/>
          <ac:inkMkLst>
            <pc:docMk/>
            <pc:sldMk cId="1009273492" sldId="462"/>
            <ac:inkMk id="5" creationId="{F29AF752-D96D-05C7-C1CD-6C034C6FA859}"/>
          </ac:inkMkLst>
        </pc:inkChg>
        <pc:inkChg chg="add del mod">
          <ac:chgData name="Tim Cook" userId="d1c7cfb340f2c7ab" providerId="LiveId" clId="{62E3F0BF-74DC-4552-8C8C-069D3CDEED79}" dt="2023-04-12T01:11:58.363" v="250"/>
          <ac:inkMkLst>
            <pc:docMk/>
            <pc:sldMk cId="1009273492" sldId="462"/>
            <ac:inkMk id="6" creationId="{950D0C37-5A5F-BD02-3A43-8564FCF2485F}"/>
          </ac:inkMkLst>
        </pc:inkChg>
        <pc:inkChg chg="add del mod">
          <ac:chgData name="Tim Cook" userId="d1c7cfb340f2c7ab" providerId="LiveId" clId="{62E3F0BF-74DC-4552-8C8C-069D3CDEED79}" dt="2023-04-12T01:11:30.215" v="215"/>
          <ac:inkMkLst>
            <pc:docMk/>
            <pc:sldMk cId="1009273492" sldId="462"/>
            <ac:inkMk id="7" creationId="{F21CEF6B-C90E-D47E-296D-4934DC47C8F7}"/>
          </ac:inkMkLst>
        </pc:inkChg>
        <pc:inkChg chg="add del mod">
          <ac:chgData name="Tim Cook" userId="d1c7cfb340f2c7ab" providerId="LiveId" clId="{62E3F0BF-74DC-4552-8C8C-069D3CDEED79}" dt="2023-04-12T01:11:30.215" v="217"/>
          <ac:inkMkLst>
            <pc:docMk/>
            <pc:sldMk cId="1009273492" sldId="462"/>
            <ac:inkMk id="9" creationId="{C9E83562-CFFF-5D45-FB87-C4A65A917F11}"/>
          </ac:inkMkLst>
        </pc:inkChg>
        <pc:inkChg chg="add del mod">
          <ac:chgData name="Tim Cook" userId="d1c7cfb340f2c7ab" providerId="LiveId" clId="{62E3F0BF-74DC-4552-8C8C-069D3CDEED79}" dt="2023-04-12T01:11:30.215" v="216"/>
          <ac:inkMkLst>
            <pc:docMk/>
            <pc:sldMk cId="1009273492" sldId="462"/>
            <ac:inkMk id="10" creationId="{F423CB4B-81A2-1B3E-4187-AF70CDE44D57}"/>
          </ac:inkMkLst>
        </pc:inkChg>
        <pc:inkChg chg="add del mod">
          <ac:chgData name="Tim Cook" userId="d1c7cfb340f2c7ab" providerId="LiveId" clId="{62E3F0BF-74DC-4552-8C8C-069D3CDEED79}" dt="2023-04-12T01:11:30.215" v="218"/>
          <ac:inkMkLst>
            <pc:docMk/>
            <pc:sldMk cId="1009273492" sldId="462"/>
            <ac:inkMk id="11" creationId="{B181A8A6-913B-D88F-3E37-5466B3A86B05}"/>
          </ac:inkMkLst>
        </pc:inkChg>
        <pc:inkChg chg="add del mod">
          <ac:chgData name="Tim Cook" userId="d1c7cfb340f2c7ab" providerId="LiveId" clId="{62E3F0BF-74DC-4552-8C8C-069D3CDEED79}" dt="2023-04-12T01:11:30.215" v="219"/>
          <ac:inkMkLst>
            <pc:docMk/>
            <pc:sldMk cId="1009273492" sldId="462"/>
            <ac:inkMk id="12" creationId="{31AEE5EF-6BB0-39E9-6AB3-725B10ADE944}"/>
          </ac:inkMkLst>
        </pc:inkChg>
        <pc:inkChg chg="add del mod">
          <ac:chgData name="Tim Cook" userId="d1c7cfb340f2c7ab" providerId="LiveId" clId="{62E3F0BF-74DC-4552-8C8C-069D3CDEED79}" dt="2023-04-12T01:12:29.346" v="268"/>
          <ac:inkMkLst>
            <pc:docMk/>
            <pc:sldMk cId="1009273492" sldId="462"/>
            <ac:inkMk id="15" creationId="{4F02EB4F-312E-AA43-684C-3CA665123B18}"/>
          </ac:inkMkLst>
        </pc:inkChg>
        <pc:inkChg chg="add del mod">
          <ac:chgData name="Tim Cook" userId="d1c7cfb340f2c7ab" providerId="LiveId" clId="{62E3F0BF-74DC-4552-8C8C-069D3CDEED79}" dt="2023-04-12T01:11:33.308" v="223"/>
          <ac:inkMkLst>
            <pc:docMk/>
            <pc:sldMk cId="1009273492" sldId="462"/>
            <ac:inkMk id="16" creationId="{D7C9E5EB-8DED-C4A6-7966-6A96A5139443}"/>
          </ac:inkMkLst>
        </pc:inkChg>
        <pc:inkChg chg="add del">
          <ac:chgData name="Tim Cook" userId="d1c7cfb340f2c7ab" providerId="LiveId" clId="{62E3F0BF-74DC-4552-8C8C-069D3CDEED79}" dt="2023-04-12T01:11:36.705" v="229"/>
          <ac:inkMkLst>
            <pc:docMk/>
            <pc:sldMk cId="1009273492" sldId="462"/>
            <ac:inkMk id="18" creationId="{5FAD8E85-30FF-1973-8D20-EB8AE25C95CB}"/>
          </ac:inkMkLst>
        </pc:inkChg>
        <pc:inkChg chg="add del mod">
          <ac:chgData name="Tim Cook" userId="d1c7cfb340f2c7ab" providerId="LiveId" clId="{62E3F0BF-74DC-4552-8C8C-069D3CDEED79}" dt="2023-04-12T01:11:36.705" v="228"/>
          <ac:inkMkLst>
            <pc:docMk/>
            <pc:sldMk cId="1009273492" sldId="462"/>
            <ac:inkMk id="19" creationId="{B334C03F-7E91-6894-B1C9-58CA84045E5A}"/>
          </ac:inkMkLst>
        </pc:inkChg>
        <pc:inkChg chg="add del mod">
          <ac:chgData name="Tim Cook" userId="d1c7cfb340f2c7ab" providerId="LiveId" clId="{62E3F0BF-74DC-4552-8C8C-069D3CDEED79}" dt="2023-04-12T01:11:36.705" v="230"/>
          <ac:inkMkLst>
            <pc:docMk/>
            <pc:sldMk cId="1009273492" sldId="462"/>
            <ac:inkMk id="20" creationId="{70A3A584-DEC8-7B3B-8767-8D834629E609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22" creationId="{2A766364-2D3A-B78D-6797-85117708EC43}"/>
          </ac:inkMkLst>
        </pc:inkChg>
        <pc:inkChg chg="add del mod">
          <ac:chgData name="Tim Cook" userId="d1c7cfb340f2c7ab" providerId="LiveId" clId="{62E3F0BF-74DC-4552-8C8C-069D3CDEED79}" dt="2023-04-12T01:13:53.318" v="364"/>
          <ac:inkMkLst>
            <pc:docMk/>
            <pc:sldMk cId="1009273492" sldId="462"/>
            <ac:inkMk id="23" creationId="{D7194B44-E465-D80C-54B8-48796159E9B8}"/>
          </ac:inkMkLst>
        </pc:inkChg>
        <pc:inkChg chg="add del mod">
          <ac:chgData name="Tim Cook" userId="d1c7cfb340f2c7ab" providerId="LiveId" clId="{62E3F0BF-74DC-4552-8C8C-069D3CDEED79}" dt="2023-04-12T01:13:53.303" v="362"/>
          <ac:inkMkLst>
            <pc:docMk/>
            <pc:sldMk cId="1009273492" sldId="462"/>
            <ac:inkMk id="24" creationId="{F251B497-A95A-49BF-AAB0-F9FADF256871}"/>
          </ac:inkMkLst>
        </pc:inkChg>
        <pc:inkChg chg="add del mod">
          <ac:chgData name="Tim Cook" userId="d1c7cfb340f2c7ab" providerId="LiveId" clId="{62E3F0BF-74DC-4552-8C8C-069D3CDEED79}" dt="2023-04-12T01:13:53.318" v="363"/>
          <ac:inkMkLst>
            <pc:docMk/>
            <pc:sldMk cId="1009273492" sldId="462"/>
            <ac:inkMk id="25" creationId="{2EA50A70-D1A7-499F-1E10-43F49D643AD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27" creationId="{D5E48693-8150-F64C-8138-66FEDF94D55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28" creationId="{FA922361-9E27-6E3C-628A-B9650E4378A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30" creationId="{1630C911-C73A-1821-3EFA-9DD73E05D936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32" creationId="{A1B71D41-9810-9545-CB07-BB5F9E86D4B0}"/>
          </ac:inkMkLst>
        </pc:inkChg>
        <pc:inkChg chg="add del">
          <ac:chgData name="Tim Cook" userId="d1c7cfb340f2c7ab" providerId="LiveId" clId="{62E3F0BF-74DC-4552-8C8C-069D3CDEED79}" dt="2023-04-12T01:11:52.717" v="244"/>
          <ac:inkMkLst>
            <pc:docMk/>
            <pc:sldMk cId="1009273492" sldId="462"/>
            <ac:inkMk id="34" creationId="{950C3302-7E92-E448-6EAB-D854AA9C47C6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35" creationId="{3ED7C3F0-F444-24AA-26A0-C1F6C8AFF375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36" creationId="{E3492F15-E266-1A76-E125-7A4B6C14FB88}"/>
          </ac:inkMkLst>
        </pc:inkChg>
        <pc:inkChg chg="add del mod">
          <ac:chgData name="Tim Cook" userId="d1c7cfb340f2c7ab" providerId="LiveId" clId="{62E3F0BF-74DC-4552-8C8C-069D3CDEED79}" dt="2023-04-12T01:13:37.243" v="350"/>
          <ac:inkMkLst>
            <pc:docMk/>
            <pc:sldMk cId="1009273492" sldId="462"/>
            <ac:inkMk id="38" creationId="{D7940CF4-0983-E6F6-6E6B-5FD9BE752031}"/>
          </ac:inkMkLst>
        </pc:inkChg>
        <pc:inkChg chg="add del mod">
          <ac:chgData name="Tim Cook" userId="d1c7cfb340f2c7ab" providerId="LiveId" clId="{62E3F0BF-74DC-4552-8C8C-069D3CDEED79}" dt="2023-04-12T01:12:02.930" v="260"/>
          <ac:inkMkLst>
            <pc:docMk/>
            <pc:sldMk cId="1009273492" sldId="462"/>
            <ac:inkMk id="40" creationId="{87286CF4-B990-6706-D700-53FCF70E24A4}"/>
          </ac:inkMkLst>
        </pc:inkChg>
        <pc:inkChg chg="add del mod">
          <ac:chgData name="Tim Cook" userId="d1c7cfb340f2c7ab" providerId="LiveId" clId="{62E3F0BF-74DC-4552-8C8C-069D3CDEED79}" dt="2023-04-12T01:12:02.930" v="258"/>
          <ac:inkMkLst>
            <pc:docMk/>
            <pc:sldMk cId="1009273492" sldId="462"/>
            <ac:inkMk id="41" creationId="{129E65E8-5094-FE1C-44F8-D8D8927EEF8C}"/>
          </ac:inkMkLst>
        </pc:inkChg>
        <pc:inkChg chg="add del mod">
          <ac:chgData name="Tim Cook" userId="d1c7cfb340f2c7ab" providerId="LiveId" clId="{62E3F0BF-74DC-4552-8C8C-069D3CDEED79}" dt="2023-04-12T01:12:02.930" v="259"/>
          <ac:inkMkLst>
            <pc:docMk/>
            <pc:sldMk cId="1009273492" sldId="462"/>
            <ac:inkMk id="42" creationId="{8412DB7E-03A6-A800-1DA6-1744DB8E7ADD}"/>
          </ac:inkMkLst>
        </pc:inkChg>
        <pc:inkChg chg="add del mod">
          <ac:chgData name="Tim Cook" userId="d1c7cfb340f2c7ab" providerId="LiveId" clId="{62E3F0BF-74DC-4552-8C8C-069D3CDEED79}" dt="2023-04-12T01:12:29.346" v="265"/>
          <ac:inkMkLst>
            <pc:docMk/>
            <pc:sldMk cId="1009273492" sldId="462"/>
            <ac:inkMk id="44" creationId="{DB6AD68F-D8E1-17AB-C283-05D63DCF902B}"/>
          </ac:inkMkLst>
        </pc:inkChg>
        <pc:inkChg chg="add del mod">
          <ac:chgData name="Tim Cook" userId="d1c7cfb340f2c7ab" providerId="LiveId" clId="{62E3F0BF-74DC-4552-8C8C-069D3CDEED79}" dt="2023-04-12T01:12:29.346" v="266"/>
          <ac:inkMkLst>
            <pc:docMk/>
            <pc:sldMk cId="1009273492" sldId="462"/>
            <ac:inkMk id="45" creationId="{AD24343C-0C66-D1CA-3458-06C669AFAFE3}"/>
          </ac:inkMkLst>
        </pc:inkChg>
        <pc:inkChg chg="add del mod">
          <ac:chgData name="Tim Cook" userId="d1c7cfb340f2c7ab" providerId="LiveId" clId="{62E3F0BF-74DC-4552-8C8C-069D3CDEED79}" dt="2023-04-12T01:12:29.346" v="267"/>
          <ac:inkMkLst>
            <pc:docMk/>
            <pc:sldMk cId="1009273492" sldId="462"/>
            <ac:inkMk id="46" creationId="{B2D63681-EDD0-30F9-8901-FA76CC3D00A1}"/>
          </ac:inkMkLst>
        </pc:inkChg>
        <pc:inkChg chg="add del">
          <ac:chgData name="Tim Cook" userId="d1c7cfb340f2c7ab" providerId="LiveId" clId="{62E3F0BF-74DC-4552-8C8C-069D3CDEED79}" dt="2023-04-12T01:12:32.195" v="270"/>
          <ac:inkMkLst>
            <pc:docMk/>
            <pc:sldMk cId="1009273492" sldId="462"/>
            <ac:inkMk id="48" creationId="{FBF64395-3924-74CC-A55D-76F54421AE48}"/>
          </ac:inkMkLst>
        </pc:inkChg>
        <pc:inkChg chg="add del mod">
          <ac:chgData name="Tim Cook" userId="d1c7cfb340f2c7ab" providerId="LiveId" clId="{62E3F0BF-74DC-4552-8C8C-069D3CDEED79}" dt="2023-04-12T01:13:56.143" v="368"/>
          <ac:inkMkLst>
            <pc:docMk/>
            <pc:sldMk cId="1009273492" sldId="462"/>
            <ac:inkMk id="49" creationId="{DCCA99AD-7776-1784-0B8E-BC228A1EFEC9}"/>
          </ac:inkMkLst>
        </pc:inkChg>
        <pc:inkChg chg="add del mod">
          <ac:chgData name="Tim Cook" userId="d1c7cfb340f2c7ab" providerId="LiveId" clId="{62E3F0BF-74DC-4552-8C8C-069D3CDEED79}" dt="2023-04-12T01:13:56.143" v="365"/>
          <ac:inkMkLst>
            <pc:docMk/>
            <pc:sldMk cId="1009273492" sldId="462"/>
            <ac:inkMk id="50" creationId="{6539D1E3-701C-5BEB-A156-BC9FEA5F2A15}"/>
          </ac:inkMkLst>
        </pc:inkChg>
        <pc:inkChg chg="add del mod">
          <ac:chgData name="Tim Cook" userId="d1c7cfb340f2c7ab" providerId="LiveId" clId="{62E3F0BF-74DC-4552-8C8C-069D3CDEED79}" dt="2023-04-12T01:13:56.143" v="366"/>
          <ac:inkMkLst>
            <pc:docMk/>
            <pc:sldMk cId="1009273492" sldId="462"/>
            <ac:inkMk id="51" creationId="{DDADF41D-B3CC-2E2D-CEFA-DA6C1B30F455}"/>
          </ac:inkMkLst>
        </pc:inkChg>
        <pc:inkChg chg="add del mod">
          <ac:chgData name="Tim Cook" userId="d1c7cfb340f2c7ab" providerId="LiveId" clId="{62E3F0BF-74DC-4552-8C8C-069D3CDEED79}" dt="2023-04-12T01:13:56.143" v="367"/>
          <ac:inkMkLst>
            <pc:docMk/>
            <pc:sldMk cId="1009273492" sldId="462"/>
            <ac:inkMk id="52" creationId="{2CD56147-71AD-1D2F-0C8C-B16B5069F0EB}"/>
          </ac:inkMkLst>
        </pc:inkChg>
        <pc:inkChg chg="add del mod">
          <ac:chgData name="Tim Cook" userId="d1c7cfb340f2c7ab" providerId="LiveId" clId="{62E3F0BF-74DC-4552-8C8C-069D3CDEED79}" dt="2023-04-12T01:12:39.175" v="278"/>
          <ac:inkMkLst>
            <pc:docMk/>
            <pc:sldMk cId="1009273492" sldId="462"/>
            <ac:inkMk id="54" creationId="{1F31ADF9-9CA5-459A-5449-CCD014678A46}"/>
          </ac:inkMkLst>
        </pc:inkChg>
        <pc:inkChg chg="add del">
          <ac:chgData name="Tim Cook" userId="d1c7cfb340f2c7ab" providerId="LiveId" clId="{62E3F0BF-74DC-4552-8C8C-069D3CDEED79}" dt="2023-04-12T01:12:43.053" v="283"/>
          <ac:inkMkLst>
            <pc:docMk/>
            <pc:sldMk cId="1009273492" sldId="462"/>
            <ac:inkMk id="56" creationId="{C5AB99A2-2B4B-59E7-1D03-C4B423C9383C}"/>
          </ac:inkMkLst>
        </pc:inkChg>
        <pc:inkChg chg="add del">
          <ac:chgData name="Tim Cook" userId="d1c7cfb340f2c7ab" providerId="LiveId" clId="{62E3F0BF-74DC-4552-8C8C-069D3CDEED79}" dt="2023-04-12T01:12:44.482" v="286"/>
          <ac:inkMkLst>
            <pc:docMk/>
            <pc:sldMk cId="1009273492" sldId="462"/>
            <ac:inkMk id="57" creationId="{7BA1C857-BC0F-6029-1BEE-2E0A6EBD385A}"/>
          </ac:inkMkLst>
        </pc:inkChg>
        <pc:inkChg chg="add del">
          <ac:chgData name="Tim Cook" userId="d1c7cfb340f2c7ab" providerId="LiveId" clId="{62E3F0BF-74DC-4552-8C8C-069D3CDEED79}" dt="2023-04-12T01:12:43.053" v="285"/>
          <ac:inkMkLst>
            <pc:docMk/>
            <pc:sldMk cId="1009273492" sldId="462"/>
            <ac:inkMk id="58" creationId="{0F3FA604-8E48-6AD9-8141-F05937862F6C}"/>
          </ac:inkMkLst>
        </pc:inkChg>
        <pc:inkChg chg="add del">
          <ac:chgData name="Tim Cook" userId="d1c7cfb340f2c7ab" providerId="LiveId" clId="{62E3F0BF-74DC-4552-8C8C-069D3CDEED79}" dt="2023-04-12T01:12:43.053" v="284"/>
          <ac:inkMkLst>
            <pc:docMk/>
            <pc:sldMk cId="1009273492" sldId="462"/>
            <ac:inkMk id="59" creationId="{4110EA56-CEE9-62BF-CF27-F7F2EDE3FE1C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0" creationId="{E898B187-0749-B591-AE74-4BADEAF44A0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1" creationId="{82D522DD-2B05-846F-BC0C-07A0FF936F87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2" creationId="{3C4AD85A-2C91-00B6-B8E1-1D4A2FA66287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3" creationId="{02E6D439-A960-7F92-EB15-B1C9D9F32454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4" creationId="{16B61071-9960-7F25-BAC9-4A34854A5B3F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6" creationId="{A8140064-78AB-67DB-C042-F75CAFB01E55}"/>
          </ac:inkMkLst>
        </pc:inkChg>
        <pc:inkChg chg="add del">
          <ac:chgData name="Tim Cook" userId="d1c7cfb340f2c7ab" providerId="LiveId" clId="{62E3F0BF-74DC-4552-8C8C-069D3CDEED79}" dt="2023-04-12T01:12:59.105" v="298"/>
          <ac:inkMkLst>
            <pc:docMk/>
            <pc:sldMk cId="1009273492" sldId="462"/>
            <ac:inkMk id="67" creationId="{53789EFB-BAA0-BE55-9F2E-A58432A388E1}"/>
          </ac:inkMkLst>
        </pc:inkChg>
        <pc:inkChg chg="add del">
          <ac:chgData name="Tim Cook" userId="d1c7cfb340f2c7ab" providerId="LiveId" clId="{62E3F0BF-74DC-4552-8C8C-069D3CDEED79}" dt="2023-04-12T01:12:59.105" v="299"/>
          <ac:inkMkLst>
            <pc:docMk/>
            <pc:sldMk cId="1009273492" sldId="462"/>
            <ac:inkMk id="68" creationId="{A42A004F-1783-318A-A7ED-9F2F9A186FE4}"/>
          </ac:inkMkLst>
        </pc:inkChg>
        <pc:inkChg chg="add del">
          <ac:chgData name="Tim Cook" userId="d1c7cfb340f2c7ab" providerId="LiveId" clId="{62E3F0BF-74DC-4552-8C8C-069D3CDEED79}" dt="2023-04-12T01:12:59.105" v="297"/>
          <ac:inkMkLst>
            <pc:docMk/>
            <pc:sldMk cId="1009273492" sldId="462"/>
            <ac:inkMk id="69" creationId="{40607804-9592-9EEB-2435-9A7DCC542D9C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1" creationId="{7E0FD5D9-2BF3-3705-6EE9-C99F582A43C2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2" creationId="{EF252BD1-AA96-A322-D0BC-12E1A1847E4C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3" creationId="{1F3154DE-6033-3359-6DF4-DAE18711F48E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5" creationId="{2E7A03E5-9793-9106-CA46-DD12E8CB1B06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6" creationId="{E75BDE06-82E2-4087-227D-796C9E8D84C0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7" creationId="{014B2B32-571D-C2DC-D19B-1CA5C43AEF75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8" creationId="{FB500BB5-E067-7EA4-9C44-30D5501525D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9" creationId="{B6977999-0872-6165-5772-B71A49495FF6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0" creationId="{2F650AD9-4D8D-23AF-1A2B-150DB931ECD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1" creationId="{C755440E-668B-7D01-EC45-68CCA3E6146A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2" creationId="{4472E3C4-3DDB-F745-4421-2AA5B736BFF9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5" creationId="{7BEA6847-CCC4-8C6B-6B68-F754E6B84C6E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6" creationId="{F7C2ED22-F0F3-6239-4667-6473BD09806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7" creationId="{EF7305DD-CCA6-5585-6210-AF307ABFF745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8" creationId="{CA3F2CE0-C328-A9E4-A28B-7423DED6783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9" creationId="{D216D23E-6622-5902-2C9F-1DE553305397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0" creationId="{2F0438C1-4359-4195-D8E1-A511C2FFCA7A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2" creationId="{ABD10715-6A50-313A-F077-E6FD17A0D296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3" creationId="{9418F303-5014-13C6-88A6-EFFCDE6B2EA4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4" creationId="{A348C21E-BB7A-B7AB-C757-239F297C6DB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5" creationId="{778F8D77-389B-F29B-77F1-458AAE60369B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6" creationId="{73B51415-7BE6-31E8-7E23-1605B186A450}"/>
          </ac:inkMkLst>
        </pc:inkChg>
        <pc:inkChg chg="add del mod">
          <ac:chgData name="Tim Cook" userId="d1c7cfb340f2c7ab" providerId="LiveId" clId="{62E3F0BF-74DC-4552-8C8C-069D3CDEED79}" dt="2023-04-12T01:13:29.418" v="335"/>
          <ac:inkMkLst>
            <pc:docMk/>
            <pc:sldMk cId="1009273492" sldId="462"/>
            <ac:inkMk id="98" creationId="{83931B2F-6069-5D96-8F20-DC0FC20590BF}"/>
          </ac:inkMkLst>
        </pc:inkChg>
        <pc:inkChg chg="add del">
          <ac:chgData name="Tim Cook" userId="d1c7cfb340f2c7ab" providerId="LiveId" clId="{62E3F0BF-74DC-4552-8C8C-069D3CDEED79}" dt="2023-04-12T01:13:28.863" v="331"/>
          <ac:inkMkLst>
            <pc:docMk/>
            <pc:sldMk cId="1009273492" sldId="462"/>
            <ac:inkMk id="99" creationId="{FF00EDD4-6208-F4FD-7F2C-29AC5068A504}"/>
          </ac:inkMkLst>
        </pc:inkChg>
        <pc:inkChg chg="add del">
          <ac:chgData name="Tim Cook" userId="d1c7cfb340f2c7ab" providerId="LiveId" clId="{62E3F0BF-74DC-4552-8C8C-069D3CDEED79}" dt="2023-04-12T01:13:28.863" v="333"/>
          <ac:inkMkLst>
            <pc:docMk/>
            <pc:sldMk cId="1009273492" sldId="462"/>
            <ac:inkMk id="100" creationId="{3CACE079-7153-904D-CF13-3DB29841A086}"/>
          </ac:inkMkLst>
        </pc:inkChg>
        <pc:inkChg chg="add del">
          <ac:chgData name="Tim Cook" userId="d1c7cfb340f2c7ab" providerId="LiveId" clId="{62E3F0BF-74DC-4552-8C8C-069D3CDEED79}" dt="2023-04-12T01:13:28.863" v="332"/>
          <ac:inkMkLst>
            <pc:docMk/>
            <pc:sldMk cId="1009273492" sldId="462"/>
            <ac:inkMk id="101" creationId="{3102AF9E-ED73-8BCE-D6E4-81512A2376AE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3" creationId="{D4C9816E-A0A4-0422-980C-77D2190345B5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4" creationId="{E8F0FB22-0D53-23B8-68F8-4AAD0B72B655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5" creationId="{1B3882CE-B322-1639-1249-C2C459C0527F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6" creationId="{1D9EF2EC-6C4B-FD97-66C6-223AD3A10F04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7" creationId="{5BA86018-EE44-72D2-8BF7-C86C25C3813F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8" creationId="{A74F2CB5-C4F1-AB22-20B7-020158ED378B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9" creationId="{21CD2E4E-1338-E83B-2046-175F80CFF47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10" creationId="{B5D0A4C8-3AAF-2FEE-23D5-230652E5A01A}"/>
          </ac:inkMkLst>
        </pc:inkChg>
        <pc:inkChg chg="add del">
          <ac:chgData name="Tim Cook" userId="d1c7cfb340f2c7ab" providerId="LiveId" clId="{62E3F0BF-74DC-4552-8C8C-069D3CDEED79}" dt="2023-04-12T01:13:37.243" v="349"/>
          <ac:inkMkLst>
            <pc:docMk/>
            <pc:sldMk cId="1009273492" sldId="462"/>
            <ac:inkMk id="113" creationId="{E339D8E4-0EA4-2078-FF62-92C2C99E8C75}"/>
          </ac:inkMkLst>
        </pc:inkChg>
        <pc:inkChg chg="add del mod">
          <ac:chgData name="Tim Cook" userId="d1c7cfb340f2c7ab" providerId="LiveId" clId="{62E3F0BF-74DC-4552-8C8C-069D3CDEED79}" dt="2023-04-12T01:13:37.915" v="352"/>
          <ac:inkMkLst>
            <pc:docMk/>
            <pc:sldMk cId="1009273492" sldId="462"/>
            <ac:inkMk id="114" creationId="{E0B4D025-7A6F-41A8-2A5E-A606372A2910}"/>
          </ac:inkMkLst>
        </pc:inkChg>
        <pc:inkChg chg="add del mod">
          <ac:chgData name="Tim Cook" userId="d1c7cfb340f2c7ab" providerId="LiveId" clId="{62E3F0BF-74DC-4552-8C8C-069D3CDEED79}" dt="2023-04-12T01:13:38.196" v="354"/>
          <ac:inkMkLst>
            <pc:docMk/>
            <pc:sldMk cId="1009273492" sldId="462"/>
            <ac:inkMk id="115" creationId="{0932EE72-C2F5-57AC-948F-0E4D24B1F5C3}"/>
          </ac:inkMkLst>
        </pc:inkChg>
        <pc:inkChg chg="add del mod">
          <ac:chgData name="Tim Cook" userId="d1c7cfb340f2c7ab" providerId="LiveId" clId="{62E3F0BF-74DC-4552-8C8C-069D3CDEED79}" dt="2023-04-12T01:13:37.915" v="353"/>
          <ac:inkMkLst>
            <pc:docMk/>
            <pc:sldMk cId="1009273492" sldId="462"/>
            <ac:inkMk id="116" creationId="{A53DA90E-9C04-BE6E-1B60-ABCB741AD577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18" creationId="{B46903A9-D10D-B263-C175-5376F193373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19" creationId="{E71BED16-B59B-DFB1-7F0F-9880CCBA6C37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0" creationId="{7485E7C2-C810-5BD4-AF85-DCE148A16E40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1" creationId="{8F2AD60D-1A14-5DE2-CF35-154570AAADF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2" creationId="{83554F9D-57B1-A5EF-D1BF-346594F86CD9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4" creationId="{C176CD22-3E55-E354-042C-999257A91932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5" creationId="{F0815EEA-215C-AE55-9A61-166340C7E4C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6" creationId="{5457C78D-078A-2540-799B-A5DBE4C14F64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7" creationId="{8DA240DA-0014-C06C-211C-A38B7450CBBD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9" creationId="{E89B2D00-9107-0530-225D-D304D1FD65D9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30" creationId="{5AC54432-89B5-90BF-9E19-006D6096357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31" creationId="{8BD6D587-E9DF-69A3-B1BE-720D4DDBA096}"/>
          </ac:inkMkLst>
        </pc:inkChg>
      </pc:sldChg>
      <pc:sldChg chg="addSp delSp modSp mod">
        <pc:chgData name="Tim Cook" userId="d1c7cfb340f2c7ab" providerId="LiveId" clId="{62E3F0BF-74DC-4552-8C8C-069D3CDEED79}" dt="2023-04-12T15:01:29.066" v="1006"/>
        <pc:sldMkLst>
          <pc:docMk/>
          <pc:sldMk cId="2714024876" sldId="463"/>
        </pc:sldMkLst>
        <pc:spChg chg="mod">
          <ac:chgData name="Tim Cook" userId="d1c7cfb340f2c7ab" providerId="LiveId" clId="{62E3F0BF-74DC-4552-8C8C-069D3CDEED79}" dt="2023-04-12T01:17:46.244" v="566" actId="1076"/>
          <ac:spMkLst>
            <pc:docMk/>
            <pc:sldMk cId="2714024876" sldId="463"/>
            <ac:spMk id="2" creationId="{AE083720-89B5-0660-34A8-12A26A3291F4}"/>
          </ac:spMkLst>
        </pc:spChg>
        <pc:grpChg chg="del mod">
          <ac:chgData name="Tim Cook" userId="d1c7cfb340f2c7ab" providerId="LiveId" clId="{62E3F0BF-74DC-4552-8C8C-069D3CDEED79}" dt="2023-04-12T01:16:02.103" v="459"/>
          <ac:grpSpMkLst>
            <pc:docMk/>
            <pc:sldMk cId="2714024876" sldId="463"/>
            <ac:grpSpMk id="10" creationId="{AE41F1FF-2144-2825-1AD6-22683A63CB11}"/>
          </ac:grpSpMkLst>
        </pc:grpChg>
        <pc:grpChg chg="del mod">
          <ac:chgData name="Tim Cook" userId="d1c7cfb340f2c7ab" providerId="LiveId" clId="{62E3F0BF-74DC-4552-8C8C-069D3CDEED79}" dt="2023-04-12T01:16:02.118" v="470"/>
          <ac:grpSpMkLst>
            <pc:docMk/>
            <pc:sldMk cId="2714024876" sldId="463"/>
            <ac:grpSpMk id="11" creationId="{CA30EAA5-E061-7429-0223-AF01C2B8AE2A}"/>
          </ac:grpSpMkLst>
        </pc:grpChg>
        <pc:grpChg chg="del mod">
          <ac:chgData name="Tim Cook" userId="d1c7cfb340f2c7ab" providerId="LiveId" clId="{62E3F0BF-74DC-4552-8C8C-069D3CDEED79}" dt="2023-04-12T01:15:11.934" v="400"/>
          <ac:grpSpMkLst>
            <pc:docMk/>
            <pc:sldMk cId="2714024876" sldId="463"/>
            <ac:grpSpMk id="15" creationId="{6EF4AA34-7A4F-D778-EBE0-BBB183A13793}"/>
          </ac:grpSpMkLst>
        </pc:grpChg>
        <pc:grpChg chg="del mod">
          <ac:chgData name="Tim Cook" userId="d1c7cfb340f2c7ab" providerId="LiveId" clId="{62E3F0BF-74DC-4552-8C8C-069D3CDEED79}" dt="2023-04-12T01:15:11.934" v="400"/>
          <ac:grpSpMkLst>
            <pc:docMk/>
            <pc:sldMk cId="2714024876" sldId="463"/>
            <ac:grpSpMk id="20" creationId="{CF3BA15B-C94A-0F99-7E95-1D6587834A80}"/>
          </ac:grpSpMkLst>
        </pc:grpChg>
        <pc:grpChg chg="del mod">
          <ac:chgData name="Tim Cook" userId="d1c7cfb340f2c7ab" providerId="LiveId" clId="{62E3F0BF-74DC-4552-8C8C-069D3CDEED79}" dt="2023-04-12T01:15:51.381" v="440"/>
          <ac:grpSpMkLst>
            <pc:docMk/>
            <pc:sldMk cId="2714024876" sldId="463"/>
            <ac:grpSpMk id="25" creationId="{6E2712D2-2DA3-74F6-B439-1C7906AAC23B}"/>
          </ac:grpSpMkLst>
        </pc:grpChg>
        <pc:grpChg chg="del mod">
          <ac:chgData name="Tim Cook" userId="d1c7cfb340f2c7ab" providerId="LiveId" clId="{62E3F0BF-74DC-4552-8C8C-069D3CDEED79}" dt="2023-04-12T01:15:39.351" v="424"/>
          <ac:grpSpMkLst>
            <pc:docMk/>
            <pc:sldMk cId="2714024876" sldId="463"/>
            <ac:grpSpMk id="30" creationId="{16FA605D-DCFA-1D89-914F-2093DD177325}"/>
          </ac:grpSpMkLst>
        </pc:grpChg>
        <pc:grpChg chg="del mod">
          <ac:chgData name="Tim Cook" userId="d1c7cfb340f2c7ab" providerId="LiveId" clId="{62E3F0BF-74DC-4552-8C8C-069D3CDEED79}" dt="2023-04-12T01:15:39.351" v="423"/>
          <ac:grpSpMkLst>
            <pc:docMk/>
            <pc:sldMk cId="2714024876" sldId="463"/>
            <ac:grpSpMk id="36" creationId="{6AD7B62C-7E91-4118-2EF9-829239A0DC93}"/>
          </ac:grpSpMkLst>
        </pc:grpChg>
        <pc:grpChg chg="del mod">
          <ac:chgData name="Tim Cook" userId="d1c7cfb340f2c7ab" providerId="LiveId" clId="{62E3F0BF-74DC-4552-8C8C-069D3CDEED79}" dt="2023-04-12T01:15:51.381" v="440"/>
          <ac:grpSpMkLst>
            <pc:docMk/>
            <pc:sldMk cId="2714024876" sldId="463"/>
            <ac:grpSpMk id="43" creationId="{02B46825-0F23-1B31-AC98-9F442F1DFB1F}"/>
          </ac:grpSpMkLst>
        </pc:grpChg>
        <pc:grpChg chg="del mod">
          <ac:chgData name="Tim Cook" userId="d1c7cfb340f2c7ab" providerId="LiveId" clId="{62E3F0BF-74DC-4552-8C8C-069D3CDEED79}" dt="2023-04-12T01:15:51.381" v="440"/>
          <ac:grpSpMkLst>
            <pc:docMk/>
            <pc:sldMk cId="2714024876" sldId="463"/>
            <ac:grpSpMk id="44" creationId="{2CA11D0B-C4BD-13D4-7929-C78FF9AEADA9}"/>
          </ac:grpSpMkLst>
        </pc:grpChg>
        <pc:grpChg chg="del mod">
          <ac:chgData name="Tim Cook" userId="d1c7cfb340f2c7ab" providerId="LiveId" clId="{62E3F0BF-74DC-4552-8C8C-069D3CDEED79}" dt="2023-04-12T01:16:02.103" v="454"/>
          <ac:grpSpMkLst>
            <pc:docMk/>
            <pc:sldMk cId="2714024876" sldId="463"/>
            <ac:grpSpMk id="50" creationId="{F089E7BA-07B1-0D0D-055D-5C5564595399}"/>
          </ac:grpSpMkLst>
        </pc:grpChg>
        <pc:grpChg chg="del mod">
          <ac:chgData name="Tim Cook" userId="d1c7cfb340f2c7ab" providerId="LiveId" clId="{62E3F0BF-74DC-4552-8C8C-069D3CDEED79}" dt="2023-04-12T01:16:02.118" v="476"/>
          <ac:grpSpMkLst>
            <pc:docMk/>
            <pc:sldMk cId="2714024876" sldId="463"/>
            <ac:grpSpMk id="51" creationId="{5D61A7D8-835E-0AD4-D167-4D45289C622E}"/>
          </ac:grpSpMkLst>
        </pc:grpChg>
        <pc:grpChg chg="del mod">
          <ac:chgData name="Tim Cook" userId="d1c7cfb340f2c7ab" providerId="LiveId" clId="{62E3F0BF-74DC-4552-8C8C-069D3CDEED79}" dt="2023-04-12T01:16:02.103" v="458"/>
          <ac:grpSpMkLst>
            <pc:docMk/>
            <pc:sldMk cId="2714024876" sldId="463"/>
            <ac:grpSpMk id="59" creationId="{3307B40C-5A50-C6E6-1425-6EFBB2B9CBEA}"/>
          </ac:grpSpMkLst>
        </pc:grpChg>
        <pc:grpChg chg="del mod">
          <ac:chgData name="Tim Cook" userId="d1c7cfb340f2c7ab" providerId="LiveId" clId="{62E3F0BF-74DC-4552-8C8C-069D3CDEED79}" dt="2023-04-12T01:16:02.103" v="456"/>
          <ac:grpSpMkLst>
            <pc:docMk/>
            <pc:sldMk cId="2714024876" sldId="463"/>
            <ac:grpSpMk id="60" creationId="{10DC3055-0275-4DB6-E5E3-75CCE4DE0473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63" creationId="{F08CFCA0-1446-4E8B-F336-025AD5B939AA}"/>
          </ac:grpSpMkLst>
        </pc:grpChg>
        <pc:grpChg chg="del mod">
          <ac:chgData name="Tim Cook" userId="d1c7cfb340f2c7ab" providerId="LiveId" clId="{62E3F0BF-74DC-4552-8C8C-069D3CDEED79}" dt="2023-04-12T01:19:54.712" v="607"/>
          <ac:grpSpMkLst>
            <pc:docMk/>
            <pc:sldMk cId="2714024876" sldId="463"/>
            <ac:grpSpMk id="72" creationId="{8CFA1926-319D-FC54-8BBA-3A2FA16C2E17}"/>
          </ac:grpSpMkLst>
        </pc:grpChg>
        <pc:grpChg chg="del mod">
          <ac:chgData name="Tim Cook" userId="d1c7cfb340f2c7ab" providerId="LiveId" clId="{62E3F0BF-74DC-4552-8C8C-069D3CDEED79}" dt="2023-04-12T01:17:37.773" v="556"/>
          <ac:grpSpMkLst>
            <pc:docMk/>
            <pc:sldMk cId="2714024876" sldId="463"/>
            <ac:grpSpMk id="78" creationId="{DEF780DE-E705-C06E-19CD-C9B8D2F34BB2}"/>
          </ac:grpSpMkLst>
        </pc:grpChg>
        <pc:grpChg chg="del mod">
          <ac:chgData name="Tim Cook" userId="d1c7cfb340f2c7ab" providerId="LiveId" clId="{62E3F0BF-74DC-4552-8C8C-069D3CDEED79}" dt="2023-04-12T01:17:43.787" v="564"/>
          <ac:grpSpMkLst>
            <pc:docMk/>
            <pc:sldMk cId="2714024876" sldId="463"/>
            <ac:grpSpMk id="82" creationId="{6D1B6D09-B537-A299-6E09-193E3EC3D48B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86" creationId="{7FF46D49-2892-73E4-DA0B-CDC75A1491C3}"/>
          </ac:grpSpMkLst>
        </pc:grpChg>
        <pc:grpChg chg="add 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87" creationId="{F2F68D92-620A-2C34-5E27-63BA4FE41A37}"/>
          </ac:grpSpMkLst>
        </pc:grpChg>
        <pc:grpChg chg="add del mod">
          <ac:chgData name="Tim Cook" userId="d1c7cfb340f2c7ab" providerId="LiveId" clId="{62E3F0BF-74DC-4552-8C8C-069D3CDEED79}" dt="2023-04-12T01:19:54.712" v="606"/>
          <ac:grpSpMkLst>
            <pc:docMk/>
            <pc:sldMk cId="2714024876" sldId="463"/>
            <ac:grpSpMk id="90" creationId="{F1C3AAE9-7CB8-B256-2906-0F695105D018}"/>
          </ac:grpSpMkLst>
        </pc:grpChg>
        <pc:grpChg chg="add 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00" creationId="{C402AD16-BC76-B2A7-054B-E7C20399D78D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17" creationId="{98844BB8-01EA-C5AA-B11A-B81DB29C6A6D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18" creationId="{F2FE3711-D71F-C67E-8E9F-9C569697EAC2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25" creationId="{20E1CBF1-B202-F71B-B08C-3CA96F3934FD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26" creationId="{3E7B5DB4-2B1C-0E16-7ACE-4C75909F71C4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44" creationId="{EF2EE8F2-283E-ABFE-AA11-F3F4667A1E41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45" creationId="{3A97CC8A-D469-F176-C918-28795E0A5FEA}"/>
          </ac:grpSpMkLst>
        </pc:grpChg>
        <pc:grpChg chg="del mod">
          <ac:chgData name="Tim Cook" userId="d1c7cfb340f2c7ab" providerId="LiveId" clId="{62E3F0BF-74DC-4552-8C8C-069D3CDEED79}" dt="2023-04-12T01:20:19.064" v="634"/>
          <ac:grpSpMkLst>
            <pc:docMk/>
            <pc:sldMk cId="2714024876" sldId="463"/>
            <ac:grpSpMk id="152" creationId="{1C5C89CA-7EE2-8310-184F-AFB2B4A0DFD7}"/>
          </ac:grpSpMkLst>
        </pc:grpChg>
        <pc:grpChg chg="mod">
          <ac:chgData name="Tim Cook" userId="d1c7cfb340f2c7ab" providerId="LiveId" clId="{62E3F0BF-74DC-4552-8C8C-069D3CDEED79}" dt="2023-04-12T01:20:27.705" v="643"/>
          <ac:grpSpMkLst>
            <pc:docMk/>
            <pc:sldMk cId="2714024876" sldId="463"/>
            <ac:grpSpMk id="161" creationId="{2E2A1F38-7942-A6A5-627A-960FE9EAA880}"/>
          </ac:grpSpMkLst>
        </pc:grpChg>
        <pc:inkChg chg="add del mod">
          <ac:chgData name="Tim Cook" userId="d1c7cfb340f2c7ab" providerId="LiveId" clId="{62E3F0BF-74DC-4552-8C8C-069D3CDEED79}" dt="2023-04-12T01:16:02.118" v="470"/>
          <ac:inkMkLst>
            <pc:docMk/>
            <pc:sldMk cId="2714024876" sldId="463"/>
            <ac:inkMk id="3" creationId="{22F10821-558A-8C5B-280A-0FB407BDF956}"/>
          </ac:inkMkLst>
        </pc:inkChg>
        <pc:inkChg chg="add">
          <ac:chgData name="Tim Cook" userId="d1c7cfb340f2c7ab" providerId="LiveId" clId="{62E3F0BF-74DC-4552-8C8C-069D3CDEED79}" dt="2023-04-12T15:01:29.066" v="1006"/>
          <ac:inkMkLst>
            <pc:docMk/>
            <pc:sldMk cId="2714024876" sldId="463"/>
            <ac:inkMk id="3" creationId="{D589B4B0-35C4-6C2F-657B-391C7F764D49}"/>
          </ac:inkMkLst>
        </pc:inkChg>
        <pc:inkChg chg="add del mod">
          <ac:chgData name="Tim Cook" userId="d1c7cfb340f2c7ab" providerId="LiveId" clId="{62E3F0BF-74DC-4552-8C8C-069D3CDEED79}" dt="2023-04-12T01:16:02.103" v="452"/>
          <ac:inkMkLst>
            <pc:docMk/>
            <pc:sldMk cId="2714024876" sldId="463"/>
            <ac:inkMk id="4" creationId="{D82BDA7D-917D-5B08-2DDC-8A9C02157CEE}"/>
          </ac:inkMkLst>
        </pc:inkChg>
        <pc:inkChg chg="add del mod">
          <ac:chgData name="Tim Cook" userId="d1c7cfb340f2c7ab" providerId="LiveId" clId="{62E3F0BF-74DC-4552-8C8C-069D3CDEED79}" dt="2023-04-12T01:16:02.118" v="473"/>
          <ac:inkMkLst>
            <pc:docMk/>
            <pc:sldMk cId="2714024876" sldId="463"/>
            <ac:inkMk id="5" creationId="{D589605F-606C-3D26-A978-1596487C0AD0}"/>
          </ac:inkMkLst>
        </pc:inkChg>
        <pc:inkChg chg="add del mod">
          <ac:chgData name="Tim Cook" userId="d1c7cfb340f2c7ab" providerId="LiveId" clId="{62E3F0BF-74DC-4552-8C8C-069D3CDEED79}" dt="2023-04-12T01:16:02.118" v="467"/>
          <ac:inkMkLst>
            <pc:docMk/>
            <pc:sldMk cId="2714024876" sldId="463"/>
            <ac:inkMk id="6" creationId="{E45E3416-3240-ED70-9FB8-62DCCAF73463}"/>
          </ac:inkMkLst>
        </pc:inkChg>
        <pc:inkChg chg="add del mod">
          <ac:chgData name="Tim Cook" userId="d1c7cfb340f2c7ab" providerId="LiveId" clId="{62E3F0BF-74DC-4552-8C8C-069D3CDEED79}" dt="2023-04-12T01:16:02.103" v="449"/>
          <ac:inkMkLst>
            <pc:docMk/>
            <pc:sldMk cId="2714024876" sldId="463"/>
            <ac:inkMk id="7" creationId="{A051881F-2DBB-C9D4-3D2D-3E72A2196D24}"/>
          </ac:inkMkLst>
        </pc:inkChg>
        <pc:inkChg chg="add del mod">
          <ac:chgData name="Tim Cook" userId="d1c7cfb340f2c7ab" providerId="LiveId" clId="{62E3F0BF-74DC-4552-8C8C-069D3CDEED79}" dt="2023-04-12T01:16:02.103" v="459"/>
          <ac:inkMkLst>
            <pc:docMk/>
            <pc:sldMk cId="2714024876" sldId="463"/>
            <ac:inkMk id="8" creationId="{B6985668-0A73-272E-7A8B-E07D7D6EA26A}"/>
          </ac:inkMkLst>
        </pc:inkChg>
        <pc:inkChg chg="add del mod">
          <ac:chgData name="Tim Cook" userId="d1c7cfb340f2c7ab" providerId="LiveId" clId="{62E3F0BF-74DC-4552-8C8C-069D3CDEED79}" dt="2023-04-12T01:16:02.103" v="462"/>
          <ac:inkMkLst>
            <pc:docMk/>
            <pc:sldMk cId="2714024876" sldId="463"/>
            <ac:inkMk id="9" creationId="{8ECE95B7-1DE4-D493-09AB-4E84FE0B3133}"/>
          </ac:inkMkLst>
        </pc:inkChg>
        <pc:inkChg chg="add del">
          <ac:chgData name="Tim Cook" userId="d1c7cfb340f2c7ab" providerId="LiveId" clId="{62E3F0BF-74DC-4552-8C8C-069D3CDEED79}" dt="2023-04-12T01:16:02.103" v="460"/>
          <ac:inkMkLst>
            <pc:docMk/>
            <pc:sldMk cId="2714024876" sldId="463"/>
            <ac:inkMk id="12" creationId="{6B7D95DA-F5A1-04ED-289B-25A674BE7563}"/>
          </ac:inkMkLst>
        </pc:inkChg>
        <pc:inkChg chg="add del mod">
          <ac:chgData name="Tim Cook" userId="d1c7cfb340f2c7ab" providerId="LiveId" clId="{62E3F0BF-74DC-4552-8C8C-069D3CDEED79}" dt="2023-04-12T01:16:02.118" v="475"/>
          <ac:inkMkLst>
            <pc:docMk/>
            <pc:sldMk cId="2714024876" sldId="463"/>
            <ac:inkMk id="13" creationId="{849E726F-193F-8D97-6E9B-D4006FAE90BF}"/>
          </ac:inkMkLst>
        </pc:inkChg>
        <pc:inkChg chg="add del mod">
          <ac:chgData name="Tim Cook" userId="d1c7cfb340f2c7ab" providerId="LiveId" clId="{62E3F0BF-74DC-4552-8C8C-069D3CDEED79}" dt="2023-04-12T01:16:02.103" v="457"/>
          <ac:inkMkLst>
            <pc:docMk/>
            <pc:sldMk cId="2714024876" sldId="463"/>
            <ac:inkMk id="14" creationId="{5114EC31-3787-81C1-A062-699E1A2AD67E}"/>
          </ac:inkMkLst>
        </pc:inkChg>
        <pc:inkChg chg="add del mod">
          <ac:chgData name="Tim Cook" userId="d1c7cfb340f2c7ab" providerId="LiveId" clId="{62E3F0BF-74DC-4552-8C8C-069D3CDEED79}" dt="2023-04-12T01:15:37.516" v="412"/>
          <ac:inkMkLst>
            <pc:docMk/>
            <pc:sldMk cId="2714024876" sldId="463"/>
            <ac:inkMk id="16" creationId="{25ABC48C-0B38-B4F6-A266-897A6F17087B}"/>
          </ac:inkMkLst>
        </pc:inkChg>
        <pc:inkChg chg="add del mod">
          <ac:chgData name="Tim Cook" userId="d1c7cfb340f2c7ab" providerId="LiveId" clId="{62E3F0BF-74DC-4552-8C8C-069D3CDEED79}" dt="2023-04-12T01:15:37.532" v="417"/>
          <ac:inkMkLst>
            <pc:docMk/>
            <pc:sldMk cId="2714024876" sldId="463"/>
            <ac:inkMk id="17" creationId="{CEF2F618-0545-AE76-D7BA-CE1A278B284A}"/>
          </ac:inkMkLst>
        </pc:inkChg>
        <pc:inkChg chg="add del mod">
          <ac:chgData name="Tim Cook" userId="d1c7cfb340f2c7ab" providerId="LiveId" clId="{62E3F0BF-74DC-4552-8C8C-069D3CDEED79}" dt="2023-04-12T01:15:37.532" v="418"/>
          <ac:inkMkLst>
            <pc:docMk/>
            <pc:sldMk cId="2714024876" sldId="463"/>
            <ac:inkMk id="18" creationId="{C5F7127B-7A38-BEA5-9B1D-E0E068560DBC}"/>
          </ac:inkMkLst>
        </pc:inkChg>
        <pc:inkChg chg="add del mod">
          <ac:chgData name="Tim Cook" userId="d1c7cfb340f2c7ab" providerId="LiveId" clId="{62E3F0BF-74DC-4552-8C8C-069D3CDEED79}" dt="2023-04-12T01:15:37.532" v="413"/>
          <ac:inkMkLst>
            <pc:docMk/>
            <pc:sldMk cId="2714024876" sldId="463"/>
            <ac:inkMk id="19" creationId="{60C186AE-078F-56C9-4820-7E515D10F9EE}"/>
          </ac:inkMkLst>
        </pc:inkChg>
        <pc:inkChg chg="add del mod">
          <ac:chgData name="Tim Cook" userId="d1c7cfb340f2c7ab" providerId="LiveId" clId="{62E3F0BF-74DC-4552-8C8C-069D3CDEED79}" dt="2023-04-12T01:15:37.532" v="416"/>
          <ac:inkMkLst>
            <pc:docMk/>
            <pc:sldMk cId="2714024876" sldId="463"/>
            <ac:inkMk id="21" creationId="{316849D7-14B1-3257-29FF-98C86FBED2F3}"/>
          </ac:inkMkLst>
        </pc:inkChg>
        <pc:inkChg chg="add del mod">
          <ac:chgData name="Tim Cook" userId="d1c7cfb340f2c7ab" providerId="LiveId" clId="{62E3F0BF-74DC-4552-8C8C-069D3CDEED79}" dt="2023-04-12T01:15:37.532" v="419"/>
          <ac:inkMkLst>
            <pc:docMk/>
            <pc:sldMk cId="2714024876" sldId="463"/>
            <ac:inkMk id="22" creationId="{CBE1B35D-4245-17E5-8698-DF3B163C953A}"/>
          </ac:inkMkLst>
        </pc:inkChg>
        <pc:inkChg chg="add del mod">
          <ac:chgData name="Tim Cook" userId="d1c7cfb340f2c7ab" providerId="LiveId" clId="{62E3F0BF-74DC-4552-8C8C-069D3CDEED79}" dt="2023-04-12T01:15:37.532" v="414"/>
          <ac:inkMkLst>
            <pc:docMk/>
            <pc:sldMk cId="2714024876" sldId="463"/>
            <ac:inkMk id="23" creationId="{ED285B9E-95E9-C6B0-F121-9702121B2CA1}"/>
          </ac:inkMkLst>
        </pc:inkChg>
        <pc:inkChg chg="add del mod">
          <ac:chgData name="Tim Cook" userId="d1c7cfb340f2c7ab" providerId="LiveId" clId="{62E3F0BF-74DC-4552-8C8C-069D3CDEED79}" dt="2023-04-12T01:15:37.532" v="415"/>
          <ac:inkMkLst>
            <pc:docMk/>
            <pc:sldMk cId="2714024876" sldId="463"/>
            <ac:inkMk id="24" creationId="{4DA07377-7855-8CA6-0E19-F90793FDDCE9}"/>
          </ac:inkMkLst>
        </pc:inkChg>
        <pc:inkChg chg="add del">
          <ac:chgData name="Tim Cook" userId="d1c7cfb340f2c7ab" providerId="LiveId" clId="{62E3F0BF-74DC-4552-8C8C-069D3CDEED79}" dt="2023-04-12T01:15:39.351" v="425"/>
          <ac:inkMkLst>
            <pc:docMk/>
            <pc:sldMk cId="2714024876" sldId="463"/>
            <ac:inkMk id="26" creationId="{EDD23FA9-5987-069C-E0FD-122E69ED5D6C}"/>
          </ac:inkMkLst>
        </pc:inkChg>
        <pc:inkChg chg="add del mod">
          <ac:chgData name="Tim Cook" userId="d1c7cfb340f2c7ab" providerId="LiveId" clId="{62E3F0BF-74DC-4552-8C8C-069D3CDEED79}" dt="2023-04-12T01:15:39.351" v="426"/>
          <ac:inkMkLst>
            <pc:docMk/>
            <pc:sldMk cId="2714024876" sldId="463"/>
            <ac:inkMk id="27" creationId="{FC3DEDD3-0A3C-3304-58B9-D7193E75AD28}"/>
          </ac:inkMkLst>
        </pc:inkChg>
        <pc:inkChg chg="add del mod">
          <ac:chgData name="Tim Cook" userId="d1c7cfb340f2c7ab" providerId="LiveId" clId="{62E3F0BF-74DC-4552-8C8C-069D3CDEED79}" dt="2023-04-12T01:15:39.351" v="422"/>
          <ac:inkMkLst>
            <pc:docMk/>
            <pc:sldMk cId="2714024876" sldId="463"/>
            <ac:inkMk id="28" creationId="{200DC090-DF7C-790D-1894-ED9DACA9C64F}"/>
          </ac:inkMkLst>
        </pc:inkChg>
        <pc:inkChg chg="add del mod">
          <ac:chgData name="Tim Cook" userId="d1c7cfb340f2c7ab" providerId="LiveId" clId="{62E3F0BF-74DC-4552-8C8C-069D3CDEED79}" dt="2023-04-12T01:15:39.351" v="424"/>
          <ac:inkMkLst>
            <pc:docMk/>
            <pc:sldMk cId="2714024876" sldId="463"/>
            <ac:inkMk id="29" creationId="{4E6B7840-0719-9EBC-7AF8-4CED04C746C1}"/>
          </ac:inkMkLst>
        </pc:inkChg>
        <pc:inkChg chg="add del">
          <ac:chgData name="Tim Cook" userId="d1c7cfb340f2c7ab" providerId="LiveId" clId="{62E3F0BF-74DC-4552-8C8C-069D3CDEED79}" dt="2023-04-12T01:16:02.103" v="463"/>
          <ac:inkMkLst>
            <pc:docMk/>
            <pc:sldMk cId="2714024876" sldId="463"/>
            <ac:inkMk id="31" creationId="{ED72CE8C-5255-927A-853E-063B7BF3D620}"/>
          </ac:inkMkLst>
        </pc:inkChg>
        <pc:inkChg chg="add del mod">
          <ac:chgData name="Tim Cook" userId="d1c7cfb340f2c7ab" providerId="LiveId" clId="{62E3F0BF-74DC-4552-8C8C-069D3CDEED79}" dt="2023-04-12T01:15:39.351" v="420"/>
          <ac:inkMkLst>
            <pc:docMk/>
            <pc:sldMk cId="2714024876" sldId="463"/>
            <ac:inkMk id="32" creationId="{71DC7409-10C3-98E9-835E-406B21029388}"/>
          </ac:inkMkLst>
        </pc:inkChg>
        <pc:inkChg chg="add del mod">
          <ac:chgData name="Tim Cook" userId="d1c7cfb340f2c7ab" providerId="LiveId" clId="{62E3F0BF-74DC-4552-8C8C-069D3CDEED79}" dt="2023-04-12T01:15:39.351" v="427"/>
          <ac:inkMkLst>
            <pc:docMk/>
            <pc:sldMk cId="2714024876" sldId="463"/>
            <ac:inkMk id="33" creationId="{4B064A93-1268-BCC6-BABA-8D3625D9D70E}"/>
          </ac:inkMkLst>
        </pc:inkChg>
        <pc:inkChg chg="add del mod">
          <ac:chgData name="Tim Cook" userId="d1c7cfb340f2c7ab" providerId="LiveId" clId="{62E3F0BF-74DC-4552-8C8C-069D3CDEED79}" dt="2023-04-12T01:15:39.351" v="423"/>
          <ac:inkMkLst>
            <pc:docMk/>
            <pc:sldMk cId="2714024876" sldId="463"/>
            <ac:inkMk id="34" creationId="{5151E8FE-C6E6-CFA8-427B-EB8FF1E7282E}"/>
          </ac:inkMkLst>
        </pc:inkChg>
        <pc:inkChg chg="add del mod">
          <ac:chgData name="Tim Cook" userId="d1c7cfb340f2c7ab" providerId="LiveId" clId="{62E3F0BF-74DC-4552-8C8C-069D3CDEED79}" dt="2023-04-12T01:15:39.351" v="421"/>
          <ac:inkMkLst>
            <pc:docMk/>
            <pc:sldMk cId="2714024876" sldId="463"/>
            <ac:inkMk id="35" creationId="{94C57236-82CC-2FA9-9A05-D85D690C71B4}"/>
          </ac:inkMkLst>
        </pc:inkChg>
        <pc:inkChg chg="add del mod">
          <ac:chgData name="Tim Cook" userId="d1c7cfb340f2c7ab" providerId="LiveId" clId="{62E3F0BF-74DC-4552-8C8C-069D3CDEED79}" dt="2023-04-12T01:16:02.103" v="455"/>
          <ac:inkMkLst>
            <pc:docMk/>
            <pc:sldMk cId="2714024876" sldId="463"/>
            <ac:inkMk id="37" creationId="{4A699DEF-EFE5-A394-10F9-7E3110F18292}"/>
          </ac:inkMkLst>
        </pc:inkChg>
        <pc:inkChg chg="add del mod">
          <ac:chgData name="Tim Cook" userId="d1c7cfb340f2c7ab" providerId="LiveId" clId="{62E3F0BF-74DC-4552-8C8C-069D3CDEED79}" dt="2023-04-12T01:16:02.118" v="476"/>
          <ac:inkMkLst>
            <pc:docMk/>
            <pc:sldMk cId="2714024876" sldId="463"/>
            <ac:inkMk id="38" creationId="{898C491C-36F6-0EBA-671B-4215AA75217C}"/>
          </ac:inkMkLst>
        </pc:inkChg>
        <pc:inkChg chg="add del mod">
          <ac:chgData name="Tim Cook" userId="d1c7cfb340f2c7ab" providerId="LiveId" clId="{62E3F0BF-74DC-4552-8C8C-069D3CDEED79}" dt="2023-04-12T01:16:02.103" v="450"/>
          <ac:inkMkLst>
            <pc:docMk/>
            <pc:sldMk cId="2714024876" sldId="463"/>
            <ac:inkMk id="39" creationId="{9DCE846C-F705-3B74-ECC9-A6657FBBA9E1}"/>
          </ac:inkMkLst>
        </pc:inkChg>
        <pc:inkChg chg="add del mod">
          <ac:chgData name="Tim Cook" userId="d1c7cfb340f2c7ab" providerId="LiveId" clId="{62E3F0BF-74DC-4552-8C8C-069D3CDEED79}" dt="2023-04-12T01:16:02.118" v="472"/>
          <ac:inkMkLst>
            <pc:docMk/>
            <pc:sldMk cId="2714024876" sldId="463"/>
            <ac:inkMk id="40" creationId="{4DDE728C-490D-EAF0-4EB8-51ABA024493F}"/>
          </ac:inkMkLst>
        </pc:inkChg>
        <pc:inkChg chg="add del mod">
          <ac:chgData name="Tim Cook" userId="d1c7cfb340f2c7ab" providerId="LiveId" clId="{62E3F0BF-74DC-4552-8C8C-069D3CDEED79}" dt="2023-04-12T01:16:02.118" v="477"/>
          <ac:inkMkLst>
            <pc:docMk/>
            <pc:sldMk cId="2714024876" sldId="463"/>
            <ac:inkMk id="41" creationId="{5B56512E-721B-73AF-394F-347FB25C8D3D}"/>
          </ac:inkMkLst>
        </pc:inkChg>
        <pc:inkChg chg="add del mod">
          <ac:chgData name="Tim Cook" userId="d1c7cfb340f2c7ab" providerId="LiveId" clId="{62E3F0BF-74DC-4552-8C8C-069D3CDEED79}" dt="2023-04-12T01:16:02.118" v="469"/>
          <ac:inkMkLst>
            <pc:docMk/>
            <pc:sldMk cId="2714024876" sldId="463"/>
            <ac:inkMk id="42" creationId="{473E20F8-B206-DDE1-A51B-7ECF37F1D390}"/>
          </ac:inkMkLst>
        </pc:inkChg>
        <pc:inkChg chg="add del mod">
          <ac:chgData name="Tim Cook" userId="d1c7cfb340f2c7ab" providerId="LiveId" clId="{62E3F0BF-74DC-4552-8C8C-069D3CDEED79}" dt="2023-04-12T01:16:02.118" v="468"/>
          <ac:inkMkLst>
            <pc:docMk/>
            <pc:sldMk cId="2714024876" sldId="463"/>
            <ac:inkMk id="45" creationId="{5F98AB64-FDB7-7350-1D41-33751045AF79}"/>
          </ac:inkMkLst>
        </pc:inkChg>
        <pc:inkChg chg="add del mod">
          <ac:chgData name="Tim Cook" userId="d1c7cfb340f2c7ab" providerId="LiveId" clId="{62E3F0BF-74DC-4552-8C8C-069D3CDEED79}" dt="2023-04-12T01:16:02.118" v="465"/>
          <ac:inkMkLst>
            <pc:docMk/>
            <pc:sldMk cId="2714024876" sldId="463"/>
            <ac:inkMk id="46" creationId="{DB591DC2-3110-35E4-F0FB-6D917C04593C}"/>
          </ac:inkMkLst>
        </pc:inkChg>
        <pc:inkChg chg="add del mod">
          <ac:chgData name="Tim Cook" userId="d1c7cfb340f2c7ab" providerId="LiveId" clId="{62E3F0BF-74DC-4552-8C8C-069D3CDEED79}" dt="2023-04-12T01:16:02.103" v="461"/>
          <ac:inkMkLst>
            <pc:docMk/>
            <pc:sldMk cId="2714024876" sldId="463"/>
            <ac:inkMk id="47" creationId="{4CD95133-774C-146B-209D-6AA1C86DA8DA}"/>
          </ac:inkMkLst>
        </pc:inkChg>
        <pc:inkChg chg="add del mod">
          <ac:chgData name="Tim Cook" userId="d1c7cfb340f2c7ab" providerId="LiveId" clId="{62E3F0BF-74DC-4552-8C8C-069D3CDEED79}" dt="2023-04-12T01:16:02.103" v="454"/>
          <ac:inkMkLst>
            <pc:docMk/>
            <pc:sldMk cId="2714024876" sldId="463"/>
            <ac:inkMk id="48" creationId="{3E97BD74-DB2B-DD65-8EEB-5A9BEC61A81A}"/>
          </ac:inkMkLst>
        </pc:inkChg>
        <pc:inkChg chg="add del mod">
          <ac:chgData name="Tim Cook" userId="d1c7cfb340f2c7ab" providerId="LiveId" clId="{62E3F0BF-74DC-4552-8C8C-069D3CDEED79}" dt="2023-04-12T01:16:02.103" v="464"/>
          <ac:inkMkLst>
            <pc:docMk/>
            <pc:sldMk cId="2714024876" sldId="463"/>
            <ac:inkMk id="49" creationId="{794DC526-9789-4506-1798-B939428FBE2B}"/>
          </ac:inkMkLst>
        </pc:inkChg>
        <pc:inkChg chg="add del mod">
          <ac:chgData name="Tim Cook" userId="d1c7cfb340f2c7ab" providerId="LiveId" clId="{62E3F0BF-74DC-4552-8C8C-069D3CDEED79}" dt="2023-04-12T01:16:02.103" v="456"/>
          <ac:inkMkLst>
            <pc:docMk/>
            <pc:sldMk cId="2714024876" sldId="463"/>
            <ac:inkMk id="52" creationId="{8F557966-A4BE-BBF1-F751-9E8EE13D4821}"/>
          </ac:inkMkLst>
        </pc:inkChg>
        <pc:inkChg chg="add del mod">
          <ac:chgData name="Tim Cook" userId="d1c7cfb340f2c7ab" providerId="LiveId" clId="{62E3F0BF-74DC-4552-8C8C-069D3CDEED79}" dt="2023-04-12T01:16:02.103" v="451"/>
          <ac:inkMkLst>
            <pc:docMk/>
            <pc:sldMk cId="2714024876" sldId="463"/>
            <ac:inkMk id="53" creationId="{CE42275A-97D1-59E5-2363-A444FFAC19E9}"/>
          </ac:inkMkLst>
        </pc:inkChg>
        <pc:inkChg chg="add del mod">
          <ac:chgData name="Tim Cook" userId="d1c7cfb340f2c7ab" providerId="LiveId" clId="{62E3F0BF-74DC-4552-8C8C-069D3CDEED79}" dt="2023-04-12T01:16:02.118" v="474"/>
          <ac:inkMkLst>
            <pc:docMk/>
            <pc:sldMk cId="2714024876" sldId="463"/>
            <ac:inkMk id="54" creationId="{FC95264E-F3CA-E7C6-FBEE-2D89BDA31432}"/>
          </ac:inkMkLst>
        </pc:inkChg>
        <pc:inkChg chg="add del mod">
          <ac:chgData name="Tim Cook" userId="d1c7cfb340f2c7ab" providerId="LiveId" clId="{62E3F0BF-74DC-4552-8C8C-069D3CDEED79}" dt="2023-04-12T01:16:02.103" v="453"/>
          <ac:inkMkLst>
            <pc:docMk/>
            <pc:sldMk cId="2714024876" sldId="463"/>
            <ac:inkMk id="55" creationId="{6D97942C-15B3-B170-E9E2-F70B5F12D512}"/>
          </ac:inkMkLst>
        </pc:inkChg>
        <pc:inkChg chg="add del">
          <ac:chgData name="Tim Cook" userId="d1c7cfb340f2c7ab" providerId="LiveId" clId="{62E3F0BF-74DC-4552-8C8C-069D3CDEED79}" dt="2023-04-12T01:16:02.118" v="466"/>
          <ac:inkMkLst>
            <pc:docMk/>
            <pc:sldMk cId="2714024876" sldId="463"/>
            <ac:inkMk id="56" creationId="{178C91D8-78AF-0EB3-A41A-ED22EC1C5296}"/>
          </ac:inkMkLst>
        </pc:inkChg>
        <pc:inkChg chg="add del mod">
          <ac:chgData name="Tim Cook" userId="d1c7cfb340f2c7ab" providerId="LiveId" clId="{62E3F0BF-74DC-4552-8C8C-069D3CDEED79}" dt="2023-04-12T01:16:02.103" v="458"/>
          <ac:inkMkLst>
            <pc:docMk/>
            <pc:sldMk cId="2714024876" sldId="463"/>
            <ac:inkMk id="57" creationId="{5D6CF74A-27E8-0EC6-EE7D-98E02DBF5042}"/>
          </ac:inkMkLst>
        </pc:inkChg>
        <pc:inkChg chg="add del mod">
          <ac:chgData name="Tim Cook" userId="d1c7cfb340f2c7ab" providerId="LiveId" clId="{62E3F0BF-74DC-4552-8C8C-069D3CDEED79}" dt="2023-04-12T01:16:02.118" v="471"/>
          <ac:inkMkLst>
            <pc:docMk/>
            <pc:sldMk cId="2714024876" sldId="463"/>
            <ac:inkMk id="58" creationId="{90C2D2D0-9B71-4D7B-CCAB-E9D6CE30BBFF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61" creationId="{1006F434-B380-2977-0C22-47E9BBD4B30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62" creationId="{0C61A410-14F1-22CC-2C8D-9AF0690E01EE}"/>
          </ac:inkMkLst>
        </pc:inkChg>
        <pc:inkChg chg="add del mod">
          <ac:chgData name="Tim Cook" userId="d1c7cfb340f2c7ab" providerId="LiveId" clId="{62E3F0BF-74DC-4552-8C8C-069D3CDEED79}" dt="2023-04-12T01:19:54.712" v="601"/>
          <ac:inkMkLst>
            <pc:docMk/>
            <pc:sldMk cId="2714024876" sldId="463"/>
            <ac:inkMk id="64" creationId="{BBECCE2D-D745-5286-1173-1652C2B0961F}"/>
          </ac:inkMkLst>
        </pc:inkChg>
        <pc:inkChg chg="add del mod">
          <ac:chgData name="Tim Cook" userId="d1c7cfb340f2c7ab" providerId="LiveId" clId="{62E3F0BF-74DC-4552-8C8C-069D3CDEED79}" dt="2023-04-12T01:19:54.712" v="599"/>
          <ac:inkMkLst>
            <pc:docMk/>
            <pc:sldMk cId="2714024876" sldId="463"/>
            <ac:inkMk id="65" creationId="{D6C56877-DAF9-06C1-DD2B-A44101146BBA}"/>
          </ac:inkMkLst>
        </pc:inkChg>
        <pc:inkChg chg="add del mod">
          <ac:chgData name="Tim Cook" userId="d1c7cfb340f2c7ab" providerId="LiveId" clId="{62E3F0BF-74DC-4552-8C8C-069D3CDEED79}" dt="2023-04-12T01:19:54.712" v="609"/>
          <ac:inkMkLst>
            <pc:docMk/>
            <pc:sldMk cId="2714024876" sldId="463"/>
            <ac:inkMk id="66" creationId="{F3F78442-C3B5-6D25-24E5-A7F0D83A9164}"/>
          </ac:inkMkLst>
        </pc:inkChg>
        <pc:inkChg chg="add del mod">
          <ac:chgData name="Tim Cook" userId="d1c7cfb340f2c7ab" providerId="LiveId" clId="{62E3F0BF-74DC-4552-8C8C-069D3CDEED79}" dt="2023-04-12T01:19:54.712" v="602"/>
          <ac:inkMkLst>
            <pc:docMk/>
            <pc:sldMk cId="2714024876" sldId="463"/>
            <ac:inkMk id="67" creationId="{AA712E8F-9D3D-8984-9F32-9BA760C40DA1}"/>
          </ac:inkMkLst>
        </pc:inkChg>
        <pc:inkChg chg="add del mod">
          <ac:chgData name="Tim Cook" userId="d1c7cfb340f2c7ab" providerId="LiveId" clId="{62E3F0BF-74DC-4552-8C8C-069D3CDEED79}" dt="2023-04-12T01:19:54.712" v="598"/>
          <ac:inkMkLst>
            <pc:docMk/>
            <pc:sldMk cId="2714024876" sldId="463"/>
            <ac:inkMk id="68" creationId="{A5D7B9D2-76CE-D685-1BDB-53B30D89B9E9}"/>
          </ac:inkMkLst>
        </pc:inkChg>
        <pc:inkChg chg="add del mod">
          <ac:chgData name="Tim Cook" userId="d1c7cfb340f2c7ab" providerId="LiveId" clId="{62E3F0BF-74DC-4552-8C8C-069D3CDEED79}" dt="2023-04-12T01:19:54.712" v="603"/>
          <ac:inkMkLst>
            <pc:docMk/>
            <pc:sldMk cId="2714024876" sldId="463"/>
            <ac:inkMk id="69" creationId="{8BB6AEFB-CA9B-8E51-7DC5-43909AF2628F}"/>
          </ac:inkMkLst>
        </pc:inkChg>
        <pc:inkChg chg="add del mod">
          <ac:chgData name="Tim Cook" userId="d1c7cfb340f2c7ab" providerId="LiveId" clId="{62E3F0BF-74DC-4552-8C8C-069D3CDEED79}" dt="2023-04-12T01:19:54.712" v="605"/>
          <ac:inkMkLst>
            <pc:docMk/>
            <pc:sldMk cId="2714024876" sldId="463"/>
            <ac:inkMk id="70" creationId="{8F3BFDDC-03F7-B9A8-C3B4-C3F0886C7BC6}"/>
          </ac:inkMkLst>
        </pc:inkChg>
        <pc:inkChg chg="add del mod">
          <ac:chgData name="Tim Cook" userId="d1c7cfb340f2c7ab" providerId="LiveId" clId="{62E3F0BF-74DC-4552-8C8C-069D3CDEED79}" dt="2023-04-12T01:19:54.712" v="607"/>
          <ac:inkMkLst>
            <pc:docMk/>
            <pc:sldMk cId="2714024876" sldId="463"/>
            <ac:inkMk id="71" creationId="{5928BBD4-EC34-B716-03CD-57E3012DD745}"/>
          </ac:inkMkLst>
        </pc:inkChg>
        <pc:inkChg chg="add del">
          <ac:chgData name="Tim Cook" userId="d1c7cfb340f2c7ab" providerId="LiveId" clId="{62E3F0BF-74DC-4552-8C8C-069D3CDEED79}" dt="2023-04-12T01:17:31.426" v="548"/>
          <ac:inkMkLst>
            <pc:docMk/>
            <pc:sldMk cId="2714024876" sldId="463"/>
            <ac:inkMk id="73" creationId="{7B92BFD2-62DE-CD12-99BF-F629110A8C6B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74" creationId="{4BCF91F9-AC81-F48C-3030-E87439EBFFE0}"/>
          </ac:inkMkLst>
        </pc:inkChg>
        <pc:inkChg chg="add del mod">
          <ac:chgData name="Tim Cook" userId="d1c7cfb340f2c7ab" providerId="LiveId" clId="{62E3F0BF-74DC-4552-8C8C-069D3CDEED79}" dt="2023-04-12T01:17:37.758" v="554"/>
          <ac:inkMkLst>
            <pc:docMk/>
            <pc:sldMk cId="2714024876" sldId="463"/>
            <ac:inkMk id="75" creationId="{530D284A-DCF5-4BE7-5E2F-90638D7E386B}"/>
          </ac:inkMkLst>
        </pc:inkChg>
        <pc:inkChg chg="add del mod">
          <ac:chgData name="Tim Cook" userId="d1c7cfb340f2c7ab" providerId="LiveId" clId="{62E3F0BF-74DC-4552-8C8C-069D3CDEED79}" dt="2023-04-12T01:17:37.773" v="555"/>
          <ac:inkMkLst>
            <pc:docMk/>
            <pc:sldMk cId="2714024876" sldId="463"/>
            <ac:inkMk id="76" creationId="{5F86BF1D-A82E-7B2A-D609-9B37F90C6810}"/>
          </ac:inkMkLst>
        </pc:inkChg>
        <pc:inkChg chg="add del mod">
          <ac:chgData name="Tim Cook" userId="d1c7cfb340f2c7ab" providerId="LiveId" clId="{62E3F0BF-74DC-4552-8C8C-069D3CDEED79}" dt="2023-04-12T01:17:37.773" v="556"/>
          <ac:inkMkLst>
            <pc:docMk/>
            <pc:sldMk cId="2714024876" sldId="463"/>
            <ac:inkMk id="77" creationId="{5075EA87-7CFE-4F2C-86BE-98AA3F93A969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79" creationId="{66216744-AE1B-F4ED-65F3-6A99B9E14E31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0" creationId="{56BC6DB5-BF78-14B6-4FD9-F6C065DD2C5D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1" creationId="{B871E7FA-66AE-0EF0-9269-BE9E66A58EA3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3" creationId="{6AD5427C-8C16-ED25-096D-E1723BAA69DE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4" creationId="{98324CCD-0F54-FD0A-534B-730099FBDDD5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5" creationId="{0D95E99C-37A8-A664-E6AA-76866A624254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8" creationId="{1E8284E5-8F6B-C7F5-AAE7-0E3980675A57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9" creationId="{D191FBAD-089F-355C-A0A2-0DC99716EF36}"/>
          </ac:inkMkLst>
        </pc:inkChg>
        <pc:inkChg chg="del mod">
          <ac:chgData name="Tim Cook" userId="d1c7cfb340f2c7ab" providerId="LiveId" clId="{62E3F0BF-74DC-4552-8C8C-069D3CDEED79}" dt="2023-04-12T01:19:54.712" v="600"/>
          <ac:inkMkLst>
            <pc:docMk/>
            <pc:sldMk cId="2714024876" sldId="463"/>
            <ac:inkMk id="91" creationId="{3FBD1819-9191-696D-7A68-B9A2A76C396F}"/>
          </ac:inkMkLst>
        </pc:inkChg>
        <pc:inkChg chg="del mod">
          <ac:chgData name="Tim Cook" userId="d1c7cfb340f2c7ab" providerId="LiveId" clId="{62E3F0BF-74DC-4552-8C8C-069D3CDEED79}" dt="2023-04-12T01:19:54.712" v="596"/>
          <ac:inkMkLst>
            <pc:docMk/>
            <pc:sldMk cId="2714024876" sldId="463"/>
            <ac:inkMk id="92" creationId="{A7AE0297-F959-F94C-8C49-C327362A7269}"/>
          </ac:inkMkLst>
        </pc:inkChg>
        <pc:inkChg chg="del mod">
          <ac:chgData name="Tim Cook" userId="d1c7cfb340f2c7ab" providerId="LiveId" clId="{62E3F0BF-74DC-4552-8C8C-069D3CDEED79}" dt="2023-04-12T01:19:54.712" v="606"/>
          <ac:inkMkLst>
            <pc:docMk/>
            <pc:sldMk cId="2714024876" sldId="463"/>
            <ac:inkMk id="93" creationId="{CFBBEC1B-98A7-DCC4-5626-E49AF2498F3F}"/>
          </ac:inkMkLst>
        </pc:inkChg>
        <pc:inkChg chg="del mod">
          <ac:chgData name="Tim Cook" userId="d1c7cfb340f2c7ab" providerId="LiveId" clId="{62E3F0BF-74DC-4552-8C8C-069D3CDEED79}" dt="2023-04-12T01:19:54.712" v="594"/>
          <ac:inkMkLst>
            <pc:docMk/>
            <pc:sldMk cId="2714024876" sldId="463"/>
            <ac:inkMk id="94" creationId="{F69FD0FE-2A4E-5B94-96EC-B6194887AEBE}"/>
          </ac:inkMkLst>
        </pc:inkChg>
        <pc:inkChg chg="del mod">
          <ac:chgData name="Tim Cook" userId="d1c7cfb340f2c7ab" providerId="LiveId" clId="{62E3F0BF-74DC-4552-8C8C-069D3CDEED79}" dt="2023-04-12T01:19:54.712" v="604"/>
          <ac:inkMkLst>
            <pc:docMk/>
            <pc:sldMk cId="2714024876" sldId="463"/>
            <ac:inkMk id="95" creationId="{BE06DFE1-8DAD-25D9-C9C0-D45B269761E0}"/>
          </ac:inkMkLst>
        </pc:inkChg>
        <pc:inkChg chg="del mod">
          <ac:chgData name="Tim Cook" userId="d1c7cfb340f2c7ab" providerId="LiveId" clId="{62E3F0BF-74DC-4552-8C8C-069D3CDEED79}" dt="2023-04-12T01:19:54.712" v="608"/>
          <ac:inkMkLst>
            <pc:docMk/>
            <pc:sldMk cId="2714024876" sldId="463"/>
            <ac:inkMk id="96" creationId="{27BE53E7-FB9E-E940-ED69-0D14A4146F4D}"/>
          </ac:inkMkLst>
        </pc:inkChg>
        <pc:inkChg chg="del mod">
          <ac:chgData name="Tim Cook" userId="d1c7cfb340f2c7ab" providerId="LiveId" clId="{62E3F0BF-74DC-4552-8C8C-069D3CDEED79}" dt="2023-04-12T01:19:54.712" v="595"/>
          <ac:inkMkLst>
            <pc:docMk/>
            <pc:sldMk cId="2714024876" sldId="463"/>
            <ac:inkMk id="97" creationId="{93C10675-4570-F08D-42FF-4DA990DB0A44}"/>
          </ac:inkMkLst>
        </pc:inkChg>
        <pc:inkChg chg="del mod">
          <ac:chgData name="Tim Cook" userId="d1c7cfb340f2c7ab" providerId="LiveId" clId="{62E3F0BF-74DC-4552-8C8C-069D3CDEED79}" dt="2023-04-12T01:18:38.826" v="591"/>
          <ac:inkMkLst>
            <pc:docMk/>
            <pc:sldMk cId="2714024876" sldId="463"/>
            <ac:inkMk id="98" creationId="{FBB29E64-33BE-28E3-4EE5-AF86065AE56D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99" creationId="{A0E7990A-2B46-EC7B-630E-96FE8795B7FF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1" creationId="{DAFCD756-860E-4717-1EED-B8C82FE16462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2" creationId="{05556681-0CE5-79D2-4E73-8DA5E9D802F1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3" creationId="{3BF07386-C4B4-5CAF-7F45-158BD928F453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4" creationId="{50968B08-2C88-4162-F3AC-AA04D853858D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5" creationId="{DAE04F47-A62B-6DC5-98F4-CA09A22FCAC4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6" creationId="{E492886D-24E9-2AB5-6A36-4E4F006B3186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7" creationId="{55229FB8-618C-06B5-4461-6A02F2FF9422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8" creationId="{26BE8D49-F88E-C8E7-38C7-C2255A8909C9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9" creationId="{92A1211F-6E62-83E6-6F88-8F1405EAE333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10" creationId="{864EC191-9D65-FD8D-974F-8856CC7DFF86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11" creationId="{A62DE5C9-97DA-61C7-DD4D-BDD1C59B4444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12" creationId="{B0FF0CEB-88DD-5E1B-3C44-641497E42CB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13" creationId="{741CB5E3-4010-042E-B487-00E6E5A63E57}"/>
          </ac:inkMkLst>
        </pc:inkChg>
        <pc:inkChg chg="add del">
          <ac:chgData name="Tim Cook" userId="d1c7cfb340f2c7ab" providerId="LiveId" clId="{62E3F0BF-74DC-4552-8C8C-069D3CDEED79}" dt="2023-04-12T01:18:15.617" v="579"/>
          <ac:inkMkLst>
            <pc:docMk/>
            <pc:sldMk cId="2714024876" sldId="463"/>
            <ac:inkMk id="114" creationId="{613097A3-313A-84FB-C2DE-D1DE907552C6}"/>
          </ac:inkMkLst>
        </pc:inkChg>
        <pc:inkChg chg="add del">
          <ac:chgData name="Tim Cook" userId="d1c7cfb340f2c7ab" providerId="LiveId" clId="{62E3F0BF-74DC-4552-8C8C-069D3CDEED79}" dt="2023-04-12T01:18:16.025" v="581"/>
          <ac:inkMkLst>
            <pc:docMk/>
            <pc:sldMk cId="2714024876" sldId="463"/>
            <ac:inkMk id="115" creationId="{381589A8-E70E-CFCD-C1A0-9A4CA1279262}"/>
          </ac:inkMkLst>
        </pc:inkChg>
        <pc:inkChg chg="add del">
          <ac:chgData name="Tim Cook" userId="d1c7cfb340f2c7ab" providerId="LiveId" clId="{62E3F0BF-74DC-4552-8C8C-069D3CDEED79}" dt="2023-04-12T01:18:15.617" v="580"/>
          <ac:inkMkLst>
            <pc:docMk/>
            <pc:sldMk cId="2714024876" sldId="463"/>
            <ac:inkMk id="116" creationId="{C692B97D-457F-F7A0-4C77-16A159E33925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19" creationId="{BED9DAB6-EFB8-D3B0-19F4-382EDC093FDB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0" creationId="{431B9F0F-A964-F912-BD5E-0B59BCBD1040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1" creationId="{641B095F-BD3C-73D8-0EDE-FB050244D4B6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2" creationId="{B9C40416-C519-5FFC-4EC3-76F78E245703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3" creationId="{DCF1148D-CD89-50C0-75BB-ACB7B3D3D70A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4" creationId="{185BA49C-9E51-F8D9-48CA-C10FFE1287AE}"/>
          </ac:inkMkLst>
        </pc:inkChg>
        <pc:inkChg chg="add del mod">
          <ac:chgData name="Tim Cook" userId="d1c7cfb340f2c7ab" providerId="LiveId" clId="{62E3F0BF-74DC-4552-8C8C-069D3CDEED79}" dt="2023-04-12T01:19:54.712" v="597"/>
          <ac:inkMkLst>
            <pc:docMk/>
            <pc:sldMk cId="2714024876" sldId="463"/>
            <ac:inkMk id="127" creationId="{47E9E79B-E708-73E4-1DEC-12A79645A39A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8" creationId="{159C4E7D-5CD3-DD09-DF17-F0F9DC52E809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9" creationId="{86532E15-36D0-574D-D56B-6A73869A6900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0" creationId="{3BC7C331-9845-1F7B-2412-6E186C12D889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1" creationId="{1A77575D-749D-4CE4-7103-9AAC49523CB6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2" creationId="{8BF0DFD7-9323-8390-2D4E-38914B50E1E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3" creationId="{C1F7E103-C382-F976-E856-02D931EE6CDF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4" creationId="{B5CA68BC-E705-3068-B6E9-DC7522F4E308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5" creationId="{92C4CB3F-BDE8-94A8-9F65-EAD999DFB89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6" creationId="{C6053FCF-6637-E7C5-0EE5-E87C296B9A9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7" creationId="{9A8BEDE4-2BBF-BCF8-E989-60654EEBC8E1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8" creationId="{EADE31C3-DEFB-5102-1C34-91CC3665E92D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9" creationId="{01E28757-1C0E-9B2D-E718-3C3FD4CE64EB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40" creationId="{1243701E-59BC-3BCD-80C4-3FAE479B1286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41" creationId="{82A25C26-9992-1A57-88C1-9F3854F5D66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42" creationId="{C6833D3C-8674-1803-5DF9-6D617CABC98B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43" creationId="{93F1EBA7-0563-44DA-DA6B-2D3379616FEA}"/>
          </ac:inkMkLst>
        </pc:inkChg>
        <pc:inkChg chg="add">
          <ac:chgData name="Tim Cook" userId="d1c7cfb340f2c7ab" providerId="LiveId" clId="{62E3F0BF-74DC-4552-8C8C-069D3CDEED79}" dt="2023-04-12T01:20:10.699" v="627" actId="9405"/>
          <ac:inkMkLst>
            <pc:docMk/>
            <pc:sldMk cId="2714024876" sldId="463"/>
            <ac:inkMk id="146" creationId="{3B07B5D9-BA0B-6149-F976-076FFAC6EF3C}"/>
          </ac:inkMkLst>
        </pc:inkChg>
        <pc:inkChg chg="add">
          <ac:chgData name="Tim Cook" userId="d1c7cfb340f2c7ab" providerId="LiveId" clId="{62E3F0BF-74DC-4552-8C8C-069D3CDEED79}" dt="2023-04-12T01:20:14.434" v="628" actId="9405"/>
          <ac:inkMkLst>
            <pc:docMk/>
            <pc:sldMk cId="2714024876" sldId="463"/>
            <ac:inkMk id="147" creationId="{8ADAD3A4-0239-70A1-FD66-897DCF1A0139}"/>
          </ac:inkMkLst>
        </pc:inkChg>
        <pc:inkChg chg="add">
          <ac:chgData name="Tim Cook" userId="d1c7cfb340f2c7ab" providerId="LiveId" clId="{62E3F0BF-74DC-4552-8C8C-069D3CDEED79}" dt="2023-04-12T01:20:15.344" v="629" actId="9405"/>
          <ac:inkMkLst>
            <pc:docMk/>
            <pc:sldMk cId="2714024876" sldId="463"/>
            <ac:inkMk id="148" creationId="{B616D9DE-4677-3F78-CEA9-14697CEFF5AE}"/>
          </ac:inkMkLst>
        </pc:inkChg>
        <pc:inkChg chg="add">
          <ac:chgData name="Tim Cook" userId="d1c7cfb340f2c7ab" providerId="LiveId" clId="{62E3F0BF-74DC-4552-8C8C-069D3CDEED79}" dt="2023-04-12T01:20:16.170" v="630" actId="9405"/>
          <ac:inkMkLst>
            <pc:docMk/>
            <pc:sldMk cId="2714024876" sldId="463"/>
            <ac:inkMk id="149" creationId="{DD53682A-2215-D09E-C94E-71E0463BD11B}"/>
          </ac:inkMkLst>
        </pc:inkChg>
        <pc:inkChg chg="add mod">
          <ac:chgData name="Tim Cook" userId="d1c7cfb340f2c7ab" providerId="LiveId" clId="{62E3F0BF-74DC-4552-8C8C-069D3CDEED79}" dt="2023-04-12T01:20:19.064" v="634"/>
          <ac:inkMkLst>
            <pc:docMk/>
            <pc:sldMk cId="2714024876" sldId="463"/>
            <ac:inkMk id="150" creationId="{A88F9388-4270-0674-7352-2DA99A10E6A5}"/>
          </ac:inkMkLst>
        </pc:inkChg>
        <pc:inkChg chg="add del mod">
          <ac:chgData name="Tim Cook" userId="d1c7cfb340f2c7ab" providerId="LiveId" clId="{62E3F0BF-74DC-4552-8C8C-069D3CDEED79}" dt="2023-04-12T01:20:19.064" v="634"/>
          <ac:inkMkLst>
            <pc:docMk/>
            <pc:sldMk cId="2714024876" sldId="463"/>
            <ac:inkMk id="151" creationId="{CD1EA49F-C16F-F8D2-9CE3-4AC6ECC41B26}"/>
          </ac:inkMkLst>
        </pc:inkChg>
        <pc:inkChg chg="add">
          <ac:chgData name="Tim Cook" userId="d1c7cfb340f2c7ab" providerId="LiveId" clId="{62E3F0BF-74DC-4552-8C8C-069D3CDEED79}" dt="2023-04-12T01:20:20.762" v="635" actId="9405"/>
          <ac:inkMkLst>
            <pc:docMk/>
            <pc:sldMk cId="2714024876" sldId="463"/>
            <ac:inkMk id="153" creationId="{558A24E0-2F2B-85D1-EE55-0EBFFBB9CBDF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4" creationId="{5513C550-DE07-3B0F-7833-1FDABE4D0860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5" creationId="{07395D3D-7AED-1678-091E-7D307E3498A3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6" creationId="{D316983D-6C68-DB3A-D568-528E0786AADB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7" creationId="{42E791E3-7D09-DC6C-89E2-669CA1641EBD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8" creationId="{EDCD463E-FE23-0C11-9FE7-C8B229F82D94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9" creationId="{E7843C0E-7CE9-0B48-887F-0C80AC630807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60" creationId="{0B69ED13-762D-C8A8-97F2-980CD54EC83D}"/>
          </ac:inkMkLst>
        </pc:inkChg>
      </pc:sldChg>
      <pc:sldChg chg="addSp delSp modSp mod">
        <pc:chgData name="Tim Cook" userId="d1c7cfb340f2c7ab" providerId="LiveId" clId="{62E3F0BF-74DC-4552-8C8C-069D3CDEED79}" dt="2023-04-12T01:27:53.023" v="927"/>
        <pc:sldMkLst>
          <pc:docMk/>
          <pc:sldMk cId="2617001551" sldId="464"/>
        </pc:sldMkLst>
        <pc:grpChg chg="del mod">
          <ac:chgData name="Tim Cook" userId="d1c7cfb340f2c7ab" providerId="LiveId" clId="{62E3F0BF-74DC-4552-8C8C-069D3CDEED79}" dt="2023-04-12T01:25:29.415" v="773"/>
          <ac:grpSpMkLst>
            <pc:docMk/>
            <pc:sldMk cId="2617001551" sldId="464"/>
            <ac:grpSpMk id="10" creationId="{1EB49B25-1DA3-2B67-3E1F-712BD32CC5A0}"/>
          </ac:grpSpMkLst>
        </pc:grpChg>
        <pc:grpChg chg="mod">
          <ac:chgData name="Tim Cook" userId="d1c7cfb340f2c7ab" providerId="LiveId" clId="{62E3F0BF-74DC-4552-8C8C-069D3CDEED79}" dt="2023-04-12T01:25:39.237" v="798"/>
          <ac:grpSpMkLst>
            <pc:docMk/>
            <pc:sldMk cId="2617001551" sldId="464"/>
            <ac:grpSpMk id="12" creationId="{1CA90F67-314E-2FF8-1440-6D1FB2A7C916}"/>
          </ac:grpSpMkLst>
        </pc:grpChg>
        <pc:grpChg chg="mod">
          <ac:chgData name="Tim Cook" userId="d1c7cfb340f2c7ab" providerId="LiveId" clId="{62E3F0BF-74DC-4552-8C8C-069D3CDEED79}" dt="2023-04-12T01:27:31.874" v="905"/>
          <ac:grpSpMkLst>
            <pc:docMk/>
            <pc:sldMk cId="2617001551" sldId="464"/>
            <ac:grpSpMk id="13" creationId="{10764F0A-97C3-D88D-3D12-4C53E5D6F37F}"/>
          </ac:grpSpMkLst>
        </pc:grpChg>
        <pc:grpChg chg="mod">
          <ac:chgData name="Tim Cook" userId="d1c7cfb340f2c7ab" providerId="LiveId" clId="{62E3F0BF-74DC-4552-8C8C-069D3CDEED79}" dt="2023-04-12T01:27:31.874" v="905"/>
          <ac:grpSpMkLst>
            <pc:docMk/>
            <pc:sldMk cId="2617001551" sldId="464"/>
            <ac:grpSpMk id="14" creationId="{62763C37-A94D-BF73-FC0B-19069631AF98}"/>
          </ac:grpSpMkLst>
        </pc:grpChg>
        <pc:grpChg chg="del mod">
          <ac:chgData name="Tim Cook" userId="d1c7cfb340f2c7ab" providerId="LiveId" clId="{62E3F0BF-74DC-4552-8C8C-069D3CDEED79}" dt="2023-04-12T01:25:33.457" v="777"/>
          <ac:grpSpMkLst>
            <pc:docMk/>
            <pc:sldMk cId="2617001551" sldId="464"/>
            <ac:grpSpMk id="15" creationId="{D4BE2119-2416-669D-F159-17409FBC5BCE}"/>
          </ac:grpSpMkLst>
        </pc:grpChg>
        <pc:grpChg chg="del mod">
          <ac:chgData name="Tim Cook" userId="d1c7cfb340f2c7ab" providerId="LiveId" clId="{62E3F0BF-74DC-4552-8C8C-069D3CDEED79}" dt="2023-04-12T01:27:41.763" v="914"/>
          <ac:grpSpMkLst>
            <pc:docMk/>
            <pc:sldMk cId="2617001551" sldId="464"/>
            <ac:grpSpMk id="21" creationId="{F39BAFB8-ED72-84A4-CB7F-235A2814726C}"/>
          </ac:grpSpMkLst>
        </pc:grpChg>
        <pc:grpChg chg="del mod">
          <ac:chgData name="Tim Cook" userId="d1c7cfb340f2c7ab" providerId="LiveId" clId="{62E3F0BF-74DC-4552-8C8C-069D3CDEED79}" dt="2023-04-12T01:27:42.406" v="916"/>
          <ac:grpSpMkLst>
            <pc:docMk/>
            <pc:sldMk cId="2617001551" sldId="464"/>
            <ac:grpSpMk id="22" creationId="{1EB74146-1781-0BE6-79B1-4C51A128A9EA}"/>
          </ac:grpSpMkLst>
        </pc:grpChg>
        <pc:grpChg chg="mod">
          <ac:chgData name="Tim Cook" userId="d1c7cfb340f2c7ab" providerId="LiveId" clId="{62E3F0BF-74DC-4552-8C8C-069D3CDEED79}" dt="2023-04-12T01:25:44.942" v="807"/>
          <ac:grpSpMkLst>
            <pc:docMk/>
            <pc:sldMk cId="2617001551" sldId="464"/>
            <ac:grpSpMk id="31" creationId="{40898B7E-4595-8962-053B-E4A0C62F4EA5}"/>
          </ac:grpSpMkLst>
        </pc:grpChg>
        <pc:grpChg chg="mod">
          <ac:chgData name="Tim Cook" userId="d1c7cfb340f2c7ab" providerId="LiveId" clId="{62E3F0BF-74DC-4552-8C8C-069D3CDEED79}" dt="2023-04-12T01:25:47.893" v="816"/>
          <ac:grpSpMkLst>
            <pc:docMk/>
            <pc:sldMk cId="2617001551" sldId="464"/>
            <ac:grpSpMk id="37" creationId="{E27EA99B-3927-A087-FF2A-9563338B6081}"/>
          </ac:grpSpMkLst>
        </pc:grpChg>
        <pc:grpChg chg="del mod">
          <ac:chgData name="Tim Cook" userId="d1c7cfb340f2c7ab" providerId="LiveId" clId="{62E3F0BF-74DC-4552-8C8C-069D3CDEED79}" dt="2023-04-12T01:25:51.889" v="825"/>
          <ac:grpSpMkLst>
            <pc:docMk/>
            <pc:sldMk cId="2617001551" sldId="464"/>
            <ac:grpSpMk id="44" creationId="{B05EB8F2-DA37-98B8-3C03-3C24CA947A5A}"/>
          </ac:grpSpMkLst>
        </pc:grpChg>
        <pc:grpChg chg="mod">
          <ac:chgData name="Tim Cook" userId="d1c7cfb340f2c7ab" providerId="LiveId" clId="{62E3F0BF-74DC-4552-8C8C-069D3CDEED79}" dt="2023-04-12T01:25:51.889" v="825"/>
          <ac:grpSpMkLst>
            <pc:docMk/>
            <pc:sldMk cId="2617001551" sldId="464"/>
            <ac:grpSpMk id="46" creationId="{9DEE0A34-7F62-3B56-122C-A4E9EE1ADB96}"/>
          </ac:grpSpMkLst>
        </pc:grpChg>
        <pc:grpChg chg="mod">
          <ac:chgData name="Tim Cook" userId="d1c7cfb340f2c7ab" providerId="LiveId" clId="{62E3F0BF-74DC-4552-8C8C-069D3CDEED79}" dt="2023-04-12T01:25:53.818" v="828"/>
          <ac:grpSpMkLst>
            <pc:docMk/>
            <pc:sldMk cId="2617001551" sldId="464"/>
            <ac:grpSpMk id="49" creationId="{A9E94B25-4E0B-8242-8FD6-8DC1351D795E}"/>
          </ac:grpSpMkLst>
        </pc:grpChg>
        <pc:grpChg chg="mod">
          <ac:chgData name="Tim Cook" userId="d1c7cfb340f2c7ab" providerId="LiveId" clId="{62E3F0BF-74DC-4552-8C8C-069D3CDEED79}" dt="2023-04-12T01:27:51.260" v="923"/>
          <ac:grpSpMkLst>
            <pc:docMk/>
            <pc:sldMk cId="2617001551" sldId="464"/>
            <ac:grpSpMk id="51" creationId="{58525B77-B14B-3A85-3CD5-2CBC146D5535}"/>
          </ac:grpSpMkLst>
        </pc:grpChg>
        <pc:grpChg chg="del mod">
          <ac:chgData name="Tim Cook" userId="d1c7cfb340f2c7ab" providerId="LiveId" clId="{62E3F0BF-74DC-4552-8C8C-069D3CDEED79}" dt="2023-04-12T01:26:03.113" v="845"/>
          <ac:grpSpMkLst>
            <pc:docMk/>
            <pc:sldMk cId="2617001551" sldId="464"/>
            <ac:grpSpMk id="60" creationId="{E91328E2-81D4-17D0-184C-6DA1BF624355}"/>
          </ac:grpSpMkLst>
        </pc:grpChg>
        <pc:grpChg chg="mod">
          <ac:chgData name="Tim Cook" userId="d1c7cfb340f2c7ab" providerId="LiveId" clId="{62E3F0BF-74DC-4552-8C8C-069D3CDEED79}" dt="2023-04-12T01:26:03.113" v="845"/>
          <ac:grpSpMkLst>
            <pc:docMk/>
            <pc:sldMk cId="2617001551" sldId="464"/>
            <ac:grpSpMk id="62" creationId="{BB5FD983-B3EB-4C46-ECA8-BD6C4F40475F}"/>
          </ac:grpSpMkLst>
        </pc:grpChg>
        <pc:grpChg chg="mod">
          <ac:chgData name="Tim Cook" userId="d1c7cfb340f2c7ab" providerId="LiveId" clId="{62E3F0BF-74DC-4552-8C8C-069D3CDEED79}" dt="2023-04-12T01:26:10.181" v="857"/>
          <ac:grpSpMkLst>
            <pc:docMk/>
            <pc:sldMk cId="2617001551" sldId="464"/>
            <ac:grpSpMk id="74" creationId="{9983455A-C230-5545-02D8-07EFDF8757FA}"/>
          </ac:grpSpMkLst>
        </pc:grpChg>
        <pc:grpChg chg="mod">
          <ac:chgData name="Tim Cook" userId="d1c7cfb340f2c7ab" providerId="LiveId" clId="{62E3F0BF-74DC-4552-8C8C-069D3CDEED79}" dt="2023-04-12T01:26:12.473" v="860"/>
          <ac:grpSpMkLst>
            <pc:docMk/>
            <pc:sldMk cId="2617001551" sldId="464"/>
            <ac:grpSpMk id="77" creationId="{D0BB10B1-CC35-D0B1-51C9-CBD3B6166C54}"/>
          </ac:grpSpMkLst>
        </pc:grpChg>
        <pc:grpChg chg="mod">
          <ac:chgData name="Tim Cook" userId="d1c7cfb340f2c7ab" providerId="LiveId" clId="{62E3F0BF-74DC-4552-8C8C-069D3CDEED79}" dt="2023-04-12T01:27:53.023" v="927"/>
          <ac:grpSpMkLst>
            <pc:docMk/>
            <pc:sldMk cId="2617001551" sldId="464"/>
            <ac:grpSpMk id="81" creationId="{8E720ABF-F601-53B8-0894-CCE733812B58}"/>
          </ac:grpSpMkLst>
        </pc:grpChg>
        <pc:grpChg chg="del mod">
          <ac:chgData name="Tim Cook" userId="d1c7cfb340f2c7ab" providerId="LiveId" clId="{62E3F0BF-74DC-4552-8C8C-069D3CDEED79}" dt="2023-04-12T01:26:23.707" v="877"/>
          <ac:grpSpMkLst>
            <pc:docMk/>
            <pc:sldMk cId="2617001551" sldId="464"/>
            <ac:grpSpMk id="87" creationId="{133EB0C5-FA4C-3498-9465-78F3D4470E85}"/>
          </ac:grpSpMkLst>
        </pc:grpChg>
        <pc:grpChg chg="mod">
          <ac:chgData name="Tim Cook" userId="d1c7cfb340f2c7ab" providerId="LiveId" clId="{62E3F0BF-74DC-4552-8C8C-069D3CDEED79}" dt="2023-04-12T01:26:30.180" v="886"/>
          <ac:grpSpMkLst>
            <pc:docMk/>
            <pc:sldMk cId="2617001551" sldId="464"/>
            <ac:grpSpMk id="96" creationId="{FD4B0DC7-2DF1-1B82-89AA-6FDFAAA48486}"/>
          </ac:grpSpMkLst>
        </pc:grpChg>
        <pc:grpChg chg="mod">
          <ac:chgData name="Tim Cook" userId="d1c7cfb340f2c7ab" providerId="LiveId" clId="{62E3F0BF-74DC-4552-8C8C-069D3CDEED79}" dt="2023-04-12T01:26:35.974" v="894"/>
          <ac:grpSpMkLst>
            <pc:docMk/>
            <pc:sldMk cId="2617001551" sldId="464"/>
            <ac:grpSpMk id="104" creationId="{FB9CA201-69F1-49FF-8212-2A877A0EC906}"/>
          </ac:grpSpMkLst>
        </pc:grp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" creationId="{BD0C40CD-16A5-ECA4-CF80-5868A0784363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" creationId="{79643DC2-66D9-71AA-08D5-9B8A5B45B0D2}"/>
          </ac:inkMkLst>
        </pc:inkChg>
        <pc:inkChg chg="add del mod">
          <ac:chgData name="Tim Cook" userId="d1c7cfb340f2c7ab" providerId="LiveId" clId="{62E3F0BF-74DC-4552-8C8C-069D3CDEED79}" dt="2023-04-12T01:25:39.237" v="794"/>
          <ac:inkMkLst>
            <pc:docMk/>
            <pc:sldMk cId="2617001551" sldId="464"/>
            <ac:inkMk id="5" creationId="{2C7D33CE-D217-4D27-C97A-F7A59467C409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5" creationId="{B84A81B2-90D0-D1B5-FE90-E7433C085AF2}"/>
          </ac:inkMkLst>
        </pc:inkChg>
        <pc:inkChg chg="add del mod">
          <ac:chgData name="Tim Cook" userId="d1c7cfb340f2c7ab" providerId="LiveId" clId="{62E3F0BF-74DC-4552-8C8C-069D3CDEED79}" dt="2023-04-12T01:25:39.237" v="786"/>
          <ac:inkMkLst>
            <pc:docMk/>
            <pc:sldMk cId="2617001551" sldId="464"/>
            <ac:inkMk id="6" creationId="{6DF87F1A-68EB-0AB8-BBC5-0837DB632442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6" creationId="{E8A1326E-EA6A-11DA-D62D-640C0DDBC39C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7" creationId="{126A7079-DCB4-4A6E-5C7A-874C621A02D8}"/>
          </ac:inkMkLst>
        </pc:inkChg>
        <pc:inkChg chg="add del mod">
          <ac:chgData name="Tim Cook" userId="d1c7cfb340f2c7ab" providerId="LiveId" clId="{62E3F0BF-74DC-4552-8C8C-069D3CDEED79}" dt="2023-04-12T01:25:39.237" v="796"/>
          <ac:inkMkLst>
            <pc:docMk/>
            <pc:sldMk cId="2617001551" sldId="464"/>
            <ac:inkMk id="7" creationId="{1570D63E-84B4-5647-1433-CA082194FAC6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8" creationId="{4E1D73A7-4C1D-57CE-8D5D-48A38730DBC5}"/>
          </ac:inkMkLst>
        </pc:inkChg>
        <pc:inkChg chg="add del mod">
          <ac:chgData name="Tim Cook" userId="d1c7cfb340f2c7ab" providerId="LiveId" clId="{62E3F0BF-74DC-4552-8C8C-069D3CDEED79}" dt="2023-04-12T01:25:39.237" v="795"/>
          <ac:inkMkLst>
            <pc:docMk/>
            <pc:sldMk cId="2617001551" sldId="464"/>
            <ac:inkMk id="8" creationId="{5DC6E7A7-A55A-3BF5-C3DD-ABCF0B4C986D}"/>
          </ac:inkMkLst>
        </pc:inkChg>
        <pc:inkChg chg="add del mod">
          <ac:chgData name="Tim Cook" userId="d1c7cfb340f2c7ab" providerId="LiveId" clId="{62E3F0BF-74DC-4552-8C8C-069D3CDEED79}" dt="2023-04-12T01:25:39.237" v="791"/>
          <ac:inkMkLst>
            <pc:docMk/>
            <pc:sldMk cId="2617001551" sldId="464"/>
            <ac:inkMk id="9" creationId="{4AFD701E-8111-A2FE-6BF2-8A30C58EF119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9" creationId="{66ADF3D6-9A01-4767-39BB-DA56DBC7C7F8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10" creationId="{FEAC8C03-167A-5472-184A-2648814EC1AF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11" creationId="{0C124E7C-6656-5EFB-AF93-0372297B19EF}"/>
          </ac:inkMkLst>
        </pc:inkChg>
        <pc:inkChg chg="add del mod">
          <ac:chgData name="Tim Cook" userId="d1c7cfb340f2c7ab" providerId="LiveId" clId="{62E3F0BF-74DC-4552-8C8C-069D3CDEED79}" dt="2023-04-12T01:25:39.237" v="798"/>
          <ac:inkMkLst>
            <pc:docMk/>
            <pc:sldMk cId="2617001551" sldId="464"/>
            <ac:inkMk id="11" creationId="{B9CCC6E9-8229-7DAE-00CF-6ADF58CB2956}"/>
          </ac:inkMkLst>
        </pc:inkChg>
        <pc:inkChg chg="add del mod">
          <ac:chgData name="Tim Cook" userId="d1c7cfb340f2c7ab" providerId="LiveId" clId="{62E3F0BF-74DC-4552-8C8C-069D3CDEED79}" dt="2023-04-12T01:25:33.457" v="778"/>
          <ac:inkMkLst>
            <pc:docMk/>
            <pc:sldMk cId="2617001551" sldId="464"/>
            <ac:inkMk id="13" creationId="{A5F5CE92-CB17-AC99-B21C-955C0238EB3B}"/>
          </ac:inkMkLst>
        </pc:inkChg>
        <pc:inkChg chg="add del mod">
          <ac:chgData name="Tim Cook" userId="d1c7cfb340f2c7ab" providerId="LiveId" clId="{62E3F0BF-74DC-4552-8C8C-069D3CDEED79}" dt="2023-04-12T01:25:33.457" v="777"/>
          <ac:inkMkLst>
            <pc:docMk/>
            <pc:sldMk cId="2617001551" sldId="464"/>
            <ac:inkMk id="14" creationId="{2D59BFD7-4C25-D707-39C4-C94C6E393C0E}"/>
          </ac:inkMkLst>
        </pc:inkChg>
        <pc:inkChg chg="add del mod">
          <ac:chgData name="Tim Cook" userId="d1c7cfb340f2c7ab" providerId="LiveId" clId="{62E3F0BF-74DC-4552-8C8C-069D3CDEED79}" dt="2023-04-12T01:27:42.406" v="916"/>
          <ac:inkMkLst>
            <pc:docMk/>
            <pc:sldMk cId="2617001551" sldId="464"/>
            <ac:inkMk id="15" creationId="{58AC153E-0A53-097F-A0D9-1304E4017F3C}"/>
          </ac:inkMkLst>
        </pc:inkChg>
        <pc:inkChg chg="add del mod">
          <ac:chgData name="Tim Cook" userId="d1c7cfb340f2c7ab" providerId="LiveId" clId="{62E3F0BF-74DC-4552-8C8C-069D3CDEED79}" dt="2023-04-12T01:27:42.406" v="915"/>
          <ac:inkMkLst>
            <pc:docMk/>
            <pc:sldMk cId="2617001551" sldId="464"/>
            <ac:inkMk id="16" creationId="{8FB97CED-5C3D-3F07-8996-CF8DB01D9BC0}"/>
          </ac:inkMkLst>
        </pc:inkChg>
        <pc:inkChg chg="add del">
          <ac:chgData name="Tim Cook" userId="d1c7cfb340f2c7ab" providerId="LiveId" clId="{62E3F0BF-74DC-4552-8C8C-069D3CDEED79}" dt="2023-04-12T01:25:39.237" v="797"/>
          <ac:inkMkLst>
            <pc:docMk/>
            <pc:sldMk cId="2617001551" sldId="464"/>
            <ac:inkMk id="16" creationId="{E528C7D5-CD0C-A7C6-5B8B-F03DF2969B22}"/>
          </ac:inkMkLst>
        </pc:inkChg>
        <pc:inkChg chg="add del mod">
          <ac:chgData name="Tim Cook" userId="d1c7cfb340f2c7ab" providerId="LiveId" clId="{62E3F0BF-74DC-4552-8C8C-069D3CDEED79}" dt="2023-04-12T01:27:42.406" v="917"/>
          <ac:inkMkLst>
            <pc:docMk/>
            <pc:sldMk cId="2617001551" sldId="464"/>
            <ac:inkMk id="17" creationId="{17BBE83A-5281-2C2D-9148-B510996DF69F}"/>
          </ac:inkMkLst>
        </pc:inkChg>
        <pc:inkChg chg="add del">
          <ac:chgData name="Tim Cook" userId="d1c7cfb340f2c7ab" providerId="LiveId" clId="{62E3F0BF-74DC-4552-8C8C-069D3CDEED79}" dt="2023-04-12T01:25:39.237" v="789"/>
          <ac:inkMkLst>
            <pc:docMk/>
            <pc:sldMk cId="2617001551" sldId="464"/>
            <ac:inkMk id="17" creationId="{C69C0EEB-28B5-F044-35EC-8D6D76E6DCBE}"/>
          </ac:inkMkLst>
        </pc:inkChg>
        <pc:inkChg chg="add del">
          <ac:chgData name="Tim Cook" userId="d1c7cfb340f2c7ab" providerId="LiveId" clId="{62E3F0BF-74DC-4552-8C8C-069D3CDEED79}" dt="2023-04-12T01:25:39.237" v="792"/>
          <ac:inkMkLst>
            <pc:docMk/>
            <pc:sldMk cId="2617001551" sldId="464"/>
            <ac:inkMk id="18" creationId="{1E1F1D3E-719A-BE2C-F7CD-85620FE637AA}"/>
          </ac:inkMkLst>
        </pc:inkChg>
        <pc:inkChg chg="add del mod">
          <ac:chgData name="Tim Cook" userId="d1c7cfb340f2c7ab" providerId="LiveId" clId="{62E3F0BF-74DC-4552-8C8C-069D3CDEED79}" dt="2023-04-12T01:27:41.763" v="914"/>
          <ac:inkMkLst>
            <pc:docMk/>
            <pc:sldMk cId="2617001551" sldId="464"/>
            <ac:inkMk id="18" creationId="{6DA654F2-20B2-D000-96F5-761886DB0A62}"/>
          </ac:inkMkLst>
        </pc:inkChg>
        <pc:inkChg chg="add del mod">
          <ac:chgData name="Tim Cook" userId="d1c7cfb340f2c7ab" providerId="LiveId" clId="{62E3F0BF-74DC-4552-8C8C-069D3CDEED79}" dt="2023-04-12T01:27:41.729" v="913"/>
          <ac:inkMkLst>
            <pc:docMk/>
            <pc:sldMk cId="2617001551" sldId="464"/>
            <ac:inkMk id="19" creationId="{27410974-987C-71B8-3754-D555681809F9}"/>
          </ac:inkMkLst>
        </pc:inkChg>
        <pc:inkChg chg="add del">
          <ac:chgData name="Tim Cook" userId="d1c7cfb340f2c7ab" providerId="LiveId" clId="{62E3F0BF-74DC-4552-8C8C-069D3CDEED79}" dt="2023-04-12T01:25:39.237" v="790"/>
          <ac:inkMkLst>
            <pc:docMk/>
            <pc:sldMk cId="2617001551" sldId="464"/>
            <ac:inkMk id="19" creationId="{BEF8B92D-C36A-CAA2-75B8-6D914BD65256}"/>
          </ac:inkMkLst>
        </pc:inkChg>
        <pc:inkChg chg="add del">
          <ac:chgData name="Tim Cook" userId="d1c7cfb340f2c7ab" providerId="LiveId" clId="{62E3F0BF-74DC-4552-8C8C-069D3CDEED79}" dt="2023-04-12T01:25:39.237" v="787"/>
          <ac:inkMkLst>
            <pc:docMk/>
            <pc:sldMk cId="2617001551" sldId="464"/>
            <ac:inkMk id="20" creationId="{17E18FB1-80EC-A6AF-A848-33E2F308391F}"/>
          </ac:inkMkLst>
        </pc:inkChg>
        <pc:inkChg chg="add del mod">
          <ac:chgData name="Tim Cook" userId="d1c7cfb340f2c7ab" providerId="LiveId" clId="{62E3F0BF-74DC-4552-8C8C-069D3CDEED79}" dt="2023-04-12T01:27:43.487" v="918"/>
          <ac:inkMkLst>
            <pc:docMk/>
            <pc:sldMk cId="2617001551" sldId="464"/>
            <ac:inkMk id="20" creationId="{288F28E8-4077-06BB-CECD-27D82B374AAF}"/>
          </ac:inkMkLst>
        </pc:inkChg>
        <pc:inkChg chg="add del">
          <ac:chgData name="Tim Cook" userId="d1c7cfb340f2c7ab" providerId="LiveId" clId="{62E3F0BF-74DC-4552-8C8C-069D3CDEED79}" dt="2023-04-12T01:25:39.237" v="788"/>
          <ac:inkMkLst>
            <pc:docMk/>
            <pc:sldMk cId="2617001551" sldId="464"/>
            <ac:inkMk id="21" creationId="{1BD4E98D-3309-ABBA-885F-848264D47915}"/>
          </ac:inkMkLst>
        </pc:inkChg>
        <pc:inkChg chg="add del">
          <ac:chgData name="Tim Cook" userId="d1c7cfb340f2c7ab" providerId="LiveId" clId="{62E3F0BF-74DC-4552-8C8C-069D3CDEED79}" dt="2023-04-12T01:25:39.237" v="793"/>
          <ac:inkMkLst>
            <pc:docMk/>
            <pc:sldMk cId="2617001551" sldId="464"/>
            <ac:inkMk id="22" creationId="{AAAA2653-623F-B30F-9743-4969BC72DD92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3" creationId="{59365BFF-5280-E40E-769F-F2715164AD45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4" creationId="{631290A7-5653-9200-0D68-A143B1BA4483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5" creationId="{B8F4B5B9-906A-DDF0-4E53-22133418EB69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6" creationId="{E48D6F89-D087-789F-3C7C-58EBD2AF0686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7" creationId="{C6971EC7-C9CF-B925-057B-140ACB74E598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8" creationId="{B72D52D2-44DD-2217-1069-C006D2E67415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9" creationId="{2441FA92-C45D-20E8-BF1C-F2C77ECDA949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0" creationId="{496563A0-335B-BD63-7B27-6D3015C314BA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2" creationId="{46AC5A9B-28AB-C49F-0091-DE7708CF7E0B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3" creationId="{979179BC-4230-4CC5-B11E-274C25AE65B4}"/>
          </ac:inkMkLst>
        </pc:inkChg>
        <pc:inkChg chg="add del">
          <ac:chgData name="Tim Cook" userId="d1c7cfb340f2c7ab" providerId="LiveId" clId="{62E3F0BF-74DC-4552-8C8C-069D3CDEED79}" dt="2023-04-12T01:25:47.673" v="813"/>
          <ac:inkMkLst>
            <pc:docMk/>
            <pc:sldMk cId="2617001551" sldId="464"/>
            <ac:inkMk id="34" creationId="{477B95DA-D8DC-543A-EB1D-B03C8FD79567}"/>
          </ac:inkMkLst>
        </pc:inkChg>
        <pc:inkChg chg="add mod">
          <ac:chgData name="Tim Cook" userId="d1c7cfb340f2c7ab" providerId="LiveId" clId="{62E3F0BF-74DC-4552-8C8C-069D3CDEED79}" dt="2023-04-12T01:27:51.260" v="923"/>
          <ac:inkMkLst>
            <pc:docMk/>
            <pc:sldMk cId="2617001551" sldId="464"/>
            <ac:inkMk id="34" creationId="{7EE3BA7E-6008-004B-23DF-C727D2D451BD}"/>
          </ac:inkMkLst>
        </pc:inkChg>
        <pc:inkChg chg="add del">
          <ac:chgData name="Tim Cook" userId="d1c7cfb340f2c7ab" providerId="LiveId" clId="{62E3F0BF-74DC-4552-8C8C-069D3CDEED79}" dt="2023-04-12T01:25:47.673" v="815"/>
          <ac:inkMkLst>
            <pc:docMk/>
            <pc:sldMk cId="2617001551" sldId="464"/>
            <ac:inkMk id="35" creationId="{2AC2763A-07AE-51F7-CC5B-E7300F4DC9E0}"/>
          </ac:inkMkLst>
        </pc:inkChg>
        <pc:inkChg chg="add mod">
          <ac:chgData name="Tim Cook" userId="d1c7cfb340f2c7ab" providerId="LiveId" clId="{62E3F0BF-74DC-4552-8C8C-069D3CDEED79}" dt="2023-04-12T01:27:51.260" v="923"/>
          <ac:inkMkLst>
            <pc:docMk/>
            <pc:sldMk cId="2617001551" sldId="464"/>
            <ac:inkMk id="35" creationId="{407C8603-7B5B-B550-FF2F-29B45D668713}"/>
          </ac:inkMkLst>
        </pc:inkChg>
        <pc:inkChg chg="add del">
          <ac:chgData name="Tim Cook" userId="d1c7cfb340f2c7ab" providerId="LiveId" clId="{62E3F0BF-74DC-4552-8C8C-069D3CDEED79}" dt="2023-04-12T01:25:47.673" v="814"/>
          <ac:inkMkLst>
            <pc:docMk/>
            <pc:sldMk cId="2617001551" sldId="464"/>
            <ac:inkMk id="36" creationId="{48C488CB-8D64-5ECF-F7C9-A731A7C7C013}"/>
          </ac:inkMkLst>
        </pc:inkChg>
        <pc:inkChg chg="add mod">
          <ac:chgData name="Tim Cook" userId="d1c7cfb340f2c7ab" providerId="LiveId" clId="{62E3F0BF-74DC-4552-8C8C-069D3CDEED79}" dt="2023-04-12T01:27:51.260" v="923"/>
          <ac:inkMkLst>
            <pc:docMk/>
            <pc:sldMk cId="2617001551" sldId="464"/>
            <ac:inkMk id="36" creationId="{CE274D29-E3FA-3A69-B20D-713CA2457A84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8" creationId="{627AC48B-59AD-ED5C-4657-370F4A1DE978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9" creationId="{A4234400-4CED-79C4-8143-2C8C4EC723A1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0" creationId="{8AFAD656-C98A-2ABF-6BBD-21FB2D80C0F1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1" creationId="{63638141-E42E-C6F8-6A97-7CC9480D42BE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2" creationId="{45A7AE57-B726-4DC8-8282-BBF914D5B8BB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3" creationId="{C659C284-5023-CF65-1773-B27D6EE7CA8E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5" creationId="{A0CC6AE6-0528-7B46-9AAA-D28AE53B5073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7" creationId="{AC7B99E4-4C87-90D2-DCC5-198FA5E2FBD7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8" creationId="{BA37474E-F80A-7B3C-1803-356AB123D810}"/>
          </ac:inkMkLst>
        </pc:inkChg>
        <pc:inkChg chg="add mod">
          <ac:chgData name="Tim Cook" userId="d1c7cfb340f2c7ab" providerId="LiveId" clId="{62E3F0BF-74DC-4552-8C8C-069D3CDEED79}" dt="2023-04-12T01:27:51.260" v="923"/>
          <ac:inkMkLst>
            <pc:docMk/>
            <pc:sldMk cId="2617001551" sldId="464"/>
            <ac:inkMk id="50" creationId="{7FF22F1D-609F-48D3-1AFE-7E5BD32FC4B3}"/>
          </ac:inkMkLst>
        </pc:inkChg>
        <pc:inkChg chg="add del">
          <ac:chgData name="Tim Cook" userId="d1c7cfb340f2c7ab" providerId="LiveId" clId="{62E3F0BF-74DC-4552-8C8C-069D3CDEED79}" dt="2023-04-12T01:25:58.252" v="833"/>
          <ac:inkMkLst>
            <pc:docMk/>
            <pc:sldMk cId="2617001551" sldId="464"/>
            <ac:inkMk id="50" creationId="{EED4B5F7-47A5-A9C7-6D49-70E98F0D31C9}"/>
          </ac:inkMkLst>
        </pc:inkChg>
        <pc:inkChg chg="add del">
          <ac:chgData name="Tim Cook" userId="d1c7cfb340f2c7ab" providerId="LiveId" clId="{62E3F0BF-74DC-4552-8C8C-069D3CDEED79}" dt="2023-04-12T01:25:58.252" v="835"/>
          <ac:inkMkLst>
            <pc:docMk/>
            <pc:sldMk cId="2617001551" sldId="464"/>
            <ac:inkMk id="51" creationId="{BBAF8397-7FDB-D921-7A8A-09F94E41F7DB}"/>
          </ac:inkMkLst>
        </pc:inkChg>
        <pc:inkChg chg="add mod">
          <ac:chgData name="Tim Cook" userId="d1c7cfb340f2c7ab" providerId="LiveId" clId="{62E3F0BF-74DC-4552-8C8C-069D3CDEED79}" dt="2023-04-12T01:27:53.023" v="927"/>
          <ac:inkMkLst>
            <pc:docMk/>
            <pc:sldMk cId="2617001551" sldId="464"/>
            <ac:inkMk id="52" creationId="{944E4F58-4C60-537C-BB73-F2B1AE3136A0}"/>
          </ac:inkMkLst>
        </pc:inkChg>
        <pc:inkChg chg="add del">
          <ac:chgData name="Tim Cook" userId="d1c7cfb340f2c7ab" providerId="LiveId" clId="{62E3F0BF-74DC-4552-8C8C-069D3CDEED79}" dt="2023-04-12T01:25:58.252" v="836"/>
          <ac:inkMkLst>
            <pc:docMk/>
            <pc:sldMk cId="2617001551" sldId="464"/>
            <ac:inkMk id="52" creationId="{E3958CD0-859E-4997-ACD5-118CEA617DE6}"/>
          </ac:inkMkLst>
        </pc:inkChg>
        <pc:inkChg chg="add mod">
          <ac:chgData name="Tim Cook" userId="d1c7cfb340f2c7ab" providerId="LiveId" clId="{62E3F0BF-74DC-4552-8C8C-069D3CDEED79}" dt="2023-04-12T01:27:53.023" v="927"/>
          <ac:inkMkLst>
            <pc:docMk/>
            <pc:sldMk cId="2617001551" sldId="464"/>
            <ac:inkMk id="53" creationId="{5B6E7203-6576-7537-FDC8-1EABFDB4CD2C}"/>
          </ac:inkMkLst>
        </pc:inkChg>
        <pc:inkChg chg="add del">
          <ac:chgData name="Tim Cook" userId="d1c7cfb340f2c7ab" providerId="LiveId" clId="{62E3F0BF-74DC-4552-8C8C-069D3CDEED79}" dt="2023-04-12T01:25:58.252" v="834"/>
          <ac:inkMkLst>
            <pc:docMk/>
            <pc:sldMk cId="2617001551" sldId="464"/>
            <ac:inkMk id="53" creationId="{EECA0A98-F972-1221-7899-90B8AD4712F5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4" creationId="{795FBBB0-DA1E-DC17-A975-B10E4BFD5C0E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5" creationId="{B5EF8E95-07DE-8463-AFCA-A17F1A1E060B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6" creationId="{26AF54E4-7350-5892-D1BE-AA03C1FF40E8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7" creationId="{04F0A196-8382-BE70-96B1-8913FDC2F0C8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8" creationId="{DCBF4E0B-214F-EF42-207F-2F53E358499C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9" creationId="{0B689CAB-E7BC-BAA0-2918-C6C60766690F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1" creationId="{15B60557-DEE8-0AEF-3594-688B8DFCDBE2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3" creationId="{EE59223A-CC67-C70F-4B54-DF18FBB9A7EB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4" creationId="{F6F3AFBA-6769-8FBE-B079-28BF8B77971C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5" creationId="{CBAA4C37-EEDF-EDC5-0F8A-3B1E8DF0F9F8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6" creationId="{70323127-E073-3883-8E11-6C0AC215BEE4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7" creationId="{FA65CCBD-9536-C5AE-B011-47FC962A17CF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8" creationId="{672D7BC7-52A4-9724-73D9-A2D23DDF2D95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9" creationId="{186CB49D-3355-9401-3AB5-AB7002E6ED23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70" creationId="{29F446A2-5DA6-5D2E-604F-2F7A8A0302CD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71" creationId="{00EA7EB7-1DC4-9D92-906F-6A14B4BC0F65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72" creationId="{974000CE-3700-4CFB-DFFF-7B468FEC96F3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73" creationId="{98EB0E52-BFA7-73E7-94ED-DDD9D85C00DC}"/>
          </ac:inkMkLst>
        </pc:inkChg>
        <pc:inkChg chg="add mod">
          <ac:chgData name="Tim Cook" userId="d1c7cfb340f2c7ab" providerId="LiveId" clId="{62E3F0BF-74DC-4552-8C8C-069D3CDEED79}" dt="2023-04-12T01:26:12.473" v="860"/>
          <ac:inkMkLst>
            <pc:docMk/>
            <pc:sldMk cId="2617001551" sldId="464"/>
            <ac:inkMk id="75" creationId="{95778CC1-726E-D70F-FD15-0287212939B3}"/>
          </ac:inkMkLst>
        </pc:inkChg>
        <pc:inkChg chg="add mod">
          <ac:chgData name="Tim Cook" userId="d1c7cfb340f2c7ab" providerId="LiveId" clId="{62E3F0BF-74DC-4552-8C8C-069D3CDEED79}" dt="2023-04-12T01:26:12.473" v="860"/>
          <ac:inkMkLst>
            <pc:docMk/>
            <pc:sldMk cId="2617001551" sldId="464"/>
            <ac:inkMk id="76" creationId="{AFADA460-92AF-4F79-05D8-CD21C6DDBDD9}"/>
          </ac:inkMkLst>
        </pc:inkChg>
        <pc:inkChg chg="add mod">
          <ac:chgData name="Tim Cook" userId="d1c7cfb340f2c7ab" providerId="LiveId" clId="{62E3F0BF-74DC-4552-8C8C-069D3CDEED79}" dt="2023-04-12T01:27:53.023" v="927"/>
          <ac:inkMkLst>
            <pc:docMk/>
            <pc:sldMk cId="2617001551" sldId="464"/>
            <ac:inkMk id="78" creationId="{2806273B-5AE2-51B6-D4E8-A83E8EC266C2}"/>
          </ac:inkMkLst>
        </pc:inkChg>
        <pc:inkChg chg="add del">
          <ac:chgData name="Tim Cook" userId="d1c7cfb340f2c7ab" providerId="LiveId" clId="{62E3F0BF-74DC-4552-8C8C-069D3CDEED79}" dt="2023-04-12T01:26:15.198" v="862"/>
          <ac:inkMkLst>
            <pc:docMk/>
            <pc:sldMk cId="2617001551" sldId="464"/>
            <ac:inkMk id="78" creationId="{54799E26-9610-1916-2F50-00B861520584}"/>
          </ac:inkMkLst>
        </pc:inkChg>
        <pc:inkChg chg="add">
          <ac:chgData name="Tim Cook" userId="d1c7cfb340f2c7ab" providerId="LiveId" clId="{62E3F0BF-74DC-4552-8C8C-069D3CDEED79}" dt="2023-04-12T01:26:16.991" v="863" actId="9405"/>
          <ac:inkMkLst>
            <pc:docMk/>
            <pc:sldMk cId="2617001551" sldId="464"/>
            <ac:inkMk id="79" creationId="{A931205C-E099-F697-59B2-4A39E9F99161}"/>
          </ac:inkMkLst>
        </pc:inkChg>
        <pc:inkChg chg="add mod">
          <ac:chgData name="Tim Cook" userId="d1c7cfb340f2c7ab" providerId="LiveId" clId="{62E3F0BF-74DC-4552-8C8C-069D3CDEED79}" dt="2023-04-12T01:26:23.707" v="877"/>
          <ac:inkMkLst>
            <pc:docMk/>
            <pc:sldMk cId="2617001551" sldId="464"/>
            <ac:inkMk id="80" creationId="{BF02E75A-6A42-C43B-D948-89199A1E92F2}"/>
          </ac:inkMkLst>
        </pc:inkChg>
        <pc:inkChg chg="add del mod">
          <ac:chgData name="Tim Cook" userId="d1c7cfb340f2c7ab" providerId="LiveId" clId="{62E3F0BF-74DC-4552-8C8C-069D3CDEED79}" dt="2023-04-12T01:26:23.707" v="873"/>
          <ac:inkMkLst>
            <pc:docMk/>
            <pc:sldMk cId="2617001551" sldId="464"/>
            <ac:inkMk id="81" creationId="{4AEC9A76-7A8A-359F-503E-F28207DC4EB7}"/>
          </ac:inkMkLst>
        </pc:inkChg>
        <pc:inkChg chg="add del mod">
          <ac:chgData name="Tim Cook" userId="d1c7cfb340f2c7ab" providerId="LiveId" clId="{62E3F0BF-74DC-4552-8C8C-069D3CDEED79}" dt="2023-04-12T01:26:23.707" v="877"/>
          <ac:inkMkLst>
            <pc:docMk/>
            <pc:sldMk cId="2617001551" sldId="464"/>
            <ac:inkMk id="82" creationId="{C035F1E9-C107-0673-D57D-533B101233EC}"/>
          </ac:inkMkLst>
        </pc:inkChg>
        <pc:inkChg chg="add del mod">
          <ac:chgData name="Tim Cook" userId="d1c7cfb340f2c7ab" providerId="LiveId" clId="{62E3F0BF-74DC-4552-8C8C-069D3CDEED79}" dt="2023-04-12T01:26:23.707" v="874"/>
          <ac:inkMkLst>
            <pc:docMk/>
            <pc:sldMk cId="2617001551" sldId="464"/>
            <ac:inkMk id="83" creationId="{5EC71FF9-60C3-4F88-085B-71D4D61BB845}"/>
          </ac:inkMkLst>
        </pc:inkChg>
        <pc:inkChg chg="add del mod">
          <ac:chgData name="Tim Cook" userId="d1c7cfb340f2c7ab" providerId="LiveId" clId="{62E3F0BF-74DC-4552-8C8C-069D3CDEED79}" dt="2023-04-12T01:26:23.707" v="876"/>
          <ac:inkMkLst>
            <pc:docMk/>
            <pc:sldMk cId="2617001551" sldId="464"/>
            <ac:inkMk id="84" creationId="{2F4D4BE8-746F-0317-77AC-4D9B4D2B3A87}"/>
          </ac:inkMkLst>
        </pc:inkChg>
        <pc:inkChg chg="add del mod">
          <ac:chgData name="Tim Cook" userId="d1c7cfb340f2c7ab" providerId="LiveId" clId="{62E3F0BF-74DC-4552-8C8C-069D3CDEED79}" dt="2023-04-12T01:26:23.691" v="872"/>
          <ac:inkMkLst>
            <pc:docMk/>
            <pc:sldMk cId="2617001551" sldId="464"/>
            <ac:inkMk id="85" creationId="{AF2F68DF-2A78-2F31-0DC4-36660B912F5C}"/>
          </ac:inkMkLst>
        </pc:inkChg>
        <pc:inkChg chg="add del mod">
          <ac:chgData name="Tim Cook" userId="d1c7cfb340f2c7ab" providerId="LiveId" clId="{62E3F0BF-74DC-4552-8C8C-069D3CDEED79}" dt="2023-04-12T01:26:23.707" v="875"/>
          <ac:inkMkLst>
            <pc:docMk/>
            <pc:sldMk cId="2617001551" sldId="464"/>
            <ac:inkMk id="86" creationId="{39CC59F5-7E8D-A3F6-553C-1D2C7D4D928E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88" creationId="{EE863447-4D57-6FA3-6FD0-3C1DE86D3C96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89" creationId="{8A1266EB-885A-64AF-F90C-602C6CD881BE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0" creationId="{0047A347-0DFD-B4DF-9E90-5FF5D9D3F110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1" creationId="{08D00B56-D7BE-4DA9-110B-0C8098FB4A9D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2" creationId="{FD423A88-1EA0-ACDC-DA87-4737E9DA3378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3" creationId="{39E34884-E3D0-9E8E-ABB3-11FA650ADD55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4" creationId="{F52042B4-523C-8F02-934D-3FBB9A50F15A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5" creationId="{F0B6159D-CF1C-35EF-7FCA-1679908FE125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97" creationId="{BE93E3EB-874B-9753-4A94-4A8A1927FBA8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98" creationId="{794CF947-6655-CEDC-85E8-CF915A5BDC77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99" creationId="{DDC297AA-F628-653B-C7E4-73F3BCFEAB76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100" creationId="{4AB44B8C-CF81-A316-32B7-44F1F4F48096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101" creationId="{10784D76-2A5F-8055-CA47-567D41011DCD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102" creationId="{9C6B7250-AE34-0C8C-7999-B81F945D6AE0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103" creationId="{2618F7BA-1E1F-F1FD-1C8D-7E747CA78747}"/>
          </ac:inkMkLst>
        </pc:inkChg>
        <pc:inkChg chg="add del">
          <ac:chgData name="Tim Cook" userId="d1c7cfb340f2c7ab" providerId="LiveId" clId="{62E3F0BF-74DC-4552-8C8C-069D3CDEED79}" dt="2023-04-12T01:26:41.638" v="896"/>
          <ac:inkMkLst>
            <pc:docMk/>
            <pc:sldMk cId="2617001551" sldId="464"/>
            <ac:inkMk id="105" creationId="{1F9FDFAF-C8F9-3B9B-8BD8-EF6F4B01C44F}"/>
          </ac:inkMkLst>
        </pc:inkChg>
      </pc:sldChg>
      <pc:sldChg chg="addSp delSp modSp mod">
        <pc:chgData name="Tim Cook" userId="d1c7cfb340f2c7ab" providerId="LiveId" clId="{62E3F0BF-74DC-4552-8C8C-069D3CDEED79}" dt="2023-04-12T01:32:57.121" v="1005" actId="1076"/>
        <pc:sldMkLst>
          <pc:docMk/>
          <pc:sldMk cId="1340693401" sldId="465"/>
        </pc:sldMkLst>
        <pc:grpChg chg="del mod">
          <ac:chgData name="Tim Cook" userId="d1c7cfb340f2c7ab" providerId="LiveId" clId="{62E3F0BF-74DC-4552-8C8C-069D3CDEED79}" dt="2023-04-12T01:31:58.397" v="937"/>
          <ac:grpSpMkLst>
            <pc:docMk/>
            <pc:sldMk cId="1340693401" sldId="465"/>
            <ac:grpSpMk id="5" creationId="{7146553B-9392-F1F6-F748-EC6ABAACEDD4}"/>
          </ac:grpSpMkLst>
        </pc:grpChg>
        <pc:grpChg chg="mod">
          <ac:chgData name="Tim Cook" userId="d1c7cfb340f2c7ab" providerId="LiveId" clId="{62E3F0BF-74DC-4552-8C8C-069D3CDEED79}" dt="2023-04-12T01:31:58.397" v="937"/>
          <ac:grpSpMkLst>
            <pc:docMk/>
            <pc:sldMk cId="1340693401" sldId="465"/>
            <ac:grpSpMk id="12" creationId="{9F26DE71-ED17-DCB6-52CA-F7BDE078551F}"/>
          </ac:grpSpMkLst>
        </pc:grpChg>
        <pc:grpChg chg="mod">
          <ac:chgData name="Tim Cook" userId="d1c7cfb340f2c7ab" providerId="LiveId" clId="{62E3F0BF-74DC-4552-8C8C-069D3CDEED79}" dt="2023-04-12T01:32:06.896" v="949"/>
          <ac:grpSpMkLst>
            <pc:docMk/>
            <pc:sldMk cId="1340693401" sldId="465"/>
            <ac:grpSpMk id="24" creationId="{6A3257C4-ED4E-394B-C288-01F30BBE240F}"/>
          </ac:grpSpMkLst>
        </pc:grpChg>
        <pc:grpChg chg="mod">
          <ac:chgData name="Tim Cook" userId="d1c7cfb340f2c7ab" providerId="LiveId" clId="{62E3F0BF-74DC-4552-8C8C-069D3CDEED79}" dt="2023-04-12T01:32:11.166" v="956"/>
          <ac:grpSpMkLst>
            <pc:docMk/>
            <pc:sldMk cId="1340693401" sldId="465"/>
            <ac:grpSpMk id="31" creationId="{5E7DC95E-D120-416A-28CE-E2C46770AE51}"/>
          </ac:grpSpMkLst>
        </pc:grpChg>
        <pc:grpChg chg="mod">
          <ac:chgData name="Tim Cook" userId="d1c7cfb340f2c7ab" providerId="LiveId" clId="{62E3F0BF-74DC-4552-8C8C-069D3CDEED79}" dt="2023-04-12T01:32:11.166" v="956"/>
          <ac:grpSpMkLst>
            <pc:docMk/>
            <pc:sldMk cId="1340693401" sldId="465"/>
            <ac:grpSpMk id="32" creationId="{13AA4B6C-379D-B8B0-89CC-465ADF129957}"/>
          </ac:grpSpMkLst>
        </pc:grpChg>
        <pc:grpChg chg="mod">
          <ac:chgData name="Tim Cook" userId="d1c7cfb340f2c7ab" providerId="LiveId" clId="{62E3F0BF-74DC-4552-8C8C-069D3CDEED79}" dt="2023-04-12T01:32:16.475" v="969"/>
          <ac:grpSpMkLst>
            <pc:docMk/>
            <pc:sldMk cId="1340693401" sldId="465"/>
            <ac:grpSpMk id="45" creationId="{5710B107-14E4-661B-39CD-7CC45F889F4E}"/>
          </ac:grpSpMkLst>
        </pc:grpChg>
        <pc:grpChg chg="del mod">
          <ac:chgData name="Tim Cook" userId="d1c7cfb340f2c7ab" providerId="LiveId" clId="{62E3F0BF-74DC-4552-8C8C-069D3CDEED79}" dt="2023-04-12T01:32:26.316" v="988"/>
          <ac:grpSpMkLst>
            <pc:docMk/>
            <pc:sldMk cId="1340693401" sldId="465"/>
            <ac:grpSpMk id="46" creationId="{DFB71BB1-73AC-8FE7-5D85-FDF57F58BE62}"/>
          </ac:grpSpMkLst>
        </pc:grpChg>
        <pc:grpChg chg="mod">
          <ac:chgData name="Tim Cook" userId="d1c7cfb340f2c7ab" providerId="LiveId" clId="{62E3F0BF-74DC-4552-8C8C-069D3CDEED79}" dt="2023-04-12T01:32:16.475" v="969"/>
          <ac:grpSpMkLst>
            <pc:docMk/>
            <pc:sldMk cId="1340693401" sldId="465"/>
            <ac:grpSpMk id="47" creationId="{C04057C2-6DEC-9B2A-AFB6-97DDB7D3042F}"/>
          </ac:grpSpMkLst>
        </pc:grpChg>
        <pc:grpChg chg="mod">
          <ac:chgData name="Tim Cook" userId="d1c7cfb340f2c7ab" providerId="LiveId" clId="{62E3F0BF-74DC-4552-8C8C-069D3CDEED79}" dt="2023-04-12T01:32:16.475" v="969"/>
          <ac:grpSpMkLst>
            <pc:docMk/>
            <pc:sldMk cId="1340693401" sldId="465"/>
            <ac:grpSpMk id="48" creationId="{C1BF0BB9-BB8F-C965-A6BE-BB4639927693}"/>
          </ac:grpSpMkLst>
        </pc:grpChg>
        <pc:grpChg chg="del mod">
          <ac:chgData name="Tim Cook" userId="d1c7cfb340f2c7ab" providerId="LiveId" clId="{62E3F0BF-74DC-4552-8C8C-069D3CDEED79}" dt="2023-04-12T01:32:21.098" v="980"/>
          <ac:grpSpMkLst>
            <pc:docMk/>
            <pc:sldMk cId="1340693401" sldId="465"/>
            <ac:grpSpMk id="56" creationId="{7D613736-4E49-0CEC-8AAF-EF2CE3F1C545}"/>
          </ac:grpSpMkLst>
        </pc:grpChg>
        <pc:grpChg chg="mod">
          <ac:chgData name="Tim Cook" userId="d1c7cfb340f2c7ab" providerId="LiveId" clId="{62E3F0BF-74DC-4552-8C8C-069D3CDEED79}" dt="2023-04-12T01:32:20.791" v="979"/>
          <ac:grpSpMkLst>
            <pc:docMk/>
            <pc:sldMk cId="1340693401" sldId="465"/>
            <ac:grpSpMk id="57" creationId="{059E8381-9160-0149-5E6C-EC8D78BC5E6A}"/>
          </ac:grpSpMkLst>
        </pc:grpChg>
        <pc:grpChg chg="mod">
          <ac:chgData name="Tim Cook" userId="d1c7cfb340f2c7ab" providerId="LiveId" clId="{62E3F0BF-74DC-4552-8C8C-069D3CDEED79}" dt="2023-04-12T01:32:24.487" v="986"/>
          <ac:grpSpMkLst>
            <pc:docMk/>
            <pc:sldMk cId="1340693401" sldId="465"/>
            <ac:grpSpMk id="62" creationId="{C458CB9E-6FC1-CCBE-C71B-2B00C3C5E6C6}"/>
          </ac:grpSpMkLst>
        </pc:grpChg>
        <pc:grpChg chg="mod">
          <ac:chgData name="Tim Cook" userId="d1c7cfb340f2c7ab" providerId="LiveId" clId="{62E3F0BF-74DC-4552-8C8C-069D3CDEED79}" dt="2023-04-12T01:32:29.160" v="993"/>
          <ac:grpSpMkLst>
            <pc:docMk/>
            <pc:sldMk cId="1340693401" sldId="465"/>
            <ac:grpSpMk id="66" creationId="{A9795E0A-7674-92B1-A4EC-462B25CF6236}"/>
          </ac:grpSpMkLst>
        </pc:grpChg>
        <pc:grpChg chg="del mod">
          <ac:chgData name="Tim Cook" userId="d1c7cfb340f2c7ab" providerId="LiveId" clId="{62E3F0BF-74DC-4552-8C8C-069D3CDEED79}" dt="2023-04-12T01:32:34.106" v="1002"/>
          <ac:grpSpMkLst>
            <pc:docMk/>
            <pc:sldMk cId="1340693401" sldId="465"/>
            <ac:grpSpMk id="75" creationId="{03E4931D-0E08-BE9B-D818-D656E4347CD0}"/>
          </ac:grpSpMkLst>
        </pc:grpChg>
        <pc:grpChg chg="mod">
          <ac:chgData name="Tim Cook" userId="d1c7cfb340f2c7ab" providerId="LiveId" clId="{62E3F0BF-74DC-4552-8C8C-069D3CDEED79}" dt="2023-04-12T01:32:46.491" v="1004" actId="1076"/>
          <ac:grpSpMkLst>
            <pc:docMk/>
            <pc:sldMk cId="1340693401" sldId="465"/>
            <ac:grpSpMk id="76" creationId="{88A5C505-EAFC-A3CE-0DCB-B26871985A06}"/>
          </ac:grpSpMkLst>
        </pc:grp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" creationId="{910589E8-0C8D-0273-C292-8AE6D1A55FF8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4" creationId="{AC93ECA6-495A-B017-5446-65E19572FF82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" creationId="{40A79A34-2ECA-DAA6-49B0-C222CD3EC5F9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" creationId="{D4660174-2037-86B3-82F0-0A518BB22C5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8" creationId="{D597ADA5-C67F-296C-E779-ED83700846F3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9" creationId="{7841516C-DD73-79EA-A4C5-6D9426642DC5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0" creationId="{59591E08-25D9-A4D3-71B9-6D81D82C1D81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1" creationId="{6168D6C4-DFD6-A12C-DB96-BE76879E638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3" creationId="{435787AB-0EAF-E32E-1F46-653B12D8B597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4" creationId="{493F8CE3-6CC4-A99A-E1AC-24FEEE50C994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5" creationId="{470B74E4-B83D-657C-A438-2A48D20E561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6" creationId="{3F1C3A0B-6650-39E1-656C-FBD2A4316AB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7" creationId="{E93CCFC8-4F07-72EE-1727-CC4BC7D539B8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8" creationId="{B82ABC9F-5952-C802-6244-9312FB415176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9" creationId="{28D11B3C-65A0-50D4-FCAE-9DB21E0A175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0" creationId="{A87A7E26-04A5-BA25-0F01-F361E7FD7D00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1" creationId="{05F9C649-5C32-017D-1474-C99749C9029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2" creationId="{A9B7F84D-3CE4-76DB-4FA6-C5B8F1AA074A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3" creationId="{58F85A43-7E10-06B1-F366-AD9E4AF8E3BB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5" creationId="{367EDF11-246D-CE08-F12C-36C9342F3DA1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6" creationId="{6B950245-AEE9-C52D-D3D1-D561ACB937B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7" creationId="{27A8639F-3DE1-BF5F-199B-81CCF38C8F00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8" creationId="{F5690711-7FD4-8A0B-9FB6-030B2635E946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9" creationId="{AB5E0A66-5A7A-36A9-4C5D-0B94B76B16D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0" creationId="{F8A60551-8FF0-1368-D45F-8643E054CEEB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3" creationId="{F9A0DA94-5387-4BBF-1F17-21049B3F0CC6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4" creationId="{4A8FC786-3A49-EF0B-7AC5-955526CE1C55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5" creationId="{AE22BAA3-842E-C06F-0C52-3FDB1A6E5713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6" creationId="{0ED5E31E-67B1-C2A3-BE40-B1A3D2A4FFED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7" creationId="{D91091F0-7BAF-9679-5B93-A35C9E14795A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8" creationId="{4BD9D212-E61E-2150-5E11-07B5868F3E0A}"/>
          </ac:inkMkLst>
        </pc:inkChg>
        <pc:inkChg chg="add del mod">
          <ac:chgData name="Tim Cook" userId="d1c7cfb340f2c7ab" providerId="LiveId" clId="{62E3F0BF-74DC-4552-8C8C-069D3CDEED79}" dt="2023-04-12T01:32:26.317" v="989"/>
          <ac:inkMkLst>
            <pc:docMk/>
            <pc:sldMk cId="1340693401" sldId="465"/>
            <ac:inkMk id="39" creationId="{2A532E69-E22F-4F06-BD4E-1037F1356FFE}"/>
          </ac:inkMkLst>
        </pc:inkChg>
        <pc:inkChg chg="add del mod">
          <ac:chgData name="Tim Cook" userId="d1c7cfb340f2c7ab" providerId="LiveId" clId="{62E3F0BF-74DC-4552-8C8C-069D3CDEED79}" dt="2023-04-12T01:32:26.313" v="987"/>
          <ac:inkMkLst>
            <pc:docMk/>
            <pc:sldMk cId="1340693401" sldId="465"/>
            <ac:inkMk id="40" creationId="{C27BA6F6-81DC-BFED-826E-217576C3377E}"/>
          </ac:inkMkLst>
        </pc:inkChg>
        <pc:inkChg chg="add del mod">
          <ac:chgData name="Tim Cook" userId="d1c7cfb340f2c7ab" providerId="LiveId" clId="{62E3F0BF-74DC-4552-8C8C-069D3CDEED79}" dt="2023-04-12T01:32:26.316" v="988"/>
          <ac:inkMkLst>
            <pc:docMk/>
            <pc:sldMk cId="1340693401" sldId="465"/>
            <ac:inkMk id="41" creationId="{A1DBAAD5-9AFB-C500-346C-2599294B32D4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42" creationId="{0C103E39-A82F-F436-516E-2E19F1EC39B5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43" creationId="{B4A24F9D-B4BF-4CE6-1F88-884C45FAEF5E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44" creationId="{26C86AAA-8675-0521-5B44-BC9499418ECA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49" creationId="{9630F095-C2D9-8467-0BD2-A05BC8D54F19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50" creationId="{C8A3737C-906F-A5F8-D306-4D0222E6B707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51" creationId="{E1260B19-2B1E-25FC-DE8C-F69B0EE55711}"/>
          </ac:inkMkLst>
        </pc:inkChg>
        <pc:inkChg chg="add del">
          <ac:chgData name="Tim Cook" userId="d1c7cfb340f2c7ab" providerId="LiveId" clId="{62E3F0BF-74DC-4552-8C8C-069D3CDEED79}" dt="2023-04-12T01:32:20.525" v="978"/>
          <ac:inkMkLst>
            <pc:docMk/>
            <pc:sldMk cId="1340693401" sldId="465"/>
            <ac:inkMk id="52" creationId="{3300FBD1-A03C-7754-0C37-A9078000FD89}"/>
          </ac:inkMkLst>
        </pc:inkChg>
        <pc:inkChg chg="add del mod">
          <ac:chgData name="Tim Cook" userId="d1c7cfb340f2c7ab" providerId="LiveId" clId="{62E3F0BF-74DC-4552-8C8C-069D3CDEED79}" dt="2023-04-12T01:32:21.098" v="980"/>
          <ac:inkMkLst>
            <pc:docMk/>
            <pc:sldMk cId="1340693401" sldId="465"/>
            <ac:inkMk id="53" creationId="{FB946713-3DDC-99E0-30E1-7F6EA2F1690D}"/>
          </ac:inkMkLst>
        </pc:inkChg>
        <pc:inkChg chg="add del">
          <ac:chgData name="Tim Cook" userId="d1c7cfb340f2c7ab" providerId="LiveId" clId="{62E3F0BF-74DC-4552-8C8C-069D3CDEED79}" dt="2023-04-12T01:32:20.525" v="977"/>
          <ac:inkMkLst>
            <pc:docMk/>
            <pc:sldMk cId="1340693401" sldId="465"/>
            <ac:inkMk id="54" creationId="{C15AF7E6-6B4E-5C88-F78B-40C37839B84E}"/>
          </ac:inkMkLst>
        </pc:inkChg>
        <pc:inkChg chg="add del mod">
          <ac:chgData name="Tim Cook" userId="d1c7cfb340f2c7ab" providerId="LiveId" clId="{62E3F0BF-74DC-4552-8C8C-069D3CDEED79}" dt="2023-04-12T01:32:21.098" v="981"/>
          <ac:inkMkLst>
            <pc:docMk/>
            <pc:sldMk cId="1340693401" sldId="465"/>
            <ac:inkMk id="55" creationId="{6A5C46DB-166D-EB76-C1FC-078D09BDAC39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58" creationId="{9C4AC208-4D6D-8840-A9FA-6B543EFD80A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59" creationId="{444816A2-4E3A-98BD-602C-B778574D410A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0" creationId="{DD8D0269-DD49-6FD9-7063-80680CE031BB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1" creationId="{92C51FC7-418B-83CB-C96F-5AFE0CEB70F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3" creationId="{A1E2D38A-D341-F2E8-4983-54E1331E4E71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4" creationId="{F309B3FF-30D9-B8A9-E250-8B6082DCC25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5" creationId="{34E38049-2CA1-BA68-4D65-B617C7A6950D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7" creationId="{7D651A31-EDAE-836C-C47A-C75C94B689A7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8" creationId="{6E07A427-6CC0-5366-2BFF-A9B57D7695F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9" creationId="{CD376E6F-37CA-4840-BBC6-32F10BCFA509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0" creationId="{20932564-E57F-7F78-82DE-0E632A731278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1" creationId="{D8F3C051-4667-85CC-C604-8084C8B54721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2" creationId="{A38B50EE-47E6-0110-7D42-14A0CD9662D6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3" creationId="{592A774F-F315-0715-0394-2E77F654C7CB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4" creationId="{27A596E8-6912-1320-9B2A-1ACF31252FF9}"/>
          </ac:inkMkLst>
        </pc:inkChg>
      </pc:sldChg>
      <pc:sldChg chg="addSp delSp modSp mod">
        <pc:chgData name="Tim Cook" userId="d1c7cfb340f2c7ab" providerId="LiveId" clId="{62E3F0BF-74DC-4552-8C8C-069D3CDEED79}" dt="2023-04-12T15:01:29.066" v="1006"/>
        <pc:sldMkLst>
          <pc:docMk/>
          <pc:sldMk cId="1083178754" sldId="466"/>
        </pc:sldMkLst>
        <pc:grpChg chg="del mod">
          <ac:chgData name="Tim Cook" userId="d1c7cfb340f2c7ab" providerId="LiveId" clId="{62E3F0BF-74DC-4552-8C8C-069D3CDEED79}" dt="2023-04-12T01:16:43.124" v="484"/>
          <ac:grpSpMkLst>
            <pc:docMk/>
            <pc:sldMk cId="1083178754" sldId="466"/>
            <ac:grpSpMk id="5" creationId="{DB0F7F2D-7384-31E3-4B12-39A43703A305}"/>
          </ac:grpSpMkLst>
        </pc:grpChg>
        <pc:grpChg chg="del mod">
          <ac:chgData name="Tim Cook" userId="d1c7cfb340f2c7ab" providerId="LiveId" clId="{62E3F0BF-74DC-4552-8C8C-069D3CDEED79}" dt="2023-04-12T01:16:44.331" v="486"/>
          <ac:grpSpMkLst>
            <pc:docMk/>
            <pc:sldMk cId="1083178754" sldId="466"/>
            <ac:grpSpMk id="8" creationId="{64DF17B8-844B-9A63-3C5D-F788F24F92DA}"/>
          </ac:grpSpMkLst>
        </pc:grpChg>
        <pc:grpChg chg="del mod">
          <ac:chgData name="Tim Cook" userId="d1c7cfb340f2c7ab" providerId="LiveId" clId="{62E3F0BF-74DC-4552-8C8C-069D3CDEED79}" dt="2023-04-12T01:16:44.646" v="487"/>
          <ac:grpSpMkLst>
            <pc:docMk/>
            <pc:sldMk cId="1083178754" sldId="466"/>
            <ac:grpSpMk id="10" creationId="{D49C68CC-4836-F79F-F483-728E1B0E2FF7}"/>
          </ac:grpSpMkLst>
        </pc:grpChg>
        <pc:grpChg chg="mod">
          <ac:chgData name="Tim Cook" userId="d1c7cfb340f2c7ab" providerId="LiveId" clId="{62E3F0BF-74DC-4552-8C8C-069D3CDEED79}" dt="2023-04-12T01:16:50.986" v="491"/>
          <ac:grpSpMkLst>
            <pc:docMk/>
            <pc:sldMk cId="1083178754" sldId="466"/>
            <ac:grpSpMk id="14" creationId="{12767EB9-5A23-99DE-8D0F-193AD076647B}"/>
          </ac:grpSpMkLst>
        </pc:grpChg>
        <pc:grpChg chg="mod">
          <ac:chgData name="Tim Cook" userId="d1c7cfb340f2c7ab" providerId="LiveId" clId="{62E3F0BF-74DC-4552-8C8C-069D3CDEED79}" dt="2023-04-12T01:16:54.679" v="499"/>
          <ac:grpSpMkLst>
            <pc:docMk/>
            <pc:sldMk cId="1083178754" sldId="466"/>
            <ac:grpSpMk id="23" creationId="{29D2F159-6D25-7B6D-C4F5-93831AEAD6DA}"/>
          </ac:grpSpMkLst>
        </pc:grpChg>
        <pc:grpChg chg="mod">
          <ac:chgData name="Tim Cook" userId="d1c7cfb340f2c7ab" providerId="LiveId" clId="{62E3F0BF-74DC-4552-8C8C-069D3CDEED79}" dt="2023-04-12T01:16:58.632" v="506"/>
          <ac:grpSpMkLst>
            <pc:docMk/>
            <pc:sldMk cId="1083178754" sldId="466"/>
            <ac:grpSpMk id="34" creationId="{C065739F-9EB6-61FE-DEF3-BCA0BF37661C}"/>
          </ac:grpSpMkLst>
        </pc:grpChg>
        <pc:grpChg chg="mod">
          <ac:chgData name="Tim Cook" userId="d1c7cfb340f2c7ab" providerId="LiveId" clId="{62E3F0BF-74DC-4552-8C8C-069D3CDEED79}" dt="2023-04-12T01:16:58.632" v="506"/>
          <ac:grpSpMkLst>
            <pc:docMk/>
            <pc:sldMk cId="1083178754" sldId="466"/>
            <ac:grpSpMk id="37" creationId="{B013BB42-E026-767E-C036-6EC618545EFF}"/>
          </ac:grpSpMkLst>
        </pc:grpChg>
        <pc:grpChg chg="mod">
          <ac:chgData name="Tim Cook" userId="d1c7cfb340f2c7ab" providerId="LiveId" clId="{62E3F0BF-74DC-4552-8C8C-069D3CDEED79}" dt="2023-04-12T01:17:02.837" v="514"/>
          <ac:grpSpMkLst>
            <pc:docMk/>
            <pc:sldMk cId="1083178754" sldId="466"/>
            <ac:grpSpMk id="45" creationId="{A8B994F2-C47F-5A59-668B-AD3A874C3ECE}"/>
          </ac:grpSpMkLst>
        </pc:grpChg>
        <pc:grpChg chg="mod">
          <ac:chgData name="Tim Cook" userId="d1c7cfb340f2c7ab" providerId="LiveId" clId="{62E3F0BF-74DC-4552-8C8C-069D3CDEED79}" dt="2023-04-12T01:17:02.837" v="514"/>
          <ac:grpSpMkLst>
            <pc:docMk/>
            <pc:sldMk cId="1083178754" sldId="466"/>
            <ac:grpSpMk id="46" creationId="{1844AB99-EB44-6EC0-AE82-FDC64F3FBBCC}"/>
          </ac:grpSpMkLst>
        </pc:grpChg>
        <pc:grpChg chg="mod">
          <ac:chgData name="Tim Cook" userId="d1c7cfb340f2c7ab" providerId="LiveId" clId="{62E3F0BF-74DC-4552-8C8C-069D3CDEED79}" dt="2023-04-12T01:17:08.899" v="522"/>
          <ac:grpSpMkLst>
            <pc:docMk/>
            <pc:sldMk cId="1083178754" sldId="466"/>
            <ac:grpSpMk id="54" creationId="{875BFAE3-25AB-8051-27B5-AE9C0F727E6A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83" creationId="{46756237-596D-8CD0-9FB9-26CF0297130B}"/>
          </ac:grpSpMkLst>
        </pc:grpChg>
        <pc:grpChg chg="mod">
          <ac:chgData name="Tim Cook" userId="d1c7cfb340f2c7ab" providerId="LiveId" clId="{62E3F0BF-74DC-4552-8C8C-069D3CDEED79}" dt="2023-04-12T01:17:13.105" v="534"/>
          <ac:grpSpMkLst>
            <pc:docMk/>
            <pc:sldMk cId="1083178754" sldId="466"/>
            <ac:grpSpMk id="84" creationId="{85E43C23-396D-CBAF-5A2D-B280DB869B5D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91" creationId="{3A58CEAF-57DF-A27E-CAAC-81F4AF955AE7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97" creationId="{E1B541D0-CEFD-20FA-1D6D-0365FA3425C4}"/>
          </ac:grpSpMkLst>
        </pc:grpChg>
        <pc:grpChg chg="mod">
          <ac:chgData name="Tim Cook" userId="d1c7cfb340f2c7ab" providerId="LiveId" clId="{62E3F0BF-74DC-4552-8C8C-069D3CDEED79}" dt="2023-04-12T01:17:13.105" v="534"/>
          <ac:grpSpMkLst>
            <pc:docMk/>
            <pc:sldMk cId="1083178754" sldId="466"/>
            <ac:grpSpMk id="98" creationId="{B52FD090-AA16-A0EA-4DB6-A0421AD890ED}"/>
          </ac:grpSpMkLst>
        </pc:grpChg>
        <pc:grpChg chg="mod">
          <ac:chgData name="Tim Cook" userId="d1c7cfb340f2c7ab" providerId="LiveId" clId="{62E3F0BF-74DC-4552-8C8C-069D3CDEED79}" dt="2023-04-12T01:17:13.105" v="534"/>
          <ac:grpSpMkLst>
            <pc:docMk/>
            <pc:sldMk cId="1083178754" sldId="466"/>
            <ac:grpSpMk id="99" creationId="{29B01E46-0534-0527-531A-520F8E6EA175}"/>
          </ac:grpSpMkLst>
        </pc:grpChg>
        <pc:grpChg chg="mod">
          <ac:chgData name="Tim Cook" userId="d1c7cfb340f2c7ab" providerId="LiveId" clId="{62E3F0BF-74DC-4552-8C8C-069D3CDEED79}" dt="2023-04-12T01:17:13.105" v="534"/>
          <ac:grpSpMkLst>
            <pc:docMk/>
            <pc:sldMk cId="1083178754" sldId="466"/>
            <ac:grpSpMk id="100" creationId="{5177AA0E-D038-3216-4CF4-9648B5409074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111" creationId="{C799937C-192A-CBBF-8ACE-662778B4D1FE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112" creationId="{4EECA794-24E1-31D6-FFED-3627DB2AC9ED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123" creationId="{41CB96A1-5538-94E3-AAC4-B903E794473F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128" creationId="{50241AE7-280F-EA9F-94A8-E9DC504EC41E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132" creationId="{F57C6816-B79C-D9CD-B479-CB81837EC10C}"/>
          </ac:grpSpMkLst>
        </pc:grpChg>
        <pc:inkChg chg="add mod">
          <ac:chgData name="Tim Cook" userId="d1c7cfb340f2c7ab" providerId="LiveId" clId="{62E3F0BF-74DC-4552-8C8C-069D3CDEED79}" dt="2023-04-12T01:16:44.331" v="486"/>
          <ac:inkMkLst>
            <pc:docMk/>
            <pc:sldMk cId="1083178754" sldId="466"/>
            <ac:inkMk id="3" creationId="{9D179E64-0315-8465-4679-30D915197596}"/>
          </ac:inkMkLst>
        </pc:inkChg>
        <pc:inkChg chg="add mod">
          <ac:chgData name="Tim Cook" userId="d1c7cfb340f2c7ab" providerId="LiveId" clId="{62E3F0BF-74DC-4552-8C8C-069D3CDEED79}" dt="2023-04-12T01:16:44.331" v="486"/>
          <ac:inkMkLst>
            <pc:docMk/>
            <pc:sldMk cId="1083178754" sldId="466"/>
            <ac:inkMk id="4" creationId="{694C7D29-540F-9184-8CF6-454D3C511EE6}"/>
          </ac:inkMkLst>
        </pc:inkChg>
        <pc:inkChg chg="add">
          <ac:chgData name="Tim Cook" userId="d1c7cfb340f2c7ab" providerId="LiveId" clId="{62E3F0BF-74DC-4552-8C8C-069D3CDEED79}" dt="2023-04-12T15:01:29.066" v="1006"/>
          <ac:inkMkLst>
            <pc:docMk/>
            <pc:sldMk cId="1083178754" sldId="466"/>
            <ac:inkMk id="5" creationId="{12ECCCDC-336B-3236-E77F-3A317FABD47D}"/>
          </ac:inkMkLst>
        </pc:inkChg>
        <pc:inkChg chg="add mod">
          <ac:chgData name="Tim Cook" userId="d1c7cfb340f2c7ab" providerId="LiveId" clId="{62E3F0BF-74DC-4552-8C8C-069D3CDEED79}" dt="2023-04-12T01:16:44.331" v="486"/>
          <ac:inkMkLst>
            <pc:docMk/>
            <pc:sldMk cId="1083178754" sldId="466"/>
            <ac:inkMk id="6" creationId="{073E2C8F-54CC-5AE7-4523-E08B21F7D7AA}"/>
          </ac:inkMkLst>
        </pc:inkChg>
        <pc:inkChg chg="add mod">
          <ac:chgData name="Tim Cook" userId="d1c7cfb340f2c7ab" providerId="LiveId" clId="{62E3F0BF-74DC-4552-8C8C-069D3CDEED79}" dt="2023-04-12T01:16:44.646" v="487"/>
          <ac:inkMkLst>
            <pc:docMk/>
            <pc:sldMk cId="1083178754" sldId="466"/>
            <ac:inkMk id="7" creationId="{9D3DBF8B-BE70-49D3-D69C-6D033C0F23A7}"/>
          </ac:inkMkLst>
        </pc:inkChg>
        <pc:inkChg chg="add del mod">
          <ac:chgData name="Tim Cook" userId="d1c7cfb340f2c7ab" providerId="LiveId" clId="{62E3F0BF-74DC-4552-8C8C-069D3CDEED79}" dt="2023-04-12T01:16:44.646" v="487"/>
          <ac:inkMkLst>
            <pc:docMk/>
            <pc:sldMk cId="1083178754" sldId="466"/>
            <ac:inkMk id="9" creationId="{DB2A83B4-9B24-8D0E-81A6-FD593E14BDF5}"/>
          </ac:inkMkLst>
        </pc:inkChg>
        <pc:inkChg chg="add mod">
          <ac:chgData name="Tim Cook" userId="d1c7cfb340f2c7ab" providerId="LiveId" clId="{62E3F0BF-74DC-4552-8C8C-069D3CDEED79}" dt="2023-04-12T01:16:50.986" v="491"/>
          <ac:inkMkLst>
            <pc:docMk/>
            <pc:sldMk cId="1083178754" sldId="466"/>
            <ac:inkMk id="11" creationId="{755ECF3A-1F5E-C54B-6A1A-03E180783C97}"/>
          </ac:inkMkLst>
        </pc:inkChg>
        <pc:inkChg chg="add mod">
          <ac:chgData name="Tim Cook" userId="d1c7cfb340f2c7ab" providerId="LiveId" clId="{62E3F0BF-74DC-4552-8C8C-069D3CDEED79}" dt="2023-04-12T01:16:50.986" v="491"/>
          <ac:inkMkLst>
            <pc:docMk/>
            <pc:sldMk cId="1083178754" sldId="466"/>
            <ac:inkMk id="12" creationId="{73FA9768-F984-4488-42A0-1320A2B936EE}"/>
          </ac:inkMkLst>
        </pc:inkChg>
        <pc:inkChg chg="add mod">
          <ac:chgData name="Tim Cook" userId="d1c7cfb340f2c7ab" providerId="LiveId" clId="{62E3F0BF-74DC-4552-8C8C-069D3CDEED79}" dt="2023-04-12T01:16:50.986" v="491"/>
          <ac:inkMkLst>
            <pc:docMk/>
            <pc:sldMk cId="1083178754" sldId="466"/>
            <ac:inkMk id="13" creationId="{EAF7F56B-9F7A-509B-F84F-77716C9A9019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15" creationId="{672384C0-9043-6D73-97CB-5CBE010891C5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16" creationId="{C364A971-B90A-94F9-474A-AC1EB2464D3C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17" creationId="{F3AE413D-4E8E-7C83-E314-5B93566A5E74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18" creationId="{652F8BAC-8A92-CC2C-7B60-DC8CC6054837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19" creationId="{C296BAC6-225F-4B3D-5E0A-2E51B2D23DAB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20" creationId="{8FD885CB-C4AD-86F6-405A-C453743A84E1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21" creationId="{D65526C6-EDA1-9764-F136-2D0AA0D0761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22" creationId="{2A766364-2D3A-B78D-6797-85117708EC43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24" creationId="{77EA9218-CFDC-598A-53C3-4B700E21DBFA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25" creationId="{253FBC49-6738-7813-AA78-59326EBE2FDF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26" creationId="{82CBF4CE-6159-67B9-56B2-A9C80326C73F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27" creationId="{D5E48693-8150-F64C-8138-66FEDF94D55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28" creationId="{FA922361-9E27-6E3C-628A-B9650E4378A8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29" creationId="{D2D2A8EA-B59B-7AA7-AA5E-E24CE7CAB355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30" creationId="{1630C911-C73A-1821-3EFA-9DD73E05D936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31" creationId="{E32DAE63-924F-BC49-07B1-AC0862BF136E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32" creationId="{A1B71D41-9810-9545-CB07-BB5F9E86D4B0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33" creationId="{2E315615-D4F2-2683-C538-EA564AE46AFE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35" creationId="{3ED7C3F0-F444-24AA-26A0-C1F6C8AFF375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36" creationId="{E3492F15-E266-1A76-E125-7A4B6C14FB88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38" creationId="{50E29063-03D7-D6B0-C714-3CC771FF8F0D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39" creationId="{34173FE7-6E3C-17F0-ACB2-9831C4BF465C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40" creationId="{87AE2368-547E-880E-26CB-0B0703DACF9B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41" creationId="{276D6580-C5AE-04C1-795B-F088911672D6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42" creationId="{4836786B-4260-B9D8-6D13-80E158D1AB8E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43" creationId="{073D38F1-92CE-A580-9D51-414D36089813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44" creationId="{EC1095F7-7C8F-455D-9380-20A07D1BF671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47" creationId="{CA10FFA2-741A-5020-E947-07598E342CFF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48" creationId="{451B7061-1D77-9DA2-47A7-F35C30A34913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49" creationId="{A7B0E0C8-47C1-D1A7-5256-2BBE355A000E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50" creationId="{42BB8072-F2AC-3F96-B7FC-24389C00CB93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51" creationId="{E99255AF-A3FD-00C7-E8E9-F738E895E3C8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52" creationId="{74E07E73-0A06-FF2F-7A0C-03E6BA5C09BD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53" creationId="{03FD8537-2B9D-4F74-1AA3-1FB2F8C4C3FA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55" creationId="{69867102-0944-1007-9116-1233CA74ECC6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56" creationId="{50062242-7B55-F714-7296-774FC508C475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57" creationId="{5C8EB3CE-ACA1-4F4B-3848-A835C3996825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58" creationId="{37548993-0463-0062-DAE0-049C7FFE7D42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59" creationId="{3C342235-9ABC-BB33-0EB8-67BDE7AE5795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0" creationId="{E898B187-0749-B591-AE74-4BADEAF44A0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1" creationId="{82D522DD-2B05-846F-BC0C-07A0FF936F87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2" creationId="{3C4AD85A-2C91-00B6-B8E1-1D4A2FA66287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3" creationId="{02E6D439-A960-7F92-EB15-B1C9D9F32454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4" creationId="{16B61071-9960-7F25-BAC9-4A34854A5B3F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65" creationId="{F953A159-0D85-0F61-EE2F-D5F52716C81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6" creationId="{A8140064-78AB-67DB-C042-F75CAFB01E55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67" creationId="{452C9515-B108-3D97-A83D-204B14E9166B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68" creationId="{31688D35-8871-7BDD-02A7-B9D2DF17A00E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69" creationId="{61A3C45F-12CF-0A95-AE07-B034957DC8A9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70" creationId="{167D0E1C-BE5D-405D-42DB-59588804033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1" creationId="{7E0FD5D9-2BF3-3705-6EE9-C99F582A43C2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2" creationId="{EF252BD1-AA96-A322-D0BC-12E1A1847E4C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3" creationId="{1F3154DE-6033-3359-6DF4-DAE18711F48E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74" creationId="{5E541B46-1BA6-28AE-EE4F-66C9F1578081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5" creationId="{2E7A03E5-9793-9106-CA46-DD12E8CB1B06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6" creationId="{E75BDE06-82E2-4087-227D-796C9E8D84C0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7" creationId="{014B2B32-571D-C2DC-D19B-1CA5C43AEF75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8" creationId="{FB500BB5-E067-7EA4-9C44-30D5501525D1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9" creationId="{B6977999-0872-6165-5772-B71A49495FF6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0" creationId="{2F650AD9-4D8D-23AF-1A2B-150DB931ECD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1" creationId="{C755440E-668B-7D01-EC45-68CCA3E6146A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2" creationId="{4472E3C4-3DDB-F745-4421-2AA5B736BFF9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5" creationId="{7BEA6847-CCC4-8C6B-6B68-F754E6B84C6E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6" creationId="{F7C2ED22-F0F3-6239-4667-6473BD098061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7" creationId="{EF7305DD-CCA6-5585-6210-AF307ABFF745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8" creationId="{CA3F2CE0-C328-A9E4-A28B-7423DED67831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9" creationId="{D216D23E-6622-5902-2C9F-1DE553305397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0" creationId="{2F0438C1-4359-4195-D8E1-A511C2FFCA7A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2" creationId="{ABD10715-6A50-313A-F077-E6FD17A0D296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3" creationId="{9418F303-5014-13C6-88A6-EFFCDE6B2EA4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4" creationId="{A348C21E-BB7A-B7AB-C757-239F297C6DB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5" creationId="{778F8D77-389B-F29B-77F1-458AAE60369B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6" creationId="{73B51415-7BE6-31E8-7E23-1605B186A450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3" creationId="{D4C9816E-A0A4-0422-980C-77D2190345B5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4" creationId="{E8F0FB22-0D53-23B8-68F8-4AAD0B72B655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5" creationId="{1B3882CE-B322-1639-1249-C2C459C0527F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6" creationId="{1D9EF2EC-6C4B-FD97-66C6-223AD3A10F04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7" creationId="{5BA86018-EE44-72D2-8BF7-C86C25C3813F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8" creationId="{A74F2CB5-C4F1-AB22-20B7-020158ED378B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9" creationId="{21CD2E4E-1338-E83B-2046-175F80CFF47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10" creationId="{B5D0A4C8-3AAF-2FEE-23D5-230652E5A01A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18" creationId="{B46903A9-D10D-B263-C175-5376F1933738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19" creationId="{E71BED16-B59B-DFB1-7F0F-9880CCBA6C37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0" creationId="{7485E7C2-C810-5BD4-AF85-DCE148A16E40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1" creationId="{8F2AD60D-1A14-5DE2-CF35-154570AAADF1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2" creationId="{83554F9D-57B1-A5EF-D1BF-346594F86CD9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4" creationId="{C176CD22-3E55-E354-042C-999257A91932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5" creationId="{F0815EEA-215C-AE55-9A61-166340C7E4C8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6" creationId="{5457C78D-078A-2540-799B-A5DBE4C14F64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7" creationId="{8DA240DA-0014-C06C-211C-A38B7450CBBD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9" creationId="{E89B2D00-9107-0530-225D-D304D1FD65D9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30" creationId="{5AC54432-89B5-90BF-9E19-006D60963571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31" creationId="{8BD6D587-E9DF-69A3-B1BE-720D4DDBA096}"/>
          </ac:inkMkLst>
        </pc:inkChg>
      </pc:sldChg>
      <pc:sldChg chg="addSp delSp modSp mod">
        <pc:chgData name="Tim Cook" userId="d1c7cfb340f2c7ab" providerId="LiveId" clId="{62E3F0BF-74DC-4552-8C8C-069D3CDEED79}" dt="2023-04-12T15:01:29.066" v="1006"/>
        <pc:sldMkLst>
          <pc:docMk/>
          <pc:sldMk cId="4016249502" sldId="467"/>
        </pc:sldMkLst>
        <pc:grpChg chg="mod">
          <ac:chgData name="Tim Cook" userId="d1c7cfb340f2c7ab" providerId="LiveId" clId="{62E3F0BF-74DC-4552-8C8C-069D3CDEED79}" dt="2023-04-12T01:22:49.050" v="658"/>
          <ac:grpSpMkLst>
            <pc:docMk/>
            <pc:sldMk cId="4016249502" sldId="467"/>
            <ac:grpSpMk id="7" creationId="{63A3AC20-EB42-1A03-5BDF-15B17F756C91}"/>
          </ac:grpSpMkLst>
        </pc:grpChg>
        <pc:grpChg chg="mod">
          <ac:chgData name="Tim Cook" userId="d1c7cfb340f2c7ab" providerId="LiveId" clId="{62E3F0BF-74DC-4552-8C8C-069D3CDEED79}" dt="2023-04-12T01:22:53.669" v="669"/>
          <ac:grpSpMkLst>
            <pc:docMk/>
            <pc:sldMk cId="4016249502" sldId="467"/>
            <ac:grpSpMk id="18" creationId="{A7F18356-D55F-9C38-7FCB-815F6DBA3D5C}"/>
          </ac:grpSpMkLst>
        </pc:grpChg>
        <pc:grpChg chg="mod">
          <ac:chgData name="Tim Cook" userId="d1c7cfb340f2c7ab" providerId="LiveId" clId="{62E3F0BF-74DC-4552-8C8C-069D3CDEED79}" dt="2023-04-12T01:22:53.669" v="669"/>
          <ac:grpSpMkLst>
            <pc:docMk/>
            <pc:sldMk cId="4016249502" sldId="467"/>
            <ac:grpSpMk id="19" creationId="{3DEF178C-662A-21EF-A0F1-C54B7BF7B156}"/>
          </ac:grpSpMkLst>
        </pc:grpChg>
        <pc:grpChg chg="mod">
          <ac:chgData name="Tim Cook" userId="d1c7cfb340f2c7ab" providerId="LiveId" clId="{62E3F0BF-74DC-4552-8C8C-069D3CDEED79}" dt="2023-04-12T01:22:53.669" v="669"/>
          <ac:grpSpMkLst>
            <pc:docMk/>
            <pc:sldMk cId="4016249502" sldId="467"/>
            <ac:grpSpMk id="20" creationId="{252069B6-D9C2-2B07-D07A-4D2A51289BA1}"/>
          </ac:grpSpMkLst>
        </pc:grpChg>
        <pc:grpChg chg="mod">
          <ac:chgData name="Tim Cook" userId="d1c7cfb340f2c7ab" providerId="LiveId" clId="{62E3F0BF-74DC-4552-8C8C-069D3CDEED79}" dt="2023-04-12T01:22:58.601" v="676"/>
          <ac:grpSpMkLst>
            <pc:docMk/>
            <pc:sldMk cId="4016249502" sldId="467"/>
            <ac:grpSpMk id="27" creationId="{D76F00BC-1991-83B7-C2D8-35E9B8AEEBF3}"/>
          </ac:grpSpMkLst>
        </pc:grpChg>
        <pc:grpChg chg="mod">
          <ac:chgData name="Tim Cook" userId="d1c7cfb340f2c7ab" providerId="LiveId" clId="{62E3F0BF-74DC-4552-8C8C-069D3CDEED79}" dt="2023-04-12T01:22:58.601" v="676"/>
          <ac:grpSpMkLst>
            <pc:docMk/>
            <pc:sldMk cId="4016249502" sldId="467"/>
            <ac:grpSpMk id="28" creationId="{CBC18BC9-41A9-651D-CAAA-14E911DFC0E7}"/>
          </ac:grpSpMkLst>
        </pc:grpChg>
        <pc:grpChg chg="mod">
          <ac:chgData name="Tim Cook" userId="d1c7cfb340f2c7ab" providerId="LiveId" clId="{62E3F0BF-74DC-4552-8C8C-069D3CDEED79}" dt="2023-04-12T01:23:00.669" v="682"/>
          <ac:grpSpMkLst>
            <pc:docMk/>
            <pc:sldMk cId="4016249502" sldId="467"/>
            <ac:grpSpMk id="34" creationId="{25797812-AC69-737B-9D65-FE13AA31626D}"/>
          </ac:grpSpMkLst>
        </pc:grpChg>
        <pc:grpChg chg="mod">
          <ac:chgData name="Tim Cook" userId="d1c7cfb340f2c7ab" providerId="LiveId" clId="{62E3F0BF-74DC-4552-8C8C-069D3CDEED79}" dt="2023-04-12T01:23:00.669" v="682"/>
          <ac:grpSpMkLst>
            <pc:docMk/>
            <pc:sldMk cId="4016249502" sldId="467"/>
            <ac:grpSpMk id="35" creationId="{1641F00F-7907-2BBA-F049-BD1761E35FCF}"/>
          </ac:grpSpMkLst>
        </pc:grpChg>
        <pc:grpChg chg="mod">
          <ac:chgData name="Tim Cook" userId="d1c7cfb340f2c7ab" providerId="LiveId" clId="{62E3F0BF-74DC-4552-8C8C-069D3CDEED79}" dt="2023-04-12T01:23:04.044" v="690"/>
          <ac:grpSpMkLst>
            <pc:docMk/>
            <pc:sldMk cId="4016249502" sldId="467"/>
            <ac:grpSpMk id="43" creationId="{295A6C3B-7678-98DD-63D2-B2482A483C86}"/>
          </ac:grpSpMkLst>
        </pc:grpChg>
        <pc:grpChg chg="mod">
          <ac:chgData name="Tim Cook" userId="d1c7cfb340f2c7ab" providerId="LiveId" clId="{62E3F0BF-74DC-4552-8C8C-069D3CDEED79}" dt="2023-04-12T01:23:05.943" v="694"/>
          <ac:grpSpMkLst>
            <pc:docMk/>
            <pc:sldMk cId="4016249502" sldId="467"/>
            <ac:grpSpMk id="47" creationId="{04EDC50B-D501-EC0E-92F4-34A537E7B8D8}"/>
          </ac:grpSpMkLst>
        </pc:grpChg>
        <pc:grpChg chg="del mod">
          <ac:chgData name="Tim Cook" userId="d1c7cfb340f2c7ab" providerId="LiveId" clId="{62E3F0BF-74DC-4552-8C8C-069D3CDEED79}" dt="2023-04-12T01:23:08.782" v="698"/>
          <ac:grpSpMkLst>
            <pc:docMk/>
            <pc:sldMk cId="4016249502" sldId="467"/>
            <ac:grpSpMk id="50" creationId="{AF17FF7E-0125-FCC9-9D68-3AFA99462B8D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78" creationId="{6F6F9AC0-B1F2-7032-E8B1-C3C0614AA8B6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82" creationId="{801FCEC2-3391-71D0-6B88-4083DE719A19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90" creationId="{A2F533FE-6980-679A-16D5-B4C7E7A6478E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91" creationId="{D98ADCC6-9BF9-AB56-3EAE-93130BB790F4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92" creationId="{CD6AC0C1-915A-8BF8-D8FF-114DADC4458B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93" creationId="{5D92102A-0F7C-3414-82FD-A22DB1D05DE0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94" creationId="{166F5988-90A5-4F8A-55CF-A46AE0A29151}"/>
          </ac:grpSpMkLst>
        </pc:grpChg>
        <pc:grpChg chg="del mod">
          <ac:chgData name="Tim Cook" userId="d1c7cfb340f2c7ab" providerId="LiveId" clId="{62E3F0BF-74DC-4552-8C8C-069D3CDEED79}" dt="2023-04-12T01:23:23.658" v="733"/>
          <ac:grpSpMkLst>
            <pc:docMk/>
            <pc:sldMk cId="4016249502" sldId="467"/>
            <ac:grpSpMk id="115" creationId="{F8744334-CC22-C446-7858-675D5ACAA5E4}"/>
          </ac:grpSpMkLst>
        </pc:grpChg>
        <pc:grpChg chg="mod">
          <ac:chgData name="Tim Cook" userId="d1c7cfb340f2c7ab" providerId="LiveId" clId="{62E3F0BF-74DC-4552-8C8C-069D3CDEED79}" dt="2023-04-12T01:23:27.961" v="743"/>
          <ac:grpSpMkLst>
            <pc:docMk/>
            <pc:sldMk cId="4016249502" sldId="467"/>
            <ac:grpSpMk id="152" creationId="{03418BF1-13B4-13A4-AEEA-70F2763F7884}"/>
          </ac:grpSpMkLst>
        </pc:grpChg>
        <pc:grpChg chg="mod">
          <ac:chgData name="Tim Cook" userId="d1c7cfb340f2c7ab" providerId="LiveId" clId="{62E3F0BF-74DC-4552-8C8C-069D3CDEED79}" dt="2023-04-12T01:23:35.457" v="759"/>
          <ac:grpSpMkLst>
            <pc:docMk/>
            <pc:sldMk cId="4016249502" sldId="467"/>
            <ac:grpSpMk id="159" creationId="{5C471581-6D6F-F095-52F5-D141B8EA6878}"/>
          </ac:grpSpMkLst>
        </pc:grpChg>
        <pc:grpChg chg="mod">
          <ac:chgData name="Tim Cook" userId="d1c7cfb340f2c7ab" providerId="LiveId" clId="{62E3F0BF-74DC-4552-8C8C-069D3CDEED79}" dt="2023-04-12T01:23:38.032" v="763"/>
          <ac:grpSpMkLst>
            <pc:docMk/>
            <pc:sldMk cId="4016249502" sldId="467"/>
            <ac:grpSpMk id="163" creationId="{DD6464BD-D77D-8CAF-2913-6454F1434114}"/>
          </ac:grpSpMkLst>
        </pc:grpChg>
        <pc:grpChg chg="mod">
          <ac:chgData name="Tim Cook" userId="d1c7cfb340f2c7ab" providerId="LiveId" clId="{62E3F0BF-74DC-4552-8C8C-069D3CDEED79}" dt="2023-04-12T01:23:30.541" v="749"/>
          <ac:grpSpMkLst>
            <pc:docMk/>
            <pc:sldMk cId="4016249502" sldId="467"/>
            <ac:grpSpMk id="175" creationId="{5D63CB2F-9661-D3ED-125E-DE6418204315}"/>
          </ac:grpSpMkLst>
        </pc:grpChg>
        <pc:inkChg chg="add mod">
          <ac:chgData name="Tim Cook" userId="d1c7cfb340f2c7ab" providerId="LiveId" clId="{62E3F0BF-74DC-4552-8C8C-069D3CDEED79}" dt="2023-04-12T01:22:49.050" v="658"/>
          <ac:inkMkLst>
            <pc:docMk/>
            <pc:sldMk cId="4016249502" sldId="467"/>
            <ac:inkMk id="3" creationId="{01D5E91C-E4FA-36B4-2AC6-2C3F9FDA5F7F}"/>
          </ac:inkMkLst>
        </pc:inkChg>
        <pc:inkChg chg="add mod">
          <ac:chgData name="Tim Cook" userId="d1c7cfb340f2c7ab" providerId="LiveId" clId="{62E3F0BF-74DC-4552-8C8C-069D3CDEED79}" dt="2023-04-12T01:22:49.050" v="658"/>
          <ac:inkMkLst>
            <pc:docMk/>
            <pc:sldMk cId="4016249502" sldId="467"/>
            <ac:inkMk id="4" creationId="{B9506EFE-9CF4-1D0A-6DDD-E570EE8AAA3D}"/>
          </ac:inkMkLst>
        </pc:inkChg>
        <pc:inkChg chg="add mod">
          <ac:chgData name="Tim Cook" userId="d1c7cfb340f2c7ab" providerId="LiveId" clId="{62E3F0BF-74DC-4552-8C8C-069D3CDEED79}" dt="2023-04-12T01:22:49.050" v="658"/>
          <ac:inkMkLst>
            <pc:docMk/>
            <pc:sldMk cId="4016249502" sldId="467"/>
            <ac:inkMk id="5" creationId="{3FBD52F0-6A11-F53C-8069-3500E0C56C07}"/>
          </ac:inkMkLst>
        </pc:inkChg>
        <pc:inkChg chg="add mod">
          <ac:chgData name="Tim Cook" userId="d1c7cfb340f2c7ab" providerId="LiveId" clId="{62E3F0BF-74DC-4552-8C8C-069D3CDEED79}" dt="2023-04-12T01:22:49.050" v="658"/>
          <ac:inkMkLst>
            <pc:docMk/>
            <pc:sldMk cId="4016249502" sldId="467"/>
            <ac:inkMk id="6" creationId="{1E79CC8E-3DDF-2693-34EF-9C93B48DCAA0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8" creationId="{572551C5-4050-3E35-B348-D3C913C72844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9" creationId="{B24A636A-96E4-1416-2DE2-EE6EFC4B9094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0" creationId="{E3EF5502-C513-4E97-5736-5A508149BFF5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1" creationId="{880891C9-AA02-8AF2-8EA4-6B01C4AA6921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2" creationId="{0A949F3B-E3B5-D58A-D1EC-ED33CCED658D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3" creationId="{6BE27B40-D724-5CAC-30AF-277B58D8CBF9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4" creationId="{1E727C3C-53B1-0522-E220-A9C0943A3731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5" creationId="{4AC1DBCE-EB5F-EF2A-2395-E4A384E42D1E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6" creationId="{9DCD262D-EA05-60B8-ED76-0EC9E5AB70E8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7" creationId="{5E2A6D61-0C3A-9FA7-1F71-CE8C68890327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1" creationId="{5BACA749-25F6-BDD4-99FC-04105A6B2281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2" creationId="{E09A51E5-5E3E-AA90-46D6-AC1BA1564C3D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3" creationId="{9B7D6477-4C54-1E48-8D06-B92C41A9C4D9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4" creationId="{0A421C15-5AF5-40F1-1D5E-5D4593AF2878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5" creationId="{F439383A-1463-4816-39A1-B668F29A26BC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6" creationId="{0726AA67-81F1-1465-6CF1-8F6678F340C9}"/>
          </ac:inkMkLst>
        </pc:inkChg>
        <pc:inkChg chg="add mod">
          <ac:chgData name="Tim Cook" userId="d1c7cfb340f2c7ab" providerId="LiveId" clId="{62E3F0BF-74DC-4552-8C8C-069D3CDEED79}" dt="2023-04-12T01:23:00.669" v="682"/>
          <ac:inkMkLst>
            <pc:docMk/>
            <pc:sldMk cId="4016249502" sldId="467"/>
            <ac:inkMk id="29" creationId="{CA5B3DA2-D61F-D733-0B02-701C50ADED08}"/>
          </ac:inkMkLst>
        </pc:inkChg>
        <pc:inkChg chg="add mod">
          <ac:chgData name="Tim Cook" userId="d1c7cfb340f2c7ab" providerId="LiveId" clId="{62E3F0BF-74DC-4552-8C8C-069D3CDEED79}" dt="2023-04-12T01:23:00.669" v="682"/>
          <ac:inkMkLst>
            <pc:docMk/>
            <pc:sldMk cId="4016249502" sldId="467"/>
            <ac:inkMk id="30" creationId="{85C657C1-BCF2-FCA2-0EC2-09D7F2681183}"/>
          </ac:inkMkLst>
        </pc:inkChg>
        <pc:inkChg chg="add mod">
          <ac:chgData name="Tim Cook" userId="d1c7cfb340f2c7ab" providerId="LiveId" clId="{62E3F0BF-74DC-4552-8C8C-069D3CDEED79}" dt="2023-04-12T01:23:00.669" v="682"/>
          <ac:inkMkLst>
            <pc:docMk/>
            <pc:sldMk cId="4016249502" sldId="467"/>
            <ac:inkMk id="31" creationId="{1C2440E5-D9DE-5323-908F-7ECD253C246B}"/>
          </ac:inkMkLst>
        </pc:inkChg>
        <pc:inkChg chg="add mod">
          <ac:chgData name="Tim Cook" userId="d1c7cfb340f2c7ab" providerId="LiveId" clId="{62E3F0BF-74DC-4552-8C8C-069D3CDEED79}" dt="2023-04-12T01:23:00.669" v="682"/>
          <ac:inkMkLst>
            <pc:docMk/>
            <pc:sldMk cId="4016249502" sldId="467"/>
            <ac:inkMk id="32" creationId="{03567EB6-720B-BF56-3BDC-52D2D3F32AFA}"/>
          </ac:inkMkLst>
        </pc:inkChg>
        <pc:inkChg chg="add mod">
          <ac:chgData name="Tim Cook" userId="d1c7cfb340f2c7ab" providerId="LiveId" clId="{62E3F0BF-74DC-4552-8C8C-069D3CDEED79}" dt="2023-04-12T01:23:00.669" v="682"/>
          <ac:inkMkLst>
            <pc:docMk/>
            <pc:sldMk cId="4016249502" sldId="467"/>
            <ac:inkMk id="33" creationId="{536131A1-8749-4B6E-7F08-6E64EA9A12B3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36" creationId="{6C15BDDD-E3D5-1CF2-EA23-0C9C00E77528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37" creationId="{94708029-6EE4-ECA8-B33A-2AC42F60D37A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38" creationId="{E45A5EA2-72E6-465E-BD5A-970A61CEB455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39" creationId="{9E6844D3-7A1D-EA23-2963-4B51373F2530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40" creationId="{EE65BFAB-A1B4-E966-7792-0F6229F3B918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41" creationId="{37DC0934-E9AD-A65B-CD41-43CE11CBDF0B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42" creationId="{5AEDA2B9-5D32-B75E-51E4-E23564A6E8B8}"/>
          </ac:inkMkLst>
        </pc:inkChg>
        <pc:inkChg chg="add mod">
          <ac:chgData name="Tim Cook" userId="d1c7cfb340f2c7ab" providerId="LiveId" clId="{62E3F0BF-74DC-4552-8C8C-069D3CDEED79}" dt="2023-04-12T01:23:05.943" v="694"/>
          <ac:inkMkLst>
            <pc:docMk/>
            <pc:sldMk cId="4016249502" sldId="467"/>
            <ac:inkMk id="44" creationId="{5B9DC413-1246-9663-EB11-3CB03D0C8C2D}"/>
          </ac:inkMkLst>
        </pc:inkChg>
        <pc:inkChg chg="add mod">
          <ac:chgData name="Tim Cook" userId="d1c7cfb340f2c7ab" providerId="LiveId" clId="{62E3F0BF-74DC-4552-8C8C-069D3CDEED79}" dt="2023-04-12T01:23:05.943" v="694"/>
          <ac:inkMkLst>
            <pc:docMk/>
            <pc:sldMk cId="4016249502" sldId="467"/>
            <ac:inkMk id="45" creationId="{32F92EEE-28FA-CF9A-6D48-A9DAE69E8FDD}"/>
          </ac:inkMkLst>
        </pc:inkChg>
        <pc:inkChg chg="add mod">
          <ac:chgData name="Tim Cook" userId="d1c7cfb340f2c7ab" providerId="LiveId" clId="{62E3F0BF-74DC-4552-8C8C-069D3CDEED79}" dt="2023-04-12T01:23:05.943" v="694"/>
          <ac:inkMkLst>
            <pc:docMk/>
            <pc:sldMk cId="4016249502" sldId="467"/>
            <ac:inkMk id="46" creationId="{1A988591-CC1F-665C-692E-DFDE3C132095}"/>
          </ac:inkMkLst>
        </pc:inkChg>
        <pc:inkChg chg="add del mod">
          <ac:chgData name="Tim Cook" userId="d1c7cfb340f2c7ab" providerId="LiveId" clId="{62E3F0BF-74DC-4552-8C8C-069D3CDEED79}" dt="2023-04-12T01:23:08.782" v="698"/>
          <ac:inkMkLst>
            <pc:docMk/>
            <pc:sldMk cId="4016249502" sldId="467"/>
            <ac:inkMk id="48" creationId="{C9190CA3-A3F1-AA9D-5394-C2AD2813E808}"/>
          </ac:inkMkLst>
        </pc:inkChg>
        <pc:inkChg chg="add">
          <ac:chgData name="Tim Cook" userId="d1c7cfb340f2c7ab" providerId="LiveId" clId="{62E3F0BF-74DC-4552-8C8C-069D3CDEED79}" dt="2023-04-12T15:01:29.066" v="1006"/>
          <ac:inkMkLst>
            <pc:docMk/>
            <pc:sldMk cId="4016249502" sldId="467"/>
            <ac:inkMk id="48" creationId="{F6E2075E-ED98-F82E-18BD-F12A8F509BEF}"/>
          </ac:inkMkLst>
        </pc:inkChg>
        <pc:inkChg chg="add del mod">
          <ac:chgData name="Tim Cook" userId="d1c7cfb340f2c7ab" providerId="LiveId" clId="{62E3F0BF-74DC-4552-8C8C-069D3CDEED79}" dt="2023-04-12T01:23:08.782" v="699"/>
          <ac:inkMkLst>
            <pc:docMk/>
            <pc:sldMk cId="4016249502" sldId="467"/>
            <ac:inkMk id="49" creationId="{F3867C31-B285-3609-164F-0022DD360C06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1" creationId="{248A68BA-FEAA-1F91-49B8-C48CA7215888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2" creationId="{A60AC3A8-32EA-774E-5BC9-E03F76566F22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3" creationId="{80A0E693-470D-B8A7-0C57-154125A67995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4" creationId="{82ED6943-2A92-BCAD-441C-72AAAACF306B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5" creationId="{6353FE4D-0E5B-9433-24D3-5A451958C058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6" creationId="{D47B49CC-4545-4816-3925-FAF6A51CF319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7" creationId="{91F5448E-F1ED-0837-E7D3-8B70710A6B78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8" creationId="{84A904F9-93C0-BD81-E3AC-F97E237A7D39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9" creationId="{78122688-9852-455A-70C9-927CE34E2C8E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0" creationId="{91EE34C6-EDDE-2F2A-5D68-8338E19860E4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4" creationId="{DE6E84D4-811E-6388-5977-5A25B538FCE7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5" creationId="{9ECF99C8-8933-09BA-7867-7A2925BF1A48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6" creationId="{1A205983-4D16-D70E-9816-AB7AF64FCC0D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7" creationId="{BDAC7314-543A-E36B-FFC6-6CAF703BDF9D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8" creationId="{D417899A-384B-CA12-6FCD-FEF23BA26B23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9" creationId="{190E0D8F-110E-3B3B-8974-D3E414545ACF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0" creationId="{B33F5B47-5EAD-B7A0-FF9C-83180D0E5AEB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1" creationId="{873905E2-4FC0-A271-096D-D515E7B54E5B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2" creationId="{8226CB74-7CDA-FF21-2706-149D830E7031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3" creationId="{8E8DD0C1-806F-1B80-CF9D-A7570C29B3CE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5" creationId="{5E4D74FB-8915-F59A-5C6A-71324ACD201A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6" creationId="{9625CB6F-6C5B-3C6B-0679-6DF135D2B4A0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7" creationId="{6605F55F-5136-BD16-08D4-193F9101C1FE}"/>
          </ac:inkMkLst>
        </pc:inkChg>
        <pc:inkChg chg="add del mod">
          <ac:chgData name="Tim Cook" userId="d1c7cfb340f2c7ab" providerId="LiveId" clId="{62E3F0BF-74DC-4552-8C8C-069D3CDEED79}" dt="2023-04-12T01:23:23.658" v="732"/>
          <ac:inkMkLst>
            <pc:docMk/>
            <pc:sldMk cId="4016249502" sldId="467"/>
            <ac:inkMk id="95" creationId="{7BC2E627-FEFF-CD7A-7E00-B3912DC33E04}"/>
          </ac:inkMkLst>
        </pc:inkChg>
        <pc:inkChg chg="add del mod">
          <ac:chgData name="Tim Cook" userId="d1c7cfb340f2c7ab" providerId="LiveId" clId="{62E3F0BF-74DC-4552-8C8C-069D3CDEED79}" dt="2023-04-12T01:23:23.658" v="734"/>
          <ac:inkMkLst>
            <pc:docMk/>
            <pc:sldMk cId="4016249502" sldId="467"/>
            <ac:inkMk id="96" creationId="{1AB04A17-528C-E828-C8D5-94F34D2988DE}"/>
          </ac:inkMkLst>
        </pc:inkChg>
        <pc:inkChg chg="add del mod">
          <ac:chgData name="Tim Cook" userId="d1c7cfb340f2c7ab" providerId="LiveId" clId="{62E3F0BF-74DC-4552-8C8C-069D3CDEED79}" dt="2023-04-12T01:23:23.658" v="733"/>
          <ac:inkMkLst>
            <pc:docMk/>
            <pc:sldMk cId="4016249502" sldId="467"/>
            <ac:inkMk id="97" creationId="{5494F07A-DABE-F67C-96B0-7C450DFDE352}"/>
          </ac:inkMkLst>
        </pc:inkChg>
        <pc:inkChg chg="add del mod">
          <ac:chgData name="Tim Cook" userId="d1c7cfb340f2c7ab" providerId="LiveId" clId="{62E3F0BF-74DC-4552-8C8C-069D3CDEED79}" dt="2023-04-12T01:23:23.658" v="730"/>
          <ac:inkMkLst>
            <pc:docMk/>
            <pc:sldMk cId="4016249502" sldId="467"/>
            <ac:inkMk id="98" creationId="{44BD3649-4082-832A-3EB4-64A2C75D3A0D}"/>
          </ac:inkMkLst>
        </pc:inkChg>
        <pc:inkChg chg="add del mod">
          <ac:chgData name="Tim Cook" userId="d1c7cfb340f2c7ab" providerId="LiveId" clId="{62E3F0BF-74DC-4552-8C8C-069D3CDEED79}" dt="2023-04-12T01:23:23.658" v="731"/>
          <ac:inkMkLst>
            <pc:docMk/>
            <pc:sldMk cId="4016249502" sldId="467"/>
            <ac:inkMk id="114" creationId="{5A83AA73-C89B-568E-A654-E0C9AAA33656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16" creationId="{8049CFDA-26E4-2907-E878-B1AA58520153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27" creationId="{5A0CB95E-D7BB-BC4D-C984-8C4C5055E7B7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46" creationId="{B08A7980-EC65-AB60-3989-BDA32173431D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47" creationId="{2F926D93-C02C-ED0D-5E23-BE16C75F9F8D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48" creationId="{8D0645CD-BEDE-9B15-A237-D8F79E477DE2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49" creationId="{5E769ECF-55C0-D889-4027-A820722654A0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50" creationId="{66BCFCE6-74A2-A662-62D3-1D7DB1619429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51" creationId="{C3DD2644-7F93-30A1-9724-57B4C706BB3E}"/>
          </ac:inkMkLst>
        </pc:inkChg>
        <pc:inkChg chg="add mod">
          <ac:chgData name="Tim Cook" userId="d1c7cfb340f2c7ab" providerId="LiveId" clId="{62E3F0BF-74DC-4552-8C8C-069D3CDEED79}" dt="2023-04-12T01:23:35.457" v="759"/>
          <ac:inkMkLst>
            <pc:docMk/>
            <pc:sldMk cId="4016249502" sldId="467"/>
            <ac:inkMk id="153" creationId="{19E55830-1ADC-398C-0E51-3F6990C79E4D}"/>
          </ac:inkMkLst>
        </pc:inkChg>
        <pc:inkChg chg="add mod">
          <ac:chgData name="Tim Cook" userId="d1c7cfb340f2c7ab" providerId="LiveId" clId="{62E3F0BF-74DC-4552-8C8C-069D3CDEED79}" dt="2023-04-12T01:23:35.457" v="759"/>
          <ac:inkMkLst>
            <pc:docMk/>
            <pc:sldMk cId="4016249502" sldId="467"/>
            <ac:inkMk id="154" creationId="{33D9E169-1815-C042-B9C5-53E3E54CFE85}"/>
          </ac:inkMkLst>
        </pc:inkChg>
        <pc:inkChg chg="add mod">
          <ac:chgData name="Tim Cook" userId="d1c7cfb340f2c7ab" providerId="LiveId" clId="{62E3F0BF-74DC-4552-8C8C-069D3CDEED79}" dt="2023-04-12T01:23:35.457" v="759"/>
          <ac:inkMkLst>
            <pc:docMk/>
            <pc:sldMk cId="4016249502" sldId="467"/>
            <ac:inkMk id="155" creationId="{0C59B9FF-0F44-45E0-38A3-8E316AEDC782}"/>
          </ac:inkMkLst>
        </pc:inkChg>
        <pc:inkChg chg="add del">
          <ac:chgData name="Tim Cook" userId="d1c7cfb340f2c7ab" providerId="LiveId" clId="{62E3F0BF-74DC-4552-8C8C-069D3CDEED79}" dt="2023-04-12T01:23:34.958" v="756"/>
          <ac:inkMkLst>
            <pc:docMk/>
            <pc:sldMk cId="4016249502" sldId="467"/>
            <ac:inkMk id="156" creationId="{C235BCAD-BF94-9D3E-84CD-9F99416239AC}"/>
          </ac:inkMkLst>
        </pc:inkChg>
        <pc:inkChg chg="add del">
          <ac:chgData name="Tim Cook" userId="d1c7cfb340f2c7ab" providerId="LiveId" clId="{62E3F0BF-74DC-4552-8C8C-069D3CDEED79}" dt="2023-04-12T01:23:34.958" v="758"/>
          <ac:inkMkLst>
            <pc:docMk/>
            <pc:sldMk cId="4016249502" sldId="467"/>
            <ac:inkMk id="157" creationId="{9087EDAD-574C-115F-1D0E-C63D043406F4}"/>
          </ac:inkMkLst>
        </pc:inkChg>
        <pc:inkChg chg="add del">
          <ac:chgData name="Tim Cook" userId="d1c7cfb340f2c7ab" providerId="LiveId" clId="{62E3F0BF-74DC-4552-8C8C-069D3CDEED79}" dt="2023-04-12T01:23:34.958" v="757"/>
          <ac:inkMkLst>
            <pc:docMk/>
            <pc:sldMk cId="4016249502" sldId="467"/>
            <ac:inkMk id="158" creationId="{252DA8B3-15D9-C332-9D0F-6F5B0B0ECFE6}"/>
          </ac:inkMkLst>
        </pc:inkChg>
        <pc:inkChg chg="add mod">
          <ac:chgData name="Tim Cook" userId="d1c7cfb340f2c7ab" providerId="LiveId" clId="{62E3F0BF-74DC-4552-8C8C-069D3CDEED79}" dt="2023-04-12T01:23:38.032" v="763"/>
          <ac:inkMkLst>
            <pc:docMk/>
            <pc:sldMk cId="4016249502" sldId="467"/>
            <ac:inkMk id="160" creationId="{178A8B12-DF20-6A09-47E0-4C259EE64F2C}"/>
          </ac:inkMkLst>
        </pc:inkChg>
        <pc:inkChg chg="add mod">
          <ac:chgData name="Tim Cook" userId="d1c7cfb340f2c7ab" providerId="LiveId" clId="{62E3F0BF-74DC-4552-8C8C-069D3CDEED79}" dt="2023-04-12T01:23:38.032" v="763"/>
          <ac:inkMkLst>
            <pc:docMk/>
            <pc:sldMk cId="4016249502" sldId="467"/>
            <ac:inkMk id="161" creationId="{3BDB1467-0246-6FC8-7B0E-A55B89B5E63A}"/>
          </ac:inkMkLst>
        </pc:inkChg>
        <pc:inkChg chg="add mod">
          <ac:chgData name="Tim Cook" userId="d1c7cfb340f2c7ab" providerId="LiveId" clId="{62E3F0BF-74DC-4552-8C8C-069D3CDEED79}" dt="2023-04-12T01:23:38.032" v="763"/>
          <ac:inkMkLst>
            <pc:docMk/>
            <pc:sldMk cId="4016249502" sldId="467"/>
            <ac:inkMk id="162" creationId="{2C16FF8C-4375-B24B-A1CA-766D8B13F083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69" creationId="{F33B04AD-978D-75E4-345B-897AC5CFDED6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70" creationId="{62352E7E-07FC-37CF-46DD-894833513F0D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71" creationId="{A677A488-A040-C081-D0F6-9F4E44F59EB9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72" creationId="{CB83432E-EBCE-5964-6F53-5E137297F5FC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73" creationId="{20FADB6A-8F58-8C8C-5898-B8BFDC288C32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74" creationId="{34F13CF7-9170-3F8C-E197-AD0A8D895060}"/>
          </ac:inkMkLst>
        </pc:inkChg>
        <pc:inkChg chg="mod">
          <ac:chgData name="Tim Cook" userId="d1c7cfb340f2c7ab" providerId="LiveId" clId="{62E3F0BF-74DC-4552-8C8C-069D3CDEED79}" dt="2023-04-12T01:23:30.541" v="749"/>
          <ac:inkMkLst>
            <pc:docMk/>
            <pc:sldMk cId="4016249502" sldId="467"/>
            <ac:inkMk id="176" creationId="{8643EAFB-A955-4D0E-5B8A-6D79A8A8924E}"/>
          </ac:inkMkLst>
        </pc:inkChg>
        <pc:inkChg chg="mod">
          <ac:chgData name="Tim Cook" userId="d1c7cfb340f2c7ab" providerId="LiveId" clId="{62E3F0BF-74DC-4552-8C8C-069D3CDEED79}" dt="2023-04-12T01:23:30.541" v="749"/>
          <ac:inkMkLst>
            <pc:docMk/>
            <pc:sldMk cId="4016249502" sldId="467"/>
            <ac:inkMk id="177" creationId="{A3F102B0-A1DE-7B23-572F-1E09CCE51FFE}"/>
          </ac:inkMkLst>
        </pc:inkChg>
        <pc:inkChg chg="mod">
          <ac:chgData name="Tim Cook" userId="d1c7cfb340f2c7ab" providerId="LiveId" clId="{62E3F0BF-74DC-4552-8C8C-069D3CDEED79}" dt="2023-04-12T01:23:30.541" v="749"/>
          <ac:inkMkLst>
            <pc:docMk/>
            <pc:sldMk cId="4016249502" sldId="467"/>
            <ac:inkMk id="178" creationId="{06389ECC-65C6-6D4E-A8E6-426761DAFBDE}"/>
          </ac:inkMkLst>
        </pc:inkChg>
        <pc:inkChg chg="mod">
          <ac:chgData name="Tim Cook" userId="d1c7cfb340f2c7ab" providerId="LiveId" clId="{62E3F0BF-74DC-4552-8C8C-069D3CDEED79}" dt="2023-04-12T01:23:30.541" v="749"/>
          <ac:inkMkLst>
            <pc:docMk/>
            <pc:sldMk cId="4016249502" sldId="467"/>
            <ac:inkMk id="179" creationId="{781E0FDC-F5E1-4B3C-78D8-443FC23F50F1}"/>
          </ac:inkMkLst>
        </pc:inkChg>
        <pc:inkChg chg="del mod">
          <ac:chgData name="Tim Cook" userId="d1c7cfb340f2c7ab" providerId="LiveId" clId="{62E3F0BF-74DC-4552-8C8C-069D3CDEED79}" dt="2023-04-12T01:23:30.541" v="749"/>
          <ac:inkMkLst>
            <pc:docMk/>
            <pc:sldMk cId="4016249502" sldId="467"/>
            <ac:inkMk id="180" creationId="{8F6770BB-9234-99CF-102A-39BEDC6F3A64}"/>
          </ac:inkMkLst>
        </pc:inkChg>
        <pc:inkChg chg="del mod">
          <ac:chgData name="Tim Cook" userId="d1c7cfb340f2c7ab" providerId="LiveId" clId="{62E3F0BF-74DC-4552-8C8C-069D3CDEED79}" dt="2023-04-12T01:23:30.541" v="748"/>
          <ac:inkMkLst>
            <pc:docMk/>
            <pc:sldMk cId="4016249502" sldId="467"/>
            <ac:inkMk id="181" creationId="{5C53B661-1A11-7F7D-31AE-262584E30646}"/>
          </ac:inkMkLst>
        </pc:inkChg>
        <pc:inkChg chg="del mod">
          <ac:chgData name="Tim Cook" userId="d1c7cfb340f2c7ab" providerId="LiveId" clId="{62E3F0BF-74DC-4552-8C8C-069D3CDEED79}" dt="2023-04-12T01:23:30.541" v="747"/>
          <ac:inkMkLst>
            <pc:docMk/>
            <pc:sldMk cId="4016249502" sldId="467"/>
            <ac:inkMk id="182" creationId="{A3FAA73B-C3EE-23FD-BF3D-EF3CE1C7A849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3" creationId="{522CCAD1-27A6-FB7D-D257-F7F8F59D8FF6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4" creationId="{497A245A-159E-89DF-7C4F-DBBB49887344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5" creationId="{AA918A60-76BA-7870-5E2C-E26D97D5DE65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6" creationId="{216314D8-D4F2-3DE9-17D6-E71EF099E957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7" creationId="{5A12E673-B5E9-F8AC-B65B-AA4F134AE2F0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8" creationId="{41540B44-2357-4AAA-A397-F1989D3C8129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9" creationId="{60CBBD0A-3706-71C2-8867-5C6E5AC03D1B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90" creationId="{DA58E9A4-9030-A31E-0F66-3563F81AE31F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91" creationId="{B7B65D4C-FBC8-98A6-CE8A-F11CA1E96932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92" creationId="{360D3C4A-9E8D-6817-9C49-8606AC245D26}"/>
          </ac:inkMkLst>
        </pc:inkChg>
        <pc:inkChg chg="del mod">
          <ac:chgData name="Tim Cook" userId="d1c7cfb340f2c7ab" providerId="LiveId" clId="{62E3F0BF-74DC-4552-8C8C-069D3CDEED79}" dt="2023-04-12T01:23:29.831" v="746"/>
          <ac:inkMkLst>
            <pc:docMk/>
            <pc:sldMk cId="4016249502" sldId="467"/>
            <ac:inkMk id="193" creationId="{2F77AEC8-9C72-F385-30C3-5275D5A3BEAF}"/>
          </ac:inkMkLst>
        </pc:inkChg>
        <pc:inkChg chg="del mod">
          <ac:chgData name="Tim Cook" userId="d1c7cfb340f2c7ab" providerId="LiveId" clId="{62E3F0BF-74DC-4552-8C8C-069D3CDEED79}" dt="2023-04-12T01:23:29.831" v="744"/>
          <ac:inkMkLst>
            <pc:docMk/>
            <pc:sldMk cId="4016249502" sldId="467"/>
            <ac:inkMk id="194" creationId="{63AD7C32-B62F-7D1D-7F94-FE8E7E3D498B}"/>
          </ac:inkMkLst>
        </pc:inkChg>
        <pc:inkChg chg="del mod">
          <ac:chgData name="Tim Cook" userId="d1c7cfb340f2c7ab" providerId="LiveId" clId="{62E3F0BF-74DC-4552-8C8C-069D3CDEED79}" dt="2023-04-12T01:23:29.831" v="745"/>
          <ac:inkMkLst>
            <pc:docMk/>
            <pc:sldMk cId="4016249502" sldId="467"/>
            <ac:inkMk id="195" creationId="{D1692C65-7F27-84BD-4165-F54FF2E5E331}"/>
          </ac:inkMkLst>
        </pc:inkChg>
      </pc:sldChg>
    </pc:docChg>
  </pc:docChgLst>
  <pc:docChgLst>
    <pc:chgData name="Tim Cook" userId="d1c7cfb340f2c7ab" providerId="LiveId" clId="{4F270CED-3205-42A0-8A8C-AD158C58ACE7}"/>
    <pc:docChg chg="undo redo custSel addSld delSld modSld sldOrd">
      <pc:chgData name="Tim Cook" userId="d1c7cfb340f2c7ab" providerId="LiveId" clId="{4F270CED-3205-42A0-8A8C-AD158C58ACE7}" dt="2023-01-30T03:26:46.372" v="210"/>
      <pc:docMkLst>
        <pc:docMk/>
      </pc:docMkLst>
      <pc:sldChg chg="delSp modSp mod">
        <pc:chgData name="Tim Cook" userId="d1c7cfb340f2c7ab" providerId="LiveId" clId="{4F270CED-3205-42A0-8A8C-AD158C58ACE7}" dt="2023-01-30T03:26:46.372" v="210"/>
        <pc:sldMkLst>
          <pc:docMk/>
          <pc:sldMk cId="3052541179" sldId="348"/>
        </pc:sldMkLst>
        <pc:spChg chg="mod">
          <ac:chgData name="Tim Cook" userId="d1c7cfb340f2c7ab" providerId="LiveId" clId="{4F270CED-3205-42A0-8A8C-AD158C58ACE7}" dt="2023-01-30T03:26:38.803" v="207" actId="20577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4F270CED-3205-42A0-8A8C-AD158C58ACE7}" dt="2023-01-30T03:26:46.371" v="208"/>
          <ac:grpSpMkLst>
            <pc:docMk/>
            <pc:sldMk cId="3052541179" sldId="348"/>
            <ac:grpSpMk id="76" creationId="{4CA42FBB-0B6E-4C2E-3141-81CF59243D7C}"/>
          </ac:grpSpMkLst>
        </pc:grpChg>
        <pc:inkChg chg="del">
          <ac:chgData name="Tim Cook" userId="d1c7cfb340f2c7ab" providerId="LiveId" clId="{4F270CED-3205-42A0-8A8C-AD158C58ACE7}" dt="2023-01-30T03:26:46.371" v="209"/>
          <ac:inkMkLst>
            <pc:docMk/>
            <pc:sldMk cId="3052541179" sldId="348"/>
            <ac:inkMk id="73" creationId="{C55DB8ED-1F79-B3AB-940D-CEFAF121C840}"/>
          </ac:inkMkLst>
        </pc:inkChg>
        <pc:inkChg chg="del mod">
          <ac:chgData name="Tim Cook" userId="d1c7cfb340f2c7ab" providerId="LiveId" clId="{4F270CED-3205-42A0-8A8C-AD158C58ACE7}" dt="2023-01-30T03:26:46.372" v="210"/>
          <ac:inkMkLst>
            <pc:docMk/>
            <pc:sldMk cId="3052541179" sldId="348"/>
            <ac:inkMk id="74" creationId="{B3596991-3AC5-8BD3-F6E8-DBE4D936B4D0}"/>
          </ac:inkMkLst>
        </pc:inkChg>
        <pc:inkChg chg="del">
          <ac:chgData name="Tim Cook" userId="d1c7cfb340f2c7ab" providerId="LiveId" clId="{4F270CED-3205-42A0-8A8C-AD158C58ACE7}" dt="2023-01-30T03:26:46.371" v="208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4F270CED-3205-42A0-8A8C-AD158C58ACE7}" dt="2023-01-30T03:21:57.068" v="205"/>
        <pc:sldMkLst>
          <pc:docMk/>
          <pc:sldMk cId="1478683090" sldId="349"/>
        </pc:sldMkLst>
        <pc:picChg chg="mod">
          <ac:chgData name="Tim Cook" userId="d1c7cfb340f2c7ab" providerId="LiveId" clId="{4F270CED-3205-42A0-8A8C-AD158C58ACE7}" dt="2023-01-30T00:31:57.381" v="64" actId="1076"/>
          <ac:picMkLst>
            <pc:docMk/>
            <pc:sldMk cId="1478683090" sldId="349"/>
            <ac:picMk id="7" creationId="{F5ED8B26-DC2C-460E-DDF6-C9A27693D6DD}"/>
          </ac:picMkLst>
        </pc:picChg>
        <pc:inkChg chg="add del">
          <ac:chgData name="Tim Cook" userId="d1c7cfb340f2c7ab" providerId="LiveId" clId="{4F270CED-3205-42A0-8A8C-AD158C58ACE7}" dt="2023-01-30T00:32:11.969" v="68" actId="9405"/>
          <ac:inkMkLst>
            <pc:docMk/>
            <pc:sldMk cId="1478683090" sldId="349"/>
            <ac:inkMk id="3" creationId="{3F76A20F-DD4E-14E8-0B0C-363AD31B2484}"/>
          </ac:inkMkLst>
        </pc:inkChg>
        <pc:inkChg chg="del">
          <ac:chgData name="Tim Cook" userId="d1c7cfb340f2c7ab" providerId="LiveId" clId="{4F270CED-3205-42A0-8A8C-AD158C58ACE7}" dt="2023-01-30T03:21:57.068" v="204"/>
          <ac:inkMkLst>
            <pc:docMk/>
            <pc:sldMk cId="1478683090" sldId="349"/>
            <ac:inkMk id="3" creationId="{DDD6D812-E8A3-267D-7EDC-067CA69D35DE}"/>
          </ac:inkMkLst>
        </pc:inkChg>
        <pc:inkChg chg="add del">
          <ac:chgData name="Tim Cook" userId="d1c7cfb340f2c7ab" providerId="LiveId" clId="{4F270CED-3205-42A0-8A8C-AD158C58ACE7}" dt="2023-01-30T00:32:11.548" v="67" actId="9405"/>
          <ac:inkMkLst>
            <pc:docMk/>
            <pc:sldMk cId="1478683090" sldId="349"/>
            <ac:inkMk id="4" creationId="{5A90C910-5818-0C29-C1CC-B758179D7749}"/>
          </ac:inkMkLst>
        </pc:inkChg>
        <pc:inkChg chg="add">
          <ac:chgData name="Tim Cook" userId="d1c7cfb340f2c7ab" providerId="LiveId" clId="{4F270CED-3205-42A0-8A8C-AD158C58ACE7}" dt="2023-01-30T00:36:13.392" v="69" actId="9405"/>
          <ac:inkMkLst>
            <pc:docMk/>
            <pc:sldMk cId="1478683090" sldId="349"/>
            <ac:inkMk id="5" creationId="{B0C4AEBC-7840-7A5D-97C8-6C5AFA822123}"/>
          </ac:inkMkLst>
        </pc:inkChg>
        <pc:inkChg chg="del">
          <ac:chgData name="Tim Cook" userId="d1c7cfb340f2c7ab" providerId="LiveId" clId="{4F270CED-3205-42A0-8A8C-AD158C58ACE7}" dt="2023-01-30T03:21:57.068" v="205"/>
          <ac:inkMkLst>
            <pc:docMk/>
            <pc:sldMk cId="1478683090" sldId="349"/>
            <ac:inkMk id="12" creationId="{CC558E5C-0511-75F5-3E3F-7EF2613DADA8}"/>
          </ac:inkMkLst>
        </pc:inkChg>
      </pc:sldChg>
      <pc:sldChg chg="addSp modSp add del mod ord">
        <pc:chgData name="Tim Cook" userId="d1c7cfb340f2c7ab" providerId="LiveId" clId="{4F270CED-3205-42A0-8A8C-AD158C58ACE7}" dt="2023-01-30T03:21:46.146" v="203"/>
        <pc:sldMkLst>
          <pc:docMk/>
          <pc:sldMk cId="1447601407" sldId="350"/>
        </pc:sldMkLst>
        <pc:grpChg chg="mod">
          <ac:chgData name="Tim Cook" userId="d1c7cfb340f2c7ab" providerId="LiveId" clId="{4F270CED-3205-42A0-8A8C-AD158C58ACE7}" dt="2023-01-30T03:21:46.146" v="203"/>
          <ac:grpSpMkLst>
            <pc:docMk/>
            <pc:sldMk cId="1447601407" sldId="350"/>
            <ac:grpSpMk id="7" creationId="{44D5F65D-226D-8EC1-08CC-D03386DAD529}"/>
          </ac:grpSpMkLst>
        </pc:grpChg>
        <pc:inkChg chg="mod">
          <ac:chgData name="Tim Cook" userId="d1c7cfb340f2c7ab" providerId="LiveId" clId="{4F270CED-3205-42A0-8A8C-AD158C58ACE7}" dt="2023-01-30T03:21:18.482" v="199" actId="208"/>
          <ac:inkMkLst>
            <pc:docMk/>
            <pc:sldMk cId="1447601407" sldId="350"/>
            <ac:inkMk id="3" creationId="{6282AEEC-91EF-E62F-F960-3D492820AA2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4" creationId="{EFFC6027-5498-F33F-4E2C-96F84D3C5B0F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5" creationId="{1BA0A738-8362-99E1-6F87-1B4B9BF3591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6" creationId="{6FA0BA33-F7B8-D89A-244C-3DA6A6579824}"/>
          </ac:inkMkLst>
        </pc:inkChg>
      </pc:sldChg>
      <pc:sldChg chg="del">
        <pc:chgData name="Tim Cook" userId="d1c7cfb340f2c7ab" providerId="LiveId" clId="{4F270CED-3205-42A0-8A8C-AD158C58ACE7}" dt="2023-01-30T00:36:16.675" v="70" actId="2696"/>
        <pc:sldMkLst>
          <pc:docMk/>
          <pc:sldMk cId="849643055" sldId="352"/>
        </pc:sldMkLst>
      </pc:sldChg>
      <pc:sldChg chg="addSp delSp modSp mod">
        <pc:chgData name="Tim Cook" userId="d1c7cfb340f2c7ab" providerId="LiveId" clId="{4F270CED-3205-42A0-8A8C-AD158C58ACE7}" dt="2023-01-30T03:20:55.732" v="198" actId="1076"/>
        <pc:sldMkLst>
          <pc:docMk/>
          <pc:sldMk cId="1705576145" sldId="353"/>
        </pc:sldMkLst>
        <pc:spChg chg="mod">
          <ac:chgData name="Tim Cook" userId="d1c7cfb340f2c7ab" providerId="LiveId" clId="{4F270CED-3205-42A0-8A8C-AD158C58ACE7}" dt="2023-01-30T03:20:55.732" v="198" actId="1076"/>
          <ac:spMkLst>
            <pc:docMk/>
            <pc:sldMk cId="1705576145" sldId="353"/>
            <ac:spMk id="2" creationId="{B909A3A2-F649-D229-733D-3B55B858D590}"/>
          </ac:spMkLst>
        </pc:s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1" creationId="{1B2339BE-A3E5-7778-CA1D-718233F3F3B9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4" creationId="{83E2EA5C-F2BA-3244-0B3C-C05D41402E1D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75" creationId="{CB723E3D-5CA0-770A-09B2-1DAE2DE948E5}"/>
          </ac:grpSpMkLst>
        </pc:grpChg>
        <pc:inkChg chg="add del">
          <ac:chgData name="Tim Cook" userId="d1c7cfb340f2c7ab" providerId="LiveId" clId="{4F270CED-3205-42A0-8A8C-AD158C58ACE7}" dt="2023-01-30T00:36:19.330" v="72" actId="9405"/>
          <ac:inkMkLst>
            <pc:docMk/>
            <pc:sldMk cId="1705576145" sldId="353"/>
            <ac:inkMk id="3" creationId="{6F268B43-F016-7B82-8278-8DFF0EC955D2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4" creationId="{18EAC496-ABE2-95EF-2B31-F8A461C7999E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7" creationId="{28F2C9A7-7EE8-1B3B-6DC9-9766B07536C7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65" creationId="{104E8A6E-44E5-AAC1-F4E9-E7BB8DD70B4B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76" creationId="{4FE58E3F-1E2F-49CE-AD1E-7D892435BE67}"/>
          </ac:inkMkLst>
        </pc:inkChg>
      </pc:sldChg>
      <pc:sldChg chg="addSp delSp modSp mod">
        <pc:chgData name="Tim Cook" userId="d1c7cfb340f2c7ab" providerId="LiveId" clId="{4F270CED-3205-42A0-8A8C-AD158C58ACE7}" dt="2023-01-30T02:50:30.240" v="190" actId="1076"/>
        <pc:sldMkLst>
          <pc:docMk/>
          <pc:sldMk cId="907567701" sldId="355"/>
        </pc:sldMkLst>
        <pc:spChg chg="mod">
          <ac:chgData name="Tim Cook" userId="d1c7cfb340f2c7ab" providerId="LiveId" clId="{4F270CED-3205-42A0-8A8C-AD158C58ACE7}" dt="2023-01-30T00:54:24.721" v="149" actId="1076"/>
          <ac:spMkLst>
            <pc:docMk/>
            <pc:sldMk cId="907567701" sldId="355"/>
            <ac:spMk id="2" creationId="{B909A3A2-F649-D229-733D-3B55B858D590}"/>
          </ac:spMkLst>
        </pc:s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25" creationId="{8142BBAD-CBB2-78C4-3B4D-4C05F7A46345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41" creationId="{CE703786-2E5E-4B51-91C5-8962A509B63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66" creationId="{3D968847-6BFB-2019-67DB-CFA991850A0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0" creationId="{3CB726BB-2923-9231-A394-C2FC4FC2BED7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5" creationId="{E33ED186-6EAE-1D0F-1E37-345AB84A8349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14" creationId="{4E64F535-ACB6-F7BF-B794-DACA20F896B8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21" creationId="{AB75A9A2-C49B-C8EB-7CA3-F50F1B933EFB}"/>
          </ac:inkMkLst>
        </pc:inkChg>
        <pc:inkChg chg="mod">
          <ac:chgData name="Tim Cook" userId="d1c7cfb340f2c7ab" providerId="LiveId" clId="{4F270CED-3205-42A0-8A8C-AD158C58ACE7}" dt="2023-01-30T02:50:30.240" v="190" actId="1076"/>
          <ac:inkMkLst>
            <pc:docMk/>
            <pc:sldMk cId="907567701" sldId="355"/>
            <ac:inkMk id="67" creationId="{EA1A53D7-54BC-842C-0768-BD567C00BA31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71" creationId="{424901A7-AE42-9339-1AC4-CBFD4F3B9F39}"/>
          </ac:inkMkLst>
        </pc:inkChg>
      </pc:sldChg>
      <pc:sldChg chg="modSp mod">
        <pc:chgData name="Tim Cook" userId="d1c7cfb340f2c7ab" providerId="LiveId" clId="{4F270CED-3205-42A0-8A8C-AD158C58ACE7}" dt="2023-01-30T01:01:53.138" v="157" actId="20577"/>
        <pc:sldMkLst>
          <pc:docMk/>
          <pc:sldMk cId="1065243451" sldId="356"/>
        </pc:sldMkLst>
        <pc:spChg chg="mod">
          <ac:chgData name="Tim Cook" userId="d1c7cfb340f2c7ab" providerId="LiveId" clId="{4F270CED-3205-42A0-8A8C-AD158C58ACE7}" dt="2023-01-30T01:01:53.138" v="157" actId="20577"/>
          <ac:spMkLst>
            <pc:docMk/>
            <pc:sldMk cId="1065243451" sldId="356"/>
            <ac:spMk id="2" creationId="{B909A3A2-F649-D229-733D-3B55B858D590}"/>
          </ac:spMkLst>
        </pc:spChg>
      </pc:sldChg>
      <pc:sldChg chg="modSp mod">
        <pc:chgData name="Tim Cook" userId="d1c7cfb340f2c7ab" providerId="LiveId" clId="{4F270CED-3205-42A0-8A8C-AD158C58ACE7}" dt="2023-01-30T00:26:48.218" v="63" actId="20577"/>
        <pc:sldMkLst>
          <pc:docMk/>
          <pc:sldMk cId="71608868" sldId="357"/>
        </pc:sldMkLst>
        <pc:spChg chg="mod">
          <ac:chgData name="Tim Cook" userId="d1c7cfb340f2c7ab" providerId="LiveId" clId="{4F270CED-3205-42A0-8A8C-AD158C58ACE7}" dt="2023-01-30T00:26:48.218" v="63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4F270CED-3205-42A0-8A8C-AD158C58ACE7}" dt="2023-01-30T00:25:10.424" v="50" actId="1076"/>
          <ac:spMkLst>
            <pc:docMk/>
            <pc:sldMk cId="71608868" sldId="357"/>
            <ac:spMk id="3" creationId="{12676B93-E2DD-E8F7-C5F0-5B2D54A0478F}"/>
          </ac:spMkLst>
        </pc:spChg>
      </pc:sldChg>
      <pc:sldChg chg="new del">
        <pc:chgData name="Tim Cook" userId="d1c7cfb340f2c7ab" providerId="LiveId" clId="{4F270CED-3205-42A0-8A8C-AD158C58ACE7}" dt="2023-01-30T01:16:15.022" v="160" actId="2696"/>
        <pc:sldMkLst>
          <pc:docMk/>
          <pc:sldMk cId="3857596955" sldId="358"/>
        </pc:sldMkLst>
      </pc:sldChg>
      <pc:sldChg chg="addSp delSp modSp add mod">
        <pc:chgData name="Tim Cook" userId="d1c7cfb340f2c7ab" providerId="LiveId" clId="{4F270CED-3205-42A0-8A8C-AD158C58ACE7}" dt="2023-01-30T01:16:31.355" v="167" actId="1076"/>
        <pc:sldMkLst>
          <pc:docMk/>
          <pc:sldMk cId="297070055" sldId="359"/>
        </pc:sldMkLst>
        <pc:spChg chg="mod">
          <ac:chgData name="Tim Cook" userId="d1c7cfb340f2c7ab" providerId="LiveId" clId="{4F270CED-3205-42A0-8A8C-AD158C58ACE7}" dt="2023-01-30T01:16:31.355" v="167" actId="1076"/>
          <ac:spMkLst>
            <pc:docMk/>
            <pc:sldMk cId="297070055" sldId="359"/>
            <ac:spMk id="2" creationId="{A04D39CD-10EE-4D2C-D74D-664DFEDDF4B9}"/>
          </ac:spMkLst>
        </pc:spChg>
        <pc:spChg chg="del">
          <ac:chgData name="Tim Cook" userId="d1c7cfb340f2c7ab" providerId="LiveId" clId="{4F270CED-3205-42A0-8A8C-AD158C58ACE7}" dt="2023-01-30T01:16:18.788" v="161" actId="478"/>
          <ac:spMkLst>
            <pc:docMk/>
            <pc:sldMk cId="297070055" sldId="359"/>
            <ac:spMk id="3" creationId="{12676B93-E2DD-E8F7-C5F0-5B2D54A0478F}"/>
          </ac:spMkLst>
        </pc:spChg>
        <pc:spChg chg="add del mod">
          <ac:chgData name="Tim Cook" userId="d1c7cfb340f2c7ab" providerId="LiveId" clId="{4F270CED-3205-42A0-8A8C-AD158C58ACE7}" dt="2023-01-30T01:16:20.788" v="162" actId="478"/>
          <ac:spMkLst>
            <pc:docMk/>
            <pc:sldMk cId="297070055" sldId="359"/>
            <ac:spMk id="5" creationId="{B0CFCAEA-08B4-E334-5B63-CFE7A3CFCA54}"/>
          </ac:spMkLst>
        </pc:s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5" creationId="{CF5B019E-EB0F-C2D6-3635-5F3E485BE5E3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6" creationId="{A0FA37B8-46C8-8ABC-B5E8-192C6333BE00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5" creationId="{8D71C5D4-4220-092B-E28A-CD79D6023BF2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6" creationId="{62CBB00A-1B3E-E1BA-C90B-44255CEFDEDF}"/>
          </ac:grpSpMkLst>
        </pc:grp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4" creationId="{FEAD483B-7D92-0F53-E336-F92DBB9A655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5" creationId="{844BC438-5CC8-9B90-3DE1-4BCC36D22D0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9" creationId="{E29A1BA2-B58B-1278-627D-1A2D8D78494B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53" creationId="{B70DCE50-33F1-C49C-AF2B-088AD67AF9FA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61" creationId="{520FB8E1-D058-42E4-F620-111B08E50B1A}"/>
          </ac:inkMkLst>
        </pc:inkChg>
      </pc:sldChg>
      <pc:sldChg chg="addSp delSp modSp new mod">
        <pc:chgData name="Tim Cook" userId="d1c7cfb340f2c7ab" providerId="LiveId" clId="{4F270CED-3205-42A0-8A8C-AD158C58ACE7}" dt="2023-01-30T02:50:09.151" v="187" actId="1076"/>
        <pc:sldMkLst>
          <pc:docMk/>
          <pc:sldMk cId="3885097050" sldId="360"/>
        </pc:sldMkLst>
        <pc:spChg chg="mod">
          <ac:chgData name="Tim Cook" userId="d1c7cfb340f2c7ab" providerId="LiveId" clId="{4F270CED-3205-42A0-8A8C-AD158C58ACE7}" dt="2023-01-30T02:49:10.905" v="173"/>
          <ac:spMkLst>
            <pc:docMk/>
            <pc:sldMk cId="3885097050" sldId="360"/>
            <ac:spMk id="2" creationId="{5663E42C-654A-A5BF-6B4A-18B40AA77070}"/>
          </ac:spMkLst>
        </pc:spChg>
        <pc:spChg chg="del">
          <ac:chgData name="Tim Cook" userId="d1c7cfb340f2c7ab" providerId="LiveId" clId="{4F270CED-3205-42A0-8A8C-AD158C58ACE7}" dt="2023-01-30T02:49:03.914" v="169" actId="478"/>
          <ac:spMkLst>
            <pc:docMk/>
            <pc:sldMk cId="3885097050" sldId="360"/>
            <ac:spMk id="3" creationId="{D43277B8-91F6-BBF5-0CCB-B49F7BEC8C89}"/>
          </ac:spMkLst>
        </pc:s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6" creationId="{1F950C14-AACA-E00D-0A39-A0C4C02AAAD2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0" creationId="{38B46761-FC92-3643-685A-3D6588D1D00C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3" creationId="{40ED9B41-BD87-3076-F249-664740E54BF3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6" creationId="{FE90FDE8-07F0-5936-DA6A-E0666FDA1920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20" creationId="{B8D13AB3-F23B-13C6-FA41-AE53C49D5AF6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26" creationId="{6A5B75B3-F9A0-0773-6ADE-FCCEF0198061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0" creationId="{F91509A9-AF56-ED8D-0886-855BF574B29E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3" creationId="{2277D920-8630-9F60-6B16-3EE0E6995A18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6" creationId="{CCAA3019-B994-DC1C-2EB7-7061FAB6E6EA}"/>
          </ac:grpSpMkLst>
        </pc:grpChg>
        <pc:grpChg chg="add del mod">
          <ac:chgData name="Tim Cook" userId="d1c7cfb340f2c7ab" providerId="LiveId" clId="{4F270CED-3205-42A0-8A8C-AD158C58ACE7}" dt="2023-01-30T02:49:17.139" v="175" actId="478"/>
          <ac:grpSpMkLst>
            <pc:docMk/>
            <pc:sldMk cId="3885097050" sldId="360"/>
            <ac:grpSpMk id="40" creationId="{06730B4C-550A-10CA-BF04-A0805EC864F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46" creationId="{21F85D03-998B-955A-2B3C-A7D36E3432FD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0" creationId="{5DE203E1-CED7-1FF8-ED7D-43F12659573C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4" creationId="{FC91FAFF-B094-E2C0-F9C2-1B9A6FCEE4D0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8" creationId="{A741C44E-83F3-62C9-CA9C-C9A86ECA06C9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2" creationId="{C6562E6B-8AE6-10F7-E4FA-84508209D397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5" creationId="{616E742A-0DD9-EB0F-81CB-885126D4142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3" creationId="{1B7C6D32-7CC0-F473-C1BB-C8855EA5E44F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7" creationId="{EB94F689-C35D-0F59-63CF-81A5DC08ECED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88" creationId="{0FCDA2B9-158C-F60E-30D8-82FC46D59428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2" creationId="{4207D3B0-5568-B3F7-46FA-1FE7D9D8DF89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6" creationId="{98E03A86-C552-65AE-4891-D8E3FDF481A0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3" creationId="{21FDCF8D-6117-8537-6E69-A7FB9769EB36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7" creationId="{5D91B728-6B9B-2260-C7E6-3BE31DF3791D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0" creationId="{2CECB50E-B0B9-3D46-6AA5-C1D418B65F0C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3" creationId="{C5B4FCDD-ABAA-F7EE-F2A3-4A0F1A452EB5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7" creationId="{557D9AAE-23EB-8F93-F48C-E53A850A13F6}"/>
          </ac:grpSpMkLst>
        </pc:grp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4" creationId="{51D76458-5490-09D8-63B6-D94F8590C893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5" creationId="{FED4D375-B9BA-D61F-C02C-EBC8FB9A46D4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7" creationId="{D47CAD23-859A-9DA2-CA93-9020E4A7FAE6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8" creationId="{6045D831-DBF8-678B-1E12-7995A2BA13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9" creationId="{3B4D5E82-1C79-C084-065F-ED9B485C2E40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1" creationId="{CD67E60B-3027-EAFA-0145-73F93317FB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2" creationId="{AE216BBF-0B54-8E2E-8AC9-9C3AE70BA9A7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4" creationId="{54BE4C17-1806-B93D-C624-73305181F4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5" creationId="{9E712E01-A898-4F68-2097-1C66674DDF83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7" creationId="{4D987F7F-F782-CF42-F9DB-0C19A88D46B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8" creationId="{1AD702BF-246D-5BD5-A3E6-A7A8A828C5C1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19" creationId="{7E85B314-D91A-D8BE-603A-21170267F4D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1" creationId="{67AA3D33-A62A-FDAE-7A91-3FA86E2BD4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2" creationId="{3079E6E6-E4E4-7D16-059E-C4ADB39FC8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3" creationId="{A17C550D-8D45-E166-9F90-57EEA5A9AC81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4" creationId="{994E85F5-747F-862F-A2ED-AC20694E06F3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5" creationId="{6BECA0DF-4E34-8122-875D-7DF7EF420A3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7" creationId="{0E676F08-0755-D9DD-CE18-8E078E9D948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8" creationId="{329EE804-0452-3091-2745-677141F0DEE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9" creationId="{0FF0A107-D17B-07A3-A842-22D17EACB47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1" creationId="{D3B4E74F-2C67-C48D-E010-E43911E49732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2" creationId="{E04F8239-C2D7-E189-B05D-C08B1630EDB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4" creationId="{064B7670-B39D-C872-D69E-93F3FD63A5DF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5" creationId="{535C8FBE-E765-F909-29C3-397E0597A16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7" creationId="{7C6861E0-534E-9229-6A6F-620E9C4DF84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8" creationId="{80A611C1-AD16-E382-5748-322707DDB44B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39" creationId="{64DEEA80-A5C6-06B6-D46F-6EFCBC4C5D55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1" creationId="{17C49752-BB73-53C0-333A-160C5F5614A6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2" creationId="{CD30832A-F5C9-51E8-1B52-10E6D43FC1F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3" creationId="{E8D79360-76B1-48D5-504F-326A2AF374B6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4" creationId="{15F55521-1D15-A199-5B97-9F4A6656DC00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5" creationId="{8F0F4DFD-62B3-FCA6-0A4D-11683DF6FC7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7" creationId="{03B9797E-81A9-0D56-BD9E-F768CA80DF30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8" creationId="{5191FCE8-E835-D635-0D53-50272E9B6A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9" creationId="{37BAC832-28FC-EF42-7D81-3F13AE8A696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1" creationId="{1A1EA1FC-72BD-428D-BA9F-A3109930A15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2" creationId="{A5E0F946-47C1-3966-8A4F-E9BF4A0B24FC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3" creationId="{CE97E98B-F3E1-2347-995B-28C41856C8CF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5" creationId="{47A5314D-2078-2EFC-CF85-D29CB1F2C67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6" creationId="{6415340D-ED22-3D26-919E-3F0C865D98CE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7" creationId="{ADD93028-AA0F-B748-46F0-BF55E4A7512E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9" creationId="{85134928-699F-C2D3-76FB-C79F508A2FBC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0" creationId="{07BAEE8E-7A88-11D6-E851-DF92B9D4651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1" creationId="{354856E9-411C-C17A-E31E-0916ACACBA3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3" creationId="{FD40358A-8BF7-660F-DDE8-3C75F79067B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4" creationId="{EF2DEC58-C2EB-ECE4-9D2B-E9D38E8CF5E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6" creationId="{3317F393-BF03-73DE-72EF-57669280FE59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7" creationId="{CA37C64A-86DE-0284-F330-4E58D2B7B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8" creationId="{548AF10B-CB54-5747-1DE5-984BCE1139B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9" creationId="{31BD6D0A-7CEA-6A64-414E-01E65AF171C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0" creationId="{47134BA9-CB77-5C73-2FE0-54AF5820BE66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1" creationId="{6186AD0A-166C-411D-8D50-B65364C4E6D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2" creationId="{F0E64234-7003-D611-EB16-499D243102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4" creationId="{01812264-9F91-4962-FCCE-A4FA307BD43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5" creationId="{5A389DF4-C486-EC4C-A441-B04C1840A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6" creationId="{591750B9-E944-8307-0F6C-4701FCE0D6E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8" creationId="{742DCEFC-7FA2-A9C4-C391-4216DE7ABBA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9" creationId="{3E03A785-FCD4-5E1F-CC5A-5E8F6A06F1B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0" creationId="{E03C6F19-A2B8-9106-96ED-CEF62E8D1EE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1" creationId="{46F7C87B-B135-5382-CE7C-386FBFDCA76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2" creationId="{98B1A49C-B22B-80DC-6F91-1FCCF7DE7E8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3" creationId="{24A45C30-B67A-1BA0-6392-40CCD1FF2AC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4" creationId="{ADE5DE7F-2CBF-104D-AFA3-C8F5BD6D285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5" creationId="{A560C7EB-6379-8A2E-A271-6197FA6DCB62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6" creationId="{A321F944-D7D0-7C8D-2428-1039000B61E1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7" creationId="{63BBF924-DD05-8795-0859-BEB8C68DB51E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9" creationId="{015CA0FD-1396-C78A-EDEF-09ECA95A928D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0" creationId="{D8AF7E79-CB97-68C1-3795-6AAB2E776967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1" creationId="{6EF54CD2-9734-52B4-0175-FE477D545C21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3" creationId="{5289DBB5-5B04-B99F-014C-8B1671156408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4" creationId="{17CDD9BD-CD74-2D35-2A4F-C2BDD0456BE4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5" creationId="{08DBAE69-EC49-E2AE-F937-9FBEEBE9EF92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7" creationId="{7AAB0F5E-5364-5002-F934-0576965BB685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8" creationId="{9FA6DD3A-0DAB-AE61-B190-9E2C408792B7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9" creationId="{D88BACCA-86D2-4E74-F216-4D837AC58AAE}"/>
          </ac:inkMkLst>
        </pc:inkChg>
        <pc:inkChg chg="add del mod">
          <ac:chgData name="Tim Cook" userId="d1c7cfb340f2c7ab" providerId="LiveId" clId="{4F270CED-3205-42A0-8A8C-AD158C58ACE7}" dt="2023-01-30T02:50:00.764" v="183"/>
          <ac:inkMkLst>
            <pc:docMk/>
            <pc:sldMk cId="3885097050" sldId="360"/>
            <ac:inkMk id="100" creationId="{003635F6-ADD7-2E65-20C0-5E5335E5A76A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1" creationId="{7E652F48-4B77-C6A7-8F42-80356FBF0BDE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2" creationId="{0574D043-9ED5-F5BE-E3E1-CCD76022CE0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4" creationId="{9E8D1B4E-3CBF-4371-8378-888F847B00A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5" creationId="{99467975-0382-7FA4-39DE-1546CBFC9C4D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6" creationId="{CC618CF3-8D22-CBF4-F3A1-586643F8B84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8" creationId="{C736C2AD-94DF-E268-D427-18CAD2BFC483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9" creationId="{792988B1-A1D0-79BD-D492-43CEDA80C7F2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1" creationId="{54CE9299-D9D7-9664-5B5B-09A7624130C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2" creationId="{01376F37-4FB7-437C-B979-D888EE7CF39F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4" creationId="{E0CF338B-A1B3-0D00-893D-75DF4565769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5" creationId="{D3CDDFE6-19D2-5D21-DC6F-647985D84B20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16" creationId="{23A6A73F-7A62-8655-94B1-5C6A7155F8A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8" creationId="{BECFF292-8430-748E-81D1-46E56025C5A6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9" creationId="{4FA0A529-4EAA-6840-6C3C-14A011B8603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20" creationId="{E749B429-557F-8B7C-03E1-E6A3D88694BC}"/>
          </ac:inkMkLst>
        </pc:inkChg>
      </pc:sldChg>
    </pc:docChg>
  </pc:docChgLst>
  <pc:docChgLst>
    <pc:chgData name="Tim Cook" userId="d1c7cfb340f2c7ab" providerId="LiveId" clId="{EFD2F591-51D4-4740-B80F-628FC59A2B72}"/>
    <pc:docChg chg="undo custSel modSld">
      <pc:chgData name="Tim Cook" userId="d1c7cfb340f2c7ab" providerId="LiveId" clId="{EFD2F591-51D4-4740-B80F-628FC59A2B72}" dt="2023-01-27T02:40:53.293" v="1192"/>
      <pc:docMkLst>
        <pc:docMk/>
      </pc:docMkLst>
      <pc:sldChg chg="addSp delSp modSp mod">
        <pc:chgData name="Tim Cook" userId="d1c7cfb340f2c7ab" providerId="LiveId" clId="{EFD2F591-51D4-4740-B80F-628FC59A2B72}" dt="2023-01-27T02:13:19.825" v="183" actId="9405"/>
        <pc:sldMkLst>
          <pc:docMk/>
          <pc:sldMk cId="3026418069" sldId="346"/>
        </pc:sldMkLst>
        <pc:grpChg chg="del mod">
          <ac:chgData name="Tim Cook" userId="d1c7cfb340f2c7ab" providerId="LiveId" clId="{EFD2F591-51D4-4740-B80F-628FC59A2B72}" dt="2023-01-27T02:06:12.167" v="7"/>
          <ac:grpSpMkLst>
            <pc:docMk/>
            <pc:sldMk cId="3026418069" sldId="346"/>
            <ac:grpSpMk id="7" creationId="{3E5C72E5-F743-973B-ACD0-99CA9DF28BB9}"/>
          </ac:grpSpMkLst>
        </pc:grpChg>
        <pc:grpChg chg="del mod">
          <ac:chgData name="Tim Cook" userId="d1c7cfb340f2c7ab" providerId="LiveId" clId="{EFD2F591-51D4-4740-B80F-628FC59A2B72}" dt="2023-01-27T02:06:16.531" v="12"/>
          <ac:grpSpMkLst>
            <pc:docMk/>
            <pc:sldMk cId="3026418069" sldId="346"/>
            <ac:grpSpMk id="10" creationId="{9AA0BD24-196E-51B3-DDFC-2B31F4EA2BA8}"/>
          </ac:grpSpMkLst>
        </pc:grpChg>
        <pc:grpChg chg="del mod">
          <ac:chgData name="Tim Cook" userId="d1c7cfb340f2c7ab" providerId="LiveId" clId="{EFD2F591-51D4-4740-B80F-628FC59A2B72}" dt="2023-01-27T02:12:08.338" v="149"/>
          <ac:grpSpMkLst>
            <pc:docMk/>
            <pc:sldMk cId="3026418069" sldId="346"/>
            <ac:grpSpMk id="11" creationId="{8AA3C85C-C9D2-C125-5836-C85B933433CD}"/>
          </ac:grpSpMkLst>
        </pc:grpChg>
        <pc:grpChg chg="del mod">
          <ac:chgData name="Tim Cook" userId="d1c7cfb340f2c7ab" providerId="LiveId" clId="{EFD2F591-51D4-4740-B80F-628FC59A2B72}" dt="2023-01-27T02:06:21.169" v="17"/>
          <ac:grpSpMkLst>
            <pc:docMk/>
            <pc:sldMk cId="3026418069" sldId="346"/>
            <ac:grpSpMk id="13" creationId="{BA45D3B3-CDF5-035C-6F81-78C4B339163D}"/>
          </ac:grpSpMkLst>
        </pc:grpChg>
        <pc:grpChg chg="mod">
          <ac:chgData name="Tim Cook" userId="d1c7cfb340f2c7ab" providerId="LiveId" clId="{EFD2F591-51D4-4740-B80F-628FC59A2B72}" dt="2023-01-27T02:12:09.807" v="151"/>
          <ac:grpSpMkLst>
            <pc:docMk/>
            <pc:sldMk cId="3026418069" sldId="346"/>
            <ac:grpSpMk id="16" creationId="{096651F8-A222-A79C-83D6-22E58110E21F}"/>
          </ac:grpSpMkLst>
        </pc:grpChg>
        <pc:grpChg chg="del mod">
          <ac:chgData name="Tim Cook" userId="d1c7cfb340f2c7ab" providerId="LiveId" clId="{EFD2F591-51D4-4740-B80F-628FC59A2B72}" dt="2023-01-27T02:06:25.042" v="22"/>
          <ac:grpSpMkLst>
            <pc:docMk/>
            <pc:sldMk cId="3026418069" sldId="346"/>
            <ac:grpSpMk id="16" creationId="{E44E422E-FE23-9F4C-F0B5-FE9042EFE9AD}"/>
          </ac:grpSpMkLst>
        </pc:grpChg>
        <pc:grpChg chg="del mod">
          <ac:chgData name="Tim Cook" userId="d1c7cfb340f2c7ab" providerId="LiveId" clId="{EFD2F591-51D4-4740-B80F-628FC59A2B72}" dt="2023-01-27T02:06:28.666" v="27"/>
          <ac:grpSpMkLst>
            <pc:docMk/>
            <pc:sldMk cId="3026418069" sldId="346"/>
            <ac:grpSpMk id="19" creationId="{C6A4D701-F0C9-4978-B002-CF74899A7C61}"/>
          </ac:grpSpMkLst>
        </pc:grpChg>
        <pc:grpChg chg="del mod">
          <ac:chgData name="Tim Cook" userId="d1c7cfb340f2c7ab" providerId="LiveId" clId="{EFD2F591-51D4-4740-B80F-628FC59A2B72}" dt="2023-01-27T02:06:37.948" v="37"/>
          <ac:grpSpMkLst>
            <pc:docMk/>
            <pc:sldMk cId="3026418069" sldId="346"/>
            <ac:grpSpMk id="23" creationId="{CE4051CF-5182-1CCC-4129-66ACC5AB7814}"/>
          </ac:grpSpMkLst>
        </pc:grpChg>
        <pc:grpChg chg="del mod">
          <ac:chgData name="Tim Cook" userId="d1c7cfb340f2c7ab" providerId="LiveId" clId="{EFD2F591-51D4-4740-B80F-628FC59A2B72}" dt="2023-01-27T02:06:42.400" v="42"/>
          <ac:grpSpMkLst>
            <pc:docMk/>
            <pc:sldMk cId="3026418069" sldId="346"/>
            <ac:grpSpMk id="27" creationId="{23D74076-9A15-0EB4-3BDA-CC3C8EDA6C86}"/>
          </ac:grpSpMkLst>
        </pc:grpChg>
        <pc:grpChg chg="mod">
          <ac:chgData name="Tim Cook" userId="d1c7cfb340f2c7ab" providerId="LiveId" clId="{EFD2F591-51D4-4740-B80F-628FC59A2B72}" dt="2023-01-27T02:07:24.188" v="87"/>
          <ac:grpSpMkLst>
            <pc:docMk/>
            <pc:sldMk cId="3026418069" sldId="346"/>
            <ac:grpSpMk id="32" creationId="{BA1D17BC-DCF7-1981-4DE9-BE55EB72A5C6}"/>
          </ac:grpSpMkLst>
        </pc:grpChg>
        <pc:grpChg chg="del mod">
          <ac:chgData name="Tim Cook" userId="d1c7cfb340f2c7ab" providerId="LiveId" clId="{EFD2F591-51D4-4740-B80F-628FC59A2B72}" dt="2023-01-27T02:07:21.016" v="81"/>
          <ac:grpSpMkLst>
            <pc:docMk/>
            <pc:sldMk cId="3026418069" sldId="346"/>
            <ac:grpSpMk id="37" creationId="{6D7006F9-0543-270B-296D-154830BCC722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8" creationId="{F6503465-C42C-5743-7112-AE07CB4D0A86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9" creationId="{1FED6DCD-5C07-5857-D83A-F91527759805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44" creationId="{C66487EB-C540-C75E-DBFB-823928C227E1}"/>
          </ac:grpSpMkLst>
        </pc:grpChg>
        <pc:grpChg chg="del mod">
          <ac:chgData name="Tim Cook" userId="d1c7cfb340f2c7ab" providerId="LiveId" clId="{EFD2F591-51D4-4740-B80F-628FC59A2B72}" dt="2023-01-27T02:07:08.109" v="70"/>
          <ac:grpSpMkLst>
            <pc:docMk/>
            <pc:sldMk cId="3026418069" sldId="346"/>
            <ac:grpSpMk id="47" creationId="{4E4689C5-01BA-0329-B677-D50A9EA37A88}"/>
          </ac:grpSpMkLst>
        </pc:grpChg>
        <pc:grpChg chg="del mod">
          <ac:chgData name="Tim Cook" userId="d1c7cfb340f2c7ab" providerId="LiveId" clId="{EFD2F591-51D4-4740-B80F-628FC59A2B72}" dt="2023-01-27T02:12:20.421" v="169"/>
          <ac:grpSpMkLst>
            <pc:docMk/>
            <pc:sldMk cId="3026418069" sldId="346"/>
            <ac:grpSpMk id="47" creationId="{800B8EF4-4B7C-2CEA-E9EA-7F26E005E4D1}"/>
          </ac:grpSpMkLst>
        </pc:grpChg>
        <pc:grpChg chg="mod">
          <ac:chgData name="Tim Cook" userId="d1c7cfb340f2c7ab" providerId="LiveId" clId="{EFD2F591-51D4-4740-B80F-628FC59A2B72}" dt="2023-01-27T02:12:22.582" v="173"/>
          <ac:grpSpMkLst>
            <pc:docMk/>
            <pc:sldMk cId="3026418069" sldId="346"/>
            <ac:grpSpMk id="50" creationId="{D39791B8-9F56-27F3-BC0B-0147A3D407D0}"/>
          </ac:grpSpMkLst>
        </pc:grpChg>
        <pc:grpChg chg="mod">
          <ac:chgData name="Tim Cook" userId="d1c7cfb340f2c7ab" providerId="LiveId" clId="{EFD2F591-51D4-4740-B80F-628FC59A2B72}" dt="2023-01-27T02:07:46.662" v="104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6" creationId="{FC9DE7F0-8687-E91C-4465-2A229AD34659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7" creationId="{9BF013D2-EFA1-7C23-9212-B8A4CE242069}"/>
          </ac:grpSpMkLst>
        </pc:grpChg>
        <pc:grpChg chg="del mod">
          <ac:chgData name="Tim Cook" userId="d1c7cfb340f2c7ab" providerId="LiveId" clId="{EFD2F591-51D4-4740-B80F-628FC59A2B72}" dt="2023-01-27T02:07:29.525" v="94"/>
          <ac:grpSpMkLst>
            <pc:docMk/>
            <pc:sldMk cId="3026418069" sldId="346"/>
            <ac:grpSpMk id="58" creationId="{27C77369-38DD-802B-1F4C-5E7A8351AB74}"/>
          </ac:grpSpMkLst>
        </pc:grpChg>
        <pc:grpChg chg="mod">
          <ac:chgData name="Tim Cook" userId="d1c7cfb340f2c7ab" providerId="LiveId" clId="{EFD2F591-51D4-4740-B80F-628FC59A2B72}" dt="2023-01-27T02:07:24.376" v="88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EFD2F591-51D4-4740-B80F-628FC59A2B72}" dt="2023-01-27T02:07:28.447" v="91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EFD2F591-51D4-4740-B80F-628FC59A2B72}" dt="2023-01-27T02:07:33.984" v="99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EFD2F591-51D4-4740-B80F-628FC59A2B72}" dt="2023-01-27T02:07:53.197" v="111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EFD2F591-51D4-4740-B80F-628FC59A2B72}" dt="2023-01-27T02:07:56.319" v="118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EFD2F591-51D4-4740-B80F-628FC59A2B72}" dt="2023-01-27T02:08:00.639" v="126"/>
          <ac:grpSpMkLst>
            <pc:docMk/>
            <pc:sldMk cId="3026418069" sldId="346"/>
            <ac:grpSpMk id="91" creationId="{85230697-C2CE-918D-9798-3FA83323B123}"/>
          </ac:grpSpMkLst>
        </pc:grpChg>
        <pc:inkChg chg="add">
          <ac:chgData name="Tim Cook" userId="d1c7cfb340f2c7ab" providerId="LiveId" clId="{EFD2F591-51D4-4740-B80F-628FC59A2B72}" dt="2023-01-27T02:12:02.290" v="136" actId="9405"/>
          <ac:inkMkLst>
            <pc:docMk/>
            <pc:sldMk cId="3026418069" sldId="346"/>
            <ac:inkMk id="3" creationId="{0C023A2F-2E29-8523-2D9D-138A854B9911}"/>
          </ac:inkMkLst>
        </pc:inkChg>
        <pc:inkChg chg="add del">
          <ac:chgData name="Tim Cook" userId="d1c7cfb340f2c7ab" providerId="LiveId" clId="{EFD2F591-51D4-4740-B80F-628FC59A2B72}" dt="2023-01-27T02:06:07.455" v="3"/>
          <ac:inkMkLst>
            <pc:docMk/>
            <pc:sldMk cId="3026418069" sldId="346"/>
            <ac:inkMk id="3" creationId="{262400E1-BED1-CF23-7E12-CC2336EF5EA0}"/>
          </ac:inkMkLst>
        </pc:inkChg>
        <pc:inkChg chg="add del">
          <ac:chgData name="Tim Cook" userId="d1c7cfb340f2c7ab" providerId="LiveId" clId="{EFD2F591-51D4-4740-B80F-628FC59A2B72}" dt="2023-01-27T02:06:07.455" v="2"/>
          <ac:inkMkLst>
            <pc:docMk/>
            <pc:sldMk cId="3026418069" sldId="346"/>
            <ac:inkMk id="4" creationId="{30D3BAF0-5F6B-E9A9-4B53-5065DFEB84B0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4" creationId="{86ED3BA1-8B4F-0D04-8241-C76B88ED7E96}"/>
          </ac:inkMkLst>
        </pc:inkChg>
        <pc:inkChg chg="add del mod">
          <ac:chgData name="Tim Cook" userId="d1c7cfb340f2c7ab" providerId="LiveId" clId="{EFD2F591-51D4-4740-B80F-628FC59A2B72}" dt="2023-01-27T02:06:12.167" v="8"/>
          <ac:inkMkLst>
            <pc:docMk/>
            <pc:sldMk cId="3026418069" sldId="346"/>
            <ac:inkMk id="5" creationId="{ADE80B14-0FF2-D354-4026-364A89891091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5" creationId="{FCAED037-2D75-F66A-D9CE-01A881ABEF50}"/>
          </ac:inkMkLst>
        </pc:inkChg>
        <pc:inkChg chg="add del mod">
          <ac:chgData name="Tim Cook" userId="d1c7cfb340f2c7ab" providerId="LiveId" clId="{EFD2F591-51D4-4740-B80F-628FC59A2B72}" dt="2023-01-27T02:06:12.167" v="7"/>
          <ac:inkMkLst>
            <pc:docMk/>
            <pc:sldMk cId="3026418069" sldId="346"/>
            <ac:inkMk id="6" creationId="{B02E972E-B11C-7590-2570-10BF81BA3178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6" creationId="{D956F83E-C4FF-9E92-8198-B1E5820DA799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7" creationId="{7F254390-95FD-EC1B-6388-EC83BCF9A385}"/>
          </ac:inkMkLst>
        </pc:inkChg>
        <pc:inkChg chg="add del mod">
          <ac:chgData name="Tim Cook" userId="d1c7cfb340f2c7ab" providerId="LiveId" clId="{EFD2F591-51D4-4740-B80F-628FC59A2B72}" dt="2023-01-27T02:06:16.531" v="13"/>
          <ac:inkMkLst>
            <pc:docMk/>
            <pc:sldMk cId="3026418069" sldId="346"/>
            <ac:inkMk id="8" creationId="{3FF20385-46C4-285D-34B4-83A59050F5AF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8" creationId="{D93E441C-E495-33B1-6D1E-01E9AA92E0B3}"/>
          </ac:inkMkLst>
        </pc:inkChg>
        <pc:inkChg chg="add del mod">
          <ac:chgData name="Tim Cook" userId="d1c7cfb340f2c7ab" providerId="LiveId" clId="{EFD2F591-51D4-4740-B80F-628FC59A2B72}" dt="2023-01-27T02:06:16.531" v="12"/>
          <ac:inkMkLst>
            <pc:docMk/>
            <pc:sldMk cId="3026418069" sldId="346"/>
            <ac:inkMk id="9" creationId="{39ADE27B-D091-D656-9513-1183E93852C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9" creationId="{F0923E42-6815-EB80-67CB-4AC0256FD75C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0" creationId="{9205AAE4-674D-DBAD-1BB8-7518D39FF2B2}"/>
          </ac:inkMkLst>
        </pc:inkChg>
        <pc:inkChg chg="add del mod">
          <ac:chgData name="Tim Cook" userId="d1c7cfb340f2c7ab" providerId="LiveId" clId="{EFD2F591-51D4-4740-B80F-628FC59A2B72}" dt="2023-01-27T02:06:21.169" v="17"/>
          <ac:inkMkLst>
            <pc:docMk/>
            <pc:sldMk cId="3026418069" sldId="346"/>
            <ac:inkMk id="11" creationId="{5445C778-E7D6-40D7-C226-0DA5740539BE}"/>
          </ac:inkMkLst>
        </pc:inkChg>
        <pc:inkChg chg="add del mod">
          <ac:chgData name="Tim Cook" userId="d1c7cfb340f2c7ab" providerId="LiveId" clId="{EFD2F591-51D4-4740-B80F-628FC59A2B72}" dt="2023-01-27T02:06:21.169" v="18"/>
          <ac:inkMkLst>
            <pc:docMk/>
            <pc:sldMk cId="3026418069" sldId="346"/>
            <ac:inkMk id="12" creationId="{00CB2FDF-523F-033A-0FE9-2CB94A31B753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2" creationId="{A0D40025-3EE3-3B77-0732-DC06BCEE3B2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3" creationId="{5BD6B3DB-727A-B5E4-D738-84CC4AEDA974}"/>
          </ac:inkMkLst>
        </pc:inkChg>
        <pc:inkChg chg="add del mod">
          <ac:chgData name="Tim Cook" userId="d1c7cfb340f2c7ab" providerId="LiveId" clId="{EFD2F591-51D4-4740-B80F-628FC59A2B72}" dt="2023-01-27T02:06:25.043" v="23"/>
          <ac:inkMkLst>
            <pc:docMk/>
            <pc:sldMk cId="3026418069" sldId="346"/>
            <ac:inkMk id="14" creationId="{315FBD23-FCD2-B110-14C4-6DB9B175EA40}"/>
          </ac:inkMkLst>
        </pc:inkChg>
        <pc:inkChg chg="add del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4" creationId="{35B108B9-979C-319C-1E25-4E6332DF0ED8}"/>
          </ac:inkMkLst>
        </pc:inkChg>
        <pc:inkChg chg="add del mod">
          <ac:chgData name="Tim Cook" userId="d1c7cfb340f2c7ab" providerId="LiveId" clId="{EFD2F591-51D4-4740-B80F-628FC59A2B72}" dt="2023-01-27T02:12:09.270" v="150"/>
          <ac:inkMkLst>
            <pc:docMk/>
            <pc:sldMk cId="3026418069" sldId="346"/>
            <ac:inkMk id="15" creationId="{007B7339-2E95-80EA-29F6-CF9D39735684}"/>
          </ac:inkMkLst>
        </pc:inkChg>
        <pc:inkChg chg="add del mod">
          <ac:chgData name="Tim Cook" userId="d1c7cfb340f2c7ab" providerId="LiveId" clId="{EFD2F591-51D4-4740-B80F-628FC59A2B72}" dt="2023-01-27T02:06:25.042" v="22"/>
          <ac:inkMkLst>
            <pc:docMk/>
            <pc:sldMk cId="3026418069" sldId="346"/>
            <ac:inkMk id="15" creationId="{3F9473DF-FF29-81E8-0473-AC00A4EC242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7" creationId="{95F3C63B-7661-607D-23B6-376BE712A71F}"/>
          </ac:inkMkLst>
        </pc:inkChg>
        <pc:inkChg chg="add del mod">
          <ac:chgData name="Tim Cook" userId="d1c7cfb340f2c7ab" providerId="LiveId" clId="{EFD2F591-51D4-4740-B80F-628FC59A2B72}" dt="2023-01-27T02:06:29.270" v="28"/>
          <ac:inkMkLst>
            <pc:docMk/>
            <pc:sldMk cId="3026418069" sldId="346"/>
            <ac:inkMk id="17" creationId="{AFEF0EC3-61E8-6339-EF3C-C66AFFD3E0A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8" creationId="{2F4B5C68-DC8A-CD9F-F4E0-5C7122F4FD48}"/>
          </ac:inkMkLst>
        </pc:inkChg>
        <pc:inkChg chg="add del mod">
          <ac:chgData name="Tim Cook" userId="d1c7cfb340f2c7ab" providerId="LiveId" clId="{EFD2F591-51D4-4740-B80F-628FC59A2B72}" dt="2023-01-27T02:06:28.666" v="27"/>
          <ac:inkMkLst>
            <pc:docMk/>
            <pc:sldMk cId="3026418069" sldId="346"/>
            <ac:inkMk id="18" creationId="{3644996E-C1C6-50E0-46C7-AC213AB9662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9" creationId="{8F3419EA-EA52-EEFF-DD9E-A60B47390909}"/>
          </ac:inkMkLst>
        </pc:inkChg>
        <pc:inkChg chg="add del">
          <ac:chgData name="Tim Cook" userId="d1c7cfb340f2c7ab" providerId="LiveId" clId="{EFD2F591-51D4-4740-B80F-628FC59A2B72}" dt="2023-01-27T02:06:32.258" v="30"/>
          <ac:inkMkLst>
            <pc:docMk/>
            <pc:sldMk cId="3026418069" sldId="346"/>
            <ac:inkMk id="20" creationId="{18A86085-BEF8-B65A-779D-7BF73533B23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0" creationId="{E45A132A-41C8-E9CF-E679-30F895199E9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1" creationId="{4F6E3679-F097-BF12-32B6-222657F181E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2" creationId="{DBB3D4AF-5870-654D-8A66-884562FF42D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3" creationId="{5D509F83-1D64-E623-70CB-D093D10536F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4" creationId="{07B80243-E406-0C02-2989-838321ECF8DE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5" creationId="{DF0AD5AA-1E0C-40FC-9725-CD5510ED5E9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6" creationId="{C1DBD8EA-C2C8-AB89-479C-BB43C8240F3B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7" creationId="{15A9ECDF-7284-CD2E-DD89-88403F4C204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8" creationId="{690FA5B5-1354-D345-433A-FA530E3DB07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9" creationId="{3B8C1F73-9B4B-3B95-4DEF-F3E41C98D196}"/>
          </ac:inkMkLst>
        </pc:inkChg>
        <pc:inkChg chg="add del mod">
          <ac:chgData name="Tim Cook" userId="d1c7cfb340f2c7ab" providerId="LiveId" clId="{EFD2F591-51D4-4740-B80F-628FC59A2B72}" dt="2023-01-27T02:07:24.188" v="86"/>
          <ac:inkMkLst>
            <pc:docMk/>
            <pc:sldMk cId="3026418069" sldId="346"/>
            <ac:inkMk id="29" creationId="{5C31DB7F-56AA-EB02-3F28-56BFA7713BF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0" creationId="{7273B797-D324-538E-A3B6-57B9A6E2FA69}"/>
          </ac:inkMkLst>
        </pc:inkChg>
        <pc:inkChg chg="add del mod">
          <ac:chgData name="Tim Cook" userId="d1c7cfb340f2c7ab" providerId="LiveId" clId="{EFD2F591-51D4-4740-B80F-628FC59A2B72}" dt="2023-01-27T02:07:24.188" v="87"/>
          <ac:inkMkLst>
            <pc:docMk/>
            <pc:sldMk cId="3026418069" sldId="346"/>
            <ac:inkMk id="30" creationId="{9358F6CF-4838-9C86-9E8A-D550ED12931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1" creationId="{8D0E0A6E-DAAC-2BA1-6319-963839FB0A17}"/>
          </ac:inkMkLst>
        </pc:inkChg>
        <pc:inkChg chg="add del mod">
          <ac:chgData name="Tim Cook" userId="d1c7cfb340f2c7ab" providerId="LiveId" clId="{EFD2F591-51D4-4740-B80F-628FC59A2B72}" dt="2023-01-27T02:06:42.826" v="43"/>
          <ac:inkMkLst>
            <pc:docMk/>
            <pc:sldMk cId="3026418069" sldId="346"/>
            <ac:inkMk id="31" creationId="{F16C5035-3826-19F9-8013-4B287BC2CA6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33" creationId="{E5D13110-543A-5362-B1DE-93BBC681697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4" creationId="{40D8AE38-D0EA-50F7-FB38-865FD01526AA}"/>
          </ac:inkMkLst>
        </pc:inkChg>
        <pc:inkChg chg="add del mod">
          <ac:chgData name="Tim Cook" userId="d1c7cfb340f2c7ab" providerId="LiveId" clId="{EFD2F591-51D4-4740-B80F-628FC59A2B72}" dt="2023-01-27T02:07:21.016" v="82"/>
          <ac:inkMkLst>
            <pc:docMk/>
            <pc:sldMk cId="3026418069" sldId="346"/>
            <ac:inkMk id="34" creationId="{BC852BD9-EF9B-2ACD-C815-69989442B2C6}"/>
          </ac:inkMkLst>
        </pc:inkChg>
        <pc:inkChg chg="add del mod">
          <ac:chgData name="Tim Cook" userId="d1c7cfb340f2c7ab" providerId="LiveId" clId="{EFD2F591-51D4-4740-B80F-628FC59A2B72}" dt="2023-01-27T02:07:21.016" v="81"/>
          <ac:inkMkLst>
            <pc:docMk/>
            <pc:sldMk cId="3026418069" sldId="346"/>
            <ac:inkMk id="35" creationId="{31DDEF50-1154-A45B-6EF7-69468229E037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5" creationId="{43F42B31-3762-BE5C-9D71-1AD7C16EE12B}"/>
          </ac:inkMkLst>
        </pc:inkChg>
        <pc:inkChg chg="add">
          <ac:chgData name="Tim Cook" userId="d1c7cfb340f2c7ab" providerId="LiveId" clId="{EFD2F591-51D4-4740-B80F-628FC59A2B72}" dt="2023-01-27T02:12:16.229" v="163" actId="9405"/>
          <ac:inkMkLst>
            <pc:docMk/>
            <pc:sldMk cId="3026418069" sldId="346"/>
            <ac:inkMk id="36" creationId="{3C7200B4-247C-0324-382F-CC7776065CD8}"/>
          </ac:inkMkLst>
        </pc:inkChg>
        <pc:inkChg chg="add del mod">
          <ac:chgData name="Tim Cook" userId="d1c7cfb340f2c7ab" providerId="LiveId" clId="{EFD2F591-51D4-4740-B80F-628FC59A2B72}" dt="2023-01-27T02:07:21.012" v="80"/>
          <ac:inkMkLst>
            <pc:docMk/>
            <pc:sldMk cId="3026418069" sldId="346"/>
            <ac:inkMk id="36" creationId="{3D744471-45FB-BD8E-12C2-ED38CF287225}"/>
          </ac:inkMkLst>
        </pc:inkChg>
        <pc:inkChg chg="add">
          <ac:chgData name="Tim Cook" userId="d1c7cfb340f2c7ab" providerId="LiveId" clId="{EFD2F591-51D4-4740-B80F-628FC59A2B72}" dt="2023-01-27T02:12:16.777" v="164" actId="9405"/>
          <ac:inkMkLst>
            <pc:docMk/>
            <pc:sldMk cId="3026418069" sldId="346"/>
            <ac:inkMk id="37" creationId="{6F906F57-292A-1839-43AC-A6683812B847}"/>
          </ac:inkMkLst>
        </pc:inkChg>
        <pc:inkChg chg="add del">
          <ac:chgData name="Tim Cook" userId="d1c7cfb340f2c7ab" providerId="LiveId" clId="{EFD2F591-51D4-4740-B80F-628FC59A2B72}" dt="2023-01-27T02:06:54.432" v="51"/>
          <ac:inkMkLst>
            <pc:docMk/>
            <pc:sldMk cId="3026418069" sldId="346"/>
            <ac:inkMk id="38" creationId="{AFB7FC56-7031-B2F7-A73E-FD3107BF4FAD}"/>
          </ac:inkMkLst>
        </pc:inkChg>
        <pc:inkChg chg="add del mod">
          <ac:chgData name="Tim Cook" userId="d1c7cfb340f2c7ab" providerId="LiveId" clId="{EFD2F591-51D4-4740-B80F-628FC59A2B72}" dt="2023-01-27T02:07:46.662" v="104"/>
          <ac:inkMkLst>
            <pc:docMk/>
            <pc:sldMk cId="3026418069" sldId="346"/>
            <ac:inkMk id="39" creationId="{56E12C5C-9EDB-F598-1754-46A38FA9E49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0" creationId="{EBD9A5C5-55F3-C60F-2493-93F11AB0E96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1" creationId="{5DE90F62-A9EF-241B-0857-258EBF138585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2" creationId="{ECB11D90-8268-332A-D823-B968B35EA6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3" creationId="{6A954BD9-1F63-DD3D-5FD8-5BC5DCC8A555}"/>
          </ac:inkMkLst>
        </pc:inkChg>
        <pc:inkChg chg="add del mod">
          <ac:chgData name="Tim Cook" userId="d1c7cfb340f2c7ab" providerId="LiveId" clId="{EFD2F591-51D4-4740-B80F-628FC59A2B72}" dt="2023-01-27T02:07:10.028" v="74"/>
          <ac:inkMkLst>
            <pc:docMk/>
            <pc:sldMk cId="3026418069" sldId="346"/>
            <ac:inkMk id="44" creationId="{613E5AE9-9AB0-FEA2-DC63-36AD9923F019}"/>
          </ac:inkMkLst>
        </pc:inkChg>
        <pc:inkChg chg="add del">
          <ac:chgData name="Tim Cook" userId="d1c7cfb340f2c7ab" providerId="LiveId" clId="{EFD2F591-51D4-4740-B80F-628FC59A2B72}" dt="2023-01-27T02:07:02.541" v="61"/>
          <ac:inkMkLst>
            <pc:docMk/>
            <pc:sldMk cId="3026418069" sldId="346"/>
            <ac:inkMk id="45" creationId="{0797D132-3E5B-CE87-DF55-64B21BF1766A}"/>
          </ac:inkMkLst>
        </pc:inkChg>
        <pc:inkChg chg="add del mod">
          <ac:chgData name="Tim Cook" userId="d1c7cfb340f2c7ab" providerId="LiveId" clId="{EFD2F591-51D4-4740-B80F-628FC59A2B72}" dt="2023-01-27T02:12:20.421" v="170"/>
          <ac:inkMkLst>
            <pc:docMk/>
            <pc:sldMk cId="3026418069" sldId="346"/>
            <ac:inkMk id="45" creationId="{CD693260-F5FF-0C49-37CB-8D20CF5469F7}"/>
          </ac:inkMkLst>
        </pc:inkChg>
        <pc:inkChg chg="add del">
          <ac:chgData name="Tim Cook" userId="d1c7cfb340f2c7ab" providerId="LiveId" clId="{EFD2F591-51D4-4740-B80F-628FC59A2B72}" dt="2023-01-27T02:07:02.541" v="60"/>
          <ac:inkMkLst>
            <pc:docMk/>
            <pc:sldMk cId="3026418069" sldId="346"/>
            <ac:inkMk id="46" creationId="{58FDE258-34AE-448C-1928-4873CCC25283}"/>
          </ac:inkMkLst>
        </pc:inkChg>
        <pc:inkChg chg="add del mod">
          <ac:chgData name="Tim Cook" userId="d1c7cfb340f2c7ab" providerId="LiveId" clId="{EFD2F591-51D4-4740-B80F-628FC59A2B72}" dt="2023-01-27T02:12:20.421" v="169"/>
          <ac:inkMkLst>
            <pc:docMk/>
            <pc:sldMk cId="3026418069" sldId="346"/>
            <ac:inkMk id="46" creationId="{6A48EC0C-87C8-8EA4-0A76-76E8AEC68AB2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8" creationId="{16D245AB-0846-DEE7-3880-19CDD15000B0}"/>
          </ac:inkMkLst>
        </pc:inkChg>
        <pc:inkChg chg="add del">
          <ac:chgData name="Tim Cook" userId="d1c7cfb340f2c7ab" providerId="LiveId" clId="{EFD2F591-51D4-4740-B80F-628FC59A2B72}" dt="2023-01-27T02:07:05.242" v="65"/>
          <ac:inkMkLst>
            <pc:docMk/>
            <pc:sldMk cId="3026418069" sldId="346"/>
            <ac:inkMk id="48" creationId="{21D0FE1C-E94F-510C-E9CE-7DB38E5B97F9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9" creationId="{0C60C26A-6BC4-19DF-23A8-B398170E106E}"/>
          </ac:inkMkLst>
        </pc:inkChg>
        <pc:inkChg chg="add del">
          <ac:chgData name="Tim Cook" userId="d1c7cfb340f2c7ab" providerId="LiveId" clId="{EFD2F591-51D4-4740-B80F-628FC59A2B72}" dt="2023-01-27T02:07:05.513" v="66"/>
          <ac:inkMkLst>
            <pc:docMk/>
            <pc:sldMk cId="3026418069" sldId="346"/>
            <ac:inkMk id="49" creationId="{4445CE60-020B-3BCD-EE9B-9EE5AEF0F005}"/>
          </ac:inkMkLst>
        </pc:inkChg>
        <pc:inkChg chg="add del mod">
          <ac:chgData name="Tim Cook" userId="d1c7cfb340f2c7ab" providerId="LiveId" clId="{EFD2F591-51D4-4740-B80F-628FC59A2B72}" dt="2023-01-27T02:07:10.021" v="71"/>
          <ac:inkMkLst>
            <pc:docMk/>
            <pc:sldMk cId="3026418069" sldId="346"/>
            <ac:inkMk id="50" creationId="{C871B7BF-0B56-768C-2F0C-A7B3A0384AE8}"/>
          </ac:inkMkLst>
        </pc:inkChg>
        <pc:inkChg chg="add del mod">
          <ac:chgData name="Tim Cook" userId="d1c7cfb340f2c7ab" providerId="LiveId" clId="{EFD2F591-51D4-4740-B80F-628FC59A2B72}" dt="2023-01-27T02:07:10.027" v="73"/>
          <ac:inkMkLst>
            <pc:docMk/>
            <pc:sldMk cId="3026418069" sldId="346"/>
            <ac:inkMk id="51" creationId="{66DCAED0-E53B-7C70-B20F-EBE1795D213B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1" creationId="{85FED36D-7387-7553-69B0-E7781D679A75}"/>
          </ac:inkMkLst>
        </pc:inkChg>
        <pc:inkChg chg="add del mod">
          <ac:chgData name="Tim Cook" userId="d1c7cfb340f2c7ab" providerId="LiveId" clId="{EFD2F591-51D4-4740-B80F-628FC59A2B72}" dt="2023-01-27T02:07:10.025" v="72"/>
          <ac:inkMkLst>
            <pc:docMk/>
            <pc:sldMk cId="3026418069" sldId="346"/>
            <ac:inkMk id="52" creationId="{46E10449-E05C-8DD5-3DA1-909CFEBC30C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2" creationId="{A73AB80A-939A-CB42-2835-580C7204D79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4" creationId="{5B33726C-B24B-BDC3-3585-EBEB2BC5D3F0}"/>
          </ac:inkMkLst>
        </pc:inkChg>
        <pc:inkChg chg="add del mod">
          <ac:chgData name="Tim Cook" userId="d1c7cfb340f2c7ab" providerId="LiveId" clId="{EFD2F591-51D4-4740-B80F-628FC59A2B72}" dt="2023-01-27T02:07:29.526" v="95"/>
          <ac:inkMkLst>
            <pc:docMk/>
            <pc:sldMk cId="3026418069" sldId="346"/>
            <ac:inkMk id="54" creationId="{930FE934-E398-DEE3-B786-E8A918FC15C8}"/>
          </ac:inkMkLst>
        </pc:inkChg>
        <pc:inkChg chg="add del mod">
          <ac:chgData name="Tim Cook" userId="d1c7cfb340f2c7ab" providerId="LiveId" clId="{EFD2F591-51D4-4740-B80F-628FC59A2B72}" dt="2023-01-27T02:07:29.519" v="92"/>
          <ac:inkMkLst>
            <pc:docMk/>
            <pc:sldMk cId="3026418069" sldId="346"/>
            <ac:inkMk id="55" creationId="{A8BB2EE8-FA38-9C18-B2EB-BFA7EEFD75F1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5" creationId="{C3B7AB69-52DA-F075-B450-933C793FE906}"/>
          </ac:inkMkLst>
        </pc:inkChg>
        <pc:inkChg chg="add del mod">
          <ac:chgData name="Tim Cook" userId="d1c7cfb340f2c7ab" providerId="LiveId" clId="{EFD2F591-51D4-4740-B80F-628FC59A2B72}" dt="2023-01-27T02:07:29.519" v="93"/>
          <ac:inkMkLst>
            <pc:docMk/>
            <pc:sldMk cId="3026418069" sldId="346"/>
            <ac:inkMk id="56" creationId="{47571394-4B55-E8BD-CB99-FFE1876CB5F4}"/>
          </ac:inkMkLst>
        </pc:inkChg>
        <pc:inkChg chg="add del mod">
          <ac:chgData name="Tim Cook" userId="d1c7cfb340f2c7ab" providerId="LiveId" clId="{EFD2F591-51D4-4740-B80F-628FC59A2B72}" dt="2023-01-27T02:07:29.525" v="94"/>
          <ac:inkMkLst>
            <pc:docMk/>
            <pc:sldMk cId="3026418069" sldId="346"/>
            <ac:inkMk id="57" creationId="{D79CAEA3-76DD-D6F1-E914-53624B7C75C7}"/>
          </ac:inkMkLst>
        </pc:inkChg>
        <pc:inkChg chg="add del">
          <ac:chgData name="Tim Cook" userId="d1c7cfb340f2c7ab" providerId="LiveId" clId="{EFD2F591-51D4-4740-B80F-628FC59A2B72}" dt="2023-01-27T02:13:11.166" v="180"/>
          <ac:inkMkLst>
            <pc:docMk/>
            <pc:sldMk cId="3026418069" sldId="346"/>
            <ac:inkMk id="58" creationId="{8EB43F9A-AC85-5F4E-2772-F58B9CE1584B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59" creationId="{F34C3D37-4B36-ACE9-C64F-F85BFA67A05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0" creationId="{09173884-9FC1-5237-C6D6-CE6EE0F98D7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1" creationId="{78B9AC7F-0F18-2795-404C-24C31FE127A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3" creationId="{A6AADD29-B1E6-26F0-424F-1F0D4EDE92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4" creationId="{9B5D9D67-CFAF-6DA6-61C7-EFB399E2CEF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6" creationId="{0E6F900D-A8D6-AD51-9A12-97C2BB3161F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7" creationId="{1F7CE9A0-DEFF-A7DA-AB64-F07EF460A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8" creationId="{0595361E-F6D6-BA0D-9A7B-317A9DD3B91E}"/>
          </ac:inkMkLst>
        </pc:inkChg>
        <pc:inkChg chg="add del">
          <ac:chgData name="Tim Cook" userId="d1c7cfb340f2c7ab" providerId="LiveId" clId="{EFD2F591-51D4-4740-B80F-628FC59A2B72}" dt="2023-01-27T02:07:37.191" v="101"/>
          <ac:inkMkLst>
            <pc:docMk/>
            <pc:sldMk cId="3026418069" sldId="346"/>
            <ac:inkMk id="70" creationId="{67C76527-BF39-3329-FD6C-F412B3814162}"/>
          </ac:inkMkLst>
        </pc:inkChg>
        <pc:inkChg chg="add del">
          <ac:chgData name="Tim Cook" userId="d1c7cfb340f2c7ab" providerId="LiveId" clId="{EFD2F591-51D4-4740-B80F-628FC59A2B72}" dt="2023-01-27T02:13:17.309" v="182"/>
          <ac:inkMkLst>
            <pc:docMk/>
            <pc:sldMk cId="3026418069" sldId="346"/>
            <ac:inkMk id="70" creationId="{7E5570F1-3D06-BABF-C4C5-9C9DD9A7951E}"/>
          </ac:inkMkLst>
        </pc:inkChg>
        <pc:inkChg chg="add del">
          <ac:chgData name="Tim Cook" userId="d1c7cfb340f2c7ab" providerId="LiveId" clId="{EFD2F591-51D4-4740-B80F-628FC59A2B72}" dt="2023-01-27T02:07:41.141" v="103"/>
          <ac:inkMkLst>
            <pc:docMk/>
            <pc:sldMk cId="3026418069" sldId="346"/>
            <ac:inkMk id="71" creationId="{14E64389-2D77-5CFE-3F78-B2012339F8EE}"/>
          </ac:inkMkLst>
        </pc:inkChg>
        <pc:inkChg chg="add">
          <ac:chgData name="Tim Cook" userId="d1c7cfb340f2c7ab" providerId="LiveId" clId="{EFD2F591-51D4-4740-B80F-628FC59A2B72}" dt="2023-01-27T02:13:19.825" v="183" actId="9405"/>
          <ac:inkMkLst>
            <pc:docMk/>
            <pc:sldMk cId="3026418069" sldId="346"/>
            <ac:inkMk id="71" creationId="{98F3C098-A148-1FD4-3B69-050EC4E6E6A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2" creationId="{9A4BF9D8-666F-FA33-C518-50E779C3113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3" creationId="{8DE7BB1E-9E7D-1A22-B908-DB253A5250E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4" creationId="{BEB506BF-FE61-8F1B-9B5A-7E542326DFC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5" creationId="{FA4C0CEC-EC99-F654-ADE5-1C2323084B2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6" creationId="{2443E0AC-8235-452F-5F04-8FE2F58CE503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7" creationId="{81CEC1F3-8A00-A530-721C-21E5871C3222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9" creationId="{68497FE3-0C81-5AD6-8036-3FFA391469F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0" creationId="{BC379AA6-63A5-78D4-A992-DC4DA3D9F50F}"/>
          </ac:inkMkLst>
        </pc:inkChg>
        <pc:inkChg chg="add del mod">
          <ac:chgData name="Tim Cook" userId="d1c7cfb340f2c7ab" providerId="LiveId" clId="{EFD2F591-51D4-4740-B80F-628FC59A2B72}" dt="2023-01-27T02:07:56.319" v="118"/>
          <ac:inkMkLst>
            <pc:docMk/>
            <pc:sldMk cId="3026418069" sldId="346"/>
            <ac:inkMk id="81" creationId="{439D3A48-DCBC-AD76-81E5-505390A33356}"/>
          </ac:inkMkLst>
        </pc:inkChg>
        <pc:inkChg chg="add del mod">
          <ac:chgData name="Tim Cook" userId="d1c7cfb340f2c7ab" providerId="LiveId" clId="{EFD2F591-51D4-4740-B80F-628FC59A2B72}" dt="2023-01-27T02:07:56.319" v="117"/>
          <ac:inkMkLst>
            <pc:docMk/>
            <pc:sldMk cId="3026418069" sldId="346"/>
            <ac:inkMk id="82" creationId="{769DA613-1954-7C05-7B19-20E74B461F3C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4" creationId="{5E4E2368-68C5-FC4E-88C1-8815CEA2D70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5" creationId="{94A2C059-6BF8-9BA0-F405-541F6748C83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6" creationId="{1C05B1DB-8BE6-28C4-0495-CB45F45B9D7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7" creationId="{2DD4CF98-1DCE-B108-4DF7-D6F19D24687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8" creationId="{99E17197-72DA-72AA-394D-FE8723FD016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9" creationId="{C0EE08DB-6A98-BC41-4256-66F7AA261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90" creationId="{21614263-CC25-7A06-EF48-26E4B69B5840}"/>
          </ac:inkMkLst>
        </pc:inkChg>
        <pc:inkChg chg="add del">
          <ac:chgData name="Tim Cook" userId="d1c7cfb340f2c7ab" providerId="LiveId" clId="{EFD2F591-51D4-4740-B80F-628FC59A2B72}" dt="2023-01-27T02:08:49.077" v="130"/>
          <ac:inkMkLst>
            <pc:docMk/>
            <pc:sldMk cId="3026418069" sldId="346"/>
            <ac:inkMk id="92" creationId="{D2FBDDE9-8846-7D52-0E0D-E5D45749A11C}"/>
          </ac:inkMkLst>
        </pc:inkChg>
      </pc:sldChg>
      <pc:sldChg chg="addSp delSp modSp mod">
        <pc:chgData name="Tim Cook" userId="d1c7cfb340f2c7ab" providerId="LiveId" clId="{EFD2F591-51D4-4740-B80F-628FC59A2B72}" dt="2023-01-27T02:16:27.267" v="338"/>
        <pc:sldMkLst>
          <pc:docMk/>
          <pc:sldMk cId="4027198962" sldId="347"/>
        </pc:sldMkLst>
        <pc:spChg chg="del">
          <ac:chgData name="Tim Cook" userId="d1c7cfb340f2c7ab" providerId="LiveId" clId="{EFD2F591-51D4-4740-B80F-628FC59A2B72}" dt="2023-01-27T02:09:19.162" v="134" actId="478"/>
          <ac:spMkLst>
            <pc:docMk/>
            <pc:sldMk cId="4027198962" sldId="347"/>
            <ac:spMk id="3" creationId="{4423AB86-6027-5057-03F6-7F1E8F177A3A}"/>
          </ac:spMkLst>
        </pc:spChg>
        <pc:grpChg chg="del mod">
          <ac:chgData name="Tim Cook" userId="d1c7cfb340f2c7ab" providerId="LiveId" clId="{EFD2F591-51D4-4740-B80F-628FC59A2B72}" dt="2023-01-27T02:13:51.135" v="195"/>
          <ac:grpSpMkLst>
            <pc:docMk/>
            <pc:sldMk cId="4027198962" sldId="347"/>
            <ac:grpSpMk id="7" creationId="{81048B30-0037-7977-0623-4165E48EF39D}"/>
          </ac:grpSpMkLst>
        </pc:grpChg>
        <pc:grpChg chg="del mod">
          <ac:chgData name="Tim Cook" userId="d1c7cfb340f2c7ab" providerId="LiveId" clId="{EFD2F591-51D4-4740-B80F-628FC59A2B72}" dt="2023-01-27T02:13:52.943" v="197"/>
          <ac:grpSpMkLst>
            <pc:docMk/>
            <pc:sldMk cId="4027198962" sldId="347"/>
            <ac:grpSpMk id="11" creationId="{3F0A34A8-49A8-EE41-DEF0-6A3F1BF7BE63}"/>
          </ac:grpSpMkLst>
        </pc:grpChg>
        <pc:grpChg chg="del mod">
          <ac:chgData name="Tim Cook" userId="d1c7cfb340f2c7ab" providerId="LiveId" clId="{EFD2F591-51D4-4740-B80F-628FC59A2B72}" dt="2023-01-27T02:13:58.465" v="200"/>
          <ac:grpSpMkLst>
            <pc:docMk/>
            <pc:sldMk cId="4027198962" sldId="347"/>
            <ac:grpSpMk id="13" creationId="{C4B9672F-A034-0066-0AA6-E92B8F65B21A}"/>
          </ac:grpSpMkLst>
        </pc:grpChg>
        <pc:grpChg chg="del mod">
          <ac:chgData name="Tim Cook" userId="d1c7cfb340f2c7ab" providerId="LiveId" clId="{EFD2F591-51D4-4740-B80F-628FC59A2B72}" dt="2023-01-27T02:14:01.346" v="204"/>
          <ac:grpSpMkLst>
            <pc:docMk/>
            <pc:sldMk cId="4027198962" sldId="347"/>
            <ac:grpSpMk id="15" creationId="{EA482149-6721-DB3C-510E-0F5429C74883}"/>
          </ac:grpSpMkLst>
        </pc:grpChg>
        <pc:grpChg chg="del mod">
          <ac:chgData name="Tim Cook" userId="d1c7cfb340f2c7ab" providerId="LiveId" clId="{EFD2F591-51D4-4740-B80F-628FC59A2B72}" dt="2023-01-27T02:14:21.650" v="221"/>
          <ac:grpSpMkLst>
            <pc:docMk/>
            <pc:sldMk cId="4027198962" sldId="347"/>
            <ac:grpSpMk id="25" creationId="{9AF189A6-909B-8F9A-5EAF-5193F4A9E8B1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27" creationId="{01E5509A-BC31-9FF5-B348-377EEC53B3F0}"/>
          </ac:grpSpMkLst>
        </pc:grpChg>
        <pc:grpChg chg="del mod">
          <ac:chgData name="Tim Cook" userId="d1c7cfb340f2c7ab" providerId="LiveId" clId="{EFD2F591-51D4-4740-B80F-628FC59A2B72}" dt="2023-01-27T02:14:30.506" v="228"/>
          <ac:grpSpMkLst>
            <pc:docMk/>
            <pc:sldMk cId="4027198962" sldId="347"/>
            <ac:grpSpMk id="31" creationId="{BFCBD802-0AA6-2737-E64A-373D5791F822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35" creationId="{05D45A6E-4155-95EB-2848-234F291E17D7}"/>
          </ac:grpSpMkLst>
        </pc:grpChg>
        <pc:grpChg chg="del mod">
          <ac:chgData name="Tim Cook" userId="d1c7cfb340f2c7ab" providerId="LiveId" clId="{EFD2F591-51D4-4740-B80F-628FC59A2B72}" dt="2023-01-27T02:15:04.167" v="251"/>
          <ac:grpSpMkLst>
            <pc:docMk/>
            <pc:sldMk cId="4027198962" sldId="347"/>
            <ac:grpSpMk id="40" creationId="{BCAD1F77-D8F9-FFED-0599-20D599EF09FE}"/>
          </ac:grpSpMkLst>
        </pc:grpChg>
        <pc:grpChg chg="del mod">
          <ac:chgData name="Tim Cook" userId="d1c7cfb340f2c7ab" providerId="LiveId" clId="{EFD2F591-51D4-4740-B80F-628FC59A2B72}" dt="2023-01-27T02:15:08.556" v="255"/>
          <ac:grpSpMkLst>
            <pc:docMk/>
            <pc:sldMk cId="4027198962" sldId="347"/>
            <ac:grpSpMk id="44" creationId="{F160BF35-8012-63D2-9F06-9CDA1A773708}"/>
          </ac:grpSpMkLst>
        </pc:grpChg>
        <pc:grpChg chg="del mod">
          <ac:chgData name="Tim Cook" userId="d1c7cfb340f2c7ab" providerId="LiveId" clId="{EFD2F591-51D4-4740-B80F-628FC59A2B72}" dt="2023-01-27T02:15:09.433" v="257"/>
          <ac:grpSpMkLst>
            <pc:docMk/>
            <pc:sldMk cId="4027198962" sldId="347"/>
            <ac:grpSpMk id="47" creationId="{77BD9FBD-D92B-A62E-0081-58FFC12A3119}"/>
          </ac:grpSpMkLst>
        </pc:grpChg>
        <pc:grpChg chg="del mod">
          <ac:chgData name="Tim Cook" userId="d1c7cfb340f2c7ab" providerId="LiveId" clId="{EFD2F591-51D4-4740-B80F-628FC59A2B72}" dt="2023-01-27T02:15:14.281" v="264"/>
          <ac:grpSpMkLst>
            <pc:docMk/>
            <pc:sldMk cId="4027198962" sldId="347"/>
            <ac:grpSpMk id="49" creationId="{8EBE100E-E2B1-EC5E-9D63-D37C75DDC4C3}"/>
          </ac:grpSpMkLst>
        </pc:grpChg>
        <pc:grpChg chg="del mod">
          <ac:chgData name="Tim Cook" userId="d1c7cfb340f2c7ab" providerId="LiveId" clId="{EFD2F591-51D4-4740-B80F-628FC59A2B72}" dt="2023-01-27T02:15:26.657" v="275"/>
          <ac:grpSpMkLst>
            <pc:docMk/>
            <pc:sldMk cId="4027198962" sldId="347"/>
            <ac:grpSpMk id="56" creationId="{AC76A661-1311-10EF-1541-29674F832893}"/>
          </ac:grpSpMkLst>
        </pc:grpChg>
        <pc:grpChg chg="del mod">
          <ac:chgData name="Tim Cook" userId="d1c7cfb340f2c7ab" providerId="LiveId" clId="{EFD2F591-51D4-4740-B80F-628FC59A2B72}" dt="2023-01-27T02:15:28.444" v="278"/>
          <ac:grpSpMkLst>
            <pc:docMk/>
            <pc:sldMk cId="4027198962" sldId="347"/>
            <ac:grpSpMk id="58" creationId="{22B9383A-E2E0-53E9-375D-849FDA636EB2}"/>
          </ac:grpSpMkLst>
        </pc:grpChg>
        <pc:grpChg chg="del 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1" creationId="{7378CCB8-1A6C-9542-6658-EAD72102AD5C}"/>
          </ac:grpSpMkLst>
        </pc:grpChg>
        <pc:grpChg chg="del mod">
          <ac:chgData name="Tim Cook" userId="d1c7cfb340f2c7ab" providerId="LiveId" clId="{EFD2F591-51D4-4740-B80F-628FC59A2B72}" dt="2023-01-27T02:15:36.636" v="282"/>
          <ac:grpSpMkLst>
            <pc:docMk/>
            <pc:sldMk cId="4027198962" sldId="347"/>
            <ac:grpSpMk id="64" creationId="{14A2C08F-6EED-3016-65C4-5FA30776C931}"/>
          </ac:grpSpMkLst>
        </pc:grpChg>
        <pc:grpChg chg="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7" creationId="{56FB1FBF-733F-949B-0FA2-E739F642B129}"/>
          </ac:grpSpMkLst>
        </pc:grpChg>
        <pc:grpChg chg="mod">
          <ac:chgData name="Tim Cook" userId="d1c7cfb340f2c7ab" providerId="LiveId" clId="{EFD2F591-51D4-4740-B80F-628FC59A2B72}" dt="2023-01-27T02:15:49.612" v="291"/>
          <ac:grpSpMkLst>
            <pc:docMk/>
            <pc:sldMk cId="4027198962" sldId="347"/>
            <ac:grpSpMk id="71" creationId="{B74A6A27-A47B-9E7D-95C2-589B782E3C97}"/>
          </ac:grpSpMkLst>
        </pc:grpChg>
        <pc:grpChg chg="del mod">
          <ac:chgData name="Tim Cook" userId="d1c7cfb340f2c7ab" providerId="LiveId" clId="{EFD2F591-51D4-4740-B80F-628FC59A2B72}" dt="2023-01-27T02:15:54.209" v="297"/>
          <ac:grpSpMkLst>
            <pc:docMk/>
            <pc:sldMk cId="4027198962" sldId="347"/>
            <ac:grpSpMk id="75" creationId="{2E78E3A7-D31C-40D0-CA7F-FF4FFAD8D81C}"/>
          </ac:grpSpMkLst>
        </pc:grpChg>
        <pc:grpChg chg="mod">
          <ac:chgData name="Tim Cook" userId="d1c7cfb340f2c7ab" providerId="LiveId" clId="{EFD2F591-51D4-4740-B80F-628FC59A2B72}" dt="2023-01-27T02:15:57.158" v="302"/>
          <ac:grpSpMkLst>
            <pc:docMk/>
            <pc:sldMk cId="4027198962" sldId="347"/>
            <ac:grpSpMk id="79" creationId="{B4760395-D60D-70CC-149F-FFCDFB9842FA}"/>
          </ac:grpSpMkLst>
        </pc:grpChg>
        <pc:grpChg chg="del mod">
          <ac:chgData name="Tim Cook" userId="d1c7cfb340f2c7ab" providerId="LiveId" clId="{EFD2F591-51D4-4740-B80F-628FC59A2B72}" dt="2023-01-27T02:16:00.700" v="306"/>
          <ac:grpSpMkLst>
            <pc:docMk/>
            <pc:sldMk cId="4027198962" sldId="347"/>
            <ac:grpSpMk id="82" creationId="{9DAD7142-F8D9-CADC-2D64-E6449B06463F}"/>
          </ac:grpSpMkLst>
        </pc:grpChg>
        <pc:grpChg chg="del mod">
          <ac:chgData name="Tim Cook" userId="d1c7cfb340f2c7ab" providerId="LiveId" clId="{EFD2F591-51D4-4740-B80F-628FC59A2B72}" dt="2023-01-27T02:16:19.484" v="325"/>
          <ac:grpSpMkLst>
            <pc:docMk/>
            <pc:sldMk cId="4027198962" sldId="347"/>
            <ac:grpSpMk id="96" creationId="{F9C252F1-F186-0F20-C284-B6D28CEDC281}"/>
          </ac:grpSpMkLst>
        </pc:grpChg>
        <pc:grpChg chg="del 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99" creationId="{BACF8042-AEA2-F324-B24C-449F1A80CF53}"/>
          </ac:grpSpMkLst>
        </pc:grpChg>
        <pc:grpChg chg="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106" creationId="{96C91B2B-051C-9FDF-2C1B-77095DF3E4DA}"/>
          </ac:grpSpMkLst>
        </pc:grpChg>
        <pc:inkChg chg="add del">
          <ac:chgData name="Tim Cook" userId="d1c7cfb340f2c7ab" providerId="LiveId" clId="{EFD2F591-51D4-4740-B80F-628FC59A2B72}" dt="2023-01-27T02:13:45" v="187"/>
          <ac:inkMkLst>
            <pc:docMk/>
            <pc:sldMk cId="4027198962" sldId="347"/>
            <ac:inkMk id="3" creationId="{6BD0EE5B-C890-FFB2-54EA-D3500A5C0FDF}"/>
          </ac:inkMkLst>
        </pc:inkChg>
        <pc:inkChg chg="add del">
          <ac:chgData name="Tim Cook" userId="d1c7cfb340f2c7ab" providerId="LiveId" clId="{EFD2F591-51D4-4740-B80F-628FC59A2B72}" dt="2023-01-27T02:13:44.992" v="186"/>
          <ac:inkMkLst>
            <pc:docMk/>
            <pc:sldMk cId="4027198962" sldId="347"/>
            <ac:inkMk id="4" creationId="{CA1A9792-11C8-65FA-62C2-0C26999A9D9B}"/>
          </ac:inkMkLst>
        </pc:inkChg>
        <pc:inkChg chg="add del mod">
          <ac:chgData name="Tim Cook" userId="d1c7cfb340f2c7ab" providerId="LiveId" clId="{EFD2F591-51D4-4740-B80F-628FC59A2B72}" dt="2023-01-27T02:14:01.346" v="204"/>
          <ac:inkMkLst>
            <pc:docMk/>
            <pc:sldMk cId="4027198962" sldId="347"/>
            <ac:inkMk id="5" creationId="{45CF7DE6-5D5D-F67E-4865-534698BE13B7}"/>
          </ac:inkMkLst>
        </pc:inkChg>
        <pc:inkChg chg="add del mod">
          <ac:chgData name="Tim Cook" userId="d1c7cfb340f2c7ab" providerId="LiveId" clId="{EFD2F591-51D4-4740-B80F-628FC59A2B72}" dt="2023-01-27T02:14:01.342" v="201"/>
          <ac:inkMkLst>
            <pc:docMk/>
            <pc:sldMk cId="4027198962" sldId="347"/>
            <ac:inkMk id="6" creationId="{C54EC292-BA09-42CE-55C5-A35D405B8B06}"/>
          </ac:inkMkLst>
        </pc:inkChg>
        <pc:inkChg chg="add del mod">
          <ac:chgData name="Tim Cook" userId="d1c7cfb340f2c7ab" providerId="LiveId" clId="{EFD2F591-51D4-4740-B80F-628FC59A2B72}" dt="2023-01-27T02:14:01.344" v="203"/>
          <ac:inkMkLst>
            <pc:docMk/>
            <pc:sldMk cId="4027198962" sldId="347"/>
            <ac:inkMk id="8" creationId="{BE7B0003-654B-C684-2D05-245E9F5A6A03}"/>
          </ac:inkMkLst>
        </pc:inkChg>
        <pc:inkChg chg="add del">
          <ac:chgData name="Tim Cook" userId="d1c7cfb340f2c7ab" providerId="LiveId" clId="{EFD2F591-51D4-4740-B80F-628FC59A2B72}" dt="2023-01-27T02:13:50.654" v="194"/>
          <ac:inkMkLst>
            <pc:docMk/>
            <pc:sldMk cId="4027198962" sldId="347"/>
            <ac:inkMk id="9" creationId="{698B5AF3-812B-CB2B-6D8F-89674812FD57}"/>
          </ac:inkMkLst>
        </pc:inkChg>
        <pc:inkChg chg="add del mod">
          <ac:chgData name="Tim Cook" userId="d1c7cfb340f2c7ab" providerId="LiveId" clId="{EFD2F591-51D4-4740-B80F-628FC59A2B72}" dt="2023-01-27T02:14:01.346" v="205"/>
          <ac:inkMkLst>
            <pc:docMk/>
            <pc:sldMk cId="4027198962" sldId="347"/>
            <ac:inkMk id="10" creationId="{CFF2743B-7F2C-7FA1-89A3-B6FBC0D44C29}"/>
          </ac:inkMkLst>
        </pc:inkChg>
        <pc:inkChg chg="add del mod">
          <ac:chgData name="Tim Cook" userId="d1c7cfb340f2c7ab" providerId="LiveId" clId="{EFD2F591-51D4-4740-B80F-628FC59A2B72}" dt="2023-01-27T02:13:55.982" v="198"/>
          <ac:inkMkLst>
            <pc:docMk/>
            <pc:sldMk cId="4027198962" sldId="347"/>
            <ac:inkMk id="12" creationId="{5F21E1F2-DE1E-396B-F5A2-81B5CE3AADFD}"/>
          </ac:inkMkLst>
        </pc:inkChg>
        <pc:inkChg chg="add del mod">
          <ac:chgData name="Tim Cook" userId="d1c7cfb340f2c7ab" providerId="LiveId" clId="{EFD2F591-51D4-4740-B80F-628FC59A2B72}" dt="2023-01-27T02:14:01.344" v="202"/>
          <ac:inkMkLst>
            <pc:docMk/>
            <pc:sldMk cId="4027198962" sldId="347"/>
            <ac:inkMk id="14" creationId="{14E4488E-B36F-73B7-6F3B-5F16A13F252E}"/>
          </ac:inkMkLst>
        </pc:inkChg>
        <pc:inkChg chg="add del">
          <ac:chgData name="Tim Cook" userId="d1c7cfb340f2c7ab" providerId="LiveId" clId="{EFD2F591-51D4-4740-B80F-628FC59A2B72}" dt="2023-01-27T02:14:05.800" v="209"/>
          <ac:inkMkLst>
            <pc:docMk/>
            <pc:sldMk cId="4027198962" sldId="347"/>
            <ac:inkMk id="16" creationId="{F0FAAE25-B55E-C6B3-AE54-0EFBC7AE9621}"/>
          </ac:inkMkLst>
        </pc:inkChg>
        <pc:inkChg chg="add del">
          <ac:chgData name="Tim Cook" userId="d1c7cfb340f2c7ab" providerId="LiveId" clId="{EFD2F591-51D4-4740-B80F-628FC59A2B72}" dt="2023-01-27T02:14:05.800" v="208"/>
          <ac:inkMkLst>
            <pc:docMk/>
            <pc:sldMk cId="4027198962" sldId="347"/>
            <ac:inkMk id="17" creationId="{5C32A021-66A7-CCB8-915F-5B50AB5B4EF4}"/>
          </ac:inkMkLst>
        </pc:inkChg>
        <pc:inkChg chg="add del">
          <ac:chgData name="Tim Cook" userId="d1c7cfb340f2c7ab" providerId="LiveId" clId="{EFD2F591-51D4-4740-B80F-628FC59A2B72}" dt="2023-01-27T02:14:10.041" v="213"/>
          <ac:inkMkLst>
            <pc:docMk/>
            <pc:sldMk cId="4027198962" sldId="347"/>
            <ac:inkMk id="18" creationId="{7E042499-5EA0-1658-AFA7-347421A8BD8E}"/>
          </ac:inkMkLst>
        </pc:inkChg>
        <pc:inkChg chg="add del">
          <ac:chgData name="Tim Cook" userId="d1c7cfb340f2c7ab" providerId="LiveId" clId="{EFD2F591-51D4-4740-B80F-628FC59A2B72}" dt="2023-01-27T02:14:10.041" v="212"/>
          <ac:inkMkLst>
            <pc:docMk/>
            <pc:sldMk cId="4027198962" sldId="347"/>
            <ac:inkMk id="19" creationId="{8538F722-7167-BC60-0D7D-649AD78B3715}"/>
          </ac:inkMkLst>
        </pc:inkChg>
        <pc:inkChg chg="add del mod">
          <ac:chgData name="Tim Cook" userId="d1c7cfb340f2c7ab" providerId="LiveId" clId="{EFD2F591-51D4-4740-B80F-628FC59A2B72}" dt="2023-01-27T02:15:14.279" v="259"/>
          <ac:inkMkLst>
            <pc:docMk/>
            <pc:sldMk cId="4027198962" sldId="347"/>
            <ac:inkMk id="20" creationId="{0BE912AC-D93C-CB97-569F-0BEE08B8F481}"/>
          </ac:inkMkLst>
        </pc:inkChg>
        <pc:inkChg chg="add del mod">
          <ac:chgData name="Tim Cook" userId="d1c7cfb340f2c7ab" providerId="LiveId" clId="{EFD2F591-51D4-4740-B80F-628FC59A2B72}" dt="2023-01-27T02:15:14.281" v="264"/>
          <ac:inkMkLst>
            <pc:docMk/>
            <pc:sldMk cId="4027198962" sldId="347"/>
            <ac:inkMk id="21" creationId="{09F400F4-1F18-7A21-B2BC-1858493B41DD}"/>
          </ac:inkMkLst>
        </pc:inkChg>
        <pc:inkChg chg="add del mod">
          <ac:chgData name="Tim Cook" userId="d1c7cfb340f2c7ab" providerId="LiveId" clId="{EFD2F591-51D4-4740-B80F-628FC59A2B72}" dt="2023-01-27T02:15:14.270" v="258"/>
          <ac:inkMkLst>
            <pc:docMk/>
            <pc:sldMk cId="4027198962" sldId="347"/>
            <ac:inkMk id="22" creationId="{809B7F88-5622-A07B-05C3-735EC345CA9C}"/>
          </ac:inkMkLst>
        </pc:inkChg>
        <pc:inkChg chg="add del mod">
          <ac:chgData name="Tim Cook" userId="d1c7cfb340f2c7ab" providerId="LiveId" clId="{EFD2F591-51D4-4740-B80F-628FC59A2B72}" dt="2023-01-27T02:15:14.281" v="262"/>
          <ac:inkMkLst>
            <pc:docMk/>
            <pc:sldMk cId="4027198962" sldId="347"/>
            <ac:inkMk id="23" creationId="{4065238F-6CFA-6869-078F-61C20FBE12EF}"/>
          </ac:inkMkLst>
        </pc:inkChg>
        <pc:inkChg chg="add del mod">
          <ac:chgData name="Tim Cook" userId="d1c7cfb340f2c7ab" providerId="LiveId" clId="{EFD2F591-51D4-4740-B80F-628FC59A2B72}" dt="2023-01-27T02:15:14.281" v="265"/>
          <ac:inkMkLst>
            <pc:docMk/>
            <pc:sldMk cId="4027198962" sldId="347"/>
            <ac:inkMk id="24" creationId="{FF37EC16-9FC2-013E-E243-D227385256EC}"/>
          </ac:inkMkLst>
        </pc:inkChg>
        <pc:inkChg chg="add del mod">
          <ac:chgData name="Tim Cook" userId="d1c7cfb340f2c7ab" providerId="LiveId" clId="{EFD2F591-51D4-4740-B80F-628FC59A2B72}" dt="2023-01-27T02:14:31.189" v="231"/>
          <ac:inkMkLst>
            <pc:docMk/>
            <pc:sldMk cId="4027198962" sldId="347"/>
            <ac:inkMk id="26" creationId="{5E6CA4B3-FA53-56DC-9AA3-AE4BF8DFD739}"/>
          </ac:inkMkLst>
        </pc:inkChg>
        <pc:inkChg chg="add del mod">
          <ac:chgData name="Tim Cook" userId="d1c7cfb340f2c7ab" providerId="LiveId" clId="{EFD2F591-51D4-4740-B80F-628FC59A2B72}" dt="2023-01-27T02:14:30.506" v="228"/>
          <ac:inkMkLst>
            <pc:docMk/>
            <pc:sldMk cId="4027198962" sldId="347"/>
            <ac:inkMk id="28" creationId="{6E1E49AF-D9E3-E091-22B9-5B50F4C33B76}"/>
          </ac:inkMkLst>
        </pc:inkChg>
        <pc:inkChg chg="add del mod">
          <ac:chgData name="Tim Cook" userId="d1c7cfb340f2c7ab" providerId="LiveId" clId="{EFD2F591-51D4-4740-B80F-628FC59A2B72}" dt="2023-01-27T02:14:30.506" v="229"/>
          <ac:inkMkLst>
            <pc:docMk/>
            <pc:sldMk cId="4027198962" sldId="347"/>
            <ac:inkMk id="29" creationId="{65BD6C3D-DF36-8845-512E-5AA9BC0EF3B2}"/>
          </ac:inkMkLst>
        </pc:inkChg>
        <pc:inkChg chg="add del mod">
          <ac:chgData name="Tim Cook" userId="d1c7cfb340f2c7ab" providerId="LiveId" clId="{EFD2F591-51D4-4740-B80F-628FC59A2B72}" dt="2023-01-27T02:14:30.505" v="227"/>
          <ac:inkMkLst>
            <pc:docMk/>
            <pc:sldMk cId="4027198962" sldId="347"/>
            <ac:inkMk id="30" creationId="{4C76BDD8-3E5A-791F-459B-AC4AF3B03843}"/>
          </ac:inkMkLst>
        </pc:inkChg>
        <pc:inkChg chg="add del">
          <ac:chgData name="Tim Cook" userId="d1c7cfb340f2c7ab" providerId="LiveId" clId="{EFD2F591-51D4-4740-B80F-628FC59A2B72}" dt="2023-01-27T02:14:30.506" v="230"/>
          <ac:inkMkLst>
            <pc:docMk/>
            <pc:sldMk cId="4027198962" sldId="347"/>
            <ac:inkMk id="32" creationId="{CE17507D-E202-3A97-9184-F900AB6E2F14}"/>
          </ac:inkMkLst>
        </pc:inkChg>
        <pc:inkChg chg="add del mod">
          <ac:chgData name="Tim Cook" userId="d1c7cfb340f2c7ab" providerId="LiveId" clId="{EFD2F591-51D4-4740-B80F-628FC59A2B72}" dt="2023-01-27T02:15:00.038" v="247"/>
          <ac:inkMkLst>
            <pc:docMk/>
            <pc:sldMk cId="4027198962" sldId="347"/>
            <ac:inkMk id="33" creationId="{F1A0AF37-FDA7-038C-43A3-8EC2032CA703}"/>
          </ac:inkMkLst>
        </pc:inkChg>
        <pc:inkChg chg="add del mod">
          <ac:chgData name="Tim Cook" userId="d1c7cfb340f2c7ab" providerId="LiveId" clId="{EFD2F591-51D4-4740-B80F-628FC59A2B72}" dt="2023-01-27T02:15:00.032" v="243"/>
          <ac:inkMkLst>
            <pc:docMk/>
            <pc:sldMk cId="4027198962" sldId="347"/>
            <ac:inkMk id="34" creationId="{7438052C-6B00-F8E5-6380-E93CEA8E0A25}"/>
          </ac:inkMkLst>
        </pc:inkChg>
        <pc:inkChg chg="add del mod">
          <ac:chgData name="Tim Cook" userId="d1c7cfb340f2c7ab" providerId="LiveId" clId="{EFD2F591-51D4-4740-B80F-628FC59A2B72}" dt="2023-01-27T02:15:00.038" v="246"/>
          <ac:inkMkLst>
            <pc:docMk/>
            <pc:sldMk cId="4027198962" sldId="347"/>
            <ac:inkMk id="36" creationId="{54168470-B1FC-8DE3-6272-A0DB1C8EDE03}"/>
          </ac:inkMkLst>
        </pc:inkChg>
        <pc:inkChg chg="add del mod">
          <ac:chgData name="Tim Cook" userId="d1c7cfb340f2c7ab" providerId="LiveId" clId="{EFD2F591-51D4-4740-B80F-628FC59A2B72}" dt="2023-01-27T02:15:00.032" v="242"/>
          <ac:inkMkLst>
            <pc:docMk/>
            <pc:sldMk cId="4027198962" sldId="347"/>
            <ac:inkMk id="37" creationId="{8B6F8733-A71C-F024-DE53-8EF1131319C5}"/>
          </ac:inkMkLst>
        </pc:inkChg>
        <pc:inkChg chg="add del mod">
          <ac:chgData name="Tim Cook" userId="d1c7cfb340f2c7ab" providerId="LiveId" clId="{EFD2F591-51D4-4740-B80F-628FC59A2B72}" dt="2023-01-27T02:15:00.662" v="249"/>
          <ac:inkMkLst>
            <pc:docMk/>
            <pc:sldMk cId="4027198962" sldId="347"/>
            <ac:inkMk id="38" creationId="{C1192B29-67F9-3B27-B0A3-1C4152D7DEDB}"/>
          </ac:inkMkLst>
        </pc:inkChg>
        <pc:inkChg chg="add del mod">
          <ac:chgData name="Tim Cook" userId="d1c7cfb340f2c7ab" providerId="LiveId" clId="{EFD2F591-51D4-4740-B80F-628FC59A2B72}" dt="2023-01-27T02:15:00.038" v="244"/>
          <ac:inkMkLst>
            <pc:docMk/>
            <pc:sldMk cId="4027198962" sldId="347"/>
            <ac:inkMk id="39" creationId="{7A3A0C4B-E26A-ABAA-B686-3811A18BE070}"/>
          </ac:inkMkLst>
        </pc:inkChg>
        <pc:inkChg chg="add del">
          <ac:chgData name="Tim Cook" userId="d1c7cfb340f2c7ab" providerId="LiveId" clId="{EFD2F591-51D4-4740-B80F-628FC59A2B72}" dt="2023-01-27T02:15:00.038" v="245"/>
          <ac:inkMkLst>
            <pc:docMk/>
            <pc:sldMk cId="4027198962" sldId="347"/>
            <ac:inkMk id="41" creationId="{39246974-FE1A-71AC-49B4-89877CFC7EB2}"/>
          </ac:inkMkLst>
        </pc:inkChg>
        <pc:inkChg chg="add del">
          <ac:chgData name="Tim Cook" userId="d1c7cfb340f2c7ab" providerId="LiveId" clId="{EFD2F591-51D4-4740-B80F-628FC59A2B72}" dt="2023-01-27T02:15:00.038" v="248"/>
          <ac:inkMkLst>
            <pc:docMk/>
            <pc:sldMk cId="4027198962" sldId="347"/>
            <ac:inkMk id="42" creationId="{432F19AA-978F-2B68-1FBB-49AE31EEBFC4}"/>
          </ac:inkMkLst>
        </pc:inkChg>
        <pc:inkChg chg="add del mod">
          <ac:chgData name="Tim Cook" userId="d1c7cfb340f2c7ab" providerId="LiveId" clId="{EFD2F591-51D4-4740-B80F-628FC59A2B72}" dt="2023-01-27T02:15:04.756" v="252"/>
          <ac:inkMkLst>
            <pc:docMk/>
            <pc:sldMk cId="4027198962" sldId="347"/>
            <ac:inkMk id="43" creationId="{B444A59A-C9CC-105C-F483-19D48E860518}"/>
          </ac:inkMkLst>
        </pc:inkChg>
        <pc:inkChg chg="add del mod">
          <ac:chgData name="Tim Cook" userId="d1c7cfb340f2c7ab" providerId="LiveId" clId="{EFD2F591-51D4-4740-B80F-628FC59A2B72}" dt="2023-01-27T02:15:14.281" v="261"/>
          <ac:inkMkLst>
            <pc:docMk/>
            <pc:sldMk cId="4027198962" sldId="347"/>
            <ac:inkMk id="45" creationId="{1CD108FB-F5CD-9DE3-8548-A3856B55B051}"/>
          </ac:inkMkLst>
        </pc:inkChg>
        <pc:inkChg chg="add del mod">
          <ac:chgData name="Tim Cook" userId="d1c7cfb340f2c7ab" providerId="LiveId" clId="{EFD2F591-51D4-4740-B80F-628FC59A2B72}" dt="2023-01-27T02:15:14.281" v="263"/>
          <ac:inkMkLst>
            <pc:docMk/>
            <pc:sldMk cId="4027198962" sldId="347"/>
            <ac:inkMk id="46" creationId="{A45D74CA-C0D2-F596-E263-DC1C13507AD2}"/>
          </ac:inkMkLst>
        </pc:inkChg>
        <pc:inkChg chg="add del mod">
          <ac:chgData name="Tim Cook" userId="d1c7cfb340f2c7ab" providerId="LiveId" clId="{EFD2F591-51D4-4740-B80F-628FC59A2B72}" dt="2023-01-27T02:15:14.281" v="260"/>
          <ac:inkMkLst>
            <pc:docMk/>
            <pc:sldMk cId="4027198962" sldId="347"/>
            <ac:inkMk id="48" creationId="{C84C7580-9F81-AC4D-7B4F-192AC891696F}"/>
          </ac:inkMkLst>
        </pc:inkChg>
        <pc:inkChg chg="add del">
          <ac:chgData name="Tim Cook" userId="d1c7cfb340f2c7ab" providerId="LiveId" clId="{EFD2F591-51D4-4740-B80F-628FC59A2B72}" dt="2023-01-27T02:15:17.297" v="267"/>
          <ac:inkMkLst>
            <pc:docMk/>
            <pc:sldMk cId="4027198962" sldId="347"/>
            <ac:inkMk id="50" creationId="{B5F7A101-F719-0588-CE0A-C4B3183008A3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1" creationId="{55E02D1F-55D3-E392-F50D-4D16172A59B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2" creationId="{D8441529-BB83-ED75-223E-6EE31FE6A33C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3" creationId="{662D0A6F-1448-F0A5-9DC7-0A00CB5A1482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4" creationId="{DAC3825B-4BB5-3BE0-F6F2-1CD5FCA4421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5" creationId="{56A0AEFC-530E-20BF-7FB2-77CB3987C56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7" creationId="{FB459367-6408-441A-B0AE-EF72949CC2E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9" creationId="{AA711AC0-821B-395D-4253-435E4EF5F016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0" creationId="{2DAA2DF3-11D8-97BF-E077-DDE7EDA305A2}"/>
          </ac:inkMkLst>
        </pc:inkChg>
        <pc:inkChg chg="add del mod">
          <ac:chgData name="Tim Cook" userId="d1c7cfb340f2c7ab" providerId="LiveId" clId="{EFD2F591-51D4-4740-B80F-628FC59A2B72}" dt="2023-01-27T02:15:36.645" v="283"/>
          <ac:inkMkLst>
            <pc:docMk/>
            <pc:sldMk cId="4027198962" sldId="347"/>
            <ac:inkMk id="62" creationId="{B8518327-FAFE-6CBB-F4D9-9D308B01B2EB}"/>
          </ac:inkMkLst>
        </pc:inkChg>
        <pc:inkChg chg="add del mod">
          <ac:chgData name="Tim Cook" userId="d1c7cfb340f2c7ab" providerId="LiveId" clId="{EFD2F591-51D4-4740-B80F-628FC59A2B72}" dt="2023-01-27T02:15:36.636" v="282"/>
          <ac:inkMkLst>
            <pc:docMk/>
            <pc:sldMk cId="4027198962" sldId="347"/>
            <ac:inkMk id="63" creationId="{7E282C88-754A-0181-1655-FCD1EE74CB5D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5" creationId="{99DF2598-5A31-2A1D-30BD-11BEF01174BF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6" creationId="{6DAB2751-4C5E-16A3-7748-3007C62279B1}"/>
          </ac:inkMkLst>
        </pc:inkChg>
        <pc:inkChg chg="add del">
          <ac:chgData name="Tim Cook" userId="d1c7cfb340f2c7ab" providerId="LiveId" clId="{EFD2F591-51D4-4740-B80F-628FC59A2B72}" dt="2023-01-27T02:15:45.870" v="288"/>
          <ac:inkMkLst>
            <pc:docMk/>
            <pc:sldMk cId="4027198962" sldId="347"/>
            <ac:inkMk id="68" creationId="{CC8BE87C-622A-60A7-724F-FE98A13D9007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69" creationId="{CD80DB2B-2E8D-B280-1943-12ED5494724F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70" creationId="{25FDE70B-E7D9-A4F2-9E76-3C3F767EF06B}"/>
          </ac:inkMkLst>
        </pc:inkChg>
        <pc:inkChg chg="add del mod">
          <ac:chgData name="Tim Cook" userId="d1c7cfb340f2c7ab" providerId="LiveId" clId="{EFD2F591-51D4-4740-B80F-628FC59A2B72}" dt="2023-01-27T02:15:54.209" v="297"/>
          <ac:inkMkLst>
            <pc:docMk/>
            <pc:sldMk cId="4027198962" sldId="347"/>
            <ac:inkMk id="72" creationId="{9ADE5DD6-3F8F-48F4-E74C-5FACC37C89AF}"/>
          </ac:inkMkLst>
        </pc:inkChg>
        <pc:inkChg chg="add del mod">
          <ac:chgData name="Tim Cook" userId="d1c7cfb340f2c7ab" providerId="LiveId" clId="{EFD2F591-51D4-4740-B80F-628FC59A2B72}" dt="2023-01-27T02:15:54.209" v="296"/>
          <ac:inkMkLst>
            <pc:docMk/>
            <pc:sldMk cId="4027198962" sldId="347"/>
            <ac:inkMk id="73" creationId="{A4B11DCB-C0DD-EBC9-1F54-99A8E6DED177}"/>
          </ac:inkMkLst>
        </pc:inkChg>
        <pc:inkChg chg="add del mod">
          <ac:chgData name="Tim Cook" userId="d1c7cfb340f2c7ab" providerId="LiveId" clId="{EFD2F591-51D4-4740-B80F-628FC59A2B72}" dt="2023-01-27T02:15:54.209" v="298"/>
          <ac:inkMkLst>
            <pc:docMk/>
            <pc:sldMk cId="4027198962" sldId="347"/>
            <ac:inkMk id="74" creationId="{0C7A50F5-1D35-6AF9-0745-3ED54E2C0D86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6" creationId="{0E2468D6-7A81-1CA1-7B67-97750C40E170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7" creationId="{F0D56312-A3A8-42B5-C1C5-832ABD01AF8E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8" creationId="{B4E7914F-6BFD-AAFC-B9A2-B7104B0600AF}"/>
          </ac:inkMkLst>
        </pc:inkChg>
        <pc:inkChg chg="add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0" creationId="{37330E64-4561-A626-9954-F2693AEEF915}"/>
          </ac:inkMkLst>
        </pc:inkChg>
        <pc:inkChg chg="add del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1" creationId="{73A53597-44B4-B798-22E8-B9FE6F374605}"/>
          </ac:inkMkLst>
        </pc:inkChg>
        <pc:inkChg chg="add">
          <ac:chgData name="Tim Cook" userId="d1c7cfb340f2c7ab" providerId="LiveId" clId="{EFD2F591-51D4-4740-B80F-628FC59A2B72}" dt="2023-01-27T02:16:02.391" v="307" actId="9405"/>
          <ac:inkMkLst>
            <pc:docMk/>
            <pc:sldMk cId="4027198962" sldId="347"/>
            <ac:inkMk id="83" creationId="{241D070E-2E8D-8DE5-F26E-38CC03C8AA2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84" creationId="{212B0330-0A00-E78F-7A02-B8339D76AADF}"/>
          </ac:inkMkLst>
        </pc:inkChg>
        <pc:inkChg chg="add del mod">
          <ac:chgData name="Tim Cook" userId="d1c7cfb340f2c7ab" providerId="LiveId" clId="{EFD2F591-51D4-4740-B80F-628FC59A2B72}" dt="2023-01-27T02:16:20.910" v="327"/>
          <ac:inkMkLst>
            <pc:docMk/>
            <pc:sldMk cId="4027198962" sldId="347"/>
            <ac:inkMk id="85" creationId="{5C762D17-9F42-73E0-D9F6-611025E23A6D}"/>
          </ac:inkMkLst>
        </pc:inkChg>
        <pc:inkChg chg="add del mod">
          <ac:chgData name="Tim Cook" userId="d1c7cfb340f2c7ab" providerId="LiveId" clId="{EFD2F591-51D4-4740-B80F-628FC59A2B72}" dt="2023-01-27T02:16:20.910" v="328"/>
          <ac:inkMkLst>
            <pc:docMk/>
            <pc:sldMk cId="4027198962" sldId="347"/>
            <ac:inkMk id="86" creationId="{5EDA14E3-02E2-F738-8C4B-6D9995B30FFC}"/>
          </ac:inkMkLst>
        </pc:inkChg>
        <pc:inkChg chg="add del mod">
          <ac:chgData name="Tim Cook" userId="d1c7cfb340f2c7ab" providerId="LiveId" clId="{EFD2F591-51D4-4740-B80F-628FC59A2B72}" dt="2023-01-27T02:16:20.910" v="326"/>
          <ac:inkMkLst>
            <pc:docMk/>
            <pc:sldMk cId="4027198962" sldId="347"/>
            <ac:inkMk id="87" creationId="{E406D0E8-9FF5-99A2-6515-EA6609722D3A}"/>
          </ac:inkMkLst>
        </pc:inkChg>
        <pc:inkChg chg="add del mod">
          <ac:chgData name="Tim Cook" userId="d1c7cfb340f2c7ab" providerId="LiveId" clId="{EFD2F591-51D4-4740-B80F-628FC59A2B72}" dt="2023-01-27T02:16:16.809" v="321"/>
          <ac:inkMkLst>
            <pc:docMk/>
            <pc:sldMk cId="4027198962" sldId="347"/>
            <ac:inkMk id="88" creationId="{288872B2-2C63-D363-5654-B00A17D19F26}"/>
          </ac:inkMkLst>
        </pc:inkChg>
        <pc:inkChg chg="add del mod">
          <ac:chgData name="Tim Cook" userId="d1c7cfb340f2c7ab" providerId="LiveId" clId="{EFD2F591-51D4-4740-B80F-628FC59A2B72}" dt="2023-01-27T02:16:16.817" v="322"/>
          <ac:inkMkLst>
            <pc:docMk/>
            <pc:sldMk cId="4027198962" sldId="347"/>
            <ac:inkMk id="89" creationId="{8D2DAA86-0D1E-D359-6B5E-A25CE93AF9B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0" creationId="{7F2D9CF6-7C0A-1732-2A8A-E63573320470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1" creationId="{9AF888D0-76D1-CF72-AD29-956153EB4DBA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2" creationId="{4CC4747A-23F0-3CB8-7061-18284212610D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3" creationId="{B8BA278C-B46F-DDB2-91F0-06269AA5E324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4" creationId="{B5556927-DB6F-C50E-572D-46C939F6EE0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5" creationId="{2B615C5F-A65B-3CA2-4590-DC85643A08AE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7" creationId="{8FF1C3D2-C226-7A6B-0A27-B501B749914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8" creationId="{CAF3942B-2684-BBAC-09FA-34C715EBE7CD}"/>
          </ac:inkMkLst>
        </pc:inkChg>
        <pc:inkChg chg="add del">
          <ac:chgData name="Tim Cook" userId="d1c7cfb340f2c7ab" providerId="LiveId" clId="{EFD2F591-51D4-4740-B80F-628FC59A2B72}" dt="2023-01-27T02:16:24.137" v="334"/>
          <ac:inkMkLst>
            <pc:docMk/>
            <pc:sldMk cId="4027198962" sldId="347"/>
            <ac:inkMk id="100" creationId="{DA15F77F-715F-9A39-3538-1C89E7458B5F}"/>
          </ac:inkMkLst>
        </pc:inkChg>
        <pc:inkChg chg="add del">
          <ac:chgData name="Tim Cook" userId="d1c7cfb340f2c7ab" providerId="LiveId" clId="{EFD2F591-51D4-4740-B80F-628FC59A2B72}" dt="2023-01-27T02:16:24.137" v="332"/>
          <ac:inkMkLst>
            <pc:docMk/>
            <pc:sldMk cId="4027198962" sldId="347"/>
            <ac:inkMk id="101" creationId="{5BF6F22B-72B9-4053-8183-5FAB05D99277}"/>
          </ac:inkMkLst>
        </pc:inkChg>
        <pc:inkChg chg="add del">
          <ac:chgData name="Tim Cook" userId="d1c7cfb340f2c7ab" providerId="LiveId" clId="{EFD2F591-51D4-4740-B80F-628FC59A2B72}" dt="2023-01-27T02:16:24.137" v="333"/>
          <ac:inkMkLst>
            <pc:docMk/>
            <pc:sldMk cId="4027198962" sldId="347"/>
            <ac:inkMk id="102" creationId="{C513B876-D58C-6715-0130-255196AF34E6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3" creationId="{09322974-F3A4-4846-0C70-5E3DDC5CA017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4" creationId="{ECD034E4-9994-D75B-3676-499CA838308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5" creationId="{53521CAA-9DA4-FF91-D3E4-0481C9867C9C}"/>
          </ac:inkMkLst>
        </pc:inkChg>
      </pc:sldChg>
      <pc:sldChg chg="addSp delSp modSp mod">
        <pc:chgData name="Tim Cook" userId="d1c7cfb340f2c7ab" providerId="LiveId" clId="{EFD2F591-51D4-4740-B80F-628FC59A2B72}" dt="2023-01-27T02:26:43.103" v="579"/>
        <pc:sldMkLst>
          <pc:docMk/>
          <pc:sldMk cId="3052541179" sldId="348"/>
        </pc:sldMkLst>
        <pc:spChg chg="mod">
          <ac:chgData name="Tim Cook" userId="d1c7cfb340f2c7ab" providerId="LiveId" clId="{EFD2F591-51D4-4740-B80F-628FC59A2B72}" dt="2023-01-27T02:23:09.811" v="502" actId="1076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EFD2F591-51D4-4740-B80F-628FC59A2B72}" dt="2023-01-27T02:19:25.020" v="436"/>
          <ac:grpSpMkLst>
            <pc:docMk/>
            <pc:sldMk cId="3052541179" sldId="348"/>
            <ac:grpSpMk id="6" creationId="{4D5D1317-35FD-F8CC-930A-B5CAF1D35116}"/>
          </ac:grpSpMkLst>
        </pc:grpChg>
        <pc:grpChg chg="del mod">
          <ac:chgData name="Tim Cook" userId="d1c7cfb340f2c7ab" providerId="LiveId" clId="{EFD2F591-51D4-4740-B80F-628FC59A2B72}" dt="2023-01-27T02:24:32.769" v="507"/>
          <ac:grpSpMkLst>
            <pc:docMk/>
            <pc:sldMk cId="3052541179" sldId="348"/>
            <ac:grpSpMk id="6" creationId="{A54C3A9D-95CA-4CC6-6979-2621A3168031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9" creationId="{A3871E23-4592-5107-C769-B95BBF90215E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EFD2F591-51D4-4740-B80F-628FC59A2B72}" dt="2023-01-27T02:20:36.879" v="478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EFD2F591-51D4-4740-B80F-628FC59A2B72}" dt="2023-01-27T02:20:48.339" v="486"/>
          <ac:grpSpMkLst>
            <pc:docMk/>
            <pc:sldMk cId="3052541179" sldId="348"/>
            <ac:grpSpMk id="29" creationId="{BC30F401-FB98-D2A6-1E9F-F7DA4DCDBE0D}"/>
          </ac:grpSpMkLst>
        </pc:grpChg>
        <pc:grpChg chg="del mod">
          <ac:chgData name="Tim Cook" userId="d1c7cfb340f2c7ab" providerId="LiveId" clId="{EFD2F591-51D4-4740-B80F-628FC59A2B72}" dt="2023-01-27T02:24:50.972" v="515"/>
          <ac:grpSpMkLst>
            <pc:docMk/>
            <pc:sldMk cId="3052541179" sldId="348"/>
            <ac:grpSpMk id="30" creationId="{35F4A3C1-EB9F-6F05-B788-DF0C6462E881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3" creationId="{D8C3BA2C-5487-1385-6F5E-BA0C3B7E74CD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9" creationId="{FEB1F9BC-49FC-083E-E816-26B76685410E}"/>
          </ac:grpSpMkLst>
        </pc:grpChg>
        <pc:grpChg chg="del mod">
          <ac:chgData name="Tim Cook" userId="d1c7cfb340f2c7ab" providerId="LiveId" clId="{EFD2F591-51D4-4740-B80F-628FC59A2B72}" dt="2023-01-27T02:25:22.420" v="532"/>
          <ac:grpSpMkLst>
            <pc:docMk/>
            <pc:sldMk cId="3052541179" sldId="348"/>
            <ac:grpSpMk id="42" creationId="{0F6DFD3A-23B8-96C7-3063-F389437FE8A8}"/>
          </ac:grpSpMkLst>
        </pc:grpChg>
        <pc:grpChg chg="del mod">
          <ac:chgData name="Tim Cook" userId="d1c7cfb340f2c7ab" providerId="LiveId" clId="{EFD2F591-51D4-4740-B80F-628FC59A2B72}" dt="2023-01-27T02:25:31.293" v="539"/>
          <ac:grpSpMkLst>
            <pc:docMk/>
            <pc:sldMk cId="3052541179" sldId="348"/>
            <ac:grpSpMk id="47" creationId="{E859E655-1041-06B0-F8E7-FA4FF0169FF0}"/>
          </ac:grpSpMkLst>
        </pc:grpChg>
        <pc:grpChg chg="del mod">
          <ac:chgData name="Tim Cook" userId="d1c7cfb340f2c7ab" providerId="LiveId" clId="{EFD2F591-51D4-4740-B80F-628FC59A2B72}" dt="2023-01-27T02:25:41.530" v="553"/>
          <ac:grpSpMkLst>
            <pc:docMk/>
            <pc:sldMk cId="3052541179" sldId="348"/>
            <ac:grpSpMk id="54" creationId="{CDE0E4FB-8BE5-9595-F788-389533081DC3}"/>
          </ac:grpSpMkLst>
        </pc:grpChg>
        <pc:grpChg chg="mod">
          <ac:chgData name="Tim Cook" userId="d1c7cfb340f2c7ab" providerId="LiveId" clId="{EFD2F591-51D4-4740-B80F-628FC59A2B72}" dt="2023-01-27T02:25:54.522" v="561"/>
          <ac:grpSpMkLst>
            <pc:docMk/>
            <pc:sldMk cId="3052541179" sldId="348"/>
            <ac:grpSpMk id="60" creationId="{C7BC4C78-07E7-8DFA-FD2A-4BE0D5D27C86}"/>
          </ac:grpSpMkLst>
        </pc:grpChg>
        <pc:grpChg chg="del mod">
          <ac:chgData name="Tim Cook" userId="d1c7cfb340f2c7ab" providerId="LiveId" clId="{EFD2F591-51D4-4740-B80F-628FC59A2B72}" dt="2023-01-27T02:26:15.155" v="567"/>
          <ac:grpSpMkLst>
            <pc:docMk/>
            <pc:sldMk cId="3052541179" sldId="348"/>
            <ac:grpSpMk id="64" creationId="{EF025DA5-19F7-253B-A5BF-C850D9A9A31B}"/>
          </ac:grpSpMkLst>
        </pc:grpChg>
        <pc:grpChg chg="mod">
          <ac:chgData name="Tim Cook" userId="d1c7cfb340f2c7ab" providerId="LiveId" clId="{EFD2F591-51D4-4740-B80F-628FC59A2B72}" dt="2023-01-27T02:25:58.852" v="565"/>
          <ac:grpSpMkLst>
            <pc:docMk/>
            <pc:sldMk cId="3052541179" sldId="348"/>
            <ac:grpSpMk id="68" creationId="{32E1BBAE-A3A5-25A5-094F-815A16C59D7E}"/>
          </ac:grpSpMkLst>
        </pc:grpChg>
        <pc:grpChg chg="del mod">
          <ac:chgData name="Tim Cook" userId="d1c7cfb340f2c7ab" providerId="LiveId" clId="{EFD2F591-51D4-4740-B80F-628FC59A2B72}" dt="2023-01-27T02:26:35.917" v="574"/>
          <ac:grpSpMkLst>
            <pc:docMk/>
            <pc:sldMk cId="3052541179" sldId="348"/>
            <ac:grpSpMk id="72" creationId="{27255F28-6698-7622-74A8-2648CB2641B5}"/>
          </ac:grpSpMkLst>
        </pc:grpChg>
        <pc:grpChg chg="mod">
          <ac:chgData name="Tim Cook" userId="d1c7cfb340f2c7ab" providerId="LiveId" clId="{EFD2F591-51D4-4740-B80F-628FC59A2B72}" dt="2023-01-27T02:26:43.103" v="579"/>
          <ac:grpSpMkLst>
            <pc:docMk/>
            <pc:sldMk cId="3052541179" sldId="348"/>
            <ac:grpSpMk id="76" creationId="{4CA42FBB-0B6E-4C2E-3141-81CF59243D7C}"/>
          </ac:grpSpMkLst>
        </pc:grpChg>
        <pc:inkChg chg="add del mod">
          <ac:chgData name="Tim Cook" userId="d1c7cfb340f2c7ab" providerId="LiveId" clId="{EFD2F591-51D4-4740-B80F-628FC59A2B72}" dt="2023-01-27T02:24:32.769" v="507"/>
          <ac:inkMkLst>
            <pc:docMk/>
            <pc:sldMk cId="3052541179" sldId="348"/>
            <ac:inkMk id="4" creationId="{7064AB55-0613-CF2D-3566-4963171CB7EA}"/>
          </ac:inkMkLst>
        </pc:inkChg>
        <pc:inkChg chg="add del mod">
          <ac:chgData name="Tim Cook" userId="d1c7cfb340f2c7ab" providerId="LiveId" clId="{EFD2F591-51D4-4740-B80F-628FC59A2B72}" dt="2023-01-27T02:19:26.312" v="437"/>
          <ac:inkMkLst>
            <pc:docMk/>
            <pc:sldMk cId="3052541179" sldId="348"/>
            <ac:inkMk id="4" creationId="{D5CB253B-16BB-ED90-8A11-EE8948E7AD3A}"/>
          </ac:inkMkLst>
        </pc:inkChg>
        <pc:inkChg chg="add del mod">
          <ac:chgData name="Tim Cook" userId="d1c7cfb340f2c7ab" providerId="LiveId" clId="{EFD2F591-51D4-4740-B80F-628FC59A2B72}" dt="2023-01-27T02:19:25.020" v="436"/>
          <ac:inkMkLst>
            <pc:docMk/>
            <pc:sldMk cId="3052541179" sldId="348"/>
            <ac:inkMk id="5" creationId="{5BC45640-F162-5060-9521-EBA3C11CBFAF}"/>
          </ac:inkMkLst>
        </pc:inkChg>
        <pc:inkChg chg="add del mod">
          <ac:chgData name="Tim Cook" userId="d1c7cfb340f2c7ab" providerId="LiveId" clId="{EFD2F591-51D4-4740-B80F-628FC59A2B72}" dt="2023-01-27T02:24:32.769" v="508"/>
          <ac:inkMkLst>
            <pc:docMk/>
            <pc:sldMk cId="3052541179" sldId="348"/>
            <ac:inkMk id="5" creationId="{DDA2B165-07F1-BCED-2654-9D0692368BE1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7" creationId="{4AA987CA-77F1-C180-D814-22CB4EBCF623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8" creationId="{4EF771A0-434F-3B0F-A894-5A906CA675AE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0" creationId="{E2B66C2A-7FF8-F581-6405-786B456B88A0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1" creationId="{4A92318D-94AB-8B86-5FAF-7F6DAA9ADAF2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2" creationId="{59D54E16-FDFF-BBAB-02D5-1616FFA91A7F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3" creationId="{DF0CCC61-7C15-6C1B-6828-5605EA8C28D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5" creationId="{D3CBB5FD-40F3-45CB-ABFA-C5102542614C}"/>
          </ac:inkMkLst>
        </pc:inkChg>
        <pc:inkChg chg="add del">
          <ac:chgData name="Tim Cook" userId="d1c7cfb340f2c7ab" providerId="LiveId" clId="{EFD2F591-51D4-4740-B80F-628FC59A2B72}" dt="2023-01-27T02:19:41.782" v="447"/>
          <ac:inkMkLst>
            <pc:docMk/>
            <pc:sldMk cId="3052541179" sldId="348"/>
            <ac:inkMk id="15" creationId="{D927045F-49B4-E1D5-3B38-84B3AB21286A}"/>
          </ac:inkMkLst>
        </pc:inkChg>
        <pc:inkChg chg="add del">
          <ac:chgData name="Tim Cook" userId="d1c7cfb340f2c7ab" providerId="LiveId" clId="{EFD2F591-51D4-4740-B80F-628FC59A2B72}" dt="2023-01-27T02:19:49.678" v="457" actId="9405"/>
          <ac:inkMkLst>
            <pc:docMk/>
            <pc:sldMk cId="3052541179" sldId="348"/>
            <ac:inkMk id="16" creationId="{DCAEFF56-092F-B0C5-A2B6-FF02EF9802D2}"/>
          </ac:inkMkLst>
        </pc:inkChg>
        <pc:inkChg chg="add del">
          <ac:chgData name="Tim Cook" userId="d1c7cfb340f2c7ab" providerId="LiveId" clId="{EFD2F591-51D4-4740-B80F-628FC59A2B72}" dt="2023-01-27T02:20:31.859" v="473"/>
          <ac:inkMkLst>
            <pc:docMk/>
            <pc:sldMk cId="3052541179" sldId="348"/>
            <ac:inkMk id="17" creationId="{25285193-FED2-DE5A-DA19-3B2DD7793A1C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7" creationId="{ED3DDC66-89F6-4B05-F165-CD0DDDBDCE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8" creationId="{06D2BBDF-3C92-8661-5C02-831BEBC1DD84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9" creationId="{EB6E8FEA-0F30-685A-16BF-FA3036FA1BF6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0" creationId="{EFC5CD67-50FC-3E6E-0FBE-E75D304BBA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1" creationId="{C5000B08-70F0-A567-BFB1-538FEAF1E63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3" creationId="{A573F78E-CFB3-6C0C-0E6F-E26829DE75EE}"/>
          </ac:inkMkLst>
        </pc:inkChg>
        <pc:inkChg chg="add del">
          <ac:chgData name="Tim Cook" userId="d1c7cfb340f2c7ab" providerId="LiveId" clId="{EFD2F591-51D4-4740-B80F-628FC59A2B72}" dt="2023-01-27T02:20:43.541" v="481"/>
          <ac:inkMkLst>
            <pc:docMk/>
            <pc:sldMk cId="3052541179" sldId="348"/>
            <ac:inkMk id="24" creationId="{98D4F331-917D-B1F2-8A93-C2EABE911623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24" creationId="{D635690B-8A58-23F7-C8FF-6F991C7D1807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5" creationId="{56A03FFC-0C7F-F2A1-0770-26EA22B0CC8E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6" creationId="{036D14C5-92AE-21C3-7313-51AECFA4ACF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7" creationId="{DDB543F1-5DFF-E84C-A206-8317A5F58141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8" creationId="{75B2E2E1-785E-A313-A168-8618E5F4EE1C}"/>
          </ac:inkMkLst>
        </pc:inkChg>
        <pc:inkChg chg="add del mod">
          <ac:chgData name="Tim Cook" userId="d1c7cfb340f2c7ab" providerId="LiveId" clId="{EFD2F591-51D4-4740-B80F-628FC59A2B72}" dt="2023-01-27T02:25:15.530" v="525"/>
          <ac:inkMkLst>
            <pc:docMk/>
            <pc:sldMk cId="3052541179" sldId="348"/>
            <ac:inkMk id="31" creationId="{D1F6915D-21BC-B804-C24D-D74E9FFA88A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2" creationId="{A2FE5569-267A-EDCF-3AFA-F40CF739F572}"/>
          </ac:inkMkLst>
        </pc:inkChg>
        <pc:inkChg chg="add del mod">
          <ac:chgData name="Tim Cook" userId="d1c7cfb340f2c7ab" providerId="LiveId" clId="{EFD2F591-51D4-4740-B80F-628FC59A2B72}" dt="2023-01-27T02:25:15.530" v="527"/>
          <ac:inkMkLst>
            <pc:docMk/>
            <pc:sldMk cId="3052541179" sldId="348"/>
            <ac:inkMk id="34" creationId="{7C5DADAA-0159-5E2E-E445-ED2B7824A9CF}"/>
          </ac:inkMkLst>
        </pc:inkChg>
        <pc:inkChg chg="add del mod">
          <ac:chgData name="Tim Cook" userId="d1c7cfb340f2c7ab" providerId="LiveId" clId="{EFD2F591-51D4-4740-B80F-628FC59A2B72}" dt="2023-01-27T02:25:54.520" v="560"/>
          <ac:inkMkLst>
            <pc:docMk/>
            <pc:sldMk cId="3052541179" sldId="348"/>
            <ac:inkMk id="35" creationId="{15CA5E09-182E-2E4F-903A-4E09E0DBF467}"/>
          </ac:inkMkLst>
        </pc:inkChg>
        <pc:inkChg chg="add del mod">
          <ac:chgData name="Tim Cook" userId="d1c7cfb340f2c7ab" providerId="LiveId" clId="{EFD2F591-51D4-4740-B80F-628FC59A2B72}" dt="2023-01-27T02:25:54.520" v="559"/>
          <ac:inkMkLst>
            <pc:docMk/>
            <pc:sldMk cId="3052541179" sldId="348"/>
            <ac:inkMk id="36" creationId="{C6104B80-FA56-6327-80F2-00EA0035510F}"/>
          </ac:inkMkLst>
        </pc:inkChg>
        <pc:inkChg chg="add del mod">
          <ac:chgData name="Tim Cook" userId="d1c7cfb340f2c7ab" providerId="LiveId" clId="{EFD2F591-51D4-4740-B80F-628FC59A2B72}" dt="2023-01-27T02:25:54.520" v="558"/>
          <ac:inkMkLst>
            <pc:docMk/>
            <pc:sldMk cId="3052541179" sldId="348"/>
            <ac:inkMk id="37" creationId="{95B60332-55B4-EAFC-9514-82F17C751AF6}"/>
          </ac:inkMkLst>
        </pc:inkChg>
        <pc:inkChg chg="add del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8" creationId="{A7530209-EBB7-71C5-9C8A-76C92FB2A50D}"/>
          </ac:inkMkLst>
        </pc:inkChg>
        <pc:inkChg chg="add">
          <ac:chgData name="Tim Cook" userId="d1c7cfb340f2c7ab" providerId="LiveId" clId="{EFD2F591-51D4-4740-B80F-628FC59A2B72}" dt="2023-01-27T02:24:58.649" v="522" actId="9405"/>
          <ac:inkMkLst>
            <pc:docMk/>
            <pc:sldMk cId="3052541179" sldId="348"/>
            <ac:inkMk id="40" creationId="{83DE74FC-0194-525A-565F-E74DECD35368}"/>
          </ac:inkMkLst>
        </pc:inkChg>
        <pc:inkChg chg="add del mod">
          <ac:chgData name="Tim Cook" userId="d1c7cfb340f2c7ab" providerId="LiveId" clId="{EFD2F591-51D4-4740-B80F-628FC59A2B72}" dt="2023-01-27T02:25:15.530" v="526"/>
          <ac:inkMkLst>
            <pc:docMk/>
            <pc:sldMk cId="3052541179" sldId="348"/>
            <ac:inkMk id="41" creationId="{259E566E-F0FF-BD3A-475D-9C0B8007A5F4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43" creationId="{A42E3746-B399-4A54-793D-9AD25FF48596}"/>
          </ac:inkMkLst>
        </pc:inkChg>
        <pc:inkChg chg="add del mod">
          <ac:chgData name="Tim Cook" userId="d1c7cfb340f2c7ab" providerId="LiveId" clId="{EFD2F591-51D4-4740-B80F-628FC59A2B72}" dt="2023-01-27T02:25:34.010" v="546"/>
          <ac:inkMkLst>
            <pc:docMk/>
            <pc:sldMk cId="3052541179" sldId="348"/>
            <ac:inkMk id="44" creationId="{BCB792AA-ABFF-0E7B-030C-ED420B22FA4D}"/>
          </ac:inkMkLst>
        </pc:inkChg>
        <pc:inkChg chg="add del mod">
          <ac:chgData name="Tim Cook" userId="d1c7cfb340f2c7ab" providerId="LiveId" clId="{EFD2F591-51D4-4740-B80F-628FC59A2B72}" dt="2023-01-27T02:25:34.009" v="545"/>
          <ac:inkMkLst>
            <pc:docMk/>
            <pc:sldMk cId="3052541179" sldId="348"/>
            <ac:inkMk id="45" creationId="{436C0419-7B2B-6883-CCEA-BF5A2972AD54}"/>
          </ac:inkMkLst>
        </pc:inkChg>
        <pc:inkChg chg="add del mod">
          <ac:chgData name="Tim Cook" userId="d1c7cfb340f2c7ab" providerId="LiveId" clId="{EFD2F591-51D4-4740-B80F-628FC59A2B72}" dt="2023-01-27T02:25:31.502" v="541"/>
          <ac:inkMkLst>
            <pc:docMk/>
            <pc:sldMk cId="3052541179" sldId="348"/>
            <ac:inkMk id="46" creationId="{998DFB63-A37D-8368-616C-2F4E48F112F1}"/>
          </ac:inkMkLst>
        </pc:inkChg>
        <pc:inkChg chg="add del mod">
          <ac:chgData name="Tim Cook" userId="d1c7cfb340f2c7ab" providerId="LiveId" clId="{EFD2F591-51D4-4740-B80F-628FC59A2B72}" dt="2023-01-27T02:25:34.006" v="544"/>
          <ac:inkMkLst>
            <pc:docMk/>
            <pc:sldMk cId="3052541179" sldId="348"/>
            <ac:inkMk id="48" creationId="{03C463C8-7AFE-C775-9D01-34301AF5709B}"/>
          </ac:inkMkLst>
        </pc:inkChg>
        <pc:inkChg chg="add del mod">
          <ac:chgData name="Tim Cook" userId="d1c7cfb340f2c7ab" providerId="LiveId" clId="{EFD2F591-51D4-4740-B80F-628FC59A2B72}" dt="2023-01-27T02:25:34.010" v="547"/>
          <ac:inkMkLst>
            <pc:docMk/>
            <pc:sldMk cId="3052541179" sldId="348"/>
            <ac:inkMk id="49" creationId="{4DB3B7D2-510D-8E8B-14A0-A5FABD84273F}"/>
          </ac:inkMkLst>
        </pc:inkChg>
        <pc:inkChg chg="add del mod">
          <ac:chgData name="Tim Cook" userId="d1c7cfb340f2c7ab" providerId="LiveId" clId="{EFD2F591-51D4-4740-B80F-628FC59A2B72}" dt="2023-01-27T02:25:32.719" v="543"/>
          <ac:inkMkLst>
            <pc:docMk/>
            <pc:sldMk cId="3052541179" sldId="348"/>
            <ac:inkMk id="50" creationId="{0D2857B7-6058-4AA5-2EAE-1AFA531E8BCB}"/>
          </ac:inkMkLst>
        </pc:inkChg>
        <pc:inkChg chg="add del mod">
          <ac:chgData name="Tim Cook" userId="d1c7cfb340f2c7ab" providerId="LiveId" clId="{EFD2F591-51D4-4740-B80F-628FC59A2B72}" dt="2023-01-27T02:25:31.502" v="542"/>
          <ac:inkMkLst>
            <pc:docMk/>
            <pc:sldMk cId="3052541179" sldId="348"/>
            <ac:inkMk id="51" creationId="{D7D705B8-EFC3-EE71-9B71-03E6D4DEBF7F}"/>
          </ac:inkMkLst>
        </pc:inkChg>
        <pc:inkChg chg="add del mod">
          <ac:chgData name="Tim Cook" userId="d1c7cfb340f2c7ab" providerId="LiveId" clId="{EFD2F591-51D4-4740-B80F-628FC59A2B72}" dt="2023-01-27T02:25:31.502" v="540"/>
          <ac:inkMkLst>
            <pc:docMk/>
            <pc:sldMk cId="3052541179" sldId="348"/>
            <ac:inkMk id="52" creationId="{EA74EC99-0D6C-2B38-527B-6B700B09F0C0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53" creationId="{CF2C697D-A137-4FFF-1807-B12D8B79C1F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5" creationId="{2C332F86-4771-31D9-17A7-B1CC7FAF108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6" creationId="{4D1EAB85-D134-D977-5226-96F1B8D078B4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7" creationId="{A60C64C9-1D7B-4903-EDE7-FB2580302CF6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8" creationId="{AB8C81BE-A470-0EA1-C759-2BC96674CF5D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9" creationId="{B65D6BB9-4162-97C0-921A-0B1E3A17C68A}"/>
          </ac:inkMkLst>
        </pc:inkChg>
        <pc:inkChg chg="add del mod">
          <ac:chgData name="Tim Cook" userId="d1c7cfb340f2c7ab" providerId="LiveId" clId="{EFD2F591-51D4-4740-B80F-628FC59A2B72}" dt="2023-01-27T02:26:15.155" v="567"/>
          <ac:inkMkLst>
            <pc:docMk/>
            <pc:sldMk cId="3052541179" sldId="348"/>
            <ac:inkMk id="61" creationId="{E7185274-A8DC-B279-795F-719FF01E9665}"/>
          </ac:inkMkLst>
        </pc:inkChg>
        <pc:inkChg chg="add del mod">
          <ac:chgData name="Tim Cook" userId="d1c7cfb340f2c7ab" providerId="LiveId" clId="{EFD2F591-51D4-4740-B80F-628FC59A2B72}" dt="2023-01-27T02:26:15.145" v="566"/>
          <ac:inkMkLst>
            <pc:docMk/>
            <pc:sldMk cId="3052541179" sldId="348"/>
            <ac:inkMk id="62" creationId="{0200B42A-A9A5-1317-8E10-0B2D4478AD26}"/>
          </ac:inkMkLst>
        </pc:inkChg>
        <pc:inkChg chg="add del mod">
          <ac:chgData name="Tim Cook" userId="d1c7cfb340f2c7ab" providerId="LiveId" clId="{EFD2F591-51D4-4740-B80F-628FC59A2B72}" dt="2023-01-27T02:26:15.155" v="568"/>
          <ac:inkMkLst>
            <pc:docMk/>
            <pc:sldMk cId="3052541179" sldId="348"/>
            <ac:inkMk id="63" creationId="{1E992832-319E-DCAE-607B-48A58DB06786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5" creationId="{C95E27D6-1451-A839-F8D7-C830334F7869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6" creationId="{1BE284EB-90CD-DE0E-FB12-A3D50814BD31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7" creationId="{A77ADBEA-1DE9-74E7-D3FD-4253F60F079A}"/>
          </ac:inkMkLst>
        </pc:inkChg>
        <pc:inkChg chg="add del">
          <ac:chgData name="Tim Cook" userId="d1c7cfb340f2c7ab" providerId="LiveId" clId="{EFD2F591-51D4-4740-B80F-628FC59A2B72}" dt="2023-01-27T02:26:35.460" v="573"/>
          <ac:inkMkLst>
            <pc:docMk/>
            <pc:sldMk cId="3052541179" sldId="348"/>
            <ac:inkMk id="69" creationId="{E56B5B84-9859-348C-3A22-305EA260D448}"/>
          </ac:inkMkLst>
        </pc:inkChg>
        <pc:inkChg chg="add del mod">
          <ac:chgData name="Tim Cook" userId="d1c7cfb340f2c7ab" providerId="LiveId" clId="{EFD2F591-51D4-4740-B80F-628FC59A2B72}" dt="2023-01-27T02:26:35.917" v="574"/>
          <ac:inkMkLst>
            <pc:docMk/>
            <pc:sldMk cId="3052541179" sldId="348"/>
            <ac:inkMk id="70" creationId="{00D1927A-0498-C48B-3190-DAABFD84303B}"/>
          </ac:inkMkLst>
        </pc:inkChg>
        <pc:inkChg chg="add del mod">
          <ac:chgData name="Tim Cook" userId="d1c7cfb340f2c7ab" providerId="LiveId" clId="{EFD2F591-51D4-4740-B80F-628FC59A2B72}" dt="2023-01-27T02:26:35.917" v="575"/>
          <ac:inkMkLst>
            <pc:docMk/>
            <pc:sldMk cId="3052541179" sldId="348"/>
            <ac:inkMk id="71" creationId="{EDB3657B-6F9D-24CB-6A39-049102839969}"/>
          </ac:inkMkLst>
        </pc:inkChg>
        <pc:inkChg chg="add">
          <ac:chgData name="Tim Cook" userId="d1c7cfb340f2c7ab" providerId="LiveId" clId="{EFD2F591-51D4-4740-B80F-628FC59A2B72}" dt="2023-01-27T02:26:39.300" v="576" actId="9405"/>
          <ac:inkMkLst>
            <pc:docMk/>
            <pc:sldMk cId="3052541179" sldId="348"/>
            <ac:inkMk id="73" creationId="{C55DB8ED-1F79-B3AB-940D-CEFAF121C84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4" creationId="{B3596991-3AC5-8BD3-F6E8-DBE4D936B4D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EFD2F591-51D4-4740-B80F-628FC59A2B72}" dt="2023-01-27T02:35:08.318" v="1094"/>
        <pc:sldMkLst>
          <pc:docMk/>
          <pc:sldMk cId="1478683090" sldId="349"/>
        </pc:sldMkLst>
        <pc:grpChg chg="del mod">
          <ac:chgData name="Tim Cook" userId="d1c7cfb340f2c7ab" providerId="LiveId" clId="{EFD2F591-51D4-4740-B80F-628FC59A2B72}" dt="2023-01-27T02:27:28.416" v="614"/>
          <ac:grpSpMkLst>
            <pc:docMk/>
            <pc:sldMk cId="1478683090" sldId="349"/>
            <ac:grpSpMk id="22" creationId="{237B40A4-C088-44D7-EF17-85EFB12372F7}"/>
          </ac:grpSpMkLst>
        </pc:grpChg>
        <pc:grpChg chg="del mod">
          <ac:chgData name="Tim Cook" userId="d1c7cfb340f2c7ab" providerId="LiveId" clId="{EFD2F591-51D4-4740-B80F-628FC59A2B72}" dt="2023-01-27T02:28:25.607" v="707"/>
          <ac:grpSpMkLst>
            <pc:docMk/>
            <pc:sldMk cId="1478683090" sldId="349"/>
            <ac:grpSpMk id="38" creationId="{E2C1615B-8034-CEF5-F391-37C5A3AACF85}"/>
          </ac:grpSpMkLst>
        </pc:grpChg>
        <pc:grpChg chg="del mod">
          <ac:chgData name="Tim Cook" userId="d1c7cfb340f2c7ab" providerId="LiveId" clId="{EFD2F591-51D4-4740-B80F-628FC59A2B72}" dt="2023-01-27T02:27:43.470" v="639"/>
          <ac:grpSpMkLst>
            <pc:docMk/>
            <pc:sldMk cId="1478683090" sldId="349"/>
            <ac:grpSpMk id="43" creationId="{C299B21F-AD95-D8DB-9BF8-A228A3E8E133}"/>
          </ac:grpSpMkLst>
        </pc:grpChg>
        <pc:grpChg chg="del mod">
          <ac:chgData name="Tim Cook" userId="d1c7cfb340f2c7ab" providerId="LiveId" clId="{EFD2F591-51D4-4740-B80F-628FC59A2B72}" dt="2023-01-27T02:27:50.543" v="645"/>
          <ac:grpSpMkLst>
            <pc:docMk/>
            <pc:sldMk cId="1478683090" sldId="349"/>
            <ac:grpSpMk id="46" creationId="{2B236D0D-9A8F-17DA-739E-9D3D4D671DF6}"/>
          </ac:grpSpMkLst>
        </pc:grpChg>
        <pc:grpChg chg="del mod">
          <ac:chgData name="Tim Cook" userId="d1c7cfb340f2c7ab" providerId="LiveId" clId="{EFD2F591-51D4-4740-B80F-628FC59A2B72}" dt="2023-01-27T02:27:52.401" v="647"/>
          <ac:grpSpMkLst>
            <pc:docMk/>
            <pc:sldMk cId="1478683090" sldId="349"/>
            <ac:grpSpMk id="48" creationId="{899F59D3-B9B6-6CAE-54D1-6C92BDD5AD6B}"/>
          </ac:grpSpMkLst>
        </pc:grpChg>
        <pc:grpChg chg="del mod">
          <ac:chgData name="Tim Cook" userId="d1c7cfb340f2c7ab" providerId="LiveId" clId="{EFD2F591-51D4-4740-B80F-628FC59A2B72}" dt="2023-01-27T02:28:01.733" v="666"/>
          <ac:grpSpMkLst>
            <pc:docMk/>
            <pc:sldMk cId="1478683090" sldId="349"/>
            <ac:grpSpMk id="50" creationId="{45FED9D2-CDA1-595A-04D6-D5CE7F2B6E11}"/>
          </ac:grpSpMkLst>
        </pc:grpChg>
        <pc:grpChg chg="del mod">
          <ac:chgData name="Tim Cook" userId="d1c7cfb340f2c7ab" providerId="LiveId" clId="{EFD2F591-51D4-4740-B80F-628FC59A2B72}" dt="2023-01-27T02:28:15.905" v="689"/>
          <ac:grpSpMkLst>
            <pc:docMk/>
            <pc:sldMk cId="1478683090" sldId="349"/>
            <ac:grpSpMk id="65" creationId="{0A7A4D99-506A-B0A3-AA70-3AB43E9A3729}"/>
          </ac:grpSpMkLst>
        </pc:grpChg>
        <pc:grpChg chg="del mod">
          <ac:chgData name="Tim Cook" userId="d1c7cfb340f2c7ab" providerId="LiveId" clId="{EFD2F591-51D4-4740-B80F-628FC59A2B72}" dt="2023-01-27T02:28:14.834" v="685"/>
          <ac:grpSpMkLst>
            <pc:docMk/>
            <pc:sldMk cId="1478683090" sldId="349"/>
            <ac:grpSpMk id="71" creationId="{364B4F4C-55E5-7330-B6F0-FA3D64FF1A30}"/>
          </ac:grpSpMkLst>
        </pc:grpChg>
        <pc:grpChg chg="del mod">
          <ac:chgData name="Tim Cook" userId="d1c7cfb340f2c7ab" providerId="LiveId" clId="{EFD2F591-51D4-4740-B80F-628FC59A2B72}" dt="2023-01-27T02:28:37.824" v="715"/>
          <ac:grpSpMkLst>
            <pc:docMk/>
            <pc:sldMk cId="1478683090" sldId="349"/>
            <ac:grpSpMk id="75" creationId="{27DAAD17-8C73-D162-6BAE-0CEA2F38F3CF}"/>
          </ac:grpSpMkLst>
        </pc:grpChg>
        <pc:grpChg chg="del mod">
          <ac:chgData name="Tim Cook" userId="d1c7cfb340f2c7ab" providerId="LiveId" clId="{EFD2F591-51D4-4740-B80F-628FC59A2B72}" dt="2023-01-27T02:29:22.020" v="743"/>
          <ac:grpSpMkLst>
            <pc:docMk/>
            <pc:sldMk cId="1478683090" sldId="349"/>
            <ac:grpSpMk id="77" creationId="{F39C9ABA-BD39-ABF9-5D29-520500B8BFAB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81" creationId="{F1390ABC-12C2-53C5-88C3-A8D432750D60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90" creationId="{72A15669-5553-D9E9-09D7-CF325CBDCA87}"/>
          </ac:grpSpMkLst>
        </pc:grpChg>
        <pc:grpChg chg="del mod">
          <ac:chgData name="Tim Cook" userId="d1c7cfb340f2c7ab" providerId="LiveId" clId="{EFD2F591-51D4-4740-B80F-628FC59A2B72}" dt="2023-01-27T02:29:12.314" v="737"/>
          <ac:grpSpMkLst>
            <pc:docMk/>
            <pc:sldMk cId="1478683090" sldId="349"/>
            <ac:grpSpMk id="93" creationId="{6DE85CC0-2A52-3B8F-6DD8-BAA698EF9BB4}"/>
          </ac:grpSpMkLst>
        </pc:grpChg>
        <pc:grpChg chg="del mod">
          <ac:chgData name="Tim Cook" userId="d1c7cfb340f2c7ab" providerId="LiveId" clId="{EFD2F591-51D4-4740-B80F-628FC59A2B72}" dt="2023-01-27T02:30:01.222" v="818"/>
          <ac:grpSpMkLst>
            <pc:docMk/>
            <pc:sldMk cId="1478683090" sldId="349"/>
            <ac:grpSpMk id="96" creationId="{19257DD0-0C9D-011A-70AC-A4853A26FA3F}"/>
          </ac:grpSpMkLst>
        </pc:grpChg>
        <pc:grpChg chg="del mod">
          <ac:chgData name="Tim Cook" userId="d1c7cfb340f2c7ab" providerId="LiveId" clId="{EFD2F591-51D4-4740-B80F-628FC59A2B72}" dt="2023-01-27T02:29:31.365" v="755"/>
          <ac:grpSpMkLst>
            <pc:docMk/>
            <pc:sldMk cId="1478683090" sldId="349"/>
            <ac:grpSpMk id="100" creationId="{B980BEC9-2DCB-6871-18B4-217EACFEE3A0}"/>
          </ac:grpSpMkLst>
        </pc:grpChg>
        <pc:grpChg chg="del mod">
          <ac:chgData name="Tim Cook" userId="d1c7cfb340f2c7ab" providerId="LiveId" clId="{EFD2F591-51D4-4740-B80F-628FC59A2B72}" dt="2023-01-27T02:29:36.031" v="761"/>
          <ac:grpSpMkLst>
            <pc:docMk/>
            <pc:sldMk cId="1478683090" sldId="349"/>
            <ac:grpSpMk id="104" creationId="{74E7ABFB-8CC6-F059-DC69-55EDF7D25641}"/>
          </ac:grpSpMkLst>
        </pc:grpChg>
        <pc:grpChg chg="mod">
          <ac:chgData name="Tim Cook" userId="d1c7cfb340f2c7ab" providerId="LiveId" clId="{EFD2F591-51D4-4740-B80F-628FC59A2B72}" dt="2023-01-27T02:29:36.630" v="762"/>
          <ac:grpSpMkLst>
            <pc:docMk/>
            <pc:sldMk cId="1478683090" sldId="349"/>
            <ac:grpSpMk id="106" creationId="{61A008B5-8E9F-AB36-A53B-48D43EED5108}"/>
          </ac:grpSpMkLst>
        </pc:grpChg>
        <pc:grpChg chg="del mod">
          <ac:chgData name="Tim Cook" userId="d1c7cfb340f2c7ab" providerId="LiveId" clId="{EFD2F591-51D4-4740-B80F-628FC59A2B72}" dt="2023-01-27T02:34:30.010" v="1047"/>
          <ac:grpSpMkLst>
            <pc:docMk/>
            <pc:sldMk cId="1478683090" sldId="349"/>
            <ac:grpSpMk id="113" creationId="{A4714382-A359-730C-9915-2827A7DEA7D4}"/>
          </ac:grpSpMkLst>
        </pc:grpChg>
        <pc:grpChg chg="del mod">
          <ac:chgData name="Tim Cook" userId="d1c7cfb340f2c7ab" providerId="LiveId" clId="{EFD2F591-51D4-4740-B80F-628FC59A2B72}" dt="2023-01-27T02:29:47.864" v="779"/>
          <ac:grpSpMkLst>
            <pc:docMk/>
            <pc:sldMk cId="1478683090" sldId="349"/>
            <ac:grpSpMk id="116" creationId="{97D29026-03A6-3E59-A097-93226AC376A1}"/>
          </ac:grpSpMkLst>
        </pc:grpChg>
        <pc:grpChg chg="del mod">
          <ac:chgData name="Tim Cook" userId="d1c7cfb340f2c7ab" providerId="LiveId" clId="{EFD2F591-51D4-4740-B80F-628FC59A2B72}" dt="2023-01-27T02:29:54.340" v="790"/>
          <ac:grpSpMkLst>
            <pc:docMk/>
            <pc:sldMk cId="1478683090" sldId="349"/>
            <ac:grpSpMk id="123" creationId="{80DF0B6F-3CF3-54EA-8B6F-129BD42417FD}"/>
          </ac:grpSpMkLst>
        </pc:grpChg>
        <pc:grpChg chg="del mod">
          <ac:chgData name="Tim Cook" userId="d1c7cfb340f2c7ab" providerId="LiveId" clId="{EFD2F591-51D4-4740-B80F-628FC59A2B72}" dt="2023-01-27T02:29:57.036" v="795"/>
          <ac:grpSpMkLst>
            <pc:docMk/>
            <pc:sldMk cId="1478683090" sldId="349"/>
            <ac:grpSpMk id="134" creationId="{9AF0FC1A-22E2-B26B-AAA5-D87ADF650A8D}"/>
          </ac:grpSpMkLst>
        </pc:grpChg>
        <pc:grpChg chg="del mod">
          <ac:chgData name="Tim Cook" userId="d1c7cfb340f2c7ab" providerId="LiveId" clId="{EFD2F591-51D4-4740-B80F-628FC59A2B72}" dt="2023-01-27T02:30:00.293" v="816"/>
          <ac:grpSpMkLst>
            <pc:docMk/>
            <pc:sldMk cId="1478683090" sldId="349"/>
            <ac:grpSpMk id="139" creationId="{83B6A3D2-0303-EAC8-53A1-5D4E7482D861}"/>
          </ac:grpSpMkLst>
        </pc:grpChg>
        <pc:grpChg chg="del mod">
          <ac:chgData name="Tim Cook" userId="d1c7cfb340f2c7ab" providerId="LiveId" clId="{EFD2F591-51D4-4740-B80F-628FC59A2B72}" dt="2023-01-27T02:30:09.105" v="824"/>
          <ac:grpSpMkLst>
            <pc:docMk/>
            <pc:sldMk cId="1478683090" sldId="349"/>
            <ac:grpSpMk id="143" creationId="{17B4C302-F3B2-0857-5509-02806C98EEC6}"/>
          </ac:grpSpMkLst>
        </pc:grpChg>
        <pc:grpChg chg="del mod">
          <ac:chgData name="Tim Cook" userId="d1c7cfb340f2c7ab" providerId="LiveId" clId="{EFD2F591-51D4-4740-B80F-628FC59A2B72}" dt="2023-01-27T02:32:08.448" v="846"/>
          <ac:grpSpMkLst>
            <pc:docMk/>
            <pc:sldMk cId="1478683090" sldId="349"/>
            <ac:grpSpMk id="154" creationId="{6A758B14-45B5-2D41-9E4E-5BC86D11371D}"/>
          </ac:grpSpMkLst>
        </pc:grpChg>
        <pc:grpChg chg="del mod">
          <ac:chgData name="Tim Cook" userId="d1c7cfb340f2c7ab" providerId="LiveId" clId="{EFD2F591-51D4-4740-B80F-628FC59A2B72}" dt="2023-01-27T02:32:10.173" v="849"/>
          <ac:grpSpMkLst>
            <pc:docMk/>
            <pc:sldMk cId="1478683090" sldId="349"/>
            <ac:grpSpMk id="157" creationId="{2DF4E83D-7FB9-1372-31BC-EE70D4B630A0}"/>
          </ac:grpSpMkLst>
        </pc:grpChg>
        <pc:grpChg chg="del mod">
          <ac:chgData name="Tim Cook" userId="d1c7cfb340f2c7ab" providerId="LiveId" clId="{EFD2F591-51D4-4740-B80F-628FC59A2B72}" dt="2023-01-27T02:32:14.063" v="855"/>
          <ac:grpSpMkLst>
            <pc:docMk/>
            <pc:sldMk cId="1478683090" sldId="349"/>
            <ac:grpSpMk id="160" creationId="{0F5138A4-93C5-E0E6-DC55-4876D0D9719E}"/>
          </ac:grpSpMkLst>
        </pc:grpChg>
        <pc:grpChg chg="del mod">
          <ac:chgData name="Tim Cook" userId="d1c7cfb340f2c7ab" providerId="LiveId" clId="{EFD2F591-51D4-4740-B80F-628FC59A2B72}" dt="2023-01-27T02:32:25.541" v="874"/>
          <ac:grpSpMkLst>
            <pc:docMk/>
            <pc:sldMk cId="1478683090" sldId="349"/>
            <ac:grpSpMk id="176" creationId="{37991DE1-14CE-EF7D-1445-95A85BDB02DF}"/>
          </ac:grpSpMkLst>
        </pc:grpChg>
        <pc:grpChg chg="del mod">
          <ac:chgData name="Tim Cook" userId="d1c7cfb340f2c7ab" providerId="LiveId" clId="{EFD2F591-51D4-4740-B80F-628FC59A2B72}" dt="2023-01-27T02:32:30.715" v="881"/>
          <ac:grpSpMkLst>
            <pc:docMk/>
            <pc:sldMk cId="1478683090" sldId="349"/>
            <ac:grpSpMk id="178" creationId="{BEA426F6-F5E4-6DAC-4E23-6A936356574C}"/>
          </ac:grpSpMkLst>
        </pc:grpChg>
        <pc:grpChg chg="del mod">
          <ac:chgData name="Tim Cook" userId="d1c7cfb340f2c7ab" providerId="LiveId" clId="{EFD2F591-51D4-4740-B80F-628FC59A2B72}" dt="2023-01-27T02:32:32.040" v="883"/>
          <ac:grpSpMkLst>
            <pc:docMk/>
            <pc:sldMk cId="1478683090" sldId="349"/>
            <ac:grpSpMk id="182" creationId="{F23FF5B3-CDEC-EB5D-E371-4628D54E2B6C}"/>
          </ac:grpSpMkLst>
        </pc:grpChg>
        <pc:grpChg chg="del mod">
          <ac:chgData name="Tim Cook" userId="d1c7cfb340f2c7ab" providerId="LiveId" clId="{EFD2F591-51D4-4740-B80F-628FC59A2B72}" dt="2023-01-27T02:32:40.945" v="895"/>
          <ac:grpSpMkLst>
            <pc:docMk/>
            <pc:sldMk cId="1478683090" sldId="349"/>
            <ac:grpSpMk id="184" creationId="{DEA28F78-EAD0-D10A-D9A8-84376799F3A5}"/>
          </ac:grpSpMkLst>
        </pc:grpChg>
        <pc:grpChg chg="del mod">
          <ac:chgData name="Tim Cook" userId="d1c7cfb340f2c7ab" providerId="LiveId" clId="{EFD2F591-51D4-4740-B80F-628FC59A2B72}" dt="2023-01-27T02:32:44.062" v="915"/>
          <ac:grpSpMkLst>
            <pc:docMk/>
            <pc:sldMk cId="1478683090" sldId="349"/>
            <ac:grpSpMk id="191" creationId="{129C0A8A-C17C-2853-FCE7-1D41C3C1F39B}"/>
          </ac:grpSpMkLst>
        </pc:grpChg>
        <pc:grpChg chg="del mod">
          <ac:chgData name="Tim Cook" userId="d1c7cfb340f2c7ab" providerId="LiveId" clId="{EFD2F591-51D4-4740-B80F-628FC59A2B72}" dt="2023-01-27T02:32:54.588" v="935"/>
          <ac:grpSpMkLst>
            <pc:docMk/>
            <pc:sldMk cId="1478683090" sldId="349"/>
            <ac:grpSpMk id="205" creationId="{6AE8F31E-B6CB-EA30-1F35-202D43BE0815}"/>
          </ac:grpSpMkLst>
        </pc:grpChg>
        <pc:grpChg chg="del mod">
          <ac:chgData name="Tim Cook" userId="d1c7cfb340f2c7ab" providerId="LiveId" clId="{EFD2F591-51D4-4740-B80F-628FC59A2B72}" dt="2023-01-27T02:32:56.936" v="937"/>
          <ac:grpSpMkLst>
            <pc:docMk/>
            <pc:sldMk cId="1478683090" sldId="349"/>
            <ac:grpSpMk id="211" creationId="{61BC2CFC-968C-B3B6-BF6E-199144F01A3D}"/>
          </ac:grpSpMkLst>
        </pc:grpChg>
        <pc:grpChg chg="del mod">
          <ac:chgData name="Tim Cook" userId="d1c7cfb340f2c7ab" providerId="LiveId" clId="{EFD2F591-51D4-4740-B80F-628FC59A2B72}" dt="2023-01-27T02:33:57.219" v="1014"/>
          <ac:grpSpMkLst>
            <pc:docMk/>
            <pc:sldMk cId="1478683090" sldId="349"/>
            <ac:grpSpMk id="213" creationId="{A6C3DBC8-569D-BB3A-2E69-2D34FEF20688}"/>
          </ac:grpSpMkLst>
        </pc:grpChg>
        <pc:grpChg chg="del mod">
          <ac:chgData name="Tim Cook" userId="d1c7cfb340f2c7ab" providerId="LiveId" clId="{EFD2F591-51D4-4740-B80F-628FC59A2B72}" dt="2023-01-27T02:33:11.626" v="944"/>
          <ac:grpSpMkLst>
            <pc:docMk/>
            <pc:sldMk cId="1478683090" sldId="349"/>
            <ac:grpSpMk id="217" creationId="{58E6E210-B725-DE1F-31CF-42B4D713FE4C}"/>
          </ac:grpSpMkLst>
        </pc:grpChg>
        <pc:grpChg chg="del mod">
          <ac:chgData name="Tim Cook" userId="d1c7cfb340f2c7ab" providerId="LiveId" clId="{EFD2F591-51D4-4740-B80F-628FC59A2B72}" dt="2023-01-27T02:33:53.737" v="980"/>
          <ac:grpSpMkLst>
            <pc:docMk/>
            <pc:sldMk cId="1478683090" sldId="349"/>
            <ac:grpSpMk id="222" creationId="{E619E18D-7574-B68A-1A17-850A64545C8D}"/>
          </ac:grpSpMkLst>
        </pc:grpChg>
        <pc:grpChg chg="del mod">
          <ac:chgData name="Tim Cook" userId="d1c7cfb340f2c7ab" providerId="LiveId" clId="{EFD2F591-51D4-4740-B80F-628FC59A2B72}" dt="2023-01-27T02:33:53.742" v="990"/>
          <ac:grpSpMkLst>
            <pc:docMk/>
            <pc:sldMk cId="1478683090" sldId="349"/>
            <ac:grpSpMk id="228" creationId="{429854A7-4CD8-AD3B-CE2B-1650AAF0FCFE}"/>
          </ac:grpSpMkLst>
        </pc:grpChg>
        <pc:grpChg chg="del mod">
          <ac:chgData name="Tim Cook" userId="d1c7cfb340f2c7ab" providerId="LiveId" clId="{EFD2F591-51D4-4740-B80F-628FC59A2B72}" dt="2023-01-27T02:33:34.956" v="968"/>
          <ac:grpSpMkLst>
            <pc:docMk/>
            <pc:sldMk cId="1478683090" sldId="349"/>
            <ac:grpSpMk id="238" creationId="{A7BDDE39-2F1F-AFD1-312B-9DABF3468885}"/>
          </ac:grpSpMkLst>
        </pc:grpChg>
        <pc:grpChg chg="del mod">
          <ac:chgData name="Tim Cook" userId="d1c7cfb340f2c7ab" providerId="LiveId" clId="{EFD2F591-51D4-4740-B80F-628FC59A2B72}" dt="2023-01-27T02:33:53.737" v="984"/>
          <ac:grpSpMkLst>
            <pc:docMk/>
            <pc:sldMk cId="1478683090" sldId="349"/>
            <ac:grpSpMk id="239" creationId="{2A43C14B-8D11-49B1-384C-2FA07CC7B7F4}"/>
          </ac:grpSpMkLst>
        </pc:grpChg>
        <pc:grpChg chg="del mod">
          <ac:chgData name="Tim Cook" userId="d1c7cfb340f2c7ab" providerId="LiveId" clId="{EFD2F591-51D4-4740-B80F-628FC59A2B72}" dt="2023-01-27T02:33:53.742" v="994"/>
          <ac:grpSpMkLst>
            <pc:docMk/>
            <pc:sldMk cId="1478683090" sldId="349"/>
            <ac:grpSpMk id="240" creationId="{0A6BDCAF-3313-1602-7803-0CBE5037E244}"/>
          </ac:grpSpMkLst>
        </pc:grpChg>
        <pc:grpChg chg="del mod">
          <ac:chgData name="Tim Cook" userId="d1c7cfb340f2c7ab" providerId="LiveId" clId="{EFD2F591-51D4-4740-B80F-628FC59A2B72}" dt="2023-01-27T02:33:53.737" v="979"/>
          <ac:grpSpMkLst>
            <pc:docMk/>
            <pc:sldMk cId="1478683090" sldId="349"/>
            <ac:grpSpMk id="243" creationId="{1E478E94-0916-7492-F98E-8302DEC201D1}"/>
          </ac:grpSpMkLst>
        </pc:grpChg>
        <pc:grpChg chg="del mod">
          <ac:chgData name="Tim Cook" userId="d1c7cfb340f2c7ab" providerId="LiveId" clId="{EFD2F591-51D4-4740-B80F-628FC59A2B72}" dt="2023-01-27T02:33:53.737" v="981"/>
          <ac:grpSpMkLst>
            <pc:docMk/>
            <pc:sldMk cId="1478683090" sldId="349"/>
            <ac:grpSpMk id="246" creationId="{E53CA337-A4D8-804F-33B0-46ED3DD827D5}"/>
          </ac:grpSpMkLst>
        </pc:grpChg>
        <pc:grpChg chg="del mod">
          <ac:chgData name="Tim Cook" userId="d1c7cfb340f2c7ab" providerId="LiveId" clId="{EFD2F591-51D4-4740-B80F-628FC59A2B72}" dt="2023-01-27T02:34:00.568" v="1019"/>
          <ac:grpSpMkLst>
            <pc:docMk/>
            <pc:sldMk cId="1478683090" sldId="349"/>
            <ac:grpSpMk id="249" creationId="{328CCFF6-E748-9E2B-DC21-EA1A7C5ACB0F}"/>
          </ac:grpSpMkLst>
        </pc:grpChg>
        <pc:grpChg chg="del 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53" creationId="{9F3E52AE-1EA0-E2F6-4A93-1E8E8B35F139}"/>
          </ac:grpSpMkLst>
        </pc:grpChg>
        <pc:grpChg chg="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EFD2F591-51D4-4740-B80F-628FC59A2B72}" dt="2023-01-27T02:35:08.318" v="1091"/>
          <ac:grpSpMkLst>
            <pc:docMk/>
            <pc:sldMk cId="1478683090" sldId="349"/>
            <ac:grpSpMk id="275" creationId="{84E90DBE-F8C1-61F4-1FEE-9FAEC96C43ED}"/>
          </ac:grpSpMkLst>
        </pc:grpChg>
        <pc:grpChg chg="del mod">
          <ac:chgData name="Tim Cook" userId="d1c7cfb340f2c7ab" providerId="LiveId" clId="{EFD2F591-51D4-4740-B80F-628FC59A2B72}" dt="2023-01-27T02:35:08.318" v="1088"/>
          <ac:grpSpMkLst>
            <pc:docMk/>
            <pc:sldMk cId="1478683090" sldId="349"/>
            <ac:grpSpMk id="283" creationId="{0959B20C-00F9-CC97-C659-0ABFE562A3AA}"/>
          </ac:grpSpMkLst>
        </pc:grpChg>
        <pc:grpChg chg="del mod">
          <ac:chgData name="Tim Cook" userId="d1c7cfb340f2c7ab" providerId="LiveId" clId="{EFD2F591-51D4-4740-B80F-628FC59A2B72}" dt="2023-01-27T02:34:52.794" v="1070"/>
          <ac:grpSpMkLst>
            <pc:docMk/>
            <pc:sldMk cId="1478683090" sldId="349"/>
            <ac:grpSpMk id="287" creationId="{4CC79472-62C4-1429-B3AE-D0BFCEAD42A0}"/>
          </ac:grpSpMkLst>
        </pc:grpChg>
        <pc:grpChg chg="del mod">
          <ac:chgData name="Tim Cook" userId="d1c7cfb340f2c7ab" providerId="LiveId" clId="{EFD2F591-51D4-4740-B80F-628FC59A2B72}" dt="2023-01-27T02:34:57.305" v="1072"/>
          <ac:grpSpMkLst>
            <pc:docMk/>
            <pc:sldMk cId="1478683090" sldId="349"/>
            <ac:grpSpMk id="294" creationId="{A279B090-B80D-96B6-CE83-B15ED805CF17}"/>
          </ac:grpSpMkLst>
        </pc:grpChg>
        <pc:grpChg chg="del mod">
          <ac:chgData name="Tim Cook" userId="d1c7cfb340f2c7ab" providerId="LiveId" clId="{EFD2F591-51D4-4740-B80F-628FC59A2B72}" dt="2023-01-27T02:35:01.664" v="1079"/>
          <ac:grpSpMkLst>
            <pc:docMk/>
            <pc:sldMk cId="1478683090" sldId="349"/>
            <ac:grpSpMk id="296" creationId="{306CF5F6-F685-4409-3FE5-1F4B412FE59D}"/>
          </ac:grpSpMkLst>
        </pc:grpChg>
        <pc:grpChg chg="del mod">
          <ac:chgData name="Tim Cook" userId="d1c7cfb340f2c7ab" providerId="LiveId" clId="{EFD2F591-51D4-4740-B80F-628FC59A2B72}" dt="2023-01-27T02:35:08.318" v="1092"/>
          <ac:grpSpMkLst>
            <pc:docMk/>
            <pc:sldMk cId="1478683090" sldId="349"/>
            <ac:grpSpMk id="300" creationId="{5AA248BC-D64E-9238-E66B-2929C1DF0540}"/>
          </ac:grpSpMkLst>
        </pc:grpChg>
        <pc:inkChg chg="add del">
          <ac:chgData name="Tim Cook" userId="d1c7cfb340f2c7ab" providerId="LiveId" clId="{EFD2F591-51D4-4740-B80F-628FC59A2B72}" dt="2023-01-27T02:27:08.222" v="581"/>
          <ac:inkMkLst>
            <pc:docMk/>
            <pc:sldMk cId="1478683090" sldId="349"/>
            <ac:inkMk id="3" creationId="{BCFB5953-DC91-0A63-8044-E679E8DDB703}"/>
          </ac:inkMkLst>
        </pc:inkChg>
        <pc:inkChg chg="add del">
          <ac:chgData name="Tim Cook" userId="d1c7cfb340f2c7ab" providerId="LiveId" clId="{EFD2F591-51D4-4740-B80F-628FC59A2B72}" dt="2023-01-27T02:27:11.704" v="584"/>
          <ac:inkMkLst>
            <pc:docMk/>
            <pc:sldMk cId="1478683090" sldId="349"/>
            <ac:inkMk id="4" creationId="{58F08723-BBAB-C3C8-B271-AC953AE41985}"/>
          </ac:inkMkLst>
        </pc:inkChg>
        <pc:inkChg chg="add del">
          <ac:chgData name="Tim Cook" userId="d1c7cfb340f2c7ab" providerId="LiveId" clId="{EFD2F591-51D4-4740-B80F-628FC59A2B72}" dt="2023-01-27T02:27:11.705" v="585"/>
          <ac:inkMkLst>
            <pc:docMk/>
            <pc:sldMk cId="1478683090" sldId="349"/>
            <ac:inkMk id="5" creationId="{FAA0EDEA-8AB4-5FAE-C806-49BE76378D9E}"/>
          </ac:inkMkLst>
        </pc:inkChg>
        <pc:inkChg chg="add del">
          <ac:chgData name="Tim Cook" userId="d1c7cfb340f2c7ab" providerId="LiveId" clId="{EFD2F591-51D4-4740-B80F-628FC59A2B72}" dt="2023-01-27T02:27:14.658" v="587"/>
          <ac:inkMkLst>
            <pc:docMk/>
            <pc:sldMk cId="1478683090" sldId="349"/>
            <ac:inkMk id="6" creationId="{C5908436-EBE7-B2FE-7FF1-EEA45D60B26E}"/>
          </ac:inkMkLst>
        </pc:inkChg>
        <pc:inkChg chg="add del">
          <ac:chgData name="Tim Cook" userId="d1c7cfb340f2c7ab" providerId="LiveId" clId="{EFD2F591-51D4-4740-B80F-628FC59A2B72}" dt="2023-01-27T02:28:25.601" v="701"/>
          <ac:inkMkLst>
            <pc:docMk/>
            <pc:sldMk cId="1478683090" sldId="349"/>
            <ac:inkMk id="8" creationId="{5C54281D-8F42-682A-180B-F78B6E4244DF}"/>
          </ac:inkMkLst>
        </pc:inkChg>
        <pc:inkChg chg="add del mod">
          <ac:chgData name="Tim Cook" userId="d1c7cfb340f2c7ab" providerId="LiveId" clId="{EFD2F591-51D4-4740-B80F-628FC59A2B72}" dt="2023-01-27T02:27:28.416" v="613"/>
          <ac:inkMkLst>
            <pc:docMk/>
            <pc:sldMk cId="1478683090" sldId="349"/>
            <ac:inkMk id="9" creationId="{D947A73B-2A70-B2DA-30D2-3D31A1C149B2}"/>
          </ac:inkMkLst>
        </pc:inkChg>
        <pc:inkChg chg="add del mod">
          <ac:chgData name="Tim Cook" userId="d1c7cfb340f2c7ab" providerId="LiveId" clId="{EFD2F591-51D4-4740-B80F-628FC59A2B72}" dt="2023-01-27T02:27:28.416" v="611"/>
          <ac:inkMkLst>
            <pc:docMk/>
            <pc:sldMk cId="1478683090" sldId="349"/>
            <ac:inkMk id="10" creationId="{305121F6-7C2F-1A4A-EA82-4753019976C0}"/>
          </ac:inkMkLst>
        </pc:inkChg>
        <pc:inkChg chg="add del mod">
          <ac:chgData name="Tim Cook" userId="d1c7cfb340f2c7ab" providerId="LiveId" clId="{EFD2F591-51D4-4740-B80F-628FC59A2B72}" dt="2023-01-27T02:27:28.414" v="603"/>
          <ac:inkMkLst>
            <pc:docMk/>
            <pc:sldMk cId="1478683090" sldId="349"/>
            <ac:inkMk id="11" creationId="{661AF667-C8F8-0E4E-C92B-507960F3B3D1}"/>
          </ac:inkMkLst>
        </pc:inkChg>
        <pc:inkChg chg="add del mod">
          <ac:chgData name="Tim Cook" userId="d1c7cfb340f2c7ab" providerId="LiveId" clId="{EFD2F591-51D4-4740-B80F-628FC59A2B72}" dt="2023-01-27T02:27:28.416" v="609"/>
          <ac:inkMkLst>
            <pc:docMk/>
            <pc:sldMk cId="1478683090" sldId="349"/>
            <ac:inkMk id="12" creationId="{BA940EE6-2B1D-916D-44AB-66AA06764092}"/>
          </ac:inkMkLst>
        </pc:inkChg>
        <pc:inkChg chg="add del mod">
          <ac:chgData name="Tim Cook" userId="d1c7cfb340f2c7ab" providerId="LiveId" clId="{EFD2F591-51D4-4740-B80F-628FC59A2B72}" dt="2023-01-27T02:27:28.416" v="607"/>
          <ac:inkMkLst>
            <pc:docMk/>
            <pc:sldMk cId="1478683090" sldId="349"/>
            <ac:inkMk id="13" creationId="{E24FA316-41C8-EDB5-4920-5EA8A6F31747}"/>
          </ac:inkMkLst>
        </pc:inkChg>
        <pc:inkChg chg="add del mod">
          <ac:chgData name="Tim Cook" userId="d1c7cfb340f2c7ab" providerId="LiveId" clId="{EFD2F591-51D4-4740-B80F-628FC59A2B72}" dt="2023-01-27T02:27:28.415" v="605"/>
          <ac:inkMkLst>
            <pc:docMk/>
            <pc:sldMk cId="1478683090" sldId="349"/>
            <ac:inkMk id="14" creationId="{D43D09A0-984E-BCD7-6F8B-725F671F3BEA}"/>
          </ac:inkMkLst>
        </pc:inkChg>
        <pc:inkChg chg="add del mod">
          <ac:chgData name="Tim Cook" userId="d1c7cfb340f2c7ab" providerId="LiveId" clId="{EFD2F591-51D4-4740-B80F-628FC59A2B72}" dt="2023-01-27T02:27:28.416" v="615"/>
          <ac:inkMkLst>
            <pc:docMk/>
            <pc:sldMk cId="1478683090" sldId="349"/>
            <ac:inkMk id="15" creationId="{D42199EA-7D7E-6D11-B65A-F767A1B81F4A}"/>
          </ac:inkMkLst>
        </pc:inkChg>
        <pc:inkChg chg="add del mod">
          <ac:chgData name="Tim Cook" userId="d1c7cfb340f2c7ab" providerId="LiveId" clId="{EFD2F591-51D4-4740-B80F-628FC59A2B72}" dt="2023-01-27T02:27:28.416" v="614"/>
          <ac:inkMkLst>
            <pc:docMk/>
            <pc:sldMk cId="1478683090" sldId="349"/>
            <ac:inkMk id="16" creationId="{08138E9B-A2E7-59E0-E6CD-1F4F2319B3F2}"/>
          </ac:inkMkLst>
        </pc:inkChg>
        <pc:inkChg chg="add del mod">
          <ac:chgData name="Tim Cook" userId="d1c7cfb340f2c7ab" providerId="LiveId" clId="{EFD2F591-51D4-4740-B80F-628FC59A2B72}" dt="2023-01-27T02:27:28.415" v="606"/>
          <ac:inkMkLst>
            <pc:docMk/>
            <pc:sldMk cId="1478683090" sldId="349"/>
            <ac:inkMk id="17" creationId="{0A5B9583-67B9-BF43-8BE1-8611B2B15D8F}"/>
          </ac:inkMkLst>
        </pc:inkChg>
        <pc:inkChg chg="add del mod">
          <ac:chgData name="Tim Cook" userId="d1c7cfb340f2c7ab" providerId="LiveId" clId="{EFD2F591-51D4-4740-B80F-628FC59A2B72}" dt="2023-01-27T02:27:28.414" v="604"/>
          <ac:inkMkLst>
            <pc:docMk/>
            <pc:sldMk cId="1478683090" sldId="349"/>
            <ac:inkMk id="18" creationId="{79D38041-E9AC-ABC5-0697-926E43FE937C}"/>
          </ac:inkMkLst>
        </pc:inkChg>
        <pc:inkChg chg="add del mod">
          <ac:chgData name="Tim Cook" userId="d1c7cfb340f2c7ab" providerId="LiveId" clId="{EFD2F591-51D4-4740-B80F-628FC59A2B72}" dt="2023-01-27T02:27:28.416" v="608"/>
          <ac:inkMkLst>
            <pc:docMk/>
            <pc:sldMk cId="1478683090" sldId="349"/>
            <ac:inkMk id="19" creationId="{60F65D55-4A1B-FED3-A0C3-EA1655ACFB80}"/>
          </ac:inkMkLst>
        </pc:inkChg>
        <pc:inkChg chg="add del mod">
          <ac:chgData name="Tim Cook" userId="d1c7cfb340f2c7ab" providerId="LiveId" clId="{EFD2F591-51D4-4740-B80F-628FC59A2B72}" dt="2023-01-27T02:27:28.416" v="612"/>
          <ac:inkMkLst>
            <pc:docMk/>
            <pc:sldMk cId="1478683090" sldId="349"/>
            <ac:inkMk id="20" creationId="{F72BA128-22D9-6683-C9EA-64B6088E3F57}"/>
          </ac:inkMkLst>
        </pc:inkChg>
        <pc:inkChg chg="add del mod">
          <ac:chgData name="Tim Cook" userId="d1c7cfb340f2c7ab" providerId="LiveId" clId="{EFD2F591-51D4-4740-B80F-628FC59A2B72}" dt="2023-01-27T02:27:28.416" v="610"/>
          <ac:inkMkLst>
            <pc:docMk/>
            <pc:sldMk cId="1478683090" sldId="349"/>
            <ac:inkMk id="21" creationId="{833E29D1-6CE0-F673-CEE0-61B9AFBFED5C}"/>
          </ac:inkMkLst>
        </pc:inkChg>
        <pc:inkChg chg="add del mod">
          <ac:chgData name="Tim Cook" userId="d1c7cfb340f2c7ab" providerId="LiveId" clId="{EFD2F591-51D4-4740-B80F-628FC59A2B72}" dt="2023-01-27T02:28:25.601" v="694"/>
          <ac:inkMkLst>
            <pc:docMk/>
            <pc:sldMk cId="1478683090" sldId="349"/>
            <ac:inkMk id="23" creationId="{A59B3E90-BE80-0733-B98F-4F345ACB646F}"/>
          </ac:inkMkLst>
        </pc:inkChg>
        <pc:inkChg chg="add del mod">
          <ac:chgData name="Tim Cook" userId="d1c7cfb340f2c7ab" providerId="LiveId" clId="{EFD2F591-51D4-4740-B80F-628FC59A2B72}" dt="2023-01-27T02:28:27.117" v="708"/>
          <ac:inkMkLst>
            <pc:docMk/>
            <pc:sldMk cId="1478683090" sldId="349"/>
            <ac:inkMk id="24" creationId="{96804786-10CF-2760-9D81-14E38A52EDEF}"/>
          </ac:inkMkLst>
        </pc:inkChg>
        <pc:inkChg chg="add del mod">
          <ac:chgData name="Tim Cook" userId="d1c7cfb340f2c7ab" providerId="LiveId" clId="{EFD2F591-51D4-4740-B80F-628FC59A2B72}" dt="2023-01-27T02:28:25.591" v="690"/>
          <ac:inkMkLst>
            <pc:docMk/>
            <pc:sldMk cId="1478683090" sldId="349"/>
            <ac:inkMk id="25" creationId="{7189CA23-6DDD-9582-9ED9-735CC0267069}"/>
          </ac:inkMkLst>
        </pc:inkChg>
        <pc:inkChg chg="add del mod">
          <ac:chgData name="Tim Cook" userId="d1c7cfb340f2c7ab" providerId="LiveId" clId="{EFD2F591-51D4-4740-B80F-628FC59A2B72}" dt="2023-01-27T02:28:25.601" v="696"/>
          <ac:inkMkLst>
            <pc:docMk/>
            <pc:sldMk cId="1478683090" sldId="349"/>
            <ac:inkMk id="26" creationId="{F9A5CF93-8F1D-96F3-E544-9EE71CD56BDE}"/>
          </ac:inkMkLst>
        </pc:inkChg>
        <pc:inkChg chg="add del mod">
          <ac:chgData name="Tim Cook" userId="d1c7cfb340f2c7ab" providerId="LiveId" clId="{EFD2F591-51D4-4740-B80F-628FC59A2B72}" dt="2023-01-27T02:28:25.601" v="698"/>
          <ac:inkMkLst>
            <pc:docMk/>
            <pc:sldMk cId="1478683090" sldId="349"/>
            <ac:inkMk id="27" creationId="{C97F657F-C174-5CD8-0AD4-B07854C39036}"/>
          </ac:inkMkLst>
        </pc:inkChg>
        <pc:inkChg chg="add del mod">
          <ac:chgData name="Tim Cook" userId="d1c7cfb340f2c7ab" providerId="LiveId" clId="{EFD2F591-51D4-4740-B80F-628FC59A2B72}" dt="2023-01-27T02:28:25.601" v="695"/>
          <ac:inkMkLst>
            <pc:docMk/>
            <pc:sldMk cId="1478683090" sldId="349"/>
            <ac:inkMk id="28" creationId="{23086D20-665B-B14F-8F64-E917D3244475}"/>
          </ac:inkMkLst>
        </pc:inkChg>
        <pc:inkChg chg="add del mod">
          <ac:chgData name="Tim Cook" userId="d1c7cfb340f2c7ab" providerId="LiveId" clId="{EFD2F591-51D4-4740-B80F-628FC59A2B72}" dt="2023-01-27T02:28:25.601" v="697"/>
          <ac:inkMkLst>
            <pc:docMk/>
            <pc:sldMk cId="1478683090" sldId="349"/>
            <ac:inkMk id="29" creationId="{0FA7615F-0496-76CC-694E-612C452AD38D}"/>
          </ac:inkMkLst>
        </pc:inkChg>
        <pc:inkChg chg="add del mod">
          <ac:chgData name="Tim Cook" userId="d1c7cfb340f2c7ab" providerId="LiveId" clId="{EFD2F591-51D4-4740-B80F-628FC59A2B72}" dt="2023-01-27T02:28:25.601" v="705"/>
          <ac:inkMkLst>
            <pc:docMk/>
            <pc:sldMk cId="1478683090" sldId="349"/>
            <ac:inkMk id="30" creationId="{FA357A73-7851-2074-0B20-7B049008774F}"/>
          </ac:inkMkLst>
        </pc:inkChg>
        <pc:inkChg chg="add del mod">
          <ac:chgData name="Tim Cook" userId="d1c7cfb340f2c7ab" providerId="LiveId" clId="{EFD2F591-51D4-4740-B80F-628FC59A2B72}" dt="2023-01-27T02:28:25.601" v="699"/>
          <ac:inkMkLst>
            <pc:docMk/>
            <pc:sldMk cId="1478683090" sldId="349"/>
            <ac:inkMk id="31" creationId="{25FD1387-1903-26D4-7B26-753809F644D9}"/>
          </ac:inkMkLst>
        </pc:inkChg>
        <pc:inkChg chg="add del mod">
          <ac:chgData name="Tim Cook" userId="d1c7cfb340f2c7ab" providerId="LiveId" clId="{EFD2F591-51D4-4740-B80F-628FC59A2B72}" dt="2023-01-27T02:28:25.601" v="703"/>
          <ac:inkMkLst>
            <pc:docMk/>
            <pc:sldMk cId="1478683090" sldId="349"/>
            <ac:inkMk id="32" creationId="{4C378DDB-5051-FDA0-0101-68BA185DF138}"/>
          </ac:inkMkLst>
        </pc:inkChg>
        <pc:inkChg chg="add del mod">
          <ac:chgData name="Tim Cook" userId="d1c7cfb340f2c7ab" providerId="LiveId" clId="{EFD2F591-51D4-4740-B80F-628FC59A2B72}" dt="2023-01-27T02:28:25.601" v="702"/>
          <ac:inkMkLst>
            <pc:docMk/>
            <pc:sldMk cId="1478683090" sldId="349"/>
            <ac:inkMk id="33" creationId="{F99C2F79-B185-9BC5-014B-9BF1317BA34E}"/>
          </ac:inkMkLst>
        </pc:inkChg>
        <pc:inkChg chg="add del mod">
          <ac:chgData name="Tim Cook" userId="d1c7cfb340f2c7ab" providerId="LiveId" clId="{EFD2F591-51D4-4740-B80F-628FC59A2B72}" dt="2023-01-27T02:28:25.600" v="693"/>
          <ac:inkMkLst>
            <pc:docMk/>
            <pc:sldMk cId="1478683090" sldId="349"/>
            <ac:inkMk id="34" creationId="{54DFE420-4D36-8A61-3804-A7430EABDFDF}"/>
          </ac:inkMkLst>
        </pc:inkChg>
        <pc:inkChg chg="add del mod">
          <ac:chgData name="Tim Cook" userId="d1c7cfb340f2c7ab" providerId="LiveId" clId="{EFD2F591-51D4-4740-B80F-628FC59A2B72}" dt="2023-01-27T02:28:25.607" v="707"/>
          <ac:inkMkLst>
            <pc:docMk/>
            <pc:sldMk cId="1478683090" sldId="349"/>
            <ac:inkMk id="35" creationId="{9D7DBE15-FC7E-3BE6-DF8C-9ABC683535A1}"/>
          </ac:inkMkLst>
        </pc:inkChg>
        <pc:inkChg chg="add del mod">
          <ac:chgData name="Tim Cook" userId="d1c7cfb340f2c7ab" providerId="LiveId" clId="{EFD2F591-51D4-4740-B80F-628FC59A2B72}" dt="2023-01-27T02:28:25.607" v="706"/>
          <ac:inkMkLst>
            <pc:docMk/>
            <pc:sldMk cId="1478683090" sldId="349"/>
            <ac:inkMk id="36" creationId="{10D6A8D5-64AB-0C27-0D1C-19FF22C746E2}"/>
          </ac:inkMkLst>
        </pc:inkChg>
        <pc:inkChg chg="add del mod">
          <ac:chgData name="Tim Cook" userId="d1c7cfb340f2c7ab" providerId="LiveId" clId="{EFD2F591-51D4-4740-B80F-628FC59A2B72}" dt="2023-01-27T02:28:25.601" v="700"/>
          <ac:inkMkLst>
            <pc:docMk/>
            <pc:sldMk cId="1478683090" sldId="349"/>
            <ac:inkMk id="37" creationId="{A72BB7AA-E4FD-1038-3104-C876D9F162A6}"/>
          </ac:inkMkLst>
        </pc:inkChg>
        <pc:inkChg chg="add del mod">
          <ac:chgData name="Tim Cook" userId="d1c7cfb340f2c7ab" providerId="LiveId" clId="{EFD2F591-51D4-4740-B80F-628FC59A2B72}" dt="2023-01-27T02:27:43.470" v="637"/>
          <ac:inkMkLst>
            <pc:docMk/>
            <pc:sldMk cId="1478683090" sldId="349"/>
            <ac:inkMk id="39" creationId="{534AB02F-B3AF-8688-525A-75B35650FB11}"/>
          </ac:inkMkLst>
        </pc:inkChg>
        <pc:inkChg chg="add del mod">
          <ac:chgData name="Tim Cook" userId="d1c7cfb340f2c7ab" providerId="LiveId" clId="{EFD2F591-51D4-4740-B80F-628FC59A2B72}" dt="2023-01-27T02:27:43.470" v="638"/>
          <ac:inkMkLst>
            <pc:docMk/>
            <pc:sldMk cId="1478683090" sldId="349"/>
            <ac:inkMk id="40" creationId="{90BE066C-E7DE-24A3-35C6-D0E429CCF642}"/>
          </ac:inkMkLst>
        </pc:inkChg>
        <pc:inkChg chg="add del mod">
          <ac:chgData name="Tim Cook" userId="d1c7cfb340f2c7ab" providerId="LiveId" clId="{EFD2F591-51D4-4740-B80F-628FC59A2B72}" dt="2023-01-27T02:27:43.470" v="640"/>
          <ac:inkMkLst>
            <pc:docMk/>
            <pc:sldMk cId="1478683090" sldId="349"/>
            <ac:inkMk id="41" creationId="{4C51CD71-E949-9596-B2E5-0B8862E5A7AC}"/>
          </ac:inkMkLst>
        </pc:inkChg>
        <pc:inkChg chg="add del mod">
          <ac:chgData name="Tim Cook" userId="d1c7cfb340f2c7ab" providerId="LiveId" clId="{EFD2F591-51D4-4740-B80F-628FC59A2B72}" dt="2023-01-27T02:27:43.470" v="639"/>
          <ac:inkMkLst>
            <pc:docMk/>
            <pc:sldMk cId="1478683090" sldId="349"/>
            <ac:inkMk id="42" creationId="{18EDBA6D-A6D7-EAE3-19F5-809998229781}"/>
          </ac:inkMkLst>
        </pc:inkChg>
        <pc:inkChg chg="add del mod">
          <ac:chgData name="Tim Cook" userId="d1c7cfb340f2c7ab" providerId="LiveId" clId="{EFD2F591-51D4-4740-B80F-628FC59A2B72}" dt="2023-01-27T02:28:01.733" v="666"/>
          <ac:inkMkLst>
            <pc:docMk/>
            <pc:sldMk cId="1478683090" sldId="349"/>
            <ac:inkMk id="44" creationId="{E8C8BC32-9A1C-ACF7-D90E-0D2B216FB99B}"/>
          </ac:inkMkLst>
        </pc:inkChg>
        <pc:inkChg chg="add del mod">
          <ac:chgData name="Tim Cook" userId="d1c7cfb340f2c7ab" providerId="LiveId" clId="{EFD2F591-51D4-4740-B80F-628FC59A2B72}" dt="2023-01-27T02:28:01.733" v="669"/>
          <ac:inkMkLst>
            <pc:docMk/>
            <pc:sldMk cId="1478683090" sldId="349"/>
            <ac:inkMk id="45" creationId="{D3975C75-4A5F-0AD4-792C-D64834B093A6}"/>
          </ac:inkMkLst>
        </pc:inkChg>
        <pc:inkChg chg="add del mod">
          <ac:chgData name="Tim Cook" userId="d1c7cfb340f2c7ab" providerId="LiveId" clId="{EFD2F591-51D4-4740-B80F-628FC59A2B72}" dt="2023-01-27T02:28:01.729" v="660"/>
          <ac:inkMkLst>
            <pc:docMk/>
            <pc:sldMk cId="1478683090" sldId="349"/>
            <ac:inkMk id="47" creationId="{71E8D474-4675-C200-B1EE-3233DBB4DF0F}"/>
          </ac:inkMkLst>
        </pc:inkChg>
        <pc:inkChg chg="add del mod">
          <ac:chgData name="Tim Cook" userId="d1c7cfb340f2c7ab" providerId="LiveId" clId="{EFD2F591-51D4-4740-B80F-628FC59A2B72}" dt="2023-01-27T02:28:01.729" v="658"/>
          <ac:inkMkLst>
            <pc:docMk/>
            <pc:sldMk cId="1478683090" sldId="349"/>
            <ac:inkMk id="49" creationId="{53BEAE50-50CE-8805-1B3F-98A308F8E477}"/>
          </ac:inkMkLst>
        </pc:inkChg>
        <pc:inkChg chg="add del">
          <ac:chgData name="Tim Cook" userId="d1c7cfb340f2c7ab" providerId="LiveId" clId="{EFD2F591-51D4-4740-B80F-628FC59A2B72}" dt="2023-01-27T02:28:01.732" v="661"/>
          <ac:inkMkLst>
            <pc:docMk/>
            <pc:sldMk cId="1478683090" sldId="349"/>
            <ac:inkMk id="51" creationId="{3050A535-05BC-D1A5-DF33-4E5532CAAB37}"/>
          </ac:inkMkLst>
        </pc:inkChg>
        <pc:inkChg chg="add del">
          <ac:chgData name="Tim Cook" userId="d1c7cfb340f2c7ab" providerId="LiveId" clId="{EFD2F591-51D4-4740-B80F-628FC59A2B72}" dt="2023-01-27T02:28:01.732" v="663"/>
          <ac:inkMkLst>
            <pc:docMk/>
            <pc:sldMk cId="1478683090" sldId="349"/>
            <ac:inkMk id="52" creationId="{72CDBFB9-A419-4F53-363A-06E9682E0775}"/>
          </ac:inkMkLst>
        </pc:inkChg>
        <pc:inkChg chg="add del">
          <ac:chgData name="Tim Cook" userId="d1c7cfb340f2c7ab" providerId="LiveId" clId="{EFD2F591-51D4-4740-B80F-628FC59A2B72}" dt="2023-01-27T02:28:01.732" v="662"/>
          <ac:inkMkLst>
            <pc:docMk/>
            <pc:sldMk cId="1478683090" sldId="349"/>
            <ac:inkMk id="53" creationId="{94FA2435-D570-BB07-103A-C0266A0F09C0}"/>
          </ac:inkMkLst>
        </pc:inkChg>
        <pc:inkChg chg="add del">
          <ac:chgData name="Tim Cook" userId="d1c7cfb340f2c7ab" providerId="LiveId" clId="{EFD2F591-51D4-4740-B80F-628FC59A2B72}" dt="2023-01-27T02:28:01.733" v="668"/>
          <ac:inkMkLst>
            <pc:docMk/>
            <pc:sldMk cId="1478683090" sldId="349"/>
            <ac:inkMk id="54" creationId="{BE597915-8960-C233-86B1-938B2AB2B74F}"/>
          </ac:inkMkLst>
        </pc:inkChg>
        <pc:inkChg chg="add del">
          <ac:chgData name="Tim Cook" userId="d1c7cfb340f2c7ab" providerId="LiveId" clId="{EFD2F591-51D4-4740-B80F-628FC59A2B72}" dt="2023-01-27T02:28:01.732" v="665"/>
          <ac:inkMkLst>
            <pc:docMk/>
            <pc:sldMk cId="1478683090" sldId="349"/>
            <ac:inkMk id="55" creationId="{FF027AAB-4B77-6E8F-9578-6B39913C3B7D}"/>
          </ac:inkMkLst>
        </pc:inkChg>
        <pc:inkChg chg="add del">
          <ac:chgData name="Tim Cook" userId="d1c7cfb340f2c7ab" providerId="LiveId" clId="{EFD2F591-51D4-4740-B80F-628FC59A2B72}" dt="2023-01-27T02:28:01.733" v="667"/>
          <ac:inkMkLst>
            <pc:docMk/>
            <pc:sldMk cId="1478683090" sldId="349"/>
            <ac:inkMk id="56" creationId="{F42128D8-E1FD-11DF-6C04-D32EE37A2E68}"/>
          </ac:inkMkLst>
        </pc:inkChg>
        <pc:inkChg chg="add del">
          <ac:chgData name="Tim Cook" userId="d1c7cfb340f2c7ab" providerId="LiveId" clId="{EFD2F591-51D4-4740-B80F-628FC59A2B72}" dt="2023-01-27T02:28:01.729" v="657"/>
          <ac:inkMkLst>
            <pc:docMk/>
            <pc:sldMk cId="1478683090" sldId="349"/>
            <ac:inkMk id="57" creationId="{8CA72997-BCD0-F4C6-8265-203A20E349A1}"/>
          </ac:inkMkLst>
        </pc:inkChg>
        <pc:inkChg chg="add del">
          <ac:chgData name="Tim Cook" userId="d1c7cfb340f2c7ab" providerId="LiveId" clId="{EFD2F591-51D4-4740-B80F-628FC59A2B72}" dt="2023-01-27T02:28:01.729" v="659"/>
          <ac:inkMkLst>
            <pc:docMk/>
            <pc:sldMk cId="1478683090" sldId="349"/>
            <ac:inkMk id="58" creationId="{36F215B4-399B-A342-CE73-1CF994D96A91}"/>
          </ac:inkMkLst>
        </pc:inkChg>
        <pc:inkChg chg="add del">
          <ac:chgData name="Tim Cook" userId="d1c7cfb340f2c7ab" providerId="LiveId" clId="{EFD2F591-51D4-4740-B80F-628FC59A2B72}" dt="2023-01-27T02:28:01.732" v="664"/>
          <ac:inkMkLst>
            <pc:docMk/>
            <pc:sldMk cId="1478683090" sldId="349"/>
            <ac:inkMk id="59" creationId="{8C5B5977-EF6E-6B38-8F43-4F6FDC44150B}"/>
          </ac:inkMkLst>
        </pc:inkChg>
        <pc:inkChg chg="add del mod">
          <ac:chgData name="Tim Cook" userId="d1c7cfb340f2c7ab" providerId="LiveId" clId="{EFD2F591-51D4-4740-B80F-628FC59A2B72}" dt="2023-01-27T02:28:25.601" v="704"/>
          <ac:inkMkLst>
            <pc:docMk/>
            <pc:sldMk cId="1478683090" sldId="349"/>
            <ac:inkMk id="60" creationId="{35E8F15E-7DC2-A087-938B-8EA02225744F}"/>
          </ac:inkMkLst>
        </pc:inkChg>
        <pc:inkChg chg="add del mod">
          <ac:chgData name="Tim Cook" userId="d1c7cfb340f2c7ab" providerId="LiveId" clId="{EFD2F591-51D4-4740-B80F-628FC59A2B72}" dt="2023-01-27T02:28:15.901" v="687"/>
          <ac:inkMkLst>
            <pc:docMk/>
            <pc:sldMk cId="1478683090" sldId="349"/>
            <ac:inkMk id="61" creationId="{742ACB75-2990-16D8-132D-61427546127D}"/>
          </ac:inkMkLst>
        </pc:inkChg>
        <pc:inkChg chg="add del mod">
          <ac:chgData name="Tim Cook" userId="d1c7cfb340f2c7ab" providerId="LiveId" clId="{EFD2F591-51D4-4740-B80F-628FC59A2B72}" dt="2023-01-27T02:28:15.901" v="688"/>
          <ac:inkMkLst>
            <pc:docMk/>
            <pc:sldMk cId="1478683090" sldId="349"/>
            <ac:inkMk id="62" creationId="{55C5A664-4808-AFF5-0F76-B6DC37464C39}"/>
          </ac:inkMkLst>
        </pc:inkChg>
        <pc:inkChg chg="add del mod">
          <ac:chgData name="Tim Cook" userId="d1c7cfb340f2c7ab" providerId="LiveId" clId="{EFD2F591-51D4-4740-B80F-628FC59A2B72}" dt="2023-01-27T02:28:15.905" v="689"/>
          <ac:inkMkLst>
            <pc:docMk/>
            <pc:sldMk cId="1478683090" sldId="349"/>
            <ac:inkMk id="63" creationId="{D97E2A85-C9BF-6F26-7F51-6F882E1EBCEF}"/>
          </ac:inkMkLst>
        </pc:inkChg>
        <pc:inkChg chg="add del mod">
          <ac:chgData name="Tim Cook" userId="d1c7cfb340f2c7ab" providerId="LiveId" clId="{EFD2F591-51D4-4740-B80F-628FC59A2B72}" dt="2023-01-27T02:28:15.901" v="686"/>
          <ac:inkMkLst>
            <pc:docMk/>
            <pc:sldMk cId="1478683090" sldId="349"/>
            <ac:inkMk id="64" creationId="{E5E7333D-4DC8-E5F1-5324-AA77BBDC8A8F}"/>
          </ac:inkMkLst>
        </pc:inkChg>
        <pc:inkChg chg="add del mod">
          <ac:chgData name="Tim Cook" userId="d1c7cfb340f2c7ab" providerId="LiveId" clId="{EFD2F591-51D4-4740-B80F-628FC59A2B72}" dt="2023-01-27T02:28:25.591" v="691"/>
          <ac:inkMkLst>
            <pc:docMk/>
            <pc:sldMk cId="1478683090" sldId="349"/>
            <ac:inkMk id="66" creationId="{66075B50-D8EF-535F-6F19-577BEDBDDA0B}"/>
          </ac:inkMkLst>
        </pc:inkChg>
        <pc:inkChg chg="add del mod">
          <ac:chgData name="Tim Cook" userId="d1c7cfb340f2c7ab" providerId="LiveId" clId="{EFD2F591-51D4-4740-B80F-628FC59A2B72}" dt="2023-01-27T02:28:14.834" v="682"/>
          <ac:inkMkLst>
            <pc:docMk/>
            <pc:sldMk cId="1478683090" sldId="349"/>
            <ac:inkMk id="67" creationId="{62B76678-4241-02F8-1E5D-0F1D805733EF}"/>
          </ac:inkMkLst>
        </pc:inkChg>
        <pc:inkChg chg="add del mod">
          <ac:chgData name="Tim Cook" userId="d1c7cfb340f2c7ab" providerId="LiveId" clId="{EFD2F591-51D4-4740-B80F-628FC59A2B72}" dt="2023-01-27T02:28:14.834" v="684"/>
          <ac:inkMkLst>
            <pc:docMk/>
            <pc:sldMk cId="1478683090" sldId="349"/>
            <ac:inkMk id="68" creationId="{DB965488-EE60-B4D8-6CA9-E7549EE029CB}"/>
          </ac:inkMkLst>
        </pc:inkChg>
        <pc:inkChg chg="add del mod">
          <ac:chgData name="Tim Cook" userId="d1c7cfb340f2c7ab" providerId="LiveId" clId="{EFD2F591-51D4-4740-B80F-628FC59A2B72}" dt="2023-01-27T02:28:14.834" v="685"/>
          <ac:inkMkLst>
            <pc:docMk/>
            <pc:sldMk cId="1478683090" sldId="349"/>
            <ac:inkMk id="69" creationId="{9C7F11B9-924C-E2D8-A29F-80731A96854C}"/>
          </ac:inkMkLst>
        </pc:inkChg>
        <pc:inkChg chg="add del mod">
          <ac:chgData name="Tim Cook" userId="d1c7cfb340f2c7ab" providerId="LiveId" clId="{EFD2F591-51D4-4740-B80F-628FC59A2B72}" dt="2023-01-27T02:28:14.834" v="683"/>
          <ac:inkMkLst>
            <pc:docMk/>
            <pc:sldMk cId="1478683090" sldId="349"/>
            <ac:inkMk id="70" creationId="{3A81355A-0CF7-084A-1320-6852880741BC}"/>
          </ac:inkMkLst>
        </pc:inkChg>
        <pc:inkChg chg="add del mod">
          <ac:chgData name="Tim Cook" userId="d1c7cfb340f2c7ab" providerId="LiveId" clId="{EFD2F591-51D4-4740-B80F-628FC59A2B72}" dt="2023-01-27T02:29:21.419" v="742"/>
          <ac:inkMkLst>
            <pc:docMk/>
            <pc:sldMk cId="1478683090" sldId="349"/>
            <ac:inkMk id="72" creationId="{4A473E8A-7D08-E850-95DB-37C2DF75BA92}"/>
          </ac:inkMkLst>
        </pc:inkChg>
        <pc:inkChg chg="add del mod">
          <ac:chgData name="Tim Cook" userId="d1c7cfb340f2c7ab" providerId="LiveId" clId="{EFD2F591-51D4-4740-B80F-628FC59A2B72}" dt="2023-01-27T02:29:22.020" v="743"/>
          <ac:inkMkLst>
            <pc:docMk/>
            <pc:sldMk cId="1478683090" sldId="349"/>
            <ac:inkMk id="73" creationId="{684ADF41-35B5-DFF6-1383-C8F42880BCBF}"/>
          </ac:inkMkLst>
        </pc:inkChg>
        <pc:inkChg chg="add del mod">
          <ac:chgData name="Tim Cook" userId="d1c7cfb340f2c7ab" providerId="LiveId" clId="{EFD2F591-51D4-4740-B80F-628FC59A2B72}" dt="2023-01-27T02:28:33.812" v="713"/>
          <ac:inkMkLst>
            <pc:docMk/>
            <pc:sldMk cId="1478683090" sldId="349"/>
            <ac:inkMk id="74" creationId="{E55776ED-AC94-1E5D-9A8F-8E0470CEDDFA}"/>
          </ac:inkMkLst>
        </pc:inkChg>
        <pc:inkChg chg="add del mod">
          <ac:chgData name="Tim Cook" userId="d1c7cfb340f2c7ab" providerId="LiveId" clId="{EFD2F591-51D4-4740-B80F-628FC59A2B72}" dt="2023-01-27T02:29:22.801" v="744"/>
          <ac:inkMkLst>
            <pc:docMk/>
            <pc:sldMk cId="1478683090" sldId="349"/>
            <ac:inkMk id="76" creationId="{47DD8DB5-C863-2691-2E1E-06B9FFF0FDE0}"/>
          </ac:inkMkLst>
        </pc:inkChg>
        <pc:inkChg chg="add del mod">
          <ac:chgData name="Tim Cook" userId="d1c7cfb340f2c7ab" providerId="LiveId" clId="{EFD2F591-51D4-4740-B80F-628FC59A2B72}" dt="2023-01-27T02:29:30.533" v="748"/>
          <ac:inkMkLst>
            <pc:docMk/>
            <pc:sldMk cId="1478683090" sldId="349"/>
            <ac:inkMk id="78" creationId="{1F8DA873-BC18-8A89-A562-0BCB94350741}"/>
          </ac:inkMkLst>
        </pc:inkChg>
        <pc:inkChg chg="add del mod">
          <ac:chgData name="Tim Cook" userId="d1c7cfb340f2c7ab" providerId="LiveId" clId="{EFD2F591-51D4-4740-B80F-628FC59A2B72}" dt="2023-01-27T02:29:30.533" v="750"/>
          <ac:inkMkLst>
            <pc:docMk/>
            <pc:sldMk cId="1478683090" sldId="349"/>
            <ac:inkMk id="79" creationId="{C779054B-171E-53EE-ECDE-D2CBDC645103}"/>
          </ac:inkMkLst>
        </pc:inkChg>
        <pc:inkChg chg="add del mod">
          <ac:chgData name="Tim Cook" userId="d1c7cfb340f2c7ab" providerId="LiveId" clId="{EFD2F591-51D4-4740-B80F-628FC59A2B72}" dt="2023-01-27T02:29:30.533" v="749"/>
          <ac:inkMkLst>
            <pc:docMk/>
            <pc:sldMk cId="1478683090" sldId="349"/>
            <ac:inkMk id="80" creationId="{99128846-9481-F90E-76AC-0F07F08B74D7}"/>
          </ac:inkMkLst>
        </pc:inkChg>
        <pc:inkChg chg="add del">
          <ac:chgData name="Tim Cook" userId="d1c7cfb340f2c7ab" providerId="LiveId" clId="{EFD2F591-51D4-4740-B80F-628FC59A2B72}" dt="2023-01-27T02:28:51.559" v="723"/>
          <ac:inkMkLst>
            <pc:docMk/>
            <pc:sldMk cId="1478683090" sldId="349"/>
            <ac:inkMk id="82" creationId="{E10DA43D-F218-89EA-A769-B7D274F92788}"/>
          </ac:inkMkLst>
        </pc:inkChg>
        <pc:inkChg chg="add del">
          <ac:chgData name="Tim Cook" userId="d1c7cfb340f2c7ab" providerId="LiveId" clId="{EFD2F591-51D4-4740-B80F-628FC59A2B72}" dt="2023-01-27T02:28:51.560" v="725"/>
          <ac:inkMkLst>
            <pc:docMk/>
            <pc:sldMk cId="1478683090" sldId="349"/>
            <ac:inkMk id="83" creationId="{0937F57C-1B52-F52B-AAD7-12B5A8224967}"/>
          </ac:inkMkLst>
        </pc:inkChg>
        <pc:inkChg chg="add del">
          <ac:chgData name="Tim Cook" userId="d1c7cfb340f2c7ab" providerId="LiveId" clId="{EFD2F591-51D4-4740-B80F-628FC59A2B72}" dt="2023-01-27T02:28:51.560" v="724"/>
          <ac:inkMkLst>
            <pc:docMk/>
            <pc:sldMk cId="1478683090" sldId="349"/>
            <ac:inkMk id="84" creationId="{B4433A8A-E239-531C-EA57-41C4A6404C92}"/>
          </ac:inkMkLst>
        </pc:inkChg>
        <pc:inkChg chg="add del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85" creationId="{42B5117E-4288-74AF-E631-F7BCAEF4A004}"/>
          </ac:inkMkLst>
        </pc:inkChg>
        <pc:inkChg chg="add del mod">
          <ac:chgData name="Tim Cook" userId="d1c7cfb340f2c7ab" providerId="LiveId" clId="{EFD2F591-51D4-4740-B80F-628FC59A2B72}" dt="2023-01-27T02:29:31.364" v="753"/>
          <ac:inkMkLst>
            <pc:docMk/>
            <pc:sldMk cId="1478683090" sldId="349"/>
            <ac:inkMk id="86" creationId="{C0EBB03B-0A47-14E1-E81A-87E2015ADB06}"/>
          </ac:inkMkLst>
        </pc:inkChg>
        <pc:inkChg chg="add del mod">
          <ac:chgData name="Tim Cook" userId="d1c7cfb340f2c7ab" providerId="LiveId" clId="{EFD2F591-51D4-4740-B80F-628FC59A2B72}" dt="2023-01-27T02:29:31.365" v="754"/>
          <ac:inkMkLst>
            <pc:docMk/>
            <pc:sldMk cId="1478683090" sldId="349"/>
            <ac:inkMk id="87" creationId="{37218D00-AFC4-679C-AADD-A6F459681CE6}"/>
          </ac:inkMkLst>
        </pc:inkChg>
        <pc:inkChg chg="add del mod">
          <ac:chgData name="Tim Cook" userId="d1c7cfb340f2c7ab" providerId="LiveId" clId="{EFD2F591-51D4-4740-B80F-628FC59A2B72}" dt="2023-01-27T02:29:31.360" v="751"/>
          <ac:inkMkLst>
            <pc:docMk/>
            <pc:sldMk cId="1478683090" sldId="349"/>
            <ac:inkMk id="88" creationId="{3F06C7BB-7CC9-A010-ACB2-BFCC24ED63EE}"/>
          </ac:inkMkLst>
        </pc:inkChg>
        <pc:inkChg chg="add del mod">
          <ac:chgData name="Tim Cook" userId="d1c7cfb340f2c7ab" providerId="LiveId" clId="{EFD2F591-51D4-4740-B80F-628FC59A2B72}" dt="2023-01-27T02:29:31.360" v="752"/>
          <ac:inkMkLst>
            <pc:docMk/>
            <pc:sldMk cId="1478683090" sldId="349"/>
            <ac:inkMk id="89" creationId="{5E4CD899-62C5-907D-29B2-9E826B9EE724}"/>
          </ac:inkMkLst>
        </pc:inkChg>
        <pc:inkChg chg="add del mod">
          <ac:chgData name="Tim Cook" userId="d1c7cfb340f2c7ab" providerId="LiveId" clId="{EFD2F591-51D4-4740-B80F-628FC59A2B72}" dt="2023-01-27T02:33:57.210" v="997"/>
          <ac:inkMkLst>
            <pc:docMk/>
            <pc:sldMk cId="1478683090" sldId="349"/>
            <ac:inkMk id="91" creationId="{FCD64214-C9D1-1D1F-3F31-93E11A39CED9}"/>
          </ac:inkMkLst>
        </pc:inkChg>
        <pc:inkChg chg="add del mod">
          <ac:chgData name="Tim Cook" userId="d1c7cfb340f2c7ab" providerId="LiveId" clId="{EFD2F591-51D4-4740-B80F-628FC59A2B72}" dt="2023-01-27T02:30:01.222" v="818"/>
          <ac:inkMkLst>
            <pc:docMk/>
            <pc:sldMk cId="1478683090" sldId="349"/>
            <ac:inkMk id="92" creationId="{9CE503D6-08AD-54D0-2F0F-59730FB68E4D}"/>
          </ac:inkMkLst>
        </pc:inkChg>
        <pc:inkChg chg="add del mod">
          <ac:chgData name="Tim Cook" userId="d1c7cfb340f2c7ab" providerId="LiveId" clId="{EFD2F591-51D4-4740-B80F-628FC59A2B72}" dt="2023-01-27T02:29:15.945" v="740"/>
          <ac:inkMkLst>
            <pc:docMk/>
            <pc:sldMk cId="1478683090" sldId="349"/>
            <ac:inkMk id="94" creationId="{35EE9BD7-FC8E-761A-3080-14362ECA5908}"/>
          </ac:inkMkLst>
        </pc:inkChg>
        <pc:inkChg chg="add del mod">
          <ac:chgData name="Tim Cook" userId="d1c7cfb340f2c7ab" providerId="LiveId" clId="{EFD2F591-51D4-4740-B80F-628FC59A2B72}" dt="2023-01-27T02:29:12.772" v="738"/>
          <ac:inkMkLst>
            <pc:docMk/>
            <pc:sldMk cId="1478683090" sldId="349"/>
            <ac:inkMk id="95" creationId="{79AC4C54-586E-3F2C-38AE-EF7182B0F38F}"/>
          </ac:inkMkLst>
        </pc:inkChg>
        <pc:inkChg chg="add del">
          <ac:chgData name="Tim Cook" userId="d1c7cfb340f2c7ab" providerId="LiveId" clId="{EFD2F591-51D4-4740-B80F-628FC59A2B72}" dt="2023-01-27T02:29:15.945" v="741"/>
          <ac:inkMkLst>
            <pc:docMk/>
            <pc:sldMk cId="1478683090" sldId="349"/>
            <ac:inkMk id="97" creationId="{78361B56-BE45-B0AE-92F2-4EE3E3BDD763}"/>
          </ac:inkMkLst>
        </pc:inkChg>
        <pc:inkChg chg="add">
          <ac:chgData name="Tim Cook" userId="d1c7cfb340f2c7ab" providerId="LiveId" clId="{EFD2F591-51D4-4740-B80F-628FC59A2B72}" dt="2023-01-27T02:29:25.389" v="745" actId="9405"/>
          <ac:inkMkLst>
            <pc:docMk/>
            <pc:sldMk cId="1478683090" sldId="349"/>
            <ac:inkMk id="98" creationId="{F03D5E76-7981-627D-19F7-787B90BAA3C5}"/>
          </ac:inkMkLst>
        </pc:inkChg>
        <pc:inkChg chg="add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99" creationId="{611148CB-C4F9-8AAB-4E15-A97C5651EB63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1" creationId="{C76250A2-6833-D9D9-9F51-A4D36F683DC2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2" creationId="{84523452-EC0A-AEE5-1738-72C281CB14CC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3" creationId="{706251AB-E7FD-AA0E-3A25-9B507A4AA992}"/>
          </ac:inkMkLst>
        </pc:inkChg>
        <pc:inkChg chg="add del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5" creationId="{9B8172B6-DB6D-DCFC-F75A-677F790FBE92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7" creationId="{C5172CDE-CD1E-F99A-1FE8-FEB1775FBA43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8" creationId="{469B1825-0157-9369-01C2-B1A84FADFC89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9" creationId="{C79C9060-64B5-834A-13D7-7B76C2EE8D3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0" creationId="{3D42EFAD-3589-F47B-74B6-E7413315D39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1" creationId="{2124F855-F557-5074-4506-2DB2B5D3B2CA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2" creationId="{ACD3C836-5FD7-7758-6432-3AF11D78D334}"/>
          </ac:inkMkLst>
        </pc:inkChg>
        <pc:inkChg chg="add del mod">
          <ac:chgData name="Tim Cook" userId="d1c7cfb340f2c7ab" providerId="LiveId" clId="{EFD2F591-51D4-4740-B80F-628FC59A2B72}" dt="2023-01-27T02:30:00.293" v="809"/>
          <ac:inkMkLst>
            <pc:docMk/>
            <pc:sldMk cId="1478683090" sldId="349"/>
            <ac:inkMk id="114" creationId="{F04A4873-F972-15E7-620A-5A86F157026B}"/>
          </ac:inkMkLst>
        </pc:inkChg>
        <pc:inkChg chg="add del mod">
          <ac:chgData name="Tim Cook" userId="d1c7cfb340f2c7ab" providerId="LiveId" clId="{EFD2F591-51D4-4740-B80F-628FC59A2B72}" dt="2023-01-27T02:30:00.293" v="816"/>
          <ac:inkMkLst>
            <pc:docMk/>
            <pc:sldMk cId="1478683090" sldId="349"/>
            <ac:inkMk id="115" creationId="{F983E4E5-18CD-56C0-4915-644DEDB6BB22}"/>
          </ac:inkMkLst>
        </pc:inkChg>
        <pc:inkChg chg="add del mod">
          <ac:chgData name="Tim Cook" userId="d1c7cfb340f2c7ab" providerId="LiveId" clId="{EFD2F591-51D4-4740-B80F-628FC59A2B72}" dt="2023-01-27T02:30:00.293" v="808"/>
          <ac:inkMkLst>
            <pc:docMk/>
            <pc:sldMk cId="1478683090" sldId="349"/>
            <ac:inkMk id="117" creationId="{9E039969-84C8-D01D-C147-B222F0485A8B}"/>
          </ac:inkMkLst>
        </pc:inkChg>
        <pc:inkChg chg="add del mod">
          <ac:chgData name="Tim Cook" userId="d1c7cfb340f2c7ab" providerId="LiveId" clId="{EFD2F591-51D4-4740-B80F-628FC59A2B72}" dt="2023-01-27T02:30:00.291" v="798"/>
          <ac:inkMkLst>
            <pc:docMk/>
            <pc:sldMk cId="1478683090" sldId="349"/>
            <ac:inkMk id="118" creationId="{77F2DCED-8F4E-47FE-38CA-92233415374B}"/>
          </ac:inkMkLst>
        </pc:inkChg>
        <pc:inkChg chg="add del mod">
          <ac:chgData name="Tim Cook" userId="d1c7cfb340f2c7ab" providerId="LiveId" clId="{EFD2F591-51D4-4740-B80F-628FC59A2B72}" dt="2023-01-27T02:30:00.293" v="800"/>
          <ac:inkMkLst>
            <pc:docMk/>
            <pc:sldMk cId="1478683090" sldId="349"/>
            <ac:inkMk id="119" creationId="{7FAA8D37-51B2-BA48-1267-4850FA141169}"/>
          </ac:inkMkLst>
        </pc:inkChg>
        <pc:inkChg chg="add del mod">
          <ac:chgData name="Tim Cook" userId="d1c7cfb340f2c7ab" providerId="LiveId" clId="{EFD2F591-51D4-4740-B80F-628FC59A2B72}" dt="2023-01-27T02:30:00.293" v="812"/>
          <ac:inkMkLst>
            <pc:docMk/>
            <pc:sldMk cId="1478683090" sldId="349"/>
            <ac:inkMk id="120" creationId="{03DFBA7B-1B8C-B48A-BE01-31DD4D7F85DB}"/>
          </ac:inkMkLst>
        </pc:inkChg>
        <pc:inkChg chg="add del mod">
          <ac:chgData name="Tim Cook" userId="d1c7cfb340f2c7ab" providerId="LiveId" clId="{EFD2F591-51D4-4740-B80F-628FC59A2B72}" dt="2023-01-27T02:30:00.293" v="814"/>
          <ac:inkMkLst>
            <pc:docMk/>
            <pc:sldMk cId="1478683090" sldId="349"/>
            <ac:inkMk id="121" creationId="{623CD112-7CBF-C57A-A288-A0E73BF81FC3}"/>
          </ac:inkMkLst>
        </pc:inkChg>
        <pc:inkChg chg="add del mod">
          <ac:chgData name="Tim Cook" userId="d1c7cfb340f2c7ab" providerId="LiveId" clId="{EFD2F591-51D4-4740-B80F-628FC59A2B72}" dt="2023-01-27T02:30:00.293" v="802"/>
          <ac:inkMkLst>
            <pc:docMk/>
            <pc:sldMk cId="1478683090" sldId="349"/>
            <ac:inkMk id="122" creationId="{BDFFBBD7-36B0-F944-00AC-FDC656E9BE42}"/>
          </ac:inkMkLst>
        </pc:inkChg>
        <pc:inkChg chg="add del mod">
          <ac:chgData name="Tim Cook" userId="d1c7cfb340f2c7ab" providerId="LiveId" clId="{EFD2F591-51D4-4740-B80F-628FC59A2B72}" dt="2023-01-27T02:30:00.293" v="811"/>
          <ac:inkMkLst>
            <pc:docMk/>
            <pc:sldMk cId="1478683090" sldId="349"/>
            <ac:inkMk id="124" creationId="{036089AE-B5A7-009A-2FB6-8BBB7F80EAEE}"/>
          </ac:inkMkLst>
        </pc:inkChg>
        <pc:inkChg chg="add del mod">
          <ac:chgData name="Tim Cook" userId="d1c7cfb340f2c7ab" providerId="LiveId" clId="{EFD2F591-51D4-4740-B80F-628FC59A2B72}" dt="2023-01-27T02:30:00.293" v="813"/>
          <ac:inkMkLst>
            <pc:docMk/>
            <pc:sldMk cId="1478683090" sldId="349"/>
            <ac:inkMk id="125" creationId="{A667E7F7-8DE6-E5D8-BA20-67C4E0675FCB}"/>
          </ac:inkMkLst>
        </pc:inkChg>
        <pc:inkChg chg="add del mod">
          <ac:chgData name="Tim Cook" userId="d1c7cfb340f2c7ab" providerId="LiveId" clId="{EFD2F591-51D4-4740-B80F-628FC59A2B72}" dt="2023-01-27T02:30:00.293" v="806"/>
          <ac:inkMkLst>
            <pc:docMk/>
            <pc:sldMk cId="1478683090" sldId="349"/>
            <ac:inkMk id="126" creationId="{31451D25-6B46-46FF-C9FE-CE703386F6FD}"/>
          </ac:inkMkLst>
        </pc:inkChg>
        <pc:inkChg chg="add del mod">
          <ac:chgData name="Tim Cook" userId="d1c7cfb340f2c7ab" providerId="LiveId" clId="{EFD2F591-51D4-4740-B80F-628FC59A2B72}" dt="2023-01-27T02:30:00.293" v="804"/>
          <ac:inkMkLst>
            <pc:docMk/>
            <pc:sldMk cId="1478683090" sldId="349"/>
            <ac:inkMk id="127" creationId="{65253456-6C38-AAB8-A4D5-74841C42A3CD}"/>
          </ac:inkMkLst>
        </pc:inkChg>
        <pc:inkChg chg="add del mod">
          <ac:chgData name="Tim Cook" userId="d1c7cfb340f2c7ab" providerId="LiveId" clId="{EFD2F591-51D4-4740-B80F-628FC59A2B72}" dt="2023-01-27T02:30:00.293" v="810"/>
          <ac:inkMkLst>
            <pc:docMk/>
            <pc:sldMk cId="1478683090" sldId="349"/>
            <ac:inkMk id="128" creationId="{7A8078EB-30AE-59AB-B397-462CC70A4E4D}"/>
          </ac:inkMkLst>
        </pc:inkChg>
        <pc:inkChg chg="add del mod">
          <ac:chgData name="Tim Cook" userId="d1c7cfb340f2c7ab" providerId="LiveId" clId="{EFD2F591-51D4-4740-B80F-628FC59A2B72}" dt="2023-01-27T02:30:00.293" v="803"/>
          <ac:inkMkLst>
            <pc:docMk/>
            <pc:sldMk cId="1478683090" sldId="349"/>
            <ac:inkMk id="129" creationId="{2ED2DA41-2B6F-62D8-2988-DE82A001B290}"/>
          </ac:inkMkLst>
        </pc:inkChg>
        <pc:inkChg chg="add del mod">
          <ac:chgData name="Tim Cook" userId="d1c7cfb340f2c7ab" providerId="LiveId" clId="{EFD2F591-51D4-4740-B80F-628FC59A2B72}" dt="2023-01-27T02:30:00.293" v="815"/>
          <ac:inkMkLst>
            <pc:docMk/>
            <pc:sldMk cId="1478683090" sldId="349"/>
            <ac:inkMk id="130" creationId="{7EB37465-E8EC-0374-FA6A-E30332337927}"/>
          </ac:inkMkLst>
        </pc:inkChg>
        <pc:inkChg chg="add del mod">
          <ac:chgData name="Tim Cook" userId="d1c7cfb340f2c7ab" providerId="LiveId" clId="{EFD2F591-51D4-4740-B80F-628FC59A2B72}" dt="2023-01-27T02:30:00.289" v="797"/>
          <ac:inkMkLst>
            <pc:docMk/>
            <pc:sldMk cId="1478683090" sldId="349"/>
            <ac:inkMk id="131" creationId="{7AC57328-4C8E-8E8A-F7C9-D1A7F170FA88}"/>
          </ac:inkMkLst>
        </pc:inkChg>
        <pc:inkChg chg="add del mod">
          <ac:chgData name="Tim Cook" userId="d1c7cfb340f2c7ab" providerId="LiveId" clId="{EFD2F591-51D4-4740-B80F-628FC59A2B72}" dt="2023-01-27T02:30:00.292" v="799"/>
          <ac:inkMkLst>
            <pc:docMk/>
            <pc:sldMk cId="1478683090" sldId="349"/>
            <ac:inkMk id="132" creationId="{F28096D7-23CD-7C5C-88B7-2853556ECCDB}"/>
          </ac:inkMkLst>
        </pc:inkChg>
        <pc:inkChg chg="add del mod">
          <ac:chgData name="Tim Cook" userId="d1c7cfb340f2c7ab" providerId="LiveId" clId="{EFD2F591-51D4-4740-B80F-628FC59A2B72}" dt="2023-01-27T02:30:00.293" v="817"/>
          <ac:inkMkLst>
            <pc:docMk/>
            <pc:sldMk cId="1478683090" sldId="349"/>
            <ac:inkMk id="133" creationId="{7395110F-30BF-1978-AF35-8515C63EAA03}"/>
          </ac:inkMkLst>
        </pc:inkChg>
        <pc:inkChg chg="add del mod">
          <ac:chgData name="Tim Cook" userId="d1c7cfb340f2c7ab" providerId="LiveId" clId="{EFD2F591-51D4-4740-B80F-628FC59A2B72}" dt="2023-01-27T02:30:00.293" v="807"/>
          <ac:inkMkLst>
            <pc:docMk/>
            <pc:sldMk cId="1478683090" sldId="349"/>
            <ac:inkMk id="135" creationId="{D0E88DC5-A302-7FD9-B0DF-D113A61A1312}"/>
          </ac:inkMkLst>
        </pc:inkChg>
        <pc:inkChg chg="add del mod">
          <ac:chgData name="Tim Cook" userId="d1c7cfb340f2c7ab" providerId="LiveId" clId="{EFD2F591-51D4-4740-B80F-628FC59A2B72}" dt="2023-01-27T02:30:00.293" v="801"/>
          <ac:inkMkLst>
            <pc:docMk/>
            <pc:sldMk cId="1478683090" sldId="349"/>
            <ac:inkMk id="136" creationId="{51221F95-179C-15FF-4B7F-DCE0C953371E}"/>
          </ac:inkMkLst>
        </pc:inkChg>
        <pc:inkChg chg="add del mod">
          <ac:chgData name="Tim Cook" userId="d1c7cfb340f2c7ab" providerId="LiveId" clId="{EFD2F591-51D4-4740-B80F-628FC59A2B72}" dt="2023-01-27T02:30:00.285" v="796"/>
          <ac:inkMkLst>
            <pc:docMk/>
            <pc:sldMk cId="1478683090" sldId="349"/>
            <ac:inkMk id="137" creationId="{AB70A7CA-8CF9-BADD-7B73-B1771082FAF9}"/>
          </ac:inkMkLst>
        </pc:inkChg>
        <pc:inkChg chg="add del mod">
          <ac:chgData name="Tim Cook" userId="d1c7cfb340f2c7ab" providerId="LiveId" clId="{EFD2F591-51D4-4740-B80F-628FC59A2B72}" dt="2023-01-27T02:30:00.293" v="805"/>
          <ac:inkMkLst>
            <pc:docMk/>
            <pc:sldMk cId="1478683090" sldId="349"/>
            <ac:inkMk id="138" creationId="{867C1E38-BDA4-0E89-BD4E-BFBD521F00CB}"/>
          </ac:inkMkLst>
        </pc:inkChg>
        <pc:inkChg chg="add del mod">
          <ac:chgData name="Tim Cook" userId="d1c7cfb340f2c7ab" providerId="LiveId" clId="{EFD2F591-51D4-4740-B80F-628FC59A2B72}" dt="2023-01-27T02:30:09.095" v="823"/>
          <ac:inkMkLst>
            <pc:docMk/>
            <pc:sldMk cId="1478683090" sldId="349"/>
            <ac:inkMk id="140" creationId="{8FE90497-426E-599C-0264-E3F105CAFCD2}"/>
          </ac:inkMkLst>
        </pc:inkChg>
        <pc:inkChg chg="add del mod">
          <ac:chgData name="Tim Cook" userId="d1c7cfb340f2c7ab" providerId="LiveId" clId="{EFD2F591-51D4-4740-B80F-628FC59A2B72}" dt="2023-01-27T02:30:09.105" v="825"/>
          <ac:inkMkLst>
            <pc:docMk/>
            <pc:sldMk cId="1478683090" sldId="349"/>
            <ac:inkMk id="141" creationId="{179EEAC9-6A1A-A19A-1D42-F777D322B6DD}"/>
          </ac:inkMkLst>
        </pc:inkChg>
        <pc:inkChg chg="add del mod">
          <ac:chgData name="Tim Cook" userId="d1c7cfb340f2c7ab" providerId="LiveId" clId="{EFD2F591-51D4-4740-B80F-628FC59A2B72}" dt="2023-01-27T02:30:09.105" v="824"/>
          <ac:inkMkLst>
            <pc:docMk/>
            <pc:sldMk cId="1478683090" sldId="349"/>
            <ac:inkMk id="142" creationId="{9C919674-CAE2-74A3-EEF2-C9D4D4741DED}"/>
          </ac:inkMkLst>
        </pc:inkChg>
        <pc:inkChg chg="add del">
          <ac:chgData name="Tim Cook" userId="d1c7cfb340f2c7ab" providerId="LiveId" clId="{EFD2F591-51D4-4740-B80F-628FC59A2B72}" dt="2023-01-27T02:31:15.328" v="830"/>
          <ac:inkMkLst>
            <pc:docMk/>
            <pc:sldMk cId="1478683090" sldId="349"/>
            <ac:inkMk id="144" creationId="{32E49A8D-56A7-9ECC-8B8A-B1B9111499BE}"/>
          </ac:inkMkLst>
        </pc:inkChg>
        <pc:inkChg chg="add del">
          <ac:chgData name="Tim Cook" userId="d1c7cfb340f2c7ab" providerId="LiveId" clId="{EFD2F591-51D4-4740-B80F-628FC59A2B72}" dt="2023-01-27T02:31:08.347" v="828"/>
          <ac:inkMkLst>
            <pc:docMk/>
            <pc:sldMk cId="1478683090" sldId="349"/>
            <ac:inkMk id="145" creationId="{F432BD6F-196C-EBCC-48F8-426769AE260C}"/>
          </ac:inkMkLst>
        </pc:inkChg>
        <pc:inkChg chg="add del">
          <ac:chgData name="Tim Cook" userId="d1c7cfb340f2c7ab" providerId="LiveId" clId="{EFD2F591-51D4-4740-B80F-628FC59A2B72}" dt="2023-01-27T02:31:37.181" v="833"/>
          <ac:inkMkLst>
            <pc:docMk/>
            <pc:sldMk cId="1478683090" sldId="349"/>
            <ac:inkMk id="146" creationId="{788E0A89-21FB-7511-85D4-3AB11C076535}"/>
          </ac:inkMkLst>
        </pc:inkChg>
        <pc:inkChg chg="add del">
          <ac:chgData name="Tim Cook" userId="d1c7cfb340f2c7ab" providerId="LiveId" clId="{EFD2F591-51D4-4740-B80F-628FC59A2B72}" dt="2023-01-27T02:31:37.172" v="832"/>
          <ac:inkMkLst>
            <pc:docMk/>
            <pc:sldMk cId="1478683090" sldId="349"/>
            <ac:inkMk id="147" creationId="{F4861FD8-10C2-E29E-6018-CC56AA50690D}"/>
          </ac:inkMkLst>
        </pc:inkChg>
        <pc:inkChg chg="add del">
          <ac:chgData name="Tim Cook" userId="d1c7cfb340f2c7ab" providerId="LiveId" clId="{EFD2F591-51D4-4740-B80F-628FC59A2B72}" dt="2023-01-27T02:32:01.481" v="839"/>
          <ac:inkMkLst>
            <pc:docMk/>
            <pc:sldMk cId="1478683090" sldId="349"/>
            <ac:inkMk id="148" creationId="{D29ABD7E-23D6-4551-EF7A-D476D4A59739}"/>
          </ac:inkMkLst>
        </pc:inkChg>
        <pc:inkChg chg="add del">
          <ac:chgData name="Tim Cook" userId="d1c7cfb340f2c7ab" providerId="LiveId" clId="{EFD2F591-51D4-4740-B80F-628FC59A2B72}" dt="2023-01-27T02:31:58.101" v="836"/>
          <ac:inkMkLst>
            <pc:docMk/>
            <pc:sldMk cId="1478683090" sldId="349"/>
            <ac:inkMk id="149" creationId="{698C1E49-DD22-55B3-91D5-C68A86DEAA01}"/>
          </ac:inkMkLst>
        </pc:inkChg>
        <pc:inkChg chg="add del">
          <ac:chgData name="Tim Cook" userId="d1c7cfb340f2c7ab" providerId="LiveId" clId="{EFD2F591-51D4-4740-B80F-628FC59A2B72}" dt="2023-01-27T02:32:01.481" v="838"/>
          <ac:inkMkLst>
            <pc:docMk/>
            <pc:sldMk cId="1478683090" sldId="349"/>
            <ac:inkMk id="150" creationId="{EB229FCF-AE84-2846-EDEF-343814797F4D}"/>
          </ac:inkMkLst>
        </pc:inkChg>
        <pc:inkChg chg="add del mod">
          <ac:chgData name="Tim Cook" userId="d1c7cfb340f2c7ab" providerId="LiveId" clId="{EFD2F591-51D4-4740-B80F-628FC59A2B72}" dt="2023-01-27T02:32:14.062" v="853"/>
          <ac:inkMkLst>
            <pc:docMk/>
            <pc:sldMk cId="1478683090" sldId="349"/>
            <ac:inkMk id="151" creationId="{52529986-0E48-2408-546B-33763532C59D}"/>
          </ac:inkMkLst>
        </pc:inkChg>
        <pc:inkChg chg="add del mod">
          <ac:chgData name="Tim Cook" userId="d1c7cfb340f2c7ab" providerId="LiveId" clId="{EFD2F591-51D4-4740-B80F-628FC59A2B72}" dt="2023-01-27T02:32:14.061" v="851"/>
          <ac:inkMkLst>
            <pc:docMk/>
            <pc:sldMk cId="1478683090" sldId="349"/>
            <ac:inkMk id="152" creationId="{236016F7-1469-F1C6-4B14-9BBA2F28131A}"/>
          </ac:inkMkLst>
        </pc:inkChg>
        <pc:inkChg chg="add del mod">
          <ac:chgData name="Tim Cook" userId="d1c7cfb340f2c7ab" providerId="LiveId" clId="{EFD2F591-51D4-4740-B80F-628FC59A2B72}" dt="2023-01-27T02:32:14.063" v="855"/>
          <ac:inkMkLst>
            <pc:docMk/>
            <pc:sldMk cId="1478683090" sldId="349"/>
            <ac:inkMk id="153" creationId="{2BD75907-46E9-B385-ED2F-B46127433383}"/>
          </ac:inkMkLst>
        </pc:inkChg>
        <pc:inkChg chg="add del mod">
          <ac:chgData name="Tim Cook" userId="d1c7cfb340f2c7ab" providerId="LiveId" clId="{EFD2F591-51D4-4740-B80F-628FC59A2B72}" dt="2023-01-27T02:32:14.063" v="854"/>
          <ac:inkMkLst>
            <pc:docMk/>
            <pc:sldMk cId="1478683090" sldId="349"/>
            <ac:inkMk id="155" creationId="{7E5A3A52-9E69-6916-50CF-2D03A3E8D9EA}"/>
          </ac:inkMkLst>
        </pc:inkChg>
        <pc:inkChg chg="add del mod">
          <ac:chgData name="Tim Cook" userId="d1c7cfb340f2c7ab" providerId="LiveId" clId="{EFD2F591-51D4-4740-B80F-628FC59A2B72}" dt="2023-01-27T02:32:14.063" v="856"/>
          <ac:inkMkLst>
            <pc:docMk/>
            <pc:sldMk cId="1478683090" sldId="349"/>
            <ac:inkMk id="156" creationId="{60A197E4-3511-5960-C3BE-3F5D6AA00AB3}"/>
          </ac:inkMkLst>
        </pc:inkChg>
        <pc:inkChg chg="add del mod">
          <ac:chgData name="Tim Cook" userId="d1c7cfb340f2c7ab" providerId="LiveId" clId="{EFD2F591-51D4-4740-B80F-628FC59A2B72}" dt="2023-01-27T02:32:14.062" v="852"/>
          <ac:inkMkLst>
            <pc:docMk/>
            <pc:sldMk cId="1478683090" sldId="349"/>
            <ac:inkMk id="158" creationId="{300C20E5-0E5E-B93B-9CA2-336CF4F61368}"/>
          </ac:inkMkLst>
        </pc:inkChg>
        <pc:inkChg chg="add del mod">
          <ac:chgData name="Tim Cook" userId="d1c7cfb340f2c7ab" providerId="LiveId" clId="{EFD2F591-51D4-4740-B80F-628FC59A2B72}" dt="2023-01-27T02:32:14.052" v="850"/>
          <ac:inkMkLst>
            <pc:docMk/>
            <pc:sldMk cId="1478683090" sldId="349"/>
            <ac:inkMk id="159" creationId="{85CBAB32-09EC-B7A7-5ADC-D8EFDEF1796A}"/>
          </ac:inkMkLst>
        </pc:inkChg>
        <pc:inkChg chg="add del mod">
          <ac:chgData name="Tim Cook" userId="d1c7cfb340f2c7ab" providerId="LiveId" clId="{EFD2F591-51D4-4740-B80F-628FC59A2B72}" dt="2023-01-27T02:33:06.625" v="940"/>
          <ac:inkMkLst>
            <pc:docMk/>
            <pc:sldMk cId="1478683090" sldId="349"/>
            <ac:inkMk id="161" creationId="{9F603ACC-4B4A-653F-933A-070A1675ADA6}"/>
          </ac:inkMkLst>
        </pc:inkChg>
        <pc:inkChg chg="add del mod">
          <ac:chgData name="Tim Cook" userId="d1c7cfb340f2c7ab" providerId="LiveId" clId="{EFD2F591-51D4-4740-B80F-628FC59A2B72}" dt="2023-01-27T02:32:44.062" v="908"/>
          <ac:inkMkLst>
            <pc:docMk/>
            <pc:sldMk cId="1478683090" sldId="349"/>
            <ac:inkMk id="162" creationId="{D1E2EC10-90D9-5A09-3C85-E95D2EB43992}"/>
          </ac:inkMkLst>
        </pc:inkChg>
        <pc:inkChg chg="add del mod">
          <ac:chgData name="Tim Cook" userId="d1c7cfb340f2c7ab" providerId="LiveId" clId="{EFD2F591-51D4-4740-B80F-628FC59A2B72}" dt="2023-01-27T02:32:44.062" v="905"/>
          <ac:inkMkLst>
            <pc:docMk/>
            <pc:sldMk cId="1478683090" sldId="349"/>
            <ac:inkMk id="163" creationId="{F3D0C6D7-CC41-B1C9-5F99-8372D836363A}"/>
          </ac:inkMkLst>
        </pc:inkChg>
        <pc:inkChg chg="add del mod">
          <ac:chgData name="Tim Cook" userId="d1c7cfb340f2c7ab" providerId="LiveId" clId="{EFD2F591-51D4-4740-B80F-628FC59A2B72}" dt="2023-01-27T02:32:44.062" v="912"/>
          <ac:inkMkLst>
            <pc:docMk/>
            <pc:sldMk cId="1478683090" sldId="349"/>
            <ac:inkMk id="164" creationId="{6498C485-4F35-184B-0C6F-B1BD9BC4E39F}"/>
          </ac:inkMkLst>
        </pc:inkChg>
        <pc:inkChg chg="add del mod">
          <ac:chgData name="Tim Cook" userId="d1c7cfb340f2c7ab" providerId="LiveId" clId="{EFD2F591-51D4-4740-B80F-628FC59A2B72}" dt="2023-01-27T02:32:44.062" v="904"/>
          <ac:inkMkLst>
            <pc:docMk/>
            <pc:sldMk cId="1478683090" sldId="349"/>
            <ac:inkMk id="165" creationId="{5F6C85DE-0F69-A88C-87E4-4D8BB8BEBB6B}"/>
          </ac:inkMkLst>
        </pc:inkChg>
        <pc:inkChg chg="add del mod">
          <ac:chgData name="Tim Cook" userId="d1c7cfb340f2c7ab" providerId="LiveId" clId="{EFD2F591-51D4-4740-B80F-628FC59A2B72}" dt="2023-01-27T02:32:44.062" v="910"/>
          <ac:inkMkLst>
            <pc:docMk/>
            <pc:sldMk cId="1478683090" sldId="349"/>
            <ac:inkMk id="166" creationId="{808D8B08-B55F-CD3D-F9E4-1434DB725AA9}"/>
          </ac:inkMkLst>
        </pc:inkChg>
        <pc:inkChg chg="add del mod">
          <ac:chgData name="Tim Cook" userId="d1c7cfb340f2c7ab" providerId="LiveId" clId="{EFD2F591-51D4-4740-B80F-628FC59A2B72}" dt="2023-01-27T02:32:44.053" v="899"/>
          <ac:inkMkLst>
            <pc:docMk/>
            <pc:sldMk cId="1478683090" sldId="349"/>
            <ac:inkMk id="167" creationId="{8973F58C-92CA-B730-279F-F0FEE361976C}"/>
          </ac:inkMkLst>
        </pc:inkChg>
        <pc:inkChg chg="add del mod">
          <ac:chgData name="Tim Cook" userId="d1c7cfb340f2c7ab" providerId="LiveId" clId="{EFD2F591-51D4-4740-B80F-628FC59A2B72}" dt="2023-01-27T02:32:44.062" v="913"/>
          <ac:inkMkLst>
            <pc:docMk/>
            <pc:sldMk cId="1478683090" sldId="349"/>
            <ac:inkMk id="168" creationId="{2BAE09CD-D472-3039-7A21-6CE06EED41BA}"/>
          </ac:inkMkLst>
        </pc:inkChg>
        <pc:inkChg chg="add del mod">
          <ac:chgData name="Tim Cook" userId="d1c7cfb340f2c7ab" providerId="LiveId" clId="{EFD2F591-51D4-4740-B80F-628FC59A2B72}" dt="2023-01-27T02:32:44.062" v="915"/>
          <ac:inkMkLst>
            <pc:docMk/>
            <pc:sldMk cId="1478683090" sldId="349"/>
            <ac:inkMk id="169" creationId="{EA37E013-0E4F-5BE3-A736-08C4EAA0BD66}"/>
          </ac:inkMkLst>
        </pc:inkChg>
        <pc:inkChg chg="add del mod">
          <ac:chgData name="Tim Cook" userId="d1c7cfb340f2c7ab" providerId="LiveId" clId="{EFD2F591-51D4-4740-B80F-628FC59A2B72}" dt="2023-01-27T02:32:44.062" v="907"/>
          <ac:inkMkLst>
            <pc:docMk/>
            <pc:sldMk cId="1478683090" sldId="349"/>
            <ac:inkMk id="170" creationId="{9333F15F-F1C6-E4CA-0F17-DC56183F74A3}"/>
          </ac:inkMkLst>
        </pc:inkChg>
        <pc:inkChg chg="add del mod">
          <ac:chgData name="Tim Cook" userId="d1c7cfb340f2c7ab" providerId="LiveId" clId="{EFD2F591-51D4-4740-B80F-628FC59A2B72}" dt="2023-01-27T02:32:44.053" v="896"/>
          <ac:inkMkLst>
            <pc:docMk/>
            <pc:sldMk cId="1478683090" sldId="349"/>
            <ac:inkMk id="171" creationId="{4BDCC8BF-336D-62EA-554E-91057D1A826A}"/>
          </ac:inkMkLst>
        </pc:inkChg>
        <pc:inkChg chg="add del mod">
          <ac:chgData name="Tim Cook" userId="d1c7cfb340f2c7ab" providerId="LiveId" clId="{EFD2F591-51D4-4740-B80F-628FC59A2B72}" dt="2023-01-27T02:32:44.053" v="897"/>
          <ac:inkMkLst>
            <pc:docMk/>
            <pc:sldMk cId="1478683090" sldId="349"/>
            <ac:inkMk id="172" creationId="{FD07DE3B-5FA4-67EC-090E-3C3E6A114F8F}"/>
          </ac:inkMkLst>
        </pc:inkChg>
        <pc:inkChg chg="add del mod">
          <ac:chgData name="Tim Cook" userId="d1c7cfb340f2c7ab" providerId="LiveId" clId="{EFD2F591-51D4-4740-B80F-628FC59A2B72}" dt="2023-01-27T02:32:35.261" v="884"/>
          <ac:inkMkLst>
            <pc:docMk/>
            <pc:sldMk cId="1478683090" sldId="349"/>
            <ac:inkMk id="173" creationId="{EC0DF1DA-F17B-8C9B-C189-BF98FD04881F}"/>
          </ac:inkMkLst>
        </pc:inkChg>
        <pc:inkChg chg="add del mod">
          <ac:chgData name="Tim Cook" userId="d1c7cfb340f2c7ab" providerId="LiveId" clId="{EFD2F591-51D4-4740-B80F-628FC59A2B72}" dt="2023-01-27T02:32:35.275" v="888"/>
          <ac:inkMkLst>
            <pc:docMk/>
            <pc:sldMk cId="1478683090" sldId="349"/>
            <ac:inkMk id="174" creationId="{C5B8737D-9609-AEE4-C666-5E019FD25AB8}"/>
          </ac:inkMkLst>
        </pc:inkChg>
        <pc:inkChg chg="add del mod">
          <ac:chgData name="Tim Cook" userId="d1c7cfb340f2c7ab" providerId="LiveId" clId="{EFD2F591-51D4-4740-B80F-628FC59A2B72}" dt="2023-01-27T02:32:35.273" v="886"/>
          <ac:inkMkLst>
            <pc:docMk/>
            <pc:sldMk cId="1478683090" sldId="349"/>
            <ac:inkMk id="175" creationId="{9591EA5E-5E02-85BD-81DF-59D386F28742}"/>
          </ac:inkMkLst>
        </pc:inkChg>
        <pc:inkChg chg="add del mod">
          <ac:chgData name="Tim Cook" userId="d1c7cfb340f2c7ab" providerId="LiveId" clId="{EFD2F591-51D4-4740-B80F-628FC59A2B72}" dt="2023-01-27T02:32:25.923" v="876"/>
          <ac:inkMkLst>
            <pc:docMk/>
            <pc:sldMk cId="1478683090" sldId="349"/>
            <ac:inkMk id="177" creationId="{BFE3E06A-59F0-6AA0-D16B-9412F13B73E9}"/>
          </ac:inkMkLst>
        </pc:inkChg>
        <pc:inkChg chg="add del mod">
          <ac:chgData name="Tim Cook" userId="d1c7cfb340f2c7ab" providerId="LiveId" clId="{EFD2F591-51D4-4740-B80F-628FC59A2B72}" dt="2023-01-27T02:32:44.060" v="903"/>
          <ac:inkMkLst>
            <pc:docMk/>
            <pc:sldMk cId="1478683090" sldId="349"/>
            <ac:inkMk id="179" creationId="{9D218BAC-EDEC-D886-F22B-805D9BFCF092}"/>
          </ac:inkMkLst>
        </pc:inkChg>
        <pc:inkChg chg="add del mod">
          <ac:chgData name="Tim Cook" userId="d1c7cfb340f2c7ab" providerId="LiveId" clId="{EFD2F591-51D4-4740-B80F-628FC59A2B72}" dt="2023-01-27T02:32:44.060" v="902"/>
          <ac:inkMkLst>
            <pc:docMk/>
            <pc:sldMk cId="1478683090" sldId="349"/>
            <ac:inkMk id="180" creationId="{B71DC119-A9B3-0579-722A-A0D73E131BB5}"/>
          </ac:inkMkLst>
        </pc:inkChg>
        <pc:inkChg chg="add del mod">
          <ac:chgData name="Tim Cook" userId="d1c7cfb340f2c7ab" providerId="LiveId" clId="{EFD2F591-51D4-4740-B80F-628FC59A2B72}" dt="2023-01-27T02:32:44.062" v="914"/>
          <ac:inkMkLst>
            <pc:docMk/>
            <pc:sldMk cId="1478683090" sldId="349"/>
            <ac:inkMk id="181" creationId="{206F9975-BA88-C420-9617-3FD4D2170F3C}"/>
          </ac:inkMkLst>
        </pc:inkChg>
        <pc:inkChg chg="add del mod">
          <ac:chgData name="Tim Cook" userId="d1c7cfb340f2c7ab" providerId="LiveId" clId="{EFD2F591-51D4-4740-B80F-628FC59A2B72}" dt="2023-01-27T02:32:35.273" v="885"/>
          <ac:inkMkLst>
            <pc:docMk/>
            <pc:sldMk cId="1478683090" sldId="349"/>
            <ac:inkMk id="183" creationId="{5C27F8FE-D2CE-E9BD-757E-AA1D1A625A6B}"/>
          </ac:inkMkLst>
        </pc:inkChg>
        <pc:inkChg chg="add del mod">
          <ac:chgData name="Tim Cook" userId="d1c7cfb340f2c7ab" providerId="LiveId" clId="{EFD2F591-51D4-4740-B80F-628FC59A2B72}" dt="2023-01-27T02:32:44.062" v="906"/>
          <ac:inkMkLst>
            <pc:docMk/>
            <pc:sldMk cId="1478683090" sldId="349"/>
            <ac:inkMk id="185" creationId="{65CC42BE-720F-94C7-7BF4-8633467176DF}"/>
          </ac:inkMkLst>
        </pc:inkChg>
        <pc:inkChg chg="add del mod">
          <ac:chgData name="Tim Cook" userId="d1c7cfb340f2c7ab" providerId="LiveId" clId="{EFD2F591-51D4-4740-B80F-628FC59A2B72}" dt="2023-01-27T02:32:44.062" v="909"/>
          <ac:inkMkLst>
            <pc:docMk/>
            <pc:sldMk cId="1478683090" sldId="349"/>
            <ac:inkMk id="186" creationId="{AE796E5E-D315-5E4F-C083-00E5F69BC910}"/>
          </ac:inkMkLst>
        </pc:inkChg>
        <pc:inkChg chg="add del mod">
          <ac:chgData name="Tim Cook" userId="d1c7cfb340f2c7ab" providerId="LiveId" clId="{EFD2F591-51D4-4740-B80F-628FC59A2B72}" dt="2023-01-27T02:32:44.053" v="898"/>
          <ac:inkMkLst>
            <pc:docMk/>
            <pc:sldMk cId="1478683090" sldId="349"/>
            <ac:inkMk id="187" creationId="{90FF3B1E-998B-AEC2-FDF6-6E1E524E6D0E}"/>
          </ac:inkMkLst>
        </pc:inkChg>
        <pc:inkChg chg="add del mod">
          <ac:chgData name="Tim Cook" userId="d1c7cfb340f2c7ab" providerId="LiveId" clId="{EFD2F591-51D4-4740-B80F-628FC59A2B72}" dt="2023-01-27T02:32:44.053" v="900"/>
          <ac:inkMkLst>
            <pc:docMk/>
            <pc:sldMk cId="1478683090" sldId="349"/>
            <ac:inkMk id="188" creationId="{3D9EC2AA-618E-2DAD-86D1-17F774D8D646}"/>
          </ac:inkMkLst>
        </pc:inkChg>
        <pc:inkChg chg="add del mod">
          <ac:chgData name="Tim Cook" userId="d1c7cfb340f2c7ab" providerId="LiveId" clId="{EFD2F591-51D4-4740-B80F-628FC59A2B72}" dt="2023-01-27T02:32:44.059" v="901"/>
          <ac:inkMkLst>
            <pc:docMk/>
            <pc:sldMk cId="1478683090" sldId="349"/>
            <ac:inkMk id="189" creationId="{BF074BD3-EEC5-2E35-CCF4-BDB50871A363}"/>
          </ac:inkMkLst>
        </pc:inkChg>
        <pc:inkChg chg="add del mod">
          <ac:chgData name="Tim Cook" userId="d1c7cfb340f2c7ab" providerId="LiveId" clId="{EFD2F591-51D4-4740-B80F-628FC59A2B72}" dt="2023-01-27T02:32:44.062" v="911"/>
          <ac:inkMkLst>
            <pc:docMk/>
            <pc:sldMk cId="1478683090" sldId="349"/>
            <ac:inkMk id="190" creationId="{266E122D-C5C2-D2D7-DE0F-0E77D35CBA4D}"/>
          </ac:inkMkLst>
        </pc:inkChg>
        <pc:inkChg chg="add del mod">
          <ac:chgData name="Tim Cook" userId="d1c7cfb340f2c7ab" providerId="LiveId" clId="{EFD2F591-51D4-4740-B80F-628FC59A2B72}" dt="2023-01-27T02:33:57.214" v="1007"/>
          <ac:inkMkLst>
            <pc:docMk/>
            <pc:sldMk cId="1478683090" sldId="349"/>
            <ac:inkMk id="192" creationId="{56CAF946-DAE4-78CB-C952-DE9D93576393}"/>
          </ac:inkMkLst>
        </pc:inkChg>
        <pc:inkChg chg="add del mod">
          <ac:chgData name="Tim Cook" userId="d1c7cfb340f2c7ab" providerId="LiveId" clId="{EFD2F591-51D4-4740-B80F-628FC59A2B72}" dt="2023-01-27T02:33:57.219" v="1013"/>
          <ac:inkMkLst>
            <pc:docMk/>
            <pc:sldMk cId="1478683090" sldId="349"/>
            <ac:inkMk id="193" creationId="{1EA7E606-DDD6-7280-CD92-2A52C69A20CD}"/>
          </ac:inkMkLst>
        </pc:inkChg>
        <pc:inkChg chg="add del mod">
          <ac:chgData name="Tim Cook" userId="d1c7cfb340f2c7ab" providerId="LiveId" clId="{EFD2F591-51D4-4740-B80F-628FC59A2B72}" dt="2023-01-27T02:33:57.213" v="999"/>
          <ac:inkMkLst>
            <pc:docMk/>
            <pc:sldMk cId="1478683090" sldId="349"/>
            <ac:inkMk id="194" creationId="{1BEF1B54-49CB-160B-C3E1-65BD6A73710F}"/>
          </ac:inkMkLst>
        </pc:inkChg>
        <pc:inkChg chg="add del mod">
          <ac:chgData name="Tim Cook" userId="d1c7cfb340f2c7ab" providerId="LiveId" clId="{EFD2F591-51D4-4740-B80F-628FC59A2B72}" dt="2023-01-27T02:33:57.218" v="1011"/>
          <ac:inkMkLst>
            <pc:docMk/>
            <pc:sldMk cId="1478683090" sldId="349"/>
            <ac:inkMk id="195" creationId="{887CF42C-B5AF-D70E-FB1F-7584CF03770D}"/>
          </ac:inkMkLst>
        </pc:inkChg>
        <pc:inkChg chg="add del mod">
          <ac:chgData name="Tim Cook" userId="d1c7cfb340f2c7ab" providerId="LiveId" clId="{EFD2F591-51D4-4740-B80F-628FC59A2B72}" dt="2023-01-27T02:33:57.214" v="1005"/>
          <ac:inkMkLst>
            <pc:docMk/>
            <pc:sldMk cId="1478683090" sldId="349"/>
            <ac:inkMk id="196" creationId="{8F5AC1D0-AD38-2925-AC4E-86C513FC3B04}"/>
          </ac:inkMkLst>
        </pc:inkChg>
        <pc:inkChg chg="add del mod">
          <ac:chgData name="Tim Cook" userId="d1c7cfb340f2c7ab" providerId="LiveId" clId="{EFD2F591-51D4-4740-B80F-628FC59A2B72}" dt="2023-01-27T02:33:57.219" v="1015"/>
          <ac:inkMkLst>
            <pc:docMk/>
            <pc:sldMk cId="1478683090" sldId="349"/>
            <ac:inkMk id="197" creationId="{F1FA2A12-3EC3-BBD8-43D8-B1D54FF46730}"/>
          </ac:inkMkLst>
        </pc:inkChg>
        <pc:inkChg chg="add del mod">
          <ac:chgData name="Tim Cook" userId="d1c7cfb340f2c7ab" providerId="LiveId" clId="{EFD2F591-51D4-4740-B80F-628FC59A2B72}" dt="2023-01-27T02:33:57.212" v="998"/>
          <ac:inkMkLst>
            <pc:docMk/>
            <pc:sldMk cId="1478683090" sldId="349"/>
            <ac:inkMk id="198" creationId="{5D99F54A-E3B4-9248-B1D3-3D60E98D6348}"/>
          </ac:inkMkLst>
        </pc:inkChg>
        <pc:inkChg chg="add del mod">
          <ac:chgData name="Tim Cook" userId="d1c7cfb340f2c7ab" providerId="LiveId" clId="{EFD2F591-51D4-4740-B80F-628FC59A2B72}" dt="2023-01-27T02:33:57.214" v="1001"/>
          <ac:inkMkLst>
            <pc:docMk/>
            <pc:sldMk cId="1478683090" sldId="349"/>
            <ac:inkMk id="199" creationId="{FAB3993E-0394-BFC1-D1F9-5C7902B905B7}"/>
          </ac:inkMkLst>
        </pc:inkChg>
        <pc:inkChg chg="add del mod">
          <ac:chgData name="Tim Cook" userId="d1c7cfb340f2c7ab" providerId="LiveId" clId="{EFD2F591-51D4-4740-B80F-628FC59A2B72}" dt="2023-01-27T02:33:57.214" v="1002"/>
          <ac:inkMkLst>
            <pc:docMk/>
            <pc:sldMk cId="1478683090" sldId="349"/>
            <ac:inkMk id="200" creationId="{CC6B6892-9078-6799-1F40-D1116F99551E}"/>
          </ac:inkMkLst>
        </pc:inkChg>
        <pc:inkChg chg="add del mod">
          <ac:chgData name="Tim Cook" userId="d1c7cfb340f2c7ab" providerId="LiveId" clId="{EFD2F591-51D4-4740-B80F-628FC59A2B72}" dt="2023-01-27T02:33:57.219" v="1014"/>
          <ac:inkMkLst>
            <pc:docMk/>
            <pc:sldMk cId="1478683090" sldId="349"/>
            <ac:inkMk id="201" creationId="{B5322E20-21A9-D669-04C2-52D5C2427743}"/>
          </ac:inkMkLst>
        </pc:inkChg>
        <pc:inkChg chg="add del mod">
          <ac:chgData name="Tim Cook" userId="d1c7cfb340f2c7ab" providerId="LiveId" clId="{EFD2F591-51D4-4740-B80F-628FC59A2B72}" dt="2023-01-27T02:33:57.210" v="996"/>
          <ac:inkMkLst>
            <pc:docMk/>
            <pc:sldMk cId="1478683090" sldId="349"/>
            <ac:inkMk id="202" creationId="{802E018F-7896-AC94-EC81-5418519C11E2}"/>
          </ac:inkMkLst>
        </pc:inkChg>
        <pc:inkChg chg="add del mod">
          <ac:chgData name="Tim Cook" userId="d1c7cfb340f2c7ab" providerId="LiveId" clId="{EFD2F591-51D4-4740-B80F-628FC59A2B72}" dt="2023-01-27T02:33:57.214" v="1004"/>
          <ac:inkMkLst>
            <pc:docMk/>
            <pc:sldMk cId="1478683090" sldId="349"/>
            <ac:inkMk id="203" creationId="{733A6EE2-CA35-618A-E5C9-3C07DC9DB982}"/>
          </ac:inkMkLst>
        </pc:inkChg>
        <pc:inkChg chg="add del mod">
          <ac:chgData name="Tim Cook" userId="d1c7cfb340f2c7ab" providerId="LiveId" clId="{EFD2F591-51D4-4740-B80F-628FC59A2B72}" dt="2023-01-27T02:33:57.214" v="1006"/>
          <ac:inkMkLst>
            <pc:docMk/>
            <pc:sldMk cId="1478683090" sldId="349"/>
            <ac:inkMk id="204" creationId="{6C209F6E-DB27-09EE-CE10-A3D7C04F7B16}"/>
          </ac:inkMkLst>
        </pc:inkChg>
        <pc:inkChg chg="add del mod">
          <ac:chgData name="Tim Cook" userId="d1c7cfb340f2c7ab" providerId="LiveId" clId="{EFD2F591-51D4-4740-B80F-628FC59A2B72}" dt="2023-01-27T02:33:57.214" v="1008"/>
          <ac:inkMkLst>
            <pc:docMk/>
            <pc:sldMk cId="1478683090" sldId="349"/>
            <ac:inkMk id="206" creationId="{7E4D342A-24C4-0440-6CB3-0E582CD407CF}"/>
          </ac:inkMkLst>
        </pc:inkChg>
        <pc:inkChg chg="add del mod">
          <ac:chgData name="Tim Cook" userId="d1c7cfb340f2c7ab" providerId="LiveId" clId="{EFD2F591-51D4-4740-B80F-628FC59A2B72}" dt="2023-01-27T02:33:57.214" v="1009"/>
          <ac:inkMkLst>
            <pc:docMk/>
            <pc:sldMk cId="1478683090" sldId="349"/>
            <ac:inkMk id="207" creationId="{D26F10F8-CB68-B5F9-F3F9-6CA355E4BA07}"/>
          </ac:inkMkLst>
        </pc:inkChg>
        <pc:inkChg chg="add del mod">
          <ac:chgData name="Tim Cook" userId="d1c7cfb340f2c7ab" providerId="LiveId" clId="{EFD2F591-51D4-4740-B80F-628FC59A2B72}" dt="2023-01-27T02:33:57.210" v="995"/>
          <ac:inkMkLst>
            <pc:docMk/>
            <pc:sldMk cId="1478683090" sldId="349"/>
            <ac:inkMk id="208" creationId="{2E8D99E8-417F-31F6-FFCD-E47ED5860DC6}"/>
          </ac:inkMkLst>
        </pc:inkChg>
        <pc:inkChg chg="add del mod">
          <ac:chgData name="Tim Cook" userId="d1c7cfb340f2c7ab" providerId="LiveId" clId="{EFD2F591-51D4-4740-B80F-628FC59A2B72}" dt="2023-01-27T02:33:57.214" v="1010"/>
          <ac:inkMkLst>
            <pc:docMk/>
            <pc:sldMk cId="1478683090" sldId="349"/>
            <ac:inkMk id="209" creationId="{B5AEB22A-3CB4-C9EB-8A51-35878A2DB3B5}"/>
          </ac:inkMkLst>
        </pc:inkChg>
        <pc:inkChg chg="add del mod">
          <ac:chgData name="Tim Cook" userId="d1c7cfb340f2c7ab" providerId="LiveId" clId="{EFD2F591-51D4-4740-B80F-628FC59A2B72}" dt="2023-01-27T02:33:57.214" v="1003"/>
          <ac:inkMkLst>
            <pc:docMk/>
            <pc:sldMk cId="1478683090" sldId="349"/>
            <ac:inkMk id="210" creationId="{0F5644BC-0971-2A63-BC80-97CB96F9DA63}"/>
          </ac:inkMkLst>
        </pc:inkChg>
        <pc:inkChg chg="add del mod">
          <ac:chgData name="Tim Cook" userId="d1c7cfb340f2c7ab" providerId="LiveId" clId="{EFD2F591-51D4-4740-B80F-628FC59A2B72}" dt="2023-01-27T02:33:57.219" v="1012"/>
          <ac:inkMkLst>
            <pc:docMk/>
            <pc:sldMk cId="1478683090" sldId="349"/>
            <ac:inkMk id="212" creationId="{978FB298-84B5-C7EC-DB4F-84B36D2D9B19}"/>
          </ac:inkMkLst>
        </pc:inkChg>
        <pc:inkChg chg="add del">
          <ac:chgData name="Tim Cook" userId="d1c7cfb340f2c7ab" providerId="LiveId" clId="{EFD2F591-51D4-4740-B80F-628FC59A2B72}" dt="2023-01-27T02:33:04.656" v="939"/>
          <ac:inkMkLst>
            <pc:docMk/>
            <pc:sldMk cId="1478683090" sldId="349"/>
            <ac:inkMk id="214" creationId="{9B241DDC-A9F0-F4B2-0BB5-3E5AD00A78A9}"/>
          </ac:inkMkLst>
        </pc:inkChg>
        <pc:inkChg chg="add del mod">
          <ac:chgData name="Tim Cook" userId="d1c7cfb340f2c7ab" providerId="LiveId" clId="{EFD2F591-51D4-4740-B80F-628FC59A2B72}" dt="2023-01-27T02:33:11.626" v="945"/>
          <ac:inkMkLst>
            <pc:docMk/>
            <pc:sldMk cId="1478683090" sldId="349"/>
            <ac:inkMk id="215" creationId="{F938F91B-0574-85F1-42FD-F366217F23FB}"/>
          </ac:inkMkLst>
        </pc:inkChg>
        <pc:inkChg chg="add del mod">
          <ac:chgData name="Tim Cook" userId="d1c7cfb340f2c7ab" providerId="LiveId" clId="{EFD2F591-51D4-4740-B80F-628FC59A2B72}" dt="2023-01-27T02:33:11.626" v="944"/>
          <ac:inkMkLst>
            <pc:docMk/>
            <pc:sldMk cId="1478683090" sldId="349"/>
            <ac:inkMk id="216" creationId="{DBC2F185-869C-10B1-FCA9-6F57719B5C29}"/>
          </ac:inkMkLst>
        </pc:inkChg>
        <pc:inkChg chg="add del">
          <ac:chgData name="Tim Cook" userId="d1c7cfb340f2c7ab" providerId="LiveId" clId="{EFD2F591-51D4-4740-B80F-628FC59A2B72}" dt="2023-01-27T02:33:14.335" v="947"/>
          <ac:inkMkLst>
            <pc:docMk/>
            <pc:sldMk cId="1478683090" sldId="349"/>
            <ac:inkMk id="218" creationId="{3DCF8DD0-2CD5-76AA-ADA4-C2BC72DF0EEC}"/>
          </ac:inkMkLst>
        </pc:inkChg>
        <pc:inkChg chg="add del">
          <ac:chgData name="Tim Cook" userId="d1c7cfb340f2c7ab" providerId="LiveId" clId="{EFD2F591-51D4-4740-B80F-628FC59A2B72}" dt="2023-01-27T02:33:53.729" v="976"/>
          <ac:inkMkLst>
            <pc:docMk/>
            <pc:sldMk cId="1478683090" sldId="349"/>
            <ac:inkMk id="219" creationId="{216793ED-262E-D188-A9DF-E13D8B2BB2B5}"/>
          </ac:inkMkLst>
        </pc:inkChg>
        <pc:inkChg chg="add del mod">
          <ac:chgData name="Tim Cook" userId="d1c7cfb340f2c7ab" providerId="LiveId" clId="{EFD2F591-51D4-4740-B80F-628FC59A2B72}" dt="2023-01-27T02:33:53.737" v="982"/>
          <ac:inkMkLst>
            <pc:docMk/>
            <pc:sldMk cId="1478683090" sldId="349"/>
            <ac:inkMk id="220" creationId="{4E91E60C-1EC0-455A-8626-98D56B78196F}"/>
          </ac:inkMkLst>
        </pc:inkChg>
        <pc:inkChg chg="add del mod">
          <ac:chgData name="Tim Cook" userId="d1c7cfb340f2c7ab" providerId="LiveId" clId="{EFD2F591-51D4-4740-B80F-628FC59A2B72}" dt="2023-01-27T02:33:53.737" v="980"/>
          <ac:inkMkLst>
            <pc:docMk/>
            <pc:sldMk cId="1478683090" sldId="349"/>
            <ac:inkMk id="221" creationId="{55AE491D-8636-8135-ACB7-AF53582D95B8}"/>
          </ac:inkMkLst>
        </pc:inkChg>
        <pc:inkChg chg="add del">
          <ac:chgData name="Tim Cook" userId="d1c7cfb340f2c7ab" providerId="LiveId" clId="{EFD2F591-51D4-4740-B80F-628FC59A2B72}" dt="2023-01-27T02:33:53.742" v="992"/>
          <ac:inkMkLst>
            <pc:docMk/>
            <pc:sldMk cId="1478683090" sldId="349"/>
            <ac:inkMk id="223" creationId="{92BAB1E1-D203-9AC1-29F9-81588416383F}"/>
          </ac:inkMkLst>
        </pc:inkChg>
        <pc:inkChg chg="add del mod">
          <ac:chgData name="Tim Cook" userId="d1c7cfb340f2c7ab" providerId="LiveId" clId="{EFD2F591-51D4-4740-B80F-628FC59A2B72}" dt="2023-01-27T02:33:53.742" v="990"/>
          <ac:inkMkLst>
            <pc:docMk/>
            <pc:sldMk cId="1478683090" sldId="349"/>
            <ac:inkMk id="224" creationId="{BFE9928D-CCC4-82B3-A0CF-39624FB3FEEC}"/>
          </ac:inkMkLst>
        </pc:inkChg>
        <pc:inkChg chg="add del mod">
          <ac:chgData name="Tim Cook" userId="d1c7cfb340f2c7ab" providerId="LiveId" clId="{EFD2F591-51D4-4740-B80F-628FC59A2B72}" dt="2023-01-27T02:33:53.742" v="989"/>
          <ac:inkMkLst>
            <pc:docMk/>
            <pc:sldMk cId="1478683090" sldId="349"/>
            <ac:inkMk id="225" creationId="{3574CAB4-3D68-E1C6-6CEC-2426C669C5E2}"/>
          </ac:inkMkLst>
        </pc:inkChg>
        <pc:inkChg chg="add del mod">
          <ac:chgData name="Tim Cook" userId="d1c7cfb340f2c7ab" providerId="LiveId" clId="{EFD2F591-51D4-4740-B80F-628FC59A2B72}" dt="2023-01-27T02:33:53.742" v="991"/>
          <ac:inkMkLst>
            <pc:docMk/>
            <pc:sldMk cId="1478683090" sldId="349"/>
            <ac:inkMk id="226" creationId="{A4744B08-397B-0C8B-8FEA-8E5BD896180D}"/>
          </ac:inkMkLst>
        </pc:inkChg>
        <pc:inkChg chg="add del mod">
          <ac:chgData name="Tim Cook" userId="d1c7cfb340f2c7ab" providerId="LiveId" clId="{EFD2F591-51D4-4740-B80F-628FC59A2B72}" dt="2023-01-27T02:33:53.737" v="978"/>
          <ac:inkMkLst>
            <pc:docMk/>
            <pc:sldMk cId="1478683090" sldId="349"/>
            <ac:inkMk id="227" creationId="{62F93EF3-5707-4070-9AAE-413274BD906B}"/>
          </ac:inkMkLst>
        </pc:inkChg>
        <pc:inkChg chg="add del mod">
          <ac:chgData name="Tim Cook" userId="d1c7cfb340f2c7ab" providerId="LiveId" clId="{EFD2F591-51D4-4740-B80F-628FC59A2B72}" dt="2023-01-27T02:33:53.742" v="994"/>
          <ac:inkMkLst>
            <pc:docMk/>
            <pc:sldMk cId="1478683090" sldId="349"/>
            <ac:inkMk id="229" creationId="{84025C2B-C545-2E6E-AAA4-8CE02BD5D9DE}"/>
          </ac:inkMkLst>
        </pc:inkChg>
        <pc:inkChg chg="add del mod">
          <ac:chgData name="Tim Cook" userId="d1c7cfb340f2c7ab" providerId="LiveId" clId="{EFD2F591-51D4-4740-B80F-628FC59A2B72}" dt="2023-01-27T02:33:53.741" v="988"/>
          <ac:inkMkLst>
            <pc:docMk/>
            <pc:sldMk cId="1478683090" sldId="349"/>
            <ac:inkMk id="230" creationId="{8A1205D4-9508-6827-AFA2-27CEFA995531}"/>
          </ac:inkMkLst>
        </pc:inkChg>
        <pc:inkChg chg="add del mod">
          <ac:chgData name="Tim Cook" userId="d1c7cfb340f2c7ab" providerId="LiveId" clId="{EFD2F591-51D4-4740-B80F-628FC59A2B72}" dt="2023-01-27T02:33:53.737" v="987"/>
          <ac:inkMkLst>
            <pc:docMk/>
            <pc:sldMk cId="1478683090" sldId="349"/>
            <ac:inkMk id="231" creationId="{EBC3AB85-F0C9-AF30-D48B-44EBD92B844B}"/>
          </ac:inkMkLst>
        </pc:inkChg>
        <pc:inkChg chg="add del mod">
          <ac:chgData name="Tim Cook" userId="d1c7cfb340f2c7ab" providerId="LiveId" clId="{EFD2F591-51D4-4740-B80F-628FC59A2B72}" dt="2023-01-27T02:33:57.213" v="1000"/>
          <ac:inkMkLst>
            <pc:docMk/>
            <pc:sldMk cId="1478683090" sldId="349"/>
            <ac:inkMk id="232" creationId="{CF3B17B9-D885-F7A5-8B74-0366556727FB}"/>
          </ac:inkMkLst>
        </pc:inkChg>
        <pc:inkChg chg="add del mod">
          <ac:chgData name="Tim Cook" userId="d1c7cfb340f2c7ab" providerId="LiveId" clId="{EFD2F591-51D4-4740-B80F-628FC59A2B72}" dt="2023-01-27T02:33:53.737" v="986"/>
          <ac:inkMkLst>
            <pc:docMk/>
            <pc:sldMk cId="1478683090" sldId="349"/>
            <ac:inkMk id="233" creationId="{2700469D-1F5F-5F94-902D-2AD97B714943}"/>
          </ac:inkMkLst>
        </pc:inkChg>
        <pc:inkChg chg="add del mod">
          <ac:chgData name="Tim Cook" userId="d1c7cfb340f2c7ab" providerId="LiveId" clId="{EFD2F591-51D4-4740-B80F-628FC59A2B72}" dt="2023-01-27T02:33:53.737" v="984"/>
          <ac:inkMkLst>
            <pc:docMk/>
            <pc:sldMk cId="1478683090" sldId="349"/>
            <ac:inkMk id="234" creationId="{2E70D9EF-E27D-4007-BFCC-644F3C652C73}"/>
          </ac:inkMkLst>
        </pc:inkChg>
        <pc:inkChg chg="add del mod">
          <ac:chgData name="Tim Cook" userId="d1c7cfb340f2c7ab" providerId="LiveId" clId="{EFD2F591-51D4-4740-B80F-628FC59A2B72}" dt="2023-01-27T02:33:53.737" v="985"/>
          <ac:inkMkLst>
            <pc:docMk/>
            <pc:sldMk cId="1478683090" sldId="349"/>
            <ac:inkMk id="235" creationId="{878416B0-AFCF-1E3A-00C1-C971F055BBF2}"/>
          </ac:inkMkLst>
        </pc:inkChg>
        <pc:inkChg chg="add del mod">
          <ac:chgData name="Tim Cook" userId="d1c7cfb340f2c7ab" providerId="LiveId" clId="{EFD2F591-51D4-4740-B80F-628FC59A2B72}" dt="2023-01-27T02:33:34.956" v="968"/>
          <ac:inkMkLst>
            <pc:docMk/>
            <pc:sldMk cId="1478683090" sldId="349"/>
            <ac:inkMk id="236" creationId="{AB047126-AE7D-75C0-134E-A25CF5A3BBD9}"/>
          </ac:inkMkLst>
        </pc:inkChg>
        <pc:inkChg chg="add del mod">
          <ac:chgData name="Tim Cook" userId="d1c7cfb340f2c7ab" providerId="LiveId" clId="{EFD2F591-51D4-4740-B80F-628FC59A2B72}" dt="2023-01-27T02:33:36.109" v="969"/>
          <ac:inkMkLst>
            <pc:docMk/>
            <pc:sldMk cId="1478683090" sldId="349"/>
            <ac:inkMk id="237" creationId="{C4A7730F-E132-2255-B8DA-CCC5B9344ED9}"/>
          </ac:inkMkLst>
        </pc:inkChg>
        <pc:inkChg chg="add del mod">
          <ac:chgData name="Tim Cook" userId="d1c7cfb340f2c7ab" providerId="LiveId" clId="{EFD2F591-51D4-4740-B80F-628FC59A2B72}" dt="2023-01-27T02:33:53.742" v="993"/>
          <ac:inkMkLst>
            <pc:docMk/>
            <pc:sldMk cId="1478683090" sldId="349"/>
            <ac:inkMk id="241" creationId="{16973C34-033F-DD27-3862-3305C4A2CB2B}"/>
          </ac:inkMkLst>
        </pc:inkChg>
        <pc:inkChg chg="add del mod">
          <ac:chgData name="Tim Cook" userId="d1c7cfb340f2c7ab" providerId="LiveId" clId="{EFD2F591-51D4-4740-B80F-628FC59A2B72}" dt="2023-01-27T02:33:53.737" v="979"/>
          <ac:inkMkLst>
            <pc:docMk/>
            <pc:sldMk cId="1478683090" sldId="349"/>
            <ac:inkMk id="242" creationId="{C0446E38-B2EB-8917-582A-FECA8FB2116F}"/>
          </ac:inkMkLst>
        </pc:inkChg>
        <pc:inkChg chg="add del mod">
          <ac:chgData name="Tim Cook" userId="d1c7cfb340f2c7ab" providerId="LiveId" clId="{EFD2F591-51D4-4740-B80F-628FC59A2B72}" dt="2023-01-27T02:33:53.737" v="983"/>
          <ac:inkMkLst>
            <pc:docMk/>
            <pc:sldMk cId="1478683090" sldId="349"/>
            <ac:inkMk id="244" creationId="{4734BF0A-8036-007F-8483-39B31CFE3CD3}"/>
          </ac:inkMkLst>
        </pc:inkChg>
        <pc:inkChg chg="add del mod">
          <ac:chgData name="Tim Cook" userId="d1c7cfb340f2c7ab" providerId="LiveId" clId="{EFD2F591-51D4-4740-B80F-628FC59A2B72}" dt="2023-01-27T02:33:53.737" v="981"/>
          <ac:inkMkLst>
            <pc:docMk/>
            <pc:sldMk cId="1478683090" sldId="349"/>
            <ac:inkMk id="245" creationId="{523E489F-D164-6C2B-3B42-20C8F0B705A4}"/>
          </ac:inkMkLst>
        </pc:inkChg>
        <pc:inkChg chg="add del mod">
          <ac:chgData name="Tim Cook" userId="d1c7cfb340f2c7ab" providerId="LiveId" clId="{EFD2F591-51D4-4740-B80F-628FC59A2B72}" dt="2023-01-27T02:34:00.568" v="1020"/>
          <ac:inkMkLst>
            <pc:docMk/>
            <pc:sldMk cId="1478683090" sldId="349"/>
            <ac:inkMk id="247" creationId="{8F0DBFB5-1106-5B85-84DB-20D43FD6D89F}"/>
          </ac:inkMkLst>
        </pc:inkChg>
        <pc:inkChg chg="add del mod">
          <ac:chgData name="Tim Cook" userId="d1c7cfb340f2c7ab" providerId="LiveId" clId="{EFD2F591-51D4-4740-B80F-628FC59A2B72}" dt="2023-01-27T02:34:00.568" v="1019"/>
          <ac:inkMkLst>
            <pc:docMk/>
            <pc:sldMk cId="1478683090" sldId="349"/>
            <ac:inkMk id="248" creationId="{5775450E-88B6-602A-D2CA-6A2CD5A95E5E}"/>
          </ac:inkMkLst>
        </pc:inkChg>
        <pc:inkChg chg="add del">
          <ac:chgData name="Tim Cook" userId="d1c7cfb340f2c7ab" providerId="LiveId" clId="{EFD2F591-51D4-4740-B80F-628FC59A2B72}" dt="2023-01-27T02:34:03.390" v="1022"/>
          <ac:inkMkLst>
            <pc:docMk/>
            <pc:sldMk cId="1478683090" sldId="349"/>
            <ac:inkMk id="250" creationId="{9571F784-A65A-4BD0-4251-E26190C1851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1" creationId="{7B88FE43-8718-9999-0D3A-D2127A0E759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2" creationId="{C613DA96-2EF7-530A-6DE7-80CD2A49B1A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4" creationId="{F0C0C918-2DAC-2C8E-013B-D83177BF332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5" creationId="{2FF41D41-C5D3-D246-35C6-BFE7BD26700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6" creationId="{F4486018-3A5A-24B7-4FDB-D5415CEDD4F8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7" creationId="{38C59C33-B5BB-04DF-8244-C65D9C5FA3E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8" creationId="{D8BBCE8B-1DAA-3E92-4739-5C78338C97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9" creationId="{B4CD18D5-9C39-94A4-336B-FE3685CEF14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0" creationId="{7617FD82-A6DA-5BC0-7514-FF37CBFD579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1" creationId="{FD805D0A-B207-6ACA-2171-121D4B816E4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2" creationId="{2E6A724C-670A-06BD-6E98-40219815838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3" creationId="{3244D2DC-8AB4-FE67-A4E2-C4993A145C1B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4" creationId="{5469B1CF-B9FE-CEA6-CCEE-1184E4CA1AFD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5" creationId="{12F4469A-E67F-8DF4-99A8-867B36B4513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6" creationId="{0161A36A-DF8A-602B-4170-AE6C312075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7" creationId="{41B4649A-78BB-4969-F933-69295C7375A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8" creationId="{879C882B-3A65-9EEB-FA43-91789CA7B7F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9" creationId="{4089C14C-D937-4C5D-DA81-308E27F13F7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0" creationId="{3BA69A5D-2BDE-2188-A354-F3D1C451728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1" creationId="{B193B066-C464-BBE3-705A-B5BD4064FDCF}"/>
          </ac:inkMkLst>
        </pc:inkChg>
        <pc:inkChg chg="add del mod">
          <ac:chgData name="Tim Cook" userId="d1c7cfb340f2c7ab" providerId="LiveId" clId="{EFD2F591-51D4-4740-B80F-628FC59A2B72}" dt="2023-01-27T02:35:08.318" v="1086"/>
          <ac:inkMkLst>
            <pc:docMk/>
            <pc:sldMk cId="1478683090" sldId="349"/>
            <ac:inkMk id="273" creationId="{79C6F172-62D8-6A7D-3522-ED0DD64AB593}"/>
          </ac:inkMkLst>
        </pc:inkChg>
        <pc:inkChg chg="add del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274" creationId="{4965EEB3-B4AD-F31D-8DF6-D2D3CC7E3CB6}"/>
          </ac:inkMkLst>
        </pc:inkChg>
        <pc:inkChg chg="add del">
          <ac:chgData name="Tim Cook" userId="d1c7cfb340f2c7ab" providerId="LiveId" clId="{EFD2F591-51D4-4740-B80F-628FC59A2B72}" dt="2023-01-27T02:34:36.031" v="1053"/>
          <ac:inkMkLst>
            <pc:docMk/>
            <pc:sldMk cId="1478683090" sldId="349"/>
            <ac:inkMk id="276" creationId="{5C3FC325-234D-900C-7574-D36D8521E2EE}"/>
          </ac:inkMkLst>
        </pc:inkChg>
        <pc:inkChg chg="add del">
          <ac:chgData name="Tim Cook" userId="d1c7cfb340f2c7ab" providerId="LiveId" clId="{EFD2F591-51D4-4740-B80F-628FC59A2B72}" dt="2023-01-27T02:34:34.905" v="1052"/>
          <ac:inkMkLst>
            <pc:docMk/>
            <pc:sldMk cId="1478683090" sldId="349"/>
            <ac:inkMk id="277" creationId="{EEED69BC-0F35-3B6B-BD4C-D8C44A6E045E}"/>
          </ac:inkMkLst>
        </pc:inkChg>
        <pc:inkChg chg="add del">
          <ac:chgData name="Tim Cook" userId="d1c7cfb340f2c7ab" providerId="LiveId" clId="{EFD2F591-51D4-4740-B80F-628FC59A2B72}" dt="2023-01-27T02:34:34.905" v="1051"/>
          <ac:inkMkLst>
            <pc:docMk/>
            <pc:sldMk cId="1478683090" sldId="349"/>
            <ac:inkMk id="278" creationId="{D72E0934-CF7C-BBF9-BE1D-E6D6278FAAE7}"/>
          </ac:inkMkLst>
        </pc:inkChg>
        <pc:inkChg chg="add del mod">
          <ac:chgData name="Tim Cook" userId="d1c7cfb340f2c7ab" providerId="LiveId" clId="{EFD2F591-51D4-4740-B80F-628FC59A2B72}" dt="2023-01-27T02:35:08.318" v="1088"/>
          <ac:inkMkLst>
            <pc:docMk/>
            <pc:sldMk cId="1478683090" sldId="349"/>
            <ac:inkMk id="279" creationId="{2A85BC44-7D8B-1235-0735-3276909CF22A}"/>
          </ac:inkMkLst>
        </pc:inkChg>
        <pc:inkChg chg="add del mod">
          <ac:chgData name="Tim Cook" userId="d1c7cfb340f2c7ab" providerId="LiveId" clId="{EFD2F591-51D4-4740-B80F-628FC59A2B72}" dt="2023-01-27T02:35:08.318" v="1094"/>
          <ac:inkMkLst>
            <pc:docMk/>
            <pc:sldMk cId="1478683090" sldId="349"/>
            <ac:inkMk id="280" creationId="{2BEE1FA5-1949-78F6-7A43-781086AF795F}"/>
          </ac:inkMkLst>
        </pc:inkChg>
        <pc:inkChg chg="add del mod">
          <ac:chgData name="Tim Cook" userId="d1c7cfb340f2c7ab" providerId="LiveId" clId="{EFD2F591-51D4-4740-B80F-628FC59A2B72}" dt="2023-01-27T02:35:08.317" v="1084"/>
          <ac:inkMkLst>
            <pc:docMk/>
            <pc:sldMk cId="1478683090" sldId="349"/>
            <ac:inkMk id="281" creationId="{5A2D9AA9-42B5-38BA-6898-5A48A6F9D5A7}"/>
          </ac:inkMkLst>
        </pc:inkChg>
        <pc:inkChg chg="add del mod">
          <ac:chgData name="Tim Cook" userId="d1c7cfb340f2c7ab" providerId="LiveId" clId="{EFD2F591-51D4-4740-B80F-628FC59A2B72}" dt="2023-01-27T02:34:41.689" v="1059"/>
          <ac:inkMkLst>
            <pc:docMk/>
            <pc:sldMk cId="1478683090" sldId="349"/>
            <ac:inkMk id="282" creationId="{98E2B523-AFAC-534F-BA84-219EEFD206AB}"/>
          </ac:inkMkLst>
        </pc:inkChg>
        <pc:inkChg chg="add del">
          <ac:chgData name="Tim Cook" userId="d1c7cfb340f2c7ab" providerId="LiveId" clId="{EFD2F591-51D4-4740-B80F-628FC59A2B72}" dt="2023-01-27T02:35:08.317" v="1082"/>
          <ac:inkMkLst>
            <pc:docMk/>
            <pc:sldMk cId="1478683090" sldId="349"/>
            <ac:inkMk id="284" creationId="{DEC73BE6-987A-D0C5-F0C9-F6805D7439A2}"/>
          </ac:inkMkLst>
        </pc:inkChg>
        <pc:inkChg chg="add del mod">
          <ac:chgData name="Tim Cook" userId="d1c7cfb340f2c7ab" providerId="LiveId" clId="{EFD2F591-51D4-4740-B80F-628FC59A2B72}" dt="2023-01-27T02:35:08.318" v="1093"/>
          <ac:inkMkLst>
            <pc:docMk/>
            <pc:sldMk cId="1478683090" sldId="349"/>
            <ac:inkMk id="285" creationId="{12571BC9-215E-4705-E387-45D59B88F282}"/>
          </ac:inkMkLst>
        </pc:inkChg>
        <pc:inkChg chg="add del mod">
          <ac:chgData name="Tim Cook" userId="d1c7cfb340f2c7ab" providerId="LiveId" clId="{EFD2F591-51D4-4740-B80F-628FC59A2B72}" dt="2023-01-27T02:35:08.316" v="1081"/>
          <ac:inkMkLst>
            <pc:docMk/>
            <pc:sldMk cId="1478683090" sldId="349"/>
            <ac:inkMk id="286" creationId="{35D83095-083D-A169-6938-34098ECBB810}"/>
          </ac:inkMkLst>
        </pc:inkChg>
        <pc:inkChg chg="add del mod">
          <ac:chgData name="Tim Cook" userId="d1c7cfb340f2c7ab" providerId="LiveId" clId="{EFD2F591-51D4-4740-B80F-628FC59A2B72}" dt="2023-01-27T02:35:08.318" v="1085"/>
          <ac:inkMkLst>
            <pc:docMk/>
            <pc:sldMk cId="1478683090" sldId="349"/>
            <ac:inkMk id="288" creationId="{338360C8-C439-C9E8-2A5E-5C25E6D3E0C0}"/>
          </ac:inkMkLst>
        </pc:inkChg>
        <pc:inkChg chg="add del mod">
          <ac:chgData name="Tim Cook" userId="d1c7cfb340f2c7ab" providerId="LiveId" clId="{EFD2F591-51D4-4740-B80F-628FC59A2B72}" dt="2023-01-27T02:35:08.318" v="1092"/>
          <ac:inkMkLst>
            <pc:docMk/>
            <pc:sldMk cId="1478683090" sldId="349"/>
            <ac:inkMk id="289" creationId="{B2A5019C-91BD-2271-158A-B9A8A43F5976}"/>
          </ac:inkMkLst>
        </pc:inkChg>
        <pc:inkChg chg="add del mod">
          <ac:chgData name="Tim Cook" userId="d1c7cfb340f2c7ab" providerId="LiveId" clId="{EFD2F591-51D4-4740-B80F-628FC59A2B72}" dt="2023-01-27T02:35:08.318" v="1090"/>
          <ac:inkMkLst>
            <pc:docMk/>
            <pc:sldMk cId="1478683090" sldId="349"/>
            <ac:inkMk id="290" creationId="{5BEC331B-15CC-8384-D8E5-1075C3CAB9B0}"/>
          </ac:inkMkLst>
        </pc:inkChg>
        <pc:inkChg chg="add del mod">
          <ac:chgData name="Tim Cook" userId="d1c7cfb340f2c7ab" providerId="LiveId" clId="{EFD2F591-51D4-4740-B80F-628FC59A2B72}" dt="2023-01-27T02:34:58.821" v="1075"/>
          <ac:inkMkLst>
            <pc:docMk/>
            <pc:sldMk cId="1478683090" sldId="349"/>
            <ac:inkMk id="291" creationId="{4FF0645D-1977-9BE6-D44E-02F328192AE8}"/>
          </ac:inkMkLst>
        </pc:inkChg>
        <pc:inkChg chg="add del mod">
          <ac:chgData name="Tim Cook" userId="d1c7cfb340f2c7ab" providerId="LiveId" clId="{EFD2F591-51D4-4740-B80F-628FC59A2B72}" dt="2023-01-27T02:34:58.296" v="1074"/>
          <ac:inkMkLst>
            <pc:docMk/>
            <pc:sldMk cId="1478683090" sldId="349"/>
            <ac:inkMk id="292" creationId="{0A257BCD-BD13-22B8-FD89-F700E763B414}"/>
          </ac:inkMkLst>
        </pc:inkChg>
        <pc:inkChg chg="add del mod">
          <ac:chgData name="Tim Cook" userId="d1c7cfb340f2c7ab" providerId="LiveId" clId="{EFD2F591-51D4-4740-B80F-628FC59A2B72}" dt="2023-01-27T02:35:08.317" v="1083"/>
          <ac:inkMkLst>
            <pc:docMk/>
            <pc:sldMk cId="1478683090" sldId="349"/>
            <ac:inkMk id="293" creationId="{79FE777C-9EAD-E46F-F45D-2E0EF8A2DEB4}"/>
          </ac:inkMkLst>
        </pc:inkChg>
        <pc:inkChg chg="add del mod">
          <ac:chgData name="Tim Cook" userId="d1c7cfb340f2c7ab" providerId="LiveId" clId="{EFD2F591-51D4-4740-B80F-628FC59A2B72}" dt="2023-01-27T02:34:58.296" v="1073"/>
          <ac:inkMkLst>
            <pc:docMk/>
            <pc:sldMk cId="1478683090" sldId="349"/>
            <ac:inkMk id="295" creationId="{F458388F-3282-0561-9F85-672DCD7C3F49}"/>
          </ac:inkMkLst>
        </pc:inkChg>
        <pc:inkChg chg="add del mod">
          <ac:chgData name="Tim Cook" userId="d1c7cfb340f2c7ab" providerId="LiveId" clId="{EFD2F591-51D4-4740-B80F-628FC59A2B72}" dt="2023-01-27T02:35:08.310" v="1080"/>
          <ac:inkMkLst>
            <pc:docMk/>
            <pc:sldMk cId="1478683090" sldId="349"/>
            <ac:inkMk id="297" creationId="{5BFFC989-4103-83ED-DC3A-46EFA56BDACF}"/>
          </ac:inkMkLst>
        </pc:inkChg>
        <pc:inkChg chg="add del mod">
          <ac:chgData name="Tim Cook" userId="d1c7cfb340f2c7ab" providerId="LiveId" clId="{EFD2F591-51D4-4740-B80F-628FC59A2B72}" dt="2023-01-27T02:35:08.318" v="1089"/>
          <ac:inkMkLst>
            <pc:docMk/>
            <pc:sldMk cId="1478683090" sldId="349"/>
            <ac:inkMk id="298" creationId="{FF0BE3A1-CA80-6FE1-B26F-8FC3CBCC3C16}"/>
          </ac:inkMkLst>
        </pc:inkChg>
        <pc:inkChg chg="add del mod">
          <ac:chgData name="Tim Cook" userId="d1c7cfb340f2c7ab" providerId="LiveId" clId="{EFD2F591-51D4-4740-B80F-628FC59A2B72}" dt="2023-01-27T02:35:08.318" v="1087"/>
          <ac:inkMkLst>
            <pc:docMk/>
            <pc:sldMk cId="1478683090" sldId="349"/>
            <ac:inkMk id="299" creationId="{647BA8F5-45DA-75D0-669C-23336C0F4D01}"/>
          </ac:inkMkLst>
        </pc:inkChg>
      </pc:sldChg>
      <pc:sldChg chg="addSp delSp modSp mod">
        <pc:chgData name="Tim Cook" userId="d1c7cfb340f2c7ab" providerId="LiveId" clId="{EFD2F591-51D4-4740-B80F-628FC59A2B72}" dt="2023-01-27T02:19:01.037" v="432"/>
        <pc:sldMkLst>
          <pc:docMk/>
          <pc:sldMk cId="1447601407" sldId="350"/>
        </pc:sldMkLst>
        <pc:grpChg chg="del mod">
          <ac:chgData name="Tim Cook" userId="d1c7cfb340f2c7ab" providerId="LiveId" clId="{EFD2F591-51D4-4740-B80F-628FC59A2B72}" dt="2023-01-27T02:16:50.234" v="342"/>
          <ac:grpSpMkLst>
            <pc:docMk/>
            <pc:sldMk cId="1447601407" sldId="350"/>
            <ac:grpSpMk id="5" creationId="{51579FB9-1A6C-0491-FE7A-F34A2DE7C0CB}"/>
          </ac:grpSpMkLst>
        </pc:grpChg>
        <pc:grpChg chg="del mod">
          <ac:chgData name="Tim Cook" userId="d1c7cfb340f2c7ab" providerId="LiveId" clId="{EFD2F591-51D4-4740-B80F-628FC59A2B72}" dt="2023-01-27T02:17:00.815" v="349"/>
          <ac:grpSpMkLst>
            <pc:docMk/>
            <pc:sldMk cId="1447601407" sldId="350"/>
            <ac:grpSpMk id="9" creationId="{126D1F6D-4326-264E-6BB1-D9D1DCC9ABE6}"/>
          </ac:grpSpMkLst>
        </pc:grpChg>
        <pc:grpChg chg="del mod">
          <ac:chgData name="Tim Cook" userId="d1c7cfb340f2c7ab" providerId="LiveId" clId="{EFD2F591-51D4-4740-B80F-628FC59A2B72}" dt="2023-01-27T02:17:29.642" v="379"/>
          <ac:grpSpMkLst>
            <pc:docMk/>
            <pc:sldMk cId="1447601407" sldId="350"/>
            <ac:grpSpMk id="12" creationId="{7B83F277-40BF-EE2C-803C-9DC5E6F255EE}"/>
          </ac:grpSpMkLst>
        </pc:grpChg>
        <pc:grpChg chg="del mod">
          <ac:chgData name="Tim Cook" userId="d1c7cfb340f2c7ab" providerId="LiveId" clId="{EFD2F591-51D4-4740-B80F-628FC59A2B72}" dt="2023-01-27T02:18:36.759" v="411"/>
          <ac:grpSpMkLst>
            <pc:docMk/>
            <pc:sldMk cId="1447601407" sldId="350"/>
            <ac:grpSpMk id="17" creationId="{3E1CDF27-7C50-3C18-5534-97E53CA4DBED}"/>
          </ac:grpSpMkLst>
        </pc:grpChg>
        <pc:grpChg chg="del mod">
          <ac:chgData name="Tim Cook" userId="d1c7cfb340f2c7ab" providerId="LiveId" clId="{EFD2F591-51D4-4740-B80F-628FC59A2B72}" dt="2023-01-27T02:17:14.506" v="363"/>
          <ac:grpSpMkLst>
            <pc:docMk/>
            <pc:sldMk cId="1447601407" sldId="350"/>
            <ac:grpSpMk id="20" creationId="{1CD506F1-151C-771B-FDAA-3397B7929E72}"/>
          </ac:grpSpMkLst>
        </pc:grpChg>
        <pc:grpChg chg="del mod">
          <ac:chgData name="Tim Cook" userId="d1c7cfb340f2c7ab" providerId="LiveId" clId="{EFD2F591-51D4-4740-B80F-628FC59A2B72}" dt="2023-01-27T02:17:40.312" v="384"/>
          <ac:grpSpMkLst>
            <pc:docMk/>
            <pc:sldMk cId="1447601407" sldId="350"/>
            <ac:grpSpMk id="22" creationId="{609232E3-3BE4-CECF-69B9-FE5132C505AA}"/>
          </ac:grpSpMkLst>
        </pc:grpChg>
        <pc:grpChg chg="mod">
          <ac:chgData name="Tim Cook" userId="d1c7cfb340f2c7ab" providerId="LiveId" clId="{EFD2F591-51D4-4740-B80F-628FC59A2B72}" dt="2023-01-27T02:17:17.653" v="367"/>
          <ac:grpSpMkLst>
            <pc:docMk/>
            <pc:sldMk cId="1447601407" sldId="350"/>
            <ac:grpSpMk id="26" creationId="{645050B4-1ED2-0D21-C009-FF325D4F19AA}"/>
          </ac:grpSpMkLst>
        </pc:grpChg>
        <pc:grpChg chg="del 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29" creationId="{FC214584-2068-E5A8-B8AF-E51BF202BF6D}"/>
          </ac:grpSpMkLst>
        </pc:grpChg>
        <pc:grpChg chg="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EFD2F591-51D4-4740-B80F-628FC59A2B72}" dt="2023-01-27T02:17:28.847" v="378"/>
          <ac:grpSpMkLst>
            <pc:docMk/>
            <pc:sldMk cId="1447601407" sldId="350"/>
            <ac:grpSpMk id="37" creationId="{9D627C31-75BA-C354-B02A-33027FE85926}"/>
          </ac:grpSpMkLst>
        </pc:grpChg>
        <pc:grpChg chg="del mod">
          <ac:chgData name="Tim Cook" userId="d1c7cfb340f2c7ab" providerId="LiveId" clId="{EFD2F591-51D4-4740-B80F-628FC59A2B72}" dt="2023-01-27T02:17:45.181" v="388"/>
          <ac:grpSpMkLst>
            <pc:docMk/>
            <pc:sldMk cId="1447601407" sldId="350"/>
            <ac:grpSpMk id="42" creationId="{F1B2D3A3-9F25-25BE-30FB-A1701E9ED9FE}"/>
          </ac:grpSpMkLst>
        </pc:grpChg>
        <pc:grpChg chg="mod">
          <ac:chgData name="Tim Cook" userId="d1c7cfb340f2c7ab" providerId="LiveId" clId="{EFD2F591-51D4-4740-B80F-628FC59A2B72}" dt="2023-01-27T02:17:49.275" v="393"/>
          <ac:grpSpMkLst>
            <pc:docMk/>
            <pc:sldMk cId="1447601407" sldId="350"/>
            <ac:grpSpMk id="45" creationId="{05DB726B-2A28-BB11-5A55-23D9EB29C5BC}"/>
          </ac:grpSpMkLst>
        </pc:grpChg>
        <pc:grpChg chg="del mod">
          <ac:chgData name="Tim Cook" userId="d1c7cfb340f2c7ab" providerId="LiveId" clId="{EFD2F591-51D4-4740-B80F-628FC59A2B72}" dt="2023-01-27T02:19:01.030" v="427"/>
          <ac:grpSpMkLst>
            <pc:docMk/>
            <pc:sldMk cId="1447601407" sldId="350"/>
            <ac:grpSpMk id="49" creationId="{9CD4E2D5-055A-751A-2605-3F6708E64726}"/>
          </ac:grpSpMkLst>
        </pc:grpChg>
        <pc:grpChg chg="del mod">
          <ac:chgData name="Tim Cook" userId="d1c7cfb340f2c7ab" providerId="LiveId" clId="{EFD2F591-51D4-4740-B80F-628FC59A2B72}" dt="2023-01-27T02:19:01.036" v="429"/>
          <ac:grpSpMkLst>
            <pc:docMk/>
            <pc:sldMk cId="1447601407" sldId="350"/>
            <ac:grpSpMk id="53" creationId="{72FF8360-D6F4-4D23-2753-46AA25ADFBA1}"/>
          </ac:grpSpMkLst>
        </pc:grpChg>
        <pc:grpChg chg="del mod">
          <ac:chgData name="Tim Cook" userId="d1c7cfb340f2c7ab" providerId="LiveId" clId="{EFD2F591-51D4-4740-B80F-628FC59A2B72}" dt="2023-01-27T02:18:40.369" v="417"/>
          <ac:grpSpMkLst>
            <pc:docMk/>
            <pc:sldMk cId="1447601407" sldId="350"/>
            <ac:grpSpMk id="59" creationId="{94A7063A-0E1D-ADC8-3792-767A66858837}"/>
          </ac:grpSpMkLst>
        </pc:grpChg>
        <pc:grpChg chg="mod">
          <ac:chgData name="Tim Cook" userId="d1c7cfb340f2c7ab" providerId="LiveId" clId="{EFD2F591-51D4-4740-B80F-628FC59A2B72}" dt="2023-01-27T02:18:44.233" v="423"/>
          <ac:grpSpMkLst>
            <pc:docMk/>
            <pc:sldMk cId="1447601407" sldId="350"/>
            <ac:grpSpMk id="63" creationId="{606827D3-E714-2A02-1239-8BCDF74A8571}"/>
          </ac:grpSpMkLst>
        </pc:grpChg>
        <pc:inkChg chg="add del mod">
          <ac:chgData name="Tim Cook" userId="d1c7cfb340f2c7ab" providerId="LiveId" clId="{EFD2F591-51D4-4740-B80F-628FC59A2B72}" dt="2023-01-27T02:16:50.234" v="342"/>
          <ac:inkMkLst>
            <pc:docMk/>
            <pc:sldMk cId="1447601407" sldId="350"/>
            <ac:inkMk id="3" creationId="{538EC9CD-896B-0F3E-B4E2-B9EAAAAE1B80}"/>
          </ac:inkMkLst>
        </pc:inkChg>
        <pc:inkChg chg="add del mod">
          <ac:chgData name="Tim Cook" userId="d1c7cfb340f2c7ab" providerId="LiveId" clId="{EFD2F591-51D4-4740-B80F-628FC59A2B72}" dt="2023-01-27T02:16:50.234" v="343"/>
          <ac:inkMkLst>
            <pc:docMk/>
            <pc:sldMk cId="1447601407" sldId="350"/>
            <ac:inkMk id="4" creationId="{A161E18A-C374-E710-43D4-8F8709456C90}"/>
          </ac:inkMkLst>
        </pc:inkChg>
        <pc:inkChg chg="add del">
          <ac:chgData name="Tim Cook" userId="d1c7cfb340f2c7ab" providerId="LiveId" clId="{EFD2F591-51D4-4740-B80F-628FC59A2B72}" dt="2023-01-27T02:16:56.970" v="345"/>
          <ac:inkMkLst>
            <pc:docMk/>
            <pc:sldMk cId="1447601407" sldId="350"/>
            <ac:inkMk id="6" creationId="{8B16C41D-2EDD-871B-DD86-15A3DC1D1AFC}"/>
          </ac:inkMkLst>
        </pc:inkChg>
        <pc:inkChg chg="add del mod">
          <ac:chgData name="Tim Cook" userId="d1c7cfb340f2c7ab" providerId="LiveId" clId="{EFD2F591-51D4-4740-B80F-628FC59A2B72}" dt="2023-01-27T02:17:00.815" v="349"/>
          <ac:inkMkLst>
            <pc:docMk/>
            <pc:sldMk cId="1447601407" sldId="350"/>
            <ac:inkMk id="7" creationId="{03A6F83E-A446-5106-79C4-8E3B81913FBA}"/>
          </ac:inkMkLst>
        </pc:inkChg>
        <pc:inkChg chg="add del mod">
          <ac:chgData name="Tim Cook" userId="d1c7cfb340f2c7ab" providerId="LiveId" clId="{EFD2F591-51D4-4740-B80F-628FC59A2B72}" dt="2023-01-27T02:17:00.815" v="350"/>
          <ac:inkMkLst>
            <pc:docMk/>
            <pc:sldMk cId="1447601407" sldId="350"/>
            <ac:inkMk id="8" creationId="{62FA0D04-F23B-31AB-E9B9-B39350000FEA}"/>
          </ac:inkMkLst>
        </pc:inkChg>
        <pc:inkChg chg="add del mod">
          <ac:chgData name="Tim Cook" userId="d1c7cfb340f2c7ab" providerId="LiveId" clId="{EFD2F591-51D4-4740-B80F-628FC59A2B72}" dt="2023-01-27T02:17:29.642" v="379"/>
          <ac:inkMkLst>
            <pc:docMk/>
            <pc:sldMk cId="1447601407" sldId="350"/>
            <ac:inkMk id="10" creationId="{DE684587-C3D5-5D21-0A58-621B7F1A6FC2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1" creationId="{80B5965B-470E-76CB-B373-6218C8075261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3" creationId="{7107BEFD-F6EB-7C8E-8258-588FE7258F83}"/>
          </ac:inkMkLst>
        </pc:inkChg>
        <pc:inkChg chg="add del mod">
          <ac:chgData name="Tim Cook" userId="d1c7cfb340f2c7ab" providerId="LiveId" clId="{EFD2F591-51D4-4740-B80F-628FC59A2B72}" dt="2023-01-27T02:18:36.759" v="410"/>
          <ac:inkMkLst>
            <pc:docMk/>
            <pc:sldMk cId="1447601407" sldId="350"/>
            <ac:inkMk id="14" creationId="{ABCB8C21-C786-E1AB-5E5A-1B25F6B13D30}"/>
          </ac:inkMkLst>
        </pc:inkChg>
        <pc:inkChg chg="add del mod">
          <ac:chgData name="Tim Cook" userId="d1c7cfb340f2c7ab" providerId="LiveId" clId="{EFD2F591-51D4-4740-B80F-628FC59A2B72}" dt="2023-01-27T02:18:36.751" v="409"/>
          <ac:inkMkLst>
            <pc:docMk/>
            <pc:sldMk cId="1447601407" sldId="350"/>
            <ac:inkMk id="15" creationId="{D89AE86D-9BD6-8CE3-57CB-0B299C14C0BC}"/>
          </ac:inkMkLst>
        </pc:inkChg>
        <pc:inkChg chg="add del mod">
          <ac:chgData name="Tim Cook" userId="d1c7cfb340f2c7ab" providerId="LiveId" clId="{EFD2F591-51D4-4740-B80F-628FC59A2B72}" dt="2023-01-27T02:18:36.759" v="411"/>
          <ac:inkMkLst>
            <pc:docMk/>
            <pc:sldMk cId="1447601407" sldId="350"/>
            <ac:inkMk id="16" creationId="{3A042E3E-8D95-3765-FB87-BFD6AC45BE08}"/>
          </ac:inkMkLst>
        </pc:inkChg>
        <pc:inkChg chg="add del mod">
          <ac:chgData name="Tim Cook" userId="d1c7cfb340f2c7ab" providerId="LiveId" clId="{EFD2F591-51D4-4740-B80F-628FC59A2B72}" dt="2023-01-27T02:17:40.312" v="384"/>
          <ac:inkMkLst>
            <pc:docMk/>
            <pc:sldMk cId="1447601407" sldId="350"/>
            <ac:inkMk id="18" creationId="{A79C5C87-4670-7152-1BB1-112FDC31CC8D}"/>
          </ac:inkMkLst>
        </pc:inkChg>
        <pc:inkChg chg="add del mod">
          <ac:chgData name="Tim Cook" userId="d1c7cfb340f2c7ab" providerId="LiveId" clId="{EFD2F591-51D4-4740-B80F-628FC59A2B72}" dt="2023-01-27T02:17:40.308" v="383"/>
          <ac:inkMkLst>
            <pc:docMk/>
            <pc:sldMk cId="1447601407" sldId="350"/>
            <ac:inkMk id="19" creationId="{31D146F3-ACC9-3FB3-97D1-32E1A47DD724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1" creationId="{C896D281-7399-1346-C5BE-E1DCF34A53E1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3" creationId="{F7EAECB3-05C3-85A8-1FC8-39587361AB63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4" creationId="{C8A9A674-6FA0-E3EB-629D-756CB916C709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5" creationId="{8856C472-6003-F9E7-8A74-700673B63DAB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7" creationId="{4EE75113-C88B-DBEF-EEA8-2C361718BDB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8" creationId="{23814C79-2B42-B3D9-94A5-B55879E89F9F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0" creationId="{F184CD5F-3A97-4E57-E4FE-95C9954EE33D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1" creationId="{033DB4C0-FAE1-E97A-2142-ED2A326476EE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3" creationId="{EF8BC567-1308-3947-2FBC-A0C22DE20FA0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4" creationId="{96356C09-2018-C9BA-DF4B-188F18FE91C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5" creationId="{4B574B44-F831-5223-83A9-627C13DAC478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6" creationId="{E2570CC7-9A80-EAA1-2100-2211D423C3B3}"/>
          </ac:inkMkLst>
        </pc:inkChg>
        <pc:inkChg chg="add del">
          <ac:chgData name="Tim Cook" userId="d1c7cfb340f2c7ab" providerId="LiveId" clId="{EFD2F591-51D4-4740-B80F-628FC59A2B72}" dt="2023-01-27T02:17:34.388" v="381"/>
          <ac:inkMkLst>
            <pc:docMk/>
            <pc:sldMk cId="1447601407" sldId="350"/>
            <ac:inkMk id="38" creationId="{BEB8948E-27C1-8EDC-A13E-2515BEB9B2D4}"/>
          </ac:inkMkLst>
        </pc:inkChg>
        <pc:inkChg chg="add del">
          <ac:chgData name="Tim Cook" userId="d1c7cfb340f2c7ab" providerId="LiveId" clId="{EFD2F591-51D4-4740-B80F-628FC59A2B72}" dt="2023-01-27T02:17:49.085" v="392"/>
          <ac:inkMkLst>
            <pc:docMk/>
            <pc:sldMk cId="1447601407" sldId="350"/>
            <ac:inkMk id="39" creationId="{FB113E84-B8CC-0B88-A87B-782054D95668}"/>
          </ac:inkMkLst>
        </pc:inkChg>
        <pc:inkChg chg="add del mod">
          <ac:chgData name="Tim Cook" userId="d1c7cfb340f2c7ab" providerId="LiveId" clId="{EFD2F591-51D4-4740-B80F-628FC59A2B72}" dt="2023-01-27T02:17:45.181" v="389"/>
          <ac:inkMkLst>
            <pc:docMk/>
            <pc:sldMk cId="1447601407" sldId="350"/>
            <ac:inkMk id="40" creationId="{BF79E806-8999-3FDF-563E-28E16659CB3A}"/>
          </ac:inkMkLst>
        </pc:inkChg>
        <pc:inkChg chg="add del mod">
          <ac:chgData name="Tim Cook" userId="d1c7cfb340f2c7ab" providerId="LiveId" clId="{EFD2F591-51D4-4740-B80F-628FC59A2B72}" dt="2023-01-27T02:17:45.181" v="388"/>
          <ac:inkMkLst>
            <pc:docMk/>
            <pc:sldMk cId="1447601407" sldId="350"/>
            <ac:inkMk id="41" creationId="{608E80D0-6E13-138B-51B8-34FA11ACB00A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3" creationId="{77A2AE7D-3C05-467F-5898-737FFF5BA35E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4" creationId="{48D24C30-0DC5-2B2B-E16A-E7B53A7F5598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46" creationId="{D63A6198-3D6F-AF68-9D5C-D5144130E891}"/>
          </ac:inkMkLst>
        </pc:inkChg>
        <pc:inkChg chg="add del mod">
          <ac:chgData name="Tim Cook" userId="d1c7cfb340f2c7ab" providerId="LiveId" clId="{EFD2F591-51D4-4740-B80F-628FC59A2B72}" dt="2023-01-27T02:19:01.037" v="432"/>
          <ac:inkMkLst>
            <pc:docMk/>
            <pc:sldMk cId="1447601407" sldId="350"/>
            <ac:inkMk id="47" creationId="{A4C458E5-F610-72AE-B249-48AF56162D72}"/>
          </ac:inkMkLst>
        </pc:inkChg>
        <pc:inkChg chg="add del mod">
          <ac:chgData name="Tim Cook" userId="d1c7cfb340f2c7ab" providerId="LiveId" clId="{EFD2F591-51D4-4740-B80F-628FC59A2B72}" dt="2023-01-27T02:19:01.030" v="427"/>
          <ac:inkMkLst>
            <pc:docMk/>
            <pc:sldMk cId="1447601407" sldId="350"/>
            <ac:inkMk id="48" creationId="{49273EB3-1559-4BE2-D47E-134A13830538}"/>
          </ac:inkMkLst>
        </pc:inkChg>
        <pc:inkChg chg="add del mod">
          <ac:chgData name="Tim Cook" userId="d1c7cfb340f2c7ab" providerId="LiveId" clId="{EFD2F591-51D4-4740-B80F-628FC59A2B72}" dt="2023-01-27T02:19:01.037" v="430"/>
          <ac:inkMkLst>
            <pc:docMk/>
            <pc:sldMk cId="1447601407" sldId="350"/>
            <ac:inkMk id="50" creationId="{B3510AD8-2902-0F79-3752-80954FDC6267}"/>
          </ac:inkMkLst>
        </pc:inkChg>
        <pc:inkChg chg="add del mod">
          <ac:chgData name="Tim Cook" userId="d1c7cfb340f2c7ab" providerId="LiveId" clId="{EFD2F591-51D4-4740-B80F-628FC59A2B72}" dt="2023-01-27T02:19:01.036" v="429"/>
          <ac:inkMkLst>
            <pc:docMk/>
            <pc:sldMk cId="1447601407" sldId="350"/>
            <ac:inkMk id="51" creationId="{02DACF79-FDD4-D907-5DFE-D143BFE95C88}"/>
          </ac:inkMkLst>
        </pc:inkChg>
        <pc:inkChg chg="add del mod">
          <ac:chgData name="Tim Cook" userId="d1c7cfb340f2c7ab" providerId="LiveId" clId="{EFD2F591-51D4-4740-B80F-628FC59A2B72}" dt="2023-01-27T02:19:01.035" v="428"/>
          <ac:inkMkLst>
            <pc:docMk/>
            <pc:sldMk cId="1447601407" sldId="350"/>
            <ac:inkMk id="52" creationId="{DCD703C7-26E2-234C-33A9-09B136346D0B}"/>
          </ac:inkMkLst>
        </pc:inkChg>
        <pc:inkChg chg="add del">
          <ac:chgData name="Tim Cook" userId="d1c7cfb340f2c7ab" providerId="LiveId" clId="{EFD2F591-51D4-4740-B80F-628FC59A2B72}" dt="2023-01-27T02:19:01.037" v="431"/>
          <ac:inkMkLst>
            <pc:docMk/>
            <pc:sldMk cId="1447601407" sldId="350"/>
            <ac:inkMk id="54" creationId="{E5C0829B-D2F9-D1DF-07D8-381B39C6C55E}"/>
          </ac:inkMkLst>
        </pc:inkChg>
        <pc:inkChg chg="add del">
          <ac:chgData name="Tim Cook" userId="d1c7cfb340f2c7ab" providerId="LiveId" clId="{EFD2F591-51D4-4740-B80F-628FC59A2B72}" dt="2023-01-27T02:18:43.644" v="422"/>
          <ac:inkMkLst>
            <pc:docMk/>
            <pc:sldMk cId="1447601407" sldId="350"/>
            <ac:inkMk id="55" creationId="{662B1BC3-334C-5417-9DFA-0C5D61750398}"/>
          </ac:inkMkLst>
        </pc:inkChg>
        <pc:inkChg chg="add del mod">
          <ac:chgData name="Tim Cook" userId="d1c7cfb340f2c7ab" providerId="LiveId" clId="{EFD2F591-51D4-4740-B80F-628FC59A2B72}" dt="2023-01-27T02:18:40.369" v="416"/>
          <ac:inkMkLst>
            <pc:docMk/>
            <pc:sldMk cId="1447601407" sldId="350"/>
            <ac:inkMk id="56" creationId="{D088F0DA-6081-11A8-01CC-C9D6C42381E0}"/>
          </ac:inkMkLst>
        </pc:inkChg>
        <pc:inkChg chg="add del mod">
          <ac:chgData name="Tim Cook" userId="d1c7cfb340f2c7ab" providerId="LiveId" clId="{EFD2F591-51D4-4740-B80F-628FC59A2B72}" dt="2023-01-27T02:18:40.369" v="418"/>
          <ac:inkMkLst>
            <pc:docMk/>
            <pc:sldMk cId="1447601407" sldId="350"/>
            <ac:inkMk id="57" creationId="{03083474-0AC0-64F4-3AD2-35763FA24FCA}"/>
          </ac:inkMkLst>
        </pc:inkChg>
        <pc:inkChg chg="add del mod">
          <ac:chgData name="Tim Cook" userId="d1c7cfb340f2c7ab" providerId="LiveId" clId="{EFD2F591-51D4-4740-B80F-628FC59A2B72}" dt="2023-01-27T02:18:40.369" v="417"/>
          <ac:inkMkLst>
            <pc:docMk/>
            <pc:sldMk cId="1447601407" sldId="350"/>
            <ac:inkMk id="58" creationId="{41442A81-1BED-1636-687F-FEE34BB5307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0" creationId="{F52768A4-56F3-01D3-5F19-5D30555F8C4B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1" creationId="{3E7E72BC-BEF4-D769-D9EA-5AED773CDED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2" creationId="{0F0B34A4-DBD2-7331-7FE3-40F65479056C}"/>
          </ac:inkMkLst>
        </pc:inkChg>
      </pc:sldChg>
      <pc:sldChg chg="addSp delSp modSp mod">
        <pc:chgData name="Tim Cook" userId="d1c7cfb340f2c7ab" providerId="LiveId" clId="{EFD2F591-51D4-4740-B80F-628FC59A2B72}" dt="2023-01-27T02:40:53.293" v="1192"/>
        <pc:sldMkLst>
          <pc:docMk/>
          <pc:sldMk cId="2144666822" sldId="351"/>
        </pc:sldMkLst>
        <pc:grpChg chg="del mod">
          <ac:chgData name="Tim Cook" userId="d1c7cfb340f2c7ab" providerId="LiveId" clId="{EFD2F591-51D4-4740-B80F-628FC59A2B72}" dt="2023-01-27T02:37:41.377" v="1102"/>
          <ac:grpSpMkLst>
            <pc:docMk/>
            <pc:sldMk cId="2144666822" sldId="351"/>
            <ac:grpSpMk id="7" creationId="{95B97212-036A-F708-23D9-10F09B004EF4}"/>
          </ac:grpSpMkLst>
        </pc:grpChg>
        <pc:grpChg chg="del mod">
          <ac:chgData name="Tim Cook" userId="d1c7cfb340f2c7ab" providerId="LiveId" clId="{EFD2F591-51D4-4740-B80F-628FC59A2B72}" dt="2023-01-27T02:37:45.189" v="1108"/>
          <ac:grpSpMkLst>
            <pc:docMk/>
            <pc:sldMk cId="2144666822" sldId="351"/>
            <ac:grpSpMk id="11" creationId="{C138C5C1-4F73-4132-2214-27C0BE29A524}"/>
          </ac:grpSpMkLst>
        </pc:grpChg>
        <pc:grpChg chg="del mod">
          <ac:chgData name="Tim Cook" userId="d1c7cfb340f2c7ab" providerId="LiveId" clId="{EFD2F591-51D4-4740-B80F-628FC59A2B72}" dt="2023-01-27T02:37:45.190" v="1109"/>
          <ac:grpSpMkLst>
            <pc:docMk/>
            <pc:sldMk cId="2144666822" sldId="351"/>
            <ac:grpSpMk id="13" creationId="{404AB3CF-D19D-7083-92CE-FABA49797E09}"/>
          </ac:grpSpMkLst>
        </pc:grpChg>
        <pc:grpChg chg="mod">
          <ac:chgData name="Tim Cook" userId="d1c7cfb340f2c7ab" providerId="LiveId" clId="{EFD2F591-51D4-4740-B80F-628FC59A2B72}" dt="2023-01-27T02:38:54.290" v="1115"/>
          <ac:grpSpMkLst>
            <pc:docMk/>
            <pc:sldMk cId="2144666822" sldId="351"/>
            <ac:grpSpMk id="17" creationId="{507633B5-F684-FDBB-0802-F138A1EA5553}"/>
          </ac:grpSpMkLst>
        </pc:grpChg>
        <pc:grpChg chg="mod">
          <ac:chgData name="Tim Cook" userId="d1c7cfb340f2c7ab" providerId="LiveId" clId="{EFD2F591-51D4-4740-B80F-628FC59A2B72}" dt="2023-01-27T02:38:56.337" v="1118"/>
          <ac:grpSpMkLst>
            <pc:docMk/>
            <pc:sldMk cId="2144666822" sldId="351"/>
            <ac:grpSpMk id="20" creationId="{BDF25513-A511-8356-01F0-E439CF000B2A}"/>
          </ac:grpSpMkLst>
        </pc:grpChg>
        <pc:grpChg chg="del mod">
          <ac:chgData name="Tim Cook" userId="d1c7cfb340f2c7ab" providerId="LiveId" clId="{EFD2F591-51D4-4740-B80F-628FC59A2B72}" dt="2023-01-27T02:39:34.875" v="1165"/>
          <ac:grpSpMkLst>
            <pc:docMk/>
            <pc:sldMk cId="2144666822" sldId="351"/>
            <ac:grpSpMk id="27" creationId="{02931BAA-56ED-5959-0FC6-269053AACA4F}"/>
          </ac:grpSpMkLst>
        </pc:grpChg>
        <pc:grpChg chg="del mod">
          <ac:chgData name="Tim Cook" userId="d1c7cfb340f2c7ab" providerId="LiveId" clId="{EFD2F591-51D4-4740-B80F-628FC59A2B72}" dt="2023-01-27T02:39:34.875" v="1163"/>
          <ac:grpSpMkLst>
            <pc:docMk/>
            <pc:sldMk cId="2144666822" sldId="351"/>
            <ac:grpSpMk id="28" creationId="{B7B5172A-EF6C-83A0-69A2-088A143BD5D0}"/>
          </ac:grpSpMkLst>
        </pc:grpChg>
        <pc:grpChg chg="mod">
          <ac:chgData name="Tim Cook" userId="d1c7cfb340f2c7ab" providerId="LiveId" clId="{EFD2F591-51D4-4740-B80F-628FC59A2B72}" dt="2023-01-27T02:39:10.544" v="1130"/>
          <ac:grpSpMkLst>
            <pc:docMk/>
            <pc:sldMk cId="2144666822" sldId="351"/>
            <ac:grpSpMk id="31" creationId="{685CA98C-D1BE-3488-5DCF-14C199E95A61}"/>
          </ac:grpSpMkLst>
        </pc:grpChg>
        <pc:grpChg chg="del mod">
          <ac:chgData name="Tim Cook" userId="d1c7cfb340f2c7ab" providerId="LiveId" clId="{EFD2F591-51D4-4740-B80F-628FC59A2B72}" dt="2023-01-27T02:39:13.978" v="1135"/>
          <ac:grpSpMkLst>
            <pc:docMk/>
            <pc:sldMk cId="2144666822" sldId="351"/>
            <ac:grpSpMk id="34" creationId="{3B5ECA2F-A6A2-8E9E-81C1-0D8FB7ECD83E}"/>
          </ac:grpSpMkLst>
        </pc:grpChg>
        <pc:grpChg chg="del 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36" creationId="{A1F868A0-4E46-0064-B252-D3CF87447F29}"/>
          </ac:grpSpMkLst>
        </pc:grpChg>
        <pc:grpChg chg="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42" creationId="{2E10A397-6030-3609-80CD-E7F102FB5A07}"/>
          </ac:grpSpMkLst>
        </pc:grpChg>
        <pc:grpChg chg="del mod">
          <ac:chgData name="Tim Cook" userId="d1c7cfb340f2c7ab" providerId="LiveId" clId="{EFD2F591-51D4-4740-B80F-628FC59A2B72}" dt="2023-01-27T02:39:22.342" v="1146"/>
          <ac:grpSpMkLst>
            <pc:docMk/>
            <pc:sldMk cId="2144666822" sldId="351"/>
            <ac:grpSpMk id="43" creationId="{A3571614-AF43-10AB-1830-A49E51AE6539}"/>
          </ac:grpSpMkLst>
        </pc:grpChg>
        <pc:grpChg chg="del mod">
          <ac:chgData name="Tim Cook" userId="d1c7cfb340f2c7ab" providerId="LiveId" clId="{EFD2F591-51D4-4740-B80F-628FC59A2B72}" dt="2023-01-27T02:39:29.926" v="1159"/>
          <ac:grpSpMkLst>
            <pc:docMk/>
            <pc:sldMk cId="2144666822" sldId="351"/>
            <ac:grpSpMk id="50" creationId="{BD323195-8B43-60ED-75AF-4FF425311C65}"/>
          </ac:grpSpMkLst>
        </pc:grpChg>
        <pc:grpChg chg="del mod">
          <ac:chgData name="Tim Cook" userId="d1c7cfb340f2c7ab" providerId="LiveId" clId="{EFD2F591-51D4-4740-B80F-628FC59A2B72}" dt="2023-01-27T02:39:44.604" v="1176"/>
          <ac:grpSpMkLst>
            <pc:docMk/>
            <pc:sldMk cId="2144666822" sldId="351"/>
            <ac:grpSpMk id="56" creationId="{220EEAFE-6A77-FACD-401E-D53BC08D0EA6}"/>
          </ac:grpSpMkLst>
        </pc:grpChg>
        <pc:grpChg chg="mod">
          <ac:chgData name="Tim Cook" userId="d1c7cfb340f2c7ab" providerId="LiveId" clId="{EFD2F591-51D4-4740-B80F-628FC59A2B72}" dt="2023-01-27T02:39:46.901" v="1177" actId="1076"/>
          <ac:grpSpMkLst>
            <pc:docMk/>
            <pc:sldMk cId="2144666822" sldId="351"/>
            <ac:grpSpMk id="60" creationId="{B0AD82F3-E575-0556-F23F-87A56CDE7711}"/>
          </ac:grpSpMkLst>
        </pc:grpChg>
        <pc:grpChg chg="del mod">
          <ac:chgData name="Tim Cook" userId="d1c7cfb340f2c7ab" providerId="LiveId" clId="{EFD2F591-51D4-4740-B80F-628FC59A2B72}" dt="2023-01-27T02:40:06.998" v="1187"/>
          <ac:grpSpMkLst>
            <pc:docMk/>
            <pc:sldMk cId="2144666822" sldId="351"/>
            <ac:grpSpMk id="65" creationId="{5B0EA11C-0851-0F00-2B75-B40DAFE71C86}"/>
          </ac:grpSpMkLst>
        </pc:grpChg>
        <pc:grpChg chg="del mod">
          <ac:chgData name="Tim Cook" userId="d1c7cfb340f2c7ab" providerId="LiveId" clId="{EFD2F591-51D4-4740-B80F-628FC59A2B72}" dt="2023-01-27T02:40:16.101" v="1189"/>
          <ac:grpSpMkLst>
            <pc:docMk/>
            <pc:sldMk cId="2144666822" sldId="351"/>
            <ac:grpSpMk id="69" creationId="{7E9549B9-C9D9-16F6-0D0D-C50B66E97FFC}"/>
          </ac:grpSpMkLst>
        </pc:grpChg>
        <pc:grpChg chg="mod">
          <ac:chgData name="Tim Cook" userId="d1c7cfb340f2c7ab" providerId="LiveId" clId="{EFD2F591-51D4-4740-B80F-628FC59A2B72}" dt="2023-01-27T02:40:53.293" v="1192"/>
          <ac:grpSpMkLst>
            <pc:docMk/>
            <pc:sldMk cId="2144666822" sldId="351"/>
            <ac:grpSpMk id="71" creationId="{27E387C8-AC84-0F9A-839C-F418C656C6DB}"/>
          </ac:grpSpMkLst>
        </pc:grpChg>
        <pc:inkChg chg="add del mod">
          <ac:chgData name="Tim Cook" userId="d1c7cfb340f2c7ab" providerId="LiveId" clId="{EFD2F591-51D4-4740-B80F-628FC59A2B72}" dt="2023-01-27T02:37:45.188" v="1106"/>
          <ac:inkMkLst>
            <pc:docMk/>
            <pc:sldMk cId="2144666822" sldId="351"/>
            <ac:inkMk id="4" creationId="{B2FF06BC-9631-CDBE-6FC3-457F238B030B}"/>
          </ac:inkMkLst>
        </pc:inkChg>
        <pc:inkChg chg="add del mod">
          <ac:chgData name="Tim Cook" userId="d1c7cfb340f2c7ab" providerId="LiveId" clId="{EFD2F591-51D4-4740-B80F-628FC59A2B72}" dt="2023-01-27T02:37:45.189" v="1108"/>
          <ac:inkMkLst>
            <pc:docMk/>
            <pc:sldMk cId="2144666822" sldId="351"/>
            <ac:inkMk id="5" creationId="{D7FB20E1-D7FA-F859-B8CC-CB4D5166C237}"/>
          </ac:inkMkLst>
        </pc:inkChg>
        <pc:inkChg chg="add del mod">
          <ac:chgData name="Tim Cook" userId="d1c7cfb340f2c7ab" providerId="LiveId" clId="{EFD2F591-51D4-4740-B80F-628FC59A2B72}" dt="2023-01-27T02:37:45.190" v="1110"/>
          <ac:inkMkLst>
            <pc:docMk/>
            <pc:sldMk cId="2144666822" sldId="351"/>
            <ac:inkMk id="6" creationId="{323E8435-A0D8-31C9-235A-F10187950417}"/>
          </ac:inkMkLst>
        </pc:inkChg>
        <pc:inkChg chg="add del mod">
          <ac:chgData name="Tim Cook" userId="d1c7cfb340f2c7ab" providerId="LiveId" clId="{EFD2F591-51D4-4740-B80F-628FC59A2B72}" dt="2023-01-27T02:37:45.179" v="1105"/>
          <ac:inkMkLst>
            <pc:docMk/>
            <pc:sldMk cId="2144666822" sldId="351"/>
            <ac:inkMk id="8" creationId="{D00F1C42-36E7-0BA0-18F4-A8AF3C24052E}"/>
          </ac:inkMkLst>
        </pc:inkChg>
        <pc:inkChg chg="add del mod">
          <ac:chgData name="Tim Cook" userId="d1c7cfb340f2c7ab" providerId="LiveId" clId="{EFD2F591-51D4-4740-B80F-628FC59A2B72}" dt="2023-01-27T02:37:45.189" v="1107"/>
          <ac:inkMkLst>
            <pc:docMk/>
            <pc:sldMk cId="2144666822" sldId="351"/>
            <ac:inkMk id="9" creationId="{333D62C8-E6EC-E290-595C-832D016CB795}"/>
          </ac:inkMkLst>
        </pc:inkChg>
        <pc:inkChg chg="add del mod">
          <ac:chgData name="Tim Cook" userId="d1c7cfb340f2c7ab" providerId="LiveId" clId="{EFD2F591-51D4-4740-B80F-628FC59A2B72}" dt="2023-01-27T02:37:45.190" v="1109"/>
          <ac:inkMkLst>
            <pc:docMk/>
            <pc:sldMk cId="2144666822" sldId="351"/>
            <ac:inkMk id="10" creationId="{D2E5A2E8-1174-097A-209A-4C7DFF0A2656}"/>
          </ac:inkMkLst>
        </pc:inkChg>
        <pc:inkChg chg="add del mod">
          <ac:chgData name="Tim Cook" userId="d1c7cfb340f2c7ab" providerId="LiveId" clId="{EFD2F591-51D4-4740-B80F-628FC59A2B72}" dt="2023-01-27T02:37:46.445" v="1111"/>
          <ac:inkMkLst>
            <pc:docMk/>
            <pc:sldMk cId="2144666822" sldId="351"/>
            <ac:inkMk id="12" creationId="{6060377B-15F9-E5AF-A446-1F50713456C2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4" creationId="{081B237D-EE4F-E6F6-91AA-8C3C0CD134D7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5" creationId="{97907DBA-D3EC-FA41-FF8E-1A848273D560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6" creationId="{2FAADFFB-B55F-4EA0-C7B3-541370436323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8" creationId="{E7BEC365-D7F3-28CB-A5AA-E3F89AC8C9FB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9" creationId="{785DF0B8-C19A-5F3E-27DF-0CE771B73C73}"/>
          </ac:inkMkLst>
        </pc:inkChg>
        <pc:inkChg chg="add del">
          <ac:chgData name="Tim Cook" userId="d1c7cfb340f2c7ab" providerId="LiveId" clId="{EFD2F591-51D4-4740-B80F-628FC59A2B72}" dt="2023-01-27T02:39:00.060" v="1120"/>
          <ac:inkMkLst>
            <pc:docMk/>
            <pc:sldMk cId="2144666822" sldId="351"/>
            <ac:inkMk id="21" creationId="{C5248237-18FB-D0F7-349E-9D066867A13A}"/>
          </ac:inkMkLst>
        </pc:inkChg>
        <pc:inkChg chg="add del">
          <ac:chgData name="Tim Cook" userId="d1c7cfb340f2c7ab" providerId="LiveId" clId="{EFD2F591-51D4-4740-B80F-628FC59A2B72}" dt="2023-01-27T02:39:03.318" v="1122"/>
          <ac:inkMkLst>
            <pc:docMk/>
            <pc:sldMk cId="2144666822" sldId="351"/>
            <ac:inkMk id="22" creationId="{977CA09E-FF40-4E5B-1083-CC606BE948AE}"/>
          </ac:inkMkLst>
        </pc:inkChg>
        <pc:inkChg chg="add del mod">
          <ac:chgData name="Tim Cook" userId="d1c7cfb340f2c7ab" providerId="LiveId" clId="{EFD2F591-51D4-4740-B80F-628FC59A2B72}" dt="2023-01-27T02:39:34.875" v="1163"/>
          <ac:inkMkLst>
            <pc:docMk/>
            <pc:sldMk cId="2144666822" sldId="351"/>
            <ac:inkMk id="23" creationId="{33BA5274-4C21-8688-93E6-945D7977DFE8}"/>
          </ac:inkMkLst>
        </pc:inkChg>
        <pc:inkChg chg="add del mod">
          <ac:chgData name="Tim Cook" userId="d1c7cfb340f2c7ab" providerId="LiveId" clId="{EFD2F591-51D4-4740-B80F-628FC59A2B72}" dt="2023-01-27T02:39:34.875" v="1164"/>
          <ac:inkMkLst>
            <pc:docMk/>
            <pc:sldMk cId="2144666822" sldId="351"/>
            <ac:inkMk id="24" creationId="{20924F04-0028-FBC4-A2B8-99F61D56554A}"/>
          </ac:inkMkLst>
        </pc:inkChg>
        <pc:inkChg chg="add del mod">
          <ac:chgData name="Tim Cook" userId="d1c7cfb340f2c7ab" providerId="LiveId" clId="{EFD2F591-51D4-4740-B80F-628FC59A2B72}" dt="2023-01-27T02:39:34.875" v="1165"/>
          <ac:inkMkLst>
            <pc:docMk/>
            <pc:sldMk cId="2144666822" sldId="351"/>
            <ac:inkMk id="25" creationId="{E4A7FE7C-D772-4927-ECC3-7FAFEA173213}"/>
          </ac:inkMkLst>
        </pc:inkChg>
        <pc:inkChg chg="add del mod">
          <ac:chgData name="Tim Cook" userId="d1c7cfb340f2c7ab" providerId="LiveId" clId="{EFD2F591-51D4-4740-B80F-628FC59A2B72}" dt="2023-01-27T02:39:34.875" v="1166"/>
          <ac:inkMkLst>
            <pc:docMk/>
            <pc:sldMk cId="2144666822" sldId="351"/>
            <ac:inkMk id="26" creationId="{7F46CB14-BDBB-F101-4F7E-EA6E84B8BCF1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29" creationId="{FD748FAC-F124-3AF1-E9BE-B1E787B986DB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30" creationId="{551FF0EF-0605-CFDB-4185-209C117AACA9}"/>
          </ac:inkMkLst>
        </pc:inkChg>
        <pc:inkChg chg="add del mod">
          <ac:chgData name="Tim Cook" userId="d1c7cfb340f2c7ab" providerId="LiveId" clId="{EFD2F591-51D4-4740-B80F-628FC59A2B72}" dt="2023-01-27T02:39:22.341" v="1143"/>
          <ac:inkMkLst>
            <pc:docMk/>
            <pc:sldMk cId="2144666822" sldId="351"/>
            <ac:inkMk id="32" creationId="{147B496E-3A00-96F5-4B6D-592B8E73A901}"/>
          </ac:inkMkLst>
        </pc:inkChg>
        <pc:inkChg chg="add del mod">
          <ac:chgData name="Tim Cook" userId="d1c7cfb340f2c7ab" providerId="LiveId" clId="{EFD2F591-51D4-4740-B80F-628FC59A2B72}" dt="2023-01-27T02:39:22.337" v="1142"/>
          <ac:inkMkLst>
            <pc:docMk/>
            <pc:sldMk cId="2144666822" sldId="351"/>
            <ac:inkMk id="33" creationId="{83D2D8D7-6C95-D0A8-DD72-B37003D09873}"/>
          </ac:inkMkLst>
        </pc:inkChg>
        <pc:inkChg chg="add del mod">
          <ac:chgData name="Tim Cook" userId="d1c7cfb340f2c7ab" providerId="LiveId" clId="{EFD2F591-51D4-4740-B80F-628FC59A2B72}" dt="2023-01-27T02:39:22.342" v="1145"/>
          <ac:inkMkLst>
            <pc:docMk/>
            <pc:sldMk cId="2144666822" sldId="351"/>
            <ac:inkMk id="35" creationId="{2B8BF711-5887-783C-CDE4-725B083E205E}"/>
          </ac:inkMkLst>
        </pc:inkChg>
        <pc:inkChg chg="add del mod">
          <ac:chgData name="Tim Cook" userId="d1c7cfb340f2c7ab" providerId="LiveId" clId="{EFD2F591-51D4-4740-B80F-628FC59A2B72}" dt="2023-01-27T02:39:22.342" v="1147"/>
          <ac:inkMkLst>
            <pc:docMk/>
            <pc:sldMk cId="2144666822" sldId="351"/>
            <ac:inkMk id="37" creationId="{26CC349F-0412-F012-AF72-F92209CD5C0D}"/>
          </ac:inkMkLst>
        </pc:inkChg>
        <pc:inkChg chg="add del mod">
          <ac:chgData name="Tim Cook" userId="d1c7cfb340f2c7ab" providerId="LiveId" clId="{EFD2F591-51D4-4740-B80F-628FC59A2B72}" dt="2023-01-27T02:39:22.342" v="1144"/>
          <ac:inkMkLst>
            <pc:docMk/>
            <pc:sldMk cId="2144666822" sldId="351"/>
            <ac:inkMk id="38" creationId="{664ED686-45A6-E8BF-5EC0-ADFFE67BBAFC}"/>
          </ac:inkMkLst>
        </pc:inkChg>
        <pc:inkChg chg="add del mod">
          <ac:chgData name="Tim Cook" userId="d1c7cfb340f2c7ab" providerId="LiveId" clId="{EFD2F591-51D4-4740-B80F-628FC59A2B72}" dt="2023-01-27T02:39:22.342" v="1146"/>
          <ac:inkMkLst>
            <pc:docMk/>
            <pc:sldMk cId="2144666822" sldId="351"/>
            <ac:inkMk id="39" creationId="{C39B6801-6B41-0C6E-7165-4C6D25FA2D68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0" creationId="{004EE79F-9E3B-D7A8-C49D-0B6D90D750E9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1" creationId="{64D52261-DB51-9FF1-A77D-5BE913961118}"/>
          </ac:inkMkLst>
        </pc:inkChg>
        <pc:inkChg chg="add del mod">
          <ac:chgData name="Tim Cook" userId="d1c7cfb340f2c7ab" providerId="LiveId" clId="{EFD2F591-51D4-4740-B80F-628FC59A2B72}" dt="2023-01-27T02:39:29.926" v="1159"/>
          <ac:inkMkLst>
            <pc:docMk/>
            <pc:sldMk cId="2144666822" sldId="351"/>
            <ac:inkMk id="44" creationId="{3CC2D849-B6A7-01C6-04C2-A4B44502A4FB}"/>
          </ac:inkMkLst>
        </pc:inkChg>
        <pc:inkChg chg="add del mod">
          <ac:chgData name="Tim Cook" userId="d1c7cfb340f2c7ab" providerId="LiveId" clId="{EFD2F591-51D4-4740-B80F-628FC59A2B72}" dt="2023-01-27T02:39:29.919" v="1155"/>
          <ac:inkMkLst>
            <pc:docMk/>
            <pc:sldMk cId="2144666822" sldId="351"/>
            <ac:inkMk id="45" creationId="{F6929A5F-EC81-6194-E174-DE4965A03F31}"/>
          </ac:inkMkLst>
        </pc:inkChg>
        <pc:inkChg chg="add del mod">
          <ac:chgData name="Tim Cook" userId="d1c7cfb340f2c7ab" providerId="LiveId" clId="{EFD2F591-51D4-4740-B80F-628FC59A2B72}" dt="2023-01-27T02:39:30.462" v="1160"/>
          <ac:inkMkLst>
            <pc:docMk/>
            <pc:sldMk cId="2144666822" sldId="351"/>
            <ac:inkMk id="46" creationId="{D4F2B792-7785-44C9-B4F2-F534E3444979}"/>
          </ac:inkMkLst>
        </pc:inkChg>
        <pc:inkChg chg="add del mod">
          <ac:chgData name="Tim Cook" userId="d1c7cfb340f2c7ab" providerId="LiveId" clId="{EFD2F591-51D4-4740-B80F-628FC59A2B72}" dt="2023-01-27T02:39:29.919" v="1157"/>
          <ac:inkMkLst>
            <pc:docMk/>
            <pc:sldMk cId="2144666822" sldId="351"/>
            <ac:inkMk id="47" creationId="{A0B91D0A-74D2-0FD9-876A-5DD10B740908}"/>
          </ac:inkMkLst>
        </pc:inkChg>
        <pc:inkChg chg="add del mod">
          <ac:chgData name="Tim Cook" userId="d1c7cfb340f2c7ab" providerId="LiveId" clId="{EFD2F591-51D4-4740-B80F-628FC59A2B72}" dt="2023-01-27T02:39:29.919" v="1158"/>
          <ac:inkMkLst>
            <pc:docMk/>
            <pc:sldMk cId="2144666822" sldId="351"/>
            <ac:inkMk id="48" creationId="{F30DF2D0-7372-BDDF-C93C-B78F37925BE3}"/>
          </ac:inkMkLst>
        </pc:inkChg>
        <pc:inkChg chg="add del mod">
          <ac:chgData name="Tim Cook" userId="d1c7cfb340f2c7ab" providerId="LiveId" clId="{EFD2F591-51D4-4740-B80F-628FC59A2B72}" dt="2023-01-27T02:39:29.919" v="1156"/>
          <ac:inkMkLst>
            <pc:docMk/>
            <pc:sldMk cId="2144666822" sldId="351"/>
            <ac:inkMk id="49" creationId="{68C01DE1-2647-DA89-11DE-F889C4E65761}"/>
          </ac:inkMkLst>
        </pc:inkChg>
        <pc:inkChg chg="add del">
          <ac:chgData name="Tim Cook" userId="d1c7cfb340f2c7ab" providerId="LiveId" clId="{EFD2F591-51D4-4740-B80F-628FC59A2B72}" dt="2023-01-27T02:39:33.690" v="1162"/>
          <ac:inkMkLst>
            <pc:docMk/>
            <pc:sldMk cId="2144666822" sldId="351"/>
            <ac:inkMk id="51" creationId="{E0AAA315-D28F-CF8E-AFB7-68B4F65B5366}"/>
          </ac:inkMkLst>
        </pc:inkChg>
        <pc:inkChg chg="add del">
          <ac:chgData name="Tim Cook" userId="d1c7cfb340f2c7ab" providerId="LiveId" clId="{EFD2F591-51D4-4740-B80F-628FC59A2B72}" dt="2023-01-27T02:39:37.897" v="1168"/>
          <ac:inkMkLst>
            <pc:docMk/>
            <pc:sldMk cId="2144666822" sldId="351"/>
            <ac:inkMk id="52" creationId="{E1E6B244-9193-9FAA-514C-6B293000B672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3" creationId="{74005416-8466-B307-D9F3-3A061499EF0E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4" creationId="{A15416B3-9D0A-C34D-FC4B-B22979EBCB6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5" creationId="{3ABE4029-14F8-D7E3-3E53-EEE4F64199EA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7" creationId="{61C9F5B0-4AD6-8110-14A7-97B1ADDC64F3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8" creationId="{F439965D-4E61-9408-CC68-D6F689D0A98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9" creationId="{053D8BDB-B859-41CC-1103-F14519387855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1" creationId="{C783F724-0E0E-E30C-7B6F-3B56B2E076E9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2" creationId="{F53BD572-054E-8E2B-4587-E8249E7E88D6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3" creationId="{89AFCBEB-BA63-EDC5-C7DD-5CA2F272ECB0}"/>
          </ac:inkMkLst>
        </pc:inkChg>
        <pc:inkChg chg="add del mod">
          <ac:chgData name="Tim Cook" userId="d1c7cfb340f2c7ab" providerId="LiveId" clId="{EFD2F591-51D4-4740-B80F-628FC59A2B72}" dt="2023-01-27T02:40:03.370" v="1183"/>
          <ac:inkMkLst>
            <pc:docMk/>
            <pc:sldMk cId="2144666822" sldId="351"/>
            <ac:inkMk id="64" creationId="{FEAF2E2B-B668-F23F-02EA-8BECE2E799FB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6" creationId="{E47E07A3-0D47-EE6C-C786-C68DDB96E1C4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7" creationId="{BD1FF945-443F-1644-B7F7-B5383AB20562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8" creationId="{9A869DD4-DBD3-E6E7-3AC3-4B986F811BCF}"/>
          </ac:inkMkLst>
        </pc:inkChg>
        <pc:inkChg chg="add del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70" creationId="{7234129F-2033-F4F0-0707-BC646C00C457}"/>
          </ac:inkMkLst>
        </pc:inkChg>
        <pc:inkChg chg="add del">
          <ac:chgData name="Tim Cook" userId="d1c7cfb340f2c7ab" providerId="LiveId" clId="{EFD2F591-51D4-4740-B80F-628FC59A2B72}" dt="2023-01-27T02:40:22.935" v="1191"/>
          <ac:inkMkLst>
            <pc:docMk/>
            <pc:sldMk cId="2144666822" sldId="351"/>
            <ac:inkMk id="72" creationId="{3A88DCF7-D7E0-7A1D-2B65-A45665A6756E}"/>
          </ac:inkMkLst>
        </pc:inkChg>
      </pc:sldChg>
    </pc:docChg>
  </pc:docChgLst>
  <pc:docChgLst>
    <pc:chgData name="Tim Cook" userId="d1c7cfb340f2c7ab" providerId="LiveId" clId="{DD92860B-78F0-4532-8581-07F241E2428B}"/>
    <pc:docChg chg="modSld">
      <pc:chgData name="Tim Cook" userId="d1c7cfb340f2c7ab" providerId="LiveId" clId="{DD92860B-78F0-4532-8581-07F241E2428B}" dt="2023-02-22T05:25:12.878" v="203" actId="1076"/>
      <pc:docMkLst>
        <pc:docMk/>
      </pc:docMkLst>
      <pc:sldChg chg="modSp mod">
        <pc:chgData name="Tim Cook" userId="d1c7cfb340f2c7ab" providerId="LiveId" clId="{DD92860B-78F0-4532-8581-07F241E2428B}" dt="2023-02-22T05:25:12.878" v="203" actId="1076"/>
        <pc:sldMkLst>
          <pc:docMk/>
          <pc:sldMk cId="3079093969" sldId="406"/>
        </pc:sldMkLst>
        <pc:spChg chg="mod">
          <ac:chgData name="Tim Cook" userId="d1c7cfb340f2c7ab" providerId="LiveId" clId="{DD92860B-78F0-4532-8581-07F241E2428B}" dt="2023-02-22T05:25:12.878" v="203" actId="1076"/>
          <ac:spMkLst>
            <pc:docMk/>
            <pc:sldMk cId="3079093969" sldId="406"/>
            <ac:spMk id="2" creationId="{23C327C5-F3DB-C1DC-B08D-5E980F6F9B13}"/>
          </ac:spMkLst>
        </pc:spChg>
      </pc:sldChg>
      <pc:sldChg chg="modSp mod">
        <pc:chgData name="Tim Cook" userId="d1c7cfb340f2c7ab" providerId="LiveId" clId="{DD92860B-78F0-4532-8581-07F241E2428B}" dt="2023-02-22T05:25:04.031" v="202" actId="20577"/>
        <pc:sldMkLst>
          <pc:docMk/>
          <pc:sldMk cId="847187" sldId="407"/>
        </pc:sldMkLst>
        <pc:spChg chg="mod">
          <ac:chgData name="Tim Cook" userId="d1c7cfb340f2c7ab" providerId="LiveId" clId="{DD92860B-78F0-4532-8581-07F241E2428B}" dt="2023-02-22T05:25:04.031" v="202" actId="20577"/>
          <ac:spMkLst>
            <pc:docMk/>
            <pc:sldMk cId="847187" sldId="407"/>
            <ac:spMk id="2" creationId="{6A4D0220-AD94-59FB-FDB8-C074B0991F6B}"/>
          </ac:spMkLst>
        </pc:spChg>
      </pc:sldChg>
    </pc:docChg>
  </pc:docChgLst>
  <pc:docChgLst>
    <pc:chgData name="Tim Cook" userId="d1c7cfb340f2c7ab" providerId="LiveId" clId="{24ACC167-D70A-4D71-BB28-A6F4FEEB546C}"/>
    <pc:docChg chg="custSel modSld">
      <pc:chgData name="Tim Cook" userId="d1c7cfb340f2c7ab" providerId="LiveId" clId="{24ACC167-D70A-4D71-BB28-A6F4FEEB546C}" dt="2023-03-21T21:57:13.045" v="741"/>
      <pc:docMkLst>
        <pc:docMk/>
      </pc:docMkLst>
      <pc:sldChg chg="addSp delSp modSp mod">
        <pc:chgData name="Tim Cook" userId="d1c7cfb340f2c7ab" providerId="LiveId" clId="{24ACC167-D70A-4D71-BB28-A6F4FEEB546C}" dt="2023-03-21T21:57:13.045" v="741"/>
        <pc:sldMkLst>
          <pc:docMk/>
          <pc:sldMk cId="1188232337" sldId="454"/>
        </pc:sldMkLst>
        <pc:grpChg chg="mod">
          <ac:chgData name="Tim Cook" userId="d1c7cfb340f2c7ab" providerId="LiveId" clId="{24ACC167-D70A-4D71-BB28-A6F4FEEB546C}" dt="2023-03-21T21:56:58.628" v="729"/>
          <ac:grpSpMkLst>
            <pc:docMk/>
            <pc:sldMk cId="1188232337" sldId="454"/>
            <ac:grpSpMk id="19" creationId="{07DEDAFE-A1AD-4BD9-9FD4-34162646AE9D}"/>
          </ac:grpSpMkLst>
        </pc:grpChg>
        <pc:grpChg chg="del mod">
          <ac:chgData name="Tim Cook" userId="d1c7cfb340f2c7ab" providerId="LiveId" clId="{24ACC167-D70A-4D71-BB28-A6F4FEEB546C}" dt="2023-03-21T21:57:13.045" v="741"/>
          <ac:grpSpMkLst>
            <pc:docMk/>
            <pc:sldMk cId="1188232337" sldId="454"/>
            <ac:grpSpMk id="33" creationId="{5CE3B633-ED93-7B80-D32A-E3ECAF284200}"/>
          </ac:grpSpMkLst>
        </pc:grpChg>
        <pc:grpChg chg="mod">
          <ac:chgData name="Tim Cook" userId="d1c7cfb340f2c7ab" providerId="LiveId" clId="{24ACC167-D70A-4D71-BB28-A6F4FEEB546C}" dt="2023-03-21T21:57:13.045" v="741"/>
          <ac:grpSpMkLst>
            <pc:docMk/>
            <pc:sldMk cId="1188232337" sldId="454"/>
            <ac:grpSpMk id="58" creationId="{ADC80407-C264-E482-2580-9C0BB5901625}"/>
          </ac:grpSpMkLst>
        </pc:grpChg>
        <pc:inkChg chg="del">
          <ac:chgData name="Tim Cook" userId="d1c7cfb340f2c7ab" providerId="LiveId" clId="{24ACC167-D70A-4D71-BB28-A6F4FEEB546C}" dt="2023-03-21T21:56:46.697" v="721"/>
          <ac:inkMkLst>
            <pc:docMk/>
            <pc:sldMk cId="1188232337" sldId="454"/>
            <ac:inkMk id="11" creationId="{4089817B-8D57-6468-A130-6BC39F56D60C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11" creationId="{5C0CDCFB-2473-BC91-59C8-8E77AED22972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2" creationId="{9943FF16-392B-2566-EA63-1603F88FD244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3" creationId="{C87C8BC7-C507-0EAC-3822-4792580FF667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4" creationId="{A8DD39DA-DEB5-CB6D-D8F2-A205CA83654D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5" creationId="{DF8587ED-C68A-9F9C-610F-D5C0668EF2A9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6" creationId="{FE757921-EBB7-FF3A-1181-7911E452C49F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7" creationId="{BF3FE690-6382-47E4-77A2-C6BEDE44F357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8" creationId="{2C6877EA-E48A-356C-352B-0291C3459713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59" creationId="{ECB6848C-F9AF-4753-EEFA-84B8785B2974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0" creationId="{81E78CEC-532D-F12C-3FC0-A6C77D6F40AF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1" creationId="{02103B92-C126-B9D8-F365-AA3819C9FEAD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2" creationId="{635EF44B-C0DC-8164-CF73-71D8EA8A7D25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3" creationId="{D6E58652-F4D0-6A4A-9818-F1E644F88865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5" creationId="{0EA515AC-CF6D-AB38-BADD-811A8B3468BF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6" creationId="{8B3F973A-B681-B0B2-4EEB-1785D1792DE8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7" creationId="{4DFF5943-F54B-A9DE-5EF2-2217F265C639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8" creationId="{B060287E-DF8F-F1D8-5703-ADD4476BD57B}"/>
          </ac:inkMkLst>
        </pc:inkChg>
      </pc:sldChg>
      <pc:sldChg chg="addSp delSp modSp mod">
        <pc:chgData name="Tim Cook" userId="d1c7cfb340f2c7ab" providerId="LiveId" clId="{24ACC167-D70A-4D71-BB28-A6F4FEEB546C}" dt="2023-03-21T21:39:52.071" v="57"/>
        <pc:sldMkLst>
          <pc:docMk/>
          <pc:sldMk cId="1381959363" sldId="455"/>
        </pc:sldMkLst>
        <pc:grpChg chg="del mod">
          <ac:chgData name="Tim Cook" userId="d1c7cfb340f2c7ab" providerId="LiveId" clId="{24ACC167-D70A-4D71-BB28-A6F4FEEB546C}" dt="2023-03-21T21:39:11.358" v="5"/>
          <ac:grpSpMkLst>
            <pc:docMk/>
            <pc:sldMk cId="1381959363" sldId="455"/>
            <ac:grpSpMk id="6" creationId="{937E13CB-AF0D-3ED5-0F24-1FCE1C1DC9C1}"/>
          </ac:grpSpMkLst>
        </pc:grpChg>
        <pc:grpChg chg="del mod">
          <ac:chgData name="Tim Cook" userId="d1c7cfb340f2c7ab" providerId="LiveId" clId="{24ACC167-D70A-4D71-BB28-A6F4FEEB546C}" dt="2023-03-21T21:39:26.003" v="16"/>
          <ac:grpSpMkLst>
            <pc:docMk/>
            <pc:sldMk cId="1381959363" sldId="455"/>
            <ac:grpSpMk id="11" creationId="{24C4482F-79D2-DFBC-03E4-A19830BF7A90}"/>
          </ac:grpSpMkLst>
        </pc:grpChg>
        <pc:grpChg chg="del mod">
          <ac:chgData name="Tim Cook" userId="d1c7cfb340f2c7ab" providerId="LiveId" clId="{24ACC167-D70A-4D71-BB28-A6F4FEEB546C}" dt="2023-03-21T21:39:28.037" v="20"/>
          <ac:grpSpMkLst>
            <pc:docMk/>
            <pc:sldMk cId="1381959363" sldId="455"/>
            <ac:grpSpMk id="14" creationId="{64F44701-03D3-BCC8-68AF-2C1023D39828}"/>
          </ac:grpSpMkLst>
        </pc:grpChg>
        <pc:grpChg chg="del mod">
          <ac:chgData name="Tim Cook" userId="d1c7cfb340f2c7ab" providerId="LiveId" clId="{24ACC167-D70A-4D71-BB28-A6F4FEEB546C}" dt="2023-03-21T21:39:29.733" v="24"/>
          <ac:grpSpMkLst>
            <pc:docMk/>
            <pc:sldMk cId="1381959363" sldId="455"/>
            <ac:grpSpMk id="18" creationId="{28E8BC54-CB0E-74DA-72DC-4B1161989FFF}"/>
          </ac:grpSpMkLst>
        </pc:grpChg>
        <pc:grpChg chg="mod">
          <ac:chgData name="Tim Cook" userId="d1c7cfb340f2c7ab" providerId="LiveId" clId="{24ACC167-D70A-4D71-BB28-A6F4FEEB546C}" dt="2023-03-21T21:39:29.733" v="24"/>
          <ac:grpSpMkLst>
            <pc:docMk/>
            <pc:sldMk cId="1381959363" sldId="455"/>
            <ac:grpSpMk id="22" creationId="{85843CE2-0CD5-75CC-DABA-FA11EFB70D65}"/>
          </ac:grpSpMkLst>
        </pc:grpChg>
        <pc:grpChg chg="del mod">
          <ac:chgData name="Tim Cook" userId="d1c7cfb340f2c7ab" providerId="LiveId" clId="{24ACC167-D70A-4D71-BB28-A6F4FEEB546C}" dt="2023-03-21T21:39:52.071" v="57"/>
          <ac:grpSpMkLst>
            <pc:docMk/>
            <pc:sldMk cId="1381959363" sldId="455"/>
            <ac:grpSpMk id="35" creationId="{E4BFC307-37A2-15CA-50F3-4A2D66BB34A7}"/>
          </ac:grpSpMkLst>
        </pc:grpChg>
        <pc:grpChg chg="mod">
          <ac:chgData name="Tim Cook" userId="d1c7cfb340f2c7ab" providerId="LiveId" clId="{24ACC167-D70A-4D71-BB28-A6F4FEEB546C}" dt="2023-03-21T21:39:52.071" v="57"/>
          <ac:grpSpMkLst>
            <pc:docMk/>
            <pc:sldMk cId="1381959363" sldId="455"/>
            <ac:grpSpMk id="45" creationId="{CCB12463-782B-3904-CF48-8D1C0169A056}"/>
          </ac:grpSpMkLst>
        </pc:grpChg>
        <pc:inkChg chg="add del mod">
          <ac:chgData name="Tim Cook" userId="d1c7cfb340f2c7ab" providerId="LiveId" clId="{24ACC167-D70A-4D71-BB28-A6F4FEEB546C}" dt="2023-03-21T21:39:11.358" v="4"/>
          <ac:inkMkLst>
            <pc:docMk/>
            <pc:sldMk cId="1381959363" sldId="455"/>
            <ac:inkMk id="3" creationId="{4C149A52-5358-5A1F-1AE7-28E360B5D232}"/>
          </ac:inkMkLst>
        </pc:inkChg>
        <pc:inkChg chg="add del mod">
          <ac:chgData name="Tim Cook" userId="d1c7cfb340f2c7ab" providerId="LiveId" clId="{24ACC167-D70A-4D71-BB28-A6F4FEEB546C}" dt="2023-03-21T21:39:11.358" v="6"/>
          <ac:inkMkLst>
            <pc:docMk/>
            <pc:sldMk cId="1381959363" sldId="455"/>
            <ac:inkMk id="4" creationId="{5A67B9D9-5C35-B1B9-86AA-30AD6CD4D6D8}"/>
          </ac:inkMkLst>
        </pc:inkChg>
        <pc:inkChg chg="add del mod">
          <ac:chgData name="Tim Cook" userId="d1c7cfb340f2c7ab" providerId="LiveId" clId="{24ACC167-D70A-4D71-BB28-A6F4FEEB546C}" dt="2023-03-21T21:39:11.358" v="5"/>
          <ac:inkMkLst>
            <pc:docMk/>
            <pc:sldMk cId="1381959363" sldId="455"/>
            <ac:inkMk id="5" creationId="{02598C87-E930-76AC-52B9-32AEFA84F365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7" creationId="{5048D798-3ABA-D5BD-BB46-00A5C3F69047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8" creationId="{1C705284-07AC-4396-0167-666C91F98E89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9" creationId="{8DEA5395-A734-DD3C-EA01-0D4ED368E440}"/>
          </ac:inkMkLst>
        </pc:inkChg>
        <pc:inkChg chg="add del mod">
          <ac:chgData name="Tim Cook" userId="d1c7cfb340f2c7ab" providerId="LiveId" clId="{24ACC167-D70A-4D71-BB28-A6F4FEEB546C}" dt="2023-03-21T21:39:22.715" v="14"/>
          <ac:inkMkLst>
            <pc:docMk/>
            <pc:sldMk cId="1381959363" sldId="455"/>
            <ac:inkMk id="10" creationId="{40581B77-F217-09FB-E22E-5BD10502E616}"/>
          </ac:inkMkLst>
        </pc:inkChg>
        <pc:inkChg chg="add del">
          <ac:chgData name="Tim Cook" userId="d1c7cfb340f2c7ab" providerId="LiveId" clId="{24ACC167-D70A-4D71-BB28-A6F4FEEB546C}" dt="2023-03-21T21:39:22.715" v="13"/>
          <ac:inkMkLst>
            <pc:docMk/>
            <pc:sldMk cId="1381959363" sldId="455"/>
            <ac:inkMk id="12" creationId="{4376B33C-6A37-172F-2EED-501FC7F401B1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3" creationId="{E5D011B4-D7A0-6BE2-DE0E-E275FCFEA1C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5" creationId="{A47AD403-7141-9561-B046-276CC671D79E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6" creationId="{CADB321D-165E-3E0C-E437-C32F4A2F858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7" creationId="{0463C1EF-8A8D-1A08-2A47-768884A7033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9" creationId="{A134A2C9-B3AB-E5C0-E8D8-CC794ECDCE66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20" creationId="{31FDF690-8D7F-C900-DAE3-649F2068437C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21" creationId="{287B8DB6-AA6D-4D74-B726-1D93A6C7E433}"/>
          </ac:inkMkLst>
        </pc:inkChg>
        <pc:inkChg chg="add del mod">
          <ac:chgData name="Tim Cook" userId="d1c7cfb340f2c7ab" providerId="LiveId" clId="{24ACC167-D70A-4D71-BB28-A6F4FEEB546C}" dt="2023-03-21T21:39:42.206" v="43"/>
          <ac:inkMkLst>
            <pc:docMk/>
            <pc:sldMk cId="1381959363" sldId="455"/>
            <ac:inkMk id="23" creationId="{25FBD699-65F9-4729-E6B6-FF4A93428AAB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24" creationId="{81336D98-F417-74DF-74CA-30C930D6ABE1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25" creationId="{A2BEDFAE-AD39-6295-8743-6B963C1319B3}"/>
          </ac:inkMkLst>
        </pc:inkChg>
        <pc:inkChg chg="add del mod">
          <ac:chgData name="Tim Cook" userId="d1c7cfb340f2c7ab" providerId="LiveId" clId="{24ACC167-D70A-4D71-BB28-A6F4FEEB546C}" dt="2023-03-21T21:39:44.463" v="46"/>
          <ac:inkMkLst>
            <pc:docMk/>
            <pc:sldMk cId="1381959363" sldId="455"/>
            <ac:inkMk id="26" creationId="{552E0BE6-2A64-F75E-04A7-29628560F41C}"/>
          </ac:inkMkLst>
        </pc:inkChg>
        <pc:inkChg chg="add del mod">
          <ac:chgData name="Tim Cook" userId="d1c7cfb340f2c7ab" providerId="LiveId" clId="{24ACC167-D70A-4D71-BB28-A6F4FEEB546C}" dt="2023-03-21T21:39:44.463" v="45"/>
          <ac:inkMkLst>
            <pc:docMk/>
            <pc:sldMk cId="1381959363" sldId="455"/>
            <ac:inkMk id="27" creationId="{D38581D5-0D86-9AB2-7405-B07A4376E3FC}"/>
          </ac:inkMkLst>
        </pc:inkChg>
        <pc:inkChg chg="add del mod">
          <ac:chgData name="Tim Cook" userId="d1c7cfb340f2c7ab" providerId="LiveId" clId="{24ACC167-D70A-4D71-BB28-A6F4FEEB546C}" dt="2023-03-21T21:39:44.463" v="44"/>
          <ac:inkMkLst>
            <pc:docMk/>
            <pc:sldMk cId="1381959363" sldId="455"/>
            <ac:inkMk id="28" creationId="{6F14D238-A025-2ED7-72F9-8E9839EECE70}"/>
          </ac:inkMkLst>
        </pc:inkChg>
        <pc:inkChg chg="add del mod">
          <ac:chgData name="Tim Cook" userId="d1c7cfb340f2c7ab" providerId="LiveId" clId="{24ACC167-D70A-4D71-BB28-A6F4FEEB546C}" dt="2023-03-21T21:39:44.463" v="47"/>
          <ac:inkMkLst>
            <pc:docMk/>
            <pc:sldMk cId="1381959363" sldId="455"/>
            <ac:inkMk id="29" creationId="{B797EBE1-A088-70C8-3F99-9AC69BAF29C2}"/>
          </ac:inkMkLst>
        </pc:inkChg>
        <pc:inkChg chg="add del mod">
          <ac:chgData name="Tim Cook" userId="d1c7cfb340f2c7ab" providerId="LiveId" clId="{24ACC167-D70A-4D71-BB28-A6F4FEEB546C}" dt="2023-03-21T21:39:42.206" v="42"/>
          <ac:inkMkLst>
            <pc:docMk/>
            <pc:sldMk cId="1381959363" sldId="455"/>
            <ac:inkMk id="30" creationId="{CA140F38-6A8B-8BFE-0E55-8D64332BD7DC}"/>
          </ac:inkMkLst>
        </pc:inkChg>
        <pc:inkChg chg="add del mod">
          <ac:chgData name="Tim Cook" userId="d1c7cfb340f2c7ab" providerId="LiveId" clId="{24ACC167-D70A-4D71-BB28-A6F4FEEB546C}" dt="2023-03-21T21:39:42.206" v="38"/>
          <ac:inkMkLst>
            <pc:docMk/>
            <pc:sldMk cId="1381959363" sldId="455"/>
            <ac:inkMk id="31" creationId="{CBAF4CED-1C53-4278-0662-8D14DD894323}"/>
          </ac:inkMkLst>
        </pc:inkChg>
        <pc:inkChg chg="add del mod">
          <ac:chgData name="Tim Cook" userId="d1c7cfb340f2c7ab" providerId="LiveId" clId="{24ACC167-D70A-4D71-BB28-A6F4FEEB546C}" dt="2023-03-21T21:39:42.206" v="41"/>
          <ac:inkMkLst>
            <pc:docMk/>
            <pc:sldMk cId="1381959363" sldId="455"/>
            <ac:inkMk id="32" creationId="{17FECCCB-F30B-4DBB-C5C1-6E5BF7E50F97}"/>
          </ac:inkMkLst>
        </pc:inkChg>
        <pc:inkChg chg="add del mod">
          <ac:chgData name="Tim Cook" userId="d1c7cfb340f2c7ab" providerId="LiveId" clId="{24ACC167-D70A-4D71-BB28-A6F4FEEB546C}" dt="2023-03-21T21:39:42.206" v="39"/>
          <ac:inkMkLst>
            <pc:docMk/>
            <pc:sldMk cId="1381959363" sldId="455"/>
            <ac:inkMk id="33" creationId="{A00AAC34-F29B-D5EF-0E20-4BDA5F8BF4B4}"/>
          </ac:inkMkLst>
        </pc:inkChg>
        <pc:inkChg chg="add del mod">
          <ac:chgData name="Tim Cook" userId="d1c7cfb340f2c7ab" providerId="LiveId" clId="{24ACC167-D70A-4D71-BB28-A6F4FEEB546C}" dt="2023-03-21T21:39:42.206" v="40"/>
          <ac:inkMkLst>
            <pc:docMk/>
            <pc:sldMk cId="1381959363" sldId="455"/>
            <ac:inkMk id="34" creationId="{5E488191-AED2-50ED-8A73-A45EFB7DE1A5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6" creationId="{CE06EE15-3699-0DA4-42E3-2CE2721F0B82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7" creationId="{01ACF616-14C8-1DC5-6D98-8F4900C196F2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8" creationId="{5FE83427-3BD1-2859-1EC5-CA9592ABCF14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9" creationId="{D4B94C77-BB37-4F3A-442A-6D47CE446376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0" creationId="{033D4C43-A9CE-BF19-892B-4C885427776A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1" creationId="{3BAF40E5-865D-1438-22E8-13429A69F50B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2" creationId="{D552B0F8-1F56-BCA7-18A0-DFCB71E60E7A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3" creationId="{C8379D56-F759-4CDD-7559-B307AAE5D3BD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4" creationId="{8906B4E7-1239-8BCE-4C84-BD5ED71C15D5}"/>
          </ac:inkMkLst>
        </pc:inkChg>
      </pc:sldChg>
      <pc:sldChg chg="addSp delSp modSp mod">
        <pc:chgData name="Tim Cook" userId="d1c7cfb340f2c7ab" providerId="LiveId" clId="{24ACC167-D70A-4D71-BB28-A6F4FEEB546C}" dt="2023-03-21T21:45:19.577" v="233"/>
        <pc:sldMkLst>
          <pc:docMk/>
          <pc:sldMk cId="3776161612" sldId="456"/>
        </pc:sldMkLst>
        <pc:grpChg chg="del mod">
          <ac:chgData name="Tim Cook" userId="d1c7cfb340f2c7ab" providerId="LiveId" clId="{24ACC167-D70A-4D71-BB28-A6F4FEEB546C}" dt="2023-03-21T21:42:21.608" v="72"/>
          <ac:grpSpMkLst>
            <pc:docMk/>
            <pc:sldMk cId="3776161612" sldId="456"/>
            <ac:grpSpMk id="11" creationId="{FDF0E9CB-C309-76BE-88EE-DCE5834C29CF}"/>
          </ac:grpSpMkLst>
        </pc:grpChg>
        <pc:grpChg chg="del mod">
          <ac:chgData name="Tim Cook" userId="d1c7cfb340f2c7ab" providerId="LiveId" clId="{24ACC167-D70A-4D71-BB28-A6F4FEEB546C}" dt="2023-03-21T21:42:27.870" v="81"/>
          <ac:grpSpMkLst>
            <pc:docMk/>
            <pc:sldMk cId="3776161612" sldId="456"/>
            <ac:grpSpMk id="14" creationId="{7D5B12EF-4872-A283-8182-4B98B9977128}"/>
          </ac:grpSpMkLst>
        </pc:grpChg>
        <pc:grpChg chg="del mod">
          <ac:chgData name="Tim Cook" userId="d1c7cfb340f2c7ab" providerId="LiveId" clId="{24ACC167-D70A-4D71-BB28-A6F4FEEB546C}" dt="2023-03-21T21:42:28.995" v="86"/>
          <ac:grpSpMkLst>
            <pc:docMk/>
            <pc:sldMk cId="3776161612" sldId="456"/>
            <ac:grpSpMk id="19" creationId="{F7BF363B-9351-4372-C710-8DFC721BDE09}"/>
          </ac:grpSpMkLst>
        </pc:grpChg>
        <pc:grpChg chg="mod">
          <ac:chgData name="Tim Cook" userId="d1c7cfb340f2c7ab" providerId="LiveId" clId="{24ACC167-D70A-4D71-BB28-A6F4FEEB546C}" dt="2023-03-21T21:42:37.223" v="96"/>
          <ac:grpSpMkLst>
            <pc:docMk/>
            <pc:sldMk cId="3776161612" sldId="456"/>
            <ac:grpSpMk id="27" creationId="{A978946E-EB32-4B13-9665-66777B466754}"/>
          </ac:grpSpMkLst>
        </pc:grpChg>
        <pc:grpChg chg="del mod">
          <ac:chgData name="Tim Cook" userId="d1c7cfb340f2c7ab" providerId="LiveId" clId="{24ACC167-D70A-4D71-BB28-A6F4FEEB546C}" dt="2023-03-21T21:42:51.346" v="114"/>
          <ac:grpSpMkLst>
            <pc:docMk/>
            <pc:sldMk cId="3776161612" sldId="456"/>
            <ac:grpSpMk id="33" creationId="{C4FAF65B-D1B5-8B96-C535-21BF75D65B6C}"/>
          </ac:grpSpMkLst>
        </pc:grpChg>
        <pc:grpChg chg="mod">
          <ac:chgData name="Tim Cook" userId="d1c7cfb340f2c7ab" providerId="LiveId" clId="{24ACC167-D70A-4D71-BB28-A6F4FEEB546C}" dt="2023-03-21T21:42:51.346" v="114"/>
          <ac:grpSpMkLst>
            <pc:docMk/>
            <pc:sldMk cId="3776161612" sldId="456"/>
            <ac:grpSpMk id="45" creationId="{EF1206A5-727F-5115-6F40-EC90D0816049}"/>
          </ac:grpSpMkLst>
        </pc:grpChg>
        <pc:grpChg chg="mod">
          <ac:chgData name="Tim Cook" userId="d1c7cfb340f2c7ab" providerId="LiveId" clId="{24ACC167-D70A-4D71-BB28-A6F4FEEB546C}" dt="2023-03-21T21:43:00.172" v="118"/>
          <ac:grpSpMkLst>
            <pc:docMk/>
            <pc:sldMk cId="3776161612" sldId="456"/>
            <ac:grpSpMk id="46" creationId="{DE8B5A9F-13C1-529B-E530-13CB40C1C9DB}"/>
          </ac:grpSpMkLst>
        </pc:grpChg>
        <pc:grpChg chg="mod">
          <ac:chgData name="Tim Cook" userId="d1c7cfb340f2c7ab" providerId="LiveId" clId="{24ACC167-D70A-4D71-BB28-A6F4FEEB546C}" dt="2023-03-21T21:43:05.521" v="124"/>
          <ac:grpSpMkLst>
            <pc:docMk/>
            <pc:sldMk cId="3776161612" sldId="456"/>
            <ac:grpSpMk id="51" creationId="{1323B1F9-CA4C-5EC6-D0D2-F8DED712D6C9}"/>
          </ac:grpSpMkLst>
        </pc:grpChg>
        <pc:grpChg chg="del mod">
          <ac:chgData name="Tim Cook" userId="d1c7cfb340f2c7ab" providerId="LiveId" clId="{24ACC167-D70A-4D71-BB28-A6F4FEEB546C}" dt="2023-03-21T21:44:03.570" v="140"/>
          <ac:grpSpMkLst>
            <pc:docMk/>
            <pc:sldMk cId="3776161612" sldId="456"/>
            <ac:grpSpMk id="61" creationId="{9CAB5E28-2814-5107-BC57-DCE9CAC38DEB}"/>
          </ac:grpSpMkLst>
        </pc:grpChg>
        <pc:grpChg chg="del mod">
          <ac:chgData name="Tim Cook" userId="d1c7cfb340f2c7ab" providerId="LiveId" clId="{24ACC167-D70A-4D71-BB28-A6F4FEEB546C}" dt="2023-03-21T21:44:13.028" v="157"/>
          <ac:grpSpMkLst>
            <pc:docMk/>
            <pc:sldMk cId="3776161612" sldId="456"/>
            <ac:grpSpMk id="70" creationId="{C682DB22-2D9E-D11A-1229-9C01900C5B54}"/>
          </ac:grpSpMkLst>
        </pc:grpChg>
        <pc:grpChg chg="mod">
          <ac:chgData name="Tim Cook" userId="d1c7cfb340f2c7ab" providerId="LiveId" clId="{24ACC167-D70A-4D71-BB28-A6F4FEEB546C}" dt="2023-03-21T21:44:19.445" v="172"/>
          <ac:grpSpMkLst>
            <pc:docMk/>
            <pc:sldMk cId="3776161612" sldId="456"/>
            <ac:grpSpMk id="80" creationId="{0A72A8DD-724A-2E46-1A77-348B1A4522BE}"/>
          </ac:grpSpMkLst>
        </pc:grpChg>
        <pc:grpChg chg="mod">
          <ac:chgData name="Tim Cook" userId="d1c7cfb340f2c7ab" providerId="LiveId" clId="{24ACC167-D70A-4D71-BB28-A6F4FEEB546C}" dt="2023-03-21T21:44:26.787" v="181"/>
          <ac:grpSpMkLst>
            <pc:docMk/>
            <pc:sldMk cId="3776161612" sldId="456"/>
            <ac:grpSpMk id="87" creationId="{C371D3FA-8373-5D75-76D1-1059BDC11632}"/>
          </ac:grpSpMkLst>
        </pc:grpChg>
        <pc:grpChg chg="del mod">
          <ac:chgData name="Tim Cook" userId="d1c7cfb340f2c7ab" providerId="LiveId" clId="{24ACC167-D70A-4D71-BB28-A6F4FEEB546C}" dt="2023-03-21T21:44:42.863" v="213"/>
          <ac:grpSpMkLst>
            <pc:docMk/>
            <pc:sldMk cId="3776161612" sldId="456"/>
            <ac:grpSpMk id="107" creationId="{62C6C607-90FE-ADBF-8306-E57F643E6DBC}"/>
          </ac:grpSpMkLst>
        </pc:grpChg>
        <pc:grpChg chg="del mod">
          <ac:chgData name="Tim Cook" userId="d1c7cfb340f2c7ab" providerId="LiveId" clId="{24ACC167-D70A-4D71-BB28-A6F4FEEB546C}" dt="2023-03-21T21:44:46.814" v="223"/>
          <ac:grpSpMkLst>
            <pc:docMk/>
            <pc:sldMk cId="3776161612" sldId="456"/>
            <ac:grpSpMk id="109" creationId="{24949CA9-50EC-AA2E-C318-3C8233AACC17}"/>
          </ac:grpSpMkLst>
        </pc:grpChg>
        <pc:grpChg chg="del mod">
          <ac:chgData name="Tim Cook" userId="d1c7cfb340f2c7ab" providerId="LiveId" clId="{24ACC167-D70A-4D71-BB28-A6F4FEEB546C}" dt="2023-03-21T21:44:46.814" v="223"/>
          <ac:grpSpMkLst>
            <pc:docMk/>
            <pc:sldMk cId="3776161612" sldId="456"/>
            <ac:grpSpMk id="112" creationId="{EEB4B616-D377-AA95-862A-885ED8A6C254}"/>
          </ac:grpSpMkLst>
        </pc:grpChg>
        <pc:grpChg chg="del mod">
          <ac:chgData name="Tim Cook" userId="d1c7cfb340f2c7ab" providerId="LiveId" clId="{24ACC167-D70A-4D71-BB28-A6F4FEEB546C}" dt="2023-03-21T21:45:19.577" v="233"/>
          <ac:grpSpMkLst>
            <pc:docMk/>
            <pc:sldMk cId="3776161612" sldId="456"/>
            <ac:grpSpMk id="119" creationId="{3C251572-7B0E-25AD-6DA3-07A2C64F9537}"/>
          </ac:grpSpMkLst>
        </pc:grpChg>
        <pc:grpChg chg="mod">
          <ac:chgData name="Tim Cook" userId="d1c7cfb340f2c7ab" providerId="LiveId" clId="{24ACC167-D70A-4D71-BB28-A6F4FEEB546C}" dt="2023-03-21T21:45:19.577" v="233"/>
          <ac:grpSpMkLst>
            <pc:docMk/>
            <pc:sldMk cId="3776161612" sldId="456"/>
            <ac:grpSpMk id="121" creationId="{3CBCD947-FC87-1E39-C051-753E9D3F6516}"/>
          </ac:grpSpMkLst>
        </pc:grpChg>
        <pc:inkChg chg="add">
          <ac:chgData name="Tim Cook" userId="d1c7cfb340f2c7ab" providerId="LiveId" clId="{24ACC167-D70A-4D71-BB28-A6F4FEEB546C}" dt="2023-03-21T21:42:16.698" v="58" actId="9405"/>
          <ac:inkMkLst>
            <pc:docMk/>
            <pc:sldMk cId="3776161612" sldId="456"/>
            <ac:inkMk id="3" creationId="{88675CA5-89D2-67BC-46B2-DF4EA2C67B73}"/>
          </ac:inkMkLst>
        </pc:inkChg>
        <pc:inkChg chg="add del mod">
          <ac:chgData name="Tim Cook" userId="d1c7cfb340f2c7ab" providerId="LiveId" clId="{24ACC167-D70A-4D71-BB28-A6F4FEEB546C}" dt="2023-03-21T21:42:21.608" v="69"/>
          <ac:inkMkLst>
            <pc:docMk/>
            <pc:sldMk cId="3776161612" sldId="456"/>
            <ac:inkMk id="4" creationId="{A9A4EFC5-0E29-1FFD-5ED4-6A0354C0A5C1}"/>
          </ac:inkMkLst>
        </pc:inkChg>
        <pc:inkChg chg="add del mod">
          <ac:chgData name="Tim Cook" userId="d1c7cfb340f2c7ab" providerId="LiveId" clId="{24ACC167-D70A-4D71-BB28-A6F4FEEB546C}" dt="2023-03-21T21:42:22.820" v="73"/>
          <ac:inkMkLst>
            <pc:docMk/>
            <pc:sldMk cId="3776161612" sldId="456"/>
            <ac:inkMk id="5" creationId="{E559F024-3B5F-CDB8-A08B-BF038B56B09E}"/>
          </ac:inkMkLst>
        </pc:inkChg>
        <pc:inkChg chg="add del mod">
          <ac:chgData name="Tim Cook" userId="d1c7cfb340f2c7ab" providerId="LiveId" clId="{24ACC167-D70A-4D71-BB28-A6F4FEEB546C}" dt="2023-03-21T21:42:21.608" v="70"/>
          <ac:inkMkLst>
            <pc:docMk/>
            <pc:sldMk cId="3776161612" sldId="456"/>
            <ac:inkMk id="6" creationId="{5E825F95-FFD0-B842-A02C-2979D59AA397}"/>
          </ac:inkMkLst>
        </pc:inkChg>
        <pc:inkChg chg="add del mod">
          <ac:chgData name="Tim Cook" userId="d1c7cfb340f2c7ab" providerId="LiveId" clId="{24ACC167-D70A-4D71-BB28-A6F4FEEB546C}" dt="2023-03-21T21:42:21.608" v="67"/>
          <ac:inkMkLst>
            <pc:docMk/>
            <pc:sldMk cId="3776161612" sldId="456"/>
            <ac:inkMk id="7" creationId="{998954F4-1756-F1C2-3980-96CAA3F954D2}"/>
          </ac:inkMkLst>
        </pc:inkChg>
        <pc:inkChg chg="add del mod">
          <ac:chgData name="Tim Cook" userId="d1c7cfb340f2c7ab" providerId="LiveId" clId="{24ACC167-D70A-4D71-BB28-A6F4FEEB546C}" dt="2023-03-21T21:42:21.608" v="72"/>
          <ac:inkMkLst>
            <pc:docMk/>
            <pc:sldMk cId="3776161612" sldId="456"/>
            <ac:inkMk id="8" creationId="{01CC8D8F-7422-A0DD-5C24-6ADF5D47E746}"/>
          </ac:inkMkLst>
        </pc:inkChg>
        <pc:inkChg chg="add del mod">
          <ac:chgData name="Tim Cook" userId="d1c7cfb340f2c7ab" providerId="LiveId" clId="{24ACC167-D70A-4D71-BB28-A6F4FEEB546C}" dt="2023-03-21T21:42:21.608" v="71"/>
          <ac:inkMkLst>
            <pc:docMk/>
            <pc:sldMk cId="3776161612" sldId="456"/>
            <ac:inkMk id="9" creationId="{78122F22-90C6-1943-15A0-D1B67E6F98DA}"/>
          </ac:inkMkLst>
        </pc:inkChg>
        <pc:inkChg chg="add del mod">
          <ac:chgData name="Tim Cook" userId="d1c7cfb340f2c7ab" providerId="LiveId" clId="{24ACC167-D70A-4D71-BB28-A6F4FEEB546C}" dt="2023-03-21T21:42:21.608" v="68"/>
          <ac:inkMkLst>
            <pc:docMk/>
            <pc:sldMk cId="3776161612" sldId="456"/>
            <ac:inkMk id="10" creationId="{40313B1E-6F67-C687-98A1-0E59A9DE386F}"/>
          </ac:inkMkLst>
        </pc:inkChg>
        <pc:inkChg chg="add del mod">
          <ac:chgData name="Tim Cook" userId="d1c7cfb340f2c7ab" providerId="LiveId" clId="{24ACC167-D70A-4D71-BB28-A6F4FEEB546C}" dt="2023-03-21T21:42:28.995" v="82"/>
          <ac:inkMkLst>
            <pc:docMk/>
            <pc:sldMk cId="3776161612" sldId="456"/>
            <ac:inkMk id="12" creationId="{106B7612-95D8-3326-0EE6-E73E761E1768}"/>
          </ac:inkMkLst>
        </pc:inkChg>
        <pc:inkChg chg="add del mod">
          <ac:chgData name="Tim Cook" userId="d1c7cfb340f2c7ab" providerId="LiveId" clId="{24ACC167-D70A-4D71-BB28-A6F4FEEB546C}" dt="2023-03-21T21:42:28.995" v="87"/>
          <ac:inkMkLst>
            <pc:docMk/>
            <pc:sldMk cId="3776161612" sldId="456"/>
            <ac:inkMk id="13" creationId="{16393158-BE8D-A8F2-D57D-30259BFE3359}"/>
          </ac:inkMkLst>
        </pc:inkChg>
        <pc:inkChg chg="add del mod">
          <ac:chgData name="Tim Cook" userId="d1c7cfb340f2c7ab" providerId="LiveId" clId="{24ACC167-D70A-4D71-BB28-A6F4FEEB546C}" dt="2023-03-21T21:42:28.995" v="83"/>
          <ac:inkMkLst>
            <pc:docMk/>
            <pc:sldMk cId="3776161612" sldId="456"/>
            <ac:inkMk id="15" creationId="{392884F4-513E-607F-D5AF-C225A3365525}"/>
          </ac:inkMkLst>
        </pc:inkChg>
        <pc:inkChg chg="add del mod">
          <ac:chgData name="Tim Cook" userId="d1c7cfb340f2c7ab" providerId="LiveId" clId="{24ACC167-D70A-4D71-BB28-A6F4FEEB546C}" dt="2023-03-21T21:42:28.995" v="85"/>
          <ac:inkMkLst>
            <pc:docMk/>
            <pc:sldMk cId="3776161612" sldId="456"/>
            <ac:inkMk id="16" creationId="{C02C66F0-7A51-F065-1CA2-52937ADC3B7D}"/>
          </ac:inkMkLst>
        </pc:inkChg>
        <pc:inkChg chg="add del mod">
          <ac:chgData name="Tim Cook" userId="d1c7cfb340f2c7ab" providerId="LiveId" clId="{24ACC167-D70A-4D71-BB28-A6F4FEEB546C}" dt="2023-03-21T21:42:28.995" v="84"/>
          <ac:inkMkLst>
            <pc:docMk/>
            <pc:sldMk cId="3776161612" sldId="456"/>
            <ac:inkMk id="17" creationId="{7B7A6913-5418-670E-F56A-203FB8250ACE}"/>
          </ac:inkMkLst>
        </pc:inkChg>
        <pc:inkChg chg="add del mod">
          <ac:chgData name="Tim Cook" userId="d1c7cfb340f2c7ab" providerId="LiveId" clId="{24ACC167-D70A-4D71-BB28-A6F4FEEB546C}" dt="2023-03-21T21:42:28.995" v="86"/>
          <ac:inkMkLst>
            <pc:docMk/>
            <pc:sldMk cId="3776161612" sldId="456"/>
            <ac:inkMk id="18" creationId="{5C2E8227-B272-9C40-E224-F1DA8CA9C5BC}"/>
          </ac:inkMkLst>
        </pc:inkChg>
        <pc:inkChg chg="add del">
          <ac:chgData name="Tim Cook" userId="d1c7cfb340f2c7ab" providerId="LiveId" clId="{24ACC167-D70A-4D71-BB28-A6F4FEEB546C}" dt="2023-03-21T21:42:32.629" v="89"/>
          <ac:inkMkLst>
            <pc:docMk/>
            <pc:sldMk cId="3776161612" sldId="456"/>
            <ac:inkMk id="20" creationId="{492E581C-A8DD-94BA-60E3-87BA0A8BF375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1" creationId="{A19695F2-760D-8EAC-23B6-913B9A1D1E42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2" creationId="{14117DC5-DBD9-9F48-A760-2C8C0830AB0A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3" creationId="{61EEB3C7-1EB6-81EB-1A2F-EAA6BBAD90D4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4" creationId="{47B1550B-0359-EAA7-9B1B-462777A527E1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5" creationId="{88BA5565-E046-5773-7812-AF9A53F4E0AE}"/>
          </ac:inkMkLst>
        </pc:inkChg>
        <pc:inkChg chg="add">
          <ac:chgData name="Tim Cook" userId="d1c7cfb340f2c7ab" providerId="LiveId" clId="{24ACC167-D70A-4D71-BB28-A6F4FEEB546C}" dt="2023-03-21T21:42:36.694" v="95" actId="9405"/>
          <ac:inkMkLst>
            <pc:docMk/>
            <pc:sldMk cId="3776161612" sldId="456"/>
            <ac:inkMk id="26" creationId="{90ED3400-047C-8FC5-35A7-31E1BF8323C8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28" creationId="{B5ED1D6D-C405-5161-ABB8-A1EA9C6BAB54}"/>
          </ac:inkMkLst>
        </pc:inkChg>
        <pc:inkChg chg="add del mod">
          <ac:chgData name="Tim Cook" userId="d1c7cfb340f2c7ab" providerId="LiveId" clId="{24ACC167-D70A-4D71-BB28-A6F4FEEB546C}" dt="2023-03-21T21:43:00.172" v="117"/>
          <ac:inkMkLst>
            <pc:docMk/>
            <pc:sldMk cId="3776161612" sldId="456"/>
            <ac:inkMk id="29" creationId="{5FCF8084-7C71-4B91-7C8C-4EB8D45F2F88}"/>
          </ac:inkMkLst>
        </pc:inkChg>
        <pc:inkChg chg="add del mod">
          <ac:chgData name="Tim Cook" userId="d1c7cfb340f2c7ab" providerId="LiveId" clId="{24ACC167-D70A-4D71-BB28-A6F4FEEB546C}" dt="2023-03-21T21:43:00.172" v="116"/>
          <ac:inkMkLst>
            <pc:docMk/>
            <pc:sldMk cId="3776161612" sldId="456"/>
            <ac:inkMk id="30" creationId="{89AEAFE2-1467-F4C6-5243-FF89F76FFC03}"/>
          </ac:inkMkLst>
        </pc:inkChg>
        <pc:inkChg chg="add del mod">
          <ac:chgData name="Tim Cook" userId="d1c7cfb340f2c7ab" providerId="LiveId" clId="{24ACC167-D70A-4D71-BB28-A6F4FEEB546C}" dt="2023-03-21T21:43:00.172" v="115"/>
          <ac:inkMkLst>
            <pc:docMk/>
            <pc:sldMk cId="3776161612" sldId="456"/>
            <ac:inkMk id="31" creationId="{AC1DCC02-0462-F700-8360-76E46A407D68}"/>
          </ac:inkMkLst>
        </pc:inkChg>
        <pc:inkChg chg="add del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2" creationId="{68F30690-688B-B75B-3208-7F869D58730A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4" creationId="{7F0A7596-6AC3-55EA-19A1-10B41728A01B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5" creationId="{A3E7257B-9A8E-840F-35F6-153D0686335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6" creationId="{26B778E0-9A6D-CAB1-39BE-9D52E7694F97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7" creationId="{B4514F08-8DBB-47C0-3D8C-C76F4080025B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8" creationId="{E68B3955-924C-982A-ABBB-1C27DCEEAE23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9" creationId="{8E9BB5B1-1E05-C71A-8B43-C679D268858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0" creationId="{B436B28B-7F77-4354-C06C-D5F6634B67E7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1" creationId="{797D8609-D40A-8735-00AF-97DF20FD5AB4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2" creationId="{EAEEC5E6-052D-E17D-1D2F-245B2C5B289E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3" creationId="{14BBA525-197B-5677-4508-DA8A30AC9BE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4" creationId="{728F6F47-157F-DB30-D280-60881B51ED9B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7" creationId="{37C704E0-C7F7-2047-24DE-F287F01F8827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8" creationId="{D1BE7749-DC4E-1E57-9CA7-0F2248EE4261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9" creationId="{1D4FAF66-1EBB-34B4-9535-0B31BDE6416B}"/>
          </ac:inkMkLst>
        </pc:inkChg>
        <pc:inkChg chg="add del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50" creationId="{409DF27F-7020-5AAB-53FB-9614123E39F0}"/>
          </ac:inkMkLst>
        </pc:inkChg>
        <pc:inkChg chg="add">
          <ac:chgData name="Tim Cook" userId="d1c7cfb340f2c7ab" providerId="LiveId" clId="{24ACC167-D70A-4D71-BB28-A6F4FEEB546C}" dt="2023-03-21T21:43:07.349" v="125" actId="9405"/>
          <ac:inkMkLst>
            <pc:docMk/>
            <pc:sldMk cId="3776161612" sldId="456"/>
            <ac:inkMk id="52" creationId="{A3884EBE-2567-4D93-FED2-A227047A83DC}"/>
          </ac:inkMkLst>
        </pc:inkChg>
        <pc:inkChg chg="add">
          <ac:chgData name="Tim Cook" userId="d1c7cfb340f2c7ab" providerId="LiveId" clId="{24ACC167-D70A-4D71-BB28-A6F4FEEB546C}" dt="2023-03-21T21:43:56.909" v="126" actId="9405"/>
          <ac:inkMkLst>
            <pc:docMk/>
            <pc:sldMk cId="3776161612" sldId="456"/>
            <ac:inkMk id="53" creationId="{0EA6F902-C4E6-0C89-C22B-24A2F55C7D61}"/>
          </ac:inkMkLst>
        </pc:inkChg>
        <pc:inkChg chg="add del mod">
          <ac:chgData name="Tim Cook" userId="d1c7cfb340f2c7ab" providerId="LiveId" clId="{24ACC167-D70A-4D71-BB28-A6F4FEEB546C}" dt="2023-03-21T21:44:03.570" v="141"/>
          <ac:inkMkLst>
            <pc:docMk/>
            <pc:sldMk cId="3776161612" sldId="456"/>
            <ac:inkMk id="54" creationId="{8C133362-E883-5162-C44B-AF7B2F7D8BB5}"/>
          </ac:inkMkLst>
        </pc:inkChg>
        <pc:inkChg chg="add del mod">
          <ac:chgData name="Tim Cook" userId="d1c7cfb340f2c7ab" providerId="LiveId" clId="{24ACC167-D70A-4D71-BB28-A6F4FEEB546C}" dt="2023-03-21T21:44:03.570" v="139"/>
          <ac:inkMkLst>
            <pc:docMk/>
            <pc:sldMk cId="3776161612" sldId="456"/>
            <ac:inkMk id="55" creationId="{D26D307C-9925-6758-B7D4-A4D959B840E8}"/>
          </ac:inkMkLst>
        </pc:inkChg>
        <pc:inkChg chg="add del mod">
          <ac:chgData name="Tim Cook" userId="d1c7cfb340f2c7ab" providerId="LiveId" clId="{24ACC167-D70A-4D71-BB28-A6F4FEEB546C}" dt="2023-03-21T21:44:03.570" v="137"/>
          <ac:inkMkLst>
            <pc:docMk/>
            <pc:sldMk cId="3776161612" sldId="456"/>
            <ac:inkMk id="56" creationId="{9CB9FE4A-6759-0375-ECC3-0C0B93A32C5E}"/>
          </ac:inkMkLst>
        </pc:inkChg>
        <pc:inkChg chg="add del mod">
          <ac:chgData name="Tim Cook" userId="d1c7cfb340f2c7ab" providerId="LiveId" clId="{24ACC167-D70A-4D71-BB28-A6F4FEEB546C}" dt="2023-03-21T21:44:03.570" v="140"/>
          <ac:inkMkLst>
            <pc:docMk/>
            <pc:sldMk cId="3776161612" sldId="456"/>
            <ac:inkMk id="57" creationId="{333B8516-D15A-B500-ED79-8EA794C2C109}"/>
          </ac:inkMkLst>
        </pc:inkChg>
        <pc:inkChg chg="add del mod">
          <ac:chgData name="Tim Cook" userId="d1c7cfb340f2c7ab" providerId="LiveId" clId="{24ACC167-D70A-4D71-BB28-A6F4FEEB546C}" dt="2023-03-21T21:44:03.570" v="136"/>
          <ac:inkMkLst>
            <pc:docMk/>
            <pc:sldMk cId="3776161612" sldId="456"/>
            <ac:inkMk id="58" creationId="{41AF0E88-FCBE-C6F3-776D-E4005DEB692A}"/>
          </ac:inkMkLst>
        </pc:inkChg>
        <pc:inkChg chg="add del mod">
          <ac:chgData name="Tim Cook" userId="d1c7cfb340f2c7ab" providerId="LiveId" clId="{24ACC167-D70A-4D71-BB28-A6F4FEEB546C}" dt="2023-03-21T21:44:03.570" v="135"/>
          <ac:inkMkLst>
            <pc:docMk/>
            <pc:sldMk cId="3776161612" sldId="456"/>
            <ac:inkMk id="59" creationId="{D027346E-1B79-A69A-E327-F4574C46D936}"/>
          </ac:inkMkLst>
        </pc:inkChg>
        <pc:inkChg chg="add del mod">
          <ac:chgData name="Tim Cook" userId="d1c7cfb340f2c7ab" providerId="LiveId" clId="{24ACC167-D70A-4D71-BB28-A6F4FEEB546C}" dt="2023-03-21T21:44:03.570" v="138"/>
          <ac:inkMkLst>
            <pc:docMk/>
            <pc:sldMk cId="3776161612" sldId="456"/>
            <ac:inkMk id="60" creationId="{7E03809D-0768-4EA8-0A97-43A5D414CEA4}"/>
          </ac:inkMkLst>
        </pc:inkChg>
        <pc:inkChg chg="add del mod">
          <ac:chgData name="Tim Cook" userId="d1c7cfb340f2c7ab" providerId="LiveId" clId="{24ACC167-D70A-4D71-BB28-A6F4FEEB546C}" dt="2023-03-21T21:44:13.028" v="153"/>
          <ac:inkMkLst>
            <pc:docMk/>
            <pc:sldMk cId="3776161612" sldId="456"/>
            <ac:inkMk id="62" creationId="{CE4CFFFA-2501-2912-F89E-87A8C9F2F1E2}"/>
          </ac:inkMkLst>
        </pc:inkChg>
        <pc:inkChg chg="add del mod">
          <ac:chgData name="Tim Cook" userId="d1c7cfb340f2c7ab" providerId="LiveId" clId="{24ACC167-D70A-4D71-BB28-A6F4FEEB546C}" dt="2023-03-21T21:44:13.028" v="154"/>
          <ac:inkMkLst>
            <pc:docMk/>
            <pc:sldMk cId="3776161612" sldId="456"/>
            <ac:inkMk id="63" creationId="{C38D86E3-C739-28FF-AA29-4E33CC54310B}"/>
          </ac:inkMkLst>
        </pc:inkChg>
        <pc:inkChg chg="add del mod">
          <ac:chgData name="Tim Cook" userId="d1c7cfb340f2c7ab" providerId="LiveId" clId="{24ACC167-D70A-4D71-BB28-A6F4FEEB546C}" dt="2023-03-21T21:44:13.028" v="158"/>
          <ac:inkMkLst>
            <pc:docMk/>
            <pc:sldMk cId="3776161612" sldId="456"/>
            <ac:inkMk id="64" creationId="{91643DC3-D09B-CA9E-4473-159A7D22C0EB}"/>
          </ac:inkMkLst>
        </pc:inkChg>
        <pc:inkChg chg="add del mod">
          <ac:chgData name="Tim Cook" userId="d1c7cfb340f2c7ab" providerId="LiveId" clId="{24ACC167-D70A-4D71-BB28-A6F4FEEB546C}" dt="2023-03-21T21:44:13.028" v="156"/>
          <ac:inkMkLst>
            <pc:docMk/>
            <pc:sldMk cId="3776161612" sldId="456"/>
            <ac:inkMk id="65" creationId="{2418FC40-BEB4-BB1C-1267-4333E743DC69}"/>
          </ac:inkMkLst>
        </pc:inkChg>
        <pc:inkChg chg="add del mod">
          <ac:chgData name="Tim Cook" userId="d1c7cfb340f2c7ab" providerId="LiveId" clId="{24ACC167-D70A-4D71-BB28-A6F4FEEB546C}" dt="2023-03-21T21:44:13.028" v="155"/>
          <ac:inkMkLst>
            <pc:docMk/>
            <pc:sldMk cId="3776161612" sldId="456"/>
            <ac:inkMk id="66" creationId="{7C2C5AD4-040D-D9E5-DF52-9CA57C116C5E}"/>
          </ac:inkMkLst>
        </pc:inkChg>
        <pc:inkChg chg="add del mod">
          <ac:chgData name="Tim Cook" userId="d1c7cfb340f2c7ab" providerId="LiveId" clId="{24ACC167-D70A-4D71-BB28-A6F4FEEB546C}" dt="2023-03-21T21:44:13.028" v="151"/>
          <ac:inkMkLst>
            <pc:docMk/>
            <pc:sldMk cId="3776161612" sldId="456"/>
            <ac:inkMk id="67" creationId="{1B2FAB52-6FE3-049A-ACA9-6A9F6D26D6B0}"/>
          </ac:inkMkLst>
        </pc:inkChg>
        <pc:inkChg chg="add del mod">
          <ac:chgData name="Tim Cook" userId="d1c7cfb340f2c7ab" providerId="LiveId" clId="{24ACC167-D70A-4D71-BB28-A6F4FEEB546C}" dt="2023-03-21T21:44:13.028" v="157"/>
          <ac:inkMkLst>
            <pc:docMk/>
            <pc:sldMk cId="3776161612" sldId="456"/>
            <ac:inkMk id="68" creationId="{3EFC821A-F738-0838-44A6-BBE72FD9C023}"/>
          </ac:inkMkLst>
        </pc:inkChg>
        <pc:inkChg chg="add del mod">
          <ac:chgData name="Tim Cook" userId="d1c7cfb340f2c7ab" providerId="LiveId" clId="{24ACC167-D70A-4D71-BB28-A6F4FEEB546C}" dt="2023-03-21T21:44:13.028" v="152"/>
          <ac:inkMkLst>
            <pc:docMk/>
            <pc:sldMk cId="3776161612" sldId="456"/>
            <ac:inkMk id="69" creationId="{3F8BFEBA-8114-79E8-C837-F1A0423E1EF9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1" creationId="{CCD484E5-03CC-D79C-2695-F58FC6B75B69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2" creationId="{0D2714D2-E6CA-B0E7-EDB7-FDC9953D223E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3" creationId="{46D523B9-60A4-F973-8350-C350E6549907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4" creationId="{23D85C02-2DD4-3429-7483-37F15F78EAAE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5" creationId="{F6087BDD-EC0A-2907-A9CC-22D402819449}"/>
          </ac:inkMkLst>
        </pc:inkChg>
        <pc:inkChg chg="add del">
          <ac:chgData name="Tim Cook" userId="d1c7cfb340f2c7ab" providerId="LiveId" clId="{24ACC167-D70A-4D71-BB28-A6F4FEEB546C}" dt="2023-03-21T21:44:18.991" v="169"/>
          <ac:inkMkLst>
            <pc:docMk/>
            <pc:sldMk cId="3776161612" sldId="456"/>
            <ac:inkMk id="76" creationId="{DA1FE325-A5EF-9C6D-CD0E-68028FCEBC7B}"/>
          </ac:inkMkLst>
        </pc:inkChg>
        <pc:inkChg chg="add del">
          <ac:chgData name="Tim Cook" userId="d1c7cfb340f2c7ab" providerId="LiveId" clId="{24ACC167-D70A-4D71-BB28-A6F4FEEB546C}" dt="2023-03-21T21:44:18.991" v="168"/>
          <ac:inkMkLst>
            <pc:docMk/>
            <pc:sldMk cId="3776161612" sldId="456"/>
            <ac:inkMk id="77" creationId="{6D17DAE5-A586-005F-4B73-4BA20043DDC9}"/>
          </ac:inkMkLst>
        </pc:inkChg>
        <pc:inkChg chg="add del">
          <ac:chgData name="Tim Cook" userId="d1c7cfb340f2c7ab" providerId="LiveId" clId="{24ACC167-D70A-4D71-BB28-A6F4FEEB546C}" dt="2023-03-21T21:44:18.991" v="171"/>
          <ac:inkMkLst>
            <pc:docMk/>
            <pc:sldMk cId="3776161612" sldId="456"/>
            <ac:inkMk id="78" creationId="{8B2858A9-FCB3-9607-F39F-940CAC2EF7D5}"/>
          </ac:inkMkLst>
        </pc:inkChg>
        <pc:inkChg chg="add del">
          <ac:chgData name="Tim Cook" userId="d1c7cfb340f2c7ab" providerId="LiveId" clId="{24ACC167-D70A-4D71-BB28-A6F4FEEB546C}" dt="2023-03-21T21:44:18.991" v="170"/>
          <ac:inkMkLst>
            <pc:docMk/>
            <pc:sldMk cId="3776161612" sldId="456"/>
            <ac:inkMk id="79" creationId="{E6F2C99F-5CF4-CF16-6DE9-FC8989D273EA}"/>
          </ac:inkMkLst>
        </pc:inkChg>
        <pc:inkChg chg="add">
          <ac:chgData name="Tim Cook" userId="d1c7cfb340f2c7ab" providerId="LiveId" clId="{24ACC167-D70A-4D71-BB28-A6F4FEEB546C}" dt="2023-03-21T21:44:20.857" v="173" actId="9405"/>
          <ac:inkMkLst>
            <pc:docMk/>
            <pc:sldMk cId="3776161612" sldId="456"/>
            <ac:inkMk id="81" creationId="{CC0DA1C4-D10D-F44F-0AF0-50FF0B52BE92}"/>
          </ac:inkMkLst>
        </pc:inkChg>
        <pc:inkChg chg="add del">
          <ac:chgData name="Tim Cook" userId="d1c7cfb340f2c7ab" providerId="LiveId" clId="{24ACC167-D70A-4D71-BB28-A6F4FEEB546C}" dt="2023-03-21T21:44:22.601" v="176"/>
          <ac:inkMkLst>
            <pc:docMk/>
            <pc:sldMk cId="3776161612" sldId="456"/>
            <ac:inkMk id="82" creationId="{F93719CE-988A-74EE-8CC8-70E05BF437A1}"/>
          </ac:inkMkLst>
        </pc:inkChg>
        <pc:inkChg chg="add del">
          <ac:chgData name="Tim Cook" userId="d1c7cfb340f2c7ab" providerId="LiveId" clId="{24ACC167-D70A-4D71-BB28-A6F4FEEB546C}" dt="2023-03-21T21:44:22.601" v="177"/>
          <ac:inkMkLst>
            <pc:docMk/>
            <pc:sldMk cId="3776161612" sldId="456"/>
            <ac:inkMk id="83" creationId="{14FF6A4A-0CB9-7DD7-4F47-C73B9C45DC33}"/>
          </ac:inkMkLst>
        </pc:inkChg>
        <pc:inkChg chg="add mod">
          <ac:chgData name="Tim Cook" userId="d1c7cfb340f2c7ab" providerId="LiveId" clId="{24ACC167-D70A-4D71-BB28-A6F4FEEB546C}" dt="2023-03-21T21:44:26.787" v="181"/>
          <ac:inkMkLst>
            <pc:docMk/>
            <pc:sldMk cId="3776161612" sldId="456"/>
            <ac:inkMk id="84" creationId="{B6E51F22-03BC-C098-500B-14D044D7A731}"/>
          </ac:inkMkLst>
        </pc:inkChg>
        <pc:inkChg chg="add mod">
          <ac:chgData name="Tim Cook" userId="d1c7cfb340f2c7ab" providerId="LiveId" clId="{24ACC167-D70A-4D71-BB28-A6F4FEEB546C}" dt="2023-03-21T21:44:26.787" v="181"/>
          <ac:inkMkLst>
            <pc:docMk/>
            <pc:sldMk cId="3776161612" sldId="456"/>
            <ac:inkMk id="85" creationId="{5C006E6D-6DD2-6D10-230F-AE3C4864CBC8}"/>
          </ac:inkMkLst>
        </pc:inkChg>
        <pc:inkChg chg="add">
          <ac:chgData name="Tim Cook" userId="d1c7cfb340f2c7ab" providerId="LiveId" clId="{24ACC167-D70A-4D71-BB28-A6F4FEEB546C}" dt="2023-03-21T21:44:25.919" v="180" actId="9405"/>
          <ac:inkMkLst>
            <pc:docMk/>
            <pc:sldMk cId="3776161612" sldId="456"/>
            <ac:inkMk id="86" creationId="{7C6EF122-EF7E-52CB-604A-DF83894B3FCB}"/>
          </ac:inkMkLst>
        </pc:inkChg>
        <pc:inkChg chg="add del">
          <ac:chgData name="Tim Cook" userId="d1c7cfb340f2c7ab" providerId="LiveId" clId="{24ACC167-D70A-4D71-BB28-A6F4FEEB546C}" dt="2023-03-21T21:44:40.385" v="211"/>
          <ac:inkMkLst>
            <pc:docMk/>
            <pc:sldMk cId="3776161612" sldId="456"/>
            <ac:inkMk id="88" creationId="{67504BC7-8B98-184F-A436-101D2E78FCB5}"/>
          </ac:inkMkLst>
        </pc:inkChg>
        <pc:inkChg chg="add del">
          <ac:chgData name="Tim Cook" userId="d1c7cfb340f2c7ab" providerId="LiveId" clId="{24ACC167-D70A-4D71-BB28-A6F4FEEB546C}" dt="2023-03-21T21:44:34.247" v="197"/>
          <ac:inkMkLst>
            <pc:docMk/>
            <pc:sldMk cId="3776161612" sldId="456"/>
            <ac:inkMk id="89" creationId="{BD28F41C-F360-9406-D3D5-71CC85F7C112}"/>
          </ac:inkMkLst>
        </pc:inkChg>
        <pc:inkChg chg="add del">
          <ac:chgData name="Tim Cook" userId="d1c7cfb340f2c7ab" providerId="LiveId" clId="{24ACC167-D70A-4D71-BB28-A6F4FEEB546C}" dt="2023-03-21T21:44:34.247" v="195"/>
          <ac:inkMkLst>
            <pc:docMk/>
            <pc:sldMk cId="3776161612" sldId="456"/>
            <ac:inkMk id="90" creationId="{EC258EB7-CB35-BA85-33F2-94D1F5F435EB}"/>
          </ac:inkMkLst>
        </pc:inkChg>
        <pc:inkChg chg="add del">
          <ac:chgData name="Tim Cook" userId="d1c7cfb340f2c7ab" providerId="LiveId" clId="{24ACC167-D70A-4D71-BB28-A6F4FEEB546C}" dt="2023-03-21T21:44:34.247" v="199"/>
          <ac:inkMkLst>
            <pc:docMk/>
            <pc:sldMk cId="3776161612" sldId="456"/>
            <ac:inkMk id="91" creationId="{2EBD70F1-4A21-94AB-C2C0-2A39B2EA539A}"/>
          </ac:inkMkLst>
        </pc:inkChg>
        <pc:inkChg chg="add del">
          <ac:chgData name="Tim Cook" userId="d1c7cfb340f2c7ab" providerId="LiveId" clId="{24ACC167-D70A-4D71-BB28-A6F4FEEB546C}" dt="2023-03-21T21:44:34.247" v="193"/>
          <ac:inkMkLst>
            <pc:docMk/>
            <pc:sldMk cId="3776161612" sldId="456"/>
            <ac:inkMk id="92" creationId="{2F43995B-CDC5-9048-478E-AD634E5B9440}"/>
          </ac:inkMkLst>
        </pc:inkChg>
        <pc:inkChg chg="add del">
          <ac:chgData name="Tim Cook" userId="d1c7cfb340f2c7ab" providerId="LiveId" clId="{24ACC167-D70A-4D71-BB28-A6F4FEEB546C}" dt="2023-03-21T21:44:34.247" v="196"/>
          <ac:inkMkLst>
            <pc:docMk/>
            <pc:sldMk cId="3776161612" sldId="456"/>
            <ac:inkMk id="93" creationId="{69ECE613-E511-D780-C73D-11EBD0E62AD3}"/>
          </ac:inkMkLst>
        </pc:inkChg>
        <pc:inkChg chg="add del">
          <ac:chgData name="Tim Cook" userId="d1c7cfb340f2c7ab" providerId="LiveId" clId="{24ACC167-D70A-4D71-BB28-A6F4FEEB546C}" dt="2023-03-21T21:44:34.247" v="194"/>
          <ac:inkMkLst>
            <pc:docMk/>
            <pc:sldMk cId="3776161612" sldId="456"/>
            <ac:inkMk id="94" creationId="{E4850073-893E-8694-D3D3-75D8506B5A24}"/>
          </ac:inkMkLst>
        </pc:inkChg>
        <pc:inkChg chg="add del">
          <ac:chgData name="Tim Cook" userId="d1c7cfb340f2c7ab" providerId="LiveId" clId="{24ACC167-D70A-4D71-BB28-A6F4FEEB546C}" dt="2023-03-21T21:44:34.247" v="198"/>
          <ac:inkMkLst>
            <pc:docMk/>
            <pc:sldMk cId="3776161612" sldId="456"/>
            <ac:inkMk id="95" creationId="{F628E1B7-2FAB-E511-3396-5C0098D305F6}"/>
          </ac:inkMkLst>
        </pc:inkChg>
        <pc:inkChg chg="add del">
          <ac:chgData name="Tim Cook" userId="d1c7cfb340f2c7ab" providerId="LiveId" clId="{24ACC167-D70A-4D71-BB28-A6F4FEEB546C}" dt="2023-03-21T21:44:34.247" v="200"/>
          <ac:inkMkLst>
            <pc:docMk/>
            <pc:sldMk cId="3776161612" sldId="456"/>
            <ac:inkMk id="96" creationId="{60349DDE-3242-0053-FDF3-46B5C18E1424}"/>
          </ac:inkMkLst>
        </pc:inkChg>
        <pc:inkChg chg="add del">
          <ac:chgData name="Tim Cook" userId="d1c7cfb340f2c7ab" providerId="LiveId" clId="{24ACC167-D70A-4D71-BB28-A6F4FEEB546C}" dt="2023-03-21T21:44:34.247" v="192"/>
          <ac:inkMkLst>
            <pc:docMk/>
            <pc:sldMk cId="3776161612" sldId="456"/>
            <ac:inkMk id="97" creationId="{732E234D-6566-93CE-E76D-25FB002C765B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98" creationId="{4C72D5AA-D152-259F-694B-87B34DBF5B33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99" creationId="{8B024090-E8CB-D0FA-344E-97C49FD34C93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0" creationId="{930D81F1-3427-CEAD-31B6-37ECF58A8A70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1" creationId="{6E23DD4E-DE91-BA6D-356C-3471B3DEBC42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2" creationId="{090EB430-06B8-7528-A61B-E9A2B3194AC9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3" creationId="{58E6DB09-BEE7-C989-494D-2F2D059449C8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4" creationId="{3FCF84D2-D1D6-5526-D613-CD8E49777F8B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5" creationId="{9C3B719D-4284-C17E-B323-958380A2D90A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6" creationId="{0585752F-9F66-16D0-AEFF-CB4A3709D65A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8" creationId="{7DBCB157-48DC-972D-DA31-BAA7F322319C}"/>
          </ac:inkMkLst>
        </pc:inkChg>
        <pc:inkChg chg="add del mod">
          <ac:chgData name="Tim Cook" userId="d1c7cfb340f2c7ab" providerId="LiveId" clId="{24ACC167-D70A-4D71-BB28-A6F4FEEB546C}" dt="2023-03-21T21:45:15.416" v="231"/>
          <ac:inkMkLst>
            <pc:docMk/>
            <pc:sldMk cId="3776161612" sldId="456"/>
            <ac:inkMk id="110" creationId="{000BC513-24A3-2E08-F832-815BCDB041F9}"/>
          </ac:inkMkLst>
        </pc:inkChg>
        <pc:inkChg chg="add del mod">
          <ac:chgData name="Tim Cook" userId="d1c7cfb340f2c7ab" providerId="LiveId" clId="{24ACC167-D70A-4D71-BB28-A6F4FEEB546C}" dt="2023-03-21T21:45:13.532" v="228"/>
          <ac:inkMkLst>
            <pc:docMk/>
            <pc:sldMk cId="3776161612" sldId="456"/>
            <ac:inkMk id="111" creationId="{44942CDF-0F31-92AE-44D6-E2EF8155E0F4}"/>
          </ac:inkMkLst>
        </pc:inkChg>
        <pc:inkChg chg="add del mod">
          <ac:chgData name="Tim Cook" userId="d1c7cfb340f2c7ab" providerId="LiveId" clId="{24ACC167-D70A-4D71-BB28-A6F4FEEB546C}" dt="2023-03-21T21:45:13.532" v="225"/>
          <ac:inkMkLst>
            <pc:docMk/>
            <pc:sldMk cId="3776161612" sldId="456"/>
            <ac:inkMk id="113" creationId="{76F4438E-E93F-D813-3244-E3E3234EDE9A}"/>
          </ac:inkMkLst>
        </pc:inkChg>
        <pc:inkChg chg="add del mod">
          <ac:chgData name="Tim Cook" userId="d1c7cfb340f2c7ab" providerId="LiveId" clId="{24ACC167-D70A-4D71-BB28-A6F4FEEB546C}" dt="2023-03-21T21:45:13.532" v="226"/>
          <ac:inkMkLst>
            <pc:docMk/>
            <pc:sldMk cId="3776161612" sldId="456"/>
            <ac:inkMk id="114" creationId="{AF9BE8B8-1693-9FAE-3AB6-B6932A9736DE}"/>
          </ac:inkMkLst>
        </pc:inkChg>
        <pc:inkChg chg="add del mod">
          <ac:chgData name="Tim Cook" userId="d1c7cfb340f2c7ab" providerId="LiveId" clId="{24ACC167-D70A-4D71-BB28-A6F4FEEB546C}" dt="2023-03-21T21:45:15.416" v="230"/>
          <ac:inkMkLst>
            <pc:docMk/>
            <pc:sldMk cId="3776161612" sldId="456"/>
            <ac:inkMk id="115" creationId="{59109074-4EA3-745B-92B2-7128EE8BC3C9}"/>
          </ac:inkMkLst>
        </pc:inkChg>
        <pc:inkChg chg="add del mod">
          <ac:chgData name="Tim Cook" userId="d1c7cfb340f2c7ab" providerId="LiveId" clId="{24ACC167-D70A-4D71-BB28-A6F4FEEB546C}" dt="2023-03-21T21:45:13.532" v="227"/>
          <ac:inkMkLst>
            <pc:docMk/>
            <pc:sldMk cId="3776161612" sldId="456"/>
            <ac:inkMk id="116" creationId="{65AACBCD-B521-D928-1D6B-E518FD5A3684}"/>
          </ac:inkMkLst>
        </pc:inkChg>
        <pc:inkChg chg="add del mod">
          <ac:chgData name="Tim Cook" userId="d1c7cfb340f2c7ab" providerId="LiveId" clId="{24ACC167-D70A-4D71-BB28-A6F4FEEB546C}" dt="2023-03-21T21:45:13.532" v="224"/>
          <ac:inkMkLst>
            <pc:docMk/>
            <pc:sldMk cId="3776161612" sldId="456"/>
            <ac:inkMk id="117" creationId="{AACDD5A5-FAB0-4B97-15EC-CB28CF735199}"/>
          </ac:inkMkLst>
        </pc:inkChg>
        <pc:inkChg chg="add del mod">
          <ac:chgData name="Tim Cook" userId="d1c7cfb340f2c7ab" providerId="LiveId" clId="{24ACC167-D70A-4D71-BB28-A6F4FEEB546C}" dt="2023-03-21T21:45:15.416" v="229"/>
          <ac:inkMkLst>
            <pc:docMk/>
            <pc:sldMk cId="3776161612" sldId="456"/>
            <ac:inkMk id="118" creationId="{344124A4-37EF-77A2-B99C-2C0EA71F3552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20" creationId="{1E6DAFA1-2717-310C-F382-9EFA3FFC2080}"/>
          </ac:inkMkLst>
        </pc:inkChg>
      </pc:sldChg>
      <pc:sldChg chg="addSp delSp modSp mod">
        <pc:chgData name="Tim Cook" userId="d1c7cfb340f2c7ab" providerId="LiveId" clId="{24ACC167-D70A-4D71-BB28-A6F4FEEB546C}" dt="2023-03-21T21:47:25.863" v="323"/>
        <pc:sldMkLst>
          <pc:docMk/>
          <pc:sldMk cId="2902850203" sldId="457"/>
        </pc:sldMkLst>
        <pc:grpChg chg="mod">
          <ac:chgData name="Tim Cook" userId="d1c7cfb340f2c7ab" providerId="LiveId" clId="{24ACC167-D70A-4D71-BB28-A6F4FEEB546C}" dt="2023-03-21T21:45:49.742" v="247"/>
          <ac:grpSpMkLst>
            <pc:docMk/>
            <pc:sldMk cId="2902850203" sldId="457"/>
            <ac:grpSpMk id="13" creationId="{9E548FB5-F41A-58FC-0B0E-8CEFC9136182}"/>
          </ac:grpSpMkLst>
        </pc:grpChg>
        <pc:grpChg chg="del mod">
          <ac:chgData name="Tim Cook" userId="d1c7cfb340f2c7ab" providerId="LiveId" clId="{24ACC167-D70A-4D71-BB28-A6F4FEEB546C}" dt="2023-03-21T21:46:06.732" v="260"/>
          <ac:grpSpMkLst>
            <pc:docMk/>
            <pc:sldMk cId="2902850203" sldId="457"/>
            <ac:grpSpMk id="21" creationId="{C7D116FB-9E14-209B-D92F-25D4408CD67E}"/>
          </ac:grpSpMkLst>
        </pc:grpChg>
        <pc:grpChg chg="del mod">
          <ac:chgData name="Tim Cook" userId="d1c7cfb340f2c7ab" providerId="LiveId" clId="{24ACC167-D70A-4D71-BB28-A6F4FEEB546C}" dt="2023-03-21T21:46:10.809" v="267"/>
          <ac:grpSpMkLst>
            <pc:docMk/>
            <pc:sldMk cId="2902850203" sldId="457"/>
            <ac:grpSpMk id="25" creationId="{639F17EB-0C8A-F549-6D12-EB2B43BA86E4}"/>
          </ac:grpSpMkLst>
        </pc:grpChg>
        <pc:grpChg chg="mod">
          <ac:chgData name="Tim Cook" userId="d1c7cfb340f2c7ab" providerId="LiveId" clId="{24ACC167-D70A-4D71-BB28-A6F4FEEB546C}" dt="2023-03-21T21:46:10.809" v="267"/>
          <ac:grpSpMkLst>
            <pc:docMk/>
            <pc:sldMk cId="2902850203" sldId="457"/>
            <ac:grpSpMk id="27" creationId="{813B9771-57B4-9B7B-F2CA-33FF6A65C274}"/>
          </ac:grpSpMkLst>
        </pc:grpChg>
        <pc:grpChg chg="del mod">
          <ac:chgData name="Tim Cook" userId="d1c7cfb340f2c7ab" providerId="LiveId" clId="{24ACC167-D70A-4D71-BB28-A6F4FEEB546C}" dt="2023-03-21T21:46:24.319" v="279"/>
          <ac:grpSpMkLst>
            <pc:docMk/>
            <pc:sldMk cId="2902850203" sldId="457"/>
            <ac:grpSpMk id="32" creationId="{7D1AB14C-CA8D-126C-4D70-5EF0745E8142}"/>
          </ac:grpSpMkLst>
        </pc:grpChg>
        <pc:grpChg chg="mod">
          <ac:chgData name="Tim Cook" userId="d1c7cfb340f2c7ab" providerId="LiveId" clId="{24ACC167-D70A-4D71-BB28-A6F4FEEB546C}" dt="2023-03-21T21:46:24.319" v="279"/>
          <ac:grpSpMkLst>
            <pc:docMk/>
            <pc:sldMk cId="2902850203" sldId="457"/>
            <ac:grpSpMk id="37" creationId="{96102AED-27A5-6458-A9F4-25CE119A5AF0}"/>
          </ac:grpSpMkLst>
        </pc:grpChg>
        <pc:grpChg chg="mod">
          <ac:chgData name="Tim Cook" userId="d1c7cfb340f2c7ab" providerId="LiveId" clId="{24ACC167-D70A-4D71-BB28-A6F4FEEB546C}" dt="2023-03-21T21:46:28.418" v="284"/>
          <ac:grpSpMkLst>
            <pc:docMk/>
            <pc:sldMk cId="2902850203" sldId="457"/>
            <ac:grpSpMk id="42" creationId="{096F4825-3B35-1F46-BD74-9E8A59D4F870}"/>
          </ac:grpSpMkLst>
        </pc:grpChg>
        <pc:grpChg chg="del mod">
          <ac:chgData name="Tim Cook" userId="d1c7cfb340f2c7ab" providerId="LiveId" clId="{24ACC167-D70A-4D71-BB28-A6F4FEEB546C}" dt="2023-03-21T21:47:06.069" v="288"/>
          <ac:grpSpMkLst>
            <pc:docMk/>
            <pc:sldMk cId="2902850203" sldId="457"/>
            <ac:grpSpMk id="45" creationId="{755CDAB1-0309-5C87-8A6F-D053FC6CA4D6}"/>
          </ac:grpSpMkLst>
        </pc:grpChg>
        <pc:grpChg chg="del mod">
          <ac:chgData name="Tim Cook" userId="d1c7cfb340f2c7ab" providerId="LiveId" clId="{24ACC167-D70A-4D71-BB28-A6F4FEEB546C}" dt="2023-03-21T21:47:12.026" v="297"/>
          <ac:grpSpMkLst>
            <pc:docMk/>
            <pc:sldMk cId="2902850203" sldId="457"/>
            <ac:grpSpMk id="48" creationId="{3D1EFFA0-1E5E-A196-F081-7D231202C3EB}"/>
          </ac:grpSpMkLst>
        </pc:grpChg>
        <pc:grpChg chg="mod">
          <ac:chgData name="Tim Cook" userId="d1c7cfb340f2c7ab" providerId="LiveId" clId="{24ACC167-D70A-4D71-BB28-A6F4FEEB546C}" dt="2023-03-21T21:47:12.026" v="297"/>
          <ac:grpSpMkLst>
            <pc:docMk/>
            <pc:sldMk cId="2902850203" sldId="457"/>
            <ac:grpSpMk id="53" creationId="{DC02024A-87F2-AB71-CAF9-CBB8E6E6BD80}"/>
          </ac:grpSpMkLst>
        </pc:grpChg>
        <pc:grpChg chg="mod">
          <ac:chgData name="Tim Cook" userId="d1c7cfb340f2c7ab" providerId="LiveId" clId="{24ACC167-D70A-4D71-BB28-A6F4FEEB546C}" dt="2023-03-21T21:47:25.863" v="323"/>
          <ac:grpSpMkLst>
            <pc:docMk/>
            <pc:sldMk cId="2902850203" sldId="457"/>
            <ac:grpSpMk id="74" creationId="{5BECE921-5747-22C4-B20E-9F5BB005570F}"/>
          </ac:grpSpMkLst>
        </pc:grpChg>
        <pc:grpChg chg="mod">
          <ac:chgData name="Tim Cook" userId="d1c7cfb340f2c7ab" providerId="LiveId" clId="{24ACC167-D70A-4D71-BB28-A6F4FEEB546C}" dt="2023-03-21T21:47:25.863" v="323"/>
          <ac:grpSpMkLst>
            <pc:docMk/>
            <pc:sldMk cId="2902850203" sldId="457"/>
            <ac:grpSpMk id="75" creationId="{DDE295AB-EA99-6686-BFFA-C68F91FD70E9}"/>
          </ac:grpSpMkLst>
        </pc:grpChg>
        <pc:inkChg chg="add del">
          <ac:chgData name="Tim Cook" userId="d1c7cfb340f2c7ab" providerId="LiveId" clId="{24ACC167-D70A-4D71-BB28-A6F4FEEB546C}" dt="2023-03-21T21:45:41.707" v="235"/>
          <ac:inkMkLst>
            <pc:docMk/>
            <pc:sldMk cId="2902850203" sldId="457"/>
            <ac:inkMk id="3" creationId="{464B588D-29E5-2B80-ED91-F1036633D2A3}"/>
          </ac:inkMkLst>
        </pc:inkChg>
        <pc:inkChg chg="add">
          <ac:chgData name="Tim Cook" userId="d1c7cfb340f2c7ab" providerId="LiveId" clId="{24ACC167-D70A-4D71-BB28-A6F4FEEB546C}" dt="2023-03-21T21:45:44.200" v="236" actId="9405"/>
          <ac:inkMkLst>
            <pc:docMk/>
            <pc:sldMk cId="2902850203" sldId="457"/>
            <ac:inkMk id="4" creationId="{4A4B5C1A-FD09-CD5B-8AAE-A46BA8A27464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5" creationId="{57F68180-85D7-4DB1-8859-B57BF66FFE90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6" creationId="{62FBD7D3-C5E6-4CA5-E035-16BA329ABEB9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7" creationId="{F2D8CFD9-6682-DEC5-AF84-EE390E2894DB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8" creationId="{50497531-8AAF-7A81-8BFE-1C9AD099D428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9" creationId="{D932EBFF-8B9D-9609-8E45-F50207E88EF1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10" creationId="{157BCB72-AE85-CEC0-3198-C409EB7506C5}"/>
          </ac:inkMkLst>
        </pc:inkChg>
        <pc:inkChg chg="add del">
          <ac:chgData name="Tim Cook" userId="d1c7cfb340f2c7ab" providerId="LiveId" clId="{24ACC167-D70A-4D71-BB28-A6F4FEEB546C}" dt="2023-03-21T21:45:49.430" v="245"/>
          <ac:inkMkLst>
            <pc:docMk/>
            <pc:sldMk cId="2902850203" sldId="457"/>
            <ac:inkMk id="11" creationId="{A66FABF9-5BB0-543C-3DF3-4F48E92DC6C1}"/>
          </ac:inkMkLst>
        </pc:inkChg>
        <pc:inkChg chg="add del">
          <ac:chgData name="Tim Cook" userId="d1c7cfb340f2c7ab" providerId="LiveId" clId="{24ACC167-D70A-4D71-BB28-A6F4FEEB546C}" dt="2023-03-21T21:45:49.445" v="246"/>
          <ac:inkMkLst>
            <pc:docMk/>
            <pc:sldMk cId="2902850203" sldId="457"/>
            <ac:inkMk id="12" creationId="{17034526-9E5D-ED18-F17A-93A5D4618747}"/>
          </ac:inkMkLst>
        </pc:inkChg>
        <pc:inkChg chg="add">
          <ac:chgData name="Tim Cook" userId="d1c7cfb340f2c7ab" providerId="LiveId" clId="{24ACC167-D70A-4D71-BB28-A6F4FEEB546C}" dt="2023-03-21T21:45:51.046" v="248" actId="9405"/>
          <ac:inkMkLst>
            <pc:docMk/>
            <pc:sldMk cId="2902850203" sldId="457"/>
            <ac:inkMk id="14" creationId="{6F3E698F-BEF0-574D-CA67-BF3F48F84BF7}"/>
          </ac:inkMkLst>
        </pc:inkChg>
        <pc:inkChg chg="add del mod">
          <ac:chgData name="Tim Cook" userId="d1c7cfb340f2c7ab" providerId="LiveId" clId="{24ACC167-D70A-4D71-BB28-A6F4FEEB546C}" dt="2023-03-21T21:46:06.732" v="260"/>
          <ac:inkMkLst>
            <pc:docMk/>
            <pc:sldMk cId="2902850203" sldId="457"/>
            <ac:inkMk id="15" creationId="{433B5219-DC6F-CBA2-60F4-F9D6301ABD19}"/>
          </ac:inkMkLst>
        </pc:inkChg>
        <pc:inkChg chg="add del mod">
          <ac:chgData name="Tim Cook" userId="d1c7cfb340f2c7ab" providerId="LiveId" clId="{24ACC167-D70A-4D71-BB28-A6F4FEEB546C}" dt="2023-03-21T21:46:06.731" v="257"/>
          <ac:inkMkLst>
            <pc:docMk/>
            <pc:sldMk cId="2902850203" sldId="457"/>
            <ac:inkMk id="16" creationId="{6F1FBEE8-0FB8-9804-6794-7F354E9C1F59}"/>
          </ac:inkMkLst>
        </pc:inkChg>
        <pc:inkChg chg="add del mod">
          <ac:chgData name="Tim Cook" userId="d1c7cfb340f2c7ab" providerId="LiveId" clId="{24ACC167-D70A-4D71-BB28-A6F4FEEB546C}" dt="2023-03-21T21:46:06.732" v="259"/>
          <ac:inkMkLst>
            <pc:docMk/>
            <pc:sldMk cId="2902850203" sldId="457"/>
            <ac:inkMk id="17" creationId="{24FE60D9-322E-9A25-7F1F-67AD0E565ADF}"/>
          </ac:inkMkLst>
        </pc:inkChg>
        <pc:inkChg chg="add del mod">
          <ac:chgData name="Tim Cook" userId="d1c7cfb340f2c7ab" providerId="LiveId" clId="{24ACC167-D70A-4D71-BB28-A6F4FEEB546C}" dt="2023-03-21T21:46:06.730" v="256"/>
          <ac:inkMkLst>
            <pc:docMk/>
            <pc:sldMk cId="2902850203" sldId="457"/>
            <ac:inkMk id="18" creationId="{A6A32A0C-7BAE-8DCC-2276-6F5F686F3301}"/>
          </ac:inkMkLst>
        </pc:inkChg>
        <pc:inkChg chg="add del mod">
          <ac:chgData name="Tim Cook" userId="d1c7cfb340f2c7ab" providerId="LiveId" clId="{24ACC167-D70A-4D71-BB28-A6F4FEEB546C}" dt="2023-03-21T21:46:06.731" v="258"/>
          <ac:inkMkLst>
            <pc:docMk/>
            <pc:sldMk cId="2902850203" sldId="457"/>
            <ac:inkMk id="19" creationId="{4D23F5C2-456C-10BE-D37C-807B1D06FAE4}"/>
          </ac:inkMkLst>
        </pc:inkChg>
        <pc:inkChg chg="add del mod">
          <ac:chgData name="Tim Cook" userId="d1c7cfb340f2c7ab" providerId="LiveId" clId="{24ACC167-D70A-4D71-BB28-A6F4FEEB546C}" dt="2023-03-21T21:46:06.732" v="261"/>
          <ac:inkMkLst>
            <pc:docMk/>
            <pc:sldMk cId="2902850203" sldId="457"/>
            <ac:inkMk id="20" creationId="{0CB8F2C3-27B3-DC38-2072-B84DC9D58875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2" creationId="{ED44572C-1D3E-5748-3B50-A8C3231D2BD5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3" creationId="{023341A0-9C13-B7F8-0628-DF25DAC4FE17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4" creationId="{7A8EF22A-C7CB-692E-4413-6A97B0526431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6" creationId="{C7CC1FEF-51E6-8FC6-3AFC-87E9221CF2CC}"/>
          </ac:inkMkLst>
        </pc:inkChg>
        <pc:inkChg chg="add del">
          <ac:chgData name="Tim Cook" userId="d1c7cfb340f2c7ab" providerId="LiveId" clId="{24ACC167-D70A-4D71-BB28-A6F4FEEB546C}" dt="2023-03-21T21:46:15.226" v="271"/>
          <ac:inkMkLst>
            <pc:docMk/>
            <pc:sldMk cId="2902850203" sldId="457"/>
            <ac:inkMk id="28" creationId="{A15D6D3A-2FB7-EDC5-4350-15FD3AB69EC3}"/>
          </ac:inkMkLst>
        </pc:inkChg>
        <pc:inkChg chg="add del">
          <ac:chgData name="Tim Cook" userId="d1c7cfb340f2c7ab" providerId="LiveId" clId="{24ACC167-D70A-4D71-BB28-A6F4FEEB546C}" dt="2023-03-21T21:46:15.226" v="270"/>
          <ac:inkMkLst>
            <pc:docMk/>
            <pc:sldMk cId="2902850203" sldId="457"/>
            <ac:inkMk id="29" creationId="{1C684F60-D5AE-6CB3-EE5D-08D319F8F3D3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0" creationId="{60D2BDE4-34AF-C525-5D37-0A2A5B3F3A75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1" creationId="{CA930E4B-1EEC-0C26-9F17-090DAAFD8892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3" creationId="{18F7CF4B-DDE8-1258-E62E-AD7FAD7E8A32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4" creationId="{F26FFD85-8FC1-25B6-2BCB-AD930B75206A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5" creationId="{869D8225-9E28-CFEE-F8C3-6A9A0739F8B1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6" creationId="{400063C9-072C-E540-7A85-2B803DBDF353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38" creationId="{EC5D9082-49D9-4FA4-CAB8-C51DC6EEE5C7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39" creationId="{87F35EB7-2132-D56F-8ED4-2364B1101A59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40" creationId="{8CB73CD7-895E-2957-4940-CFCED6B2276C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41" creationId="{D0B3428D-FA14-0E6D-0B2D-4032A27E2174}"/>
          </ac:inkMkLst>
        </pc:inkChg>
        <pc:inkChg chg="add del mod">
          <ac:chgData name="Tim Cook" userId="d1c7cfb340f2c7ab" providerId="LiveId" clId="{24ACC167-D70A-4D71-BB28-A6F4FEEB546C}" dt="2023-03-21T21:47:06.069" v="289"/>
          <ac:inkMkLst>
            <pc:docMk/>
            <pc:sldMk cId="2902850203" sldId="457"/>
            <ac:inkMk id="43" creationId="{99A7F507-17C6-4C26-0F36-5536F9804B65}"/>
          </ac:inkMkLst>
        </pc:inkChg>
        <pc:inkChg chg="add del mod">
          <ac:chgData name="Tim Cook" userId="d1c7cfb340f2c7ab" providerId="LiveId" clId="{24ACC167-D70A-4D71-BB28-A6F4FEEB546C}" dt="2023-03-21T21:47:06.069" v="288"/>
          <ac:inkMkLst>
            <pc:docMk/>
            <pc:sldMk cId="2902850203" sldId="457"/>
            <ac:inkMk id="44" creationId="{A2A8F0A4-A522-9734-BB26-995ADCEF9B27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6" creationId="{73FBC953-B3A8-405F-A39A-B50951D3D1D4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7" creationId="{7098D2C7-1CDE-F955-1588-F75CD1478A14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9" creationId="{DFBAB803-46AC-D8F5-7225-A883EB7CFA53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0" creationId="{D8517AEF-1C2A-2969-A34F-3906C2D64159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1" creationId="{13286DA2-D5B9-CB43-EF72-BA953E32ABBE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2" creationId="{34CE19FB-48A2-F1F1-B006-49895D68397F}"/>
          </ac:inkMkLst>
        </pc:inkChg>
        <pc:inkChg chg="add del">
          <ac:chgData name="Tim Cook" userId="d1c7cfb340f2c7ab" providerId="LiveId" clId="{24ACC167-D70A-4D71-BB28-A6F4FEEB546C}" dt="2023-03-21T21:47:16.547" v="303"/>
          <ac:inkMkLst>
            <pc:docMk/>
            <pc:sldMk cId="2902850203" sldId="457"/>
            <ac:inkMk id="54" creationId="{E1CCFD06-CCD6-EB3C-09CD-796FEB209899}"/>
          </ac:inkMkLst>
        </pc:inkChg>
        <pc:inkChg chg="add del">
          <ac:chgData name="Tim Cook" userId="d1c7cfb340f2c7ab" providerId="LiveId" clId="{24ACC167-D70A-4D71-BB28-A6F4FEEB546C}" dt="2023-03-21T21:47:16.548" v="305"/>
          <ac:inkMkLst>
            <pc:docMk/>
            <pc:sldMk cId="2902850203" sldId="457"/>
            <ac:inkMk id="55" creationId="{DC3D4D37-7444-DDC3-DF31-48C8CAAC9772}"/>
          </ac:inkMkLst>
        </pc:inkChg>
        <pc:inkChg chg="add del">
          <ac:chgData name="Tim Cook" userId="d1c7cfb340f2c7ab" providerId="LiveId" clId="{24ACC167-D70A-4D71-BB28-A6F4FEEB546C}" dt="2023-03-21T21:47:16.548" v="304"/>
          <ac:inkMkLst>
            <pc:docMk/>
            <pc:sldMk cId="2902850203" sldId="457"/>
            <ac:inkMk id="56" creationId="{62FD3664-28EA-3327-C6FD-3A15F08A112A}"/>
          </ac:inkMkLst>
        </pc:inkChg>
        <pc:inkChg chg="add del">
          <ac:chgData name="Tim Cook" userId="d1c7cfb340f2c7ab" providerId="LiveId" clId="{24ACC167-D70A-4D71-BB28-A6F4FEEB546C}" dt="2023-03-21T21:47:16.548" v="306"/>
          <ac:inkMkLst>
            <pc:docMk/>
            <pc:sldMk cId="2902850203" sldId="457"/>
            <ac:inkMk id="57" creationId="{F9C2F097-A264-91AB-874D-936DC9CF70F5}"/>
          </ac:inkMkLst>
        </pc:inkChg>
        <pc:inkChg chg="add del">
          <ac:chgData name="Tim Cook" userId="d1c7cfb340f2c7ab" providerId="LiveId" clId="{24ACC167-D70A-4D71-BB28-A6F4FEEB546C}" dt="2023-03-21T21:47:16.548" v="307"/>
          <ac:inkMkLst>
            <pc:docMk/>
            <pc:sldMk cId="2902850203" sldId="457"/>
            <ac:inkMk id="58" creationId="{9491CB81-708B-E3DB-B745-C4AF1B572A4A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59" creationId="{D7A81607-AB3F-E117-3D5D-3CF098F213C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0" creationId="{905E485A-E3C9-A052-6985-12464E41FC7C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1" creationId="{B985EADA-47B1-7DA7-50B6-5634ED13FD73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2" creationId="{FB8CDEB6-87DC-2DE9-AD8F-803D40EC30D3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3" creationId="{3A1F9EFD-D3C2-1493-4241-70209438DA1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4" creationId="{130732D3-2D3A-03C4-D175-449FC7ED6F85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5" creationId="{60027523-2249-A490-087B-B0EA5BD0D2E8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6" creationId="{2A35FB69-D0C4-0DCD-CF52-FD1E8F40090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7" creationId="{3D8FA894-E4D4-B8E4-B7C7-F44183729785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8" creationId="{E7F01F4D-A793-0B40-C5BF-93E0D4B9A56A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9" creationId="{641803EF-4B1A-A63D-220B-FE17597FD140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0" creationId="{FFC1635B-8392-C130-7761-9E7F43FD1C6E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1" creationId="{2D54E9D3-3DE3-B7BA-A855-82D38F712520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2" creationId="{9F06D917-FCBC-AFE1-7ED1-DCC8C90FA09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3" creationId="{F634CA78-D261-01CC-DDF5-8F1EF9AA8FEC}"/>
          </ac:inkMkLst>
        </pc:inkChg>
      </pc:sldChg>
      <pc:sldChg chg="addSp delSp modSp mod">
        <pc:chgData name="Tim Cook" userId="d1c7cfb340f2c7ab" providerId="LiveId" clId="{24ACC167-D70A-4D71-BB28-A6F4FEEB546C}" dt="2023-03-21T21:55:49.054" v="720"/>
        <pc:sldMkLst>
          <pc:docMk/>
          <pc:sldMk cId="4071529067" sldId="458"/>
        </pc:sldMkLst>
        <pc:spChg chg="del">
          <ac:chgData name="Tim Cook" userId="d1c7cfb340f2c7ab" providerId="LiveId" clId="{24ACC167-D70A-4D71-BB28-A6F4FEEB546C}" dt="2023-03-21T21:49:54.369" v="324" actId="478"/>
          <ac:spMkLst>
            <pc:docMk/>
            <pc:sldMk cId="4071529067" sldId="458"/>
            <ac:spMk id="3" creationId="{8EAC161C-BAFC-864D-F5AF-09B3630D3C6C}"/>
          </ac:spMkLst>
        </pc:s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1" creationId="{27C50954-1271-F094-C28B-AA8CAFDE51A7}"/>
          </ac:grpSpMkLst>
        </pc:gr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2" creationId="{6E517EA2-B2CA-9642-3B7A-1F1A4364B9DA}"/>
          </ac:grpSpMkLst>
        </pc:gr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3" creationId="{BCE8577D-25BA-3915-79A0-0CB6FA136202}"/>
          </ac:grpSpMkLst>
        </pc:grpChg>
        <pc:grpChg chg="mod">
          <ac:chgData name="Tim Cook" userId="d1c7cfb340f2c7ab" providerId="LiveId" clId="{24ACC167-D70A-4D71-BB28-A6F4FEEB546C}" dt="2023-03-21T21:50:31.447" v="373"/>
          <ac:grpSpMkLst>
            <pc:docMk/>
            <pc:sldMk cId="4071529067" sldId="458"/>
            <ac:grpSpMk id="42" creationId="{7337A3C8-4F98-617A-81A9-7B90C43C652C}"/>
          </ac:grpSpMkLst>
        </pc:grpChg>
        <pc:grpChg chg="del mod">
          <ac:chgData name="Tim Cook" userId="d1c7cfb340f2c7ab" providerId="LiveId" clId="{24ACC167-D70A-4D71-BB28-A6F4FEEB546C}" dt="2023-03-21T21:50:48.803" v="404"/>
          <ac:grpSpMkLst>
            <pc:docMk/>
            <pc:sldMk cId="4071529067" sldId="458"/>
            <ac:grpSpMk id="50" creationId="{E9FC3B4B-72FB-ACAC-67B7-9EBE58A67196}"/>
          </ac:grpSpMkLst>
        </pc:grpChg>
        <pc:grpChg chg="mod">
          <ac:chgData name="Tim Cook" userId="d1c7cfb340f2c7ab" providerId="LiveId" clId="{24ACC167-D70A-4D71-BB28-A6F4FEEB546C}" dt="2023-03-21T21:50:48.803" v="404"/>
          <ac:grpSpMkLst>
            <pc:docMk/>
            <pc:sldMk cId="4071529067" sldId="458"/>
            <ac:grpSpMk id="68" creationId="{A28A174F-29E9-898C-F446-F65829970915}"/>
          </ac:grpSpMkLst>
        </pc:grpChg>
        <pc:grpChg chg="del mod">
          <ac:chgData name="Tim Cook" userId="d1c7cfb340f2c7ab" providerId="LiveId" clId="{24ACC167-D70A-4D71-BB28-A6F4FEEB546C}" dt="2023-03-21T21:51:11.384" v="409"/>
          <ac:grpSpMkLst>
            <pc:docMk/>
            <pc:sldMk cId="4071529067" sldId="458"/>
            <ac:grpSpMk id="71" creationId="{DDAE1963-E7EA-5D02-7D26-052D01D20DE9}"/>
          </ac:grpSpMkLst>
        </pc:grpChg>
        <pc:grpChg chg="del mod">
          <ac:chgData name="Tim Cook" userId="d1c7cfb340f2c7ab" providerId="LiveId" clId="{24ACC167-D70A-4D71-BB28-A6F4FEEB546C}" dt="2023-03-21T21:51:24.656" v="422"/>
          <ac:grpSpMkLst>
            <pc:docMk/>
            <pc:sldMk cId="4071529067" sldId="458"/>
            <ac:grpSpMk id="78" creationId="{C7B65182-289E-9185-340F-6DD66DE1B4E4}"/>
          </ac:grpSpMkLst>
        </pc:grpChg>
        <pc:grpChg chg="del mod">
          <ac:chgData name="Tim Cook" userId="d1c7cfb340f2c7ab" providerId="LiveId" clId="{24ACC167-D70A-4D71-BB28-A6F4FEEB546C}" dt="2023-03-21T21:51:28.653" v="428"/>
          <ac:grpSpMkLst>
            <pc:docMk/>
            <pc:sldMk cId="4071529067" sldId="458"/>
            <ac:grpSpMk id="81" creationId="{C8E5F988-6895-91CB-B8BD-1D24A09CB6D7}"/>
          </ac:grpSpMkLst>
        </pc:grpChg>
        <pc:grpChg chg="del mod">
          <ac:chgData name="Tim Cook" userId="d1c7cfb340f2c7ab" providerId="LiveId" clId="{24ACC167-D70A-4D71-BB28-A6F4FEEB546C}" dt="2023-03-21T21:51:37.041" v="437"/>
          <ac:grpSpMkLst>
            <pc:docMk/>
            <pc:sldMk cId="4071529067" sldId="458"/>
            <ac:grpSpMk id="86" creationId="{A29D873F-923F-9651-FB8A-02FC980386FB}"/>
          </ac:grpSpMkLst>
        </pc:grpChg>
        <pc:grpChg chg="del mod">
          <ac:chgData name="Tim Cook" userId="d1c7cfb340f2c7ab" providerId="LiveId" clId="{24ACC167-D70A-4D71-BB28-A6F4FEEB546C}" dt="2023-03-21T21:51:39.019" v="439"/>
          <ac:grpSpMkLst>
            <pc:docMk/>
            <pc:sldMk cId="4071529067" sldId="458"/>
            <ac:grpSpMk id="88" creationId="{91FA0B88-C5CA-BAFE-AFC6-580C5341FB1F}"/>
          </ac:grpSpMkLst>
        </pc:grpChg>
        <pc:grpChg chg="del mod">
          <ac:chgData name="Tim Cook" userId="d1c7cfb340f2c7ab" providerId="LiveId" clId="{24ACC167-D70A-4D71-BB28-A6F4FEEB546C}" dt="2023-03-21T21:51:44.374" v="446"/>
          <ac:grpSpMkLst>
            <pc:docMk/>
            <pc:sldMk cId="4071529067" sldId="458"/>
            <ac:grpSpMk id="92" creationId="{69F402FB-515D-309B-93CF-A90E2C7F414C}"/>
          </ac:grpSpMkLst>
        </pc:grpChg>
        <pc:grpChg chg="del mod">
          <ac:chgData name="Tim Cook" userId="d1c7cfb340f2c7ab" providerId="LiveId" clId="{24ACC167-D70A-4D71-BB28-A6F4FEEB546C}" dt="2023-03-21T21:51:48.175" v="452"/>
          <ac:grpSpMkLst>
            <pc:docMk/>
            <pc:sldMk cId="4071529067" sldId="458"/>
            <ac:grpSpMk id="95" creationId="{499979CB-DB55-6D33-DAF3-D28F72F59873}"/>
          </ac:grpSpMkLst>
        </pc:grpChg>
        <pc:grpChg chg="del mod">
          <ac:chgData name="Tim Cook" userId="d1c7cfb340f2c7ab" providerId="LiveId" clId="{24ACC167-D70A-4D71-BB28-A6F4FEEB546C}" dt="2023-03-21T21:51:51.652" v="456"/>
          <ac:grpSpMkLst>
            <pc:docMk/>
            <pc:sldMk cId="4071529067" sldId="458"/>
            <ac:grpSpMk id="97" creationId="{22F3FFE0-4665-1979-8C6D-28D79214838F}"/>
          </ac:grpSpMkLst>
        </pc:grpChg>
        <pc:grpChg chg="mod">
          <ac:chgData name="Tim Cook" userId="d1c7cfb340f2c7ab" providerId="LiveId" clId="{24ACC167-D70A-4D71-BB28-A6F4FEEB546C}" dt="2023-03-21T21:51:51.652" v="456"/>
          <ac:grpSpMkLst>
            <pc:docMk/>
            <pc:sldMk cId="4071529067" sldId="458"/>
            <ac:grpSpMk id="101" creationId="{AD7F9770-A6D9-77B1-CC3C-819F324587E1}"/>
          </ac:grpSpMkLst>
        </pc:grpChg>
        <pc:grpChg chg="mod">
          <ac:chgData name="Tim Cook" userId="d1c7cfb340f2c7ab" providerId="LiveId" clId="{24ACC167-D70A-4D71-BB28-A6F4FEEB546C}" dt="2023-03-21T21:51:56.740" v="464"/>
          <ac:grpSpMkLst>
            <pc:docMk/>
            <pc:sldMk cId="4071529067" sldId="458"/>
            <ac:grpSpMk id="109" creationId="{F81857F3-4922-5B93-EFDD-36B0694C39A6}"/>
          </ac:grpSpMkLst>
        </pc:grpChg>
        <pc:grpChg chg="mod">
          <ac:chgData name="Tim Cook" userId="d1c7cfb340f2c7ab" providerId="LiveId" clId="{24ACC167-D70A-4D71-BB28-A6F4FEEB546C}" dt="2023-03-21T21:52:18.916" v="477"/>
          <ac:grpSpMkLst>
            <pc:docMk/>
            <pc:sldMk cId="4071529067" sldId="458"/>
            <ac:grpSpMk id="113" creationId="{DABDDD64-6DA2-5018-8DD9-6496832393DE}"/>
          </ac:grpSpMkLst>
        </pc:grpChg>
        <pc:grpChg chg="del mod">
          <ac:chgData name="Tim Cook" userId="d1c7cfb340f2c7ab" providerId="LiveId" clId="{24ACC167-D70A-4D71-BB28-A6F4FEEB546C}" dt="2023-03-21T21:52:13.369" v="476"/>
          <ac:grpSpMkLst>
            <pc:docMk/>
            <pc:sldMk cId="4071529067" sldId="458"/>
            <ac:grpSpMk id="119" creationId="{8F7DE142-E752-B7C9-ECC6-5CB864EBC679}"/>
          </ac:grpSpMkLst>
        </pc:grpChg>
        <pc:grpChg chg="mod">
          <ac:chgData name="Tim Cook" userId="d1c7cfb340f2c7ab" providerId="LiveId" clId="{24ACC167-D70A-4D71-BB28-A6F4FEEB546C}" dt="2023-03-21T21:52:13.369" v="476"/>
          <ac:grpSpMkLst>
            <pc:docMk/>
            <pc:sldMk cId="4071529067" sldId="458"/>
            <ac:grpSpMk id="121" creationId="{97CB3133-79AD-9D09-4BF8-A856B73CE815}"/>
          </ac:grpSpMkLst>
        </pc:grpChg>
        <pc:grpChg chg="del mod">
          <ac:chgData name="Tim Cook" userId="d1c7cfb340f2c7ab" providerId="LiveId" clId="{24ACC167-D70A-4D71-BB28-A6F4FEEB546C}" dt="2023-03-21T21:52:57.435" v="504"/>
          <ac:grpSpMkLst>
            <pc:docMk/>
            <pc:sldMk cId="4071529067" sldId="458"/>
            <ac:grpSpMk id="133" creationId="{12C5D7C6-8377-EDE9-C72F-A8A4E177781D}"/>
          </ac:grpSpMkLst>
        </pc:grpChg>
        <pc:grpChg chg="del mod">
          <ac:chgData name="Tim Cook" userId="d1c7cfb340f2c7ab" providerId="LiveId" clId="{24ACC167-D70A-4D71-BB28-A6F4FEEB546C}" dt="2023-03-21T21:53:06.197" v="519"/>
          <ac:grpSpMkLst>
            <pc:docMk/>
            <pc:sldMk cId="4071529067" sldId="458"/>
            <ac:grpSpMk id="140" creationId="{5F4F7EB9-C496-CBCC-CBE5-929EDF239287}"/>
          </ac:grpSpMkLst>
        </pc:grpChg>
        <pc:grpChg chg="mod">
          <ac:chgData name="Tim Cook" userId="d1c7cfb340f2c7ab" providerId="LiveId" clId="{24ACC167-D70A-4D71-BB28-A6F4FEEB546C}" dt="2023-03-21T21:53:06.197" v="519"/>
          <ac:grpSpMkLst>
            <pc:docMk/>
            <pc:sldMk cId="4071529067" sldId="458"/>
            <ac:grpSpMk id="148" creationId="{51C1A0DE-D2D5-EF91-8020-1C9C3B704F27}"/>
          </ac:grpSpMkLst>
        </pc:grpChg>
        <pc:grpChg chg="mod">
          <ac:chgData name="Tim Cook" userId="d1c7cfb340f2c7ab" providerId="LiveId" clId="{24ACC167-D70A-4D71-BB28-A6F4FEEB546C}" dt="2023-03-21T21:53:25.217" v="524"/>
          <ac:grpSpMkLst>
            <pc:docMk/>
            <pc:sldMk cId="4071529067" sldId="458"/>
            <ac:grpSpMk id="153" creationId="{98A61D90-06B9-3675-9628-E1FEAE5B5B62}"/>
          </ac:grpSpMkLst>
        </pc:grpChg>
        <pc:grpChg chg="del mod">
          <ac:chgData name="Tim Cook" userId="d1c7cfb340f2c7ab" providerId="LiveId" clId="{24ACC167-D70A-4D71-BB28-A6F4FEEB546C}" dt="2023-03-21T21:54:04.408" v="581"/>
          <ac:grpSpMkLst>
            <pc:docMk/>
            <pc:sldMk cId="4071529067" sldId="458"/>
            <ac:grpSpMk id="156" creationId="{F434A31F-DD2C-1647-5CC1-DBDEAF50F525}"/>
          </ac:grpSpMkLst>
        </pc:grpChg>
        <pc:grpChg chg="del mod">
          <ac:chgData name="Tim Cook" userId="d1c7cfb340f2c7ab" providerId="LiveId" clId="{24ACC167-D70A-4D71-BB28-A6F4FEEB546C}" dt="2023-03-21T21:53:37.427" v="546"/>
          <ac:grpSpMkLst>
            <pc:docMk/>
            <pc:sldMk cId="4071529067" sldId="458"/>
            <ac:grpSpMk id="159" creationId="{D9974DA2-0D1A-C210-02F0-1420AAD86952}"/>
          </ac:grpSpMkLst>
        </pc:grpChg>
        <pc:grpChg chg="del mod">
          <ac:chgData name="Tim Cook" userId="d1c7cfb340f2c7ab" providerId="LiveId" clId="{24ACC167-D70A-4D71-BB28-A6F4FEEB546C}" dt="2023-03-21T21:54:07.008" v="589"/>
          <ac:grpSpMkLst>
            <pc:docMk/>
            <pc:sldMk cId="4071529067" sldId="458"/>
            <ac:grpSpMk id="175" creationId="{1833B6CF-B1B1-A296-0E40-3FFED0737CC7}"/>
          </ac:grpSpMkLst>
        </pc:grpChg>
        <pc:grpChg chg="del mod">
          <ac:chgData name="Tim Cook" userId="d1c7cfb340f2c7ab" providerId="LiveId" clId="{24ACC167-D70A-4D71-BB28-A6F4FEEB546C}" dt="2023-03-21T21:54:05.593" v="584"/>
          <ac:grpSpMkLst>
            <pc:docMk/>
            <pc:sldMk cId="4071529067" sldId="458"/>
            <ac:grpSpMk id="176" creationId="{2EB44E5C-8724-2A17-04C5-FF1B4B6624A1}"/>
          </ac:grpSpMkLst>
        </pc:grpChg>
        <pc:grpChg chg="del mod">
          <ac:chgData name="Tim Cook" userId="d1c7cfb340f2c7ab" providerId="LiveId" clId="{24ACC167-D70A-4D71-BB28-A6F4FEEB546C}" dt="2023-03-21T21:54:05.593" v="585"/>
          <ac:grpSpMkLst>
            <pc:docMk/>
            <pc:sldMk cId="4071529067" sldId="458"/>
            <ac:grpSpMk id="177" creationId="{F969DF64-8F8A-0B97-CCA9-5A198D436597}"/>
          </ac:grpSpMkLst>
        </pc:grpChg>
        <pc:grpChg chg="mod">
          <ac:chgData name="Tim Cook" userId="d1c7cfb340f2c7ab" providerId="LiveId" clId="{24ACC167-D70A-4D71-BB28-A6F4FEEB546C}" dt="2023-03-21T21:54:13.294" v="591" actId="1076"/>
          <ac:grpSpMkLst>
            <pc:docMk/>
            <pc:sldMk cId="4071529067" sldId="458"/>
            <ac:grpSpMk id="178" creationId="{CE079E46-D24A-77B9-5471-B7A1ED1C93B1}"/>
          </ac:grpSpMkLst>
        </pc:grpChg>
        <pc:grpChg chg="del mod">
          <ac:chgData name="Tim Cook" userId="d1c7cfb340f2c7ab" providerId="LiveId" clId="{24ACC167-D70A-4D71-BB28-A6F4FEEB546C}" dt="2023-03-21T21:54:23.912" v="612"/>
          <ac:grpSpMkLst>
            <pc:docMk/>
            <pc:sldMk cId="4071529067" sldId="458"/>
            <ac:grpSpMk id="192" creationId="{9C5B5377-908A-9A0B-5577-90F443B0744B}"/>
          </ac:grpSpMkLst>
        </pc:grpChg>
        <pc:grpChg chg="mod">
          <ac:chgData name="Tim Cook" userId="d1c7cfb340f2c7ab" providerId="LiveId" clId="{24ACC167-D70A-4D71-BB28-A6F4FEEB546C}" dt="2023-03-21T21:53:57.147" v="579"/>
          <ac:grpSpMkLst>
            <pc:docMk/>
            <pc:sldMk cId="4071529067" sldId="458"/>
            <ac:grpSpMk id="202" creationId="{3A2DBFA8-9FA4-2A23-0BFC-D60A66547D8A}"/>
          </ac:grpSpMkLst>
        </pc:grpChg>
        <pc:grpChg chg="mod">
          <ac:chgData name="Tim Cook" userId="d1c7cfb340f2c7ab" providerId="LiveId" clId="{24ACC167-D70A-4D71-BB28-A6F4FEEB546C}" dt="2023-03-21T21:54:16.895" v="598"/>
          <ac:grpSpMkLst>
            <pc:docMk/>
            <pc:sldMk cId="4071529067" sldId="458"/>
            <ac:grpSpMk id="209" creationId="{F4F8DDD6-0062-1DBB-EA0C-4BA66AAD2517}"/>
          </ac:grpSpMkLst>
        </pc:grpChg>
        <pc:grpChg chg="mod">
          <ac:chgData name="Tim Cook" userId="d1c7cfb340f2c7ab" providerId="LiveId" clId="{24ACC167-D70A-4D71-BB28-A6F4FEEB546C}" dt="2023-03-21T21:54:16.895" v="598"/>
          <ac:grpSpMkLst>
            <pc:docMk/>
            <pc:sldMk cId="4071529067" sldId="458"/>
            <ac:grpSpMk id="210" creationId="{5325D717-7E81-113C-A1CC-324179C74EF3}"/>
          </ac:grpSpMkLst>
        </pc:grpChg>
        <pc:grpChg chg="del mod">
          <ac:chgData name="Tim Cook" userId="d1c7cfb340f2c7ab" providerId="LiveId" clId="{24ACC167-D70A-4D71-BB28-A6F4FEEB546C}" dt="2023-03-21T21:54:23.912" v="612"/>
          <ac:grpSpMkLst>
            <pc:docMk/>
            <pc:sldMk cId="4071529067" sldId="458"/>
            <ac:grpSpMk id="218" creationId="{AD4E952A-0647-4FBA-371F-70AE505D8CFA}"/>
          </ac:grpSpMkLst>
        </pc:grpChg>
        <pc:grpChg chg="del mod">
          <ac:chgData name="Tim Cook" userId="d1c7cfb340f2c7ab" providerId="LiveId" clId="{24ACC167-D70A-4D71-BB28-A6F4FEEB546C}" dt="2023-03-21T21:54:27.722" v="619"/>
          <ac:grpSpMkLst>
            <pc:docMk/>
            <pc:sldMk cId="4071529067" sldId="458"/>
            <ac:grpSpMk id="224" creationId="{F5844C86-77BA-BE5F-1FAA-622BBB2231EC}"/>
          </ac:grpSpMkLst>
        </pc:grpChg>
        <pc:grpChg chg="del mod">
          <ac:chgData name="Tim Cook" userId="d1c7cfb340f2c7ab" providerId="LiveId" clId="{24ACC167-D70A-4D71-BB28-A6F4FEEB546C}" dt="2023-03-21T21:54:28.831" v="627"/>
          <ac:grpSpMkLst>
            <pc:docMk/>
            <pc:sldMk cId="4071529067" sldId="458"/>
            <ac:grpSpMk id="225" creationId="{8E1F017A-85E5-62E5-5F26-51DC2462FE15}"/>
          </ac:grpSpMkLst>
        </pc:grpChg>
        <pc:grpChg chg="mod">
          <ac:chgData name="Tim Cook" userId="d1c7cfb340f2c7ab" providerId="LiveId" clId="{24ACC167-D70A-4D71-BB28-A6F4FEEB546C}" dt="2023-03-21T21:54:33.322" v="634"/>
          <ac:grpSpMkLst>
            <pc:docMk/>
            <pc:sldMk cId="4071529067" sldId="458"/>
            <ac:grpSpMk id="231" creationId="{BB44DA1E-4797-54F5-3B61-E14A04BFE705}"/>
          </ac:grpSpMkLst>
        </pc:grpChg>
        <pc:grpChg chg="del mod">
          <ac:chgData name="Tim Cook" userId="d1c7cfb340f2c7ab" providerId="LiveId" clId="{24ACC167-D70A-4D71-BB28-A6F4FEEB546C}" dt="2023-03-21T21:54:55.752" v="650"/>
          <ac:grpSpMkLst>
            <pc:docMk/>
            <pc:sldMk cId="4071529067" sldId="458"/>
            <ac:grpSpMk id="240" creationId="{0A05A799-0AE4-04AC-1780-D365435AA3FE}"/>
          </ac:grpSpMkLst>
        </pc:grpChg>
        <pc:grpChg chg="del mod">
          <ac:chgData name="Tim Cook" userId="d1c7cfb340f2c7ab" providerId="LiveId" clId="{24ACC167-D70A-4D71-BB28-A6F4FEEB546C}" dt="2023-03-21T21:54:59.691" v="654"/>
          <ac:grpSpMkLst>
            <pc:docMk/>
            <pc:sldMk cId="4071529067" sldId="458"/>
            <ac:grpSpMk id="242" creationId="{528956F3-A5F0-452A-F9BC-8F9CCD7892C6}"/>
          </ac:grpSpMkLst>
        </pc:grpChg>
        <pc:grpChg chg="del mod">
          <ac:chgData name="Tim Cook" userId="d1c7cfb340f2c7ab" providerId="LiveId" clId="{24ACC167-D70A-4D71-BB28-A6F4FEEB546C}" dt="2023-03-21T21:55:08.522" v="666"/>
          <ac:grpSpMkLst>
            <pc:docMk/>
            <pc:sldMk cId="4071529067" sldId="458"/>
            <ac:grpSpMk id="247" creationId="{F7D9DBFE-38CC-71A8-D867-45DF271CC82C}"/>
          </ac:grpSpMkLst>
        </pc:grpChg>
        <pc:grpChg chg="del mod">
          <ac:chgData name="Tim Cook" userId="d1c7cfb340f2c7ab" providerId="LiveId" clId="{24ACC167-D70A-4D71-BB28-A6F4FEEB546C}" dt="2023-03-21T21:55:08.522" v="666"/>
          <ac:grpSpMkLst>
            <pc:docMk/>
            <pc:sldMk cId="4071529067" sldId="458"/>
            <ac:grpSpMk id="251" creationId="{5E399815-10C1-8549-19C1-D08D1AE31629}"/>
          </ac:grpSpMkLst>
        </pc:grpChg>
        <pc:grpChg chg="del mod">
          <ac:chgData name="Tim Cook" userId="d1c7cfb340f2c7ab" providerId="LiveId" clId="{24ACC167-D70A-4D71-BB28-A6F4FEEB546C}" dt="2023-03-21T21:55:13.329" v="675"/>
          <ac:grpSpMkLst>
            <pc:docMk/>
            <pc:sldMk cId="4071529067" sldId="458"/>
            <ac:grpSpMk id="253" creationId="{50ADD544-1FA0-89EA-177D-65A9F477B195}"/>
          </ac:grpSpMkLst>
        </pc:grpChg>
        <pc:grpChg chg="del mod">
          <ac:chgData name="Tim Cook" userId="d1c7cfb340f2c7ab" providerId="LiveId" clId="{24ACC167-D70A-4D71-BB28-A6F4FEEB546C}" dt="2023-03-21T21:55:13.329" v="675"/>
          <ac:grpSpMkLst>
            <pc:docMk/>
            <pc:sldMk cId="4071529067" sldId="458"/>
            <ac:grpSpMk id="262" creationId="{C9017E8C-34D9-5CDD-D347-75CAB241544C}"/>
          </ac:grpSpMkLst>
        </pc:grpChg>
        <pc:grpChg chg="del mod">
          <ac:chgData name="Tim Cook" userId="d1c7cfb340f2c7ab" providerId="LiveId" clId="{24ACC167-D70A-4D71-BB28-A6F4FEEB546C}" dt="2023-03-21T21:55:18.434" v="680"/>
          <ac:grpSpMkLst>
            <pc:docMk/>
            <pc:sldMk cId="4071529067" sldId="458"/>
            <ac:grpSpMk id="263" creationId="{664CC967-44E3-80C5-A176-4675089347E2}"/>
          </ac:grpSpMkLst>
        </pc:grpChg>
        <pc:grpChg chg="del mod">
          <ac:chgData name="Tim Cook" userId="d1c7cfb340f2c7ab" providerId="LiveId" clId="{24ACC167-D70A-4D71-BB28-A6F4FEEB546C}" dt="2023-03-21T21:55:20.257" v="683"/>
          <ac:grpSpMkLst>
            <pc:docMk/>
            <pc:sldMk cId="4071529067" sldId="458"/>
            <ac:grpSpMk id="265" creationId="{5DD6B6FC-2036-AD43-E061-CF5F29D7CBBE}"/>
          </ac:grpSpMkLst>
        </pc:grpChg>
        <pc:grpChg chg="mod">
          <ac:chgData name="Tim Cook" userId="d1c7cfb340f2c7ab" providerId="LiveId" clId="{24ACC167-D70A-4D71-BB28-A6F4FEEB546C}" dt="2023-03-21T21:55:20.257" v="683"/>
          <ac:grpSpMkLst>
            <pc:docMk/>
            <pc:sldMk cId="4071529067" sldId="458"/>
            <ac:grpSpMk id="268" creationId="{2E9419BA-A06E-EC09-C0BF-AB11BAAD3701}"/>
          </ac:grpSpMkLst>
        </pc:grpChg>
        <pc:grpChg chg="mod">
          <ac:chgData name="Tim Cook" userId="d1c7cfb340f2c7ab" providerId="LiveId" clId="{24ACC167-D70A-4D71-BB28-A6F4FEEB546C}" dt="2023-03-21T21:55:27.274" v="686"/>
          <ac:grpSpMkLst>
            <pc:docMk/>
            <pc:sldMk cId="4071529067" sldId="458"/>
            <ac:grpSpMk id="271" creationId="{8F492CC3-5EDC-BC78-4384-6E972DC7B72F}"/>
          </ac:grpSpMkLst>
        </pc:grpChg>
        <pc:grpChg chg="mod">
          <ac:chgData name="Tim Cook" userId="d1c7cfb340f2c7ab" providerId="LiveId" clId="{24ACC167-D70A-4D71-BB28-A6F4FEEB546C}" dt="2023-03-21T21:55:31.927" v="694"/>
          <ac:grpSpMkLst>
            <pc:docMk/>
            <pc:sldMk cId="4071529067" sldId="458"/>
            <ac:grpSpMk id="278" creationId="{586942BA-9055-7266-FDA2-C196A991088A}"/>
          </ac:grpSpMkLst>
        </pc:grpChg>
        <pc:grpChg chg="mod">
          <ac:chgData name="Tim Cook" userId="d1c7cfb340f2c7ab" providerId="LiveId" clId="{24ACC167-D70A-4D71-BB28-A6F4FEEB546C}" dt="2023-03-21T21:55:39.455" v="701"/>
          <ac:grpSpMkLst>
            <pc:docMk/>
            <pc:sldMk cId="4071529067" sldId="458"/>
            <ac:grpSpMk id="284" creationId="{E53185CC-C72F-29CE-112C-A78D790A3C72}"/>
          </ac:grpSpMkLst>
        </pc:grpChg>
        <pc:grpChg chg="del mod">
          <ac:chgData name="Tim Cook" userId="d1c7cfb340f2c7ab" providerId="LiveId" clId="{24ACC167-D70A-4D71-BB28-A6F4FEEB546C}" dt="2023-03-21T21:55:49.054" v="720"/>
          <ac:grpSpMkLst>
            <pc:docMk/>
            <pc:sldMk cId="4071529067" sldId="458"/>
            <ac:grpSpMk id="303" creationId="{37ED2B46-4F9F-447F-CBFE-C859C5AE2653}"/>
          </ac:grpSpMkLst>
        </pc:grpChg>
        <pc:grpChg chg="mod">
          <ac:chgData name="Tim Cook" userId="d1c7cfb340f2c7ab" providerId="LiveId" clId="{24ACC167-D70A-4D71-BB28-A6F4FEEB546C}" dt="2023-03-21T21:55:49.054" v="720"/>
          <ac:grpSpMkLst>
            <pc:docMk/>
            <pc:sldMk cId="4071529067" sldId="458"/>
            <ac:grpSpMk id="304" creationId="{9E5F6321-0358-EEC1-A813-3746176F1EA2}"/>
          </ac:grpSpMkLst>
        </pc:grpChg>
        <pc:inkChg chg="add del">
          <ac:chgData name="Tim Cook" userId="d1c7cfb340f2c7ab" providerId="LiveId" clId="{24ACC167-D70A-4D71-BB28-A6F4FEEB546C}" dt="2023-03-21T21:50:08.961" v="334"/>
          <ac:inkMkLst>
            <pc:docMk/>
            <pc:sldMk cId="4071529067" sldId="458"/>
            <ac:inkMk id="4" creationId="{743A1527-5469-8A2D-54A4-135FF7FC5AD8}"/>
          </ac:inkMkLst>
        </pc:inkChg>
        <pc:inkChg chg="add del">
          <ac:chgData name="Tim Cook" userId="d1c7cfb340f2c7ab" providerId="LiveId" clId="{24ACC167-D70A-4D71-BB28-A6F4FEEB546C}" dt="2023-03-21T21:50:08.961" v="330"/>
          <ac:inkMkLst>
            <pc:docMk/>
            <pc:sldMk cId="4071529067" sldId="458"/>
            <ac:inkMk id="5" creationId="{3788B055-90D8-19E7-F795-D06408B47E49}"/>
          </ac:inkMkLst>
        </pc:inkChg>
        <pc:inkChg chg="add del">
          <ac:chgData name="Tim Cook" userId="d1c7cfb340f2c7ab" providerId="LiveId" clId="{24ACC167-D70A-4D71-BB28-A6F4FEEB546C}" dt="2023-03-21T21:50:08.961" v="333"/>
          <ac:inkMkLst>
            <pc:docMk/>
            <pc:sldMk cId="4071529067" sldId="458"/>
            <ac:inkMk id="6" creationId="{A2CD1E70-F50A-2AAB-5656-E044647471E8}"/>
          </ac:inkMkLst>
        </pc:inkChg>
        <pc:inkChg chg="add del">
          <ac:chgData name="Tim Cook" userId="d1c7cfb340f2c7ab" providerId="LiveId" clId="{24ACC167-D70A-4D71-BB28-A6F4FEEB546C}" dt="2023-03-21T21:50:08.961" v="332"/>
          <ac:inkMkLst>
            <pc:docMk/>
            <pc:sldMk cId="4071529067" sldId="458"/>
            <ac:inkMk id="7" creationId="{8124FC5E-042D-DC20-DB34-194D94220C6C}"/>
          </ac:inkMkLst>
        </pc:inkChg>
        <pc:inkChg chg="add del">
          <ac:chgData name="Tim Cook" userId="d1c7cfb340f2c7ab" providerId="LiveId" clId="{24ACC167-D70A-4D71-BB28-A6F4FEEB546C}" dt="2023-03-21T21:50:08.961" v="331"/>
          <ac:inkMkLst>
            <pc:docMk/>
            <pc:sldMk cId="4071529067" sldId="458"/>
            <ac:inkMk id="8" creationId="{2C010905-4D03-8238-32C2-422E216D650B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9" creationId="{375886F1-1C80-177C-3662-50755A626FF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0" creationId="{1C81529C-4393-E26F-8011-549EF12340FB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1" creationId="{97ED747B-C6FA-F586-39C2-B5396D56491E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2" creationId="{F3D8E0C7-2852-4A87-474B-7EB6113A72E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3" creationId="{8EA80035-2388-3CD9-F391-DFB609FDEFB8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4" creationId="{6CF51B34-9D42-5E00-1CF1-351048BB985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5" creationId="{E7AE8F0D-A76C-9F22-2452-D2A6A1BD103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6" creationId="{24493905-75E7-83AA-A10E-F5CBDED7B1F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7" creationId="{BE34D5F9-F0B8-0450-71F2-E36ADD97EBB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8" creationId="{FFF304FB-8095-94D8-C3D9-7BCE33BCE06E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9" creationId="{C31A00DA-F4D3-3099-D69E-7E2154165BF5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20" creationId="{AA7B2B36-6E8A-EC86-52A3-3481E85BAF65}"/>
          </ac:inkMkLst>
        </pc:inkChg>
        <pc:inkChg chg="add del">
          <ac:chgData name="Tim Cook" userId="d1c7cfb340f2c7ab" providerId="LiveId" clId="{24ACC167-D70A-4D71-BB28-A6F4FEEB546C}" dt="2023-03-21T21:50:20.901" v="353"/>
          <ac:inkMkLst>
            <pc:docMk/>
            <pc:sldMk cId="4071529067" sldId="458"/>
            <ac:inkMk id="24" creationId="{74BB03BC-9AF0-C23C-0687-E286F4D285CA}"/>
          </ac:inkMkLst>
        </pc:inkChg>
        <pc:inkChg chg="add del">
          <ac:chgData name="Tim Cook" userId="d1c7cfb340f2c7ab" providerId="LiveId" clId="{24ACC167-D70A-4D71-BB28-A6F4FEEB546C}" dt="2023-03-21T21:50:22.300" v="355"/>
          <ac:inkMkLst>
            <pc:docMk/>
            <pc:sldMk cId="4071529067" sldId="458"/>
            <ac:inkMk id="25" creationId="{6EED22FC-F1B7-5785-4ADB-8165B41268E0}"/>
          </ac:inkMkLst>
        </pc:inkChg>
        <pc:inkChg chg="add del">
          <ac:chgData name="Tim Cook" userId="d1c7cfb340f2c7ab" providerId="LiveId" clId="{24ACC167-D70A-4D71-BB28-A6F4FEEB546C}" dt="2023-03-21T21:50:20.901" v="354"/>
          <ac:inkMkLst>
            <pc:docMk/>
            <pc:sldMk cId="4071529067" sldId="458"/>
            <ac:inkMk id="26" creationId="{E46EFB49-9EBA-235B-A482-E9BE72C169B3}"/>
          </ac:inkMkLst>
        </pc:inkChg>
        <pc:inkChg chg="add del">
          <ac:chgData name="Tim Cook" userId="d1c7cfb340f2c7ab" providerId="LiveId" clId="{24ACC167-D70A-4D71-BB28-A6F4FEEB546C}" dt="2023-03-21T21:50:20.901" v="352"/>
          <ac:inkMkLst>
            <pc:docMk/>
            <pc:sldMk cId="4071529067" sldId="458"/>
            <ac:inkMk id="27" creationId="{C6393210-2C41-523C-9D21-4D7DA55C3844}"/>
          </ac:inkMkLst>
        </pc:inkChg>
        <pc:inkChg chg="add del">
          <ac:chgData name="Tim Cook" userId="d1c7cfb340f2c7ab" providerId="LiveId" clId="{24ACC167-D70A-4D71-BB28-A6F4FEEB546C}" dt="2023-03-21T21:50:25.184" v="359"/>
          <ac:inkMkLst>
            <pc:docMk/>
            <pc:sldMk cId="4071529067" sldId="458"/>
            <ac:inkMk id="28" creationId="{7947E12B-D777-C20F-20D8-0B20D5EFC8DD}"/>
          </ac:inkMkLst>
        </pc:inkChg>
        <pc:inkChg chg="add del">
          <ac:chgData name="Tim Cook" userId="d1c7cfb340f2c7ab" providerId="LiveId" clId="{24ACC167-D70A-4D71-BB28-A6F4FEEB546C}" dt="2023-03-21T21:50:25.184" v="360"/>
          <ac:inkMkLst>
            <pc:docMk/>
            <pc:sldMk cId="4071529067" sldId="458"/>
            <ac:inkMk id="29" creationId="{3536CAC8-5141-4BB4-5E07-8B679E3CF508}"/>
          </ac:inkMkLst>
        </pc:inkChg>
        <pc:inkChg chg="add del">
          <ac:chgData name="Tim Cook" userId="d1c7cfb340f2c7ab" providerId="LiveId" clId="{24ACC167-D70A-4D71-BB28-A6F4FEEB546C}" dt="2023-03-21T21:50:25.184" v="361"/>
          <ac:inkMkLst>
            <pc:docMk/>
            <pc:sldMk cId="4071529067" sldId="458"/>
            <ac:inkMk id="30" creationId="{F5F51CCE-2E8A-F486-0DFC-8BE30217FD2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1" creationId="{0A210B28-F157-AD61-58AF-CBDF110CEAB2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2" creationId="{7996FB28-A575-AE08-4529-0F43D41ECCB5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3" creationId="{40DA5250-A7CE-A7B0-C3E9-23A14FD0D7C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4" creationId="{22B7D5A7-8695-B1B5-90CA-569E1B5F628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5" creationId="{523944EF-C3FB-18F0-E697-944EE893043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6" creationId="{26154E47-9663-75CE-E1FC-3ACE012E4D4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7" creationId="{A6B1FC82-FB57-2723-0710-C6F79C9F098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8" creationId="{80917535-5A99-62EB-750D-2076C97B492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9" creationId="{7E541A9B-020A-49D4-608A-5C5CF39EA96F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0" creationId="{F45FF339-94E6-7714-25F6-AC9C883527E8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1" creationId="{A7E21ADE-BC12-5317-AE98-3C05C5A5A78A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3" creationId="{CF231F51-D9CF-7F76-D44C-D6E6AEA26CA9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4" creationId="{6FF5828E-8675-BE8B-AEC6-D5E4DAAB52DB}"/>
          </ac:inkMkLst>
        </pc:inkChg>
        <pc:inkChg chg="add del mod">
          <ac:chgData name="Tim Cook" userId="d1c7cfb340f2c7ab" providerId="LiveId" clId="{24ACC167-D70A-4D71-BB28-A6F4FEEB546C}" dt="2023-03-21T21:50:40.732" v="385"/>
          <ac:inkMkLst>
            <pc:docMk/>
            <pc:sldMk cId="4071529067" sldId="458"/>
            <ac:inkMk id="45" creationId="{D97D7C3B-707F-95EF-E9E7-807BDDCD26EA}"/>
          </ac:inkMkLst>
        </pc:inkChg>
        <pc:inkChg chg="add del mod">
          <ac:chgData name="Tim Cook" userId="d1c7cfb340f2c7ab" providerId="LiveId" clId="{24ACC167-D70A-4D71-BB28-A6F4FEEB546C}" dt="2023-03-21T21:50:40.723" v="383"/>
          <ac:inkMkLst>
            <pc:docMk/>
            <pc:sldMk cId="4071529067" sldId="458"/>
            <ac:inkMk id="46" creationId="{7DC83886-9CB2-BC70-9011-DAA7314B7791}"/>
          </ac:inkMkLst>
        </pc:inkChg>
        <pc:inkChg chg="add del mod">
          <ac:chgData name="Tim Cook" userId="d1c7cfb340f2c7ab" providerId="LiveId" clId="{24ACC167-D70A-4D71-BB28-A6F4FEEB546C}" dt="2023-03-21T21:50:40.723" v="384"/>
          <ac:inkMkLst>
            <pc:docMk/>
            <pc:sldMk cId="4071529067" sldId="458"/>
            <ac:inkMk id="47" creationId="{F0FD6DC7-DD21-7353-6019-308D254DFCEE}"/>
          </ac:inkMkLst>
        </pc:inkChg>
        <pc:inkChg chg="add del mod">
          <ac:chgData name="Tim Cook" userId="d1c7cfb340f2c7ab" providerId="LiveId" clId="{24ACC167-D70A-4D71-BB28-A6F4FEEB546C}" dt="2023-03-21T21:50:40.723" v="382"/>
          <ac:inkMkLst>
            <pc:docMk/>
            <pc:sldMk cId="4071529067" sldId="458"/>
            <ac:inkMk id="48" creationId="{20EDE13F-AA46-6456-73C0-B17770C3609D}"/>
          </ac:inkMkLst>
        </pc:inkChg>
        <pc:inkChg chg="add del mod">
          <ac:chgData name="Tim Cook" userId="d1c7cfb340f2c7ab" providerId="LiveId" clId="{24ACC167-D70A-4D71-BB28-A6F4FEEB546C}" dt="2023-03-21T21:50:40.732" v="386"/>
          <ac:inkMkLst>
            <pc:docMk/>
            <pc:sldMk cId="4071529067" sldId="458"/>
            <ac:inkMk id="49" creationId="{5CD3A267-0BC4-7A5F-BD5E-1E4CBF5A733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1" creationId="{BDDF84FE-B3D6-1FE9-690E-52A6346B8EC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2" creationId="{E9E138A8-8808-CF4E-8C4D-8576E610FFC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3" creationId="{98563A0D-00D1-12AB-1EF2-5B26EF28B06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4" creationId="{D646E2CA-7609-5268-58EF-E9207025E0A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5" creationId="{47B7B169-8DF1-E9B2-534E-45981235333A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6" creationId="{C67DA03A-346C-F0E7-4C7E-BBDD9FE5337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7" creationId="{6F31885A-8BA8-2D62-7DF9-5FA11B890BD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8" creationId="{C7BB354A-D527-2667-BE15-8CA39B9AAE1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9" creationId="{9055650B-25CF-A2BF-920A-3DFABC8BF9D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0" creationId="{356FC397-551F-53F1-8B96-D922E13C922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1" creationId="{6C29783E-5C6A-0DE0-9587-FC2D6138514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2" creationId="{01880B2B-2EB8-E546-8B85-EE7633BB429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3" creationId="{4E1795E9-3244-9857-FB1F-2A1B486CF89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4" creationId="{C27F1196-3BCE-DF94-FA67-33456F55087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5" creationId="{3A4D31D0-4AAB-BEDB-4754-E4120D8C81D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6" creationId="{D53FA518-72FE-8FEF-E5FD-772F05732F4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7" creationId="{560F2051-645F-7573-63E3-F12E0BE936F3}"/>
          </ac:inkMkLst>
        </pc:inkChg>
        <pc:inkChg chg="add del mod">
          <ac:chgData name="Tim Cook" userId="d1c7cfb340f2c7ab" providerId="LiveId" clId="{24ACC167-D70A-4D71-BB28-A6F4FEEB546C}" dt="2023-03-21T21:51:11.384" v="409"/>
          <ac:inkMkLst>
            <pc:docMk/>
            <pc:sldMk cId="4071529067" sldId="458"/>
            <ac:inkMk id="69" creationId="{7670B3AE-6F4B-44D4-58BE-F916DC6F0086}"/>
          </ac:inkMkLst>
        </pc:inkChg>
        <pc:inkChg chg="add del mod">
          <ac:chgData name="Tim Cook" userId="d1c7cfb340f2c7ab" providerId="LiveId" clId="{24ACC167-D70A-4D71-BB28-A6F4FEEB546C}" dt="2023-03-21T21:51:11.384" v="410"/>
          <ac:inkMkLst>
            <pc:docMk/>
            <pc:sldMk cId="4071529067" sldId="458"/>
            <ac:inkMk id="70" creationId="{D511A262-ED5D-E470-8715-D7B86984E236}"/>
          </ac:inkMkLst>
        </pc:inkChg>
        <pc:inkChg chg="add del">
          <ac:chgData name="Tim Cook" userId="d1c7cfb340f2c7ab" providerId="LiveId" clId="{24ACC167-D70A-4D71-BB28-A6F4FEEB546C}" dt="2023-03-21T21:51:19.673" v="418"/>
          <ac:inkMkLst>
            <pc:docMk/>
            <pc:sldMk cId="4071529067" sldId="458"/>
            <ac:inkMk id="72" creationId="{A53506D9-613A-C4C5-2048-CC81E1CD8A79}"/>
          </ac:inkMkLst>
        </pc:inkChg>
        <pc:inkChg chg="add del">
          <ac:chgData name="Tim Cook" userId="d1c7cfb340f2c7ab" providerId="LiveId" clId="{24ACC167-D70A-4D71-BB28-A6F4FEEB546C}" dt="2023-03-21T21:51:18.543" v="415"/>
          <ac:inkMkLst>
            <pc:docMk/>
            <pc:sldMk cId="4071529067" sldId="458"/>
            <ac:inkMk id="73" creationId="{E76AF72F-E41E-7121-4525-D0997FA26E3C}"/>
          </ac:inkMkLst>
        </pc:inkChg>
        <pc:inkChg chg="add del">
          <ac:chgData name="Tim Cook" userId="d1c7cfb340f2c7ab" providerId="LiveId" clId="{24ACC167-D70A-4D71-BB28-A6F4FEEB546C}" dt="2023-03-21T21:51:18.558" v="417"/>
          <ac:inkMkLst>
            <pc:docMk/>
            <pc:sldMk cId="4071529067" sldId="458"/>
            <ac:inkMk id="74" creationId="{564778EC-F9A1-2726-1202-C987456B334E}"/>
          </ac:inkMkLst>
        </pc:inkChg>
        <pc:inkChg chg="add del">
          <ac:chgData name="Tim Cook" userId="d1c7cfb340f2c7ab" providerId="LiveId" clId="{24ACC167-D70A-4D71-BB28-A6F4FEEB546C}" dt="2023-03-21T21:51:18.558" v="416"/>
          <ac:inkMkLst>
            <pc:docMk/>
            <pc:sldMk cId="4071529067" sldId="458"/>
            <ac:inkMk id="75" creationId="{BE659EA9-1A00-14EF-58D1-85A2DF5ADF0A}"/>
          </ac:inkMkLst>
        </pc:inkChg>
        <pc:inkChg chg="add del mod">
          <ac:chgData name="Tim Cook" userId="d1c7cfb340f2c7ab" providerId="LiveId" clId="{24ACC167-D70A-4D71-BB28-A6F4FEEB546C}" dt="2023-03-21T21:51:24.656" v="423"/>
          <ac:inkMkLst>
            <pc:docMk/>
            <pc:sldMk cId="4071529067" sldId="458"/>
            <ac:inkMk id="76" creationId="{EAAAE3D2-86BF-9BAE-D301-1189BD9424CD}"/>
          </ac:inkMkLst>
        </pc:inkChg>
        <pc:inkChg chg="add del mod">
          <ac:chgData name="Tim Cook" userId="d1c7cfb340f2c7ab" providerId="LiveId" clId="{24ACC167-D70A-4D71-BB28-A6F4FEEB546C}" dt="2023-03-21T21:51:24.656" v="422"/>
          <ac:inkMkLst>
            <pc:docMk/>
            <pc:sldMk cId="4071529067" sldId="458"/>
            <ac:inkMk id="77" creationId="{7F80CC6B-8CAC-E3FD-3FAF-17826654A2ED}"/>
          </ac:inkMkLst>
        </pc:inkChg>
        <pc:inkChg chg="add del mod">
          <ac:chgData name="Tim Cook" userId="d1c7cfb340f2c7ab" providerId="LiveId" clId="{24ACC167-D70A-4D71-BB28-A6F4FEEB546C}" dt="2023-03-21T21:51:28.684" v="430"/>
          <ac:inkMkLst>
            <pc:docMk/>
            <pc:sldMk cId="4071529067" sldId="458"/>
            <ac:inkMk id="79" creationId="{265D426C-CDAB-4467-FD35-981F506BA3B8}"/>
          </ac:inkMkLst>
        </pc:inkChg>
        <pc:inkChg chg="add del mod">
          <ac:chgData name="Tim Cook" userId="d1c7cfb340f2c7ab" providerId="LiveId" clId="{24ACC167-D70A-4D71-BB28-A6F4FEEB546C}" dt="2023-03-21T21:51:28.653" v="428"/>
          <ac:inkMkLst>
            <pc:docMk/>
            <pc:sldMk cId="4071529067" sldId="458"/>
            <ac:inkMk id="80" creationId="{587ABCC4-CB82-F1F4-E4C1-117069595E5D}"/>
          </ac:inkMkLst>
        </pc:inkChg>
        <pc:inkChg chg="add del">
          <ac:chgData name="Tim Cook" userId="d1c7cfb340f2c7ab" providerId="LiveId" clId="{24ACC167-D70A-4D71-BB28-A6F4FEEB546C}" dt="2023-03-21T21:51:28.684" v="429"/>
          <ac:inkMkLst>
            <pc:docMk/>
            <pc:sldMk cId="4071529067" sldId="458"/>
            <ac:inkMk id="82" creationId="{5EE5AFF0-0E5D-9729-B490-44A2695C65E8}"/>
          </ac:inkMkLst>
        </pc:inkChg>
        <pc:inkChg chg="add del">
          <ac:chgData name="Tim Cook" userId="d1c7cfb340f2c7ab" providerId="LiveId" clId="{24ACC167-D70A-4D71-BB28-A6F4FEEB546C}" dt="2023-03-21T21:51:33.032" v="432"/>
          <ac:inkMkLst>
            <pc:docMk/>
            <pc:sldMk cId="4071529067" sldId="458"/>
            <ac:inkMk id="83" creationId="{B14F1D8B-DA1B-4F7D-6543-EF7BEB7EBAE0}"/>
          </ac:inkMkLst>
        </pc:inkChg>
        <pc:inkChg chg="add del mod">
          <ac:chgData name="Tim Cook" userId="d1c7cfb340f2c7ab" providerId="LiveId" clId="{24ACC167-D70A-4D71-BB28-A6F4FEEB546C}" dt="2023-03-21T21:51:39.019" v="439"/>
          <ac:inkMkLst>
            <pc:docMk/>
            <pc:sldMk cId="4071529067" sldId="458"/>
            <ac:inkMk id="84" creationId="{319A8857-DD6E-F7C0-90FB-6DB4F0C5060B}"/>
          </ac:inkMkLst>
        </pc:inkChg>
        <pc:inkChg chg="add del mod">
          <ac:chgData name="Tim Cook" userId="d1c7cfb340f2c7ab" providerId="LiveId" clId="{24ACC167-D70A-4D71-BB28-A6F4FEEB546C}" dt="2023-03-21T21:51:39.019" v="440"/>
          <ac:inkMkLst>
            <pc:docMk/>
            <pc:sldMk cId="4071529067" sldId="458"/>
            <ac:inkMk id="85" creationId="{32F5CFB1-0BA4-5113-F181-AD774FFD70C7}"/>
          </ac:inkMkLst>
        </pc:inkChg>
        <pc:inkChg chg="add del mod">
          <ac:chgData name="Tim Cook" userId="d1c7cfb340f2c7ab" providerId="LiveId" clId="{24ACC167-D70A-4D71-BB28-A6F4FEEB546C}" dt="2023-03-21T21:51:37.428" v="438"/>
          <ac:inkMkLst>
            <pc:docMk/>
            <pc:sldMk cId="4071529067" sldId="458"/>
            <ac:inkMk id="87" creationId="{38BEC994-0A4D-24A4-574A-35F155F228DA}"/>
          </ac:inkMkLst>
        </pc:inkChg>
        <pc:inkChg chg="add del mod">
          <ac:chgData name="Tim Cook" userId="d1c7cfb340f2c7ab" providerId="LiveId" clId="{24ACC167-D70A-4D71-BB28-A6F4FEEB546C}" dt="2023-03-21T21:51:44.374" v="446"/>
          <ac:inkMkLst>
            <pc:docMk/>
            <pc:sldMk cId="4071529067" sldId="458"/>
            <ac:inkMk id="89" creationId="{19F4CD3B-D76E-705C-7B32-B40077031F39}"/>
          </ac:inkMkLst>
        </pc:inkChg>
        <pc:inkChg chg="add del mod">
          <ac:chgData name="Tim Cook" userId="d1c7cfb340f2c7ab" providerId="LiveId" clId="{24ACC167-D70A-4D71-BB28-A6F4FEEB546C}" dt="2023-03-21T21:51:44.374" v="447"/>
          <ac:inkMkLst>
            <pc:docMk/>
            <pc:sldMk cId="4071529067" sldId="458"/>
            <ac:inkMk id="90" creationId="{A6736885-0B6B-B24D-B0B5-02CBCFBAB3B2}"/>
          </ac:inkMkLst>
        </pc:inkChg>
        <pc:inkChg chg="add del mod">
          <ac:chgData name="Tim Cook" userId="d1c7cfb340f2c7ab" providerId="LiveId" clId="{24ACC167-D70A-4D71-BB28-A6F4FEEB546C}" dt="2023-03-21T21:51:43.344" v="445"/>
          <ac:inkMkLst>
            <pc:docMk/>
            <pc:sldMk cId="4071529067" sldId="458"/>
            <ac:inkMk id="91" creationId="{0E782A4E-E5E5-CE24-0143-02813F820941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3" creationId="{FBD88908-FA87-B78D-AC35-19152ED5838C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4" creationId="{7C7F0B77-702A-1BC2-8E65-038750A07486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6" creationId="{9B7D8D02-7522-AE01-FCE1-1D8FD4CA877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8" creationId="{3B457EDE-7F09-5163-D0BF-46B4449120B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9" creationId="{A8709693-5AD6-59D9-C5F9-AA51F515D11B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0" creationId="{1F825796-C3EE-2889-AF9B-68FA011D6129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2" creationId="{C9B3B154-030A-2F2D-0523-450D2C3C593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3" creationId="{979081CC-58D3-6EDC-47B1-482FBA24A14E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4" creationId="{171FC6E0-8A2C-AE6D-F1E1-5E033C0D279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5" creationId="{B44D1BFF-4922-CF7F-F4B6-F4DE69CC3DA9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6" creationId="{EB8D76C9-D441-C390-7938-F1BB822AC116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7" creationId="{06763AB0-9C9C-BAF6-7CCE-B5771B0D4E7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8" creationId="{1AB586E6-C2D8-5BBA-D288-A7728C1CC0B5}"/>
          </ac:inkMkLst>
        </pc:inkChg>
        <pc:inkChg chg="add del mod">
          <ac:chgData name="Tim Cook" userId="d1c7cfb340f2c7ab" providerId="LiveId" clId="{24ACC167-D70A-4D71-BB28-A6F4FEEB546C}" dt="2023-03-21T21:52:18.916" v="477"/>
          <ac:inkMkLst>
            <pc:docMk/>
            <pc:sldMk cId="4071529067" sldId="458"/>
            <ac:inkMk id="110" creationId="{AD8C815A-8481-8518-D9A8-96EE0AD1903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1" creationId="{6FB881E9-750F-8B6F-9155-A468E5B2DE84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2" creationId="{D864F4DC-2258-30CD-BEC9-039536462F43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4" creationId="{F415DA4E-316C-6E50-51AB-BDBF45ACAA1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5" creationId="{178C0C93-C8A2-84BA-18ED-1B03A3EDE17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6" creationId="{E1056E4F-591B-CA2C-10D6-E59693F8C9E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7" creationId="{31689611-64D3-BD94-808C-3A4AEDC3407B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8" creationId="{E39E368F-9619-40D3-A0A1-213965F9B8F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20" creationId="{67DD6BE5-D4C2-DD74-AD73-148B7C1D6240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22" creationId="{07C4925A-20D6-B409-FBD6-01A068DCD9EF}"/>
          </ac:inkMkLst>
        </pc:inkChg>
        <pc:inkChg chg="add del">
          <ac:chgData name="Tim Cook" userId="d1c7cfb340f2c7ab" providerId="LiveId" clId="{24ACC167-D70A-4D71-BB28-A6F4FEEB546C}" dt="2023-03-21T21:52:28.583" v="480"/>
          <ac:inkMkLst>
            <pc:docMk/>
            <pc:sldMk cId="4071529067" sldId="458"/>
            <ac:inkMk id="123" creationId="{47F97E33-3B39-81AB-46BF-6A2D6D44DB6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4" creationId="{6EBF88D0-F42D-C934-A4A5-F7DAD16230AA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5" creationId="{5C37D56F-A542-31E3-4805-B59713D3031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6" creationId="{8D1F98A3-E398-E2B4-79BE-17323E284689}"/>
          </ac:inkMkLst>
        </pc:inkChg>
        <pc:inkChg chg="add del mod">
          <ac:chgData name="Tim Cook" userId="d1c7cfb340f2c7ab" providerId="LiveId" clId="{24ACC167-D70A-4D71-BB28-A6F4FEEB546C}" dt="2023-03-21T21:53:01.887" v="510"/>
          <ac:inkMkLst>
            <pc:docMk/>
            <pc:sldMk cId="4071529067" sldId="458"/>
            <ac:inkMk id="127" creationId="{FAEAA459-2169-D232-50DD-6881B1CDB131}"/>
          </ac:inkMkLst>
        </pc:inkChg>
        <pc:inkChg chg="add del mod">
          <ac:chgData name="Tim Cook" userId="d1c7cfb340f2c7ab" providerId="LiveId" clId="{24ACC167-D70A-4D71-BB28-A6F4FEEB546C}" dt="2023-03-21T21:52:52.939" v="495"/>
          <ac:inkMkLst>
            <pc:docMk/>
            <pc:sldMk cId="4071529067" sldId="458"/>
            <ac:inkMk id="128" creationId="{538AF35E-CA9A-74EF-ABB3-46EE562F4BF8}"/>
          </ac:inkMkLst>
        </pc:inkChg>
        <pc:inkChg chg="add del mod">
          <ac:chgData name="Tim Cook" userId="d1c7cfb340f2c7ab" providerId="LiveId" clId="{24ACC167-D70A-4D71-BB28-A6F4FEEB546C}" dt="2023-03-21T21:52:52.939" v="494"/>
          <ac:inkMkLst>
            <pc:docMk/>
            <pc:sldMk cId="4071529067" sldId="458"/>
            <ac:inkMk id="129" creationId="{34FE0F34-3AAC-6388-E49D-5B9DE958C90E}"/>
          </ac:inkMkLst>
        </pc:inkChg>
        <pc:inkChg chg="add del mod">
          <ac:chgData name="Tim Cook" userId="d1c7cfb340f2c7ab" providerId="LiveId" clId="{24ACC167-D70A-4D71-BB28-A6F4FEEB546C}" dt="2023-03-21T21:52:52.939" v="493"/>
          <ac:inkMkLst>
            <pc:docMk/>
            <pc:sldMk cId="4071529067" sldId="458"/>
            <ac:inkMk id="130" creationId="{D364464E-4247-41EA-C561-36DB423831E8}"/>
          </ac:inkMkLst>
        </pc:inkChg>
        <pc:inkChg chg="add del mod">
          <ac:chgData name="Tim Cook" userId="d1c7cfb340f2c7ab" providerId="LiveId" clId="{24ACC167-D70A-4D71-BB28-A6F4FEEB546C}" dt="2023-03-21T21:52:52.939" v="496"/>
          <ac:inkMkLst>
            <pc:docMk/>
            <pc:sldMk cId="4071529067" sldId="458"/>
            <ac:inkMk id="131" creationId="{775D936F-2F3E-E67F-121F-ABC1D0527646}"/>
          </ac:inkMkLst>
        </pc:inkChg>
        <pc:inkChg chg="add del mod">
          <ac:chgData name="Tim Cook" userId="d1c7cfb340f2c7ab" providerId="LiveId" clId="{24ACC167-D70A-4D71-BB28-A6F4FEEB546C}" dt="2023-03-21T21:52:52.939" v="497"/>
          <ac:inkMkLst>
            <pc:docMk/>
            <pc:sldMk cId="4071529067" sldId="458"/>
            <ac:inkMk id="132" creationId="{005EB02A-0979-D435-8272-A31AABBAB988}"/>
          </ac:inkMkLst>
        </pc:inkChg>
        <pc:inkChg chg="add del mod">
          <ac:chgData name="Tim Cook" userId="d1c7cfb340f2c7ab" providerId="LiveId" clId="{24ACC167-D70A-4D71-BB28-A6F4FEEB546C}" dt="2023-03-21T21:53:00.118" v="507"/>
          <ac:inkMkLst>
            <pc:docMk/>
            <pc:sldMk cId="4071529067" sldId="458"/>
            <ac:inkMk id="134" creationId="{B45B93ED-0CD3-8D8C-B892-82015D2C4F56}"/>
          </ac:inkMkLst>
        </pc:inkChg>
        <pc:inkChg chg="add del mod">
          <ac:chgData name="Tim Cook" userId="d1c7cfb340f2c7ab" providerId="LiveId" clId="{24ACC167-D70A-4D71-BB28-A6F4FEEB546C}" dt="2023-03-21T21:53:00.118" v="506"/>
          <ac:inkMkLst>
            <pc:docMk/>
            <pc:sldMk cId="4071529067" sldId="458"/>
            <ac:inkMk id="135" creationId="{2B86C850-F4A1-4D31-B8F8-0E7BC3E0C5AF}"/>
          </ac:inkMkLst>
        </pc:inkChg>
        <pc:inkChg chg="add del mod">
          <ac:chgData name="Tim Cook" userId="d1c7cfb340f2c7ab" providerId="LiveId" clId="{24ACC167-D70A-4D71-BB28-A6F4FEEB546C}" dt="2023-03-21T21:53:01.887" v="511"/>
          <ac:inkMkLst>
            <pc:docMk/>
            <pc:sldMk cId="4071529067" sldId="458"/>
            <ac:inkMk id="136" creationId="{35ADAD5E-B7BF-4AE3-6D6C-2036E96D6FA4}"/>
          </ac:inkMkLst>
        </pc:inkChg>
        <pc:inkChg chg="add del mod">
          <ac:chgData name="Tim Cook" userId="d1c7cfb340f2c7ab" providerId="LiveId" clId="{24ACC167-D70A-4D71-BB28-A6F4FEEB546C}" dt="2023-03-21T21:53:00.118" v="508"/>
          <ac:inkMkLst>
            <pc:docMk/>
            <pc:sldMk cId="4071529067" sldId="458"/>
            <ac:inkMk id="137" creationId="{67E2B9AD-2045-E2FA-0559-AC1FB2063E0B}"/>
          </ac:inkMkLst>
        </pc:inkChg>
        <pc:inkChg chg="add del mod">
          <ac:chgData name="Tim Cook" userId="d1c7cfb340f2c7ab" providerId="LiveId" clId="{24ACC167-D70A-4D71-BB28-A6F4FEEB546C}" dt="2023-03-21T21:53:00.118" v="505"/>
          <ac:inkMkLst>
            <pc:docMk/>
            <pc:sldMk cId="4071529067" sldId="458"/>
            <ac:inkMk id="138" creationId="{B3EF0242-30B3-A434-3269-C5D0CBE9101F}"/>
          </ac:inkMkLst>
        </pc:inkChg>
        <pc:inkChg chg="add del mod">
          <ac:chgData name="Tim Cook" userId="d1c7cfb340f2c7ab" providerId="LiveId" clId="{24ACC167-D70A-4D71-BB28-A6F4FEEB546C}" dt="2023-03-21T21:53:01.887" v="509"/>
          <ac:inkMkLst>
            <pc:docMk/>
            <pc:sldMk cId="4071529067" sldId="458"/>
            <ac:inkMk id="139" creationId="{1EAF4A6F-5D19-1943-AD18-0E77393D917B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1" creationId="{15129714-A614-A479-B4A2-5D6DB4B9D58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2" creationId="{60C2B4F8-3321-389B-DC86-6702353846BE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3" creationId="{0020A6C0-B298-5639-F35B-053EF82E77F7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4" creationId="{08C9C438-6A53-BCF3-61C8-524E96778C91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5" creationId="{9F984E5C-A5C8-40BC-EA76-96E4BA7C2202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6" creationId="{62413B95-A03E-1B35-05D4-BD7CC091CA7B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7" creationId="{64B2ED4D-EF3F-69FC-8B16-CBACE211C4C0}"/>
          </ac:inkMkLst>
        </pc:inkChg>
        <pc:inkChg chg="add mod">
          <ac:chgData name="Tim Cook" userId="d1c7cfb340f2c7ab" providerId="LiveId" clId="{24ACC167-D70A-4D71-BB28-A6F4FEEB546C}" dt="2023-03-21T21:53:25.217" v="524"/>
          <ac:inkMkLst>
            <pc:docMk/>
            <pc:sldMk cId="4071529067" sldId="458"/>
            <ac:inkMk id="149" creationId="{1023A040-E0B2-A6E9-50AA-91CD1480F67A}"/>
          </ac:inkMkLst>
        </pc:inkChg>
        <pc:inkChg chg="add mod">
          <ac:chgData name="Tim Cook" userId="d1c7cfb340f2c7ab" providerId="LiveId" clId="{24ACC167-D70A-4D71-BB28-A6F4FEEB546C}" dt="2023-03-21T21:53:25.217" v="524"/>
          <ac:inkMkLst>
            <pc:docMk/>
            <pc:sldMk cId="4071529067" sldId="458"/>
            <ac:inkMk id="150" creationId="{527C7095-8E0E-11E5-482F-EE92C2655C18}"/>
          </ac:inkMkLst>
        </pc:inkChg>
        <pc:inkChg chg="add">
          <ac:chgData name="Tim Cook" userId="d1c7cfb340f2c7ab" providerId="LiveId" clId="{24ACC167-D70A-4D71-BB28-A6F4FEEB546C}" dt="2023-03-21T21:53:23.783" v="522" actId="9405"/>
          <ac:inkMkLst>
            <pc:docMk/>
            <pc:sldMk cId="4071529067" sldId="458"/>
            <ac:inkMk id="151" creationId="{4545E570-B70B-D804-58E0-FD0CF20F7024}"/>
          </ac:inkMkLst>
        </pc:inkChg>
        <pc:inkChg chg="add mod">
          <ac:chgData name="Tim Cook" userId="d1c7cfb340f2c7ab" providerId="LiveId" clId="{24ACC167-D70A-4D71-BB28-A6F4FEEB546C}" dt="2023-03-21T21:54:04.408" v="581"/>
          <ac:inkMkLst>
            <pc:docMk/>
            <pc:sldMk cId="4071529067" sldId="458"/>
            <ac:inkMk id="152" creationId="{689F35CF-06CD-B4A4-AAEC-F00E6EC39381}"/>
          </ac:inkMkLst>
        </pc:inkChg>
        <pc:inkChg chg="add del mod">
          <ac:chgData name="Tim Cook" userId="d1c7cfb340f2c7ab" providerId="LiveId" clId="{24ACC167-D70A-4D71-BB28-A6F4FEEB546C}" dt="2023-03-21T21:54:04.408" v="581"/>
          <ac:inkMkLst>
            <pc:docMk/>
            <pc:sldMk cId="4071529067" sldId="458"/>
            <ac:inkMk id="154" creationId="{AAD01FBD-239B-CEF0-0B6E-E1B7EFDB3ABA}"/>
          </ac:inkMkLst>
        </pc:inkChg>
        <pc:inkChg chg="add del mod">
          <ac:chgData name="Tim Cook" userId="d1c7cfb340f2c7ab" providerId="LiveId" clId="{24ACC167-D70A-4D71-BB28-A6F4FEEB546C}" dt="2023-03-21T21:54:04.392" v="580"/>
          <ac:inkMkLst>
            <pc:docMk/>
            <pc:sldMk cId="4071529067" sldId="458"/>
            <ac:inkMk id="155" creationId="{44323C4B-F5AA-1221-6422-F0BA8133656E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57" creationId="{52E4A45C-6C1E-A732-D74B-5A52504027F5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58" creationId="{675AE114-5930-18EA-068C-04549DBCD861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0" creationId="{71EF0E43-7E83-7204-A894-9DB14E8FBC82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1" creationId="{6934B931-1224-8738-EC0B-2418FAF0C14C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2" creationId="{0333C085-B4BA-BD04-1B3B-027CE88D3DC9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3" creationId="{FD393FE2-6905-AA1C-0E6F-4BC45856B0AB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4" creationId="{423B18DA-958C-1AAF-8D35-D0567AE93F67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5" creationId="{19DD9E95-284B-746A-AA68-76A88B827F60}"/>
          </ac:inkMkLst>
        </pc:inkChg>
        <pc:inkChg chg="add del mod">
          <ac:chgData name="Tim Cook" userId="d1c7cfb340f2c7ab" providerId="LiveId" clId="{24ACC167-D70A-4D71-BB28-A6F4FEEB546C}" dt="2023-03-21T21:54:05.577" v="582"/>
          <ac:inkMkLst>
            <pc:docMk/>
            <pc:sldMk cId="4071529067" sldId="458"/>
            <ac:inkMk id="166" creationId="{C6DDB2AD-86A1-D4F4-ED8C-D14BBA542B2B}"/>
          </ac:inkMkLst>
        </pc:inkChg>
        <pc:inkChg chg="add del mod">
          <ac:chgData name="Tim Cook" userId="d1c7cfb340f2c7ab" providerId="LiveId" clId="{24ACC167-D70A-4D71-BB28-A6F4FEEB546C}" dt="2023-03-21T21:54:05.593" v="585"/>
          <ac:inkMkLst>
            <pc:docMk/>
            <pc:sldMk cId="4071529067" sldId="458"/>
            <ac:inkMk id="167" creationId="{D07C8439-0C5C-BCCC-CA5C-BD794607FAA1}"/>
          </ac:inkMkLst>
        </pc:inkChg>
        <pc:inkChg chg="add del mod">
          <ac:chgData name="Tim Cook" userId="d1c7cfb340f2c7ab" providerId="LiveId" clId="{24ACC167-D70A-4D71-BB28-A6F4FEEB546C}" dt="2023-03-21T21:54:05.608" v="586"/>
          <ac:inkMkLst>
            <pc:docMk/>
            <pc:sldMk cId="4071529067" sldId="458"/>
            <ac:inkMk id="168" creationId="{AE929135-3393-6B4B-341A-16D831A960D0}"/>
          </ac:inkMkLst>
        </pc:inkChg>
        <pc:inkChg chg="add del mod">
          <ac:chgData name="Tim Cook" userId="d1c7cfb340f2c7ab" providerId="LiveId" clId="{24ACC167-D70A-4D71-BB28-A6F4FEEB546C}" dt="2023-03-21T21:54:05.593" v="584"/>
          <ac:inkMkLst>
            <pc:docMk/>
            <pc:sldMk cId="4071529067" sldId="458"/>
            <ac:inkMk id="169" creationId="{2AC5B6AC-EB63-049B-B7B1-5AD492039617}"/>
          </ac:inkMkLst>
        </pc:inkChg>
        <pc:inkChg chg="add del mod">
          <ac:chgData name="Tim Cook" userId="d1c7cfb340f2c7ab" providerId="LiveId" clId="{24ACC167-D70A-4D71-BB28-A6F4FEEB546C}" dt="2023-03-21T21:54:05.593" v="583"/>
          <ac:inkMkLst>
            <pc:docMk/>
            <pc:sldMk cId="4071529067" sldId="458"/>
            <ac:inkMk id="170" creationId="{CCDD9207-6F27-EC4B-BDFD-0923F6D200ED}"/>
          </ac:inkMkLst>
        </pc:inkChg>
        <pc:inkChg chg="add del mod">
          <ac:chgData name="Tim Cook" userId="d1c7cfb340f2c7ab" providerId="LiveId" clId="{24ACC167-D70A-4D71-BB28-A6F4FEEB546C}" dt="2023-03-21T21:54:07.008" v="587"/>
          <ac:inkMkLst>
            <pc:docMk/>
            <pc:sldMk cId="4071529067" sldId="458"/>
            <ac:inkMk id="171" creationId="{A49E1CA6-E7B8-F949-2D5D-0B2818A06E9A}"/>
          </ac:inkMkLst>
        </pc:inkChg>
        <pc:inkChg chg="add del mod">
          <ac:chgData name="Tim Cook" userId="d1c7cfb340f2c7ab" providerId="LiveId" clId="{24ACC167-D70A-4D71-BB28-A6F4FEEB546C}" dt="2023-03-21T21:54:07.008" v="590"/>
          <ac:inkMkLst>
            <pc:docMk/>
            <pc:sldMk cId="4071529067" sldId="458"/>
            <ac:inkMk id="172" creationId="{0DB7CEA1-9EA7-DDC1-235C-8D50C7895312}"/>
          </ac:inkMkLst>
        </pc:inkChg>
        <pc:inkChg chg="add del mod">
          <ac:chgData name="Tim Cook" userId="d1c7cfb340f2c7ab" providerId="LiveId" clId="{24ACC167-D70A-4D71-BB28-A6F4FEEB546C}" dt="2023-03-21T21:54:07.008" v="588"/>
          <ac:inkMkLst>
            <pc:docMk/>
            <pc:sldMk cId="4071529067" sldId="458"/>
            <ac:inkMk id="173" creationId="{E32483A2-5E3B-7CB8-C097-594ED3DA5A0D}"/>
          </ac:inkMkLst>
        </pc:inkChg>
        <pc:inkChg chg="add del mod">
          <ac:chgData name="Tim Cook" userId="d1c7cfb340f2c7ab" providerId="LiveId" clId="{24ACC167-D70A-4D71-BB28-A6F4FEEB546C}" dt="2023-03-21T21:54:07.008" v="589"/>
          <ac:inkMkLst>
            <pc:docMk/>
            <pc:sldMk cId="4071529067" sldId="458"/>
            <ac:inkMk id="174" creationId="{4BA22E8E-F980-5F50-1EE4-5CB00A7117A4}"/>
          </ac:inkMkLst>
        </pc:inkChg>
        <pc:inkChg chg="add del">
          <ac:chgData name="Tim Cook" userId="d1c7cfb340f2c7ab" providerId="LiveId" clId="{24ACC167-D70A-4D71-BB28-A6F4FEEB546C}" dt="2023-03-21T21:53:41.411" v="554"/>
          <ac:inkMkLst>
            <pc:docMk/>
            <pc:sldMk cId="4071529067" sldId="458"/>
            <ac:inkMk id="179" creationId="{211B7F28-78A2-7643-F43A-A06AF871743C}"/>
          </ac:inkMkLst>
        </pc:inkChg>
        <pc:inkChg chg="add del">
          <ac:chgData name="Tim Cook" userId="d1c7cfb340f2c7ab" providerId="LiveId" clId="{24ACC167-D70A-4D71-BB28-A6F4FEEB546C}" dt="2023-03-21T21:53:41.411" v="552"/>
          <ac:inkMkLst>
            <pc:docMk/>
            <pc:sldMk cId="4071529067" sldId="458"/>
            <ac:inkMk id="180" creationId="{E0C5FC17-527D-172C-7BB0-F98C3D479A58}"/>
          </ac:inkMkLst>
        </pc:inkChg>
        <pc:inkChg chg="add del">
          <ac:chgData name="Tim Cook" userId="d1c7cfb340f2c7ab" providerId="LiveId" clId="{24ACC167-D70A-4D71-BB28-A6F4FEEB546C}" dt="2023-03-21T21:53:41.411" v="551"/>
          <ac:inkMkLst>
            <pc:docMk/>
            <pc:sldMk cId="4071529067" sldId="458"/>
            <ac:inkMk id="181" creationId="{0DBE1DAE-6699-B9BD-11D8-E004C7ED476F}"/>
          </ac:inkMkLst>
        </pc:inkChg>
        <pc:inkChg chg="add del">
          <ac:chgData name="Tim Cook" userId="d1c7cfb340f2c7ab" providerId="LiveId" clId="{24ACC167-D70A-4D71-BB28-A6F4FEEB546C}" dt="2023-03-21T21:53:41.411" v="553"/>
          <ac:inkMkLst>
            <pc:docMk/>
            <pc:sldMk cId="4071529067" sldId="458"/>
            <ac:inkMk id="182" creationId="{1BD5DDE2-4CEE-5217-83D6-FDEFFB07AAE6}"/>
          </ac:inkMkLst>
        </pc:inkChg>
        <pc:inkChg chg="add del mod">
          <ac:chgData name="Tim Cook" userId="d1c7cfb340f2c7ab" providerId="LiveId" clId="{24ACC167-D70A-4D71-BB28-A6F4FEEB546C}" dt="2023-03-21T21:54:28.831" v="628"/>
          <ac:inkMkLst>
            <pc:docMk/>
            <pc:sldMk cId="4071529067" sldId="458"/>
            <ac:inkMk id="183" creationId="{B9B60041-3415-EB5C-0581-D607432EA758}"/>
          </ac:inkMkLst>
        </pc:inkChg>
        <pc:inkChg chg="add del mod">
          <ac:chgData name="Tim Cook" userId="d1c7cfb340f2c7ab" providerId="LiveId" clId="{24ACC167-D70A-4D71-BB28-A6F4FEEB546C}" dt="2023-03-21T21:54:28.831" v="623"/>
          <ac:inkMkLst>
            <pc:docMk/>
            <pc:sldMk cId="4071529067" sldId="458"/>
            <ac:inkMk id="184" creationId="{D6D4083A-D8CE-AA43-8765-B097BD1D51E5}"/>
          </ac:inkMkLst>
        </pc:inkChg>
        <pc:inkChg chg="add del mod">
          <ac:chgData name="Tim Cook" userId="d1c7cfb340f2c7ab" providerId="LiveId" clId="{24ACC167-D70A-4D71-BB28-A6F4FEEB546C}" dt="2023-03-21T21:54:28.831" v="624"/>
          <ac:inkMkLst>
            <pc:docMk/>
            <pc:sldMk cId="4071529067" sldId="458"/>
            <ac:inkMk id="185" creationId="{36F3E1EE-169F-7529-9ECE-6C734F54046D}"/>
          </ac:inkMkLst>
        </pc:inkChg>
        <pc:inkChg chg="add del mod">
          <ac:chgData name="Tim Cook" userId="d1c7cfb340f2c7ab" providerId="LiveId" clId="{24ACC167-D70A-4D71-BB28-A6F4FEEB546C}" dt="2023-03-21T21:54:28.831" v="626"/>
          <ac:inkMkLst>
            <pc:docMk/>
            <pc:sldMk cId="4071529067" sldId="458"/>
            <ac:inkMk id="186" creationId="{C80970CD-62BB-40C2-F753-2455ED91C034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87" creationId="{B0C0EBC5-AB02-2CCD-2B94-F62DB4868E2C}"/>
          </ac:inkMkLst>
        </pc:inkChg>
        <pc:inkChg chg="add del">
          <ac:chgData name="Tim Cook" userId="d1c7cfb340f2c7ab" providerId="LiveId" clId="{24ACC167-D70A-4D71-BB28-A6F4FEEB546C}" dt="2023-03-21T21:53:48.021" v="564"/>
          <ac:inkMkLst>
            <pc:docMk/>
            <pc:sldMk cId="4071529067" sldId="458"/>
            <ac:inkMk id="188" creationId="{CEF7E4AF-A597-8259-FDC8-0B6984C47EA2}"/>
          </ac:inkMkLst>
        </pc:inkChg>
        <pc:inkChg chg="add del">
          <ac:chgData name="Tim Cook" userId="d1c7cfb340f2c7ab" providerId="LiveId" clId="{24ACC167-D70A-4D71-BB28-A6F4FEEB546C}" dt="2023-03-21T21:53:48.021" v="567"/>
          <ac:inkMkLst>
            <pc:docMk/>
            <pc:sldMk cId="4071529067" sldId="458"/>
            <ac:inkMk id="189" creationId="{9EE15EED-6D06-DECA-9295-E88C1512450E}"/>
          </ac:inkMkLst>
        </pc:inkChg>
        <pc:inkChg chg="add del">
          <ac:chgData name="Tim Cook" userId="d1c7cfb340f2c7ab" providerId="LiveId" clId="{24ACC167-D70A-4D71-BB28-A6F4FEEB546C}" dt="2023-03-21T21:53:48.021" v="566"/>
          <ac:inkMkLst>
            <pc:docMk/>
            <pc:sldMk cId="4071529067" sldId="458"/>
            <ac:inkMk id="190" creationId="{84A24F32-6FD4-4171-C0BE-336E594BD794}"/>
          </ac:inkMkLst>
        </pc:inkChg>
        <pc:inkChg chg="add del">
          <ac:chgData name="Tim Cook" userId="d1c7cfb340f2c7ab" providerId="LiveId" clId="{24ACC167-D70A-4D71-BB28-A6F4FEEB546C}" dt="2023-03-21T21:53:48.021" v="565"/>
          <ac:inkMkLst>
            <pc:docMk/>
            <pc:sldMk cId="4071529067" sldId="458"/>
            <ac:inkMk id="191" creationId="{116C24A3-8564-B785-199B-6BFBD218559F}"/>
          </ac:inkMkLst>
        </pc:inkChg>
        <pc:inkChg chg="add del">
          <ac:chgData name="Tim Cook" userId="d1c7cfb340f2c7ab" providerId="LiveId" clId="{24ACC167-D70A-4D71-BB28-A6F4FEEB546C}" dt="2023-03-21T21:53:52.044" v="571"/>
          <ac:inkMkLst>
            <pc:docMk/>
            <pc:sldMk cId="4071529067" sldId="458"/>
            <ac:inkMk id="193" creationId="{22FDA239-6A19-B819-C5B3-4F6E79B3E64F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4" creationId="{8B739CF1-D112-E13F-8FD6-DE2ED49428B7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5" creationId="{84B9E492-3E2C-77F3-FE9E-687B534EA0EE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6" creationId="{85E42143-4B74-BD16-3B96-D666B50F619C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7" creationId="{C96F29D6-914E-5A15-3655-1D7FCEA3DB7F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8" creationId="{D1723749-2936-758F-EE96-92849F43CC66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9" creationId="{B3578F6F-9794-1981-51E7-62E0F012805C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200" creationId="{1EB8B723-6A47-ECA7-4312-F9B79AFB72DB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201" creationId="{04FF3396-337A-6F88-ED3A-5EAADBA5DDE8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3" creationId="{F541021D-3923-688D-E846-44335DA49B5F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4" creationId="{5D8B005E-E7D4-45FE-48B5-D8D3451E6F12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5" creationId="{A2583E8D-E80E-02B9-BE77-2D83A8EEF6A5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6" creationId="{8928903B-258C-75E5-3DCF-2CF9E0149506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7" creationId="{7CB1A53C-43F8-3635-8948-DC3E3E04BA0D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8" creationId="{285BE1A1-FA92-AF93-F8E3-45686AAA3A02}"/>
          </ac:inkMkLst>
        </pc:inkChg>
        <pc:inkChg chg="add del mod">
          <ac:chgData name="Tim Cook" userId="d1c7cfb340f2c7ab" providerId="LiveId" clId="{24ACC167-D70A-4D71-BB28-A6F4FEEB546C}" dt="2023-03-21T21:54:27.722" v="617"/>
          <ac:inkMkLst>
            <pc:docMk/>
            <pc:sldMk cId="4071529067" sldId="458"/>
            <ac:inkMk id="211" creationId="{42B12FDB-69AB-42CC-9052-39C07E1E8B9B}"/>
          </ac:inkMkLst>
        </pc:inkChg>
        <pc:inkChg chg="add del mod">
          <ac:chgData name="Tim Cook" userId="d1c7cfb340f2c7ab" providerId="LiveId" clId="{24ACC167-D70A-4D71-BB28-A6F4FEEB546C}" dt="2023-03-21T21:54:27.722" v="616"/>
          <ac:inkMkLst>
            <pc:docMk/>
            <pc:sldMk cId="4071529067" sldId="458"/>
            <ac:inkMk id="212" creationId="{E182BB5D-879C-8104-6833-FEE1F50CA57A}"/>
          </ac:inkMkLst>
        </pc:inkChg>
        <pc:inkChg chg="add del mod">
          <ac:chgData name="Tim Cook" userId="d1c7cfb340f2c7ab" providerId="LiveId" clId="{24ACC167-D70A-4D71-BB28-A6F4FEEB546C}" dt="2023-03-21T21:54:27.722" v="621"/>
          <ac:inkMkLst>
            <pc:docMk/>
            <pc:sldMk cId="4071529067" sldId="458"/>
            <ac:inkMk id="213" creationId="{428E07EE-9472-81C4-FF86-CE5B406481FB}"/>
          </ac:inkMkLst>
        </pc:inkChg>
        <pc:inkChg chg="add del mod">
          <ac:chgData name="Tim Cook" userId="d1c7cfb340f2c7ab" providerId="LiveId" clId="{24ACC167-D70A-4D71-BB28-A6F4FEEB546C}" dt="2023-03-21T21:54:27.722" v="618"/>
          <ac:inkMkLst>
            <pc:docMk/>
            <pc:sldMk cId="4071529067" sldId="458"/>
            <ac:inkMk id="214" creationId="{7F7D24D7-98D1-6E7A-00BC-CD7E721E4D1B}"/>
          </ac:inkMkLst>
        </pc:inkChg>
        <pc:inkChg chg="add del mod">
          <ac:chgData name="Tim Cook" userId="d1c7cfb340f2c7ab" providerId="LiveId" clId="{24ACC167-D70A-4D71-BB28-A6F4FEEB546C}" dt="2023-03-21T21:54:27.722" v="619"/>
          <ac:inkMkLst>
            <pc:docMk/>
            <pc:sldMk cId="4071529067" sldId="458"/>
            <ac:inkMk id="215" creationId="{B2E545B4-C265-8499-40CB-8D330926F7F1}"/>
          </ac:inkMkLst>
        </pc:inkChg>
        <pc:inkChg chg="add del mod">
          <ac:chgData name="Tim Cook" userId="d1c7cfb340f2c7ab" providerId="LiveId" clId="{24ACC167-D70A-4D71-BB28-A6F4FEEB546C}" dt="2023-03-21T21:54:25.990" v="614"/>
          <ac:inkMkLst>
            <pc:docMk/>
            <pc:sldMk cId="4071529067" sldId="458"/>
            <ac:inkMk id="216" creationId="{5718FD34-2F05-D896-EADE-88A5ECFC1888}"/>
          </ac:inkMkLst>
        </pc:inkChg>
        <pc:inkChg chg="add del mod">
          <ac:chgData name="Tim Cook" userId="d1c7cfb340f2c7ab" providerId="LiveId" clId="{24ACC167-D70A-4D71-BB28-A6F4FEEB546C}" dt="2023-03-21T21:54:25.990" v="615"/>
          <ac:inkMkLst>
            <pc:docMk/>
            <pc:sldMk cId="4071529067" sldId="458"/>
            <ac:inkMk id="217" creationId="{F862AADB-38F2-C721-3282-12F8381B896D}"/>
          </ac:inkMkLst>
        </pc:inkChg>
        <pc:inkChg chg="add del mod">
          <ac:chgData name="Tim Cook" userId="d1c7cfb340f2c7ab" providerId="LiveId" clId="{24ACC167-D70A-4D71-BB28-A6F4FEEB546C}" dt="2023-03-21T21:54:27.738" v="622"/>
          <ac:inkMkLst>
            <pc:docMk/>
            <pc:sldMk cId="4071529067" sldId="458"/>
            <ac:inkMk id="219" creationId="{D50B0B46-F35D-792C-FE02-812E896FFFAE}"/>
          </ac:inkMkLst>
        </pc:inkChg>
        <pc:inkChg chg="add del mod">
          <ac:chgData name="Tim Cook" userId="d1c7cfb340f2c7ab" providerId="LiveId" clId="{24ACC167-D70A-4D71-BB28-A6F4FEEB546C}" dt="2023-03-21T21:54:27.722" v="620"/>
          <ac:inkMkLst>
            <pc:docMk/>
            <pc:sldMk cId="4071529067" sldId="458"/>
            <ac:inkMk id="220" creationId="{D16EE1BB-6DB4-7213-F319-95259742961F}"/>
          </ac:inkMkLst>
        </pc:inkChg>
        <pc:inkChg chg="add del mod">
          <ac:chgData name="Tim Cook" userId="d1c7cfb340f2c7ab" providerId="LiveId" clId="{24ACC167-D70A-4D71-BB28-A6F4FEEB546C}" dt="2023-03-21T21:54:28.831" v="627"/>
          <ac:inkMkLst>
            <pc:docMk/>
            <pc:sldMk cId="4071529067" sldId="458"/>
            <ac:inkMk id="221" creationId="{7FE9CC82-68DD-BED9-48F9-29625BE16B6F}"/>
          </ac:inkMkLst>
        </pc:inkChg>
        <pc:inkChg chg="add del mod">
          <ac:chgData name="Tim Cook" userId="d1c7cfb340f2c7ab" providerId="LiveId" clId="{24ACC167-D70A-4D71-BB28-A6F4FEEB546C}" dt="2023-03-21T21:54:28.831" v="625"/>
          <ac:inkMkLst>
            <pc:docMk/>
            <pc:sldMk cId="4071529067" sldId="458"/>
            <ac:inkMk id="222" creationId="{5A512675-CA51-059A-A1B7-D98F618EA2C2}"/>
          </ac:inkMkLst>
        </pc:inkChg>
        <pc:inkChg chg="add del mod">
          <ac:chgData name="Tim Cook" userId="d1c7cfb340f2c7ab" providerId="LiveId" clId="{24ACC167-D70A-4D71-BB28-A6F4FEEB546C}" dt="2023-03-21T21:54:25.990" v="613"/>
          <ac:inkMkLst>
            <pc:docMk/>
            <pc:sldMk cId="4071529067" sldId="458"/>
            <ac:inkMk id="223" creationId="{6229BC36-2361-A895-531F-F038F0AACD8F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6" creationId="{FC72FCA8-319C-0041-454A-3C80473EC6E8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7" creationId="{0A8EE2E4-FF27-DCA6-F02D-686CAFC710F7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8" creationId="{D9DECC66-A4B6-3427-D72B-4D65D47D9BAE}"/>
          </ac:inkMkLst>
        </pc:inkChg>
        <pc:inkChg chg="add">
          <ac:chgData name="Tim Cook" userId="d1c7cfb340f2c7ab" providerId="LiveId" clId="{24ACC167-D70A-4D71-BB28-A6F4FEEB546C}" dt="2023-03-21T21:54:32.410" v="632" actId="9405"/>
          <ac:inkMkLst>
            <pc:docMk/>
            <pc:sldMk cId="4071529067" sldId="458"/>
            <ac:inkMk id="229" creationId="{55015ADB-6639-5167-FDA6-58FFC45D0EE5}"/>
          </ac:inkMkLst>
        </pc:inkChg>
        <pc:inkChg chg="add">
          <ac:chgData name="Tim Cook" userId="d1c7cfb340f2c7ab" providerId="LiveId" clId="{24ACC167-D70A-4D71-BB28-A6F4FEEB546C}" dt="2023-03-21T21:54:32.775" v="633" actId="9405"/>
          <ac:inkMkLst>
            <pc:docMk/>
            <pc:sldMk cId="4071529067" sldId="458"/>
            <ac:inkMk id="230" creationId="{BED18D4D-AF1D-704F-5F15-54631C01C1A3}"/>
          </ac:inkMkLst>
        </pc:inkChg>
        <pc:inkChg chg="add del">
          <ac:chgData name="Tim Cook" userId="d1c7cfb340f2c7ab" providerId="LiveId" clId="{24ACC167-D70A-4D71-BB28-A6F4FEEB546C}" dt="2023-03-21T21:54:42.875" v="638"/>
          <ac:inkMkLst>
            <pc:docMk/>
            <pc:sldMk cId="4071529067" sldId="458"/>
            <ac:inkMk id="232" creationId="{764E675E-100F-2785-08DD-4241158DAF47}"/>
          </ac:inkMkLst>
        </pc:inkChg>
        <pc:inkChg chg="add del">
          <ac:chgData name="Tim Cook" userId="d1c7cfb340f2c7ab" providerId="LiveId" clId="{24ACC167-D70A-4D71-BB28-A6F4FEEB546C}" dt="2023-03-21T21:54:42.875" v="639"/>
          <ac:inkMkLst>
            <pc:docMk/>
            <pc:sldMk cId="4071529067" sldId="458"/>
            <ac:inkMk id="233" creationId="{88219E89-93AA-A4FD-3B03-32E0F7204774}"/>
          </ac:inkMkLst>
        </pc:inkChg>
        <pc:inkChg chg="add del">
          <ac:chgData name="Tim Cook" userId="d1c7cfb340f2c7ab" providerId="LiveId" clId="{24ACC167-D70A-4D71-BB28-A6F4FEEB546C}" dt="2023-03-21T21:54:48.241" v="642"/>
          <ac:inkMkLst>
            <pc:docMk/>
            <pc:sldMk cId="4071529067" sldId="458"/>
            <ac:inkMk id="234" creationId="{30EB0840-2E84-275D-A394-B58AEA796247}"/>
          </ac:inkMkLst>
        </pc:inkChg>
        <pc:inkChg chg="add del">
          <ac:chgData name="Tim Cook" userId="d1c7cfb340f2c7ab" providerId="LiveId" clId="{24ACC167-D70A-4D71-BB28-A6F4FEEB546C}" dt="2023-03-21T21:54:48.241" v="643"/>
          <ac:inkMkLst>
            <pc:docMk/>
            <pc:sldMk cId="4071529067" sldId="458"/>
            <ac:inkMk id="235" creationId="{0D3A0FAA-24C7-7A35-8765-530B5EB9F37B}"/>
          </ac:inkMkLst>
        </pc:inkChg>
        <pc:inkChg chg="add del mod">
          <ac:chgData name="Tim Cook" userId="d1c7cfb340f2c7ab" providerId="LiveId" clId="{24ACC167-D70A-4D71-BB28-A6F4FEEB546C}" dt="2023-03-21T21:54:59.676" v="651"/>
          <ac:inkMkLst>
            <pc:docMk/>
            <pc:sldMk cId="4071529067" sldId="458"/>
            <ac:inkMk id="236" creationId="{F692BE0B-36AF-C61A-A429-25943283D7ED}"/>
          </ac:inkMkLst>
        </pc:inkChg>
        <pc:inkChg chg="add del mod">
          <ac:chgData name="Tim Cook" userId="d1c7cfb340f2c7ab" providerId="LiveId" clId="{24ACC167-D70A-4D71-BB28-A6F4FEEB546C}" dt="2023-03-21T21:54:59.691" v="654"/>
          <ac:inkMkLst>
            <pc:docMk/>
            <pc:sldMk cId="4071529067" sldId="458"/>
            <ac:inkMk id="237" creationId="{B3735929-1865-3E2E-3631-C55A1E0181A8}"/>
          </ac:inkMkLst>
        </pc:inkChg>
        <pc:inkChg chg="add del mod">
          <ac:chgData name="Tim Cook" userId="d1c7cfb340f2c7ab" providerId="LiveId" clId="{24ACC167-D70A-4D71-BB28-A6F4FEEB546C}" dt="2023-03-21T21:54:59.691" v="655"/>
          <ac:inkMkLst>
            <pc:docMk/>
            <pc:sldMk cId="4071529067" sldId="458"/>
            <ac:inkMk id="238" creationId="{A2BF1C15-C09A-240B-7131-016AEBC916AC}"/>
          </ac:inkMkLst>
        </pc:inkChg>
        <pc:inkChg chg="add del mod">
          <ac:chgData name="Tim Cook" userId="d1c7cfb340f2c7ab" providerId="LiveId" clId="{24ACC167-D70A-4D71-BB28-A6F4FEEB546C}" dt="2023-03-21T21:54:59.691" v="653"/>
          <ac:inkMkLst>
            <pc:docMk/>
            <pc:sldMk cId="4071529067" sldId="458"/>
            <ac:inkMk id="239" creationId="{86CA7186-E6BD-E411-5937-A4C00D22F93B}"/>
          </ac:inkMkLst>
        </pc:inkChg>
        <pc:inkChg chg="add del mod">
          <ac:chgData name="Tim Cook" userId="d1c7cfb340f2c7ab" providerId="LiveId" clId="{24ACC167-D70A-4D71-BB28-A6F4FEEB546C}" dt="2023-03-21T21:54:59.691" v="652"/>
          <ac:inkMkLst>
            <pc:docMk/>
            <pc:sldMk cId="4071529067" sldId="458"/>
            <ac:inkMk id="241" creationId="{C18BE31D-FEDB-89CC-9443-98B63AE8DD03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3" creationId="{19B33EF4-E488-5C92-4F2A-6C0D94131C2B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4" creationId="{DF743768-ADD3-50E6-F4EC-0ABE032F5B06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5" creationId="{EFF19A0A-92C7-E1B4-7323-98F7492BAB83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6" creationId="{F6A9DF3F-7D5B-82FD-A929-D01B7A600624}"/>
          </ac:inkMkLst>
        </pc:inkChg>
        <pc:inkChg chg="add del mod">
          <ac:chgData name="Tim Cook" userId="d1c7cfb340f2c7ab" providerId="LiveId" clId="{24ACC167-D70A-4D71-BB28-A6F4FEEB546C}" dt="2023-03-21T21:55:16.108" v="678"/>
          <ac:inkMkLst>
            <pc:docMk/>
            <pc:sldMk cId="4071529067" sldId="458"/>
            <ac:inkMk id="248" creationId="{C4D6F2C8-D4FB-3558-A44B-C8DEFFAA10C5}"/>
          </ac:inkMkLst>
        </pc:inkChg>
        <pc:inkChg chg="add del mod">
          <ac:chgData name="Tim Cook" userId="d1c7cfb340f2c7ab" providerId="LiveId" clId="{24ACC167-D70A-4D71-BB28-A6F4FEEB546C}" dt="2023-03-21T21:55:16.093" v="676"/>
          <ac:inkMkLst>
            <pc:docMk/>
            <pc:sldMk cId="4071529067" sldId="458"/>
            <ac:inkMk id="249" creationId="{14E285F8-0DFC-B849-FC20-57AE49E3BBA6}"/>
          </ac:inkMkLst>
        </pc:inkChg>
        <pc:inkChg chg="add del mod">
          <ac:chgData name="Tim Cook" userId="d1c7cfb340f2c7ab" providerId="LiveId" clId="{24ACC167-D70A-4D71-BB28-A6F4FEEB546C}" dt="2023-03-21T21:55:16.108" v="677"/>
          <ac:inkMkLst>
            <pc:docMk/>
            <pc:sldMk cId="4071529067" sldId="458"/>
            <ac:inkMk id="250" creationId="{B50720B5-4D4C-B491-66A9-F5DCC656AD83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2" creationId="{4C64A2EA-923A-2EEB-C20C-63B16FE9D6C0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4" creationId="{D8897604-B66C-AB49-1EC3-60D4CA727EFE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5" creationId="{061FCB5E-C756-EAA7-B1F1-20DD71AEB88A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6" creationId="{375E75A4-0AE6-F4BD-A7B2-1B495631CFF2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7" creationId="{42F4A2F6-3CFE-461F-A627-AE4A7FF57A30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8" creationId="{3D167D94-4ABD-82FA-8946-3F7D21A5FEF5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9" creationId="{B2D5A902-AC01-6E9E-2818-70A43B926F9E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60" creationId="{8F57B5CE-6F7F-6811-E543-B82509DA8062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61" creationId="{C9ED73C8-8828-2797-75DE-965581F41BF5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4" creationId="{D6B6D7BD-29D0-770E-702B-6C6A6C780F98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6" creationId="{40F78EFA-F2A7-BBEC-129B-296B8275AB37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7" creationId="{B2A7ED97-83B2-B54E-97A0-A6E0FF99A032}"/>
          </ac:inkMkLst>
        </pc:inkChg>
        <pc:inkChg chg="add mod">
          <ac:chgData name="Tim Cook" userId="d1c7cfb340f2c7ab" providerId="LiveId" clId="{24ACC167-D70A-4D71-BB28-A6F4FEEB546C}" dt="2023-03-21T21:55:27.274" v="686"/>
          <ac:inkMkLst>
            <pc:docMk/>
            <pc:sldMk cId="4071529067" sldId="458"/>
            <ac:inkMk id="269" creationId="{FBB89AC0-84A9-6065-3664-0C77DA21F210}"/>
          </ac:inkMkLst>
        </pc:inkChg>
        <pc:inkChg chg="add mod">
          <ac:chgData name="Tim Cook" userId="d1c7cfb340f2c7ab" providerId="LiveId" clId="{24ACC167-D70A-4D71-BB28-A6F4FEEB546C}" dt="2023-03-21T21:55:27.274" v="686"/>
          <ac:inkMkLst>
            <pc:docMk/>
            <pc:sldMk cId="4071529067" sldId="458"/>
            <ac:inkMk id="270" creationId="{52BE1E2F-CF2C-02C0-E32C-84B436C53F60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2" creationId="{9C8BB893-D091-68AF-85D2-CE465413B17E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3" creationId="{444298AC-F69D-8D86-4F66-D127B7D0906C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4" creationId="{461B1B0B-7CF0-7F38-0E4A-E0009364870A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5" creationId="{15896154-6B64-367B-1DB9-421056BCFCD2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6" creationId="{63C4A3C3-1E50-B0C8-EAA7-490F8C899FAD}"/>
          </ac:inkMkLst>
        </pc:inkChg>
        <pc:inkChg chg="add del">
          <ac:chgData name="Tim Cook" userId="d1c7cfb340f2c7ab" providerId="LiveId" clId="{24ACC167-D70A-4D71-BB28-A6F4FEEB546C}" dt="2023-03-21T21:55:31.438" v="693"/>
          <ac:inkMkLst>
            <pc:docMk/>
            <pc:sldMk cId="4071529067" sldId="458"/>
            <ac:inkMk id="277" creationId="{350D6B48-0629-6D6E-BA86-117A71579130}"/>
          </ac:inkMkLst>
        </pc:inkChg>
        <pc:inkChg chg="add del">
          <ac:chgData name="Tim Cook" userId="d1c7cfb340f2c7ab" providerId="LiveId" clId="{24ACC167-D70A-4D71-BB28-A6F4FEEB546C}" dt="2023-03-21T21:55:34.328" v="696"/>
          <ac:inkMkLst>
            <pc:docMk/>
            <pc:sldMk cId="4071529067" sldId="458"/>
            <ac:inkMk id="279" creationId="{A9D12FD7-2C9A-E8CC-FB88-7680BF3432FF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0" creationId="{EAC80362-18AB-C1B1-8824-26E53B8755F7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1" creationId="{17030EE1-CDA0-077E-D995-EB4DF19DC13E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2" creationId="{B03DA3DC-C4A7-BFE7-6F18-080DE637ADD9}"/>
          </ac:inkMkLst>
        </pc:inkChg>
        <pc:inkChg chg="add">
          <ac:chgData name="Tim Cook" userId="d1c7cfb340f2c7ab" providerId="LiveId" clId="{24ACC167-D70A-4D71-BB28-A6F4FEEB546C}" dt="2023-03-21T21:55:38.799" v="700" actId="9405"/>
          <ac:inkMkLst>
            <pc:docMk/>
            <pc:sldMk cId="4071529067" sldId="458"/>
            <ac:inkMk id="283" creationId="{977AE5F2-9D1C-1F7A-18C1-B7A296C0DB3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5" creationId="{1E036609-FC63-650D-1164-0E487FFA96C4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6" creationId="{CF72AB20-FA42-81FC-E93A-6A472FDF62D1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7" creationId="{F0CA8920-74C8-C6CB-F044-B1B11C4ABA14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8" creationId="{A9A724FA-AF75-FD3D-3CFF-43F46573A54C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9" creationId="{815E548C-E7B3-1B3B-81CF-473C907E8070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0" creationId="{56C94825-E8C4-45BA-B12D-41D7364ADD73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1" creationId="{656DAE7E-4DCC-7F67-5C1F-D2302248FF51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2" creationId="{952D71A7-7B98-DAA1-68FD-03AB2F049B0E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3" creationId="{9FC9442F-A41C-4158-C5A5-55B04704B75C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4" creationId="{FF8353D8-C524-6185-8379-8C965563118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5" creationId="{738BFEDF-49DA-B6B5-8D3F-C342B09E7A8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6" creationId="{975C25DE-8384-D049-884B-4290804344E7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7" creationId="{C04F62A4-94B3-BA7C-7A9C-078F42EEC19F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8" creationId="{9AEB3FD5-3F1D-0249-EDEB-313106117C9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9" creationId="{1F94A9F7-3E25-63CB-98D8-5550AB70D453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0" creationId="{7B262C32-3859-5564-CA25-D28DD3502AF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1" creationId="{DAE69810-FD64-FB69-0DD2-775D363FA6F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2" creationId="{5FF3BE66-3BA8-2087-A0B4-5AFA67BFBD20}"/>
          </ac:inkMkLst>
        </pc:inkChg>
      </pc:sldChg>
    </pc:docChg>
  </pc:docChgLst>
  <pc:docChgLst>
    <pc:chgData name="Tim Cook" userId="d1c7cfb340f2c7ab" providerId="LiveId" clId="{2C8D23C3-638F-4104-9194-582997ECE7BA}"/>
    <pc:docChg chg="undo custSel addSld delSld modSld">
      <pc:chgData name="Tim Cook" userId="d1c7cfb340f2c7ab" providerId="LiveId" clId="{2C8D23C3-638F-4104-9194-582997ECE7BA}" dt="2022-11-14T04:29:06.868" v="4062" actId="20577"/>
      <pc:docMkLst>
        <pc:docMk/>
      </pc:docMkLst>
      <pc:sldChg chg="delSp modSp add mod">
        <pc:chgData name="Tim Cook" userId="d1c7cfb340f2c7ab" providerId="LiveId" clId="{2C8D23C3-638F-4104-9194-582997ECE7BA}" dt="2022-11-14T02:40:50.212" v="2439" actId="20577"/>
        <pc:sldMkLst>
          <pc:docMk/>
          <pc:sldMk cId="2496104503" sldId="294"/>
        </pc:sldMkLst>
        <pc:spChg chg="mod">
          <ac:chgData name="Tim Cook" userId="d1c7cfb340f2c7ab" providerId="LiveId" clId="{2C8D23C3-638F-4104-9194-582997ECE7BA}" dt="2022-11-14T02:31:34.693" v="2195"/>
          <ac:spMkLst>
            <pc:docMk/>
            <pc:sldMk cId="2496104503" sldId="294"/>
            <ac:spMk id="2" creationId="{55CD3F17-DAB0-B27B-DC60-957C466560CD}"/>
          </ac:spMkLst>
        </pc:spChg>
        <pc:spChg chg="mod">
          <ac:chgData name="Tim Cook" userId="d1c7cfb340f2c7ab" providerId="LiveId" clId="{2C8D23C3-638F-4104-9194-582997ECE7BA}" dt="2022-11-14T02:40:50.212" v="2439" actId="20577"/>
          <ac:spMkLst>
            <pc:docMk/>
            <pc:sldMk cId="2496104503" sldId="294"/>
            <ac:spMk id="3" creationId="{16BCD2DB-CDAE-580D-F0E3-429BAD744855}"/>
          </ac:spMkLst>
        </pc:spChg>
        <pc:grpChg chg="del">
          <ac:chgData name="Tim Cook" userId="d1c7cfb340f2c7ab" providerId="LiveId" clId="{2C8D23C3-638F-4104-9194-582997ECE7BA}" dt="2022-11-14T02:20:37.676" v="1046" actId="478"/>
          <ac:grpSpMkLst>
            <pc:docMk/>
            <pc:sldMk cId="2496104503" sldId="294"/>
            <ac:grpSpMk id="10" creationId="{77CAC21F-F0C1-9BBF-96D6-06BEE2801972}"/>
          </ac:grpSpMkLst>
        </pc:grpChg>
        <pc:inkChg chg="del">
          <ac:chgData name="Tim Cook" userId="d1c7cfb340f2c7ab" providerId="LiveId" clId="{2C8D23C3-638F-4104-9194-582997ECE7BA}" dt="2022-11-14T02:20:36.652" v="1045" actId="478"/>
          <ac:inkMkLst>
            <pc:docMk/>
            <pc:sldMk cId="2496104503" sldId="294"/>
            <ac:inkMk id="6" creationId="{E58FFAFA-DAD1-6076-B190-A5C8BF9CA92A}"/>
          </ac:inkMkLst>
        </pc:inkChg>
        <pc:inkChg chg="del">
          <ac:chgData name="Tim Cook" userId="d1c7cfb340f2c7ab" providerId="LiveId" clId="{2C8D23C3-638F-4104-9194-582997ECE7BA}" dt="2022-11-14T02:20:59.124" v="1059" actId="478"/>
          <ac:inkMkLst>
            <pc:docMk/>
            <pc:sldMk cId="2496104503" sldId="294"/>
            <ac:inkMk id="7" creationId="{F863BADD-E11E-97A8-D0A9-F8C46F5B92C7}"/>
          </ac:inkMkLst>
        </pc:inkChg>
      </pc:sldChg>
      <pc:sldChg chg="addSp modSp add mod">
        <pc:chgData name="Tim Cook" userId="d1c7cfb340f2c7ab" providerId="LiveId" clId="{2C8D23C3-638F-4104-9194-582997ECE7BA}" dt="2022-11-14T02:49:58.273" v="2740" actId="1035"/>
        <pc:sldMkLst>
          <pc:docMk/>
          <pc:sldMk cId="2245855585" sldId="295"/>
        </pc:sldMkLst>
        <pc:spChg chg="add mod">
          <ac:chgData name="Tim Cook" userId="d1c7cfb340f2c7ab" providerId="LiveId" clId="{2C8D23C3-638F-4104-9194-582997ECE7BA}" dt="2022-11-14T02:49:26.081" v="2712" actId="20577"/>
          <ac:spMkLst>
            <pc:docMk/>
            <pc:sldMk cId="2245855585" sldId="295"/>
            <ac:spMk id="3" creationId="{03DD598D-B08B-1E76-D164-4985AC1EE01D}"/>
          </ac:spMkLst>
        </pc:spChg>
        <pc:spChg chg="mod">
          <ac:chgData name="Tim Cook" userId="d1c7cfb340f2c7ab" providerId="LiveId" clId="{2C8D23C3-638F-4104-9194-582997ECE7BA}" dt="2022-11-14T02:49:51.857" v="2716" actId="1035"/>
          <ac:spMkLst>
            <pc:docMk/>
            <pc:sldMk cId="2245855585" sldId="295"/>
            <ac:spMk id="11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4.233" v="2725" actId="1035"/>
          <ac:spMkLst>
            <pc:docMk/>
            <pc:sldMk cId="2245855585" sldId="295"/>
            <ac:spMk id="12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3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5.890" v="2731" actId="1035"/>
          <ac:spMkLst>
            <pc:docMk/>
            <pc:sldMk cId="2245855585" sldId="295"/>
            <ac:spMk id="14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5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8.273" v="2740" actId="1035"/>
          <ac:spMkLst>
            <pc:docMk/>
            <pc:sldMk cId="2245855585" sldId="295"/>
            <ac:spMk id="16" creationId="{00000000-0000-0000-0000-000000000000}"/>
          </ac:spMkLst>
        </pc:spChg>
        <pc:picChg chg="mod">
          <ac:chgData name="Tim Cook" userId="d1c7cfb340f2c7ab" providerId="LiveId" clId="{2C8D23C3-638F-4104-9194-582997ECE7BA}" dt="2022-11-14T02:47:57.508" v="2638" actId="1076"/>
          <ac:picMkLst>
            <pc:docMk/>
            <pc:sldMk cId="2245855585" sldId="295"/>
            <ac:picMk id="2" creationId="{00000000-0000-0000-0000-000000000000}"/>
          </ac:picMkLst>
        </pc:picChg>
        <pc:picChg chg="mod">
          <ac:chgData name="Tim Cook" userId="d1c7cfb340f2c7ab" providerId="LiveId" clId="{2C8D23C3-638F-4104-9194-582997ECE7BA}" dt="2022-11-14T02:48:02.350" v="2639" actId="1076"/>
          <ac:picMkLst>
            <pc:docMk/>
            <pc:sldMk cId="2245855585" sldId="295"/>
            <ac:picMk id="17" creationId="{00000000-0000-0000-0000-000000000000}"/>
          </ac:picMkLst>
        </pc:picChg>
      </pc:sldChg>
      <pc:sldChg chg="addSp delSp modSp add del mod">
        <pc:chgData name="Tim Cook" userId="d1c7cfb340f2c7ab" providerId="LiveId" clId="{2C8D23C3-638F-4104-9194-582997ECE7BA}" dt="2022-11-14T02:28:20.059" v="2006" actId="47"/>
        <pc:sldMkLst>
          <pc:docMk/>
          <pc:sldMk cId="2343859175" sldId="296"/>
        </pc:sldMkLst>
        <pc:spChg chg="add del mod">
          <ac:chgData name="Tim Cook" userId="d1c7cfb340f2c7ab" providerId="LiveId" clId="{2C8D23C3-638F-4104-9194-582997ECE7BA}" dt="2022-11-14T02:21:03.343" v="1062" actId="21"/>
          <ac:spMkLst>
            <pc:docMk/>
            <pc:sldMk cId="2343859175" sldId="296"/>
            <ac:spMk id="3" creationId="{3D904944-7CD4-EF5E-2F0E-B392410FBDCA}"/>
          </ac:spMkLst>
        </pc:spChg>
        <pc:spChg chg="add del mod">
          <ac:chgData name="Tim Cook" userId="d1c7cfb340f2c7ab" providerId="LiveId" clId="{2C8D23C3-638F-4104-9194-582997ECE7BA}" dt="2022-11-14T02:20:47.781" v="1054" actId="478"/>
          <ac:spMkLst>
            <pc:docMk/>
            <pc:sldMk cId="2343859175" sldId="296"/>
            <ac:spMk id="21" creationId="{C04F5154-825E-67EF-D018-14C51BB0709B}"/>
          </ac:spMkLst>
        </pc:spChg>
        <pc:grpChg chg="del">
          <ac:chgData name="Tim Cook" userId="d1c7cfb340f2c7ab" providerId="LiveId" clId="{2C8D23C3-638F-4104-9194-582997ECE7BA}" dt="2022-11-14T02:20:40.212" v="1049" actId="478"/>
          <ac:grpSpMkLst>
            <pc:docMk/>
            <pc:sldMk cId="2343859175" sldId="296"/>
            <ac:grpSpMk id="11" creationId="{0105A17E-B4C0-4097-0B66-84BBD92C81D9}"/>
          </ac:grpSpMkLst>
        </pc:grpChg>
        <pc:grpChg chg="del">
          <ac:chgData name="Tim Cook" userId="d1c7cfb340f2c7ab" providerId="LiveId" clId="{2C8D23C3-638F-4104-9194-582997ECE7BA}" dt="2022-11-14T02:20:41.779" v="1050" actId="478"/>
          <ac:grpSpMkLst>
            <pc:docMk/>
            <pc:sldMk cId="2343859175" sldId="296"/>
            <ac:grpSpMk id="14" creationId="{5647D1A2-51E3-59B1-3E18-146D2E7043CA}"/>
          </ac:grpSpMkLst>
        </pc:grpChg>
        <pc:grpChg chg="del">
          <ac:chgData name="Tim Cook" userId="d1c7cfb340f2c7ab" providerId="LiveId" clId="{2C8D23C3-638F-4104-9194-582997ECE7BA}" dt="2022-11-14T02:20:49.715" v="1055" actId="478"/>
          <ac:grpSpMkLst>
            <pc:docMk/>
            <pc:sldMk cId="2343859175" sldId="296"/>
            <ac:grpSpMk id="19" creationId="{FDD48758-0824-0FDC-8DEA-056832CC2CAB}"/>
          </ac:grpSpMkLst>
        </pc:grpChg>
        <pc:inkChg chg="del">
          <ac:chgData name="Tim Cook" userId="d1c7cfb340f2c7ab" providerId="LiveId" clId="{2C8D23C3-638F-4104-9194-582997ECE7BA}" dt="2022-11-14T02:20:39.597" v="1048" actId="478"/>
          <ac:inkMkLst>
            <pc:docMk/>
            <pc:sldMk cId="2343859175" sldId="296"/>
            <ac:inkMk id="2" creationId="{4A753985-521E-B0AF-8189-E423029D0D96}"/>
          </ac:inkMkLst>
        </pc:inkChg>
        <pc:inkChg chg="del">
          <ac:chgData name="Tim Cook" userId="d1c7cfb340f2c7ab" providerId="LiveId" clId="{2C8D23C3-638F-4104-9194-582997ECE7BA}" dt="2022-11-14T02:20:53.708" v="1057" actId="478"/>
          <ac:inkMkLst>
            <pc:docMk/>
            <pc:sldMk cId="2343859175" sldId="296"/>
            <ac:inkMk id="4" creationId="{24E66628-A77D-D09D-40F8-3F24FB92B0D8}"/>
          </ac:inkMkLst>
        </pc:inkChg>
        <pc:inkChg chg="del">
          <ac:chgData name="Tim Cook" userId="d1c7cfb340f2c7ab" providerId="LiveId" clId="{2C8D23C3-638F-4104-9194-582997ECE7BA}" dt="2022-11-14T02:20:43.340" v="1052" actId="478"/>
          <ac:inkMkLst>
            <pc:docMk/>
            <pc:sldMk cId="2343859175" sldId="296"/>
            <ac:inkMk id="5" creationId="{E8468831-2C73-CF55-400E-E9CFAB8ECC58}"/>
          </ac:inkMkLst>
        </pc:inkChg>
        <pc:inkChg chg="add del">
          <ac:chgData name="Tim Cook" userId="d1c7cfb340f2c7ab" providerId="LiveId" clId="{2C8D23C3-638F-4104-9194-582997ECE7BA}" dt="2022-11-14T02:20:52.794" v="1056" actId="478"/>
          <ac:inkMkLst>
            <pc:docMk/>
            <pc:sldMk cId="2343859175" sldId="296"/>
            <ac:inkMk id="7" creationId="{65DD1F5A-60B6-9700-7C62-233DB621DC57}"/>
          </ac:inkMkLst>
        </pc:inkChg>
        <pc:inkChg chg="del">
          <ac:chgData name="Tim Cook" userId="d1c7cfb340f2c7ab" providerId="LiveId" clId="{2C8D23C3-638F-4104-9194-582997ECE7BA}" dt="2022-11-14T02:20:42.684" v="1051" actId="478"/>
          <ac:inkMkLst>
            <pc:docMk/>
            <pc:sldMk cId="2343859175" sldId="296"/>
            <ac:inkMk id="8" creationId="{AA8ED9AD-DF5B-FD21-4C3A-63F409CD7641}"/>
          </ac:inkMkLst>
        </pc:inkChg>
        <pc:inkChg chg="del">
          <ac:chgData name="Tim Cook" userId="d1c7cfb340f2c7ab" providerId="LiveId" clId="{2C8D23C3-638F-4104-9194-582997ECE7BA}" dt="2022-11-14T02:20:39.042" v="1047" actId="478"/>
          <ac:inkMkLst>
            <pc:docMk/>
            <pc:sldMk cId="2343859175" sldId="296"/>
            <ac:inkMk id="9" creationId="{91F61FFB-F124-DF01-5115-6294F0114F7D}"/>
          </ac:inkMkLst>
        </pc:inkChg>
      </pc:sldChg>
      <pc:sldChg chg="delSp modSp mod">
        <pc:chgData name="Tim Cook" userId="d1c7cfb340f2c7ab" providerId="LiveId" clId="{2C8D23C3-638F-4104-9194-582997ECE7BA}" dt="2022-11-14T04:24:39.067" v="4059" actId="20577"/>
        <pc:sldMkLst>
          <pc:docMk/>
          <pc:sldMk cId="72713086" sldId="315"/>
        </pc:sldMkLst>
        <pc:spChg chg="mod">
          <ac:chgData name="Tim Cook" userId="d1c7cfb340f2c7ab" providerId="LiveId" clId="{2C8D23C3-638F-4104-9194-582997ECE7BA}" dt="2022-11-14T04:24:33.804" v="405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C8D23C3-638F-4104-9194-582997ECE7BA}" dt="2022-11-14T04:24:39.067" v="4059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2C8D23C3-638F-4104-9194-582997ECE7BA}" dt="2022-11-14T02:11:38.117" v="49"/>
          <ac:inkMkLst>
            <pc:docMk/>
            <pc:sldMk cId="72713086" sldId="315"/>
            <ac:inkMk id="4" creationId="{87BAF1F7-E254-073B-91ED-41C0819A3DFD}"/>
          </ac:inkMkLst>
        </pc:inkChg>
      </pc:sldChg>
      <pc:sldChg chg="del">
        <pc:chgData name="Tim Cook" userId="d1c7cfb340f2c7ab" providerId="LiveId" clId="{2C8D23C3-638F-4104-9194-582997ECE7BA}" dt="2022-11-14T02:08:34.582" v="1" actId="47"/>
        <pc:sldMkLst>
          <pc:docMk/>
          <pc:sldMk cId="579075936" sldId="316"/>
        </pc:sldMkLst>
      </pc:sldChg>
      <pc:sldChg chg="addSp delSp modSp new mod">
        <pc:chgData name="Tim Cook" userId="d1c7cfb340f2c7ab" providerId="LiveId" clId="{2C8D23C3-638F-4104-9194-582997ECE7BA}" dt="2022-11-14T03:21:36.536" v="3825" actId="20577"/>
        <pc:sldMkLst>
          <pc:docMk/>
          <pc:sldMk cId="1237168338" sldId="316"/>
        </pc:sldMkLst>
        <pc:spChg chg="mod">
          <ac:chgData name="Tim Cook" userId="d1c7cfb340f2c7ab" providerId="LiveId" clId="{2C8D23C3-638F-4104-9194-582997ECE7BA}" dt="2022-11-14T02:18:54.118" v="1014" actId="1076"/>
          <ac:spMkLst>
            <pc:docMk/>
            <pc:sldMk cId="1237168338" sldId="316"/>
            <ac:spMk id="2" creationId="{97BC1C6B-8DD7-22C9-9FE0-30B305CFA0C6}"/>
          </ac:spMkLst>
        </pc:spChg>
        <pc:spChg chg="del mod">
          <ac:chgData name="Tim Cook" userId="d1c7cfb340f2c7ab" providerId="LiveId" clId="{2C8D23C3-638F-4104-9194-582997ECE7BA}" dt="2022-11-14T02:12:18.573" v="141" actId="478"/>
          <ac:spMkLst>
            <pc:docMk/>
            <pc:sldMk cId="1237168338" sldId="316"/>
            <ac:spMk id="3" creationId="{583F97D3-AFA9-B24A-8F7D-18584150446E}"/>
          </ac:spMkLst>
        </pc:spChg>
        <pc:spChg chg="add del mod">
          <ac:chgData name="Tim Cook" userId="d1c7cfb340f2c7ab" providerId="LiveId" clId="{2C8D23C3-638F-4104-9194-582997ECE7BA}" dt="2022-11-14T02:12:20.537" v="142" actId="478"/>
          <ac:spMkLst>
            <pc:docMk/>
            <pc:sldMk cId="1237168338" sldId="316"/>
            <ac:spMk id="5" creationId="{1D3628BC-4769-DD81-906C-A914CFA8BC16}"/>
          </ac:spMkLst>
        </pc:spChg>
        <pc:spChg chg="add mod">
          <ac:chgData name="Tim Cook" userId="d1c7cfb340f2c7ab" providerId="LiveId" clId="{2C8D23C3-638F-4104-9194-582997ECE7BA}" dt="2022-11-14T03:21:36.536" v="3825" actId="20577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20" creationId="{BBF2CD84-546A-E8F6-8463-7A6023439946}"/>
          </ac:grpSpMkLst>
        </pc:grpChg>
        <pc:inkChg chg="mod">
          <ac:chgData name="Tim Cook" userId="d1c7cfb340f2c7ab" providerId="LiveId" clId="{2C8D23C3-638F-4104-9194-582997ECE7BA}" dt="2022-11-14T03:21:33.897" v="3823" actId="1076"/>
          <ac:inkMkLst>
            <pc:docMk/>
            <pc:sldMk cId="1237168338" sldId="316"/>
            <ac:inkMk id="14" creationId="{A4689BE4-ED49-5F88-C459-B910B7169EAF}"/>
          </ac:inkMkLst>
        </pc:inkChg>
      </pc:sldChg>
      <pc:sldChg chg="addSp modSp new mod">
        <pc:chgData name="Tim Cook" userId="d1c7cfb340f2c7ab" providerId="LiveId" clId="{2C8D23C3-638F-4104-9194-582997ECE7BA}" dt="2022-11-14T03:29:28.587" v="3893" actId="255"/>
        <pc:sldMkLst>
          <pc:docMk/>
          <pc:sldMk cId="146710544" sldId="317"/>
        </pc:sldMkLst>
        <pc:spChg chg="mod">
          <ac:chgData name="Tim Cook" userId="d1c7cfb340f2c7ab" providerId="LiveId" clId="{2C8D23C3-638F-4104-9194-582997ECE7BA}" dt="2022-11-14T03:27:10.619" v="3884" actId="255"/>
          <ac:spMkLst>
            <pc:docMk/>
            <pc:sldMk cId="146710544" sldId="317"/>
            <ac:spMk id="2" creationId="{7B6D7BA4-9DC2-D9BC-8DE7-8E88AEEA11CE}"/>
          </ac:spMkLst>
        </pc:spChg>
        <pc:spChg chg="mod">
          <ac:chgData name="Tim Cook" userId="d1c7cfb340f2c7ab" providerId="LiveId" clId="{2C8D23C3-638F-4104-9194-582997ECE7BA}" dt="2022-11-14T03:29:28.587" v="3893" actId="255"/>
          <ac:spMkLst>
            <pc:docMk/>
            <pc:sldMk cId="146710544" sldId="317"/>
            <ac:spMk id="3" creationId="{B9299ABD-3C07-EDD8-360B-2AB6A14EDD2E}"/>
          </ac:spMkLst>
        </pc:spChg>
        <pc:spChg chg="add mod">
          <ac:chgData name="Tim Cook" userId="d1c7cfb340f2c7ab" providerId="LiveId" clId="{2C8D23C3-638F-4104-9194-582997ECE7BA}" dt="2022-11-14T03:24:01.738" v="3883" actId="113"/>
          <ac:spMkLst>
            <pc:docMk/>
            <pc:sldMk cId="146710544" sldId="317"/>
            <ac:spMk id="4" creationId="{83F6F91C-CF1C-AFE2-42AE-3B54FFF72F8E}"/>
          </ac:spMkLst>
        </pc:spChg>
      </pc:sldChg>
      <pc:sldChg chg="del">
        <pc:chgData name="Tim Cook" userId="d1c7cfb340f2c7ab" providerId="LiveId" clId="{2C8D23C3-638F-4104-9194-582997ECE7BA}" dt="2022-11-14T02:08:35.008" v="2" actId="47"/>
        <pc:sldMkLst>
          <pc:docMk/>
          <pc:sldMk cId="3252615174" sldId="317"/>
        </pc:sldMkLst>
      </pc:sldChg>
      <pc:sldChg chg="del">
        <pc:chgData name="Tim Cook" userId="d1c7cfb340f2c7ab" providerId="LiveId" clId="{2C8D23C3-638F-4104-9194-582997ECE7BA}" dt="2022-11-14T02:08:35.408" v="3" actId="47"/>
        <pc:sldMkLst>
          <pc:docMk/>
          <pc:sldMk cId="1491606807" sldId="318"/>
        </pc:sldMkLst>
      </pc:sldChg>
      <pc:sldChg chg="modSp new del mod">
        <pc:chgData name="Tim Cook" userId="d1c7cfb340f2c7ab" providerId="LiveId" clId="{2C8D23C3-638F-4104-9194-582997ECE7BA}" dt="2022-11-14T02:17:04.926" v="716" actId="47"/>
        <pc:sldMkLst>
          <pc:docMk/>
          <pc:sldMk cId="2115805928" sldId="318"/>
        </pc:sldMkLst>
        <pc:spChg chg="mod">
          <ac:chgData name="Tim Cook" userId="d1c7cfb340f2c7ab" providerId="LiveId" clId="{2C8D23C3-638F-4104-9194-582997ECE7BA}" dt="2022-11-14T02:16:51.710" v="715" actId="20577"/>
          <ac:spMkLst>
            <pc:docMk/>
            <pc:sldMk cId="2115805928" sldId="318"/>
            <ac:spMk id="2" creationId="{9515D3D2-0815-010F-E771-A67CAF94A49A}"/>
          </ac:spMkLst>
        </pc:spChg>
      </pc:sldChg>
      <pc:sldChg chg="addSp delSp modSp new mod modAnim modNotesTx">
        <pc:chgData name="Tim Cook" userId="d1c7cfb340f2c7ab" providerId="LiveId" clId="{2C8D23C3-638F-4104-9194-582997ECE7BA}" dt="2022-11-14T02:47:04.022" v="2620"/>
        <pc:sldMkLst>
          <pc:docMk/>
          <pc:sldMk cId="3307287353" sldId="318"/>
        </pc:sldMkLst>
        <pc:spChg chg="mod">
          <ac:chgData name="Tim Cook" userId="d1c7cfb340f2c7ab" providerId="LiveId" clId="{2C8D23C3-638F-4104-9194-582997ECE7BA}" dt="2022-11-14T02:31:18.477" v="2191" actId="20577"/>
          <ac:spMkLst>
            <pc:docMk/>
            <pc:sldMk cId="3307287353" sldId="318"/>
            <ac:spMk id="2" creationId="{EF6F0862-F1D3-BBC8-459A-7242158FD883}"/>
          </ac:spMkLst>
        </pc:spChg>
        <pc:spChg chg="del mod">
          <ac:chgData name="Tim Cook" userId="d1c7cfb340f2c7ab" providerId="LiveId" clId="{2C8D23C3-638F-4104-9194-582997ECE7BA}" dt="2022-11-14T02:28:17.297" v="2005" actId="478"/>
          <ac:spMkLst>
            <pc:docMk/>
            <pc:sldMk cId="3307287353" sldId="318"/>
            <ac:spMk id="3" creationId="{CF68899F-0C7C-168E-EAF5-7EFEF2D57F1A}"/>
          </ac:spMkLst>
        </pc:sp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4" creationId="{6CA66E50-0915-762D-8165-90CC52B1D603}"/>
          </ac:picMkLst>
        </pc:pic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5" creationId="{5F021680-BDCF-D70B-2864-C178DC17FE8A}"/>
          </ac:picMkLst>
        </pc:picChg>
      </pc:sldChg>
      <pc:sldChg chg="del">
        <pc:chgData name="Tim Cook" userId="d1c7cfb340f2c7ab" providerId="LiveId" clId="{2C8D23C3-638F-4104-9194-582997ECE7BA}" dt="2022-11-14T02:08:35.872" v="4" actId="47"/>
        <pc:sldMkLst>
          <pc:docMk/>
          <pc:sldMk cId="1765297050" sldId="319"/>
        </pc:sldMkLst>
      </pc:sldChg>
      <pc:sldChg chg="modSp new mod">
        <pc:chgData name="Tim Cook" userId="d1c7cfb340f2c7ab" providerId="LiveId" clId="{2C8D23C3-638F-4104-9194-582997ECE7BA}" dt="2022-11-14T03:45:59.621" v="3992" actId="1035"/>
        <pc:sldMkLst>
          <pc:docMk/>
          <pc:sldMk cId="2117320883" sldId="319"/>
        </pc:sldMkLst>
        <pc:spChg chg="mod">
          <ac:chgData name="Tim Cook" userId="d1c7cfb340f2c7ab" providerId="LiveId" clId="{2C8D23C3-638F-4104-9194-582997ECE7BA}" dt="2022-11-14T02:31:26.316" v="2193"/>
          <ac:spMkLst>
            <pc:docMk/>
            <pc:sldMk cId="2117320883" sldId="319"/>
            <ac:spMk id="2" creationId="{10CE408F-13D4-5DC0-4615-1D70403E3E3E}"/>
          </ac:spMkLst>
        </pc:spChg>
        <pc:spChg chg="mod">
          <ac:chgData name="Tim Cook" userId="d1c7cfb340f2c7ab" providerId="LiveId" clId="{2C8D23C3-638F-4104-9194-582997ECE7BA}" dt="2022-11-14T03:45:59.621" v="3992" actId="1035"/>
          <ac:spMkLst>
            <pc:docMk/>
            <pc:sldMk cId="2117320883" sldId="319"/>
            <ac:spMk id="3" creationId="{4CB75E0E-CA44-F8BA-9D54-C0F769D07F8C}"/>
          </ac:spMkLst>
        </pc:spChg>
      </pc:sldChg>
      <pc:sldChg chg="delSp modSp new mod">
        <pc:chgData name="Tim Cook" userId="d1c7cfb340f2c7ab" providerId="LiveId" clId="{2C8D23C3-638F-4104-9194-582997ECE7BA}" dt="2022-11-14T02:41:13.315" v="2440" actId="478"/>
        <pc:sldMkLst>
          <pc:docMk/>
          <pc:sldMk cId="3380487233" sldId="320"/>
        </pc:sldMkLst>
        <pc:spChg chg="mod">
          <ac:chgData name="Tim Cook" userId="d1c7cfb340f2c7ab" providerId="LiveId" clId="{2C8D23C3-638F-4104-9194-582997ECE7BA}" dt="2022-11-14T02:35:33.716" v="2287"/>
          <ac:spMkLst>
            <pc:docMk/>
            <pc:sldMk cId="3380487233" sldId="320"/>
            <ac:spMk id="2" creationId="{17DED09A-BD29-DCCC-BCED-315CB52BF4AA}"/>
          </ac:spMkLst>
        </pc:spChg>
        <pc:spChg chg="del">
          <ac:chgData name="Tim Cook" userId="d1c7cfb340f2c7ab" providerId="LiveId" clId="{2C8D23C3-638F-4104-9194-582997ECE7BA}" dt="2022-11-14T02:41:13.315" v="2440" actId="478"/>
          <ac:spMkLst>
            <pc:docMk/>
            <pc:sldMk cId="3380487233" sldId="320"/>
            <ac:spMk id="3" creationId="{2CF4EF83-250D-5252-3721-CF0762C55AD5}"/>
          </ac:spMkLst>
        </pc:spChg>
      </pc:sldChg>
      <pc:sldChg chg="del">
        <pc:chgData name="Tim Cook" userId="d1c7cfb340f2c7ab" providerId="LiveId" clId="{2C8D23C3-638F-4104-9194-582997ECE7BA}" dt="2022-11-14T02:08:36.357" v="5" actId="47"/>
        <pc:sldMkLst>
          <pc:docMk/>
          <pc:sldMk cId="3986517652" sldId="320"/>
        </pc:sldMkLst>
      </pc:sldChg>
      <pc:sldChg chg="del">
        <pc:chgData name="Tim Cook" userId="d1c7cfb340f2c7ab" providerId="LiveId" clId="{2C8D23C3-638F-4104-9194-582997ECE7BA}" dt="2022-11-14T02:08:36.753" v="6" actId="47"/>
        <pc:sldMkLst>
          <pc:docMk/>
          <pc:sldMk cId="1081388399" sldId="321"/>
        </pc:sldMkLst>
      </pc:sldChg>
      <pc:sldChg chg="modSp new mod">
        <pc:chgData name="Tim Cook" userId="d1c7cfb340f2c7ab" providerId="LiveId" clId="{2C8D23C3-638F-4104-9194-582997ECE7BA}" dt="2022-11-14T03:38:49.828" v="3983" actId="115"/>
        <pc:sldMkLst>
          <pc:docMk/>
          <pc:sldMk cId="2640979029" sldId="321"/>
        </pc:sldMkLst>
        <pc:spChg chg="mod">
          <ac:chgData name="Tim Cook" userId="d1c7cfb340f2c7ab" providerId="LiveId" clId="{2C8D23C3-638F-4104-9194-582997ECE7BA}" dt="2022-11-14T02:40:19.056" v="2426"/>
          <ac:spMkLst>
            <pc:docMk/>
            <pc:sldMk cId="2640979029" sldId="321"/>
            <ac:spMk id="2" creationId="{AC1F665B-1F03-402B-6B48-C75D9F3B1CA0}"/>
          </ac:spMkLst>
        </pc:spChg>
        <pc:spChg chg="mod">
          <ac:chgData name="Tim Cook" userId="d1c7cfb340f2c7ab" providerId="LiveId" clId="{2C8D23C3-638F-4104-9194-582997ECE7BA}" dt="2022-11-14T03:38:49.828" v="3983" actId="115"/>
          <ac:spMkLst>
            <pc:docMk/>
            <pc:sldMk cId="2640979029" sldId="321"/>
            <ac:spMk id="3" creationId="{023157EA-1D15-696B-4149-136E0381A02E}"/>
          </ac:spMkLst>
        </pc:spChg>
      </pc:sldChg>
      <pc:sldChg chg="modSp new mod">
        <pc:chgData name="Tim Cook" userId="d1c7cfb340f2c7ab" providerId="LiveId" clId="{2C8D23C3-638F-4104-9194-582997ECE7BA}" dt="2022-11-14T04:29:06.868" v="4062" actId="20577"/>
        <pc:sldMkLst>
          <pc:docMk/>
          <pc:sldMk cId="406569091" sldId="322"/>
        </pc:sldMkLst>
        <pc:spChg chg="mod">
          <ac:chgData name="Tim Cook" userId="d1c7cfb340f2c7ab" providerId="LiveId" clId="{2C8D23C3-638F-4104-9194-582997ECE7BA}" dt="2022-11-14T02:54:10.227" v="2852" actId="20577"/>
          <ac:spMkLst>
            <pc:docMk/>
            <pc:sldMk cId="406569091" sldId="322"/>
            <ac:spMk id="2" creationId="{18E98C78-4723-F114-E310-5A426D97C54A}"/>
          </ac:spMkLst>
        </pc:spChg>
        <pc:spChg chg="mod">
          <ac:chgData name="Tim Cook" userId="d1c7cfb340f2c7ab" providerId="LiveId" clId="{2C8D23C3-638F-4104-9194-582997ECE7BA}" dt="2022-11-14T04:29:06.868" v="4062" actId="20577"/>
          <ac:spMkLst>
            <pc:docMk/>
            <pc:sldMk cId="406569091" sldId="322"/>
            <ac:spMk id="3" creationId="{A03B33F1-5895-C0AE-BCA4-420AE963668F}"/>
          </ac:spMkLst>
        </pc:spChg>
      </pc:sldChg>
      <pc:sldChg chg="addSp delSp modSp new del mod modAnim">
        <pc:chgData name="Tim Cook" userId="d1c7cfb340f2c7ab" providerId="LiveId" clId="{2C8D23C3-638F-4104-9194-582997ECE7BA}" dt="2022-11-14T02:47:40.072" v="2635" actId="47"/>
        <pc:sldMkLst>
          <pc:docMk/>
          <pc:sldMk cId="2495963118" sldId="322"/>
        </pc:sldMkLst>
        <pc:spChg chg="del">
          <ac:chgData name="Tim Cook" userId="d1c7cfb340f2c7ab" providerId="LiveId" clId="{2C8D23C3-638F-4104-9194-582997ECE7BA}" dt="2022-11-14T02:47:12.623" v="2623" actId="478"/>
          <ac:spMkLst>
            <pc:docMk/>
            <pc:sldMk cId="2495963118" sldId="322"/>
            <ac:spMk id="2" creationId="{594B0D1E-BD0A-253B-F598-11B89EA45140}"/>
          </ac:spMkLst>
        </pc:spChg>
        <pc:spChg chg="del">
          <ac:chgData name="Tim Cook" userId="d1c7cfb340f2c7ab" providerId="LiveId" clId="{2C8D23C3-638F-4104-9194-582997ECE7BA}" dt="2022-11-14T02:47:12.087" v="2622" actId="478"/>
          <ac:spMkLst>
            <pc:docMk/>
            <pc:sldMk cId="2495963118" sldId="322"/>
            <ac:spMk id="3" creationId="{9AA5D2E1-AC22-D2D6-C272-9AE12D2AD28B}"/>
          </ac:spMkLst>
        </pc:sp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4" creationId="{D76BF166-4963-1F99-D395-1B1BEB172D9E}"/>
          </ac:picMkLst>
        </pc:pic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5" creationId="{028B9A34-290D-0337-877D-66C0F842C797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6" creationId="{402FDC98-552F-756A-1471-874AE22F40B6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7" creationId="{EA484BC2-E967-8A2B-C5E9-2055B20B45A5}"/>
          </ac:picMkLst>
        </pc:picChg>
      </pc:sldChg>
      <pc:sldChg chg="add del">
        <pc:chgData name="Tim Cook" userId="d1c7cfb340f2c7ab" providerId="LiveId" clId="{2C8D23C3-638F-4104-9194-582997ECE7BA}" dt="2022-11-14T02:11:40.901" v="50" actId="47"/>
        <pc:sldMkLst>
          <pc:docMk/>
          <pc:sldMk cId="4166976759" sldId="322"/>
        </pc:sldMkLst>
      </pc:sldChg>
      <pc:sldChg chg="del">
        <pc:chgData name="Tim Cook" userId="d1c7cfb340f2c7ab" providerId="LiveId" clId="{2C8D23C3-638F-4104-9194-582997ECE7BA}" dt="2022-11-14T02:11:41.218" v="51" actId="47"/>
        <pc:sldMkLst>
          <pc:docMk/>
          <pc:sldMk cId="2092622965" sldId="323"/>
        </pc:sldMkLst>
      </pc:sldChg>
      <pc:sldChg chg="delSp modSp new mod">
        <pc:chgData name="Tim Cook" userId="d1c7cfb340f2c7ab" providerId="LiveId" clId="{2C8D23C3-638F-4104-9194-582997ECE7BA}" dt="2022-11-14T03:49:02.573" v="4055" actId="478"/>
        <pc:sldMkLst>
          <pc:docMk/>
          <pc:sldMk cId="3094556869" sldId="323"/>
        </pc:sldMkLst>
        <pc:spChg chg="mod">
          <ac:chgData name="Tim Cook" userId="d1c7cfb340f2c7ab" providerId="LiveId" clId="{2C8D23C3-638F-4104-9194-582997ECE7BA}" dt="2022-11-14T03:00:19.142" v="3816" actId="20577"/>
          <ac:spMkLst>
            <pc:docMk/>
            <pc:sldMk cId="3094556869" sldId="323"/>
            <ac:spMk id="2" creationId="{854B1E5F-31C1-92B1-8E5A-C54C0DCF91B3}"/>
          </ac:spMkLst>
        </pc:spChg>
        <pc:spChg chg="del mod">
          <ac:chgData name="Tim Cook" userId="d1c7cfb340f2c7ab" providerId="LiveId" clId="{2C8D23C3-638F-4104-9194-582997ECE7BA}" dt="2022-11-14T03:49:02.573" v="4055" actId="478"/>
          <ac:spMkLst>
            <pc:docMk/>
            <pc:sldMk cId="3094556869" sldId="323"/>
            <ac:spMk id="3" creationId="{0FF1A7A3-E64E-A756-8FB5-6B7B37A971F9}"/>
          </ac:spMkLst>
        </pc:spChg>
      </pc:sldChg>
      <pc:sldChg chg="del">
        <pc:chgData name="Tim Cook" userId="d1c7cfb340f2c7ab" providerId="LiveId" clId="{2C8D23C3-638F-4104-9194-582997ECE7BA}" dt="2022-11-14T02:11:41.556" v="52" actId="47"/>
        <pc:sldMkLst>
          <pc:docMk/>
          <pc:sldMk cId="1944653615" sldId="324"/>
        </pc:sldMkLst>
      </pc:sldChg>
      <pc:sldChg chg="del">
        <pc:chgData name="Tim Cook" userId="d1c7cfb340f2c7ab" providerId="LiveId" clId="{2C8D23C3-638F-4104-9194-582997ECE7BA}" dt="2022-11-14T02:08:34.101" v="0" actId="47"/>
        <pc:sldMkLst>
          <pc:docMk/>
          <pc:sldMk cId="2463137377" sldId="325"/>
        </pc:sldMkLst>
      </pc:sldChg>
    </pc:docChg>
  </pc:docChgLst>
  <pc:docChgLst>
    <pc:chgData name="Tim Cook" userId="d1c7cfb340f2c7ab" providerId="LiveId" clId="{816194AF-5F94-4EF3-8191-2948A8337A68}"/>
    <pc:docChg chg="undo custSel modSld">
      <pc:chgData name="Tim Cook" userId="d1c7cfb340f2c7ab" providerId="LiveId" clId="{816194AF-5F94-4EF3-8191-2948A8337A68}" dt="2023-04-16T22:45:59.610" v="981" actId="9405"/>
      <pc:docMkLst>
        <pc:docMk/>
      </pc:docMkLst>
      <pc:sldChg chg="addSp delSp modSp mod">
        <pc:chgData name="Tim Cook" userId="d1c7cfb340f2c7ab" providerId="LiveId" clId="{816194AF-5F94-4EF3-8191-2948A8337A68}" dt="2023-04-16T21:56:25.814" v="488"/>
        <pc:sldMkLst>
          <pc:docMk/>
          <pc:sldMk cId="4228420529" sldId="477"/>
        </pc:sldMkLst>
        <pc:grpChg chg="del mod">
          <ac:chgData name="Tim Cook" userId="d1c7cfb340f2c7ab" providerId="LiveId" clId="{816194AF-5F94-4EF3-8191-2948A8337A68}" dt="2023-04-16T21:47:12.291" v="12"/>
          <ac:grpSpMkLst>
            <pc:docMk/>
            <pc:sldMk cId="4228420529" sldId="477"/>
            <ac:grpSpMk id="8" creationId="{8F93A6F2-537E-6EF7-71EE-0CAA64723088}"/>
          </ac:grpSpMkLst>
        </pc:grpChg>
        <pc:grpChg chg="del mod">
          <ac:chgData name="Tim Cook" userId="d1c7cfb340f2c7ab" providerId="LiveId" clId="{816194AF-5F94-4EF3-8191-2948A8337A68}" dt="2023-04-16T21:47:55.322" v="47"/>
          <ac:grpSpMkLst>
            <pc:docMk/>
            <pc:sldMk cId="4228420529" sldId="477"/>
            <ac:grpSpMk id="12" creationId="{F8F20BDF-A7D8-BF5C-5A5C-95A0B9A91EA0}"/>
          </ac:grpSpMkLst>
        </pc:grpChg>
        <pc:grpChg chg="del mod">
          <ac:chgData name="Tim Cook" userId="d1c7cfb340f2c7ab" providerId="LiveId" clId="{816194AF-5F94-4EF3-8191-2948A8337A68}" dt="2023-04-16T21:47:55.322" v="47"/>
          <ac:grpSpMkLst>
            <pc:docMk/>
            <pc:sldMk cId="4228420529" sldId="477"/>
            <ac:grpSpMk id="16" creationId="{78C6B2F5-2DF8-2B79-1557-182AC04BDC04}"/>
          </ac:grpSpMkLst>
        </pc:grpChg>
        <pc:grpChg chg="del mod">
          <ac:chgData name="Tim Cook" userId="d1c7cfb340f2c7ab" providerId="LiveId" clId="{816194AF-5F94-4EF3-8191-2948A8337A68}" dt="2023-04-16T21:47:37.205" v="28"/>
          <ac:grpSpMkLst>
            <pc:docMk/>
            <pc:sldMk cId="4228420529" sldId="477"/>
            <ac:grpSpMk id="22" creationId="{589402D1-DFBE-F7DE-2B2C-291DED3368AD}"/>
          </ac:grpSpMkLst>
        </pc:grpChg>
        <pc:grpChg chg="del mod">
          <ac:chgData name="Tim Cook" userId="d1c7cfb340f2c7ab" providerId="LiveId" clId="{816194AF-5F94-4EF3-8191-2948A8337A68}" dt="2023-04-16T21:47:55.322" v="47"/>
          <ac:grpSpMkLst>
            <pc:docMk/>
            <pc:sldMk cId="4228420529" sldId="477"/>
            <ac:grpSpMk id="28" creationId="{2934DDFA-88BA-FAA7-1AA4-291287C51BA1}"/>
          </ac:grpSpMkLst>
        </pc:grpChg>
        <pc:grpChg chg="del mod">
          <ac:chgData name="Tim Cook" userId="d1c7cfb340f2c7ab" providerId="LiveId" clId="{816194AF-5F94-4EF3-8191-2948A8337A68}" dt="2023-04-16T21:47:59.502" v="50"/>
          <ac:grpSpMkLst>
            <pc:docMk/>
            <pc:sldMk cId="4228420529" sldId="477"/>
            <ac:grpSpMk id="34" creationId="{2D544696-FFF4-96BA-E509-B785105B321E}"/>
          </ac:grpSpMkLst>
        </pc:grpChg>
        <pc:grpChg chg="del mod">
          <ac:chgData name="Tim Cook" userId="d1c7cfb340f2c7ab" providerId="LiveId" clId="{816194AF-5F94-4EF3-8191-2948A8337A68}" dt="2023-04-16T21:48:10.595" v="58"/>
          <ac:grpSpMkLst>
            <pc:docMk/>
            <pc:sldMk cId="4228420529" sldId="477"/>
            <ac:grpSpMk id="37" creationId="{CB513CEA-B433-67A8-4CE6-F723763C28E1}"/>
          </ac:grpSpMkLst>
        </pc:grpChg>
        <pc:grpChg chg="del mod">
          <ac:chgData name="Tim Cook" userId="d1c7cfb340f2c7ab" providerId="LiveId" clId="{816194AF-5F94-4EF3-8191-2948A8337A68}" dt="2023-04-16T21:48:10.595" v="58"/>
          <ac:grpSpMkLst>
            <pc:docMk/>
            <pc:sldMk cId="4228420529" sldId="477"/>
            <ac:grpSpMk id="43" creationId="{9C659160-76E0-F8B5-40F9-AD85FFE8BA11}"/>
          </ac:grpSpMkLst>
        </pc:grpChg>
        <pc:grpChg chg="del mod">
          <ac:chgData name="Tim Cook" userId="d1c7cfb340f2c7ab" providerId="LiveId" clId="{816194AF-5F94-4EF3-8191-2948A8337A68}" dt="2023-04-16T21:48:12.329" v="62"/>
          <ac:grpSpMkLst>
            <pc:docMk/>
            <pc:sldMk cId="4228420529" sldId="477"/>
            <ac:grpSpMk id="45" creationId="{8F6D2EF2-4BCB-CF94-2FAC-BC755BD2F6C1}"/>
          </ac:grpSpMkLst>
        </pc:grpChg>
        <pc:grpChg chg="del mod">
          <ac:chgData name="Tim Cook" userId="d1c7cfb340f2c7ab" providerId="LiveId" clId="{816194AF-5F94-4EF3-8191-2948A8337A68}" dt="2023-04-16T21:48:53.909" v="84"/>
          <ac:grpSpMkLst>
            <pc:docMk/>
            <pc:sldMk cId="4228420529" sldId="477"/>
            <ac:grpSpMk id="49" creationId="{8EB19C9F-8014-BE32-BDD6-3CFE03643C90}"/>
          </ac:grpSpMkLst>
        </pc:grpChg>
        <pc:grpChg chg="del mod">
          <ac:chgData name="Tim Cook" userId="d1c7cfb340f2c7ab" providerId="LiveId" clId="{816194AF-5F94-4EF3-8191-2948A8337A68}" dt="2023-04-16T21:49:09.281" v="92"/>
          <ac:grpSpMkLst>
            <pc:docMk/>
            <pc:sldMk cId="4228420529" sldId="477"/>
            <ac:grpSpMk id="53" creationId="{6ACFD6B4-A0E2-8317-85CD-952FDBA321D8}"/>
          </ac:grpSpMkLst>
        </pc:grpChg>
        <pc:grpChg chg="del mod">
          <ac:chgData name="Tim Cook" userId="d1c7cfb340f2c7ab" providerId="LiveId" clId="{816194AF-5F94-4EF3-8191-2948A8337A68}" dt="2023-04-16T21:49:11.038" v="94"/>
          <ac:grpSpMkLst>
            <pc:docMk/>
            <pc:sldMk cId="4228420529" sldId="477"/>
            <ac:grpSpMk id="55" creationId="{8EC32882-914B-B927-ED27-291E58194B9F}"/>
          </ac:grpSpMkLst>
        </pc:grpChg>
        <pc:grpChg chg="del mod">
          <ac:chgData name="Tim Cook" userId="d1c7cfb340f2c7ab" providerId="LiveId" clId="{816194AF-5F94-4EF3-8191-2948A8337A68}" dt="2023-04-16T21:49:12.850" v="96"/>
          <ac:grpSpMkLst>
            <pc:docMk/>
            <pc:sldMk cId="4228420529" sldId="477"/>
            <ac:grpSpMk id="57" creationId="{D049CE49-223F-37E4-D100-1341F7885173}"/>
          </ac:grpSpMkLst>
        </pc:grpChg>
        <pc:grpChg chg="del mod">
          <ac:chgData name="Tim Cook" userId="d1c7cfb340f2c7ab" providerId="LiveId" clId="{816194AF-5F94-4EF3-8191-2948A8337A68}" dt="2023-04-16T21:49:29.841" v="113"/>
          <ac:grpSpMkLst>
            <pc:docMk/>
            <pc:sldMk cId="4228420529" sldId="477"/>
            <ac:grpSpMk id="59" creationId="{85D7841A-6805-FD1B-1B5A-1E682A4AC1C5}"/>
          </ac:grpSpMkLst>
        </pc:grpChg>
        <pc:grpChg chg="del mod">
          <ac:chgData name="Tim Cook" userId="d1c7cfb340f2c7ab" providerId="LiveId" clId="{816194AF-5F94-4EF3-8191-2948A8337A68}" dt="2023-04-16T21:49:24.017" v="106"/>
          <ac:grpSpMkLst>
            <pc:docMk/>
            <pc:sldMk cId="4228420529" sldId="477"/>
            <ac:grpSpMk id="64" creationId="{C18A06C3-F4D6-A616-21C4-7B03A27F0E84}"/>
          </ac:grpSpMkLst>
        </pc:grpChg>
        <pc:grpChg chg="del mod">
          <ac:chgData name="Tim Cook" userId="d1c7cfb340f2c7ab" providerId="LiveId" clId="{816194AF-5F94-4EF3-8191-2948A8337A68}" dt="2023-04-16T21:49:29.841" v="113"/>
          <ac:grpSpMkLst>
            <pc:docMk/>
            <pc:sldMk cId="4228420529" sldId="477"/>
            <ac:grpSpMk id="66" creationId="{3BBED2AC-1B5C-2717-E385-909EF5921AD6}"/>
          </ac:grpSpMkLst>
        </pc:grpChg>
        <pc:grpChg chg="del mod">
          <ac:chgData name="Tim Cook" userId="d1c7cfb340f2c7ab" providerId="LiveId" clId="{816194AF-5F94-4EF3-8191-2948A8337A68}" dt="2023-04-16T21:49:42.645" v="144"/>
          <ac:grpSpMkLst>
            <pc:docMk/>
            <pc:sldMk cId="4228420529" sldId="477"/>
            <ac:grpSpMk id="73" creationId="{61BB68AC-2D1B-7838-47A8-4C3CDA1725B2}"/>
          </ac:grpSpMkLst>
        </pc:grpChg>
        <pc:grpChg chg="del mod">
          <ac:chgData name="Tim Cook" userId="d1c7cfb340f2c7ab" providerId="LiveId" clId="{816194AF-5F94-4EF3-8191-2948A8337A68}" dt="2023-04-16T21:49:42.645" v="142"/>
          <ac:grpSpMkLst>
            <pc:docMk/>
            <pc:sldMk cId="4228420529" sldId="477"/>
            <ac:grpSpMk id="79" creationId="{067601AD-6111-E7C8-D588-AE15EA7B2DAE}"/>
          </ac:grpSpMkLst>
        </pc:grpChg>
        <pc:grpChg chg="del mod">
          <ac:chgData name="Tim Cook" userId="d1c7cfb340f2c7ab" providerId="LiveId" clId="{816194AF-5F94-4EF3-8191-2948A8337A68}" dt="2023-04-16T21:49:38.857" v="129"/>
          <ac:grpSpMkLst>
            <pc:docMk/>
            <pc:sldMk cId="4228420529" sldId="477"/>
            <ac:grpSpMk id="84" creationId="{64CC3F20-76A0-B5C4-E403-C4FC2F862EDA}"/>
          </ac:grpSpMkLst>
        </pc:grpChg>
        <pc:grpChg chg="del mod">
          <ac:chgData name="Tim Cook" userId="d1c7cfb340f2c7ab" providerId="LiveId" clId="{816194AF-5F94-4EF3-8191-2948A8337A68}" dt="2023-04-16T21:49:49.206" v="151"/>
          <ac:grpSpMkLst>
            <pc:docMk/>
            <pc:sldMk cId="4228420529" sldId="477"/>
            <ac:grpSpMk id="87" creationId="{42A7116A-D94C-8374-AF64-CDBFA3B248AB}"/>
          </ac:grpSpMkLst>
        </pc:grpChg>
        <pc:grpChg chg="del mod">
          <ac:chgData name="Tim Cook" userId="d1c7cfb340f2c7ab" providerId="LiveId" clId="{816194AF-5F94-4EF3-8191-2948A8337A68}" dt="2023-04-16T21:49:50.615" v="153"/>
          <ac:grpSpMkLst>
            <pc:docMk/>
            <pc:sldMk cId="4228420529" sldId="477"/>
            <ac:grpSpMk id="89" creationId="{1A594D27-C90D-9520-3490-9D52AE2211E8}"/>
          </ac:grpSpMkLst>
        </pc:grpChg>
        <pc:grpChg chg="del mod">
          <ac:chgData name="Tim Cook" userId="d1c7cfb340f2c7ab" providerId="LiveId" clId="{816194AF-5F94-4EF3-8191-2948A8337A68}" dt="2023-04-16T21:49:52.188" v="155"/>
          <ac:grpSpMkLst>
            <pc:docMk/>
            <pc:sldMk cId="4228420529" sldId="477"/>
            <ac:grpSpMk id="91" creationId="{6C0273E5-18B9-20C1-74D9-A22FF8BE0437}"/>
          </ac:grpSpMkLst>
        </pc:grpChg>
        <pc:grpChg chg="del mod">
          <ac:chgData name="Tim Cook" userId="d1c7cfb340f2c7ab" providerId="LiveId" clId="{816194AF-5F94-4EF3-8191-2948A8337A68}" dt="2023-04-16T21:50:00.049" v="161"/>
          <ac:grpSpMkLst>
            <pc:docMk/>
            <pc:sldMk cId="4228420529" sldId="477"/>
            <ac:grpSpMk id="93" creationId="{6527C552-187C-4BC6-8596-65049F006774}"/>
          </ac:grpSpMkLst>
        </pc:grpChg>
        <pc:grpChg chg="del mod">
          <ac:chgData name="Tim Cook" userId="d1c7cfb340f2c7ab" providerId="LiveId" clId="{816194AF-5F94-4EF3-8191-2948A8337A68}" dt="2023-04-16T21:50:04.369" v="163"/>
          <ac:grpSpMkLst>
            <pc:docMk/>
            <pc:sldMk cId="4228420529" sldId="477"/>
            <ac:grpSpMk id="98" creationId="{CC420060-02E9-E90F-7352-0E26A4997102}"/>
          </ac:grpSpMkLst>
        </pc:grpChg>
        <pc:grpChg chg="del mod">
          <ac:chgData name="Tim Cook" userId="d1c7cfb340f2c7ab" providerId="LiveId" clId="{816194AF-5F94-4EF3-8191-2948A8337A68}" dt="2023-04-16T21:50:11.372" v="171"/>
          <ac:grpSpMkLst>
            <pc:docMk/>
            <pc:sldMk cId="4228420529" sldId="477"/>
            <ac:grpSpMk id="100" creationId="{1617B71C-CC2B-6F62-500C-220912FB2161}"/>
          </ac:grpSpMkLst>
        </pc:grpChg>
        <pc:grpChg chg="del mod">
          <ac:chgData name="Tim Cook" userId="d1c7cfb340f2c7ab" providerId="LiveId" clId="{816194AF-5F94-4EF3-8191-2948A8337A68}" dt="2023-04-16T21:50:16.834" v="181"/>
          <ac:grpSpMkLst>
            <pc:docMk/>
            <pc:sldMk cId="4228420529" sldId="477"/>
            <ac:grpSpMk id="107" creationId="{76FCAA3F-E176-B3D0-BF02-443FCC714167}"/>
          </ac:grpSpMkLst>
        </pc:grpChg>
        <pc:grpChg chg="del mod">
          <ac:chgData name="Tim Cook" userId="d1c7cfb340f2c7ab" providerId="LiveId" clId="{816194AF-5F94-4EF3-8191-2948A8337A68}" dt="2023-04-16T21:50:20.560" v="183"/>
          <ac:grpSpMkLst>
            <pc:docMk/>
            <pc:sldMk cId="4228420529" sldId="477"/>
            <ac:grpSpMk id="117" creationId="{D72AEE98-CAF4-C529-2AAB-0F85847C9AE0}"/>
          </ac:grpSpMkLst>
        </pc:grpChg>
        <pc:grpChg chg="del mod">
          <ac:chgData name="Tim Cook" userId="d1c7cfb340f2c7ab" providerId="LiveId" clId="{816194AF-5F94-4EF3-8191-2948A8337A68}" dt="2023-04-16T21:50:25.375" v="189"/>
          <ac:grpSpMkLst>
            <pc:docMk/>
            <pc:sldMk cId="4228420529" sldId="477"/>
            <ac:grpSpMk id="119" creationId="{14759197-9491-AB15-6CCB-86C69B42D91A}"/>
          </ac:grpSpMkLst>
        </pc:grpChg>
        <pc:grpChg chg="del mod">
          <ac:chgData name="Tim Cook" userId="d1c7cfb340f2c7ab" providerId="LiveId" clId="{816194AF-5F94-4EF3-8191-2948A8337A68}" dt="2023-04-16T21:51:11.784" v="209"/>
          <ac:grpSpMkLst>
            <pc:docMk/>
            <pc:sldMk cId="4228420529" sldId="477"/>
            <ac:grpSpMk id="124" creationId="{D15B943D-D073-66C4-7098-26CF11A0AFF1}"/>
          </ac:grpSpMkLst>
        </pc:grpChg>
        <pc:grpChg chg="del mod">
          <ac:chgData name="Tim Cook" userId="d1c7cfb340f2c7ab" providerId="LiveId" clId="{816194AF-5F94-4EF3-8191-2948A8337A68}" dt="2023-04-16T21:51:55.916" v="245"/>
          <ac:grpSpMkLst>
            <pc:docMk/>
            <pc:sldMk cId="4228420529" sldId="477"/>
            <ac:grpSpMk id="133" creationId="{545CF1AB-08AE-8C8E-F6AB-2521408185D2}"/>
          </ac:grpSpMkLst>
        </pc:grpChg>
        <pc:grpChg chg="del mod">
          <ac:chgData name="Tim Cook" userId="d1c7cfb340f2c7ab" providerId="LiveId" clId="{816194AF-5F94-4EF3-8191-2948A8337A68}" dt="2023-04-16T21:51:20.542" v="220"/>
          <ac:grpSpMkLst>
            <pc:docMk/>
            <pc:sldMk cId="4228420529" sldId="477"/>
            <ac:grpSpMk id="137" creationId="{86337B69-E6A8-5EDE-7509-62D6F006BDA8}"/>
          </ac:grpSpMkLst>
        </pc:grpChg>
        <pc:grpChg chg="del mod">
          <ac:chgData name="Tim Cook" userId="d1c7cfb340f2c7ab" providerId="LiveId" clId="{816194AF-5F94-4EF3-8191-2948A8337A68}" dt="2023-04-16T21:51:42.590" v="232"/>
          <ac:grpSpMkLst>
            <pc:docMk/>
            <pc:sldMk cId="4228420529" sldId="477"/>
            <ac:grpSpMk id="143" creationId="{7226C2C4-83DB-6F24-2080-F14AE67EAABA}"/>
          </ac:grpSpMkLst>
        </pc:grpChg>
        <pc:grpChg chg="del mod">
          <ac:chgData name="Tim Cook" userId="d1c7cfb340f2c7ab" providerId="LiveId" clId="{816194AF-5F94-4EF3-8191-2948A8337A68}" dt="2023-04-16T21:51:49.822" v="242"/>
          <ac:grpSpMkLst>
            <pc:docMk/>
            <pc:sldMk cId="4228420529" sldId="477"/>
            <ac:grpSpMk id="149" creationId="{598FD143-32B0-F5E3-CFA3-4C1DEE1E0E7B}"/>
          </ac:grpSpMkLst>
        </pc:grpChg>
        <pc:grpChg chg="del mod">
          <ac:chgData name="Tim Cook" userId="d1c7cfb340f2c7ab" providerId="LiveId" clId="{816194AF-5F94-4EF3-8191-2948A8337A68}" dt="2023-04-16T21:55:54.457" v="461"/>
          <ac:grpSpMkLst>
            <pc:docMk/>
            <pc:sldMk cId="4228420529" sldId="477"/>
            <ac:grpSpMk id="154" creationId="{65F909B7-9ACA-AEB0-7C3B-B43CFCE83071}"/>
          </ac:grpSpMkLst>
        </pc:grpChg>
        <pc:grpChg chg="del mod">
          <ac:chgData name="Tim Cook" userId="d1c7cfb340f2c7ab" providerId="LiveId" clId="{816194AF-5F94-4EF3-8191-2948A8337A68}" dt="2023-04-16T21:56:05.022" v="474"/>
          <ac:grpSpMkLst>
            <pc:docMk/>
            <pc:sldMk cId="4228420529" sldId="477"/>
            <ac:grpSpMk id="159" creationId="{DDF018FA-ABBA-356C-CA4E-03C9D610C3CB}"/>
          </ac:grpSpMkLst>
        </pc:grpChg>
        <pc:grpChg chg="mod">
          <ac:chgData name="Tim Cook" userId="d1c7cfb340f2c7ab" providerId="LiveId" clId="{816194AF-5F94-4EF3-8191-2948A8337A68}" dt="2023-04-16T21:52:48.296" v="263"/>
          <ac:grpSpMkLst>
            <pc:docMk/>
            <pc:sldMk cId="4228420529" sldId="477"/>
            <ac:grpSpMk id="165" creationId="{159589C3-7540-B88B-5147-D3D8EA371CEE}"/>
          </ac:grpSpMkLst>
        </pc:grpChg>
        <pc:grpChg chg="del mod">
          <ac:chgData name="Tim Cook" userId="d1c7cfb340f2c7ab" providerId="LiveId" clId="{816194AF-5F94-4EF3-8191-2948A8337A68}" dt="2023-04-16T21:52:56.967" v="271"/>
          <ac:grpSpMkLst>
            <pc:docMk/>
            <pc:sldMk cId="4228420529" sldId="477"/>
            <ac:grpSpMk id="170" creationId="{2A902BAD-2919-F407-CD3F-5045ECB80EA5}"/>
          </ac:grpSpMkLst>
        </pc:grpChg>
        <pc:grpChg chg="del mod">
          <ac:chgData name="Tim Cook" userId="d1c7cfb340f2c7ab" providerId="LiveId" clId="{816194AF-5F94-4EF3-8191-2948A8337A68}" dt="2023-04-16T21:55:57.509" v="466"/>
          <ac:grpSpMkLst>
            <pc:docMk/>
            <pc:sldMk cId="4228420529" sldId="477"/>
            <ac:grpSpMk id="174" creationId="{DF12F3A0-8005-83C7-1FB2-6597C4B9A20B}"/>
          </ac:grpSpMkLst>
        </pc:grpChg>
        <pc:grpChg chg="del mod">
          <ac:chgData name="Tim Cook" userId="d1c7cfb340f2c7ab" providerId="LiveId" clId="{816194AF-5F94-4EF3-8191-2948A8337A68}" dt="2023-04-16T21:56:02.407" v="472"/>
          <ac:grpSpMkLst>
            <pc:docMk/>
            <pc:sldMk cId="4228420529" sldId="477"/>
            <ac:grpSpMk id="179" creationId="{D0D5D9D7-DCE2-D327-476F-ACD41C60C04F}"/>
          </ac:grpSpMkLst>
        </pc:grpChg>
        <pc:grpChg chg="del mod">
          <ac:chgData name="Tim Cook" userId="d1c7cfb340f2c7ab" providerId="LiveId" clId="{816194AF-5F94-4EF3-8191-2948A8337A68}" dt="2023-04-16T21:56:18.123" v="480"/>
          <ac:grpSpMkLst>
            <pc:docMk/>
            <pc:sldMk cId="4228420529" sldId="477"/>
            <ac:grpSpMk id="183" creationId="{E39A678D-8602-90B0-D2E5-F90F61CDCCF6}"/>
          </ac:grpSpMkLst>
        </pc:grpChg>
        <pc:grpChg chg="mod">
          <ac:chgData name="Tim Cook" userId="d1c7cfb340f2c7ab" providerId="LiveId" clId="{816194AF-5F94-4EF3-8191-2948A8337A68}" dt="2023-04-16T21:56:05.397" v="475"/>
          <ac:grpSpMkLst>
            <pc:docMk/>
            <pc:sldMk cId="4228420529" sldId="477"/>
            <ac:grpSpMk id="185" creationId="{F5131415-FD3E-3F29-087C-8F353D7DF87D}"/>
          </ac:grpSpMkLst>
        </pc:grpChg>
        <pc:grpChg chg="del mod">
          <ac:chgData name="Tim Cook" userId="d1c7cfb340f2c7ab" providerId="LiveId" clId="{816194AF-5F94-4EF3-8191-2948A8337A68}" dt="2023-04-16T21:56:22.995" v="483"/>
          <ac:grpSpMkLst>
            <pc:docMk/>
            <pc:sldMk cId="4228420529" sldId="477"/>
            <ac:grpSpMk id="189" creationId="{0FBE319C-87FB-4ABC-7748-CA2E07D63C8A}"/>
          </ac:grpSpMkLst>
        </pc:grpChg>
        <pc:grpChg chg="del mod">
          <ac:chgData name="Tim Cook" userId="d1c7cfb340f2c7ab" providerId="LiveId" clId="{816194AF-5F94-4EF3-8191-2948A8337A68}" dt="2023-04-16T21:56:25.814" v="488"/>
          <ac:grpSpMkLst>
            <pc:docMk/>
            <pc:sldMk cId="4228420529" sldId="477"/>
            <ac:grpSpMk id="191" creationId="{E3666B65-1DE2-38CB-2435-4C9010732C56}"/>
          </ac:grpSpMkLst>
        </pc:grpChg>
        <pc:grpChg chg="mod">
          <ac:chgData name="Tim Cook" userId="d1c7cfb340f2c7ab" providerId="LiveId" clId="{816194AF-5F94-4EF3-8191-2948A8337A68}" dt="2023-04-16T21:56:25.814" v="488"/>
          <ac:grpSpMkLst>
            <pc:docMk/>
            <pc:sldMk cId="4228420529" sldId="477"/>
            <ac:grpSpMk id="196" creationId="{6CF76099-2B35-D2AD-191E-31045DA5F52A}"/>
          </ac:grpSpMkLst>
        </pc:grpChg>
        <pc:inkChg chg="add del">
          <ac:chgData name="Tim Cook" userId="d1c7cfb340f2c7ab" providerId="LiveId" clId="{816194AF-5F94-4EF3-8191-2948A8337A68}" dt="2023-04-16T21:46:53.495" v="1"/>
          <ac:inkMkLst>
            <pc:docMk/>
            <pc:sldMk cId="4228420529" sldId="477"/>
            <ac:inkMk id="3" creationId="{C7F7FBA3-3E5E-5D87-8370-CF3705D77D9B}"/>
          </ac:inkMkLst>
        </pc:inkChg>
        <pc:inkChg chg="add del">
          <ac:chgData name="Tim Cook" userId="d1c7cfb340f2c7ab" providerId="LiveId" clId="{816194AF-5F94-4EF3-8191-2948A8337A68}" dt="2023-04-16T21:46:58.171" v="3"/>
          <ac:inkMkLst>
            <pc:docMk/>
            <pc:sldMk cId="4228420529" sldId="477"/>
            <ac:inkMk id="4" creationId="{C9F0AA68-D25E-EA64-30B7-DAAE91166506}"/>
          </ac:inkMkLst>
        </pc:inkChg>
        <pc:inkChg chg="add del mod">
          <ac:chgData name="Tim Cook" userId="d1c7cfb340f2c7ab" providerId="LiveId" clId="{816194AF-5F94-4EF3-8191-2948A8337A68}" dt="2023-04-16T21:48:53.909" v="84"/>
          <ac:inkMkLst>
            <pc:docMk/>
            <pc:sldMk cId="4228420529" sldId="477"/>
            <ac:inkMk id="5" creationId="{3D2BDE5D-DC2E-572E-0A37-C43C236F07B1}"/>
          </ac:inkMkLst>
        </pc:inkChg>
        <pc:inkChg chg="add del mod">
          <ac:chgData name="Tim Cook" userId="d1c7cfb340f2c7ab" providerId="LiveId" clId="{816194AF-5F94-4EF3-8191-2948A8337A68}" dt="2023-04-16T21:48:53.909" v="83"/>
          <ac:inkMkLst>
            <pc:docMk/>
            <pc:sldMk cId="4228420529" sldId="477"/>
            <ac:inkMk id="6" creationId="{5C57757B-3FD0-B555-D10E-3BA0B3AF2228}"/>
          </ac:inkMkLst>
        </pc:inkChg>
        <pc:inkChg chg="add del mod">
          <ac:chgData name="Tim Cook" userId="d1c7cfb340f2c7ab" providerId="LiveId" clId="{816194AF-5F94-4EF3-8191-2948A8337A68}" dt="2023-04-16T21:48:53.894" v="73"/>
          <ac:inkMkLst>
            <pc:docMk/>
            <pc:sldMk cId="4228420529" sldId="477"/>
            <ac:inkMk id="7" creationId="{EC0F3714-6B3C-A23B-8374-0786BEBD2659}"/>
          </ac:inkMkLst>
        </pc:inkChg>
        <pc:inkChg chg="add del">
          <ac:chgData name="Tim Cook" userId="d1c7cfb340f2c7ab" providerId="LiveId" clId="{816194AF-5F94-4EF3-8191-2948A8337A68}" dt="2023-04-16T21:47:07.968" v="9"/>
          <ac:inkMkLst>
            <pc:docMk/>
            <pc:sldMk cId="4228420529" sldId="477"/>
            <ac:inkMk id="9" creationId="{0F3270A5-0A9E-6A8A-D7BE-45DF81705BB8}"/>
          </ac:inkMkLst>
        </pc:inkChg>
        <pc:inkChg chg="add del mod">
          <ac:chgData name="Tim Cook" userId="d1c7cfb340f2c7ab" providerId="LiveId" clId="{816194AF-5F94-4EF3-8191-2948A8337A68}" dt="2023-04-16T21:48:47.213" v="64"/>
          <ac:inkMkLst>
            <pc:docMk/>
            <pc:sldMk cId="4228420529" sldId="477"/>
            <ac:inkMk id="10" creationId="{F66EC151-BDC7-C205-A2E1-7655C33AEE3E}"/>
          </ac:inkMkLst>
        </pc:inkChg>
        <pc:inkChg chg="add del mod">
          <ac:chgData name="Tim Cook" userId="d1c7cfb340f2c7ab" providerId="LiveId" clId="{816194AF-5F94-4EF3-8191-2948A8337A68}" dt="2023-04-16T21:47:50.874" v="45"/>
          <ac:inkMkLst>
            <pc:docMk/>
            <pc:sldMk cId="4228420529" sldId="477"/>
            <ac:inkMk id="11" creationId="{D8409B4A-6EE4-7525-32E8-2EFD76BB47BD}"/>
          </ac:inkMkLst>
        </pc:inkChg>
        <pc:inkChg chg="add del">
          <ac:chgData name="Tim Cook" userId="d1c7cfb340f2c7ab" providerId="LiveId" clId="{816194AF-5F94-4EF3-8191-2948A8337A68}" dt="2023-04-16T21:47:15.036" v="14"/>
          <ac:inkMkLst>
            <pc:docMk/>
            <pc:sldMk cId="4228420529" sldId="477"/>
            <ac:inkMk id="13" creationId="{86DCDB48-E466-60A3-BDBB-D1F2CB4C3425}"/>
          </ac:inkMkLst>
        </pc:inkChg>
        <pc:inkChg chg="add del mod">
          <ac:chgData name="Tim Cook" userId="d1c7cfb340f2c7ab" providerId="LiveId" clId="{816194AF-5F94-4EF3-8191-2948A8337A68}" dt="2023-04-16T21:48:53.909" v="80"/>
          <ac:inkMkLst>
            <pc:docMk/>
            <pc:sldMk cId="4228420529" sldId="477"/>
            <ac:inkMk id="14" creationId="{063F89A5-4E0C-7C4F-D9E8-96B30F7DF340}"/>
          </ac:inkMkLst>
        </pc:inkChg>
        <pc:inkChg chg="add del mod">
          <ac:chgData name="Tim Cook" userId="d1c7cfb340f2c7ab" providerId="LiveId" clId="{816194AF-5F94-4EF3-8191-2948A8337A68}" dt="2023-04-16T21:48:53.909" v="85"/>
          <ac:inkMkLst>
            <pc:docMk/>
            <pc:sldMk cId="4228420529" sldId="477"/>
            <ac:inkMk id="15" creationId="{2EFEC5B5-56DB-12D1-AD2E-FA9AC5BC809A}"/>
          </ac:inkMkLst>
        </pc:inkChg>
        <pc:inkChg chg="add del mod">
          <ac:chgData name="Tim Cook" userId="d1c7cfb340f2c7ab" providerId="LiveId" clId="{816194AF-5F94-4EF3-8191-2948A8337A68}" dt="2023-04-16T21:47:37.428" v="29"/>
          <ac:inkMkLst>
            <pc:docMk/>
            <pc:sldMk cId="4228420529" sldId="477"/>
            <ac:inkMk id="17" creationId="{2495FB57-E876-4C16-F648-10F19DD9051E}"/>
          </ac:inkMkLst>
        </pc:inkChg>
        <pc:inkChg chg="add del mod">
          <ac:chgData name="Tim Cook" userId="d1c7cfb340f2c7ab" providerId="LiveId" clId="{816194AF-5F94-4EF3-8191-2948A8337A68}" dt="2023-04-16T21:47:37.205" v="28"/>
          <ac:inkMkLst>
            <pc:docMk/>
            <pc:sldMk cId="4228420529" sldId="477"/>
            <ac:inkMk id="18" creationId="{65128C1B-48E6-1B8B-EC02-71101CFD5F6C}"/>
          </ac:inkMkLst>
        </pc:inkChg>
        <pc:inkChg chg="add del mod">
          <ac:chgData name="Tim Cook" userId="d1c7cfb340f2c7ab" providerId="LiveId" clId="{816194AF-5F94-4EF3-8191-2948A8337A68}" dt="2023-04-16T21:47:37.205" v="27"/>
          <ac:inkMkLst>
            <pc:docMk/>
            <pc:sldMk cId="4228420529" sldId="477"/>
            <ac:inkMk id="19" creationId="{6D81AD85-2662-C334-B5E2-203DFD047958}"/>
          </ac:inkMkLst>
        </pc:inkChg>
        <pc:inkChg chg="add del mod">
          <ac:chgData name="Tim Cook" userId="d1c7cfb340f2c7ab" providerId="LiveId" clId="{816194AF-5F94-4EF3-8191-2948A8337A68}" dt="2023-04-16T21:47:37.205" v="26"/>
          <ac:inkMkLst>
            <pc:docMk/>
            <pc:sldMk cId="4228420529" sldId="477"/>
            <ac:inkMk id="20" creationId="{AE3DE600-C514-B49B-B53D-601E065CEDDE}"/>
          </ac:inkMkLst>
        </pc:inkChg>
        <pc:inkChg chg="add del mod">
          <ac:chgData name="Tim Cook" userId="d1c7cfb340f2c7ab" providerId="LiveId" clId="{816194AF-5F94-4EF3-8191-2948A8337A68}" dt="2023-04-16T21:47:37.205" v="25"/>
          <ac:inkMkLst>
            <pc:docMk/>
            <pc:sldMk cId="4228420529" sldId="477"/>
            <ac:inkMk id="21" creationId="{EBB3D362-5B8F-6C88-8033-10E20D944842}"/>
          </ac:inkMkLst>
        </pc:inkChg>
        <pc:inkChg chg="add del mod">
          <ac:chgData name="Tim Cook" userId="d1c7cfb340f2c7ab" providerId="LiveId" clId="{816194AF-5F94-4EF3-8191-2948A8337A68}" dt="2023-04-16T21:48:53.894" v="69"/>
          <ac:inkMkLst>
            <pc:docMk/>
            <pc:sldMk cId="4228420529" sldId="477"/>
            <ac:inkMk id="23" creationId="{E0DFD274-CD9B-B350-79F9-42F505A6E907}"/>
          </ac:inkMkLst>
        </pc:inkChg>
        <pc:inkChg chg="add del mod">
          <ac:chgData name="Tim Cook" userId="d1c7cfb340f2c7ab" providerId="LiveId" clId="{816194AF-5F94-4EF3-8191-2948A8337A68}" dt="2023-04-16T21:48:53.894" v="74"/>
          <ac:inkMkLst>
            <pc:docMk/>
            <pc:sldMk cId="4228420529" sldId="477"/>
            <ac:inkMk id="24" creationId="{893FEE1D-D5E3-5988-0FDB-F32677EB1500}"/>
          </ac:inkMkLst>
        </pc:inkChg>
        <pc:inkChg chg="add del mod">
          <ac:chgData name="Tim Cook" userId="d1c7cfb340f2c7ab" providerId="LiveId" clId="{816194AF-5F94-4EF3-8191-2948A8337A68}" dt="2023-04-16T21:48:53.894" v="65"/>
          <ac:inkMkLst>
            <pc:docMk/>
            <pc:sldMk cId="4228420529" sldId="477"/>
            <ac:inkMk id="25" creationId="{4C15FC96-FFFA-90F3-F2FF-5C1C525C5549}"/>
          </ac:inkMkLst>
        </pc:inkChg>
        <pc:inkChg chg="add del mod">
          <ac:chgData name="Tim Cook" userId="d1c7cfb340f2c7ab" providerId="LiveId" clId="{816194AF-5F94-4EF3-8191-2948A8337A68}" dt="2023-04-16T21:48:53.909" v="82"/>
          <ac:inkMkLst>
            <pc:docMk/>
            <pc:sldMk cId="4228420529" sldId="477"/>
            <ac:inkMk id="26" creationId="{82381235-56FD-5FD4-1597-4E023BB45752}"/>
          </ac:inkMkLst>
        </pc:inkChg>
        <pc:inkChg chg="add del mod">
          <ac:chgData name="Tim Cook" userId="d1c7cfb340f2c7ab" providerId="LiveId" clId="{816194AF-5F94-4EF3-8191-2948A8337A68}" dt="2023-04-16T21:48:53.894" v="68"/>
          <ac:inkMkLst>
            <pc:docMk/>
            <pc:sldMk cId="4228420529" sldId="477"/>
            <ac:inkMk id="27" creationId="{0B2B68E4-826A-6B15-E13C-FF7E796095AF}"/>
          </ac:inkMkLst>
        </pc:inkChg>
        <pc:inkChg chg="add del">
          <ac:chgData name="Tim Cook" userId="d1c7cfb340f2c7ab" providerId="LiveId" clId="{816194AF-5F94-4EF3-8191-2948A8337A68}" dt="2023-04-16T21:47:47.359" v="41"/>
          <ac:inkMkLst>
            <pc:docMk/>
            <pc:sldMk cId="4228420529" sldId="477"/>
            <ac:inkMk id="29" creationId="{16E9ECA7-5C87-C8E2-C787-2464EC9A6B2B}"/>
          </ac:inkMkLst>
        </pc:inkChg>
        <pc:inkChg chg="add del">
          <ac:chgData name="Tim Cook" userId="d1c7cfb340f2c7ab" providerId="LiveId" clId="{816194AF-5F94-4EF3-8191-2948A8337A68}" dt="2023-04-16T21:47:47.359" v="42"/>
          <ac:inkMkLst>
            <pc:docMk/>
            <pc:sldMk cId="4228420529" sldId="477"/>
            <ac:inkMk id="30" creationId="{B7581D15-DF33-21D9-F88A-0AC2E9E0B77B}"/>
          </ac:inkMkLst>
        </pc:inkChg>
        <pc:inkChg chg="add del">
          <ac:chgData name="Tim Cook" userId="d1c7cfb340f2c7ab" providerId="LiveId" clId="{816194AF-5F94-4EF3-8191-2948A8337A68}" dt="2023-04-16T21:47:47.359" v="40"/>
          <ac:inkMkLst>
            <pc:docMk/>
            <pc:sldMk cId="4228420529" sldId="477"/>
            <ac:inkMk id="31" creationId="{73F14B49-A54A-327C-66BC-4E31F3F050D6}"/>
          </ac:inkMkLst>
        </pc:inkChg>
        <pc:inkChg chg="add del mod">
          <ac:chgData name="Tim Cook" userId="d1c7cfb340f2c7ab" providerId="LiveId" clId="{816194AF-5F94-4EF3-8191-2948A8337A68}" dt="2023-04-16T21:47:49.155" v="44"/>
          <ac:inkMkLst>
            <pc:docMk/>
            <pc:sldMk cId="4228420529" sldId="477"/>
            <ac:inkMk id="32" creationId="{C455CA0D-5042-1E35-9B85-BB4EB2766D96}"/>
          </ac:inkMkLst>
        </pc:inkChg>
        <pc:inkChg chg="add del mod">
          <ac:chgData name="Tim Cook" userId="d1c7cfb340f2c7ab" providerId="LiveId" clId="{816194AF-5F94-4EF3-8191-2948A8337A68}" dt="2023-04-16T21:48:47.213" v="63"/>
          <ac:inkMkLst>
            <pc:docMk/>
            <pc:sldMk cId="4228420529" sldId="477"/>
            <ac:inkMk id="33" creationId="{855ACAEA-BB06-8934-4A74-94C23D86516E}"/>
          </ac:inkMkLst>
        </pc:inkChg>
        <pc:inkChg chg="add del mod">
          <ac:chgData name="Tim Cook" userId="d1c7cfb340f2c7ab" providerId="LiveId" clId="{816194AF-5F94-4EF3-8191-2948A8337A68}" dt="2023-04-16T21:48:53.909" v="76"/>
          <ac:inkMkLst>
            <pc:docMk/>
            <pc:sldMk cId="4228420529" sldId="477"/>
            <ac:inkMk id="35" creationId="{074E837C-E7F8-C703-1CDA-B8B97FFBF7AF}"/>
          </ac:inkMkLst>
        </pc:inkChg>
        <pc:inkChg chg="add del mod">
          <ac:chgData name="Tim Cook" userId="d1c7cfb340f2c7ab" providerId="LiveId" clId="{816194AF-5F94-4EF3-8191-2948A8337A68}" dt="2023-04-16T21:48:53.894" v="70"/>
          <ac:inkMkLst>
            <pc:docMk/>
            <pc:sldMk cId="4228420529" sldId="477"/>
            <ac:inkMk id="36" creationId="{C7C11B13-1D22-93C4-A931-57F70AC6CFAB}"/>
          </ac:inkMkLst>
        </pc:inkChg>
        <pc:inkChg chg="add del mod">
          <ac:chgData name="Tim Cook" userId="d1c7cfb340f2c7ab" providerId="LiveId" clId="{816194AF-5F94-4EF3-8191-2948A8337A68}" dt="2023-04-16T21:48:53.909" v="79"/>
          <ac:inkMkLst>
            <pc:docMk/>
            <pc:sldMk cId="4228420529" sldId="477"/>
            <ac:inkMk id="38" creationId="{AD214784-CF56-423E-13D9-E6830B8E142A}"/>
          </ac:inkMkLst>
        </pc:inkChg>
        <pc:inkChg chg="add del mod">
          <ac:chgData name="Tim Cook" userId="d1c7cfb340f2c7ab" providerId="LiveId" clId="{816194AF-5F94-4EF3-8191-2948A8337A68}" dt="2023-04-16T21:48:53.894" v="75"/>
          <ac:inkMkLst>
            <pc:docMk/>
            <pc:sldMk cId="4228420529" sldId="477"/>
            <ac:inkMk id="39" creationId="{77A5F9E1-7374-6B5E-9ADB-E36A9ABAB568}"/>
          </ac:inkMkLst>
        </pc:inkChg>
        <pc:inkChg chg="add del mod">
          <ac:chgData name="Tim Cook" userId="d1c7cfb340f2c7ab" providerId="LiveId" clId="{816194AF-5F94-4EF3-8191-2948A8337A68}" dt="2023-04-16T21:48:53.894" v="66"/>
          <ac:inkMkLst>
            <pc:docMk/>
            <pc:sldMk cId="4228420529" sldId="477"/>
            <ac:inkMk id="40" creationId="{0DFED196-42BC-DEE1-F06A-EC6E52001CAD}"/>
          </ac:inkMkLst>
        </pc:inkChg>
        <pc:inkChg chg="add del mod">
          <ac:chgData name="Tim Cook" userId="d1c7cfb340f2c7ab" providerId="LiveId" clId="{816194AF-5F94-4EF3-8191-2948A8337A68}" dt="2023-04-16T21:48:53.894" v="71"/>
          <ac:inkMkLst>
            <pc:docMk/>
            <pc:sldMk cId="4228420529" sldId="477"/>
            <ac:inkMk id="41" creationId="{91AEC8C1-7F94-2FF5-B409-13252DFA2E30}"/>
          </ac:inkMkLst>
        </pc:inkChg>
        <pc:inkChg chg="add del mod">
          <ac:chgData name="Tim Cook" userId="d1c7cfb340f2c7ab" providerId="LiveId" clId="{816194AF-5F94-4EF3-8191-2948A8337A68}" dt="2023-04-16T21:48:53.894" v="67"/>
          <ac:inkMkLst>
            <pc:docMk/>
            <pc:sldMk cId="4228420529" sldId="477"/>
            <ac:inkMk id="42" creationId="{B71BB477-FE55-2D70-6A5D-74BA10CEF542}"/>
          </ac:inkMkLst>
        </pc:inkChg>
        <pc:inkChg chg="add del mod">
          <ac:chgData name="Tim Cook" userId="d1c7cfb340f2c7ab" providerId="LiveId" clId="{816194AF-5F94-4EF3-8191-2948A8337A68}" dt="2023-04-16T21:48:53.909" v="81"/>
          <ac:inkMkLst>
            <pc:docMk/>
            <pc:sldMk cId="4228420529" sldId="477"/>
            <ac:inkMk id="44" creationId="{79B2B6AB-4921-7BF4-B727-948129E2F3C3}"/>
          </ac:inkMkLst>
        </pc:inkChg>
        <pc:inkChg chg="add del mod">
          <ac:chgData name="Tim Cook" userId="d1c7cfb340f2c7ab" providerId="LiveId" clId="{816194AF-5F94-4EF3-8191-2948A8337A68}" dt="2023-04-16T21:48:53.909" v="77"/>
          <ac:inkMkLst>
            <pc:docMk/>
            <pc:sldMk cId="4228420529" sldId="477"/>
            <ac:inkMk id="46" creationId="{E0C4A22A-CBC0-2ABB-E686-DC1B500CD4A9}"/>
          </ac:inkMkLst>
        </pc:inkChg>
        <pc:inkChg chg="add del mod">
          <ac:chgData name="Tim Cook" userId="d1c7cfb340f2c7ab" providerId="LiveId" clId="{816194AF-5F94-4EF3-8191-2948A8337A68}" dt="2023-04-16T21:48:53.894" v="72"/>
          <ac:inkMkLst>
            <pc:docMk/>
            <pc:sldMk cId="4228420529" sldId="477"/>
            <ac:inkMk id="47" creationId="{F23063FA-8069-2D5F-B0BF-7A9B6292AD4B}"/>
          </ac:inkMkLst>
        </pc:inkChg>
        <pc:inkChg chg="add del mod">
          <ac:chgData name="Tim Cook" userId="d1c7cfb340f2c7ab" providerId="LiveId" clId="{816194AF-5F94-4EF3-8191-2948A8337A68}" dt="2023-04-16T21:48:53.909" v="78"/>
          <ac:inkMkLst>
            <pc:docMk/>
            <pc:sldMk cId="4228420529" sldId="477"/>
            <ac:inkMk id="48" creationId="{0C0A42B6-6391-7765-F52E-C94653735EE9}"/>
          </ac:inkMkLst>
        </pc:inkChg>
        <pc:inkChg chg="add del">
          <ac:chgData name="Tim Cook" userId="d1c7cfb340f2c7ab" providerId="LiveId" clId="{816194AF-5F94-4EF3-8191-2948A8337A68}" dt="2023-04-16T21:49:04.041" v="87"/>
          <ac:inkMkLst>
            <pc:docMk/>
            <pc:sldMk cId="4228420529" sldId="477"/>
            <ac:inkMk id="50" creationId="{915B72C7-914B-D1DF-DEA6-BBFB29560CD5}"/>
          </ac:inkMkLst>
        </pc:inkChg>
        <pc:inkChg chg="add del mod">
          <ac:chgData name="Tim Cook" userId="d1c7cfb340f2c7ab" providerId="LiveId" clId="{816194AF-5F94-4EF3-8191-2948A8337A68}" dt="2023-04-16T21:49:42.645" v="139"/>
          <ac:inkMkLst>
            <pc:docMk/>
            <pc:sldMk cId="4228420529" sldId="477"/>
            <ac:inkMk id="51" creationId="{F811AB0A-3A72-1D59-FA81-AB4A4A5E38AF}"/>
          </ac:inkMkLst>
        </pc:inkChg>
        <pc:inkChg chg="add del mod">
          <ac:chgData name="Tim Cook" userId="d1c7cfb340f2c7ab" providerId="LiveId" clId="{816194AF-5F94-4EF3-8191-2948A8337A68}" dt="2023-04-16T21:49:40.046" v="135"/>
          <ac:inkMkLst>
            <pc:docMk/>
            <pc:sldMk cId="4228420529" sldId="477"/>
            <ac:inkMk id="52" creationId="{06301BD4-7450-260B-E889-D354E0722006}"/>
          </ac:inkMkLst>
        </pc:inkChg>
        <pc:inkChg chg="add del mod">
          <ac:chgData name="Tim Cook" userId="d1c7cfb340f2c7ab" providerId="LiveId" clId="{816194AF-5F94-4EF3-8191-2948A8337A68}" dt="2023-04-16T21:49:42.645" v="137"/>
          <ac:inkMkLst>
            <pc:docMk/>
            <pc:sldMk cId="4228420529" sldId="477"/>
            <ac:inkMk id="54" creationId="{8C3AA0DB-354A-E3B9-51B1-4D57204EA94F}"/>
          </ac:inkMkLst>
        </pc:inkChg>
        <pc:inkChg chg="add del mod">
          <ac:chgData name="Tim Cook" userId="d1c7cfb340f2c7ab" providerId="LiveId" clId="{816194AF-5F94-4EF3-8191-2948A8337A68}" dt="2023-04-16T21:49:38.857" v="125"/>
          <ac:inkMkLst>
            <pc:docMk/>
            <pc:sldMk cId="4228420529" sldId="477"/>
            <ac:inkMk id="56" creationId="{25796F39-69DD-9887-B82F-C75D36D26F9E}"/>
          </ac:inkMkLst>
        </pc:inkChg>
        <pc:inkChg chg="add del mod">
          <ac:chgData name="Tim Cook" userId="d1c7cfb340f2c7ab" providerId="LiveId" clId="{816194AF-5F94-4EF3-8191-2948A8337A68}" dt="2023-04-16T21:49:13.149" v="97"/>
          <ac:inkMkLst>
            <pc:docMk/>
            <pc:sldMk cId="4228420529" sldId="477"/>
            <ac:inkMk id="58" creationId="{E41579DD-07C7-5BEF-E31A-38F83270ABBC}"/>
          </ac:inkMkLst>
        </pc:inkChg>
        <pc:inkChg chg="add del">
          <ac:chgData name="Tim Cook" userId="d1c7cfb340f2c7ab" providerId="LiveId" clId="{816194AF-5F94-4EF3-8191-2948A8337A68}" dt="2023-04-16T21:49:15.729" v="99"/>
          <ac:inkMkLst>
            <pc:docMk/>
            <pc:sldMk cId="4228420529" sldId="477"/>
            <ac:inkMk id="60" creationId="{42B06DDD-512D-EF70-B5B4-DFAEFACFFE16}"/>
          </ac:inkMkLst>
        </pc:inkChg>
        <pc:inkChg chg="add del mod">
          <ac:chgData name="Tim Cook" userId="d1c7cfb340f2c7ab" providerId="LiveId" clId="{816194AF-5F94-4EF3-8191-2948A8337A68}" dt="2023-04-16T21:49:40.046" v="134"/>
          <ac:inkMkLst>
            <pc:docMk/>
            <pc:sldMk cId="4228420529" sldId="477"/>
            <ac:inkMk id="61" creationId="{EBE1807A-A241-77C8-D8E9-9B51ED4B0E2F}"/>
          </ac:inkMkLst>
        </pc:inkChg>
        <pc:inkChg chg="add del mod">
          <ac:chgData name="Tim Cook" userId="d1c7cfb340f2c7ab" providerId="LiveId" clId="{816194AF-5F94-4EF3-8191-2948A8337A68}" dt="2023-04-16T21:49:38.857" v="127"/>
          <ac:inkMkLst>
            <pc:docMk/>
            <pc:sldMk cId="4228420529" sldId="477"/>
            <ac:inkMk id="62" creationId="{8D3F5701-D9F5-CB30-8B5C-A2AA0D603D31}"/>
          </ac:inkMkLst>
        </pc:inkChg>
        <pc:inkChg chg="add del mod">
          <ac:chgData name="Tim Cook" userId="d1c7cfb340f2c7ab" providerId="LiveId" clId="{816194AF-5F94-4EF3-8191-2948A8337A68}" dt="2023-04-16T21:49:21.376" v="104"/>
          <ac:inkMkLst>
            <pc:docMk/>
            <pc:sldMk cId="4228420529" sldId="477"/>
            <ac:inkMk id="63" creationId="{BB70F7E4-119F-F12D-FADE-A1204CCF32FD}"/>
          </ac:inkMkLst>
        </pc:inkChg>
        <pc:inkChg chg="add del mod">
          <ac:chgData name="Tim Cook" userId="d1c7cfb340f2c7ab" providerId="LiveId" clId="{816194AF-5F94-4EF3-8191-2948A8337A68}" dt="2023-04-16T21:49:39.733" v="133"/>
          <ac:inkMkLst>
            <pc:docMk/>
            <pc:sldMk cId="4228420529" sldId="477"/>
            <ac:inkMk id="65" creationId="{1E13F8FC-5EDB-74B4-E720-C84AA0CCFC64}"/>
          </ac:inkMkLst>
        </pc:inkChg>
        <pc:inkChg chg="add del mod">
          <ac:chgData name="Tim Cook" userId="d1c7cfb340f2c7ab" providerId="LiveId" clId="{816194AF-5F94-4EF3-8191-2948A8337A68}" dt="2023-04-16T21:49:42.645" v="143"/>
          <ac:inkMkLst>
            <pc:docMk/>
            <pc:sldMk cId="4228420529" sldId="477"/>
            <ac:inkMk id="67" creationId="{7974D868-A4C0-E72C-C2E4-85D7E06DF377}"/>
          </ac:inkMkLst>
        </pc:inkChg>
        <pc:inkChg chg="add del mod">
          <ac:chgData name="Tim Cook" userId="d1c7cfb340f2c7ab" providerId="LiveId" clId="{816194AF-5F94-4EF3-8191-2948A8337A68}" dt="2023-04-16T21:49:42.645" v="140"/>
          <ac:inkMkLst>
            <pc:docMk/>
            <pc:sldMk cId="4228420529" sldId="477"/>
            <ac:inkMk id="68" creationId="{DF546F56-2ACF-D4F6-6244-1FE2D7228227}"/>
          </ac:inkMkLst>
        </pc:inkChg>
        <pc:inkChg chg="add del mod">
          <ac:chgData name="Tim Cook" userId="d1c7cfb340f2c7ab" providerId="LiveId" clId="{816194AF-5F94-4EF3-8191-2948A8337A68}" dt="2023-04-16T21:49:42.645" v="144"/>
          <ac:inkMkLst>
            <pc:docMk/>
            <pc:sldMk cId="4228420529" sldId="477"/>
            <ac:inkMk id="69" creationId="{7631E796-41D0-F54A-7052-7A6C1C51BF00}"/>
          </ac:inkMkLst>
        </pc:inkChg>
        <pc:inkChg chg="add del mod">
          <ac:chgData name="Tim Cook" userId="d1c7cfb340f2c7ab" providerId="LiveId" clId="{816194AF-5F94-4EF3-8191-2948A8337A68}" dt="2023-04-16T21:49:42.645" v="136"/>
          <ac:inkMkLst>
            <pc:docMk/>
            <pc:sldMk cId="4228420529" sldId="477"/>
            <ac:inkMk id="70" creationId="{B9107BFB-1514-5CE2-DC76-CCE94BF2EDDC}"/>
          </ac:inkMkLst>
        </pc:inkChg>
        <pc:inkChg chg="add del mod">
          <ac:chgData name="Tim Cook" userId="d1c7cfb340f2c7ab" providerId="LiveId" clId="{816194AF-5F94-4EF3-8191-2948A8337A68}" dt="2023-04-16T21:49:42.645" v="138"/>
          <ac:inkMkLst>
            <pc:docMk/>
            <pc:sldMk cId="4228420529" sldId="477"/>
            <ac:inkMk id="71" creationId="{DBA6D913-B5CD-6081-6EDC-C5DB8A1F8125}"/>
          </ac:inkMkLst>
        </pc:inkChg>
        <pc:inkChg chg="add del mod">
          <ac:chgData name="Tim Cook" userId="d1c7cfb340f2c7ab" providerId="LiveId" clId="{816194AF-5F94-4EF3-8191-2948A8337A68}" dt="2023-04-16T21:49:42.645" v="146"/>
          <ac:inkMkLst>
            <pc:docMk/>
            <pc:sldMk cId="4228420529" sldId="477"/>
            <ac:inkMk id="72" creationId="{C4AD661F-F899-F1C0-D1CC-806C5A7096C0}"/>
          </ac:inkMkLst>
        </pc:inkChg>
        <pc:inkChg chg="add del mod">
          <ac:chgData name="Tim Cook" userId="d1c7cfb340f2c7ab" providerId="LiveId" clId="{816194AF-5F94-4EF3-8191-2948A8337A68}" dt="2023-04-16T21:49:39.733" v="132"/>
          <ac:inkMkLst>
            <pc:docMk/>
            <pc:sldMk cId="4228420529" sldId="477"/>
            <ac:inkMk id="74" creationId="{39B6C45E-8A4E-E6A5-B45E-167CFB54B38F}"/>
          </ac:inkMkLst>
        </pc:inkChg>
        <pc:inkChg chg="add del mod">
          <ac:chgData name="Tim Cook" userId="d1c7cfb340f2c7ab" providerId="LiveId" clId="{816194AF-5F94-4EF3-8191-2948A8337A68}" dt="2023-04-16T21:49:39.733" v="131"/>
          <ac:inkMkLst>
            <pc:docMk/>
            <pc:sldMk cId="4228420529" sldId="477"/>
            <ac:inkMk id="75" creationId="{897E1625-5B43-86DD-08E3-71F958F07768}"/>
          </ac:inkMkLst>
        </pc:inkChg>
        <pc:inkChg chg="add del mod">
          <ac:chgData name="Tim Cook" userId="d1c7cfb340f2c7ab" providerId="LiveId" clId="{816194AF-5F94-4EF3-8191-2948A8337A68}" dt="2023-04-16T21:49:42.645" v="141"/>
          <ac:inkMkLst>
            <pc:docMk/>
            <pc:sldMk cId="4228420529" sldId="477"/>
            <ac:inkMk id="76" creationId="{3FE10162-7865-89DE-93A5-94F846F8C8EB}"/>
          </ac:inkMkLst>
        </pc:inkChg>
        <pc:inkChg chg="add del mod">
          <ac:chgData name="Tim Cook" userId="d1c7cfb340f2c7ab" providerId="LiveId" clId="{816194AF-5F94-4EF3-8191-2948A8337A68}" dt="2023-04-16T21:49:42.645" v="142"/>
          <ac:inkMkLst>
            <pc:docMk/>
            <pc:sldMk cId="4228420529" sldId="477"/>
            <ac:inkMk id="77" creationId="{A8A81CD2-E3F5-3079-5CB3-E25F4B73C2F9}"/>
          </ac:inkMkLst>
        </pc:inkChg>
        <pc:inkChg chg="add del mod">
          <ac:chgData name="Tim Cook" userId="d1c7cfb340f2c7ab" providerId="LiveId" clId="{816194AF-5F94-4EF3-8191-2948A8337A68}" dt="2023-04-16T21:49:42.645" v="145"/>
          <ac:inkMkLst>
            <pc:docMk/>
            <pc:sldMk cId="4228420529" sldId="477"/>
            <ac:inkMk id="78" creationId="{5B590D3D-D248-DA7E-0C36-12BF7520A3C4}"/>
          </ac:inkMkLst>
        </pc:inkChg>
        <pc:inkChg chg="add del mod">
          <ac:chgData name="Tim Cook" userId="d1c7cfb340f2c7ab" providerId="LiveId" clId="{816194AF-5F94-4EF3-8191-2948A8337A68}" dt="2023-04-16T21:49:38.857" v="130"/>
          <ac:inkMkLst>
            <pc:docMk/>
            <pc:sldMk cId="4228420529" sldId="477"/>
            <ac:inkMk id="80" creationId="{36F6F2FF-30EE-6455-2F2B-662F3047B929}"/>
          </ac:inkMkLst>
        </pc:inkChg>
        <pc:inkChg chg="add del mod">
          <ac:chgData name="Tim Cook" userId="d1c7cfb340f2c7ab" providerId="LiveId" clId="{816194AF-5F94-4EF3-8191-2948A8337A68}" dt="2023-04-16T21:49:38.857" v="129"/>
          <ac:inkMkLst>
            <pc:docMk/>
            <pc:sldMk cId="4228420529" sldId="477"/>
            <ac:inkMk id="81" creationId="{AA1867D5-8042-EE36-3994-6DB25D18C35D}"/>
          </ac:inkMkLst>
        </pc:inkChg>
        <pc:inkChg chg="add del mod">
          <ac:chgData name="Tim Cook" userId="d1c7cfb340f2c7ab" providerId="LiveId" clId="{816194AF-5F94-4EF3-8191-2948A8337A68}" dt="2023-04-16T21:49:38.857" v="126"/>
          <ac:inkMkLst>
            <pc:docMk/>
            <pc:sldMk cId="4228420529" sldId="477"/>
            <ac:inkMk id="82" creationId="{180675BB-97E2-11D3-F6B1-15506A5FBCBC}"/>
          </ac:inkMkLst>
        </pc:inkChg>
        <pc:inkChg chg="add del mod">
          <ac:chgData name="Tim Cook" userId="d1c7cfb340f2c7ab" providerId="LiveId" clId="{816194AF-5F94-4EF3-8191-2948A8337A68}" dt="2023-04-16T21:49:38.857" v="128"/>
          <ac:inkMkLst>
            <pc:docMk/>
            <pc:sldMk cId="4228420529" sldId="477"/>
            <ac:inkMk id="83" creationId="{A96882FD-9A7C-1AD1-333B-BDAE26E65EB7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85" creationId="{42D5B316-7467-F144-39A8-17562E5E10D2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86" creationId="{4298B8AF-9C0C-BE22-3700-E82628E31844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88" creationId="{58BE66D8-9617-4FFD-94C3-4273261A5D74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90" creationId="{E63BBC46-FD25-FA53-9D22-B2DE4BEAA35C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92" creationId="{DDB8489E-2593-356E-6BBE-D2B3EDF6E809}"/>
          </ac:inkMkLst>
        </pc:inkChg>
        <pc:inkChg chg="add del">
          <ac:chgData name="Tim Cook" userId="d1c7cfb340f2c7ab" providerId="LiveId" clId="{816194AF-5F94-4EF3-8191-2948A8337A68}" dt="2023-04-16T21:49:54.771" v="157"/>
          <ac:inkMkLst>
            <pc:docMk/>
            <pc:sldMk cId="4228420529" sldId="477"/>
            <ac:inkMk id="94" creationId="{8CF435F5-D28F-F077-2EA4-381C5AC1CADA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95" creationId="{B12284FE-8916-1007-80BB-AD85E1B72A2C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96" creationId="{C303300F-BB30-92BA-1469-061E2857628D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97" creationId="{E267184A-023B-564E-CFE4-54B316F44409}"/>
          </ac:inkMkLst>
        </pc:inkChg>
        <pc:inkChg chg="add del mod">
          <ac:chgData name="Tim Cook" userId="d1c7cfb340f2c7ab" providerId="LiveId" clId="{816194AF-5F94-4EF3-8191-2948A8337A68}" dt="2023-04-16T21:50:06.579" v="164"/>
          <ac:inkMkLst>
            <pc:docMk/>
            <pc:sldMk cId="4228420529" sldId="477"/>
            <ac:inkMk id="99" creationId="{9EA2AB92-C343-AF9A-7DE4-ECF3A2716E21}"/>
          </ac:inkMkLst>
        </pc:inkChg>
        <pc:inkChg chg="add del mod">
          <ac:chgData name="Tim Cook" userId="d1c7cfb340f2c7ab" providerId="LiveId" clId="{816194AF-5F94-4EF3-8191-2948A8337A68}" dt="2023-04-16T21:51:34.329" v="225"/>
          <ac:inkMkLst>
            <pc:docMk/>
            <pc:sldMk cId="4228420529" sldId="477"/>
            <ac:inkMk id="101" creationId="{DC5C20F9-52EB-257A-559C-176D453DE075}"/>
          </ac:inkMkLst>
        </pc:inkChg>
        <pc:inkChg chg="add del mod">
          <ac:chgData name="Tim Cook" userId="d1c7cfb340f2c7ab" providerId="LiveId" clId="{816194AF-5F94-4EF3-8191-2948A8337A68}" dt="2023-04-16T21:51:33.829" v="224"/>
          <ac:inkMkLst>
            <pc:docMk/>
            <pc:sldMk cId="4228420529" sldId="477"/>
            <ac:inkMk id="102" creationId="{0573100A-00CE-64A7-69D5-DEEA74C8854B}"/>
          </ac:inkMkLst>
        </pc:inkChg>
        <pc:inkChg chg="add del mod">
          <ac:chgData name="Tim Cook" userId="d1c7cfb340f2c7ab" providerId="LiveId" clId="{816194AF-5F94-4EF3-8191-2948A8337A68}" dt="2023-04-16T21:51:33.829" v="221"/>
          <ac:inkMkLst>
            <pc:docMk/>
            <pc:sldMk cId="4228420529" sldId="477"/>
            <ac:inkMk id="103" creationId="{D15A3C22-A50E-90BA-4CCE-CDBA3FAA29B3}"/>
          </ac:inkMkLst>
        </pc:inkChg>
        <pc:inkChg chg="add del mod">
          <ac:chgData name="Tim Cook" userId="d1c7cfb340f2c7ab" providerId="LiveId" clId="{816194AF-5F94-4EF3-8191-2948A8337A68}" dt="2023-04-16T21:51:08.278" v="205"/>
          <ac:inkMkLst>
            <pc:docMk/>
            <pc:sldMk cId="4228420529" sldId="477"/>
            <ac:inkMk id="104" creationId="{047114D3-599F-8F87-E86B-62E1B42FA467}"/>
          </ac:inkMkLst>
        </pc:inkChg>
        <pc:inkChg chg="add del mod">
          <ac:chgData name="Tim Cook" userId="d1c7cfb340f2c7ab" providerId="LiveId" clId="{816194AF-5F94-4EF3-8191-2948A8337A68}" dt="2023-04-16T21:51:05.864" v="203"/>
          <ac:inkMkLst>
            <pc:docMk/>
            <pc:sldMk cId="4228420529" sldId="477"/>
            <ac:inkMk id="105" creationId="{10312165-D015-F164-B457-AEC4C0D15611}"/>
          </ac:inkMkLst>
        </pc:inkChg>
        <pc:inkChg chg="add del mod">
          <ac:chgData name="Tim Cook" userId="d1c7cfb340f2c7ab" providerId="LiveId" clId="{816194AF-5F94-4EF3-8191-2948A8337A68}" dt="2023-04-16T21:51:05.864" v="204"/>
          <ac:inkMkLst>
            <pc:docMk/>
            <pc:sldMk cId="4228420529" sldId="477"/>
            <ac:inkMk id="106" creationId="{DD44E14D-5A5D-F3D6-DD63-6033B2691FFB}"/>
          </ac:inkMkLst>
        </pc:inkChg>
        <pc:inkChg chg="add del mod">
          <ac:chgData name="Tim Cook" userId="d1c7cfb340f2c7ab" providerId="LiveId" clId="{816194AF-5F94-4EF3-8191-2948A8337A68}" dt="2023-04-16T21:51:15.878" v="214"/>
          <ac:inkMkLst>
            <pc:docMk/>
            <pc:sldMk cId="4228420529" sldId="477"/>
            <ac:inkMk id="108" creationId="{80707D51-4CAA-4C5F-E47E-B770E488806A}"/>
          </ac:inkMkLst>
        </pc:inkChg>
        <pc:inkChg chg="add del mod">
          <ac:chgData name="Tim Cook" userId="d1c7cfb340f2c7ab" providerId="LiveId" clId="{816194AF-5F94-4EF3-8191-2948A8337A68}" dt="2023-04-16T21:51:15.878" v="211"/>
          <ac:inkMkLst>
            <pc:docMk/>
            <pc:sldMk cId="4228420529" sldId="477"/>
            <ac:inkMk id="109" creationId="{4CF505D1-EF41-478F-8DD5-5891D9B9BD32}"/>
          </ac:inkMkLst>
        </pc:inkChg>
        <pc:inkChg chg="add del mod">
          <ac:chgData name="Tim Cook" userId="d1c7cfb340f2c7ab" providerId="LiveId" clId="{816194AF-5F94-4EF3-8191-2948A8337A68}" dt="2023-04-16T21:51:15.878" v="210"/>
          <ac:inkMkLst>
            <pc:docMk/>
            <pc:sldMk cId="4228420529" sldId="477"/>
            <ac:inkMk id="110" creationId="{6F33A615-859F-6EE2-7363-02B00422A542}"/>
          </ac:inkMkLst>
        </pc:inkChg>
        <pc:inkChg chg="add del mod">
          <ac:chgData name="Tim Cook" userId="d1c7cfb340f2c7ab" providerId="LiveId" clId="{816194AF-5F94-4EF3-8191-2948A8337A68}" dt="2023-04-16T21:51:15.878" v="212"/>
          <ac:inkMkLst>
            <pc:docMk/>
            <pc:sldMk cId="4228420529" sldId="477"/>
            <ac:inkMk id="111" creationId="{D1302AC9-36F5-E7FB-FD5C-0F19852AB7FC}"/>
          </ac:inkMkLst>
        </pc:inkChg>
        <pc:inkChg chg="add mod">
          <ac:chgData name="Tim Cook" userId="d1c7cfb340f2c7ab" providerId="LiveId" clId="{816194AF-5F94-4EF3-8191-2948A8337A68}" dt="2023-04-16T21:52:30.618" v="255" actId="14100"/>
          <ac:inkMkLst>
            <pc:docMk/>
            <pc:sldMk cId="4228420529" sldId="477"/>
            <ac:inkMk id="112" creationId="{E2BD5095-6DF6-0487-BE8B-CB19E022D826}"/>
          </ac:inkMkLst>
        </pc:inkChg>
        <pc:inkChg chg="add mod">
          <ac:chgData name="Tim Cook" userId="d1c7cfb340f2c7ab" providerId="LiveId" clId="{816194AF-5F94-4EF3-8191-2948A8337A68}" dt="2023-04-16T21:52:30.618" v="255" actId="14100"/>
          <ac:inkMkLst>
            <pc:docMk/>
            <pc:sldMk cId="4228420529" sldId="477"/>
            <ac:inkMk id="113" creationId="{923AB8FA-B060-DCF6-F4B1-B30CCF9DD2B1}"/>
          </ac:inkMkLst>
        </pc:inkChg>
        <pc:inkChg chg="add mod">
          <ac:chgData name="Tim Cook" userId="d1c7cfb340f2c7ab" providerId="LiveId" clId="{816194AF-5F94-4EF3-8191-2948A8337A68}" dt="2023-04-16T21:52:30.618" v="255" actId="14100"/>
          <ac:inkMkLst>
            <pc:docMk/>
            <pc:sldMk cId="4228420529" sldId="477"/>
            <ac:inkMk id="114" creationId="{799DBDCE-88EB-BEA5-5649-5F533C9EF931}"/>
          </ac:inkMkLst>
        </pc:inkChg>
        <pc:inkChg chg="add mod">
          <ac:chgData name="Tim Cook" userId="d1c7cfb340f2c7ab" providerId="LiveId" clId="{816194AF-5F94-4EF3-8191-2948A8337A68}" dt="2023-04-16T21:52:30.618" v="255" actId="14100"/>
          <ac:inkMkLst>
            <pc:docMk/>
            <pc:sldMk cId="4228420529" sldId="477"/>
            <ac:inkMk id="115" creationId="{4AE70C82-5DC9-3F9C-66F0-022917A8230D}"/>
          </ac:inkMkLst>
        </pc:inkChg>
        <pc:inkChg chg="add del mod">
          <ac:chgData name="Tim Cook" userId="d1c7cfb340f2c7ab" providerId="LiveId" clId="{816194AF-5F94-4EF3-8191-2948A8337A68}" dt="2023-04-16T21:51:15.878" v="213"/>
          <ac:inkMkLst>
            <pc:docMk/>
            <pc:sldMk cId="4228420529" sldId="477"/>
            <ac:inkMk id="116" creationId="{AEDEBC97-A053-B5E5-BA33-155B386C6FBD}"/>
          </ac:inkMkLst>
        </pc:inkChg>
        <pc:inkChg chg="add del mod">
          <ac:chgData name="Tim Cook" userId="d1c7cfb340f2c7ab" providerId="LiveId" clId="{816194AF-5F94-4EF3-8191-2948A8337A68}" dt="2023-04-16T21:50:20.857" v="184"/>
          <ac:inkMkLst>
            <pc:docMk/>
            <pc:sldMk cId="4228420529" sldId="477"/>
            <ac:inkMk id="118" creationId="{4AAB2152-D91D-275C-74F0-04CA7311BA42}"/>
          </ac:inkMkLst>
        </pc:inkChg>
        <pc:inkChg chg="add del mod">
          <ac:chgData name="Tim Cook" userId="d1c7cfb340f2c7ab" providerId="LiveId" clId="{816194AF-5F94-4EF3-8191-2948A8337A68}" dt="2023-04-16T21:55:50.240" v="454"/>
          <ac:inkMkLst>
            <pc:docMk/>
            <pc:sldMk cId="4228420529" sldId="477"/>
            <ac:inkMk id="120" creationId="{F8188090-9213-BA6B-C22E-0FF9147B4C83}"/>
          </ac:inkMkLst>
        </pc:inkChg>
        <pc:inkChg chg="add del mod">
          <ac:chgData name="Tim Cook" userId="d1c7cfb340f2c7ab" providerId="LiveId" clId="{816194AF-5F94-4EF3-8191-2948A8337A68}" dt="2023-04-16T21:55:48.660" v="452"/>
          <ac:inkMkLst>
            <pc:docMk/>
            <pc:sldMk cId="4228420529" sldId="477"/>
            <ac:inkMk id="121" creationId="{254DF068-45B3-D141-8BE2-16E6363F9D29}"/>
          </ac:inkMkLst>
        </pc:inkChg>
        <pc:inkChg chg="add del mod">
          <ac:chgData name="Tim Cook" userId="d1c7cfb340f2c7ab" providerId="LiveId" clId="{816194AF-5F94-4EF3-8191-2948A8337A68}" dt="2023-04-16T21:55:50.240" v="455"/>
          <ac:inkMkLst>
            <pc:docMk/>
            <pc:sldMk cId="4228420529" sldId="477"/>
            <ac:inkMk id="122" creationId="{2A0B7446-FD38-91D1-257F-16B802201B95}"/>
          </ac:inkMkLst>
        </pc:inkChg>
        <pc:inkChg chg="add del mod">
          <ac:chgData name="Tim Cook" userId="d1c7cfb340f2c7ab" providerId="LiveId" clId="{816194AF-5F94-4EF3-8191-2948A8337A68}" dt="2023-04-16T21:55:50.240" v="453"/>
          <ac:inkMkLst>
            <pc:docMk/>
            <pc:sldMk cId="4228420529" sldId="477"/>
            <ac:inkMk id="123" creationId="{D1913B38-2444-B422-D057-34CFC5D8B8C2}"/>
          </ac:inkMkLst>
        </pc:inkChg>
        <pc:inkChg chg="add del">
          <ac:chgData name="Tim Cook" userId="d1c7cfb340f2c7ab" providerId="LiveId" clId="{816194AF-5F94-4EF3-8191-2948A8337A68}" dt="2023-04-16T21:50:29.281" v="191"/>
          <ac:inkMkLst>
            <pc:docMk/>
            <pc:sldMk cId="4228420529" sldId="477"/>
            <ac:inkMk id="125" creationId="{2D104BE0-6398-EECA-9101-EAB0C59EFD92}"/>
          </ac:inkMkLst>
        </pc:inkChg>
        <pc:inkChg chg="add del">
          <ac:chgData name="Tim Cook" userId="d1c7cfb340f2c7ab" providerId="LiveId" clId="{816194AF-5F94-4EF3-8191-2948A8337A68}" dt="2023-04-16T21:50:32.709" v="193"/>
          <ac:inkMkLst>
            <pc:docMk/>
            <pc:sldMk cId="4228420529" sldId="477"/>
            <ac:inkMk id="126" creationId="{7B72DF72-9E13-820F-67C6-285627E7BBB1}"/>
          </ac:inkMkLst>
        </pc:inkChg>
        <pc:inkChg chg="add del">
          <ac:chgData name="Tim Cook" userId="d1c7cfb340f2c7ab" providerId="LiveId" clId="{816194AF-5F94-4EF3-8191-2948A8337A68}" dt="2023-04-16T21:50:36.187" v="195"/>
          <ac:inkMkLst>
            <pc:docMk/>
            <pc:sldMk cId="4228420529" sldId="477"/>
            <ac:inkMk id="127" creationId="{4C90AE03-0068-C475-A396-7DD14BB21F3E}"/>
          </ac:inkMkLst>
        </pc:inkChg>
        <pc:inkChg chg="add del">
          <ac:chgData name="Tim Cook" userId="d1c7cfb340f2c7ab" providerId="LiveId" clId="{816194AF-5F94-4EF3-8191-2948A8337A68}" dt="2023-04-16T21:50:40.859" v="197"/>
          <ac:inkMkLst>
            <pc:docMk/>
            <pc:sldMk cId="4228420529" sldId="477"/>
            <ac:inkMk id="128" creationId="{308BF054-66BC-A867-D4FB-75019764B803}"/>
          </ac:inkMkLst>
        </pc:inkChg>
        <pc:inkChg chg="add del mod">
          <ac:chgData name="Tim Cook" userId="d1c7cfb340f2c7ab" providerId="LiveId" clId="{816194AF-5F94-4EF3-8191-2948A8337A68}" dt="2023-04-16T21:55:48.660" v="451"/>
          <ac:inkMkLst>
            <pc:docMk/>
            <pc:sldMk cId="4228420529" sldId="477"/>
            <ac:inkMk id="129" creationId="{83EC0E53-7E96-4D61-CD85-C866685F072D}"/>
          </ac:inkMkLst>
        </pc:inkChg>
        <pc:inkChg chg="add del mod">
          <ac:chgData name="Tim Cook" userId="d1c7cfb340f2c7ab" providerId="LiveId" clId="{816194AF-5F94-4EF3-8191-2948A8337A68}" dt="2023-04-16T21:51:55.916" v="243"/>
          <ac:inkMkLst>
            <pc:docMk/>
            <pc:sldMk cId="4228420529" sldId="477"/>
            <ac:inkMk id="130" creationId="{DE944CF4-90E9-205B-2D49-DD94064CC529}"/>
          </ac:inkMkLst>
        </pc:inkChg>
        <pc:inkChg chg="add del mod">
          <ac:chgData name="Tim Cook" userId="d1c7cfb340f2c7ab" providerId="LiveId" clId="{816194AF-5F94-4EF3-8191-2948A8337A68}" dt="2023-04-16T21:51:55.916" v="245"/>
          <ac:inkMkLst>
            <pc:docMk/>
            <pc:sldMk cId="4228420529" sldId="477"/>
            <ac:inkMk id="131" creationId="{C16BA504-520C-FBD0-ECA9-B3DBEE8E3AD4}"/>
          </ac:inkMkLst>
        </pc:inkChg>
        <pc:inkChg chg="add del mod">
          <ac:chgData name="Tim Cook" userId="d1c7cfb340f2c7ab" providerId="LiveId" clId="{816194AF-5F94-4EF3-8191-2948A8337A68}" dt="2023-04-16T21:51:55.916" v="244"/>
          <ac:inkMkLst>
            <pc:docMk/>
            <pc:sldMk cId="4228420529" sldId="477"/>
            <ac:inkMk id="132" creationId="{2679D169-08B6-ED14-1088-66709F7D20A2}"/>
          </ac:inkMkLst>
        </pc:inkChg>
        <pc:inkChg chg="add del mod">
          <ac:chgData name="Tim Cook" userId="d1c7cfb340f2c7ab" providerId="LiveId" clId="{816194AF-5F94-4EF3-8191-2948A8337A68}" dt="2023-04-16T21:51:33.829" v="223"/>
          <ac:inkMkLst>
            <pc:docMk/>
            <pc:sldMk cId="4228420529" sldId="477"/>
            <ac:inkMk id="134" creationId="{5E103254-26FF-4394-8BF3-A8CAAD03F02D}"/>
          </ac:inkMkLst>
        </pc:inkChg>
        <pc:inkChg chg="add del mod">
          <ac:chgData name="Tim Cook" userId="d1c7cfb340f2c7ab" providerId="LiveId" clId="{816194AF-5F94-4EF3-8191-2948A8337A68}" dt="2023-04-16T21:51:33.829" v="222"/>
          <ac:inkMkLst>
            <pc:docMk/>
            <pc:sldMk cId="4228420529" sldId="477"/>
            <ac:inkMk id="135" creationId="{A32F99CD-D8A5-571C-0C17-F9286DF11108}"/>
          </ac:inkMkLst>
        </pc:inkChg>
        <pc:inkChg chg="add del mod">
          <ac:chgData name="Tim Cook" userId="d1c7cfb340f2c7ab" providerId="LiveId" clId="{816194AF-5F94-4EF3-8191-2948A8337A68}" dt="2023-04-16T21:51:35.759" v="226"/>
          <ac:inkMkLst>
            <pc:docMk/>
            <pc:sldMk cId="4228420529" sldId="477"/>
            <ac:inkMk id="136" creationId="{2A5FCD53-5A63-1E57-84EB-EE3344D05E21}"/>
          </ac:inkMkLst>
        </pc:inkChg>
        <pc:inkChg chg="add del mod">
          <ac:chgData name="Tim Cook" userId="d1c7cfb340f2c7ab" providerId="LiveId" clId="{816194AF-5F94-4EF3-8191-2948A8337A68}" dt="2023-04-16T21:51:44.895" v="237"/>
          <ac:inkMkLst>
            <pc:docMk/>
            <pc:sldMk cId="4228420529" sldId="477"/>
            <ac:inkMk id="138" creationId="{D8B53F6A-6A01-1752-BEE9-0B9EAEB14952}"/>
          </ac:inkMkLst>
        </pc:inkChg>
        <pc:inkChg chg="add del mod">
          <ac:chgData name="Tim Cook" userId="d1c7cfb340f2c7ab" providerId="LiveId" clId="{816194AF-5F94-4EF3-8191-2948A8337A68}" dt="2023-04-16T21:51:44.206" v="235"/>
          <ac:inkMkLst>
            <pc:docMk/>
            <pc:sldMk cId="4228420529" sldId="477"/>
            <ac:inkMk id="139" creationId="{BAD0FB1E-A60B-1249-F1B0-881060DB9F9D}"/>
          </ac:inkMkLst>
        </pc:inkChg>
        <pc:inkChg chg="add del mod">
          <ac:chgData name="Tim Cook" userId="d1c7cfb340f2c7ab" providerId="LiveId" clId="{816194AF-5F94-4EF3-8191-2948A8337A68}" dt="2023-04-16T21:51:44.206" v="233"/>
          <ac:inkMkLst>
            <pc:docMk/>
            <pc:sldMk cId="4228420529" sldId="477"/>
            <ac:inkMk id="140" creationId="{9C9A063C-9C1A-3EA5-C2D7-F9E9754DB76A}"/>
          </ac:inkMkLst>
        </pc:inkChg>
        <pc:inkChg chg="add del mod">
          <ac:chgData name="Tim Cook" userId="d1c7cfb340f2c7ab" providerId="LiveId" clId="{816194AF-5F94-4EF3-8191-2948A8337A68}" dt="2023-04-16T21:51:44.206" v="236"/>
          <ac:inkMkLst>
            <pc:docMk/>
            <pc:sldMk cId="4228420529" sldId="477"/>
            <ac:inkMk id="141" creationId="{8A533D40-11D0-32A0-149B-61E8FEDF233D}"/>
          </ac:inkMkLst>
        </pc:inkChg>
        <pc:inkChg chg="add del mod">
          <ac:chgData name="Tim Cook" userId="d1c7cfb340f2c7ab" providerId="LiveId" clId="{816194AF-5F94-4EF3-8191-2948A8337A68}" dt="2023-04-16T21:51:44.206" v="234"/>
          <ac:inkMkLst>
            <pc:docMk/>
            <pc:sldMk cId="4228420529" sldId="477"/>
            <ac:inkMk id="142" creationId="{F388AA42-0211-2ADB-1CE5-4533D42250D7}"/>
          </ac:inkMkLst>
        </pc:inkChg>
        <pc:inkChg chg="add mod">
          <ac:chgData name="Tim Cook" userId="d1c7cfb340f2c7ab" providerId="LiveId" clId="{816194AF-5F94-4EF3-8191-2948A8337A68}" dt="2023-04-16T21:55:54.457" v="461"/>
          <ac:inkMkLst>
            <pc:docMk/>
            <pc:sldMk cId="4228420529" sldId="477"/>
            <ac:inkMk id="144" creationId="{ADD6398C-9259-0705-D2D6-E3B2DF353682}"/>
          </ac:inkMkLst>
        </pc:inkChg>
        <pc:inkChg chg="add del mod">
          <ac:chgData name="Tim Cook" userId="d1c7cfb340f2c7ab" providerId="LiveId" clId="{816194AF-5F94-4EF3-8191-2948A8337A68}" dt="2023-04-16T21:55:51.041" v="456"/>
          <ac:inkMkLst>
            <pc:docMk/>
            <pc:sldMk cId="4228420529" sldId="477"/>
            <ac:inkMk id="145" creationId="{FAFEA6D2-ACF9-87DD-DF71-90E0A12B241A}"/>
          </ac:inkMkLst>
        </pc:inkChg>
        <pc:inkChg chg="add del mod">
          <ac:chgData name="Tim Cook" userId="d1c7cfb340f2c7ab" providerId="LiveId" clId="{816194AF-5F94-4EF3-8191-2948A8337A68}" dt="2023-04-16T21:55:54.223" v="460"/>
          <ac:inkMkLst>
            <pc:docMk/>
            <pc:sldMk cId="4228420529" sldId="477"/>
            <ac:inkMk id="146" creationId="{193052E5-8DB3-E7A2-D133-F618F41F08DF}"/>
          </ac:inkMkLst>
        </pc:inkChg>
        <pc:inkChg chg="add del mod">
          <ac:chgData name="Tim Cook" userId="d1c7cfb340f2c7ab" providerId="LiveId" clId="{816194AF-5F94-4EF3-8191-2948A8337A68}" dt="2023-04-16T21:55:54.223" v="459"/>
          <ac:inkMkLst>
            <pc:docMk/>
            <pc:sldMk cId="4228420529" sldId="477"/>
            <ac:inkMk id="147" creationId="{C9A58695-574B-C30D-154F-F34EFFCFEABC}"/>
          </ac:inkMkLst>
        </pc:inkChg>
        <pc:inkChg chg="add del mod">
          <ac:chgData name="Tim Cook" userId="d1c7cfb340f2c7ab" providerId="LiveId" clId="{816194AF-5F94-4EF3-8191-2948A8337A68}" dt="2023-04-16T21:55:54.223" v="458"/>
          <ac:inkMkLst>
            <pc:docMk/>
            <pc:sldMk cId="4228420529" sldId="477"/>
            <ac:inkMk id="148" creationId="{EF917EB9-1990-F642-267B-7D2D4C96F7AE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50" creationId="{52F7AA17-AA5D-73A4-F5F0-7B20E6F64889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51" creationId="{5B915317-BB86-B7F0-7127-D73BF0F12335}"/>
          </ac:inkMkLst>
        </pc:inkChg>
        <pc:inkChg chg="add del mod">
          <ac:chgData name="Tim Cook" userId="d1c7cfb340f2c7ab" providerId="LiveId" clId="{816194AF-5F94-4EF3-8191-2948A8337A68}" dt="2023-04-16T21:55:58.190" v="468"/>
          <ac:inkMkLst>
            <pc:docMk/>
            <pc:sldMk cId="4228420529" sldId="477"/>
            <ac:inkMk id="152" creationId="{182520EA-DB69-B568-27A1-6CDF0BCBA071}"/>
          </ac:inkMkLst>
        </pc:inkChg>
        <pc:inkChg chg="add del mod">
          <ac:chgData name="Tim Cook" userId="d1c7cfb340f2c7ab" providerId="LiveId" clId="{816194AF-5F94-4EF3-8191-2948A8337A68}" dt="2023-04-16T21:55:58.190" v="467"/>
          <ac:inkMkLst>
            <pc:docMk/>
            <pc:sldMk cId="4228420529" sldId="477"/>
            <ac:inkMk id="153" creationId="{EF77436F-6919-EAFB-51AD-E3A04C49E3B7}"/>
          </ac:inkMkLst>
        </pc:inkChg>
        <pc:inkChg chg="add mod">
          <ac:chgData name="Tim Cook" userId="d1c7cfb340f2c7ab" providerId="LiveId" clId="{816194AF-5F94-4EF3-8191-2948A8337A68}" dt="2023-04-16T21:56:05.397" v="475"/>
          <ac:inkMkLst>
            <pc:docMk/>
            <pc:sldMk cId="4228420529" sldId="477"/>
            <ac:inkMk id="155" creationId="{0A933588-A864-7255-73BE-E90928E7259E}"/>
          </ac:inkMkLst>
        </pc:inkChg>
        <pc:inkChg chg="add mod">
          <ac:chgData name="Tim Cook" userId="d1c7cfb340f2c7ab" providerId="LiveId" clId="{816194AF-5F94-4EF3-8191-2948A8337A68}" dt="2023-04-16T21:56:05.397" v="475"/>
          <ac:inkMkLst>
            <pc:docMk/>
            <pc:sldMk cId="4228420529" sldId="477"/>
            <ac:inkMk id="156" creationId="{A8DA57D7-E015-A175-3206-DBB80B672DF3}"/>
          </ac:inkMkLst>
        </pc:inkChg>
        <pc:inkChg chg="add mod">
          <ac:chgData name="Tim Cook" userId="d1c7cfb340f2c7ab" providerId="LiveId" clId="{816194AF-5F94-4EF3-8191-2948A8337A68}" dt="2023-04-16T21:56:05.397" v="475"/>
          <ac:inkMkLst>
            <pc:docMk/>
            <pc:sldMk cId="4228420529" sldId="477"/>
            <ac:inkMk id="157" creationId="{69E3BD99-E910-BBD1-9C91-A593A9140D75}"/>
          </ac:inkMkLst>
        </pc:inkChg>
        <pc:inkChg chg="add mod">
          <ac:chgData name="Tim Cook" userId="d1c7cfb340f2c7ab" providerId="LiveId" clId="{816194AF-5F94-4EF3-8191-2948A8337A68}" dt="2023-04-16T21:56:05.397" v="475"/>
          <ac:inkMkLst>
            <pc:docMk/>
            <pc:sldMk cId="4228420529" sldId="477"/>
            <ac:inkMk id="158" creationId="{AC3B95A0-95CB-1D04-9B86-E2D13EC083B6}"/>
          </ac:inkMkLst>
        </pc:inkChg>
        <pc:inkChg chg="add">
          <ac:chgData name="Tim Cook" userId="d1c7cfb340f2c7ab" providerId="LiveId" clId="{816194AF-5F94-4EF3-8191-2948A8337A68}" dt="2023-04-16T21:52:36.759" v="256" actId="9405"/>
          <ac:inkMkLst>
            <pc:docMk/>
            <pc:sldMk cId="4228420529" sldId="477"/>
            <ac:inkMk id="160" creationId="{5144294B-CB02-1FC2-516B-85687B9A1DF9}"/>
          </ac:inkMkLst>
        </pc:inkChg>
        <pc:inkChg chg="add del">
          <ac:chgData name="Tim Cook" userId="d1c7cfb340f2c7ab" providerId="LiveId" clId="{816194AF-5F94-4EF3-8191-2948A8337A68}" dt="2023-04-16T21:52:38.309" v="258"/>
          <ac:inkMkLst>
            <pc:docMk/>
            <pc:sldMk cId="4228420529" sldId="477"/>
            <ac:inkMk id="161" creationId="{96442425-87B1-0079-0905-62E422E9AB79}"/>
          </ac:inkMkLst>
        </pc:inkChg>
        <pc:inkChg chg="add del">
          <ac:chgData name="Tim Cook" userId="d1c7cfb340f2c7ab" providerId="LiveId" clId="{816194AF-5F94-4EF3-8191-2948A8337A68}" dt="2023-04-16T21:52:45.272" v="260"/>
          <ac:inkMkLst>
            <pc:docMk/>
            <pc:sldMk cId="4228420529" sldId="477"/>
            <ac:inkMk id="162" creationId="{DC55FAB0-9605-0E23-AEAB-50F3688C184B}"/>
          </ac:inkMkLst>
        </pc:inkChg>
        <pc:inkChg chg="add mod">
          <ac:chgData name="Tim Cook" userId="d1c7cfb340f2c7ab" providerId="LiveId" clId="{816194AF-5F94-4EF3-8191-2948A8337A68}" dt="2023-04-16T21:52:48.296" v="263"/>
          <ac:inkMkLst>
            <pc:docMk/>
            <pc:sldMk cId="4228420529" sldId="477"/>
            <ac:inkMk id="163" creationId="{22A68A38-E507-DB38-9483-6B515F00965D}"/>
          </ac:inkMkLst>
        </pc:inkChg>
        <pc:inkChg chg="add mod">
          <ac:chgData name="Tim Cook" userId="d1c7cfb340f2c7ab" providerId="LiveId" clId="{816194AF-5F94-4EF3-8191-2948A8337A68}" dt="2023-04-16T21:52:48.296" v="263"/>
          <ac:inkMkLst>
            <pc:docMk/>
            <pc:sldMk cId="4228420529" sldId="477"/>
            <ac:inkMk id="164" creationId="{FCAF60AA-B036-AF42-2312-679500317CD6}"/>
          </ac:inkMkLst>
        </pc:inkChg>
        <pc:inkChg chg="add mod">
          <ac:chgData name="Tim Cook" userId="d1c7cfb340f2c7ab" providerId="LiveId" clId="{816194AF-5F94-4EF3-8191-2948A8337A68}" dt="2023-04-16T21:52:56.967" v="271"/>
          <ac:inkMkLst>
            <pc:docMk/>
            <pc:sldMk cId="4228420529" sldId="477"/>
            <ac:inkMk id="166" creationId="{02687990-ABAB-0BEE-7168-90EA2E65732C}"/>
          </ac:inkMkLst>
        </pc:inkChg>
        <pc:inkChg chg="add del mod">
          <ac:chgData name="Tim Cook" userId="d1c7cfb340f2c7ab" providerId="LiveId" clId="{816194AF-5F94-4EF3-8191-2948A8337A68}" dt="2023-04-16T21:52:56.967" v="271"/>
          <ac:inkMkLst>
            <pc:docMk/>
            <pc:sldMk cId="4228420529" sldId="477"/>
            <ac:inkMk id="167" creationId="{D2284A47-FF81-8532-D499-075DDB0EC52A}"/>
          </ac:inkMkLst>
        </pc:inkChg>
        <pc:inkChg chg="add del mod">
          <ac:chgData name="Tim Cook" userId="d1c7cfb340f2c7ab" providerId="LiveId" clId="{816194AF-5F94-4EF3-8191-2948A8337A68}" dt="2023-04-16T21:52:56.967" v="270"/>
          <ac:inkMkLst>
            <pc:docMk/>
            <pc:sldMk cId="4228420529" sldId="477"/>
            <ac:inkMk id="168" creationId="{4288BD29-3199-FDEB-2D54-AA30E1593D38}"/>
          </ac:inkMkLst>
        </pc:inkChg>
        <pc:inkChg chg="add del mod">
          <ac:chgData name="Tim Cook" userId="d1c7cfb340f2c7ab" providerId="LiveId" clId="{816194AF-5F94-4EF3-8191-2948A8337A68}" dt="2023-04-16T21:52:56.967" v="269"/>
          <ac:inkMkLst>
            <pc:docMk/>
            <pc:sldMk cId="4228420529" sldId="477"/>
            <ac:inkMk id="169" creationId="{B972DD5E-6B40-F157-1468-AAEB28A543BE}"/>
          </ac:inkMkLst>
        </pc:inkChg>
        <pc:inkChg chg="add del">
          <ac:chgData name="Tim Cook" userId="d1c7cfb340f2c7ab" providerId="LiveId" clId="{816194AF-5F94-4EF3-8191-2948A8337A68}" dt="2023-04-16T21:53:02.199" v="273"/>
          <ac:inkMkLst>
            <pc:docMk/>
            <pc:sldMk cId="4228420529" sldId="477"/>
            <ac:inkMk id="171" creationId="{D145E230-93E0-BA0E-15AA-E91D4FC14738}"/>
          </ac:inkMkLst>
        </pc:inkChg>
        <pc:inkChg chg="add">
          <ac:chgData name="Tim Cook" userId="d1c7cfb340f2c7ab" providerId="LiveId" clId="{816194AF-5F94-4EF3-8191-2948A8337A68}" dt="2023-04-16T21:53:05.216" v="274" actId="9405"/>
          <ac:inkMkLst>
            <pc:docMk/>
            <pc:sldMk cId="4228420529" sldId="477"/>
            <ac:inkMk id="172" creationId="{956084A9-C474-B384-63B2-8885C7887618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73" creationId="{0B1E31CC-1DB8-1CDF-E0D5-7A0CB1C34446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75" creationId="{BFDCC953-9FFE-19E9-9191-70FD1EE3E9BA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76" creationId="{FBFD2DF5-E300-AAA1-B713-EED31EEF0FB2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77" creationId="{66D8B6E7-1D5C-59F6-E428-69E250084123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78" creationId="{1E06402F-3EF9-EAAE-50C3-6EF73AF639D1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80" creationId="{F19A9DD4-AD31-9512-708E-C8101C87435E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81" creationId="{0D08B9F9-5F45-E606-2A04-8BDDC1A62813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82" creationId="{EC05D909-7F99-3C09-76B4-33506728498F}"/>
          </ac:inkMkLst>
        </pc:inkChg>
        <pc:inkChg chg="add del mod">
          <ac:chgData name="Tim Cook" userId="d1c7cfb340f2c7ab" providerId="LiveId" clId="{816194AF-5F94-4EF3-8191-2948A8337A68}" dt="2023-04-16T21:56:05.397" v="475"/>
          <ac:inkMkLst>
            <pc:docMk/>
            <pc:sldMk cId="4228420529" sldId="477"/>
            <ac:inkMk id="184" creationId="{46628110-3840-7E75-E343-FCBD56FE2F1F}"/>
          </ac:inkMkLst>
        </pc:inkChg>
        <pc:inkChg chg="add">
          <ac:chgData name="Tim Cook" userId="d1c7cfb340f2c7ab" providerId="LiveId" clId="{816194AF-5F94-4EF3-8191-2948A8337A68}" dt="2023-04-16T21:56:07.276" v="476" actId="9405"/>
          <ac:inkMkLst>
            <pc:docMk/>
            <pc:sldMk cId="4228420529" sldId="477"/>
            <ac:inkMk id="186" creationId="{C5A477E7-A76B-6CD8-A5A5-8EE958317D1C}"/>
          </ac:inkMkLst>
        </pc:inkChg>
        <pc:inkChg chg="add del">
          <ac:chgData name="Tim Cook" userId="d1c7cfb340f2c7ab" providerId="LiveId" clId="{816194AF-5F94-4EF3-8191-2948A8337A68}" dt="2023-04-16T21:56:14.649" v="478"/>
          <ac:inkMkLst>
            <pc:docMk/>
            <pc:sldMk cId="4228420529" sldId="477"/>
            <ac:inkMk id="187" creationId="{8EF65C13-5195-DB2E-7DBD-2C72FD68DD76}"/>
          </ac:inkMkLst>
        </pc:inkChg>
        <pc:inkChg chg="add del mod">
          <ac:chgData name="Tim Cook" userId="d1c7cfb340f2c7ab" providerId="LiveId" clId="{816194AF-5F94-4EF3-8191-2948A8337A68}" dt="2023-04-16T21:56:18.514" v="481"/>
          <ac:inkMkLst>
            <pc:docMk/>
            <pc:sldMk cId="4228420529" sldId="477"/>
            <ac:inkMk id="188" creationId="{B608F15C-CF30-ED88-544E-44052E908CD4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90" creationId="{561FECF6-7B5F-6C61-6CBF-337CAA35A412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92" creationId="{6C00517D-7C8B-79AA-FC92-34C07F2989B9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93" creationId="{CBD43C09-CAFA-1C63-0490-B07E0A64A937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94" creationId="{AE4FC027-658C-7D69-B6AC-DA36AE0F8478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95" creationId="{131AC4C2-722E-0913-0525-D5B7061F8EDA}"/>
          </ac:inkMkLst>
        </pc:inkChg>
      </pc:sldChg>
      <pc:sldChg chg="addSp delSp modSp mod">
        <pc:chgData name="Tim Cook" userId="d1c7cfb340f2c7ab" providerId="LiveId" clId="{816194AF-5F94-4EF3-8191-2948A8337A68}" dt="2023-04-16T22:17:13.971" v="896"/>
        <pc:sldMkLst>
          <pc:docMk/>
          <pc:sldMk cId="3146788915" sldId="478"/>
        </pc:sldMkLst>
        <pc:grpChg chg="del mod">
          <ac:chgData name="Tim Cook" userId="d1c7cfb340f2c7ab" providerId="LiveId" clId="{816194AF-5F94-4EF3-8191-2948A8337A68}" dt="2023-04-16T21:54:01.449" v="317"/>
          <ac:grpSpMkLst>
            <pc:docMk/>
            <pc:sldMk cId="3146788915" sldId="478"/>
            <ac:grpSpMk id="8" creationId="{2A7EE00C-C0B7-4363-A3B9-CF9E9A74AFCE}"/>
          </ac:grpSpMkLst>
        </pc:grpChg>
        <pc:grpChg chg="del mod">
          <ac:chgData name="Tim Cook" userId="d1c7cfb340f2c7ab" providerId="LiveId" clId="{816194AF-5F94-4EF3-8191-2948A8337A68}" dt="2023-04-16T21:53:38.809" v="290"/>
          <ac:grpSpMkLst>
            <pc:docMk/>
            <pc:sldMk cId="3146788915" sldId="478"/>
            <ac:grpSpMk id="12" creationId="{4FCD8A74-ABB4-6787-CCAC-667337A60D65}"/>
          </ac:grpSpMkLst>
        </pc:grpChg>
        <pc:grpChg chg="del mod">
          <ac:chgData name="Tim Cook" userId="d1c7cfb340f2c7ab" providerId="LiveId" clId="{816194AF-5F94-4EF3-8191-2948A8337A68}" dt="2023-04-16T21:54:01.449" v="318"/>
          <ac:grpSpMkLst>
            <pc:docMk/>
            <pc:sldMk cId="3146788915" sldId="478"/>
            <ac:grpSpMk id="18" creationId="{CFD31C1A-B2A3-42E5-3DA8-759FCDE8724A}"/>
          </ac:grpSpMkLst>
        </pc:grpChg>
        <pc:grpChg chg="del mod">
          <ac:chgData name="Tim Cook" userId="d1c7cfb340f2c7ab" providerId="LiveId" clId="{816194AF-5F94-4EF3-8191-2948A8337A68}" dt="2023-04-16T21:53:55.803" v="308"/>
          <ac:grpSpMkLst>
            <pc:docMk/>
            <pc:sldMk cId="3146788915" sldId="478"/>
            <ac:grpSpMk id="24" creationId="{1243A961-1184-101F-3822-091C7CCC9CE5}"/>
          </ac:grpSpMkLst>
        </pc:grpChg>
        <pc:grpChg chg="del mod">
          <ac:chgData name="Tim Cook" userId="d1c7cfb340f2c7ab" providerId="LiveId" clId="{816194AF-5F94-4EF3-8191-2948A8337A68}" dt="2023-04-16T21:53:58.956" v="311"/>
          <ac:grpSpMkLst>
            <pc:docMk/>
            <pc:sldMk cId="3146788915" sldId="478"/>
            <ac:grpSpMk id="26" creationId="{357FE7A0-42D2-66DA-EC60-8D31ED02A5BF}"/>
          </ac:grpSpMkLst>
        </pc:grpChg>
        <pc:grpChg chg="del mod">
          <ac:chgData name="Tim Cook" userId="d1c7cfb340f2c7ab" providerId="LiveId" clId="{816194AF-5F94-4EF3-8191-2948A8337A68}" dt="2023-04-16T21:54:01.449" v="315"/>
          <ac:grpSpMkLst>
            <pc:docMk/>
            <pc:sldMk cId="3146788915" sldId="478"/>
            <ac:grpSpMk id="28" creationId="{05B56F92-8220-46B5-922E-1244C923E0AC}"/>
          </ac:grpSpMkLst>
        </pc:grpChg>
        <pc:grpChg chg="del mod">
          <ac:chgData name="Tim Cook" userId="d1c7cfb340f2c7ab" providerId="LiveId" clId="{816194AF-5F94-4EF3-8191-2948A8337A68}" dt="2023-04-16T21:54:09.938" v="327"/>
          <ac:grpSpMkLst>
            <pc:docMk/>
            <pc:sldMk cId="3146788915" sldId="478"/>
            <ac:grpSpMk id="31" creationId="{43CA34FA-4978-0468-D05D-AF8923A6E417}"/>
          </ac:grpSpMkLst>
        </pc:grpChg>
        <pc:grpChg chg="del mod">
          <ac:chgData name="Tim Cook" userId="d1c7cfb340f2c7ab" providerId="LiveId" clId="{816194AF-5F94-4EF3-8191-2948A8337A68}" dt="2023-04-16T21:54:12.167" v="332"/>
          <ac:grpSpMkLst>
            <pc:docMk/>
            <pc:sldMk cId="3146788915" sldId="478"/>
            <ac:grpSpMk id="35" creationId="{46D35559-FE30-E7E5-A115-0B7668657404}"/>
          </ac:grpSpMkLst>
        </pc:grpChg>
        <pc:grpChg chg="del mod">
          <ac:chgData name="Tim Cook" userId="d1c7cfb340f2c7ab" providerId="LiveId" clId="{816194AF-5F94-4EF3-8191-2948A8337A68}" dt="2023-04-16T21:54:52.256" v="383"/>
          <ac:grpSpMkLst>
            <pc:docMk/>
            <pc:sldMk cId="3146788915" sldId="478"/>
            <ac:grpSpMk id="40" creationId="{8C05C8C1-163A-0F29-2D2E-F50757BAF5CF}"/>
          </ac:grpSpMkLst>
        </pc:grpChg>
        <pc:grpChg chg="del mod">
          <ac:chgData name="Tim Cook" userId="d1c7cfb340f2c7ab" providerId="LiveId" clId="{816194AF-5F94-4EF3-8191-2948A8337A68}" dt="2023-04-16T21:54:29.282" v="352"/>
          <ac:grpSpMkLst>
            <pc:docMk/>
            <pc:sldMk cId="3146788915" sldId="478"/>
            <ac:grpSpMk id="49" creationId="{6DAD70EC-D1C2-5092-71C9-3F3F3B412940}"/>
          </ac:grpSpMkLst>
        </pc:grpChg>
        <pc:grpChg chg="del mod">
          <ac:chgData name="Tim Cook" userId="d1c7cfb340f2c7ab" providerId="LiveId" clId="{816194AF-5F94-4EF3-8191-2948A8337A68}" dt="2023-04-16T21:55:10.137" v="415"/>
          <ac:grpSpMkLst>
            <pc:docMk/>
            <pc:sldMk cId="3146788915" sldId="478"/>
            <ac:grpSpMk id="50" creationId="{8990C30D-6BBE-F3D2-FF91-4DF953D3FC3F}"/>
          </ac:grpSpMkLst>
        </pc:grpChg>
        <pc:grpChg chg="del mod">
          <ac:chgData name="Tim Cook" userId="d1c7cfb340f2c7ab" providerId="LiveId" clId="{816194AF-5F94-4EF3-8191-2948A8337A68}" dt="2023-04-16T21:54:23.837" v="346"/>
          <ac:grpSpMkLst>
            <pc:docMk/>
            <pc:sldMk cId="3146788915" sldId="478"/>
            <ac:grpSpMk id="53" creationId="{1871A07B-1074-1314-1A55-29F68B8F5925}"/>
          </ac:grpSpMkLst>
        </pc:grpChg>
        <pc:grpChg chg="del mod">
          <ac:chgData name="Tim Cook" userId="d1c7cfb340f2c7ab" providerId="LiveId" clId="{816194AF-5F94-4EF3-8191-2948A8337A68}" dt="2023-04-16T22:14:02.277" v="857"/>
          <ac:grpSpMkLst>
            <pc:docMk/>
            <pc:sldMk cId="3146788915" sldId="478"/>
            <ac:grpSpMk id="56" creationId="{A16ACB5A-5804-AC84-E2A5-E79EE0D4EC78}"/>
          </ac:grpSpMkLst>
        </pc:grpChg>
        <pc:grpChg chg="del mod">
          <ac:chgData name="Tim Cook" userId="d1c7cfb340f2c7ab" providerId="LiveId" clId="{816194AF-5F94-4EF3-8191-2948A8337A68}" dt="2023-04-16T21:54:54.330" v="391"/>
          <ac:grpSpMkLst>
            <pc:docMk/>
            <pc:sldMk cId="3146788915" sldId="478"/>
            <ac:grpSpMk id="63" creationId="{42DE7D18-7277-0EFA-AB80-53EF3251952D}"/>
          </ac:grpSpMkLst>
        </pc:grpChg>
        <pc:grpChg chg="mod">
          <ac:chgData name="Tim Cook" userId="d1c7cfb340f2c7ab" providerId="LiveId" clId="{816194AF-5F94-4EF3-8191-2948A8337A68}" dt="2023-04-16T22:14:08.622" v="872"/>
          <ac:grpSpMkLst>
            <pc:docMk/>
            <pc:sldMk cId="3146788915" sldId="478"/>
            <ac:grpSpMk id="70" creationId="{C66D4423-83BB-CA4F-32E7-8289679C86BE}"/>
          </ac:grpSpMkLst>
        </pc:grpChg>
        <pc:grpChg chg="del mod">
          <ac:chgData name="Tim Cook" userId="d1c7cfb340f2c7ab" providerId="LiveId" clId="{816194AF-5F94-4EF3-8191-2948A8337A68}" dt="2023-04-16T22:17:07.085" v="884"/>
          <ac:grpSpMkLst>
            <pc:docMk/>
            <pc:sldMk cId="3146788915" sldId="478"/>
            <ac:grpSpMk id="71" creationId="{68796EEC-3789-CF78-C191-AC0496FFA11F}"/>
          </ac:grpSpMkLst>
        </pc:grpChg>
        <pc:grpChg chg="del mod">
          <ac:chgData name="Tim Cook" userId="d1c7cfb340f2c7ab" providerId="LiveId" clId="{816194AF-5F94-4EF3-8191-2948A8337A68}" dt="2023-04-16T21:54:54.330" v="394"/>
          <ac:grpSpMkLst>
            <pc:docMk/>
            <pc:sldMk cId="3146788915" sldId="478"/>
            <ac:grpSpMk id="72" creationId="{54F52A10-0AC1-D53D-1324-F564EDC32272}"/>
          </ac:grpSpMkLst>
        </pc:grpChg>
        <pc:grpChg chg="del mod">
          <ac:chgData name="Tim Cook" userId="d1c7cfb340f2c7ab" providerId="LiveId" clId="{816194AF-5F94-4EF3-8191-2948A8337A68}" dt="2023-04-16T22:17:07.085" v="878"/>
          <ac:grpSpMkLst>
            <pc:docMk/>
            <pc:sldMk cId="3146788915" sldId="478"/>
            <ac:grpSpMk id="78" creationId="{D91BE3BF-3D7A-42B2-DEEF-5F796CEE202F}"/>
          </ac:grpSpMkLst>
        </pc:grpChg>
        <pc:grpChg chg="del mod">
          <ac:chgData name="Tim Cook" userId="d1c7cfb340f2c7ab" providerId="LiveId" clId="{816194AF-5F94-4EF3-8191-2948A8337A68}" dt="2023-04-16T21:55:01.955" v="410"/>
          <ac:grpSpMkLst>
            <pc:docMk/>
            <pc:sldMk cId="3146788915" sldId="478"/>
            <ac:grpSpMk id="80" creationId="{E0B24794-9681-ADF7-2461-8C40127A6E8E}"/>
          </ac:grpSpMkLst>
        </pc:grpChg>
        <pc:grpChg chg="mod">
          <ac:chgData name="Tim Cook" userId="d1c7cfb340f2c7ab" providerId="LiveId" clId="{816194AF-5F94-4EF3-8191-2948A8337A68}" dt="2023-04-16T21:55:01.955" v="410"/>
          <ac:grpSpMkLst>
            <pc:docMk/>
            <pc:sldMk cId="3146788915" sldId="478"/>
            <ac:grpSpMk id="83" creationId="{3EDB46FD-F533-6A4C-6E2F-792D2C434416}"/>
          </ac:grpSpMkLst>
        </pc:grpChg>
        <pc:grpChg chg="del mod">
          <ac:chgData name="Tim Cook" userId="d1c7cfb340f2c7ab" providerId="LiveId" clId="{816194AF-5F94-4EF3-8191-2948A8337A68}" dt="2023-04-16T21:55:22.176" v="427"/>
          <ac:grpSpMkLst>
            <pc:docMk/>
            <pc:sldMk cId="3146788915" sldId="478"/>
            <ac:grpSpMk id="93" creationId="{AD5BE256-8049-4E0D-B21C-46CB518496DA}"/>
          </ac:grpSpMkLst>
        </pc:grpChg>
        <pc:grpChg chg="del mod">
          <ac:chgData name="Tim Cook" userId="d1c7cfb340f2c7ab" providerId="LiveId" clId="{816194AF-5F94-4EF3-8191-2948A8337A68}" dt="2023-04-16T21:55:24.149" v="429"/>
          <ac:grpSpMkLst>
            <pc:docMk/>
            <pc:sldMk cId="3146788915" sldId="478"/>
            <ac:grpSpMk id="95" creationId="{25B9F29A-8CBC-C2C5-ED9E-203F21C35F1F}"/>
          </ac:grpSpMkLst>
        </pc:grpChg>
        <pc:grpChg chg="mod">
          <ac:chgData name="Tim Cook" userId="d1c7cfb340f2c7ab" providerId="LiveId" clId="{816194AF-5F94-4EF3-8191-2948A8337A68}" dt="2023-04-16T21:55:24.149" v="429"/>
          <ac:grpSpMkLst>
            <pc:docMk/>
            <pc:sldMk cId="3146788915" sldId="478"/>
            <ac:grpSpMk id="97" creationId="{FFD42935-C2DF-2DCA-D71D-8DDD6DD5366D}"/>
          </ac:grpSpMkLst>
        </pc:grpChg>
        <pc:grpChg chg="del mod">
          <ac:chgData name="Tim Cook" userId="d1c7cfb340f2c7ab" providerId="LiveId" clId="{816194AF-5F94-4EF3-8191-2948A8337A68}" dt="2023-04-16T22:17:13.971" v="896"/>
          <ac:grpSpMkLst>
            <pc:docMk/>
            <pc:sldMk cId="3146788915" sldId="478"/>
            <ac:grpSpMk id="99" creationId="{1012146A-DE95-6190-7CD6-2DB8EED84A68}"/>
          </ac:grpSpMkLst>
        </pc:grpChg>
        <pc:grpChg chg="mod">
          <ac:chgData name="Tim Cook" userId="d1c7cfb340f2c7ab" providerId="LiveId" clId="{816194AF-5F94-4EF3-8191-2948A8337A68}" dt="2023-04-16T22:17:12.880" v="894"/>
          <ac:grpSpMkLst>
            <pc:docMk/>
            <pc:sldMk cId="3146788915" sldId="478"/>
            <ac:grpSpMk id="100" creationId="{C8F4260B-8D6C-DD20-593D-5AA75AB33B66}"/>
          </ac:grpSpMkLst>
        </pc:grpChg>
        <pc:grpChg chg="mod">
          <ac:chgData name="Tim Cook" userId="d1c7cfb340f2c7ab" providerId="LiveId" clId="{816194AF-5F94-4EF3-8191-2948A8337A68}" dt="2023-04-16T21:55:31.563" v="442"/>
          <ac:grpSpMkLst>
            <pc:docMk/>
            <pc:sldMk cId="3146788915" sldId="478"/>
            <ac:grpSpMk id="106" creationId="{10306BEF-5C8D-1064-2111-CB323CECC54C}"/>
          </ac:grpSpMkLst>
        </pc:grpChg>
        <pc:grpChg chg="mod">
          <ac:chgData name="Tim Cook" userId="d1c7cfb340f2c7ab" providerId="LiveId" clId="{816194AF-5F94-4EF3-8191-2948A8337A68}" dt="2023-04-16T21:55:36.221" v="450"/>
          <ac:grpSpMkLst>
            <pc:docMk/>
            <pc:sldMk cId="3146788915" sldId="478"/>
            <ac:grpSpMk id="114" creationId="{21122409-75B7-C357-DF2E-E842329CE02A}"/>
          </ac:grpSpMkLst>
        </pc:grpChg>
        <pc:grpChg chg="mod">
          <ac:chgData name="Tim Cook" userId="d1c7cfb340f2c7ab" providerId="LiveId" clId="{816194AF-5F94-4EF3-8191-2948A8337A68}" dt="2023-04-16T21:55:36.221" v="450"/>
          <ac:grpSpMkLst>
            <pc:docMk/>
            <pc:sldMk cId="3146788915" sldId="478"/>
            <ac:grpSpMk id="115" creationId="{C84BF342-2A28-8A76-1B5B-DFD47C17D7D5}"/>
          </ac:grpSpMkLst>
        </pc:grpChg>
        <pc:grpChg chg="mod">
          <ac:chgData name="Tim Cook" userId="d1c7cfb340f2c7ab" providerId="LiveId" clId="{816194AF-5F94-4EF3-8191-2948A8337A68}" dt="2023-04-16T22:17:13.971" v="896"/>
          <ac:grpSpMkLst>
            <pc:docMk/>
            <pc:sldMk cId="3146788915" sldId="478"/>
            <ac:grpSpMk id="117" creationId="{3006AA73-2FDC-5454-3AEF-936E47088551}"/>
          </ac:grpSpMkLst>
        </pc:grpChg>
        <pc:inkChg chg="add del mod">
          <ac:chgData name="Tim Cook" userId="d1c7cfb340f2c7ab" providerId="LiveId" clId="{816194AF-5F94-4EF3-8191-2948A8337A68}" dt="2023-04-16T21:53:44.914" v="297"/>
          <ac:inkMkLst>
            <pc:docMk/>
            <pc:sldMk cId="3146788915" sldId="478"/>
            <ac:inkMk id="3" creationId="{0D39C82F-F84A-8D95-4145-CE82EFEEFE51}"/>
          </ac:inkMkLst>
        </pc:inkChg>
        <pc:inkChg chg="add del mod">
          <ac:chgData name="Tim Cook" userId="d1c7cfb340f2c7ab" providerId="LiveId" clId="{816194AF-5F94-4EF3-8191-2948A8337A68}" dt="2023-04-16T21:54:01.449" v="312"/>
          <ac:inkMkLst>
            <pc:docMk/>
            <pc:sldMk cId="3146788915" sldId="478"/>
            <ac:inkMk id="4" creationId="{8BFD1201-10CF-AA01-73EA-D351A958F235}"/>
          </ac:inkMkLst>
        </pc:inkChg>
        <pc:inkChg chg="add del mod">
          <ac:chgData name="Tim Cook" userId="d1c7cfb340f2c7ab" providerId="LiveId" clId="{816194AF-5F94-4EF3-8191-2948A8337A68}" dt="2023-04-16T21:54:01.449" v="314"/>
          <ac:inkMkLst>
            <pc:docMk/>
            <pc:sldMk cId="3146788915" sldId="478"/>
            <ac:inkMk id="5" creationId="{F9693463-363B-EC9E-DCD8-10EDB717D38C}"/>
          </ac:inkMkLst>
        </pc:inkChg>
        <pc:inkChg chg="add del mod">
          <ac:chgData name="Tim Cook" userId="d1c7cfb340f2c7ab" providerId="LiveId" clId="{816194AF-5F94-4EF3-8191-2948A8337A68}" dt="2023-04-16T21:54:01.449" v="317"/>
          <ac:inkMkLst>
            <pc:docMk/>
            <pc:sldMk cId="3146788915" sldId="478"/>
            <ac:inkMk id="6" creationId="{FF15CF0D-5EAA-E833-12E3-0694437D94B5}"/>
          </ac:inkMkLst>
        </pc:inkChg>
        <pc:inkChg chg="add del mod">
          <ac:chgData name="Tim Cook" userId="d1c7cfb340f2c7ab" providerId="LiveId" clId="{816194AF-5F94-4EF3-8191-2948A8337A68}" dt="2023-04-16T21:54:01.449" v="319"/>
          <ac:inkMkLst>
            <pc:docMk/>
            <pc:sldMk cId="3146788915" sldId="478"/>
            <ac:inkMk id="7" creationId="{E93EF9C2-B260-5501-3F4D-D4DC8584D904}"/>
          </ac:inkMkLst>
        </pc:inkChg>
        <pc:inkChg chg="add del mod">
          <ac:chgData name="Tim Cook" userId="d1c7cfb340f2c7ab" providerId="LiveId" clId="{816194AF-5F94-4EF3-8191-2948A8337A68}" dt="2023-04-16T21:53:44.914" v="294"/>
          <ac:inkMkLst>
            <pc:docMk/>
            <pc:sldMk cId="3146788915" sldId="478"/>
            <ac:inkMk id="9" creationId="{DEA32C7C-567D-E7D1-3648-12BB97CC76E7}"/>
          </ac:inkMkLst>
        </pc:inkChg>
        <pc:inkChg chg="add del mod">
          <ac:chgData name="Tim Cook" userId="d1c7cfb340f2c7ab" providerId="LiveId" clId="{816194AF-5F94-4EF3-8191-2948A8337A68}" dt="2023-04-16T21:54:01.449" v="320"/>
          <ac:inkMkLst>
            <pc:docMk/>
            <pc:sldMk cId="3146788915" sldId="478"/>
            <ac:inkMk id="10" creationId="{A4A674C5-D086-5A26-63D2-E787B3C4525B}"/>
          </ac:inkMkLst>
        </pc:inkChg>
        <pc:inkChg chg="add del mod">
          <ac:chgData name="Tim Cook" userId="d1c7cfb340f2c7ab" providerId="LiveId" clId="{816194AF-5F94-4EF3-8191-2948A8337A68}" dt="2023-04-16T21:54:01.449" v="318"/>
          <ac:inkMkLst>
            <pc:docMk/>
            <pc:sldMk cId="3146788915" sldId="478"/>
            <ac:inkMk id="11" creationId="{933A50D1-BE0E-0039-B29C-3B8DD70107E2}"/>
          </ac:inkMkLst>
        </pc:inkChg>
        <pc:inkChg chg="add del mod">
          <ac:chgData name="Tim Cook" userId="d1c7cfb340f2c7ab" providerId="LiveId" clId="{816194AF-5F94-4EF3-8191-2948A8337A68}" dt="2023-04-16T21:53:44.914" v="296"/>
          <ac:inkMkLst>
            <pc:docMk/>
            <pc:sldMk cId="3146788915" sldId="478"/>
            <ac:inkMk id="13" creationId="{EE4F0CB2-239F-A6A5-FD4B-152D5484ADE4}"/>
          </ac:inkMkLst>
        </pc:inkChg>
        <pc:inkChg chg="add del mod">
          <ac:chgData name="Tim Cook" userId="d1c7cfb340f2c7ab" providerId="LiveId" clId="{816194AF-5F94-4EF3-8191-2948A8337A68}" dt="2023-04-16T21:53:44.914" v="292"/>
          <ac:inkMkLst>
            <pc:docMk/>
            <pc:sldMk cId="3146788915" sldId="478"/>
            <ac:inkMk id="14" creationId="{A7558AD6-F4FE-C548-98DA-2C5AE373B8EA}"/>
          </ac:inkMkLst>
        </pc:inkChg>
        <pc:inkChg chg="add del mod">
          <ac:chgData name="Tim Cook" userId="d1c7cfb340f2c7ab" providerId="LiveId" clId="{816194AF-5F94-4EF3-8191-2948A8337A68}" dt="2023-04-16T21:53:44.914" v="293"/>
          <ac:inkMkLst>
            <pc:docMk/>
            <pc:sldMk cId="3146788915" sldId="478"/>
            <ac:inkMk id="15" creationId="{E2DFC7B3-C34C-5323-67BE-6F7B6BBB8FF9}"/>
          </ac:inkMkLst>
        </pc:inkChg>
        <pc:inkChg chg="add del">
          <ac:chgData name="Tim Cook" userId="d1c7cfb340f2c7ab" providerId="LiveId" clId="{816194AF-5F94-4EF3-8191-2948A8337A68}" dt="2023-04-16T21:53:44.914" v="295"/>
          <ac:inkMkLst>
            <pc:docMk/>
            <pc:sldMk cId="3146788915" sldId="478"/>
            <ac:inkMk id="16" creationId="{13F8FF82-344E-DB36-3755-9C79FFE4F86A}"/>
          </ac:inkMkLst>
        </pc:inkChg>
        <pc:inkChg chg="add del mod">
          <ac:chgData name="Tim Cook" userId="d1c7cfb340f2c7ab" providerId="LiveId" clId="{816194AF-5F94-4EF3-8191-2948A8337A68}" dt="2023-04-16T21:53:44.914" v="291"/>
          <ac:inkMkLst>
            <pc:docMk/>
            <pc:sldMk cId="3146788915" sldId="478"/>
            <ac:inkMk id="17" creationId="{DF60182A-E327-6259-E8CD-4B09797BC4D0}"/>
          </ac:inkMkLst>
        </pc:inkChg>
        <pc:inkChg chg="add del">
          <ac:chgData name="Tim Cook" userId="d1c7cfb340f2c7ab" providerId="LiveId" clId="{816194AF-5F94-4EF3-8191-2948A8337A68}" dt="2023-04-16T21:53:47.614" v="299"/>
          <ac:inkMkLst>
            <pc:docMk/>
            <pc:sldMk cId="3146788915" sldId="478"/>
            <ac:inkMk id="19" creationId="{39F49F42-6683-A3C2-1D40-4B9EA7C1232C}"/>
          </ac:inkMkLst>
        </pc:inkChg>
        <pc:inkChg chg="add del">
          <ac:chgData name="Tim Cook" userId="d1c7cfb340f2c7ab" providerId="LiveId" clId="{816194AF-5F94-4EF3-8191-2948A8337A68}" dt="2023-04-16T21:53:51.357" v="303"/>
          <ac:inkMkLst>
            <pc:docMk/>
            <pc:sldMk cId="3146788915" sldId="478"/>
            <ac:inkMk id="20" creationId="{6B4E0340-4589-5613-E72F-7A2A9BC6E3B0}"/>
          </ac:inkMkLst>
        </pc:inkChg>
        <pc:inkChg chg="add del">
          <ac:chgData name="Tim Cook" userId="d1c7cfb340f2c7ab" providerId="LiveId" clId="{816194AF-5F94-4EF3-8191-2948A8337A68}" dt="2023-04-16T21:53:51.357" v="302"/>
          <ac:inkMkLst>
            <pc:docMk/>
            <pc:sldMk cId="3146788915" sldId="478"/>
            <ac:inkMk id="21" creationId="{E923D1EF-07FA-4524-80BF-A4AE56411810}"/>
          </ac:inkMkLst>
        </pc:inkChg>
        <pc:inkChg chg="add del mod">
          <ac:chgData name="Tim Cook" userId="d1c7cfb340f2c7ab" providerId="LiveId" clId="{816194AF-5F94-4EF3-8191-2948A8337A68}" dt="2023-04-16T21:54:01.449" v="316"/>
          <ac:inkMkLst>
            <pc:docMk/>
            <pc:sldMk cId="3146788915" sldId="478"/>
            <ac:inkMk id="22" creationId="{FBE1B247-CC6D-1743-7E9D-A256FB6D0583}"/>
          </ac:inkMkLst>
        </pc:inkChg>
        <pc:inkChg chg="add del mod">
          <ac:chgData name="Tim Cook" userId="d1c7cfb340f2c7ab" providerId="LiveId" clId="{816194AF-5F94-4EF3-8191-2948A8337A68}" dt="2023-04-16T21:54:01.449" v="315"/>
          <ac:inkMkLst>
            <pc:docMk/>
            <pc:sldMk cId="3146788915" sldId="478"/>
            <ac:inkMk id="23" creationId="{2676CF7C-32D3-C1E1-2FF8-82DE09F388DF}"/>
          </ac:inkMkLst>
        </pc:inkChg>
        <pc:inkChg chg="add del mod">
          <ac:chgData name="Tim Cook" userId="d1c7cfb340f2c7ab" providerId="LiveId" clId="{816194AF-5F94-4EF3-8191-2948A8337A68}" dt="2023-04-16T21:53:56.413" v="309"/>
          <ac:inkMkLst>
            <pc:docMk/>
            <pc:sldMk cId="3146788915" sldId="478"/>
            <ac:inkMk id="25" creationId="{4AC62923-8A23-8076-5FDA-CCD45CBCE98A}"/>
          </ac:inkMkLst>
        </pc:inkChg>
        <pc:inkChg chg="add del mod">
          <ac:chgData name="Tim Cook" userId="d1c7cfb340f2c7ab" providerId="LiveId" clId="{816194AF-5F94-4EF3-8191-2948A8337A68}" dt="2023-04-16T21:54:01.449" v="313"/>
          <ac:inkMkLst>
            <pc:docMk/>
            <pc:sldMk cId="3146788915" sldId="478"/>
            <ac:inkMk id="27" creationId="{D5D4D3F0-975A-DE80-37FB-1BC2D4AE8FB0}"/>
          </ac:inkMkLst>
        </pc:inkChg>
        <pc:inkChg chg="add del mod">
          <ac:chgData name="Tim Cook" userId="d1c7cfb340f2c7ab" providerId="LiveId" clId="{816194AF-5F94-4EF3-8191-2948A8337A68}" dt="2023-04-16T21:54:19.688" v="342"/>
          <ac:inkMkLst>
            <pc:docMk/>
            <pc:sldMk cId="3146788915" sldId="478"/>
            <ac:inkMk id="29" creationId="{E867898F-79B5-54BF-9437-9BE5B0D06AAE}"/>
          </ac:inkMkLst>
        </pc:inkChg>
        <pc:inkChg chg="add del mod">
          <ac:chgData name="Tim Cook" userId="d1c7cfb340f2c7ab" providerId="LiveId" clId="{816194AF-5F94-4EF3-8191-2948A8337A68}" dt="2023-04-16T21:54:52.256" v="382"/>
          <ac:inkMkLst>
            <pc:docMk/>
            <pc:sldMk cId="3146788915" sldId="478"/>
            <ac:inkMk id="30" creationId="{768EE40C-2D6B-E5DB-C371-3BC075279596}"/>
          </ac:inkMkLst>
        </pc:inkChg>
        <pc:inkChg chg="add del mod">
          <ac:chgData name="Tim Cook" userId="d1c7cfb340f2c7ab" providerId="LiveId" clId="{816194AF-5F94-4EF3-8191-2948A8337A68}" dt="2023-04-16T21:54:52.256" v="379"/>
          <ac:inkMkLst>
            <pc:docMk/>
            <pc:sldMk cId="3146788915" sldId="478"/>
            <ac:inkMk id="32" creationId="{46C6EAF1-A965-6191-6768-CFFD240804F0}"/>
          </ac:inkMkLst>
        </pc:inkChg>
        <pc:inkChg chg="add del mod">
          <ac:chgData name="Tim Cook" userId="d1c7cfb340f2c7ab" providerId="LiveId" clId="{816194AF-5F94-4EF3-8191-2948A8337A68}" dt="2023-04-16T21:54:52.256" v="381"/>
          <ac:inkMkLst>
            <pc:docMk/>
            <pc:sldMk cId="3146788915" sldId="478"/>
            <ac:inkMk id="33" creationId="{16E0F9E9-320C-A809-298F-C3894310A3EB}"/>
          </ac:inkMkLst>
        </pc:inkChg>
        <pc:inkChg chg="add del mod">
          <ac:chgData name="Tim Cook" userId="d1c7cfb340f2c7ab" providerId="LiveId" clId="{816194AF-5F94-4EF3-8191-2948A8337A68}" dt="2023-04-16T21:54:52.256" v="383"/>
          <ac:inkMkLst>
            <pc:docMk/>
            <pc:sldMk cId="3146788915" sldId="478"/>
            <ac:inkMk id="34" creationId="{9EB82098-0D57-D358-1133-A204B215AC13}"/>
          </ac:inkMkLst>
        </pc:inkChg>
        <pc:inkChg chg="add del mod">
          <ac:chgData name="Tim Cook" userId="d1c7cfb340f2c7ab" providerId="LiveId" clId="{816194AF-5F94-4EF3-8191-2948A8337A68}" dt="2023-04-16T21:54:52.256" v="378"/>
          <ac:inkMkLst>
            <pc:docMk/>
            <pc:sldMk cId="3146788915" sldId="478"/>
            <ac:inkMk id="36" creationId="{4BFEC0AA-3715-D271-D116-5D6D2D570267}"/>
          </ac:inkMkLst>
        </pc:inkChg>
        <pc:inkChg chg="add del mod">
          <ac:chgData name="Tim Cook" userId="d1c7cfb340f2c7ab" providerId="LiveId" clId="{816194AF-5F94-4EF3-8191-2948A8337A68}" dt="2023-04-16T21:54:52.256" v="376"/>
          <ac:inkMkLst>
            <pc:docMk/>
            <pc:sldMk cId="3146788915" sldId="478"/>
            <ac:inkMk id="37" creationId="{D43BE7A5-7E8D-A059-5733-617D7D421DF7}"/>
          </ac:inkMkLst>
        </pc:inkChg>
        <pc:inkChg chg="add del mod">
          <ac:chgData name="Tim Cook" userId="d1c7cfb340f2c7ab" providerId="LiveId" clId="{816194AF-5F94-4EF3-8191-2948A8337A68}" dt="2023-04-16T21:54:52.256" v="384"/>
          <ac:inkMkLst>
            <pc:docMk/>
            <pc:sldMk cId="3146788915" sldId="478"/>
            <ac:inkMk id="38" creationId="{4C30BD7D-1918-FFF0-91CC-F54D5AB724A2}"/>
          </ac:inkMkLst>
        </pc:inkChg>
        <pc:inkChg chg="add del mod">
          <ac:chgData name="Tim Cook" userId="d1c7cfb340f2c7ab" providerId="LiveId" clId="{816194AF-5F94-4EF3-8191-2948A8337A68}" dt="2023-04-16T21:54:52.256" v="377"/>
          <ac:inkMkLst>
            <pc:docMk/>
            <pc:sldMk cId="3146788915" sldId="478"/>
            <ac:inkMk id="39" creationId="{D75FCD95-81F2-7844-B37A-DD4F7E7FEC80}"/>
          </ac:inkMkLst>
        </pc:inkChg>
        <pc:inkChg chg="add del mod">
          <ac:chgData name="Tim Cook" userId="d1c7cfb340f2c7ab" providerId="LiveId" clId="{816194AF-5F94-4EF3-8191-2948A8337A68}" dt="2023-04-16T21:55:10.137" v="416"/>
          <ac:inkMkLst>
            <pc:docMk/>
            <pc:sldMk cId="3146788915" sldId="478"/>
            <ac:inkMk id="41" creationId="{EABFD1B5-C820-E24A-314A-A6E8CC58AF3C}"/>
          </ac:inkMkLst>
        </pc:inkChg>
        <pc:inkChg chg="add del mod">
          <ac:chgData name="Tim Cook" userId="d1c7cfb340f2c7ab" providerId="LiveId" clId="{816194AF-5F94-4EF3-8191-2948A8337A68}" dt="2023-04-16T21:55:10.137" v="415"/>
          <ac:inkMkLst>
            <pc:docMk/>
            <pc:sldMk cId="3146788915" sldId="478"/>
            <ac:inkMk id="42" creationId="{E82C39D8-A8B4-87DA-B7E6-3AEE2870409C}"/>
          </ac:inkMkLst>
        </pc:inkChg>
        <pc:inkChg chg="add del mod">
          <ac:chgData name="Tim Cook" userId="d1c7cfb340f2c7ab" providerId="LiveId" clId="{816194AF-5F94-4EF3-8191-2948A8337A68}" dt="2023-04-16T21:54:29.282" v="352"/>
          <ac:inkMkLst>
            <pc:docMk/>
            <pc:sldMk cId="3146788915" sldId="478"/>
            <ac:inkMk id="43" creationId="{4C63686B-64CB-0A91-F3C1-2530F2C07D7D}"/>
          </ac:inkMkLst>
        </pc:inkChg>
        <pc:inkChg chg="add del mod">
          <ac:chgData name="Tim Cook" userId="d1c7cfb340f2c7ab" providerId="LiveId" clId="{816194AF-5F94-4EF3-8191-2948A8337A68}" dt="2023-04-16T21:54:29.282" v="349"/>
          <ac:inkMkLst>
            <pc:docMk/>
            <pc:sldMk cId="3146788915" sldId="478"/>
            <ac:inkMk id="44" creationId="{6D4D5756-B716-CA77-AF27-022928FE641B}"/>
          </ac:inkMkLst>
        </pc:inkChg>
        <pc:inkChg chg="add del mod">
          <ac:chgData name="Tim Cook" userId="d1c7cfb340f2c7ab" providerId="LiveId" clId="{816194AF-5F94-4EF3-8191-2948A8337A68}" dt="2023-04-16T21:54:29.282" v="353"/>
          <ac:inkMkLst>
            <pc:docMk/>
            <pc:sldMk cId="3146788915" sldId="478"/>
            <ac:inkMk id="45" creationId="{68B9F3FD-B6C3-9692-0D0A-1304F6268A33}"/>
          </ac:inkMkLst>
        </pc:inkChg>
        <pc:inkChg chg="add">
          <ac:chgData name="Tim Cook" userId="d1c7cfb340f2c7ab" providerId="LiveId" clId="{816194AF-5F94-4EF3-8191-2948A8337A68}" dt="2023-04-16T22:13:45.294" v="838" actId="9405"/>
          <ac:inkMkLst>
            <pc:docMk/>
            <pc:sldMk cId="3146788915" sldId="478"/>
            <ac:inkMk id="45" creationId="{844D00F2-E97F-853C-C9DC-9D6F937F3F5A}"/>
          </ac:inkMkLst>
        </pc:inkChg>
        <pc:inkChg chg="add del">
          <ac:chgData name="Tim Cook" userId="d1c7cfb340f2c7ab" providerId="LiveId" clId="{816194AF-5F94-4EF3-8191-2948A8337A68}" dt="2023-04-16T22:13:47.479" v="840"/>
          <ac:inkMkLst>
            <pc:docMk/>
            <pc:sldMk cId="3146788915" sldId="478"/>
            <ac:inkMk id="46" creationId="{8C408D40-D5C9-B7DF-5653-697CDB209524}"/>
          </ac:inkMkLst>
        </pc:inkChg>
        <pc:inkChg chg="add del mod">
          <ac:chgData name="Tim Cook" userId="d1c7cfb340f2c7ab" providerId="LiveId" clId="{816194AF-5F94-4EF3-8191-2948A8337A68}" dt="2023-04-16T21:54:29.282" v="351"/>
          <ac:inkMkLst>
            <pc:docMk/>
            <pc:sldMk cId="3146788915" sldId="478"/>
            <ac:inkMk id="46" creationId="{9247589C-C3FD-0445-2505-1FCEE7580DFC}"/>
          </ac:inkMkLst>
        </pc:inkChg>
        <pc:inkChg chg="add del mod">
          <ac:chgData name="Tim Cook" userId="d1c7cfb340f2c7ab" providerId="LiveId" clId="{816194AF-5F94-4EF3-8191-2948A8337A68}" dt="2023-04-16T21:54:29.282" v="350"/>
          <ac:inkMkLst>
            <pc:docMk/>
            <pc:sldMk cId="3146788915" sldId="478"/>
            <ac:inkMk id="47" creationId="{0FEB24E2-EAA7-A183-B7F7-0B331C842429}"/>
          </ac:inkMkLst>
        </pc:inkChg>
        <pc:inkChg chg="add">
          <ac:chgData name="Tim Cook" userId="d1c7cfb340f2c7ab" providerId="LiveId" clId="{816194AF-5F94-4EF3-8191-2948A8337A68}" dt="2023-04-16T22:13:49.481" v="841" actId="9405"/>
          <ac:inkMkLst>
            <pc:docMk/>
            <pc:sldMk cId="3146788915" sldId="478"/>
            <ac:inkMk id="47" creationId="{897E4AA4-D217-AE4A-7CF5-32D383AF8E3C}"/>
          </ac:inkMkLst>
        </pc:inkChg>
        <pc:inkChg chg="add del">
          <ac:chgData name="Tim Cook" userId="d1c7cfb340f2c7ab" providerId="LiveId" clId="{816194AF-5F94-4EF3-8191-2948A8337A68}" dt="2023-04-16T22:13:52.925" v="843"/>
          <ac:inkMkLst>
            <pc:docMk/>
            <pc:sldMk cId="3146788915" sldId="478"/>
            <ac:inkMk id="48" creationId="{908AB7C9-3A02-FC8C-A3DC-46EFB14307E3}"/>
          </ac:inkMkLst>
        </pc:inkChg>
        <pc:inkChg chg="add del mod">
          <ac:chgData name="Tim Cook" userId="d1c7cfb340f2c7ab" providerId="LiveId" clId="{816194AF-5F94-4EF3-8191-2948A8337A68}" dt="2023-04-16T21:54:29.282" v="348"/>
          <ac:inkMkLst>
            <pc:docMk/>
            <pc:sldMk cId="3146788915" sldId="478"/>
            <ac:inkMk id="48" creationId="{AD564244-5198-5FDE-8D78-9A902772C78A}"/>
          </ac:inkMkLst>
        </pc:inkChg>
        <pc:inkChg chg="add del mod">
          <ac:chgData name="Tim Cook" userId="d1c7cfb340f2c7ab" providerId="LiveId" clId="{816194AF-5F94-4EF3-8191-2948A8337A68}" dt="2023-04-16T22:14:02.277" v="858"/>
          <ac:inkMkLst>
            <pc:docMk/>
            <pc:sldMk cId="3146788915" sldId="478"/>
            <ac:inkMk id="49" creationId="{C08F84A7-3706-81C4-FA36-E58C2BA44D63}"/>
          </ac:inkMkLst>
        </pc:inkChg>
        <pc:inkChg chg="add del mod">
          <ac:chgData name="Tim Cook" userId="d1c7cfb340f2c7ab" providerId="LiveId" clId="{816194AF-5F94-4EF3-8191-2948A8337A68}" dt="2023-04-16T22:14:02.277" v="853"/>
          <ac:inkMkLst>
            <pc:docMk/>
            <pc:sldMk cId="3146788915" sldId="478"/>
            <ac:inkMk id="50" creationId="{CB859376-BF17-2CD8-E02F-7D52387D73F7}"/>
          </ac:inkMkLst>
        </pc:inkChg>
        <pc:inkChg chg="add del mod">
          <ac:chgData name="Tim Cook" userId="d1c7cfb340f2c7ab" providerId="LiveId" clId="{816194AF-5F94-4EF3-8191-2948A8337A68}" dt="2023-04-16T21:54:52.256" v="375"/>
          <ac:inkMkLst>
            <pc:docMk/>
            <pc:sldMk cId="3146788915" sldId="478"/>
            <ac:inkMk id="51" creationId="{450CB941-FFA2-EF62-05E5-76DB31C0628F}"/>
          </ac:inkMkLst>
        </pc:inkChg>
        <pc:inkChg chg="add del mod">
          <ac:chgData name="Tim Cook" userId="d1c7cfb340f2c7ab" providerId="LiveId" clId="{816194AF-5F94-4EF3-8191-2948A8337A68}" dt="2023-04-16T22:14:02.277" v="856"/>
          <ac:inkMkLst>
            <pc:docMk/>
            <pc:sldMk cId="3146788915" sldId="478"/>
            <ac:inkMk id="51" creationId="{8977B0FC-9423-90D4-B5EB-1C8A037E593F}"/>
          </ac:inkMkLst>
        </pc:inkChg>
        <pc:inkChg chg="add del mod">
          <ac:chgData name="Tim Cook" userId="d1c7cfb340f2c7ab" providerId="LiveId" clId="{816194AF-5F94-4EF3-8191-2948A8337A68}" dt="2023-04-16T21:54:23.837" v="346"/>
          <ac:inkMkLst>
            <pc:docMk/>
            <pc:sldMk cId="3146788915" sldId="478"/>
            <ac:inkMk id="52" creationId="{9846B34B-BABE-7B9E-298E-14C728C1BC61}"/>
          </ac:inkMkLst>
        </pc:inkChg>
        <pc:inkChg chg="add del mod">
          <ac:chgData name="Tim Cook" userId="d1c7cfb340f2c7ab" providerId="LiveId" clId="{816194AF-5F94-4EF3-8191-2948A8337A68}" dt="2023-04-16T22:14:02.277" v="855"/>
          <ac:inkMkLst>
            <pc:docMk/>
            <pc:sldMk cId="3146788915" sldId="478"/>
            <ac:inkMk id="52" creationId="{DF4D6329-411C-5400-794C-FDED589B7460}"/>
          </ac:inkMkLst>
        </pc:inkChg>
        <pc:inkChg chg="add del mod">
          <ac:chgData name="Tim Cook" userId="d1c7cfb340f2c7ab" providerId="LiveId" clId="{816194AF-5F94-4EF3-8191-2948A8337A68}" dt="2023-04-16T22:14:02.277" v="857"/>
          <ac:inkMkLst>
            <pc:docMk/>
            <pc:sldMk cId="3146788915" sldId="478"/>
            <ac:inkMk id="53" creationId="{EE48D70A-AEF2-DE8A-18ED-4A1362457C3E}"/>
          </ac:inkMkLst>
        </pc:inkChg>
        <pc:inkChg chg="add del mod">
          <ac:chgData name="Tim Cook" userId="d1c7cfb340f2c7ab" providerId="LiveId" clId="{816194AF-5F94-4EF3-8191-2948A8337A68}" dt="2023-04-16T22:14:00.862" v="852"/>
          <ac:inkMkLst>
            <pc:docMk/>
            <pc:sldMk cId="3146788915" sldId="478"/>
            <ac:inkMk id="54" creationId="{F2B213E9-F7AC-8D7B-79E6-81582EB5A000}"/>
          </ac:inkMkLst>
        </pc:inkChg>
        <pc:inkChg chg="add del">
          <ac:chgData name="Tim Cook" userId="d1c7cfb340f2c7ab" providerId="LiveId" clId="{816194AF-5F94-4EF3-8191-2948A8337A68}" dt="2023-04-16T21:54:52.256" v="380"/>
          <ac:inkMkLst>
            <pc:docMk/>
            <pc:sldMk cId="3146788915" sldId="478"/>
            <ac:inkMk id="54" creationId="{FD6E6DB7-0CC3-E6E7-6BF1-7B7322B72BA9}"/>
          </ac:inkMkLst>
        </pc:inkChg>
        <pc:inkChg chg="add del">
          <ac:chgData name="Tim Cook" userId="d1c7cfb340f2c7ab" providerId="LiveId" clId="{816194AF-5F94-4EF3-8191-2948A8337A68}" dt="2023-04-16T21:54:33.235" v="357"/>
          <ac:inkMkLst>
            <pc:docMk/>
            <pc:sldMk cId="3146788915" sldId="478"/>
            <ac:inkMk id="55" creationId="{35B12D1E-76B2-B912-DBFB-FEA34EB57E9E}"/>
          </ac:inkMkLst>
        </pc:inkChg>
        <pc:inkChg chg="add del mod">
          <ac:chgData name="Tim Cook" userId="d1c7cfb340f2c7ab" providerId="LiveId" clId="{816194AF-5F94-4EF3-8191-2948A8337A68}" dt="2023-04-16T22:14:02.277" v="854"/>
          <ac:inkMkLst>
            <pc:docMk/>
            <pc:sldMk cId="3146788915" sldId="478"/>
            <ac:inkMk id="55" creationId="{BC5078DF-92D4-30AF-7183-BE00E0E73B78}"/>
          </ac:inkMkLst>
        </pc:inkChg>
        <pc:inkChg chg="add del">
          <ac:chgData name="Tim Cook" userId="d1c7cfb340f2c7ab" providerId="LiveId" clId="{816194AF-5F94-4EF3-8191-2948A8337A68}" dt="2023-04-16T21:54:33.235" v="359"/>
          <ac:inkMkLst>
            <pc:docMk/>
            <pc:sldMk cId="3146788915" sldId="478"/>
            <ac:inkMk id="56" creationId="{93DE15F7-FC0C-ADEA-860C-B532921DE735}"/>
          </ac:inkMkLst>
        </pc:inkChg>
        <pc:inkChg chg="add del mod">
          <ac:chgData name="Tim Cook" userId="d1c7cfb340f2c7ab" providerId="LiveId" clId="{816194AF-5F94-4EF3-8191-2948A8337A68}" dt="2023-04-16T22:17:07.085" v="878"/>
          <ac:inkMkLst>
            <pc:docMk/>
            <pc:sldMk cId="3146788915" sldId="478"/>
            <ac:inkMk id="56" creationId="{AF5EE442-7D75-244C-DF16-3F1D0B64FB0D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56" creationId="{DB10DBD5-A166-911A-0DD2-1ABA516F9B53}"/>
          </ac:inkMkLst>
        </pc:inkChg>
        <pc:inkChg chg="add del">
          <ac:chgData name="Tim Cook" userId="d1c7cfb340f2c7ab" providerId="LiveId" clId="{816194AF-5F94-4EF3-8191-2948A8337A68}" dt="2023-04-16T21:54:33.235" v="358"/>
          <ac:inkMkLst>
            <pc:docMk/>
            <pc:sldMk cId="3146788915" sldId="478"/>
            <ac:inkMk id="57" creationId="{37C9E791-CF79-E375-29DE-7D8252E6D786}"/>
          </ac:inkMkLst>
        </pc:inkChg>
        <pc:inkChg chg="del mod">
          <ac:chgData name="Tim Cook" userId="d1c7cfb340f2c7ab" providerId="LiveId" clId="{816194AF-5F94-4EF3-8191-2948A8337A68}" dt="2023-04-16T22:17:07.085" v="884"/>
          <ac:inkMkLst>
            <pc:docMk/>
            <pc:sldMk cId="3146788915" sldId="478"/>
            <ac:inkMk id="57" creationId="{A6032DD4-ED38-2AC8-099F-C95AB46E4992}"/>
          </ac:inkMkLst>
        </pc:inkChg>
        <pc:inkChg chg="add del mod">
          <ac:chgData name="Tim Cook" userId="d1c7cfb340f2c7ab" providerId="LiveId" clId="{816194AF-5F94-4EF3-8191-2948A8337A68}" dt="2023-04-16T21:54:54.330" v="390"/>
          <ac:inkMkLst>
            <pc:docMk/>
            <pc:sldMk cId="3146788915" sldId="478"/>
            <ac:inkMk id="58" creationId="{0D177926-9198-EEB4-5D82-2320469DB2E2}"/>
          </ac:inkMkLst>
        </pc:inkChg>
        <pc:inkChg chg="del mod">
          <ac:chgData name="Tim Cook" userId="d1c7cfb340f2c7ab" providerId="LiveId" clId="{816194AF-5F94-4EF3-8191-2948A8337A68}" dt="2023-04-16T22:17:07.085" v="881"/>
          <ac:inkMkLst>
            <pc:docMk/>
            <pc:sldMk cId="3146788915" sldId="478"/>
            <ac:inkMk id="58" creationId="{2865D1E4-EA25-7EC0-B3F3-662B7648EBD3}"/>
          </ac:inkMkLst>
        </pc:inkChg>
        <pc:inkChg chg="del mod">
          <ac:chgData name="Tim Cook" userId="d1c7cfb340f2c7ab" providerId="LiveId" clId="{816194AF-5F94-4EF3-8191-2948A8337A68}" dt="2023-04-16T22:17:07.085" v="885"/>
          <ac:inkMkLst>
            <pc:docMk/>
            <pc:sldMk cId="3146788915" sldId="478"/>
            <ac:inkMk id="59" creationId="{788F30B7-488C-38A8-F7EC-6673F3796562}"/>
          </ac:inkMkLst>
        </pc:inkChg>
        <pc:inkChg chg="add del mod">
          <ac:chgData name="Tim Cook" userId="d1c7cfb340f2c7ab" providerId="LiveId" clId="{816194AF-5F94-4EF3-8191-2948A8337A68}" dt="2023-04-16T21:54:54.330" v="388"/>
          <ac:inkMkLst>
            <pc:docMk/>
            <pc:sldMk cId="3146788915" sldId="478"/>
            <ac:inkMk id="59" creationId="{858EC302-4B29-2DCF-203C-71ADEF773E24}"/>
          </ac:inkMkLst>
        </pc:inkChg>
        <pc:inkChg chg="add del mod">
          <ac:chgData name="Tim Cook" userId="d1c7cfb340f2c7ab" providerId="LiveId" clId="{816194AF-5F94-4EF3-8191-2948A8337A68}" dt="2023-04-16T21:54:54.330" v="393"/>
          <ac:inkMkLst>
            <pc:docMk/>
            <pc:sldMk cId="3146788915" sldId="478"/>
            <ac:inkMk id="60" creationId="{3C2941C9-4F9A-7188-F0BC-37EE7BAB5B66}"/>
          </ac:inkMkLst>
        </pc:inkChg>
        <pc:inkChg chg="del mod">
          <ac:chgData name="Tim Cook" userId="d1c7cfb340f2c7ab" providerId="LiveId" clId="{816194AF-5F94-4EF3-8191-2948A8337A68}" dt="2023-04-16T22:17:07.085" v="877"/>
          <ac:inkMkLst>
            <pc:docMk/>
            <pc:sldMk cId="3146788915" sldId="478"/>
            <ac:inkMk id="60" creationId="{AC1778CF-823B-5D11-70C5-49F4F77FAEB9}"/>
          </ac:inkMkLst>
        </pc:inkChg>
        <pc:inkChg chg="del mod">
          <ac:chgData name="Tim Cook" userId="d1c7cfb340f2c7ab" providerId="LiveId" clId="{816194AF-5F94-4EF3-8191-2948A8337A68}" dt="2023-04-16T22:17:07.085" v="880"/>
          <ac:inkMkLst>
            <pc:docMk/>
            <pc:sldMk cId="3146788915" sldId="478"/>
            <ac:inkMk id="61" creationId="{74414BAC-F57A-3548-4C3A-C8096D19E893}"/>
          </ac:inkMkLst>
        </pc:inkChg>
        <pc:inkChg chg="add del mod">
          <ac:chgData name="Tim Cook" userId="d1c7cfb340f2c7ab" providerId="LiveId" clId="{816194AF-5F94-4EF3-8191-2948A8337A68}" dt="2023-04-16T21:54:54.330" v="391"/>
          <ac:inkMkLst>
            <pc:docMk/>
            <pc:sldMk cId="3146788915" sldId="478"/>
            <ac:inkMk id="61" creationId="{D209BF73-8D2C-307E-4B0E-DB050E27C3DA}"/>
          </ac:inkMkLst>
        </pc:inkChg>
        <pc:inkChg chg="add del mod">
          <ac:chgData name="Tim Cook" userId="d1c7cfb340f2c7ab" providerId="LiveId" clId="{816194AF-5F94-4EF3-8191-2948A8337A68}" dt="2023-04-16T21:54:54.330" v="385"/>
          <ac:inkMkLst>
            <pc:docMk/>
            <pc:sldMk cId="3146788915" sldId="478"/>
            <ac:inkMk id="62" creationId="{30D00117-F9B7-B35A-7908-A54068EA30BF}"/>
          </ac:inkMkLst>
        </pc:inkChg>
        <pc:inkChg chg="del mod">
          <ac:chgData name="Tim Cook" userId="d1c7cfb340f2c7ab" providerId="LiveId" clId="{816194AF-5F94-4EF3-8191-2948A8337A68}" dt="2023-04-16T22:17:07.085" v="883"/>
          <ac:inkMkLst>
            <pc:docMk/>
            <pc:sldMk cId="3146788915" sldId="478"/>
            <ac:inkMk id="62" creationId="{4B084794-2665-BC16-E56A-040F387C5968}"/>
          </ac:inkMkLst>
        </pc:inkChg>
        <pc:inkChg chg="del mod">
          <ac:chgData name="Tim Cook" userId="d1c7cfb340f2c7ab" providerId="LiveId" clId="{816194AF-5F94-4EF3-8191-2948A8337A68}" dt="2023-04-16T22:17:07.085" v="882"/>
          <ac:inkMkLst>
            <pc:docMk/>
            <pc:sldMk cId="3146788915" sldId="478"/>
            <ac:inkMk id="63" creationId="{DB10DBD5-A166-911A-0DD2-1ABA516F9B53}"/>
          </ac:inkMkLst>
        </pc:inkChg>
        <pc:inkChg chg="del">
          <ac:chgData name="Tim Cook" userId="d1c7cfb340f2c7ab" providerId="LiveId" clId="{816194AF-5F94-4EF3-8191-2948A8337A68}" dt="2023-04-16T22:17:07.085" v="876"/>
          <ac:inkMkLst>
            <pc:docMk/>
            <pc:sldMk cId="3146788915" sldId="478"/>
            <ac:inkMk id="64" creationId="{79759668-605A-848E-8574-F149307C3965}"/>
          </ac:inkMkLst>
        </pc:inkChg>
        <pc:inkChg chg="add del">
          <ac:chgData name="Tim Cook" userId="d1c7cfb340f2c7ab" providerId="LiveId" clId="{816194AF-5F94-4EF3-8191-2948A8337A68}" dt="2023-04-16T21:55:01.570" v="408"/>
          <ac:inkMkLst>
            <pc:docMk/>
            <pc:sldMk cId="3146788915" sldId="478"/>
            <ac:inkMk id="64" creationId="{F13D7E72-D3B4-BE40-86AF-BE6344C6CA27}"/>
          </ac:inkMkLst>
        </pc:inkChg>
        <pc:inkChg chg="add del">
          <ac:chgData name="Tim Cook" userId="d1c7cfb340f2c7ab" providerId="LiveId" clId="{816194AF-5F94-4EF3-8191-2948A8337A68}" dt="2023-04-16T21:55:01.570" v="409"/>
          <ac:inkMkLst>
            <pc:docMk/>
            <pc:sldMk cId="3146788915" sldId="478"/>
            <ac:inkMk id="65" creationId="{03346B05-A590-B497-7D0A-C42680A548AF}"/>
          </ac:inkMkLst>
        </pc:inkChg>
        <pc:inkChg chg="add del mod">
          <ac:chgData name="Tim Cook" userId="d1c7cfb340f2c7ab" providerId="LiveId" clId="{816194AF-5F94-4EF3-8191-2948A8337A68}" dt="2023-04-16T21:54:54.330" v="387"/>
          <ac:inkMkLst>
            <pc:docMk/>
            <pc:sldMk cId="3146788915" sldId="478"/>
            <ac:inkMk id="66" creationId="{1E9A7310-1EE3-74F3-9155-00FB2BB312BE}"/>
          </ac:inkMkLst>
        </pc:inkChg>
        <pc:inkChg chg="add del mod">
          <ac:chgData name="Tim Cook" userId="d1c7cfb340f2c7ab" providerId="LiveId" clId="{816194AF-5F94-4EF3-8191-2948A8337A68}" dt="2023-04-16T21:54:54.330" v="389"/>
          <ac:inkMkLst>
            <pc:docMk/>
            <pc:sldMk cId="3146788915" sldId="478"/>
            <ac:inkMk id="67" creationId="{E5B1BF23-AE2B-109C-BB90-45CBA1D537F9}"/>
          </ac:inkMkLst>
        </pc:inkChg>
        <pc:inkChg chg="add del mod">
          <ac:chgData name="Tim Cook" userId="d1c7cfb340f2c7ab" providerId="LiveId" clId="{816194AF-5F94-4EF3-8191-2948A8337A68}" dt="2023-04-16T21:54:54.330" v="395"/>
          <ac:inkMkLst>
            <pc:docMk/>
            <pc:sldMk cId="3146788915" sldId="478"/>
            <ac:inkMk id="68" creationId="{9BF87242-E98D-800A-A770-E81C7B118676}"/>
          </ac:inkMkLst>
        </pc:inkChg>
        <pc:inkChg chg="add del mod">
          <ac:chgData name="Tim Cook" userId="d1c7cfb340f2c7ab" providerId="LiveId" clId="{816194AF-5F94-4EF3-8191-2948A8337A68}" dt="2023-04-16T21:54:54.330" v="386"/>
          <ac:inkMkLst>
            <pc:docMk/>
            <pc:sldMk cId="3146788915" sldId="478"/>
            <ac:inkMk id="69" creationId="{0822DE28-4723-47A9-B121-71F7E8B0D0C4}"/>
          </ac:inkMkLst>
        </pc:inkChg>
        <pc:inkChg chg="add del mod">
          <ac:chgData name="Tim Cook" userId="d1c7cfb340f2c7ab" providerId="LiveId" clId="{816194AF-5F94-4EF3-8191-2948A8337A68}" dt="2023-04-16T21:54:54.330" v="394"/>
          <ac:inkMkLst>
            <pc:docMk/>
            <pc:sldMk cId="3146788915" sldId="478"/>
            <ac:inkMk id="70" creationId="{D319CBC9-932E-12A3-1D60-BAE69DC0006C}"/>
          </ac:inkMkLst>
        </pc:inkChg>
        <pc:inkChg chg="add del mod">
          <ac:chgData name="Tim Cook" userId="d1c7cfb340f2c7ab" providerId="LiveId" clId="{816194AF-5F94-4EF3-8191-2948A8337A68}" dt="2023-04-16T21:54:54.330" v="392"/>
          <ac:inkMkLst>
            <pc:docMk/>
            <pc:sldMk cId="3146788915" sldId="478"/>
            <ac:inkMk id="71" creationId="{251B59B8-80D7-5126-99AA-8C379E709109}"/>
          </ac:inkMkLst>
        </pc:inkChg>
        <pc:inkChg chg="add del mod">
          <ac:chgData name="Tim Cook" userId="d1c7cfb340f2c7ab" providerId="LiveId" clId="{816194AF-5F94-4EF3-8191-2948A8337A68}" dt="2023-04-16T22:17:07.085" v="879"/>
          <ac:inkMkLst>
            <pc:docMk/>
            <pc:sldMk cId="3146788915" sldId="478"/>
            <ac:inkMk id="72" creationId="{98D0592C-E584-ADCC-307C-02F789C761BA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72" creationId="{A6032DD4-ED38-2AC8-099F-C95AB46E4992}"/>
          </ac:inkMkLst>
        </pc:inkChg>
        <pc:inkChg chg="add mod">
          <ac:chgData name="Tim Cook" userId="d1c7cfb340f2c7ab" providerId="LiveId" clId="{816194AF-5F94-4EF3-8191-2948A8337A68}" dt="2023-04-16T21:55:01.955" v="410"/>
          <ac:inkMkLst>
            <pc:docMk/>
            <pc:sldMk cId="3146788915" sldId="478"/>
            <ac:inkMk id="73" creationId="{7622CAF0-BB96-90FB-0E9B-20ABD9012054}"/>
          </ac:inkMkLst>
        </pc:inkChg>
        <pc:inkChg chg="add mod">
          <ac:chgData name="Tim Cook" userId="d1c7cfb340f2c7ab" providerId="LiveId" clId="{816194AF-5F94-4EF3-8191-2948A8337A68}" dt="2023-04-16T21:55:01.955" v="410"/>
          <ac:inkMkLst>
            <pc:docMk/>
            <pc:sldMk cId="3146788915" sldId="478"/>
            <ac:inkMk id="74" creationId="{28F2C26E-4965-42EE-73D3-CBFA38B772AC}"/>
          </ac:inkMkLst>
        </pc:inkChg>
        <pc:inkChg chg="add mod">
          <ac:chgData name="Tim Cook" userId="d1c7cfb340f2c7ab" providerId="LiveId" clId="{816194AF-5F94-4EF3-8191-2948A8337A68}" dt="2023-04-16T21:55:01.955" v="410"/>
          <ac:inkMkLst>
            <pc:docMk/>
            <pc:sldMk cId="3146788915" sldId="478"/>
            <ac:inkMk id="75" creationId="{D6CF4E98-EABA-2F9C-B3A3-C05A6A225345}"/>
          </ac:inkMkLst>
        </pc:inkChg>
        <pc:inkChg chg="add mod">
          <ac:chgData name="Tim Cook" userId="d1c7cfb340f2c7ab" providerId="LiveId" clId="{816194AF-5F94-4EF3-8191-2948A8337A68}" dt="2023-04-16T21:55:01.955" v="410"/>
          <ac:inkMkLst>
            <pc:docMk/>
            <pc:sldMk cId="3146788915" sldId="478"/>
            <ac:inkMk id="76" creationId="{0CD8DD03-C5BA-313A-B7AD-FB07A15C0352}"/>
          </ac:inkMkLst>
        </pc:inkChg>
        <pc:inkChg chg="add mod">
          <ac:chgData name="Tim Cook" userId="d1c7cfb340f2c7ab" providerId="LiveId" clId="{816194AF-5F94-4EF3-8191-2948A8337A68}" dt="2023-04-16T21:55:01.955" v="410"/>
          <ac:inkMkLst>
            <pc:docMk/>
            <pc:sldMk cId="3146788915" sldId="478"/>
            <ac:inkMk id="77" creationId="{40282358-258D-E4B4-A34F-8C1FEE5DC3AB}"/>
          </ac:inkMkLst>
        </pc:inkChg>
        <pc:inkChg chg="add del">
          <ac:chgData name="Tim Cook" userId="d1c7cfb340f2c7ab" providerId="LiveId" clId="{816194AF-5F94-4EF3-8191-2948A8337A68}" dt="2023-04-16T21:54:58.915" v="404"/>
          <ac:inkMkLst>
            <pc:docMk/>
            <pc:sldMk cId="3146788915" sldId="478"/>
            <ac:inkMk id="78" creationId="{20826ACC-10AC-69A3-C2DB-89248A5C8488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78" creationId="{79759668-605A-848E-8574-F149307C3965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79" creationId="{2865D1E4-EA25-7EC0-B3F3-662B7648EBD3}"/>
          </ac:inkMkLst>
        </pc:inkChg>
        <pc:inkChg chg="add mod">
          <ac:chgData name="Tim Cook" userId="d1c7cfb340f2c7ab" providerId="LiveId" clId="{816194AF-5F94-4EF3-8191-2948A8337A68}" dt="2023-04-16T22:17:12.880" v="894"/>
          <ac:inkMkLst>
            <pc:docMk/>
            <pc:sldMk cId="3146788915" sldId="478"/>
            <ac:inkMk id="79" creationId="{80E7454C-288E-576C-48B4-51BCCB01BCD6}"/>
          </ac:inkMkLst>
        </pc:inkChg>
        <pc:inkChg chg="add del">
          <ac:chgData name="Tim Cook" userId="d1c7cfb340f2c7ab" providerId="LiveId" clId="{816194AF-5F94-4EF3-8191-2948A8337A68}" dt="2023-04-16T21:54:58.915" v="403"/>
          <ac:inkMkLst>
            <pc:docMk/>
            <pc:sldMk cId="3146788915" sldId="478"/>
            <ac:inkMk id="79" creationId="{E6266151-FE9E-B319-7FC9-7903E2DB9459}"/>
          </ac:inkMkLst>
        </pc:inkChg>
        <pc:inkChg chg="add mod">
          <ac:chgData name="Tim Cook" userId="d1c7cfb340f2c7ab" providerId="LiveId" clId="{816194AF-5F94-4EF3-8191-2948A8337A68}" dt="2023-04-16T22:17:12.880" v="894"/>
          <ac:inkMkLst>
            <pc:docMk/>
            <pc:sldMk cId="3146788915" sldId="478"/>
            <ac:inkMk id="80" creationId="{02D6B108-74F6-25BB-6846-78549FB9A1F8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80" creationId="{788F30B7-488C-38A8-F7EC-6673F3796562}"/>
          </ac:inkMkLst>
        </pc:inkChg>
        <pc:inkChg chg="add mod">
          <ac:chgData name="Tim Cook" userId="d1c7cfb340f2c7ab" providerId="LiveId" clId="{816194AF-5F94-4EF3-8191-2948A8337A68}" dt="2023-04-16T21:55:01.955" v="410"/>
          <ac:inkMkLst>
            <pc:docMk/>
            <pc:sldMk cId="3146788915" sldId="478"/>
            <ac:inkMk id="81" creationId="{C97D15C1-B1C5-E108-53E3-238E13E8244F}"/>
          </ac:inkMkLst>
        </pc:inkChg>
        <pc:inkChg chg="add mod">
          <ac:chgData name="Tim Cook" userId="d1c7cfb340f2c7ab" providerId="LiveId" clId="{816194AF-5F94-4EF3-8191-2948A8337A68}" dt="2023-04-16T21:55:01.955" v="410"/>
          <ac:inkMkLst>
            <pc:docMk/>
            <pc:sldMk cId="3146788915" sldId="478"/>
            <ac:inkMk id="82" creationId="{91892BC6-F286-ED82-E537-A58AB07F0420}"/>
          </ac:inkMkLst>
        </pc:inkChg>
        <pc:inkChg chg="add">
          <ac:chgData name="Tim Cook" userId="d1c7cfb340f2c7ab" providerId="LiveId" clId="{816194AF-5F94-4EF3-8191-2948A8337A68}" dt="2023-04-16T21:55:03.195" v="411" actId="9405"/>
          <ac:inkMkLst>
            <pc:docMk/>
            <pc:sldMk cId="3146788915" sldId="478"/>
            <ac:inkMk id="84" creationId="{E66176C6-ED7B-9F2B-00E4-8E7E62549373}"/>
          </ac:inkMkLst>
        </pc:inkChg>
        <pc:inkChg chg="add del">
          <ac:chgData name="Tim Cook" userId="d1c7cfb340f2c7ab" providerId="LiveId" clId="{816194AF-5F94-4EF3-8191-2948A8337A68}" dt="2023-04-16T21:55:06.238" v="413"/>
          <ac:inkMkLst>
            <pc:docMk/>
            <pc:sldMk cId="3146788915" sldId="478"/>
            <ac:inkMk id="85" creationId="{162DF21F-2FF8-325C-CB95-FC25C04DFF7E}"/>
          </ac:inkMkLst>
        </pc:inkChg>
        <pc:inkChg chg="add mod">
          <ac:chgData name="Tim Cook" userId="d1c7cfb340f2c7ab" providerId="LiveId" clId="{816194AF-5F94-4EF3-8191-2948A8337A68}" dt="2023-04-16T22:17:13.971" v="896"/>
          <ac:inkMkLst>
            <pc:docMk/>
            <pc:sldMk cId="3146788915" sldId="478"/>
            <ac:inkMk id="85" creationId="{3B4B08FB-79B9-FB5F-1689-05D433941F7A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85" creationId="{AC1778CF-823B-5D11-70C5-49F4F77FAEB9}"/>
          </ac:inkMkLst>
        </pc:inkChg>
        <pc:inkChg chg="add">
          <ac:chgData name="Tim Cook" userId="d1c7cfb340f2c7ab" providerId="LiveId" clId="{816194AF-5F94-4EF3-8191-2948A8337A68}" dt="2023-04-16T21:55:08.031" v="414" actId="9405"/>
          <ac:inkMkLst>
            <pc:docMk/>
            <pc:sldMk cId="3146788915" sldId="478"/>
            <ac:inkMk id="86" creationId="{F302B146-2E05-C0F7-AAD5-020D6D5E5F1E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87" creationId="{74414BAC-F57A-3548-4C3A-C8096D19E893}"/>
          </ac:inkMkLst>
        </pc:inkChg>
        <pc:inkChg chg="add mod">
          <ac:chgData name="Tim Cook" userId="d1c7cfb340f2c7ab" providerId="LiveId" clId="{816194AF-5F94-4EF3-8191-2948A8337A68}" dt="2023-04-16T22:17:13.971" v="896"/>
          <ac:inkMkLst>
            <pc:docMk/>
            <pc:sldMk cId="3146788915" sldId="478"/>
            <ac:inkMk id="87" creationId="{DE747FBA-5F37-5831-39D4-B64D507369EE}"/>
          </ac:inkMkLst>
        </pc:inkChg>
        <pc:inkChg chg="add del">
          <ac:chgData name="Tim Cook" userId="d1c7cfb340f2c7ab" providerId="LiveId" clId="{816194AF-5F94-4EF3-8191-2948A8337A68}" dt="2023-04-16T21:55:13.347" v="418"/>
          <ac:inkMkLst>
            <pc:docMk/>
            <pc:sldMk cId="3146788915" sldId="478"/>
            <ac:inkMk id="87" creationId="{F385B949-B216-16B5-8DFE-95216045B271}"/>
          </ac:inkMkLst>
        </pc:inkChg>
        <pc:inkChg chg="add mod">
          <ac:chgData name="Tim Cook" userId="d1c7cfb340f2c7ab" providerId="LiveId" clId="{816194AF-5F94-4EF3-8191-2948A8337A68}" dt="2023-04-16T21:55:24.149" v="429"/>
          <ac:inkMkLst>
            <pc:docMk/>
            <pc:sldMk cId="3146788915" sldId="478"/>
            <ac:inkMk id="88" creationId="{3A9A4A18-9B5F-0E2B-C881-D9A0E37D735A}"/>
          </ac:inkMkLst>
        </pc:inkChg>
        <pc:inkChg chg="add mod">
          <ac:chgData name="Tim Cook" userId="d1c7cfb340f2c7ab" providerId="LiveId" clId="{816194AF-5F94-4EF3-8191-2948A8337A68}" dt="2023-04-16T21:55:24.149" v="429"/>
          <ac:inkMkLst>
            <pc:docMk/>
            <pc:sldMk cId="3146788915" sldId="478"/>
            <ac:inkMk id="89" creationId="{42042AB3-CE5D-2938-037C-3CB19930A2A1}"/>
          </ac:inkMkLst>
        </pc:inkChg>
        <pc:inkChg chg="add mod">
          <ac:chgData name="Tim Cook" userId="d1c7cfb340f2c7ab" providerId="LiveId" clId="{816194AF-5F94-4EF3-8191-2948A8337A68}" dt="2023-04-16T21:55:24.149" v="429"/>
          <ac:inkMkLst>
            <pc:docMk/>
            <pc:sldMk cId="3146788915" sldId="478"/>
            <ac:inkMk id="90" creationId="{9E2EA96A-95A2-3F8E-8B2B-1B36BAF7819E}"/>
          </ac:inkMkLst>
        </pc:inkChg>
        <pc:inkChg chg="add mod">
          <ac:chgData name="Tim Cook" userId="d1c7cfb340f2c7ab" providerId="LiveId" clId="{816194AF-5F94-4EF3-8191-2948A8337A68}" dt="2023-04-16T21:55:24.149" v="429"/>
          <ac:inkMkLst>
            <pc:docMk/>
            <pc:sldMk cId="3146788915" sldId="478"/>
            <ac:inkMk id="91" creationId="{44C05DE3-A4BB-B847-CF4A-20D8272CA464}"/>
          </ac:inkMkLst>
        </pc:inkChg>
        <pc:inkChg chg="add mod">
          <ac:chgData name="Tim Cook" userId="d1c7cfb340f2c7ab" providerId="LiveId" clId="{816194AF-5F94-4EF3-8191-2948A8337A68}" dt="2023-04-16T22:17:13.971" v="896"/>
          <ac:inkMkLst>
            <pc:docMk/>
            <pc:sldMk cId="3146788915" sldId="478"/>
            <ac:inkMk id="92" creationId="{17C255AA-A1E7-E793-E5C9-8A7569249A29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92" creationId="{4B084794-2665-BC16-E56A-040F387C5968}"/>
          </ac:inkMkLst>
        </pc:inkChg>
        <pc:inkChg chg="add del mod">
          <ac:chgData name="Tim Cook" userId="d1c7cfb340f2c7ab" providerId="LiveId" clId="{816194AF-5F94-4EF3-8191-2948A8337A68}" dt="2023-04-16T21:55:19.623" v="425"/>
          <ac:inkMkLst>
            <pc:docMk/>
            <pc:sldMk cId="3146788915" sldId="478"/>
            <ac:inkMk id="92" creationId="{978BF224-47C0-8DA3-15EB-1BE30BAB3349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93" creationId="{7B70A22D-A094-DF4A-F01C-6376FA7BD962}"/>
          </ac:inkMkLst>
        </pc:inkChg>
        <pc:inkChg chg="add mod">
          <ac:chgData name="Tim Cook" userId="d1c7cfb340f2c7ab" providerId="LiveId" clId="{816194AF-5F94-4EF3-8191-2948A8337A68}" dt="2023-04-16T22:17:13.971" v="896"/>
          <ac:inkMkLst>
            <pc:docMk/>
            <pc:sldMk cId="3146788915" sldId="478"/>
            <ac:inkMk id="93" creationId="{FE41B32C-5599-1000-065F-2E780EC6D447}"/>
          </ac:inkMkLst>
        </pc:inkChg>
        <pc:inkChg chg="add mod">
          <ac:chgData name="Tim Cook" userId="d1c7cfb340f2c7ab" providerId="LiveId" clId="{816194AF-5F94-4EF3-8191-2948A8337A68}" dt="2023-04-16T21:55:24.149" v="429"/>
          <ac:inkMkLst>
            <pc:docMk/>
            <pc:sldMk cId="3146788915" sldId="478"/>
            <ac:inkMk id="94" creationId="{1A93D262-B17E-782C-0D8E-E7E8999B8E3A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95" creationId="{82B83ADF-FD13-B13E-DE86-A51A281646AF}"/>
          </ac:inkMkLst>
        </pc:inkChg>
        <pc:inkChg chg="add mod">
          <ac:chgData name="Tim Cook" userId="d1c7cfb340f2c7ab" providerId="LiveId" clId="{816194AF-5F94-4EF3-8191-2948A8337A68}" dt="2023-04-16T22:17:13.971" v="896"/>
          <ac:inkMkLst>
            <pc:docMk/>
            <pc:sldMk cId="3146788915" sldId="478"/>
            <ac:inkMk id="95" creationId="{D7351C79-FD4E-ABB1-EE08-541FFBA05C9C}"/>
          </ac:inkMkLst>
        </pc:inkChg>
        <pc:inkChg chg="add mod">
          <ac:chgData name="Tim Cook" userId="d1c7cfb340f2c7ab" providerId="LiveId" clId="{816194AF-5F94-4EF3-8191-2948A8337A68}" dt="2023-04-16T21:55:24.149" v="429"/>
          <ac:inkMkLst>
            <pc:docMk/>
            <pc:sldMk cId="3146788915" sldId="478"/>
            <ac:inkMk id="96" creationId="{37A8EE3E-2C27-8EF7-3442-8E0F021B8B30}"/>
          </ac:inkMkLst>
        </pc:inkChg>
        <pc:inkChg chg="add mod">
          <ac:chgData name="Tim Cook" userId="d1c7cfb340f2c7ab" providerId="LiveId" clId="{816194AF-5F94-4EF3-8191-2948A8337A68}" dt="2023-04-16T22:17:13.971" v="896"/>
          <ac:inkMkLst>
            <pc:docMk/>
            <pc:sldMk cId="3146788915" sldId="478"/>
            <ac:inkMk id="98" creationId="{7974B512-3A48-90AB-973E-27FD7E1C8971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98" creationId="{A5A2BED6-B6B8-A9DE-BB74-76AAF96293F7}"/>
          </ac:inkMkLst>
        </pc:inkChg>
        <pc:inkChg chg="add del">
          <ac:chgData name="Tim Cook" userId="d1c7cfb340f2c7ab" providerId="LiveId" clId="{816194AF-5F94-4EF3-8191-2948A8337A68}" dt="2023-04-16T21:55:28.361" v="435"/>
          <ac:inkMkLst>
            <pc:docMk/>
            <pc:sldMk cId="3146788915" sldId="478"/>
            <ac:inkMk id="98" creationId="{E1D3DA9A-873E-381E-A433-8B9AF226F097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99" creationId="{66CC64BC-BA89-AB95-C535-38D1AF227F59}"/>
          </ac:inkMkLst>
        </pc:inkChg>
        <pc:inkChg chg="add del">
          <ac:chgData name="Tim Cook" userId="d1c7cfb340f2c7ab" providerId="LiveId" clId="{816194AF-5F94-4EF3-8191-2948A8337A68}" dt="2023-04-16T21:55:28.361" v="437"/>
          <ac:inkMkLst>
            <pc:docMk/>
            <pc:sldMk cId="3146788915" sldId="478"/>
            <ac:inkMk id="99" creationId="{EBEA1388-F34A-1F03-11D2-92D7F5F47E5A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100" creationId="{1B15C3A7-F281-BDAE-48E2-4DCD1E05834B}"/>
          </ac:inkMkLst>
        </pc:inkChg>
        <pc:inkChg chg="add del">
          <ac:chgData name="Tim Cook" userId="d1c7cfb340f2c7ab" providerId="LiveId" clId="{816194AF-5F94-4EF3-8191-2948A8337A68}" dt="2023-04-16T21:55:28.361" v="434"/>
          <ac:inkMkLst>
            <pc:docMk/>
            <pc:sldMk cId="3146788915" sldId="478"/>
            <ac:inkMk id="100" creationId="{1D239526-9E4A-8147-04FC-5EA8D358D4EE}"/>
          </ac:inkMkLst>
        </pc:inkChg>
        <pc:inkChg chg="add del">
          <ac:chgData name="Tim Cook" userId="d1c7cfb340f2c7ab" providerId="LiveId" clId="{816194AF-5F94-4EF3-8191-2948A8337A68}" dt="2023-04-16T21:55:28.361" v="436"/>
          <ac:inkMkLst>
            <pc:docMk/>
            <pc:sldMk cId="3146788915" sldId="478"/>
            <ac:inkMk id="101" creationId="{F873AA8A-7341-6006-2822-B793946DEA43}"/>
          </ac:inkMkLst>
        </pc:inkChg>
        <pc:inkChg chg="add mod">
          <ac:chgData name="Tim Cook" userId="d1c7cfb340f2c7ab" providerId="LiveId" clId="{816194AF-5F94-4EF3-8191-2948A8337A68}" dt="2023-04-16T21:55:31.563" v="442"/>
          <ac:inkMkLst>
            <pc:docMk/>
            <pc:sldMk cId="3146788915" sldId="478"/>
            <ac:inkMk id="102" creationId="{BB29802A-DA53-F066-BDF9-22BFF6F23177}"/>
          </ac:inkMkLst>
        </pc:inkChg>
        <pc:inkChg chg="add mod">
          <ac:chgData name="Tim Cook" userId="d1c7cfb340f2c7ab" providerId="LiveId" clId="{816194AF-5F94-4EF3-8191-2948A8337A68}" dt="2023-04-16T21:55:31.563" v="442"/>
          <ac:inkMkLst>
            <pc:docMk/>
            <pc:sldMk cId="3146788915" sldId="478"/>
            <ac:inkMk id="103" creationId="{2C9A5BCF-8BF2-3928-60B4-F6C09D242F42}"/>
          </ac:inkMkLst>
        </pc:inkChg>
        <pc:inkChg chg="add mod">
          <ac:chgData name="Tim Cook" userId="d1c7cfb340f2c7ab" providerId="LiveId" clId="{816194AF-5F94-4EF3-8191-2948A8337A68}" dt="2023-04-16T21:55:31.563" v="442"/>
          <ac:inkMkLst>
            <pc:docMk/>
            <pc:sldMk cId="3146788915" sldId="478"/>
            <ac:inkMk id="104" creationId="{A71BD0BA-5900-FAD2-92CA-058013B748DC}"/>
          </ac:inkMkLst>
        </pc:inkChg>
        <pc:inkChg chg="add mod">
          <ac:chgData name="Tim Cook" userId="d1c7cfb340f2c7ab" providerId="LiveId" clId="{816194AF-5F94-4EF3-8191-2948A8337A68}" dt="2023-04-16T21:55:31.563" v="442"/>
          <ac:inkMkLst>
            <pc:docMk/>
            <pc:sldMk cId="3146788915" sldId="478"/>
            <ac:inkMk id="105" creationId="{A08E7D35-0EC8-E919-4382-A7E8C13FBA90}"/>
          </ac:inkMkLst>
        </pc:inkChg>
        <pc:inkChg chg="add mod">
          <ac:chgData name="Tim Cook" userId="d1c7cfb340f2c7ab" providerId="LiveId" clId="{816194AF-5F94-4EF3-8191-2948A8337A68}" dt="2023-04-16T21:55:36.221" v="450"/>
          <ac:inkMkLst>
            <pc:docMk/>
            <pc:sldMk cId="3146788915" sldId="478"/>
            <ac:inkMk id="107" creationId="{FE08AB3A-DDEB-020F-618E-CD68153A2C1F}"/>
          </ac:inkMkLst>
        </pc:inkChg>
        <pc:inkChg chg="add mod">
          <ac:chgData name="Tim Cook" userId="d1c7cfb340f2c7ab" providerId="LiveId" clId="{816194AF-5F94-4EF3-8191-2948A8337A68}" dt="2023-04-16T21:55:36.221" v="450"/>
          <ac:inkMkLst>
            <pc:docMk/>
            <pc:sldMk cId="3146788915" sldId="478"/>
            <ac:inkMk id="108" creationId="{09587B4F-49F7-9748-A726-75EBB71B2030}"/>
          </ac:inkMkLst>
        </pc:inkChg>
        <pc:inkChg chg="add mod">
          <ac:chgData name="Tim Cook" userId="d1c7cfb340f2c7ab" providerId="LiveId" clId="{816194AF-5F94-4EF3-8191-2948A8337A68}" dt="2023-04-16T21:55:36.221" v="450"/>
          <ac:inkMkLst>
            <pc:docMk/>
            <pc:sldMk cId="3146788915" sldId="478"/>
            <ac:inkMk id="109" creationId="{4684CA37-4B85-77E7-383C-3C0D764F1CDB}"/>
          </ac:inkMkLst>
        </pc:inkChg>
        <pc:inkChg chg="add mod">
          <ac:chgData name="Tim Cook" userId="d1c7cfb340f2c7ab" providerId="LiveId" clId="{816194AF-5F94-4EF3-8191-2948A8337A68}" dt="2023-04-16T21:55:36.221" v="450"/>
          <ac:inkMkLst>
            <pc:docMk/>
            <pc:sldMk cId="3146788915" sldId="478"/>
            <ac:inkMk id="110" creationId="{C5F794AF-ED7C-B290-9F1C-36D4BAE9B539}"/>
          </ac:inkMkLst>
        </pc:inkChg>
        <pc:inkChg chg="add mod">
          <ac:chgData name="Tim Cook" userId="d1c7cfb340f2c7ab" providerId="LiveId" clId="{816194AF-5F94-4EF3-8191-2948A8337A68}" dt="2023-04-16T21:55:36.221" v="450"/>
          <ac:inkMkLst>
            <pc:docMk/>
            <pc:sldMk cId="3146788915" sldId="478"/>
            <ac:inkMk id="111" creationId="{4D728EE5-AD4F-1700-AE59-6DCDDF572C3C}"/>
          </ac:inkMkLst>
        </pc:inkChg>
        <pc:inkChg chg="add mod">
          <ac:chgData name="Tim Cook" userId="d1c7cfb340f2c7ab" providerId="LiveId" clId="{816194AF-5F94-4EF3-8191-2948A8337A68}" dt="2023-04-16T21:55:36.221" v="450"/>
          <ac:inkMkLst>
            <pc:docMk/>
            <pc:sldMk cId="3146788915" sldId="478"/>
            <ac:inkMk id="112" creationId="{4CDAEDD5-BB60-70A3-2901-2D93FF822F9C}"/>
          </ac:inkMkLst>
        </pc:inkChg>
        <pc:inkChg chg="add mod">
          <ac:chgData name="Tim Cook" userId="d1c7cfb340f2c7ab" providerId="LiveId" clId="{816194AF-5F94-4EF3-8191-2948A8337A68}" dt="2023-04-16T21:55:36.221" v="450"/>
          <ac:inkMkLst>
            <pc:docMk/>
            <pc:sldMk cId="3146788915" sldId="478"/>
            <ac:inkMk id="113" creationId="{933F04C7-702E-2540-08D3-BC709CADB2EB}"/>
          </ac:inkMkLst>
        </pc:inkChg>
        <pc:inkChg chg="add del">
          <ac:chgData name="Tim Cook" userId="d1c7cfb340f2c7ab" providerId="LiveId" clId="{816194AF-5F94-4EF3-8191-2948A8337A68}" dt="2023-04-16T21:56:40.546" v="490"/>
          <ac:inkMkLst>
            <pc:docMk/>
            <pc:sldMk cId="3146788915" sldId="478"/>
            <ac:inkMk id="116" creationId="{493F4CE2-7B8F-4E58-A23D-3AF3CECDD026}"/>
          </ac:inkMkLst>
        </pc:inkChg>
        <pc:inkChg chg="add mod">
          <ac:chgData name="Tim Cook" userId="d1c7cfb340f2c7ab" providerId="LiveId" clId="{816194AF-5F94-4EF3-8191-2948A8337A68}" dt="2023-04-16T22:17:13.971" v="896"/>
          <ac:inkMkLst>
            <pc:docMk/>
            <pc:sldMk cId="3146788915" sldId="478"/>
            <ac:inkMk id="116" creationId="{9300A8B7-9134-125B-F73A-87553AD2724F}"/>
          </ac:inkMkLst>
        </pc:inkChg>
      </pc:sldChg>
      <pc:sldChg chg="addSp delSp modSp mod">
        <pc:chgData name="Tim Cook" userId="d1c7cfb340f2c7ab" providerId="LiveId" clId="{816194AF-5F94-4EF3-8191-2948A8337A68}" dt="2023-04-16T22:31:30.518" v="965"/>
        <pc:sldMkLst>
          <pc:docMk/>
          <pc:sldMk cId="3428576599" sldId="479"/>
        </pc:sldMkLst>
        <pc:grpChg chg="del mod">
          <ac:chgData name="Tim Cook" userId="d1c7cfb340f2c7ab" providerId="LiveId" clId="{816194AF-5F94-4EF3-8191-2948A8337A68}" dt="2023-04-16T21:58:59.497" v="497"/>
          <ac:grpSpMkLst>
            <pc:docMk/>
            <pc:sldMk cId="3428576599" sldId="479"/>
            <ac:grpSpMk id="5" creationId="{142DD2FC-F257-2862-72E3-37E3DB49D46A}"/>
          </ac:grpSpMkLst>
        </pc:grpChg>
        <pc:grpChg chg="del mod">
          <ac:chgData name="Tim Cook" userId="d1c7cfb340f2c7ab" providerId="LiveId" clId="{816194AF-5F94-4EF3-8191-2948A8337A68}" dt="2023-04-16T21:59:01.065" v="499"/>
          <ac:grpSpMkLst>
            <pc:docMk/>
            <pc:sldMk cId="3428576599" sldId="479"/>
            <ac:grpSpMk id="8" creationId="{9AD94E75-4012-EA18-E544-22B0EA974B79}"/>
          </ac:grpSpMkLst>
        </pc:grpChg>
        <pc:grpChg chg="del mod">
          <ac:chgData name="Tim Cook" userId="d1c7cfb340f2c7ab" providerId="LiveId" clId="{816194AF-5F94-4EF3-8191-2948A8337A68}" dt="2023-04-16T21:59:17.474" v="511"/>
          <ac:grpSpMkLst>
            <pc:docMk/>
            <pc:sldMk cId="3428576599" sldId="479"/>
            <ac:grpSpMk id="10" creationId="{1F3C5092-2326-61EB-608F-A700AD3FD6FB}"/>
          </ac:grpSpMkLst>
        </pc:grpChg>
        <pc:grpChg chg="del mod">
          <ac:chgData name="Tim Cook" userId="d1c7cfb340f2c7ab" providerId="LiveId" clId="{816194AF-5F94-4EF3-8191-2948A8337A68}" dt="2023-04-16T21:59:17.474" v="511"/>
          <ac:grpSpMkLst>
            <pc:docMk/>
            <pc:sldMk cId="3428576599" sldId="479"/>
            <ac:grpSpMk id="16" creationId="{32C83A9E-B9E4-B2BB-0D1B-A617B50844A5}"/>
          </ac:grpSpMkLst>
        </pc:grpChg>
        <pc:grpChg chg="del mod">
          <ac:chgData name="Tim Cook" userId="d1c7cfb340f2c7ab" providerId="LiveId" clId="{816194AF-5F94-4EF3-8191-2948A8337A68}" dt="2023-04-16T21:59:28.442" v="524"/>
          <ac:grpSpMkLst>
            <pc:docMk/>
            <pc:sldMk cId="3428576599" sldId="479"/>
            <ac:grpSpMk id="19" creationId="{57F00EF8-2603-FF62-8E03-E9D12B05A869}"/>
          </ac:grpSpMkLst>
        </pc:grpChg>
        <pc:grpChg chg="mod">
          <ac:chgData name="Tim Cook" userId="d1c7cfb340f2c7ab" providerId="LiveId" clId="{816194AF-5F94-4EF3-8191-2948A8337A68}" dt="2023-04-16T21:59:28.442" v="524"/>
          <ac:grpSpMkLst>
            <pc:docMk/>
            <pc:sldMk cId="3428576599" sldId="479"/>
            <ac:grpSpMk id="28" creationId="{CAA4C668-D959-9D1C-7AFE-BBA2A36AA2A0}"/>
          </ac:grpSpMkLst>
        </pc:grpChg>
        <pc:grpChg chg="mod">
          <ac:chgData name="Tim Cook" userId="d1c7cfb340f2c7ab" providerId="LiveId" clId="{816194AF-5F94-4EF3-8191-2948A8337A68}" dt="2023-04-16T21:59:37.567" v="533"/>
          <ac:grpSpMkLst>
            <pc:docMk/>
            <pc:sldMk cId="3428576599" sldId="479"/>
            <ac:grpSpMk id="36" creationId="{6491793D-D1A2-FB99-8073-B65AFC1441F1}"/>
          </ac:grpSpMkLst>
        </pc:grpChg>
        <pc:grpChg chg="mod">
          <ac:chgData name="Tim Cook" userId="d1c7cfb340f2c7ab" providerId="LiveId" clId="{816194AF-5F94-4EF3-8191-2948A8337A68}" dt="2023-04-16T22:31:15.819" v="947"/>
          <ac:grpSpMkLst>
            <pc:docMk/>
            <pc:sldMk cId="3428576599" sldId="479"/>
            <ac:grpSpMk id="40" creationId="{65F2FF0B-3A06-1B71-C5F2-18C6FFBE756C}"/>
          </ac:grpSpMkLst>
        </pc:grpChg>
        <pc:grpChg chg="mod">
          <ac:chgData name="Tim Cook" userId="d1c7cfb340f2c7ab" providerId="LiveId" clId="{816194AF-5F94-4EF3-8191-2948A8337A68}" dt="2023-04-16T22:31:23.629" v="957"/>
          <ac:grpSpMkLst>
            <pc:docMk/>
            <pc:sldMk cId="3428576599" sldId="479"/>
            <ac:grpSpMk id="47" creationId="{0D4E0AB4-46BC-EAA3-7A01-B9ED111286A5}"/>
          </ac:grpSpMkLst>
        </pc:grpChg>
        <pc:grpChg chg="del mod">
          <ac:chgData name="Tim Cook" userId="d1c7cfb340f2c7ab" providerId="LiveId" clId="{816194AF-5F94-4EF3-8191-2948A8337A68}" dt="2023-04-16T22:30:42.063" v="939"/>
          <ac:grpSpMkLst>
            <pc:docMk/>
            <pc:sldMk cId="3428576599" sldId="479"/>
            <ac:grpSpMk id="61" creationId="{4A301679-3AE5-669C-87E5-F625D2D7BE73}"/>
          </ac:grpSpMkLst>
        </pc:grpChg>
        <pc:grpChg chg="mod">
          <ac:chgData name="Tim Cook" userId="d1c7cfb340f2c7ab" providerId="LiveId" clId="{816194AF-5F94-4EF3-8191-2948A8337A68}" dt="2023-04-16T22:30:38.451" v="932"/>
          <ac:grpSpMkLst>
            <pc:docMk/>
            <pc:sldMk cId="3428576599" sldId="479"/>
            <ac:grpSpMk id="62" creationId="{73D0E315-FD09-DD74-A855-B060DFF79AFF}"/>
          </ac:grpSpMkLst>
        </pc:grpChg>
        <pc:grpChg chg="mod">
          <ac:chgData name="Tim Cook" userId="d1c7cfb340f2c7ab" providerId="LiveId" clId="{816194AF-5F94-4EF3-8191-2948A8337A68}" dt="2023-04-16T22:30:42.063" v="939"/>
          <ac:grpSpMkLst>
            <pc:docMk/>
            <pc:sldMk cId="3428576599" sldId="479"/>
            <ac:grpSpMk id="67" creationId="{E6736429-E0D7-9DD7-3D2C-12DC387F0019}"/>
          </ac:grpSpMkLst>
        </pc:grpChg>
        <pc:grpChg chg="mod">
          <ac:chgData name="Tim Cook" userId="d1c7cfb340f2c7ab" providerId="LiveId" clId="{816194AF-5F94-4EF3-8191-2948A8337A68}" dt="2023-04-16T22:31:20.140" v="951"/>
          <ac:grpSpMkLst>
            <pc:docMk/>
            <pc:sldMk cId="3428576599" sldId="479"/>
            <ac:grpSpMk id="68" creationId="{81E35B4D-C287-0FC8-BFE2-9197740B065F}"/>
          </ac:grpSpMkLst>
        </pc:grpChg>
        <pc:grpChg chg="mod">
          <ac:chgData name="Tim Cook" userId="d1c7cfb340f2c7ab" providerId="LiveId" clId="{816194AF-5F94-4EF3-8191-2948A8337A68}" dt="2023-04-16T22:31:30.518" v="965"/>
          <ac:grpSpMkLst>
            <pc:docMk/>
            <pc:sldMk cId="3428576599" sldId="479"/>
            <ac:grpSpMk id="84" creationId="{2339CFB6-8E45-0C3F-DE81-1D0864E20B61}"/>
          </ac:grpSpMkLst>
        </pc:grp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3" creationId="{BE691276-DB66-EBAF-AB89-33578AB3A128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4" creationId="{D579F026-539E-3BA4-9191-B0A86EBD014D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6" creationId="{148827E5-FA6A-A051-B217-995E7BCC5888}"/>
          </ac:inkMkLst>
        </pc:inkChg>
        <pc:inkChg chg="add del">
          <ac:chgData name="Tim Cook" userId="d1c7cfb340f2c7ab" providerId="LiveId" clId="{816194AF-5F94-4EF3-8191-2948A8337A68}" dt="2023-04-16T21:58:59.278" v="496"/>
          <ac:inkMkLst>
            <pc:docMk/>
            <pc:sldMk cId="3428576599" sldId="479"/>
            <ac:inkMk id="7" creationId="{E3581484-725E-A1F3-9247-7A377123D29F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9" creationId="{A83EAE58-EAD9-ED0B-F0D7-A81DD8B7664E}"/>
          </ac:inkMkLst>
        </pc:inkChg>
        <pc:inkChg chg="add del">
          <ac:chgData name="Tim Cook" userId="d1c7cfb340f2c7ab" providerId="LiveId" clId="{816194AF-5F94-4EF3-8191-2948A8337A68}" dt="2023-04-16T21:59:04.626" v="501"/>
          <ac:inkMkLst>
            <pc:docMk/>
            <pc:sldMk cId="3428576599" sldId="479"/>
            <ac:inkMk id="11" creationId="{0B712AC8-6130-5B44-B7CD-3EF76AC948AF}"/>
          </ac:inkMkLst>
        </pc:inkChg>
        <pc:inkChg chg="add del">
          <ac:chgData name="Tim Cook" userId="d1c7cfb340f2c7ab" providerId="LiveId" clId="{816194AF-5F94-4EF3-8191-2948A8337A68}" dt="2023-04-16T21:59:07.444" v="503"/>
          <ac:inkMkLst>
            <pc:docMk/>
            <pc:sldMk cId="3428576599" sldId="479"/>
            <ac:inkMk id="12" creationId="{E65E9592-7CC1-A38E-E4E0-C745D7270765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13" creationId="{300EAB43-FCDB-C220-89E8-C84BB22EB937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14" creationId="{3FC752E6-93E2-45EA-8F9A-0403AF8FDDCC}"/>
          </ac:inkMkLst>
        </pc:inkChg>
        <pc:inkChg chg="add del mod">
          <ac:chgData name="Tim Cook" userId="d1c7cfb340f2c7ab" providerId="LiveId" clId="{816194AF-5F94-4EF3-8191-2948A8337A68}" dt="2023-04-16T21:59:14.013" v="508"/>
          <ac:inkMkLst>
            <pc:docMk/>
            <pc:sldMk cId="3428576599" sldId="479"/>
            <ac:inkMk id="15" creationId="{139FBD0D-97FF-A4C6-EF41-7BB8636D6630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17" creationId="{0389D78A-AF49-2EFD-FC16-03ACDF864BDD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18" creationId="{9EEBFD97-3F63-B53A-3458-66575AD836D1}"/>
          </ac:inkMkLst>
        </pc:inkChg>
        <pc:inkChg chg="add del">
          <ac:chgData name="Tim Cook" userId="d1c7cfb340f2c7ab" providerId="LiveId" clId="{816194AF-5F94-4EF3-8191-2948A8337A68}" dt="2023-04-16T21:59:22.655" v="517"/>
          <ac:inkMkLst>
            <pc:docMk/>
            <pc:sldMk cId="3428576599" sldId="479"/>
            <ac:inkMk id="20" creationId="{F3ACB909-5FD0-D487-EB9B-B0EAA8232645}"/>
          </ac:inkMkLst>
        </pc:inkChg>
        <pc:inkChg chg="add del">
          <ac:chgData name="Tim Cook" userId="d1c7cfb340f2c7ab" providerId="LiveId" clId="{816194AF-5F94-4EF3-8191-2948A8337A68}" dt="2023-04-16T21:59:24.727" v="519"/>
          <ac:inkMkLst>
            <pc:docMk/>
            <pc:sldMk cId="3428576599" sldId="479"/>
            <ac:inkMk id="21" creationId="{4CB57AD2-79AE-2351-3B93-7BED6051784B}"/>
          </ac:inkMkLst>
        </pc:inkChg>
        <pc:inkChg chg="add del">
          <ac:chgData name="Tim Cook" userId="d1c7cfb340f2c7ab" providerId="LiveId" clId="{816194AF-5F94-4EF3-8191-2948A8337A68}" dt="2023-04-16T21:59:22.655" v="518"/>
          <ac:inkMkLst>
            <pc:docMk/>
            <pc:sldMk cId="3428576599" sldId="479"/>
            <ac:inkMk id="22" creationId="{72C696F3-7C58-A935-5CFC-29C69E1EC1B3}"/>
          </ac:inkMkLst>
        </pc:inkChg>
        <pc:inkChg chg="add del">
          <ac:chgData name="Tim Cook" userId="d1c7cfb340f2c7ab" providerId="LiveId" clId="{816194AF-5F94-4EF3-8191-2948A8337A68}" dt="2023-04-16T21:59:22.655" v="516"/>
          <ac:inkMkLst>
            <pc:docMk/>
            <pc:sldMk cId="3428576599" sldId="479"/>
            <ac:inkMk id="23" creationId="{DFEB2543-1F25-32BD-0697-1C9DC6A3E8C0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24" creationId="{57EC4059-6FFC-6D18-06AA-EFC31F3926F1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25" creationId="{772EBC88-7B0B-4772-5A5F-33EDB0FA3927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26" creationId="{CE3752A8-60AD-0565-2C52-00F6A4782C2B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27" creationId="{D881BB87-BF43-AB48-07D9-50E525CAE368}"/>
          </ac:inkMkLst>
        </pc:inkChg>
        <pc:inkChg chg="add">
          <ac:chgData name="Tim Cook" userId="d1c7cfb340f2c7ab" providerId="LiveId" clId="{816194AF-5F94-4EF3-8191-2948A8337A68}" dt="2023-04-16T21:59:34.168" v="526" actId="9405"/>
          <ac:inkMkLst>
            <pc:docMk/>
            <pc:sldMk cId="3428576599" sldId="479"/>
            <ac:inkMk id="29" creationId="{9D342DAC-3585-A87E-0E9A-3655AC714E4F}"/>
          </ac:inkMkLst>
        </pc:inkChg>
        <pc:inkChg chg="add">
          <ac:chgData name="Tim Cook" userId="d1c7cfb340f2c7ab" providerId="LiveId" clId="{816194AF-5F94-4EF3-8191-2948A8337A68}" dt="2023-04-16T21:59:34.954" v="527" actId="9405"/>
          <ac:inkMkLst>
            <pc:docMk/>
            <pc:sldMk cId="3428576599" sldId="479"/>
            <ac:inkMk id="30" creationId="{4288526B-A354-2CBB-0F03-0148A2F3E8B4}"/>
          </ac:inkMkLst>
        </pc:inkChg>
        <pc:inkChg chg="add mod">
          <ac:chgData name="Tim Cook" userId="d1c7cfb340f2c7ab" providerId="LiveId" clId="{816194AF-5F94-4EF3-8191-2948A8337A68}" dt="2023-04-16T21:59:37.567" v="533"/>
          <ac:inkMkLst>
            <pc:docMk/>
            <pc:sldMk cId="3428576599" sldId="479"/>
            <ac:inkMk id="31" creationId="{27C8C27F-5D43-EE60-90A6-05F9E36FD0CC}"/>
          </ac:inkMkLst>
        </pc:inkChg>
        <pc:inkChg chg="add mod">
          <ac:chgData name="Tim Cook" userId="d1c7cfb340f2c7ab" providerId="LiveId" clId="{816194AF-5F94-4EF3-8191-2948A8337A68}" dt="2023-04-16T21:59:37.567" v="533"/>
          <ac:inkMkLst>
            <pc:docMk/>
            <pc:sldMk cId="3428576599" sldId="479"/>
            <ac:inkMk id="32" creationId="{BBE0AC04-EF7B-D830-418D-EAAC44ADD90B}"/>
          </ac:inkMkLst>
        </pc:inkChg>
        <pc:inkChg chg="add mod">
          <ac:chgData name="Tim Cook" userId="d1c7cfb340f2c7ab" providerId="LiveId" clId="{816194AF-5F94-4EF3-8191-2948A8337A68}" dt="2023-04-16T21:59:37.567" v="533"/>
          <ac:inkMkLst>
            <pc:docMk/>
            <pc:sldMk cId="3428576599" sldId="479"/>
            <ac:inkMk id="33" creationId="{8BB1D915-97C8-6ED4-5ED3-B05DF7D75CA2}"/>
          </ac:inkMkLst>
        </pc:inkChg>
        <pc:inkChg chg="add mod">
          <ac:chgData name="Tim Cook" userId="d1c7cfb340f2c7ab" providerId="LiveId" clId="{816194AF-5F94-4EF3-8191-2948A8337A68}" dt="2023-04-16T21:59:37.567" v="533"/>
          <ac:inkMkLst>
            <pc:docMk/>
            <pc:sldMk cId="3428576599" sldId="479"/>
            <ac:inkMk id="34" creationId="{EF8A032A-5D06-7E22-7E3D-6FD585EB8D89}"/>
          </ac:inkMkLst>
        </pc:inkChg>
        <pc:inkChg chg="add mod">
          <ac:chgData name="Tim Cook" userId="d1c7cfb340f2c7ab" providerId="LiveId" clId="{816194AF-5F94-4EF3-8191-2948A8337A68}" dt="2023-04-16T21:59:37.567" v="533"/>
          <ac:inkMkLst>
            <pc:docMk/>
            <pc:sldMk cId="3428576599" sldId="479"/>
            <ac:inkMk id="35" creationId="{24A244F5-0081-3F05-5E23-026BB089AC24}"/>
          </ac:inkMkLst>
        </pc:inkChg>
        <pc:inkChg chg="add del mod">
          <ac:chgData name="Tim Cook" userId="d1c7cfb340f2c7ab" providerId="LiveId" clId="{816194AF-5F94-4EF3-8191-2948A8337A68}" dt="2023-04-16T22:31:17.469" v="949" actId="9405"/>
          <ac:inkMkLst>
            <pc:docMk/>
            <pc:sldMk cId="3428576599" sldId="479"/>
            <ac:inkMk id="37" creationId="{1C8A4C8D-DEBB-8B4F-7463-C5706F6CB1BA}"/>
          </ac:inkMkLst>
        </pc:inkChg>
        <pc:inkChg chg="add del">
          <ac:chgData name="Tim Cook" userId="d1c7cfb340f2c7ab" providerId="LiveId" clId="{816194AF-5F94-4EF3-8191-2948A8337A68}" dt="2023-04-16T22:30:31.486" v="910"/>
          <ac:inkMkLst>
            <pc:docMk/>
            <pc:sldMk cId="3428576599" sldId="479"/>
            <ac:inkMk id="37" creationId="{5B4FEC8E-0EA7-F0C2-3FB1-79178AD141E8}"/>
          </ac:inkMkLst>
        </pc:inkChg>
        <pc:inkChg chg="add del">
          <ac:chgData name="Tim Cook" userId="d1c7cfb340f2c7ab" providerId="LiveId" clId="{816194AF-5F94-4EF3-8191-2948A8337A68}" dt="2023-04-16T22:30:31.486" v="908"/>
          <ac:inkMkLst>
            <pc:docMk/>
            <pc:sldMk cId="3428576599" sldId="479"/>
            <ac:inkMk id="38" creationId="{9E58E9B5-D859-291D-A28B-7997E65239F0}"/>
          </ac:inkMkLst>
        </pc:inkChg>
        <pc:inkChg chg="add del mod">
          <ac:chgData name="Tim Cook" userId="d1c7cfb340f2c7ab" providerId="LiveId" clId="{816194AF-5F94-4EF3-8191-2948A8337A68}" dt="2023-04-16T22:31:16.446" v="948" actId="9405"/>
          <ac:inkMkLst>
            <pc:docMk/>
            <pc:sldMk cId="3428576599" sldId="479"/>
            <ac:inkMk id="38" creationId="{A1F8EE26-7584-6308-586E-06E614077E2E}"/>
          </ac:inkMkLst>
        </pc:inkChg>
        <pc:inkChg chg="add del mod">
          <ac:chgData name="Tim Cook" userId="d1c7cfb340f2c7ab" providerId="LiveId" clId="{816194AF-5F94-4EF3-8191-2948A8337A68}" dt="2023-04-16T22:31:15.819" v="947"/>
          <ac:inkMkLst>
            <pc:docMk/>
            <pc:sldMk cId="3428576599" sldId="479"/>
            <ac:inkMk id="39" creationId="{08922EA7-0D18-709E-AB6C-DA8890278A2E}"/>
          </ac:inkMkLst>
        </pc:inkChg>
        <pc:inkChg chg="add del">
          <ac:chgData name="Tim Cook" userId="d1c7cfb340f2c7ab" providerId="LiveId" clId="{816194AF-5F94-4EF3-8191-2948A8337A68}" dt="2023-04-16T22:30:32.276" v="915"/>
          <ac:inkMkLst>
            <pc:docMk/>
            <pc:sldMk cId="3428576599" sldId="479"/>
            <ac:inkMk id="39" creationId="{09208142-166E-208D-ADFE-3764210FCEA2}"/>
          </ac:inkMkLst>
        </pc:inkChg>
        <pc:inkChg chg="add del">
          <ac:chgData name="Tim Cook" userId="d1c7cfb340f2c7ab" providerId="LiveId" clId="{816194AF-5F94-4EF3-8191-2948A8337A68}" dt="2023-04-16T22:30:31.705" v="913"/>
          <ac:inkMkLst>
            <pc:docMk/>
            <pc:sldMk cId="3428576599" sldId="479"/>
            <ac:inkMk id="40" creationId="{2AE49772-03AF-04A4-0EA7-8D18A44DF07A}"/>
          </ac:inkMkLst>
        </pc:inkChg>
        <pc:inkChg chg="add mod">
          <ac:chgData name="Tim Cook" userId="d1c7cfb340f2c7ab" providerId="LiveId" clId="{816194AF-5F94-4EF3-8191-2948A8337A68}" dt="2023-04-16T22:31:23.629" v="957"/>
          <ac:inkMkLst>
            <pc:docMk/>
            <pc:sldMk cId="3428576599" sldId="479"/>
            <ac:inkMk id="41" creationId="{3D1CABC6-759B-CCEA-CA34-99C66A18F867}"/>
          </ac:inkMkLst>
        </pc:inkChg>
        <pc:inkChg chg="add del">
          <ac:chgData name="Tim Cook" userId="d1c7cfb340f2c7ab" providerId="LiveId" clId="{816194AF-5F94-4EF3-8191-2948A8337A68}" dt="2023-04-16T22:30:32.276" v="918"/>
          <ac:inkMkLst>
            <pc:docMk/>
            <pc:sldMk cId="3428576599" sldId="479"/>
            <ac:inkMk id="41" creationId="{BCFA3F17-538F-1862-AEAD-A85A8C23BB5B}"/>
          </ac:inkMkLst>
        </pc:inkChg>
        <pc:inkChg chg="add del">
          <ac:chgData name="Tim Cook" userId="d1c7cfb340f2c7ab" providerId="LiveId" clId="{816194AF-5F94-4EF3-8191-2948A8337A68}" dt="2023-04-16T22:30:32.276" v="914"/>
          <ac:inkMkLst>
            <pc:docMk/>
            <pc:sldMk cId="3428576599" sldId="479"/>
            <ac:inkMk id="42" creationId="{DF295618-9814-0152-E953-61AD380E9650}"/>
          </ac:inkMkLst>
        </pc:inkChg>
        <pc:inkChg chg="add mod">
          <ac:chgData name="Tim Cook" userId="d1c7cfb340f2c7ab" providerId="LiveId" clId="{816194AF-5F94-4EF3-8191-2948A8337A68}" dt="2023-04-16T22:31:23.629" v="957"/>
          <ac:inkMkLst>
            <pc:docMk/>
            <pc:sldMk cId="3428576599" sldId="479"/>
            <ac:inkMk id="42" creationId="{DF701F98-32EF-8D48-D603-1145625BD808}"/>
          </ac:inkMkLst>
        </pc:inkChg>
        <pc:inkChg chg="add mod">
          <ac:chgData name="Tim Cook" userId="d1c7cfb340f2c7ab" providerId="LiveId" clId="{816194AF-5F94-4EF3-8191-2948A8337A68}" dt="2023-04-16T22:31:23.629" v="957"/>
          <ac:inkMkLst>
            <pc:docMk/>
            <pc:sldMk cId="3428576599" sldId="479"/>
            <ac:inkMk id="43" creationId="{58F167D2-FBB8-A1AE-7A6C-EC39E59A9469}"/>
          </ac:inkMkLst>
        </pc:inkChg>
        <pc:inkChg chg="add del">
          <ac:chgData name="Tim Cook" userId="d1c7cfb340f2c7ab" providerId="LiveId" clId="{816194AF-5F94-4EF3-8191-2948A8337A68}" dt="2023-04-16T22:30:32.276" v="917"/>
          <ac:inkMkLst>
            <pc:docMk/>
            <pc:sldMk cId="3428576599" sldId="479"/>
            <ac:inkMk id="43" creationId="{A6449AA3-A4BC-AF07-4938-315AC8438010}"/>
          </ac:inkMkLst>
        </pc:inkChg>
        <pc:inkChg chg="add del">
          <ac:chgData name="Tim Cook" userId="d1c7cfb340f2c7ab" providerId="LiveId" clId="{816194AF-5F94-4EF3-8191-2948A8337A68}" dt="2023-04-16T22:30:32.276" v="916"/>
          <ac:inkMkLst>
            <pc:docMk/>
            <pc:sldMk cId="3428576599" sldId="479"/>
            <ac:inkMk id="44" creationId="{E08401C7-FE9D-4EB5-19B3-D66683E204E3}"/>
          </ac:inkMkLst>
        </pc:inkChg>
        <pc:inkChg chg="add mod">
          <ac:chgData name="Tim Cook" userId="d1c7cfb340f2c7ab" providerId="LiveId" clId="{816194AF-5F94-4EF3-8191-2948A8337A68}" dt="2023-04-16T22:31:23.629" v="957"/>
          <ac:inkMkLst>
            <pc:docMk/>
            <pc:sldMk cId="3428576599" sldId="479"/>
            <ac:inkMk id="44" creationId="{E8E6F7E2-AB2E-4479-58AE-DEAF6FB6B4AB}"/>
          </ac:inkMkLst>
        </pc:inkChg>
        <pc:inkChg chg="add mod">
          <ac:chgData name="Tim Cook" userId="d1c7cfb340f2c7ab" providerId="LiveId" clId="{816194AF-5F94-4EF3-8191-2948A8337A68}" dt="2023-04-16T22:31:23.629" v="957"/>
          <ac:inkMkLst>
            <pc:docMk/>
            <pc:sldMk cId="3428576599" sldId="479"/>
            <ac:inkMk id="45" creationId="{4F453565-A308-622D-28B6-35AA7D350818}"/>
          </ac:inkMkLst>
        </pc:inkChg>
        <pc:inkChg chg="add del">
          <ac:chgData name="Tim Cook" userId="d1c7cfb340f2c7ab" providerId="LiveId" clId="{816194AF-5F94-4EF3-8191-2948A8337A68}" dt="2023-04-16T22:30:31.626" v="912"/>
          <ac:inkMkLst>
            <pc:docMk/>
            <pc:sldMk cId="3428576599" sldId="479"/>
            <ac:inkMk id="45" creationId="{8341505B-2160-96CC-60E3-F5CB6A2F7050}"/>
          </ac:inkMkLst>
        </pc:inkChg>
        <pc:inkChg chg="add del">
          <ac:chgData name="Tim Cook" userId="d1c7cfb340f2c7ab" providerId="LiveId" clId="{816194AF-5F94-4EF3-8191-2948A8337A68}" dt="2023-04-16T22:30:31.626" v="911"/>
          <ac:inkMkLst>
            <pc:docMk/>
            <pc:sldMk cId="3428576599" sldId="479"/>
            <ac:inkMk id="46" creationId="{AB9B6DC5-5F7C-DDB6-833C-1B0A710975E5}"/>
          </ac:inkMkLst>
        </pc:inkChg>
        <pc:inkChg chg="add del">
          <ac:chgData name="Tim Cook" userId="d1c7cfb340f2c7ab" providerId="LiveId" clId="{816194AF-5F94-4EF3-8191-2948A8337A68}" dt="2023-04-16T22:30:31.486" v="909"/>
          <ac:inkMkLst>
            <pc:docMk/>
            <pc:sldMk cId="3428576599" sldId="479"/>
            <ac:inkMk id="47" creationId="{E62005B1-DA0C-BB25-CD76-2923EA2C72CF}"/>
          </ac:inkMkLst>
        </pc:inkChg>
        <pc:inkChg chg="add mod">
          <ac:chgData name="Tim Cook" userId="d1c7cfb340f2c7ab" providerId="LiveId" clId="{816194AF-5F94-4EF3-8191-2948A8337A68}" dt="2023-04-16T22:30:38.451" v="932"/>
          <ac:inkMkLst>
            <pc:docMk/>
            <pc:sldMk cId="3428576599" sldId="479"/>
            <ac:inkMk id="48" creationId="{7B8AA115-AD7E-1CC9-40A0-CBC073CFF238}"/>
          </ac:inkMkLst>
        </pc:inkChg>
        <pc:inkChg chg="add mod">
          <ac:chgData name="Tim Cook" userId="d1c7cfb340f2c7ab" providerId="LiveId" clId="{816194AF-5F94-4EF3-8191-2948A8337A68}" dt="2023-04-16T22:30:38.451" v="932"/>
          <ac:inkMkLst>
            <pc:docMk/>
            <pc:sldMk cId="3428576599" sldId="479"/>
            <ac:inkMk id="49" creationId="{65B53FCA-B71F-2638-FAFC-46A886D04E3E}"/>
          </ac:inkMkLst>
        </pc:inkChg>
        <pc:inkChg chg="add mod">
          <ac:chgData name="Tim Cook" userId="d1c7cfb340f2c7ab" providerId="LiveId" clId="{816194AF-5F94-4EF3-8191-2948A8337A68}" dt="2023-04-16T22:30:38.451" v="932"/>
          <ac:inkMkLst>
            <pc:docMk/>
            <pc:sldMk cId="3428576599" sldId="479"/>
            <ac:inkMk id="50" creationId="{F24DE177-ABF9-245A-410D-8981E4520FE6}"/>
          </ac:inkMkLst>
        </pc:inkChg>
        <pc:inkChg chg="add mod">
          <ac:chgData name="Tim Cook" userId="d1c7cfb340f2c7ab" providerId="LiveId" clId="{816194AF-5F94-4EF3-8191-2948A8337A68}" dt="2023-04-16T22:30:38.451" v="932"/>
          <ac:inkMkLst>
            <pc:docMk/>
            <pc:sldMk cId="3428576599" sldId="479"/>
            <ac:inkMk id="51" creationId="{2CA5B6EA-1143-B4CD-782D-A9E68B52D2E1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52" creationId="{04A2EA69-EF87-C8C0-AB2E-23FFD9ECC2D0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53" creationId="{E012A024-719C-6826-61AA-8BE7A76D0695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54" creationId="{3D14F263-2F34-EBEF-B3A4-75FC98AF8A35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55" creationId="{B5781C38-50B1-D1E6-E1B8-C9D9422F1534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56" creationId="{E2BF6B6D-BBE7-4562-40DC-7D2ED93031BF}"/>
          </ac:inkMkLst>
        </pc:inkChg>
        <pc:inkChg chg="add mod">
          <ac:chgData name="Tim Cook" userId="d1c7cfb340f2c7ab" providerId="LiveId" clId="{816194AF-5F94-4EF3-8191-2948A8337A68}" dt="2023-04-16T22:31:30.518" v="965"/>
          <ac:inkMkLst>
            <pc:docMk/>
            <pc:sldMk cId="3428576599" sldId="479"/>
            <ac:inkMk id="57" creationId="{B7189C9D-B30A-1003-E90C-4C61132DD331}"/>
          </ac:inkMkLst>
        </pc:inkChg>
        <pc:inkChg chg="add del mod">
          <ac:chgData name="Tim Cook" userId="d1c7cfb340f2c7ab" providerId="LiveId" clId="{816194AF-5F94-4EF3-8191-2948A8337A68}" dt="2023-04-16T22:30:38.861" v="934"/>
          <ac:inkMkLst>
            <pc:docMk/>
            <pc:sldMk cId="3428576599" sldId="479"/>
            <ac:inkMk id="57" creationId="{C3303E7F-8911-A850-C01F-7F9644370546}"/>
          </ac:inkMkLst>
        </pc:inkChg>
        <pc:inkChg chg="add mod">
          <ac:chgData name="Tim Cook" userId="d1c7cfb340f2c7ab" providerId="LiveId" clId="{816194AF-5F94-4EF3-8191-2948A8337A68}" dt="2023-04-16T22:31:30.518" v="965"/>
          <ac:inkMkLst>
            <pc:docMk/>
            <pc:sldMk cId="3428576599" sldId="479"/>
            <ac:inkMk id="58" creationId="{98727427-D7F0-60EE-85F6-C2B85D812C83}"/>
          </ac:inkMkLst>
        </pc:inkChg>
        <pc:inkChg chg="add del mod">
          <ac:chgData name="Tim Cook" userId="d1c7cfb340f2c7ab" providerId="LiveId" clId="{816194AF-5F94-4EF3-8191-2948A8337A68}" dt="2023-04-16T22:30:38.861" v="933"/>
          <ac:inkMkLst>
            <pc:docMk/>
            <pc:sldMk cId="3428576599" sldId="479"/>
            <ac:inkMk id="58" creationId="{C61CF413-BEE3-FFC0-C966-CEDD4326348F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59" creationId="{75615833-5D77-FCD4-14B3-7CA39CDFD542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60" creationId="{E1339935-E220-3B3D-36A8-1C36B198FC69}"/>
          </ac:inkMkLst>
        </pc:inkChg>
        <pc:inkChg chg="add mod">
          <ac:chgData name="Tim Cook" userId="d1c7cfb340f2c7ab" providerId="LiveId" clId="{816194AF-5F94-4EF3-8191-2948A8337A68}" dt="2023-04-16T22:31:30.518" v="965"/>
          <ac:inkMkLst>
            <pc:docMk/>
            <pc:sldMk cId="3428576599" sldId="479"/>
            <ac:inkMk id="61" creationId="{C2A060B5-E44B-5422-D103-7F13EFFB4B7E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63" creationId="{8B9EEC8C-D54D-E981-7A53-80ECAAAF84F2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64" creationId="{77D1BAAA-916A-8ED0-8CD9-1579C9BD3B96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65" creationId="{B9D72107-25D2-8C66-0F21-D88FC8A54E14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66" creationId="{CFED0FF7-565C-D2F2-A736-4562C487C504}"/>
          </ac:inkMkLst>
        </pc:inkChg>
        <pc:inkChg chg="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69" creationId="{BE3DB916-FAEF-D996-B49C-92A0C7C21C84}"/>
          </ac:inkMkLst>
        </pc:inkChg>
        <pc:inkChg chg="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70" creationId="{BDF20838-8C8F-5769-382F-73BE3259274E}"/>
          </ac:inkMkLst>
        </pc:inkChg>
        <pc:inkChg chg="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71" creationId="{64F7357E-5093-0585-73B0-04CB0FD5C040}"/>
          </ac:inkMkLst>
        </pc:inkChg>
        <pc:inkChg chg="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72" creationId="{F41668DF-E1B7-1142-EBAE-46CD6BAF0899}"/>
          </ac:inkMkLst>
        </pc:inkChg>
        <pc:inkChg chg="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73" creationId="{9892B51F-A851-C8F4-388D-67CE7E2E99EF}"/>
          </ac:inkMkLst>
        </pc:inkChg>
        <pc:inkChg chg="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74" creationId="{5E2849C0-DA52-B579-9FEC-8586161D250D}"/>
          </ac:inkMkLst>
        </pc:inkChg>
        <pc:inkChg chg="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75" creationId="{B3D4F6C1-45B2-89F5-9845-9F9FF0AA12E1}"/>
          </ac:inkMkLst>
        </pc:inkChg>
        <pc:inkChg chg="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76" creationId="{BBC8BD76-ABC3-8EDE-E7BB-8FBA2F4AAB58}"/>
          </ac:inkMkLst>
        </pc:inkChg>
        <pc:inkChg chg="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77" creationId="{58A4460D-5C17-1911-2206-2B1D478C2E74}"/>
          </ac:inkMkLst>
        </pc:inkChg>
        <pc:inkChg chg="del 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78" creationId="{4135EDD1-661B-F5CB-62AE-A9C215777901}"/>
          </ac:inkMkLst>
        </pc:inkChg>
        <pc:inkChg chg="del">
          <ac:chgData name="Tim Cook" userId="d1c7cfb340f2c7ab" providerId="LiveId" clId="{816194AF-5F94-4EF3-8191-2948A8337A68}" dt="2023-04-16T22:31:20.140" v="950"/>
          <ac:inkMkLst>
            <pc:docMk/>
            <pc:sldMk cId="3428576599" sldId="479"/>
            <ac:inkMk id="79" creationId="{3714E55B-DDB4-FFFD-9A03-ECCFDDE0FB83}"/>
          </ac:inkMkLst>
        </pc:inkChg>
        <pc:inkChg chg="add mod">
          <ac:chgData name="Tim Cook" userId="d1c7cfb340f2c7ab" providerId="LiveId" clId="{816194AF-5F94-4EF3-8191-2948A8337A68}" dt="2023-04-16T22:31:30.518" v="965"/>
          <ac:inkMkLst>
            <pc:docMk/>
            <pc:sldMk cId="3428576599" sldId="479"/>
            <ac:inkMk id="80" creationId="{D48EFACC-76A9-152F-EF4F-4462186F6867}"/>
          </ac:inkMkLst>
        </pc:inkChg>
        <pc:inkChg chg="add mod">
          <ac:chgData name="Tim Cook" userId="d1c7cfb340f2c7ab" providerId="LiveId" clId="{816194AF-5F94-4EF3-8191-2948A8337A68}" dt="2023-04-16T22:31:30.518" v="965"/>
          <ac:inkMkLst>
            <pc:docMk/>
            <pc:sldMk cId="3428576599" sldId="479"/>
            <ac:inkMk id="81" creationId="{7E4A5B50-FB18-0D27-AAE1-DDD1CFF4958E}"/>
          </ac:inkMkLst>
        </pc:inkChg>
        <pc:inkChg chg="add mod">
          <ac:chgData name="Tim Cook" userId="d1c7cfb340f2c7ab" providerId="LiveId" clId="{816194AF-5F94-4EF3-8191-2948A8337A68}" dt="2023-04-16T22:31:30.518" v="965"/>
          <ac:inkMkLst>
            <pc:docMk/>
            <pc:sldMk cId="3428576599" sldId="479"/>
            <ac:inkMk id="82" creationId="{A25ACC60-D4B3-8C50-71F7-9C0CA5FD3F0E}"/>
          </ac:inkMkLst>
        </pc:inkChg>
        <pc:inkChg chg="add mod">
          <ac:chgData name="Tim Cook" userId="d1c7cfb340f2c7ab" providerId="LiveId" clId="{816194AF-5F94-4EF3-8191-2948A8337A68}" dt="2023-04-16T22:31:30.518" v="965"/>
          <ac:inkMkLst>
            <pc:docMk/>
            <pc:sldMk cId="3428576599" sldId="479"/>
            <ac:inkMk id="83" creationId="{8974561D-5C0D-81A3-5629-D4472069EBA5}"/>
          </ac:inkMkLst>
        </pc:inkChg>
      </pc:sldChg>
      <pc:sldChg chg="addSp delSp modSp mod">
        <pc:chgData name="Tim Cook" userId="d1c7cfb340f2c7ab" providerId="LiveId" clId="{816194AF-5F94-4EF3-8191-2948A8337A68}" dt="2023-04-16T22:06:12.333" v="710"/>
        <pc:sldMkLst>
          <pc:docMk/>
          <pc:sldMk cId="1751661740" sldId="481"/>
        </pc:sldMkLst>
        <pc:grpChg chg="del mod">
          <ac:chgData name="Tim Cook" userId="d1c7cfb340f2c7ab" providerId="LiveId" clId="{816194AF-5F94-4EF3-8191-2948A8337A68}" dt="2023-04-16T22:05:40.099" v="672"/>
          <ac:grpSpMkLst>
            <pc:docMk/>
            <pc:sldMk cId="1751661740" sldId="481"/>
            <ac:grpSpMk id="5" creationId="{97A47B75-7684-F33A-F65F-FE0E7C576B22}"/>
          </ac:grpSpMkLst>
        </pc:grpChg>
        <pc:grpChg chg="del mod">
          <ac:chgData name="Tim Cook" userId="d1c7cfb340f2c7ab" providerId="LiveId" clId="{816194AF-5F94-4EF3-8191-2948A8337A68}" dt="2023-04-16T22:02:09.144" v="556"/>
          <ac:grpSpMkLst>
            <pc:docMk/>
            <pc:sldMk cId="1751661740" sldId="481"/>
            <ac:grpSpMk id="11" creationId="{8F93888D-9EE1-E68E-CB22-EEAB576AB055}"/>
          </ac:grpSpMkLst>
        </pc:grpChg>
        <pc:grpChg chg="del mod">
          <ac:chgData name="Tim Cook" userId="d1c7cfb340f2c7ab" providerId="LiveId" clId="{816194AF-5F94-4EF3-8191-2948A8337A68}" dt="2023-04-16T22:02:11.345" v="559"/>
          <ac:grpSpMkLst>
            <pc:docMk/>
            <pc:sldMk cId="1751661740" sldId="481"/>
            <ac:grpSpMk id="17" creationId="{D2761282-C791-9449-2A70-0527DD92D369}"/>
          </ac:grpSpMkLst>
        </pc:grpChg>
        <pc:grpChg chg="del mod">
          <ac:chgData name="Tim Cook" userId="d1c7cfb340f2c7ab" providerId="LiveId" clId="{816194AF-5F94-4EF3-8191-2948A8337A68}" dt="2023-04-16T22:02:12.698" v="561"/>
          <ac:grpSpMkLst>
            <pc:docMk/>
            <pc:sldMk cId="1751661740" sldId="481"/>
            <ac:grpSpMk id="19" creationId="{0694ABE6-89B7-19EA-A44C-7747637B1811}"/>
          </ac:grpSpMkLst>
        </pc:grpChg>
        <pc:grpChg chg="del mod">
          <ac:chgData name="Tim Cook" userId="d1c7cfb340f2c7ab" providerId="LiveId" clId="{816194AF-5F94-4EF3-8191-2948A8337A68}" dt="2023-04-16T22:02:15.316" v="565"/>
          <ac:grpSpMkLst>
            <pc:docMk/>
            <pc:sldMk cId="1751661740" sldId="481"/>
            <ac:grpSpMk id="21" creationId="{043A2198-8B7C-5519-A1A4-A114E0B2ADF1}"/>
          </ac:grpSpMkLst>
        </pc:grpChg>
        <pc:grpChg chg="del mod">
          <ac:chgData name="Tim Cook" userId="d1c7cfb340f2c7ab" providerId="LiveId" clId="{816194AF-5F94-4EF3-8191-2948A8337A68}" dt="2023-04-16T22:05:33.918" v="664"/>
          <ac:grpSpMkLst>
            <pc:docMk/>
            <pc:sldMk cId="1751661740" sldId="481"/>
            <ac:grpSpMk id="21" creationId="{CE567FB0-FAA8-E014-08A9-EEF47E44C2B5}"/>
          </ac:grpSpMkLst>
        </pc:grpChg>
        <pc:grpChg chg="mod">
          <ac:chgData name="Tim Cook" userId="d1c7cfb340f2c7ab" providerId="LiveId" clId="{816194AF-5F94-4EF3-8191-2948A8337A68}" dt="2023-04-16T22:02:15.316" v="565"/>
          <ac:grpSpMkLst>
            <pc:docMk/>
            <pc:sldMk cId="1751661740" sldId="481"/>
            <ac:grpSpMk id="25" creationId="{95702A6F-7471-3CC5-8FD1-09A8F51B304C}"/>
          </ac:grpSpMkLst>
        </pc:grpChg>
        <pc:grpChg chg="mod">
          <ac:chgData name="Tim Cook" userId="d1c7cfb340f2c7ab" providerId="LiveId" clId="{816194AF-5F94-4EF3-8191-2948A8337A68}" dt="2023-04-16T22:05:33.934" v="665"/>
          <ac:grpSpMkLst>
            <pc:docMk/>
            <pc:sldMk cId="1751661740" sldId="481"/>
            <ac:grpSpMk id="28" creationId="{9242AC18-35B0-9043-894C-2B68F66BD497}"/>
          </ac:grpSpMkLst>
        </pc:grpChg>
        <pc:grpChg chg="mod">
          <ac:chgData name="Tim Cook" userId="d1c7cfb340f2c7ab" providerId="LiveId" clId="{816194AF-5F94-4EF3-8191-2948A8337A68}" dt="2023-04-16T22:02:20.782" v="578"/>
          <ac:grpSpMkLst>
            <pc:docMk/>
            <pc:sldMk cId="1751661740" sldId="481"/>
            <ac:grpSpMk id="33" creationId="{B5A2DC13-11FC-5829-69CC-DFA5DFB6E6E6}"/>
          </ac:grpSpMkLst>
        </pc:grpChg>
        <pc:grpChg chg="del mod">
          <ac:chgData name="Tim Cook" userId="d1c7cfb340f2c7ab" providerId="LiveId" clId="{816194AF-5F94-4EF3-8191-2948A8337A68}" dt="2023-04-16T22:05:46.832" v="681"/>
          <ac:grpSpMkLst>
            <pc:docMk/>
            <pc:sldMk cId="1751661740" sldId="481"/>
            <ac:grpSpMk id="40" creationId="{E9E388F7-1505-BB1F-A20B-713638548768}"/>
          </ac:grpSpMkLst>
        </pc:grpChg>
        <pc:grpChg chg="del mod">
          <ac:chgData name="Tim Cook" userId="d1c7cfb340f2c7ab" providerId="LiveId" clId="{816194AF-5F94-4EF3-8191-2948A8337A68}" dt="2023-04-16T22:04:14.816" v="615"/>
          <ac:grpSpMkLst>
            <pc:docMk/>
            <pc:sldMk cId="1751661740" sldId="481"/>
            <ac:grpSpMk id="45" creationId="{19A863C9-EAF5-F833-8179-0F37CB845267}"/>
          </ac:grpSpMkLst>
        </pc:grpChg>
        <pc:grpChg chg="del mod">
          <ac:chgData name="Tim Cook" userId="d1c7cfb340f2c7ab" providerId="LiveId" clId="{816194AF-5F94-4EF3-8191-2948A8337A68}" dt="2023-04-16T22:05:55.060" v="694"/>
          <ac:grpSpMkLst>
            <pc:docMk/>
            <pc:sldMk cId="1751661740" sldId="481"/>
            <ac:grpSpMk id="45" creationId="{C5BF2978-4896-5A37-51AE-E72EA20AC33D}"/>
          </ac:grpSpMkLst>
        </pc:grpChg>
        <pc:grpChg chg="del mod">
          <ac:chgData name="Tim Cook" userId="d1c7cfb340f2c7ab" providerId="LiveId" clId="{816194AF-5F94-4EF3-8191-2948A8337A68}" dt="2023-04-16T22:05:59.639" v="698"/>
          <ac:grpSpMkLst>
            <pc:docMk/>
            <pc:sldMk cId="1751661740" sldId="481"/>
            <ac:grpSpMk id="49" creationId="{7A613A20-7E72-C631-C9EA-FD37DE6504D6}"/>
          </ac:grpSpMkLst>
        </pc:grpChg>
        <pc:grpChg chg="mod">
          <ac:chgData name="Tim Cook" userId="d1c7cfb340f2c7ab" providerId="LiveId" clId="{816194AF-5F94-4EF3-8191-2948A8337A68}" dt="2023-04-16T22:06:05.471" v="705"/>
          <ac:grpSpMkLst>
            <pc:docMk/>
            <pc:sldMk cId="1751661740" sldId="481"/>
            <ac:grpSpMk id="54" creationId="{44FACD09-CF1D-A696-F089-7D76D1B59F85}"/>
          </ac:grpSpMkLst>
        </pc:grpChg>
        <pc:grpChg chg="del mod">
          <ac:chgData name="Tim Cook" userId="d1c7cfb340f2c7ab" providerId="LiveId" clId="{816194AF-5F94-4EF3-8191-2948A8337A68}" dt="2023-04-16T22:02:40.229" v="608"/>
          <ac:grpSpMkLst>
            <pc:docMk/>
            <pc:sldMk cId="1751661740" sldId="481"/>
            <ac:grpSpMk id="55" creationId="{D298E115-DFE9-0B8B-97FD-DC4493E470AD}"/>
          </ac:grpSpMkLst>
        </pc:grpChg>
        <pc:grpChg chg="del mod">
          <ac:chgData name="Tim Cook" userId="d1c7cfb340f2c7ab" providerId="LiveId" clId="{816194AF-5F94-4EF3-8191-2948A8337A68}" dt="2023-04-16T22:04:32.084" v="646"/>
          <ac:grpSpMkLst>
            <pc:docMk/>
            <pc:sldMk cId="1751661740" sldId="481"/>
            <ac:grpSpMk id="58" creationId="{10D20913-6947-5BDD-D4F2-CF05783415F9}"/>
          </ac:grpSpMkLst>
        </pc:grpChg>
        <pc:grpChg chg="mod">
          <ac:chgData name="Tim Cook" userId="d1c7cfb340f2c7ab" providerId="LiveId" clId="{816194AF-5F94-4EF3-8191-2948A8337A68}" dt="2023-04-16T22:06:12.333" v="710"/>
          <ac:grpSpMkLst>
            <pc:docMk/>
            <pc:sldMk cId="1751661740" sldId="481"/>
            <ac:grpSpMk id="59" creationId="{5E2FFEDA-6F71-2BA1-7E16-B44AD6A9084F}"/>
          </ac:grpSpMkLst>
        </pc:grpChg>
        <pc:grpChg chg="mod">
          <ac:chgData name="Tim Cook" userId="d1c7cfb340f2c7ab" providerId="LiveId" clId="{816194AF-5F94-4EF3-8191-2948A8337A68}" dt="2023-04-16T22:04:48.167" v="663"/>
          <ac:grpSpMkLst>
            <pc:docMk/>
            <pc:sldMk cId="1751661740" sldId="481"/>
            <ac:grpSpMk id="67" creationId="{96267A2D-A352-580D-37B9-A3446F87F785}"/>
          </ac:grpSpMkLst>
        </pc:grpChg>
        <pc:inkChg chg="add mod">
          <ac:chgData name="Tim Cook" userId="d1c7cfb340f2c7ab" providerId="LiveId" clId="{816194AF-5F94-4EF3-8191-2948A8337A68}" dt="2023-04-16T22:06:12.333" v="710"/>
          <ac:inkMkLst>
            <pc:docMk/>
            <pc:sldMk cId="1751661740" sldId="481"/>
            <ac:inkMk id="3" creationId="{1089B453-240D-7F1C-F5C9-34C016BBA695}"/>
          </ac:inkMkLst>
        </pc:inkChg>
        <pc:inkChg chg="add del mod">
          <ac:chgData name="Tim Cook" userId="d1c7cfb340f2c7ab" providerId="LiveId" clId="{816194AF-5F94-4EF3-8191-2948A8337A68}" dt="2023-04-16T22:02:09.144" v="555"/>
          <ac:inkMkLst>
            <pc:docMk/>
            <pc:sldMk cId="1751661740" sldId="481"/>
            <ac:inkMk id="3" creationId="{1B0FF954-5C92-A263-1663-AC63B460617E}"/>
          </ac:inkMkLst>
        </pc:inkChg>
        <pc:inkChg chg="add del">
          <ac:chgData name="Tim Cook" userId="d1c7cfb340f2c7ab" providerId="LiveId" clId="{816194AF-5F94-4EF3-8191-2948A8337A68}" dt="2023-04-16T22:04:22.704" v="624"/>
          <ac:inkMkLst>
            <pc:docMk/>
            <pc:sldMk cId="1751661740" sldId="481"/>
            <ac:inkMk id="3" creationId="{31AFBE6E-54FC-32A6-FCDE-7E779C0020B9}"/>
          </ac:inkMkLst>
        </pc:inkChg>
        <pc:inkChg chg="add del mod">
          <ac:chgData name="Tim Cook" userId="d1c7cfb340f2c7ab" providerId="LiveId" clId="{816194AF-5F94-4EF3-8191-2948A8337A68}" dt="2023-04-16T22:05:40.601" v="673"/>
          <ac:inkMkLst>
            <pc:docMk/>
            <pc:sldMk cId="1751661740" sldId="481"/>
            <ac:inkMk id="3" creationId="{3D138F75-8509-744D-EDE8-547B598A728F}"/>
          </ac:inkMkLst>
        </pc:inkChg>
        <pc:inkChg chg="add del">
          <ac:chgData name="Tim Cook" userId="d1c7cfb340f2c7ab" providerId="LiveId" clId="{816194AF-5F94-4EF3-8191-2948A8337A68}" dt="2023-04-16T22:04:22.704" v="623"/>
          <ac:inkMkLst>
            <pc:docMk/>
            <pc:sldMk cId="1751661740" sldId="481"/>
            <ac:inkMk id="4" creationId="{07A41EA5-156D-4210-249F-002583D1DC69}"/>
          </ac:inkMkLst>
        </pc:inkChg>
        <pc:inkChg chg="add del mod">
          <ac:chgData name="Tim Cook" userId="d1c7cfb340f2c7ab" providerId="LiveId" clId="{816194AF-5F94-4EF3-8191-2948A8337A68}" dt="2023-04-16T22:02:09.144" v="557"/>
          <ac:inkMkLst>
            <pc:docMk/>
            <pc:sldMk cId="1751661740" sldId="481"/>
            <ac:inkMk id="4" creationId="{2CC775AF-873D-3317-0933-A0AC1B6A5943}"/>
          </ac:inkMkLst>
        </pc:inkChg>
        <pc:inkChg chg="add del mod">
          <ac:chgData name="Tim Cook" userId="d1c7cfb340f2c7ab" providerId="LiveId" clId="{816194AF-5F94-4EF3-8191-2948A8337A68}" dt="2023-04-16T22:05:40.099" v="672"/>
          <ac:inkMkLst>
            <pc:docMk/>
            <pc:sldMk cId="1751661740" sldId="481"/>
            <ac:inkMk id="4" creationId="{7C883CFA-173B-6FD1-B262-B9DF8B0CA24A}"/>
          </ac:inkMkLst>
        </pc:inkChg>
        <pc:inkChg chg="add mod">
          <ac:chgData name="Tim Cook" userId="d1c7cfb340f2c7ab" providerId="LiveId" clId="{816194AF-5F94-4EF3-8191-2948A8337A68}" dt="2023-04-16T22:06:12.333" v="710"/>
          <ac:inkMkLst>
            <pc:docMk/>
            <pc:sldMk cId="1751661740" sldId="481"/>
            <ac:inkMk id="4" creationId="{E065DB99-E318-286D-BF29-963631872530}"/>
          </ac:inkMkLst>
        </pc:inkChg>
        <pc:inkChg chg="add del">
          <ac:chgData name="Tim Cook" userId="d1c7cfb340f2c7ab" providerId="LiveId" clId="{816194AF-5F94-4EF3-8191-2948A8337A68}" dt="2023-04-16T22:04:22.704" v="628"/>
          <ac:inkMkLst>
            <pc:docMk/>
            <pc:sldMk cId="1751661740" sldId="481"/>
            <ac:inkMk id="5" creationId="{8A0A062A-520B-3482-9D83-E14B4FF96B29}"/>
          </ac:inkMkLst>
        </pc:inkChg>
        <pc:inkChg chg="add del mod">
          <ac:chgData name="Tim Cook" userId="d1c7cfb340f2c7ab" providerId="LiveId" clId="{816194AF-5F94-4EF3-8191-2948A8337A68}" dt="2023-04-16T22:02:09.144" v="556"/>
          <ac:inkMkLst>
            <pc:docMk/>
            <pc:sldMk cId="1751661740" sldId="481"/>
            <ac:inkMk id="5" creationId="{AE317AC6-EA28-A30C-57C1-FE139807FFF8}"/>
          </ac:inkMkLst>
        </pc:inkChg>
        <pc:inkChg chg="add del">
          <ac:chgData name="Tim Cook" userId="d1c7cfb340f2c7ab" providerId="LiveId" clId="{816194AF-5F94-4EF3-8191-2948A8337A68}" dt="2023-04-16T22:05:40.099" v="671"/>
          <ac:inkMkLst>
            <pc:docMk/>
            <pc:sldMk cId="1751661740" sldId="481"/>
            <ac:inkMk id="6" creationId="{00A4410B-030A-4F96-D1C7-D97D7D88C381}"/>
          </ac:inkMkLst>
        </pc:inkChg>
        <pc:inkChg chg="add del">
          <ac:chgData name="Tim Cook" userId="d1c7cfb340f2c7ab" providerId="LiveId" clId="{816194AF-5F94-4EF3-8191-2948A8337A68}" dt="2023-04-16T22:04:22.704" v="625"/>
          <ac:inkMkLst>
            <pc:docMk/>
            <pc:sldMk cId="1751661740" sldId="481"/>
            <ac:inkMk id="6" creationId="{55B966C4-01F0-0DAC-A62F-36BEB8410233}"/>
          </ac:inkMkLst>
        </pc:inkChg>
        <pc:inkChg chg="add del mod">
          <ac:chgData name="Tim Cook" userId="d1c7cfb340f2c7ab" providerId="LiveId" clId="{816194AF-5F94-4EF3-8191-2948A8337A68}" dt="2023-04-16T22:02:09.144" v="554"/>
          <ac:inkMkLst>
            <pc:docMk/>
            <pc:sldMk cId="1751661740" sldId="481"/>
            <ac:inkMk id="6" creationId="{D4482650-25E0-3EBC-5A32-F7F38BCDCE46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7" creationId="{1232F6D8-1E08-0290-AE08-549A0A090FBB}"/>
          </ac:inkMkLst>
        </pc:inkChg>
        <pc:inkChg chg="add del">
          <ac:chgData name="Tim Cook" userId="d1c7cfb340f2c7ab" providerId="LiveId" clId="{816194AF-5F94-4EF3-8191-2948A8337A68}" dt="2023-04-16T22:04:22.704" v="626"/>
          <ac:inkMkLst>
            <pc:docMk/>
            <pc:sldMk cId="1751661740" sldId="481"/>
            <ac:inkMk id="8" creationId="{47054246-8E61-E33A-E8ED-CF18BD93F192}"/>
          </ac:inkMkLst>
        </pc:inkChg>
        <pc:inkChg chg="add del">
          <ac:chgData name="Tim Cook" userId="d1c7cfb340f2c7ab" providerId="LiveId" clId="{816194AF-5F94-4EF3-8191-2948A8337A68}" dt="2023-04-16T22:05:42.832" v="675"/>
          <ac:inkMkLst>
            <pc:docMk/>
            <pc:sldMk cId="1751661740" sldId="481"/>
            <ac:inkMk id="8" creationId="{892E93EC-7914-0951-30B4-9CE09C9DEA3D}"/>
          </ac:inkMkLst>
        </pc:inkChg>
        <pc:inkChg chg="add del">
          <ac:chgData name="Tim Cook" userId="d1c7cfb340f2c7ab" providerId="LiveId" clId="{816194AF-5F94-4EF3-8191-2948A8337A68}" dt="2023-04-16T22:02:01.067" v="543"/>
          <ac:inkMkLst>
            <pc:docMk/>
            <pc:sldMk cId="1751661740" sldId="481"/>
            <ac:inkMk id="8" creationId="{8EFC0FBA-8250-4C53-75ED-2B5742611009}"/>
          </ac:inkMkLst>
        </pc:inkChg>
        <pc:inkChg chg="add del">
          <ac:chgData name="Tim Cook" userId="d1c7cfb340f2c7ab" providerId="LiveId" clId="{816194AF-5F94-4EF3-8191-2948A8337A68}" dt="2023-04-16T22:05:46.832" v="680"/>
          <ac:inkMkLst>
            <pc:docMk/>
            <pc:sldMk cId="1751661740" sldId="481"/>
            <ac:inkMk id="9" creationId="{0987F640-5991-ECDB-A6DE-4327B2E2C98B}"/>
          </ac:inkMkLst>
        </pc:inkChg>
        <pc:inkChg chg="add del">
          <ac:chgData name="Tim Cook" userId="d1c7cfb340f2c7ab" providerId="LiveId" clId="{816194AF-5F94-4EF3-8191-2948A8337A68}" dt="2023-04-16T22:02:01.067" v="542"/>
          <ac:inkMkLst>
            <pc:docMk/>
            <pc:sldMk cId="1751661740" sldId="481"/>
            <ac:inkMk id="9" creationId="{21B1B75E-32ED-2902-0010-2BDBD66F1076}"/>
          </ac:inkMkLst>
        </pc:inkChg>
        <pc:inkChg chg="add del">
          <ac:chgData name="Tim Cook" userId="d1c7cfb340f2c7ab" providerId="LiveId" clId="{816194AF-5F94-4EF3-8191-2948A8337A68}" dt="2023-04-16T22:04:22.704" v="627"/>
          <ac:inkMkLst>
            <pc:docMk/>
            <pc:sldMk cId="1751661740" sldId="481"/>
            <ac:inkMk id="9" creationId="{7463827E-5B35-3426-71B6-B8B9121BDF31}"/>
          </ac:inkMkLst>
        </pc:inkChg>
        <pc:inkChg chg="add del">
          <ac:chgData name="Tim Cook" userId="d1c7cfb340f2c7ab" providerId="LiveId" clId="{816194AF-5F94-4EF3-8191-2948A8337A68}" dt="2023-04-16T22:02:01.082" v="544"/>
          <ac:inkMkLst>
            <pc:docMk/>
            <pc:sldMk cId="1751661740" sldId="481"/>
            <ac:inkMk id="10" creationId="{B08D6384-31D5-9EBE-9A47-395E35F3939E}"/>
          </ac:inkMkLst>
        </pc:inkChg>
        <pc:inkChg chg="add mod">
          <ac:chgData name="Tim Cook" userId="d1c7cfb340f2c7ab" providerId="LiveId" clId="{816194AF-5F94-4EF3-8191-2948A8337A68}" dt="2023-04-16T22:05:33.934" v="665"/>
          <ac:inkMkLst>
            <pc:docMk/>
            <pc:sldMk cId="1751661740" sldId="481"/>
            <ac:inkMk id="10" creationId="{BC7B2B96-2888-BDE0-8E7C-95F7C18808EA}"/>
          </ac:inkMkLst>
        </pc:inkChg>
        <pc:inkChg chg="add mod">
          <ac:chgData name="Tim Cook" userId="d1c7cfb340f2c7ab" providerId="LiveId" clId="{816194AF-5F94-4EF3-8191-2948A8337A68}" dt="2023-04-16T22:05:33.934" v="665"/>
          <ac:inkMkLst>
            <pc:docMk/>
            <pc:sldMk cId="1751661740" sldId="481"/>
            <ac:inkMk id="11" creationId="{07F40B30-D637-A986-065F-A562865C7F8F}"/>
          </ac:inkMkLst>
        </pc:inkChg>
        <pc:inkChg chg="add del">
          <ac:chgData name="Tim Cook" userId="d1c7cfb340f2c7ab" providerId="LiveId" clId="{816194AF-5F94-4EF3-8191-2948A8337A68}" dt="2023-04-16T22:02:04.102" v="549"/>
          <ac:inkMkLst>
            <pc:docMk/>
            <pc:sldMk cId="1751661740" sldId="481"/>
            <ac:inkMk id="12" creationId="{1219F1E3-9D1E-6ACC-AD82-984C62E2F4A9}"/>
          </ac:inkMkLst>
        </pc:inkChg>
        <pc:inkChg chg="add mod">
          <ac:chgData name="Tim Cook" userId="d1c7cfb340f2c7ab" providerId="LiveId" clId="{816194AF-5F94-4EF3-8191-2948A8337A68}" dt="2023-04-16T22:05:33.934" v="665"/>
          <ac:inkMkLst>
            <pc:docMk/>
            <pc:sldMk cId="1751661740" sldId="481"/>
            <ac:inkMk id="12" creationId="{EDBF2346-BB0D-9634-4227-C03D881F79C3}"/>
          </ac:inkMkLst>
        </pc:inkChg>
        <pc:inkChg chg="add del">
          <ac:chgData name="Tim Cook" userId="d1c7cfb340f2c7ab" providerId="LiveId" clId="{816194AF-5F94-4EF3-8191-2948A8337A68}" dt="2023-04-16T22:02:04.102" v="548"/>
          <ac:inkMkLst>
            <pc:docMk/>
            <pc:sldMk cId="1751661740" sldId="481"/>
            <ac:inkMk id="13" creationId="{B063BA9C-F85D-CAA8-4701-D4A016EA355B}"/>
          </ac:inkMkLst>
        </pc:inkChg>
        <pc:inkChg chg="add del mod">
          <ac:chgData name="Tim Cook" userId="d1c7cfb340f2c7ab" providerId="LiveId" clId="{816194AF-5F94-4EF3-8191-2948A8337A68}" dt="2023-04-16T22:05:33.934" v="665"/>
          <ac:inkMkLst>
            <pc:docMk/>
            <pc:sldMk cId="1751661740" sldId="481"/>
            <ac:inkMk id="13" creationId="{F2A026F1-CA0C-E489-B575-B7F075A6A29D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14" creationId="{4B1C716E-E568-25FF-4B8B-E8E9B55B62A4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15" creationId="{C2F7092E-EE22-9044-8B85-995AF4FD6036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16" creationId="{2B5E7C9A-E572-EF47-89B9-097371EE9411}"/>
          </ac:inkMkLst>
        </pc:inkChg>
        <pc:inkChg chg="add del mod">
          <ac:chgData name="Tim Cook" userId="d1c7cfb340f2c7ab" providerId="LiveId" clId="{816194AF-5F94-4EF3-8191-2948A8337A68}" dt="2023-04-16T22:05:33.918" v="664"/>
          <ac:inkMkLst>
            <pc:docMk/>
            <pc:sldMk cId="1751661740" sldId="481"/>
            <ac:inkMk id="17" creationId="{8240BDA1-3B08-8569-7BDB-AC155C6A7015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18" creationId="{86EB7F9C-A8A2-AC15-170A-D8E919ACB645}"/>
          </ac:inkMkLst>
        </pc:inkChg>
        <pc:inkChg chg="add del mod">
          <ac:chgData name="Tim Cook" userId="d1c7cfb340f2c7ab" providerId="LiveId" clId="{816194AF-5F94-4EF3-8191-2948A8337A68}" dt="2023-04-16T22:05:37.610" v="669"/>
          <ac:inkMkLst>
            <pc:docMk/>
            <pc:sldMk cId="1751661740" sldId="481"/>
            <ac:inkMk id="19" creationId="{2F7924E3-CB02-EF2B-46F0-1B983176EF40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20" creationId="{7E0E122E-E0C0-A715-2733-DE3F709F4292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22" creationId="{EB2EDF93-54DE-76DC-457C-FBF0455BFF32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23" creationId="{243706DD-2660-7D0F-7A09-00D580A6D017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24" creationId="{0F3D82EF-CD61-3772-3093-256FE1E0FEA4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26" creationId="{20508FF2-23A6-24E9-C76A-8BA862BD42B6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27" creationId="{9D892499-F41D-49C4-47D9-53FE23C75220}"/>
          </ac:inkMkLst>
        </pc:inkChg>
        <pc:inkChg chg="add del">
          <ac:chgData name="Tim Cook" userId="d1c7cfb340f2c7ab" providerId="LiveId" clId="{816194AF-5F94-4EF3-8191-2948A8337A68}" dt="2023-04-16T22:02:20.485" v="576"/>
          <ac:inkMkLst>
            <pc:docMk/>
            <pc:sldMk cId="1751661740" sldId="481"/>
            <ac:inkMk id="28" creationId="{617C90E7-CCEE-BBA0-3CC0-11F5AB24BB4C}"/>
          </ac:inkMkLst>
        </pc:inkChg>
        <pc:inkChg chg="add del mod">
          <ac:chgData name="Tim Cook" userId="d1c7cfb340f2c7ab" providerId="LiveId" clId="{816194AF-5F94-4EF3-8191-2948A8337A68}" dt="2023-04-16T22:05:46.832" v="681"/>
          <ac:inkMkLst>
            <pc:docMk/>
            <pc:sldMk cId="1751661740" sldId="481"/>
            <ac:inkMk id="29" creationId="{4EEBB4A0-A109-64B5-21B8-3658523C6B03}"/>
          </ac:inkMkLst>
        </pc:inkChg>
        <pc:inkChg chg="add del">
          <ac:chgData name="Tim Cook" userId="d1c7cfb340f2c7ab" providerId="LiveId" clId="{816194AF-5F94-4EF3-8191-2948A8337A68}" dt="2023-04-16T22:02:20.485" v="577"/>
          <ac:inkMkLst>
            <pc:docMk/>
            <pc:sldMk cId="1751661740" sldId="481"/>
            <ac:inkMk id="29" creationId="{69332B56-BA3A-AEB7-A8AD-683E4A429B27}"/>
          </ac:inkMkLst>
        </pc:inkChg>
        <pc:inkChg chg="add del">
          <ac:chgData name="Tim Cook" userId="d1c7cfb340f2c7ab" providerId="LiveId" clId="{816194AF-5F94-4EF3-8191-2948A8337A68}" dt="2023-04-16T22:04:37.284" v="649"/>
          <ac:inkMkLst>
            <pc:docMk/>
            <pc:sldMk cId="1751661740" sldId="481"/>
            <ac:inkMk id="29" creationId="{7B29371A-9B99-540F-3C28-B71937C32177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30" creationId="{198F1CAB-AD3D-3BD3-5F9D-A4C62499EE10}"/>
          </ac:inkMkLst>
        </pc:inkChg>
        <pc:inkChg chg="add del">
          <ac:chgData name="Tim Cook" userId="d1c7cfb340f2c7ab" providerId="LiveId" clId="{816194AF-5F94-4EF3-8191-2948A8337A68}" dt="2023-04-16T22:02:20.485" v="574"/>
          <ac:inkMkLst>
            <pc:docMk/>
            <pc:sldMk cId="1751661740" sldId="481"/>
            <ac:inkMk id="30" creationId="{DC59C516-0AA2-47A5-AF6B-593071558D36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31" creationId="{20FD9E37-5128-C9A6-DEFF-78ECB419B0C4}"/>
          </ac:inkMkLst>
        </pc:inkChg>
        <pc:inkChg chg="add del">
          <ac:chgData name="Tim Cook" userId="d1c7cfb340f2c7ab" providerId="LiveId" clId="{816194AF-5F94-4EF3-8191-2948A8337A68}" dt="2023-04-16T22:02:20.485" v="575"/>
          <ac:inkMkLst>
            <pc:docMk/>
            <pc:sldMk cId="1751661740" sldId="481"/>
            <ac:inkMk id="31" creationId="{C94B9E1B-188C-663C-5BD1-37BA5F35503C}"/>
          </ac:inkMkLst>
        </pc:inkChg>
        <pc:inkChg chg="add del">
          <ac:chgData name="Tim Cook" userId="d1c7cfb340f2c7ab" providerId="LiveId" clId="{816194AF-5F94-4EF3-8191-2948A8337A68}" dt="2023-04-16T22:02:20.485" v="573"/>
          <ac:inkMkLst>
            <pc:docMk/>
            <pc:sldMk cId="1751661740" sldId="481"/>
            <ac:inkMk id="32" creationId="{525619ED-53F7-797A-F9F3-C45E105914A8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32" creationId="{6D1B853C-0F2F-1DD2-CC22-2FA3AF55F2E5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34" creationId="{64B7CF2C-393C-5A69-A59A-8800B2979AC6}"/>
          </ac:inkMkLst>
        </pc:inkChg>
        <pc:inkChg chg="add del">
          <ac:chgData name="Tim Cook" userId="d1c7cfb340f2c7ab" providerId="LiveId" clId="{816194AF-5F94-4EF3-8191-2948A8337A68}" dt="2023-04-16T22:02:24.186" v="587"/>
          <ac:inkMkLst>
            <pc:docMk/>
            <pc:sldMk cId="1751661740" sldId="481"/>
            <ac:inkMk id="34" creationId="{D8C6D798-3793-737D-8311-484045C4B1E4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35" creationId="{A6FF1680-EDCD-8C24-8434-7284C6153944}"/>
          </ac:inkMkLst>
        </pc:inkChg>
        <pc:inkChg chg="add del">
          <ac:chgData name="Tim Cook" userId="d1c7cfb340f2c7ab" providerId="LiveId" clId="{816194AF-5F94-4EF3-8191-2948A8337A68}" dt="2023-04-16T22:02:24.186" v="584"/>
          <ac:inkMkLst>
            <pc:docMk/>
            <pc:sldMk cId="1751661740" sldId="481"/>
            <ac:inkMk id="35" creationId="{D73226BB-8F2B-716E-6A02-6AC635AD6B4F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36" creationId="{68F8038D-301D-7537-3AF2-56EFA33161DE}"/>
          </ac:inkMkLst>
        </pc:inkChg>
        <pc:inkChg chg="add del">
          <ac:chgData name="Tim Cook" userId="d1c7cfb340f2c7ab" providerId="LiveId" clId="{816194AF-5F94-4EF3-8191-2948A8337A68}" dt="2023-04-16T22:02:24.186" v="588"/>
          <ac:inkMkLst>
            <pc:docMk/>
            <pc:sldMk cId="1751661740" sldId="481"/>
            <ac:inkMk id="36" creationId="{E6CB74DC-8C7A-A2AF-4DEF-252F43D261DC}"/>
          </ac:inkMkLst>
        </pc:inkChg>
        <pc:inkChg chg="add del">
          <ac:chgData name="Tim Cook" userId="d1c7cfb340f2c7ab" providerId="LiveId" clId="{816194AF-5F94-4EF3-8191-2948A8337A68}" dt="2023-04-16T22:02:24.186" v="586"/>
          <ac:inkMkLst>
            <pc:docMk/>
            <pc:sldMk cId="1751661740" sldId="481"/>
            <ac:inkMk id="37" creationId="{0F8DF9C1-9BA0-7F8D-409E-FBC275327EDF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37" creationId="{5DA57D59-88A3-29D9-9863-2524C8E30A58}"/>
          </ac:inkMkLst>
        </pc:inkChg>
        <pc:inkChg chg="add del">
          <ac:chgData name="Tim Cook" userId="d1c7cfb340f2c7ab" providerId="LiveId" clId="{816194AF-5F94-4EF3-8191-2948A8337A68}" dt="2023-04-16T22:02:24.186" v="585"/>
          <ac:inkMkLst>
            <pc:docMk/>
            <pc:sldMk cId="1751661740" sldId="481"/>
            <ac:inkMk id="38" creationId="{AC1ADDE6-C24B-DDE8-9B6F-FCBC5B6F50E5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38" creationId="{DCD1BD1D-D886-051F-5D5C-39A6B8CD2BF5}"/>
          </ac:inkMkLst>
        </pc:inkChg>
        <pc:inkChg chg="add del mod">
          <ac:chgData name="Tim Cook" userId="d1c7cfb340f2c7ab" providerId="LiveId" clId="{816194AF-5F94-4EF3-8191-2948A8337A68}" dt="2023-04-16T22:04:14.816" v="615"/>
          <ac:inkMkLst>
            <pc:docMk/>
            <pc:sldMk cId="1751661740" sldId="481"/>
            <ac:inkMk id="39" creationId="{1B6C41A7-D5FF-A3F2-326D-C1C49F81B9AA}"/>
          </ac:inkMkLst>
        </pc:inkChg>
        <pc:inkChg chg="add del mod">
          <ac:chgData name="Tim Cook" userId="d1c7cfb340f2c7ab" providerId="LiveId" clId="{816194AF-5F94-4EF3-8191-2948A8337A68}" dt="2023-04-16T22:05:46.832" v="682"/>
          <ac:inkMkLst>
            <pc:docMk/>
            <pc:sldMk cId="1751661740" sldId="481"/>
            <ac:inkMk id="39" creationId="{679ADD18-2F5D-D4A4-7D1F-216A4B1E0141}"/>
          </ac:inkMkLst>
        </pc:inkChg>
        <pc:inkChg chg="add del mod">
          <ac:chgData name="Tim Cook" userId="d1c7cfb340f2c7ab" providerId="LiveId" clId="{816194AF-5F94-4EF3-8191-2948A8337A68}" dt="2023-04-16T22:04:14.378" v="613"/>
          <ac:inkMkLst>
            <pc:docMk/>
            <pc:sldMk cId="1751661740" sldId="481"/>
            <ac:inkMk id="40" creationId="{A720D61B-2927-05E4-0BE2-10A3D691B7AA}"/>
          </ac:inkMkLst>
        </pc:inkChg>
        <pc:inkChg chg="add del mod">
          <ac:chgData name="Tim Cook" userId="d1c7cfb340f2c7ab" providerId="LiveId" clId="{816194AF-5F94-4EF3-8191-2948A8337A68}" dt="2023-04-16T22:04:15.749" v="616"/>
          <ac:inkMkLst>
            <pc:docMk/>
            <pc:sldMk cId="1751661740" sldId="481"/>
            <ac:inkMk id="41" creationId="{B3557D96-01A1-7C10-7005-8A667F227262}"/>
          </ac:inkMkLst>
        </pc:inkChg>
        <pc:inkChg chg="add del mod">
          <ac:chgData name="Tim Cook" userId="d1c7cfb340f2c7ab" providerId="LiveId" clId="{816194AF-5F94-4EF3-8191-2948A8337A68}" dt="2023-04-16T22:05:59.961" v="700"/>
          <ac:inkMkLst>
            <pc:docMk/>
            <pc:sldMk cId="1751661740" sldId="481"/>
            <ac:inkMk id="41" creationId="{DB21099A-2DA0-AF31-9AC3-D9D004299C7B}"/>
          </ac:inkMkLst>
        </pc:inkChg>
        <pc:inkChg chg="add del mod">
          <ac:chgData name="Tim Cook" userId="d1c7cfb340f2c7ab" providerId="LiveId" clId="{816194AF-5F94-4EF3-8191-2948A8337A68}" dt="2023-04-16T22:05:56.083" v="696"/>
          <ac:inkMkLst>
            <pc:docMk/>
            <pc:sldMk cId="1751661740" sldId="481"/>
            <ac:inkMk id="42" creationId="{942EC613-D494-64C7-5E5C-ECE7A43EF452}"/>
          </ac:inkMkLst>
        </pc:inkChg>
        <pc:inkChg chg="add del mod">
          <ac:chgData name="Tim Cook" userId="d1c7cfb340f2c7ab" providerId="LiveId" clId="{816194AF-5F94-4EF3-8191-2948A8337A68}" dt="2023-04-16T22:04:14.378" v="614"/>
          <ac:inkMkLst>
            <pc:docMk/>
            <pc:sldMk cId="1751661740" sldId="481"/>
            <ac:inkMk id="42" creationId="{F856730A-5D7F-20BE-5D2B-856E849A2261}"/>
          </ac:inkMkLst>
        </pc:inkChg>
        <pc:inkChg chg="add del mod">
          <ac:chgData name="Tim Cook" userId="d1c7cfb340f2c7ab" providerId="LiveId" clId="{816194AF-5F94-4EF3-8191-2948A8337A68}" dt="2023-04-16T22:04:14.378" v="611"/>
          <ac:inkMkLst>
            <pc:docMk/>
            <pc:sldMk cId="1751661740" sldId="481"/>
            <ac:inkMk id="43" creationId="{A59F56E2-44F8-B725-2B53-FA7352298B0C}"/>
          </ac:inkMkLst>
        </pc:inkChg>
        <pc:inkChg chg="add del mod">
          <ac:chgData name="Tim Cook" userId="d1c7cfb340f2c7ab" providerId="LiveId" clId="{816194AF-5F94-4EF3-8191-2948A8337A68}" dt="2023-04-16T22:05:59.639" v="698"/>
          <ac:inkMkLst>
            <pc:docMk/>
            <pc:sldMk cId="1751661740" sldId="481"/>
            <ac:inkMk id="43" creationId="{E06DEF8F-B711-01CA-7D56-1BC24D3131BF}"/>
          </ac:inkMkLst>
        </pc:inkChg>
        <pc:inkChg chg="add del mod">
          <ac:chgData name="Tim Cook" userId="d1c7cfb340f2c7ab" providerId="LiveId" clId="{816194AF-5F94-4EF3-8191-2948A8337A68}" dt="2023-04-16T22:05:52.776" v="691"/>
          <ac:inkMkLst>
            <pc:docMk/>
            <pc:sldMk cId="1751661740" sldId="481"/>
            <ac:inkMk id="44" creationId="{BF809BE8-544F-1517-9842-A6400FE8B4CE}"/>
          </ac:inkMkLst>
        </pc:inkChg>
        <pc:inkChg chg="add del mod">
          <ac:chgData name="Tim Cook" userId="d1c7cfb340f2c7ab" providerId="LiveId" clId="{816194AF-5F94-4EF3-8191-2948A8337A68}" dt="2023-04-16T22:04:14.378" v="612"/>
          <ac:inkMkLst>
            <pc:docMk/>
            <pc:sldMk cId="1751661740" sldId="481"/>
            <ac:inkMk id="44" creationId="{E2D10EEA-0E2E-9D97-5274-92B5146E498B}"/>
          </ac:inkMkLst>
        </pc:inkChg>
        <pc:inkChg chg="add del">
          <ac:chgData name="Tim Cook" userId="d1c7cfb340f2c7ab" providerId="LiveId" clId="{816194AF-5F94-4EF3-8191-2948A8337A68}" dt="2023-04-16T22:05:52.776" v="690"/>
          <ac:inkMkLst>
            <pc:docMk/>
            <pc:sldMk cId="1751661740" sldId="481"/>
            <ac:inkMk id="46" creationId="{579BA0CA-4E63-FBF8-D469-3EFA315E2D71}"/>
          </ac:inkMkLst>
        </pc:inkChg>
        <pc:inkChg chg="add del mod">
          <ac:chgData name="Tim Cook" userId="d1c7cfb340f2c7ab" providerId="LiveId" clId="{816194AF-5F94-4EF3-8191-2948A8337A68}" dt="2023-04-16T22:04:31.770" v="644"/>
          <ac:inkMkLst>
            <pc:docMk/>
            <pc:sldMk cId="1751661740" sldId="481"/>
            <ac:inkMk id="46" creationId="{ECE09726-F04F-A82B-235D-35DBBECC1D32}"/>
          </ac:inkMkLst>
        </pc:inkChg>
        <pc:inkChg chg="add del">
          <ac:chgData name="Tim Cook" userId="d1c7cfb340f2c7ab" providerId="LiveId" clId="{816194AF-5F94-4EF3-8191-2948A8337A68}" dt="2023-04-16T22:05:52.776" v="692"/>
          <ac:inkMkLst>
            <pc:docMk/>
            <pc:sldMk cId="1751661740" sldId="481"/>
            <ac:inkMk id="47" creationId="{AE5FA4DB-108E-DB08-7A94-B75DC100DCD3}"/>
          </ac:inkMkLst>
        </pc:inkChg>
        <pc:inkChg chg="add del mod">
          <ac:chgData name="Tim Cook" userId="d1c7cfb340f2c7ab" providerId="LiveId" clId="{816194AF-5F94-4EF3-8191-2948A8337A68}" dt="2023-04-16T22:04:31.770" v="643"/>
          <ac:inkMkLst>
            <pc:docMk/>
            <pc:sldMk cId="1751661740" sldId="481"/>
            <ac:inkMk id="47" creationId="{CB519F78-77A9-706B-67DC-AE420D50C004}"/>
          </ac:inkMkLst>
        </pc:inkChg>
        <pc:inkChg chg="add del mod">
          <ac:chgData name="Tim Cook" userId="d1c7cfb340f2c7ab" providerId="LiveId" clId="{816194AF-5F94-4EF3-8191-2948A8337A68}" dt="2023-04-16T22:05:56.083" v="695"/>
          <ac:inkMkLst>
            <pc:docMk/>
            <pc:sldMk cId="1751661740" sldId="481"/>
            <ac:inkMk id="48" creationId="{7D0B7A93-9BE2-763B-7D6D-4A8929ADCD98}"/>
          </ac:inkMkLst>
        </pc:inkChg>
        <pc:inkChg chg="add del mod">
          <ac:chgData name="Tim Cook" userId="d1c7cfb340f2c7ab" providerId="LiveId" clId="{816194AF-5F94-4EF3-8191-2948A8337A68}" dt="2023-04-16T22:04:31.770" v="642"/>
          <ac:inkMkLst>
            <pc:docMk/>
            <pc:sldMk cId="1751661740" sldId="481"/>
            <ac:inkMk id="48" creationId="{96253C06-92BC-97F1-04DC-34C20F3D3A8F}"/>
          </ac:inkMkLst>
        </pc:inkChg>
        <pc:inkChg chg="add del mod">
          <ac:chgData name="Tim Cook" userId="d1c7cfb340f2c7ab" providerId="LiveId" clId="{816194AF-5F94-4EF3-8191-2948A8337A68}" dt="2023-04-16T22:04:31.770" v="645"/>
          <ac:inkMkLst>
            <pc:docMk/>
            <pc:sldMk cId="1751661740" sldId="481"/>
            <ac:inkMk id="49" creationId="{4CE1879F-F985-7268-AE29-31442996CC52}"/>
          </ac:inkMkLst>
        </pc:inkChg>
        <pc:inkChg chg="add del mod">
          <ac:chgData name="Tim Cook" userId="d1c7cfb340f2c7ab" providerId="LiveId" clId="{816194AF-5F94-4EF3-8191-2948A8337A68}" dt="2023-04-16T22:04:31.770" v="641"/>
          <ac:inkMkLst>
            <pc:docMk/>
            <pc:sldMk cId="1751661740" sldId="481"/>
            <ac:inkMk id="50" creationId="{1E1DF04A-7EB0-DAAF-187F-298B80C1A913}"/>
          </ac:inkMkLst>
        </pc:inkChg>
        <pc:inkChg chg="add del">
          <ac:chgData name="Tim Cook" userId="d1c7cfb340f2c7ab" providerId="LiveId" clId="{816194AF-5F94-4EF3-8191-2948A8337A68}" dt="2023-04-16T22:05:59.639" v="699"/>
          <ac:inkMkLst>
            <pc:docMk/>
            <pc:sldMk cId="1751661740" sldId="481"/>
            <ac:inkMk id="50" creationId="{D1DB3FD4-ED82-D4EA-D22C-D1705A6EB95E}"/>
          </ac:inkMkLst>
        </pc:inkChg>
        <pc:inkChg chg="add mod">
          <ac:chgData name="Tim Cook" userId="d1c7cfb340f2c7ab" providerId="LiveId" clId="{816194AF-5F94-4EF3-8191-2948A8337A68}" dt="2023-04-16T22:06:05.471" v="705"/>
          <ac:inkMkLst>
            <pc:docMk/>
            <pc:sldMk cId="1751661740" sldId="481"/>
            <ac:inkMk id="51" creationId="{286DC6D4-C086-1CD6-6EA6-6131EE6FD8E6}"/>
          </ac:inkMkLst>
        </pc:inkChg>
        <pc:inkChg chg="add del mod">
          <ac:chgData name="Tim Cook" userId="d1c7cfb340f2c7ab" providerId="LiveId" clId="{816194AF-5F94-4EF3-8191-2948A8337A68}" dt="2023-04-16T22:04:31.353" v="640"/>
          <ac:inkMkLst>
            <pc:docMk/>
            <pc:sldMk cId="1751661740" sldId="481"/>
            <ac:inkMk id="51" creationId="{D9485345-E77C-29A9-E876-8F582896146B}"/>
          </ac:inkMkLst>
        </pc:inkChg>
        <pc:inkChg chg="add del mod">
          <ac:chgData name="Tim Cook" userId="d1c7cfb340f2c7ab" providerId="LiveId" clId="{816194AF-5F94-4EF3-8191-2948A8337A68}" dt="2023-04-16T22:04:32.084" v="646"/>
          <ac:inkMkLst>
            <pc:docMk/>
            <pc:sldMk cId="1751661740" sldId="481"/>
            <ac:inkMk id="52" creationId="{18008E8D-4231-07AB-F198-2E5B0795DCF4}"/>
          </ac:inkMkLst>
        </pc:inkChg>
        <pc:inkChg chg="add mod">
          <ac:chgData name="Tim Cook" userId="d1c7cfb340f2c7ab" providerId="LiveId" clId="{816194AF-5F94-4EF3-8191-2948A8337A68}" dt="2023-04-16T22:06:05.471" v="705"/>
          <ac:inkMkLst>
            <pc:docMk/>
            <pc:sldMk cId="1751661740" sldId="481"/>
            <ac:inkMk id="52" creationId="{7F4FF4F3-4C7D-F22E-7ED5-2E28748B41C8}"/>
          </ac:inkMkLst>
        </pc:inkChg>
        <pc:inkChg chg="add del mod">
          <ac:chgData name="Tim Cook" userId="d1c7cfb340f2c7ab" providerId="LiveId" clId="{816194AF-5F94-4EF3-8191-2948A8337A68}" dt="2023-04-16T22:04:31.353" v="638"/>
          <ac:inkMkLst>
            <pc:docMk/>
            <pc:sldMk cId="1751661740" sldId="481"/>
            <ac:inkMk id="53" creationId="{709C5661-3151-7658-6BDE-A69E4B76D6A5}"/>
          </ac:inkMkLst>
        </pc:inkChg>
        <pc:inkChg chg="add del mod">
          <ac:chgData name="Tim Cook" userId="d1c7cfb340f2c7ab" providerId="LiveId" clId="{816194AF-5F94-4EF3-8191-2948A8337A68}" dt="2023-04-16T22:06:05.471" v="705"/>
          <ac:inkMkLst>
            <pc:docMk/>
            <pc:sldMk cId="1751661740" sldId="481"/>
            <ac:inkMk id="53" creationId="{BAF4203A-99EA-EF45-5236-65671CE95684}"/>
          </ac:inkMkLst>
        </pc:inkChg>
        <pc:inkChg chg="add del mod">
          <ac:chgData name="Tim Cook" userId="d1c7cfb340f2c7ab" providerId="LiveId" clId="{816194AF-5F94-4EF3-8191-2948A8337A68}" dt="2023-04-16T22:04:31.353" v="639"/>
          <ac:inkMkLst>
            <pc:docMk/>
            <pc:sldMk cId="1751661740" sldId="481"/>
            <ac:inkMk id="54" creationId="{DC8D0F6A-B447-EF52-ADC2-AD39524C75A4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55" creationId="{0402172F-F184-F4D7-AC4D-54E995C9AD9B}"/>
          </ac:inkMkLst>
        </pc:inkChg>
        <pc:inkChg chg="add del mod">
          <ac:chgData name="Tim Cook" userId="d1c7cfb340f2c7ab" providerId="LiveId" clId="{816194AF-5F94-4EF3-8191-2948A8337A68}" dt="2023-04-16T22:04:33.146" v="647"/>
          <ac:inkMkLst>
            <pc:docMk/>
            <pc:sldMk cId="1751661740" sldId="481"/>
            <ac:inkMk id="56" creationId="{9EBB3225-1C8F-1ED3-9BE7-6B5EE7D7BBCC}"/>
          </ac:inkMkLst>
        </pc:inkChg>
        <pc:inkChg chg="add del">
          <ac:chgData name="Tim Cook" userId="d1c7cfb340f2c7ab" providerId="LiveId" clId="{816194AF-5F94-4EF3-8191-2948A8337A68}" dt="2023-04-16T22:06:09.301" v="707"/>
          <ac:inkMkLst>
            <pc:docMk/>
            <pc:sldMk cId="1751661740" sldId="481"/>
            <ac:inkMk id="56" creationId="{BB7857F0-60F4-7E1C-2A71-1C992E5D72E4}"/>
          </ac:inkMkLst>
        </pc:inkChg>
        <pc:inkChg chg="add del mod">
          <ac:chgData name="Tim Cook" userId="d1c7cfb340f2c7ab" providerId="LiveId" clId="{816194AF-5F94-4EF3-8191-2948A8337A68}" dt="2023-04-16T22:04:30.634" v="636"/>
          <ac:inkMkLst>
            <pc:docMk/>
            <pc:sldMk cId="1751661740" sldId="481"/>
            <ac:inkMk id="57" creationId="{E201509A-B212-0339-64F7-3DE8A1681FD6}"/>
          </ac:inkMkLst>
        </pc:inkChg>
        <pc:inkChg chg="add del mod">
          <ac:chgData name="Tim Cook" userId="d1c7cfb340f2c7ab" providerId="LiveId" clId="{816194AF-5F94-4EF3-8191-2948A8337A68}" dt="2023-04-16T22:04:30.916" v="637"/>
          <ac:inkMkLst>
            <pc:docMk/>
            <pc:sldMk cId="1751661740" sldId="481"/>
            <ac:inkMk id="59" creationId="{489D56E8-7D83-D710-89B6-1937967EF256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61" creationId="{6044416D-0A85-0FF8-77B3-E2BAD949C951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64" creationId="{99F85E0D-1385-BC91-9FF0-44B1ACB1B974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65" creationId="{93FE7E95-8005-593A-ED06-61777EE61A8B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66" creationId="{D4B6CEC7-1033-C691-9348-54063FF71151}"/>
          </ac:inkMkLst>
        </pc:inkChg>
      </pc:sldChg>
      <pc:sldChg chg="addSp delSp modSp mod">
        <pc:chgData name="Tim Cook" userId="d1c7cfb340f2c7ab" providerId="LiveId" clId="{816194AF-5F94-4EF3-8191-2948A8337A68}" dt="2023-04-16T22:09:34.904" v="837" actId="1076"/>
        <pc:sldMkLst>
          <pc:docMk/>
          <pc:sldMk cId="3865063925" sldId="482"/>
        </pc:sldMkLst>
        <pc:grpChg chg="del mod">
          <ac:chgData name="Tim Cook" userId="d1c7cfb340f2c7ab" providerId="LiveId" clId="{816194AF-5F94-4EF3-8191-2948A8337A68}" dt="2023-04-16T22:08:12.608" v="738"/>
          <ac:grpSpMkLst>
            <pc:docMk/>
            <pc:sldMk cId="3865063925" sldId="482"/>
            <ac:grpSpMk id="7" creationId="{E9570250-8E56-FF1D-4EE8-E281FF78C648}"/>
          </ac:grpSpMkLst>
        </pc:grpChg>
        <pc:grpChg chg="mod">
          <ac:chgData name="Tim Cook" userId="d1c7cfb340f2c7ab" providerId="LiveId" clId="{816194AF-5F94-4EF3-8191-2948A8337A68}" dt="2023-04-16T22:08:12.608" v="738"/>
          <ac:grpSpMkLst>
            <pc:docMk/>
            <pc:sldMk cId="3865063925" sldId="482"/>
            <ac:grpSpMk id="12" creationId="{4AA8C880-45E2-09FA-CCB4-C0B75648F93C}"/>
          </ac:grpSpMkLst>
        </pc:grpChg>
        <pc:grpChg chg="mod">
          <ac:chgData name="Tim Cook" userId="d1c7cfb340f2c7ab" providerId="LiveId" clId="{816194AF-5F94-4EF3-8191-2948A8337A68}" dt="2023-04-16T22:08:14.759" v="742"/>
          <ac:grpSpMkLst>
            <pc:docMk/>
            <pc:sldMk cId="3865063925" sldId="482"/>
            <ac:grpSpMk id="16" creationId="{6A464C59-2694-6C3B-F667-A01B124BAE0D}"/>
          </ac:grpSpMkLst>
        </pc:grpChg>
        <pc:grpChg chg="mod">
          <ac:chgData name="Tim Cook" userId="d1c7cfb340f2c7ab" providerId="LiveId" clId="{816194AF-5F94-4EF3-8191-2948A8337A68}" dt="2023-04-16T22:08:18.377" v="750"/>
          <ac:grpSpMkLst>
            <pc:docMk/>
            <pc:sldMk cId="3865063925" sldId="482"/>
            <ac:grpSpMk id="24" creationId="{CC252D47-6923-3D5C-FA94-42A9974FCF2C}"/>
          </ac:grpSpMkLst>
        </pc:grpChg>
        <pc:grpChg chg="mod">
          <ac:chgData name="Tim Cook" userId="d1c7cfb340f2c7ab" providerId="LiveId" clId="{816194AF-5F94-4EF3-8191-2948A8337A68}" dt="2023-04-16T22:08:18.377" v="750"/>
          <ac:grpSpMkLst>
            <pc:docMk/>
            <pc:sldMk cId="3865063925" sldId="482"/>
            <ac:grpSpMk id="25" creationId="{7CC3BEA4-469C-295E-E28A-2EFB010B8F96}"/>
          </ac:grpSpMkLst>
        </pc:grpChg>
        <pc:grpChg chg="mod">
          <ac:chgData name="Tim Cook" userId="d1c7cfb340f2c7ab" providerId="LiveId" clId="{816194AF-5F94-4EF3-8191-2948A8337A68}" dt="2023-04-16T22:08:21.683" v="757"/>
          <ac:grpSpMkLst>
            <pc:docMk/>
            <pc:sldMk cId="3865063925" sldId="482"/>
            <ac:grpSpMk id="32" creationId="{7E5C537E-71E8-F0CC-A91A-DF000D173B15}"/>
          </ac:grpSpMkLst>
        </pc:grpChg>
        <pc:grpChg chg="mod">
          <ac:chgData name="Tim Cook" userId="d1c7cfb340f2c7ab" providerId="LiveId" clId="{816194AF-5F94-4EF3-8191-2948A8337A68}" dt="2023-04-16T22:08:21.683" v="757"/>
          <ac:grpSpMkLst>
            <pc:docMk/>
            <pc:sldMk cId="3865063925" sldId="482"/>
            <ac:grpSpMk id="33" creationId="{31E4803A-22C1-7F5A-7779-42855356D4B1}"/>
          </ac:grpSpMkLst>
        </pc:grpChg>
        <pc:grpChg chg="mod">
          <ac:chgData name="Tim Cook" userId="d1c7cfb340f2c7ab" providerId="LiveId" clId="{816194AF-5F94-4EF3-8191-2948A8337A68}" dt="2023-04-16T22:08:25.355" v="766"/>
          <ac:grpSpMkLst>
            <pc:docMk/>
            <pc:sldMk cId="3865063925" sldId="482"/>
            <ac:grpSpMk id="42" creationId="{473066DE-F36E-79E6-9856-6D8DFD6A0E3E}"/>
          </ac:grpSpMkLst>
        </pc:grpChg>
        <pc:grpChg chg="mod">
          <ac:chgData name="Tim Cook" userId="d1c7cfb340f2c7ab" providerId="LiveId" clId="{816194AF-5F94-4EF3-8191-2948A8337A68}" dt="2023-04-16T22:08:30.064" v="774"/>
          <ac:grpSpMkLst>
            <pc:docMk/>
            <pc:sldMk cId="3865063925" sldId="482"/>
            <ac:grpSpMk id="50" creationId="{A8FB5D9E-F4D4-D198-FE7C-313425F759B1}"/>
          </ac:grpSpMkLst>
        </pc:grpChg>
        <pc:grpChg chg="mod">
          <ac:chgData name="Tim Cook" userId="d1c7cfb340f2c7ab" providerId="LiveId" clId="{816194AF-5F94-4EF3-8191-2948A8337A68}" dt="2023-04-16T22:08:35.279" v="777"/>
          <ac:grpSpMkLst>
            <pc:docMk/>
            <pc:sldMk cId="3865063925" sldId="482"/>
            <ac:grpSpMk id="53" creationId="{F556C7AB-138D-B632-2473-44709F87B601}"/>
          </ac:grpSpMkLst>
        </pc:grpChg>
        <pc:grpChg chg="mod">
          <ac:chgData name="Tim Cook" userId="d1c7cfb340f2c7ab" providerId="LiveId" clId="{816194AF-5F94-4EF3-8191-2948A8337A68}" dt="2023-04-16T22:08:39.600" v="788"/>
          <ac:grpSpMkLst>
            <pc:docMk/>
            <pc:sldMk cId="3865063925" sldId="482"/>
            <ac:grpSpMk id="64" creationId="{50D4463C-90B7-895E-C5BB-CAA37A2D1077}"/>
          </ac:grpSpMkLst>
        </pc:grpChg>
        <pc:grpChg chg="del mod">
          <ac:chgData name="Tim Cook" userId="d1c7cfb340f2c7ab" providerId="LiveId" clId="{816194AF-5F94-4EF3-8191-2948A8337A68}" dt="2023-04-16T22:08:50.809" v="800"/>
          <ac:grpSpMkLst>
            <pc:docMk/>
            <pc:sldMk cId="3865063925" sldId="482"/>
            <ac:grpSpMk id="75" creationId="{0F295CE8-8BD4-58D4-F15C-744D7F06C638}"/>
          </ac:grpSpMkLst>
        </pc:grpChg>
        <pc:grpChg chg="mod">
          <ac:chgData name="Tim Cook" userId="d1c7cfb340f2c7ab" providerId="LiveId" clId="{816194AF-5F94-4EF3-8191-2948A8337A68}" dt="2023-04-16T22:08:50.809" v="800"/>
          <ac:grpSpMkLst>
            <pc:docMk/>
            <pc:sldMk cId="3865063925" sldId="482"/>
            <ac:grpSpMk id="76" creationId="{5A10114D-C81E-C157-437A-27262844421B}"/>
          </ac:grpSpMkLst>
        </pc:grpChg>
        <pc:grpChg chg="mod">
          <ac:chgData name="Tim Cook" userId="d1c7cfb340f2c7ab" providerId="LiveId" clId="{816194AF-5F94-4EF3-8191-2948A8337A68}" dt="2023-04-16T22:08:50.809" v="800"/>
          <ac:grpSpMkLst>
            <pc:docMk/>
            <pc:sldMk cId="3865063925" sldId="482"/>
            <ac:grpSpMk id="77" creationId="{53EC6F48-B11C-7733-0F29-371052E995A6}"/>
          </ac:grpSpMkLst>
        </pc:grpChg>
        <pc:grpChg chg="mod">
          <ac:chgData name="Tim Cook" userId="d1c7cfb340f2c7ab" providerId="LiveId" clId="{816194AF-5F94-4EF3-8191-2948A8337A68}" dt="2023-04-16T22:08:53.706" v="807"/>
          <ac:grpSpMkLst>
            <pc:docMk/>
            <pc:sldMk cId="3865063925" sldId="482"/>
            <ac:grpSpMk id="84" creationId="{94F8B83C-BABA-3849-F825-5ABD406E67D2}"/>
          </ac:grpSpMkLst>
        </pc:grpChg>
        <pc:grpChg chg="mod">
          <ac:chgData name="Tim Cook" userId="d1c7cfb340f2c7ab" providerId="LiveId" clId="{816194AF-5F94-4EF3-8191-2948A8337A68}" dt="2023-04-16T22:08:56.785" v="810"/>
          <ac:grpSpMkLst>
            <pc:docMk/>
            <pc:sldMk cId="3865063925" sldId="482"/>
            <ac:grpSpMk id="87" creationId="{8AD49E42-6A53-7CBE-0987-19571382BC45}"/>
          </ac:grpSpMkLst>
        </pc:grpChg>
        <pc:grpChg chg="mod">
          <ac:chgData name="Tim Cook" userId="d1c7cfb340f2c7ab" providerId="LiveId" clId="{816194AF-5F94-4EF3-8191-2948A8337A68}" dt="2023-04-16T22:09:01.444" v="822"/>
          <ac:grpSpMkLst>
            <pc:docMk/>
            <pc:sldMk cId="3865063925" sldId="482"/>
            <ac:grpSpMk id="95" creationId="{402A8D3C-93C8-1DF9-7EFC-C92C5BFD3F8E}"/>
          </ac:grpSpMkLst>
        </pc:grpChg>
        <pc:grpChg chg="mod">
          <ac:chgData name="Tim Cook" userId="d1c7cfb340f2c7ab" providerId="LiveId" clId="{816194AF-5F94-4EF3-8191-2948A8337A68}" dt="2023-04-16T22:09:04.363" v="827"/>
          <ac:grpSpMkLst>
            <pc:docMk/>
            <pc:sldMk cId="3865063925" sldId="482"/>
            <ac:grpSpMk id="100" creationId="{24D2DF58-1238-B337-D007-369ED82C628A}"/>
          </ac:grpSpMkLst>
        </pc:grpChg>
        <pc:grpChg chg="mod">
          <ac:chgData name="Tim Cook" userId="d1c7cfb340f2c7ab" providerId="LiveId" clId="{816194AF-5F94-4EF3-8191-2948A8337A68}" dt="2023-04-16T22:09:09.301" v="833"/>
          <ac:grpSpMkLst>
            <pc:docMk/>
            <pc:sldMk cId="3865063925" sldId="482"/>
            <ac:grpSpMk id="106" creationId="{E3DB9E7C-58EF-94A5-A4E1-1EDF1A2F6D42}"/>
          </ac:grpSpMkLst>
        </pc:grp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3" creationId="{F4E754F6-8F9E-1DEC-0781-F1312ADC8643}"/>
          </ac:inkMkLst>
        </pc:inkChg>
        <pc:inkChg chg="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" creationId="{6E47E79A-EC5A-8713-4247-AC974F6234CC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5" creationId="{1F925EA1-F652-F806-A7BB-CBF82ED3FC7A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6" creationId="{9B2AD422-F9BE-421E-E3BC-22806750E7D4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8" creationId="{0193AF3D-CF49-7361-0322-31AB713D3895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9" creationId="{D6DE8BAA-A5F9-D54E-2B63-8371E8C5DFEC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10" creationId="{53A47F52-69CA-0B81-2E66-F5CDAB01C2F8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11" creationId="{1804E5D6-70E7-C620-AF16-AF90E4125FAD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13" creationId="{A318849C-A7F9-9189-C473-BF61585C6661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14" creationId="{32A12281-E1C4-3762-D5E8-2937BF788753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15" creationId="{AC08E22B-2141-1E47-E3B7-84DC89122323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17" creationId="{B00422C9-E003-230E-EC3B-6A93A7AA2854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18" creationId="{FE1953B3-9760-59F2-20A6-63C9D19FA7E0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19" creationId="{5AE71601-C853-CC55-B1D5-BDF86516D801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20" creationId="{3F001971-0E42-D7D4-D63A-66E31D5E2697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21" creationId="{6C3600C0-57C8-7481-221E-44E55C299587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22" creationId="{29934B3E-2A8E-6271-44D0-59D204053DD2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23" creationId="{ECF8F144-9F75-BA57-3FF2-283DC8EB9F5D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26" creationId="{FA8D1313-BE66-34E5-D62A-F8C8A54E2173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27" creationId="{4D64F67D-7102-2597-CC69-EA392F4BC509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28" creationId="{11A5F1E6-6526-EFB0-E81F-9904ABBE246E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29" creationId="{8EBDDCEC-43C7-DA75-0457-8BBA8BDAC6CA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30" creationId="{9BDB86E0-475F-5AD3-2A8A-B134CC1E4FBB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31" creationId="{B192E900-C4E7-417A-224D-E2D7B7AB9408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34" creationId="{2AC550FB-BFC1-6297-2E38-510A4ABBE06C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35" creationId="{C1A54CDA-6537-E547-6F90-80FF30B6D5A9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36" creationId="{0EF5BEB2-C44B-AD6F-FB01-DED76A573495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37" creationId="{621DE7C0-B807-2F6A-2CDE-83220B62BB2C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38" creationId="{64BE1A54-29B7-C56C-7B0B-0E400EF10EEE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39" creationId="{C86C3B74-AD45-0F57-73B6-3D7A0C1845CE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0" creationId="{D26925EB-4D83-A269-B588-0D1A46257F89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1" creationId="{52494764-C7FD-9A82-3209-38EAC64B284F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3" creationId="{CC1D8AFC-9900-224E-F461-BDD34341A50C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4" creationId="{65D41A4F-EF67-EAE5-7614-69F2465799AA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5" creationId="{E7D58622-2BCA-C14A-E374-EEF35D666A57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6" creationId="{E7F67585-EE8E-83A2-4F1B-96509A4C90CF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7" creationId="{69296CD9-B822-6879-AD46-12CDD49E7100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8" creationId="{1C3A6323-15D7-5D33-C300-5EBEFABD11E3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9" creationId="{21C25DAA-C0DA-EEF9-653F-6B6248396633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51" creationId="{F6F4AA61-711E-2004-5C32-2C4059C3BB45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52" creationId="{E5427B1A-BD5C-716D-17DF-5A6ED26DA439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54" creationId="{58397BD2-BEFE-86C9-7324-151976D4DE9F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55" creationId="{BA4EFBD8-AD7C-ACE8-1058-73F4EAA9B4F3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56" creationId="{E05B0695-F164-987A-D889-78362AF589C8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57" creationId="{C2F3863C-4D0D-F1D9-7E21-2CDE4DE1C4CC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58" creationId="{FCAC8E9F-4749-CF23-4F68-2AA2B68EE28F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59" creationId="{1B81588B-2BB1-DEDC-75E9-A586C03CAF59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60" creationId="{FC52A37C-6CA6-3D70-FEB3-F97EF4171A85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61" creationId="{D869E5BC-9F31-C0D7-7CC5-1D84C1CCDC88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62" creationId="{83F09EA0-BDFF-4A9A-6F87-E789DB09C3AC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63" creationId="{1811CA2D-1B63-30DA-16BA-04E2CCD72D0D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65" creationId="{8A68862B-7471-B346-E96F-5A258591A8A1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66" creationId="{08F6F3DF-945E-369F-FBC1-59088454855A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67" creationId="{2946FEAB-4957-C46C-8C74-39A3DD3C1EF1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68" creationId="{AF867277-20A3-EFD3-9BA3-48D7C543E675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69" creationId="{57C983F2-352B-6086-14B1-D5EAE94A85E1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70" creationId="{E19A158D-C95B-73F3-E9F6-9667B3A3C72A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71" creationId="{CD55D96B-5F1D-6518-8152-91282927C5CA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72" creationId="{963CEE92-6F8D-3DE6-71CB-C3F864C6B800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73" creationId="{106B265D-904A-5AEF-DD93-5164A1C00A3E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74" creationId="{D918E342-B128-C184-59CC-1E83CACA4D69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78" creationId="{56532709-43A2-C4C3-6B19-4233603B84A3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79" creationId="{2189BBBF-55D8-57BF-C192-91E1F0393E0F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80" creationId="{CD5EE907-9B40-2268-43E7-F00D58FC6365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81" creationId="{505FD9BF-AAC2-0D25-E83F-5052CA3D4234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82" creationId="{3F3C3329-799A-070D-0F80-0ADD351E6B2B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83" creationId="{6444C0C0-3FEA-777A-E1A3-732580AA39A5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85" creationId="{7C1E8B73-97F6-A398-845E-D192384C82E4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86" creationId="{95E4F4C9-1EEE-9AAD-BD6C-B2D48D340D5F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88" creationId="{5DC425E2-14EF-0F3E-6EC4-BEFB9CD3FD61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89" creationId="{17658B1C-A1DC-4BA2-C017-F252813FFBC3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90" creationId="{619C19F1-648B-FD59-FF17-2B548D65BF4A}"/>
          </ac:inkMkLst>
        </pc:inkChg>
        <pc:inkChg chg="add del">
          <ac:chgData name="Tim Cook" userId="d1c7cfb340f2c7ab" providerId="LiveId" clId="{816194AF-5F94-4EF3-8191-2948A8337A68}" dt="2023-04-16T22:09:00.920" v="820"/>
          <ac:inkMkLst>
            <pc:docMk/>
            <pc:sldMk cId="3865063925" sldId="482"/>
            <ac:inkMk id="91" creationId="{D975E0A4-C323-C76F-171C-37B98D5E930F}"/>
          </ac:inkMkLst>
        </pc:inkChg>
        <pc:inkChg chg="add del">
          <ac:chgData name="Tim Cook" userId="d1c7cfb340f2c7ab" providerId="LiveId" clId="{816194AF-5F94-4EF3-8191-2948A8337A68}" dt="2023-04-16T22:09:00.920" v="819"/>
          <ac:inkMkLst>
            <pc:docMk/>
            <pc:sldMk cId="3865063925" sldId="482"/>
            <ac:inkMk id="92" creationId="{4DDBFCD3-3257-410C-5031-F821823D0CF3}"/>
          </ac:inkMkLst>
        </pc:inkChg>
        <pc:inkChg chg="add del">
          <ac:chgData name="Tim Cook" userId="d1c7cfb340f2c7ab" providerId="LiveId" clId="{816194AF-5F94-4EF3-8191-2948A8337A68}" dt="2023-04-16T22:09:00.920" v="821"/>
          <ac:inkMkLst>
            <pc:docMk/>
            <pc:sldMk cId="3865063925" sldId="482"/>
            <ac:inkMk id="93" creationId="{9A4B2D53-5DAE-1B29-FE0C-1D2465799873}"/>
          </ac:inkMkLst>
        </pc:inkChg>
        <pc:inkChg chg="add del">
          <ac:chgData name="Tim Cook" userId="d1c7cfb340f2c7ab" providerId="LiveId" clId="{816194AF-5F94-4EF3-8191-2948A8337A68}" dt="2023-04-16T22:09:00.919" v="818"/>
          <ac:inkMkLst>
            <pc:docMk/>
            <pc:sldMk cId="3865063925" sldId="482"/>
            <ac:inkMk id="94" creationId="{8BD186B2-7C5E-1466-68D7-54AD3601AEE5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96" creationId="{29590B84-7C86-A483-0992-F6649C8C9B40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97" creationId="{356B28C7-FECA-1095-BAB2-AEE5773C1C35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98" creationId="{BDD4A169-4D65-19B1-E812-1CE7C243DCD0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99" creationId="{55F0FB80-7424-C623-997D-EDE8F7D93D87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101" creationId="{84FA71B4-FEA2-7FFD-2CF4-F498F359A9F7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102" creationId="{26997ECF-8955-5FFB-E610-9D9A779F181B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103" creationId="{A7784D4C-F2C8-D035-848D-646824D93F25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104" creationId="{12079E8D-7224-3DAA-C82D-E12F468BAECF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105" creationId="{B49AF322-B6F5-F386-57A0-AD18F2D8076B}"/>
          </ac:inkMkLst>
        </pc:inkChg>
      </pc:sldChg>
      <pc:sldChg chg="addSp delSp modSp mod">
        <pc:chgData name="Tim Cook" userId="d1c7cfb340f2c7ab" providerId="LiveId" clId="{816194AF-5F94-4EF3-8191-2948A8337A68}" dt="2023-04-16T22:45:59.610" v="981" actId="9405"/>
        <pc:sldMkLst>
          <pc:docMk/>
          <pc:sldMk cId="886382803" sldId="484"/>
        </pc:sldMkLst>
        <pc:grpChg chg="del mod">
          <ac:chgData name="Tim Cook" userId="d1c7cfb340f2c7ab" providerId="LiveId" clId="{816194AF-5F94-4EF3-8191-2948A8337A68}" dt="2023-04-16T22:06:42.452" v="716"/>
          <ac:grpSpMkLst>
            <pc:docMk/>
            <pc:sldMk cId="886382803" sldId="484"/>
            <ac:grpSpMk id="6" creationId="{97DAE8D9-7A32-B0B5-20B3-280A4066A0A6}"/>
          </ac:grpSpMkLst>
        </pc:grpChg>
        <pc:grpChg chg="mod">
          <ac:chgData name="Tim Cook" userId="d1c7cfb340f2c7ab" providerId="LiveId" clId="{816194AF-5F94-4EF3-8191-2948A8337A68}" dt="2023-04-16T22:45:42.859" v="967"/>
          <ac:grpSpMkLst>
            <pc:docMk/>
            <pc:sldMk cId="886382803" sldId="484"/>
            <ac:grpSpMk id="9" creationId="{8311D315-62F3-C00C-9989-AE7E4BE65E48}"/>
          </ac:grpSpMkLst>
        </pc:grpChg>
        <pc:grpChg chg="mod">
          <ac:chgData name="Tim Cook" userId="d1c7cfb340f2c7ab" providerId="LiveId" clId="{816194AF-5F94-4EF3-8191-2948A8337A68}" dt="2023-04-16T22:06:45.884" v="724"/>
          <ac:grpSpMkLst>
            <pc:docMk/>
            <pc:sldMk cId="886382803" sldId="484"/>
            <ac:grpSpMk id="17" creationId="{B3C60843-3442-9AB5-8BB9-03AB8C9302CD}"/>
          </ac:grpSpMkLst>
        </pc:grpChg>
        <pc:grpChg chg="mod">
          <ac:chgData name="Tim Cook" userId="d1c7cfb340f2c7ab" providerId="LiveId" clId="{816194AF-5F94-4EF3-8191-2948A8337A68}" dt="2023-04-16T22:06:45.884" v="724"/>
          <ac:grpSpMkLst>
            <pc:docMk/>
            <pc:sldMk cId="886382803" sldId="484"/>
            <ac:grpSpMk id="18" creationId="{E03384A9-2C5F-BE7A-274E-2774FB47ABFA}"/>
          </ac:grpSpMkLst>
        </pc:grpChg>
        <pc:grpChg chg="del mod">
          <ac:chgData name="Tim Cook" userId="d1c7cfb340f2c7ab" providerId="LiveId" clId="{816194AF-5F94-4EF3-8191-2948A8337A68}" dt="2023-04-16T22:45:54.621" v="977"/>
          <ac:grpSpMkLst>
            <pc:docMk/>
            <pc:sldMk cId="886382803" sldId="484"/>
            <ac:grpSpMk id="22" creationId="{94041A36-5D9B-D985-FEC8-FA1A7ED41DB1}"/>
          </ac:grpSpMkLst>
        </pc:grpChg>
        <pc:grpChg chg="mod">
          <ac:chgData name="Tim Cook" userId="d1c7cfb340f2c7ab" providerId="LiveId" clId="{816194AF-5F94-4EF3-8191-2948A8337A68}" dt="2023-04-16T22:45:51.307" v="975"/>
          <ac:grpSpMkLst>
            <pc:docMk/>
            <pc:sldMk cId="886382803" sldId="484"/>
            <ac:grpSpMk id="27" creationId="{69DF6596-6BEB-9646-BF1E-0196C483CEB2}"/>
          </ac:grpSpMkLst>
        </pc:grpChg>
        <pc:inkChg chg="add del">
          <ac:chgData name="Tim Cook" userId="d1c7cfb340f2c7ab" providerId="LiveId" clId="{816194AF-5F94-4EF3-8191-2948A8337A68}" dt="2023-04-16T22:45:47.144" v="969"/>
          <ac:inkMkLst>
            <pc:docMk/>
            <pc:sldMk cId="886382803" sldId="484"/>
            <ac:inkMk id="3" creationId="{A79E74C3-BDB9-3586-7A93-A7D0AFD795D7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4" creationId="{A0EC79D2-1CE2-80B8-B18E-DB4002F4E569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5" creationId="{A0D73B84-8327-CFFB-4068-B41719BD8492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6" creationId="{62B00A87-EFBB-5C50-4EDC-B6F409D215C0}"/>
          </ac:inkMkLst>
        </pc:inkChg>
        <pc:inkChg chg="add del mod">
          <ac:chgData name="Tim Cook" userId="d1c7cfb340f2c7ab" providerId="LiveId" clId="{816194AF-5F94-4EF3-8191-2948A8337A68}" dt="2023-04-16T22:45:42.859" v="966"/>
          <ac:inkMkLst>
            <pc:docMk/>
            <pc:sldMk cId="886382803" sldId="484"/>
            <ac:inkMk id="7" creationId="{7FCD7BE0-981B-B78B-C4D1-D351045E59A4}"/>
          </ac:inkMkLst>
        </pc:inkChg>
        <pc:inkChg chg="add del mod">
          <ac:chgData name="Tim Cook" userId="d1c7cfb340f2c7ab" providerId="LiveId" clId="{816194AF-5F94-4EF3-8191-2948A8337A68}" dt="2023-04-16T22:45:42.859" v="967"/>
          <ac:inkMkLst>
            <pc:docMk/>
            <pc:sldMk cId="886382803" sldId="484"/>
            <ac:inkMk id="8" creationId="{EB2D6D3D-B922-FF97-EF0B-D04596AD4E9C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10" creationId="{666532F7-E23C-D452-A216-7F6F93F04FC8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11" creationId="{0DB72B8B-2783-51DB-54F7-45CD63E1B59E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12" creationId="{529371A1-ABDD-CEDA-98CC-1438EDA1E724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13" creationId="{8517F77E-BBB6-7F2A-B401-FF53181D5B76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14" creationId="{C3DAD31A-6504-609B-62B2-FE3396ED7CAE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15" creationId="{E96F6F0B-08A6-5058-AD29-8E1631FE401D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16" creationId="{6795CFD2-B6CB-F100-EFC2-B3761460E1D8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19" creationId="{7EECE8FD-9A5F-3B1F-8371-80DEAED2A0D8}"/>
          </ac:inkMkLst>
        </pc:inkChg>
        <pc:inkChg chg="add del mod">
          <ac:chgData name="Tim Cook" userId="d1c7cfb340f2c7ab" providerId="LiveId" clId="{816194AF-5F94-4EF3-8191-2948A8337A68}" dt="2023-04-16T22:45:54.621" v="977"/>
          <ac:inkMkLst>
            <pc:docMk/>
            <pc:sldMk cId="886382803" sldId="484"/>
            <ac:inkMk id="20" creationId="{67F8267E-F83C-04A6-9205-0BE5D8AB5367}"/>
          </ac:inkMkLst>
        </pc:inkChg>
        <pc:inkChg chg="add del mod">
          <ac:chgData name="Tim Cook" userId="d1c7cfb340f2c7ab" providerId="LiveId" clId="{816194AF-5F94-4EF3-8191-2948A8337A68}" dt="2023-04-16T22:45:54.621" v="978"/>
          <ac:inkMkLst>
            <pc:docMk/>
            <pc:sldMk cId="886382803" sldId="484"/>
            <ac:inkMk id="21" creationId="{7D7D5339-F398-F8C8-A63C-DF7A533F8B88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23" creationId="{3F70F657-3A50-2F9C-21B0-F0E8C5A126C4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24" creationId="{6C363E02-86E3-C14C-61C2-D6D7B59E250A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25" creationId="{CD99A69E-FC4C-608D-28D6-581910B63D9B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26" creationId="{A3FF2B2F-E963-1319-9B1E-FE88EA8B63A3}"/>
          </ac:inkMkLst>
        </pc:inkChg>
        <pc:inkChg chg="add del">
          <ac:chgData name="Tim Cook" userId="d1c7cfb340f2c7ab" providerId="LiveId" clId="{816194AF-5F94-4EF3-8191-2948A8337A68}" dt="2023-04-16T22:45:57.739" v="980"/>
          <ac:inkMkLst>
            <pc:docMk/>
            <pc:sldMk cId="886382803" sldId="484"/>
            <ac:inkMk id="28" creationId="{E95642CE-6F6B-564D-B307-D1432033FFB5}"/>
          </ac:inkMkLst>
        </pc:inkChg>
        <pc:inkChg chg="add">
          <ac:chgData name="Tim Cook" userId="d1c7cfb340f2c7ab" providerId="LiveId" clId="{816194AF-5F94-4EF3-8191-2948A8337A68}" dt="2023-04-16T22:45:59.610" v="981" actId="9405"/>
          <ac:inkMkLst>
            <pc:docMk/>
            <pc:sldMk cId="886382803" sldId="484"/>
            <ac:inkMk id="29" creationId="{11FC63F2-C06F-900E-5BEE-B631DA742C22}"/>
          </ac:inkMkLst>
        </pc:inkChg>
      </pc:sldChg>
    </pc:docChg>
  </pc:docChgLst>
  <pc:docChgLst>
    <pc:chgData name="Tim Cook" userId="d1c7cfb340f2c7ab" providerId="LiveId" clId="{4AE02590-10C4-4D94-8CD6-64CCB83F44E5}"/>
    <pc:docChg chg="undo custSel addSld modSld sldOrd">
      <pc:chgData name="Tim Cook" userId="d1c7cfb340f2c7ab" providerId="LiveId" clId="{4AE02590-10C4-4D94-8CD6-64CCB83F44E5}" dt="2023-04-03T02:14:04.118" v="89" actId="1076"/>
      <pc:docMkLst>
        <pc:docMk/>
      </pc:docMkLst>
      <pc:sldChg chg="delSp mod">
        <pc:chgData name="Tim Cook" userId="d1c7cfb340f2c7ab" providerId="LiveId" clId="{4AE02590-10C4-4D94-8CD6-64CCB83F44E5}" dt="2023-04-03T01:04:52.214" v="71" actId="478"/>
        <pc:sldMkLst>
          <pc:docMk/>
          <pc:sldMk cId="2791238777" sldId="478"/>
        </pc:sldMkLst>
        <pc:spChg chg="del">
          <ac:chgData name="Tim Cook" userId="d1c7cfb340f2c7ab" providerId="LiveId" clId="{4AE02590-10C4-4D94-8CD6-64CCB83F44E5}" dt="2023-04-03T01:04:52.214" v="71" actId="478"/>
          <ac:spMkLst>
            <pc:docMk/>
            <pc:sldMk cId="2791238777" sldId="478"/>
            <ac:spMk id="3" creationId="{8F39A728-1A0D-793D-966E-49BC834AB920}"/>
          </ac:spMkLst>
        </pc:spChg>
      </pc:sldChg>
      <pc:sldChg chg="delSp modSp mod">
        <pc:chgData name="Tim Cook" userId="d1c7cfb340f2c7ab" providerId="LiveId" clId="{4AE02590-10C4-4D94-8CD6-64CCB83F44E5}" dt="2023-04-03T02:13:58.038" v="88" actId="1076"/>
        <pc:sldMkLst>
          <pc:docMk/>
          <pc:sldMk cId="979898832" sldId="479"/>
        </pc:sldMkLst>
        <pc:spChg chg="del">
          <ac:chgData name="Tim Cook" userId="d1c7cfb340f2c7ab" providerId="LiveId" clId="{4AE02590-10C4-4D94-8CD6-64CCB83F44E5}" dt="2023-04-03T01:04:44.128" v="69" actId="478"/>
          <ac:spMkLst>
            <pc:docMk/>
            <pc:sldMk cId="979898832" sldId="479"/>
            <ac:spMk id="3" creationId="{CC31E6EF-C821-4061-65AE-FE9A081C6EAE}"/>
          </ac:spMkLst>
        </pc:spChg>
        <pc:grpChg chg="mod">
          <ac:chgData name="Tim Cook" userId="d1c7cfb340f2c7ab" providerId="LiveId" clId="{4AE02590-10C4-4D94-8CD6-64CCB83F44E5}" dt="2023-04-03T02:13:47.175" v="87" actId="1076"/>
          <ac:grpSpMkLst>
            <pc:docMk/>
            <pc:sldMk cId="979898832" sldId="479"/>
            <ac:grpSpMk id="19" creationId="{C97FA4D6-ACB5-C33C-24FF-750BE0D195A0}"/>
          </ac:grpSpMkLst>
        </pc:grpChg>
        <pc:grpChg chg="mod">
          <ac:chgData name="Tim Cook" userId="d1c7cfb340f2c7ab" providerId="LiveId" clId="{4AE02590-10C4-4D94-8CD6-64CCB83F44E5}" dt="2023-04-03T02:13:47.175" v="87" actId="1076"/>
          <ac:grpSpMkLst>
            <pc:docMk/>
            <pc:sldMk cId="979898832" sldId="479"/>
            <ac:grpSpMk id="20" creationId="{D29CC749-A242-399E-BAD2-DC22E33B8D97}"/>
          </ac:grpSpMkLst>
        </pc:grpChg>
        <pc:grpChg chg="mod">
          <ac:chgData name="Tim Cook" userId="d1c7cfb340f2c7ab" providerId="LiveId" clId="{4AE02590-10C4-4D94-8CD6-64CCB83F44E5}" dt="2023-04-03T02:13:58.038" v="88" actId="1076"/>
          <ac:grpSpMkLst>
            <pc:docMk/>
            <pc:sldMk cId="979898832" sldId="479"/>
            <ac:grpSpMk id="38" creationId="{1F8E99CC-D1A2-F2B0-D2E4-99907D378044}"/>
          </ac:grpSpMkLst>
        </pc:grpChg>
        <pc:inkChg chg="mod">
          <ac:chgData name="Tim Cook" userId="d1c7cfb340f2c7ab" providerId="LiveId" clId="{4AE02590-10C4-4D94-8CD6-64CCB83F44E5}" dt="2023-04-03T02:13:47.175" v="87" actId="1076"/>
          <ac:inkMkLst>
            <pc:docMk/>
            <pc:sldMk cId="979898832" sldId="479"/>
            <ac:inkMk id="5" creationId="{B03A4989-411B-F6B5-EC52-DD5C4C1F442D}"/>
          </ac:inkMkLst>
        </pc:inkChg>
        <pc:inkChg chg="mod">
          <ac:chgData name="Tim Cook" userId="d1c7cfb340f2c7ab" providerId="LiveId" clId="{4AE02590-10C4-4D94-8CD6-64CCB83F44E5}" dt="2023-04-03T02:13:47.175" v="87" actId="1076"/>
          <ac:inkMkLst>
            <pc:docMk/>
            <pc:sldMk cId="979898832" sldId="479"/>
            <ac:inkMk id="21" creationId="{1013CA8E-9514-745B-A5A5-947B43CC04DD}"/>
          </ac:inkMkLst>
        </pc:inkChg>
      </pc:sldChg>
      <pc:sldChg chg="delSp mod ord">
        <pc:chgData name="Tim Cook" userId="d1c7cfb340f2c7ab" providerId="LiveId" clId="{4AE02590-10C4-4D94-8CD6-64CCB83F44E5}" dt="2023-04-03T01:25:54.489" v="82"/>
        <pc:sldMkLst>
          <pc:docMk/>
          <pc:sldMk cId="2512266364" sldId="481"/>
        </pc:sldMkLst>
        <pc:spChg chg="del">
          <ac:chgData name="Tim Cook" userId="d1c7cfb340f2c7ab" providerId="LiveId" clId="{4AE02590-10C4-4D94-8CD6-64CCB83F44E5}" dt="2023-04-03T01:04:46.502" v="70" actId="478"/>
          <ac:spMkLst>
            <pc:docMk/>
            <pc:sldMk cId="2512266364" sldId="481"/>
            <ac:spMk id="3" creationId="{501D9961-F7F6-1D4D-05F2-5A7246BE14E3}"/>
          </ac:spMkLst>
        </pc:spChg>
      </pc:sldChg>
      <pc:sldChg chg="modSp mod">
        <pc:chgData name="Tim Cook" userId="d1c7cfb340f2c7ab" providerId="LiveId" clId="{4AE02590-10C4-4D94-8CD6-64CCB83F44E5}" dt="2023-04-03T02:14:04.118" v="89" actId="1076"/>
        <pc:sldMkLst>
          <pc:docMk/>
          <pc:sldMk cId="1472492200" sldId="482"/>
        </pc:sldMkLst>
        <pc:grpChg chg="mod">
          <ac:chgData name="Tim Cook" userId="d1c7cfb340f2c7ab" providerId="LiveId" clId="{4AE02590-10C4-4D94-8CD6-64CCB83F44E5}" dt="2023-04-03T02:14:04.118" v="89" actId="1076"/>
          <ac:grpSpMkLst>
            <pc:docMk/>
            <pc:sldMk cId="1472492200" sldId="482"/>
            <ac:grpSpMk id="22" creationId="{DD41A322-F6B5-7FFF-94D4-C18900E91A1A}"/>
          </ac:grpSpMkLst>
        </pc:grpChg>
        <pc:grpChg chg="mod">
          <ac:chgData name="Tim Cook" userId="d1c7cfb340f2c7ab" providerId="LiveId" clId="{4AE02590-10C4-4D94-8CD6-64CCB83F44E5}" dt="2023-04-03T02:14:04.118" v="89" actId="1076"/>
          <ac:grpSpMkLst>
            <pc:docMk/>
            <pc:sldMk cId="1472492200" sldId="482"/>
            <ac:grpSpMk id="25" creationId="{99EF56BD-824E-9DBE-628A-5B9B3553DC79}"/>
          </ac:grpSpMkLst>
        </pc:grpChg>
        <pc:grpChg chg="mod">
          <ac:chgData name="Tim Cook" userId="d1c7cfb340f2c7ab" providerId="LiveId" clId="{4AE02590-10C4-4D94-8CD6-64CCB83F44E5}" dt="2023-04-03T02:14:04.118" v="89" actId="1076"/>
          <ac:grpSpMkLst>
            <pc:docMk/>
            <pc:sldMk cId="1472492200" sldId="482"/>
            <ac:grpSpMk id="31" creationId="{007A2ED3-768A-2D3C-9A04-2D564AD30ACC}"/>
          </ac:grpSpMkLst>
        </pc:grpChg>
        <pc:inkChg chg="mod">
          <ac:chgData name="Tim Cook" userId="d1c7cfb340f2c7ab" providerId="LiveId" clId="{4AE02590-10C4-4D94-8CD6-64CCB83F44E5}" dt="2023-04-03T02:14:04.118" v="89" actId="1076"/>
          <ac:inkMkLst>
            <pc:docMk/>
            <pc:sldMk cId="1472492200" sldId="482"/>
            <ac:inkMk id="18" creationId="{F884F954-3548-A27A-C02A-F766D1AA40C3}"/>
          </ac:inkMkLst>
        </pc:inkChg>
        <pc:inkChg chg="mod">
          <ac:chgData name="Tim Cook" userId="d1c7cfb340f2c7ab" providerId="LiveId" clId="{4AE02590-10C4-4D94-8CD6-64CCB83F44E5}" dt="2023-04-03T02:14:04.118" v="89" actId="1076"/>
          <ac:inkMkLst>
            <pc:docMk/>
            <pc:sldMk cId="1472492200" sldId="482"/>
            <ac:inkMk id="32" creationId="{6ECA5FB4-0FD0-A96F-E781-C6C839D0183D}"/>
          </ac:inkMkLst>
        </pc:inkChg>
        <pc:inkChg chg="mod">
          <ac:chgData name="Tim Cook" userId="d1c7cfb340f2c7ab" providerId="LiveId" clId="{4AE02590-10C4-4D94-8CD6-64CCB83F44E5}" dt="2023-04-03T02:14:04.118" v="89" actId="1076"/>
          <ac:inkMkLst>
            <pc:docMk/>
            <pc:sldMk cId="1472492200" sldId="482"/>
            <ac:inkMk id="34" creationId="{67E6EC92-1EF1-4F23-C410-FDB417389150}"/>
          </ac:inkMkLst>
        </pc:inkChg>
      </pc:sldChg>
      <pc:sldChg chg="addSp modSp mod">
        <pc:chgData name="Tim Cook" userId="d1c7cfb340f2c7ab" providerId="LiveId" clId="{4AE02590-10C4-4D94-8CD6-64CCB83F44E5}" dt="2023-04-03T01:41:11.436" v="86" actId="208"/>
        <pc:sldMkLst>
          <pc:docMk/>
          <pc:sldMk cId="796618182" sldId="483"/>
        </pc:sldMkLst>
        <pc:spChg chg="mod">
          <ac:chgData name="Tim Cook" userId="d1c7cfb340f2c7ab" providerId="LiveId" clId="{4AE02590-10C4-4D94-8CD6-64CCB83F44E5}" dt="2023-04-03T01:35:46.849" v="84" actId="113"/>
          <ac:spMkLst>
            <pc:docMk/>
            <pc:sldMk cId="796618182" sldId="483"/>
            <ac:spMk id="2" creationId="{B9733861-A0FD-E72C-3F94-0C73CA0E9BD3}"/>
          </ac:spMkLst>
        </pc:spChg>
        <pc:cxnChg chg="add mod">
          <ac:chgData name="Tim Cook" userId="d1c7cfb340f2c7ab" providerId="LiveId" clId="{4AE02590-10C4-4D94-8CD6-64CCB83F44E5}" dt="2023-04-03T01:41:11.436" v="86" actId="208"/>
          <ac:cxnSpMkLst>
            <pc:docMk/>
            <pc:sldMk cId="796618182" sldId="483"/>
            <ac:cxnSpMk id="63" creationId="{6BC83C01-1C33-A71A-EE61-3CB3E893B2D3}"/>
          </ac:cxnSpMkLst>
        </pc:cxnChg>
      </pc:sldChg>
      <pc:sldChg chg="delSp modSp add mod">
        <pc:chgData name="Tim Cook" userId="d1c7cfb340f2c7ab" providerId="LiveId" clId="{4AE02590-10C4-4D94-8CD6-64CCB83F44E5}" dt="2023-04-03T01:25:34.950" v="77" actId="478"/>
        <pc:sldMkLst>
          <pc:docMk/>
          <pc:sldMk cId="2077976016" sldId="484"/>
        </pc:sldMkLst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10" creationId="{506D4343-38BB-787A-DF73-AE4CE1FD549B}"/>
          </ac:grpSpMkLst>
        </pc:grpChg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0" creationId="{7AD1DAC0-58C6-3D25-78B7-C6034B8488FA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36" creationId="{23E5AE31-4762-E355-CCEB-24369547F0CF}"/>
          </ac:grpSpMkLst>
        </pc:grpChg>
        <pc:grpChg chg="mod">
          <ac:chgData name="Tim Cook" userId="d1c7cfb340f2c7ab" providerId="LiveId" clId="{4AE02590-10C4-4D94-8CD6-64CCB83F44E5}" dt="2023-04-03T01:24:21.456" v="75" actId="14100"/>
          <ac:grpSpMkLst>
            <pc:docMk/>
            <pc:sldMk cId="2077976016" sldId="484"/>
            <ac:grpSpMk id="39" creationId="{598EABD4-3568-6BEC-7771-98CF0F878691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48" creationId="{00E0D8C8-1CCE-6BAC-D4D2-2C7377636E82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57" creationId="{DDA127D0-A44B-ECF8-0D86-98DEC3F3E57A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74" creationId="{51A0974C-CE4F-42A9-AE30-E19259DD7A83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78" creationId="{25C9BE2E-0619-D5DC-FAFB-A07E2D5FE3BB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114" creationId="{82EAD5CB-65AB-A1A6-BBC8-DA84B15FFBB0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115" creationId="{B8D3C39F-166B-3C43-8AE2-DA3BA76D99DD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118" creationId="{242C7447-B7DB-CD6B-6907-EB2E3EB8513E}"/>
          </ac:grpSpMkLst>
        </pc:grpChg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128" creationId="{A3FB04E6-9C23-EB90-B0C9-35333A0693B7}"/>
          </ac:grpSpMkLst>
        </pc:grpChg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134" creationId="{91DE922D-501D-B514-D355-27D4BC651F99}"/>
          </ac:grpSpMkLst>
        </pc:grpChg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137" creationId="{360C0408-CB3D-7F15-7A08-4299EDF7E459}"/>
          </ac:grpSpMkLst>
        </pc:grpChg>
        <pc:grpChg chg="del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10" creationId="{63C83937-0A6F-DB10-6F77-8EA00E649CD5}"/>
          </ac:grpSpMkLst>
        </pc:grpChg>
        <pc:grpChg chg="del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11" creationId="{F3557333-EB07-7832-D4FF-992E892981D2}"/>
          </ac:grpSpMkLst>
        </pc:grpChg>
        <pc:grpChg chg="del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17" creationId="{7443712E-7577-A2D6-2A7C-35347D29D8DB}"/>
          </ac:grpSpMkLst>
        </pc:grpChg>
        <pc:grpChg chg="del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28" creationId="{07CE8473-47DF-15C7-BFA5-B2F8CF81CDE7}"/>
          </ac:grpSpMkLst>
        </pc:grpChg>
        <pc:inkChg chg="del mod">
          <ac:chgData name="Tim Cook" userId="d1c7cfb340f2c7ab" providerId="LiveId" clId="{4AE02590-10C4-4D94-8CD6-64CCB83F44E5}" dt="2023-04-03T01:25:34.950" v="77" actId="478"/>
          <ac:inkMkLst>
            <pc:docMk/>
            <pc:sldMk cId="2077976016" sldId="484"/>
            <ac:inkMk id="21" creationId="{1BF6A853-07EF-3441-8B7D-B6C882107B93}"/>
          </ac:inkMkLst>
        </pc:inkChg>
        <pc:inkChg chg="del">
          <ac:chgData name="Tim Cook" userId="d1c7cfb340f2c7ab" providerId="LiveId" clId="{4AE02590-10C4-4D94-8CD6-64CCB83F44E5}" dt="2023-04-03T01:20:38.552" v="73" actId="478"/>
          <ac:inkMkLst>
            <pc:docMk/>
            <pc:sldMk cId="2077976016" sldId="484"/>
            <ac:inkMk id="58" creationId="{456FDB1B-DF01-5F32-42C2-6A7A3EAC26EB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93" creationId="{5472D852-A945-62B5-3DFA-D16CB6552B2A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94" creationId="{60E573D9-A5CD-7D7E-F72D-F3E07E106487}"/>
          </ac:inkMkLst>
        </pc:inkChg>
        <pc:inkChg chg="del">
          <ac:chgData name="Tim Cook" userId="d1c7cfb340f2c7ab" providerId="LiveId" clId="{4AE02590-10C4-4D94-8CD6-64CCB83F44E5}" dt="2023-04-03T01:20:38.552" v="73" actId="478"/>
          <ac:inkMkLst>
            <pc:docMk/>
            <pc:sldMk cId="2077976016" sldId="484"/>
            <ac:inkMk id="95" creationId="{4F0D2195-5697-B0B1-F4A8-40DD67ED3605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96" creationId="{FDE27751-A8BF-5B3D-FC77-496B1AD18ECC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97" creationId="{865377EC-F116-B686-5E0B-2D6E47B75944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100" creationId="{20766EB6-B184-179C-FDC2-9A321EA5071B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101" creationId="{60E9FA3C-451C-99CB-AAF1-500EF759DECB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104" creationId="{4595ECA0-CDAB-8658-C233-17BDD25FD218}"/>
          </ac:inkMkLst>
        </pc:inkChg>
        <pc:inkChg chg="del">
          <ac:chgData name="Tim Cook" userId="d1c7cfb340f2c7ab" providerId="LiveId" clId="{4AE02590-10C4-4D94-8CD6-64CCB83F44E5}" dt="2023-04-03T01:20:38.552" v="73" actId="478"/>
          <ac:inkMkLst>
            <pc:docMk/>
            <pc:sldMk cId="2077976016" sldId="484"/>
            <ac:inkMk id="119" creationId="{3FB23C70-F719-7BCF-2E3D-9A3E7B188CDB}"/>
          </ac:inkMkLst>
        </pc:inkChg>
        <pc:inkChg chg="del mod">
          <ac:chgData name="Tim Cook" userId="d1c7cfb340f2c7ab" providerId="LiveId" clId="{4AE02590-10C4-4D94-8CD6-64CCB83F44E5}" dt="2023-04-03T01:25:34.950" v="77" actId="478"/>
          <ac:inkMkLst>
            <pc:docMk/>
            <pc:sldMk cId="2077976016" sldId="484"/>
            <ac:inkMk id="129" creationId="{BD515DD5-D5B3-423B-6FE1-996CB12B5D47}"/>
          </ac:inkMkLst>
        </pc:inkChg>
      </pc:sldChg>
      <pc:sldChg chg="delSp add mod">
        <pc:chgData name="Tim Cook" userId="d1c7cfb340f2c7ab" providerId="LiveId" clId="{4AE02590-10C4-4D94-8CD6-64CCB83F44E5}" dt="2023-04-03T01:25:53.487" v="80" actId="478"/>
        <pc:sldMkLst>
          <pc:docMk/>
          <pc:sldMk cId="3653246030" sldId="485"/>
        </pc:sldMkLst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36" creationId="{23E5AE31-4762-E355-CCEB-24369547F0CF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48" creationId="{00E0D8C8-1CCE-6BAC-D4D2-2C7377636E82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57" creationId="{DDA127D0-A44B-ECF8-0D86-98DEC3F3E57A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74" creationId="{51A0974C-CE4F-42A9-AE30-E19259DD7A83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78" creationId="{25C9BE2E-0619-D5DC-FAFB-A07E2D5FE3BB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114" creationId="{82EAD5CB-65AB-A1A6-BBC8-DA84B15FFBB0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115" creationId="{B8D3C39F-166B-3C43-8AE2-DA3BA76D99DD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118" creationId="{242C7447-B7DB-CD6B-6907-EB2E3EB8513E}"/>
          </ac:grpSpMkLst>
        </pc:grpChg>
        <pc:inkChg chg="del">
          <ac:chgData name="Tim Cook" userId="d1c7cfb340f2c7ab" providerId="LiveId" clId="{4AE02590-10C4-4D94-8CD6-64CCB83F44E5}" dt="2023-04-03T01:25:53.487" v="80" actId="478"/>
          <ac:inkMkLst>
            <pc:docMk/>
            <pc:sldMk cId="3653246030" sldId="485"/>
            <ac:inkMk id="58" creationId="{456FDB1B-DF01-5F32-42C2-6A7A3EAC26EB}"/>
          </ac:inkMkLst>
        </pc:inkChg>
        <pc:inkChg chg="del">
          <ac:chgData name="Tim Cook" userId="d1c7cfb340f2c7ab" providerId="LiveId" clId="{4AE02590-10C4-4D94-8CD6-64CCB83F44E5}" dt="2023-04-03T01:25:53.487" v="80" actId="478"/>
          <ac:inkMkLst>
            <pc:docMk/>
            <pc:sldMk cId="3653246030" sldId="485"/>
            <ac:inkMk id="95" creationId="{4F0D2195-5697-B0B1-F4A8-40DD67ED3605}"/>
          </ac:inkMkLst>
        </pc:inkChg>
        <pc:inkChg chg="del">
          <ac:chgData name="Tim Cook" userId="d1c7cfb340f2c7ab" providerId="LiveId" clId="{4AE02590-10C4-4D94-8CD6-64CCB83F44E5}" dt="2023-04-03T01:25:53.487" v="80" actId="478"/>
          <ac:inkMkLst>
            <pc:docMk/>
            <pc:sldMk cId="3653246030" sldId="485"/>
            <ac:inkMk id="119" creationId="{3FB23C70-F719-7BCF-2E3D-9A3E7B188CDB}"/>
          </ac:inkMkLst>
        </pc:inkChg>
      </pc:sldChg>
    </pc:docChg>
  </pc:docChgLst>
  <pc:docChgLst>
    <pc:chgData name="Tim Cook" userId="d1c7cfb340f2c7ab" providerId="LiveId" clId="{15E03939-4312-4B21-8EC6-3C99ABB1C518}"/>
    <pc:docChg chg="modSld">
      <pc:chgData name="Tim Cook" userId="d1c7cfb340f2c7ab" providerId="LiveId" clId="{15E03939-4312-4B21-8EC6-3C99ABB1C518}" dt="2023-03-01T01:16:27.744" v="865"/>
      <pc:docMkLst>
        <pc:docMk/>
      </pc:docMkLst>
      <pc:sldChg chg="addSp delSp modSp mod">
        <pc:chgData name="Tim Cook" userId="d1c7cfb340f2c7ab" providerId="LiveId" clId="{15E03939-4312-4B21-8EC6-3C99ABB1C518}" dt="2023-03-01T00:41:15.683" v="734"/>
        <pc:sldMkLst>
          <pc:docMk/>
          <pc:sldMk cId="199225765" sldId="427"/>
        </pc:sldMkLst>
        <pc:grpChg chg="mod">
          <ac:chgData name="Tim Cook" userId="d1c7cfb340f2c7ab" providerId="LiveId" clId="{15E03939-4312-4B21-8EC6-3C99ABB1C518}" dt="2023-03-01T00:33:27.438" v="243"/>
          <ac:grpSpMkLst>
            <pc:docMk/>
            <pc:sldMk cId="199225765" sldId="427"/>
            <ac:grpSpMk id="11" creationId="{33128F0F-AAC2-4FD4-1E45-12F5C356ACFF}"/>
          </ac:grpSpMkLst>
        </pc:grpChg>
        <pc:grpChg chg="mod">
          <ac:chgData name="Tim Cook" userId="d1c7cfb340f2c7ab" providerId="LiveId" clId="{15E03939-4312-4B21-8EC6-3C99ABB1C518}" dt="2023-03-01T00:34:06.498" v="267"/>
          <ac:grpSpMkLst>
            <pc:docMk/>
            <pc:sldMk cId="199225765" sldId="427"/>
            <ac:grpSpMk id="30" creationId="{CD00FBF2-CC13-51FC-8ACA-FDB1CAC20783}"/>
          </ac:grpSpMkLst>
        </pc:grpChg>
        <pc:grpChg chg="del mod">
          <ac:chgData name="Tim Cook" userId="d1c7cfb340f2c7ab" providerId="LiveId" clId="{15E03939-4312-4B21-8EC6-3C99ABB1C518}" dt="2023-03-01T00:34:48.201" v="307"/>
          <ac:grpSpMkLst>
            <pc:docMk/>
            <pc:sldMk cId="199225765" sldId="427"/>
            <ac:grpSpMk id="31" creationId="{5B8D0FFC-4EE5-2590-7FE0-487F5BA3F974}"/>
          </ac:grpSpMkLst>
        </pc:grpChg>
        <pc:grpChg chg="mod">
          <ac:chgData name="Tim Cook" userId="d1c7cfb340f2c7ab" providerId="LiveId" clId="{15E03939-4312-4B21-8EC6-3C99ABB1C518}" dt="2023-03-01T00:34:09.851" v="270"/>
          <ac:grpSpMkLst>
            <pc:docMk/>
            <pc:sldMk cId="199225765" sldId="427"/>
            <ac:grpSpMk id="34" creationId="{62C237FD-CEBB-6250-8C11-B167E18E9F94}"/>
          </ac:grpSpMkLst>
        </pc:grpChg>
        <pc:grpChg chg="del mod">
          <ac:chgData name="Tim Cook" userId="d1c7cfb340f2c7ab" providerId="LiveId" clId="{15E03939-4312-4B21-8EC6-3C99ABB1C518}" dt="2023-03-01T00:35:45.788" v="327"/>
          <ac:grpSpMkLst>
            <pc:docMk/>
            <pc:sldMk cId="199225765" sldId="427"/>
            <ac:grpSpMk id="41" creationId="{221F191C-9EC1-D90A-7946-EBE9459C17C1}"/>
          </ac:grpSpMkLst>
        </pc:grpChg>
        <pc:grpChg chg="del mod">
          <ac:chgData name="Tim Cook" userId="d1c7cfb340f2c7ab" providerId="LiveId" clId="{15E03939-4312-4B21-8EC6-3C99ABB1C518}" dt="2023-03-01T00:36:01.603" v="342"/>
          <ac:grpSpMkLst>
            <pc:docMk/>
            <pc:sldMk cId="199225765" sldId="427"/>
            <ac:grpSpMk id="42" creationId="{18711EF7-B74C-AABC-B629-39C86A4E4E5B}"/>
          </ac:grpSpMkLst>
        </pc:grpChg>
        <pc:grpChg chg="mod">
          <ac:chgData name="Tim Cook" userId="d1c7cfb340f2c7ab" providerId="LiveId" clId="{15E03939-4312-4B21-8EC6-3C99ABB1C518}" dt="2023-03-01T00:34:19.524" v="287"/>
          <ac:grpSpMkLst>
            <pc:docMk/>
            <pc:sldMk cId="199225765" sldId="427"/>
            <ac:grpSpMk id="46" creationId="{99E02CB9-36CF-1AB9-07C3-56EC23440B8E}"/>
          </ac:grpSpMkLst>
        </pc:grpChg>
        <pc:grpChg chg="mod">
          <ac:chgData name="Tim Cook" userId="d1c7cfb340f2c7ab" providerId="LiveId" clId="{15E03939-4312-4B21-8EC6-3C99ABB1C518}" dt="2023-03-01T00:34:24.013" v="294"/>
          <ac:grpSpMkLst>
            <pc:docMk/>
            <pc:sldMk cId="199225765" sldId="427"/>
            <ac:grpSpMk id="53" creationId="{4E5F1D1A-AC74-B7CE-A524-E9AD46586AA9}"/>
          </ac:grpSpMkLst>
        </pc:grpChg>
        <pc:grpChg chg="del mod">
          <ac:chgData name="Tim Cook" userId="d1c7cfb340f2c7ab" providerId="LiveId" clId="{15E03939-4312-4B21-8EC6-3C99ABB1C518}" dt="2023-03-01T00:36:01.603" v="342"/>
          <ac:grpSpMkLst>
            <pc:docMk/>
            <pc:sldMk cId="199225765" sldId="427"/>
            <ac:grpSpMk id="61" creationId="{601DE5D9-72EE-DA86-3A3D-36E8054F087E}"/>
          </ac:grpSpMkLst>
        </pc:grpChg>
        <pc:grpChg chg="mod">
          <ac:chgData name="Tim Cook" userId="d1c7cfb340f2c7ab" providerId="LiveId" clId="{15E03939-4312-4B21-8EC6-3C99ABB1C518}" dt="2023-03-01T00:40:32.052" v="678"/>
          <ac:grpSpMkLst>
            <pc:docMk/>
            <pc:sldMk cId="199225765" sldId="427"/>
            <ac:grpSpMk id="61" creationId="{6ABAB8C8-06BC-7B25-6D33-BF742EDB5A9B}"/>
          </ac:grpSpMkLst>
        </pc:grpChg>
        <pc:grpChg chg="del mod">
          <ac:chgData name="Tim Cook" userId="d1c7cfb340f2c7ab" providerId="LiveId" clId="{15E03939-4312-4B21-8EC6-3C99ABB1C518}" dt="2023-03-01T00:36:14.531" v="351"/>
          <ac:grpSpMkLst>
            <pc:docMk/>
            <pc:sldMk cId="199225765" sldId="427"/>
            <ac:grpSpMk id="67" creationId="{C06775EA-8226-A85B-148F-3C0D49772898}"/>
          </ac:grpSpMkLst>
        </pc:grpChg>
        <pc:grpChg chg="mod">
          <ac:chgData name="Tim Cook" userId="d1c7cfb340f2c7ab" providerId="LiveId" clId="{15E03939-4312-4B21-8EC6-3C99ABB1C518}" dt="2023-03-01T00:36:07.024" v="348"/>
          <ac:grpSpMkLst>
            <pc:docMk/>
            <pc:sldMk cId="199225765" sldId="427"/>
            <ac:grpSpMk id="72" creationId="{B5E66AE8-2C06-1EA1-FF83-84C9D6595B0B}"/>
          </ac:grpSpMkLst>
        </pc:grpChg>
        <pc:grpChg chg="mod">
          <ac:chgData name="Tim Cook" userId="d1c7cfb340f2c7ab" providerId="LiveId" clId="{15E03939-4312-4B21-8EC6-3C99ABB1C518}" dt="2023-03-01T00:36:14.531" v="351"/>
          <ac:grpSpMkLst>
            <pc:docMk/>
            <pc:sldMk cId="199225765" sldId="427"/>
            <ac:grpSpMk id="74" creationId="{0C7127CF-017A-DBB4-3E69-FE378B7B4CFA}"/>
          </ac:grpSpMkLst>
        </pc:grpChg>
        <pc:grpChg chg="mod">
          <ac:chgData name="Tim Cook" userId="d1c7cfb340f2c7ab" providerId="LiveId" clId="{15E03939-4312-4B21-8EC6-3C99ABB1C518}" dt="2023-03-01T00:36:25.393" v="360"/>
          <ac:grpSpMkLst>
            <pc:docMk/>
            <pc:sldMk cId="199225765" sldId="427"/>
            <ac:grpSpMk id="79" creationId="{C4E0F1FB-F6B1-AFA2-3AC5-7592CFA05568}"/>
          </ac:grpSpMkLst>
        </pc:grpChg>
        <pc:grpChg chg="del mod">
          <ac:chgData name="Tim Cook" userId="d1c7cfb340f2c7ab" providerId="LiveId" clId="{15E03939-4312-4B21-8EC6-3C99ABB1C518}" dt="2023-03-01T00:38:46.223" v="598"/>
          <ac:grpSpMkLst>
            <pc:docMk/>
            <pc:sldMk cId="199225765" sldId="427"/>
            <ac:grpSpMk id="84" creationId="{034008E5-E2C8-B125-50CB-8668BACF50F2}"/>
          </ac:grpSpMkLst>
        </pc:grpChg>
        <pc:grpChg chg="mod">
          <ac:chgData name="Tim Cook" userId="d1c7cfb340f2c7ab" providerId="LiveId" clId="{15E03939-4312-4B21-8EC6-3C99ABB1C518}" dt="2023-03-01T00:41:05.795" v="718"/>
          <ac:grpSpMkLst>
            <pc:docMk/>
            <pc:sldMk cId="199225765" sldId="427"/>
            <ac:grpSpMk id="107" creationId="{1FB2CE56-BCA6-DE13-6907-00C52B1817C8}"/>
          </ac:grpSpMkLst>
        </pc:grpChg>
        <pc:grpChg chg="del mod">
          <ac:chgData name="Tim Cook" userId="d1c7cfb340f2c7ab" providerId="LiveId" clId="{15E03939-4312-4B21-8EC6-3C99ABB1C518}" dt="2023-03-01T00:37:13.526" v="390"/>
          <ac:grpSpMkLst>
            <pc:docMk/>
            <pc:sldMk cId="199225765" sldId="427"/>
            <ac:grpSpMk id="107" creationId="{64387499-1209-129C-6039-A2605AC644B2}"/>
          </ac:grpSpMkLst>
        </pc:grpChg>
        <pc:grpChg chg="del mod">
          <ac:chgData name="Tim Cook" userId="d1c7cfb340f2c7ab" providerId="LiveId" clId="{15E03939-4312-4B21-8EC6-3C99ABB1C518}" dt="2023-03-01T00:40:39.278" v="688"/>
          <ac:grpSpMkLst>
            <pc:docMk/>
            <pc:sldMk cId="199225765" sldId="427"/>
            <ac:grpSpMk id="108" creationId="{0BB0288B-8D21-EDD6-8119-1C54365C662F}"/>
          </ac:grpSpMkLst>
        </pc:grpChg>
        <pc:grpChg chg="mod">
          <ac:chgData name="Tim Cook" userId="d1c7cfb340f2c7ab" providerId="LiveId" clId="{15E03939-4312-4B21-8EC6-3C99ABB1C518}" dt="2023-03-01T00:40:28.047" v="672"/>
          <ac:grpSpMkLst>
            <pc:docMk/>
            <pc:sldMk cId="199225765" sldId="427"/>
            <ac:grpSpMk id="109" creationId="{7586A669-D686-9C19-2491-3FF1E790E00B}"/>
          </ac:grpSpMkLst>
        </pc:grpChg>
        <pc:grpChg chg="del mod">
          <ac:chgData name="Tim Cook" userId="d1c7cfb340f2c7ab" providerId="LiveId" clId="{15E03939-4312-4B21-8EC6-3C99ABB1C518}" dt="2023-03-01T00:40:56.109" v="692"/>
          <ac:grpSpMkLst>
            <pc:docMk/>
            <pc:sldMk cId="199225765" sldId="427"/>
            <ac:grpSpMk id="117" creationId="{D1701E0C-21C6-2865-C8FE-068A23772482}"/>
          </ac:grpSpMkLst>
        </pc:grpChg>
        <pc:grpChg chg="del mod">
          <ac:chgData name="Tim Cook" userId="d1c7cfb340f2c7ab" providerId="LiveId" clId="{15E03939-4312-4B21-8EC6-3C99ABB1C518}" dt="2023-03-01T00:40:56.109" v="698"/>
          <ac:grpSpMkLst>
            <pc:docMk/>
            <pc:sldMk cId="199225765" sldId="427"/>
            <ac:grpSpMk id="124" creationId="{F26A61C6-45C9-15DD-BE10-0C505F94DC40}"/>
          </ac:grpSpMkLst>
        </pc:grpChg>
        <pc:grpChg chg="del mod">
          <ac:chgData name="Tim Cook" userId="d1c7cfb340f2c7ab" providerId="LiveId" clId="{15E03939-4312-4B21-8EC6-3C99ABB1C518}" dt="2023-03-01T00:37:28.749" v="427"/>
          <ac:grpSpMkLst>
            <pc:docMk/>
            <pc:sldMk cId="199225765" sldId="427"/>
            <ac:grpSpMk id="139" creationId="{C81A0329-64E7-1527-FCE8-622D1692C4AA}"/>
          </ac:grpSpMkLst>
        </pc:grpChg>
        <pc:grpChg chg="mod">
          <ac:chgData name="Tim Cook" userId="d1c7cfb340f2c7ab" providerId="LiveId" clId="{15E03939-4312-4B21-8EC6-3C99ABB1C518}" dt="2023-03-01T00:37:28.193" v="425"/>
          <ac:grpSpMkLst>
            <pc:docMk/>
            <pc:sldMk cId="199225765" sldId="427"/>
            <ac:grpSpMk id="140" creationId="{C21DD264-5068-04AE-53EF-A2279B5143F0}"/>
          </ac:grpSpMkLst>
        </pc:grpChg>
        <pc:grpChg chg="mod">
          <ac:chgData name="Tim Cook" userId="d1c7cfb340f2c7ab" providerId="LiveId" clId="{15E03939-4312-4B21-8EC6-3C99ABB1C518}" dt="2023-03-01T00:37:28.193" v="425"/>
          <ac:grpSpMkLst>
            <pc:docMk/>
            <pc:sldMk cId="199225765" sldId="427"/>
            <ac:grpSpMk id="141" creationId="{FD57D672-C80E-AB28-EC5E-6F8D37CF9EA3}"/>
          </ac:grpSpMkLst>
        </pc:grpChg>
        <pc:grpChg chg="mod">
          <ac:chgData name="Tim Cook" userId="d1c7cfb340f2c7ab" providerId="LiveId" clId="{15E03939-4312-4B21-8EC6-3C99ABB1C518}" dt="2023-03-01T00:37:28.749" v="427"/>
          <ac:grpSpMkLst>
            <pc:docMk/>
            <pc:sldMk cId="199225765" sldId="427"/>
            <ac:grpSpMk id="143" creationId="{E6696FE6-4CF4-5662-EB25-4BFE027B12A9}"/>
          </ac:grpSpMkLst>
        </pc:grpChg>
        <pc:grpChg chg="del mod">
          <ac:chgData name="Tim Cook" userId="d1c7cfb340f2c7ab" providerId="LiveId" clId="{15E03939-4312-4B21-8EC6-3C99ABB1C518}" dt="2023-03-01T00:41:15.683" v="734"/>
          <ac:grpSpMkLst>
            <pc:docMk/>
            <pc:sldMk cId="199225765" sldId="427"/>
            <ac:grpSpMk id="150" creationId="{F3A9E210-D53E-3EBC-7705-02732D5E27A2}"/>
          </ac:grpSpMkLst>
        </pc:grpChg>
        <pc:grpChg chg="del 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53" creationId="{7D2D23F2-C40E-DEB9-A154-E88FDB5699ED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5" creationId="{A77D7CC2-E361-A254-A1B8-35CE4F4BB849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6" creationId="{185B7A50-073F-DD80-069F-60C52D448A3E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7" creationId="{61898D34-A93C-E648-3580-5D5FF2DD7BAD}"/>
          </ac:grpSpMkLst>
        </pc:grpChg>
        <pc:grpChg chg="del 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187" creationId="{5CFA9A86-8E02-87D8-2523-00914EB5859E}"/>
          </ac:grpSpMkLst>
        </pc:grpChg>
        <pc:grpChg chg="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200" creationId="{F3358CFF-B761-4BCD-516D-BF61EB887AF7}"/>
          </ac:grpSpMkLst>
        </pc:grpChg>
        <pc:grpChg chg="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201" creationId="{2D1B3529-73B2-09F3-529A-C4300725DC70}"/>
          </ac:grpSpMkLst>
        </pc:grpChg>
        <pc:grpChg chg="mod">
          <ac:chgData name="Tim Cook" userId="d1c7cfb340f2c7ab" providerId="LiveId" clId="{15E03939-4312-4B21-8EC6-3C99ABB1C518}" dt="2023-03-01T00:38:08.567" v="512"/>
          <ac:grpSpMkLst>
            <pc:docMk/>
            <pc:sldMk cId="199225765" sldId="427"/>
            <ac:grpSpMk id="223" creationId="{70EE4840-B67D-4790-BAFC-3F8CF8B4F3ED}"/>
          </ac:grpSpMkLst>
        </pc:grpChg>
        <pc:grpChg chg="mod">
          <ac:chgData name="Tim Cook" userId="d1c7cfb340f2c7ab" providerId="LiveId" clId="{15E03939-4312-4B21-8EC6-3C99ABB1C518}" dt="2023-03-01T00:38:08.567" v="512"/>
          <ac:grpSpMkLst>
            <pc:docMk/>
            <pc:sldMk cId="199225765" sldId="427"/>
            <ac:grpSpMk id="224" creationId="{A5624C7D-4D24-7DAB-7A10-8CABAD022021}"/>
          </ac:grpSpMkLst>
        </pc:grpChg>
        <pc:grpChg chg="mod">
          <ac:chgData name="Tim Cook" userId="d1c7cfb340f2c7ab" providerId="LiveId" clId="{15E03939-4312-4B21-8EC6-3C99ABB1C518}" dt="2023-03-01T00:41:15.683" v="734"/>
          <ac:grpSpMkLst>
            <pc:docMk/>
            <pc:sldMk cId="199225765" sldId="427"/>
            <ac:grpSpMk id="225" creationId="{1F1AAFFC-E183-1319-450B-73C90F2844E7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53" creationId="{3CDC7411-0839-5D31-B138-9C6E44CC08D9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69" creationId="{8687685F-9F8F-449A-8DD6-1F980062B8E2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70" creationId="{639AD8BC-DA4A-4E94-7EBD-A3EE0564B01E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71" creationId="{3890DC21-A531-FA71-71F0-C8B20FF05FAC}"/>
          </ac:grpSpMkLst>
        </pc:grpChg>
        <pc:grpChg chg="del mod">
          <ac:chgData name="Tim Cook" userId="d1c7cfb340f2c7ab" providerId="LiveId" clId="{15E03939-4312-4B21-8EC6-3C99ABB1C518}" dt="2023-03-01T00:39:16.453" v="632"/>
          <ac:grpSpMkLst>
            <pc:docMk/>
            <pc:sldMk cId="199225765" sldId="427"/>
            <ac:grpSpMk id="277" creationId="{F583DABB-BCD6-2567-BA77-7EA83FD1F7A2}"/>
          </ac:grpSpMkLst>
        </pc:grpChg>
        <pc:grpChg chg="mod">
          <ac:chgData name="Tim Cook" userId="d1c7cfb340f2c7ab" providerId="LiveId" clId="{15E03939-4312-4B21-8EC6-3C99ABB1C518}" dt="2023-03-01T00:38:43.623" v="597"/>
          <ac:grpSpMkLst>
            <pc:docMk/>
            <pc:sldMk cId="199225765" sldId="427"/>
            <ac:grpSpMk id="285" creationId="{DCBD793F-C84D-F7FD-4F05-09C84409267B}"/>
          </ac:grpSpMkLst>
        </pc:grpChg>
        <pc:grpChg chg="mod">
          <ac:chgData name="Tim Cook" userId="d1c7cfb340f2c7ab" providerId="LiveId" clId="{15E03939-4312-4B21-8EC6-3C99ABB1C518}" dt="2023-03-01T00:39:01.678" v="607"/>
          <ac:grpSpMkLst>
            <pc:docMk/>
            <pc:sldMk cId="199225765" sldId="427"/>
            <ac:grpSpMk id="290" creationId="{2EB7F05F-508B-5A00-8842-D1D691792F8F}"/>
          </ac:grpSpMkLst>
        </pc:grpChg>
        <pc:grpChg chg="del mod">
          <ac:chgData name="Tim Cook" userId="d1c7cfb340f2c7ab" providerId="LiveId" clId="{15E03939-4312-4B21-8EC6-3C99ABB1C518}" dt="2023-03-01T00:39:22.889" v="647"/>
          <ac:grpSpMkLst>
            <pc:docMk/>
            <pc:sldMk cId="199225765" sldId="427"/>
            <ac:grpSpMk id="298" creationId="{DD94D518-970F-12EF-9925-C2EECD99C5F9}"/>
          </ac:grpSpMkLst>
        </pc:grpChg>
        <pc:grpChg chg="del mod">
          <ac:chgData name="Tim Cook" userId="d1c7cfb340f2c7ab" providerId="LiveId" clId="{15E03939-4312-4B21-8EC6-3C99ABB1C518}" dt="2023-03-01T00:39:29.808" v="661"/>
          <ac:grpSpMkLst>
            <pc:docMk/>
            <pc:sldMk cId="199225765" sldId="427"/>
            <ac:grpSpMk id="304" creationId="{5CB38251-FF65-7AB7-B4B8-7B49F884F495}"/>
          </ac:grpSpMkLst>
        </pc:grpChg>
        <pc:grpChg chg="mod">
          <ac:chgData name="Tim Cook" userId="d1c7cfb340f2c7ab" providerId="LiveId" clId="{15E03939-4312-4B21-8EC6-3C99ABB1C518}" dt="2023-03-01T00:39:29.808" v="661"/>
          <ac:grpSpMkLst>
            <pc:docMk/>
            <pc:sldMk cId="199225765" sldId="427"/>
            <ac:grpSpMk id="318" creationId="{E7109249-F87E-EC7C-FF06-B4CAAFA4215E}"/>
          </ac:grpSpMkLst>
        </pc:grpChg>
        <pc:inkChg chg="add del">
          <ac:chgData name="Tim Cook" userId="d1c7cfb340f2c7ab" providerId="LiveId" clId="{15E03939-4312-4B21-8EC6-3C99ABB1C518}" dt="2023-03-01T00:35:34.121" v="310"/>
          <ac:inkMkLst>
            <pc:docMk/>
            <pc:sldMk cId="199225765" sldId="427"/>
            <ac:inkMk id="3" creationId="{3AA9CA6E-5801-4F0E-0065-601C35A50115}"/>
          </ac:inkMkLst>
        </pc:inkChg>
        <pc:inkChg chg="add del">
          <ac:chgData name="Tim Cook" userId="d1c7cfb340f2c7ab" providerId="LiveId" clId="{15E03939-4312-4B21-8EC6-3C99ABB1C518}" dt="2023-03-01T00:39:52.223" v="664"/>
          <ac:inkMkLst>
            <pc:docMk/>
            <pc:sldMk cId="199225765" sldId="427"/>
            <ac:inkMk id="3" creationId="{5BB9E282-D97C-D6B4-E095-875601B2F030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3" creationId="{7538D48B-636C-22AC-23CC-16C456DF6BB9}"/>
          </ac:inkMkLst>
        </pc:inkChg>
        <pc:inkChg chg="add del">
          <ac:chgData name="Tim Cook" userId="d1c7cfb340f2c7ab" providerId="LiveId" clId="{15E03939-4312-4B21-8EC6-3C99ABB1C518}" dt="2023-03-01T00:33:23.674" v="237"/>
          <ac:inkMkLst>
            <pc:docMk/>
            <pc:sldMk cId="199225765" sldId="427"/>
            <ac:inkMk id="3" creationId="{E323516A-FDE9-5851-B7F9-B9160760A318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" creationId="{8A456F71-3308-E4B5-37C7-AF7AA2C9C887}"/>
          </ac:inkMkLst>
        </pc:inkChg>
        <pc:inkChg chg="add del">
          <ac:chgData name="Tim Cook" userId="d1c7cfb340f2c7ab" providerId="LiveId" clId="{15E03939-4312-4B21-8EC6-3C99ABB1C518}" dt="2023-03-01T00:39:56.814" v="666"/>
          <ac:inkMkLst>
            <pc:docMk/>
            <pc:sldMk cId="199225765" sldId="427"/>
            <ac:inkMk id="4" creationId="{8D8E5110-524F-D3C1-0655-58118237DA88}"/>
          </ac:inkMkLst>
        </pc:inkChg>
        <pc:inkChg chg="add del mod">
          <ac:chgData name="Tim Cook" userId="d1c7cfb340f2c7ab" providerId="LiveId" clId="{15E03939-4312-4B21-8EC6-3C99ABB1C518}" dt="2023-03-01T00:35:55.177" v="336"/>
          <ac:inkMkLst>
            <pc:docMk/>
            <pc:sldMk cId="199225765" sldId="427"/>
            <ac:inkMk id="4" creationId="{C995665E-410C-7359-A380-B4EAA146170E}"/>
          </ac:inkMkLst>
        </pc:inkChg>
        <pc:inkChg chg="add del">
          <ac:chgData name="Tim Cook" userId="d1c7cfb340f2c7ab" providerId="LiveId" clId="{15E03939-4312-4B21-8EC6-3C99ABB1C518}" dt="2023-03-01T00:33:23.674" v="236"/>
          <ac:inkMkLst>
            <pc:docMk/>
            <pc:sldMk cId="199225765" sldId="427"/>
            <ac:inkMk id="4" creationId="{D251F474-194D-3F9A-3CB2-AC1872CE03F8}"/>
          </ac:inkMkLst>
        </pc:inkChg>
        <pc:inkChg chg="add del">
          <ac:chgData name="Tim Cook" userId="d1c7cfb340f2c7ab" providerId="LiveId" clId="{15E03939-4312-4B21-8EC6-3C99ABB1C518}" dt="2023-03-01T00:33:23.674" v="238"/>
          <ac:inkMkLst>
            <pc:docMk/>
            <pc:sldMk cId="199225765" sldId="427"/>
            <ac:inkMk id="5" creationId="{2CD452C1-DE94-DD00-15D2-50ACAD9D9C3C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5" creationId="{B42F8567-4FB6-EB94-416D-B20DC24F25C8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6" creationId="{09DF6807-B152-3793-ED01-F8098881F3B5}"/>
          </ac:inkMkLst>
        </pc:inkChg>
        <pc:inkChg chg="add del">
          <ac:chgData name="Tim Cook" userId="d1c7cfb340f2c7ab" providerId="LiveId" clId="{15E03939-4312-4B21-8EC6-3C99ABB1C518}" dt="2023-03-01T00:33:23.674" v="235"/>
          <ac:inkMkLst>
            <pc:docMk/>
            <pc:sldMk cId="199225765" sldId="427"/>
            <ac:inkMk id="6" creationId="{22503E7A-E896-E978-32F8-1A975E22C53C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7" creationId="{C74E180F-7A86-DBB5-1493-3D2BE1F0885B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8" creationId="{67161C33-F36E-2CAE-FE0B-35F9562A4BE0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9" creationId="{282F9685-AFAB-932E-D39F-6E7D52CCD62F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10" creationId="{23B87B3A-4640-7D43-3C91-AEA164474497}"/>
          </ac:inkMkLst>
        </pc:inkChg>
        <pc:inkChg chg="add del">
          <ac:chgData name="Tim Cook" userId="d1c7cfb340f2c7ab" providerId="LiveId" clId="{15E03939-4312-4B21-8EC6-3C99ABB1C518}" dt="2023-03-01T00:33:33.187" v="245"/>
          <ac:inkMkLst>
            <pc:docMk/>
            <pc:sldMk cId="199225765" sldId="427"/>
            <ac:inkMk id="12" creationId="{99C1DCCF-6DC4-F931-7248-ED8D34E72299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2" creationId="{A465EE9D-1C30-6F17-B308-82C64426F3FF}"/>
          </ac:inkMkLst>
        </pc:inkChg>
        <pc:inkChg chg="add">
          <ac:chgData name="Tim Cook" userId="d1c7cfb340f2c7ab" providerId="LiveId" clId="{15E03939-4312-4B21-8EC6-3C99ABB1C518}" dt="2023-03-01T00:40:02.343" v="667" actId="9405"/>
          <ac:inkMkLst>
            <pc:docMk/>
            <pc:sldMk cId="199225765" sldId="427"/>
            <ac:inkMk id="13" creationId="{141B1BBB-B466-3A9A-971B-92AD907318FF}"/>
          </ac:inkMkLst>
        </pc:inkChg>
        <pc:inkChg chg="add del">
          <ac:chgData name="Tim Cook" userId="d1c7cfb340f2c7ab" providerId="LiveId" clId="{15E03939-4312-4B21-8EC6-3C99ABB1C518}" dt="2023-03-01T00:33:37.271" v="247"/>
          <ac:inkMkLst>
            <pc:docMk/>
            <pc:sldMk cId="199225765" sldId="427"/>
            <ac:inkMk id="13" creationId="{B0BD58BF-8F55-4437-99A5-C9777BF63CD8}"/>
          </ac:inkMkLst>
        </pc:inkChg>
        <pc:inkChg chg="add del mod">
          <ac:chgData name="Tim Cook" userId="d1c7cfb340f2c7ab" providerId="LiveId" clId="{15E03939-4312-4B21-8EC6-3C99ABB1C518}" dt="2023-03-01T00:38:57.690" v="602"/>
          <ac:inkMkLst>
            <pc:docMk/>
            <pc:sldMk cId="199225765" sldId="427"/>
            <ac:inkMk id="13" creationId="{DB0A0BAF-5F3E-1B06-E012-55AED295FA71}"/>
          </ac:inkMkLst>
        </pc:inkChg>
        <pc:inkChg chg="add">
          <ac:chgData name="Tim Cook" userId="d1c7cfb340f2c7ab" providerId="LiveId" clId="{15E03939-4312-4B21-8EC6-3C99ABB1C518}" dt="2023-03-01T00:33:40.857" v="248" actId="9405"/>
          <ac:inkMkLst>
            <pc:docMk/>
            <pc:sldMk cId="199225765" sldId="427"/>
            <ac:inkMk id="14" creationId="{D1F903C2-6666-7DCF-5D98-9EF494C3A54D}"/>
          </ac:inkMkLst>
        </pc:inkChg>
        <pc:inkChg chg="add del">
          <ac:chgData name="Tim Cook" userId="d1c7cfb340f2c7ab" providerId="LiveId" clId="{15E03939-4312-4B21-8EC6-3C99ABB1C518}" dt="2023-03-01T00:33:55.215" v="250"/>
          <ac:inkMkLst>
            <pc:docMk/>
            <pc:sldMk cId="199225765" sldId="427"/>
            <ac:inkMk id="15" creationId="{68B8AEBE-C24B-F205-4622-EAAB88610BC4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5" creationId="{C57A92AB-2247-9D4B-7851-1BB62D32E881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6" creationId="{2397CE4B-EDF7-836D-4D9C-9FF5139EC312}"/>
          </ac:inkMkLst>
        </pc:inkChg>
        <pc:inkChg chg="add del">
          <ac:chgData name="Tim Cook" userId="d1c7cfb340f2c7ab" providerId="LiveId" clId="{15E03939-4312-4B21-8EC6-3C99ABB1C518}" dt="2023-03-01T00:34:26.222" v="296"/>
          <ac:inkMkLst>
            <pc:docMk/>
            <pc:sldMk cId="199225765" sldId="427"/>
            <ac:inkMk id="16" creationId="{CF40850C-DEF7-16A4-DC67-B3A0CBAFC2F0}"/>
          </ac:inkMkLst>
        </pc:inkChg>
        <pc:inkChg chg="add del mod">
          <ac:chgData name="Tim Cook" userId="d1c7cfb340f2c7ab" providerId="LiveId" clId="{15E03939-4312-4B21-8EC6-3C99ABB1C518}" dt="2023-03-01T00:34:48.201" v="302"/>
          <ac:inkMkLst>
            <pc:docMk/>
            <pc:sldMk cId="199225765" sldId="427"/>
            <ac:inkMk id="17" creationId="{1C958E13-ADD7-49A1-0400-7A2E194BC16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7" creationId="{63A2595F-7934-E18A-944B-9BF8C1FC68F0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8" creationId="{049597EA-DFB0-5088-6597-49B98AF7DF29}"/>
          </ac:inkMkLst>
        </pc:inkChg>
        <pc:inkChg chg="add del mod">
          <ac:chgData name="Tim Cook" userId="d1c7cfb340f2c7ab" providerId="LiveId" clId="{15E03939-4312-4B21-8EC6-3C99ABB1C518}" dt="2023-03-01T00:34:48.201" v="307"/>
          <ac:inkMkLst>
            <pc:docMk/>
            <pc:sldMk cId="199225765" sldId="427"/>
            <ac:inkMk id="18" creationId="{5242A2DE-C100-1B11-F15D-414213C709F7}"/>
          </ac:inkMkLst>
        </pc:inkChg>
        <pc:inkChg chg="add del mod">
          <ac:chgData name="Tim Cook" userId="d1c7cfb340f2c7ab" providerId="LiveId" clId="{15E03939-4312-4B21-8EC6-3C99ABB1C518}" dt="2023-03-01T00:34:48.201" v="305"/>
          <ac:inkMkLst>
            <pc:docMk/>
            <pc:sldMk cId="199225765" sldId="427"/>
            <ac:inkMk id="19" creationId="{010AA9CD-BC10-C602-F2F1-EF6CAE4B34B1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9" creationId="{F26AD66C-9203-98A6-9401-72EE92C5B54C}"/>
          </ac:inkMkLst>
        </pc:inkChg>
        <pc:inkChg chg="add del mod">
          <ac:chgData name="Tim Cook" userId="d1c7cfb340f2c7ab" providerId="LiveId" clId="{15E03939-4312-4B21-8EC6-3C99ABB1C518}" dt="2023-03-01T00:34:48.201" v="308"/>
          <ac:inkMkLst>
            <pc:docMk/>
            <pc:sldMk cId="199225765" sldId="427"/>
            <ac:inkMk id="20" creationId="{01F39C65-EB08-FED1-0391-E74D3B5A6440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0" creationId="{9B9B25EB-2BBE-1C10-DC8E-944138D1935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1" creationId="{166CD382-7D30-C1DA-5FF8-ED6192AAE364}"/>
          </ac:inkMkLst>
        </pc:inkChg>
        <pc:inkChg chg="add del mod">
          <ac:chgData name="Tim Cook" userId="d1c7cfb340f2c7ab" providerId="LiveId" clId="{15E03939-4312-4B21-8EC6-3C99ABB1C518}" dt="2023-03-01T00:34:48.201" v="306"/>
          <ac:inkMkLst>
            <pc:docMk/>
            <pc:sldMk cId="199225765" sldId="427"/>
            <ac:inkMk id="21" creationId="{6F0CC15E-5816-B06F-3026-517374C3516B}"/>
          </ac:inkMkLst>
        </pc:inkChg>
        <pc:inkChg chg="add del mod">
          <ac:chgData name="Tim Cook" userId="d1c7cfb340f2c7ab" providerId="LiveId" clId="{15E03939-4312-4B21-8EC6-3C99ABB1C518}" dt="2023-03-01T00:34:48.201" v="303"/>
          <ac:inkMkLst>
            <pc:docMk/>
            <pc:sldMk cId="199225765" sldId="427"/>
            <ac:inkMk id="22" creationId="{BC529C4E-374D-8A29-0C45-2546E9B8295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2" creationId="{CA7AA721-4582-75C5-CA29-CAEAF0D81CD0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3" creationId="{73E9E45A-531E-0A76-3076-E045E3622177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4" creationId="{76751DD9-FC8A-16E6-DB68-2FBCFC92EF41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5" creationId="{D469541B-F2D5-FDE8-67D2-9E3F9B919DE0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6" creationId="{13577F56-C28D-D6E9-BCEE-9298FC7ADC04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7" creationId="{0A386F69-2E87-4C6D-8263-71901B6DC354}"/>
          </ac:inkMkLst>
        </pc:inkChg>
        <pc:inkChg chg="add del">
          <ac:chgData name="Tim Cook" userId="d1c7cfb340f2c7ab" providerId="LiveId" clId="{15E03939-4312-4B21-8EC6-3C99ABB1C518}" dt="2023-03-01T00:34:06.251" v="266"/>
          <ac:inkMkLst>
            <pc:docMk/>
            <pc:sldMk cId="199225765" sldId="427"/>
            <ac:inkMk id="28" creationId="{5F20D46C-1741-9210-40E5-70F2BF49390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8" creationId="{F4684819-970A-E940-3A08-FA1EE68FCD55}"/>
          </ac:inkMkLst>
        </pc:inkChg>
        <pc:inkChg chg="add del">
          <ac:chgData name="Tim Cook" userId="d1c7cfb340f2c7ab" providerId="LiveId" clId="{15E03939-4312-4B21-8EC6-3C99ABB1C518}" dt="2023-03-01T00:34:06.251" v="265"/>
          <ac:inkMkLst>
            <pc:docMk/>
            <pc:sldMk cId="199225765" sldId="427"/>
            <ac:inkMk id="29" creationId="{2F557368-EA20-7340-D48D-10133262366D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9" creationId="{768E15D9-EF2B-D59C-381D-4FE06B76E659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31" creationId="{15301A6F-C429-C950-041B-0A3043F32C27}"/>
          </ac:inkMkLst>
        </pc:inkChg>
        <pc:inkChg chg="add mod">
          <ac:chgData name="Tim Cook" userId="d1c7cfb340f2c7ab" providerId="LiveId" clId="{15E03939-4312-4B21-8EC6-3C99ABB1C518}" dt="2023-03-01T00:34:09.851" v="270"/>
          <ac:inkMkLst>
            <pc:docMk/>
            <pc:sldMk cId="199225765" sldId="427"/>
            <ac:inkMk id="32" creationId="{52098E28-30C5-2BFB-CC2F-6F3B212B1001}"/>
          </ac:inkMkLst>
        </pc:inkChg>
        <pc:inkChg chg="add mod">
          <ac:chgData name="Tim Cook" userId="d1c7cfb340f2c7ab" providerId="LiveId" clId="{15E03939-4312-4B21-8EC6-3C99ABB1C518}" dt="2023-03-01T00:34:09.851" v="270"/>
          <ac:inkMkLst>
            <pc:docMk/>
            <pc:sldMk cId="199225765" sldId="427"/>
            <ac:inkMk id="33" creationId="{DAD24790-32F2-0F41-45BD-4DA937E4D0F6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5" creationId="{A0A28F97-A287-3127-2AE2-ECF895A0840C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6" creationId="{8916B0C3-F518-69C0-17AE-6DE2E748A4FE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7" creationId="{2858F180-409A-4AD2-B8AE-608BC8D344B5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8" creationId="{5960E429-A60F-62AF-E03A-0ADE1286E2B0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9" creationId="{102E37ED-03D0-F093-3FB9-8366973C2D6A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40" creationId="{61EE9D07-0BA5-072B-C77A-286551314E31}"/>
          </ac:inkMkLst>
        </pc:inkChg>
        <pc:inkChg chg="add del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41" creationId="{00B62098-6362-BFB9-AF61-CEC7BC207815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1" creationId="{823F9B9E-28A9-463A-5E7F-B4F2C63D2AD2}"/>
          </ac:inkMkLst>
        </pc:inkChg>
        <pc:inkChg chg="add del">
          <ac:chgData name="Tim Cook" userId="d1c7cfb340f2c7ab" providerId="LiveId" clId="{15E03939-4312-4B21-8EC6-3C99ABB1C518}" dt="2023-03-01T00:34:16.265" v="283"/>
          <ac:inkMkLst>
            <pc:docMk/>
            <pc:sldMk cId="199225765" sldId="427"/>
            <ac:inkMk id="42" creationId="{0C29DA42-4DCF-C519-227E-B8E039DF715A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2" creationId="{D6764BAC-19D6-C6B3-75B4-2060EF65F503}"/>
          </ac:inkMkLst>
        </pc:inkChg>
        <pc:inkChg chg="add del">
          <ac:chgData name="Tim Cook" userId="d1c7cfb340f2c7ab" providerId="LiveId" clId="{15E03939-4312-4B21-8EC6-3C99ABB1C518}" dt="2023-03-01T00:34:16.265" v="284"/>
          <ac:inkMkLst>
            <pc:docMk/>
            <pc:sldMk cId="199225765" sldId="427"/>
            <ac:inkMk id="43" creationId="{7A303AEB-4D1F-ECD1-B01B-F8425991A1CB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3" creationId="{BB8D8167-F062-211D-7AB3-DE8C341FA3D2}"/>
          </ac:inkMkLst>
        </pc:inkChg>
        <pc:inkChg chg="add del">
          <ac:chgData name="Tim Cook" userId="d1c7cfb340f2c7ab" providerId="LiveId" clId="{15E03939-4312-4B21-8EC6-3C99ABB1C518}" dt="2023-03-01T00:34:16.265" v="282"/>
          <ac:inkMkLst>
            <pc:docMk/>
            <pc:sldMk cId="199225765" sldId="427"/>
            <ac:inkMk id="44" creationId="{23E16D12-F43E-E623-4F5D-8925E8717B2E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4" creationId="{3A9B97C2-8F36-DADF-6013-1F70A5297DF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5" creationId="{183BF0F2-AF9E-5E90-9F9D-75860D72282F}"/>
          </ac:inkMkLst>
        </pc:inkChg>
        <pc:inkChg chg="add del">
          <ac:chgData name="Tim Cook" userId="d1c7cfb340f2c7ab" providerId="LiveId" clId="{15E03939-4312-4B21-8EC6-3C99ABB1C518}" dt="2023-03-01T00:34:17.662" v="286"/>
          <ac:inkMkLst>
            <pc:docMk/>
            <pc:sldMk cId="199225765" sldId="427"/>
            <ac:inkMk id="45" creationId="{B99A7E99-B8C8-A8DA-A043-DCB37841C009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7" creationId="{66AAFD69-1ECC-7635-3E4F-3AC4AD96BA18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8" creationId="{9C2A0BE0-0178-5C93-8908-7C63FAFF73B3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9" creationId="{87F93EB4-0650-8AB7-E506-AF02764178C0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50" creationId="{D1A7180C-7DAB-FAB4-2D19-816F473A9B5A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51" creationId="{6211B85B-E0C0-7715-9CC5-B180CF06973A}"/>
          </ac:inkMkLst>
        </pc:inkChg>
        <pc:inkChg chg="add">
          <ac:chgData name="Tim Cook" userId="d1c7cfb340f2c7ab" providerId="LiveId" clId="{15E03939-4312-4B21-8EC6-3C99ABB1C518}" dt="2023-03-01T00:34:23.088" v="293" actId="9405"/>
          <ac:inkMkLst>
            <pc:docMk/>
            <pc:sldMk cId="199225765" sldId="427"/>
            <ac:inkMk id="52" creationId="{5C6667E0-9B6D-1E62-D7CB-FCFA5C837498}"/>
          </ac:inkMkLst>
        </pc:inkChg>
        <pc:inkChg chg="add del">
          <ac:chgData name="Tim Cook" userId="d1c7cfb340f2c7ab" providerId="LiveId" clId="{15E03939-4312-4B21-8EC6-3C99ABB1C518}" dt="2023-03-01T00:34:26.222" v="297"/>
          <ac:inkMkLst>
            <pc:docMk/>
            <pc:sldMk cId="199225765" sldId="427"/>
            <ac:inkMk id="54" creationId="{5D6B8A87-F830-31E1-DA1E-E07F218FDAB3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54" creationId="{6B73C6E8-4C8D-911E-3E08-9D68709E80CE}"/>
          </ac:inkMkLst>
        </pc:inkChg>
        <pc:inkChg chg="add del mod">
          <ac:chgData name="Tim Cook" userId="d1c7cfb340f2c7ab" providerId="LiveId" clId="{15E03939-4312-4B21-8EC6-3C99ABB1C518}" dt="2023-03-01T00:36:02.242" v="343"/>
          <ac:inkMkLst>
            <pc:docMk/>
            <pc:sldMk cId="199225765" sldId="427"/>
            <ac:inkMk id="54" creationId="{847DC4FF-236F-84A9-29F4-5AA0811E15CF}"/>
          </ac:inkMkLst>
        </pc:inkChg>
        <pc:inkChg chg="add del">
          <ac:chgData name="Tim Cook" userId="d1c7cfb340f2c7ab" providerId="LiveId" clId="{15E03939-4312-4B21-8EC6-3C99ABB1C518}" dt="2023-03-01T00:40:39.278" v="682"/>
          <ac:inkMkLst>
            <pc:docMk/>
            <pc:sldMk cId="199225765" sldId="427"/>
            <ac:inkMk id="55" creationId="{60DF8361-59A0-1455-8D0D-F46D084FF562}"/>
          </ac:inkMkLst>
        </pc:inkChg>
        <pc:inkChg chg="add del">
          <ac:chgData name="Tim Cook" userId="d1c7cfb340f2c7ab" providerId="LiveId" clId="{15E03939-4312-4B21-8EC6-3C99ABB1C518}" dt="2023-03-01T00:34:48.201" v="304"/>
          <ac:inkMkLst>
            <pc:docMk/>
            <pc:sldMk cId="199225765" sldId="427"/>
            <ac:inkMk id="56" creationId="{3A8BFD6E-8241-1B19-B7EB-68455C23FEA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56" creationId="{5E58BBDF-DDF7-B13F-F999-FFE264E85850}"/>
          </ac:inkMkLst>
        </pc:inkChg>
        <pc:inkChg chg="add del">
          <ac:chgData name="Tim Cook" userId="d1c7cfb340f2c7ab" providerId="LiveId" clId="{15E03939-4312-4B21-8EC6-3C99ABB1C518}" dt="2023-03-01T00:40:37.008" v="679"/>
          <ac:inkMkLst>
            <pc:docMk/>
            <pc:sldMk cId="199225765" sldId="427"/>
            <ac:inkMk id="57" creationId="{0EE7CF48-1691-6A81-36F0-517A107AC330}"/>
          </ac:inkMkLst>
        </pc:inkChg>
        <pc:inkChg chg="add">
          <ac:chgData name="Tim Cook" userId="d1c7cfb340f2c7ab" providerId="LiveId" clId="{15E03939-4312-4B21-8EC6-3C99ABB1C518}" dt="2023-03-01T00:34:34.166" v="301" actId="9405"/>
          <ac:inkMkLst>
            <pc:docMk/>
            <pc:sldMk cId="199225765" sldId="427"/>
            <ac:inkMk id="58" creationId="{B458B170-D365-05BD-183D-2216363120A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59" creationId="{F4EB626D-C51D-BE75-61D3-5E760D187C52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60" creationId="{3108E7C7-0E40-843D-926B-AB172E63F0CF}"/>
          </ac:inkMkLst>
        </pc:inkChg>
        <pc:inkChg chg="add del">
          <ac:chgData name="Tim Cook" userId="d1c7cfb340f2c7ab" providerId="LiveId" clId="{15E03939-4312-4B21-8EC6-3C99ABB1C518}" dt="2023-03-01T00:40:52.679" v="691"/>
          <ac:inkMkLst>
            <pc:docMk/>
            <pc:sldMk cId="199225765" sldId="427"/>
            <ac:inkMk id="62" creationId="{1DF1A50C-31F4-D029-8D9B-06DAD2F67036}"/>
          </ac:inkMkLst>
        </pc:inkChg>
        <pc:inkChg chg="add del mod">
          <ac:chgData name="Tim Cook" userId="d1c7cfb340f2c7ab" providerId="LiveId" clId="{15E03939-4312-4B21-8EC6-3C99ABB1C518}" dt="2023-03-01T00:39:38.082" v="662"/>
          <ac:inkMkLst>
            <pc:docMk/>
            <pc:sldMk cId="199225765" sldId="427"/>
            <ac:inkMk id="62" creationId="{E2A89346-0929-95F4-0F9F-AEA1F8FCCE28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3" creationId="{BAB2D94F-EC19-2F14-000D-B342D0B55B94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4" creationId="{D0784541-40DE-E60A-FD00-9C2230C97F3C}"/>
          </ac:inkMkLst>
        </pc:inkChg>
        <pc:inkChg chg="add del mod">
          <ac:chgData name="Tim Cook" userId="d1c7cfb340f2c7ab" providerId="LiveId" clId="{15E03939-4312-4B21-8EC6-3C99ABB1C518}" dt="2023-03-01T00:36:12.136" v="349"/>
          <ac:inkMkLst>
            <pc:docMk/>
            <pc:sldMk cId="199225765" sldId="427"/>
            <ac:inkMk id="65" creationId="{08FF86FD-EA24-DB9B-5007-4C522BE63C31}"/>
          </ac:inkMkLst>
        </pc:inkChg>
        <pc:inkChg chg="add del">
          <ac:chgData name="Tim Cook" userId="d1c7cfb340f2c7ab" providerId="LiveId" clId="{15E03939-4312-4B21-8EC6-3C99ABB1C518}" dt="2023-03-01T00:40:59.833" v="703"/>
          <ac:inkMkLst>
            <pc:docMk/>
            <pc:sldMk cId="199225765" sldId="427"/>
            <ac:inkMk id="65" creationId="{53306B09-FB3C-284D-0831-7F9881C69F5C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6" creationId="{A25704EC-0D94-1E9C-D49A-447D0ECA57A6}"/>
          </ac:inkMkLst>
        </pc:inkChg>
        <pc:inkChg chg="add del">
          <ac:chgData name="Tim Cook" userId="d1c7cfb340f2c7ab" providerId="LiveId" clId="{15E03939-4312-4B21-8EC6-3C99ABB1C518}" dt="2023-03-01T00:40:59.833" v="704"/>
          <ac:inkMkLst>
            <pc:docMk/>
            <pc:sldMk cId="199225765" sldId="427"/>
            <ac:inkMk id="67" creationId="{5834F6A7-F777-9CC3-07AF-519A88A8491C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68" creationId="{CFE18130-59D3-5917-5BFE-9C5CA9F8549B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69" creationId="{7A1F2820-1C58-BF6E-6730-4B109E2BB759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70" creationId="{DC154426-7113-5355-2B43-75DE72F16B92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71" creationId="{068D7CB6-2566-BD4B-AC54-D04646F9232C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73" creationId="{609F0AEF-BAE5-2FBD-C185-C51DBCCB5A66}"/>
          </ac:inkMkLst>
        </pc:inkChg>
        <pc:inkChg chg="add">
          <ac:chgData name="Tim Cook" userId="d1c7cfb340f2c7ab" providerId="LiveId" clId="{15E03939-4312-4B21-8EC6-3C99ABB1C518}" dt="2023-03-01T00:40:58.578" v="702" actId="9405"/>
          <ac:inkMkLst>
            <pc:docMk/>
            <pc:sldMk cId="199225765" sldId="427"/>
            <ac:inkMk id="75" creationId="{4BD6C436-0487-F4DE-E464-2EC217AD0D94}"/>
          </ac:inkMkLst>
        </pc:inkChg>
        <pc:inkChg chg="add del">
          <ac:chgData name="Tim Cook" userId="d1c7cfb340f2c7ab" providerId="LiveId" clId="{15E03939-4312-4B21-8EC6-3C99ABB1C518}" dt="2023-03-01T00:36:18.730" v="354"/>
          <ac:inkMkLst>
            <pc:docMk/>
            <pc:sldMk cId="199225765" sldId="427"/>
            <ac:inkMk id="75" creationId="{8375B4D0-FACC-2178-DD44-5DF0EBA723D6}"/>
          </ac:inkMkLst>
        </pc:inkChg>
        <pc:inkChg chg="add del">
          <ac:chgData name="Tim Cook" userId="d1c7cfb340f2c7ab" providerId="LiveId" clId="{15E03939-4312-4B21-8EC6-3C99ABB1C518}" dt="2023-03-01T00:36:18.730" v="355"/>
          <ac:inkMkLst>
            <pc:docMk/>
            <pc:sldMk cId="199225765" sldId="427"/>
            <ac:inkMk id="76" creationId="{137CA27E-6A0B-2294-3F12-CFF3B8467C0F}"/>
          </ac:inkMkLst>
        </pc:inkChg>
        <pc:inkChg chg="add mod">
          <ac:chgData name="Tim Cook" userId="d1c7cfb340f2c7ab" providerId="LiveId" clId="{15E03939-4312-4B21-8EC6-3C99ABB1C518}" dt="2023-03-01T00:41:05.795" v="718"/>
          <ac:inkMkLst>
            <pc:docMk/>
            <pc:sldMk cId="199225765" sldId="427"/>
            <ac:inkMk id="76" creationId="{C455D6C7-E990-2175-6EFF-4341E74582AC}"/>
          </ac:inkMkLst>
        </pc:inkChg>
        <pc:inkChg chg="add del">
          <ac:chgData name="Tim Cook" userId="d1c7cfb340f2c7ab" providerId="LiveId" clId="{15E03939-4312-4B21-8EC6-3C99ABB1C518}" dt="2023-03-01T00:36:21.566" v="357"/>
          <ac:inkMkLst>
            <pc:docMk/>
            <pc:sldMk cId="199225765" sldId="427"/>
            <ac:inkMk id="77" creationId="{0CDF918F-6267-40A1-4EB0-BD8C87745C9A}"/>
          </ac:inkMkLst>
        </pc:inkChg>
        <pc:inkChg chg="add mod">
          <ac:chgData name="Tim Cook" userId="d1c7cfb340f2c7ab" providerId="LiveId" clId="{15E03939-4312-4B21-8EC6-3C99ABB1C518}" dt="2023-03-01T00:41:05.795" v="718"/>
          <ac:inkMkLst>
            <pc:docMk/>
            <pc:sldMk cId="199225765" sldId="427"/>
            <ac:inkMk id="77" creationId="{302A7B13-656C-790C-78E8-D53E2E07DC20}"/>
          </ac:inkMkLst>
        </pc:inkChg>
        <pc:inkChg chg="add del mod">
          <ac:chgData name="Tim Cook" userId="d1c7cfb340f2c7ab" providerId="LiveId" clId="{15E03939-4312-4B21-8EC6-3C99ABB1C518}" dt="2023-03-01T00:36:25.393" v="360"/>
          <ac:inkMkLst>
            <pc:docMk/>
            <pc:sldMk cId="199225765" sldId="427"/>
            <ac:inkMk id="78" creationId="{0F9119F1-2674-42E5-A3B6-FF3265720403}"/>
          </ac:inkMkLst>
        </pc:inkChg>
        <pc:inkChg chg="add">
          <ac:chgData name="Tim Cook" userId="d1c7cfb340f2c7ab" providerId="LiveId" clId="{15E03939-4312-4B21-8EC6-3C99ABB1C518}" dt="2023-03-01T00:41:02.334" v="707" actId="9405"/>
          <ac:inkMkLst>
            <pc:docMk/>
            <pc:sldMk cId="199225765" sldId="427"/>
            <ac:inkMk id="78" creationId="{9A851395-DFBC-0175-5BD5-2BAE4CA8C9C4}"/>
          </ac:inkMkLst>
        </pc:inkChg>
        <pc:inkChg chg="add del">
          <ac:chgData name="Tim Cook" userId="d1c7cfb340f2c7ab" providerId="LiveId" clId="{15E03939-4312-4B21-8EC6-3C99ABB1C518}" dt="2023-03-01T00:36:28.872" v="362"/>
          <ac:inkMkLst>
            <pc:docMk/>
            <pc:sldMk cId="199225765" sldId="427"/>
            <ac:inkMk id="80" creationId="{BD8CAC26-D6A5-6E41-A507-8A6DC4BE754B}"/>
          </ac:inkMkLst>
        </pc:inkChg>
        <pc:inkChg chg="add del">
          <ac:chgData name="Tim Cook" userId="d1c7cfb340f2c7ab" providerId="LiveId" clId="{15E03939-4312-4B21-8EC6-3C99ABB1C518}" dt="2023-03-01T00:41:05.501" v="714"/>
          <ac:inkMkLst>
            <pc:docMk/>
            <pc:sldMk cId="199225765" sldId="427"/>
            <ac:inkMk id="80" creationId="{D98A2D44-6AC8-EB8D-8F41-47CA43E39D3E}"/>
          </ac:inkMkLst>
        </pc:inkChg>
        <pc:inkChg chg="add del">
          <ac:chgData name="Tim Cook" userId="d1c7cfb340f2c7ab" providerId="LiveId" clId="{15E03939-4312-4B21-8EC6-3C99ABB1C518}" dt="2023-03-01T00:36:37.023" v="364"/>
          <ac:inkMkLst>
            <pc:docMk/>
            <pc:sldMk cId="199225765" sldId="427"/>
            <ac:inkMk id="81" creationId="{388633F3-9BB6-EC19-AA02-EBEC42CFEE22}"/>
          </ac:inkMkLst>
        </pc:inkChg>
        <pc:inkChg chg="add del">
          <ac:chgData name="Tim Cook" userId="d1c7cfb340f2c7ab" providerId="LiveId" clId="{15E03939-4312-4B21-8EC6-3C99ABB1C518}" dt="2023-03-01T00:41:05.501" v="716"/>
          <ac:inkMkLst>
            <pc:docMk/>
            <pc:sldMk cId="199225765" sldId="427"/>
            <ac:inkMk id="81" creationId="{568B2DEE-ADBA-AE70-792B-EAB1010EAFFA}"/>
          </ac:inkMkLst>
        </pc:inkChg>
        <pc:inkChg chg="add del">
          <ac:chgData name="Tim Cook" userId="d1c7cfb340f2c7ab" providerId="LiveId" clId="{15E03939-4312-4B21-8EC6-3C99ABB1C518}" dt="2023-03-01T00:41:05.501" v="713"/>
          <ac:inkMkLst>
            <pc:docMk/>
            <pc:sldMk cId="199225765" sldId="427"/>
            <ac:inkMk id="82" creationId="{3BF6D0BF-81D6-7280-6D9C-A69E8F12715B}"/>
          </ac:inkMkLst>
        </pc:inkChg>
        <pc:inkChg chg="add del mod">
          <ac:chgData name="Tim Cook" userId="d1c7cfb340f2c7ab" providerId="LiveId" clId="{15E03939-4312-4B21-8EC6-3C99ABB1C518}" dt="2023-03-01T00:38:46.231" v="599"/>
          <ac:inkMkLst>
            <pc:docMk/>
            <pc:sldMk cId="199225765" sldId="427"/>
            <ac:inkMk id="82" creationId="{8946D8ED-AF37-AB1B-B7F3-C79134C5DAD6}"/>
          </ac:inkMkLst>
        </pc:inkChg>
        <pc:inkChg chg="add del">
          <ac:chgData name="Tim Cook" userId="d1c7cfb340f2c7ab" providerId="LiveId" clId="{15E03939-4312-4B21-8EC6-3C99ABB1C518}" dt="2023-03-01T00:41:05.501" v="715"/>
          <ac:inkMkLst>
            <pc:docMk/>
            <pc:sldMk cId="199225765" sldId="427"/>
            <ac:inkMk id="83" creationId="{22A61993-DA2F-8E13-007A-44ECACFC630A}"/>
          </ac:inkMkLst>
        </pc:inkChg>
        <pc:inkChg chg="add del mod">
          <ac:chgData name="Tim Cook" userId="d1c7cfb340f2c7ab" providerId="LiveId" clId="{15E03939-4312-4B21-8EC6-3C99ABB1C518}" dt="2023-03-01T00:38:46.223" v="598"/>
          <ac:inkMkLst>
            <pc:docMk/>
            <pc:sldMk cId="199225765" sldId="427"/>
            <ac:inkMk id="83" creationId="{A8A1A0AA-9E08-6C0A-2469-9EE8F0E47BE3}"/>
          </ac:inkMkLst>
        </pc:inkChg>
        <pc:inkChg chg="add del">
          <ac:chgData name="Tim Cook" userId="d1c7cfb340f2c7ab" providerId="LiveId" clId="{15E03939-4312-4B21-8EC6-3C99ABB1C518}" dt="2023-03-01T00:41:05.501" v="717"/>
          <ac:inkMkLst>
            <pc:docMk/>
            <pc:sldMk cId="199225765" sldId="427"/>
            <ac:inkMk id="84" creationId="{8C3BFF42-3D6A-0D84-8279-F02307DBE1AA}"/>
          </ac:inkMkLst>
        </pc:inkChg>
        <pc:inkChg chg="add">
          <ac:chgData name="Tim Cook" userId="d1c7cfb340f2c7ab" providerId="LiveId" clId="{15E03939-4312-4B21-8EC6-3C99ABB1C518}" dt="2023-03-01T00:36:41.600" v="368" actId="9405"/>
          <ac:inkMkLst>
            <pc:docMk/>
            <pc:sldMk cId="199225765" sldId="427"/>
            <ac:inkMk id="85" creationId="{6D66552E-F0B0-FCE9-A3D2-A87C9A2506D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86" creationId="{455DC9F2-544C-F6F5-0645-25EC3F68E25E}"/>
          </ac:inkMkLst>
        </pc:inkChg>
        <pc:inkChg chg="add">
          <ac:chgData name="Tim Cook" userId="d1c7cfb340f2c7ab" providerId="LiveId" clId="{15E03939-4312-4B21-8EC6-3C99ABB1C518}" dt="2023-03-01T00:36:45.434" v="370" actId="9405"/>
          <ac:inkMkLst>
            <pc:docMk/>
            <pc:sldMk cId="199225765" sldId="427"/>
            <ac:inkMk id="87" creationId="{237CA9F6-18D9-E779-4EF9-1FCD145DE6FB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88" creationId="{F0886C16-4A11-5ABE-B2D9-B42542710637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89" creationId="{CFB969DD-BCAD-1C7F-36F8-78AF6A47FD13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0" creationId="{62EBB71D-EBBF-2D35-59D4-874186DEC729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1" creationId="{4896509B-F34E-077E-1CEE-AC37E469965F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2" creationId="{6A4902B7-6D00-D596-628F-5F1D5516FFBB}"/>
          </ac:inkMkLst>
        </pc:inkChg>
        <pc:inkChg chg="add del mod">
          <ac:chgData name="Tim Cook" userId="d1c7cfb340f2c7ab" providerId="LiveId" clId="{15E03939-4312-4B21-8EC6-3C99ABB1C518}" dt="2023-03-01T00:40:26.631" v="669"/>
          <ac:inkMkLst>
            <pc:docMk/>
            <pc:sldMk cId="199225765" sldId="427"/>
            <ac:inkMk id="93" creationId="{193E9BD2-FEF6-A99B-F909-104735FEF06F}"/>
          </ac:inkMkLst>
        </pc:inkChg>
        <pc:inkChg chg="add del mod">
          <ac:chgData name="Tim Cook" userId="d1c7cfb340f2c7ab" providerId="LiveId" clId="{15E03939-4312-4B21-8EC6-3C99ABB1C518}" dt="2023-03-01T00:40:28.047" v="671"/>
          <ac:inkMkLst>
            <pc:docMk/>
            <pc:sldMk cId="199225765" sldId="427"/>
            <ac:inkMk id="94" creationId="{99BCD9DA-B432-AF66-B1A5-0B135937A944}"/>
          </ac:inkMkLst>
        </pc:inkChg>
        <pc:inkChg chg="add del mod">
          <ac:chgData name="Tim Cook" userId="d1c7cfb340f2c7ab" providerId="LiveId" clId="{15E03939-4312-4B21-8EC6-3C99ABB1C518}" dt="2023-03-01T00:40:26.631" v="668"/>
          <ac:inkMkLst>
            <pc:docMk/>
            <pc:sldMk cId="199225765" sldId="427"/>
            <ac:inkMk id="95" creationId="{4953CB86-3FE9-8C36-D7E7-4946347ED278}"/>
          </ac:inkMkLst>
        </pc:inkChg>
        <pc:inkChg chg="add del">
          <ac:chgData name="Tim Cook" userId="d1c7cfb340f2c7ab" providerId="LiveId" clId="{15E03939-4312-4B21-8EC6-3C99ABB1C518}" dt="2023-03-01T00:40:39.278" v="686"/>
          <ac:inkMkLst>
            <pc:docMk/>
            <pc:sldMk cId="199225765" sldId="427"/>
            <ac:inkMk id="96" creationId="{76AAE0F7-9EE3-ED17-76F2-D26FC7DF63DC}"/>
          </ac:inkMkLst>
        </pc:inkChg>
        <pc:inkChg chg="add del mod">
          <ac:chgData name="Tim Cook" userId="d1c7cfb340f2c7ab" providerId="LiveId" clId="{15E03939-4312-4B21-8EC6-3C99ABB1C518}" dt="2023-03-01T00:40:39.278" v="681"/>
          <ac:inkMkLst>
            <pc:docMk/>
            <pc:sldMk cId="199225765" sldId="427"/>
            <ac:inkMk id="97" creationId="{EB9E66C7-FD98-1B84-5ACA-A69D90336539}"/>
          </ac:inkMkLst>
        </pc:inkChg>
        <pc:inkChg chg="add del mod">
          <ac:chgData name="Tim Cook" userId="d1c7cfb340f2c7ab" providerId="LiveId" clId="{15E03939-4312-4B21-8EC6-3C99ABB1C518}" dt="2023-03-01T00:40:39.278" v="687"/>
          <ac:inkMkLst>
            <pc:docMk/>
            <pc:sldMk cId="199225765" sldId="427"/>
            <ac:inkMk id="98" creationId="{EC2BFEDB-5DA1-5365-DFD9-11C8E43B2DC0}"/>
          </ac:inkMkLst>
        </pc:inkChg>
        <pc:inkChg chg="add del mod">
          <ac:chgData name="Tim Cook" userId="d1c7cfb340f2c7ab" providerId="LiveId" clId="{15E03939-4312-4B21-8EC6-3C99ABB1C518}" dt="2023-03-01T00:40:39.278" v="684"/>
          <ac:inkMkLst>
            <pc:docMk/>
            <pc:sldMk cId="199225765" sldId="427"/>
            <ac:inkMk id="99" creationId="{9C164289-65B3-7E1D-7679-1BAFB19AA23F}"/>
          </ac:inkMkLst>
        </pc:inkChg>
        <pc:inkChg chg="add del mod">
          <ac:chgData name="Tim Cook" userId="d1c7cfb340f2c7ab" providerId="LiveId" clId="{15E03939-4312-4B21-8EC6-3C99ABB1C518}" dt="2023-03-01T00:40:39.278" v="688"/>
          <ac:inkMkLst>
            <pc:docMk/>
            <pc:sldMk cId="199225765" sldId="427"/>
            <ac:inkMk id="100" creationId="{9D274EB1-7692-EE1C-A51E-E8D6C005C1C8}"/>
          </ac:inkMkLst>
        </pc:inkChg>
        <pc:inkChg chg="add del mod">
          <ac:chgData name="Tim Cook" userId="d1c7cfb340f2c7ab" providerId="LiveId" clId="{15E03939-4312-4B21-8EC6-3C99ABB1C518}" dt="2023-03-01T00:40:39.278" v="689"/>
          <ac:inkMkLst>
            <pc:docMk/>
            <pc:sldMk cId="199225765" sldId="427"/>
            <ac:inkMk id="101" creationId="{A6334872-A6F7-A96F-7E89-12CAB2DF6021}"/>
          </ac:inkMkLst>
        </pc:inkChg>
        <pc:inkChg chg="add del mod">
          <ac:chgData name="Tim Cook" userId="d1c7cfb340f2c7ab" providerId="LiveId" clId="{15E03939-4312-4B21-8EC6-3C99ABB1C518}" dt="2023-03-01T00:40:39.278" v="680"/>
          <ac:inkMkLst>
            <pc:docMk/>
            <pc:sldMk cId="199225765" sldId="427"/>
            <ac:inkMk id="102" creationId="{BBD1A341-6861-BDE9-8818-F8B84D530AED}"/>
          </ac:inkMkLst>
        </pc:inkChg>
        <pc:inkChg chg="add del mod">
          <ac:chgData name="Tim Cook" userId="d1c7cfb340f2c7ab" providerId="LiveId" clId="{15E03939-4312-4B21-8EC6-3C99ABB1C518}" dt="2023-03-01T00:40:39.278" v="683"/>
          <ac:inkMkLst>
            <pc:docMk/>
            <pc:sldMk cId="199225765" sldId="427"/>
            <ac:inkMk id="103" creationId="{80F2F428-18F9-3062-0048-18D74CBE77BB}"/>
          </ac:inkMkLst>
        </pc:inkChg>
        <pc:inkChg chg="add del mod">
          <ac:chgData name="Tim Cook" userId="d1c7cfb340f2c7ab" providerId="LiveId" clId="{15E03939-4312-4B21-8EC6-3C99ABB1C518}" dt="2023-03-01T00:40:39.278" v="685"/>
          <ac:inkMkLst>
            <pc:docMk/>
            <pc:sldMk cId="199225765" sldId="427"/>
            <ac:inkMk id="104" creationId="{D3153705-3583-BF87-7693-94B666196D3C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105" creationId="{BFE3E3F5-C5A2-0B43-14A2-9BF70955806F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106" creationId="{F69CD736-6744-E6D9-FDD2-FA61CA39140A}"/>
          </ac:inkMkLst>
        </pc:inkChg>
        <pc:inkChg chg="add del mod">
          <ac:chgData name="Tim Cook" userId="d1c7cfb340f2c7ab" providerId="LiveId" clId="{15E03939-4312-4B21-8EC6-3C99ABB1C518}" dt="2023-03-01T00:40:56.109" v="693"/>
          <ac:inkMkLst>
            <pc:docMk/>
            <pc:sldMk cId="199225765" sldId="427"/>
            <ac:inkMk id="110" creationId="{BD128474-7428-83C1-BE6D-EB2BBED1AC77}"/>
          </ac:inkMkLst>
        </pc:inkChg>
        <pc:inkChg chg="add del mod">
          <ac:chgData name="Tim Cook" userId="d1c7cfb340f2c7ab" providerId="LiveId" clId="{15E03939-4312-4B21-8EC6-3C99ABB1C518}" dt="2023-03-01T00:40:56.109" v="692"/>
          <ac:inkMkLst>
            <pc:docMk/>
            <pc:sldMk cId="199225765" sldId="427"/>
            <ac:inkMk id="111" creationId="{8B264801-EEB3-3730-ABB9-75CF4B4CF93C}"/>
          </ac:inkMkLst>
        </pc:inkChg>
        <pc:inkChg chg="add del">
          <ac:chgData name="Tim Cook" userId="d1c7cfb340f2c7ab" providerId="LiveId" clId="{15E03939-4312-4B21-8EC6-3C99ABB1C518}" dt="2023-03-01T00:37:17.453" v="398"/>
          <ac:inkMkLst>
            <pc:docMk/>
            <pc:sldMk cId="199225765" sldId="427"/>
            <ac:inkMk id="112" creationId="{4FA7B808-DAB3-1227-92C3-58124BFD677D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2" creationId="{8CDCA2AB-EC41-1106-887D-F0EFA3E4F257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3" creationId="{2D2EB3B2-9D1F-FCDF-3C76-AAE33E38CB30}"/>
          </ac:inkMkLst>
        </pc:inkChg>
        <pc:inkChg chg="add del">
          <ac:chgData name="Tim Cook" userId="d1c7cfb340f2c7ab" providerId="LiveId" clId="{15E03939-4312-4B21-8EC6-3C99ABB1C518}" dt="2023-03-01T00:37:17.453" v="400"/>
          <ac:inkMkLst>
            <pc:docMk/>
            <pc:sldMk cId="199225765" sldId="427"/>
            <ac:inkMk id="113" creationId="{DE2613FE-9EDA-4928-BE3F-B387CE5AA4CF}"/>
          </ac:inkMkLst>
        </pc:inkChg>
        <pc:inkChg chg="add del">
          <ac:chgData name="Tim Cook" userId="d1c7cfb340f2c7ab" providerId="LiveId" clId="{15E03939-4312-4B21-8EC6-3C99ABB1C518}" dt="2023-03-01T00:37:17.453" v="401"/>
          <ac:inkMkLst>
            <pc:docMk/>
            <pc:sldMk cId="199225765" sldId="427"/>
            <ac:inkMk id="114" creationId="{B53B2739-0554-0579-E4AB-67B3553489AA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4" creationId="{DB715B8E-03D3-85F3-A9FA-64DFF5E36336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5" creationId="{09A12024-16F2-28C0-8321-BD51FA5E2628}"/>
          </ac:inkMkLst>
        </pc:inkChg>
        <pc:inkChg chg="add del">
          <ac:chgData name="Tim Cook" userId="d1c7cfb340f2c7ab" providerId="LiveId" clId="{15E03939-4312-4B21-8EC6-3C99ABB1C518}" dt="2023-03-01T00:37:17.453" v="399"/>
          <ac:inkMkLst>
            <pc:docMk/>
            <pc:sldMk cId="199225765" sldId="427"/>
            <ac:inkMk id="115" creationId="{387993E7-B220-CFC4-A099-A1C1E6EB6A61}"/>
          </ac:inkMkLst>
        </pc:inkChg>
        <pc:inkChg chg="add del">
          <ac:chgData name="Tim Cook" userId="d1c7cfb340f2c7ab" providerId="LiveId" clId="{15E03939-4312-4B21-8EC6-3C99ABB1C518}" dt="2023-03-01T00:37:17.851" v="403"/>
          <ac:inkMkLst>
            <pc:docMk/>
            <pc:sldMk cId="199225765" sldId="427"/>
            <ac:inkMk id="116" creationId="{5AFFD0EB-2404-E454-D926-3651C55C3FB0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6" creationId="{E22EB540-8643-FBE0-119B-47CFFDF7E5A2}"/>
          </ac:inkMkLst>
        </pc:inkChg>
        <pc:inkChg chg="add del mod">
          <ac:chgData name="Tim Cook" userId="d1c7cfb340f2c7ab" providerId="LiveId" clId="{15E03939-4312-4B21-8EC6-3C99ABB1C518}" dt="2023-03-01T00:40:56.109" v="699"/>
          <ac:inkMkLst>
            <pc:docMk/>
            <pc:sldMk cId="199225765" sldId="427"/>
            <ac:inkMk id="118" creationId="{274B1A0F-269A-D3E6-CA02-710DD4E33C75}"/>
          </ac:inkMkLst>
        </pc:inkChg>
        <pc:inkChg chg="add del mod">
          <ac:chgData name="Tim Cook" userId="d1c7cfb340f2c7ab" providerId="LiveId" clId="{15E03939-4312-4B21-8EC6-3C99ABB1C518}" dt="2023-03-01T00:40:56.109" v="695"/>
          <ac:inkMkLst>
            <pc:docMk/>
            <pc:sldMk cId="199225765" sldId="427"/>
            <ac:inkMk id="119" creationId="{D039345F-C2DE-9D93-192B-B5AAC1E26F9D}"/>
          </ac:inkMkLst>
        </pc:inkChg>
        <pc:inkChg chg="add del mod">
          <ac:chgData name="Tim Cook" userId="d1c7cfb340f2c7ab" providerId="LiveId" clId="{15E03939-4312-4B21-8EC6-3C99ABB1C518}" dt="2023-03-01T00:40:56.109" v="694"/>
          <ac:inkMkLst>
            <pc:docMk/>
            <pc:sldMk cId="199225765" sldId="427"/>
            <ac:inkMk id="120" creationId="{1A6BE1B7-DE6E-4F9C-5821-C8F0C3E7849D}"/>
          </ac:inkMkLst>
        </pc:inkChg>
        <pc:inkChg chg="add del mod">
          <ac:chgData name="Tim Cook" userId="d1c7cfb340f2c7ab" providerId="LiveId" clId="{15E03939-4312-4B21-8EC6-3C99ABB1C518}" dt="2023-03-01T00:40:56.109" v="698"/>
          <ac:inkMkLst>
            <pc:docMk/>
            <pc:sldMk cId="199225765" sldId="427"/>
            <ac:inkMk id="121" creationId="{2DF86710-E55D-A667-DD4A-17308FCFA3DF}"/>
          </ac:inkMkLst>
        </pc:inkChg>
        <pc:inkChg chg="add del mod">
          <ac:chgData name="Tim Cook" userId="d1c7cfb340f2c7ab" providerId="LiveId" clId="{15E03939-4312-4B21-8EC6-3C99ABB1C518}" dt="2023-03-01T00:40:56.109" v="696"/>
          <ac:inkMkLst>
            <pc:docMk/>
            <pc:sldMk cId="199225765" sldId="427"/>
            <ac:inkMk id="122" creationId="{68C0FC1A-D948-243D-8326-C7C39F24351E}"/>
          </ac:inkMkLst>
        </pc:inkChg>
        <pc:inkChg chg="add del mod">
          <ac:chgData name="Tim Cook" userId="d1c7cfb340f2c7ab" providerId="LiveId" clId="{15E03939-4312-4B21-8EC6-3C99ABB1C518}" dt="2023-03-01T00:40:56.109" v="697"/>
          <ac:inkMkLst>
            <pc:docMk/>
            <pc:sldMk cId="199225765" sldId="427"/>
            <ac:inkMk id="123" creationId="{C27CB9C8-DA7C-B382-ED62-0F251AF4F60D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5" creationId="{94D3AF2D-BD9B-B3BB-067C-FD5728BEB65A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6" creationId="{714BB521-F0A1-0658-7508-40616FD6F1F1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7" creationId="{A7869932-6EC8-A3FC-0B73-DF07561A9ED9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8" creationId="{F9545D89-B248-2D85-6C4A-15065056AE62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9" creationId="{C98F52E5-292E-A520-3FDB-4B2F5513388D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0" creationId="{40125D7C-D2B2-3A1F-69E1-B67B4D8FC5F3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1" creationId="{625C82AC-21E9-4C86-86AE-A6438AA2316E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2" creationId="{C0E61074-A757-69AF-4AE7-25D2C52513EF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3" creationId="{F731453E-F610-40D9-241C-ACA24A50E32E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4" creationId="{C0DBB557-67E5-C5E8-1515-4F74649DD280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5" creationId="{1F97532F-A902-BA9E-4710-66A896B84B5B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6" creationId="{2040094C-F8FD-4F56-41AF-E32E53B8004D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37" creationId="{153E19AE-FA92-9CC4-412A-18E6FF09A009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38" creationId="{921FE7B9-A673-6C43-CB22-79827C70A370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39" creationId="{F9A3347D-6965-C680-4C3F-8CB283754A70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42" creationId="{BFA656B1-C07A-D026-FA75-6C4B1AA9CF9D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4" creationId="{990A2A0F-E21A-FED7-65E7-62C4E71D8B4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5" creationId="{764CC58C-ADCF-1E29-884F-E42B83745250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6" creationId="{33AE4F92-A87F-C9BC-BC47-9F04ECE9ABAC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7" creationId="{76DBC71C-0589-D2C0-7EC4-44E77B4CEED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8" creationId="{A006F3DB-39A2-C336-EEBA-ED799428AF3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9" creationId="{F240FD6C-91CB-FA1C-7E33-42021FE8DA56}"/>
          </ac:inkMkLst>
        </pc:inkChg>
        <pc:inkChg chg="add del mod">
          <ac:chgData name="Tim Cook" userId="d1c7cfb340f2c7ab" providerId="LiveId" clId="{15E03939-4312-4B21-8EC6-3C99ABB1C518}" dt="2023-03-01T00:37:36.422" v="440"/>
          <ac:inkMkLst>
            <pc:docMk/>
            <pc:sldMk cId="199225765" sldId="427"/>
            <ac:inkMk id="150" creationId="{C29143FE-9601-8D27-976B-66D181FC6D0F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1" creationId="{32DBC741-517D-A364-3EED-B2EDB5FE3782}"/>
          </ac:inkMkLst>
        </pc:inkChg>
        <pc:inkChg chg="add del">
          <ac:chgData name="Tim Cook" userId="d1c7cfb340f2c7ab" providerId="LiveId" clId="{15E03939-4312-4B21-8EC6-3C99ABB1C518}" dt="2023-03-01T00:37:35.421" v="438"/>
          <ac:inkMkLst>
            <pc:docMk/>
            <pc:sldMk cId="199225765" sldId="427"/>
            <ac:inkMk id="151" creationId="{DF040CFD-153E-0EAF-4C46-C4C159454776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2" creationId="{8616B429-1E44-CE96-108D-AB9281DAEFC4}"/>
          </ac:inkMkLst>
        </pc:inkChg>
        <pc:inkChg chg="add del">
          <ac:chgData name="Tim Cook" userId="d1c7cfb340f2c7ab" providerId="LiveId" clId="{15E03939-4312-4B21-8EC6-3C99ABB1C518}" dt="2023-03-01T00:37:35.421" v="437"/>
          <ac:inkMkLst>
            <pc:docMk/>
            <pc:sldMk cId="199225765" sldId="427"/>
            <ac:inkMk id="152" creationId="{CB945CAF-00EE-3B4B-A205-35816171C2B9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3" creationId="{FF3F79E4-F535-F64F-4D9C-79C41F632E9D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4" creationId="{D3A44BA3-EC32-0682-89BA-31035678404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5" creationId="{9F6BAB71-4BBC-643C-27E7-0B35DB862963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6" creationId="{0DB7070B-7CF2-D1B8-445F-63F89C268B2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7" creationId="{3A30DDED-9D40-09FE-8E61-01CA06814056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8" creationId="{809EAFDF-BD1D-0DE1-63B4-6726B8AF0472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9" creationId="{621327D4-8B25-555C-D877-4BE632156F6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0" creationId="{34FAA090-878D-43CE-6762-379D61C38271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1" creationId="{DDA8011F-CB93-DC90-CF0E-6A1848B4B69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2" creationId="{38DBD39D-3CDB-7748-5D27-772449489BC1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3" creationId="{9EE3BBE1-A393-8014-0E73-822A5935198C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4" creationId="{47F9054F-B90D-9697-5085-C2B755B1CCDD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68" creationId="{F215DD68-8834-EA72-888E-F9914354A130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69" creationId="{9B3A6BD9-792D-5551-DE49-B2FD5E7AF05E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0" creationId="{A48A981A-9FA4-FD7D-0750-D48BB0A5495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1" creationId="{A3E771ED-7235-1987-60BA-C13B814A59A6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2" creationId="{BFCDED38-3E5B-3040-FB8E-5CD8F9AF8E33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3" creationId="{8B274C65-D94E-482E-1B7E-1FA84EFDB190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4" creationId="{81A8FA3B-B6A6-5C37-2616-B50051A95334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5" creationId="{E2FA6B63-1C0D-ACD9-79B8-DA3E473C4879}"/>
          </ac:inkMkLst>
        </pc:inkChg>
        <pc:inkChg chg="add del">
          <ac:chgData name="Tim Cook" userId="d1c7cfb340f2c7ab" providerId="LiveId" clId="{15E03939-4312-4B21-8EC6-3C99ABB1C518}" dt="2023-03-01T00:37:52.732" v="472"/>
          <ac:inkMkLst>
            <pc:docMk/>
            <pc:sldMk cId="199225765" sldId="427"/>
            <ac:inkMk id="175" creationId="{F180E46A-6F9B-88DB-34B2-34E8FA240C31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6" creationId="{876980BE-5B05-2C41-E5D3-A582BFA8D79C}"/>
          </ac:inkMkLst>
        </pc:inkChg>
        <pc:inkChg chg="add del">
          <ac:chgData name="Tim Cook" userId="d1c7cfb340f2c7ab" providerId="LiveId" clId="{15E03939-4312-4B21-8EC6-3C99ABB1C518}" dt="2023-03-01T00:37:52.732" v="474"/>
          <ac:inkMkLst>
            <pc:docMk/>
            <pc:sldMk cId="199225765" sldId="427"/>
            <ac:inkMk id="176" creationId="{97CE2005-38E3-3DB9-91CB-F1A478D48998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7" creationId="{B266C5C2-ACE7-BF75-7A1B-95EF653EF7CF}"/>
          </ac:inkMkLst>
        </pc:inkChg>
        <pc:inkChg chg="add del">
          <ac:chgData name="Tim Cook" userId="d1c7cfb340f2c7ab" providerId="LiveId" clId="{15E03939-4312-4B21-8EC6-3C99ABB1C518}" dt="2023-03-01T00:37:52.732" v="475"/>
          <ac:inkMkLst>
            <pc:docMk/>
            <pc:sldMk cId="199225765" sldId="427"/>
            <ac:inkMk id="177" creationId="{F06CA6E7-256B-5E3E-B1E9-810D94FDE6DE}"/>
          </ac:inkMkLst>
        </pc:inkChg>
        <pc:inkChg chg="add del">
          <ac:chgData name="Tim Cook" userId="d1c7cfb340f2c7ab" providerId="LiveId" clId="{15E03939-4312-4B21-8EC6-3C99ABB1C518}" dt="2023-03-01T00:37:52.732" v="473"/>
          <ac:inkMkLst>
            <pc:docMk/>
            <pc:sldMk cId="199225765" sldId="427"/>
            <ac:inkMk id="178" creationId="{CEB6F690-A3D2-3A9B-936C-C10570A90201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8" creationId="{E5A90278-6D78-947A-1887-C28B60679BC5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9" creationId="{3C5E72C2-263B-F14D-8FA7-E62DE5B3009D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0" creationId="{DDEC6B2E-FBC7-7AF3-0AE9-ACD44D3F0AA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1" creationId="{23808542-C072-83E0-5BAC-ACEC7B28AAD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2" creationId="{DF1229D0-6243-9AC8-53FD-CA9115C0635C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3" creationId="{4A623D40-1E8E-D819-BF03-35B42EED1D0B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4" creationId="{4169CC75-1C7C-BBE7-D846-AD6CA054B8F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5" creationId="{EF749A11-69FC-BB53-B164-C1A0C7CBA18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6" creationId="{8D8B2BE5-FC48-6104-4194-A0CF654D5596}"/>
          </ac:inkMkLst>
        </pc:inkChg>
        <pc:inkChg chg="add">
          <ac:chgData name="Tim Cook" userId="d1c7cfb340f2c7ab" providerId="LiveId" clId="{15E03939-4312-4B21-8EC6-3C99ABB1C518}" dt="2023-03-01T00:41:15.054" v="733" actId="9405"/>
          <ac:inkMkLst>
            <pc:docMk/>
            <pc:sldMk cId="199225765" sldId="427"/>
            <ac:inkMk id="187" creationId="{6BB09BCB-2080-75AC-A604-A766E3A7F54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8" creationId="{9B3B502C-72A9-83A3-7D9C-1ACDEA398F7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9" creationId="{B01A595E-4922-697D-2529-134E36FF53EC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0" creationId="{C096B3BF-37FF-29CE-D6C5-63D755F7BC4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1" creationId="{E0666A08-749A-67E6-C54A-C995ED6EF58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2" creationId="{FF8582C2-3EA4-963B-A646-A7BC61D8D14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3" creationId="{34782124-090C-A11F-BAEF-2E02248ABAB1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4" creationId="{02E9C329-3676-AD3B-5C3B-F179C9D3382B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5" creationId="{2E1DCB4A-441E-2D77-C63F-5C6FB70F554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6" creationId="{A3FDA6E9-F95B-6A43-4186-5B32723658E6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7" creationId="{FBE0C9FD-9A36-C744-BBA1-0F3C32A6D96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8" creationId="{A7B2022C-5EAC-336A-111B-23F808E0187A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9" creationId="{DA993AEE-5F3B-CA50-C91F-CFAABB19FF58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2" creationId="{E81FEAF2-9FF6-1F62-240E-0257F92CA851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3" creationId="{BCDFA9E1-B9D6-437F-3ADA-E3C1E1C63F1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4" creationId="{F55FA2CB-192E-1726-A3BB-1B4601351EC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5" creationId="{EEECB940-5C6D-45D9-A2D3-85504CF2B8C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6" creationId="{A19904E3-C60C-DC4C-CE0C-D247EF476295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7" creationId="{DB988DFF-1928-6D1A-8645-B6B77496D388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8" creationId="{A0A34A3D-0B3D-1ED6-68D1-24F31E4EB93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9" creationId="{D6900596-91DA-3B35-316E-AEC10870318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0" creationId="{B1EEC772-2A54-1125-522B-AB774FF23759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1" creationId="{9A6BC1B6-733A-5CAF-BA1D-764765BF54E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2" creationId="{7F04627D-AB45-5130-2200-A8C005177427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3" creationId="{55ABE476-BFE3-FF69-9E3A-32E46ADCA4A9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4" creationId="{E3B8374E-A145-C012-6C07-280F7F91E471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5" creationId="{2DA531D2-6D52-9319-FDA7-72DE58BE002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6" creationId="{94628E43-71CD-14E4-2A10-8DD22496EBC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7" creationId="{C57E96C6-8384-998C-013D-F67FC0E468C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8" creationId="{6587E2A8-0EB6-D0CA-2B0B-2F7C8D35E4EE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9" creationId="{452E7D3C-D168-E5EF-E007-EBC13073C1B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0" creationId="{021B8EDE-0DF6-5180-EE2A-59E98CBB87B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1" creationId="{D1F0B089-9E0D-74B9-E311-9041C13DFAC2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2" creationId="{FAB3EEF7-3DFE-A6E3-ACE2-0A68CE732343}"/>
          </ac:inkMkLst>
        </pc:inkChg>
        <pc:inkChg chg="add del">
          <ac:chgData name="Tim Cook" userId="d1c7cfb340f2c7ab" providerId="LiveId" clId="{15E03939-4312-4B21-8EC6-3C99ABB1C518}" dt="2023-03-01T00:38:23.113" v="549"/>
          <ac:inkMkLst>
            <pc:docMk/>
            <pc:sldMk cId="199225765" sldId="427"/>
            <ac:inkMk id="225" creationId="{0E57401E-FFE9-7069-D208-FFA6C5242095}"/>
          </ac:inkMkLst>
        </pc:inkChg>
        <pc:inkChg chg="add del">
          <ac:chgData name="Tim Cook" userId="d1c7cfb340f2c7ab" providerId="LiveId" clId="{15E03939-4312-4B21-8EC6-3C99ABB1C518}" dt="2023-03-01T00:38:23.113" v="556"/>
          <ac:inkMkLst>
            <pc:docMk/>
            <pc:sldMk cId="199225765" sldId="427"/>
            <ac:inkMk id="226" creationId="{D2745836-E7C6-C303-FF06-CDA39B6C554B}"/>
          </ac:inkMkLst>
        </pc:inkChg>
        <pc:inkChg chg="add del">
          <ac:chgData name="Tim Cook" userId="d1c7cfb340f2c7ab" providerId="LiveId" clId="{15E03939-4312-4B21-8EC6-3C99ABB1C518}" dt="2023-03-01T00:38:23.113" v="541"/>
          <ac:inkMkLst>
            <pc:docMk/>
            <pc:sldMk cId="199225765" sldId="427"/>
            <ac:inkMk id="227" creationId="{8D0DAC72-0BB2-AA7C-D62E-47E74079A7A1}"/>
          </ac:inkMkLst>
        </pc:inkChg>
        <pc:inkChg chg="add del">
          <ac:chgData name="Tim Cook" userId="d1c7cfb340f2c7ab" providerId="LiveId" clId="{15E03939-4312-4B21-8EC6-3C99ABB1C518}" dt="2023-03-01T00:38:23.113" v="538"/>
          <ac:inkMkLst>
            <pc:docMk/>
            <pc:sldMk cId="199225765" sldId="427"/>
            <ac:inkMk id="228" creationId="{CBCF3604-5CE8-F606-8979-10789713C7F5}"/>
          </ac:inkMkLst>
        </pc:inkChg>
        <pc:inkChg chg="add del">
          <ac:chgData name="Tim Cook" userId="d1c7cfb340f2c7ab" providerId="LiveId" clId="{15E03939-4312-4B21-8EC6-3C99ABB1C518}" dt="2023-03-01T00:38:23.113" v="550"/>
          <ac:inkMkLst>
            <pc:docMk/>
            <pc:sldMk cId="199225765" sldId="427"/>
            <ac:inkMk id="229" creationId="{0CA09E1E-AD6D-8057-CA16-23DDC8892FF9}"/>
          </ac:inkMkLst>
        </pc:inkChg>
        <pc:inkChg chg="add del">
          <ac:chgData name="Tim Cook" userId="d1c7cfb340f2c7ab" providerId="LiveId" clId="{15E03939-4312-4B21-8EC6-3C99ABB1C518}" dt="2023-03-01T00:38:23.113" v="537"/>
          <ac:inkMkLst>
            <pc:docMk/>
            <pc:sldMk cId="199225765" sldId="427"/>
            <ac:inkMk id="230" creationId="{F7F3D43E-83B7-0149-AFB1-7BF16C876B39}"/>
          </ac:inkMkLst>
        </pc:inkChg>
        <pc:inkChg chg="add del">
          <ac:chgData name="Tim Cook" userId="d1c7cfb340f2c7ab" providerId="LiveId" clId="{15E03939-4312-4B21-8EC6-3C99ABB1C518}" dt="2023-03-01T00:38:23.113" v="545"/>
          <ac:inkMkLst>
            <pc:docMk/>
            <pc:sldMk cId="199225765" sldId="427"/>
            <ac:inkMk id="231" creationId="{2D77B9F4-8A87-1232-96C3-D56A80173AC9}"/>
          </ac:inkMkLst>
        </pc:inkChg>
        <pc:inkChg chg="add del">
          <ac:chgData name="Tim Cook" userId="d1c7cfb340f2c7ab" providerId="LiveId" clId="{15E03939-4312-4B21-8EC6-3C99ABB1C518}" dt="2023-03-01T00:38:23.113" v="554"/>
          <ac:inkMkLst>
            <pc:docMk/>
            <pc:sldMk cId="199225765" sldId="427"/>
            <ac:inkMk id="232" creationId="{D363D6E5-9EAE-7CE9-CE0C-218E6EF264AE}"/>
          </ac:inkMkLst>
        </pc:inkChg>
        <pc:inkChg chg="add del">
          <ac:chgData name="Tim Cook" userId="d1c7cfb340f2c7ab" providerId="LiveId" clId="{15E03939-4312-4B21-8EC6-3C99ABB1C518}" dt="2023-03-01T00:38:23.113" v="555"/>
          <ac:inkMkLst>
            <pc:docMk/>
            <pc:sldMk cId="199225765" sldId="427"/>
            <ac:inkMk id="233" creationId="{BDBC3D50-CAE1-C77E-0688-984E1CE23F34}"/>
          </ac:inkMkLst>
        </pc:inkChg>
        <pc:inkChg chg="add del">
          <ac:chgData name="Tim Cook" userId="d1c7cfb340f2c7ab" providerId="LiveId" clId="{15E03939-4312-4B21-8EC6-3C99ABB1C518}" dt="2023-03-01T00:38:23.113" v="548"/>
          <ac:inkMkLst>
            <pc:docMk/>
            <pc:sldMk cId="199225765" sldId="427"/>
            <ac:inkMk id="234" creationId="{3E9ECDDD-67FF-338A-AE24-358AA0E8D7C9}"/>
          </ac:inkMkLst>
        </pc:inkChg>
        <pc:inkChg chg="add del">
          <ac:chgData name="Tim Cook" userId="d1c7cfb340f2c7ab" providerId="LiveId" clId="{15E03939-4312-4B21-8EC6-3C99ABB1C518}" dt="2023-03-01T00:38:23.113" v="543"/>
          <ac:inkMkLst>
            <pc:docMk/>
            <pc:sldMk cId="199225765" sldId="427"/>
            <ac:inkMk id="235" creationId="{737853C3-26F8-5FB0-EB24-94AFFA7071E3}"/>
          </ac:inkMkLst>
        </pc:inkChg>
        <pc:inkChg chg="add del">
          <ac:chgData name="Tim Cook" userId="d1c7cfb340f2c7ab" providerId="LiveId" clId="{15E03939-4312-4B21-8EC6-3C99ABB1C518}" dt="2023-03-01T00:38:23.113" v="551"/>
          <ac:inkMkLst>
            <pc:docMk/>
            <pc:sldMk cId="199225765" sldId="427"/>
            <ac:inkMk id="236" creationId="{37581918-CAF9-8F52-E7F8-4D990FD077EF}"/>
          </ac:inkMkLst>
        </pc:inkChg>
        <pc:inkChg chg="add del">
          <ac:chgData name="Tim Cook" userId="d1c7cfb340f2c7ab" providerId="LiveId" clId="{15E03939-4312-4B21-8EC6-3C99ABB1C518}" dt="2023-03-01T00:38:23.113" v="542"/>
          <ac:inkMkLst>
            <pc:docMk/>
            <pc:sldMk cId="199225765" sldId="427"/>
            <ac:inkMk id="237" creationId="{24DFED64-AF69-AAA3-9E53-CE2B19E72514}"/>
          </ac:inkMkLst>
        </pc:inkChg>
        <pc:inkChg chg="add del">
          <ac:chgData name="Tim Cook" userId="d1c7cfb340f2c7ab" providerId="LiveId" clId="{15E03939-4312-4B21-8EC6-3C99ABB1C518}" dt="2023-03-01T00:38:23.113" v="539"/>
          <ac:inkMkLst>
            <pc:docMk/>
            <pc:sldMk cId="199225765" sldId="427"/>
            <ac:inkMk id="238" creationId="{2836C100-C7E9-56B8-906E-5A01BF984223}"/>
          </ac:inkMkLst>
        </pc:inkChg>
        <pc:inkChg chg="add del">
          <ac:chgData name="Tim Cook" userId="d1c7cfb340f2c7ab" providerId="LiveId" clId="{15E03939-4312-4B21-8EC6-3C99ABB1C518}" dt="2023-03-01T00:38:23.113" v="536"/>
          <ac:inkMkLst>
            <pc:docMk/>
            <pc:sldMk cId="199225765" sldId="427"/>
            <ac:inkMk id="239" creationId="{1847580F-3B6C-66C6-5501-FB74F25C70FA}"/>
          </ac:inkMkLst>
        </pc:inkChg>
        <pc:inkChg chg="add del">
          <ac:chgData name="Tim Cook" userId="d1c7cfb340f2c7ab" providerId="LiveId" clId="{15E03939-4312-4B21-8EC6-3C99ABB1C518}" dt="2023-03-01T00:38:23.113" v="552"/>
          <ac:inkMkLst>
            <pc:docMk/>
            <pc:sldMk cId="199225765" sldId="427"/>
            <ac:inkMk id="240" creationId="{B4216BB7-6F5C-5916-8EF8-5AF2FE4D2B6B}"/>
          </ac:inkMkLst>
        </pc:inkChg>
        <pc:inkChg chg="add del">
          <ac:chgData name="Tim Cook" userId="d1c7cfb340f2c7ab" providerId="LiveId" clId="{15E03939-4312-4B21-8EC6-3C99ABB1C518}" dt="2023-03-01T00:38:23.113" v="547"/>
          <ac:inkMkLst>
            <pc:docMk/>
            <pc:sldMk cId="199225765" sldId="427"/>
            <ac:inkMk id="241" creationId="{86340DD5-7547-09B5-37D4-24DADBC598B6}"/>
          </ac:inkMkLst>
        </pc:inkChg>
        <pc:inkChg chg="add del">
          <ac:chgData name="Tim Cook" userId="d1c7cfb340f2c7ab" providerId="LiveId" clId="{15E03939-4312-4B21-8EC6-3C99ABB1C518}" dt="2023-03-01T00:38:23.113" v="544"/>
          <ac:inkMkLst>
            <pc:docMk/>
            <pc:sldMk cId="199225765" sldId="427"/>
            <ac:inkMk id="242" creationId="{2CE414FB-3C24-ED39-FABB-8FE56ADBBDDA}"/>
          </ac:inkMkLst>
        </pc:inkChg>
        <pc:inkChg chg="add del">
          <ac:chgData name="Tim Cook" userId="d1c7cfb340f2c7ab" providerId="LiveId" clId="{15E03939-4312-4B21-8EC6-3C99ABB1C518}" dt="2023-03-01T00:38:23.113" v="546"/>
          <ac:inkMkLst>
            <pc:docMk/>
            <pc:sldMk cId="199225765" sldId="427"/>
            <ac:inkMk id="243" creationId="{1A9A82D2-2EC7-4762-0BE9-B627DFEF3611}"/>
          </ac:inkMkLst>
        </pc:inkChg>
        <pc:inkChg chg="add del">
          <ac:chgData name="Tim Cook" userId="d1c7cfb340f2c7ab" providerId="LiveId" clId="{15E03939-4312-4B21-8EC6-3C99ABB1C518}" dt="2023-03-01T00:38:23.113" v="540"/>
          <ac:inkMkLst>
            <pc:docMk/>
            <pc:sldMk cId="199225765" sldId="427"/>
            <ac:inkMk id="244" creationId="{54906614-6620-591D-F605-1497063FEFBD}"/>
          </ac:inkMkLst>
        </pc:inkChg>
        <pc:inkChg chg="add del">
          <ac:chgData name="Tim Cook" userId="d1c7cfb340f2c7ab" providerId="LiveId" clId="{15E03939-4312-4B21-8EC6-3C99ABB1C518}" dt="2023-03-01T00:38:23.113" v="553"/>
          <ac:inkMkLst>
            <pc:docMk/>
            <pc:sldMk cId="199225765" sldId="427"/>
            <ac:inkMk id="245" creationId="{FE321A97-47C2-D780-A6B6-1562B8E98F4E}"/>
          </ac:inkMkLst>
        </pc:inkChg>
        <pc:inkChg chg="add del mod">
          <ac:chgData name="Tim Cook" userId="d1c7cfb340f2c7ab" providerId="LiveId" clId="{15E03939-4312-4B21-8EC6-3C99ABB1C518}" dt="2023-03-01T00:38:24.741" v="557"/>
          <ac:inkMkLst>
            <pc:docMk/>
            <pc:sldMk cId="199225765" sldId="427"/>
            <ac:inkMk id="246" creationId="{CA28CE33-9F5E-3B42-CF80-DD2E86B79CCC}"/>
          </ac:inkMkLst>
        </pc:inkChg>
        <pc:inkChg chg="add del mod">
          <ac:chgData name="Tim Cook" userId="d1c7cfb340f2c7ab" providerId="LiveId" clId="{15E03939-4312-4B21-8EC6-3C99ABB1C518}" dt="2023-03-01T00:39:12.293" v="616"/>
          <ac:inkMkLst>
            <pc:docMk/>
            <pc:sldMk cId="199225765" sldId="427"/>
            <ac:inkMk id="247" creationId="{1EE64866-70B3-5A3B-E859-881456B3732A}"/>
          </ac:inkMkLst>
        </pc:inkChg>
        <pc:inkChg chg="add del mod">
          <ac:chgData name="Tim Cook" userId="d1c7cfb340f2c7ab" providerId="LiveId" clId="{15E03939-4312-4B21-8EC6-3C99ABB1C518}" dt="2023-03-01T00:39:12.293" v="615"/>
          <ac:inkMkLst>
            <pc:docMk/>
            <pc:sldMk cId="199225765" sldId="427"/>
            <ac:inkMk id="248" creationId="{5CDE7C67-B3B5-7D0B-C49F-ED3A683B620C}"/>
          </ac:inkMkLst>
        </pc:inkChg>
        <pc:inkChg chg="add del mod">
          <ac:chgData name="Tim Cook" userId="d1c7cfb340f2c7ab" providerId="LiveId" clId="{15E03939-4312-4B21-8EC6-3C99ABB1C518}" dt="2023-03-01T00:39:16.453" v="632"/>
          <ac:inkMkLst>
            <pc:docMk/>
            <pc:sldMk cId="199225765" sldId="427"/>
            <ac:inkMk id="249" creationId="{6C831F4B-3AB2-6CA5-0E33-AAF9B917B31B}"/>
          </ac:inkMkLst>
        </pc:inkChg>
        <pc:inkChg chg="add del">
          <ac:chgData name="Tim Cook" userId="d1c7cfb340f2c7ab" providerId="LiveId" clId="{15E03939-4312-4B21-8EC6-3C99ABB1C518}" dt="2023-03-01T00:38:28.879" v="565"/>
          <ac:inkMkLst>
            <pc:docMk/>
            <pc:sldMk cId="199225765" sldId="427"/>
            <ac:inkMk id="250" creationId="{4D9E651F-CAF7-13DB-5315-8CB7BC61A379}"/>
          </ac:inkMkLst>
        </pc:inkChg>
        <pc:inkChg chg="add del">
          <ac:chgData name="Tim Cook" userId="d1c7cfb340f2c7ab" providerId="LiveId" clId="{15E03939-4312-4B21-8EC6-3C99ABB1C518}" dt="2023-03-01T00:38:28.879" v="564"/>
          <ac:inkMkLst>
            <pc:docMk/>
            <pc:sldMk cId="199225765" sldId="427"/>
            <ac:inkMk id="251" creationId="{123F50C6-00A4-9F07-3EC1-644D1F58AA75}"/>
          </ac:inkMkLst>
        </pc:inkChg>
        <pc:inkChg chg="add del">
          <ac:chgData name="Tim Cook" userId="d1c7cfb340f2c7ab" providerId="LiveId" clId="{15E03939-4312-4B21-8EC6-3C99ABB1C518}" dt="2023-03-01T00:38:29.352" v="566"/>
          <ac:inkMkLst>
            <pc:docMk/>
            <pc:sldMk cId="199225765" sldId="427"/>
            <ac:inkMk id="252" creationId="{3A8C897C-FA5C-D982-320F-568C00B3D19E}"/>
          </ac:inkMkLst>
        </pc:inkChg>
        <pc:inkChg chg="add del mod">
          <ac:chgData name="Tim Cook" userId="d1c7cfb340f2c7ab" providerId="LiveId" clId="{15E03939-4312-4B21-8EC6-3C99ABB1C518}" dt="2023-03-01T00:39:16.453" v="625"/>
          <ac:inkMkLst>
            <pc:docMk/>
            <pc:sldMk cId="199225765" sldId="427"/>
            <ac:inkMk id="254" creationId="{79855DFB-89A7-665D-DCC2-9BACA1CCC741}"/>
          </ac:inkMkLst>
        </pc:inkChg>
        <pc:inkChg chg="add del mod">
          <ac:chgData name="Tim Cook" userId="d1c7cfb340f2c7ab" providerId="LiveId" clId="{15E03939-4312-4B21-8EC6-3C99ABB1C518}" dt="2023-03-01T00:39:16.453" v="622"/>
          <ac:inkMkLst>
            <pc:docMk/>
            <pc:sldMk cId="199225765" sldId="427"/>
            <ac:inkMk id="255" creationId="{06E225BC-555D-7B0D-CDB9-71FBD4C4AF2C}"/>
          </ac:inkMkLst>
        </pc:inkChg>
        <pc:inkChg chg="add del mod">
          <ac:chgData name="Tim Cook" userId="d1c7cfb340f2c7ab" providerId="LiveId" clId="{15E03939-4312-4B21-8EC6-3C99ABB1C518}" dt="2023-03-01T00:39:12.285" v="609"/>
          <ac:inkMkLst>
            <pc:docMk/>
            <pc:sldMk cId="199225765" sldId="427"/>
            <ac:inkMk id="256" creationId="{E20E8B32-9772-5AD7-D80F-BEF9E19B02BC}"/>
          </ac:inkMkLst>
        </pc:inkChg>
        <pc:inkChg chg="add del mod">
          <ac:chgData name="Tim Cook" userId="d1c7cfb340f2c7ab" providerId="LiveId" clId="{15E03939-4312-4B21-8EC6-3C99ABB1C518}" dt="2023-03-01T00:39:16.453" v="630"/>
          <ac:inkMkLst>
            <pc:docMk/>
            <pc:sldMk cId="199225765" sldId="427"/>
            <ac:inkMk id="257" creationId="{34BC6395-41D3-D5A6-AC30-5E2C808ACBD7}"/>
          </ac:inkMkLst>
        </pc:inkChg>
        <pc:inkChg chg="add del mod">
          <ac:chgData name="Tim Cook" userId="d1c7cfb340f2c7ab" providerId="LiveId" clId="{15E03939-4312-4B21-8EC6-3C99ABB1C518}" dt="2023-03-01T00:39:12.293" v="614"/>
          <ac:inkMkLst>
            <pc:docMk/>
            <pc:sldMk cId="199225765" sldId="427"/>
            <ac:inkMk id="258" creationId="{981C49E1-0684-E338-5222-1940B258B8C6}"/>
          </ac:inkMkLst>
        </pc:inkChg>
        <pc:inkChg chg="add del mod">
          <ac:chgData name="Tim Cook" userId="d1c7cfb340f2c7ab" providerId="LiveId" clId="{15E03939-4312-4B21-8EC6-3C99ABB1C518}" dt="2023-03-01T00:39:12.293" v="611"/>
          <ac:inkMkLst>
            <pc:docMk/>
            <pc:sldMk cId="199225765" sldId="427"/>
            <ac:inkMk id="259" creationId="{B235909F-EBF6-BD9B-CC89-1256ABC77FAC}"/>
          </ac:inkMkLst>
        </pc:inkChg>
        <pc:inkChg chg="add del mod">
          <ac:chgData name="Tim Cook" userId="d1c7cfb340f2c7ab" providerId="LiveId" clId="{15E03939-4312-4B21-8EC6-3C99ABB1C518}" dt="2023-03-01T00:39:16.453" v="629"/>
          <ac:inkMkLst>
            <pc:docMk/>
            <pc:sldMk cId="199225765" sldId="427"/>
            <ac:inkMk id="260" creationId="{2EBAC3C6-8BC3-97AE-D8A6-C82C3C89461C}"/>
          </ac:inkMkLst>
        </pc:inkChg>
        <pc:inkChg chg="add del mod">
          <ac:chgData name="Tim Cook" userId="d1c7cfb340f2c7ab" providerId="LiveId" clId="{15E03939-4312-4B21-8EC6-3C99ABB1C518}" dt="2023-03-01T00:39:12.293" v="610"/>
          <ac:inkMkLst>
            <pc:docMk/>
            <pc:sldMk cId="199225765" sldId="427"/>
            <ac:inkMk id="261" creationId="{406A5227-6EEC-3A4B-5F9A-E85473B661B4}"/>
          </ac:inkMkLst>
        </pc:inkChg>
        <pc:inkChg chg="add del mod">
          <ac:chgData name="Tim Cook" userId="d1c7cfb340f2c7ab" providerId="LiveId" clId="{15E03939-4312-4B21-8EC6-3C99ABB1C518}" dt="2023-03-01T00:39:16.453" v="633"/>
          <ac:inkMkLst>
            <pc:docMk/>
            <pc:sldMk cId="199225765" sldId="427"/>
            <ac:inkMk id="262" creationId="{6E45CB8B-63F9-F876-98A6-CC8AB9CC3017}"/>
          </ac:inkMkLst>
        </pc:inkChg>
        <pc:inkChg chg="add del mod">
          <ac:chgData name="Tim Cook" userId="d1c7cfb340f2c7ab" providerId="LiveId" clId="{15E03939-4312-4B21-8EC6-3C99ABB1C518}" dt="2023-03-01T00:39:16.453" v="624"/>
          <ac:inkMkLst>
            <pc:docMk/>
            <pc:sldMk cId="199225765" sldId="427"/>
            <ac:inkMk id="263" creationId="{DD1F14BA-B445-1D76-6AA5-45E48D87FF21}"/>
          </ac:inkMkLst>
        </pc:inkChg>
        <pc:inkChg chg="add del mod">
          <ac:chgData name="Tim Cook" userId="d1c7cfb340f2c7ab" providerId="LiveId" clId="{15E03939-4312-4B21-8EC6-3C99ABB1C518}" dt="2023-03-01T00:39:16.453" v="620"/>
          <ac:inkMkLst>
            <pc:docMk/>
            <pc:sldMk cId="199225765" sldId="427"/>
            <ac:inkMk id="264" creationId="{F92CA010-6635-E6C2-9C5C-87C9A7758F4C}"/>
          </ac:inkMkLst>
        </pc:inkChg>
        <pc:inkChg chg="add del mod">
          <ac:chgData name="Tim Cook" userId="d1c7cfb340f2c7ab" providerId="LiveId" clId="{15E03939-4312-4B21-8EC6-3C99ABB1C518}" dt="2023-03-01T00:39:16.453" v="626"/>
          <ac:inkMkLst>
            <pc:docMk/>
            <pc:sldMk cId="199225765" sldId="427"/>
            <ac:inkMk id="265" creationId="{2A2952B7-F5BE-CF75-44F9-682BA706FF7B}"/>
          </ac:inkMkLst>
        </pc:inkChg>
        <pc:inkChg chg="add del mod">
          <ac:chgData name="Tim Cook" userId="d1c7cfb340f2c7ab" providerId="LiveId" clId="{15E03939-4312-4B21-8EC6-3C99ABB1C518}" dt="2023-03-01T00:39:16.453" v="623"/>
          <ac:inkMkLst>
            <pc:docMk/>
            <pc:sldMk cId="199225765" sldId="427"/>
            <ac:inkMk id="266" creationId="{FE3EF46F-EA3B-6CA5-C2CD-E8C45E888620}"/>
          </ac:inkMkLst>
        </pc:inkChg>
        <pc:inkChg chg="add del mod">
          <ac:chgData name="Tim Cook" userId="d1c7cfb340f2c7ab" providerId="LiveId" clId="{15E03939-4312-4B21-8EC6-3C99ABB1C518}" dt="2023-03-01T00:39:16.453" v="617"/>
          <ac:inkMkLst>
            <pc:docMk/>
            <pc:sldMk cId="199225765" sldId="427"/>
            <ac:inkMk id="267" creationId="{C40C6A48-E4F7-FCDA-0DF4-311EA125B45A}"/>
          </ac:inkMkLst>
        </pc:inkChg>
        <pc:inkChg chg="add del mod">
          <ac:chgData name="Tim Cook" userId="d1c7cfb340f2c7ab" providerId="LiveId" clId="{15E03939-4312-4B21-8EC6-3C99ABB1C518}" dt="2023-03-01T00:39:16.453" v="619"/>
          <ac:inkMkLst>
            <pc:docMk/>
            <pc:sldMk cId="199225765" sldId="427"/>
            <ac:inkMk id="268" creationId="{42842143-8D56-9509-E004-2087138DB443}"/>
          </ac:inkMkLst>
        </pc:inkChg>
        <pc:inkChg chg="add del mod">
          <ac:chgData name="Tim Cook" userId="d1c7cfb340f2c7ab" providerId="LiveId" clId="{15E03939-4312-4B21-8EC6-3C99ABB1C518}" dt="2023-03-01T00:39:16.453" v="621"/>
          <ac:inkMkLst>
            <pc:docMk/>
            <pc:sldMk cId="199225765" sldId="427"/>
            <ac:inkMk id="272" creationId="{D7C5367A-6537-D2ED-DC06-37AD713EBC36}"/>
          </ac:inkMkLst>
        </pc:inkChg>
        <pc:inkChg chg="add del mod">
          <ac:chgData name="Tim Cook" userId="d1c7cfb340f2c7ab" providerId="LiveId" clId="{15E03939-4312-4B21-8EC6-3C99ABB1C518}" dt="2023-03-01T00:39:16.453" v="627"/>
          <ac:inkMkLst>
            <pc:docMk/>
            <pc:sldMk cId="199225765" sldId="427"/>
            <ac:inkMk id="273" creationId="{3D167C9E-C79D-CE8D-DEB0-EC2D6E07A224}"/>
          </ac:inkMkLst>
        </pc:inkChg>
        <pc:inkChg chg="add del mod">
          <ac:chgData name="Tim Cook" userId="d1c7cfb340f2c7ab" providerId="LiveId" clId="{15E03939-4312-4B21-8EC6-3C99ABB1C518}" dt="2023-03-01T00:39:16.453" v="618"/>
          <ac:inkMkLst>
            <pc:docMk/>
            <pc:sldMk cId="199225765" sldId="427"/>
            <ac:inkMk id="274" creationId="{61D8A347-6717-B2FA-B274-823B4CB0AADB}"/>
          </ac:inkMkLst>
        </pc:inkChg>
        <pc:inkChg chg="add del mod">
          <ac:chgData name="Tim Cook" userId="d1c7cfb340f2c7ab" providerId="LiveId" clId="{15E03939-4312-4B21-8EC6-3C99ABB1C518}" dt="2023-03-01T00:39:16.453" v="631"/>
          <ac:inkMkLst>
            <pc:docMk/>
            <pc:sldMk cId="199225765" sldId="427"/>
            <ac:inkMk id="275" creationId="{1657903F-35C9-67FF-28EE-61F250BCF8ED}"/>
          </ac:inkMkLst>
        </pc:inkChg>
        <pc:inkChg chg="add del mod">
          <ac:chgData name="Tim Cook" userId="d1c7cfb340f2c7ab" providerId="LiveId" clId="{15E03939-4312-4B21-8EC6-3C99ABB1C518}" dt="2023-03-01T00:39:16.453" v="628"/>
          <ac:inkMkLst>
            <pc:docMk/>
            <pc:sldMk cId="199225765" sldId="427"/>
            <ac:inkMk id="276" creationId="{BD62A599-E708-41D7-37A2-E7AB2163A1FE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78" creationId="{9154C15A-DD41-4A88-66A9-6FCBFE3DFA60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79" creationId="{77C8B256-E1E3-5500-4A52-A1D150D164A7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0" creationId="{888F9673-A6E2-AAFF-B2A9-DB5E852448F6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1" creationId="{DB11FB71-A705-539B-64F8-157D6EF4EA53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2" creationId="{C12BF292-A55A-3F06-C8D0-7D14F6F536FF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3" creationId="{282E3C75-FE33-09E7-0476-83C838780452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4" creationId="{6F870D3E-73EA-92AC-0E9C-1119B1F76C2F}"/>
          </ac:inkMkLst>
        </pc:inkChg>
        <pc:inkChg chg="add">
          <ac:chgData name="Tim Cook" userId="d1c7cfb340f2c7ab" providerId="LiveId" clId="{15E03939-4312-4B21-8EC6-3C99ABB1C518}" dt="2023-03-01T00:38:59.077" v="603" actId="9405"/>
          <ac:inkMkLst>
            <pc:docMk/>
            <pc:sldMk cId="199225765" sldId="427"/>
            <ac:inkMk id="286" creationId="{330E32BE-53A0-E2EC-E737-A1B33588D9D8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7" creationId="{675057CE-5253-6718-521C-64645A211CA1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8" creationId="{C6F9D466-D93A-BD4D-C3B9-6F8DC6606A7F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9" creationId="{FD18D47B-7DCA-B5A6-81C2-62D0DC6375DC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1" creationId="{68DA5AD9-5E49-8F68-FF5B-F5A9FBFA12E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2" creationId="{B13DF13E-C388-53D4-4ACB-68029782F4B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3" creationId="{6636E9F6-B3D7-1EA5-3EBC-76FE4B4B3D6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4" creationId="{04B21D23-CB69-65EA-93BD-F09F31ADA87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5" creationId="{6CE27ACF-1F64-D378-1729-5D19DDF69D43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6" creationId="{C9C6A626-C3A4-295B-7BF4-DE60462242F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7" creationId="{E38BDBA9-773C-ED9E-38EF-5AF417657296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9" creationId="{598C6290-A5C9-4DA1-2542-A83911499DB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0" creationId="{326B46B3-1712-E309-BF91-55B1DA68761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1" creationId="{B46B1EED-B9BE-8D88-1EAE-6D81308FBD7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2" creationId="{D27052CB-3E9B-FF5F-6A3A-76E6F3E0286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3" creationId="{62F89ACC-1872-A1F0-F90F-1F1BF333695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5" creationId="{595735D7-6B04-F80C-9686-60B9063FA68B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6" creationId="{8587BD3E-3FE2-7894-C40F-7AE52C339FB7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7" creationId="{8C5FB185-B355-D07B-A876-B3CBAD79211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8" creationId="{606E0066-C1F8-B3B2-E238-5EE47A12E592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9" creationId="{50E3C055-5BC2-2E44-8E6B-7F7CB556EB19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0" creationId="{2789DAE7-A671-EE13-30F2-3307AF6EFDA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1" creationId="{607534A2-E0B3-A3A8-BA94-BC96488F1EB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2" creationId="{FE20D201-7014-8BF6-2A30-229DC90C7719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3" creationId="{F88F0A3D-AE4B-951B-270C-5CC63803444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4" creationId="{247E2DEE-C9D4-C36E-FB2E-2066F048643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5" creationId="{08DDA2C6-4207-DE11-2F33-61DD67E3B43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6" creationId="{9CFB6DE9-338C-897C-42EF-46F73FC8A6D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7" creationId="{7B1E4D14-5731-D536-E097-CC73065D183A}"/>
          </ac:inkMkLst>
        </pc:inkChg>
      </pc:sldChg>
      <pc:sldChg chg="addSp delSp modSp mod">
        <pc:chgData name="Tim Cook" userId="d1c7cfb340f2c7ab" providerId="LiveId" clId="{15E03939-4312-4B21-8EC6-3C99ABB1C518}" dt="2023-03-01T00:32:20.908" v="169" actId="9405"/>
        <pc:sldMkLst>
          <pc:docMk/>
          <pc:sldMk cId="2482337855" sldId="428"/>
        </pc:sldMkLst>
        <pc:grpChg chg="del mod">
          <ac:chgData name="Tim Cook" userId="d1c7cfb340f2c7ab" providerId="LiveId" clId="{15E03939-4312-4B21-8EC6-3C99ABB1C518}" dt="2023-03-01T00:29:00.769" v="28"/>
          <ac:grpSpMkLst>
            <pc:docMk/>
            <pc:sldMk cId="2482337855" sldId="428"/>
            <ac:grpSpMk id="17" creationId="{B882EFB0-D1FA-8BDE-5B31-A6824D2C08A9}"/>
          </ac:grpSpMkLst>
        </pc:grpChg>
        <pc:grpChg chg="del mod">
          <ac:chgData name="Tim Cook" userId="d1c7cfb340f2c7ab" providerId="LiveId" clId="{15E03939-4312-4B21-8EC6-3C99ABB1C518}" dt="2023-03-01T00:28:54.082" v="20"/>
          <ac:grpSpMkLst>
            <pc:docMk/>
            <pc:sldMk cId="2482337855" sldId="428"/>
            <ac:grpSpMk id="18" creationId="{D22C090D-91BA-A92D-1A7B-76B9E94FA330}"/>
          </ac:grpSpMkLst>
        </pc:grpChg>
        <pc:grpChg chg="del mod">
          <ac:chgData name="Tim Cook" userId="d1c7cfb340f2c7ab" providerId="LiveId" clId="{15E03939-4312-4B21-8EC6-3C99ABB1C518}" dt="2023-03-01T00:28:52.848" v="14"/>
          <ac:grpSpMkLst>
            <pc:docMk/>
            <pc:sldMk cId="2482337855" sldId="428"/>
            <ac:grpSpMk id="26" creationId="{F801BD97-63AE-2B4E-99D5-0FCB0F5ADA4A}"/>
          </ac:grpSpMkLst>
        </pc:grpChg>
        <pc:grpChg chg="mod">
          <ac:chgData name="Tim Cook" userId="d1c7cfb340f2c7ab" providerId="LiveId" clId="{15E03939-4312-4B21-8EC6-3C99ABB1C518}" dt="2023-03-01T00:29:04.720" v="33"/>
          <ac:grpSpMkLst>
            <pc:docMk/>
            <pc:sldMk cId="2482337855" sldId="428"/>
            <ac:grpSpMk id="30" creationId="{F750446A-88EB-48B7-5659-8FF480A9D6E7}"/>
          </ac:grpSpMkLst>
        </pc:grpChg>
        <pc:grpChg chg="del mod">
          <ac:chgData name="Tim Cook" userId="d1c7cfb340f2c7ab" providerId="LiveId" clId="{15E03939-4312-4B21-8EC6-3C99ABB1C518}" dt="2023-03-01T00:28:54.082" v="22"/>
          <ac:grpSpMkLst>
            <pc:docMk/>
            <pc:sldMk cId="2482337855" sldId="428"/>
            <ac:grpSpMk id="35" creationId="{07CF34AE-97B7-920E-D0B5-DDF3CCCB03CD}"/>
          </ac:grpSpMkLst>
        </pc:grpChg>
        <pc:grpChg chg="del mod">
          <ac:chgData name="Tim Cook" userId="d1c7cfb340f2c7ab" providerId="LiveId" clId="{15E03939-4312-4B21-8EC6-3C99ABB1C518}" dt="2023-03-01T00:29:08.336" v="39"/>
          <ac:grpSpMkLst>
            <pc:docMk/>
            <pc:sldMk cId="2482337855" sldId="428"/>
            <ac:grpSpMk id="37" creationId="{E985A132-1CB8-1650-7519-9BB06A27F7A0}"/>
          </ac:grpSpMkLst>
        </pc:grpChg>
        <pc:grpChg chg="del mod">
          <ac:chgData name="Tim Cook" userId="d1c7cfb340f2c7ab" providerId="LiveId" clId="{15E03939-4312-4B21-8EC6-3C99ABB1C518}" dt="2023-03-01T00:29:12.197" v="47"/>
          <ac:grpSpMkLst>
            <pc:docMk/>
            <pc:sldMk cId="2482337855" sldId="428"/>
            <ac:grpSpMk id="43" creationId="{43812C99-2E38-347C-4B40-41F9A652D4B1}"/>
          </ac:grpSpMkLst>
        </pc:grpChg>
        <pc:grpChg chg="mod">
          <ac:chgData name="Tim Cook" userId="d1c7cfb340f2c7ab" providerId="LiveId" clId="{15E03939-4312-4B21-8EC6-3C99ABB1C518}" dt="2023-03-01T00:29:12.197" v="47"/>
          <ac:grpSpMkLst>
            <pc:docMk/>
            <pc:sldMk cId="2482337855" sldId="428"/>
            <ac:grpSpMk id="45" creationId="{22123099-D7A3-34BC-2395-EA1184F823E7}"/>
          </ac:grpSpMkLst>
        </pc:grpChg>
        <pc:grpChg chg="mod">
          <ac:chgData name="Tim Cook" userId="d1c7cfb340f2c7ab" providerId="LiveId" clId="{15E03939-4312-4B21-8EC6-3C99ABB1C518}" dt="2023-03-01T00:29:18.342" v="53"/>
          <ac:grpSpMkLst>
            <pc:docMk/>
            <pc:sldMk cId="2482337855" sldId="428"/>
            <ac:grpSpMk id="50" creationId="{D77B81B1-471E-DED4-975E-D5356D265F34}"/>
          </ac:grpSpMkLst>
        </pc:grpChg>
        <pc:grpChg chg="del mod">
          <ac:chgData name="Tim Cook" userId="d1c7cfb340f2c7ab" providerId="LiveId" clId="{15E03939-4312-4B21-8EC6-3C99ABB1C518}" dt="2023-03-01T00:29:34.063" v="71"/>
          <ac:grpSpMkLst>
            <pc:docMk/>
            <pc:sldMk cId="2482337855" sldId="428"/>
            <ac:grpSpMk id="54" creationId="{7E008F7B-9CAA-4B5F-937D-FEC80B649263}"/>
          </ac:grpSpMkLst>
        </pc:grpChg>
        <pc:grpChg chg="mod">
          <ac:chgData name="Tim Cook" userId="d1c7cfb340f2c7ab" providerId="LiveId" clId="{15E03939-4312-4B21-8EC6-3C99ABB1C518}" dt="2023-03-01T00:29:38.014" v="78"/>
          <ac:grpSpMkLst>
            <pc:docMk/>
            <pc:sldMk cId="2482337855" sldId="428"/>
            <ac:grpSpMk id="67" creationId="{FBBD2467-59F6-86ED-ED19-BFB1D0AB0F9F}"/>
          </ac:grpSpMkLst>
        </pc:grpChg>
        <pc:grpChg chg="mod">
          <ac:chgData name="Tim Cook" userId="d1c7cfb340f2c7ab" providerId="LiveId" clId="{15E03939-4312-4B21-8EC6-3C99ABB1C518}" dt="2023-03-01T00:29:34.063" v="71"/>
          <ac:grpSpMkLst>
            <pc:docMk/>
            <pc:sldMk cId="2482337855" sldId="428"/>
            <ac:grpSpMk id="68" creationId="{DE3E69C7-BE01-E858-7653-B71FEC02D6D1}"/>
          </ac:grpSpMkLst>
        </pc:grpChg>
        <pc:grpChg chg="mod">
          <ac:chgData name="Tim Cook" userId="d1c7cfb340f2c7ab" providerId="LiveId" clId="{15E03939-4312-4B21-8EC6-3C99ABB1C518}" dt="2023-03-01T00:29:38.722" v="80"/>
          <ac:grpSpMkLst>
            <pc:docMk/>
            <pc:sldMk cId="2482337855" sldId="428"/>
            <ac:grpSpMk id="69" creationId="{DB35C933-733B-B287-5705-F65099FEA240}"/>
          </ac:grpSpMkLst>
        </pc:grpChg>
        <pc:grpChg chg="mod">
          <ac:chgData name="Tim Cook" userId="d1c7cfb340f2c7ab" providerId="LiveId" clId="{15E03939-4312-4B21-8EC6-3C99ABB1C518}" dt="2023-03-01T00:29:36.886" v="75"/>
          <ac:grpSpMkLst>
            <pc:docMk/>
            <pc:sldMk cId="2482337855" sldId="428"/>
            <ac:grpSpMk id="72" creationId="{70B167F5-0DC7-297C-65BE-958C9AAF3343}"/>
          </ac:grpSpMkLst>
        </pc:grpChg>
        <pc:grpChg chg="mod">
          <ac:chgData name="Tim Cook" userId="d1c7cfb340f2c7ab" providerId="LiveId" clId="{15E03939-4312-4B21-8EC6-3C99ABB1C518}" dt="2023-03-01T00:29:43.503" v="83"/>
          <ac:grpSpMkLst>
            <pc:docMk/>
            <pc:sldMk cId="2482337855" sldId="428"/>
            <ac:grpSpMk id="75" creationId="{DB8C9B1F-A78C-632F-C67A-5F4A550B665F}"/>
          </ac:grpSpMkLst>
        </pc:grpChg>
        <pc:grpChg chg="mod">
          <ac:chgData name="Tim Cook" userId="d1c7cfb340f2c7ab" providerId="LiveId" clId="{15E03939-4312-4B21-8EC6-3C99ABB1C518}" dt="2023-03-01T00:29:45.054" v="86"/>
          <ac:grpSpMkLst>
            <pc:docMk/>
            <pc:sldMk cId="2482337855" sldId="428"/>
            <ac:grpSpMk id="78" creationId="{345ED636-7390-7B7C-860F-5C61FB68BEEE}"/>
          </ac:grpSpMkLst>
        </pc:grpChg>
        <pc:grpChg chg="mod">
          <ac:chgData name="Tim Cook" userId="d1c7cfb340f2c7ab" providerId="LiveId" clId="{15E03939-4312-4B21-8EC6-3C99ABB1C518}" dt="2023-03-01T00:30:00.517" v="98"/>
          <ac:grpSpMkLst>
            <pc:docMk/>
            <pc:sldMk cId="2482337855" sldId="428"/>
            <ac:grpSpMk id="89" creationId="{08636221-6349-C569-C362-BA4DEAF79B1C}"/>
          </ac:grpSpMkLst>
        </pc:grpChg>
        <pc:grpChg chg="del mod">
          <ac:chgData name="Tim Cook" userId="d1c7cfb340f2c7ab" providerId="LiveId" clId="{15E03939-4312-4B21-8EC6-3C99ABB1C518}" dt="2023-03-01T00:31:49.564" v="140"/>
          <ac:grpSpMkLst>
            <pc:docMk/>
            <pc:sldMk cId="2482337855" sldId="428"/>
            <ac:grpSpMk id="100" creationId="{13022C5B-99E5-3DE1-D1B0-73F311E3C86E}"/>
          </ac:grpSpMkLst>
        </pc:grpChg>
        <pc:grpChg chg="del mod">
          <ac:chgData name="Tim Cook" userId="d1c7cfb340f2c7ab" providerId="LiveId" clId="{15E03939-4312-4B21-8EC6-3C99ABB1C518}" dt="2023-03-01T00:32:14.419" v="165"/>
          <ac:grpSpMkLst>
            <pc:docMk/>
            <pc:sldMk cId="2482337855" sldId="428"/>
            <ac:grpSpMk id="114" creationId="{2AB34D39-1378-1869-E46D-077FCEDB30C5}"/>
          </ac:grpSpMkLst>
        </pc:grpChg>
        <pc:grpChg chg="del mod">
          <ac:chgData name="Tim Cook" userId="d1c7cfb340f2c7ab" providerId="LiveId" clId="{15E03939-4312-4B21-8EC6-3C99ABB1C518}" dt="2023-03-01T00:31:10.495" v="131"/>
          <ac:grpSpMkLst>
            <pc:docMk/>
            <pc:sldMk cId="2482337855" sldId="428"/>
            <ac:grpSpMk id="117" creationId="{CFCF0071-902E-5308-D20C-105AC8D92EA0}"/>
          </ac:grpSpMkLst>
        </pc:grpChg>
        <pc:grpChg chg="mod">
          <ac:chgData name="Tim Cook" userId="d1c7cfb340f2c7ab" providerId="LiveId" clId="{15E03939-4312-4B21-8EC6-3C99ABB1C518}" dt="2023-03-01T00:31:18.091" v="132" actId="1076"/>
          <ac:grpSpMkLst>
            <pc:docMk/>
            <pc:sldMk cId="2482337855" sldId="428"/>
            <ac:grpSpMk id="122" creationId="{F5F6597E-9C3D-66E0-EE66-8A74BC058685}"/>
          </ac:grpSpMkLst>
        </pc:grpChg>
        <pc:grpChg chg="del mod">
          <ac:chgData name="Tim Cook" userId="d1c7cfb340f2c7ab" providerId="LiveId" clId="{15E03939-4312-4B21-8EC6-3C99ABB1C518}" dt="2023-03-01T00:32:07.763" v="161"/>
          <ac:grpSpMkLst>
            <pc:docMk/>
            <pc:sldMk cId="2482337855" sldId="428"/>
            <ac:grpSpMk id="130" creationId="{6B968595-4CD3-0450-C994-7298FF11A7B6}"/>
          </ac:grpSpMkLst>
        </pc:grpChg>
        <pc:grpChg chg="del mod">
          <ac:chgData name="Tim Cook" userId="d1c7cfb340f2c7ab" providerId="LiveId" clId="{15E03939-4312-4B21-8EC6-3C99ABB1C518}" dt="2023-03-01T00:32:01.742" v="155"/>
          <ac:grpSpMkLst>
            <pc:docMk/>
            <pc:sldMk cId="2482337855" sldId="428"/>
            <ac:grpSpMk id="133" creationId="{369A025A-ECD7-AA3B-7613-3F4F632338E4}"/>
          </ac:grpSpMkLst>
        </pc:grpChg>
        <pc:grpChg chg="del mod">
          <ac:chgData name="Tim Cook" userId="d1c7cfb340f2c7ab" providerId="LiveId" clId="{15E03939-4312-4B21-8EC6-3C99ABB1C518}" dt="2023-03-01T00:32:14.419" v="165"/>
          <ac:grpSpMkLst>
            <pc:docMk/>
            <pc:sldMk cId="2482337855" sldId="428"/>
            <ac:grpSpMk id="138" creationId="{52352DD7-3601-E6DA-EB57-FCCE13819E12}"/>
          </ac:grpSpMkLst>
        </pc:grpChg>
        <pc:grpChg chg="mod">
          <ac:chgData name="Tim Cook" userId="d1c7cfb340f2c7ab" providerId="LiveId" clId="{15E03939-4312-4B21-8EC6-3C99ABB1C518}" dt="2023-03-01T00:32:14.771" v="166"/>
          <ac:grpSpMkLst>
            <pc:docMk/>
            <pc:sldMk cId="2482337855" sldId="428"/>
            <ac:grpSpMk id="142" creationId="{FA6800B5-342F-E7E9-ACE7-D2A5C6EDFFAD}"/>
          </ac:grpSpMkLst>
        </pc:grpChg>
        <pc:inkChg chg="del mod">
          <ac:chgData name="Tim Cook" userId="d1c7cfb340f2c7ab" providerId="LiveId" clId="{15E03939-4312-4B21-8EC6-3C99ABB1C518}" dt="2023-03-01T00:28:52.848" v="6"/>
          <ac:inkMkLst>
            <pc:docMk/>
            <pc:sldMk cId="2482337855" sldId="428"/>
            <ac:inkMk id="3" creationId="{9AD0EE2D-D9B7-0413-9BAA-867383BC8FC1}"/>
          </ac:inkMkLst>
        </pc:inkChg>
        <pc:inkChg chg="del mod">
          <ac:chgData name="Tim Cook" userId="d1c7cfb340f2c7ab" providerId="LiveId" clId="{15E03939-4312-4B21-8EC6-3C99ABB1C518}" dt="2023-03-01T00:28:52.848" v="8"/>
          <ac:inkMkLst>
            <pc:docMk/>
            <pc:sldMk cId="2482337855" sldId="428"/>
            <ac:inkMk id="4" creationId="{675DC46D-0DFD-F4E3-4763-9820E4D56A8C}"/>
          </ac:inkMkLst>
        </pc:inkChg>
        <pc:inkChg chg="del mod">
          <ac:chgData name="Tim Cook" userId="d1c7cfb340f2c7ab" providerId="LiveId" clId="{15E03939-4312-4B21-8EC6-3C99ABB1C518}" dt="2023-03-01T00:28:52.848" v="15"/>
          <ac:inkMkLst>
            <pc:docMk/>
            <pc:sldMk cId="2482337855" sldId="428"/>
            <ac:inkMk id="5" creationId="{4EA55DA2-7BB2-ECE9-BCBD-9638AD400A5B}"/>
          </ac:inkMkLst>
        </pc:inkChg>
        <pc:inkChg chg="del mod">
          <ac:chgData name="Tim Cook" userId="d1c7cfb340f2c7ab" providerId="LiveId" clId="{15E03939-4312-4B21-8EC6-3C99ABB1C518}" dt="2023-03-01T00:28:54.082" v="18"/>
          <ac:inkMkLst>
            <pc:docMk/>
            <pc:sldMk cId="2482337855" sldId="428"/>
            <ac:inkMk id="6" creationId="{AECF87BF-C599-F34E-D99D-5C3655304D8A}"/>
          </ac:inkMkLst>
        </pc:inkChg>
        <pc:inkChg chg="del mod">
          <ac:chgData name="Tim Cook" userId="d1c7cfb340f2c7ab" providerId="LiveId" clId="{15E03939-4312-4B21-8EC6-3C99ABB1C518}" dt="2023-03-01T00:28:54.082" v="23"/>
          <ac:inkMkLst>
            <pc:docMk/>
            <pc:sldMk cId="2482337855" sldId="428"/>
            <ac:inkMk id="7" creationId="{5E0D9911-CAEE-CDD6-00B9-E14E206CA395}"/>
          </ac:inkMkLst>
        </pc:inkChg>
        <pc:inkChg chg="del mod">
          <ac:chgData name="Tim Cook" userId="d1c7cfb340f2c7ab" providerId="LiveId" clId="{15E03939-4312-4B21-8EC6-3C99ABB1C518}" dt="2023-03-01T00:28:52.856" v="17"/>
          <ac:inkMkLst>
            <pc:docMk/>
            <pc:sldMk cId="2482337855" sldId="428"/>
            <ac:inkMk id="8" creationId="{675DC46D-0DFD-F4E3-4763-9820E4D56A8C}"/>
          </ac:inkMkLst>
        </pc:inkChg>
        <pc:inkChg chg="del mod">
          <ac:chgData name="Tim Cook" userId="d1c7cfb340f2c7ab" providerId="LiveId" clId="{15E03939-4312-4B21-8EC6-3C99ABB1C518}" dt="2023-03-01T00:28:52.848" v="7"/>
          <ac:inkMkLst>
            <pc:docMk/>
            <pc:sldMk cId="2482337855" sldId="428"/>
            <ac:inkMk id="9" creationId="{4EA55DA2-7BB2-ECE9-BCBD-9638AD400A5B}"/>
          </ac:inkMkLst>
        </pc:inkChg>
        <pc:inkChg chg="del mod">
          <ac:chgData name="Tim Cook" userId="d1c7cfb340f2c7ab" providerId="LiveId" clId="{15E03939-4312-4B21-8EC6-3C99ABB1C518}" dt="2023-03-01T00:28:54.082" v="19"/>
          <ac:inkMkLst>
            <pc:docMk/>
            <pc:sldMk cId="2482337855" sldId="428"/>
            <ac:inkMk id="10" creationId="{AECF87BF-C599-F34E-D99D-5C3655304D8A}"/>
          </ac:inkMkLst>
        </pc:inkChg>
        <pc:inkChg chg="del mod">
          <ac:chgData name="Tim Cook" userId="d1c7cfb340f2c7ab" providerId="LiveId" clId="{15E03939-4312-4B21-8EC6-3C99ABB1C518}" dt="2023-03-01T00:28:54.082" v="24"/>
          <ac:inkMkLst>
            <pc:docMk/>
            <pc:sldMk cId="2482337855" sldId="428"/>
            <ac:inkMk id="11" creationId="{5E0D9911-CAEE-CDD6-00B9-E14E206CA395}"/>
          </ac:inkMkLst>
        </pc:inkChg>
        <pc:inkChg chg="del mod">
          <ac:chgData name="Tim Cook" userId="d1c7cfb340f2c7ab" providerId="LiveId" clId="{15E03939-4312-4B21-8EC6-3C99ABB1C518}" dt="2023-03-01T00:28:54.082" v="20"/>
          <ac:inkMkLst>
            <pc:docMk/>
            <pc:sldMk cId="2482337855" sldId="428"/>
            <ac:inkMk id="12" creationId="{30135A39-23BC-EC0F-457F-9F1BA4C31FA3}"/>
          </ac:inkMkLst>
        </pc:inkChg>
        <pc:inkChg chg="del mod">
          <ac:chgData name="Tim Cook" userId="d1c7cfb340f2c7ab" providerId="LiveId" clId="{15E03939-4312-4B21-8EC6-3C99ABB1C518}" dt="2023-03-01T00:28:54.082" v="21"/>
          <ac:inkMkLst>
            <pc:docMk/>
            <pc:sldMk cId="2482337855" sldId="428"/>
            <ac:inkMk id="13" creationId="{30135A39-23BC-EC0F-457F-9F1BA4C31FA3}"/>
          </ac:inkMkLst>
        </pc:inkChg>
        <pc:inkChg chg="del mod">
          <ac:chgData name="Tim Cook" userId="d1c7cfb340f2c7ab" providerId="LiveId" clId="{15E03939-4312-4B21-8EC6-3C99ABB1C518}" dt="2023-03-01T00:28:52.848" v="10"/>
          <ac:inkMkLst>
            <pc:docMk/>
            <pc:sldMk cId="2482337855" sldId="428"/>
            <ac:inkMk id="14" creationId="{9AD0EE2D-D9B7-0413-9BAA-867383BC8FC1}"/>
          </ac:inkMkLst>
        </pc:inkChg>
        <pc:inkChg chg="add mod">
          <ac:chgData name="Tim Cook" userId="d1c7cfb340f2c7ab" providerId="LiveId" clId="{15E03939-4312-4B21-8EC6-3C99ABB1C518}" dt="2023-03-01T00:29:00.769" v="28"/>
          <ac:inkMkLst>
            <pc:docMk/>
            <pc:sldMk cId="2482337855" sldId="428"/>
            <ac:inkMk id="15" creationId="{5E9A5B50-5DB8-77AA-44EF-A665FE5D4533}"/>
          </ac:inkMkLst>
        </pc:inkChg>
        <pc:inkChg chg="add del mod">
          <ac:chgData name="Tim Cook" userId="d1c7cfb340f2c7ab" providerId="LiveId" clId="{15E03939-4312-4B21-8EC6-3C99ABB1C518}" dt="2023-03-01T00:29:00.769" v="28"/>
          <ac:inkMkLst>
            <pc:docMk/>
            <pc:sldMk cId="2482337855" sldId="428"/>
            <ac:inkMk id="16" creationId="{9FE62231-8BED-D5AF-6D32-BB206E039A35}"/>
          </ac:inkMkLst>
        </pc:inkChg>
        <pc:inkChg chg="del mod">
          <ac:chgData name="Tim Cook" userId="d1c7cfb340f2c7ab" providerId="LiveId" clId="{15E03939-4312-4B21-8EC6-3C99ABB1C518}" dt="2023-03-01T00:28:52.848" v="12"/>
          <ac:inkMkLst>
            <pc:docMk/>
            <pc:sldMk cId="2482337855" sldId="428"/>
            <ac:inkMk id="19" creationId="{3A41BD7E-5654-4132-07C2-C7FC9210C7CE}"/>
          </ac:inkMkLst>
        </pc:inkChg>
        <pc:inkChg chg="del mod">
          <ac:chgData name="Tim Cook" userId="d1c7cfb340f2c7ab" providerId="LiveId" clId="{15E03939-4312-4B21-8EC6-3C99ABB1C518}" dt="2023-03-01T00:28:52.848" v="5"/>
          <ac:inkMkLst>
            <pc:docMk/>
            <pc:sldMk cId="2482337855" sldId="428"/>
            <ac:inkMk id="20" creationId="{353A95D9-BA9E-96D6-BE0A-3CD4886A329F}"/>
          </ac:inkMkLst>
        </pc:inkChg>
        <pc:inkChg chg="del mod">
          <ac:chgData name="Tim Cook" userId="d1c7cfb340f2c7ab" providerId="LiveId" clId="{15E03939-4312-4B21-8EC6-3C99ABB1C518}" dt="2023-03-01T00:28:52.848" v="9"/>
          <ac:inkMkLst>
            <pc:docMk/>
            <pc:sldMk cId="2482337855" sldId="428"/>
            <ac:inkMk id="21" creationId="{B09342B3-2EF5-A7FE-0AE6-18C738F97CAE}"/>
          </ac:inkMkLst>
        </pc:inkChg>
        <pc:inkChg chg="del mod">
          <ac:chgData name="Tim Cook" userId="d1c7cfb340f2c7ab" providerId="LiveId" clId="{15E03939-4312-4B21-8EC6-3C99ABB1C518}" dt="2023-03-01T00:28:52.848" v="14"/>
          <ac:inkMkLst>
            <pc:docMk/>
            <pc:sldMk cId="2482337855" sldId="428"/>
            <ac:inkMk id="22" creationId="{13FC9880-5990-8EE4-2821-1C4040041803}"/>
          </ac:inkMkLst>
        </pc:inkChg>
        <pc:inkChg chg="del mod">
          <ac:chgData name="Tim Cook" userId="d1c7cfb340f2c7ab" providerId="LiveId" clId="{15E03939-4312-4B21-8EC6-3C99ABB1C518}" dt="2023-03-01T00:28:52.848" v="16"/>
          <ac:inkMkLst>
            <pc:docMk/>
            <pc:sldMk cId="2482337855" sldId="428"/>
            <ac:inkMk id="23" creationId="{DC820C4C-EFF9-5FCA-872A-1719767183EB}"/>
          </ac:inkMkLst>
        </pc:inkChg>
        <pc:inkChg chg="del mod">
          <ac:chgData name="Tim Cook" userId="d1c7cfb340f2c7ab" providerId="LiveId" clId="{15E03939-4312-4B21-8EC6-3C99ABB1C518}" dt="2023-03-01T00:28:52.848" v="13"/>
          <ac:inkMkLst>
            <pc:docMk/>
            <pc:sldMk cId="2482337855" sldId="428"/>
            <ac:inkMk id="24" creationId="{DCF5E7B5-F6EB-1953-2D9F-64A215D5F887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5" creationId="{11FDCC50-F90C-C8A2-4E26-F5EB57DCF0F3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7" creationId="{020D1033-DA35-A0CC-B2FD-8E813104A37F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8" creationId="{49D77BED-A196-A21B-1A24-4633EEAA4821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9" creationId="{1E5F175C-8D93-FEFC-8432-5F48874E0591}"/>
          </ac:inkMkLst>
        </pc:inkChg>
        <pc:inkChg chg="add mod">
          <ac:chgData name="Tim Cook" userId="d1c7cfb340f2c7ab" providerId="LiveId" clId="{15E03939-4312-4B21-8EC6-3C99ABB1C518}" dt="2023-03-01T00:29:08.336" v="39"/>
          <ac:inkMkLst>
            <pc:docMk/>
            <pc:sldMk cId="2482337855" sldId="428"/>
            <ac:inkMk id="31" creationId="{E18ABA47-BF66-84C5-3D1F-7B8B47C7E26B}"/>
          </ac:inkMkLst>
        </pc:inkChg>
        <pc:inkChg chg="add del mod">
          <ac:chgData name="Tim Cook" userId="d1c7cfb340f2c7ab" providerId="LiveId" clId="{15E03939-4312-4B21-8EC6-3C99ABB1C518}" dt="2023-03-01T00:29:08.336" v="38"/>
          <ac:inkMkLst>
            <pc:docMk/>
            <pc:sldMk cId="2482337855" sldId="428"/>
            <ac:inkMk id="32" creationId="{C74C3C27-C6FE-B7B3-3CE3-8E8F8D2717DE}"/>
          </ac:inkMkLst>
        </pc:inkChg>
        <pc:inkChg chg="del mod">
          <ac:chgData name="Tim Cook" userId="d1c7cfb340f2c7ab" providerId="LiveId" clId="{15E03939-4312-4B21-8EC6-3C99ABB1C518}" dt="2023-03-01T00:28:52.848" v="11"/>
          <ac:inkMkLst>
            <pc:docMk/>
            <pc:sldMk cId="2482337855" sldId="428"/>
            <ac:inkMk id="33" creationId="{09AAA290-12DD-0678-A85B-AFDF3AAF2979}"/>
          </ac:inkMkLst>
        </pc:inkChg>
        <pc:inkChg chg="del mod">
          <ac:chgData name="Tim Cook" userId="d1c7cfb340f2c7ab" providerId="LiveId" clId="{15E03939-4312-4B21-8EC6-3C99ABB1C518}" dt="2023-03-01T00:28:54.082" v="22"/>
          <ac:inkMkLst>
            <pc:docMk/>
            <pc:sldMk cId="2482337855" sldId="428"/>
            <ac:inkMk id="34" creationId="{E701C61D-B6A8-6070-53F8-C6206E3332C9}"/>
          </ac:inkMkLst>
        </pc:inkChg>
        <pc:inkChg chg="add del mod">
          <ac:chgData name="Tim Cook" userId="d1c7cfb340f2c7ab" providerId="LiveId" clId="{15E03939-4312-4B21-8EC6-3C99ABB1C518}" dt="2023-03-01T00:29:08.336" v="39"/>
          <ac:inkMkLst>
            <pc:docMk/>
            <pc:sldMk cId="2482337855" sldId="428"/>
            <ac:inkMk id="36" creationId="{5EA2416D-2D70-DF3A-B89F-27A61FBB31A7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38" creationId="{18A7DC6B-18E6-E94E-7BC8-AD7E8763CA09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39" creationId="{E33F33BB-28F9-A674-0603-B21F63F090F4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0" creationId="{A3539CF7-EA5C-F4E6-4AB9-720A82477543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1" creationId="{BFFE4726-B010-7D41-3F33-DEE908919CA2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2" creationId="{75A119CD-51C4-AD73-7F68-AC8E3AFF112F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4" creationId="{AE29FC5E-8C7A-951B-143C-206D77DE48BC}"/>
          </ac:inkMkLst>
        </pc:inkChg>
        <pc:inkChg chg="add del">
          <ac:chgData name="Tim Cook" userId="d1c7cfb340f2c7ab" providerId="LiveId" clId="{15E03939-4312-4B21-8EC6-3C99ABB1C518}" dt="2023-03-01T00:29:15.003" v="49"/>
          <ac:inkMkLst>
            <pc:docMk/>
            <pc:sldMk cId="2482337855" sldId="428"/>
            <ac:inkMk id="46" creationId="{D4668C97-8D77-8C9C-136E-7941DB6DE3DB}"/>
          </ac:inkMkLst>
        </pc:inkChg>
        <pc:inkChg chg="add">
          <ac:chgData name="Tim Cook" userId="d1c7cfb340f2c7ab" providerId="LiveId" clId="{15E03939-4312-4B21-8EC6-3C99ABB1C518}" dt="2023-03-01T00:29:16.287" v="50" actId="9405"/>
          <ac:inkMkLst>
            <pc:docMk/>
            <pc:sldMk cId="2482337855" sldId="428"/>
            <ac:inkMk id="47" creationId="{E8E71683-3600-5564-75F5-EC6150331AC1}"/>
          </ac:inkMkLst>
        </pc:inkChg>
        <pc:inkChg chg="add mod">
          <ac:chgData name="Tim Cook" userId="d1c7cfb340f2c7ab" providerId="LiveId" clId="{15E03939-4312-4B21-8EC6-3C99ABB1C518}" dt="2023-03-01T00:29:18.342" v="53"/>
          <ac:inkMkLst>
            <pc:docMk/>
            <pc:sldMk cId="2482337855" sldId="428"/>
            <ac:inkMk id="48" creationId="{625F89F2-15AC-EA3B-02AB-73A46E2A0808}"/>
          </ac:inkMkLst>
        </pc:inkChg>
        <pc:inkChg chg="add mod">
          <ac:chgData name="Tim Cook" userId="d1c7cfb340f2c7ab" providerId="LiveId" clId="{15E03939-4312-4B21-8EC6-3C99ABB1C518}" dt="2023-03-01T00:29:18.342" v="53"/>
          <ac:inkMkLst>
            <pc:docMk/>
            <pc:sldMk cId="2482337855" sldId="428"/>
            <ac:inkMk id="49" creationId="{2DB1121D-199E-D701-5723-D16EA9770367}"/>
          </ac:inkMkLst>
        </pc:inkChg>
        <pc:inkChg chg="add del">
          <ac:chgData name="Tim Cook" userId="d1c7cfb340f2c7ab" providerId="LiveId" clId="{15E03939-4312-4B21-8EC6-3C99ABB1C518}" dt="2023-03-01T00:29:37.187" v="76"/>
          <ac:inkMkLst>
            <pc:docMk/>
            <pc:sldMk cId="2482337855" sldId="428"/>
            <ac:inkMk id="51" creationId="{D6488D5F-EB8A-751D-72B3-71ADDC1BF83B}"/>
          </ac:inkMkLst>
        </pc:inkChg>
        <pc:inkChg chg="add mod">
          <ac:chgData name="Tim Cook" userId="d1c7cfb340f2c7ab" providerId="LiveId" clId="{15E03939-4312-4B21-8EC6-3C99ABB1C518}" dt="2023-03-01T00:29:53.758" v="88" actId="1076"/>
          <ac:inkMkLst>
            <pc:docMk/>
            <pc:sldMk cId="2482337855" sldId="428"/>
            <ac:inkMk id="52" creationId="{E0D1D829-3370-2470-6899-1057E096EFED}"/>
          </ac:inkMkLst>
        </pc:inkChg>
        <pc:inkChg chg="add mod">
          <ac:chgData name="Tim Cook" userId="d1c7cfb340f2c7ab" providerId="LiveId" clId="{15E03939-4312-4B21-8EC6-3C99ABB1C518}" dt="2023-03-01T00:29:53.758" v="88" actId="1076"/>
          <ac:inkMkLst>
            <pc:docMk/>
            <pc:sldMk cId="2482337855" sldId="428"/>
            <ac:inkMk id="53" creationId="{A3303C81-6F62-009A-AEA1-47B9D932C1F7}"/>
          </ac:inkMkLst>
        </pc:inkChg>
        <pc:inkChg chg="add del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5" creationId="{B33A65E8-A707-1C30-CE09-ED0BA8D847B8}"/>
          </ac:inkMkLst>
        </pc:inkChg>
        <pc:inkChg chg="add del mod">
          <ac:chgData name="Tim Cook" userId="d1c7cfb340f2c7ab" providerId="LiveId" clId="{15E03939-4312-4B21-8EC6-3C99ABB1C518}" dt="2023-03-01T00:29:38.722" v="79"/>
          <ac:inkMkLst>
            <pc:docMk/>
            <pc:sldMk cId="2482337855" sldId="428"/>
            <ac:inkMk id="56" creationId="{D198B245-EC3B-3B93-0360-0A04BCA3E186}"/>
          </ac:inkMkLst>
        </pc:inkChg>
        <pc:inkChg chg="add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7" creationId="{D677517C-8563-24DA-4B5A-18E9A5ED63D0}"/>
          </ac:inkMkLst>
        </pc:inkChg>
        <pc:inkChg chg="add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8" creationId="{353E7925-4E96-7237-08BB-F5FA516278A1}"/>
          </ac:inkMkLst>
        </pc:inkChg>
        <pc:inkChg chg="add mod">
          <ac:chgData name="Tim Cook" userId="d1c7cfb340f2c7ab" providerId="LiveId" clId="{15E03939-4312-4B21-8EC6-3C99ABB1C518}" dt="2023-03-01T00:29:34.063" v="71"/>
          <ac:inkMkLst>
            <pc:docMk/>
            <pc:sldMk cId="2482337855" sldId="428"/>
            <ac:inkMk id="59" creationId="{683519A1-2469-AACC-66BA-A854E6A92475}"/>
          </ac:inkMkLst>
        </pc:inkChg>
        <pc:inkChg chg="add mod">
          <ac:chgData name="Tim Cook" userId="d1c7cfb340f2c7ab" providerId="LiveId" clId="{15E03939-4312-4B21-8EC6-3C99ABB1C518}" dt="2023-03-01T00:29:34.063" v="71"/>
          <ac:inkMkLst>
            <pc:docMk/>
            <pc:sldMk cId="2482337855" sldId="428"/>
            <ac:inkMk id="60" creationId="{0993B35C-B5BA-4EBB-3619-C8606C2EDCF4}"/>
          </ac:inkMkLst>
        </pc:inkChg>
        <pc:inkChg chg="add del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1" creationId="{5F379FF3-D8AA-E943-9ED8-61CD0269FF7B}"/>
          </ac:inkMkLst>
        </pc:inkChg>
        <pc:inkChg chg="add del mod">
          <ac:chgData name="Tim Cook" userId="d1c7cfb340f2c7ab" providerId="LiveId" clId="{15E03939-4312-4B21-8EC6-3C99ABB1C518}" dt="2023-03-01T00:29:38.014" v="77"/>
          <ac:inkMkLst>
            <pc:docMk/>
            <pc:sldMk cId="2482337855" sldId="428"/>
            <ac:inkMk id="62" creationId="{EAA1E30A-5C0B-3989-DE3B-3D3B0A0411F2}"/>
          </ac:inkMkLst>
        </pc:inkChg>
        <pc:inkChg chg="add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3" creationId="{60F862AA-25CD-73A2-A005-91580C932E80}"/>
          </ac:inkMkLst>
        </pc:inkChg>
        <pc:inkChg chg="add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4" creationId="{53030619-2A7E-97C2-DB9D-9ACA65DAD69C}"/>
          </ac:inkMkLst>
        </pc:inkChg>
        <pc:inkChg chg="add del mod">
          <ac:chgData name="Tim Cook" userId="d1c7cfb340f2c7ab" providerId="LiveId" clId="{15E03939-4312-4B21-8EC6-3C99ABB1C518}" dt="2023-03-01T00:29:34.414" v="72"/>
          <ac:inkMkLst>
            <pc:docMk/>
            <pc:sldMk cId="2482337855" sldId="428"/>
            <ac:inkMk id="65" creationId="{CF7A49CD-F780-8E79-9731-26A75DC91888}"/>
          </ac:inkMkLst>
        </pc:inkChg>
        <pc:inkChg chg="add del">
          <ac:chgData name="Tim Cook" userId="d1c7cfb340f2c7ab" providerId="LiveId" clId="{15E03939-4312-4B21-8EC6-3C99ABB1C518}" dt="2023-03-01T00:29:33.796" v="70"/>
          <ac:inkMkLst>
            <pc:docMk/>
            <pc:sldMk cId="2482337855" sldId="428"/>
            <ac:inkMk id="66" creationId="{0421BB13-A6CE-2226-6EE7-2E6F3A0FB047}"/>
          </ac:inkMkLst>
        </pc:inkChg>
        <pc:inkChg chg="add mod">
          <ac:chgData name="Tim Cook" userId="d1c7cfb340f2c7ab" providerId="LiveId" clId="{15E03939-4312-4B21-8EC6-3C99ABB1C518}" dt="2023-03-01T00:29:36.886" v="75"/>
          <ac:inkMkLst>
            <pc:docMk/>
            <pc:sldMk cId="2482337855" sldId="428"/>
            <ac:inkMk id="70" creationId="{8BD63BF2-1FC5-04A2-4D5D-AB419E80FD91}"/>
          </ac:inkMkLst>
        </pc:inkChg>
        <pc:inkChg chg="add mod">
          <ac:chgData name="Tim Cook" userId="d1c7cfb340f2c7ab" providerId="LiveId" clId="{15E03939-4312-4B21-8EC6-3C99ABB1C518}" dt="2023-03-01T00:29:36.886" v="75"/>
          <ac:inkMkLst>
            <pc:docMk/>
            <pc:sldMk cId="2482337855" sldId="428"/>
            <ac:inkMk id="71" creationId="{8BD92AAD-6505-D23F-5D20-BCE99ABA8795}"/>
          </ac:inkMkLst>
        </pc:inkChg>
        <pc:inkChg chg="add mod">
          <ac:chgData name="Tim Cook" userId="d1c7cfb340f2c7ab" providerId="LiveId" clId="{15E03939-4312-4B21-8EC6-3C99ABB1C518}" dt="2023-03-01T00:29:43.503" v="83"/>
          <ac:inkMkLst>
            <pc:docMk/>
            <pc:sldMk cId="2482337855" sldId="428"/>
            <ac:inkMk id="73" creationId="{4B3786F1-3D22-3AF6-7A88-424C0F7A189D}"/>
          </ac:inkMkLst>
        </pc:inkChg>
        <pc:inkChg chg="add mod">
          <ac:chgData name="Tim Cook" userId="d1c7cfb340f2c7ab" providerId="LiveId" clId="{15E03939-4312-4B21-8EC6-3C99ABB1C518}" dt="2023-03-01T00:29:43.503" v="83"/>
          <ac:inkMkLst>
            <pc:docMk/>
            <pc:sldMk cId="2482337855" sldId="428"/>
            <ac:inkMk id="74" creationId="{E1E96225-E718-69E0-6CE6-FB7D0914A158}"/>
          </ac:inkMkLst>
        </pc:inkChg>
        <pc:inkChg chg="add mod">
          <ac:chgData name="Tim Cook" userId="d1c7cfb340f2c7ab" providerId="LiveId" clId="{15E03939-4312-4B21-8EC6-3C99ABB1C518}" dt="2023-03-01T00:29:45.054" v="86"/>
          <ac:inkMkLst>
            <pc:docMk/>
            <pc:sldMk cId="2482337855" sldId="428"/>
            <ac:inkMk id="76" creationId="{1E77B616-0F5D-37BC-23C3-0109C8FEB0A8}"/>
          </ac:inkMkLst>
        </pc:inkChg>
        <pc:inkChg chg="add mod">
          <ac:chgData name="Tim Cook" userId="d1c7cfb340f2c7ab" providerId="LiveId" clId="{15E03939-4312-4B21-8EC6-3C99ABB1C518}" dt="2023-03-01T00:29:45.054" v="86"/>
          <ac:inkMkLst>
            <pc:docMk/>
            <pc:sldMk cId="2482337855" sldId="428"/>
            <ac:inkMk id="77" creationId="{AA328CBC-BFCC-1240-F3AC-34A2BF5A404A}"/>
          </ac:inkMkLst>
        </pc:inkChg>
        <pc:inkChg chg="add">
          <ac:chgData name="Tim Cook" userId="d1c7cfb340f2c7ab" providerId="LiveId" clId="{15E03939-4312-4B21-8EC6-3C99ABB1C518}" dt="2023-03-01T00:29:47.249" v="87" actId="9405"/>
          <ac:inkMkLst>
            <pc:docMk/>
            <pc:sldMk cId="2482337855" sldId="428"/>
            <ac:inkMk id="79" creationId="{F9E76476-99D2-E35B-4436-2A3480BA3688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0" creationId="{10B57450-8688-2675-AD22-96C89A12B9E2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1" creationId="{0F065893-4B10-B994-B817-917AE7431070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2" creationId="{16E59EDD-B0C0-2A9A-4115-F7B972C7BA6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3" creationId="{91C2580B-3A10-781A-5997-3FBEB8416B4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4" creationId="{22894D58-BC28-C3FA-20EE-923FE2140969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5" creationId="{E3125966-87E7-2EEC-43E7-11BD528E3E5A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6" creationId="{CEB7F029-86AC-DD90-8B74-12F1B20A3ECF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7" creationId="{0DC18922-9427-5515-DEEC-F48CA243AC5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8" creationId="{990C3943-D93D-76F7-F74E-F4864CAABF07}"/>
          </ac:inkMkLst>
        </pc:inkChg>
        <pc:inkChg chg="add del mod">
          <ac:chgData name="Tim Cook" userId="d1c7cfb340f2c7ab" providerId="LiveId" clId="{15E03939-4312-4B21-8EC6-3C99ABB1C518}" dt="2023-03-01T00:31:49.564" v="140"/>
          <ac:inkMkLst>
            <pc:docMk/>
            <pc:sldMk cId="2482337855" sldId="428"/>
            <ac:inkMk id="90" creationId="{DAF443D7-001C-3544-DBD2-FE8D86E78BC5}"/>
          </ac:inkMkLst>
        </pc:inkChg>
        <pc:inkChg chg="add del mod">
          <ac:chgData name="Tim Cook" userId="d1c7cfb340f2c7ab" providerId="LiveId" clId="{15E03939-4312-4B21-8EC6-3C99ABB1C518}" dt="2023-03-01T00:31:49.564" v="141"/>
          <ac:inkMkLst>
            <pc:docMk/>
            <pc:sldMk cId="2482337855" sldId="428"/>
            <ac:inkMk id="91" creationId="{FB6E281C-A817-EBD3-33EF-F5A00D151B1C}"/>
          </ac:inkMkLst>
        </pc:inkChg>
        <pc:inkChg chg="add del mod">
          <ac:chgData name="Tim Cook" userId="d1c7cfb340f2c7ab" providerId="LiveId" clId="{15E03939-4312-4B21-8EC6-3C99ABB1C518}" dt="2023-03-01T00:31:49.564" v="137"/>
          <ac:inkMkLst>
            <pc:docMk/>
            <pc:sldMk cId="2482337855" sldId="428"/>
            <ac:inkMk id="92" creationId="{517BC162-9D17-A8E3-25B9-346F01BEED09}"/>
          </ac:inkMkLst>
        </pc:inkChg>
        <pc:inkChg chg="add del mod">
          <ac:chgData name="Tim Cook" userId="d1c7cfb340f2c7ab" providerId="LiveId" clId="{15E03939-4312-4B21-8EC6-3C99ABB1C518}" dt="2023-03-01T00:31:49.564" v="135"/>
          <ac:inkMkLst>
            <pc:docMk/>
            <pc:sldMk cId="2482337855" sldId="428"/>
            <ac:inkMk id="93" creationId="{649D2B29-D8A8-D683-79F2-69E0C2163A4C}"/>
          </ac:inkMkLst>
        </pc:inkChg>
        <pc:inkChg chg="add del mod">
          <ac:chgData name="Tim Cook" userId="d1c7cfb340f2c7ab" providerId="LiveId" clId="{15E03939-4312-4B21-8EC6-3C99ABB1C518}" dt="2023-03-01T00:31:49.564" v="139"/>
          <ac:inkMkLst>
            <pc:docMk/>
            <pc:sldMk cId="2482337855" sldId="428"/>
            <ac:inkMk id="94" creationId="{8777D468-AB58-8787-9C0D-8C5E82255CEE}"/>
          </ac:inkMkLst>
        </pc:inkChg>
        <pc:inkChg chg="add del mod">
          <ac:chgData name="Tim Cook" userId="d1c7cfb340f2c7ab" providerId="LiveId" clId="{15E03939-4312-4B21-8EC6-3C99ABB1C518}" dt="2023-03-01T00:31:49.564" v="133"/>
          <ac:inkMkLst>
            <pc:docMk/>
            <pc:sldMk cId="2482337855" sldId="428"/>
            <ac:inkMk id="95" creationId="{8DD89588-86CA-FE1B-4BD1-C5B84B12E190}"/>
          </ac:inkMkLst>
        </pc:inkChg>
        <pc:inkChg chg="add del mod">
          <ac:chgData name="Tim Cook" userId="d1c7cfb340f2c7ab" providerId="LiveId" clId="{15E03939-4312-4B21-8EC6-3C99ABB1C518}" dt="2023-03-01T00:31:49.564" v="134"/>
          <ac:inkMkLst>
            <pc:docMk/>
            <pc:sldMk cId="2482337855" sldId="428"/>
            <ac:inkMk id="96" creationId="{2879D779-E86C-C30A-D7DB-3600CC1B422E}"/>
          </ac:inkMkLst>
        </pc:inkChg>
        <pc:inkChg chg="add del mod">
          <ac:chgData name="Tim Cook" userId="d1c7cfb340f2c7ab" providerId="LiveId" clId="{15E03939-4312-4B21-8EC6-3C99ABB1C518}" dt="2023-03-01T00:31:49.564" v="138"/>
          <ac:inkMkLst>
            <pc:docMk/>
            <pc:sldMk cId="2482337855" sldId="428"/>
            <ac:inkMk id="97" creationId="{33E883A4-4ED0-B233-04C2-C2727932B406}"/>
          </ac:inkMkLst>
        </pc:inkChg>
        <pc:inkChg chg="add del mod">
          <ac:chgData name="Tim Cook" userId="d1c7cfb340f2c7ab" providerId="LiveId" clId="{15E03939-4312-4B21-8EC6-3C99ABB1C518}" dt="2023-03-01T00:31:49.564" v="136"/>
          <ac:inkMkLst>
            <pc:docMk/>
            <pc:sldMk cId="2482337855" sldId="428"/>
            <ac:inkMk id="98" creationId="{1320B185-5D95-75E9-C7E3-44FE185783F6}"/>
          </ac:inkMkLst>
        </pc:inkChg>
        <pc:inkChg chg="add del">
          <ac:chgData name="Tim Cook" userId="d1c7cfb340f2c7ab" providerId="LiveId" clId="{15E03939-4312-4B21-8EC6-3C99ABB1C518}" dt="2023-03-01T00:32:03.402" v="156"/>
          <ac:inkMkLst>
            <pc:docMk/>
            <pc:sldMk cId="2482337855" sldId="428"/>
            <ac:inkMk id="99" creationId="{B5D5BC2A-1912-25B7-9064-4352416DCC6D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1" creationId="{3602CA5B-BAFC-C9FD-8983-0B55D9B20A3E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2" creationId="{591961CB-B181-9CFB-0D5D-7EFB6AFFF6A2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3" creationId="{AB09E0EE-440F-90F4-EB1D-A666A94014A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4" creationId="{643DD5B4-ABB5-8304-ABCE-C44A0B04DD1A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5" creationId="{770D2B08-5018-B98A-BC6C-B4056117D36E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6" creationId="{6030C19D-D1DD-FA1F-C485-41333D23D0D5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7" creationId="{3D1FECDB-7B09-D287-7E41-DE9B8342487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8" creationId="{5D4805EE-52AA-F26E-4E98-51F4A312F8D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9" creationId="{BF143A5A-C318-21C6-118E-DE9DC23A4380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10" creationId="{6670D835-594E-3FF4-8736-4252004E64A5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11" creationId="{CA8FC2BA-35E9-A31E-727C-F944D0A87708}"/>
          </ac:inkMkLst>
        </pc:inkChg>
        <pc:inkChg chg="add">
          <ac:chgData name="Tim Cook" userId="d1c7cfb340f2c7ab" providerId="LiveId" clId="{15E03939-4312-4B21-8EC6-3C99ABB1C518}" dt="2023-03-01T00:30:59.091" v="121" actId="9405"/>
          <ac:inkMkLst>
            <pc:docMk/>
            <pc:sldMk cId="2482337855" sldId="428"/>
            <ac:inkMk id="112" creationId="{E4ACAB7C-E6EB-EE73-8925-9DAACFCF76D7}"/>
          </ac:inkMkLst>
        </pc:inkChg>
        <pc:inkChg chg="add">
          <ac:chgData name="Tim Cook" userId="d1c7cfb340f2c7ab" providerId="LiveId" clId="{15E03939-4312-4B21-8EC6-3C99ABB1C518}" dt="2023-03-01T00:31:00.507" v="122" actId="9405"/>
          <ac:inkMkLst>
            <pc:docMk/>
            <pc:sldMk cId="2482337855" sldId="428"/>
            <ac:inkMk id="113" creationId="{A62BB142-A7CB-8AB6-5799-60A95A2C0D4D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5" creationId="{3ACE06F9-CFEF-C959-4EC1-04642B699A6D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6" creationId="{7054DC26-C8A2-5317-45F2-C56DCD492186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8" creationId="{1538AF47-224E-E82B-2F71-4F7A60681442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9" creationId="{507E21CB-A879-23F3-681F-F72BC19B6264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20" creationId="{9A98BD79-A9F4-B821-7A91-6F477AD9F8BA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21" creationId="{8F8A67CC-F4BF-514A-1882-02B83019CF4C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3" creationId="{57395E8C-1761-C4F2-2CE1-8B2EA6CDD8F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4" creationId="{D9E30DBC-A443-0AD3-8787-B6DDDA5D8A14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5" creationId="{E163D783-823B-81E5-C067-CD7C6441CB8B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6" creationId="{A29666EC-1786-F4F8-B8D9-74D7FC49DB7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7" creationId="{D3A3D6FB-6714-9B09-DCA9-2FAC49EF7BBC}"/>
          </ac:inkMkLst>
        </pc:inkChg>
        <pc:inkChg chg="add del">
          <ac:chgData name="Tim Cook" userId="d1c7cfb340f2c7ab" providerId="LiveId" clId="{15E03939-4312-4B21-8EC6-3C99ABB1C518}" dt="2023-03-01T00:31:57.478" v="150"/>
          <ac:inkMkLst>
            <pc:docMk/>
            <pc:sldMk cId="2482337855" sldId="428"/>
            <ac:inkMk id="128" creationId="{9C43CD7A-17F8-0160-157D-1B626FA51C65}"/>
          </ac:inkMkLst>
        </pc:inkChg>
        <pc:inkChg chg="add del">
          <ac:chgData name="Tim Cook" userId="d1c7cfb340f2c7ab" providerId="LiveId" clId="{15E03939-4312-4B21-8EC6-3C99ABB1C518}" dt="2023-03-01T00:31:57.478" v="149"/>
          <ac:inkMkLst>
            <pc:docMk/>
            <pc:sldMk cId="2482337855" sldId="428"/>
            <ac:inkMk id="129" creationId="{59A8DAFE-EC8D-21D9-339E-6B9C45E15635}"/>
          </ac:inkMkLst>
        </pc:inkChg>
        <pc:inkChg chg="add del mod">
          <ac:chgData name="Tim Cook" userId="d1c7cfb340f2c7ab" providerId="LiveId" clId="{15E03939-4312-4B21-8EC6-3C99ABB1C518}" dt="2023-03-01T00:32:01.742" v="155"/>
          <ac:inkMkLst>
            <pc:docMk/>
            <pc:sldMk cId="2482337855" sldId="428"/>
            <ac:inkMk id="131" creationId="{DF74C7F8-5409-7434-BC1E-BD0ECAF5157C}"/>
          </ac:inkMkLst>
        </pc:inkChg>
        <pc:inkChg chg="add mod">
          <ac:chgData name="Tim Cook" userId="d1c7cfb340f2c7ab" providerId="LiveId" clId="{15E03939-4312-4B21-8EC6-3C99ABB1C518}" dt="2023-03-01T00:32:01.742" v="155"/>
          <ac:inkMkLst>
            <pc:docMk/>
            <pc:sldMk cId="2482337855" sldId="428"/>
            <ac:inkMk id="132" creationId="{6561324F-1538-EF79-5F29-31FCFB044B3D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4" creationId="{7D1B2797-78D2-945A-6895-A184B46B3E6C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5" creationId="{26C028E9-67C6-CDD1-2820-FC5E78B5C5E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6" creationId="{6008692B-FB6E-C14D-F129-C2BF25E1607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7" creationId="{E236DA4B-02F1-BB69-A5A0-F13926657A4F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9" creationId="{C9A01E61-4C0F-284A-AB75-F3678FACA292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40" creationId="{E9F57195-5ECD-3437-1692-698497262C1F}"/>
          </ac:inkMkLst>
        </pc:inkChg>
        <pc:inkChg chg="add del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41" creationId="{B3DF5EB8-B17E-C1CD-8462-609CAC64B241}"/>
          </ac:inkMkLst>
        </pc:inkChg>
        <pc:inkChg chg="add del">
          <ac:chgData name="Tim Cook" userId="d1c7cfb340f2c7ab" providerId="LiveId" clId="{15E03939-4312-4B21-8EC6-3C99ABB1C518}" dt="2023-03-01T00:32:18.283" v="168"/>
          <ac:inkMkLst>
            <pc:docMk/>
            <pc:sldMk cId="2482337855" sldId="428"/>
            <ac:inkMk id="143" creationId="{BEF8911C-CF15-A913-52C5-9D33865621A6}"/>
          </ac:inkMkLst>
        </pc:inkChg>
        <pc:inkChg chg="add">
          <ac:chgData name="Tim Cook" userId="d1c7cfb340f2c7ab" providerId="LiveId" clId="{15E03939-4312-4B21-8EC6-3C99ABB1C518}" dt="2023-03-01T00:32:20.908" v="169" actId="9405"/>
          <ac:inkMkLst>
            <pc:docMk/>
            <pc:sldMk cId="2482337855" sldId="428"/>
            <ac:inkMk id="144" creationId="{055CF696-6C53-0CA7-1BD3-E14CA22A8E05}"/>
          </ac:inkMkLst>
        </pc:inkChg>
      </pc:sldChg>
      <pc:sldChg chg="addSp delSp modSp mod">
        <pc:chgData name="Tim Cook" userId="d1c7cfb340f2c7ab" providerId="LiveId" clId="{15E03939-4312-4B21-8EC6-3C99ABB1C518}" dt="2023-03-01T00:33:15.616" v="230"/>
        <pc:sldMkLst>
          <pc:docMk/>
          <pc:sldMk cId="1282161413" sldId="429"/>
        </pc:sldMkLst>
        <pc:grpChg chg="mod">
          <ac:chgData name="Tim Cook" userId="d1c7cfb340f2c7ab" providerId="LiveId" clId="{15E03939-4312-4B21-8EC6-3C99ABB1C518}" dt="2023-03-01T00:32:43.805" v="177"/>
          <ac:grpSpMkLst>
            <pc:docMk/>
            <pc:sldMk cId="1282161413" sldId="429"/>
            <ac:grpSpMk id="9" creationId="{9651AAC6-CBB4-065E-74EE-5FDF0DF2E538}"/>
          </ac:grpSpMkLst>
        </pc:grpChg>
        <pc:grpChg chg="del mod">
          <ac:chgData name="Tim Cook" userId="d1c7cfb340f2c7ab" providerId="LiveId" clId="{15E03939-4312-4B21-8EC6-3C99ABB1C518}" dt="2023-03-01T00:32:50.499" v="191"/>
          <ac:grpSpMkLst>
            <pc:docMk/>
            <pc:sldMk cId="1282161413" sldId="429"/>
            <ac:grpSpMk id="17" creationId="{948044B7-0926-378E-F792-DDF5717AF5AE}"/>
          </ac:grpSpMkLst>
        </pc:grpChg>
        <pc:grpChg chg="mod">
          <ac:chgData name="Tim Cook" userId="d1c7cfb340f2c7ab" providerId="LiveId" clId="{15E03939-4312-4B21-8EC6-3C99ABB1C518}" dt="2023-03-01T00:32:59.006" v="201"/>
          <ac:grpSpMkLst>
            <pc:docMk/>
            <pc:sldMk cId="1282161413" sldId="429"/>
            <ac:grpSpMk id="26" creationId="{EC4CB6F6-6045-1D79-E9D5-9DECB28EEC37}"/>
          </ac:grpSpMkLst>
        </pc:grpChg>
        <pc:grpChg chg="del mod">
          <ac:chgData name="Tim Cook" userId="d1c7cfb340f2c7ab" providerId="LiveId" clId="{15E03939-4312-4B21-8EC6-3C99ABB1C518}" dt="2023-03-01T00:33:07.957" v="213"/>
          <ac:grpSpMkLst>
            <pc:docMk/>
            <pc:sldMk cId="1282161413" sldId="429"/>
            <ac:grpSpMk id="32" creationId="{2DE8F9BD-A83D-7475-DE20-63E772910832}"/>
          </ac:grpSpMkLst>
        </pc:grpChg>
        <pc:grpChg chg="del 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38" creationId="{D04D6D31-4CCF-B6CC-CA51-2425D898695A}"/>
          </ac:grpSpMkLst>
        </pc:grpChg>
        <pc:grpChg chg="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45" creationId="{98014910-DC87-572B-66EA-F5E97E61FD37}"/>
          </ac:grpSpMkLst>
        </pc:grpChg>
        <pc:grpChg chg="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46" creationId="{829039A6-B965-35A6-DF38-3E0E9B6A9DA0}"/>
          </ac:grpSpMkLst>
        </pc:grpChg>
        <pc:grpChg chg="mod">
          <ac:chgData name="Tim Cook" userId="d1c7cfb340f2c7ab" providerId="LiveId" clId="{15E03939-4312-4B21-8EC6-3C99ABB1C518}" dt="2023-03-01T00:33:15.616" v="230"/>
          <ac:grpSpMkLst>
            <pc:docMk/>
            <pc:sldMk cId="1282161413" sldId="429"/>
            <ac:grpSpMk id="53" creationId="{0605DC80-D68A-9D28-ED3D-4451A271467F}"/>
          </ac:grpSpMkLst>
        </pc:grpChg>
        <pc:inkChg chg="add del">
          <ac:chgData name="Tim Cook" userId="d1c7cfb340f2c7ab" providerId="LiveId" clId="{15E03939-4312-4B21-8EC6-3C99ABB1C518}" dt="2023-03-01T00:32:39.534" v="171"/>
          <ac:inkMkLst>
            <pc:docMk/>
            <pc:sldMk cId="1282161413" sldId="429"/>
            <ac:inkMk id="3" creationId="{28854052-B746-957F-6F17-F1D1E04FFA04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4" creationId="{C8896457-3324-FB20-5BA3-D25F1C588C88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5" creationId="{314BE633-17C4-7A1E-3EE4-1C4A019B5542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6" creationId="{7ABFBFA7-0E3B-62B1-6F4E-E890EA59A2EB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7" creationId="{E04CBC7C-D72A-1737-A167-AA16BE25800D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8" creationId="{4489AA3A-15C9-F3D9-B291-3EBF6FD09275}"/>
          </ac:inkMkLst>
        </pc:inkChg>
        <pc:inkChg chg="add del mod">
          <ac:chgData name="Tim Cook" userId="d1c7cfb340f2c7ab" providerId="LiveId" clId="{15E03939-4312-4B21-8EC6-3C99ABB1C518}" dt="2023-03-01T00:32:52.637" v="192"/>
          <ac:inkMkLst>
            <pc:docMk/>
            <pc:sldMk cId="1282161413" sldId="429"/>
            <ac:inkMk id="10" creationId="{065915E2-B8DF-B697-85A3-62473C986523}"/>
          </ac:inkMkLst>
        </pc:inkChg>
        <pc:inkChg chg="add del mod">
          <ac:chgData name="Tim Cook" userId="d1c7cfb340f2c7ab" providerId="LiveId" clId="{15E03939-4312-4B21-8EC6-3C99ABB1C518}" dt="2023-03-01T00:32:50.499" v="186"/>
          <ac:inkMkLst>
            <pc:docMk/>
            <pc:sldMk cId="1282161413" sldId="429"/>
            <ac:inkMk id="11" creationId="{747FE0D7-4343-CAA2-9132-9C1B6B4704E0}"/>
          </ac:inkMkLst>
        </pc:inkChg>
        <pc:inkChg chg="add del mod">
          <ac:chgData name="Tim Cook" userId="d1c7cfb340f2c7ab" providerId="LiveId" clId="{15E03939-4312-4B21-8EC6-3C99ABB1C518}" dt="2023-03-01T00:32:50.499" v="188"/>
          <ac:inkMkLst>
            <pc:docMk/>
            <pc:sldMk cId="1282161413" sldId="429"/>
            <ac:inkMk id="12" creationId="{318FE992-964E-C4B6-C9A3-CBCFFAD2725D}"/>
          </ac:inkMkLst>
        </pc:inkChg>
        <pc:inkChg chg="add del mod">
          <ac:chgData name="Tim Cook" userId="d1c7cfb340f2c7ab" providerId="LiveId" clId="{15E03939-4312-4B21-8EC6-3C99ABB1C518}" dt="2023-03-01T00:32:50.499" v="189"/>
          <ac:inkMkLst>
            <pc:docMk/>
            <pc:sldMk cId="1282161413" sldId="429"/>
            <ac:inkMk id="13" creationId="{EDB23C3B-AADC-3288-2B09-96604553EA83}"/>
          </ac:inkMkLst>
        </pc:inkChg>
        <pc:inkChg chg="add del mod">
          <ac:chgData name="Tim Cook" userId="d1c7cfb340f2c7ab" providerId="LiveId" clId="{15E03939-4312-4B21-8EC6-3C99ABB1C518}" dt="2023-03-01T00:32:50.499" v="190"/>
          <ac:inkMkLst>
            <pc:docMk/>
            <pc:sldMk cId="1282161413" sldId="429"/>
            <ac:inkMk id="14" creationId="{3BA90A62-D497-630B-BCB2-35CD34CD10CD}"/>
          </ac:inkMkLst>
        </pc:inkChg>
        <pc:inkChg chg="add del mod">
          <ac:chgData name="Tim Cook" userId="d1c7cfb340f2c7ab" providerId="LiveId" clId="{15E03939-4312-4B21-8EC6-3C99ABB1C518}" dt="2023-03-01T00:32:50.499" v="191"/>
          <ac:inkMkLst>
            <pc:docMk/>
            <pc:sldMk cId="1282161413" sldId="429"/>
            <ac:inkMk id="15" creationId="{8C964FC1-62F4-6C2B-997C-9E1DD20F1152}"/>
          </ac:inkMkLst>
        </pc:inkChg>
        <pc:inkChg chg="add del mod">
          <ac:chgData name="Tim Cook" userId="d1c7cfb340f2c7ab" providerId="LiveId" clId="{15E03939-4312-4B21-8EC6-3C99ABB1C518}" dt="2023-03-01T00:32:50.499" v="187"/>
          <ac:inkMkLst>
            <pc:docMk/>
            <pc:sldMk cId="1282161413" sldId="429"/>
            <ac:inkMk id="16" creationId="{915E9E4A-1E64-C3C6-BDEB-6620AE3A17DF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18" creationId="{F3CCD9B4-6600-E53A-6C5B-9F2707391C7C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19" creationId="{BC04C9D9-231C-18DA-97F9-C45C5EBABE26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0" creationId="{8461BB3D-8DFD-0845-7107-CF86AE7D1967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1" creationId="{C0E0CCD8-4E4F-4EB9-EA4A-CCA8BFE91B14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2" creationId="{365BD121-3DD9-680B-9005-35FBEDCDA5F5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3" creationId="{B191E269-2B2D-9106-4112-95A553BED81E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4" creationId="{27A65B25-ABB0-BE19-1481-A6933B32B405}"/>
          </ac:inkMkLst>
        </pc:inkChg>
        <pc:inkChg chg="add">
          <ac:chgData name="Tim Cook" userId="d1c7cfb340f2c7ab" providerId="LiveId" clId="{15E03939-4312-4B21-8EC6-3C99ABB1C518}" dt="2023-03-01T00:32:58.101" v="200" actId="9405"/>
          <ac:inkMkLst>
            <pc:docMk/>
            <pc:sldMk cId="1282161413" sldId="429"/>
            <ac:inkMk id="25" creationId="{F5073BD6-172E-52FB-5822-890C06EDD89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7" creationId="{82198EDF-6381-A130-8219-FA606E4F2CC1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8" creationId="{A4E82906-9900-1C4A-7A38-022CED7BD480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9" creationId="{DBDA5329-C29B-6942-FFBA-2DFFE73D28E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0" creationId="{C87A5C0A-D82C-0718-2045-DAA9D1C95430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1" creationId="{C3C91E55-B357-0727-FC06-49AD2A12D2C7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3" creationId="{40AFA540-444B-016E-3F91-A67AAF811D4D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4" creationId="{7C47B092-B955-E033-5568-3AF55A8B71B4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5" creationId="{2FA23FD4-FA62-CC8F-8DBD-0F860C008B08}"/>
          </ac:inkMkLst>
        </pc:inkChg>
        <pc:inkChg chg="add del mod">
          <ac:chgData name="Tim Cook" userId="d1c7cfb340f2c7ab" providerId="LiveId" clId="{15E03939-4312-4B21-8EC6-3C99ABB1C518}" dt="2023-03-01T00:33:08.326" v="215"/>
          <ac:inkMkLst>
            <pc:docMk/>
            <pc:sldMk cId="1282161413" sldId="429"/>
            <ac:inkMk id="36" creationId="{1A3762F5-6CAB-9AE8-6727-50E2251CEA34}"/>
          </ac:inkMkLst>
        </pc:inkChg>
        <pc:inkChg chg="add del mod">
          <ac:chgData name="Tim Cook" userId="d1c7cfb340f2c7ab" providerId="LiveId" clId="{15E03939-4312-4B21-8EC6-3C99ABB1C518}" dt="2023-03-01T00:33:08.326" v="216"/>
          <ac:inkMkLst>
            <pc:docMk/>
            <pc:sldMk cId="1282161413" sldId="429"/>
            <ac:inkMk id="37" creationId="{2D7D734C-7339-4E8C-EC9B-CF25A2F15C42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9" creationId="{5519B2D9-9966-CF6D-6FAB-3365269AA2CB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0" creationId="{0764F317-7576-0238-E178-13B1C9B33F15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1" creationId="{543533E5-6EB2-9077-EE76-4DAED827CA32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2" creationId="{6467CA4A-6963-2EDC-0B88-B8961E2482A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3" creationId="{313459EC-2714-F876-25FC-045A53ED03A6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4" creationId="{75C10F33-B6E8-122B-4E01-7A03F590944F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7" creationId="{03515F8F-8994-D6C8-776C-FBC49750BFC6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8" creationId="{564E3E06-C5A9-288D-8194-636D44A41543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9" creationId="{1A02EA73-751E-91BC-B1D0-75658A592990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0" creationId="{E2F2DE10-2ADC-1E63-420B-CF929B7200A3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1" creationId="{06AF0F44-5012-B63E-5952-BA5DE6CD4255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2" creationId="{6A899662-D66E-69D8-E1A2-F8708F0D1DEE}"/>
          </ac:inkMkLst>
        </pc:inkChg>
      </pc:sldChg>
      <pc:sldChg chg="addSp delSp modSp mod">
        <pc:chgData name="Tim Cook" userId="d1c7cfb340f2c7ab" providerId="LiveId" clId="{15E03939-4312-4B21-8EC6-3C99ABB1C518}" dt="2023-03-01T01:16:27.744" v="865"/>
        <pc:sldMkLst>
          <pc:docMk/>
          <pc:sldMk cId="2904122431" sldId="430"/>
        </pc:sldMkLst>
        <pc:grpChg chg="del mod">
          <ac:chgData name="Tim Cook" userId="d1c7cfb340f2c7ab" providerId="LiveId" clId="{15E03939-4312-4B21-8EC6-3C99ABB1C518}" dt="2023-03-01T01:15:23.259" v="790"/>
          <ac:grpSpMkLst>
            <pc:docMk/>
            <pc:sldMk cId="2904122431" sldId="430"/>
            <ac:grpSpMk id="39" creationId="{ACE68400-210B-4F44-C8DB-1D3F414F1C46}"/>
          </ac:grpSpMkLst>
        </pc:grpChg>
        <pc:grpChg chg="del mod">
          <ac:chgData name="Tim Cook" userId="d1c7cfb340f2c7ab" providerId="LiveId" clId="{15E03939-4312-4B21-8EC6-3C99ABB1C518}" dt="2023-03-01T01:15:01.711" v="759"/>
          <ac:grpSpMkLst>
            <pc:docMk/>
            <pc:sldMk cId="2904122431" sldId="430"/>
            <ac:grpSpMk id="44" creationId="{F2C22651-7BC6-4E6E-78DD-B26EBEA8B142}"/>
          </ac:grpSpMkLst>
        </pc:grpChg>
        <pc:grpChg chg="del mod">
          <ac:chgData name="Tim Cook" userId="d1c7cfb340f2c7ab" providerId="LiveId" clId="{15E03939-4312-4B21-8EC6-3C99ABB1C518}" dt="2023-03-01T01:15:24.230" v="792"/>
          <ac:grpSpMkLst>
            <pc:docMk/>
            <pc:sldMk cId="2904122431" sldId="430"/>
            <ac:grpSpMk id="49" creationId="{CDE8EA50-18CD-4219-421F-2AE6807AE721}"/>
          </ac:grpSpMkLst>
        </pc:grpChg>
        <pc:grpChg chg="mod">
          <ac:chgData name="Tim Cook" userId="d1c7cfb340f2c7ab" providerId="LiveId" clId="{15E03939-4312-4B21-8EC6-3C99ABB1C518}" dt="2023-03-01T01:15:11.427" v="771"/>
          <ac:grpSpMkLst>
            <pc:docMk/>
            <pc:sldMk cId="2904122431" sldId="430"/>
            <ac:grpSpMk id="55" creationId="{01BA1092-52AA-1E4C-D8E9-4879EAA57BE8}"/>
          </ac:grpSpMkLst>
        </pc:grpChg>
        <pc:grpChg chg="mod">
          <ac:chgData name="Tim Cook" userId="d1c7cfb340f2c7ab" providerId="LiveId" clId="{15E03939-4312-4B21-8EC6-3C99ABB1C518}" dt="2023-03-01T01:15:14.518" v="774"/>
          <ac:grpSpMkLst>
            <pc:docMk/>
            <pc:sldMk cId="2904122431" sldId="430"/>
            <ac:grpSpMk id="58" creationId="{9408F6E9-8250-AA65-52B4-E196335411BF}"/>
          </ac:grpSpMkLst>
        </pc:grpChg>
        <pc:grpChg chg="del mod">
          <ac:chgData name="Tim Cook" userId="d1c7cfb340f2c7ab" providerId="LiveId" clId="{15E03939-4312-4B21-8EC6-3C99ABB1C518}" dt="2023-03-01T01:16:13.689" v="845"/>
          <ac:grpSpMkLst>
            <pc:docMk/>
            <pc:sldMk cId="2904122431" sldId="430"/>
            <ac:grpSpMk id="65" creationId="{1E9ACDB4-85B0-2468-1B93-090DE9C35C2D}"/>
          </ac:grpSpMkLst>
        </pc:grpChg>
        <pc:grpChg chg="del mod">
          <ac:chgData name="Tim Cook" userId="d1c7cfb340f2c7ab" providerId="LiveId" clId="{15E03939-4312-4B21-8EC6-3C99ABB1C518}" dt="2023-03-01T01:15:41.091" v="816"/>
          <ac:grpSpMkLst>
            <pc:docMk/>
            <pc:sldMk cId="2904122431" sldId="430"/>
            <ac:grpSpMk id="72" creationId="{3C5FB304-05E5-2704-64BC-0E9882E55702}"/>
          </ac:grpSpMkLst>
        </pc:grpChg>
        <pc:grpChg chg="mod">
          <ac:chgData name="Tim Cook" userId="d1c7cfb340f2c7ab" providerId="LiveId" clId="{15E03939-4312-4B21-8EC6-3C99ABB1C518}" dt="2023-03-01T01:15:52.830" v="822"/>
          <ac:grpSpMkLst>
            <pc:docMk/>
            <pc:sldMk cId="2904122431" sldId="430"/>
            <ac:grpSpMk id="82" creationId="{0CE294CB-5433-233F-73CA-A2576D499A2F}"/>
          </ac:grpSpMkLst>
        </pc:grpChg>
        <pc:grpChg chg="del mod">
          <ac:chgData name="Tim Cook" userId="d1c7cfb340f2c7ab" providerId="LiveId" clId="{15E03939-4312-4B21-8EC6-3C99ABB1C518}" dt="2023-03-01T01:15:57.664" v="826"/>
          <ac:grpSpMkLst>
            <pc:docMk/>
            <pc:sldMk cId="2904122431" sldId="430"/>
            <ac:grpSpMk id="85" creationId="{91A7D621-6FC2-B196-1AA3-C7DD7DA1653E}"/>
          </ac:grpSpMkLst>
        </pc:grpChg>
        <pc:grpChg chg="mod">
          <ac:chgData name="Tim Cook" userId="d1c7cfb340f2c7ab" providerId="LiveId" clId="{15E03939-4312-4B21-8EC6-3C99ABB1C518}" dt="2023-03-01T01:16:11.468" v="838"/>
          <ac:grpSpMkLst>
            <pc:docMk/>
            <pc:sldMk cId="2904122431" sldId="430"/>
            <ac:grpSpMk id="94" creationId="{B803D9EB-EBA3-87BB-CC78-79E610ED26B1}"/>
          </ac:grpSpMkLst>
        </pc:grpChg>
        <pc:grpChg chg="del mod">
          <ac:chgData name="Tim Cook" userId="d1c7cfb340f2c7ab" providerId="LiveId" clId="{15E03939-4312-4B21-8EC6-3C99ABB1C518}" dt="2023-03-01T01:16:27.744" v="865"/>
          <ac:grpSpMkLst>
            <pc:docMk/>
            <pc:sldMk cId="2904122431" sldId="430"/>
            <ac:grpSpMk id="105" creationId="{EFC2BD06-1E5C-5757-F4AE-B629380F3BD5}"/>
          </ac:grpSpMkLst>
        </pc:grpChg>
        <pc:grpChg chg="mod">
          <ac:chgData name="Tim Cook" userId="d1c7cfb340f2c7ab" providerId="LiveId" clId="{15E03939-4312-4B21-8EC6-3C99ABB1C518}" dt="2023-03-01T01:16:27.744" v="865"/>
          <ac:grpSpMkLst>
            <pc:docMk/>
            <pc:sldMk cId="2904122431" sldId="430"/>
            <ac:grpSpMk id="107" creationId="{5755A1AC-46A4-7251-CD5A-4639289C615D}"/>
          </ac:grpSpMkLst>
        </pc:grpChg>
        <pc:inkChg chg="add del mod">
          <ac:chgData name="Tim Cook" userId="d1c7cfb340f2c7ab" providerId="LiveId" clId="{15E03939-4312-4B21-8EC6-3C99ABB1C518}" dt="2023-03-01T01:15:23.258" v="785"/>
          <ac:inkMkLst>
            <pc:docMk/>
            <pc:sldMk cId="2904122431" sldId="430"/>
            <ac:inkMk id="3" creationId="{C0297732-D6D4-CFA6-39D7-A791F22946A6}"/>
          </ac:inkMkLst>
        </pc:inkChg>
        <pc:inkChg chg="add del mod">
          <ac:chgData name="Tim Cook" userId="d1c7cfb340f2c7ab" providerId="LiveId" clId="{15E03939-4312-4B21-8EC6-3C99ABB1C518}" dt="2023-03-01T01:15:23.258" v="788"/>
          <ac:inkMkLst>
            <pc:docMk/>
            <pc:sldMk cId="2904122431" sldId="430"/>
            <ac:inkMk id="25" creationId="{45390EDB-0CD7-EAE1-D458-9B59DA47FFF6}"/>
          </ac:inkMkLst>
        </pc:inkChg>
        <pc:inkChg chg="add del mod">
          <ac:chgData name="Tim Cook" userId="d1c7cfb340f2c7ab" providerId="LiveId" clId="{15E03939-4312-4B21-8EC6-3C99ABB1C518}" dt="2023-03-01T01:15:23.257" v="784"/>
          <ac:inkMkLst>
            <pc:docMk/>
            <pc:sldMk cId="2904122431" sldId="430"/>
            <ac:inkMk id="26" creationId="{CDFE4F53-3140-800F-8F32-782BEDDAE86E}"/>
          </ac:inkMkLst>
        </pc:inkChg>
        <pc:inkChg chg="add del mod">
          <ac:chgData name="Tim Cook" userId="d1c7cfb340f2c7ab" providerId="LiveId" clId="{15E03939-4312-4B21-8EC6-3C99ABB1C518}" dt="2023-03-01T01:15:23.257" v="780"/>
          <ac:inkMkLst>
            <pc:docMk/>
            <pc:sldMk cId="2904122431" sldId="430"/>
            <ac:inkMk id="27" creationId="{07204191-FEF7-5726-D1C4-0796282A0570}"/>
          </ac:inkMkLst>
        </pc:inkChg>
        <pc:inkChg chg="add del mod">
          <ac:chgData name="Tim Cook" userId="d1c7cfb340f2c7ab" providerId="LiveId" clId="{15E03939-4312-4B21-8EC6-3C99ABB1C518}" dt="2023-03-01T01:15:23.259" v="791"/>
          <ac:inkMkLst>
            <pc:docMk/>
            <pc:sldMk cId="2904122431" sldId="430"/>
            <ac:inkMk id="28" creationId="{BD7D6A31-8355-BF75-CDA0-DE80B4554229}"/>
          </ac:inkMkLst>
        </pc:inkChg>
        <pc:inkChg chg="add del mod">
          <ac:chgData name="Tim Cook" userId="d1c7cfb340f2c7ab" providerId="LiveId" clId="{15E03939-4312-4B21-8EC6-3C99ABB1C518}" dt="2023-03-01T01:15:23.258" v="786"/>
          <ac:inkMkLst>
            <pc:docMk/>
            <pc:sldMk cId="2904122431" sldId="430"/>
            <ac:inkMk id="29" creationId="{EC5C3E8B-C4DF-23B5-1E2D-B2E834BC02A4}"/>
          </ac:inkMkLst>
        </pc:inkChg>
        <pc:inkChg chg="add del mod">
          <ac:chgData name="Tim Cook" userId="d1c7cfb340f2c7ab" providerId="LiveId" clId="{15E03939-4312-4B21-8EC6-3C99ABB1C518}" dt="2023-03-01T01:15:23.256" v="777"/>
          <ac:inkMkLst>
            <pc:docMk/>
            <pc:sldMk cId="2904122431" sldId="430"/>
            <ac:inkMk id="30" creationId="{44DE522C-182A-1DC8-6C76-50EDD265DABB}"/>
          </ac:inkMkLst>
        </pc:inkChg>
        <pc:inkChg chg="add del mod">
          <ac:chgData name="Tim Cook" userId="d1c7cfb340f2c7ab" providerId="LiveId" clId="{15E03939-4312-4B21-8EC6-3C99ABB1C518}" dt="2023-03-01T01:15:23.259" v="790"/>
          <ac:inkMkLst>
            <pc:docMk/>
            <pc:sldMk cId="2904122431" sldId="430"/>
            <ac:inkMk id="31" creationId="{9024B653-2EC4-7A7C-590A-982B25F9F0C0}"/>
          </ac:inkMkLst>
        </pc:inkChg>
        <pc:inkChg chg="add del mod">
          <ac:chgData name="Tim Cook" userId="d1c7cfb340f2c7ab" providerId="LiveId" clId="{15E03939-4312-4B21-8EC6-3C99ABB1C518}" dt="2023-03-01T01:15:23.257" v="779"/>
          <ac:inkMkLst>
            <pc:docMk/>
            <pc:sldMk cId="2904122431" sldId="430"/>
            <ac:inkMk id="32" creationId="{74D79C9F-64C8-B99A-2BD3-ECDE59BE5FB6}"/>
          </ac:inkMkLst>
        </pc:inkChg>
        <pc:inkChg chg="add del mod">
          <ac:chgData name="Tim Cook" userId="d1c7cfb340f2c7ab" providerId="LiveId" clId="{15E03939-4312-4B21-8EC6-3C99ABB1C518}" dt="2023-03-01T01:15:23.253" v="775"/>
          <ac:inkMkLst>
            <pc:docMk/>
            <pc:sldMk cId="2904122431" sldId="430"/>
            <ac:inkMk id="33" creationId="{42E02E17-0147-51EF-7918-D6CE22BE38E1}"/>
          </ac:inkMkLst>
        </pc:inkChg>
        <pc:inkChg chg="add del mod">
          <ac:chgData name="Tim Cook" userId="d1c7cfb340f2c7ab" providerId="LiveId" clId="{15E03939-4312-4B21-8EC6-3C99ABB1C518}" dt="2023-03-01T01:15:23.258" v="787"/>
          <ac:inkMkLst>
            <pc:docMk/>
            <pc:sldMk cId="2904122431" sldId="430"/>
            <ac:inkMk id="34" creationId="{9F57EFC9-23CE-FBF6-BA2F-F60F6B3FD26E}"/>
          </ac:inkMkLst>
        </pc:inkChg>
        <pc:inkChg chg="add del mod">
          <ac:chgData name="Tim Cook" userId="d1c7cfb340f2c7ab" providerId="LiveId" clId="{15E03939-4312-4B21-8EC6-3C99ABB1C518}" dt="2023-03-01T01:15:23.257" v="782"/>
          <ac:inkMkLst>
            <pc:docMk/>
            <pc:sldMk cId="2904122431" sldId="430"/>
            <ac:inkMk id="35" creationId="{A01C6E2C-15D5-2357-F15C-287CA874BCF7}"/>
          </ac:inkMkLst>
        </pc:inkChg>
        <pc:inkChg chg="add del mod">
          <ac:chgData name="Tim Cook" userId="d1c7cfb340f2c7ab" providerId="LiveId" clId="{15E03939-4312-4B21-8EC6-3C99ABB1C518}" dt="2023-03-01T01:15:23.257" v="783"/>
          <ac:inkMkLst>
            <pc:docMk/>
            <pc:sldMk cId="2904122431" sldId="430"/>
            <ac:inkMk id="36" creationId="{C90AFE93-A794-3785-696B-9C73CEFFB6EE}"/>
          </ac:inkMkLst>
        </pc:inkChg>
        <pc:inkChg chg="add del mod">
          <ac:chgData name="Tim Cook" userId="d1c7cfb340f2c7ab" providerId="LiveId" clId="{15E03939-4312-4B21-8EC6-3C99ABB1C518}" dt="2023-03-01T01:15:23.256" v="776"/>
          <ac:inkMkLst>
            <pc:docMk/>
            <pc:sldMk cId="2904122431" sldId="430"/>
            <ac:inkMk id="37" creationId="{5443F466-5C27-AAF2-5F14-8069D45462E6}"/>
          </ac:inkMkLst>
        </pc:inkChg>
        <pc:inkChg chg="add del">
          <ac:chgData name="Tim Cook" userId="d1c7cfb340f2c7ab" providerId="LiveId" clId="{15E03939-4312-4B21-8EC6-3C99ABB1C518}" dt="2023-03-01T01:16:13.688" v="839"/>
          <ac:inkMkLst>
            <pc:docMk/>
            <pc:sldMk cId="2904122431" sldId="430"/>
            <ac:inkMk id="38" creationId="{A7E4A0BA-26FB-3B99-F757-D5314F54E7D5}"/>
          </ac:inkMkLst>
        </pc:inkChg>
        <pc:inkChg chg="add del mod">
          <ac:chgData name="Tim Cook" userId="d1c7cfb340f2c7ab" providerId="LiveId" clId="{15E03939-4312-4B21-8EC6-3C99ABB1C518}" dt="2023-03-01T01:15:01.711" v="759"/>
          <ac:inkMkLst>
            <pc:docMk/>
            <pc:sldMk cId="2904122431" sldId="430"/>
            <ac:inkMk id="40" creationId="{98E43E47-9AB1-D5C8-9757-C8F4357A4E1A}"/>
          </ac:inkMkLst>
        </pc:inkChg>
        <pc:inkChg chg="add del mod">
          <ac:chgData name="Tim Cook" userId="d1c7cfb340f2c7ab" providerId="LiveId" clId="{15E03939-4312-4B21-8EC6-3C99ABB1C518}" dt="2023-03-01T01:15:01.711" v="757"/>
          <ac:inkMkLst>
            <pc:docMk/>
            <pc:sldMk cId="2904122431" sldId="430"/>
            <ac:inkMk id="41" creationId="{9DE33EB4-6290-BBFF-986D-7391478244AB}"/>
          </ac:inkMkLst>
        </pc:inkChg>
        <pc:inkChg chg="add del mod">
          <ac:chgData name="Tim Cook" userId="d1c7cfb340f2c7ab" providerId="LiveId" clId="{15E03939-4312-4B21-8EC6-3C99ABB1C518}" dt="2023-03-01T01:15:03.240" v="760"/>
          <ac:inkMkLst>
            <pc:docMk/>
            <pc:sldMk cId="2904122431" sldId="430"/>
            <ac:inkMk id="42" creationId="{96229E76-6170-3699-74F4-418C7920BC59}"/>
          </ac:inkMkLst>
        </pc:inkChg>
        <pc:inkChg chg="add del mod">
          <ac:chgData name="Tim Cook" userId="d1c7cfb340f2c7ab" providerId="LiveId" clId="{15E03939-4312-4B21-8EC6-3C99ABB1C518}" dt="2023-03-01T01:15:01.711" v="758"/>
          <ac:inkMkLst>
            <pc:docMk/>
            <pc:sldMk cId="2904122431" sldId="430"/>
            <ac:inkMk id="43" creationId="{67794756-0E0C-9821-64C3-67BE83CFE221}"/>
          </ac:inkMkLst>
        </pc:inkChg>
        <pc:inkChg chg="add del mod">
          <ac:chgData name="Tim Cook" userId="d1c7cfb340f2c7ab" providerId="LiveId" clId="{15E03939-4312-4B21-8EC6-3C99ABB1C518}" dt="2023-03-01T01:15:24.230" v="792"/>
          <ac:inkMkLst>
            <pc:docMk/>
            <pc:sldMk cId="2904122431" sldId="430"/>
            <ac:inkMk id="45" creationId="{838318BB-D2D9-FC91-A7CC-DE5FFC5DA446}"/>
          </ac:inkMkLst>
        </pc:inkChg>
        <pc:inkChg chg="add del mod">
          <ac:chgData name="Tim Cook" userId="d1c7cfb340f2c7ab" providerId="LiveId" clId="{15E03939-4312-4B21-8EC6-3C99ABB1C518}" dt="2023-03-01T01:15:23.256" v="778"/>
          <ac:inkMkLst>
            <pc:docMk/>
            <pc:sldMk cId="2904122431" sldId="430"/>
            <ac:inkMk id="46" creationId="{8D09A1DF-EBDE-E32F-6E22-BE27A13B6030}"/>
          </ac:inkMkLst>
        </pc:inkChg>
        <pc:inkChg chg="add del mod">
          <ac:chgData name="Tim Cook" userId="d1c7cfb340f2c7ab" providerId="LiveId" clId="{15E03939-4312-4B21-8EC6-3C99ABB1C518}" dt="2023-03-01T01:16:13.689" v="843"/>
          <ac:inkMkLst>
            <pc:docMk/>
            <pc:sldMk cId="2904122431" sldId="430"/>
            <ac:inkMk id="47" creationId="{76BF0F35-C064-8094-564E-E96EA2F95127}"/>
          </ac:inkMkLst>
        </pc:inkChg>
        <pc:inkChg chg="add del mod">
          <ac:chgData name="Tim Cook" userId="d1c7cfb340f2c7ab" providerId="LiveId" clId="{15E03939-4312-4B21-8EC6-3C99ABB1C518}" dt="2023-03-01T01:15:23.257" v="781"/>
          <ac:inkMkLst>
            <pc:docMk/>
            <pc:sldMk cId="2904122431" sldId="430"/>
            <ac:inkMk id="48" creationId="{6E72B8A5-0004-7511-933D-90E935C1C802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0" creationId="{D2B80395-0511-DBB6-1E28-1D4AB53B3C68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1" creationId="{813C6DAF-3065-A435-300E-AB1D513AB2D2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2" creationId="{9E26E02A-DFF4-32C6-9295-1333744531AD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3" creationId="{83BF57D2-ABCA-99B3-177B-F5FF7DB7A9A4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4" creationId="{55DACE63-0D0A-ECDA-1284-B61C8B4E5E19}"/>
          </ac:inkMkLst>
        </pc:inkChg>
        <pc:inkChg chg="add mod">
          <ac:chgData name="Tim Cook" userId="d1c7cfb340f2c7ab" providerId="LiveId" clId="{15E03939-4312-4B21-8EC6-3C99ABB1C518}" dt="2023-03-01T01:15:14.518" v="774"/>
          <ac:inkMkLst>
            <pc:docMk/>
            <pc:sldMk cId="2904122431" sldId="430"/>
            <ac:inkMk id="56" creationId="{4E4BF05E-9163-846A-20F2-087B507932BA}"/>
          </ac:inkMkLst>
        </pc:inkChg>
        <pc:inkChg chg="add mod">
          <ac:chgData name="Tim Cook" userId="d1c7cfb340f2c7ab" providerId="LiveId" clId="{15E03939-4312-4B21-8EC6-3C99ABB1C518}" dt="2023-03-01T01:15:14.518" v="774"/>
          <ac:inkMkLst>
            <pc:docMk/>
            <pc:sldMk cId="2904122431" sldId="430"/>
            <ac:inkMk id="57" creationId="{EA0585FE-D5E6-9FA5-8EE1-F7AB17B8D58B}"/>
          </ac:inkMkLst>
        </pc:inkChg>
        <pc:inkChg chg="add del mod">
          <ac:chgData name="Tim Cook" userId="d1c7cfb340f2c7ab" providerId="LiveId" clId="{15E03939-4312-4B21-8EC6-3C99ABB1C518}" dt="2023-03-01T01:16:13.688" v="842"/>
          <ac:inkMkLst>
            <pc:docMk/>
            <pc:sldMk cId="2904122431" sldId="430"/>
            <ac:inkMk id="59" creationId="{4492A710-EF30-DDA5-C03F-D4DF8D5AFBF1}"/>
          </ac:inkMkLst>
        </pc:inkChg>
        <pc:inkChg chg="add del mod">
          <ac:chgData name="Tim Cook" userId="d1c7cfb340f2c7ab" providerId="LiveId" clId="{15E03939-4312-4B21-8EC6-3C99ABB1C518}" dt="2023-03-01T01:16:13.689" v="845"/>
          <ac:inkMkLst>
            <pc:docMk/>
            <pc:sldMk cId="2904122431" sldId="430"/>
            <ac:inkMk id="60" creationId="{2EBAC219-06C6-3A37-FB10-B225A81078AF}"/>
          </ac:inkMkLst>
        </pc:inkChg>
        <pc:inkChg chg="add del mod">
          <ac:chgData name="Tim Cook" userId="d1c7cfb340f2c7ab" providerId="LiveId" clId="{15E03939-4312-4B21-8EC6-3C99ABB1C518}" dt="2023-03-01T01:16:13.689" v="846"/>
          <ac:inkMkLst>
            <pc:docMk/>
            <pc:sldMk cId="2904122431" sldId="430"/>
            <ac:inkMk id="61" creationId="{090D7A3D-D8BF-F64D-6840-E600B9650E03}"/>
          </ac:inkMkLst>
        </pc:inkChg>
        <pc:inkChg chg="add del mod">
          <ac:chgData name="Tim Cook" userId="d1c7cfb340f2c7ab" providerId="LiveId" clId="{15E03939-4312-4B21-8EC6-3C99ABB1C518}" dt="2023-03-01T01:16:13.688" v="841"/>
          <ac:inkMkLst>
            <pc:docMk/>
            <pc:sldMk cId="2904122431" sldId="430"/>
            <ac:inkMk id="62" creationId="{E1457427-E057-2C14-B264-A891CE36DA85}"/>
          </ac:inkMkLst>
        </pc:inkChg>
        <pc:inkChg chg="add del mod">
          <ac:chgData name="Tim Cook" userId="d1c7cfb340f2c7ab" providerId="LiveId" clId="{15E03939-4312-4B21-8EC6-3C99ABB1C518}" dt="2023-03-01T01:16:13.688" v="840"/>
          <ac:inkMkLst>
            <pc:docMk/>
            <pc:sldMk cId="2904122431" sldId="430"/>
            <ac:inkMk id="63" creationId="{1D33CFA9-50DB-C6D8-8325-AEE61A22DC7C}"/>
          </ac:inkMkLst>
        </pc:inkChg>
        <pc:inkChg chg="add del mod">
          <ac:chgData name="Tim Cook" userId="d1c7cfb340f2c7ab" providerId="LiveId" clId="{15E03939-4312-4B21-8EC6-3C99ABB1C518}" dt="2023-03-01T01:16:13.689" v="844"/>
          <ac:inkMkLst>
            <pc:docMk/>
            <pc:sldMk cId="2904122431" sldId="430"/>
            <ac:inkMk id="64" creationId="{CD1FE9E9-7DEC-323A-C6E4-0187136ED080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6" creationId="{E03142AC-11AE-10DB-8733-CB88B0C93A97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7" creationId="{39CFC6B0-4B0A-87B7-761F-C0ABDAD25B9D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8" creationId="{6A8A4230-68C8-5EB6-4385-758B85EE32CA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9" creationId="{AB961807-12F0-DF1C-69D3-6735939D9A3E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0" creationId="{D73A9AE8-130A-AC0F-C195-6820169BEBBB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1" creationId="{BDAF2715-BCC2-7505-6DAC-246A50D4BB39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3" creationId="{9F9CB3E7-CB6E-7AD2-AC45-64A0397F2A39}"/>
          </ac:inkMkLst>
        </pc:inkChg>
        <pc:inkChg chg="add del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4" creationId="{10F7F707-FEAF-2F2A-7627-A5BE2E1DA62D}"/>
          </ac:inkMkLst>
        </pc:inkChg>
        <pc:inkChg chg="add del mod">
          <ac:chgData name="Tim Cook" userId="d1c7cfb340f2c7ab" providerId="LiveId" clId="{15E03939-4312-4B21-8EC6-3C99ABB1C518}" dt="2023-03-01T01:15:51.991" v="819"/>
          <ac:inkMkLst>
            <pc:docMk/>
            <pc:sldMk cId="2904122431" sldId="430"/>
            <ac:inkMk id="75" creationId="{74968AE7-859E-CA15-489C-388512CA4B61}"/>
          </ac:inkMkLst>
        </pc:inkChg>
        <pc:inkChg chg="add del mod">
          <ac:chgData name="Tim Cook" userId="d1c7cfb340f2c7ab" providerId="LiveId" clId="{15E03939-4312-4B21-8EC6-3C99ABB1C518}" dt="2023-03-01T01:15:51.988" v="818"/>
          <ac:inkMkLst>
            <pc:docMk/>
            <pc:sldMk cId="2904122431" sldId="430"/>
            <ac:inkMk id="76" creationId="{43946C6C-C38C-F490-743F-DB093DE5F9BB}"/>
          </ac:inkMkLst>
        </pc:inkChg>
        <pc:inkChg chg="add del mod">
          <ac:chgData name="Tim Cook" userId="d1c7cfb340f2c7ab" providerId="LiveId" clId="{15E03939-4312-4B21-8EC6-3C99ABB1C518}" dt="2023-03-01T01:15:51.991" v="820"/>
          <ac:inkMkLst>
            <pc:docMk/>
            <pc:sldMk cId="2904122431" sldId="430"/>
            <ac:inkMk id="77" creationId="{26CA8E28-32C3-A927-F08A-40BD2FE89604}"/>
          </ac:inkMkLst>
        </pc:inkChg>
        <pc:inkChg chg="add del mod">
          <ac:chgData name="Tim Cook" userId="d1c7cfb340f2c7ab" providerId="LiveId" clId="{15E03939-4312-4B21-8EC6-3C99ABB1C518}" dt="2023-03-01T01:15:52.829" v="821"/>
          <ac:inkMkLst>
            <pc:docMk/>
            <pc:sldMk cId="2904122431" sldId="430"/>
            <ac:inkMk id="78" creationId="{777CDF22-7457-5DE9-2B4E-81893B2C9B44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9" creationId="{4F67AEA1-2831-4701-4067-A7DC7C6393A7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80" creationId="{6A020761-C63F-0D1D-F9E0-BEA8D7AB1FEF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81" creationId="{EB45D277-C949-AE6E-1CC8-630FD3C5E7AA}"/>
          </ac:inkMkLst>
        </pc:inkChg>
        <pc:inkChg chg="add del mod">
          <ac:chgData name="Tim Cook" userId="d1c7cfb340f2c7ab" providerId="LiveId" clId="{15E03939-4312-4B21-8EC6-3C99ABB1C518}" dt="2023-03-01T01:15:57.665" v="827"/>
          <ac:inkMkLst>
            <pc:docMk/>
            <pc:sldMk cId="2904122431" sldId="430"/>
            <ac:inkMk id="83" creationId="{26BF242A-76AD-818F-82D7-6586219668E8}"/>
          </ac:inkMkLst>
        </pc:inkChg>
        <pc:inkChg chg="add del mod">
          <ac:chgData name="Tim Cook" userId="d1c7cfb340f2c7ab" providerId="LiveId" clId="{15E03939-4312-4B21-8EC6-3C99ABB1C518}" dt="2023-03-01T01:15:57.664" v="826"/>
          <ac:inkMkLst>
            <pc:docMk/>
            <pc:sldMk cId="2904122431" sldId="430"/>
            <ac:inkMk id="84" creationId="{59E67DD0-B3A4-FB50-A634-DCE01C841AEF}"/>
          </ac:inkMkLst>
        </pc:inkChg>
        <pc:inkChg chg="add del">
          <ac:chgData name="Tim Cook" userId="d1c7cfb340f2c7ab" providerId="LiveId" clId="{15E03939-4312-4B21-8EC6-3C99ABB1C518}" dt="2023-03-01T01:16:01.572" v="829"/>
          <ac:inkMkLst>
            <pc:docMk/>
            <pc:sldMk cId="2904122431" sldId="430"/>
            <ac:inkMk id="86" creationId="{6DEE7E6F-9D1B-796A-5EF8-7EBC2E421D62}"/>
          </ac:inkMkLst>
        </pc:inkChg>
        <pc:inkChg chg="add del">
          <ac:chgData name="Tim Cook" userId="d1c7cfb340f2c7ab" providerId="LiveId" clId="{15E03939-4312-4B21-8EC6-3C99ABB1C518}" dt="2023-03-01T01:16:05.186" v="831"/>
          <ac:inkMkLst>
            <pc:docMk/>
            <pc:sldMk cId="2904122431" sldId="430"/>
            <ac:inkMk id="87" creationId="{FCFCE032-581D-48BC-CC1F-26D331A923ED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88" creationId="{67A8F24D-6163-0C01-548B-77375FD44DA2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89" creationId="{3959ABCA-221A-3F88-9E8A-6D7078CEBB88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0" creationId="{8E336880-8BE9-B412-7A61-FF614192FAE3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1" creationId="{C131CFA8-81F7-BA9E-8F2E-29548A18BAFF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2" creationId="{86740E65-2B56-0DA4-2B8B-652C646B1B7C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3" creationId="{A29C462E-005A-98B4-6792-3309AD837ED9}"/>
          </ac:inkMkLst>
        </pc:inkChg>
        <pc:inkChg chg="add">
          <ac:chgData name="Tim Cook" userId="d1c7cfb340f2c7ab" providerId="LiveId" clId="{15E03939-4312-4B21-8EC6-3C99ABB1C518}" dt="2023-03-01T01:16:16.031" v="847" actId="9405"/>
          <ac:inkMkLst>
            <pc:docMk/>
            <pc:sldMk cId="2904122431" sldId="430"/>
            <ac:inkMk id="95" creationId="{9C665216-41BE-060D-D8BB-90BAF6581C2B}"/>
          </ac:inkMkLst>
        </pc:inkChg>
        <pc:inkChg chg="add del">
          <ac:chgData name="Tim Cook" userId="d1c7cfb340f2c7ab" providerId="LiveId" clId="{15E03939-4312-4B21-8EC6-3C99ABB1C518}" dt="2023-03-01T01:16:21.121" v="855"/>
          <ac:inkMkLst>
            <pc:docMk/>
            <pc:sldMk cId="2904122431" sldId="430"/>
            <ac:inkMk id="96" creationId="{43419395-722C-3BE4-9568-762A9CB07108}"/>
          </ac:inkMkLst>
        </pc:inkChg>
        <pc:inkChg chg="add del">
          <ac:chgData name="Tim Cook" userId="d1c7cfb340f2c7ab" providerId="LiveId" clId="{15E03939-4312-4B21-8EC6-3C99ABB1C518}" dt="2023-03-01T01:16:21.121" v="853"/>
          <ac:inkMkLst>
            <pc:docMk/>
            <pc:sldMk cId="2904122431" sldId="430"/>
            <ac:inkMk id="97" creationId="{B2B40BCF-3542-BDB3-73C4-A31F2F93E457}"/>
          </ac:inkMkLst>
        </pc:inkChg>
        <pc:inkChg chg="add del">
          <ac:chgData name="Tim Cook" userId="d1c7cfb340f2c7ab" providerId="LiveId" clId="{15E03939-4312-4B21-8EC6-3C99ABB1C518}" dt="2023-03-01T01:16:21.121" v="854"/>
          <ac:inkMkLst>
            <pc:docMk/>
            <pc:sldMk cId="2904122431" sldId="430"/>
            <ac:inkMk id="98" creationId="{D67969B2-ED7F-797D-FA6B-C8A137CE8955}"/>
          </ac:inkMkLst>
        </pc:inkChg>
        <pc:inkChg chg="add del">
          <ac:chgData name="Tim Cook" userId="d1c7cfb340f2c7ab" providerId="LiveId" clId="{15E03939-4312-4B21-8EC6-3C99ABB1C518}" dt="2023-03-01T01:16:21.122" v="857"/>
          <ac:inkMkLst>
            <pc:docMk/>
            <pc:sldMk cId="2904122431" sldId="430"/>
            <ac:inkMk id="99" creationId="{129761F9-5F33-9291-8EE0-5DB6452DEF93}"/>
          </ac:inkMkLst>
        </pc:inkChg>
        <pc:inkChg chg="add del mod">
          <ac:chgData name="Tim Cook" userId="d1c7cfb340f2c7ab" providerId="LiveId" clId="{15E03939-4312-4B21-8EC6-3C99ABB1C518}" dt="2023-03-01T01:16:22.136" v="858"/>
          <ac:inkMkLst>
            <pc:docMk/>
            <pc:sldMk cId="2904122431" sldId="430"/>
            <ac:inkMk id="100" creationId="{7A85EB95-B136-DFA4-3901-B7A3BEAF485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1" creationId="{7C575367-201C-996D-84D8-4088C5214967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2" creationId="{61520EAA-196D-A6CB-45BD-658F932863C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3" creationId="{0CDC1FDF-DF80-9803-7B10-A34F110D3BC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4" creationId="{173FED88-F599-3274-A93D-CE2ED5D9063E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6" creationId="{48A05AE6-ADF6-B7FA-B953-E6147BCB28C7}"/>
          </ac:inkMkLst>
        </pc:inkChg>
      </pc:sldChg>
    </pc:docChg>
  </pc:docChgLst>
  <pc:docChgLst>
    <pc:chgData name="Tim Cook" userId="d1c7cfb340f2c7ab" providerId="LiveId" clId="{1EB77694-6445-4DE9-A5F4-686736D62364}"/>
    <pc:docChg chg="undo custSel addSld delSld modSld">
      <pc:chgData name="Tim Cook" userId="d1c7cfb340f2c7ab" providerId="LiveId" clId="{1EB77694-6445-4DE9-A5F4-686736D62364}" dt="2023-02-27T01:28:12.942" v="399" actId="1076"/>
      <pc:docMkLst>
        <pc:docMk/>
      </pc:docMkLst>
      <pc:sldChg chg="modSp mod">
        <pc:chgData name="Tim Cook" userId="d1c7cfb340f2c7ab" providerId="LiveId" clId="{1EB77694-6445-4DE9-A5F4-686736D62364}" dt="2023-02-27T00:17:44.725" v="107" actId="20577"/>
        <pc:sldMkLst>
          <pc:docMk/>
          <pc:sldMk cId="72713086" sldId="315"/>
        </pc:sldMkLst>
        <pc:spChg chg="mod">
          <ac:chgData name="Tim Cook" userId="d1c7cfb340f2c7ab" providerId="LiveId" clId="{1EB77694-6445-4DE9-A5F4-686736D62364}" dt="2023-02-27T00:17:42.409" v="105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EB77694-6445-4DE9-A5F4-686736D62364}" dt="2023-02-27T00:17:44.725" v="107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EB77694-6445-4DE9-A5F4-686736D62364}" dt="2023-02-27T00:17:48.490" v="108" actId="47"/>
        <pc:sldMkLst>
          <pc:docMk/>
          <pc:sldMk cId="865509786" sldId="407"/>
        </pc:sldMkLst>
      </pc:sldChg>
      <pc:sldChg chg="del">
        <pc:chgData name="Tim Cook" userId="d1c7cfb340f2c7ab" providerId="LiveId" clId="{1EB77694-6445-4DE9-A5F4-686736D62364}" dt="2023-02-27T00:17:48.721" v="109" actId="47"/>
        <pc:sldMkLst>
          <pc:docMk/>
          <pc:sldMk cId="895363669" sldId="408"/>
        </pc:sldMkLst>
      </pc:sldChg>
      <pc:sldChg chg="del">
        <pc:chgData name="Tim Cook" userId="d1c7cfb340f2c7ab" providerId="LiveId" clId="{1EB77694-6445-4DE9-A5F4-686736D62364}" dt="2023-02-27T00:17:49.477" v="111" actId="47"/>
        <pc:sldMkLst>
          <pc:docMk/>
          <pc:sldMk cId="889531743" sldId="409"/>
        </pc:sldMkLst>
      </pc:sldChg>
      <pc:sldChg chg="del">
        <pc:chgData name="Tim Cook" userId="d1c7cfb340f2c7ab" providerId="LiveId" clId="{1EB77694-6445-4DE9-A5F4-686736D62364}" dt="2023-02-27T00:17:49.896" v="112" actId="47"/>
        <pc:sldMkLst>
          <pc:docMk/>
          <pc:sldMk cId="177282498" sldId="410"/>
        </pc:sldMkLst>
      </pc:sldChg>
      <pc:sldChg chg="delSp add del mod">
        <pc:chgData name="Tim Cook" userId="d1c7cfb340f2c7ab" providerId="LiveId" clId="{1EB77694-6445-4DE9-A5F4-686736D62364}" dt="2023-02-27T00:50:43.866" v="393" actId="2696"/>
        <pc:sldMkLst>
          <pc:docMk/>
          <pc:sldMk cId="2564593913" sldId="411"/>
        </pc:sldMkLst>
        <pc:spChg chg="del">
          <ac:chgData name="Tim Cook" userId="d1c7cfb340f2c7ab" providerId="LiveId" clId="{1EB77694-6445-4DE9-A5F4-686736D62364}" dt="2023-02-27T00:48:59.631" v="390" actId="21"/>
          <ac:spMkLst>
            <pc:docMk/>
            <pc:sldMk cId="2564593913" sldId="411"/>
            <ac:spMk id="197" creationId="{5D5FC85C-2093-606A-73E5-F82DAEB9B037}"/>
          </ac:spMkLst>
        </pc:spChg>
      </pc:sldChg>
      <pc:sldChg chg="del">
        <pc:chgData name="Tim Cook" userId="d1c7cfb340f2c7ab" providerId="LiveId" clId="{1EB77694-6445-4DE9-A5F4-686736D62364}" dt="2023-02-27T00:17:51.279" v="114" actId="47"/>
        <pc:sldMkLst>
          <pc:docMk/>
          <pc:sldMk cId="2281531043" sldId="412"/>
        </pc:sldMkLst>
      </pc:sldChg>
      <pc:sldChg chg="del">
        <pc:chgData name="Tim Cook" userId="d1c7cfb340f2c7ab" providerId="LiveId" clId="{1EB77694-6445-4DE9-A5F4-686736D62364}" dt="2023-02-27T00:17:48.972" v="110" actId="47"/>
        <pc:sldMkLst>
          <pc:docMk/>
          <pc:sldMk cId="2639533162" sldId="416"/>
        </pc:sldMkLst>
      </pc:sldChg>
      <pc:sldChg chg="delSp modSp new mod">
        <pc:chgData name="Tim Cook" userId="d1c7cfb340f2c7ab" providerId="LiveId" clId="{1EB77694-6445-4DE9-A5F4-686736D62364}" dt="2023-02-27T00:44:21.257" v="384" actId="1076"/>
        <pc:sldMkLst>
          <pc:docMk/>
          <pc:sldMk cId="3666936017" sldId="416"/>
        </pc:sldMkLst>
        <pc:spChg chg="mod">
          <ac:chgData name="Tim Cook" userId="d1c7cfb340f2c7ab" providerId="LiveId" clId="{1EB77694-6445-4DE9-A5F4-686736D62364}" dt="2023-02-27T00:19:23.596" v="200" actId="20577"/>
          <ac:spMkLst>
            <pc:docMk/>
            <pc:sldMk cId="3666936017" sldId="416"/>
            <ac:spMk id="2" creationId="{361D8744-45FF-168C-695E-818306766237}"/>
          </ac:spMkLst>
        </pc:spChg>
        <pc:spChg chg="del">
          <ac:chgData name="Tim Cook" userId="d1c7cfb340f2c7ab" providerId="LiveId" clId="{1EB77694-6445-4DE9-A5F4-686736D62364}" dt="2023-02-27T00:25:04.836" v="345" actId="478"/>
          <ac:spMkLst>
            <pc:docMk/>
            <pc:sldMk cId="3666936017" sldId="416"/>
            <ac:spMk id="3" creationId="{5F2BEA9E-7595-1BE6-F06E-4C3D0FFF291D}"/>
          </ac:spMkLst>
        </pc:s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6" creationId="{7598876D-E2B5-FD19-6CA4-CBB06D8B4E14}"/>
          </ac:grpSpMkLst>
        </pc:grp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4" creationId="{410DD397-3FAE-FC81-12CA-73BEDF48CFA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29" creationId="{2EF4ED16-EEF8-666F-828B-574B4EF6950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31" creationId="{16E4D81B-C409-9B01-7EB4-E9BB51892A3D}"/>
          </ac:inkMkLst>
        </pc:inkChg>
      </pc:sldChg>
      <pc:sldChg chg="delSp modSp new mod">
        <pc:chgData name="Tim Cook" userId="d1c7cfb340f2c7ab" providerId="LiveId" clId="{1EB77694-6445-4DE9-A5F4-686736D62364}" dt="2023-02-27T00:49:58.574" v="392" actId="1076"/>
        <pc:sldMkLst>
          <pc:docMk/>
          <pc:sldMk cId="3752983916" sldId="417"/>
        </pc:sldMkLst>
        <pc:spChg chg="mod">
          <ac:chgData name="Tim Cook" userId="d1c7cfb340f2c7ab" providerId="LiveId" clId="{1EB77694-6445-4DE9-A5F4-686736D62364}" dt="2023-02-27T00:49:58.574" v="392" actId="1076"/>
          <ac:spMkLst>
            <pc:docMk/>
            <pc:sldMk cId="3752983916" sldId="417"/>
            <ac:spMk id="2" creationId="{E160769A-A51E-090F-9000-01342E74E551}"/>
          </ac:spMkLst>
        </pc:spChg>
        <pc:spChg chg="del">
          <ac:chgData name="Tim Cook" userId="d1c7cfb340f2c7ab" providerId="LiveId" clId="{1EB77694-6445-4DE9-A5F4-686736D62364}" dt="2023-02-27T00:18:59.700" v="174" actId="478"/>
          <ac:spMkLst>
            <pc:docMk/>
            <pc:sldMk cId="3752983916" sldId="417"/>
            <ac:spMk id="3" creationId="{CE7DF9F7-53C7-1DF0-EDF8-BDB5D71B7A21}"/>
          </ac:spMkLst>
        </pc:spChg>
      </pc:sldChg>
      <pc:sldChg chg="delSp modSp new mod">
        <pc:chgData name="Tim Cook" userId="d1c7cfb340f2c7ab" providerId="LiveId" clId="{1EB77694-6445-4DE9-A5F4-686736D62364}" dt="2023-02-27T00:23:18.316" v="282" actId="478"/>
        <pc:sldMkLst>
          <pc:docMk/>
          <pc:sldMk cId="1686455727" sldId="418"/>
        </pc:sldMkLst>
        <pc:spChg chg="mod">
          <ac:chgData name="Tim Cook" userId="d1c7cfb340f2c7ab" providerId="LiveId" clId="{1EB77694-6445-4DE9-A5F4-686736D62364}" dt="2023-02-27T00:19:45.268" v="281" actId="20577"/>
          <ac:spMkLst>
            <pc:docMk/>
            <pc:sldMk cId="1686455727" sldId="418"/>
            <ac:spMk id="2" creationId="{FE940D45-C8EE-F041-8B0A-1BDEF83D3DB8}"/>
          </ac:spMkLst>
        </pc:spChg>
        <pc:spChg chg="del">
          <ac:chgData name="Tim Cook" userId="d1c7cfb340f2c7ab" providerId="LiveId" clId="{1EB77694-6445-4DE9-A5F4-686736D62364}" dt="2023-02-27T00:23:18.316" v="282" actId="478"/>
          <ac:spMkLst>
            <pc:docMk/>
            <pc:sldMk cId="1686455727" sldId="418"/>
            <ac:spMk id="3" creationId="{44612595-8B22-081B-85FC-692F8607981E}"/>
          </ac:spMkLst>
        </pc:spChg>
      </pc:sldChg>
      <pc:sldChg chg="delSp modSp new mod">
        <pc:chgData name="Tim Cook" userId="d1c7cfb340f2c7ab" providerId="LiveId" clId="{1EB77694-6445-4DE9-A5F4-686736D62364}" dt="2023-02-27T01:28:12.942" v="399" actId="1076"/>
        <pc:sldMkLst>
          <pc:docMk/>
          <pc:sldMk cId="1665388161" sldId="419"/>
        </pc:sldMkLst>
        <pc:spChg chg="mod">
          <ac:chgData name="Tim Cook" userId="d1c7cfb340f2c7ab" providerId="LiveId" clId="{1EB77694-6445-4DE9-A5F4-686736D62364}" dt="2023-02-27T00:33:02.285" v="350" actId="20577"/>
          <ac:spMkLst>
            <pc:docMk/>
            <pc:sldMk cId="1665388161" sldId="419"/>
            <ac:spMk id="2" creationId="{E0F7C5A7-A1C6-4FA0-E731-2DB65AE91921}"/>
          </ac:spMkLst>
        </pc:spChg>
        <pc:spChg chg="del">
          <ac:chgData name="Tim Cook" userId="d1c7cfb340f2c7ab" providerId="LiveId" clId="{1EB77694-6445-4DE9-A5F4-686736D62364}" dt="2023-02-27T00:29:33.268" v="346" actId="478"/>
          <ac:spMkLst>
            <pc:docMk/>
            <pc:sldMk cId="1665388161" sldId="419"/>
            <ac:spMk id="3" creationId="{FD1B1714-2621-0608-6783-3E33B272C379}"/>
          </ac:spMkLst>
        </pc:s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13" creationId="{4632086B-616D-5B2D-2216-32895FC7BF5A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62" creationId="{3FC3F31E-D6CE-00A3-7D91-F250E5FD6014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71" creationId="{D7D5A5DE-3A8E-A803-12C3-5C6594A6B501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1" creationId="{7F5ABC99-6B6B-1C3E-5EF3-3AC2E14A6FFB}"/>
          </ac:grpSpMkLst>
        </pc:grp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14" creationId="{988B946D-5D01-050B-8D29-CA5D8D6B5A2B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63" creationId="{A655D183-157E-8BA2-D51F-53CBFFFE02DF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3" creationId="{FEC1794F-288A-0165-5FDD-38A9C3928AF2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4" creationId="{F2C058F0-1D36-BCFD-3BF5-7135FB1BF9EE}"/>
          </ac:inkMkLst>
        </pc:inkChg>
      </pc:sldChg>
      <pc:sldChg chg="delSp new del mod">
        <pc:chgData name="Tim Cook" userId="d1c7cfb340f2c7ab" providerId="LiveId" clId="{1EB77694-6445-4DE9-A5F4-686736D62364}" dt="2023-02-27T00:32:33.275" v="349" actId="47"/>
        <pc:sldMkLst>
          <pc:docMk/>
          <pc:sldMk cId="1287812037" sldId="420"/>
        </pc:sldMkLst>
        <pc:spChg chg="del">
          <ac:chgData name="Tim Cook" userId="d1c7cfb340f2c7ab" providerId="LiveId" clId="{1EB77694-6445-4DE9-A5F4-686736D62364}" dt="2023-02-27T00:29:51.283" v="348" actId="478"/>
          <ac:spMkLst>
            <pc:docMk/>
            <pc:sldMk cId="1287812037" sldId="420"/>
            <ac:spMk id="3" creationId="{446EC3DE-10B4-79FD-BA00-965CD63F3DF9}"/>
          </ac:spMkLst>
        </pc:spChg>
      </pc:sldChg>
      <pc:sldChg chg="modSp new mod">
        <pc:chgData name="Tim Cook" userId="d1c7cfb340f2c7ab" providerId="LiveId" clId="{1EB77694-6445-4DE9-A5F4-686736D62364}" dt="2023-02-27T01:03:36.240" v="395" actId="1076"/>
        <pc:sldMkLst>
          <pc:docMk/>
          <pc:sldMk cId="3370058257" sldId="420"/>
        </pc:sldMkLst>
        <pc:spChg chg="mod">
          <ac:chgData name="Tim Cook" userId="d1c7cfb340f2c7ab" providerId="LiveId" clId="{1EB77694-6445-4DE9-A5F4-686736D62364}" dt="2023-02-27T00:33:38.171" v="383" actId="20577"/>
          <ac:spMkLst>
            <pc:docMk/>
            <pc:sldMk cId="3370058257" sldId="420"/>
            <ac:spMk id="2" creationId="{105B4FC9-0485-8E68-0CE3-B9B78142FBF5}"/>
          </ac:spMkLst>
        </pc:s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12" creationId="{C343BA29-EBA5-A856-9296-9FFC085D38E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21" creationId="{8A49E706-F523-354C-BC5E-D1047A7E4F25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43" creationId="{FD1B6072-E2C0-E927-A557-AD7AFFE29129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3" creationId="{4ABAEA19-4DCF-6EC3-E391-F7F1EEAD917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1EB77694-6445-4DE9-A5F4-686736D62364}" dt="2023-02-27T01:03:36.240" v="395" actId="1076"/>
          <ac:grpSpMkLst>
            <pc:docMk/>
            <pc:sldMk cId="3370058257" sldId="420"/>
            <ac:grpSpMk id="84" creationId="{1D8A8E9B-AD33-64FA-A140-D4910ADCEEBA}"/>
          </ac:grpSpMkLst>
        </pc:grp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2" creationId="{6A122476-B571-95B5-7E63-8F5BE2B26D89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3" creationId="{767B5C5B-8F7B-2C1B-8658-DF1933E56FC1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60" creationId="{4322FD45-E845-204D-DB1F-3FFB36B06F49}"/>
          </ac:inkMkLst>
        </pc:inkChg>
      </pc:sldChg>
    </pc:docChg>
  </pc:docChgLst>
  <pc:docChgLst>
    <pc:chgData name="Tim Cook" userId="d1c7cfb340f2c7ab" providerId="LiveId" clId="{68670842-B752-4FB7-86BD-28A55A152227}"/>
    <pc:docChg chg="undo custSel addSld delSld modSld">
      <pc:chgData name="Tim Cook" userId="d1c7cfb340f2c7ab" providerId="LiveId" clId="{68670842-B752-4FB7-86BD-28A55A152227}" dt="2023-01-23T01:04:43.768" v="1566"/>
      <pc:docMkLst>
        <pc:docMk/>
      </pc:docMkLst>
      <pc:sldChg chg="modSp mod">
        <pc:chgData name="Tim Cook" userId="d1c7cfb340f2c7ab" providerId="LiveId" clId="{68670842-B752-4FB7-86BD-28A55A152227}" dt="2023-01-23T00:59:39.969" v="1375" actId="20577"/>
        <pc:sldMkLst>
          <pc:docMk/>
          <pc:sldMk cId="72713086" sldId="315"/>
        </pc:sldMkLst>
        <pc:spChg chg="mod">
          <ac:chgData name="Tim Cook" userId="d1c7cfb340f2c7ab" providerId="LiveId" clId="{68670842-B752-4FB7-86BD-28A55A152227}" dt="2023-01-22T23:21:33.894" v="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8670842-B752-4FB7-86BD-28A55A152227}" dt="2023-01-23T00:59:39.969" v="137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68670842-B752-4FB7-86BD-28A55A152227}" dt="2023-01-22T23:22:13.172" v="164" actId="47"/>
        <pc:sldMkLst>
          <pc:docMk/>
          <pc:sldMk cId="2552636673" sldId="320"/>
        </pc:sldMkLst>
      </pc:sldChg>
      <pc:sldChg chg="del">
        <pc:chgData name="Tim Cook" userId="d1c7cfb340f2c7ab" providerId="LiveId" clId="{68670842-B752-4FB7-86BD-28A55A152227}" dt="2023-01-22T23:22:13.767" v="166" actId="47"/>
        <pc:sldMkLst>
          <pc:docMk/>
          <pc:sldMk cId="1491710607" sldId="321"/>
        </pc:sldMkLst>
      </pc:sldChg>
      <pc:sldChg chg="del">
        <pc:chgData name="Tim Cook" userId="d1c7cfb340f2c7ab" providerId="LiveId" clId="{68670842-B752-4FB7-86BD-28A55A152227}" dt="2023-01-22T23:22:14.007" v="167" actId="47"/>
        <pc:sldMkLst>
          <pc:docMk/>
          <pc:sldMk cId="4096826932" sldId="322"/>
        </pc:sldMkLst>
      </pc:sldChg>
      <pc:sldChg chg="del">
        <pc:chgData name="Tim Cook" userId="d1c7cfb340f2c7ab" providerId="LiveId" clId="{68670842-B752-4FB7-86BD-28A55A152227}" dt="2023-01-22T23:22:13.501" v="165" actId="47"/>
        <pc:sldMkLst>
          <pc:docMk/>
          <pc:sldMk cId="3163655882" sldId="323"/>
        </pc:sldMkLst>
      </pc:sldChg>
      <pc:sldChg chg="del">
        <pc:chgData name="Tim Cook" userId="d1c7cfb340f2c7ab" providerId="LiveId" clId="{68670842-B752-4FB7-86BD-28A55A152227}" dt="2023-01-22T23:22:14.457" v="168" actId="47"/>
        <pc:sldMkLst>
          <pc:docMk/>
          <pc:sldMk cId="18219780" sldId="324"/>
        </pc:sldMkLst>
      </pc:sldChg>
      <pc:sldChg chg="del">
        <pc:chgData name="Tim Cook" userId="d1c7cfb340f2c7ab" providerId="LiveId" clId="{68670842-B752-4FB7-86BD-28A55A152227}" dt="2023-01-22T23:22:15.995" v="170" actId="47"/>
        <pc:sldMkLst>
          <pc:docMk/>
          <pc:sldMk cId="1946893322" sldId="326"/>
        </pc:sldMkLst>
      </pc:sldChg>
      <pc:sldChg chg="addSp delSp modSp new mod">
        <pc:chgData name="Tim Cook" userId="d1c7cfb340f2c7ab" providerId="LiveId" clId="{68670842-B752-4FB7-86BD-28A55A152227}" dt="2023-01-23T01:01:47.871" v="1411" actId="20577"/>
        <pc:sldMkLst>
          <pc:docMk/>
          <pc:sldMk cId="490207041" sldId="329"/>
        </pc:sldMkLst>
        <pc:spChg chg="mod">
          <ac:chgData name="Tim Cook" userId="d1c7cfb340f2c7ab" providerId="LiveId" clId="{68670842-B752-4FB7-86BD-28A55A152227}" dt="2023-01-23T01:01:47.871" v="1411" actId="20577"/>
          <ac:spMkLst>
            <pc:docMk/>
            <pc:sldMk cId="490207041" sldId="329"/>
            <ac:spMk id="2" creationId="{C9C68156-1B20-D151-106E-BB9185E29D25}"/>
          </ac:spMkLst>
        </pc:spChg>
        <pc:spChg chg="del">
          <ac:chgData name="Tim Cook" userId="d1c7cfb340f2c7ab" providerId="LiveId" clId="{68670842-B752-4FB7-86BD-28A55A152227}" dt="2023-01-22T23:24:12.787" v="236" actId="478"/>
          <ac:spMkLst>
            <pc:docMk/>
            <pc:sldMk cId="490207041" sldId="329"/>
            <ac:spMk id="3" creationId="{7F5B28D2-C220-7597-9976-3462245AD8B4}"/>
          </ac:spMkLst>
        </pc:spChg>
        <pc:spChg chg="add del mod">
          <ac:chgData name="Tim Cook" userId="d1c7cfb340f2c7ab" providerId="LiveId" clId="{68670842-B752-4FB7-86BD-28A55A152227}" dt="2023-01-22T23:25:19.002" v="292" actId="478"/>
          <ac:spMkLst>
            <pc:docMk/>
            <pc:sldMk cId="490207041" sldId="329"/>
            <ac:spMk id="4" creationId="{7CEC6E2E-801D-2644-6778-122A5A31ECD8}"/>
          </ac:spMkLst>
        </pc:spChg>
        <pc:spChg chg="add mod">
          <ac:chgData name="Tim Cook" userId="d1c7cfb340f2c7ab" providerId="LiveId" clId="{68670842-B752-4FB7-86BD-28A55A152227}" dt="2023-01-22T23:43:56.632" v="1033" actId="20577"/>
          <ac:spMkLst>
            <pc:docMk/>
            <pc:sldMk cId="490207041" sldId="329"/>
            <ac:spMk id="5" creationId="{55A0939A-B19F-EB10-5CB4-A6E7A3A170F9}"/>
          </ac:spMkLst>
        </pc:s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0" creationId="{B5BD13F6-4DE3-70E1-C7A8-8AC9590B0381}"/>
          </ac:grpSpMkLst>
        </pc:gr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9" creationId="{B697F136-B67B-2AE6-5FDD-C1F372C63A6F}"/>
          </ac:grpSpMkLst>
        </pc:grpChg>
        <pc:inkChg chg="mod">
          <ac:chgData name="Tim Cook" userId="d1c7cfb340f2c7ab" providerId="LiveId" clId="{68670842-B752-4FB7-86BD-28A55A152227}" dt="2023-01-22T23:44:19.300" v="1034" actId="1076"/>
          <ac:inkMkLst>
            <pc:docMk/>
            <pc:sldMk cId="490207041" sldId="329"/>
            <ac:inkMk id="21" creationId="{CF2F1D69-64BA-2D3B-385F-0CEA6A4D7D8B}"/>
          </ac:inkMkLst>
        </pc:inkChg>
      </pc:sldChg>
      <pc:sldChg chg="del">
        <pc:chgData name="Tim Cook" userId="d1c7cfb340f2c7ab" providerId="LiveId" clId="{68670842-B752-4FB7-86BD-28A55A152227}" dt="2023-01-22T23:22:15.314" v="169" actId="47"/>
        <pc:sldMkLst>
          <pc:docMk/>
          <pc:sldMk cId="1882601531" sldId="329"/>
        </pc:sldMkLst>
      </pc:sldChg>
      <pc:sldChg chg="modSp new mod">
        <pc:chgData name="Tim Cook" userId="d1c7cfb340f2c7ab" providerId="LiveId" clId="{68670842-B752-4FB7-86BD-28A55A152227}" dt="2023-01-23T01:02:11.119" v="1531" actId="20577"/>
        <pc:sldMkLst>
          <pc:docMk/>
          <pc:sldMk cId="1331957957" sldId="330"/>
        </pc:sldMkLst>
        <pc:spChg chg="mod">
          <ac:chgData name="Tim Cook" userId="d1c7cfb340f2c7ab" providerId="LiveId" clId="{68670842-B752-4FB7-86BD-28A55A152227}" dt="2023-01-23T01:02:11.119" v="1531" actId="20577"/>
          <ac:spMkLst>
            <pc:docMk/>
            <pc:sldMk cId="1331957957" sldId="330"/>
            <ac:spMk id="2" creationId="{58B5393F-D0D3-EC1D-A65C-CDDFF6455118}"/>
          </ac:spMkLst>
        </pc:spChg>
      </pc:sldChg>
      <pc:sldChg chg="modSp new mod">
        <pc:chgData name="Tim Cook" userId="d1c7cfb340f2c7ab" providerId="LiveId" clId="{68670842-B752-4FB7-86BD-28A55A152227}" dt="2023-01-23T01:02:34.975" v="1546" actId="20577"/>
        <pc:sldMkLst>
          <pc:docMk/>
          <pc:sldMk cId="4242060447" sldId="331"/>
        </pc:sldMkLst>
        <pc:spChg chg="mod">
          <ac:chgData name="Tim Cook" userId="d1c7cfb340f2c7ab" providerId="LiveId" clId="{68670842-B752-4FB7-86BD-28A55A152227}" dt="2023-01-23T01:02:34.975" v="1546" actId="20577"/>
          <ac:spMkLst>
            <pc:docMk/>
            <pc:sldMk cId="4242060447" sldId="331"/>
            <ac:spMk id="2" creationId="{7EC35695-6E3A-7B63-DF7C-BDA4E8FF71ED}"/>
          </ac:spMkLst>
        </pc:spChg>
      </pc:sldChg>
      <pc:sldChg chg="modSp new mod">
        <pc:chgData name="Tim Cook" userId="d1c7cfb340f2c7ab" providerId="LiveId" clId="{68670842-B752-4FB7-86BD-28A55A152227}" dt="2023-01-23T01:04:43.768" v="1566"/>
        <pc:sldMkLst>
          <pc:docMk/>
          <pc:sldMk cId="133713199" sldId="332"/>
        </pc:sldMkLst>
        <pc:spChg chg="mod">
          <ac:chgData name="Tim Cook" userId="d1c7cfb340f2c7ab" providerId="LiveId" clId="{68670842-B752-4FB7-86BD-28A55A152227}" dt="2023-01-23T01:04:43.768" v="1566"/>
          <ac:spMkLst>
            <pc:docMk/>
            <pc:sldMk cId="133713199" sldId="332"/>
            <ac:spMk id="2" creationId="{5E735A9E-0141-F38F-5E62-FD96C47DB12E}"/>
          </ac:spMkLst>
        </pc:spChg>
      </pc:sldChg>
      <pc:sldChg chg="modSp new mod">
        <pc:chgData name="Tim Cook" userId="d1c7cfb340f2c7ab" providerId="LiveId" clId="{68670842-B752-4FB7-86BD-28A55A152227}" dt="2023-01-22T23:47:10.378" v="1042" actId="113"/>
        <pc:sldMkLst>
          <pc:docMk/>
          <pc:sldMk cId="2517154152" sldId="333"/>
        </pc:sldMkLst>
        <pc:spChg chg="mod">
          <ac:chgData name="Tim Cook" userId="d1c7cfb340f2c7ab" providerId="LiveId" clId="{68670842-B752-4FB7-86BD-28A55A152227}" dt="2023-01-22T23:47:10.378" v="1042" actId="113"/>
          <ac:spMkLst>
            <pc:docMk/>
            <pc:sldMk cId="2517154152" sldId="333"/>
            <ac:spMk id="2" creationId="{500D167D-7ADD-D7A6-1EE5-6832D8111E51}"/>
          </ac:spMkLst>
        </pc:spChg>
      </pc:sldChg>
      <pc:sldChg chg="addSp modSp add del mod">
        <pc:chgData name="Tim Cook" userId="d1c7cfb340f2c7ab" providerId="LiveId" clId="{68670842-B752-4FB7-86BD-28A55A152227}" dt="2023-01-23T00:57:10.732" v="1168" actId="47"/>
        <pc:sldMkLst>
          <pc:docMk/>
          <pc:sldMk cId="414261742" sldId="334"/>
        </pc:sldMkLst>
        <pc:spChg chg="mod">
          <ac:chgData name="Tim Cook" userId="d1c7cfb340f2c7ab" providerId="LiveId" clId="{68670842-B752-4FB7-86BD-28A55A152227}" dt="2023-01-22T23:47:02.164" v="1040"/>
          <ac:spMkLst>
            <pc:docMk/>
            <pc:sldMk cId="414261742" sldId="334"/>
            <ac:spMk id="2" creationId="{5E735A9E-0141-F38F-5E62-FD96C47DB12E}"/>
          </ac:spMkLst>
        </pc:s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3" creationId="{37C787DF-0C3E-CC8B-BFB8-0DCFA3BC37DC}"/>
          </ac:grpSpMkLst>
        </pc:grpChg>
        <pc:inkChg chg="add">
          <ac:chgData name="Tim Cook" userId="d1c7cfb340f2c7ab" providerId="LiveId" clId="{68670842-B752-4FB7-86BD-28A55A152227}" dt="2023-01-23T00:56:55.427" v="1167" actId="9405"/>
          <ac:inkMkLst>
            <pc:docMk/>
            <pc:sldMk cId="414261742" sldId="334"/>
            <ac:inkMk id="3" creationId="{62A560F1-9DC9-AC3A-37AA-4D0A5A197FCE}"/>
          </ac:inkMkLst>
        </pc:inkChg>
      </pc:sldChg>
      <pc:sldChg chg="addSp delSp modSp add del mod">
        <pc:chgData name="Tim Cook" userId="d1c7cfb340f2c7ab" providerId="LiveId" clId="{68670842-B752-4FB7-86BD-28A55A152227}" dt="2023-01-23T00:56:00.725" v="1079" actId="47"/>
        <pc:sldMkLst>
          <pc:docMk/>
          <pc:sldMk cId="2451550341" sldId="335"/>
        </pc:sldMkLst>
        <pc:spChg chg="mod">
          <ac:chgData name="Tim Cook" userId="d1c7cfb340f2c7ab" providerId="LiveId" clId="{68670842-B752-4FB7-86BD-28A55A152227}" dt="2023-01-22T23:47:16.037" v="1043"/>
          <ac:spMkLst>
            <pc:docMk/>
            <pc:sldMk cId="2451550341" sldId="335"/>
            <ac:spMk id="2" creationId="{500D167D-7ADD-D7A6-1EE5-6832D8111E51}"/>
          </ac:spMkLst>
        </pc:spChg>
        <pc:spChg chg="del">
          <ac:chgData name="Tim Cook" userId="d1c7cfb340f2c7ab" providerId="LiveId" clId="{68670842-B752-4FB7-86BD-28A55A152227}" dt="2023-01-23T00:02:17.646" v="1068" actId="478"/>
          <ac:spMkLst>
            <pc:docMk/>
            <pc:sldMk cId="2451550341" sldId="335"/>
            <ac:spMk id="3" creationId="{FDC1DB07-C4D9-25D8-D23B-3539EB2E7A0A}"/>
          </ac:spMkLst>
        </pc:s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" creationId="{4B978306-09E3-47DA-38C9-BCEE3BDEA02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9" creationId="{B9EBC823-55FA-C1B3-4BAE-5E9DCA42554E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3" creationId="{0EEE474E-C7CD-0B34-06B9-41C965706B42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8" creationId="{5B8A7626-09B0-9B23-CF9B-CECB2403DB7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27" creationId="{2BACB90F-B433-1E31-AEDA-AADF486C650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2" creationId="{4C54B032-E545-E641-63C5-6208AD282599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9" creationId="{59C46748-5383-129F-BC2E-3772E7417CC6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4" creationId="{E8FBB111-81AD-435A-773A-E3D127D7B2D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7" creationId="{C5409B2F-A161-A08B-5CB0-091FF8A475AA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50" creationId="{A8D9A8FB-B61B-DB16-A68B-7BF3A2EA46FB}"/>
          </ac:grpSpMkLst>
        </pc:grpChg>
        <pc:picChg chg="del">
          <ac:chgData name="Tim Cook" userId="d1c7cfb340f2c7ab" providerId="LiveId" clId="{68670842-B752-4FB7-86BD-28A55A152227}" dt="2023-01-23T00:55:52.403" v="1078"/>
          <ac:picMkLst>
            <pc:docMk/>
            <pc:sldMk cId="2451550341" sldId="335"/>
            <ac:picMk id="3" creationId="{F78ECE47-01F7-2738-06DA-B6C270BC2AF2}"/>
          </ac:picMkLst>
        </pc:pic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" creationId="{351E9E5A-B83A-3E4C-1EA5-BD7176280E8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" creationId="{489F0946-C95E-5E5E-C6B2-E616D7A0BDC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7" creationId="{A5640DE3-FCDE-A100-A5D2-2A08E69965F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8" creationId="{91CD743B-A5AB-9900-6AF8-263552083E2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0" creationId="{57DB6E84-C8B7-2E52-910A-7F657DE3506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1" creationId="{AF04C8D6-9EED-45ED-5DDC-D8826F72C75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2" creationId="{E0478677-1CAA-8625-BF42-46F82C2AA8C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4" creationId="{49571E0E-7D34-5EB2-39A2-B8D96A67338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5" creationId="{8C098826-3CA8-2171-1C17-25CAE7CE42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6" creationId="{2B9F4E0B-79ED-BC2A-81D3-8CB50604F31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7" creationId="{6154A0B6-368B-BF0C-DC04-1E4C70444EFD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9" creationId="{D4D0E34D-163E-6D17-8A80-616C7EBD38D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0" creationId="{F648B13A-AF39-E8E7-7BD4-BE8CD4449B1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1" creationId="{EC47ACD7-B4CC-F25C-2C6E-1AE1838EAE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2" creationId="{EC0B374D-6489-3563-7330-452D355A69C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3" creationId="{7B9943A2-93AB-2C9B-5291-D0118544C9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4" creationId="{0ACDD333-7D19-CEA6-E222-FD74591C016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5" creationId="{2A271AAF-6410-4E19-56BC-5C5BA48DAF6E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6" creationId="{5FEFC15E-7F5C-D982-7035-13ED9FCFBF4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8" creationId="{DABF0820-0551-0DC8-2DE9-07325F30DE2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9" creationId="{561C9556-1DEB-72FB-CDD7-C6E7CD6F8A7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0" creationId="{65009326-D1F9-8E07-77F3-0A1D86B7A02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1" creationId="{1B916E6F-218C-121B-C68D-FC7784AF1E5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3" creationId="{5909F088-06C4-859A-2D65-449539CBAC6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4" creationId="{C4C39260-0BFA-9081-78EC-B23FEB6947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5" creationId="{0A8A5C18-E2AB-203F-A713-E01F9AD02E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6" creationId="{8A0F0287-F195-8280-1A26-06F67932DDD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7" creationId="{AAA0CAF5-1BBC-617D-8191-42CE8531198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8" creationId="{EE62CBE0-4A35-4F24-72DB-C7945337B8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0" creationId="{157E9F80-4B04-EC2D-62F3-890F7DB811B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1" creationId="{29C4410A-7DE4-5CD3-467B-8D17B1F5FF4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2" creationId="{169B465D-0E07-8482-86DB-AC31E7F5C27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3" creationId="{969222C6-DFBB-8617-B161-04666745B0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5" creationId="{B561CAA4-35C0-7B5B-DC88-53F847F4CB7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6" creationId="{A7081C23-A325-C719-C594-FFF44CDCD6C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8" creationId="{84EA2230-31A0-2C94-5548-02F521943BC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9" creationId="{C8B8A69F-DC86-B76C-6071-08ECA64DB5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1" creationId="{B9533DE3-7031-788F-DCED-E09C05BA468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2" creationId="{DB701787-CB66-651E-740A-D73122378C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3" creationId="{DF47DE67-86D0-AB17-8915-9AFF02908D8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4" creationId="{3BA19C64-4DFC-B272-71D0-E73B4D95470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5" creationId="{681BE607-A4B5-937F-624A-7041CE05FA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6" creationId="{B59B2FEB-CA8C-A56C-B9D1-E0F8EE9FE85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7" creationId="{9C97B1D7-F888-5926-5B2F-996E1C6BEC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8" creationId="{44B7B3A3-A74A-C997-085C-6F363E22C1F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9" creationId="{9E314ADD-32F6-86B6-40AD-005EA15FF45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0" creationId="{3718C00E-3234-28FF-DD50-61D221CB001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1" creationId="{79CD111C-D7B4-F624-39CC-C5E2E5EC659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2" creationId="{66150FE8-946B-F6EA-4132-70CB6979676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3" creationId="{FFB61DEE-5F0D-18FB-4BAE-01A969FDF1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4" creationId="{00C8AE49-4EE5-9BA5-3659-26F5B1BA222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5" creationId="{18CA4474-6D41-425F-1CA4-94CF4D8993AF}"/>
          </ac:inkMkLst>
        </pc:inkChg>
      </pc:sldChg>
      <pc:sldChg chg="modSp new mod">
        <pc:chgData name="Tim Cook" userId="d1c7cfb340f2c7ab" providerId="LiveId" clId="{68670842-B752-4FB7-86BD-28A55A152227}" dt="2023-01-23T01:02:51.375" v="1563" actId="20577"/>
        <pc:sldMkLst>
          <pc:docMk/>
          <pc:sldMk cId="2232118882" sldId="336"/>
        </pc:sldMkLst>
        <pc:spChg chg="mod">
          <ac:chgData name="Tim Cook" userId="d1c7cfb340f2c7ab" providerId="LiveId" clId="{68670842-B752-4FB7-86BD-28A55A152227}" dt="2023-01-23T01:02:51.375" v="1563" actId="20577"/>
          <ac:spMkLst>
            <pc:docMk/>
            <pc:sldMk cId="2232118882" sldId="336"/>
            <ac:spMk id="2" creationId="{2185F33C-027A-89DB-7468-59445DC925D5}"/>
          </ac:spMkLst>
        </pc:s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20" creationId="{4481A504-BDEE-6B5F-8F61-6D7EBBEC4C40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4" creationId="{B92B122B-0380-3324-6F90-93B0D1CC1670}"/>
          </ac:grpSpMkLst>
        </pc:grpChg>
        <pc:inkChg chg="mod">
          <ac:chgData name="Tim Cook" userId="d1c7cfb340f2c7ab" providerId="LiveId" clId="{68670842-B752-4FB7-86BD-28A55A152227}" dt="2023-01-23T00:55:07.594" v="1075" actId="1076"/>
          <ac:inkMkLst>
            <pc:docMk/>
            <pc:sldMk cId="2232118882" sldId="336"/>
            <ac:inkMk id="11" creationId="{10857C34-97F1-F00C-5DFE-3C4F8359E6F4}"/>
          </ac:inkMkLst>
        </pc:inkChg>
      </pc:sldChg>
      <pc:sldChg chg="addSp delSp modSp mod">
        <pc:chgData name="Tim Cook" userId="d1c7cfb340f2c7ab" providerId="LiveId" clId="{68670842-B752-4FB7-86BD-28A55A152227}" dt="2023-01-23T00:56:46.412" v="1166" actId="9405"/>
        <pc:sldMkLst>
          <pc:docMk/>
          <pc:sldMk cId="3956742540" sldId="337"/>
        </pc:sldMkLst>
        <pc:grpChg chg="mod">
          <ac:chgData name="Tim Cook" userId="d1c7cfb340f2c7ab" providerId="LiveId" clId="{68670842-B752-4FB7-86BD-28A55A152227}" dt="2023-01-23T00:56:41.349" v="1165"/>
          <ac:grpSpMkLst>
            <pc:docMk/>
            <pc:sldMk cId="3956742540" sldId="337"/>
            <ac:grpSpMk id="186" creationId="{FE902FA1-59CB-196B-05DB-15122F69E9FB}"/>
          </ac:grpSpMkLst>
        </pc:grpChg>
        <pc:grpChg chg="del mod">
          <ac:chgData name="Tim Cook" userId="d1c7cfb340f2c7ab" providerId="LiveId" clId="{68670842-B752-4FB7-86BD-28A55A152227}" dt="2023-01-23T00:56:26.769" v="1103"/>
          <ac:grpSpMkLst>
            <pc:docMk/>
            <pc:sldMk cId="3956742540" sldId="337"/>
            <ac:grpSpMk id="187" creationId="{EC41EC90-332F-69E4-266E-7E242F3C3116}"/>
          </ac:grpSpMkLst>
        </pc:grpChg>
        <pc:grpChg chg="del mod">
          <ac:chgData name="Tim Cook" userId="d1c7cfb340f2c7ab" providerId="LiveId" clId="{68670842-B752-4FB7-86BD-28A55A152227}" dt="2023-01-23T00:56:31.033" v="1116"/>
          <ac:grpSpMkLst>
            <pc:docMk/>
            <pc:sldMk cId="3956742540" sldId="337"/>
            <ac:grpSpMk id="189" creationId="{5F7DBB4F-F08D-DC90-FCF9-2D0D11DD1AE9}"/>
          </ac:grpSpMkLst>
        </pc:grpChg>
        <pc:grpChg chg="del mod">
          <ac:chgData name="Tim Cook" userId="d1c7cfb340f2c7ab" providerId="LiveId" clId="{68670842-B752-4FB7-86BD-28A55A152227}" dt="2023-01-23T00:56:31.034" v="1123"/>
          <ac:grpSpMkLst>
            <pc:docMk/>
            <pc:sldMk cId="3956742540" sldId="337"/>
            <ac:grpSpMk id="194" creationId="{7EEDD370-C31E-273F-BECD-0E99FC5EAF93}"/>
          </ac:grpSpMkLst>
        </pc:grpChg>
        <pc:grpChg chg="del mod">
          <ac:chgData name="Tim Cook" userId="d1c7cfb340f2c7ab" providerId="LiveId" clId="{68670842-B752-4FB7-86BD-28A55A152227}" dt="2023-01-23T00:56:31.035" v="1129"/>
          <ac:grpSpMkLst>
            <pc:docMk/>
            <pc:sldMk cId="3956742540" sldId="337"/>
            <ac:grpSpMk id="198" creationId="{A1D2744F-BC3C-B66E-7D8F-291EAC47ED3C}"/>
          </ac:grpSpMkLst>
        </pc:grpChg>
        <pc:grpChg chg="del mod">
          <ac:chgData name="Tim Cook" userId="d1c7cfb340f2c7ab" providerId="LiveId" clId="{68670842-B752-4FB7-86BD-28A55A152227}" dt="2023-01-23T00:56:31.036" v="1136"/>
          <ac:grpSpMkLst>
            <pc:docMk/>
            <pc:sldMk cId="3956742540" sldId="337"/>
            <ac:grpSpMk id="279" creationId="{25AB3BD7-D0FF-431B-602B-EFE4CD17325E}"/>
          </ac:grpSpMkLst>
        </pc:grpChg>
        <pc:grpChg chg="del mod">
          <ac:chgData name="Tim Cook" userId="d1c7cfb340f2c7ab" providerId="LiveId" clId="{68670842-B752-4FB7-86BD-28A55A152227}" dt="2023-01-23T00:56:31.033" v="1111"/>
          <ac:grpSpMkLst>
            <pc:docMk/>
            <pc:sldMk cId="3956742540" sldId="337"/>
            <ac:grpSpMk id="287" creationId="{4E0E7C65-6DC0-E1C6-CFCB-4F3C28E45366}"/>
          </ac:grpSpMkLst>
        </pc:grpChg>
        <pc:grpChg chg="del mod">
          <ac:chgData name="Tim Cook" userId="d1c7cfb340f2c7ab" providerId="LiveId" clId="{68670842-B752-4FB7-86BD-28A55A152227}" dt="2023-01-23T00:56:31.036" v="1140"/>
          <ac:grpSpMkLst>
            <pc:docMk/>
            <pc:sldMk cId="3956742540" sldId="337"/>
            <ac:grpSpMk id="288" creationId="{88A543CB-D338-2AB7-B1D3-3E04DF7CCF63}"/>
          </ac:grpSpMkLst>
        </pc:grpChg>
        <pc:grpChg chg="del mod">
          <ac:chgData name="Tim Cook" userId="d1c7cfb340f2c7ab" providerId="LiveId" clId="{68670842-B752-4FB7-86BD-28A55A152227}" dt="2023-01-23T00:56:31.035" v="1128"/>
          <ac:grpSpMkLst>
            <pc:docMk/>
            <pc:sldMk cId="3956742540" sldId="337"/>
            <ac:grpSpMk id="301" creationId="{79BC09F6-71C4-2840-362C-4655051BDC83}"/>
          </ac:grpSpMkLst>
        </pc:grpChg>
        <pc:grpChg chg="del mod">
          <ac:chgData name="Tim Cook" userId="d1c7cfb340f2c7ab" providerId="LiveId" clId="{68670842-B752-4FB7-86BD-28A55A152227}" dt="2023-01-23T00:56:31.033" v="1112"/>
          <ac:grpSpMkLst>
            <pc:docMk/>
            <pc:sldMk cId="3956742540" sldId="337"/>
            <ac:grpSpMk id="302" creationId="{FCA6B33E-85D0-E401-A3C3-DFC0375013E8}"/>
          </ac:grpSpMkLst>
        </pc:grpChg>
        <pc:grpChg chg="del mod">
          <ac:chgData name="Tim Cook" userId="d1c7cfb340f2c7ab" providerId="LiveId" clId="{68670842-B752-4FB7-86BD-28A55A152227}" dt="2023-01-23T00:56:31.035" v="1132"/>
          <ac:grpSpMkLst>
            <pc:docMk/>
            <pc:sldMk cId="3956742540" sldId="337"/>
            <ac:grpSpMk id="303" creationId="{4C8BF636-AE11-0EA2-2A62-3009AB0E0C81}"/>
          </ac:grpSpMkLst>
        </pc:grpChg>
        <pc:grpChg chg="del mod">
          <ac:chgData name="Tim Cook" userId="d1c7cfb340f2c7ab" providerId="LiveId" clId="{68670842-B752-4FB7-86BD-28A55A152227}" dt="2023-01-23T00:56:31.036" v="1134"/>
          <ac:grpSpMkLst>
            <pc:docMk/>
            <pc:sldMk cId="3956742540" sldId="337"/>
            <ac:grpSpMk id="306" creationId="{2F3879FD-E0B0-C920-BBF7-527731B5B346}"/>
          </ac:grpSpMkLst>
        </pc:grpChg>
        <pc:grpChg chg="del mod">
          <ac:chgData name="Tim Cook" userId="d1c7cfb340f2c7ab" providerId="LiveId" clId="{68670842-B752-4FB7-86BD-28A55A152227}" dt="2023-01-23T00:56:34.115" v="1149"/>
          <ac:grpSpMkLst>
            <pc:docMk/>
            <pc:sldMk cId="3956742540" sldId="337"/>
            <ac:grpSpMk id="329" creationId="{BDC44545-EBB5-8334-023D-A4AFA565F8AA}"/>
          </ac:grpSpMkLst>
        </pc:grpChg>
        <pc:grpChg chg="del mod">
          <ac:chgData name="Tim Cook" userId="d1c7cfb340f2c7ab" providerId="LiveId" clId="{68670842-B752-4FB7-86BD-28A55A152227}" dt="2023-01-23T00:56:34.117" v="1159"/>
          <ac:grpSpMkLst>
            <pc:docMk/>
            <pc:sldMk cId="3956742540" sldId="337"/>
            <ac:grpSpMk id="333" creationId="{6BC43558-6EA0-58C3-4F4D-8630C48AF277}"/>
          </ac:grpSpMkLst>
        </pc:grpChg>
        <pc:grpChg chg="mod">
          <ac:chgData name="Tim Cook" userId="d1c7cfb340f2c7ab" providerId="LiveId" clId="{68670842-B752-4FB7-86BD-28A55A152227}" dt="2023-01-23T00:56:23.068" v="1096"/>
          <ac:grpSpMkLst>
            <pc:docMk/>
            <pc:sldMk cId="3956742540" sldId="337"/>
            <ac:grpSpMk id="335" creationId="{115D2517-6DE6-A507-BCED-DFC35189DCFC}"/>
          </ac:grpSpMkLst>
        </pc:grpChg>
        <pc:grpChg chg="del mod">
          <ac:chgData name="Tim Cook" userId="d1c7cfb340f2c7ab" providerId="LiveId" clId="{68670842-B752-4FB7-86BD-28A55A152227}" dt="2023-01-23T00:56:34.116" v="1158"/>
          <ac:grpSpMkLst>
            <pc:docMk/>
            <pc:sldMk cId="3956742540" sldId="337"/>
            <ac:grpSpMk id="342" creationId="{A5202A3F-70C3-52CF-CBF8-C37F74168BEF}"/>
          </ac:grpSpMkLst>
        </pc:grpChg>
        <pc:grpChg chg="del">
          <ac:chgData name="Tim Cook" userId="d1c7cfb340f2c7ab" providerId="LiveId" clId="{68670842-B752-4FB7-86BD-28A55A152227}" dt="2023-01-23T00:56:02.177" v="1080" actId="478"/>
          <ac:grpSpMkLst>
            <pc:docMk/>
            <pc:sldMk cId="3956742540" sldId="337"/>
            <ac:grpSpMk id="347" creationId="{37DB0655-C2E2-3418-2ADA-73332357A859}"/>
          </ac:grpSpMkLst>
        </pc:grpChg>
        <pc:grpChg chg="del">
          <ac:chgData name="Tim Cook" userId="d1c7cfb340f2c7ab" providerId="LiveId" clId="{68670842-B752-4FB7-86BD-28A55A152227}" dt="2023-01-23T00:56:03.032" v="1081" actId="478"/>
          <ac:grpSpMkLst>
            <pc:docMk/>
            <pc:sldMk cId="3956742540" sldId="337"/>
            <ac:grpSpMk id="348" creationId="{3D012587-2B7C-7ED3-0C40-730A012FC1F8}"/>
          </ac:grpSpMkLst>
        </pc:grpChg>
        <pc:grpChg chg="del">
          <ac:chgData name="Tim Cook" userId="d1c7cfb340f2c7ab" providerId="LiveId" clId="{68670842-B752-4FB7-86BD-28A55A152227}" dt="2023-01-23T00:56:14.650" v="1090" actId="478"/>
          <ac:grpSpMkLst>
            <pc:docMk/>
            <pc:sldMk cId="3956742540" sldId="337"/>
            <ac:grpSpMk id="363" creationId="{D4CB3781-01D0-E84D-3648-A73BC322EAB8}"/>
          </ac:grpSpMkLst>
        </pc:grpChg>
        <pc:grpChg chg="del">
          <ac:chgData name="Tim Cook" userId="d1c7cfb340f2c7ab" providerId="LiveId" clId="{68670842-B752-4FB7-86BD-28A55A152227}" dt="2023-01-23T00:56:14.272" v="1089" actId="478"/>
          <ac:grpSpMkLst>
            <pc:docMk/>
            <pc:sldMk cId="3956742540" sldId="337"/>
            <ac:grpSpMk id="364" creationId="{FE950B85-66F4-9367-2FAA-71C216CEE0B0}"/>
          </ac:grpSpMkLst>
        </pc:grpChg>
        <pc:grpChg chg="del">
          <ac:chgData name="Tim Cook" userId="d1c7cfb340f2c7ab" providerId="LiveId" clId="{68670842-B752-4FB7-86BD-28A55A152227}" dt="2023-01-23T00:56:09.504" v="1085" actId="478"/>
          <ac:grpSpMkLst>
            <pc:docMk/>
            <pc:sldMk cId="3956742540" sldId="337"/>
            <ac:grpSpMk id="365" creationId="{EF799C68-00F0-C72E-1480-543E6FC2D973}"/>
          </ac:grpSpMkLst>
        </pc:grpChg>
        <pc:grpChg chg="del">
          <ac:chgData name="Tim Cook" userId="d1c7cfb340f2c7ab" providerId="LiveId" clId="{68670842-B752-4FB7-86BD-28A55A152227}" dt="2023-01-23T00:56:13.745" v="1088" actId="478"/>
          <ac:grpSpMkLst>
            <pc:docMk/>
            <pc:sldMk cId="3956742540" sldId="337"/>
            <ac:grpSpMk id="366" creationId="{45F47081-1CE0-74D6-A8BB-AFB4E4AD539F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89" creationId="{F84EE02A-5AF6-142A-E486-07A660B79A1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0" creationId="{EA3DD91C-07CB-74DC-DE6B-DE7A225FE53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1" creationId="{24AE35BE-B91B-4474-81B9-6C09500C2F79}"/>
          </ac:grpSpMkLst>
        </pc:grpChg>
        <pc:grpChg chg="del">
          <ac:chgData name="Tim Cook" userId="d1c7cfb340f2c7ab" providerId="LiveId" clId="{68670842-B752-4FB7-86BD-28A55A152227}" dt="2023-01-23T00:56:12.058" v="1087" actId="478"/>
          <ac:grpSpMkLst>
            <pc:docMk/>
            <pc:sldMk cId="3956742540" sldId="337"/>
            <ac:grpSpMk id="392" creationId="{B43A3233-D2D1-C1B1-660A-1714E1D3E099}"/>
          </ac:grpSpMkLst>
        </pc:grpChg>
        <pc:grpChg chg="add del mod">
          <ac:chgData name="Tim Cook" userId="d1c7cfb340f2c7ab" providerId="LiveId" clId="{68670842-B752-4FB7-86BD-28A55A152227}" dt="2023-01-23T00:56:20.114" v="1093"/>
          <ac:grpSpMkLst>
            <pc:docMk/>
            <pc:sldMk cId="3956742540" sldId="337"/>
            <ac:grpSpMk id="416" creationId="{DDDEB2C3-D1EA-B435-DB95-64B5ACCF9C70}"/>
          </ac:grpSpMkLst>
        </pc:grpChg>
        <pc:grpChg chg="del">
          <ac:chgData name="Tim Cook" userId="d1c7cfb340f2c7ab" providerId="LiveId" clId="{68670842-B752-4FB7-86BD-28A55A152227}" dt="2023-01-23T00:56:15.144" v="1091" actId="478"/>
          <ac:grpSpMkLst>
            <pc:docMk/>
            <pc:sldMk cId="3956742540" sldId="337"/>
            <ac:grpSpMk id="441" creationId="{A4E39922-A044-3C81-4B1A-42C97E72367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2" creationId="{B97136F8-2AEF-BB95-890D-AF2761F89233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3" creationId="{CD78D5A5-029A-DA9D-B0E1-5E135E4AE69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4" creationId="{39A65218-2A6E-4165-3F8F-EBD3C2CE0F59}"/>
          </ac:grpSpMkLst>
        </pc:grpChg>
        <pc:grpChg chg="del">
          <ac:chgData name="Tim Cook" userId="d1c7cfb340f2c7ab" providerId="LiveId" clId="{68670842-B752-4FB7-86BD-28A55A152227}" dt="2023-01-23T00:56:16.091" v="1092" actId="478"/>
          <ac:grpSpMkLst>
            <pc:docMk/>
            <pc:sldMk cId="3956742540" sldId="337"/>
            <ac:grpSpMk id="445" creationId="{82C623A4-2000-D801-43E7-DF9982D5347F}"/>
          </ac:grpSpMkLst>
        </pc:grpChg>
        <pc:grpChg chg="del">
          <ac:chgData name="Tim Cook" userId="d1c7cfb340f2c7ab" providerId="LiveId" clId="{68670842-B752-4FB7-86BD-28A55A152227}" dt="2023-01-23T00:56:04.240" v="1082" actId="478"/>
          <ac:grpSpMkLst>
            <pc:docMk/>
            <pc:sldMk cId="3956742540" sldId="337"/>
            <ac:grpSpMk id="449" creationId="{A6A3AF46-BA31-C9AC-6BCD-7D8C71EFB0F0}"/>
          </ac:grpSpMkLst>
        </pc:grp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3" creationId="{33D77C50-A2FB-263B-6A1C-3AE724B5712D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66" creationId="{2433D174-8014-0A04-98FA-E40AD2A4B0D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2" creationId="{FCFC392C-162C-E1BE-DF30-439479413D54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3" creationId="{72466C55-5513-8506-213C-4BB1660B158F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0" creationId="{69D75B12-9BF5-CFDF-A226-2772B3908FF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1" creationId="{0F72DFE9-6BD3-5E2C-6155-A42FBF75DE68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2" creationId="{5AD756EE-A44B-7806-80D4-B1CE3A1072B6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3" creationId="{79724013-0415-F911-9A20-C6EC4A6C44B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4" creationId="{9DBBCB09-2489-C269-243C-60908A1AA17C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6" creationId="{F147EE57-A8E7-13B3-ED68-E470B5AE2CAC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8" creationId="{BC4BAC04-2BBE-DC35-AA96-FBEDDD944735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9" creationId="{71A4F45A-EF16-620B-21F1-2554064299E3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0" creationId="{61D88BAB-73CB-BAF7-A7F4-1F92E5326CAA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1" creationId="{D260CCDE-90EF-1604-6E4C-C95D2D6CD6C0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7" creationId="{7642FE80-3DBB-DA1A-A908-7CEC13653137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8" creationId="{9503372E-9382-2FE4-CF00-AE92B4DB5FB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9" creationId="{05FCA206-6C55-E85D-4A3A-92D2D0EA9FC2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50" creationId="{6ECF31E0-7BAA-5D52-92A4-33CE871052DA}"/>
          </ac:inkMkLst>
        </pc:inkChg>
        <pc:inkChg chg="del mod">
          <ac:chgData name="Tim Cook" userId="d1c7cfb340f2c7ab" providerId="LiveId" clId="{68670842-B752-4FB7-86BD-28A55A152227}" dt="2023-01-23T00:56:25.132" v="1099"/>
          <ac:inkMkLst>
            <pc:docMk/>
            <pc:sldMk cId="3956742540" sldId="337"/>
            <ac:inkMk id="175" creationId="{051BD305-AE0C-37A8-C326-635CF6654553}"/>
          </ac:inkMkLst>
        </pc:inkChg>
        <pc:inkChg chg="del mod">
          <ac:chgData name="Tim Cook" userId="d1c7cfb340f2c7ab" providerId="LiveId" clId="{68670842-B752-4FB7-86BD-28A55A152227}" dt="2023-01-23T00:56:25.132" v="1100"/>
          <ac:inkMkLst>
            <pc:docMk/>
            <pc:sldMk cId="3956742540" sldId="337"/>
            <ac:inkMk id="176" creationId="{7B638174-697E-0193-BF43-0AFA0E20199D}"/>
          </ac:inkMkLst>
        </pc:inkChg>
        <pc:inkChg chg="del mod">
          <ac:chgData name="Tim Cook" userId="d1c7cfb340f2c7ab" providerId="LiveId" clId="{68670842-B752-4FB7-86BD-28A55A152227}" dt="2023-01-23T00:56:25.131" v="1098"/>
          <ac:inkMkLst>
            <pc:docMk/>
            <pc:sldMk cId="3956742540" sldId="337"/>
            <ac:inkMk id="177" creationId="{4457918B-C3D8-D411-E403-19A7B62CA7BD}"/>
          </ac:inkMkLst>
        </pc:inkChg>
        <pc:inkChg chg="del">
          <ac:chgData name="Tim Cook" userId="d1c7cfb340f2c7ab" providerId="LiveId" clId="{68670842-B752-4FB7-86BD-28A55A152227}" dt="2023-01-23T00:56:25.130" v="1097"/>
          <ac:inkMkLst>
            <pc:docMk/>
            <pc:sldMk cId="3956742540" sldId="337"/>
            <ac:inkMk id="178" creationId="{CC15257C-2E89-0A0B-4593-A65F5D32902F}"/>
          </ac:inkMkLst>
        </pc:inkChg>
        <pc:inkChg chg="del mod">
          <ac:chgData name="Tim Cook" userId="d1c7cfb340f2c7ab" providerId="LiveId" clId="{68670842-B752-4FB7-86BD-28A55A152227}" dt="2023-01-23T00:56:26.770" v="1104"/>
          <ac:inkMkLst>
            <pc:docMk/>
            <pc:sldMk cId="3956742540" sldId="337"/>
            <ac:inkMk id="179" creationId="{A25FFB4F-CF9E-6D20-A317-C4BC2645E59F}"/>
          </ac:inkMkLst>
        </pc:inkChg>
        <pc:inkChg chg="del mod">
          <ac:chgData name="Tim Cook" userId="d1c7cfb340f2c7ab" providerId="LiveId" clId="{68670842-B752-4FB7-86BD-28A55A152227}" dt="2023-01-23T00:56:26.769" v="1103"/>
          <ac:inkMkLst>
            <pc:docMk/>
            <pc:sldMk cId="3956742540" sldId="337"/>
            <ac:inkMk id="180" creationId="{794AB189-0951-6D4A-9F71-9A9D339B7560}"/>
          </ac:inkMkLst>
        </pc:inkChg>
        <pc:inkChg chg="del">
          <ac:chgData name="Tim Cook" userId="d1c7cfb340f2c7ab" providerId="LiveId" clId="{68670842-B752-4FB7-86BD-28A55A152227}" dt="2023-01-23T00:56:26.769" v="1102"/>
          <ac:inkMkLst>
            <pc:docMk/>
            <pc:sldMk cId="3956742540" sldId="337"/>
            <ac:inkMk id="181" creationId="{9ECECF11-D2DA-551A-47C5-69E13F2468AC}"/>
          </ac:inkMkLst>
        </pc:inkChg>
        <pc:inkChg chg="del mod">
          <ac:chgData name="Tim Cook" userId="d1c7cfb340f2c7ab" providerId="LiveId" clId="{68670842-B752-4FB7-86BD-28A55A152227}" dt="2023-01-23T00:56:25.872" v="1101"/>
          <ac:inkMkLst>
            <pc:docMk/>
            <pc:sldMk cId="3956742540" sldId="337"/>
            <ac:inkMk id="182" creationId="{86B4146F-D5FD-D2D5-DD8B-C6F9FEBA30CE}"/>
          </ac:inkMkLst>
        </pc:inkChg>
        <pc:inkChg chg="del">
          <ac:chgData name="Tim Cook" userId="d1c7cfb340f2c7ab" providerId="LiveId" clId="{68670842-B752-4FB7-86BD-28A55A152227}" dt="2023-01-23T00:56:31.033" v="1113"/>
          <ac:inkMkLst>
            <pc:docMk/>
            <pc:sldMk cId="3956742540" sldId="337"/>
            <ac:inkMk id="183" creationId="{1DA5B5AE-28F0-F10C-3515-C09B66149984}"/>
          </ac:inkMkLst>
        </pc:inkChg>
        <pc:inkChg chg="del mod">
          <ac:chgData name="Tim Cook" userId="d1c7cfb340f2c7ab" providerId="LiveId" clId="{68670842-B752-4FB7-86BD-28A55A152227}" dt="2023-01-23T00:56:31.035" v="1131"/>
          <ac:inkMkLst>
            <pc:docMk/>
            <pc:sldMk cId="3956742540" sldId="337"/>
            <ac:inkMk id="184" creationId="{AB7161E6-7C46-57ED-1A7E-F858DDFBEA37}"/>
          </ac:inkMkLst>
        </pc:inkChg>
        <pc:inkChg chg="del mod">
          <ac:chgData name="Tim Cook" userId="d1c7cfb340f2c7ab" providerId="LiveId" clId="{68670842-B752-4FB7-86BD-28A55A152227}" dt="2023-01-23T00:56:31.033" v="1116"/>
          <ac:inkMkLst>
            <pc:docMk/>
            <pc:sldMk cId="3956742540" sldId="337"/>
            <ac:inkMk id="188" creationId="{E46E4764-8F67-CD84-7BA4-2439D7D79C9C}"/>
          </ac:inkMkLst>
        </pc:inkChg>
        <pc:inkChg chg="del">
          <ac:chgData name="Tim Cook" userId="d1c7cfb340f2c7ab" providerId="LiveId" clId="{68670842-B752-4FB7-86BD-28A55A152227}" dt="2023-01-23T00:56:31.034" v="1118"/>
          <ac:inkMkLst>
            <pc:docMk/>
            <pc:sldMk cId="3956742540" sldId="337"/>
            <ac:inkMk id="190" creationId="{B54BA538-173D-0B1E-276F-F0EA3CC7490B}"/>
          </ac:inkMkLst>
        </pc:inkChg>
        <pc:inkChg chg="del mod">
          <ac:chgData name="Tim Cook" userId="d1c7cfb340f2c7ab" providerId="LiveId" clId="{68670842-B752-4FB7-86BD-28A55A152227}" dt="2023-01-23T00:56:31.034" v="1123"/>
          <ac:inkMkLst>
            <pc:docMk/>
            <pc:sldMk cId="3956742540" sldId="337"/>
            <ac:inkMk id="191" creationId="{6C414EA8-05DE-62A0-9D9A-882E30A45C7D}"/>
          </ac:inkMkLst>
        </pc:inkChg>
        <pc:inkChg chg="del mod">
          <ac:chgData name="Tim Cook" userId="d1c7cfb340f2c7ab" providerId="LiveId" clId="{68670842-B752-4FB7-86BD-28A55A152227}" dt="2023-01-23T00:56:31.035" v="1127"/>
          <ac:inkMkLst>
            <pc:docMk/>
            <pc:sldMk cId="3956742540" sldId="337"/>
            <ac:inkMk id="192" creationId="{6957B964-8006-4999-A848-85EA456C81F6}"/>
          </ac:inkMkLst>
        </pc:inkChg>
        <pc:inkChg chg="del">
          <ac:chgData name="Tim Cook" userId="d1c7cfb340f2c7ab" providerId="LiveId" clId="{68670842-B752-4FB7-86BD-28A55A152227}" dt="2023-01-23T00:56:31.034" v="1117"/>
          <ac:inkMkLst>
            <pc:docMk/>
            <pc:sldMk cId="3956742540" sldId="337"/>
            <ac:inkMk id="193" creationId="{66403E13-70E2-AF3A-7527-DABC80A84BC1}"/>
          </ac:inkMkLst>
        </pc:inkChg>
        <pc:inkChg chg="del mod">
          <ac:chgData name="Tim Cook" userId="d1c7cfb340f2c7ab" providerId="LiveId" clId="{68670842-B752-4FB7-86BD-28A55A152227}" dt="2023-01-23T00:56:31.035" v="1129"/>
          <ac:inkMkLst>
            <pc:docMk/>
            <pc:sldMk cId="3956742540" sldId="337"/>
            <ac:inkMk id="195" creationId="{2EFEC8B4-A588-9018-F33F-96D2D4F2DF64}"/>
          </ac:inkMkLst>
        </pc:inkChg>
        <pc:inkChg chg="del mod">
          <ac:chgData name="Tim Cook" userId="d1c7cfb340f2c7ab" providerId="LiveId" clId="{68670842-B752-4FB7-86BD-28A55A152227}" dt="2023-01-23T00:56:31.036" v="1135"/>
          <ac:inkMkLst>
            <pc:docMk/>
            <pc:sldMk cId="3956742540" sldId="337"/>
            <ac:inkMk id="196" creationId="{65E3E77A-FD40-CA6B-84EB-C564EE65754A}"/>
          </ac:inkMkLst>
        </pc:inkChg>
        <pc:inkChg chg="del">
          <ac:chgData name="Tim Cook" userId="d1c7cfb340f2c7ab" providerId="LiveId" clId="{68670842-B752-4FB7-86BD-28A55A152227}" dt="2023-01-23T00:56:31.035" v="1126"/>
          <ac:inkMkLst>
            <pc:docMk/>
            <pc:sldMk cId="3956742540" sldId="337"/>
            <ac:inkMk id="197" creationId="{489BE13D-49DD-E18F-F0D3-465D5EC6B81D}"/>
          </ac:inkMkLst>
        </pc:inkChg>
        <pc:inkChg chg="del mod">
          <ac:chgData name="Tim Cook" userId="d1c7cfb340f2c7ab" providerId="LiveId" clId="{68670842-B752-4FB7-86BD-28A55A152227}" dt="2023-01-23T00:56:31.036" v="1141"/>
          <ac:inkMkLst>
            <pc:docMk/>
            <pc:sldMk cId="3956742540" sldId="337"/>
            <ac:inkMk id="199" creationId="{799CD05B-AC3C-A760-02BD-C2CB60BB11EE}"/>
          </ac:inkMkLst>
        </pc:inkChg>
        <pc:inkChg chg="del mod">
          <ac:chgData name="Tim Cook" userId="d1c7cfb340f2c7ab" providerId="LiveId" clId="{68670842-B752-4FB7-86BD-28A55A152227}" dt="2023-01-23T00:56:31.034" v="1119"/>
          <ac:inkMkLst>
            <pc:docMk/>
            <pc:sldMk cId="3956742540" sldId="337"/>
            <ac:inkMk id="200" creationId="{F8B2D69F-6D62-15C7-FDB1-B736885AF96A}"/>
          </ac:inkMkLst>
        </pc:inkChg>
        <pc:inkChg chg="del">
          <ac:chgData name="Tim Cook" userId="d1c7cfb340f2c7ab" providerId="LiveId" clId="{68670842-B752-4FB7-86BD-28A55A152227}" dt="2023-01-23T00:56:31.033" v="1109"/>
          <ac:inkMkLst>
            <pc:docMk/>
            <pc:sldMk cId="3956742540" sldId="337"/>
            <ac:inkMk id="201" creationId="{B6BE3055-97B3-33B3-8C93-B3859661CAA5}"/>
          </ac:inkMkLst>
        </pc:inkChg>
        <pc:inkChg chg="del">
          <ac:chgData name="Tim Cook" userId="d1c7cfb340f2c7ab" providerId="LiveId" clId="{68670842-B752-4FB7-86BD-28A55A152227}" dt="2023-01-23T00:56:31.036" v="1138"/>
          <ac:inkMkLst>
            <pc:docMk/>
            <pc:sldMk cId="3956742540" sldId="337"/>
            <ac:inkMk id="236" creationId="{7F67E791-62F5-236C-3DA5-5A4CCF163B46}"/>
          </ac:inkMkLst>
        </pc:inkChg>
        <pc:inkChg chg="del mod">
          <ac:chgData name="Tim Cook" userId="d1c7cfb340f2c7ab" providerId="LiveId" clId="{68670842-B752-4FB7-86BD-28A55A152227}" dt="2023-01-23T00:56:31.033" v="1114"/>
          <ac:inkMkLst>
            <pc:docMk/>
            <pc:sldMk cId="3956742540" sldId="337"/>
            <ac:inkMk id="274" creationId="{C7ED48D2-B576-FB31-8DCE-A2CA4DEB3B4F}"/>
          </ac:inkMkLst>
        </pc:inkChg>
        <pc:inkChg chg="del mod">
          <ac:chgData name="Tim Cook" userId="d1c7cfb340f2c7ab" providerId="LiveId" clId="{68670842-B752-4FB7-86BD-28A55A152227}" dt="2023-01-23T00:56:31.037" v="1142"/>
          <ac:inkMkLst>
            <pc:docMk/>
            <pc:sldMk cId="3956742540" sldId="337"/>
            <ac:inkMk id="275" creationId="{BE6DA4C2-D85A-D831-DD66-0E33CB1790DF}"/>
          </ac:inkMkLst>
        </pc:inkChg>
        <pc:inkChg chg="del">
          <ac:chgData name="Tim Cook" userId="d1c7cfb340f2c7ab" providerId="LiveId" clId="{68670842-B752-4FB7-86BD-28A55A152227}" dt="2023-01-23T00:56:31.033" v="1110"/>
          <ac:inkMkLst>
            <pc:docMk/>
            <pc:sldMk cId="3956742540" sldId="337"/>
            <ac:inkMk id="276" creationId="{AB0C2EEF-DB49-5A8D-4B31-59BB568E3C01}"/>
          </ac:inkMkLst>
        </pc:inkChg>
        <pc:inkChg chg="del mod">
          <ac:chgData name="Tim Cook" userId="d1c7cfb340f2c7ab" providerId="LiveId" clId="{68670842-B752-4FB7-86BD-28A55A152227}" dt="2023-01-23T00:56:31.036" v="1136"/>
          <ac:inkMkLst>
            <pc:docMk/>
            <pc:sldMk cId="3956742540" sldId="337"/>
            <ac:inkMk id="277" creationId="{03F0567F-8986-5BD2-9008-205FAC26D940}"/>
          </ac:inkMkLst>
        </pc:inkChg>
        <pc:inkChg chg="del mod">
          <ac:chgData name="Tim Cook" userId="d1c7cfb340f2c7ab" providerId="LiveId" clId="{68670842-B752-4FB7-86BD-28A55A152227}" dt="2023-01-23T00:56:31.034" v="1124"/>
          <ac:inkMkLst>
            <pc:docMk/>
            <pc:sldMk cId="3956742540" sldId="337"/>
            <ac:inkMk id="278" creationId="{0469A7F5-1B05-7891-B637-1F6075DA69AF}"/>
          </ac:inkMkLst>
        </pc:inkChg>
        <pc:inkChg chg="del mod">
          <ac:chgData name="Tim Cook" userId="d1c7cfb340f2c7ab" providerId="LiveId" clId="{68670842-B752-4FB7-86BD-28A55A152227}" dt="2023-01-23T00:56:31.036" v="1137"/>
          <ac:inkMkLst>
            <pc:docMk/>
            <pc:sldMk cId="3956742540" sldId="337"/>
            <ac:inkMk id="280" creationId="{01CA21EC-5096-CEBE-FC58-538E2F307D91}"/>
          </ac:inkMkLst>
        </pc:inkChg>
        <pc:inkChg chg="del">
          <ac:chgData name="Tim Cook" userId="d1c7cfb340f2c7ab" providerId="LiveId" clId="{68670842-B752-4FB7-86BD-28A55A152227}" dt="2023-01-23T00:56:31.034" v="1120"/>
          <ac:inkMkLst>
            <pc:docMk/>
            <pc:sldMk cId="3956742540" sldId="337"/>
            <ac:inkMk id="281" creationId="{7359313B-1C4F-A895-2C44-3C074CAE722E}"/>
          </ac:inkMkLst>
        </pc:inkChg>
        <pc:inkChg chg="del mod">
          <ac:chgData name="Tim Cook" userId="d1c7cfb340f2c7ab" providerId="LiveId" clId="{68670842-B752-4FB7-86BD-28A55A152227}" dt="2023-01-23T00:56:31.036" v="1140"/>
          <ac:inkMkLst>
            <pc:docMk/>
            <pc:sldMk cId="3956742540" sldId="337"/>
            <ac:inkMk id="282" creationId="{0F7987C5-31C4-503D-E9AD-D3A36E4A9E93}"/>
          </ac:inkMkLst>
        </pc:inkChg>
        <pc:inkChg chg="del mod">
          <ac:chgData name="Tim Cook" userId="d1c7cfb340f2c7ab" providerId="LiveId" clId="{68670842-B752-4FB7-86BD-28A55A152227}" dt="2023-01-23T00:56:31.037" v="1143"/>
          <ac:inkMkLst>
            <pc:docMk/>
            <pc:sldMk cId="3956742540" sldId="337"/>
            <ac:inkMk id="283" creationId="{36176263-616D-267F-81A8-FCE3DD628C59}"/>
          </ac:inkMkLst>
        </pc:inkChg>
        <pc:inkChg chg="del">
          <ac:chgData name="Tim Cook" userId="d1c7cfb340f2c7ab" providerId="LiveId" clId="{68670842-B752-4FB7-86BD-28A55A152227}" dt="2023-01-23T00:56:31.033" v="1107"/>
          <ac:inkMkLst>
            <pc:docMk/>
            <pc:sldMk cId="3956742540" sldId="337"/>
            <ac:inkMk id="284" creationId="{9E67DE75-8CE0-0B0B-9C25-7991A0DBC1B7}"/>
          </ac:inkMkLst>
        </pc:inkChg>
        <pc:inkChg chg="del mod">
          <ac:chgData name="Tim Cook" userId="d1c7cfb340f2c7ab" providerId="LiveId" clId="{68670842-B752-4FB7-86BD-28A55A152227}" dt="2023-01-23T00:56:31.036" v="1139"/>
          <ac:inkMkLst>
            <pc:docMk/>
            <pc:sldMk cId="3956742540" sldId="337"/>
            <ac:inkMk id="285" creationId="{E6B7BE37-261F-CF61-945D-EC8C96B39E08}"/>
          </ac:inkMkLst>
        </pc:inkChg>
        <pc:inkChg chg="del mod">
          <ac:chgData name="Tim Cook" userId="d1c7cfb340f2c7ab" providerId="LiveId" clId="{68670842-B752-4FB7-86BD-28A55A152227}" dt="2023-01-23T00:56:31.033" v="1111"/>
          <ac:inkMkLst>
            <pc:docMk/>
            <pc:sldMk cId="3956742540" sldId="337"/>
            <ac:inkMk id="286" creationId="{DEA0D746-52FE-2078-0A5A-80BE22F3D9BA}"/>
          </ac:inkMkLst>
        </pc:inkChg>
        <pc:inkChg chg="del">
          <ac:chgData name="Tim Cook" userId="d1c7cfb340f2c7ab" providerId="LiveId" clId="{68670842-B752-4FB7-86BD-28A55A152227}" dt="2023-01-23T00:56:31.033" v="1108"/>
          <ac:inkMkLst>
            <pc:docMk/>
            <pc:sldMk cId="3956742540" sldId="337"/>
            <ac:inkMk id="289" creationId="{B14C5EF0-F84D-3F91-9CB1-A1E5099D130F}"/>
          </ac:inkMkLst>
        </pc:inkChg>
        <pc:inkChg chg="del mod">
          <ac:chgData name="Tim Cook" userId="d1c7cfb340f2c7ab" providerId="LiveId" clId="{68670842-B752-4FB7-86BD-28A55A152227}" dt="2023-01-23T00:56:31.037" v="1144"/>
          <ac:inkMkLst>
            <pc:docMk/>
            <pc:sldMk cId="3956742540" sldId="337"/>
            <ac:inkMk id="290" creationId="{18AABB7E-0C69-789F-76ED-58BC43455F6E}"/>
          </ac:inkMkLst>
        </pc:inkChg>
        <pc:inkChg chg="del mod">
          <ac:chgData name="Tim Cook" userId="d1c7cfb340f2c7ab" providerId="LiveId" clId="{68670842-B752-4FB7-86BD-28A55A152227}" dt="2023-01-23T00:56:31.035" v="1132"/>
          <ac:inkMkLst>
            <pc:docMk/>
            <pc:sldMk cId="3956742540" sldId="337"/>
            <ac:inkMk id="291" creationId="{A046F0D2-99FB-B86B-10D7-E8EC965CA941}"/>
          </ac:inkMkLst>
        </pc:inkChg>
        <pc:inkChg chg="del mod">
          <ac:chgData name="Tim Cook" userId="d1c7cfb340f2c7ab" providerId="LiveId" clId="{68670842-B752-4FB7-86BD-28A55A152227}" dt="2023-01-23T00:56:31.035" v="1125"/>
          <ac:inkMkLst>
            <pc:docMk/>
            <pc:sldMk cId="3956742540" sldId="337"/>
            <ac:inkMk id="292" creationId="{CADE70EA-2360-A720-FAD1-18C8E03E21B5}"/>
          </ac:inkMkLst>
        </pc:inkChg>
        <pc:inkChg chg="del mod">
          <ac:chgData name="Tim Cook" userId="d1c7cfb340f2c7ab" providerId="LiveId" clId="{68670842-B752-4FB7-86BD-28A55A152227}" dt="2023-01-23T00:56:31.034" v="1122"/>
          <ac:inkMkLst>
            <pc:docMk/>
            <pc:sldMk cId="3956742540" sldId="337"/>
            <ac:inkMk id="293" creationId="{9F93A9B6-8296-1977-1933-E16D0036038E}"/>
          </ac:inkMkLst>
        </pc:inkChg>
        <pc:inkChg chg="del mod">
          <ac:chgData name="Tim Cook" userId="d1c7cfb340f2c7ab" providerId="LiveId" clId="{68670842-B752-4FB7-86BD-28A55A152227}" dt="2023-01-23T00:56:31.033" v="1106"/>
          <ac:inkMkLst>
            <pc:docMk/>
            <pc:sldMk cId="3956742540" sldId="337"/>
            <ac:inkMk id="294" creationId="{8A58EE46-A9DF-BE7B-2DE6-8838C12AE2D7}"/>
          </ac:inkMkLst>
        </pc:inkChg>
        <pc:inkChg chg="del mod">
          <ac:chgData name="Tim Cook" userId="d1c7cfb340f2c7ab" providerId="LiveId" clId="{68670842-B752-4FB7-86BD-28A55A152227}" dt="2023-01-23T00:56:31.033" v="1112"/>
          <ac:inkMkLst>
            <pc:docMk/>
            <pc:sldMk cId="3956742540" sldId="337"/>
            <ac:inkMk id="295" creationId="{F03101D3-6A87-662B-C6C4-FFB5A6817E49}"/>
          </ac:inkMkLst>
        </pc:inkChg>
        <pc:inkChg chg="del">
          <ac:chgData name="Tim Cook" userId="d1c7cfb340f2c7ab" providerId="LiveId" clId="{68670842-B752-4FB7-86BD-28A55A152227}" dt="2023-01-23T00:56:31.033" v="1105"/>
          <ac:inkMkLst>
            <pc:docMk/>
            <pc:sldMk cId="3956742540" sldId="337"/>
            <ac:inkMk id="296" creationId="{9F064E23-5063-54CF-13E5-1897F724AA33}"/>
          </ac:inkMkLst>
        </pc:inkChg>
        <pc:inkChg chg="del">
          <ac:chgData name="Tim Cook" userId="d1c7cfb340f2c7ab" providerId="LiveId" clId="{68670842-B752-4FB7-86BD-28A55A152227}" dt="2023-01-23T00:56:31.033" v="1115"/>
          <ac:inkMkLst>
            <pc:docMk/>
            <pc:sldMk cId="3956742540" sldId="337"/>
            <ac:inkMk id="297" creationId="{1E523A6D-BE31-19FB-6B19-ADB6E9C1A368}"/>
          </ac:inkMkLst>
        </pc:inkChg>
        <pc:inkChg chg="del mod">
          <ac:chgData name="Tim Cook" userId="d1c7cfb340f2c7ab" providerId="LiveId" clId="{68670842-B752-4FB7-86BD-28A55A152227}" dt="2023-01-23T00:56:31.035" v="1130"/>
          <ac:inkMkLst>
            <pc:docMk/>
            <pc:sldMk cId="3956742540" sldId="337"/>
            <ac:inkMk id="298" creationId="{C94B638C-1408-31A6-05F9-2CFF596B2298}"/>
          </ac:inkMkLst>
        </pc:inkChg>
        <pc:inkChg chg="del mod">
          <ac:chgData name="Tim Cook" userId="d1c7cfb340f2c7ab" providerId="LiveId" clId="{68670842-B752-4FB7-86BD-28A55A152227}" dt="2023-01-23T00:56:31.035" v="1128"/>
          <ac:inkMkLst>
            <pc:docMk/>
            <pc:sldMk cId="3956742540" sldId="337"/>
            <ac:inkMk id="299" creationId="{4ECEE344-D14F-EB68-4A87-2FEA4DBEA96D}"/>
          </ac:inkMkLst>
        </pc:inkChg>
        <pc:inkChg chg="del mod">
          <ac:chgData name="Tim Cook" userId="d1c7cfb340f2c7ab" providerId="LiveId" clId="{68670842-B752-4FB7-86BD-28A55A152227}" dt="2023-01-23T00:56:31.034" v="1121"/>
          <ac:inkMkLst>
            <pc:docMk/>
            <pc:sldMk cId="3956742540" sldId="337"/>
            <ac:inkMk id="300" creationId="{8D528520-A4A9-1724-D045-020CB4D0B44C}"/>
          </ac:inkMkLst>
        </pc:inkChg>
        <pc:inkChg chg="del mod">
          <ac:chgData name="Tim Cook" userId="d1c7cfb340f2c7ab" providerId="LiveId" clId="{68670842-B752-4FB7-86BD-28A55A152227}" dt="2023-01-23T00:56:31.035" v="1133"/>
          <ac:inkMkLst>
            <pc:docMk/>
            <pc:sldMk cId="3956742540" sldId="337"/>
            <ac:inkMk id="304" creationId="{B7331549-EDF5-B1B0-F98E-5F9B3AB4E24F}"/>
          </ac:inkMkLst>
        </pc:inkChg>
        <pc:inkChg chg="del mod">
          <ac:chgData name="Tim Cook" userId="d1c7cfb340f2c7ab" providerId="LiveId" clId="{68670842-B752-4FB7-86BD-28A55A152227}" dt="2023-01-23T00:56:31.036" v="1134"/>
          <ac:inkMkLst>
            <pc:docMk/>
            <pc:sldMk cId="3956742540" sldId="337"/>
            <ac:inkMk id="305" creationId="{EF5A0306-87DF-7F6E-FFC2-0DE832CD52A9}"/>
          </ac:inkMkLst>
        </pc:inkChg>
        <pc:inkChg chg="del 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307" creationId="{B748F866-9FEC-5762-C8C1-2D4244A83E21}"/>
          </ac:inkMkLst>
        </pc:inkChg>
        <pc:inkChg chg="del mod">
          <ac:chgData name="Tim Cook" userId="d1c7cfb340f2c7ab" providerId="LiveId" clId="{68670842-B752-4FB7-86BD-28A55A152227}" dt="2023-01-23T00:56:23.068" v="1095"/>
          <ac:inkMkLst>
            <pc:docMk/>
            <pc:sldMk cId="3956742540" sldId="337"/>
            <ac:inkMk id="308" creationId="{EE953651-B64D-B4E0-FCFA-90D27EA86C3E}"/>
          </ac:inkMkLst>
        </pc:inkChg>
        <pc:inkChg chg="del mod">
          <ac:chgData name="Tim Cook" userId="d1c7cfb340f2c7ab" providerId="LiveId" clId="{68670842-B752-4FB7-86BD-28A55A152227}" dt="2023-01-23T00:56:34.116" v="1158"/>
          <ac:inkMkLst>
            <pc:docMk/>
            <pc:sldMk cId="3956742540" sldId="337"/>
            <ac:inkMk id="316" creationId="{9E5FF8AE-09A0-19A5-88C9-A34A1ACD0646}"/>
          </ac:inkMkLst>
        </pc:inkChg>
        <pc:inkChg chg="del mod">
          <ac:chgData name="Tim Cook" userId="d1c7cfb340f2c7ab" providerId="LiveId" clId="{68670842-B752-4FB7-86BD-28A55A152227}" dt="2023-01-23T00:56:34.116" v="1153"/>
          <ac:inkMkLst>
            <pc:docMk/>
            <pc:sldMk cId="3956742540" sldId="337"/>
            <ac:inkMk id="317" creationId="{274FE01C-57A3-A138-DDA4-2DEB76CFFEBA}"/>
          </ac:inkMkLst>
        </pc:inkChg>
        <pc:inkChg chg="del mod">
          <ac:chgData name="Tim Cook" userId="d1c7cfb340f2c7ab" providerId="LiveId" clId="{68670842-B752-4FB7-86BD-28A55A152227}" dt="2023-01-23T00:56:34.116" v="1155"/>
          <ac:inkMkLst>
            <pc:docMk/>
            <pc:sldMk cId="3956742540" sldId="337"/>
            <ac:inkMk id="319" creationId="{86F24694-748D-88E0-7E7E-BD29A47DED19}"/>
          </ac:inkMkLst>
        </pc:inkChg>
        <pc:inkChg chg="del mod">
          <ac:chgData name="Tim Cook" userId="d1c7cfb340f2c7ab" providerId="LiveId" clId="{68670842-B752-4FB7-86BD-28A55A152227}" dt="2023-01-23T00:56:34.116" v="1157"/>
          <ac:inkMkLst>
            <pc:docMk/>
            <pc:sldMk cId="3956742540" sldId="337"/>
            <ac:inkMk id="320" creationId="{9A5D4B88-A476-44DA-6837-09D26A575320}"/>
          </ac:inkMkLst>
        </pc:inkChg>
        <pc:inkChg chg="del mod">
          <ac:chgData name="Tim Cook" userId="d1c7cfb340f2c7ab" providerId="LiveId" clId="{68670842-B752-4FB7-86BD-28A55A152227}" dt="2023-01-23T00:56:34.117" v="1160"/>
          <ac:inkMkLst>
            <pc:docMk/>
            <pc:sldMk cId="3956742540" sldId="337"/>
            <ac:inkMk id="322" creationId="{3050C826-FABD-3F12-6690-5A7863C1DACC}"/>
          </ac:inkMkLst>
        </pc:inkChg>
        <pc:inkChg chg="del mod">
          <ac:chgData name="Tim Cook" userId="d1c7cfb340f2c7ab" providerId="LiveId" clId="{68670842-B752-4FB7-86BD-28A55A152227}" dt="2023-01-23T00:56:34.115" v="1148"/>
          <ac:inkMkLst>
            <pc:docMk/>
            <pc:sldMk cId="3956742540" sldId="337"/>
            <ac:inkMk id="323" creationId="{CB93D131-0428-18F0-FB7D-8CDD130B3C11}"/>
          </ac:inkMkLst>
        </pc:inkChg>
        <pc:inkChg chg="del mod">
          <ac:chgData name="Tim Cook" userId="d1c7cfb340f2c7ab" providerId="LiveId" clId="{68670842-B752-4FB7-86BD-28A55A152227}" dt="2023-01-23T00:56:34.116" v="1154"/>
          <ac:inkMkLst>
            <pc:docMk/>
            <pc:sldMk cId="3956742540" sldId="337"/>
            <ac:inkMk id="324" creationId="{6995F609-6FBF-2D1E-C425-D0DFFD7AB20C}"/>
          </ac:inkMkLst>
        </pc:inkChg>
        <pc:inkChg chg="del">
          <ac:chgData name="Tim Cook" userId="d1c7cfb340f2c7ab" providerId="LiveId" clId="{68670842-B752-4FB7-86BD-28A55A152227}" dt="2023-01-23T00:56:34.115" v="1147"/>
          <ac:inkMkLst>
            <pc:docMk/>
            <pc:sldMk cId="3956742540" sldId="337"/>
            <ac:inkMk id="326" creationId="{EAD0F40F-6AFD-766F-B3F2-352981783F0B}"/>
          </ac:inkMkLst>
        </pc:inkChg>
        <pc:inkChg chg="del mod">
          <ac:chgData name="Tim Cook" userId="d1c7cfb340f2c7ab" providerId="LiveId" clId="{68670842-B752-4FB7-86BD-28A55A152227}" dt="2023-01-23T00:56:34.116" v="1156"/>
          <ac:inkMkLst>
            <pc:docMk/>
            <pc:sldMk cId="3956742540" sldId="337"/>
            <ac:inkMk id="327" creationId="{FEFC679E-1F2D-CD36-6BA4-3C45062EBD28}"/>
          </ac:inkMkLst>
        </pc:inkChg>
        <pc:inkChg chg="del mod">
          <ac:chgData name="Tim Cook" userId="d1c7cfb340f2c7ab" providerId="LiveId" clId="{68670842-B752-4FB7-86BD-28A55A152227}" dt="2023-01-23T00:56:34.115" v="1149"/>
          <ac:inkMkLst>
            <pc:docMk/>
            <pc:sldMk cId="3956742540" sldId="337"/>
            <ac:inkMk id="328" creationId="{2280EAFB-2062-3CCD-A0AE-7C5F13550528}"/>
          </ac:inkMkLst>
        </pc:inkChg>
        <pc:inkChg chg="del">
          <ac:chgData name="Tim Cook" userId="d1c7cfb340f2c7ab" providerId="LiveId" clId="{68670842-B752-4FB7-86BD-28A55A152227}" dt="2023-01-23T00:56:34.116" v="1152"/>
          <ac:inkMkLst>
            <pc:docMk/>
            <pc:sldMk cId="3956742540" sldId="337"/>
            <ac:inkMk id="330" creationId="{EE35B84F-0A8F-3E56-B205-C9646B08B9A3}"/>
          </ac:inkMkLst>
        </pc:inkChg>
        <pc:inkChg chg="del mod">
          <ac:chgData name="Tim Cook" userId="d1c7cfb340f2c7ab" providerId="LiveId" clId="{68670842-B752-4FB7-86BD-28A55A152227}" dt="2023-01-23T00:56:34.117" v="1161"/>
          <ac:inkMkLst>
            <pc:docMk/>
            <pc:sldMk cId="3956742540" sldId="337"/>
            <ac:inkMk id="331" creationId="{99966DEF-4F93-322B-60E8-58D4F841F23C}"/>
          </ac:inkMkLst>
        </pc:inkChg>
        <pc:inkChg chg="del mod">
          <ac:chgData name="Tim Cook" userId="d1c7cfb340f2c7ab" providerId="LiveId" clId="{68670842-B752-4FB7-86BD-28A55A152227}" dt="2023-01-23T00:56:34.117" v="1159"/>
          <ac:inkMkLst>
            <pc:docMk/>
            <pc:sldMk cId="3956742540" sldId="337"/>
            <ac:inkMk id="332" creationId="{14DFD331-63F3-DD2C-09A2-5473D9013161}"/>
          </ac:inkMkLst>
        </pc:inkChg>
        <pc:inkChg chg="del">
          <ac:chgData name="Tim Cook" userId="d1c7cfb340f2c7ab" providerId="LiveId" clId="{68670842-B752-4FB7-86BD-28A55A152227}" dt="2023-01-23T00:56:21.931" v="1094"/>
          <ac:inkMkLst>
            <pc:docMk/>
            <pc:sldMk cId="3956742540" sldId="337"/>
            <ac:inkMk id="334" creationId="{E34C7751-8357-925E-7BF2-DCCF3D48259B}"/>
          </ac:inkMkLst>
        </pc:inkChg>
        <pc:inkChg chg="del mod">
          <ac:chgData name="Tim Cook" userId="d1c7cfb340f2c7ab" providerId="LiveId" clId="{68670842-B752-4FB7-86BD-28A55A152227}" dt="2023-01-23T00:56:34.115" v="1146"/>
          <ac:inkMkLst>
            <pc:docMk/>
            <pc:sldMk cId="3956742540" sldId="337"/>
            <ac:inkMk id="336" creationId="{5D061097-E53E-8B7A-BBA0-856D9FDBBD7A}"/>
          </ac:inkMkLst>
        </pc:inkChg>
        <pc:inkChg chg="del">
          <ac:chgData name="Tim Cook" userId="d1c7cfb340f2c7ab" providerId="LiveId" clId="{68670842-B752-4FB7-86BD-28A55A152227}" dt="2023-01-23T00:56:34.114" v="1145"/>
          <ac:inkMkLst>
            <pc:docMk/>
            <pc:sldMk cId="3956742540" sldId="337"/>
            <ac:inkMk id="338" creationId="{98996446-BA04-6AEB-83C1-7DEFB3605E23}"/>
          </ac:inkMkLst>
        </pc:inkChg>
        <pc:inkChg chg="del mod">
          <ac:chgData name="Tim Cook" userId="d1c7cfb340f2c7ab" providerId="LiveId" clId="{68670842-B752-4FB7-86BD-28A55A152227}" dt="2023-01-23T00:56:34.116" v="1151"/>
          <ac:inkMkLst>
            <pc:docMk/>
            <pc:sldMk cId="3956742540" sldId="337"/>
            <ac:inkMk id="339" creationId="{C202325A-1AA1-CE3D-E1D7-620D9EF8A1B9}"/>
          </ac:inkMkLst>
        </pc:inkChg>
        <pc:inkChg chg="del mod">
          <ac:chgData name="Tim Cook" userId="d1c7cfb340f2c7ab" providerId="LiveId" clId="{68670842-B752-4FB7-86BD-28A55A152227}" dt="2023-01-23T00:56:34.115" v="1150"/>
          <ac:inkMkLst>
            <pc:docMk/>
            <pc:sldMk cId="3956742540" sldId="337"/>
            <ac:inkMk id="341" creationId="{500954F4-B18D-3E35-19F3-9DB1E7069E58}"/>
          </ac:inkMkLst>
        </pc:inkChg>
        <pc:inkChg chg="del">
          <ac:chgData name="Tim Cook" userId="d1c7cfb340f2c7ab" providerId="LiveId" clId="{68670842-B752-4FB7-86BD-28A55A152227}" dt="2023-01-23T00:56:10.958" v="1086" actId="478"/>
          <ac:inkMkLst>
            <pc:docMk/>
            <pc:sldMk cId="3956742540" sldId="337"/>
            <ac:inkMk id="411" creationId="{B27DE959-418C-25A2-02E5-EFD9AC18F31E}"/>
          </ac:inkMkLst>
        </pc:inkChg>
        <pc:inkChg chg="del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415" creationId="{766ADF76-52AB-CC28-F853-3C3EE9C83C18}"/>
          </ac:inkMkLst>
        </pc:inkChg>
        <pc:inkChg chg="add">
          <ac:chgData name="Tim Cook" userId="d1c7cfb340f2c7ab" providerId="LiveId" clId="{68670842-B752-4FB7-86BD-28A55A152227}" dt="2023-01-23T00:56:46.412" v="1166" actId="9405"/>
          <ac:inkMkLst>
            <pc:docMk/>
            <pc:sldMk cId="3956742540" sldId="337"/>
            <ac:inkMk id="450" creationId="{AA44A322-C3C4-A894-9DD5-EEFA7C1E29DD}"/>
          </ac:inkMkLst>
        </pc:inkChg>
      </pc:sldChg>
      <pc:sldChg chg="add del">
        <pc:chgData name="Tim Cook" userId="d1c7cfb340f2c7ab" providerId="LiveId" clId="{68670842-B752-4FB7-86BD-28A55A152227}" dt="2023-01-23T00:55:40.332" v="1077"/>
        <pc:sldMkLst>
          <pc:docMk/>
          <pc:sldMk cId="4155903281" sldId="337"/>
        </pc:sldMkLst>
      </pc:sldChg>
      <pc:sldChg chg="addSp delSp modSp mod">
        <pc:chgData name="Tim Cook" userId="d1c7cfb340f2c7ab" providerId="LiveId" clId="{68670842-B752-4FB7-86BD-28A55A152227}" dt="2023-01-23T01:00:16.327" v="1383" actId="9405"/>
        <pc:sldMkLst>
          <pc:docMk/>
          <pc:sldMk cId="2249227380" sldId="338"/>
        </pc:sldMkLst>
        <pc:grpChg chg="mod">
          <ac:chgData name="Tim Cook" userId="d1c7cfb340f2c7ab" providerId="LiveId" clId="{68670842-B752-4FB7-86BD-28A55A152227}" dt="2023-01-23T00:57:15.433" v="1172"/>
          <ac:grpSpMkLst>
            <pc:docMk/>
            <pc:sldMk cId="2249227380" sldId="338"/>
            <ac:grpSpMk id="70" creationId="{C7B8FB2D-F8E2-7627-3DC1-835D45E76722}"/>
          </ac:grpSpMkLst>
        </pc:grpChg>
        <pc:grpChg chg="mod">
          <ac:chgData name="Tim Cook" userId="d1c7cfb340f2c7ab" providerId="LiveId" clId="{68670842-B752-4FB7-86BD-28A55A152227}" dt="2023-01-23T01:00:04.753" v="1378"/>
          <ac:grpSpMkLst>
            <pc:docMk/>
            <pc:sldMk cId="2249227380" sldId="338"/>
            <ac:grpSpMk id="158" creationId="{CA804BD5-DBCD-21EC-745F-073F586DBD2E}"/>
          </ac:grpSpMkLst>
        </pc:grpChg>
        <pc:grpChg chg="del mod">
          <ac:chgData name="Tim Cook" userId="d1c7cfb340f2c7ab" providerId="LiveId" clId="{68670842-B752-4FB7-86BD-28A55A152227}" dt="2023-01-23T00:57:36.783" v="1288"/>
          <ac:grpSpMkLst>
            <pc:docMk/>
            <pc:sldMk cId="2249227380" sldId="338"/>
            <ac:grpSpMk id="171" creationId="{5989C051-B824-342E-7995-4FF73CAE39CF}"/>
          </ac:grpSpMkLst>
        </pc:grpChg>
        <pc:grpChg chg="del mod">
          <ac:chgData name="Tim Cook" userId="d1c7cfb340f2c7ab" providerId="LiveId" clId="{68670842-B752-4FB7-86BD-28A55A152227}" dt="2023-01-23T00:57:36.782" v="1282"/>
          <ac:grpSpMkLst>
            <pc:docMk/>
            <pc:sldMk cId="2249227380" sldId="338"/>
            <ac:grpSpMk id="194" creationId="{BE24662A-1EBD-F835-F3F0-456CD8371EA4}"/>
          </ac:grpSpMkLst>
        </pc:grpChg>
        <pc:grpChg chg="del mod">
          <ac:chgData name="Tim Cook" userId="d1c7cfb340f2c7ab" providerId="LiveId" clId="{68670842-B752-4FB7-86BD-28A55A152227}" dt="2023-01-23T00:57:36.783" v="1289"/>
          <ac:grpSpMkLst>
            <pc:docMk/>
            <pc:sldMk cId="2249227380" sldId="338"/>
            <ac:grpSpMk id="204" creationId="{04E1BB6B-1509-0D2E-1B07-D211F91F83B6}"/>
          </ac:grpSpMkLst>
        </pc:grpChg>
        <pc:grpChg chg="del mod">
          <ac:chgData name="Tim Cook" userId="d1c7cfb340f2c7ab" providerId="LiveId" clId="{68670842-B752-4FB7-86BD-28A55A152227}" dt="2023-01-23T00:57:36.780" v="1266"/>
          <ac:grpSpMkLst>
            <pc:docMk/>
            <pc:sldMk cId="2249227380" sldId="338"/>
            <ac:grpSpMk id="224" creationId="{2E908F07-3CBD-7276-02A0-E66D74AF5FED}"/>
          </ac:grpSpMkLst>
        </pc:grpChg>
        <pc:grpChg chg="del mod">
          <ac:chgData name="Tim Cook" userId="d1c7cfb340f2c7ab" providerId="LiveId" clId="{68670842-B752-4FB7-86BD-28A55A152227}" dt="2023-01-23T00:57:36.781" v="1272"/>
          <ac:grpSpMkLst>
            <pc:docMk/>
            <pc:sldMk cId="2249227380" sldId="338"/>
            <ac:grpSpMk id="225" creationId="{297264DA-6AB1-D430-DAED-14C56F4D9E10}"/>
          </ac:grpSpMkLst>
        </pc:grpChg>
        <pc:grpChg chg="del mod">
          <ac:chgData name="Tim Cook" userId="d1c7cfb340f2c7ab" providerId="LiveId" clId="{68670842-B752-4FB7-86BD-28A55A152227}" dt="2023-01-23T00:57:36.781" v="1270"/>
          <ac:grpSpMkLst>
            <pc:docMk/>
            <pc:sldMk cId="2249227380" sldId="338"/>
            <ac:grpSpMk id="228" creationId="{9A6B6DBC-16EC-F59C-FEBA-F23EA5F0F8BE}"/>
          </ac:grpSpMkLst>
        </pc:grpChg>
        <pc:grpChg chg="del mod">
          <ac:chgData name="Tim Cook" userId="d1c7cfb340f2c7ab" providerId="LiveId" clId="{68670842-B752-4FB7-86BD-28A55A152227}" dt="2023-01-23T00:57:36.780" v="1267"/>
          <ac:grpSpMkLst>
            <pc:docMk/>
            <pc:sldMk cId="2249227380" sldId="338"/>
            <ac:grpSpMk id="232" creationId="{178C71CE-FF1E-54BD-DE94-1EE28EF5C99F}"/>
          </ac:grpSpMkLst>
        </pc:grpChg>
        <pc:grpChg chg="del mod">
          <ac:chgData name="Tim Cook" userId="d1c7cfb340f2c7ab" providerId="LiveId" clId="{68670842-B752-4FB7-86BD-28A55A152227}" dt="2023-01-23T00:57:36.782" v="1279"/>
          <ac:grpSpMkLst>
            <pc:docMk/>
            <pc:sldMk cId="2249227380" sldId="338"/>
            <ac:grpSpMk id="237" creationId="{271527BE-74DF-A8A7-084B-412247A37807}"/>
          </ac:grpSpMkLst>
        </pc:grpChg>
        <pc:grpChg chg="mod">
          <ac:chgData name="Tim Cook" userId="d1c7cfb340f2c7ab" providerId="LiveId" clId="{68670842-B752-4FB7-86BD-28A55A152227}" dt="2023-01-23T00:57:42.464" v="1302"/>
          <ac:grpSpMkLst>
            <pc:docMk/>
            <pc:sldMk cId="2249227380" sldId="338"/>
            <ac:grpSpMk id="255" creationId="{BDD65B50-ADA0-1D2F-9347-4CBC10687A2C}"/>
          </ac:grpSpMkLst>
        </pc:grpChg>
        <pc:grpChg chg="del mod">
          <ac:chgData name="Tim Cook" userId="d1c7cfb340f2c7ab" providerId="LiveId" clId="{68670842-B752-4FB7-86BD-28A55A152227}" dt="2023-01-23T00:57:29.388" v="1216"/>
          <ac:grpSpMkLst>
            <pc:docMk/>
            <pc:sldMk cId="2249227380" sldId="338"/>
            <ac:grpSpMk id="265" creationId="{8BBCE8AC-FD2A-BD95-C39D-1F19B3B866F9}"/>
          </ac:grpSpMkLst>
        </pc:grpChg>
        <pc:grpChg chg="del mod">
          <ac:chgData name="Tim Cook" userId="d1c7cfb340f2c7ab" providerId="LiveId" clId="{68670842-B752-4FB7-86BD-28A55A152227}" dt="2023-01-23T00:57:29.390" v="1227"/>
          <ac:grpSpMkLst>
            <pc:docMk/>
            <pc:sldMk cId="2249227380" sldId="338"/>
            <ac:grpSpMk id="273" creationId="{B5F39C48-6F5A-07A1-7002-9063BC64D796}"/>
          </ac:grpSpMkLst>
        </pc:grpChg>
        <pc:grpChg chg="del mod">
          <ac:chgData name="Tim Cook" userId="d1c7cfb340f2c7ab" providerId="LiveId" clId="{68670842-B752-4FB7-86BD-28A55A152227}" dt="2023-01-23T00:57:29.392" v="1236"/>
          <ac:grpSpMkLst>
            <pc:docMk/>
            <pc:sldMk cId="2249227380" sldId="338"/>
            <ac:grpSpMk id="277" creationId="{D5229DA6-A384-9BD6-1FD7-6D9371884478}"/>
          </ac:grpSpMkLst>
        </pc:grpChg>
        <pc:grpChg chg="del mod">
          <ac:chgData name="Tim Cook" userId="d1c7cfb340f2c7ab" providerId="LiveId" clId="{68670842-B752-4FB7-86BD-28A55A152227}" dt="2023-01-23T00:57:29.390" v="1231"/>
          <ac:grpSpMkLst>
            <pc:docMk/>
            <pc:sldMk cId="2249227380" sldId="338"/>
            <ac:grpSpMk id="288" creationId="{D60606F6-BA3C-BC8D-46D3-A3A100AA8573}"/>
          </ac:grpSpMkLst>
        </pc:grpChg>
        <pc:grpChg chg="del mod">
          <ac:chgData name="Tim Cook" userId="d1c7cfb340f2c7ab" providerId="LiveId" clId="{68670842-B752-4FB7-86BD-28A55A152227}" dt="2023-01-23T00:57:29.389" v="1224"/>
          <ac:grpSpMkLst>
            <pc:docMk/>
            <pc:sldMk cId="2249227380" sldId="338"/>
            <ac:grpSpMk id="295" creationId="{2667F132-FE09-95FE-ABDE-2C14D3E53D9F}"/>
          </ac:grpSpMkLst>
        </pc:grpChg>
        <pc:grpChg chg="del mod">
          <ac:chgData name="Tim Cook" userId="d1c7cfb340f2c7ab" providerId="LiveId" clId="{68670842-B752-4FB7-86BD-28A55A152227}" dt="2023-01-23T00:57:29.390" v="1230"/>
          <ac:grpSpMkLst>
            <pc:docMk/>
            <pc:sldMk cId="2249227380" sldId="338"/>
            <ac:grpSpMk id="306" creationId="{E0D98DCA-5E96-CD59-81DF-9647727CAF27}"/>
          </ac:grpSpMkLst>
        </pc:grpChg>
        <pc:grpChg chg="del mod">
          <ac:chgData name="Tim Cook" userId="d1c7cfb340f2c7ab" providerId="LiveId" clId="{68670842-B752-4FB7-86BD-28A55A152227}" dt="2023-01-23T00:57:29.387" v="1212"/>
          <ac:grpSpMkLst>
            <pc:docMk/>
            <pc:sldMk cId="2249227380" sldId="338"/>
            <ac:grpSpMk id="309" creationId="{56FE746F-D9EE-F495-9A25-E84D35A0F89F}"/>
          </ac:grpSpMkLst>
        </pc:grpChg>
        <pc:grpChg chg="del mod">
          <ac:chgData name="Tim Cook" userId="d1c7cfb340f2c7ab" providerId="LiveId" clId="{68670842-B752-4FB7-86BD-28A55A152227}" dt="2023-01-23T00:57:29.391" v="1234"/>
          <ac:grpSpMkLst>
            <pc:docMk/>
            <pc:sldMk cId="2249227380" sldId="338"/>
            <ac:grpSpMk id="314" creationId="{D004C4D2-596E-7531-61AB-F2A834FA1BA4}"/>
          </ac:grpSpMkLst>
        </pc:grpChg>
        <pc:grpChg chg="mod">
          <ac:chgData name="Tim Cook" userId="d1c7cfb340f2c7ab" providerId="LiveId" clId="{68670842-B752-4FB7-86BD-28A55A152227}" dt="2023-01-23T00:57:21.914" v="1179"/>
          <ac:grpSpMkLst>
            <pc:docMk/>
            <pc:sldMk cId="2249227380" sldId="338"/>
            <ac:grpSpMk id="316" creationId="{CF9AAEF8-3670-AEC8-DB3C-3DB569817EE5}"/>
          </ac:grpSpMkLst>
        </pc:grpChg>
        <pc:grpChg chg="del mod">
          <ac:chgData name="Tim Cook" userId="d1c7cfb340f2c7ab" providerId="LiveId" clId="{68670842-B752-4FB7-86BD-28A55A152227}" dt="2023-01-23T00:57:51.397" v="1346"/>
          <ac:grpSpMkLst>
            <pc:docMk/>
            <pc:sldMk cId="2249227380" sldId="338"/>
            <ac:grpSpMk id="379" creationId="{D58B4924-9035-4F6E-E8D1-2333F4ACFA80}"/>
          </ac:grpSpMkLst>
        </pc:grpChg>
        <pc:grpChg chg="del mod">
          <ac:chgData name="Tim Cook" userId="d1c7cfb340f2c7ab" providerId="LiveId" clId="{68670842-B752-4FB7-86BD-28A55A152227}" dt="2023-01-23T00:57:51.398" v="1348"/>
          <ac:grpSpMkLst>
            <pc:docMk/>
            <pc:sldMk cId="2249227380" sldId="338"/>
            <ac:grpSpMk id="380" creationId="{DF08514B-DB96-18B1-4CDC-12D120741343}"/>
          </ac:grpSpMkLst>
        </pc:grpChg>
        <pc:grpChg chg="del mod">
          <ac:chgData name="Tim Cook" userId="d1c7cfb340f2c7ab" providerId="LiveId" clId="{68670842-B752-4FB7-86BD-28A55A152227}" dt="2023-01-23T00:57:51.399" v="1355"/>
          <ac:grpSpMkLst>
            <pc:docMk/>
            <pc:sldMk cId="2249227380" sldId="338"/>
            <ac:grpSpMk id="381" creationId="{BCE5587C-10B5-E900-DB81-0C3C4EDD1F5E}"/>
          </ac:grpSpMkLst>
        </pc:grpChg>
        <pc:grpChg chg="del mod">
          <ac:chgData name="Tim Cook" userId="d1c7cfb340f2c7ab" providerId="LiveId" clId="{68670842-B752-4FB7-86BD-28A55A152227}" dt="2023-01-23T00:57:51.398" v="1351"/>
          <ac:grpSpMkLst>
            <pc:docMk/>
            <pc:sldMk cId="2249227380" sldId="338"/>
            <ac:grpSpMk id="382" creationId="{42095C8B-7E39-B176-C5A8-4539A62C6E57}"/>
          </ac:grpSpMkLst>
        </pc:grpChg>
        <pc:grpChg chg="del mod">
          <ac:chgData name="Tim Cook" userId="d1c7cfb340f2c7ab" providerId="LiveId" clId="{68670842-B752-4FB7-86BD-28A55A152227}" dt="2023-01-23T00:57:51.399" v="1357"/>
          <ac:grpSpMkLst>
            <pc:docMk/>
            <pc:sldMk cId="2249227380" sldId="338"/>
            <ac:grpSpMk id="390" creationId="{D35596AB-98D2-02C1-305A-E777BFFCD0ED}"/>
          </ac:grpSpMkLst>
        </pc:grpChg>
        <pc:grpChg chg="del mod">
          <ac:chgData name="Tim Cook" userId="d1c7cfb340f2c7ab" providerId="LiveId" clId="{68670842-B752-4FB7-86BD-28A55A152227}" dt="2023-01-23T00:57:51.399" v="1360"/>
          <ac:grpSpMkLst>
            <pc:docMk/>
            <pc:sldMk cId="2249227380" sldId="338"/>
            <ac:grpSpMk id="405" creationId="{F648706B-4F97-9398-E695-F8E2B8F7BAD0}"/>
          </ac:grpSpMkLst>
        </pc:grpChg>
        <pc:grpChg chg="del mod">
          <ac:chgData name="Tim Cook" userId="d1c7cfb340f2c7ab" providerId="LiveId" clId="{68670842-B752-4FB7-86BD-28A55A152227}" dt="2023-01-23T00:57:51.395" v="1332"/>
          <ac:grpSpMkLst>
            <pc:docMk/>
            <pc:sldMk cId="2249227380" sldId="338"/>
            <ac:grpSpMk id="406" creationId="{4C658BE8-86D9-9B55-9E5B-5D973F623AA8}"/>
          </ac:grpSpMkLst>
        </pc:grpChg>
        <pc:grpChg chg="del mod">
          <ac:chgData name="Tim Cook" userId="d1c7cfb340f2c7ab" providerId="LiveId" clId="{68670842-B752-4FB7-86BD-28A55A152227}" dt="2023-01-23T00:57:51.400" v="1367"/>
          <ac:grpSpMkLst>
            <pc:docMk/>
            <pc:sldMk cId="2249227380" sldId="338"/>
            <ac:grpSpMk id="430" creationId="{ECBCE0F8-026D-5F54-451A-AA28286001D9}"/>
          </ac:grpSpMkLst>
        </pc:grpChg>
        <pc:grpChg chg="del mod">
          <ac:chgData name="Tim Cook" userId="d1c7cfb340f2c7ab" providerId="LiveId" clId="{68670842-B752-4FB7-86BD-28A55A152227}" dt="2023-01-23T00:57:51.397" v="1342"/>
          <ac:grpSpMkLst>
            <pc:docMk/>
            <pc:sldMk cId="2249227380" sldId="338"/>
            <ac:grpSpMk id="431" creationId="{01EEEB07-186A-771D-420B-580857C33407}"/>
          </ac:grpSpMkLst>
        </pc:grpChg>
        <pc:grpChg chg="del mod">
          <ac:chgData name="Tim Cook" userId="d1c7cfb340f2c7ab" providerId="LiveId" clId="{68670842-B752-4FB7-86BD-28A55A152227}" dt="2023-01-23T00:57:51.394" v="1324"/>
          <ac:grpSpMkLst>
            <pc:docMk/>
            <pc:sldMk cId="2249227380" sldId="338"/>
            <ac:grpSpMk id="432" creationId="{CDB39430-9175-38E8-533F-D3D83ED5905B}"/>
          </ac:grpSpMkLst>
        </pc:grpChg>
        <pc:grpChg chg="del mod">
          <ac:chgData name="Tim Cook" userId="d1c7cfb340f2c7ab" providerId="LiveId" clId="{68670842-B752-4FB7-86BD-28A55A152227}" dt="2023-01-23T00:57:51.399" v="1354"/>
          <ac:grpSpMkLst>
            <pc:docMk/>
            <pc:sldMk cId="2249227380" sldId="338"/>
            <ac:grpSpMk id="433" creationId="{F9FA89DF-4BA7-BA89-467C-2C65544E6E8F}"/>
          </ac:grpSpMkLst>
        </pc:grpChg>
        <pc:grpChg chg="del mod">
          <ac:chgData name="Tim Cook" userId="d1c7cfb340f2c7ab" providerId="LiveId" clId="{68670842-B752-4FB7-86BD-28A55A152227}" dt="2023-01-23T00:57:51.401" v="1368"/>
          <ac:grpSpMkLst>
            <pc:docMk/>
            <pc:sldMk cId="2249227380" sldId="338"/>
            <ac:grpSpMk id="447" creationId="{F372E343-C96D-2CD8-09F3-26552134062F}"/>
          </ac:grpSpMkLst>
        </pc:grpChg>
        <pc:grpChg chg="del mod">
          <ac:chgData name="Tim Cook" userId="d1c7cfb340f2c7ab" providerId="LiveId" clId="{68670842-B752-4FB7-86BD-28A55A152227}" dt="2023-01-23T00:57:51.397" v="1343"/>
          <ac:grpSpMkLst>
            <pc:docMk/>
            <pc:sldMk cId="2249227380" sldId="338"/>
            <ac:grpSpMk id="448" creationId="{F029FE40-A1BA-66BC-7690-5FFDC7893E3E}"/>
          </ac:grpSpMkLst>
        </pc:grpChg>
        <pc:grpChg chg="del mod">
          <ac:chgData name="Tim Cook" userId="d1c7cfb340f2c7ab" providerId="LiveId" clId="{68670842-B752-4FB7-86BD-28A55A152227}" dt="2023-01-23T00:57:51.397" v="1345"/>
          <ac:grpSpMkLst>
            <pc:docMk/>
            <pc:sldMk cId="2249227380" sldId="338"/>
            <ac:grpSpMk id="451" creationId="{F0B328B0-C462-C215-8715-D50633870293}"/>
          </ac:grpSpMkLst>
        </pc:grpChg>
        <pc:grpChg chg="del mod">
          <ac:chgData name="Tim Cook" userId="d1c7cfb340f2c7ab" providerId="LiveId" clId="{68670842-B752-4FB7-86BD-28A55A152227}" dt="2023-01-23T00:57:17.468" v="1175"/>
          <ac:grpSpMkLst>
            <pc:docMk/>
            <pc:sldMk cId="2249227380" sldId="338"/>
            <ac:grpSpMk id="456" creationId="{614150AF-BA31-1B3E-FE31-F3A7D6B59578}"/>
          </ac:grpSpMkLst>
        </pc:grpChg>
        <pc:grpChg chg="del mod">
          <ac:chgData name="Tim Cook" userId="d1c7cfb340f2c7ab" providerId="LiveId" clId="{68670842-B752-4FB7-86BD-28A55A152227}" dt="2023-01-23T00:57:29.393" v="1245"/>
          <ac:grpSpMkLst>
            <pc:docMk/>
            <pc:sldMk cId="2249227380" sldId="338"/>
            <ac:grpSpMk id="488" creationId="{EDB65055-A549-888C-9C89-7AD29AF58D98}"/>
          </ac:grpSpMkLst>
        </pc:grpChg>
        <pc:inkChg chg="add">
          <ac:chgData name="Tim Cook" userId="d1c7cfb340f2c7ab" providerId="LiveId" clId="{68670842-B752-4FB7-86BD-28A55A152227}" dt="2023-01-23T00:59:59.274" v="1377" actId="9405"/>
          <ac:inkMkLst>
            <pc:docMk/>
            <pc:sldMk cId="2249227380" sldId="338"/>
            <ac:inkMk id="3" creationId="{EC46006E-3B36-354B-677A-8042948F615D}"/>
          </ac:inkMkLst>
        </pc:inkChg>
        <pc:inkChg chg="add del">
          <ac:chgData name="Tim Cook" userId="d1c7cfb340f2c7ab" providerId="LiveId" clId="{68670842-B752-4FB7-86BD-28A55A152227}" dt="2023-01-23T01:00:09.416" v="1380" actId="9405"/>
          <ac:inkMkLst>
            <pc:docMk/>
            <pc:sldMk cId="2249227380" sldId="338"/>
            <ac:inkMk id="6" creationId="{3390B5F7-C311-4325-CA36-37A069E5E7A7}"/>
          </ac:inkMkLst>
        </pc:inkChg>
        <pc:inkChg chg="add del">
          <ac:chgData name="Tim Cook" userId="d1c7cfb340f2c7ab" providerId="LiveId" clId="{68670842-B752-4FB7-86BD-28A55A152227}" dt="2023-01-23T01:00:13.688" v="1382" actId="9405"/>
          <ac:inkMkLst>
            <pc:docMk/>
            <pc:sldMk cId="2249227380" sldId="338"/>
            <ac:inkMk id="7" creationId="{BA68ACF4-E266-B4BB-6FF0-339A4626427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8" creationId="{F921D033-F39A-B81A-981A-F48024382D1A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9" creationId="{3A7A87FB-948B-4102-6A36-3C18F85133FC}"/>
          </ac:inkMkLst>
        </pc:inkChg>
        <pc:inkChg chg="add">
          <ac:chgData name="Tim Cook" userId="d1c7cfb340f2c7ab" providerId="LiveId" clId="{68670842-B752-4FB7-86BD-28A55A152227}" dt="2023-01-23T01:00:16.327" v="1383" actId="9405"/>
          <ac:inkMkLst>
            <pc:docMk/>
            <pc:sldMk cId="2249227380" sldId="338"/>
            <ac:inkMk id="10" creationId="{A2BE2A10-0C79-DE11-1194-9B16021B0D59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33" creationId="{1D1C6E22-77A2-F2C8-5895-7ABE3FB96430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44" creationId="{CA83D7FD-41BC-D848-243E-289AE4F15FD8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7" creationId="{BCEBAAD4-934C-F74F-40D1-3B920CD9231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8" creationId="{368F1FB9-0BF3-5F45-17E5-08A7D11659F9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9" creationId="{152FBA4C-2CD4-F174-4985-258202C8E2A0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4" creationId="{EEF1F351-B9FF-11BA-12D5-4A047372C1AE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5" creationId="{43AABB1E-9AAE-1579-854E-793B5619EAA6}"/>
          </ac:inkMkLst>
        </pc:inkChg>
        <pc:inkChg chg="add del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6" creationId="{1A0DA057-700D-7CDC-3686-778E62B148B8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7" creationId="{6745960D-6EAD-63E7-0862-13FA8033AE81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8" creationId="{5E62A647-275B-81CC-0CD0-435588A7908D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9" creationId="{9F15FEDE-33CA-AB19-ECCF-FDED3020F001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6" creationId="{99B7A230-3941-03D9-9020-EB47FDC4B36A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7" creationId="{729C5051-F893-F651-5754-AA927C3DBD35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8" creationId="{7BD94927-CA3D-B401-FF7A-70B813ACAEB0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85" creationId="{D3B94193-4532-6F91-F560-A894464329DD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04" creationId="{76BB93A3-AEC5-71F5-E890-64811008955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1" creationId="{7468D6CE-A98C-5740-5026-EE59FDDC7AA7}"/>
          </ac:inkMkLst>
        </pc:inkChg>
        <pc:inkChg chg="del">
          <ac:chgData name="Tim Cook" userId="d1c7cfb340f2c7ab" providerId="LiveId" clId="{68670842-B752-4FB7-86BD-28A55A152227}" dt="2023-01-23T00:59:54.309" v="1376"/>
          <ac:inkMkLst>
            <pc:docMk/>
            <pc:sldMk cId="2249227380" sldId="338"/>
            <ac:inkMk id="114" creationId="{1B3CD208-5375-FE31-7F7F-0F5DF05932C0}"/>
          </ac:inkMkLst>
        </pc:inkChg>
        <pc:inkChg chg="del 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5" creationId="{257617A4-96FE-3BEF-F3E6-574514B734A9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2" creationId="{194DFA75-8405-00A1-1139-5DA614B970A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3" creationId="{8B2AE1AF-74B1-6392-A3B6-B28E38D7802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4" creationId="{D195E1CE-C76C-A38B-4279-2AF137033AB8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5" creationId="{4ADF0148-09C7-E18D-D46F-E15527DEC23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6" creationId="{8ED0BD01-EB6B-9A3E-64E6-95C4E6C1A3FB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7" creationId="{D84194CE-E6B0-5A3D-1665-A546ECFAA2A6}"/>
          </ac:inkMkLst>
        </pc:inkChg>
        <pc:inkChg chg="add del mod">
          <ac:chgData name="Tim Cook" userId="d1c7cfb340f2c7ab" providerId="LiveId" clId="{68670842-B752-4FB7-86BD-28A55A152227}" dt="2023-01-23T00:57:39.215" v="1297"/>
          <ac:inkMkLst>
            <pc:docMk/>
            <pc:sldMk cId="2249227380" sldId="338"/>
            <ac:inkMk id="159" creationId="{C2646C17-02C7-49D4-573C-A41C53BD4E36}"/>
          </ac:inkMkLst>
        </pc:inkChg>
        <pc:inkChg chg="del mod">
          <ac:chgData name="Tim Cook" userId="d1c7cfb340f2c7ab" providerId="LiveId" clId="{68670842-B752-4FB7-86BD-28A55A152227}" dt="2023-01-23T00:57:40.875" v="1300"/>
          <ac:inkMkLst>
            <pc:docMk/>
            <pc:sldMk cId="2249227380" sldId="338"/>
            <ac:inkMk id="160" creationId="{8E3AAD71-D406-AC46-46FC-11FD09270DF5}"/>
          </ac:inkMkLst>
        </pc:inkChg>
        <pc:inkChg chg="add del mod">
          <ac:chgData name="Tim Cook" userId="d1c7cfb340f2c7ab" providerId="LiveId" clId="{68670842-B752-4FB7-86BD-28A55A152227}" dt="2023-01-23T00:57:39.856" v="1299"/>
          <ac:inkMkLst>
            <pc:docMk/>
            <pc:sldMk cId="2249227380" sldId="338"/>
            <ac:inkMk id="162" creationId="{E46398F6-6099-A8E7-CB79-283EA771371B}"/>
          </ac:inkMkLst>
        </pc:inkChg>
        <pc:inkChg chg="add del mod">
          <ac:chgData name="Tim Cook" userId="d1c7cfb340f2c7ab" providerId="LiveId" clId="{68670842-B752-4FB7-86BD-28A55A152227}" dt="2023-01-23T00:57:39.856" v="1298"/>
          <ac:inkMkLst>
            <pc:docMk/>
            <pc:sldMk cId="2249227380" sldId="338"/>
            <ac:inkMk id="163" creationId="{00B613DB-0811-ED8D-A466-EDBC5A94EB20}"/>
          </ac:inkMkLst>
        </pc:inkChg>
        <pc:inkChg chg="del mod">
          <ac:chgData name="Tim Cook" userId="d1c7cfb340f2c7ab" providerId="LiveId" clId="{68670842-B752-4FB7-86BD-28A55A152227}" dt="2023-01-23T00:57:41.523" v="1301"/>
          <ac:inkMkLst>
            <pc:docMk/>
            <pc:sldMk cId="2249227380" sldId="338"/>
            <ac:inkMk id="165" creationId="{3B8DAFBC-90AC-371C-6141-D1779BE4C867}"/>
          </ac:inkMkLst>
        </pc:inkChg>
        <pc:inkChg chg="del mod">
          <ac:chgData name="Tim Cook" userId="d1c7cfb340f2c7ab" providerId="LiveId" clId="{68670842-B752-4FB7-86BD-28A55A152227}" dt="2023-01-23T00:57:36.783" v="1288"/>
          <ac:inkMkLst>
            <pc:docMk/>
            <pc:sldMk cId="2249227380" sldId="338"/>
            <ac:inkMk id="166" creationId="{BE6B0759-F3F1-6E8E-67F2-5CEADA013B84}"/>
          </ac:inkMkLst>
        </pc:inkChg>
        <pc:inkChg chg="del">
          <ac:chgData name="Tim Cook" userId="d1c7cfb340f2c7ab" providerId="LiveId" clId="{68670842-B752-4FB7-86BD-28A55A152227}" dt="2023-01-23T00:57:36.781" v="1271"/>
          <ac:inkMkLst>
            <pc:docMk/>
            <pc:sldMk cId="2249227380" sldId="338"/>
            <ac:inkMk id="167" creationId="{3B5DBD7E-E3CF-70EC-9C84-FF604C6350BC}"/>
          </ac:inkMkLst>
        </pc:inkChg>
        <pc:inkChg chg="del mod">
          <ac:chgData name="Tim Cook" userId="d1c7cfb340f2c7ab" providerId="LiveId" clId="{68670842-B752-4FB7-86BD-28A55A152227}" dt="2023-01-23T00:57:36.781" v="1274"/>
          <ac:inkMkLst>
            <pc:docMk/>
            <pc:sldMk cId="2249227380" sldId="338"/>
            <ac:inkMk id="168" creationId="{35D76E8F-4161-6073-D14A-1AEE1E149C72}"/>
          </ac:inkMkLst>
        </pc:inkChg>
        <pc:inkChg chg="del mod">
          <ac:chgData name="Tim Cook" userId="d1c7cfb340f2c7ab" providerId="LiveId" clId="{68670842-B752-4FB7-86BD-28A55A152227}" dt="2023-01-23T00:57:36.783" v="1284"/>
          <ac:inkMkLst>
            <pc:docMk/>
            <pc:sldMk cId="2249227380" sldId="338"/>
            <ac:inkMk id="169" creationId="{CD16121E-152A-B85F-FC8C-E85242E13C19}"/>
          </ac:inkMkLst>
        </pc:inkChg>
        <pc:inkChg chg="del mod">
          <ac:chgData name="Tim Cook" userId="d1c7cfb340f2c7ab" providerId="LiveId" clId="{68670842-B752-4FB7-86BD-28A55A152227}" dt="2023-01-23T00:57:36.780" v="1264"/>
          <ac:inkMkLst>
            <pc:docMk/>
            <pc:sldMk cId="2249227380" sldId="338"/>
            <ac:inkMk id="172" creationId="{18D0011E-A2FD-54B1-D21A-D42B76FC68C2}"/>
          </ac:inkMkLst>
        </pc:inkChg>
        <pc:inkChg chg="del mod">
          <ac:chgData name="Tim Cook" userId="d1c7cfb340f2c7ab" providerId="LiveId" clId="{68670842-B752-4FB7-86BD-28A55A152227}" dt="2023-01-23T00:57:36.779" v="1260"/>
          <ac:inkMkLst>
            <pc:docMk/>
            <pc:sldMk cId="2249227380" sldId="338"/>
            <ac:inkMk id="173" creationId="{EF3263BB-9B0E-6BB1-B13A-C94087886A10}"/>
          </ac:inkMkLst>
        </pc:inkChg>
        <pc:inkChg chg="del mod">
          <ac:chgData name="Tim Cook" userId="d1c7cfb340f2c7ab" providerId="LiveId" clId="{68670842-B752-4FB7-86BD-28A55A152227}" dt="2023-01-23T00:57:36.782" v="1276"/>
          <ac:inkMkLst>
            <pc:docMk/>
            <pc:sldMk cId="2249227380" sldId="338"/>
            <ac:inkMk id="178" creationId="{36D7C88A-91F1-DA2B-1C90-7345EF9C5A21}"/>
          </ac:inkMkLst>
        </pc:inkChg>
        <pc:inkChg chg="del">
          <ac:chgData name="Tim Cook" userId="d1c7cfb340f2c7ab" providerId="LiveId" clId="{68670842-B752-4FB7-86BD-28A55A152227}" dt="2023-01-23T00:57:36.778" v="1253"/>
          <ac:inkMkLst>
            <pc:docMk/>
            <pc:sldMk cId="2249227380" sldId="338"/>
            <ac:inkMk id="179" creationId="{34A2EE00-62C5-3F36-02D4-68F50F362BAB}"/>
          </ac:inkMkLst>
        </pc:inkChg>
        <pc:inkChg chg="del mod">
          <ac:chgData name="Tim Cook" userId="d1c7cfb340f2c7ab" providerId="LiveId" clId="{68670842-B752-4FB7-86BD-28A55A152227}" dt="2023-01-23T00:57:36.782" v="1282"/>
          <ac:inkMkLst>
            <pc:docMk/>
            <pc:sldMk cId="2249227380" sldId="338"/>
            <ac:inkMk id="180" creationId="{E535D75B-B966-D375-B1F0-0AE659BB9B2A}"/>
          </ac:inkMkLst>
        </pc:inkChg>
        <pc:inkChg chg="del mod">
          <ac:chgData name="Tim Cook" userId="d1c7cfb340f2c7ab" providerId="LiveId" clId="{68670842-B752-4FB7-86BD-28A55A152227}" dt="2023-01-23T00:57:36.784" v="1290"/>
          <ac:inkMkLst>
            <pc:docMk/>
            <pc:sldMk cId="2249227380" sldId="338"/>
            <ac:inkMk id="182" creationId="{52FBCC72-5E9D-2C88-9937-7BA1B801F8E8}"/>
          </ac:inkMkLst>
        </pc:inkChg>
        <pc:inkChg chg="del">
          <ac:chgData name="Tim Cook" userId="d1c7cfb340f2c7ab" providerId="LiveId" clId="{68670842-B752-4FB7-86BD-28A55A152227}" dt="2023-01-23T00:57:36.778" v="1252"/>
          <ac:inkMkLst>
            <pc:docMk/>
            <pc:sldMk cId="2249227380" sldId="338"/>
            <ac:inkMk id="183" creationId="{3C3678BA-5A97-8252-FB3B-2D8B81CE84C1}"/>
          </ac:inkMkLst>
        </pc:inkChg>
        <pc:inkChg chg="del mod">
          <ac:chgData name="Tim Cook" userId="d1c7cfb340f2c7ab" providerId="LiveId" clId="{68670842-B752-4FB7-86BD-28A55A152227}" dt="2023-01-23T00:57:36.783" v="1285"/>
          <ac:inkMkLst>
            <pc:docMk/>
            <pc:sldMk cId="2249227380" sldId="338"/>
            <ac:inkMk id="184" creationId="{AE5762A5-171E-7B69-99DD-D2372B44CAA3}"/>
          </ac:inkMkLst>
        </pc:inkChg>
        <pc:inkChg chg="del mod">
          <ac:chgData name="Tim Cook" userId="d1c7cfb340f2c7ab" providerId="LiveId" clId="{68670842-B752-4FB7-86BD-28A55A152227}" dt="2023-01-23T00:57:36.783" v="1289"/>
          <ac:inkMkLst>
            <pc:docMk/>
            <pc:sldMk cId="2249227380" sldId="338"/>
            <ac:inkMk id="185" creationId="{B3E9D0F6-8A44-1785-316B-CFBD3920CF88}"/>
          </ac:inkMkLst>
        </pc:inkChg>
        <pc:inkChg chg="del mod">
          <ac:chgData name="Tim Cook" userId="d1c7cfb340f2c7ab" providerId="LiveId" clId="{68670842-B752-4FB7-86BD-28A55A152227}" dt="2023-01-23T00:57:36.779" v="1261"/>
          <ac:inkMkLst>
            <pc:docMk/>
            <pc:sldMk cId="2249227380" sldId="338"/>
            <ac:inkMk id="186" creationId="{5A2EB696-4217-D569-E113-C9943276B4F7}"/>
          </ac:inkMkLst>
        </pc:inkChg>
        <pc:inkChg chg="del mod">
          <ac:chgData name="Tim Cook" userId="d1c7cfb340f2c7ab" providerId="LiveId" clId="{68670842-B752-4FB7-86BD-28A55A152227}" dt="2023-01-23T00:57:36.783" v="1283"/>
          <ac:inkMkLst>
            <pc:docMk/>
            <pc:sldMk cId="2249227380" sldId="338"/>
            <ac:inkMk id="187" creationId="{8773E03C-FF79-A57B-224B-AE0AF9B9F6AB}"/>
          </ac:inkMkLst>
        </pc:inkChg>
        <pc:inkChg chg="del mod">
          <ac:chgData name="Tim Cook" userId="d1c7cfb340f2c7ab" providerId="LiveId" clId="{68670842-B752-4FB7-86BD-28A55A152227}" dt="2023-01-23T00:57:36.779" v="1258"/>
          <ac:inkMkLst>
            <pc:docMk/>
            <pc:sldMk cId="2249227380" sldId="338"/>
            <ac:inkMk id="200" creationId="{0C15E225-C41E-2D60-3109-C9FF389FF9B2}"/>
          </ac:inkMkLst>
        </pc:inkChg>
        <pc:inkChg chg="del mod">
          <ac:chgData name="Tim Cook" userId="d1c7cfb340f2c7ab" providerId="LiveId" clId="{68670842-B752-4FB7-86BD-28A55A152227}" dt="2023-01-23T00:57:36.780" v="1269"/>
          <ac:inkMkLst>
            <pc:docMk/>
            <pc:sldMk cId="2249227380" sldId="338"/>
            <ac:inkMk id="201" creationId="{D9B79D63-1B97-A32A-3D2D-84A4EC7DC89F}"/>
          </ac:inkMkLst>
        </pc:inkChg>
        <pc:inkChg chg="del mod">
          <ac:chgData name="Tim Cook" userId="d1c7cfb340f2c7ab" providerId="LiveId" clId="{68670842-B752-4FB7-86BD-28A55A152227}" dt="2023-01-23T00:57:36.782" v="1277"/>
          <ac:inkMkLst>
            <pc:docMk/>
            <pc:sldMk cId="2249227380" sldId="338"/>
            <ac:inkMk id="202" creationId="{66FE6FBF-24EE-D630-606E-442FFEFD451A}"/>
          </ac:inkMkLst>
        </pc:inkChg>
        <pc:inkChg chg="del mod">
          <ac:chgData name="Tim Cook" userId="d1c7cfb340f2c7ab" providerId="LiveId" clId="{68670842-B752-4FB7-86BD-28A55A152227}" dt="2023-01-23T00:57:36.783" v="1287"/>
          <ac:inkMkLst>
            <pc:docMk/>
            <pc:sldMk cId="2249227380" sldId="338"/>
            <ac:inkMk id="203" creationId="{F9B8BE6F-873F-77D5-C433-D1238D046D83}"/>
          </ac:inkMkLst>
        </pc:inkChg>
        <pc:inkChg chg="del">
          <ac:chgData name="Tim Cook" userId="d1c7cfb340f2c7ab" providerId="LiveId" clId="{68670842-B752-4FB7-86BD-28A55A152227}" dt="2023-01-23T00:57:36.782" v="1278"/>
          <ac:inkMkLst>
            <pc:docMk/>
            <pc:sldMk cId="2249227380" sldId="338"/>
            <ac:inkMk id="209" creationId="{A10454B8-AEDA-6475-39C0-5F12FD68A65B}"/>
          </ac:inkMkLst>
        </pc:inkChg>
        <pc:inkChg chg="del">
          <ac:chgData name="Tim Cook" userId="d1c7cfb340f2c7ab" providerId="LiveId" clId="{68670842-B752-4FB7-86BD-28A55A152227}" dt="2023-01-23T00:57:36.777" v="1249"/>
          <ac:inkMkLst>
            <pc:docMk/>
            <pc:sldMk cId="2249227380" sldId="338"/>
            <ac:inkMk id="210" creationId="{E0F872C5-DC82-B3D5-4A06-9D712CD5F2F6}"/>
          </ac:inkMkLst>
        </pc:inkChg>
        <pc:inkChg chg="del mod">
          <ac:chgData name="Tim Cook" userId="d1c7cfb340f2c7ab" providerId="LiveId" clId="{68670842-B752-4FB7-86BD-28A55A152227}" dt="2023-01-23T00:57:36.781" v="1275"/>
          <ac:inkMkLst>
            <pc:docMk/>
            <pc:sldMk cId="2249227380" sldId="338"/>
            <ac:inkMk id="211" creationId="{F2046F83-6389-85D1-4259-D005B675639D}"/>
          </ac:inkMkLst>
        </pc:inkChg>
        <pc:inkChg chg="del mod">
          <ac:chgData name="Tim Cook" userId="d1c7cfb340f2c7ab" providerId="LiveId" clId="{68670842-B752-4FB7-86BD-28A55A152227}" dt="2023-01-23T00:57:36.783" v="1286"/>
          <ac:inkMkLst>
            <pc:docMk/>
            <pc:sldMk cId="2249227380" sldId="338"/>
            <ac:inkMk id="213" creationId="{887EB511-1EE0-7DE6-749E-F969C3A8CCD6}"/>
          </ac:inkMkLst>
        </pc:inkChg>
        <pc:inkChg chg="del">
          <ac:chgData name="Tim Cook" userId="d1c7cfb340f2c7ab" providerId="LiveId" clId="{68670842-B752-4FB7-86BD-28A55A152227}" dt="2023-01-23T00:57:36.781" v="1272"/>
          <ac:inkMkLst>
            <pc:docMk/>
            <pc:sldMk cId="2249227380" sldId="338"/>
            <ac:inkMk id="214" creationId="{596CA4E5-D77F-5F2B-3A22-0793541EA509}"/>
          </ac:inkMkLst>
        </pc:inkChg>
        <pc:inkChg chg="del mod">
          <ac:chgData name="Tim Cook" userId="d1c7cfb340f2c7ab" providerId="LiveId" clId="{68670842-B752-4FB7-86BD-28A55A152227}" dt="2023-01-23T00:57:36.778" v="1255"/>
          <ac:inkMkLst>
            <pc:docMk/>
            <pc:sldMk cId="2249227380" sldId="338"/>
            <ac:inkMk id="215" creationId="{5DF50733-496C-CE0C-DA52-8B0A36898D67}"/>
          </ac:inkMkLst>
        </pc:inkChg>
        <pc:inkChg chg="del mod">
          <ac:chgData name="Tim Cook" userId="d1c7cfb340f2c7ab" providerId="LiveId" clId="{68670842-B752-4FB7-86BD-28A55A152227}" dt="2023-01-23T00:57:36.780" v="1265"/>
          <ac:inkMkLst>
            <pc:docMk/>
            <pc:sldMk cId="2249227380" sldId="338"/>
            <ac:inkMk id="216" creationId="{663C28A3-AE8A-1C32-6121-86CB9B13A7EC}"/>
          </ac:inkMkLst>
        </pc:inkChg>
        <pc:inkChg chg="del mod">
          <ac:chgData name="Tim Cook" userId="d1c7cfb340f2c7ab" providerId="LiveId" clId="{68670842-B752-4FB7-86BD-28A55A152227}" dt="2023-01-23T00:57:36.780" v="1263"/>
          <ac:inkMkLst>
            <pc:docMk/>
            <pc:sldMk cId="2249227380" sldId="338"/>
            <ac:inkMk id="217" creationId="{32525FF9-EF43-40C9-C85C-65076E1D6196}"/>
          </ac:inkMkLst>
        </pc:inkChg>
        <pc:inkChg chg="del mod">
          <ac:chgData name="Tim Cook" userId="d1c7cfb340f2c7ab" providerId="LiveId" clId="{68670842-B752-4FB7-86BD-28A55A152227}" dt="2023-01-23T00:57:36.779" v="1259"/>
          <ac:inkMkLst>
            <pc:docMk/>
            <pc:sldMk cId="2249227380" sldId="338"/>
            <ac:inkMk id="218" creationId="{EDBB52AC-999D-4942-639E-EF4C1687C56F}"/>
          </ac:inkMkLst>
        </pc:inkChg>
        <pc:inkChg chg="del mod">
          <ac:chgData name="Tim Cook" userId="d1c7cfb340f2c7ab" providerId="LiveId" clId="{68670842-B752-4FB7-86BD-28A55A152227}" dt="2023-01-23T00:57:36.778" v="1251"/>
          <ac:inkMkLst>
            <pc:docMk/>
            <pc:sldMk cId="2249227380" sldId="338"/>
            <ac:inkMk id="219" creationId="{65ABC5D8-D487-4506-2637-F1C06A105D49}"/>
          </ac:inkMkLst>
        </pc:inkChg>
        <pc:inkChg chg="del">
          <ac:chgData name="Tim Cook" userId="d1c7cfb340f2c7ab" providerId="LiveId" clId="{68670842-B752-4FB7-86BD-28A55A152227}" dt="2023-01-23T00:57:36.778" v="1250"/>
          <ac:inkMkLst>
            <pc:docMk/>
            <pc:sldMk cId="2249227380" sldId="338"/>
            <ac:inkMk id="220" creationId="{02E7018E-9600-4406-D1EB-BAFC2AD82FD3}"/>
          </ac:inkMkLst>
        </pc:inkChg>
        <pc:inkChg chg="del mod">
          <ac:chgData name="Tim Cook" userId="d1c7cfb340f2c7ab" providerId="LiveId" clId="{68670842-B752-4FB7-86BD-28A55A152227}" dt="2023-01-23T00:57:36.780" v="1266"/>
          <ac:inkMkLst>
            <pc:docMk/>
            <pc:sldMk cId="2249227380" sldId="338"/>
            <ac:inkMk id="221" creationId="{8A0CC7EF-77F0-BF68-43B9-D84536D4CACA}"/>
          </ac:inkMkLst>
        </pc:inkChg>
        <pc:inkChg chg="del mod">
          <ac:chgData name="Tim Cook" userId="d1c7cfb340f2c7ab" providerId="LiveId" clId="{68670842-B752-4FB7-86BD-28A55A152227}" dt="2023-01-23T00:57:36.781" v="1273"/>
          <ac:inkMkLst>
            <pc:docMk/>
            <pc:sldMk cId="2249227380" sldId="338"/>
            <ac:inkMk id="222" creationId="{EF65436B-18A3-A322-8FFF-49C8DEDC3B64}"/>
          </ac:inkMkLst>
        </pc:inkChg>
        <pc:inkChg chg="del mod">
          <ac:chgData name="Tim Cook" userId="d1c7cfb340f2c7ab" providerId="LiveId" clId="{68670842-B752-4FB7-86BD-28A55A152227}" dt="2023-01-23T00:57:36.779" v="1262"/>
          <ac:inkMkLst>
            <pc:docMk/>
            <pc:sldMk cId="2249227380" sldId="338"/>
            <ac:inkMk id="223" creationId="{FAD20DD0-DDB9-8BE0-FB45-057B6679A8CC}"/>
          </ac:inkMkLst>
        </pc:inkChg>
        <pc:inkChg chg="del mod">
          <ac:chgData name="Tim Cook" userId="d1c7cfb340f2c7ab" providerId="LiveId" clId="{68670842-B752-4FB7-86BD-28A55A152227}" dt="2023-01-23T00:57:36.781" v="1270"/>
          <ac:inkMkLst>
            <pc:docMk/>
            <pc:sldMk cId="2249227380" sldId="338"/>
            <ac:inkMk id="226" creationId="{68DB3D1D-7015-ACFE-E913-334100D972C0}"/>
          </ac:inkMkLst>
        </pc:inkChg>
        <pc:inkChg chg="del mod">
          <ac:chgData name="Tim Cook" userId="d1c7cfb340f2c7ab" providerId="LiveId" clId="{68670842-B752-4FB7-86BD-28A55A152227}" dt="2023-01-23T00:57:36.779" v="1257"/>
          <ac:inkMkLst>
            <pc:docMk/>
            <pc:sldMk cId="2249227380" sldId="338"/>
            <ac:inkMk id="227" creationId="{9156CB52-8535-A7DB-ED69-CB3450A817F8}"/>
          </ac:inkMkLst>
        </pc:inkChg>
        <pc:inkChg chg="del">
          <ac:chgData name="Tim Cook" userId="d1c7cfb340f2c7ab" providerId="LiveId" clId="{68670842-B752-4FB7-86BD-28A55A152227}" dt="2023-01-23T00:57:36.778" v="1256"/>
          <ac:inkMkLst>
            <pc:docMk/>
            <pc:sldMk cId="2249227380" sldId="338"/>
            <ac:inkMk id="229" creationId="{9656958F-BED7-C1DF-5237-FD6FD6C459BD}"/>
          </ac:inkMkLst>
        </pc:inkChg>
        <pc:inkChg chg="del mod">
          <ac:chgData name="Tim Cook" userId="d1c7cfb340f2c7ab" providerId="LiveId" clId="{68670842-B752-4FB7-86BD-28A55A152227}" dt="2023-01-23T00:57:36.782" v="1280"/>
          <ac:inkMkLst>
            <pc:docMk/>
            <pc:sldMk cId="2249227380" sldId="338"/>
            <ac:inkMk id="230" creationId="{9B7DCB78-A5BB-49B3-156B-F3770BE623AB}"/>
          </ac:inkMkLst>
        </pc:inkChg>
        <pc:inkChg chg="del mod">
          <ac:chgData name="Tim Cook" userId="d1c7cfb340f2c7ab" providerId="LiveId" clId="{68670842-B752-4FB7-86BD-28A55A152227}" dt="2023-01-23T00:57:36.780" v="1267"/>
          <ac:inkMkLst>
            <pc:docMk/>
            <pc:sldMk cId="2249227380" sldId="338"/>
            <ac:inkMk id="231" creationId="{0A06B604-631C-4939-404A-78AA47119A88}"/>
          </ac:inkMkLst>
        </pc:inkChg>
        <pc:inkChg chg="del mod">
          <ac:chgData name="Tim Cook" userId="d1c7cfb340f2c7ab" providerId="LiveId" clId="{68670842-B752-4FB7-86BD-28A55A152227}" dt="2023-01-23T00:57:36.780" v="1268"/>
          <ac:inkMkLst>
            <pc:docMk/>
            <pc:sldMk cId="2249227380" sldId="338"/>
            <ac:inkMk id="233" creationId="{F03C0C2F-0FD0-8558-5722-289296B9F521}"/>
          </ac:inkMkLst>
        </pc:inkChg>
        <pc:inkChg chg="del mod">
          <ac:chgData name="Tim Cook" userId="d1c7cfb340f2c7ab" providerId="LiveId" clId="{68670842-B752-4FB7-86BD-28A55A152227}" dt="2023-01-23T00:57:36.782" v="1279"/>
          <ac:inkMkLst>
            <pc:docMk/>
            <pc:sldMk cId="2249227380" sldId="338"/>
            <ac:inkMk id="234" creationId="{E04952C3-1397-7053-8D3D-8CD3C5273EA9}"/>
          </ac:inkMkLst>
        </pc:inkChg>
        <pc:inkChg chg="del mod">
          <ac:chgData name="Tim Cook" userId="d1c7cfb340f2c7ab" providerId="LiveId" clId="{68670842-B752-4FB7-86BD-28A55A152227}" dt="2023-01-23T00:57:36.782" v="1281"/>
          <ac:inkMkLst>
            <pc:docMk/>
            <pc:sldMk cId="2249227380" sldId="338"/>
            <ac:inkMk id="235" creationId="{776BC0BE-85B6-146E-707D-8D2B25809A8B}"/>
          </ac:inkMkLst>
        </pc:inkChg>
        <pc:inkChg chg="del">
          <ac:chgData name="Tim Cook" userId="d1c7cfb340f2c7ab" providerId="LiveId" clId="{68670842-B752-4FB7-86BD-28A55A152227}" dt="2023-01-23T00:57:36.778" v="1254"/>
          <ac:inkMkLst>
            <pc:docMk/>
            <pc:sldMk cId="2249227380" sldId="338"/>
            <ac:inkMk id="236" creationId="{0A28B27A-B9B7-F1E8-CE27-866086FB75D4}"/>
          </ac:inkMkLst>
        </pc:inkChg>
        <pc:inkChg chg="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254" creationId="{43BC1598-01A3-A398-DC3C-6BC62A6B82FE}"/>
          </ac:inkMkLst>
        </pc:inkChg>
        <pc:inkChg chg="del">
          <ac:chgData name="Tim Cook" userId="d1c7cfb340f2c7ab" providerId="LiveId" clId="{68670842-B752-4FB7-86BD-28A55A152227}" dt="2023-01-23T00:57:30.856" v="1247"/>
          <ac:inkMkLst>
            <pc:docMk/>
            <pc:sldMk cId="2249227380" sldId="338"/>
            <ac:inkMk id="256" creationId="{6D643845-5AC0-F4F3-A252-2042D3BE54A6}"/>
          </ac:inkMkLst>
        </pc:inkChg>
        <pc:inkChg chg="del 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257" creationId="{54AC2CE3-0761-0AE4-CACE-62E2A288AE69}"/>
          </ac:inkMkLst>
        </pc:inkChg>
        <pc:inkChg chg="del mod">
          <ac:chgData name="Tim Cook" userId="d1c7cfb340f2c7ab" providerId="LiveId" clId="{68670842-B752-4FB7-86BD-28A55A152227}" dt="2023-01-23T00:57:21.914" v="1178"/>
          <ac:inkMkLst>
            <pc:docMk/>
            <pc:sldMk cId="2249227380" sldId="338"/>
            <ac:inkMk id="258" creationId="{EEE23541-A311-6618-0481-C62BCADAC12D}"/>
          </ac:inkMkLst>
        </pc:inkChg>
        <pc:inkChg chg="del mod">
          <ac:chgData name="Tim Cook" userId="d1c7cfb340f2c7ab" providerId="LiveId" clId="{68670842-B752-4FB7-86BD-28A55A152227}" dt="2023-01-23T00:57:29.389" v="1220"/>
          <ac:inkMkLst>
            <pc:docMk/>
            <pc:sldMk cId="2249227380" sldId="338"/>
            <ac:inkMk id="259" creationId="{32D8144E-21EA-BE17-0BF6-A787C3322281}"/>
          </ac:inkMkLst>
        </pc:inkChg>
        <pc:inkChg chg="del">
          <ac:chgData name="Tim Cook" userId="d1c7cfb340f2c7ab" providerId="LiveId" clId="{68670842-B752-4FB7-86BD-28A55A152227}" dt="2023-01-23T00:57:29.385" v="1197"/>
          <ac:inkMkLst>
            <pc:docMk/>
            <pc:sldMk cId="2249227380" sldId="338"/>
            <ac:inkMk id="260" creationId="{56D383FC-7DFE-C596-44B6-C1701F5B1C41}"/>
          </ac:inkMkLst>
        </pc:inkChg>
        <pc:inkChg chg="del mod">
          <ac:chgData name="Tim Cook" userId="d1c7cfb340f2c7ab" providerId="LiveId" clId="{68670842-B752-4FB7-86BD-28A55A152227}" dt="2023-01-23T00:57:29.388" v="1216"/>
          <ac:inkMkLst>
            <pc:docMk/>
            <pc:sldMk cId="2249227380" sldId="338"/>
            <ac:inkMk id="261" creationId="{F41E1806-3F8B-CFDB-C436-7FD76C72389C}"/>
          </ac:inkMkLst>
        </pc:inkChg>
        <pc:inkChg chg="del mod">
          <ac:chgData name="Tim Cook" userId="d1c7cfb340f2c7ab" providerId="LiveId" clId="{68670842-B752-4FB7-86BD-28A55A152227}" dt="2023-01-23T00:57:29.391" v="1235"/>
          <ac:inkMkLst>
            <pc:docMk/>
            <pc:sldMk cId="2249227380" sldId="338"/>
            <ac:inkMk id="262" creationId="{0FF58E04-D67B-E7C7-5D4F-16CD2F757BCC}"/>
          </ac:inkMkLst>
        </pc:inkChg>
        <pc:inkChg chg="del mod">
          <ac:chgData name="Tim Cook" userId="d1c7cfb340f2c7ab" providerId="LiveId" clId="{68670842-B752-4FB7-86BD-28A55A152227}" dt="2023-01-23T00:57:29.387" v="1213"/>
          <ac:inkMkLst>
            <pc:docMk/>
            <pc:sldMk cId="2249227380" sldId="338"/>
            <ac:inkMk id="263" creationId="{BB2401AF-E2F3-D3AD-4AEC-FA792050AEAA}"/>
          </ac:inkMkLst>
        </pc:inkChg>
        <pc:inkChg chg="del mod">
          <ac:chgData name="Tim Cook" userId="d1c7cfb340f2c7ab" providerId="LiveId" clId="{68670842-B752-4FB7-86BD-28A55A152227}" dt="2023-01-23T00:57:29.390" v="1228"/>
          <ac:inkMkLst>
            <pc:docMk/>
            <pc:sldMk cId="2249227380" sldId="338"/>
            <ac:inkMk id="267" creationId="{A907E836-4BF4-3FFC-7F9F-7B3353ADF856}"/>
          </ac:inkMkLst>
        </pc:inkChg>
        <pc:inkChg chg="del">
          <ac:chgData name="Tim Cook" userId="d1c7cfb340f2c7ab" providerId="LiveId" clId="{68670842-B752-4FB7-86BD-28A55A152227}" dt="2023-01-23T00:57:29.381" v="1182"/>
          <ac:inkMkLst>
            <pc:docMk/>
            <pc:sldMk cId="2249227380" sldId="338"/>
            <ac:inkMk id="268" creationId="{869832C1-3F34-235B-55EC-4B26BEB5F9A2}"/>
          </ac:inkMkLst>
        </pc:inkChg>
        <pc:inkChg chg="del mod">
          <ac:chgData name="Tim Cook" userId="d1c7cfb340f2c7ab" providerId="LiveId" clId="{68670842-B752-4FB7-86BD-28A55A152227}" dt="2023-01-23T00:57:29.391" v="1232"/>
          <ac:inkMkLst>
            <pc:docMk/>
            <pc:sldMk cId="2249227380" sldId="338"/>
            <ac:inkMk id="270" creationId="{E62967F4-E8CB-A740-A007-F60423B526F8}"/>
          </ac:inkMkLst>
        </pc:inkChg>
        <pc:inkChg chg="del mod">
          <ac:chgData name="Tim Cook" userId="d1c7cfb340f2c7ab" providerId="LiveId" clId="{68670842-B752-4FB7-86BD-28A55A152227}" dt="2023-01-23T00:57:29.390" v="1227"/>
          <ac:inkMkLst>
            <pc:docMk/>
            <pc:sldMk cId="2249227380" sldId="338"/>
            <ac:inkMk id="271" creationId="{F36A348A-2C26-CC7B-1595-DACDDE38D2A5}"/>
          </ac:inkMkLst>
        </pc:inkChg>
        <pc:inkChg chg="del">
          <ac:chgData name="Tim Cook" userId="d1c7cfb340f2c7ab" providerId="LiveId" clId="{68670842-B752-4FB7-86BD-28A55A152227}" dt="2023-01-23T00:57:29.385" v="1198"/>
          <ac:inkMkLst>
            <pc:docMk/>
            <pc:sldMk cId="2249227380" sldId="338"/>
            <ac:inkMk id="272" creationId="{5E074393-43BB-B54D-5BD6-F15B1287C852}"/>
          </ac:inkMkLst>
        </pc:inkChg>
        <pc:inkChg chg="del mod">
          <ac:chgData name="Tim Cook" userId="d1c7cfb340f2c7ab" providerId="LiveId" clId="{68670842-B752-4FB7-86BD-28A55A152227}" dt="2023-01-23T00:57:29.384" v="1196"/>
          <ac:inkMkLst>
            <pc:docMk/>
            <pc:sldMk cId="2249227380" sldId="338"/>
            <ac:inkMk id="274" creationId="{D643DB2E-B675-8B17-774C-17030DC60C32}"/>
          </ac:inkMkLst>
        </pc:inkChg>
        <pc:inkChg chg="del mod">
          <ac:chgData name="Tim Cook" userId="d1c7cfb340f2c7ab" providerId="LiveId" clId="{68670842-B752-4FB7-86BD-28A55A152227}" dt="2023-01-23T00:57:29.392" v="1236"/>
          <ac:inkMkLst>
            <pc:docMk/>
            <pc:sldMk cId="2249227380" sldId="338"/>
            <ac:inkMk id="275" creationId="{A7F3DAFD-30F2-DA31-19CB-8284C59D1C8B}"/>
          </ac:inkMkLst>
        </pc:inkChg>
        <pc:inkChg chg="del mod">
          <ac:chgData name="Tim Cook" userId="d1c7cfb340f2c7ab" providerId="LiveId" clId="{68670842-B752-4FB7-86BD-28A55A152227}" dt="2023-01-23T00:57:29.392" v="1238"/>
          <ac:inkMkLst>
            <pc:docMk/>
            <pc:sldMk cId="2249227380" sldId="338"/>
            <ac:inkMk id="276" creationId="{A79167DA-E498-2F1E-1830-936BD6C83F80}"/>
          </ac:inkMkLst>
        </pc:inkChg>
        <pc:inkChg chg="del mod">
          <ac:chgData name="Tim Cook" userId="d1c7cfb340f2c7ab" providerId="LiveId" clId="{68670842-B752-4FB7-86BD-28A55A152227}" dt="2023-01-23T00:57:29.386" v="1202"/>
          <ac:inkMkLst>
            <pc:docMk/>
            <pc:sldMk cId="2249227380" sldId="338"/>
            <ac:inkMk id="278" creationId="{B7056FAD-92C0-13F8-0730-F6C76C264015}"/>
          </ac:inkMkLst>
        </pc:inkChg>
        <pc:inkChg chg="del mod">
          <ac:chgData name="Tim Cook" userId="d1c7cfb340f2c7ab" providerId="LiveId" clId="{68670842-B752-4FB7-86BD-28A55A152227}" dt="2023-01-23T00:57:29.389" v="1222"/>
          <ac:inkMkLst>
            <pc:docMk/>
            <pc:sldMk cId="2249227380" sldId="338"/>
            <ac:inkMk id="279" creationId="{ED86A99F-161A-4F69-14EA-00B53FE23680}"/>
          </ac:inkMkLst>
        </pc:inkChg>
        <pc:inkChg chg="del">
          <ac:chgData name="Tim Cook" userId="d1c7cfb340f2c7ab" providerId="LiveId" clId="{68670842-B752-4FB7-86BD-28A55A152227}" dt="2023-01-23T00:57:29.381" v="1181"/>
          <ac:inkMkLst>
            <pc:docMk/>
            <pc:sldMk cId="2249227380" sldId="338"/>
            <ac:inkMk id="280" creationId="{D873C35C-74C1-4839-D7FF-D7D2CC087D88}"/>
          </ac:inkMkLst>
        </pc:inkChg>
        <pc:inkChg chg="del mod">
          <ac:chgData name="Tim Cook" userId="d1c7cfb340f2c7ab" providerId="LiveId" clId="{68670842-B752-4FB7-86BD-28A55A152227}" dt="2023-01-23T00:57:29.386" v="1203"/>
          <ac:inkMkLst>
            <pc:docMk/>
            <pc:sldMk cId="2249227380" sldId="338"/>
            <ac:inkMk id="281" creationId="{4B652579-F9A9-D4E9-8EAB-4E0C52D927F0}"/>
          </ac:inkMkLst>
        </pc:inkChg>
        <pc:inkChg chg="del mod">
          <ac:chgData name="Tim Cook" userId="d1c7cfb340f2c7ab" providerId="LiveId" clId="{68670842-B752-4FB7-86BD-28A55A152227}" dt="2023-01-23T00:57:29.389" v="1221"/>
          <ac:inkMkLst>
            <pc:docMk/>
            <pc:sldMk cId="2249227380" sldId="338"/>
            <ac:inkMk id="282" creationId="{E76ECEC0-1A4B-8F46-C7F2-A44261A22AEE}"/>
          </ac:inkMkLst>
        </pc:inkChg>
        <pc:inkChg chg="del mod">
          <ac:chgData name="Tim Cook" userId="d1c7cfb340f2c7ab" providerId="LiveId" clId="{68670842-B752-4FB7-86BD-28A55A152227}" dt="2023-01-23T00:57:29.387" v="1209"/>
          <ac:inkMkLst>
            <pc:docMk/>
            <pc:sldMk cId="2249227380" sldId="338"/>
            <ac:inkMk id="283" creationId="{39239AAD-FBC0-DF14-BE45-1C770BBF67FE}"/>
          </ac:inkMkLst>
        </pc:inkChg>
        <pc:inkChg chg="del mod">
          <ac:chgData name="Tim Cook" userId="d1c7cfb340f2c7ab" providerId="LiveId" clId="{68670842-B752-4FB7-86BD-28A55A152227}" dt="2023-01-23T00:57:29.383" v="1188"/>
          <ac:inkMkLst>
            <pc:docMk/>
            <pc:sldMk cId="2249227380" sldId="338"/>
            <ac:inkMk id="284" creationId="{2ED5DC19-5D3C-C8D9-0BD7-C56B81E6FE8F}"/>
          </ac:inkMkLst>
        </pc:inkChg>
        <pc:inkChg chg="del mod">
          <ac:chgData name="Tim Cook" userId="d1c7cfb340f2c7ab" providerId="LiveId" clId="{68670842-B752-4FB7-86BD-28A55A152227}" dt="2023-01-23T00:57:29.392" v="1239"/>
          <ac:inkMkLst>
            <pc:docMk/>
            <pc:sldMk cId="2249227380" sldId="338"/>
            <ac:inkMk id="285" creationId="{E4C69D21-CE70-81A3-0515-E3C1BFE2C078}"/>
          </ac:inkMkLst>
        </pc:inkChg>
        <pc:inkChg chg="del mod">
          <ac:chgData name="Tim Cook" userId="d1c7cfb340f2c7ab" providerId="LiveId" clId="{68670842-B752-4FB7-86BD-28A55A152227}" dt="2023-01-23T00:57:29.386" v="1207"/>
          <ac:inkMkLst>
            <pc:docMk/>
            <pc:sldMk cId="2249227380" sldId="338"/>
            <ac:inkMk id="286" creationId="{8F734ED7-3706-0849-3408-2C83D98CE77B}"/>
          </ac:inkMkLst>
        </pc:inkChg>
        <pc:inkChg chg="del mod">
          <ac:chgData name="Tim Cook" userId="d1c7cfb340f2c7ab" providerId="LiveId" clId="{68670842-B752-4FB7-86BD-28A55A152227}" dt="2023-01-23T00:57:29.390" v="1231"/>
          <ac:inkMkLst>
            <pc:docMk/>
            <pc:sldMk cId="2249227380" sldId="338"/>
            <ac:inkMk id="287" creationId="{D20D7F5A-9F95-F5F4-BD69-EA6F0A5F33A2}"/>
          </ac:inkMkLst>
        </pc:inkChg>
        <pc:inkChg chg="del mod">
          <ac:chgData name="Tim Cook" userId="d1c7cfb340f2c7ab" providerId="LiveId" clId="{68670842-B752-4FB7-86BD-28A55A152227}" dt="2023-01-23T00:57:29.389" v="1224"/>
          <ac:inkMkLst>
            <pc:docMk/>
            <pc:sldMk cId="2249227380" sldId="338"/>
            <ac:inkMk id="289" creationId="{C48F65DA-82BE-6FFB-6208-6F0962BE37C8}"/>
          </ac:inkMkLst>
        </pc:inkChg>
        <pc:inkChg chg="del mod">
          <ac:chgData name="Tim Cook" userId="d1c7cfb340f2c7ab" providerId="LiveId" clId="{68670842-B752-4FB7-86BD-28A55A152227}" dt="2023-01-23T00:57:29.392" v="1242"/>
          <ac:inkMkLst>
            <pc:docMk/>
            <pc:sldMk cId="2249227380" sldId="338"/>
            <ac:inkMk id="290" creationId="{E11F75C6-1EF8-FFB8-E8D4-D18303B003B8}"/>
          </ac:inkMkLst>
        </pc:inkChg>
        <pc:inkChg chg="del">
          <ac:chgData name="Tim Cook" userId="d1c7cfb340f2c7ab" providerId="LiveId" clId="{68670842-B752-4FB7-86BD-28A55A152227}" dt="2023-01-23T00:57:29.387" v="1208"/>
          <ac:inkMkLst>
            <pc:docMk/>
            <pc:sldMk cId="2249227380" sldId="338"/>
            <ac:inkMk id="291" creationId="{4F320646-47C5-C66F-28CE-4156CE890AF0}"/>
          </ac:inkMkLst>
        </pc:inkChg>
        <pc:inkChg chg="del">
          <ac:chgData name="Tim Cook" userId="d1c7cfb340f2c7ab" providerId="LiveId" clId="{68670842-B752-4FB7-86BD-28A55A152227}" dt="2023-01-23T00:57:29.384" v="1195"/>
          <ac:inkMkLst>
            <pc:docMk/>
            <pc:sldMk cId="2249227380" sldId="338"/>
            <ac:inkMk id="292" creationId="{56759876-ED28-A32D-53D7-B10D7BDB612A}"/>
          </ac:inkMkLst>
        </pc:inkChg>
        <pc:inkChg chg="del mod">
          <ac:chgData name="Tim Cook" userId="d1c7cfb340f2c7ab" providerId="LiveId" clId="{68670842-B752-4FB7-86BD-28A55A152227}" dt="2023-01-23T00:57:29.385" v="1201"/>
          <ac:inkMkLst>
            <pc:docMk/>
            <pc:sldMk cId="2249227380" sldId="338"/>
            <ac:inkMk id="293" creationId="{9E811C0F-94B0-A8A0-4476-E9D6E27D5137}"/>
          </ac:inkMkLst>
        </pc:inkChg>
        <pc:inkChg chg="del mod">
          <ac:chgData name="Tim Cook" userId="d1c7cfb340f2c7ab" providerId="LiveId" clId="{68670842-B752-4FB7-86BD-28A55A152227}" dt="2023-01-23T00:57:29.384" v="1193"/>
          <ac:inkMkLst>
            <pc:docMk/>
            <pc:sldMk cId="2249227380" sldId="338"/>
            <ac:inkMk id="296" creationId="{90239B5F-B741-FF0D-A55E-51365D01B851}"/>
          </ac:inkMkLst>
        </pc:inkChg>
        <pc:inkChg chg="del">
          <ac:chgData name="Tim Cook" userId="d1c7cfb340f2c7ab" providerId="LiveId" clId="{68670842-B752-4FB7-86BD-28A55A152227}" dt="2023-01-23T00:57:29.380" v="1180"/>
          <ac:inkMkLst>
            <pc:docMk/>
            <pc:sldMk cId="2249227380" sldId="338"/>
            <ac:inkMk id="297" creationId="{13017F4D-4035-AD64-7D06-C441825C3A91}"/>
          </ac:inkMkLst>
        </pc:inkChg>
        <pc:inkChg chg="del mod">
          <ac:chgData name="Tim Cook" userId="d1c7cfb340f2c7ab" providerId="LiveId" clId="{68670842-B752-4FB7-86BD-28A55A152227}" dt="2023-01-23T00:57:29.390" v="1229"/>
          <ac:inkMkLst>
            <pc:docMk/>
            <pc:sldMk cId="2249227380" sldId="338"/>
            <ac:inkMk id="298" creationId="{53EE3745-8D2A-786E-81DE-070C962F153A}"/>
          </ac:inkMkLst>
        </pc:inkChg>
        <pc:inkChg chg="del mod">
          <ac:chgData name="Tim Cook" userId="d1c7cfb340f2c7ab" providerId="LiveId" clId="{68670842-B752-4FB7-86BD-28A55A152227}" dt="2023-01-23T00:57:29.388" v="1214"/>
          <ac:inkMkLst>
            <pc:docMk/>
            <pc:sldMk cId="2249227380" sldId="338"/>
            <ac:inkMk id="299" creationId="{3EA3AF81-BB57-50DE-E5EF-9E33B3B0DCE5}"/>
          </ac:inkMkLst>
        </pc:inkChg>
        <pc:inkChg chg="del mod">
          <ac:chgData name="Tim Cook" userId="d1c7cfb340f2c7ab" providerId="LiveId" clId="{68670842-B752-4FB7-86BD-28A55A152227}" dt="2023-01-23T00:57:29.388" v="1218"/>
          <ac:inkMkLst>
            <pc:docMk/>
            <pc:sldMk cId="2249227380" sldId="338"/>
            <ac:inkMk id="300" creationId="{27481C03-FF75-7D44-89A1-BB17EB4CEF14}"/>
          </ac:inkMkLst>
        </pc:inkChg>
        <pc:inkChg chg="del mod">
          <ac:chgData name="Tim Cook" userId="d1c7cfb340f2c7ab" providerId="LiveId" clId="{68670842-B752-4FB7-86BD-28A55A152227}" dt="2023-01-23T00:57:29.383" v="1189"/>
          <ac:inkMkLst>
            <pc:docMk/>
            <pc:sldMk cId="2249227380" sldId="338"/>
            <ac:inkMk id="301" creationId="{3EAC9039-6ABF-EC20-6A2E-45C3D284A442}"/>
          </ac:inkMkLst>
        </pc:inkChg>
        <pc:inkChg chg="del mod">
          <ac:chgData name="Tim Cook" userId="d1c7cfb340f2c7ab" providerId="LiveId" clId="{68670842-B752-4FB7-86BD-28A55A152227}" dt="2023-01-23T00:57:29.386" v="1206"/>
          <ac:inkMkLst>
            <pc:docMk/>
            <pc:sldMk cId="2249227380" sldId="338"/>
            <ac:inkMk id="302" creationId="{AF514CE3-AB5D-4FD8-609F-EA22EE94C069}"/>
          </ac:inkMkLst>
        </pc:inkChg>
        <pc:inkChg chg="del mod">
          <ac:chgData name="Tim Cook" userId="d1c7cfb340f2c7ab" providerId="LiveId" clId="{68670842-B752-4FB7-86BD-28A55A152227}" dt="2023-01-23T00:57:29.393" v="1244"/>
          <ac:inkMkLst>
            <pc:docMk/>
            <pc:sldMk cId="2249227380" sldId="338"/>
            <ac:inkMk id="303" creationId="{0E9C4F4C-DC99-2D48-2FD2-11AA0315BEED}"/>
          </ac:inkMkLst>
        </pc:inkChg>
        <pc:inkChg chg="del mod">
          <ac:chgData name="Tim Cook" userId="d1c7cfb340f2c7ab" providerId="LiveId" clId="{68670842-B752-4FB7-86BD-28A55A152227}" dt="2023-01-23T00:57:29.390" v="1230"/>
          <ac:inkMkLst>
            <pc:docMk/>
            <pc:sldMk cId="2249227380" sldId="338"/>
            <ac:inkMk id="304" creationId="{D50EC788-37C9-6135-3552-914FE994FDB9}"/>
          </ac:inkMkLst>
        </pc:inkChg>
        <pc:inkChg chg="del mod">
          <ac:chgData name="Tim Cook" userId="d1c7cfb340f2c7ab" providerId="LiveId" clId="{68670842-B752-4FB7-86BD-28A55A152227}" dt="2023-01-23T00:57:29.388" v="1215"/>
          <ac:inkMkLst>
            <pc:docMk/>
            <pc:sldMk cId="2249227380" sldId="338"/>
            <ac:inkMk id="305" creationId="{5543E32F-BB38-11CC-14B7-2A87F0E19BFA}"/>
          </ac:inkMkLst>
        </pc:inkChg>
        <pc:inkChg chg="del mod">
          <ac:chgData name="Tim Cook" userId="d1c7cfb340f2c7ab" providerId="LiveId" clId="{68670842-B752-4FB7-86BD-28A55A152227}" dt="2023-01-23T00:57:29.387" v="1212"/>
          <ac:inkMkLst>
            <pc:docMk/>
            <pc:sldMk cId="2249227380" sldId="338"/>
            <ac:inkMk id="307" creationId="{4936116C-51AE-8F08-D179-E07DF983281A}"/>
          </ac:inkMkLst>
        </pc:inkChg>
        <pc:inkChg chg="del mod">
          <ac:chgData name="Tim Cook" userId="d1c7cfb340f2c7ab" providerId="LiveId" clId="{68670842-B752-4FB7-86BD-28A55A152227}" dt="2023-01-23T00:57:29.392" v="1241"/>
          <ac:inkMkLst>
            <pc:docMk/>
            <pc:sldMk cId="2249227380" sldId="338"/>
            <ac:inkMk id="308" creationId="{04DCC976-CCDC-EA5C-69F8-6BE4F534A1F3}"/>
          </ac:inkMkLst>
        </pc:inkChg>
        <pc:inkChg chg="del mod">
          <ac:chgData name="Tim Cook" userId="d1c7cfb340f2c7ab" providerId="LiveId" clId="{68670842-B752-4FB7-86BD-28A55A152227}" dt="2023-01-23T00:57:29.391" v="1234"/>
          <ac:inkMkLst>
            <pc:docMk/>
            <pc:sldMk cId="2249227380" sldId="338"/>
            <ac:inkMk id="310" creationId="{2CFC04BA-3157-29F6-0BD2-C72DF2A22782}"/>
          </ac:inkMkLst>
        </pc:inkChg>
        <pc:inkChg chg="del mod">
          <ac:chgData name="Tim Cook" userId="d1c7cfb340f2c7ab" providerId="LiveId" clId="{68670842-B752-4FB7-86BD-28A55A152227}" dt="2023-01-23T00:57:29.390" v="1226"/>
          <ac:inkMkLst>
            <pc:docMk/>
            <pc:sldMk cId="2249227380" sldId="338"/>
            <ac:inkMk id="311" creationId="{7D24F819-3F6D-12D6-35AC-F1DEB6BB30F8}"/>
          </ac:inkMkLst>
        </pc:inkChg>
        <pc:inkChg chg="del">
          <ac:chgData name="Tim Cook" userId="d1c7cfb340f2c7ab" providerId="LiveId" clId="{68670842-B752-4FB7-86BD-28A55A152227}" dt="2023-01-23T00:57:29.383" v="1191"/>
          <ac:inkMkLst>
            <pc:docMk/>
            <pc:sldMk cId="2249227380" sldId="338"/>
            <ac:inkMk id="312" creationId="{672C349B-B68A-1A4F-3263-7D2BA866CF94}"/>
          </ac:inkMkLst>
        </pc:inkChg>
        <pc:inkChg chg="del mod">
          <ac:chgData name="Tim Cook" userId="d1c7cfb340f2c7ab" providerId="LiveId" clId="{68670842-B752-4FB7-86BD-28A55A152227}" dt="2023-01-23T00:57:29.392" v="1237"/>
          <ac:inkMkLst>
            <pc:docMk/>
            <pc:sldMk cId="2249227380" sldId="338"/>
            <ac:inkMk id="313" creationId="{FF666EA7-1922-FA73-759C-2A50666690BB}"/>
          </ac:inkMkLst>
        </pc:inkChg>
        <pc:inkChg chg="del">
          <ac:chgData name="Tim Cook" userId="d1c7cfb340f2c7ab" providerId="LiveId" clId="{68670842-B752-4FB7-86BD-28A55A152227}" dt="2023-01-23T00:57:19.881" v="1177"/>
          <ac:inkMkLst>
            <pc:docMk/>
            <pc:sldMk cId="2249227380" sldId="338"/>
            <ac:inkMk id="315" creationId="{23A98A3F-5FE8-A0D0-88D3-F167E38C1CE9}"/>
          </ac:inkMkLst>
        </pc:inkChg>
        <pc:inkChg chg="del">
          <ac:chgData name="Tim Cook" userId="d1c7cfb340f2c7ab" providerId="LiveId" clId="{68670842-B752-4FB7-86BD-28A55A152227}" dt="2023-01-23T00:57:29.382" v="1187"/>
          <ac:inkMkLst>
            <pc:docMk/>
            <pc:sldMk cId="2249227380" sldId="338"/>
            <ac:inkMk id="317" creationId="{ACCFC29C-6751-236B-AD43-ED1CC5598E49}"/>
          </ac:inkMkLst>
        </pc:inkChg>
        <pc:inkChg chg="del mod">
          <ac:chgData name="Tim Cook" userId="d1c7cfb340f2c7ab" providerId="LiveId" clId="{68670842-B752-4FB7-86BD-28A55A152227}" dt="2023-01-23T00:57:51.399" v="1356"/>
          <ac:inkMkLst>
            <pc:docMk/>
            <pc:sldMk cId="2249227380" sldId="338"/>
            <ac:inkMk id="365" creationId="{38DF60BD-86EF-FCD7-98FD-7D10859693B3}"/>
          </ac:inkMkLst>
        </pc:inkChg>
        <pc:inkChg chg="del mod">
          <ac:chgData name="Tim Cook" userId="d1c7cfb340f2c7ab" providerId="LiveId" clId="{68670842-B752-4FB7-86BD-28A55A152227}" dt="2023-01-23T00:57:51.397" v="1344"/>
          <ac:inkMkLst>
            <pc:docMk/>
            <pc:sldMk cId="2249227380" sldId="338"/>
            <ac:inkMk id="366" creationId="{D47B87B6-D704-B6E1-E21D-C05257987EC4}"/>
          </ac:inkMkLst>
        </pc:inkChg>
        <pc:inkChg chg="del">
          <ac:chgData name="Tim Cook" userId="d1c7cfb340f2c7ab" providerId="LiveId" clId="{68670842-B752-4FB7-86BD-28A55A152227}" dt="2023-01-23T00:57:51.393" v="1318"/>
          <ac:inkMkLst>
            <pc:docMk/>
            <pc:sldMk cId="2249227380" sldId="338"/>
            <ac:inkMk id="367" creationId="{2CB2DD38-3015-99B8-CC52-91CC828FFA7F}"/>
          </ac:inkMkLst>
        </pc:inkChg>
        <pc:inkChg chg="del mod">
          <ac:chgData name="Tim Cook" userId="d1c7cfb340f2c7ab" providerId="LiveId" clId="{68670842-B752-4FB7-86BD-28A55A152227}" dt="2023-01-23T00:57:51.398" v="1351"/>
          <ac:inkMkLst>
            <pc:docMk/>
            <pc:sldMk cId="2249227380" sldId="338"/>
            <ac:inkMk id="368" creationId="{AFAA7D73-B231-4662-6529-2B8366408267}"/>
          </ac:inkMkLst>
        </pc:inkChg>
        <pc:inkChg chg="del">
          <ac:chgData name="Tim Cook" userId="d1c7cfb340f2c7ab" providerId="LiveId" clId="{68670842-B752-4FB7-86BD-28A55A152227}" dt="2023-01-23T00:57:51.391" v="1306"/>
          <ac:inkMkLst>
            <pc:docMk/>
            <pc:sldMk cId="2249227380" sldId="338"/>
            <ac:inkMk id="369" creationId="{7DD5D4BC-6D9F-A898-9E08-5C974831E96C}"/>
          </ac:inkMkLst>
        </pc:inkChg>
        <pc:inkChg chg="del mod">
          <ac:chgData name="Tim Cook" userId="d1c7cfb340f2c7ab" providerId="LiveId" clId="{68670842-B752-4FB7-86BD-28A55A152227}" dt="2023-01-23T00:57:51.401" v="1373"/>
          <ac:inkMkLst>
            <pc:docMk/>
            <pc:sldMk cId="2249227380" sldId="338"/>
            <ac:inkMk id="370" creationId="{BE005F1A-0040-FF99-AFDA-99BFB316FCE2}"/>
          </ac:inkMkLst>
        </pc:inkChg>
        <pc:inkChg chg="del mod">
          <ac:chgData name="Tim Cook" userId="d1c7cfb340f2c7ab" providerId="LiveId" clId="{68670842-B752-4FB7-86BD-28A55A152227}" dt="2023-01-23T00:57:51.399" v="1355"/>
          <ac:inkMkLst>
            <pc:docMk/>
            <pc:sldMk cId="2249227380" sldId="338"/>
            <ac:inkMk id="371" creationId="{F90D319E-F711-044D-25E8-1CF88006F77F}"/>
          </ac:inkMkLst>
        </pc:inkChg>
        <pc:inkChg chg="del mod">
          <ac:chgData name="Tim Cook" userId="d1c7cfb340f2c7ab" providerId="LiveId" clId="{68670842-B752-4FB7-86BD-28A55A152227}" dt="2023-01-23T00:57:51.398" v="1348"/>
          <ac:inkMkLst>
            <pc:docMk/>
            <pc:sldMk cId="2249227380" sldId="338"/>
            <ac:inkMk id="372" creationId="{0D1DE2DD-1B7D-3190-024A-8DD5AE41AF17}"/>
          </ac:inkMkLst>
        </pc:inkChg>
        <pc:inkChg chg="del">
          <ac:chgData name="Tim Cook" userId="d1c7cfb340f2c7ab" providerId="LiveId" clId="{68670842-B752-4FB7-86BD-28A55A152227}" dt="2023-01-23T00:57:51.391" v="1305"/>
          <ac:inkMkLst>
            <pc:docMk/>
            <pc:sldMk cId="2249227380" sldId="338"/>
            <ac:inkMk id="373" creationId="{9BDCAB98-7F64-0C71-4E27-4A97F960C87C}"/>
          </ac:inkMkLst>
        </pc:inkChg>
        <pc:inkChg chg="del mod">
          <ac:chgData name="Tim Cook" userId="d1c7cfb340f2c7ab" providerId="LiveId" clId="{68670842-B752-4FB7-86BD-28A55A152227}" dt="2023-01-23T00:57:51.399" v="1359"/>
          <ac:inkMkLst>
            <pc:docMk/>
            <pc:sldMk cId="2249227380" sldId="338"/>
            <ac:inkMk id="374" creationId="{096B9CEC-6DC0-7015-78C0-B0FD0C223FF3}"/>
          </ac:inkMkLst>
        </pc:inkChg>
        <pc:inkChg chg="del mod">
          <ac:chgData name="Tim Cook" userId="d1c7cfb340f2c7ab" providerId="LiveId" clId="{68670842-B752-4FB7-86BD-28A55A152227}" dt="2023-01-23T00:57:51.397" v="1346"/>
          <ac:inkMkLst>
            <pc:docMk/>
            <pc:sldMk cId="2249227380" sldId="338"/>
            <ac:inkMk id="375" creationId="{9B85393D-76D0-E6B3-2076-1DDE65E0E95E}"/>
          </ac:inkMkLst>
        </pc:inkChg>
        <pc:inkChg chg="del">
          <ac:chgData name="Tim Cook" userId="d1c7cfb340f2c7ab" providerId="LiveId" clId="{68670842-B752-4FB7-86BD-28A55A152227}" dt="2023-01-23T00:57:51.394" v="1326"/>
          <ac:inkMkLst>
            <pc:docMk/>
            <pc:sldMk cId="2249227380" sldId="338"/>
            <ac:inkMk id="376" creationId="{FA449E56-27B6-AE30-E3C3-73A7D38AD32D}"/>
          </ac:inkMkLst>
        </pc:inkChg>
        <pc:inkChg chg="del mod">
          <ac:chgData name="Tim Cook" userId="d1c7cfb340f2c7ab" providerId="LiveId" clId="{68670842-B752-4FB7-86BD-28A55A152227}" dt="2023-01-23T00:57:51.395" v="1329"/>
          <ac:inkMkLst>
            <pc:docMk/>
            <pc:sldMk cId="2249227380" sldId="338"/>
            <ac:inkMk id="377" creationId="{958D4127-7A1D-50A9-C4A6-E98FC0291121}"/>
          </ac:inkMkLst>
        </pc:inkChg>
        <pc:inkChg chg="del mod">
          <ac:chgData name="Tim Cook" userId="d1c7cfb340f2c7ab" providerId="LiveId" clId="{68670842-B752-4FB7-86BD-28A55A152227}" dt="2023-01-23T00:57:51.401" v="1370"/>
          <ac:inkMkLst>
            <pc:docMk/>
            <pc:sldMk cId="2249227380" sldId="338"/>
            <ac:inkMk id="378" creationId="{1FA2F8B8-CB36-8B4A-4F6C-2F399CDF0439}"/>
          </ac:inkMkLst>
        </pc:inkChg>
        <pc:inkChg chg="del mod">
          <ac:chgData name="Tim Cook" userId="d1c7cfb340f2c7ab" providerId="LiveId" clId="{68670842-B752-4FB7-86BD-28A55A152227}" dt="2023-01-23T00:57:51.395" v="1328"/>
          <ac:inkMkLst>
            <pc:docMk/>
            <pc:sldMk cId="2249227380" sldId="338"/>
            <ac:inkMk id="383" creationId="{1C7C8505-BE1B-4B8F-84B3-F3608A82B31D}"/>
          </ac:inkMkLst>
        </pc:inkChg>
        <pc:inkChg chg="del mod">
          <ac:chgData name="Tim Cook" userId="d1c7cfb340f2c7ab" providerId="LiveId" clId="{68670842-B752-4FB7-86BD-28A55A152227}" dt="2023-01-23T00:57:51.392" v="1309"/>
          <ac:inkMkLst>
            <pc:docMk/>
            <pc:sldMk cId="2249227380" sldId="338"/>
            <ac:inkMk id="384" creationId="{1E75A354-8DAE-EB7E-EEE9-94E682418A56}"/>
          </ac:inkMkLst>
        </pc:inkChg>
        <pc:inkChg chg="del">
          <ac:chgData name="Tim Cook" userId="d1c7cfb340f2c7ab" providerId="LiveId" clId="{68670842-B752-4FB7-86BD-28A55A152227}" dt="2023-01-23T00:57:51.391" v="1307"/>
          <ac:inkMkLst>
            <pc:docMk/>
            <pc:sldMk cId="2249227380" sldId="338"/>
            <ac:inkMk id="385" creationId="{3A9E7949-81A4-E3A8-0E5F-632FF90590A5}"/>
          </ac:inkMkLst>
        </pc:inkChg>
        <pc:inkChg chg="del mod">
          <ac:chgData name="Tim Cook" userId="d1c7cfb340f2c7ab" providerId="LiveId" clId="{68670842-B752-4FB7-86BD-28A55A152227}" dt="2023-01-23T00:57:51.399" v="1357"/>
          <ac:inkMkLst>
            <pc:docMk/>
            <pc:sldMk cId="2249227380" sldId="338"/>
            <ac:inkMk id="386" creationId="{F9722B0C-08CC-F161-04CF-72FD27CE192E}"/>
          </ac:inkMkLst>
        </pc:inkChg>
        <pc:inkChg chg="del mod">
          <ac:chgData name="Tim Cook" userId="d1c7cfb340f2c7ab" providerId="LiveId" clId="{68670842-B752-4FB7-86BD-28A55A152227}" dt="2023-01-23T00:57:51.398" v="1349"/>
          <ac:inkMkLst>
            <pc:docMk/>
            <pc:sldMk cId="2249227380" sldId="338"/>
            <ac:inkMk id="387" creationId="{EC079642-E6ED-0FAB-5922-7074371506E1}"/>
          </ac:inkMkLst>
        </pc:inkChg>
        <pc:inkChg chg="del mod">
          <ac:chgData name="Tim Cook" userId="d1c7cfb340f2c7ab" providerId="LiveId" clId="{68670842-B752-4FB7-86BD-28A55A152227}" dt="2023-01-23T00:57:51.392" v="1308"/>
          <ac:inkMkLst>
            <pc:docMk/>
            <pc:sldMk cId="2249227380" sldId="338"/>
            <ac:inkMk id="388" creationId="{4FF67B05-2536-AC85-4BCA-3B0752D779ED}"/>
          </ac:inkMkLst>
        </pc:inkChg>
        <pc:inkChg chg="del mod">
          <ac:chgData name="Tim Cook" userId="d1c7cfb340f2c7ab" providerId="LiveId" clId="{68670842-B752-4FB7-86BD-28A55A152227}" dt="2023-01-23T00:57:51.399" v="1358"/>
          <ac:inkMkLst>
            <pc:docMk/>
            <pc:sldMk cId="2249227380" sldId="338"/>
            <ac:inkMk id="389" creationId="{9895C5D8-EC64-A43D-46FA-6AA5F98DE2B6}"/>
          </ac:inkMkLst>
        </pc:inkChg>
        <pc:inkChg chg="del mod">
          <ac:chgData name="Tim Cook" userId="d1c7cfb340f2c7ab" providerId="LiveId" clId="{68670842-B752-4FB7-86BD-28A55A152227}" dt="2023-01-23T00:57:51.395" v="1332"/>
          <ac:inkMkLst>
            <pc:docMk/>
            <pc:sldMk cId="2249227380" sldId="338"/>
            <ac:inkMk id="391" creationId="{AE1E6B3E-A712-BC5B-8EDB-31E31204E83E}"/>
          </ac:inkMkLst>
        </pc:inkChg>
        <pc:inkChg chg="del mod">
          <ac:chgData name="Tim Cook" userId="d1c7cfb340f2c7ab" providerId="LiveId" clId="{68670842-B752-4FB7-86BD-28A55A152227}" dt="2023-01-23T00:57:51.395" v="1333"/>
          <ac:inkMkLst>
            <pc:docMk/>
            <pc:sldMk cId="2249227380" sldId="338"/>
            <ac:inkMk id="392" creationId="{98F5A284-8282-00CD-5B47-DA5E78F078AD}"/>
          </ac:inkMkLst>
        </pc:inkChg>
        <pc:inkChg chg="del">
          <ac:chgData name="Tim Cook" userId="d1c7cfb340f2c7ab" providerId="LiveId" clId="{68670842-B752-4FB7-86BD-28A55A152227}" dt="2023-01-23T00:57:51.395" v="1330"/>
          <ac:inkMkLst>
            <pc:docMk/>
            <pc:sldMk cId="2249227380" sldId="338"/>
            <ac:inkMk id="393" creationId="{E5B15DDB-EC97-8B21-98D9-2C9BB3FF6551}"/>
          </ac:inkMkLst>
        </pc:inkChg>
        <pc:inkChg chg="del mod">
          <ac:chgData name="Tim Cook" userId="d1c7cfb340f2c7ab" providerId="LiveId" clId="{68670842-B752-4FB7-86BD-28A55A152227}" dt="2023-01-23T00:57:51.396" v="1339"/>
          <ac:inkMkLst>
            <pc:docMk/>
            <pc:sldMk cId="2249227380" sldId="338"/>
            <ac:inkMk id="394" creationId="{06B7D71E-176B-5129-C329-E8854136D8F8}"/>
          </ac:inkMkLst>
        </pc:inkChg>
        <pc:inkChg chg="del mod">
          <ac:chgData name="Tim Cook" userId="d1c7cfb340f2c7ab" providerId="LiveId" clId="{68670842-B752-4FB7-86BD-28A55A152227}" dt="2023-01-23T00:57:51.392" v="1310"/>
          <ac:inkMkLst>
            <pc:docMk/>
            <pc:sldMk cId="2249227380" sldId="338"/>
            <ac:inkMk id="395" creationId="{0AEBE238-3066-9BF0-7DD6-C31DD55817E9}"/>
          </ac:inkMkLst>
        </pc:inkChg>
        <pc:inkChg chg="del mod">
          <ac:chgData name="Tim Cook" userId="d1c7cfb340f2c7ab" providerId="LiveId" clId="{68670842-B752-4FB7-86BD-28A55A152227}" dt="2023-01-23T00:57:51.400" v="1361"/>
          <ac:inkMkLst>
            <pc:docMk/>
            <pc:sldMk cId="2249227380" sldId="338"/>
            <ac:inkMk id="396" creationId="{2F8C3D6E-9F56-05F7-8F84-B528EC0EA685}"/>
          </ac:inkMkLst>
        </pc:inkChg>
        <pc:inkChg chg="del mod">
          <ac:chgData name="Tim Cook" userId="d1c7cfb340f2c7ab" providerId="LiveId" clId="{68670842-B752-4FB7-86BD-28A55A152227}" dt="2023-01-23T00:57:51.394" v="1325"/>
          <ac:inkMkLst>
            <pc:docMk/>
            <pc:sldMk cId="2249227380" sldId="338"/>
            <ac:inkMk id="397" creationId="{C262D084-F0CA-0D2E-1191-C565D21393FE}"/>
          </ac:inkMkLst>
        </pc:inkChg>
        <pc:inkChg chg="del mod">
          <ac:chgData name="Tim Cook" userId="d1c7cfb340f2c7ab" providerId="LiveId" clId="{68670842-B752-4FB7-86BD-28A55A152227}" dt="2023-01-23T00:57:51.398" v="1353"/>
          <ac:inkMkLst>
            <pc:docMk/>
            <pc:sldMk cId="2249227380" sldId="338"/>
            <ac:inkMk id="398" creationId="{08F78F9D-B4A9-686C-7E7E-D714792BD86A}"/>
          </ac:inkMkLst>
        </pc:inkChg>
        <pc:inkChg chg="del mod">
          <ac:chgData name="Tim Cook" userId="d1c7cfb340f2c7ab" providerId="LiveId" clId="{68670842-B752-4FB7-86BD-28A55A152227}" dt="2023-01-23T00:57:51.394" v="1323"/>
          <ac:inkMkLst>
            <pc:docMk/>
            <pc:sldMk cId="2249227380" sldId="338"/>
            <ac:inkMk id="399" creationId="{DE9D2DA8-6362-AFB7-A5C1-543CEE820774}"/>
          </ac:inkMkLst>
        </pc:inkChg>
        <pc:inkChg chg="del mod">
          <ac:chgData name="Tim Cook" userId="d1c7cfb340f2c7ab" providerId="LiveId" clId="{68670842-B752-4FB7-86BD-28A55A152227}" dt="2023-01-23T00:57:51.396" v="1334"/>
          <ac:inkMkLst>
            <pc:docMk/>
            <pc:sldMk cId="2249227380" sldId="338"/>
            <ac:inkMk id="400" creationId="{8FF979FE-7AD9-1009-D303-6984C692C662}"/>
          </ac:inkMkLst>
        </pc:inkChg>
        <pc:inkChg chg="del mod">
          <ac:chgData name="Tim Cook" userId="d1c7cfb340f2c7ab" providerId="LiveId" clId="{68670842-B752-4FB7-86BD-28A55A152227}" dt="2023-01-23T00:57:51.395" v="1327"/>
          <ac:inkMkLst>
            <pc:docMk/>
            <pc:sldMk cId="2249227380" sldId="338"/>
            <ac:inkMk id="401" creationId="{DF288121-F0BE-122A-4263-32FAA003D2CA}"/>
          </ac:inkMkLst>
        </pc:inkChg>
        <pc:inkChg chg="del">
          <ac:chgData name="Tim Cook" userId="d1c7cfb340f2c7ab" providerId="LiveId" clId="{68670842-B752-4FB7-86BD-28A55A152227}" dt="2023-01-23T00:57:51.391" v="1304"/>
          <ac:inkMkLst>
            <pc:docMk/>
            <pc:sldMk cId="2249227380" sldId="338"/>
            <ac:inkMk id="402" creationId="{3CD03CEF-DF64-2F6D-EDF7-8221EFA7884D}"/>
          </ac:inkMkLst>
        </pc:inkChg>
        <pc:inkChg chg="del mod">
          <ac:chgData name="Tim Cook" userId="d1c7cfb340f2c7ab" providerId="LiveId" clId="{68670842-B752-4FB7-86BD-28A55A152227}" dt="2023-01-23T00:57:51.399" v="1360"/>
          <ac:inkMkLst>
            <pc:docMk/>
            <pc:sldMk cId="2249227380" sldId="338"/>
            <ac:inkMk id="403" creationId="{ED3FDB11-A3BC-91D0-C609-9ADFF213DFB2}"/>
          </ac:inkMkLst>
        </pc:inkChg>
        <pc:inkChg chg="del mod">
          <ac:chgData name="Tim Cook" userId="d1c7cfb340f2c7ab" providerId="LiveId" clId="{68670842-B752-4FB7-86BD-28A55A152227}" dt="2023-01-23T00:57:51.395" v="1331"/>
          <ac:inkMkLst>
            <pc:docMk/>
            <pc:sldMk cId="2249227380" sldId="338"/>
            <ac:inkMk id="404" creationId="{0AE0A8A4-FB41-1B90-252D-B308A56F0F9C}"/>
          </ac:inkMkLst>
        </pc:inkChg>
        <pc:inkChg chg="del">
          <ac:chgData name="Tim Cook" userId="d1c7cfb340f2c7ab" providerId="LiveId" clId="{68670842-B752-4FB7-86BD-28A55A152227}" dt="2023-01-23T00:57:51.392" v="1311"/>
          <ac:inkMkLst>
            <pc:docMk/>
            <pc:sldMk cId="2249227380" sldId="338"/>
            <ac:inkMk id="407" creationId="{DFC2C141-579E-F4D6-3036-2C6493CEC751}"/>
          </ac:inkMkLst>
        </pc:inkChg>
        <pc:inkChg chg="del mod">
          <ac:chgData name="Tim Cook" userId="d1c7cfb340f2c7ab" providerId="LiveId" clId="{68670842-B752-4FB7-86BD-28A55A152227}" dt="2023-01-23T00:57:51.401" v="1371"/>
          <ac:inkMkLst>
            <pc:docMk/>
            <pc:sldMk cId="2249227380" sldId="338"/>
            <ac:inkMk id="408" creationId="{CA9AA1D7-5FBD-6326-1203-71006A6EF750}"/>
          </ac:inkMkLst>
        </pc:inkChg>
        <pc:inkChg chg="del mod">
          <ac:chgData name="Tim Cook" userId="d1c7cfb340f2c7ab" providerId="LiveId" clId="{68670842-B752-4FB7-86BD-28A55A152227}" dt="2023-01-23T00:57:51.399" v="1354"/>
          <ac:inkMkLst>
            <pc:docMk/>
            <pc:sldMk cId="2249227380" sldId="338"/>
            <ac:inkMk id="409" creationId="{66356DC5-969F-24F8-A891-73D0183A36AE}"/>
          </ac:inkMkLst>
        </pc:inkChg>
        <pc:inkChg chg="del mod">
          <ac:chgData name="Tim Cook" userId="d1c7cfb340f2c7ab" providerId="LiveId" clId="{68670842-B752-4FB7-86BD-28A55A152227}" dt="2023-01-23T00:57:51.396" v="1338"/>
          <ac:inkMkLst>
            <pc:docMk/>
            <pc:sldMk cId="2249227380" sldId="338"/>
            <ac:inkMk id="410" creationId="{FACE73A0-D646-8090-B740-AEE7D55D0AE1}"/>
          </ac:inkMkLst>
        </pc:inkChg>
        <pc:inkChg chg="del mod">
          <ac:chgData name="Tim Cook" userId="d1c7cfb340f2c7ab" providerId="LiveId" clId="{68670842-B752-4FB7-86BD-28A55A152227}" dt="2023-01-23T00:57:51.396" v="1336"/>
          <ac:inkMkLst>
            <pc:docMk/>
            <pc:sldMk cId="2249227380" sldId="338"/>
            <ac:inkMk id="411" creationId="{134C5B25-2CBF-75B7-6C82-5775B0475AE6}"/>
          </ac:inkMkLst>
        </pc:inkChg>
        <pc:inkChg chg="del">
          <ac:chgData name="Tim Cook" userId="d1c7cfb340f2c7ab" providerId="LiveId" clId="{68670842-B752-4FB7-86BD-28A55A152227}" dt="2023-01-23T00:57:51.392" v="1312"/>
          <ac:inkMkLst>
            <pc:docMk/>
            <pc:sldMk cId="2249227380" sldId="338"/>
            <ac:inkMk id="412" creationId="{8E2F41E3-91EF-23C9-612E-717E60EBCE01}"/>
          </ac:inkMkLst>
        </pc:inkChg>
        <pc:inkChg chg="del mod">
          <ac:chgData name="Tim Cook" userId="d1c7cfb340f2c7ab" providerId="LiveId" clId="{68670842-B752-4FB7-86BD-28A55A152227}" dt="2023-01-23T00:57:51.394" v="1324"/>
          <ac:inkMkLst>
            <pc:docMk/>
            <pc:sldMk cId="2249227380" sldId="338"/>
            <ac:inkMk id="413" creationId="{6ADDFC82-C921-6630-7509-ECED54015A23}"/>
          </ac:inkMkLst>
        </pc:inkChg>
        <pc:inkChg chg="del mod">
          <ac:chgData name="Tim Cook" userId="d1c7cfb340f2c7ab" providerId="LiveId" clId="{68670842-B752-4FB7-86BD-28A55A152227}" dt="2023-01-23T00:57:51.397" v="1342"/>
          <ac:inkMkLst>
            <pc:docMk/>
            <pc:sldMk cId="2249227380" sldId="338"/>
            <ac:inkMk id="414" creationId="{CCAA021D-828F-E4D8-16BD-C041E1CDE280}"/>
          </ac:inkMkLst>
        </pc:inkChg>
        <pc:inkChg chg="del mod">
          <ac:chgData name="Tim Cook" userId="d1c7cfb340f2c7ab" providerId="LiveId" clId="{68670842-B752-4FB7-86BD-28A55A152227}" dt="2023-01-23T00:57:51.400" v="1364"/>
          <ac:inkMkLst>
            <pc:docMk/>
            <pc:sldMk cId="2249227380" sldId="338"/>
            <ac:inkMk id="415" creationId="{37EABAD1-2CD2-E079-DED1-6276C53FB3B7}"/>
          </ac:inkMkLst>
        </pc:inkChg>
        <pc:inkChg chg="del mod">
          <ac:chgData name="Tim Cook" userId="d1c7cfb340f2c7ab" providerId="LiveId" clId="{68670842-B752-4FB7-86BD-28A55A152227}" dt="2023-01-23T00:57:51.396" v="1337"/>
          <ac:inkMkLst>
            <pc:docMk/>
            <pc:sldMk cId="2249227380" sldId="338"/>
            <ac:inkMk id="416" creationId="{8C582CF0-EB01-7B56-FAD9-92AF5B6BFF69}"/>
          </ac:inkMkLst>
        </pc:inkChg>
        <pc:inkChg chg="del">
          <ac:chgData name="Tim Cook" userId="d1c7cfb340f2c7ab" providerId="LiveId" clId="{68670842-B752-4FB7-86BD-28A55A152227}" dt="2023-01-23T00:57:51.394" v="1321"/>
          <ac:inkMkLst>
            <pc:docMk/>
            <pc:sldMk cId="2249227380" sldId="338"/>
            <ac:inkMk id="417" creationId="{AAE99A5F-08FD-0781-9B10-ED753CC2C53C}"/>
          </ac:inkMkLst>
        </pc:inkChg>
        <pc:inkChg chg="del mod">
          <ac:chgData name="Tim Cook" userId="d1c7cfb340f2c7ab" providerId="LiveId" clId="{68670842-B752-4FB7-86BD-28A55A152227}" dt="2023-01-23T00:57:51.397" v="1341"/>
          <ac:inkMkLst>
            <pc:docMk/>
            <pc:sldMk cId="2249227380" sldId="338"/>
            <ac:inkMk id="418" creationId="{C3E608BB-4601-414D-9E8A-9994E8F7EE59}"/>
          </ac:inkMkLst>
        </pc:inkChg>
        <pc:inkChg chg="del mod">
          <ac:chgData name="Tim Cook" userId="d1c7cfb340f2c7ab" providerId="LiveId" clId="{68670842-B752-4FB7-86BD-28A55A152227}" dt="2023-01-23T00:57:51.400" v="1366"/>
          <ac:inkMkLst>
            <pc:docMk/>
            <pc:sldMk cId="2249227380" sldId="338"/>
            <ac:inkMk id="419" creationId="{1CD42FBD-1924-8E67-A2AB-33103544DEA6}"/>
          </ac:inkMkLst>
        </pc:inkChg>
        <pc:inkChg chg="del mod">
          <ac:chgData name="Tim Cook" userId="d1c7cfb340f2c7ab" providerId="LiveId" clId="{68670842-B752-4FB7-86BD-28A55A152227}" dt="2023-01-23T00:57:51.400" v="1362"/>
          <ac:inkMkLst>
            <pc:docMk/>
            <pc:sldMk cId="2249227380" sldId="338"/>
            <ac:inkMk id="420" creationId="{EAEB4AEC-087C-5D42-F9A3-11CC1933520A}"/>
          </ac:inkMkLst>
        </pc:inkChg>
        <pc:inkChg chg="del mod">
          <ac:chgData name="Tim Cook" userId="d1c7cfb340f2c7ab" providerId="LiveId" clId="{68670842-B752-4FB7-86BD-28A55A152227}" dt="2023-01-23T00:57:51.393" v="1315"/>
          <ac:inkMkLst>
            <pc:docMk/>
            <pc:sldMk cId="2249227380" sldId="338"/>
            <ac:inkMk id="421" creationId="{935638F9-BDA8-A1A8-0B11-265F3D86FA4F}"/>
          </ac:inkMkLst>
        </pc:inkChg>
        <pc:inkChg chg="del mod">
          <ac:chgData name="Tim Cook" userId="d1c7cfb340f2c7ab" providerId="LiveId" clId="{68670842-B752-4FB7-86BD-28A55A152227}" dt="2023-01-23T00:57:51.398" v="1350"/>
          <ac:inkMkLst>
            <pc:docMk/>
            <pc:sldMk cId="2249227380" sldId="338"/>
            <ac:inkMk id="422" creationId="{8281094D-E6D2-6084-393B-687855F5192F}"/>
          </ac:inkMkLst>
        </pc:inkChg>
        <pc:inkChg chg="del mod">
          <ac:chgData name="Tim Cook" userId="d1c7cfb340f2c7ab" providerId="LiveId" clId="{68670842-B752-4FB7-86BD-28A55A152227}" dt="2023-01-23T00:57:51.400" v="1363"/>
          <ac:inkMkLst>
            <pc:docMk/>
            <pc:sldMk cId="2249227380" sldId="338"/>
            <ac:inkMk id="423" creationId="{8A927E63-C01C-1387-B4EB-1D62881904B6}"/>
          </ac:inkMkLst>
        </pc:inkChg>
        <pc:inkChg chg="del">
          <ac:chgData name="Tim Cook" userId="d1c7cfb340f2c7ab" providerId="LiveId" clId="{68670842-B752-4FB7-86BD-28A55A152227}" dt="2023-01-23T00:57:51.392" v="1313"/>
          <ac:inkMkLst>
            <pc:docMk/>
            <pc:sldMk cId="2249227380" sldId="338"/>
            <ac:inkMk id="424" creationId="{34A17121-564C-DA22-8EFC-2C7706C334E4}"/>
          </ac:inkMkLst>
        </pc:inkChg>
        <pc:inkChg chg="del mod">
          <ac:chgData name="Tim Cook" userId="d1c7cfb340f2c7ab" providerId="LiveId" clId="{68670842-B752-4FB7-86BD-28A55A152227}" dt="2023-01-23T00:57:51.393" v="1314"/>
          <ac:inkMkLst>
            <pc:docMk/>
            <pc:sldMk cId="2249227380" sldId="338"/>
            <ac:inkMk id="425" creationId="{215928E7-AC40-455E-E00F-45F00E8620F5}"/>
          </ac:inkMkLst>
        </pc:inkChg>
        <pc:inkChg chg="del mod">
          <ac:chgData name="Tim Cook" userId="d1c7cfb340f2c7ab" providerId="LiveId" clId="{68670842-B752-4FB7-86BD-28A55A152227}" dt="2023-01-23T00:57:51.401" v="1372"/>
          <ac:inkMkLst>
            <pc:docMk/>
            <pc:sldMk cId="2249227380" sldId="338"/>
            <ac:inkMk id="426" creationId="{683F36D2-1323-09C5-F08D-913EDF00CF5A}"/>
          </ac:inkMkLst>
        </pc:inkChg>
        <pc:inkChg chg="del mod">
          <ac:chgData name="Tim Cook" userId="d1c7cfb340f2c7ab" providerId="LiveId" clId="{68670842-B752-4FB7-86BD-28A55A152227}" dt="2023-01-23T00:57:51.398" v="1352"/>
          <ac:inkMkLst>
            <pc:docMk/>
            <pc:sldMk cId="2249227380" sldId="338"/>
            <ac:inkMk id="427" creationId="{E36AD645-419F-0470-3AFE-4632BF1BE33F}"/>
          </ac:inkMkLst>
        </pc:inkChg>
        <pc:inkChg chg="del mod">
          <ac:chgData name="Tim Cook" userId="d1c7cfb340f2c7ab" providerId="LiveId" clId="{68670842-B752-4FB7-86BD-28A55A152227}" dt="2023-01-23T00:57:51.398" v="1347"/>
          <ac:inkMkLst>
            <pc:docMk/>
            <pc:sldMk cId="2249227380" sldId="338"/>
            <ac:inkMk id="428" creationId="{235D9283-16DF-78F7-1FF0-0DFD1925C5DD}"/>
          </ac:inkMkLst>
        </pc:inkChg>
        <pc:inkChg chg="del mod">
          <ac:chgData name="Tim Cook" userId="d1c7cfb340f2c7ab" providerId="LiveId" clId="{68670842-B752-4FB7-86BD-28A55A152227}" dt="2023-01-23T00:57:51.400" v="1367"/>
          <ac:inkMkLst>
            <pc:docMk/>
            <pc:sldMk cId="2249227380" sldId="338"/>
            <ac:inkMk id="429" creationId="{FA8F0024-E6B1-2681-7CD4-F4CB16BF1DB5}"/>
          </ac:inkMkLst>
        </pc:inkChg>
        <pc:inkChg chg="del mod">
          <ac:chgData name="Tim Cook" userId="d1c7cfb340f2c7ab" providerId="LiveId" clId="{68670842-B752-4FB7-86BD-28A55A152227}" dt="2023-01-23T00:57:51.397" v="1343"/>
          <ac:inkMkLst>
            <pc:docMk/>
            <pc:sldMk cId="2249227380" sldId="338"/>
            <ac:inkMk id="434" creationId="{397CCE4E-E22F-2496-55A5-97BD5DC15DFE}"/>
          </ac:inkMkLst>
        </pc:inkChg>
        <pc:inkChg chg="del mod">
          <ac:chgData name="Tim Cook" userId="d1c7cfb340f2c7ab" providerId="LiveId" clId="{68670842-B752-4FB7-86BD-28A55A152227}" dt="2023-01-23T00:57:51.400" v="1365"/>
          <ac:inkMkLst>
            <pc:docMk/>
            <pc:sldMk cId="2249227380" sldId="338"/>
            <ac:inkMk id="435" creationId="{38225F2C-AF68-DB1A-2DF6-A7B0F772C9D3}"/>
          </ac:inkMkLst>
        </pc:inkChg>
        <pc:inkChg chg="del">
          <ac:chgData name="Tim Cook" userId="d1c7cfb340f2c7ab" providerId="LiveId" clId="{68670842-B752-4FB7-86BD-28A55A152227}" dt="2023-01-23T00:57:51.393" v="1317"/>
          <ac:inkMkLst>
            <pc:docMk/>
            <pc:sldMk cId="2249227380" sldId="338"/>
            <ac:inkMk id="436" creationId="{CDAB0CB0-42AB-7E31-E905-3DAA7CA4B2C2}"/>
          </ac:inkMkLst>
        </pc:inkChg>
        <pc:inkChg chg="del mod">
          <ac:chgData name="Tim Cook" userId="d1c7cfb340f2c7ab" providerId="LiveId" clId="{68670842-B752-4FB7-86BD-28A55A152227}" dt="2023-01-23T00:57:51.402" v="1374"/>
          <ac:inkMkLst>
            <pc:docMk/>
            <pc:sldMk cId="2249227380" sldId="338"/>
            <ac:inkMk id="437" creationId="{61871A4E-F6F4-AA15-BACE-F36B47E30E10}"/>
          </ac:inkMkLst>
        </pc:inkChg>
        <pc:inkChg chg="del">
          <ac:chgData name="Tim Cook" userId="d1c7cfb340f2c7ab" providerId="LiveId" clId="{68670842-B752-4FB7-86BD-28A55A152227}" dt="2023-01-23T00:57:51.390" v="1303"/>
          <ac:inkMkLst>
            <pc:docMk/>
            <pc:sldMk cId="2249227380" sldId="338"/>
            <ac:inkMk id="438" creationId="{9980049F-1426-1C30-4D20-363241FF91EB}"/>
          </ac:inkMkLst>
        </pc:inkChg>
        <pc:inkChg chg="del mod">
          <ac:chgData name="Tim Cook" userId="d1c7cfb340f2c7ab" providerId="LiveId" clId="{68670842-B752-4FB7-86BD-28A55A152227}" dt="2023-01-23T00:57:51.393" v="1319"/>
          <ac:inkMkLst>
            <pc:docMk/>
            <pc:sldMk cId="2249227380" sldId="338"/>
            <ac:inkMk id="439" creationId="{C14D14ED-061C-0BBA-5EEA-8B2AE73D8792}"/>
          </ac:inkMkLst>
        </pc:inkChg>
        <pc:inkChg chg="del mod">
          <ac:chgData name="Tim Cook" userId="d1c7cfb340f2c7ab" providerId="LiveId" clId="{68670842-B752-4FB7-86BD-28A55A152227}" dt="2023-01-23T00:57:51.393" v="1316"/>
          <ac:inkMkLst>
            <pc:docMk/>
            <pc:sldMk cId="2249227380" sldId="338"/>
            <ac:inkMk id="440" creationId="{E7D4E253-BCDF-CAC8-1A95-D0C8DB94C292}"/>
          </ac:inkMkLst>
        </pc:inkChg>
        <pc:inkChg chg="del mod">
          <ac:chgData name="Tim Cook" userId="d1c7cfb340f2c7ab" providerId="LiveId" clId="{68670842-B752-4FB7-86BD-28A55A152227}" dt="2023-01-23T00:57:51.401" v="1368"/>
          <ac:inkMkLst>
            <pc:docMk/>
            <pc:sldMk cId="2249227380" sldId="338"/>
            <ac:inkMk id="441" creationId="{C14774D8-1F93-4D8F-BB0A-61E86BE3AD29}"/>
          </ac:inkMkLst>
        </pc:inkChg>
        <pc:inkChg chg="del mod">
          <ac:chgData name="Tim Cook" userId="d1c7cfb340f2c7ab" providerId="LiveId" clId="{68670842-B752-4FB7-86BD-28A55A152227}" dt="2023-01-23T00:57:51.396" v="1335"/>
          <ac:inkMkLst>
            <pc:docMk/>
            <pc:sldMk cId="2249227380" sldId="338"/>
            <ac:inkMk id="442" creationId="{3176787E-FABC-D24A-AC55-816FB54C6E31}"/>
          </ac:inkMkLst>
        </pc:inkChg>
        <pc:inkChg chg="del mod">
          <ac:chgData name="Tim Cook" userId="d1c7cfb340f2c7ab" providerId="LiveId" clId="{68670842-B752-4FB7-86BD-28A55A152227}" dt="2023-01-23T00:57:51.394" v="1322"/>
          <ac:inkMkLst>
            <pc:docMk/>
            <pc:sldMk cId="2249227380" sldId="338"/>
            <ac:inkMk id="443" creationId="{A257CC3D-5FC2-9DC4-21BA-F89F9F83D6A3}"/>
          </ac:inkMkLst>
        </pc:inkChg>
        <pc:inkChg chg="del mod">
          <ac:chgData name="Tim Cook" userId="d1c7cfb340f2c7ab" providerId="LiveId" clId="{68670842-B752-4FB7-86BD-28A55A152227}" dt="2023-01-23T00:57:51.401" v="1369"/>
          <ac:inkMkLst>
            <pc:docMk/>
            <pc:sldMk cId="2249227380" sldId="338"/>
            <ac:inkMk id="444" creationId="{FF0EE7FA-E4DA-A856-33B5-981FE5699784}"/>
          </ac:inkMkLst>
        </pc:inkChg>
        <pc:inkChg chg="del mod">
          <ac:chgData name="Tim Cook" userId="d1c7cfb340f2c7ab" providerId="LiveId" clId="{68670842-B752-4FB7-86BD-28A55A152227}" dt="2023-01-23T00:57:51.396" v="1340"/>
          <ac:inkMkLst>
            <pc:docMk/>
            <pc:sldMk cId="2249227380" sldId="338"/>
            <ac:inkMk id="445" creationId="{090ADEFC-555D-F55A-B50C-358E322CC396}"/>
          </ac:inkMkLst>
        </pc:inkChg>
        <pc:inkChg chg="del mod">
          <ac:chgData name="Tim Cook" userId="d1c7cfb340f2c7ab" providerId="LiveId" clId="{68670842-B752-4FB7-86BD-28A55A152227}" dt="2023-01-23T00:57:51.397" v="1345"/>
          <ac:inkMkLst>
            <pc:docMk/>
            <pc:sldMk cId="2249227380" sldId="338"/>
            <ac:inkMk id="449" creationId="{F2F84182-162A-25E6-727C-2B418FB91662}"/>
          </ac:inkMkLst>
        </pc:inkChg>
        <pc:inkChg chg="del">
          <ac:chgData name="Tim Cook" userId="d1c7cfb340f2c7ab" providerId="LiveId" clId="{68670842-B752-4FB7-86BD-28A55A152227}" dt="2023-01-23T00:57:51.393" v="1320"/>
          <ac:inkMkLst>
            <pc:docMk/>
            <pc:sldMk cId="2249227380" sldId="338"/>
            <ac:inkMk id="450" creationId="{2E580992-B82A-8FFB-B577-1BD6760EDF49}"/>
          </ac:inkMkLst>
        </pc:inkChg>
        <pc:inkChg chg="del">
          <ac:chgData name="Tim Cook" userId="d1c7cfb340f2c7ab" providerId="LiveId" clId="{68670842-B752-4FB7-86BD-28A55A152227}" dt="2023-01-23T00:57:13.574" v="1170"/>
          <ac:inkMkLst>
            <pc:docMk/>
            <pc:sldMk cId="2249227380" sldId="338"/>
            <ac:inkMk id="452" creationId="{3688CC12-663B-8182-F079-A8E5BA3FE9FE}"/>
          </ac:inkMkLst>
        </pc:inkChg>
        <pc:inkChg chg="del">
          <ac:chgData name="Tim Cook" userId="d1c7cfb340f2c7ab" providerId="LiveId" clId="{68670842-B752-4FB7-86BD-28A55A152227}" dt="2023-01-23T00:57:16.102" v="1173"/>
          <ac:inkMkLst>
            <pc:docMk/>
            <pc:sldMk cId="2249227380" sldId="338"/>
            <ac:inkMk id="453" creationId="{43FD5913-986A-77F3-4FA8-A4BECACAFB4E}"/>
          </ac:inkMkLst>
        </pc:inkChg>
        <pc:inkChg chg="del mod">
          <ac:chgData name="Tim Cook" userId="d1c7cfb340f2c7ab" providerId="LiveId" clId="{68670842-B752-4FB7-86BD-28A55A152227}" dt="2023-01-23T00:57:18.171" v="1176"/>
          <ac:inkMkLst>
            <pc:docMk/>
            <pc:sldMk cId="2249227380" sldId="338"/>
            <ac:inkMk id="454" creationId="{4F855541-D218-570F-3A4B-7B3D8CDD38B4}"/>
          </ac:inkMkLst>
        </pc:inkChg>
        <pc:inkChg chg="del">
          <ac:chgData name="Tim Cook" userId="d1c7cfb340f2c7ab" providerId="LiveId" clId="{68670842-B752-4FB7-86BD-28A55A152227}" dt="2023-01-23T00:57:17.468" v="1175"/>
          <ac:inkMkLst>
            <pc:docMk/>
            <pc:sldMk cId="2249227380" sldId="338"/>
            <ac:inkMk id="455" creationId="{6DE75DA8-73A3-C189-8C27-480AC8B53101}"/>
          </ac:inkMkLst>
        </pc:inkChg>
        <pc:inkChg chg="del">
          <ac:chgData name="Tim Cook" userId="d1c7cfb340f2c7ab" providerId="LiveId" clId="{68670842-B752-4FB7-86BD-28A55A152227}" dt="2023-01-23T00:57:13.088" v="1169"/>
          <ac:inkMkLst>
            <pc:docMk/>
            <pc:sldMk cId="2249227380" sldId="338"/>
            <ac:inkMk id="457" creationId="{259B3BAC-330B-B230-89E6-39C28EA0DC9F}"/>
          </ac:inkMkLst>
        </pc:inkChg>
        <pc:inkChg chg="del">
          <ac:chgData name="Tim Cook" userId="d1c7cfb340f2c7ab" providerId="LiveId" clId="{68670842-B752-4FB7-86BD-28A55A152227}" dt="2023-01-23T00:57:16.103" v="1174"/>
          <ac:inkMkLst>
            <pc:docMk/>
            <pc:sldMk cId="2249227380" sldId="338"/>
            <ac:inkMk id="458" creationId="{5D9CC32E-137A-75DD-4260-6DA44F883A32}"/>
          </ac:inkMkLst>
        </pc:inkChg>
        <pc:inkChg chg="del">
          <ac:chgData name="Tim Cook" userId="d1c7cfb340f2c7ab" providerId="LiveId" clId="{68670842-B752-4FB7-86BD-28A55A152227}" dt="2023-01-23T00:57:30.857" v="1248"/>
          <ac:inkMkLst>
            <pc:docMk/>
            <pc:sldMk cId="2249227380" sldId="338"/>
            <ac:inkMk id="459" creationId="{33BDF201-45EE-CC72-466B-1E2B50D03B7C}"/>
          </ac:inkMkLst>
        </pc:inkChg>
        <pc:inkChg chg="del">
          <ac:chgData name="Tim Cook" userId="d1c7cfb340f2c7ab" providerId="LiveId" clId="{68670842-B752-4FB7-86BD-28A55A152227}" dt="2023-01-23T00:57:29.386" v="1204"/>
          <ac:inkMkLst>
            <pc:docMk/>
            <pc:sldMk cId="2249227380" sldId="338"/>
            <ac:inkMk id="460" creationId="{B83757E8-0E33-EA25-2D49-69D65112B834}"/>
          </ac:inkMkLst>
        </pc:inkChg>
        <pc:inkChg chg="del mod">
          <ac:chgData name="Tim Cook" userId="d1c7cfb340f2c7ab" providerId="LiveId" clId="{68670842-B752-4FB7-86BD-28A55A152227}" dt="2023-01-23T00:57:29.383" v="1190"/>
          <ac:inkMkLst>
            <pc:docMk/>
            <pc:sldMk cId="2249227380" sldId="338"/>
            <ac:inkMk id="461" creationId="{1D46AD08-8E77-A0C8-F6BC-0ABC8614A526}"/>
          </ac:inkMkLst>
        </pc:inkChg>
        <pc:inkChg chg="del mod">
          <ac:chgData name="Tim Cook" userId="d1c7cfb340f2c7ab" providerId="LiveId" clId="{68670842-B752-4FB7-86BD-28A55A152227}" dt="2023-01-23T00:57:29.385" v="1200"/>
          <ac:inkMkLst>
            <pc:docMk/>
            <pc:sldMk cId="2249227380" sldId="338"/>
            <ac:inkMk id="462" creationId="{8243A82D-2FF2-0063-347D-6E65173F6C7C}"/>
          </ac:inkMkLst>
        </pc:inkChg>
        <pc:inkChg chg="del mod">
          <ac:chgData name="Tim Cook" userId="d1c7cfb340f2c7ab" providerId="LiveId" clId="{68670842-B752-4FB7-86BD-28A55A152227}" dt="2023-01-23T00:57:29.389" v="1219"/>
          <ac:inkMkLst>
            <pc:docMk/>
            <pc:sldMk cId="2249227380" sldId="338"/>
            <ac:inkMk id="463" creationId="{B0F27A13-5E3C-E17F-A4CB-548F95D12680}"/>
          </ac:inkMkLst>
        </pc:inkChg>
        <pc:inkChg chg="del mod">
          <ac:chgData name="Tim Cook" userId="d1c7cfb340f2c7ab" providerId="LiveId" clId="{68670842-B752-4FB7-86BD-28A55A152227}" dt="2023-01-23T00:57:29.387" v="1210"/>
          <ac:inkMkLst>
            <pc:docMk/>
            <pc:sldMk cId="2249227380" sldId="338"/>
            <ac:inkMk id="464" creationId="{EDF2060C-07ED-848A-B87D-94E15F1C7B8A}"/>
          </ac:inkMkLst>
        </pc:inkChg>
        <pc:inkChg chg="del">
          <ac:chgData name="Tim Cook" userId="d1c7cfb340f2c7ab" providerId="LiveId" clId="{68670842-B752-4FB7-86BD-28A55A152227}" dt="2023-01-23T00:57:29.381" v="1183"/>
          <ac:inkMkLst>
            <pc:docMk/>
            <pc:sldMk cId="2249227380" sldId="338"/>
            <ac:inkMk id="465" creationId="{5874A2A6-3E6E-6107-B1E4-F8445712EFC0}"/>
          </ac:inkMkLst>
        </pc:inkChg>
        <pc:inkChg chg="del mod">
          <ac:chgData name="Tim Cook" userId="d1c7cfb340f2c7ab" providerId="LiveId" clId="{68670842-B752-4FB7-86BD-28A55A152227}" dt="2023-01-23T00:57:29.382" v="1184"/>
          <ac:inkMkLst>
            <pc:docMk/>
            <pc:sldMk cId="2249227380" sldId="338"/>
            <ac:inkMk id="466" creationId="{6C00A406-8A06-FFD5-0AFD-DAA839DD9295}"/>
          </ac:inkMkLst>
        </pc:inkChg>
        <pc:inkChg chg="del mod">
          <ac:chgData name="Tim Cook" userId="d1c7cfb340f2c7ab" providerId="LiveId" clId="{68670842-B752-4FB7-86BD-28A55A152227}" dt="2023-01-23T00:57:29.392" v="1240"/>
          <ac:inkMkLst>
            <pc:docMk/>
            <pc:sldMk cId="2249227380" sldId="338"/>
            <ac:inkMk id="467" creationId="{83537C0D-8069-05D4-97A6-B50FA64525DD}"/>
          </ac:inkMkLst>
        </pc:inkChg>
        <pc:inkChg chg="del mod">
          <ac:chgData name="Tim Cook" userId="d1c7cfb340f2c7ab" providerId="LiveId" clId="{68670842-B752-4FB7-86BD-28A55A152227}" dt="2023-01-23T00:57:29.393" v="1245"/>
          <ac:inkMkLst>
            <pc:docMk/>
            <pc:sldMk cId="2249227380" sldId="338"/>
            <ac:inkMk id="470" creationId="{BEC67F90-3BBF-DA3E-F6F2-A2AF262825C0}"/>
          </ac:inkMkLst>
        </pc:inkChg>
        <pc:inkChg chg="del mod">
          <ac:chgData name="Tim Cook" userId="d1c7cfb340f2c7ab" providerId="LiveId" clId="{68670842-B752-4FB7-86BD-28A55A152227}" dt="2023-01-23T00:57:29.391" v="1233"/>
          <ac:inkMkLst>
            <pc:docMk/>
            <pc:sldMk cId="2249227380" sldId="338"/>
            <ac:inkMk id="471" creationId="{20A3B348-5A97-5B7F-C814-E2A92C1D753E}"/>
          </ac:inkMkLst>
        </pc:inkChg>
        <pc:inkChg chg="del mod">
          <ac:chgData name="Tim Cook" userId="d1c7cfb340f2c7ab" providerId="LiveId" clId="{68670842-B752-4FB7-86BD-28A55A152227}" dt="2023-01-23T00:57:29.393" v="1243"/>
          <ac:inkMkLst>
            <pc:docMk/>
            <pc:sldMk cId="2249227380" sldId="338"/>
            <ac:inkMk id="472" creationId="{BD6C9109-C27B-CBF8-931D-9A623F72D915}"/>
          </ac:inkMkLst>
        </pc:inkChg>
        <pc:inkChg chg="del mod">
          <ac:chgData name="Tim Cook" userId="d1c7cfb340f2c7ab" providerId="LiveId" clId="{68670842-B752-4FB7-86BD-28A55A152227}" dt="2023-01-23T00:57:29.389" v="1225"/>
          <ac:inkMkLst>
            <pc:docMk/>
            <pc:sldMk cId="2249227380" sldId="338"/>
            <ac:inkMk id="473" creationId="{516E1FE3-D2F2-988A-9779-4A7DDB483B43}"/>
          </ac:inkMkLst>
        </pc:inkChg>
        <pc:inkChg chg="del mod">
          <ac:chgData name="Tim Cook" userId="d1c7cfb340f2c7ab" providerId="LiveId" clId="{68670842-B752-4FB7-86BD-28A55A152227}" dt="2023-01-23T00:57:29.383" v="1192"/>
          <ac:inkMkLst>
            <pc:docMk/>
            <pc:sldMk cId="2249227380" sldId="338"/>
            <ac:inkMk id="474" creationId="{F66AA7A3-3A4A-EB4F-8022-90D15BB66931}"/>
          </ac:inkMkLst>
        </pc:inkChg>
        <pc:inkChg chg="del mod">
          <ac:chgData name="Tim Cook" userId="d1c7cfb340f2c7ab" providerId="LiveId" clId="{68670842-B752-4FB7-86BD-28A55A152227}" dt="2023-01-23T00:57:29.382" v="1186"/>
          <ac:inkMkLst>
            <pc:docMk/>
            <pc:sldMk cId="2249227380" sldId="338"/>
            <ac:inkMk id="475" creationId="{FDB47585-024F-5DFA-2C2F-CAA065C46C4A}"/>
          </ac:inkMkLst>
        </pc:inkChg>
        <pc:inkChg chg="del mod">
          <ac:chgData name="Tim Cook" userId="d1c7cfb340f2c7ab" providerId="LiveId" clId="{68670842-B752-4FB7-86BD-28A55A152227}" dt="2023-01-23T00:57:29.385" v="1199"/>
          <ac:inkMkLst>
            <pc:docMk/>
            <pc:sldMk cId="2249227380" sldId="338"/>
            <ac:inkMk id="476" creationId="{8961ACD5-EBE4-9F73-0DEB-E4186E783C6A}"/>
          </ac:inkMkLst>
        </pc:inkChg>
        <pc:inkChg chg="del mod">
          <ac:chgData name="Tim Cook" userId="d1c7cfb340f2c7ab" providerId="LiveId" clId="{68670842-B752-4FB7-86BD-28A55A152227}" dt="2023-01-23T00:57:29.382" v="1185"/>
          <ac:inkMkLst>
            <pc:docMk/>
            <pc:sldMk cId="2249227380" sldId="338"/>
            <ac:inkMk id="477" creationId="{51E25D6F-543A-829E-A114-B8694D98601C}"/>
          </ac:inkMkLst>
        </pc:inkChg>
        <pc:inkChg chg="del mod">
          <ac:chgData name="Tim Cook" userId="d1c7cfb340f2c7ab" providerId="LiveId" clId="{68670842-B752-4FB7-86BD-28A55A152227}" dt="2023-01-23T00:57:30.856" v="1246"/>
          <ac:inkMkLst>
            <pc:docMk/>
            <pc:sldMk cId="2249227380" sldId="338"/>
            <ac:inkMk id="480" creationId="{C6369C62-85BC-9CCD-7485-9F4FBCC1987C}"/>
          </ac:inkMkLst>
        </pc:inkChg>
        <pc:inkChg chg="del mod">
          <ac:chgData name="Tim Cook" userId="d1c7cfb340f2c7ab" providerId="LiveId" clId="{68670842-B752-4FB7-86BD-28A55A152227}" dt="2023-01-23T00:57:29.387" v="1211"/>
          <ac:inkMkLst>
            <pc:docMk/>
            <pc:sldMk cId="2249227380" sldId="338"/>
            <ac:inkMk id="481" creationId="{1743C878-9944-BDA9-1590-361E5D394EC0}"/>
          </ac:inkMkLst>
        </pc:inkChg>
        <pc:inkChg chg="del mod">
          <ac:chgData name="Tim Cook" userId="d1c7cfb340f2c7ab" providerId="LiveId" clId="{68670842-B752-4FB7-86BD-28A55A152227}" dt="2023-01-23T00:57:29.388" v="1217"/>
          <ac:inkMkLst>
            <pc:docMk/>
            <pc:sldMk cId="2249227380" sldId="338"/>
            <ac:inkMk id="482" creationId="{F5924100-3023-4FC8-871F-D90D21116D70}"/>
          </ac:inkMkLst>
        </pc:inkChg>
        <pc:inkChg chg="del mod">
          <ac:chgData name="Tim Cook" userId="d1c7cfb340f2c7ab" providerId="LiveId" clId="{68670842-B752-4FB7-86BD-28A55A152227}" dt="2023-01-23T00:57:29.386" v="1205"/>
          <ac:inkMkLst>
            <pc:docMk/>
            <pc:sldMk cId="2249227380" sldId="338"/>
            <ac:inkMk id="484" creationId="{4DB8675D-B63D-A79B-5513-2F2B69347466}"/>
          </ac:inkMkLst>
        </pc:inkChg>
        <pc:inkChg chg="del mod">
          <ac:chgData name="Tim Cook" userId="d1c7cfb340f2c7ab" providerId="LiveId" clId="{68670842-B752-4FB7-86BD-28A55A152227}" dt="2023-01-23T00:57:29.389" v="1223"/>
          <ac:inkMkLst>
            <pc:docMk/>
            <pc:sldMk cId="2249227380" sldId="338"/>
            <ac:inkMk id="485" creationId="{926B493E-D8ED-BE2B-1324-3C86459A2DDA}"/>
          </ac:inkMkLst>
        </pc:inkChg>
        <pc:inkChg chg="del mod">
          <ac:chgData name="Tim Cook" userId="d1c7cfb340f2c7ab" providerId="LiveId" clId="{68670842-B752-4FB7-86BD-28A55A152227}" dt="2023-01-23T00:57:29.384" v="1194"/>
          <ac:inkMkLst>
            <pc:docMk/>
            <pc:sldMk cId="2249227380" sldId="338"/>
            <ac:inkMk id="487" creationId="{F21B2090-176F-A04B-58FA-FCB9A172186A}"/>
          </ac:inkMkLst>
        </pc:inkChg>
      </pc:sldChg>
    </pc:docChg>
  </pc:docChgLst>
  <pc:docChgLst>
    <pc:chgData name="Tim Cook" userId="d1c7cfb340f2c7ab" providerId="LiveId" clId="{B9927A1A-41F0-462D-9B14-213412DBB509}"/>
    <pc:docChg chg="undo custSel modSld">
      <pc:chgData name="Tim Cook" userId="d1c7cfb340f2c7ab" providerId="LiveId" clId="{B9927A1A-41F0-462D-9B14-213412DBB509}" dt="2023-02-06T02:28:30.631" v="805"/>
      <pc:docMkLst>
        <pc:docMk/>
      </pc:docMkLst>
      <pc:sldChg chg="addSp delSp modSp mod">
        <pc:chgData name="Tim Cook" userId="d1c7cfb340f2c7ab" providerId="LiveId" clId="{B9927A1A-41F0-462D-9B14-213412DBB509}" dt="2023-02-06T02:18:02.395" v="186" actId="9405"/>
        <pc:sldMkLst>
          <pc:docMk/>
          <pc:sldMk cId="3293824330" sldId="370"/>
        </pc:sldMkLst>
        <pc:grpChg chg="mod">
          <ac:chgData name="Tim Cook" userId="d1c7cfb340f2c7ab" providerId="LiveId" clId="{B9927A1A-41F0-462D-9B14-213412DBB509}" dt="2023-02-06T02:12:17.506" v="12"/>
          <ac:grpSpMkLst>
            <pc:docMk/>
            <pc:sldMk cId="3293824330" sldId="370"/>
            <ac:grpSpMk id="11" creationId="{4E550AF0-F162-7572-7C77-2E380D88A650}"/>
          </ac:grpSpMkLst>
        </pc:grpChg>
        <pc:grpChg chg="mod">
          <ac:chgData name="Tim Cook" userId="d1c7cfb340f2c7ab" providerId="LiveId" clId="{B9927A1A-41F0-462D-9B14-213412DBB509}" dt="2023-02-06T02:12:26.264" v="20"/>
          <ac:grpSpMkLst>
            <pc:docMk/>
            <pc:sldMk cId="3293824330" sldId="370"/>
            <ac:grpSpMk id="17" creationId="{7D91763B-00BE-4EE5-1809-49FCD34F3208}"/>
          </ac:grpSpMkLst>
        </pc:grpChg>
        <pc:grpChg chg="mod">
          <ac:chgData name="Tim Cook" userId="d1c7cfb340f2c7ab" providerId="LiveId" clId="{B9927A1A-41F0-462D-9B14-213412DBB509}" dt="2023-02-06T02:12:29.703" v="24"/>
          <ac:grpSpMkLst>
            <pc:docMk/>
            <pc:sldMk cId="3293824330" sldId="370"/>
            <ac:grpSpMk id="21" creationId="{3424CC0A-89B0-C5F3-9241-B3745B4AE308}"/>
          </ac:grpSpMkLst>
        </pc:grpChg>
        <pc:grpChg chg="mod">
          <ac:chgData name="Tim Cook" userId="d1c7cfb340f2c7ab" providerId="LiveId" clId="{B9927A1A-41F0-462D-9B14-213412DBB509}" dt="2023-02-06T02:12:36.357" v="30"/>
          <ac:grpSpMkLst>
            <pc:docMk/>
            <pc:sldMk cId="3293824330" sldId="370"/>
            <ac:grpSpMk id="27" creationId="{276C1245-8846-7A1E-318D-1CB1E76C9AD8}"/>
          </ac:grpSpMkLst>
        </pc:grpChg>
        <pc:grpChg chg="del mod">
          <ac:chgData name="Tim Cook" userId="d1c7cfb340f2c7ab" providerId="LiveId" clId="{B9927A1A-41F0-462D-9B14-213412DBB509}" dt="2023-02-06T02:12:41.938" v="34"/>
          <ac:grpSpMkLst>
            <pc:docMk/>
            <pc:sldMk cId="3293824330" sldId="370"/>
            <ac:grpSpMk id="30" creationId="{199044B1-86DC-823D-A9B0-DED81BCA45F8}"/>
          </ac:grpSpMkLst>
        </pc:grpChg>
        <pc:grpChg chg="del mod">
          <ac:chgData name="Tim Cook" userId="d1c7cfb340f2c7ab" providerId="LiveId" clId="{B9927A1A-41F0-462D-9B14-213412DBB509}" dt="2023-02-06T02:12:48.519" v="49"/>
          <ac:grpSpMkLst>
            <pc:docMk/>
            <pc:sldMk cId="3293824330" sldId="370"/>
            <ac:grpSpMk id="39" creationId="{E41CC446-7259-9AD4-13B9-BDEA9DA6CD98}"/>
          </ac:grpSpMkLst>
        </pc:grpChg>
        <pc:grpChg chg="del mod">
          <ac:chgData name="Tim Cook" userId="d1c7cfb340f2c7ab" providerId="LiveId" clId="{B9927A1A-41F0-462D-9B14-213412DBB509}" dt="2023-02-06T02:12:57.394" v="70"/>
          <ac:grpSpMkLst>
            <pc:docMk/>
            <pc:sldMk cId="3293824330" sldId="370"/>
            <ac:grpSpMk id="48" creationId="{D39536A3-89A5-E0BC-F9BB-1F7952D21263}"/>
          </ac:grpSpMkLst>
        </pc:grpChg>
        <pc:grpChg chg="del mod">
          <ac:chgData name="Tim Cook" userId="d1c7cfb340f2c7ab" providerId="LiveId" clId="{B9927A1A-41F0-462D-9B14-213412DBB509}" dt="2023-02-06T02:13:04.868" v="86"/>
          <ac:grpSpMkLst>
            <pc:docMk/>
            <pc:sldMk cId="3293824330" sldId="370"/>
            <ac:grpSpMk id="58" creationId="{059E7008-5909-9DC1-D8B5-FF0965B9520E}"/>
          </ac:grpSpMkLst>
        </pc:grpChg>
        <pc:grpChg chg="del mod">
          <ac:chgData name="Tim Cook" userId="d1c7cfb340f2c7ab" providerId="LiveId" clId="{B9927A1A-41F0-462D-9B14-213412DBB509}" dt="2023-02-06T02:13:12.468" v="98"/>
          <ac:grpSpMkLst>
            <pc:docMk/>
            <pc:sldMk cId="3293824330" sldId="370"/>
            <ac:grpSpMk id="67" creationId="{03CFDAE0-5126-0D58-23FF-6D513C0B6CE2}"/>
          </ac:grpSpMkLst>
        </pc:grpChg>
        <pc:grpChg chg="add del mod">
          <ac:chgData name="Tim Cook" userId="d1c7cfb340f2c7ab" providerId="LiveId" clId="{B9927A1A-41F0-462D-9B14-213412DBB509}" dt="2023-02-06T02:13:24.671" v="107"/>
          <ac:grpSpMkLst>
            <pc:docMk/>
            <pc:sldMk cId="3293824330" sldId="370"/>
            <ac:grpSpMk id="69" creationId="{5322C5BA-D94F-CA00-46C7-F7FF1299F4A0}"/>
          </ac:grpSpMkLst>
        </pc:grpChg>
        <pc:grpChg chg="mod">
          <ac:chgData name="Tim Cook" userId="d1c7cfb340f2c7ab" providerId="LiveId" clId="{B9927A1A-41F0-462D-9B14-213412DBB509}" dt="2023-02-06T02:13:16.845" v="103"/>
          <ac:grpSpMkLst>
            <pc:docMk/>
            <pc:sldMk cId="3293824330" sldId="370"/>
            <ac:grpSpMk id="72" creationId="{81184827-22F9-F802-22FC-76C9B35012C2}"/>
          </ac:grpSpMkLst>
        </pc:grpChg>
        <pc:grpChg chg="mod">
          <ac:chgData name="Tim Cook" userId="d1c7cfb340f2c7ab" providerId="LiveId" clId="{B9927A1A-41F0-462D-9B14-213412DBB509}" dt="2023-02-06T02:17:56.787" v="183"/>
          <ac:grpSpMkLst>
            <pc:docMk/>
            <pc:sldMk cId="3293824330" sldId="370"/>
            <ac:grpSpMk id="74" creationId="{04A848F2-7517-E7D5-077C-9E1D2A552589}"/>
          </ac:grpSpMkLst>
        </pc:grpChg>
        <pc:grpChg chg="del mod">
          <ac:chgData name="Tim Cook" userId="d1c7cfb340f2c7ab" providerId="LiveId" clId="{B9927A1A-41F0-462D-9B14-213412DBB509}" dt="2023-02-06T02:13:50.460" v="113"/>
          <ac:grpSpMkLst>
            <pc:docMk/>
            <pc:sldMk cId="3293824330" sldId="370"/>
            <ac:grpSpMk id="78" creationId="{3E665D40-A569-5A14-D01A-53B4ABED7274}"/>
          </ac:grpSpMkLst>
        </pc:grpChg>
        <pc:grpChg chg="del mod">
          <ac:chgData name="Tim Cook" userId="d1c7cfb340f2c7ab" providerId="LiveId" clId="{B9927A1A-41F0-462D-9B14-213412DBB509}" dt="2023-02-06T02:14:09.632" v="126"/>
          <ac:grpSpMkLst>
            <pc:docMk/>
            <pc:sldMk cId="3293824330" sldId="370"/>
            <ac:grpSpMk id="85" creationId="{A277CBCA-02D4-EE77-858D-04F77C8C9D12}"/>
          </ac:grpSpMkLst>
        </pc:grpChg>
        <pc:grpChg chg="del 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0" creationId="{F9B2C6A4-4173-3942-CB7C-48DE51A42398}"/>
          </ac:grpSpMkLst>
        </pc:grpChg>
        <pc:grpChg chg="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4" creationId="{F8184C59-4C40-3B87-48E2-4EFCC41877E1}"/>
          </ac:grpSpMkLst>
        </pc:grpChg>
        <pc:grpChg chg="del mod">
          <ac:chgData name="Tim Cook" userId="d1c7cfb340f2c7ab" providerId="LiveId" clId="{B9927A1A-41F0-462D-9B14-213412DBB509}" dt="2023-02-06T02:14:28.297" v="146"/>
          <ac:grpSpMkLst>
            <pc:docMk/>
            <pc:sldMk cId="3293824330" sldId="370"/>
            <ac:grpSpMk id="99" creationId="{BA472580-CCAB-4618-DCA8-8425BDA3A5A3}"/>
          </ac:grpSpMkLst>
        </pc:grpChg>
        <pc:grpChg chg="mod">
          <ac:chgData name="Tim Cook" userId="d1c7cfb340f2c7ab" providerId="LiveId" clId="{B9927A1A-41F0-462D-9B14-213412DBB509}" dt="2023-02-06T02:14:33.702" v="154"/>
          <ac:grpSpMkLst>
            <pc:docMk/>
            <pc:sldMk cId="3293824330" sldId="370"/>
            <ac:grpSpMk id="106" creationId="{2B01517E-240B-2423-AC1A-F17AA4984E91}"/>
          </ac:grpSpMkLst>
        </pc:grpChg>
        <pc:grpChg chg="del mod">
          <ac:chgData name="Tim Cook" userId="d1c7cfb340f2c7ab" providerId="LiveId" clId="{B9927A1A-41F0-462D-9B14-213412DBB509}" dt="2023-02-06T02:14:38.043" v="158"/>
          <ac:grpSpMkLst>
            <pc:docMk/>
            <pc:sldMk cId="3293824330" sldId="370"/>
            <ac:grpSpMk id="109" creationId="{9C652341-BA54-EE4E-7A06-9F864639F59A}"/>
          </ac:grpSpMkLst>
        </pc:grpChg>
        <pc:grpChg chg="mod">
          <ac:chgData name="Tim Cook" userId="d1c7cfb340f2c7ab" providerId="LiveId" clId="{B9927A1A-41F0-462D-9B14-213412DBB509}" dt="2023-02-06T02:14:47.676" v="178"/>
          <ac:grpSpMkLst>
            <pc:docMk/>
            <pc:sldMk cId="3293824330" sldId="370"/>
            <ac:grpSpMk id="122" creationId="{051723DA-4673-B350-5F44-01B1DD23BF95}"/>
          </ac:grpSpMkLst>
        </pc:grpChg>
        <pc:inkChg chg="add del">
          <ac:chgData name="Tim Cook" userId="d1c7cfb340f2c7ab" providerId="LiveId" clId="{B9927A1A-41F0-462D-9B14-213412DBB509}" dt="2023-02-06T02:12:02.053" v="2"/>
          <ac:inkMkLst>
            <pc:docMk/>
            <pc:sldMk cId="3293824330" sldId="370"/>
            <ac:inkMk id="3" creationId="{D9BD5FE7-0DAF-678C-5CE3-134CE3C434C8}"/>
          </ac:inkMkLst>
        </pc:inkChg>
        <pc:inkChg chg="add del">
          <ac:chgData name="Tim Cook" userId="d1c7cfb340f2c7ab" providerId="LiveId" clId="{B9927A1A-41F0-462D-9B14-213412DBB509}" dt="2023-02-06T02:12:02.053" v="3"/>
          <ac:inkMkLst>
            <pc:docMk/>
            <pc:sldMk cId="3293824330" sldId="370"/>
            <ac:inkMk id="4" creationId="{FEA9140F-FEB4-8249-9308-74BDF16D9933}"/>
          </ac:inkMkLst>
        </pc:inkChg>
        <pc:inkChg chg="add del">
          <ac:chgData name="Tim Cook" userId="d1c7cfb340f2c7ab" providerId="LiveId" clId="{B9927A1A-41F0-462D-9B14-213412DBB509}" dt="2023-02-06T02:12:09.251" v="5"/>
          <ac:inkMkLst>
            <pc:docMk/>
            <pc:sldMk cId="3293824330" sldId="370"/>
            <ac:inkMk id="5" creationId="{08F3B42F-73F1-E517-C230-E52BDF7A424D}"/>
          </ac:inkMkLst>
        </pc:inkChg>
        <pc:inkChg chg="add del">
          <ac:chgData name="Tim Cook" userId="d1c7cfb340f2c7ab" providerId="LiveId" clId="{B9927A1A-41F0-462D-9B14-213412DBB509}" dt="2023-02-06T02:12:11.839" v="7"/>
          <ac:inkMkLst>
            <pc:docMk/>
            <pc:sldMk cId="3293824330" sldId="370"/>
            <ac:inkMk id="6" creationId="{1995FC0E-98AB-0003-711B-41EA65B6815D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7" creationId="{EE3CE4E0-5B0A-E084-CCC0-B11BB4A274CA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8" creationId="{49528603-7FC1-7412-E51D-96834E0660F6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9" creationId="{604F98E6-CD72-55B0-D535-D5CA3CE82C41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10" creationId="{AADF4354-2AEA-0BF4-A682-C65512DB9AA2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2" creationId="{24FD2987-6BC9-0668-9368-2E855C4D576D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3" creationId="{ECCDD22C-579B-B515-FBD2-75D103A653E5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4" creationId="{D7E6653E-6B9B-6D62-118D-6D8C48B05075}"/>
          </ac:inkMkLst>
        </pc:inkChg>
        <pc:inkChg chg="add del">
          <ac:chgData name="Tim Cook" userId="d1c7cfb340f2c7ab" providerId="LiveId" clId="{B9927A1A-41F0-462D-9B14-213412DBB509}" dt="2023-02-06T02:12:25.977" v="18"/>
          <ac:inkMkLst>
            <pc:docMk/>
            <pc:sldMk cId="3293824330" sldId="370"/>
            <ac:inkMk id="15" creationId="{CC669C7C-736D-A347-2DF3-165AE4E821AB}"/>
          </ac:inkMkLst>
        </pc:inkChg>
        <pc:inkChg chg="add del">
          <ac:chgData name="Tim Cook" userId="d1c7cfb340f2c7ab" providerId="LiveId" clId="{B9927A1A-41F0-462D-9B14-213412DBB509}" dt="2023-02-06T02:12:25.977" v="19"/>
          <ac:inkMkLst>
            <pc:docMk/>
            <pc:sldMk cId="3293824330" sldId="370"/>
            <ac:inkMk id="16" creationId="{25115E1C-AA41-284D-BF58-4670C95FC08A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8" creationId="{A481A4E6-CBCD-C2CD-20D9-00214F778ED5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9" creationId="{A28C263D-A544-0AC7-87D6-962D217798CB}"/>
          </ac:inkMkLst>
        </pc:inkChg>
        <pc:inkChg chg="add">
          <ac:chgData name="Tim Cook" userId="d1c7cfb340f2c7ab" providerId="LiveId" clId="{B9927A1A-41F0-462D-9B14-213412DBB509}" dt="2023-02-06T02:12:28.793" v="23" actId="9405"/>
          <ac:inkMkLst>
            <pc:docMk/>
            <pc:sldMk cId="3293824330" sldId="370"/>
            <ac:inkMk id="20" creationId="{F8983185-9934-9E46-04ED-FF962F10A34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2" creationId="{9F9F9896-2113-6A7F-5808-2F84935C94C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3" creationId="{1515352F-F4EB-EEAE-AFD3-E57F28C1C97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4" creationId="{890B82A0-ECE8-7AA3-D32E-F6E9DF06FBD0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5" creationId="{76C5D317-1161-3D3B-5DED-A80A070F866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6" creationId="{8373FC10-6516-7D2F-FA3A-5CEEA40933BE}"/>
          </ac:inkMkLst>
        </pc:inkChg>
        <pc:inkChg chg="add del mod">
          <ac:chgData name="Tim Cook" userId="d1c7cfb340f2c7ab" providerId="LiveId" clId="{B9927A1A-41F0-462D-9B14-213412DBB509}" dt="2023-02-06T02:12:41.938" v="34"/>
          <ac:inkMkLst>
            <pc:docMk/>
            <pc:sldMk cId="3293824330" sldId="370"/>
            <ac:inkMk id="28" creationId="{23565B84-E467-03F5-95CD-57190E2589C7}"/>
          </ac:inkMkLst>
        </pc:inkChg>
        <pc:inkChg chg="add del mod">
          <ac:chgData name="Tim Cook" userId="d1c7cfb340f2c7ab" providerId="LiveId" clId="{B9927A1A-41F0-462D-9B14-213412DBB509}" dt="2023-02-06T02:12:41.938" v="35"/>
          <ac:inkMkLst>
            <pc:docMk/>
            <pc:sldMk cId="3293824330" sldId="370"/>
            <ac:inkMk id="29" creationId="{DE403F55-8831-9ED2-8330-40DE3DF04955}"/>
          </ac:inkMkLst>
        </pc:inkChg>
        <pc:inkChg chg="add del">
          <ac:chgData name="Tim Cook" userId="d1c7cfb340f2c7ab" providerId="LiveId" clId="{B9927A1A-41F0-462D-9B14-213412DBB509}" dt="2023-02-06T02:12:53.620" v="60"/>
          <ac:inkMkLst>
            <pc:docMk/>
            <pc:sldMk cId="3293824330" sldId="370"/>
            <ac:inkMk id="31" creationId="{90CDFE0F-A835-3114-7DC7-C45028DDADF5}"/>
          </ac:inkMkLst>
        </pc:inkChg>
        <pc:inkChg chg="add del">
          <ac:chgData name="Tim Cook" userId="d1c7cfb340f2c7ab" providerId="LiveId" clId="{B9927A1A-41F0-462D-9B14-213412DBB509}" dt="2023-02-06T02:12:53.620" v="59"/>
          <ac:inkMkLst>
            <pc:docMk/>
            <pc:sldMk cId="3293824330" sldId="370"/>
            <ac:inkMk id="32" creationId="{0C029FCC-5042-4BD0-63A0-CA38B1716D26}"/>
          </ac:inkMkLst>
        </pc:inkChg>
        <pc:inkChg chg="add del mod">
          <ac:chgData name="Tim Cook" userId="d1c7cfb340f2c7ab" providerId="LiveId" clId="{B9927A1A-41F0-462D-9B14-213412DBB509}" dt="2023-02-06T02:12:48.519" v="49"/>
          <ac:inkMkLst>
            <pc:docMk/>
            <pc:sldMk cId="3293824330" sldId="370"/>
            <ac:inkMk id="33" creationId="{B932110F-0BD1-93E3-2BD3-0DA93D4BBC7B}"/>
          </ac:inkMkLst>
        </pc:inkChg>
        <pc:inkChg chg="add del mod">
          <ac:chgData name="Tim Cook" userId="d1c7cfb340f2c7ab" providerId="LiveId" clId="{B9927A1A-41F0-462D-9B14-213412DBB509}" dt="2023-02-06T02:12:48.519" v="50"/>
          <ac:inkMkLst>
            <pc:docMk/>
            <pc:sldMk cId="3293824330" sldId="370"/>
            <ac:inkMk id="34" creationId="{98AE3604-B843-904A-2BE7-30A8451D421D}"/>
          </ac:inkMkLst>
        </pc:inkChg>
        <pc:inkChg chg="add del mod">
          <ac:chgData name="Tim Cook" userId="d1c7cfb340f2c7ab" providerId="LiveId" clId="{B9927A1A-41F0-462D-9B14-213412DBB509}" dt="2023-02-06T02:12:48.519" v="45"/>
          <ac:inkMkLst>
            <pc:docMk/>
            <pc:sldMk cId="3293824330" sldId="370"/>
            <ac:inkMk id="35" creationId="{6880DA3E-30B5-E46E-2833-50F025725826}"/>
          </ac:inkMkLst>
        </pc:inkChg>
        <pc:inkChg chg="add del mod">
          <ac:chgData name="Tim Cook" userId="d1c7cfb340f2c7ab" providerId="LiveId" clId="{B9927A1A-41F0-462D-9B14-213412DBB509}" dt="2023-02-06T02:12:48.519" v="46"/>
          <ac:inkMkLst>
            <pc:docMk/>
            <pc:sldMk cId="3293824330" sldId="370"/>
            <ac:inkMk id="36" creationId="{F820977A-D6F9-1A23-2F61-5025AC89A088}"/>
          </ac:inkMkLst>
        </pc:inkChg>
        <pc:inkChg chg="add del mod">
          <ac:chgData name="Tim Cook" userId="d1c7cfb340f2c7ab" providerId="LiveId" clId="{B9927A1A-41F0-462D-9B14-213412DBB509}" dt="2023-02-06T02:12:48.519" v="48"/>
          <ac:inkMkLst>
            <pc:docMk/>
            <pc:sldMk cId="3293824330" sldId="370"/>
            <ac:inkMk id="37" creationId="{CDE79BA4-B010-FDF6-A0D8-5F5DFE9A6B3C}"/>
          </ac:inkMkLst>
        </pc:inkChg>
        <pc:inkChg chg="add del mod">
          <ac:chgData name="Tim Cook" userId="d1c7cfb340f2c7ab" providerId="LiveId" clId="{B9927A1A-41F0-462D-9B14-213412DBB509}" dt="2023-02-06T02:12:48.519" v="47"/>
          <ac:inkMkLst>
            <pc:docMk/>
            <pc:sldMk cId="3293824330" sldId="370"/>
            <ac:inkMk id="38" creationId="{113276F1-A4B9-A2F4-F116-229E05AB8DBA}"/>
          </ac:inkMkLst>
        </pc:inkChg>
        <pc:inkChg chg="add del mod">
          <ac:chgData name="Tim Cook" userId="d1c7cfb340f2c7ab" providerId="LiveId" clId="{B9927A1A-41F0-462D-9B14-213412DBB509}" dt="2023-02-06T02:12:57.394" v="69"/>
          <ac:inkMkLst>
            <pc:docMk/>
            <pc:sldMk cId="3293824330" sldId="370"/>
            <ac:inkMk id="40" creationId="{5058A13B-404B-B26D-A34B-7784175B7355}"/>
          </ac:inkMkLst>
        </pc:inkChg>
        <pc:inkChg chg="add del mod">
          <ac:chgData name="Tim Cook" userId="d1c7cfb340f2c7ab" providerId="LiveId" clId="{B9927A1A-41F0-462D-9B14-213412DBB509}" dt="2023-02-06T02:12:57.394" v="68"/>
          <ac:inkMkLst>
            <pc:docMk/>
            <pc:sldMk cId="3293824330" sldId="370"/>
            <ac:inkMk id="41" creationId="{19D1C602-D059-3B08-C57A-B235E3D5858A}"/>
          </ac:inkMkLst>
        </pc:inkChg>
        <pc:inkChg chg="add del mod">
          <ac:chgData name="Tim Cook" userId="d1c7cfb340f2c7ab" providerId="LiveId" clId="{B9927A1A-41F0-462D-9B14-213412DBB509}" dt="2023-02-06T02:12:57.394" v="64"/>
          <ac:inkMkLst>
            <pc:docMk/>
            <pc:sldMk cId="3293824330" sldId="370"/>
            <ac:inkMk id="42" creationId="{61845F38-5CC2-F5A8-1163-F5BAA4BA21ED}"/>
          </ac:inkMkLst>
        </pc:inkChg>
        <pc:inkChg chg="add del mod">
          <ac:chgData name="Tim Cook" userId="d1c7cfb340f2c7ab" providerId="LiveId" clId="{B9927A1A-41F0-462D-9B14-213412DBB509}" dt="2023-02-06T02:12:57.394" v="66"/>
          <ac:inkMkLst>
            <pc:docMk/>
            <pc:sldMk cId="3293824330" sldId="370"/>
            <ac:inkMk id="43" creationId="{1633AA98-71FF-23A5-884B-6DEE5D33BF22}"/>
          </ac:inkMkLst>
        </pc:inkChg>
        <pc:inkChg chg="add del mod">
          <ac:chgData name="Tim Cook" userId="d1c7cfb340f2c7ab" providerId="LiveId" clId="{B9927A1A-41F0-462D-9B14-213412DBB509}" dt="2023-02-06T02:12:57.394" v="70"/>
          <ac:inkMkLst>
            <pc:docMk/>
            <pc:sldMk cId="3293824330" sldId="370"/>
            <ac:inkMk id="44" creationId="{A4350ECC-06D1-A227-19A6-48CE16760627}"/>
          </ac:inkMkLst>
        </pc:inkChg>
        <pc:inkChg chg="add del mod">
          <ac:chgData name="Tim Cook" userId="d1c7cfb340f2c7ab" providerId="LiveId" clId="{B9927A1A-41F0-462D-9B14-213412DBB509}" dt="2023-02-06T02:12:57.394" v="67"/>
          <ac:inkMkLst>
            <pc:docMk/>
            <pc:sldMk cId="3293824330" sldId="370"/>
            <ac:inkMk id="45" creationId="{838DF0B8-7A20-83EA-4A34-11B2043FBADD}"/>
          </ac:inkMkLst>
        </pc:inkChg>
        <pc:inkChg chg="add del mod">
          <ac:chgData name="Tim Cook" userId="d1c7cfb340f2c7ab" providerId="LiveId" clId="{B9927A1A-41F0-462D-9B14-213412DBB509}" dt="2023-02-06T02:12:57.763" v="71"/>
          <ac:inkMkLst>
            <pc:docMk/>
            <pc:sldMk cId="3293824330" sldId="370"/>
            <ac:inkMk id="46" creationId="{8B293747-3C56-EA8E-1F23-A3099796F864}"/>
          </ac:inkMkLst>
        </pc:inkChg>
        <pc:inkChg chg="add del mod">
          <ac:chgData name="Tim Cook" userId="d1c7cfb340f2c7ab" providerId="LiveId" clId="{B9927A1A-41F0-462D-9B14-213412DBB509}" dt="2023-02-06T02:12:57.394" v="65"/>
          <ac:inkMkLst>
            <pc:docMk/>
            <pc:sldMk cId="3293824330" sldId="370"/>
            <ac:inkMk id="47" creationId="{11659449-847D-ECD1-E006-D3D49932B1CF}"/>
          </ac:inkMkLst>
        </pc:inkChg>
        <pc:inkChg chg="add del">
          <ac:chgData name="Tim Cook" userId="d1c7cfb340f2c7ab" providerId="LiveId" clId="{B9927A1A-41F0-462D-9B14-213412DBB509}" dt="2023-02-06T02:12:57.394" v="63"/>
          <ac:inkMkLst>
            <pc:docMk/>
            <pc:sldMk cId="3293824330" sldId="370"/>
            <ac:inkMk id="49" creationId="{D824BCB5-B6AD-7F46-6225-86F5763CB372}"/>
          </ac:inkMkLst>
        </pc:inkChg>
        <pc:inkChg chg="add del mod">
          <ac:chgData name="Tim Cook" userId="d1c7cfb340f2c7ab" providerId="LiveId" clId="{B9927A1A-41F0-462D-9B14-213412DBB509}" dt="2023-02-06T02:13:21.278" v="104"/>
          <ac:inkMkLst>
            <pc:docMk/>
            <pc:sldMk cId="3293824330" sldId="370"/>
            <ac:inkMk id="50" creationId="{DF3CBAB6-4972-5C3D-B0D5-2165EDE7DC5D}"/>
          </ac:inkMkLst>
        </pc:inkChg>
        <pc:inkChg chg="add del">
          <ac:chgData name="Tim Cook" userId="d1c7cfb340f2c7ab" providerId="LiveId" clId="{B9927A1A-41F0-462D-9B14-213412DBB509}" dt="2023-02-06T02:13:24.486" v="106"/>
          <ac:inkMkLst>
            <pc:docMk/>
            <pc:sldMk cId="3293824330" sldId="370"/>
            <ac:inkMk id="51" creationId="{4A482397-9448-1E8E-FB43-8AD3D9BE68AD}"/>
          </ac:inkMkLst>
        </pc:inkChg>
        <pc:inkChg chg="add del mod">
          <ac:chgData name="Tim Cook" userId="d1c7cfb340f2c7ab" providerId="LiveId" clId="{B9927A1A-41F0-462D-9B14-213412DBB509}" dt="2023-02-06T02:13:04.868" v="86"/>
          <ac:inkMkLst>
            <pc:docMk/>
            <pc:sldMk cId="3293824330" sldId="370"/>
            <ac:inkMk id="52" creationId="{102D66E6-0058-8C37-73F9-5616E13332AD}"/>
          </ac:inkMkLst>
        </pc:inkChg>
        <pc:inkChg chg="add del mod">
          <ac:chgData name="Tim Cook" userId="d1c7cfb340f2c7ab" providerId="LiveId" clId="{B9927A1A-41F0-462D-9B14-213412DBB509}" dt="2023-02-06T02:13:04.868" v="82"/>
          <ac:inkMkLst>
            <pc:docMk/>
            <pc:sldMk cId="3293824330" sldId="370"/>
            <ac:inkMk id="53" creationId="{CD95FDE2-169B-7D64-008A-EEF9CA30AB7C}"/>
          </ac:inkMkLst>
        </pc:inkChg>
        <pc:inkChg chg="add del mod">
          <ac:chgData name="Tim Cook" userId="d1c7cfb340f2c7ab" providerId="LiveId" clId="{B9927A1A-41F0-462D-9B14-213412DBB509}" dt="2023-02-06T02:13:04.868" v="85"/>
          <ac:inkMkLst>
            <pc:docMk/>
            <pc:sldMk cId="3293824330" sldId="370"/>
            <ac:inkMk id="54" creationId="{3AFBA3E5-76EF-3B49-3296-5BCFB098920C}"/>
          </ac:inkMkLst>
        </pc:inkChg>
        <pc:inkChg chg="add del mod">
          <ac:chgData name="Tim Cook" userId="d1c7cfb340f2c7ab" providerId="LiveId" clId="{B9927A1A-41F0-462D-9B14-213412DBB509}" dt="2023-02-06T02:13:04.868" v="83"/>
          <ac:inkMkLst>
            <pc:docMk/>
            <pc:sldMk cId="3293824330" sldId="370"/>
            <ac:inkMk id="55" creationId="{EE1BF25D-9CBB-74C0-5BDE-D6C7FC0B4846}"/>
          </ac:inkMkLst>
        </pc:inkChg>
        <pc:inkChg chg="add del mod">
          <ac:chgData name="Tim Cook" userId="d1c7cfb340f2c7ab" providerId="LiveId" clId="{B9927A1A-41F0-462D-9B14-213412DBB509}" dt="2023-02-06T02:13:04.868" v="84"/>
          <ac:inkMkLst>
            <pc:docMk/>
            <pc:sldMk cId="3293824330" sldId="370"/>
            <ac:inkMk id="56" creationId="{39F5D46A-1BAD-4ADC-A6DC-7F30F2934D63}"/>
          </ac:inkMkLst>
        </pc:inkChg>
        <pc:inkChg chg="add del mod">
          <ac:chgData name="Tim Cook" userId="d1c7cfb340f2c7ab" providerId="LiveId" clId="{B9927A1A-41F0-462D-9B14-213412DBB509}" dt="2023-02-06T02:13:04.868" v="81"/>
          <ac:inkMkLst>
            <pc:docMk/>
            <pc:sldMk cId="3293824330" sldId="370"/>
            <ac:inkMk id="57" creationId="{AC107C52-E185-0A1F-08C4-E535DE91BCA6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59" creationId="{4CA9BE52-C3CC-5623-37C6-D24630DB1853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0" creationId="{553E735E-4E94-2AD4-140F-64E268A2C6F9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1" creationId="{B22AD4C1-768B-13B1-B2C3-C923180AF33A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2" creationId="{C6D472BE-7013-03BA-25E9-67EB2131A120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3" creationId="{A6C1CEF0-1111-B3EC-937E-BAB9B166D6DD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4" creationId="{0EC05D81-D6B2-1D3D-F06A-C25D0DBDFAE8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5" creationId="{CBB3043C-3931-0A6C-5D01-2DCFE9A83979}"/>
          </ac:inkMkLst>
        </pc:inkChg>
        <pc:inkChg chg="add del mod">
          <ac:chgData name="Tim Cook" userId="d1c7cfb340f2c7ab" providerId="LiveId" clId="{B9927A1A-41F0-462D-9B14-213412DBB509}" dt="2023-02-06T02:13:10.135" v="96"/>
          <ac:inkMkLst>
            <pc:docMk/>
            <pc:sldMk cId="3293824330" sldId="370"/>
            <ac:inkMk id="66" creationId="{F54FC7A2-9B53-1EDD-923B-3EC1C45FDF05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8" creationId="{AC7E5523-4545-BB2A-0EA3-E82924E884AB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0" creationId="{CACA1475-C538-1835-6E94-90329CA782FA}"/>
          </ac:inkMkLst>
        </pc:inkChg>
        <pc:inkChg chg="add del mod">
          <ac:chgData name="Tim Cook" userId="d1c7cfb340f2c7ab" providerId="LiveId" clId="{B9927A1A-41F0-462D-9B14-213412DBB509}" dt="2023-02-06T02:13:16.845" v="103"/>
          <ac:inkMkLst>
            <pc:docMk/>
            <pc:sldMk cId="3293824330" sldId="370"/>
            <ac:inkMk id="71" creationId="{7EF49013-D6E1-D34D-5FE6-25B2D493DDC2}"/>
          </ac:inkMkLst>
        </pc:inkChg>
        <pc:inkChg chg="add del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3" creationId="{AA4C833A-89E1-C352-60D9-FCBE06F1001D}"/>
          </ac:inkMkLst>
        </pc:inkChg>
        <pc:inkChg chg="add del mod">
          <ac:chgData name="Tim Cook" userId="d1c7cfb340f2c7ab" providerId="LiveId" clId="{B9927A1A-41F0-462D-9B14-213412DBB509}" dt="2023-02-06T02:17:56.267" v="182"/>
          <ac:inkMkLst>
            <pc:docMk/>
            <pc:sldMk cId="3293824330" sldId="370"/>
            <ac:inkMk id="75" creationId="{322A5AF9-7328-5EE3-0E81-DE15E51DD88C}"/>
          </ac:inkMkLst>
        </pc:inkChg>
        <pc:inkChg chg="add del mod">
          <ac:chgData name="Tim Cook" userId="d1c7cfb340f2c7ab" providerId="LiveId" clId="{B9927A1A-41F0-462D-9B14-213412DBB509}" dt="2023-02-06T02:13:50.460" v="114"/>
          <ac:inkMkLst>
            <pc:docMk/>
            <pc:sldMk cId="3293824330" sldId="370"/>
            <ac:inkMk id="76" creationId="{F4EFE18B-8672-A8D7-F102-0D0738CE3379}"/>
          </ac:inkMkLst>
        </pc:inkChg>
        <pc:inkChg chg="add del mod">
          <ac:chgData name="Tim Cook" userId="d1c7cfb340f2c7ab" providerId="LiveId" clId="{B9927A1A-41F0-462D-9B14-213412DBB509}" dt="2023-02-06T02:13:50.460" v="113"/>
          <ac:inkMkLst>
            <pc:docMk/>
            <pc:sldMk cId="3293824330" sldId="370"/>
            <ac:inkMk id="77" creationId="{87DF4C8F-E42F-FA4A-5B00-AADCC0D6C578}"/>
          </ac:inkMkLst>
        </pc:inkChg>
        <pc:inkChg chg="add del">
          <ac:chgData name="Tim Cook" userId="d1c7cfb340f2c7ab" providerId="LiveId" clId="{B9927A1A-41F0-462D-9B14-213412DBB509}" dt="2023-02-06T02:13:54.500" v="117"/>
          <ac:inkMkLst>
            <pc:docMk/>
            <pc:sldMk cId="3293824330" sldId="370"/>
            <ac:inkMk id="79" creationId="{265A2792-66DB-3085-628D-88FB99F578B4}"/>
          </ac:inkMkLst>
        </pc:inkChg>
        <pc:inkChg chg="add del">
          <ac:chgData name="Tim Cook" userId="d1c7cfb340f2c7ab" providerId="LiveId" clId="{B9927A1A-41F0-462D-9B14-213412DBB509}" dt="2023-02-06T02:13:54.500" v="118"/>
          <ac:inkMkLst>
            <pc:docMk/>
            <pc:sldMk cId="3293824330" sldId="370"/>
            <ac:inkMk id="80" creationId="{C4FA2BD3-C8E9-52CD-8E8D-3FA349DA584F}"/>
          </ac:inkMkLst>
        </pc:inkChg>
        <pc:inkChg chg="add del">
          <ac:chgData name="Tim Cook" userId="d1c7cfb340f2c7ab" providerId="LiveId" clId="{B9927A1A-41F0-462D-9B14-213412DBB509}" dt="2023-02-06T02:13:57.409" v="120"/>
          <ac:inkMkLst>
            <pc:docMk/>
            <pc:sldMk cId="3293824330" sldId="370"/>
            <ac:inkMk id="81" creationId="{6D6663E5-BF85-F48F-0E5C-7AF2FC183692}"/>
          </ac:inkMkLst>
        </pc:inkChg>
        <pc:inkChg chg="add del">
          <ac:chgData name="Tim Cook" userId="d1c7cfb340f2c7ab" providerId="LiveId" clId="{B9927A1A-41F0-462D-9B14-213412DBB509}" dt="2023-02-06T02:14:03.979" v="122"/>
          <ac:inkMkLst>
            <pc:docMk/>
            <pc:sldMk cId="3293824330" sldId="370"/>
            <ac:inkMk id="82" creationId="{498AFBBF-BCE9-53E1-6F31-A723E54E1412}"/>
          </ac:inkMkLst>
        </pc:inkChg>
        <pc:inkChg chg="add del mod">
          <ac:chgData name="Tim Cook" userId="d1c7cfb340f2c7ab" providerId="LiveId" clId="{B9927A1A-41F0-462D-9B14-213412DBB509}" dt="2023-02-06T02:14:09.639" v="127"/>
          <ac:inkMkLst>
            <pc:docMk/>
            <pc:sldMk cId="3293824330" sldId="370"/>
            <ac:inkMk id="83" creationId="{7E38BC38-D147-FAAA-1485-0C72A36AA660}"/>
          </ac:inkMkLst>
        </pc:inkChg>
        <pc:inkChg chg="add del mod">
          <ac:chgData name="Tim Cook" userId="d1c7cfb340f2c7ab" providerId="LiveId" clId="{B9927A1A-41F0-462D-9B14-213412DBB509}" dt="2023-02-06T02:14:09.632" v="126"/>
          <ac:inkMkLst>
            <pc:docMk/>
            <pc:sldMk cId="3293824330" sldId="370"/>
            <ac:inkMk id="84" creationId="{2DB5C6D8-739A-BB60-9620-6D368FCFA4CA}"/>
          </ac:inkMkLst>
        </pc:inkChg>
        <pc:inkChg chg="add del">
          <ac:chgData name="Tim Cook" userId="d1c7cfb340f2c7ab" providerId="LiveId" clId="{B9927A1A-41F0-462D-9B14-213412DBB509}" dt="2023-02-06T02:14:12.711" v="130"/>
          <ac:inkMkLst>
            <pc:docMk/>
            <pc:sldMk cId="3293824330" sldId="370"/>
            <ac:inkMk id="86" creationId="{C4E075A3-0137-7009-AFED-BFBC04336E7E}"/>
          </ac:inkMkLst>
        </pc:inkChg>
        <pc:inkChg chg="add del">
          <ac:chgData name="Tim Cook" userId="d1c7cfb340f2c7ab" providerId="LiveId" clId="{B9927A1A-41F0-462D-9B14-213412DBB509}" dt="2023-02-06T02:14:12.711" v="131"/>
          <ac:inkMkLst>
            <pc:docMk/>
            <pc:sldMk cId="3293824330" sldId="370"/>
            <ac:inkMk id="87" creationId="{8B03F488-F5C7-F05C-1700-071C58999062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8" creationId="{835A1379-1B6B-C866-2C81-26E188D27E10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9" creationId="{77E4AA60-3CA2-7BF2-9E3F-D82EB36AF9FD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1" creationId="{202B7AE6-8190-422A-5893-CC4BD0B67AE7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2" creationId="{2F0E68AF-5C4E-9C20-1CCC-EC3E6425F400}"/>
          </ac:inkMkLst>
        </pc:inkChg>
        <pc:inkChg chg="add del">
          <ac:chgData name="Tim Cook" userId="d1c7cfb340f2c7ab" providerId="LiveId" clId="{B9927A1A-41F0-462D-9B14-213412DBB509}" dt="2023-02-06T02:14:18.583" v="138"/>
          <ac:inkMkLst>
            <pc:docMk/>
            <pc:sldMk cId="3293824330" sldId="370"/>
            <ac:inkMk id="93" creationId="{36719E68-38C3-7EF6-4D46-65E1CB7B07ED}"/>
          </ac:inkMkLst>
        </pc:inkChg>
        <pc:inkChg chg="add">
          <ac:chgData name="Tim Cook" userId="d1c7cfb340f2c7ab" providerId="LiveId" clId="{B9927A1A-41F0-462D-9B14-213412DBB509}" dt="2023-02-06T02:14:20.373" v="140" actId="9405"/>
          <ac:inkMkLst>
            <pc:docMk/>
            <pc:sldMk cId="3293824330" sldId="370"/>
            <ac:inkMk id="95" creationId="{3106FAF7-2985-B212-08AA-A629E9A1C244}"/>
          </ac:inkMkLst>
        </pc:inkChg>
        <pc:inkChg chg="add del mod">
          <ac:chgData name="Tim Cook" userId="d1c7cfb340f2c7ab" providerId="LiveId" clId="{B9927A1A-41F0-462D-9B14-213412DBB509}" dt="2023-02-06T02:14:28.254" v="145"/>
          <ac:inkMkLst>
            <pc:docMk/>
            <pc:sldMk cId="3293824330" sldId="370"/>
            <ac:inkMk id="96" creationId="{C977729C-2573-DA60-9005-4258543F40A9}"/>
          </ac:inkMkLst>
        </pc:inkChg>
        <pc:inkChg chg="add del mod">
          <ac:chgData name="Tim Cook" userId="d1c7cfb340f2c7ab" providerId="LiveId" clId="{B9927A1A-41F0-462D-9B14-213412DBB509}" dt="2023-02-06T02:14:28.475" v="147"/>
          <ac:inkMkLst>
            <pc:docMk/>
            <pc:sldMk cId="3293824330" sldId="370"/>
            <ac:inkMk id="97" creationId="{937FBF9D-CE2F-9C4D-02C6-4D0BF6CDE442}"/>
          </ac:inkMkLst>
        </pc:inkChg>
        <pc:inkChg chg="add del mod">
          <ac:chgData name="Tim Cook" userId="d1c7cfb340f2c7ab" providerId="LiveId" clId="{B9927A1A-41F0-462D-9B14-213412DBB509}" dt="2023-02-06T02:14:28.297" v="146"/>
          <ac:inkMkLst>
            <pc:docMk/>
            <pc:sldMk cId="3293824330" sldId="370"/>
            <ac:inkMk id="98" creationId="{987CB5A7-28B5-D0D2-F758-359040EE4FAD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0" creationId="{38C04C9D-7489-784C-3FAA-B80F2C3FCA37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1" creationId="{73A6ED98-D350-AF57-B02C-B175C8829D8F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2" creationId="{BB40C5DF-26E2-35F2-161E-117AE7FCC2F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3" creationId="{58A61324-C3E5-7829-9D02-824A15928C66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4" creationId="{15BB5CB1-FC47-BFA6-0EF8-A6FB8F5D4E8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5" creationId="{8B9C45ED-40DD-1F02-45AD-E7F48B56E1C1}"/>
          </ac:inkMkLst>
        </pc:inkChg>
        <pc:inkChg chg="add del mod">
          <ac:chgData name="Tim Cook" userId="d1c7cfb340f2c7ab" providerId="LiveId" clId="{B9927A1A-41F0-462D-9B14-213412DBB509}" dt="2023-02-06T02:14:38.051" v="159"/>
          <ac:inkMkLst>
            <pc:docMk/>
            <pc:sldMk cId="3293824330" sldId="370"/>
            <ac:inkMk id="107" creationId="{2ADBC752-9E9F-78C8-8C49-72ABA6FBAB99}"/>
          </ac:inkMkLst>
        </pc:inkChg>
        <pc:inkChg chg="add del mod">
          <ac:chgData name="Tim Cook" userId="d1c7cfb340f2c7ab" providerId="LiveId" clId="{B9927A1A-41F0-462D-9B14-213412DBB509}" dt="2023-02-06T02:14:38.043" v="158"/>
          <ac:inkMkLst>
            <pc:docMk/>
            <pc:sldMk cId="3293824330" sldId="370"/>
            <ac:inkMk id="108" creationId="{08FC060E-EC03-3243-95C1-6D27409915D3}"/>
          </ac:inkMkLst>
        </pc:inkChg>
        <pc:inkChg chg="add del">
          <ac:chgData name="Tim Cook" userId="d1c7cfb340f2c7ab" providerId="LiveId" clId="{B9927A1A-41F0-462D-9B14-213412DBB509}" dt="2023-02-06T02:14:42.679" v="167"/>
          <ac:inkMkLst>
            <pc:docMk/>
            <pc:sldMk cId="3293824330" sldId="370"/>
            <ac:inkMk id="110" creationId="{F1B113DF-1E4C-4AF5-EEEF-31C27AD0C68F}"/>
          </ac:inkMkLst>
        </pc:inkChg>
        <pc:inkChg chg="add del">
          <ac:chgData name="Tim Cook" userId="d1c7cfb340f2c7ab" providerId="LiveId" clId="{B9927A1A-41F0-462D-9B14-213412DBB509}" dt="2023-02-06T02:14:42.679" v="166"/>
          <ac:inkMkLst>
            <pc:docMk/>
            <pc:sldMk cId="3293824330" sldId="370"/>
            <ac:inkMk id="111" creationId="{65ADE9E8-1651-B5EE-D0C3-94BF995630B1}"/>
          </ac:inkMkLst>
        </pc:inkChg>
        <pc:inkChg chg="add del">
          <ac:chgData name="Tim Cook" userId="d1c7cfb340f2c7ab" providerId="LiveId" clId="{B9927A1A-41F0-462D-9B14-213412DBB509}" dt="2023-02-06T02:14:42.679" v="168"/>
          <ac:inkMkLst>
            <pc:docMk/>
            <pc:sldMk cId="3293824330" sldId="370"/>
            <ac:inkMk id="112" creationId="{ADEC6CFE-AEC0-AC05-0657-78670816E4E9}"/>
          </ac:inkMkLst>
        </pc:inkChg>
        <pc:inkChg chg="add del">
          <ac:chgData name="Tim Cook" userId="d1c7cfb340f2c7ab" providerId="LiveId" clId="{B9927A1A-41F0-462D-9B14-213412DBB509}" dt="2023-02-06T02:14:42.679" v="170"/>
          <ac:inkMkLst>
            <pc:docMk/>
            <pc:sldMk cId="3293824330" sldId="370"/>
            <ac:inkMk id="113" creationId="{7A11665D-38A7-2892-5ABE-4C30753F96F6}"/>
          </ac:inkMkLst>
        </pc:inkChg>
        <pc:inkChg chg="add del">
          <ac:chgData name="Tim Cook" userId="d1c7cfb340f2c7ab" providerId="LiveId" clId="{B9927A1A-41F0-462D-9B14-213412DBB509}" dt="2023-02-06T02:14:42.679" v="169"/>
          <ac:inkMkLst>
            <pc:docMk/>
            <pc:sldMk cId="3293824330" sldId="370"/>
            <ac:inkMk id="114" creationId="{CB668176-C5BC-B4A1-BE5A-D29A9458622D}"/>
          </ac:inkMkLst>
        </pc:inkChg>
        <pc:inkChg chg="add del">
          <ac:chgData name="Tim Cook" userId="d1c7cfb340f2c7ab" providerId="LiveId" clId="{B9927A1A-41F0-462D-9B14-213412DBB509}" dt="2023-02-06T02:14:43.552" v="171"/>
          <ac:inkMkLst>
            <pc:docMk/>
            <pc:sldMk cId="3293824330" sldId="370"/>
            <ac:inkMk id="115" creationId="{16DA8776-6D7C-2880-F9E7-57C29F028CC4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6" creationId="{575198FF-73E5-EE78-90FF-A647E157CEA7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7" creationId="{53C8D846-612A-F262-175C-2942B4782A7C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8" creationId="{CE335263-8A9F-6780-4E49-4C1327CBB8B6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9" creationId="{A5C2E7FA-5502-E240-EEDB-9C90393B0E45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0" creationId="{F4D3B05D-8979-1109-279B-6F2532C4862D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1" creationId="{9CCC1821-27EE-0B6A-C800-A52B17696332}"/>
          </ac:inkMkLst>
        </pc:inkChg>
        <pc:inkChg chg="add del">
          <ac:chgData name="Tim Cook" userId="d1c7cfb340f2c7ab" providerId="LiveId" clId="{B9927A1A-41F0-462D-9B14-213412DBB509}" dt="2023-02-06T02:14:54.345" v="180"/>
          <ac:inkMkLst>
            <pc:docMk/>
            <pc:sldMk cId="3293824330" sldId="370"/>
            <ac:inkMk id="123" creationId="{B009E649-9FA3-3B46-F14C-877EDBF7697D}"/>
          </ac:inkMkLst>
        </pc:inkChg>
        <pc:inkChg chg="add">
          <ac:chgData name="Tim Cook" userId="d1c7cfb340f2c7ab" providerId="LiveId" clId="{B9927A1A-41F0-462D-9B14-213412DBB509}" dt="2023-02-06T02:14:56.527" v="181" actId="9405"/>
          <ac:inkMkLst>
            <pc:docMk/>
            <pc:sldMk cId="3293824330" sldId="370"/>
            <ac:inkMk id="124" creationId="{AE2F6AB3-1F20-2E14-8C88-AD906B2F14B9}"/>
          </ac:inkMkLst>
        </pc:inkChg>
        <pc:inkChg chg="add del">
          <ac:chgData name="Tim Cook" userId="d1c7cfb340f2c7ab" providerId="LiveId" clId="{B9927A1A-41F0-462D-9B14-213412DBB509}" dt="2023-02-06T02:17:59.503" v="185"/>
          <ac:inkMkLst>
            <pc:docMk/>
            <pc:sldMk cId="3293824330" sldId="370"/>
            <ac:inkMk id="125" creationId="{7194D352-6646-2064-94A4-4AB2C62FD008}"/>
          </ac:inkMkLst>
        </pc:inkChg>
        <pc:inkChg chg="add">
          <ac:chgData name="Tim Cook" userId="d1c7cfb340f2c7ab" providerId="LiveId" clId="{B9927A1A-41F0-462D-9B14-213412DBB509}" dt="2023-02-06T02:18:02.395" v="186" actId="9405"/>
          <ac:inkMkLst>
            <pc:docMk/>
            <pc:sldMk cId="3293824330" sldId="370"/>
            <ac:inkMk id="126" creationId="{56A52421-C66A-BCC8-CD38-EEA44BC5E309}"/>
          </ac:inkMkLst>
        </pc:inkChg>
      </pc:sldChg>
      <pc:sldChg chg="addSp delSp modSp mod">
        <pc:chgData name="Tim Cook" userId="d1c7cfb340f2c7ab" providerId="LiveId" clId="{B9927A1A-41F0-462D-9B14-213412DBB509}" dt="2023-02-06T02:21:58.521" v="505" actId="9405"/>
        <pc:sldMkLst>
          <pc:docMk/>
          <pc:sldMk cId="151976891" sldId="371"/>
        </pc:sldMkLst>
        <pc:grpChg chg="del mod">
          <ac:chgData name="Tim Cook" userId="d1c7cfb340f2c7ab" providerId="LiveId" clId="{B9927A1A-41F0-462D-9B14-213412DBB509}" dt="2023-02-06T02:20:26.592" v="364"/>
          <ac:grpSpMkLst>
            <pc:docMk/>
            <pc:sldMk cId="151976891" sldId="371"/>
            <ac:grpSpMk id="9" creationId="{5547393B-A54F-4907-E59A-3D6C1DEC6CB7}"/>
          </ac:grpSpMkLst>
        </pc:grpChg>
        <pc:grpChg chg="del mod">
          <ac:chgData name="Tim Cook" userId="d1c7cfb340f2c7ab" providerId="LiveId" clId="{B9927A1A-41F0-462D-9B14-213412DBB509}" dt="2023-02-06T02:20:26.592" v="362"/>
          <ac:grpSpMkLst>
            <pc:docMk/>
            <pc:sldMk cId="151976891" sldId="371"/>
            <ac:grpSpMk id="13" creationId="{1B4B39BC-439A-2225-C203-6DD2F2EFF608}"/>
          </ac:grpSpMkLst>
        </pc:grpChg>
        <pc:grpChg chg="del mod">
          <ac:chgData name="Tim Cook" userId="d1c7cfb340f2c7ab" providerId="LiveId" clId="{B9927A1A-41F0-462D-9B14-213412DBB509}" dt="2023-02-06T02:20:30.138" v="371"/>
          <ac:grpSpMkLst>
            <pc:docMk/>
            <pc:sldMk cId="151976891" sldId="371"/>
            <ac:grpSpMk id="16" creationId="{FEE8894E-5E0C-F08B-BB9D-9BF70A5AF692}"/>
          </ac:grpSpMkLst>
        </pc:grpChg>
        <pc:grpChg chg="del mod">
          <ac:chgData name="Tim Cook" userId="d1c7cfb340f2c7ab" providerId="LiveId" clId="{B9927A1A-41F0-462D-9B14-213412DBB509}" dt="2023-02-06T02:20:33.117" v="375"/>
          <ac:grpSpMkLst>
            <pc:docMk/>
            <pc:sldMk cId="151976891" sldId="371"/>
            <ac:grpSpMk id="18" creationId="{3632342D-B1AE-F3F7-0508-5AB148F04D74}"/>
          </ac:grpSpMkLst>
        </pc:grpChg>
        <pc:grpChg chg="del mod">
          <ac:chgData name="Tim Cook" userId="d1c7cfb340f2c7ab" providerId="LiveId" clId="{B9927A1A-41F0-462D-9B14-213412DBB509}" dt="2023-02-06T02:21:09.587" v="412"/>
          <ac:grpSpMkLst>
            <pc:docMk/>
            <pc:sldMk cId="151976891" sldId="371"/>
            <ac:grpSpMk id="22" creationId="{84116A76-BF0F-61F4-5A28-936D3D83393A}"/>
          </ac:grpSpMkLst>
        </pc:grpChg>
        <pc:grpChg chg="del mod">
          <ac:chgData name="Tim Cook" userId="d1c7cfb340f2c7ab" providerId="LiveId" clId="{B9927A1A-41F0-462D-9B14-213412DBB509}" dt="2023-02-06T02:20:37.215" v="383"/>
          <ac:grpSpMkLst>
            <pc:docMk/>
            <pc:sldMk cId="151976891" sldId="371"/>
            <ac:grpSpMk id="25" creationId="{FA1D81CF-79A7-2299-A4AE-E71EA209A965}"/>
          </ac:grpSpMkLst>
        </pc:grpChg>
        <pc:grpChg chg="add del mod">
          <ac:chgData name="Tim Cook" userId="d1c7cfb340f2c7ab" providerId="LiveId" clId="{B9927A1A-41F0-462D-9B14-213412DBB509}" dt="2023-02-06T02:20:55.343" v="399"/>
          <ac:grpSpMkLst>
            <pc:docMk/>
            <pc:sldMk cId="151976891" sldId="371"/>
            <ac:grpSpMk id="27" creationId="{B5389719-E986-3043-6997-4CDA7FE22930}"/>
          </ac:grpSpMkLst>
        </pc:grpChg>
        <pc:grpChg chg="mod">
          <ac:chgData name="Tim Cook" userId="d1c7cfb340f2c7ab" providerId="LiveId" clId="{B9927A1A-41F0-462D-9B14-213412DBB509}" dt="2023-02-06T02:20:47.013" v="395"/>
          <ac:grpSpMkLst>
            <pc:docMk/>
            <pc:sldMk cId="151976891" sldId="371"/>
            <ac:grpSpMk id="31" creationId="{26199D9D-BA0F-C9C4-668C-CC49A2874678}"/>
          </ac:grpSpMkLst>
        </pc:grpChg>
        <pc:grpChg chg="mod">
          <ac:chgData name="Tim Cook" userId="d1c7cfb340f2c7ab" providerId="LiveId" clId="{B9927A1A-41F0-462D-9B14-213412DBB509}" dt="2023-02-06T02:20:46.167" v="394"/>
          <ac:grpSpMkLst>
            <pc:docMk/>
            <pc:sldMk cId="151976891" sldId="371"/>
            <ac:grpSpMk id="33" creationId="{15443570-0AAA-E240-4480-980025353966}"/>
          </ac:grpSpMkLst>
        </pc:grpChg>
        <pc:grpChg chg="del mod">
          <ac:chgData name="Tim Cook" userId="d1c7cfb340f2c7ab" providerId="LiveId" clId="{B9927A1A-41F0-462D-9B14-213412DBB509}" dt="2023-02-06T02:20:58.931" v="403"/>
          <ac:grpSpMkLst>
            <pc:docMk/>
            <pc:sldMk cId="151976891" sldId="371"/>
            <ac:grpSpMk id="36" creationId="{995C3E71-F995-B305-2C62-7353D82B4D6B}"/>
          </ac:grpSpMkLst>
        </pc:grpChg>
        <pc:grpChg chg="del mod">
          <ac:chgData name="Tim Cook" userId="d1c7cfb340f2c7ab" providerId="LiveId" clId="{B9927A1A-41F0-462D-9B14-213412DBB509}" dt="2023-02-06T02:21:00.459" v="405"/>
          <ac:grpSpMkLst>
            <pc:docMk/>
            <pc:sldMk cId="151976891" sldId="371"/>
            <ac:grpSpMk id="38" creationId="{9020F748-DFA6-848F-1BE9-213ACB560177}"/>
          </ac:grpSpMkLst>
        </pc:grpChg>
        <pc:grpChg chg="del mod">
          <ac:chgData name="Tim Cook" userId="d1c7cfb340f2c7ab" providerId="LiveId" clId="{B9927A1A-41F0-462D-9B14-213412DBB509}" dt="2023-02-06T02:21:03.102" v="408"/>
          <ac:grpSpMkLst>
            <pc:docMk/>
            <pc:sldMk cId="151976891" sldId="371"/>
            <ac:grpSpMk id="40" creationId="{19DB9081-A914-30A5-3387-2F02903D2A71}"/>
          </ac:grpSpMkLst>
        </pc:grpChg>
        <pc:grpChg chg="del mod">
          <ac:chgData name="Tim Cook" userId="d1c7cfb340f2c7ab" providerId="LiveId" clId="{B9927A1A-41F0-462D-9B14-213412DBB509}" dt="2023-02-06T02:21:05.928" v="411"/>
          <ac:grpSpMkLst>
            <pc:docMk/>
            <pc:sldMk cId="151976891" sldId="371"/>
            <ac:grpSpMk id="42" creationId="{2D7E5335-E519-2317-6F73-A5EF6D9C213D}"/>
          </ac:grpSpMkLst>
        </pc:grpChg>
        <pc:grpChg chg="del mod">
          <ac:chgData name="Tim Cook" userId="d1c7cfb340f2c7ab" providerId="LiveId" clId="{B9927A1A-41F0-462D-9B14-213412DBB509}" dt="2023-02-06T02:21:09.595" v="420"/>
          <ac:grpSpMkLst>
            <pc:docMk/>
            <pc:sldMk cId="151976891" sldId="371"/>
            <ac:grpSpMk id="44" creationId="{E571470E-E772-AA41-6BCC-68F477AB74BB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0" creationId="{693A09FE-AAE9-A8E6-7835-33B77F3D2688}"/>
          </ac:grpSpMkLst>
        </pc:grpChg>
        <pc:grpChg chg="del mod">
          <ac:chgData name="Tim Cook" userId="d1c7cfb340f2c7ab" providerId="LiveId" clId="{B9927A1A-41F0-462D-9B14-213412DBB509}" dt="2023-02-06T02:21:21.098" v="436"/>
          <ac:grpSpMkLst>
            <pc:docMk/>
            <pc:sldMk cId="151976891" sldId="371"/>
            <ac:grpSpMk id="58" creationId="{451138EE-2A0A-7935-7D37-80BA0C476565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9" creationId="{725B36AA-0934-B684-70F7-ECDA89C99686}"/>
          </ac:grpSpMkLst>
        </pc:grpChg>
        <pc:grpChg chg="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60" creationId="{2ECDC438-6C9E-2D27-8DE7-E69858F123B5}"/>
          </ac:grpSpMkLst>
        </pc:grpChg>
        <pc:grpChg chg="del mod">
          <ac:chgData name="Tim Cook" userId="d1c7cfb340f2c7ab" providerId="LiveId" clId="{B9927A1A-41F0-462D-9B14-213412DBB509}" dt="2023-02-06T02:21:28.789" v="452"/>
          <ac:grpSpMkLst>
            <pc:docMk/>
            <pc:sldMk cId="151976891" sldId="371"/>
            <ac:grpSpMk id="69" creationId="{F9D16E8C-3DCF-7E02-6CA9-DA467004DB6C}"/>
          </ac:grpSpMkLst>
        </pc:grpChg>
        <pc:grpChg chg="del mod">
          <ac:chgData name="Tim Cook" userId="d1c7cfb340f2c7ab" providerId="LiveId" clId="{B9927A1A-41F0-462D-9B14-213412DBB509}" dt="2023-02-06T02:21:33.887" v="466"/>
          <ac:grpSpMkLst>
            <pc:docMk/>
            <pc:sldMk cId="151976891" sldId="371"/>
            <ac:grpSpMk id="77" creationId="{C9C89810-8E95-DC34-4424-37E20B675742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1" creationId="{88342D46-A22C-62B5-5131-5A3DF31A271C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6" creationId="{C6CD1141-49C7-B05C-0D93-9CC1E654FEEC}"/>
          </ac:grpSpMkLst>
        </pc:grpChg>
        <pc:grpChg chg="del 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98" creationId="{014810B5-2CDF-C1BF-8AFA-3DCA6D24C5DB}"/>
          </ac:grpSpMkLst>
        </pc:grpChg>
        <pc:grpChg chg="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100" creationId="{77481A90-F810-9D58-598E-C3E34590545B}"/>
          </ac:grpSpMkLst>
        </pc:grpChg>
        <pc:inkChg chg="add del mod">
          <ac:chgData name="Tim Cook" userId="d1c7cfb340f2c7ab" providerId="LiveId" clId="{B9927A1A-41F0-462D-9B14-213412DBB509}" dt="2023-02-06T02:20:26.592" v="365"/>
          <ac:inkMkLst>
            <pc:docMk/>
            <pc:sldMk cId="151976891" sldId="371"/>
            <ac:inkMk id="3" creationId="{139F2D0E-71B9-1A36-1805-C07BEB8326CE}"/>
          </ac:inkMkLst>
        </pc:inkChg>
        <pc:inkChg chg="add del mod">
          <ac:chgData name="Tim Cook" userId="d1c7cfb340f2c7ab" providerId="LiveId" clId="{B9927A1A-41F0-462D-9B14-213412DBB509}" dt="2023-02-06T02:20:26.592" v="363"/>
          <ac:inkMkLst>
            <pc:docMk/>
            <pc:sldMk cId="151976891" sldId="371"/>
            <ac:inkMk id="4" creationId="{E8262B46-A3FC-BBAA-6CDD-446C0028F571}"/>
          </ac:inkMkLst>
        </pc:inkChg>
        <pc:inkChg chg="add del mod">
          <ac:chgData name="Tim Cook" userId="d1c7cfb340f2c7ab" providerId="LiveId" clId="{B9927A1A-41F0-462D-9B14-213412DBB509}" dt="2023-02-06T02:20:26.592" v="358"/>
          <ac:inkMkLst>
            <pc:docMk/>
            <pc:sldMk cId="151976891" sldId="371"/>
            <ac:inkMk id="5" creationId="{AEAF55B5-A53A-2006-228B-096E6EAC95AD}"/>
          </ac:inkMkLst>
        </pc:inkChg>
        <pc:inkChg chg="add del mod">
          <ac:chgData name="Tim Cook" userId="d1c7cfb340f2c7ab" providerId="LiveId" clId="{B9927A1A-41F0-462D-9B14-213412DBB509}" dt="2023-02-06T02:20:26.592" v="364"/>
          <ac:inkMkLst>
            <pc:docMk/>
            <pc:sldMk cId="151976891" sldId="371"/>
            <ac:inkMk id="6" creationId="{01F462B1-9753-2388-B036-406EBDEABDED}"/>
          </ac:inkMkLst>
        </pc:inkChg>
        <pc:inkChg chg="add del mod">
          <ac:chgData name="Tim Cook" userId="d1c7cfb340f2c7ab" providerId="LiveId" clId="{B9927A1A-41F0-462D-9B14-213412DBB509}" dt="2023-02-06T02:20:26.592" v="361"/>
          <ac:inkMkLst>
            <pc:docMk/>
            <pc:sldMk cId="151976891" sldId="371"/>
            <ac:inkMk id="7" creationId="{35595809-AF40-2F6E-5157-36190F6E4E04}"/>
          </ac:inkMkLst>
        </pc:inkChg>
        <pc:inkChg chg="add del mod">
          <ac:chgData name="Tim Cook" userId="d1c7cfb340f2c7ab" providerId="LiveId" clId="{B9927A1A-41F0-462D-9B14-213412DBB509}" dt="2023-02-06T02:20:26.592" v="360"/>
          <ac:inkMkLst>
            <pc:docMk/>
            <pc:sldMk cId="151976891" sldId="371"/>
            <ac:inkMk id="8" creationId="{399929D5-62C0-3B26-C796-22C405949474}"/>
          </ac:inkMkLst>
        </pc:inkChg>
        <pc:inkChg chg="add del mod">
          <ac:chgData name="Tim Cook" userId="d1c7cfb340f2c7ab" providerId="LiveId" clId="{B9927A1A-41F0-462D-9B14-213412DBB509}" dt="2023-02-06T02:20:26.592" v="366"/>
          <ac:inkMkLst>
            <pc:docMk/>
            <pc:sldMk cId="151976891" sldId="371"/>
            <ac:inkMk id="10" creationId="{8B142F20-45BF-E0A9-4417-0C90AF176A35}"/>
          </ac:inkMkLst>
        </pc:inkChg>
        <pc:inkChg chg="add del mod">
          <ac:chgData name="Tim Cook" userId="d1c7cfb340f2c7ab" providerId="LiveId" clId="{B9927A1A-41F0-462D-9B14-213412DBB509}" dt="2023-02-06T02:20:26.592" v="362"/>
          <ac:inkMkLst>
            <pc:docMk/>
            <pc:sldMk cId="151976891" sldId="371"/>
            <ac:inkMk id="11" creationId="{0B1F05D8-51DA-53E7-F937-9D276DA18DED}"/>
          </ac:inkMkLst>
        </pc:inkChg>
        <pc:inkChg chg="add del mod">
          <ac:chgData name="Tim Cook" userId="d1c7cfb340f2c7ab" providerId="LiveId" clId="{B9927A1A-41F0-462D-9B14-213412DBB509}" dt="2023-02-06T02:20:26.592" v="359"/>
          <ac:inkMkLst>
            <pc:docMk/>
            <pc:sldMk cId="151976891" sldId="371"/>
            <ac:inkMk id="12" creationId="{9D4482C9-D866-4785-C841-02BED27E84F8}"/>
          </ac:inkMkLst>
        </pc:inkChg>
        <pc:inkChg chg="add del mod">
          <ac:chgData name="Tim Cook" userId="d1c7cfb340f2c7ab" providerId="LiveId" clId="{B9927A1A-41F0-462D-9B14-213412DBB509}" dt="2023-02-06T02:21:09.587" v="412"/>
          <ac:inkMkLst>
            <pc:docMk/>
            <pc:sldMk cId="151976891" sldId="371"/>
            <ac:inkMk id="14" creationId="{C3430A2B-6127-F8CB-FD91-58B0607DB919}"/>
          </ac:inkMkLst>
        </pc:inkChg>
        <pc:inkChg chg="add del mod">
          <ac:chgData name="Tim Cook" userId="d1c7cfb340f2c7ab" providerId="LiveId" clId="{B9927A1A-41F0-462D-9B14-213412DBB509}" dt="2023-02-06T02:21:09.595" v="416"/>
          <ac:inkMkLst>
            <pc:docMk/>
            <pc:sldMk cId="151976891" sldId="371"/>
            <ac:inkMk id="15" creationId="{EFE479C0-04B9-4D43-085A-D145475088E3}"/>
          </ac:inkMkLst>
        </pc:inkChg>
        <pc:inkChg chg="add del mod">
          <ac:chgData name="Tim Cook" userId="d1c7cfb340f2c7ab" providerId="LiveId" clId="{B9927A1A-41F0-462D-9B14-213412DBB509}" dt="2023-02-06T02:20:49.925" v="396"/>
          <ac:inkMkLst>
            <pc:docMk/>
            <pc:sldMk cId="151976891" sldId="371"/>
            <ac:inkMk id="17" creationId="{E14DAC74-B732-AC9A-0332-7D29FFCE7A08}"/>
          </ac:inkMkLst>
        </pc:inkChg>
        <pc:inkChg chg="add del mod">
          <ac:chgData name="Tim Cook" userId="d1c7cfb340f2c7ab" providerId="LiveId" clId="{B9927A1A-41F0-462D-9B14-213412DBB509}" dt="2023-02-06T02:20:34.195" v="376"/>
          <ac:inkMkLst>
            <pc:docMk/>
            <pc:sldMk cId="151976891" sldId="371"/>
            <ac:inkMk id="19" creationId="{9BD09B0C-BBFF-1C45-2347-7636F087342D}"/>
          </ac:inkMkLst>
        </pc:inkChg>
        <pc:inkChg chg="add del mod">
          <ac:chgData name="Tim Cook" userId="d1c7cfb340f2c7ab" providerId="LiveId" clId="{B9927A1A-41F0-462D-9B14-213412DBB509}" dt="2023-02-06T02:20:34.195" v="378"/>
          <ac:inkMkLst>
            <pc:docMk/>
            <pc:sldMk cId="151976891" sldId="371"/>
            <ac:inkMk id="20" creationId="{44C0425A-48E4-EB56-0B2A-B74410F79B9F}"/>
          </ac:inkMkLst>
        </pc:inkChg>
        <pc:inkChg chg="add del mod">
          <ac:chgData name="Tim Cook" userId="d1c7cfb340f2c7ab" providerId="LiveId" clId="{B9927A1A-41F0-462D-9B14-213412DBB509}" dt="2023-02-06T02:20:34.195" v="377"/>
          <ac:inkMkLst>
            <pc:docMk/>
            <pc:sldMk cId="151976891" sldId="371"/>
            <ac:inkMk id="21" creationId="{366A8BE0-0B3C-3FD8-574F-123A1BC6EA24}"/>
          </ac:inkMkLst>
        </pc:inkChg>
        <pc:inkChg chg="add del mod">
          <ac:chgData name="Tim Cook" userId="d1c7cfb340f2c7ab" providerId="LiveId" clId="{B9927A1A-41F0-462D-9B14-213412DBB509}" dt="2023-02-06T02:21:09.595" v="414"/>
          <ac:inkMkLst>
            <pc:docMk/>
            <pc:sldMk cId="151976891" sldId="371"/>
            <ac:inkMk id="23" creationId="{633DD18D-C9D2-D13A-139A-CE1576B6B5C8}"/>
          </ac:inkMkLst>
        </pc:inkChg>
        <pc:inkChg chg="add del mod">
          <ac:chgData name="Tim Cook" userId="d1c7cfb340f2c7ab" providerId="LiveId" clId="{B9927A1A-41F0-462D-9B14-213412DBB509}" dt="2023-02-06T02:21:09.595" v="420"/>
          <ac:inkMkLst>
            <pc:docMk/>
            <pc:sldMk cId="151976891" sldId="371"/>
            <ac:inkMk id="24" creationId="{9BE05E65-E37F-74CE-B6DE-9AACA55B89F9}"/>
          </ac:inkMkLst>
        </pc:inkChg>
        <pc:inkChg chg="add del mod">
          <ac:chgData name="Tim Cook" userId="d1c7cfb340f2c7ab" providerId="LiveId" clId="{B9927A1A-41F0-462D-9B14-213412DBB509}" dt="2023-02-06T02:21:09.595" v="418"/>
          <ac:inkMkLst>
            <pc:docMk/>
            <pc:sldMk cId="151976891" sldId="371"/>
            <ac:inkMk id="26" creationId="{B716BF59-4A71-D73D-7FBF-4C69A6471AEB}"/>
          </ac:inkMkLst>
        </pc:inkChg>
        <pc:inkChg chg="add del mod">
          <ac:chgData name="Tim Cook" userId="d1c7cfb340f2c7ab" providerId="LiveId" clId="{B9927A1A-41F0-462D-9B14-213412DBB509}" dt="2023-02-06T02:21:09.595" v="415"/>
          <ac:inkMkLst>
            <pc:docMk/>
            <pc:sldMk cId="151976891" sldId="371"/>
            <ac:inkMk id="28" creationId="{F2AE9074-7BC5-58A5-2A42-592CE63F369F}"/>
          </ac:inkMkLst>
        </pc:inkChg>
        <pc:inkChg chg="add del mod">
          <ac:chgData name="Tim Cook" userId="d1c7cfb340f2c7ab" providerId="LiveId" clId="{B9927A1A-41F0-462D-9B14-213412DBB509}" dt="2023-02-06T02:21:09.595" v="417"/>
          <ac:inkMkLst>
            <pc:docMk/>
            <pc:sldMk cId="151976891" sldId="371"/>
            <ac:inkMk id="29" creationId="{7528ED44-ADF9-5F21-2E7D-E0DD75375B19}"/>
          </ac:inkMkLst>
        </pc:inkChg>
        <pc:inkChg chg="add del mod">
          <ac:chgData name="Tim Cook" userId="d1c7cfb340f2c7ab" providerId="LiveId" clId="{B9927A1A-41F0-462D-9B14-213412DBB509}" dt="2023-02-06T02:21:09.595" v="419"/>
          <ac:inkMkLst>
            <pc:docMk/>
            <pc:sldMk cId="151976891" sldId="371"/>
            <ac:inkMk id="30" creationId="{0E1E6E13-C266-EC1F-7B38-A5479C9D78FA}"/>
          </ac:inkMkLst>
        </pc:inkChg>
        <pc:inkChg chg="add del mod">
          <ac:chgData name="Tim Cook" userId="d1c7cfb340f2c7ab" providerId="LiveId" clId="{B9927A1A-41F0-462D-9B14-213412DBB509}" dt="2023-02-06T02:20:46.167" v="394"/>
          <ac:inkMkLst>
            <pc:docMk/>
            <pc:sldMk cId="151976891" sldId="371"/>
            <ac:inkMk id="32" creationId="{2CA28B94-C9AF-8CC8-CC07-B1D1EC742ED6}"/>
          </ac:inkMkLst>
        </pc:inkChg>
        <pc:inkChg chg="add del mod">
          <ac:chgData name="Tim Cook" userId="d1c7cfb340f2c7ab" providerId="LiveId" clId="{B9927A1A-41F0-462D-9B14-213412DBB509}" dt="2023-02-06T02:20:56.078" v="401"/>
          <ac:inkMkLst>
            <pc:docMk/>
            <pc:sldMk cId="151976891" sldId="371"/>
            <ac:inkMk id="34" creationId="{50460981-6620-1A6C-E442-FF37145864FE}"/>
          </ac:inkMkLst>
        </pc:inkChg>
        <pc:inkChg chg="add del mod">
          <ac:chgData name="Tim Cook" userId="d1c7cfb340f2c7ab" providerId="LiveId" clId="{B9927A1A-41F0-462D-9B14-213412DBB509}" dt="2023-02-06T02:20:56.078" v="400"/>
          <ac:inkMkLst>
            <pc:docMk/>
            <pc:sldMk cId="151976891" sldId="371"/>
            <ac:inkMk id="35" creationId="{636DAC1E-3860-A69F-C54E-FD763809F59B}"/>
          </ac:inkMkLst>
        </pc:inkChg>
        <pc:inkChg chg="add del mod">
          <ac:chgData name="Tim Cook" userId="d1c7cfb340f2c7ab" providerId="LiveId" clId="{B9927A1A-41F0-462D-9B14-213412DBB509}" dt="2023-02-06T02:21:00.764" v="406"/>
          <ac:inkMkLst>
            <pc:docMk/>
            <pc:sldMk cId="151976891" sldId="371"/>
            <ac:inkMk id="37" creationId="{B21D3297-1210-1EBE-4A87-2ACCF513F1E4}"/>
          </ac:inkMkLst>
        </pc:inkChg>
        <pc:inkChg chg="add del mod">
          <ac:chgData name="Tim Cook" userId="d1c7cfb340f2c7ab" providerId="LiveId" clId="{B9927A1A-41F0-462D-9B14-213412DBB509}" dt="2023-02-06T02:21:09.595" v="413"/>
          <ac:inkMkLst>
            <pc:docMk/>
            <pc:sldMk cId="151976891" sldId="371"/>
            <ac:inkMk id="39" creationId="{BCC69ABF-4EE6-EC27-BA53-D196EF0AD004}"/>
          </ac:inkMkLst>
        </pc:inkChg>
        <pc:inkChg chg="add del mod">
          <ac:chgData name="Tim Cook" userId="d1c7cfb340f2c7ab" providerId="LiveId" clId="{B9927A1A-41F0-462D-9B14-213412DBB509}" dt="2023-02-06T02:21:03.436" v="409"/>
          <ac:inkMkLst>
            <pc:docMk/>
            <pc:sldMk cId="151976891" sldId="371"/>
            <ac:inkMk id="41" creationId="{7275EC4B-5CD7-C75C-415D-ED45D89F2444}"/>
          </ac:inkMkLst>
        </pc:inkChg>
        <pc:inkChg chg="add del mod">
          <ac:chgData name="Tim Cook" userId="d1c7cfb340f2c7ab" providerId="LiveId" clId="{B9927A1A-41F0-462D-9B14-213412DBB509}" dt="2023-02-06T02:21:09.595" v="421"/>
          <ac:inkMkLst>
            <pc:docMk/>
            <pc:sldMk cId="151976891" sldId="371"/>
            <ac:inkMk id="43" creationId="{59CC4CBF-3A9E-1C8D-7FED-B650F447DF42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5" creationId="{B075BB0F-88D5-F909-29AC-02F3A9B625B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6" creationId="{22598754-2CA1-0790-342C-A6D5339312B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7" creationId="{190C2630-ABFB-6BAF-5F6B-9CA06CCCEB46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8" creationId="{8360747F-E49B-C342-BEC3-15F19D9D4E7B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9" creationId="{E564A2E4-5C44-59B8-5EC4-98AE8CD0AC49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1" creationId="{287D981C-04D0-E98A-24CC-FB8CD3D1E9C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2" creationId="{1B2E231F-674C-67E2-E372-D38C2680B7A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3" creationId="{9511D8BE-B1BF-E9DE-F5DA-6DF9C7E05EC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4" creationId="{AEEBFDC2-B024-1BEA-0CEC-A46DF890F264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5" creationId="{3701BF7A-2391-323D-CF7C-52578BB45D81}"/>
          </ac:inkMkLst>
        </pc:inkChg>
        <pc:inkChg chg="add del mod">
          <ac:chgData name="Tim Cook" userId="d1c7cfb340f2c7ab" providerId="LiveId" clId="{B9927A1A-41F0-462D-9B14-213412DBB509}" dt="2023-02-06T02:21:21.098" v="436"/>
          <ac:inkMkLst>
            <pc:docMk/>
            <pc:sldMk cId="151976891" sldId="371"/>
            <ac:inkMk id="56" creationId="{C0BF3BC6-90B6-B1C3-4D77-FB17FA240FDD}"/>
          </ac:inkMkLst>
        </pc:inkChg>
        <pc:inkChg chg="add del mod">
          <ac:chgData name="Tim Cook" userId="d1c7cfb340f2c7ab" providerId="LiveId" clId="{B9927A1A-41F0-462D-9B14-213412DBB509}" dt="2023-02-06T02:21:21.098" v="437"/>
          <ac:inkMkLst>
            <pc:docMk/>
            <pc:sldMk cId="151976891" sldId="371"/>
            <ac:inkMk id="57" creationId="{5E297E30-16CF-8DBD-0B7E-25B5B0D2146E}"/>
          </ac:inkMkLst>
        </pc:inkChg>
        <pc:inkChg chg="add del mod">
          <ac:chgData name="Tim Cook" userId="d1c7cfb340f2c7ab" providerId="LiveId" clId="{B9927A1A-41F0-462D-9B14-213412DBB509}" dt="2023-02-06T02:21:50.585" v="498"/>
          <ac:inkMkLst>
            <pc:docMk/>
            <pc:sldMk cId="151976891" sldId="371"/>
            <ac:inkMk id="61" creationId="{7F87952E-505C-7388-689B-C2CE424848C5}"/>
          </ac:inkMkLst>
        </pc:inkChg>
        <pc:inkChg chg="add del">
          <ac:chgData name="Tim Cook" userId="d1c7cfb340f2c7ab" providerId="LiveId" clId="{B9927A1A-41F0-462D-9B14-213412DBB509}" dt="2023-02-06T02:21:54.435" v="502"/>
          <ac:inkMkLst>
            <pc:docMk/>
            <pc:sldMk cId="151976891" sldId="371"/>
            <ac:inkMk id="62" creationId="{74001229-D56C-ABA9-6E98-A02D97886F31}"/>
          </ac:inkMkLst>
        </pc:inkChg>
        <pc:inkChg chg="add del mod">
          <ac:chgData name="Tim Cook" userId="d1c7cfb340f2c7ab" providerId="LiveId" clId="{B9927A1A-41F0-462D-9B14-213412DBB509}" dt="2023-02-06T02:21:28.789" v="452"/>
          <ac:inkMkLst>
            <pc:docMk/>
            <pc:sldMk cId="151976891" sldId="371"/>
            <ac:inkMk id="63" creationId="{C2BB19E1-E97E-7941-ED4B-5F0205595537}"/>
          </ac:inkMkLst>
        </pc:inkChg>
        <pc:inkChg chg="add del mod">
          <ac:chgData name="Tim Cook" userId="d1c7cfb340f2c7ab" providerId="LiveId" clId="{B9927A1A-41F0-462D-9B14-213412DBB509}" dt="2023-02-06T02:21:28.789" v="450"/>
          <ac:inkMkLst>
            <pc:docMk/>
            <pc:sldMk cId="151976891" sldId="371"/>
            <ac:inkMk id="64" creationId="{E2EA9B90-6E26-C7B7-B809-7FA05E7E6669}"/>
          </ac:inkMkLst>
        </pc:inkChg>
        <pc:inkChg chg="add del mod">
          <ac:chgData name="Tim Cook" userId="d1c7cfb340f2c7ab" providerId="LiveId" clId="{B9927A1A-41F0-462D-9B14-213412DBB509}" dt="2023-02-06T02:21:28.781" v="448"/>
          <ac:inkMkLst>
            <pc:docMk/>
            <pc:sldMk cId="151976891" sldId="371"/>
            <ac:inkMk id="65" creationId="{DA27B3AA-36EC-FD4F-B449-7780469668FE}"/>
          </ac:inkMkLst>
        </pc:inkChg>
        <pc:inkChg chg="add del mod">
          <ac:chgData name="Tim Cook" userId="d1c7cfb340f2c7ab" providerId="LiveId" clId="{B9927A1A-41F0-462D-9B14-213412DBB509}" dt="2023-02-06T02:21:28.789" v="449"/>
          <ac:inkMkLst>
            <pc:docMk/>
            <pc:sldMk cId="151976891" sldId="371"/>
            <ac:inkMk id="66" creationId="{C4FD8770-355B-63FF-B5DC-8C249FCB85C8}"/>
          </ac:inkMkLst>
        </pc:inkChg>
        <pc:inkChg chg="add del mod">
          <ac:chgData name="Tim Cook" userId="d1c7cfb340f2c7ab" providerId="LiveId" clId="{B9927A1A-41F0-462D-9B14-213412DBB509}" dt="2023-02-06T02:21:28.781" v="447"/>
          <ac:inkMkLst>
            <pc:docMk/>
            <pc:sldMk cId="151976891" sldId="371"/>
            <ac:inkMk id="67" creationId="{2918C350-6B04-2F73-EF7A-3489BB06F732}"/>
          </ac:inkMkLst>
        </pc:inkChg>
        <pc:inkChg chg="add del mod">
          <ac:chgData name="Tim Cook" userId="d1c7cfb340f2c7ab" providerId="LiveId" clId="{B9927A1A-41F0-462D-9B14-213412DBB509}" dt="2023-02-06T02:21:28.789" v="451"/>
          <ac:inkMkLst>
            <pc:docMk/>
            <pc:sldMk cId="151976891" sldId="371"/>
            <ac:inkMk id="68" creationId="{684E0E72-C4A5-0704-8137-BF3F37CB4C23}"/>
          </ac:inkMkLst>
        </pc:inkChg>
        <pc:inkChg chg="add del mod">
          <ac:chgData name="Tim Cook" userId="d1c7cfb340f2c7ab" providerId="LiveId" clId="{B9927A1A-41F0-462D-9B14-213412DBB509}" dt="2023-02-06T02:21:33.887" v="465"/>
          <ac:inkMkLst>
            <pc:docMk/>
            <pc:sldMk cId="151976891" sldId="371"/>
            <ac:inkMk id="70" creationId="{8F2C7A16-17CC-EB1E-867D-64220FFC2993}"/>
          </ac:inkMkLst>
        </pc:inkChg>
        <pc:inkChg chg="add del mod">
          <ac:chgData name="Tim Cook" userId="d1c7cfb340f2c7ab" providerId="LiveId" clId="{B9927A1A-41F0-462D-9B14-213412DBB509}" dt="2023-02-06T02:21:33.887" v="463"/>
          <ac:inkMkLst>
            <pc:docMk/>
            <pc:sldMk cId="151976891" sldId="371"/>
            <ac:inkMk id="71" creationId="{2EB1DED1-422E-E847-91BF-872C5CE20FE1}"/>
          </ac:inkMkLst>
        </pc:inkChg>
        <pc:inkChg chg="add del mod">
          <ac:chgData name="Tim Cook" userId="d1c7cfb340f2c7ab" providerId="LiveId" clId="{B9927A1A-41F0-462D-9B14-213412DBB509}" dt="2023-02-06T02:21:33.887" v="467"/>
          <ac:inkMkLst>
            <pc:docMk/>
            <pc:sldMk cId="151976891" sldId="371"/>
            <ac:inkMk id="72" creationId="{522FFB0F-2E8D-4EDE-4BFC-843FB0B7AF77}"/>
          </ac:inkMkLst>
        </pc:inkChg>
        <pc:inkChg chg="add del mod">
          <ac:chgData name="Tim Cook" userId="d1c7cfb340f2c7ab" providerId="LiveId" clId="{B9927A1A-41F0-462D-9B14-213412DBB509}" dt="2023-02-06T02:21:33.887" v="464"/>
          <ac:inkMkLst>
            <pc:docMk/>
            <pc:sldMk cId="151976891" sldId="371"/>
            <ac:inkMk id="73" creationId="{9E274B7B-3235-C79B-8045-F1651DED9492}"/>
          </ac:inkMkLst>
        </pc:inkChg>
        <pc:inkChg chg="add del">
          <ac:chgData name="Tim Cook" userId="d1c7cfb340f2c7ab" providerId="LiveId" clId="{B9927A1A-41F0-462D-9B14-213412DBB509}" dt="2023-02-06T02:21:32.938" v="461"/>
          <ac:inkMkLst>
            <pc:docMk/>
            <pc:sldMk cId="151976891" sldId="371"/>
            <ac:inkMk id="74" creationId="{43564ABD-379F-3E02-5FAE-F1D5546CA12F}"/>
          </ac:inkMkLst>
        </pc:inkChg>
        <pc:inkChg chg="add del mod">
          <ac:chgData name="Tim Cook" userId="d1c7cfb340f2c7ab" providerId="LiveId" clId="{B9927A1A-41F0-462D-9B14-213412DBB509}" dt="2023-02-06T02:21:33.887" v="466"/>
          <ac:inkMkLst>
            <pc:docMk/>
            <pc:sldMk cId="151976891" sldId="371"/>
            <ac:inkMk id="75" creationId="{40F2681F-9C6B-C3A3-6684-C76777E5599D}"/>
          </ac:inkMkLst>
        </pc:inkChg>
        <pc:inkChg chg="add del">
          <ac:chgData name="Tim Cook" userId="d1c7cfb340f2c7ab" providerId="LiveId" clId="{B9927A1A-41F0-462D-9B14-213412DBB509}" dt="2023-02-06T02:21:32.938" v="460"/>
          <ac:inkMkLst>
            <pc:docMk/>
            <pc:sldMk cId="151976891" sldId="371"/>
            <ac:inkMk id="76" creationId="{82F6D0AA-E529-71C7-5E52-0024BA28FF61}"/>
          </ac:inkMkLst>
        </pc:inkChg>
        <pc:inkChg chg="add del">
          <ac:chgData name="Tim Cook" userId="d1c7cfb340f2c7ab" providerId="LiveId" clId="{B9927A1A-41F0-462D-9B14-213412DBB509}" dt="2023-02-06T02:21:39.214" v="478"/>
          <ac:inkMkLst>
            <pc:docMk/>
            <pc:sldMk cId="151976891" sldId="371"/>
            <ac:inkMk id="78" creationId="{AE3F8357-F479-7F00-D52A-D03B3A73A14C}"/>
          </ac:inkMkLst>
        </pc:inkChg>
        <pc:inkChg chg="add del">
          <ac:chgData name="Tim Cook" userId="d1c7cfb340f2c7ab" providerId="LiveId" clId="{B9927A1A-41F0-462D-9B14-213412DBB509}" dt="2023-02-06T02:21:39.214" v="474"/>
          <ac:inkMkLst>
            <pc:docMk/>
            <pc:sldMk cId="151976891" sldId="371"/>
            <ac:inkMk id="79" creationId="{31F7E980-F901-63D6-B51D-8E570B076B0C}"/>
          </ac:inkMkLst>
        </pc:inkChg>
        <pc:inkChg chg="add del">
          <ac:chgData name="Tim Cook" userId="d1c7cfb340f2c7ab" providerId="LiveId" clId="{B9927A1A-41F0-462D-9B14-213412DBB509}" dt="2023-02-06T02:21:39.214" v="475"/>
          <ac:inkMkLst>
            <pc:docMk/>
            <pc:sldMk cId="151976891" sldId="371"/>
            <ac:inkMk id="80" creationId="{54A0A47D-7A82-3A7B-A7C7-F7B03EADDA3C}"/>
          </ac:inkMkLst>
        </pc:inkChg>
        <pc:inkChg chg="add del">
          <ac:chgData name="Tim Cook" userId="d1c7cfb340f2c7ab" providerId="LiveId" clId="{B9927A1A-41F0-462D-9B14-213412DBB509}" dt="2023-02-06T02:21:39.214" v="476"/>
          <ac:inkMkLst>
            <pc:docMk/>
            <pc:sldMk cId="151976891" sldId="371"/>
            <ac:inkMk id="81" creationId="{F934FB7C-5BD0-3D3B-8A7A-84EA46F386EC}"/>
          </ac:inkMkLst>
        </pc:inkChg>
        <pc:inkChg chg="add del">
          <ac:chgData name="Tim Cook" userId="d1c7cfb340f2c7ab" providerId="LiveId" clId="{B9927A1A-41F0-462D-9B14-213412DBB509}" dt="2023-02-06T02:21:39.214" v="477"/>
          <ac:inkMkLst>
            <pc:docMk/>
            <pc:sldMk cId="151976891" sldId="371"/>
            <ac:inkMk id="82" creationId="{6FBE2B6B-E81D-75EE-D672-B969D1A2A9CF}"/>
          </ac:inkMkLst>
        </pc:inkChg>
        <pc:inkChg chg="add del">
          <ac:chgData name="Tim Cook" userId="d1c7cfb340f2c7ab" providerId="LiveId" clId="{B9927A1A-41F0-462D-9B14-213412DBB509}" dt="2023-02-06T02:21:39.214" v="479"/>
          <ac:inkMkLst>
            <pc:docMk/>
            <pc:sldMk cId="151976891" sldId="371"/>
            <ac:inkMk id="83" creationId="{EE9A6370-ADBF-8E0F-92B6-5585779ACE08}"/>
          </ac:inkMkLst>
        </pc:inkChg>
        <pc:inkChg chg="add del mod">
          <ac:chgData name="Tim Cook" userId="d1c7cfb340f2c7ab" providerId="LiveId" clId="{B9927A1A-41F0-462D-9B14-213412DBB509}" dt="2023-02-06T02:21:45.841" v="492"/>
          <ac:inkMkLst>
            <pc:docMk/>
            <pc:sldMk cId="151976891" sldId="371"/>
            <ac:inkMk id="84" creationId="{D8A496DD-E4FD-3D97-62A9-7E020294CA41}"/>
          </ac:inkMkLst>
        </pc:inkChg>
        <pc:inkChg chg="add del mod">
          <ac:chgData name="Tim Cook" userId="d1c7cfb340f2c7ab" providerId="LiveId" clId="{B9927A1A-41F0-462D-9B14-213412DBB509}" dt="2023-02-06T02:21:45.841" v="491"/>
          <ac:inkMkLst>
            <pc:docMk/>
            <pc:sldMk cId="151976891" sldId="371"/>
            <ac:inkMk id="85" creationId="{DD905C90-0DFA-71F2-44F5-64409F7D7DE7}"/>
          </ac:inkMkLst>
        </pc:inkChg>
        <pc:inkChg chg="add del mod">
          <ac:chgData name="Tim Cook" userId="d1c7cfb340f2c7ab" providerId="LiveId" clId="{B9927A1A-41F0-462D-9B14-213412DBB509}" dt="2023-02-06T02:21:45.841" v="493"/>
          <ac:inkMkLst>
            <pc:docMk/>
            <pc:sldMk cId="151976891" sldId="371"/>
            <ac:inkMk id="86" creationId="{19BDB7D8-9704-E887-B6F9-64A8D53B2610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7" creationId="{7DC25E55-FA98-1A6D-EC6B-1C4016C34342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8" creationId="{6A41E0D9-EB4A-F28D-8D38-525748F9A43F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9" creationId="{7CBCC805-84C2-C9AF-6B33-D4889ABA182C}"/>
          </ac:inkMkLst>
        </pc:inkChg>
        <pc:inkChg chg="add del mod">
          <ac:chgData name="Tim Cook" userId="d1c7cfb340f2c7ab" providerId="LiveId" clId="{B9927A1A-41F0-462D-9B14-213412DBB509}" dt="2023-02-06T02:21:45.841" v="490"/>
          <ac:inkMkLst>
            <pc:docMk/>
            <pc:sldMk cId="151976891" sldId="371"/>
            <ac:inkMk id="90" creationId="{F7478C8B-E01C-F83A-BA5D-C9D1C47A6DAE}"/>
          </ac:inkMkLst>
        </pc:inkChg>
        <pc:inkChg chg="add del">
          <ac:chgData name="Tim Cook" userId="d1c7cfb340f2c7ab" providerId="LiveId" clId="{B9927A1A-41F0-462D-9B14-213412DBB509}" dt="2023-02-06T02:21:45.841" v="489"/>
          <ac:inkMkLst>
            <pc:docMk/>
            <pc:sldMk cId="151976891" sldId="371"/>
            <ac:inkMk id="92" creationId="{314DE4BC-4158-D621-F7B4-2E5A942CE2F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3" creationId="{A7AF9101-ABAF-6FF2-68FD-B8FA957769A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4" creationId="{62338646-D553-682D-FE49-276AD7836104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5" creationId="{3BCAF173-6077-642D-5FCF-C1092645AABE}"/>
          </ac:inkMkLst>
        </pc:inkChg>
        <pc:inkChg chg="add del mod">
          <ac:chgData name="Tim Cook" userId="d1c7cfb340f2c7ab" providerId="LiveId" clId="{B9927A1A-41F0-462D-9B14-213412DBB509}" dt="2023-02-06T02:21:53.795" v="501"/>
          <ac:inkMkLst>
            <pc:docMk/>
            <pc:sldMk cId="151976891" sldId="371"/>
            <ac:inkMk id="97" creationId="{F346BAAF-49F4-C900-4D02-5A28E6C1DC07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9" creationId="{95612661-B693-1C77-7E91-845511D3015D}"/>
          </ac:inkMkLst>
        </pc:inkChg>
        <pc:inkChg chg="add">
          <ac:chgData name="Tim Cook" userId="d1c7cfb340f2c7ab" providerId="LiveId" clId="{B9927A1A-41F0-462D-9B14-213412DBB509}" dt="2023-02-06T02:21:58.521" v="505" actId="9405"/>
          <ac:inkMkLst>
            <pc:docMk/>
            <pc:sldMk cId="151976891" sldId="371"/>
            <ac:inkMk id="101" creationId="{78028A87-39B4-F95B-75DE-48794A53F6EB}"/>
          </ac:inkMkLst>
        </pc:inkChg>
      </pc:sldChg>
      <pc:sldChg chg="addSp delSp modSp mod">
        <pc:chgData name="Tim Cook" userId="d1c7cfb340f2c7ab" providerId="LiveId" clId="{B9927A1A-41F0-462D-9B14-213412DBB509}" dt="2023-02-06T02:23:30.349" v="597" actId="1076"/>
        <pc:sldMkLst>
          <pc:docMk/>
          <pc:sldMk cId="4134555720" sldId="372"/>
        </pc:sldMkLst>
        <pc:grpChg chg="del mod">
          <ac:chgData name="Tim Cook" userId="d1c7cfb340f2c7ab" providerId="LiveId" clId="{B9927A1A-41F0-462D-9B14-213412DBB509}" dt="2023-02-06T02:22:28.678" v="516"/>
          <ac:grpSpMkLst>
            <pc:docMk/>
            <pc:sldMk cId="4134555720" sldId="372"/>
            <ac:grpSpMk id="7" creationId="{D8F79629-0FD2-EEC8-8343-3B1AE8F2172A}"/>
          </ac:grpSpMkLst>
        </pc:grpChg>
        <pc:grpChg chg="del mod">
          <ac:chgData name="Tim Cook" userId="d1c7cfb340f2c7ab" providerId="LiveId" clId="{B9927A1A-41F0-462D-9B14-213412DBB509}" dt="2023-02-06T02:22:30.133" v="520"/>
          <ac:grpSpMkLst>
            <pc:docMk/>
            <pc:sldMk cId="4134555720" sldId="372"/>
            <ac:grpSpMk id="11" creationId="{1564CCC4-F4C5-E855-B5DF-72D23EA0BBC6}"/>
          </ac:grpSpMkLst>
        </pc:grpChg>
        <pc:grpChg chg="del 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7" creationId="{2669F212-5C3E-2C1B-D81E-BEBB1EE9286F}"/>
          </ac:grpSpMkLst>
        </pc:grpChg>
        <pc:grpChg chg="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9" creationId="{4DF3978E-C44E-B3BA-5E64-428410A5E188}"/>
          </ac:grpSpMkLst>
        </pc:grpChg>
        <pc:grpChg chg="mod">
          <ac:chgData name="Tim Cook" userId="d1c7cfb340f2c7ab" providerId="LiveId" clId="{B9927A1A-41F0-462D-9B14-213412DBB509}" dt="2023-02-06T02:22:38.608" v="532"/>
          <ac:grpSpMkLst>
            <pc:docMk/>
            <pc:sldMk cId="4134555720" sldId="372"/>
            <ac:grpSpMk id="22" creationId="{EDE60B63-11AF-F8E3-4E65-9F7E2D991183}"/>
          </ac:grpSpMkLst>
        </pc:grpChg>
        <pc:grpChg chg="del mod">
          <ac:chgData name="Tim Cook" userId="d1c7cfb340f2c7ab" providerId="LiveId" clId="{B9927A1A-41F0-462D-9B14-213412DBB509}" dt="2023-02-06T02:22:44.062" v="541"/>
          <ac:grpSpMkLst>
            <pc:docMk/>
            <pc:sldMk cId="4134555720" sldId="372"/>
            <ac:grpSpMk id="31" creationId="{38234510-C4ED-5CE1-E3C8-BFF2414E1015}"/>
          </ac:grpSpMkLst>
        </pc:grpChg>
        <pc:grpChg chg="mod">
          <ac:chgData name="Tim Cook" userId="d1c7cfb340f2c7ab" providerId="LiveId" clId="{B9927A1A-41F0-462D-9B14-213412DBB509}" dt="2023-02-06T02:22:45.070" v="545"/>
          <ac:grpSpMkLst>
            <pc:docMk/>
            <pc:sldMk cId="4134555720" sldId="372"/>
            <ac:grpSpMk id="32" creationId="{573C0696-543D-D75D-51E3-3E39E9A1FF76}"/>
          </ac:grpSpMkLst>
        </pc:grpChg>
        <pc:grpChg chg="mod">
          <ac:chgData name="Tim Cook" userId="d1c7cfb340f2c7ab" providerId="LiveId" clId="{B9927A1A-41F0-462D-9B14-213412DBB509}" dt="2023-02-06T02:22:50.372" v="554"/>
          <ac:grpSpMkLst>
            <pc:docMk/>
            <pc:sldMk cId="4134555720" sldId="372"/>
            <ac:grpSpMk id="41" creationId="{7AED74B5-BEBE-44CF-AF60-674C36D89FC8}"/>
          </ac:grpSpMkLst>
        </pc:grpChg>
        <pc:grpChg chg="del mod">
          <ac:chgData name="Tim Cook" userId="d1c7cfb340f2c7ab" providerId="LiveId" clId="{B9927A1A-41F0-462D-9B14-213412DBB509}" dt="2023-02-06T02:22:51.086" v="557"/>
          <ac:grpSpMkLst>
            <pc:docMk/>
            <pc:sldMk cId="4134555720" sldId="372"/>
            <ac:grpSpMk id="42" creationId="{2053E590-7BBB-44A7-979C-FB22D2D66AFE}"/>
          </ac:grpSpMkLst>
        </pc:grpChg>
        <pc:grpChg chg="mod">
          <ac:chgData name="Tim Cook" userId="d1c7cfb340f2c7ab" providerId="LiveId" clId="{B9927A1A-41F0-462D-9B14-213412DBB509}" dt="2023-02-06T02:22:53.909" v="561"/>
          <ac:grpSpMkLst>
            <pc:docMk/>
            <pc:sldMk cId="4134555720" sldId="372"/>
            <ac:grpSpMk id="46" creationId="{13B946A0-BFBC-D4FF-2904-0C839C394908}"/>
          </ac:grpSpMkLst>
        </pc:grpChg>
        <pc:grpChg chg="del mod">
          <ac:chgData name="Tim Cook" userId="d1c7cfb340f2c7ab" providerId="LiveId" clId="{B9927A1A-41F0-462D-9B14-213412DBB509}" dt="2023-02-06T02:23:06.234" v="582"/>
          <ac:grpSpMkLst>
            <pc:docMk/>
            <pc:sldMk cId="4134555720" sldId="372"/>
            <ac:grpSpMk id="57" creationId="{9CDAAF4E-0009-5216-A59D-5306394F537F}"/>
          </ac:grpSpMkLst>
        </pc:grpChg>
        <pc:grpChg chg="mod">
          <ac:chgData name="Tim Cook" userId="d1c7cfb340f2c7ab" providerId="LiveId" clId="{B9927A1A-41F0-462D-9B14-213412DBB509}" dt="2023-02-06T02:23:07.245" v="588"/>
          <ac:grpSpMkLst>
            <pc:docMk/>
            <pc:sldMk cId="4134555720" sldId="372"/>
            <ac:grpSpMk id="63" creationId="{90FBEBC9-A3FF-3EF2-1D65-927D73826757}"/>
          </ac:grpSpMkLst>
        </pc:grpChg>
        <pc:grpChg chg="del 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68" creationId="{CDFC8ED8-0BE7-CC7A-7B4B-AB00654F5F5E}"/>
          </ac:grpSpMkLst>
        </pc:grpChg>
        <pc:grpChg chg="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70" creationId="{2443B1F0-5BF4-0018-5AD2-578F72ADF59E}"/>
          </ac:grpSpMkLst>
        </pc:grpChg>
        <pc:inkChg chg="add del">
          <ac:chgData name="Tim Cook" userId="d1c7cfb340f2c7ab" providerId="LiveId" clId="{B9927A1A-41F0-462D-9B14-213412DBB509}" dt="2023-02-06T02:22:23.780" v="509"/>
          <ac:inkMkLst>
            <pc:docMk/>
            <pc:sldMk cId="4134555720" sldId="372"/>
            <ac:inkMk id="3" creationId="{C5813FB5-E552-AE82-768F-5C2218B63F80}"/>
          </ac:inkMkLst>
        </pc:inkChg>
        <pc:inkChg chg="add del">
          <ac:chgData name="Tim Cook" userId="d1c7cfb340f2c7ab" providerId="LiveId" clId="{B9927A1A-41F0-462D-9B14-213412DBB509}" dt="2023-02-06T02:22:23.780" v="508"/>
          <ac:inkMkLst>
            <pc:docMk/>
            <pc:sldMk cId="4134555720" sldId="372"/>
            <ac:inkMk id="4" creationId="{1B458AF6-F9D7-FD18-C028-0CE7221FC570}"/>
          </ac:inkMkLst>
        </pc:inkChg>
        <pc:inkChg chg="add del mod">
          <ac:chgData name="Tim Cook" userId="d1c7cfb340f2c7ab" providerId="LiveId" clId="{B9927A1A-41F0-462D-9B14-213412DBB509}" dt="2023-02-06T02:22:30.133" v="518"/>
          <ac:inkMkLst>
            <pc:docMk/>
            <pc:sldMk cId="4134555720" sldId="372"/>
            <ac:inkMk id="5" creationId="{92718D7F-A03B-B683-187F-E6FF96FE1C8C}"/>
          </ac:inkMkLst>
        </pc:inkChg>
        <pc:inkChg chg="add del mod">
          <ac:chgData name="Tim Cook" userId="d1c7cfb340f2c7ab" providerId="LiveId" clId="{B9927A1A-41F0-462D-9B14-213412DBB509}" dt="2023-02-06T02:22:30.133" v="520"/>
          <ac:inkMkLst>
            <pc:docMk/>
            <pc:sldMk cId="4134555720" sldId="372"/>
            <ac:inkMk id="6" creationId="{39AB955E-96B0-FD58-24E6-98F24A4D2AFE}"/>
          </ac:inkMkLst>
        </pc:inkChg>
        <pc:inkChg chg="add del mod">
          <ac:chgData name="Tim Cook" userId="d1c7cfb340f2c7ab" providerId="LiveId" clId="{B9927A1A-41F0-462D-9B14-213412DBB509}" dt="2023-02-06T02:22:29.282" v="517"/>
          <ac:inkMkLst>
            <pc:docMk/>
            <pc:sldMk cId="4134555720" sldId="372"/>
            <ac:inkMk id="8" creationId="{F2024A5F-C381-C472-D861-A46FC4A13B2B}"/>
          </ac:inkMkLst>
        </pc:inkChg>
        <pc:inkChg chg="add del mod">
          <ac:chgData name="Tim Cook" userId="d1c7cfb340f2c7ab" providerId="LiveId" clId="{B9927A1A-41F0-462D-9B14-213412DBB509}" dt="2023-02-06T02:22:30.133" v="519"/>
          <ac:inkMkLst>
            <pc:docMk/>
            <pc:sldMk cId="4134555720" sldId="372"/>
            <ac:inkMk id="9" creationId="{3B5F5D56-F702-3825-8B4A-1750B2269D15}"/>
          </ac:inkMkLst>
        </pc:inkChg>
        <pc:inkChg chg="add del mod">
          <ac:chgData name="Tim Cook" userId="d1c7cfb340f2c7ab" providerId="LiveId" clId="{B9927A1A-41F0-462D-9B14-213412DBB509}" dt="2023-02-06T02:22:30.133" v="521"/>
          <ac:inkMkLst>
            <pc:docMk/>
            <pc:sldMk cId="4134555720" sldId="372"/>
            <ac:inkMk id="10" creationId="{0F98C2D1-351E-025B-11E7-E2CCDEE77458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2" creationId="{F8D4BF79-444D-C679-76C9-5B35FAD57A9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3" creationId="{8165A1F8-3335-F440-199D-1F75655B63A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4" creationId="{BDDAB7A4-24BF-3912-D0C8-40F83427EBD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5" creationId="{AB28745A-0594-E841-D719-EEA30B4D139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6" creationId="{DE3F050F-C560-AD85-200A-643548C5F6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8" creationId="{1FE73901-5555-9D14-9777-D86FBC25BAE3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0" creationId="{5CB504A5-8523-711A-729F-73EC1A63C81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1" creationId="{B307BC50-BD96-24E9-FB47-68D0ED21F61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3" creationId="{59FF1D37-E4B5-72A4-8B88-30F4781D38B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4" creationId="{16951489-DABA-7F79-F226-DA5D68FEEB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5" creationId="{E1CB800B-4730-4C3C-B749-B4463EB44E3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6" creationId="{3E7E9ABB-80B1-65DC-5F0D-FEEF157D2D9E}"/>
          </ac:inkMkLst>
        </pc:inkChg>
        <pc:inkChg chg="add del mod">
          <ac:chgData name="Tim Cook" userId="d1c7cfb340f2c7ab" providerId="LiveId" clId="{B9927A1A-41F0-462D-9B14-213412DBB509}" dt="2023-02-06T02:22:45.070" v="543"/>
          <ac:inkMkLst>
            <pc:docMk/>
            <pc:sldMk cId="4134555720" sldId="372"/>
            <ac:inkMk id="27" creationId="{207BDCCD-F2ED-284B-FF3E-056B2FDDBB3D}"/>
          </ac:inkMkLst>
        </pc:inkChg>
        <pc:inkChg chg="add del mod">
          <ac:chgData name="Tim Cook" userId="d1c7cfb340f2c7ab" providerId="LiveId" clId="{B9927A1A-41F0-462D-9B14-213412DBB509}" dt="2023-02-06T02:22:45.070" v="545"/>
          <ac:inkMkLst>
            <pc:docMk/>
            <pc:sldMk cId="4134555720" sldId="372"/>
            <ac:inkMk id="28" creationId="{88516C2D-C413-5F6B-F66C-EE300AD22649}"/>
          </ac:inkMkLst>
        </pc:inkChg>
        <pc:inkChg chg="add del mod">
          <ac:chgData name="Tim Cook" userId="d1c7cfb340f2c7ab" providerId="LiveId" clId="{B9927A1A-41F0-462D-9B14-213412DBB509}" dt="2023-02-06T02:22:45.070" v="544"/>
          <ac:inkMkLst>
            <pc:docMk/>
            <pc:sldMk cId="4134555720" sldId="372"/>
            <ac:inkMk id="29" creationId="{27112DB4-D00A-AE28-7E24-829F50A33EC4}"/>
          </ac:inkMkLst>
        </pc:inkChg>
        <pc:inkChg chg="add del mod">
          <ac:chgData name="Tim Cook" userId="d1c7cfb340f2c7ab" providerId="LiveId" clId="{B9927A1A-41F0-462D-9B14-213412DBB509}" dt="2023-02-06T02:22:45.070" v="542"/>
          <ac:inkMkLst>
            <pc:docMk/>
            <pc:sldMk cId="4134555720" sldId="372"/>
            <ac:inkMk id="30" creationId="{4D86A254-39DD-9313-FF3E-9B2549864F1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3" creationId="{065526DB-E16D-89EB-37BB-DB59C5A61160}"/>
          </ac:inkMkLst>
        </pc:inkChg>
        <pc:inkChg chg="add del mod">
          <ac:chgData name="Tim Cook" userId="d1c7cfb340f2c7ab" providerId="LiveId" clId="{B9927A1A-41F0-462D-9B14-213412DBB509}" dt="2023-02-06T02:22:51.086" v="557"/>
          <ac:inkMkLst>
            <pc:docMk/>
            <pc:sldMk cId="4134555720" sldId="372"/>
            <ac:inkMk id="34" creationId="{A785DB73-52D5-C0D4-D337-54614F8E5845}"/>
          </ac:inkMkLst>
        </pc:inkChg>
        <pc:inkChg chg="add del mod">
          <ac:chgData name="Tim Cook" userId="d1c7cfb340f2c7ab" providerId="LiveId" clId="{B9927A1A-41F0-462D-9B14-213412DBB509}" dt="2023-02-06T02:22:51.086" v="556"/>
          <ac:inkMkLst>
            <pc:docMk/>
            <pc:sldMk cId="4134555720" sldId="372"/>
            <ac:inkMk id="35" creationId="{367FBE4D-F7AA-B5D8-F8D5-1F0E338D3BD2}"/>
          </ac:inkMkLst>
        </pc:inkChg>
        <pc:inkChg chg="add del mod">
          <ac:chgData name="Tim Cook" userId="d1c7cfb340f2c7ab" providerId="LiveId" clId="{B9927A1A-41F0-462D-9B14-213412DBB509}" dt="2023-02-06T02:22:51.086" v="555"/>
          <ac:inkMkLst>
            <pc:docMk/>
            <pc:sldMk cId="4134555720" sldId="372"/>
            <ac:inkMk id="36" creationId="{45D6AA41-3CF2-1F4B-5ACF-2A2E9BF4DD55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7" creationId="{96602AE8-21E3-7ABB-6352-F2D1A600A69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8" creationId="{00CB31F8-221B-C8AE-437E-860F828056F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9" creationId="{F57892F3-5FF4-6ACB-8098-C392B6A677A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0" creationId="{7E7EDF46-36F2-E926-508A-35CFDF8EF9E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3" creationId="{7D90F75C-A523-FCAE-EF8C-E0E72344560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4" creationId="{AF3694A1-9947-1563-F235-826314D2854C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5" creationId="{88371B7B-F3A6-B20F-9DAC-63939249B59F}"/>
          </ac:inkMkLst>
        </pc:inkChg>
        <pc:inkChg chg="add del">
          <ac:chgData name="Tim Cook" userId="d1c7cfb340f2c7ab" providerId="LiveId" clId="{B9927A1A-41F0-462D-9B14-213412DBB509}" dt="2023-02-06T02:23:12.283" v="594"/>
          <ac:inkMkLst>
            <pc:docMk/>
            <pc:sldMk cId="4134555720" sldId="372"/>
            <ac:inkMk id="47" creationId="{5D77988B-4F51-C1CE-A938-5AA2A33058B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8" creationId="{B5F3D327-44E7-7779-BB00-06431972CB0B}"/>
          </ac:inkMkLst>
        </pc:inkChg>
        <pc:inkChg chg="add del">
          <ac:chgData name="Tim Cook" userId="d1c7cfb340f2c7ab" providerId="LiveId" clId="{B9927A1A-41F0-462D-9B14-213412DBB509}" dt="2023-02-06T02:23:00.578" v="568"/>
          <ac:inkMkLst>
            <pc:docMk/>
            <pc:sldMk cId="4134555720" sldId="372"/>
            <ac:inkMk id="49" creationId="{F6D681C1-168C-3E4E-DD20-86AFDF3D79BD}"/>
          </ac:inkMkLst>
        </pc:inkChg>
        <pc:inkChg chg="add del">
          <ac:chgData name="Tim Cook" userId="d1c7cfb340f2c7ab" providerId="LiveId" clId="{B9927A1A-41F0-462D-9B14-213412DBB509}" dt="2023-02-06T02:23:00.578" v="570"/>
          <ac:inkMkLst>
            <pc:docMk/>
            <pc:sldMk cId="4134555720" sldId="372"/>
            <ac:inkMk id="50" creationId="{FDA5B3A9-DB8F-0EAB-DCD1-326522363582}"/>
          </ac:inkMkLst>
        </pc:inkChg>
        <pc:inkChg chg="add del">
          <ac:chgData name="Tim Cook" userId="d1c7cfb340f2c7ab" providerId="LiveId" clId="{B9927A1A-41F0-462D-9B14-213412DBB509}" dt="2023-02-06T02:23:00.578" v="571"/>
          <ac:inkMkLst>
            <pc:docMk/>
            <pc:sldMk cId="4134555720" sldId="372"/>
            <ac:inkMk id="51" creationId="{F69C5CE4-B3A6-F3B1-3C6C-F11973284BF0}"/>
          </ac:inkMkLst>
        </pc:inkChg>
        <pc:inkChg chg="add del">
          <ac:chgData name="Tim Cook" userId="d1c7cfb340f2c7ab" providerId="LiveId" clId="{B9927A1A-41F0-462D-9B14-213412DBB509}" dt="2023-02-06T02:23:00.578" v="569"/>
          <ac:inkMkLst>
            <pc:docMk/>
            <pc:sldMk cId="4134555720" sldId="372"/>
            <ac:inkMk id="52" creationId="{927CACC7-E0FC-2141-9914-8F4DD91DC41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3" creationId="{D4E0221B-30B5-99C8-23DF-5FE128FF80A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4" creationId="{316785AB-B6F9-AE63-E347-26506663924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5" creationId="{207D04F9-8810-C5BA-BC19-471AD096E91E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6" creationId="{9778351E-E863-1682-8EAE-732F805AB07A}"/>
          </ac:inkMkLst>
        </pc:inkChg>
        <pc:inkChg chg="add del mod">
          <ac:chgData name="Tim Cook" userId="d1c7cfb340f2c7ab" providerId="LiveId" clId="{B9927A1A-41F0-462D-9B14-213412DBB509}" dt="2023-02-06T02:23:06.831" v="583"/>
          <ac:inkMkLst>
            <pc:docMk/>
            <pc:sldMk cId="4134555720" sldId="372"/>
            <ac:inkMk id="58" creationId="{4A7C1A5F-0952-B5AC-6E63-44899AE1B870}"/>
          </ac:inkMkLst>
        </pc:inkChg>
        <pc:inkChg chg="add del mod">
          <ac:chgData name="Tim Cook" userId="d1c7cfb340f2c7ab" providerId="LiveId" clId="{B9927A1A-41F0-462D-9B14-213412DBB509}" dt="2023-02-06T02:23:07.245" v="588"/>
          <ac:inkMkLst>
            <pc:docMk/>
            <pc:sldMk cId="4134555720" sldId="372"/>
            <ac:inkMk id="59" creationId="{DD94FF27-56D0-394F-D38B-7C8F7E0A052F}"/>
          </ac:inkMkLst>
        </pc:inkChg>
        <pc:inkChg chg="add del mod">
          <ac:chgData name="Tim Cook" userId="d1c7cfb340f2c7ab" providerId="LiveId" clId="{B9927A1A-41F0-462D-9B14-213412DBB509}" dt="2023-02-06T02:23:06.838" v="586"/>
          <ac:inkMkLst>
            <pc:docMk/>
            <pc:sldMk cId="4134555720" sldId="372"/>
            <ac:inkMk id="60" creationId="{34265A80-0EC9-602D-5D1C-1BA01B041C92}"/>
          </ac:inkMkLst>
        </pc:inkChg>
        <pc:inkChg chg="add del mod">
          <ac:chgData name="Tim Cook" userId="d1c7cfb340f2c7ab" providerId="LiveId" clId="{B9927A1A-41F0-462D-9B14-213412DBB509}" dt="2023-02-06T02:23:06.838" v="585"/>
          <ac:inkMkLst>
            <pc:docMk/>
            <pc:sldMk cId="4134555720" sldId="372"/>
            <ac:inkMk id="61" creationId="{547C5889-BC5E-D6ED-93BC-9D775B8D4B1B}"/>
          </ac:inkMkLst>
        </pc:inkChg>
        <pc:inkChg chg="add del mod">
          <ac:chgData name="Tim Cook" userId="d1c7cfb340f2c7ab" providerId="LiveId" clId="{B9927A1A-41F0-462D-9B14-213412DBB509}" dt="2023-02-06T02:23:06.838" v="587"/>
          <ac:inkMkLst>
            <pc:docMk/>
            <pc:sldMk cId="4134555720" sldId="372"/>
            <ac:inkMk id="62" creationId="{33949829-0041-6EE9-89F4-01F871C5C1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4" creationId="{87717539-8893-E299-EE5D-8DBDADEAAC1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5" creationId="{4E20C6B2-721F-D525-0DE0-8ED6EE10E7C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6" creationId="{0CF6F84F-0936-0D81-FD31-D8365E03949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7" creationId="{64BD8113-59B4-1A82-36F4-EF4DBA978F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9" creationId="{0C67C67B-3F8C-D1FA-4786-845CC7DE3E50}"/>
          </ac:inkMkLst>
        </pc:inkChg>
      </pc:sldChg>
      <pc:sldChg chg="addSp delSp modSp mod">
        <pc:chgData name="Tim Cook" userId="d1c7cfb340f2c7ab" providerId="LiveId" clId="{B9927A1A-41F0-462D-9B14-213412DBB509}" dt="2023-02-06T02:25:44.805" v="619" actId="9405"/>
        <pc:sldMkLst>
          <pc:docMk/>
          <pc:sldMk cId="1545599895" sldId="373"/>
        </pc:sldMkLst>
        <pc:grpChg chg="mod">
          <ac:chgData name="Tim Cook" userId="d1c7cfb340f2c7ab" providerId="LiveId" clId="{B9927A1A-41F0-462D-9B14-213412DBB509}" dt="2023-02-06T02:25:24.058" v="603"/>
          <ac:grpSpMkLst>
            <pc:docMk/>
            <pc:sldMk cId="1545599895" sldId="373"/>
            <ac:grpSpMk id="7" creationId="{80424EE0-88C7-59EB-A96D-6C20C0B9AC73}"/>
          </ac:grpSpMkLst>
        </pc:grpChg>
        <pc:grpChg chg="mod">
          <ac:chgData name="Tim Cook" userId="d1c7cfb340f2c7ab" providerId="LiveId" clId="{B9927A1A-41F0-462D-9B14-213412DBB509}" dt="2023-02-06T02:25:39.493" v="617"/>
          <ac:grpSpMkLst>
            <pc:docMk/>
            <pc:sldMk cId="1545599895" sldId="373"/>
            <ac:grpSpMk id="19" creationId="{EA3B054D-CE05-82AD-F1AF-EF4001AB5FE6}"/>
          </ac:grpSpMkLst>
        </pc:grp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3" creationId="{039018BF-537B-694F-89D2-9BEBA09D2316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4" creationId="{FA98205B-13F4-6C8C-8345-751A7D5721E3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5" creationId="{9D4B9B21-E23D-B717-B811-07D67A55DA01}"/>
          </ac:inkMkLst>
        </pc:inkChg>
        <pc:inkChg chg="add del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6" creationId="{C0CEB953-0FD6-5FEE-7D38-17549700EEB6}"/>
          </ac:inkMkLst>
        </pc:inkChg>
        <pc:inkChg chg="add">
          <ac:chgData name="Tim Cook" userId="d1c7cfb340f2c7ab" providerId="LiveId" clId="{B9927A1A-41F0-462D-9B14-213412DBB509}" dt="2023-02-06T02:25:25.679" v="604" actId="9405"/>
          <ac:inkMkLst>
            <pc:docMk/>
            <pc:sldMk cId="1545599895" sldId="373"/>
            <ac:inkMk id="8" creationId="{B4CA1B8C-11D8-E4E8-725B-8CE8700539C8}"/>
          </ac:inkMkLst>
        </pc:inkChg>
        <pc:inkChg chg="add del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9" creationId="{05703E77-4947-65EB-CDFA-380FC25107A2}"/>
          </ac:inkMkLst>
        </pc:inkChg>
        <pc:inkChg chg="add del">
          <ac:chgData name="Tim Cook" userId="d1c7cfb340f2c7ab" providerId="LiveId" clId="{B9927A1A-41F0-462D-9B14-213412DBB509}" dt="2023-02-06T02:25:38.598" v="616"/>
          <ac:inkMkLst>
            <pc:docMk/>
            <pc:sldMk cId="1545599895" sldId="373"/>
            <ac:inkMk id="10" creationId="{CDE92BD9-9FEC-9B22-C75F-2BEFFFC42879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1" creationId="{936E7EFA-6A35-2717-2584-113E6E2B403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2" creationId="{3C64828E-8223-42AD-CCE5-239A42A1CA2A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3" creationId="{5652E0D7-2E2E-FEEF-3CA5-E84C42C8FFCD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4" creationId="{70E09327-8CDB-4C9E-7166-F4D70C9C1ECC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5" creationId="{97422CA4-6A90-72EE-7306-2028ADF94E6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6" creationId="{2C33BD9F-39DC-99CE-9296-7967FEE7D726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7" creationId="{23B068EE-A9BB-CCEC-C844-60DA6DF453F4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8" creationId="{529FF054-546D-D67C-970D-4DB09FADADB9}"/>
          </ac:inkMkLst>
        </pc:inkChg>
        <pc:inkChg chg="add">
          <ac:chgData name="Tim Cook" userId="d1c7cfb340f2c7ab" providerId="LiveId" clId="{B9927A1A-41F0-462D-9B14-213412DBB509}" dt="2023-02-06T02:25:43.053" v="618" actId="9405"/>
          <ac:inkMkLst>
            <pc:docMk/>
            <pc:sldMk cId="1545599895" sldId="373"/>
            <ac:inkMk id="20" creationId="{CA6AC582-2823-88C1-C4F9-A883F49A7473}"/>
          </ac:inkMkLst>
        </pc:inkChg>
        <pc:inkChg chg="add">
          <ac:chgData name="Tim Cook" userId="d1c7cfb340f2c7ab" providerId="LiveId" clId="{B9927A1A-41F0-462D-9B14-213412DBB509}" dt="2023-02-06T02:25:44.805" v="619" actId="9405"/>
          <ac:inkMkLst>
            <pc:docMk/>
            <pc:sldMk cId="1545599895" sldId="373"/>
            <ac:inkMk id="21" creationId="{36D25DCD-7F8D-8AD8-4E47-6DC1CF2D9224}"/>
          </ac:inkMkLst>
        </pc:inkChg>
      </pc:sldChg>
      <pc:sldChg chg="addSp delSp modSp mod">
        <pc:chgData name="Tim Cook" userId="d1c7cfb340f2c7ab" providerId="LiveId" clId="{B9927A1A-41F0-462D-9B14-213412DBB509}" dt="2023-02-06T02:28:30.631" v="805"/>
        <pc:sldMkLst>
          <pc:docMk/>
          <pc:sldMk cId="2817361984" sldId="374"/>
        </pc:sldMkLst>
        <pc:grpChg chg="del mod">
          <ac:chgData name="Tim Cook" userId="d1c7cfb340f2c7ab" providerId="LiveId" clId="{B9927A1A-41F0-462D-9B14-213412DBB509}" dt="2023-02-06T02:26:02.704" v="623"/>
          <ac:grpSpMkLst>
            <pc:docMk/>
            <pc:sldMk cId="2817361984" sldId="374"/>
            <ac:grpSpMk id="5" creationId="{8AD30EA6-A993-B2DE-5861-42A54BED977F}"/>
          </ac:grpSpMkLst>
        </pc:grpChg>
        <pc:grpChg chg="del mod">
          <ac:chgData name="Tim Cook" userId="d1c7cfb340f2c7ab" providerId="LiveId" clId="{B9927A1A-41F0-462D-9B14-213412DBB509}" dt="2023-02-06T02:26:07.647" v="628"/>
          <ac:grpSpMkLst>
            <pc:docMk/>
            <pc:sldMk cId="2817361984" sldId="374"/>
            <ac:grpSpMk id="8" creationId="{13D0B3BB-C366-768E-9AF2-7174B61BC564}"/>
          </ac:grpSpMkLst>
        </pc:grpChg>
        <pc:grpChg chg="del mod">
          <ac:chgData name="Tim Cook" userId="d1c7cfb340f2c7ab" providerId="LiveId" clId="{B9927A1A-41F0-462D-9B14-213412DBB509}" dt="2023-02-06T02:26:13.912" v="636"/>
          <ac:grpSpMkLst>
            <pc:docMk/>
            <pc:sldMk cId="2817361984" sldId="374"/>
            <ac:grpSpMk id="12" creationId="{F2705CE7-0AAB-F6F0-1788-931FB5DEC2D8}"/>
          </ac:grpSpMkLst>
        </pc:grpChg>
        <pc:grpChg chg="del mod">
          <ac:chgData name="Tim Cook" userId="d1c7cfb340f2c7ab" providerId="LiveId" clId="{B9927A1A-41F0-462D-9B14-213412DBB509}" dt="2023-02-06T02:26:15.491" v="640"/>
          <ac:grpSpMkLst>
            <pc:docMk/>
            <pc:sldMk cId="2817361984" sldId="374"/>
            <ac:grpSpMk id="15" creationId="{52BEADD1-CB10-B425-B00C-06786BB49DF7}"/>
          </ac:grpSpMkLst>
        </pc:grpChg>
        <pc:grpChg chg="del mod">
          <ac:chgData name="Tim Cook" userId="d1c7cfb340f2c7ab" providerId="LiveId" clId="{B9927A1A-41F0-462D-9B14-213412DBB509}" dt="2023-02-06T02:26:24.929" v="649"/>
          <ac:grpSpMkLst>
            <pc:docMk/>
            <pc:sldMk cId="2817361984" sldId="374"/>
            <ac:grpSpMk id="20" creationId="{A471E57B-DD49-66C7-9F0F-A2780668B21D}"/>
          </ac:grpSpMkLst>
        </pc:grpChg>
        <pc:grpChg chg="del mod">
          <ac:chgData name="Tim Cook" userId="d1c7cfb340f2c7ab" providerId="LiveId" clId="{B9927A1A-41F0-462D-9B14-213412DBB509}" dt="2023-02-06T02:26:40.191" v="667"/>
          <ac:grpSpMkLst>
            <pc:docMk/>
            <pc:sldMk cId="2817361984" sldId="374"/>
            <ac:grpSpMk id="24" creationId="{0FD9B1E6-EDD6-4555-45B7-5B3F60D4FB2C}"/>
          </ac:grpSpMkLst>
        </pc:grpChg>
        <pc:grpChg chg="del mod">
          <ac:chgData name="Tim Cook" userId="d1c7cfb340f2c7ab" providerId="LiveId" clId="{B9927A1A-41F0-462D-9B14-213412DBB509}" dt="2023-02-06T02:26:40.191" v="664"/>
          <ac:grpSpMkLst>
            <pc:docMk/>
            <pc:sldMk cId="2817361984" sldId="374"/>
            <ac:grpSpMk id="30" creationId="{7446C4DD-22B0-4D64-3DC3-AF49C4F7D592}"/>
          </ac:grpSpMkLst>
        </pc:grpChg>
        <pc:grpChg chg="del mod">
          <ac:chgData name="Tim Cook" userId="d1c7cfb340f2c7ab" providerId="LiveId" clId="{B9927A1A-41F0-462D-9B14-213412DBB509}" dt="2023-02-06T02:26:52.617" v="678"/>
          <ac:grpSpMkLst>
            <pc:docMk/>
            <pc:sldMk cId="2817361984" sldId="374"/>
            <ac:grpSpMk id="35" creationId="{D14EFECE-EB7D-5FA3-035B-B2B10D3769E6}"/>
          </ac:grpSpMkLst>
        </pc:grpChg>
        <pc:grpChg chg="mod">
          <ac:chgData name="Tim Cook" userId="d1c7cfb340f2c7ab" providerId="LiveId" clId="{B9927A1A-41F0-462D-9B14-213412DBB509}" dt="2023-02-06T02:26:53.213" v="680"/>
          <ac:grpSpMkLst>
            <pc:docMk/>
            <pc:sldMk cId="2817361984" sldId="374"/>
            <ac:grpSpMk id="38" creationId="{AA7EF5D6-685E-9663-0C1A-99D2BFCCFF91}"/>
          </ac:grpSpMkLst>
        </pc:grpChg>
        <pc:grpChg chg="del mod">
          <ac:chgData name="Tim Cook" userId="d1c7cfb340f2c7ab" providerId="LiveId" clId="{B9927A1A-41F0-462D-9B14-213412DBB509}" dt="2023-02-06T02:26:59.185" v="687"/>
          <ac:grpSpMkLst>
            <pc:docMk/>
            <pc:sldMk cId="2817361984" sldId="374"/>
            <ac:grpSpMk id="42" creationId="{CD5585C1-DFE5-8B0A-8D9E-1AAFAF5A0365}"/>
          </ac:grpSpMkLst>
        </pc:grpChg>
        <pc:grpChg chg="del 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4" creationId="{1F27936C-A285-EEEF-A147-8B24638252FD}"/>
          </ac:grpSpMkLst>
        </pc:grpChg>
        <pc:grpChg chg="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6" creationId="{48E33564-5621-D1EF-2415-BA4A278C1FB3}"/>
          </ac:grpSpMkLst>
        </pc:grpChg>
        <pc:grpChg chg="mod">
          <ac:chgData name="Tim Cook" userId="d1c7cfb340f2c7ab" providerId="LiveId" clId="{B9927A1A-41F0-462D-9B14-213412DBB509}" dt="2023-02-06T02:27:04.713" v="693"/>
          <ac:grpSpMkLst>
            <pc:docMk/>
            <pc:sldMk cId="2817361984" sldId="374"/>
            <ac:grpSpMk id="49" creationId="{F1E35B6F-9773-F4F8-17EC-0516BDB83500}"/>
          </ac:grpSpMkLst>
        </pc:grpChg>
        <pc:grpChg chg="mod">
          <ac:chgData name="Tim Cook" userId="d1c7cfb340f2c7ab" providerId="LiveId" clId="{B9927A1A-41F0-462D-9B14-213412DBB509}" dt="2023-02-06T02:27:09.158" v="701"/>
          <ac:grpSpMkLst>
            <pc:docMk/>
            <pc:sldMk cId="2817361984" sldId="374"/>
            <ac:grpSpMk id="56" creationId="{849496B9-CBF2-B6E8-CB20-1E1E1ABFA4BF}"/>
          </ac:grpSpMkLst>
        </pc:grpChg>
        <pc:grpChg chg="del 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3" creationId="{C8CBB6F7-C9DF-C3F7-81FD-BECF2B9FB890}"/>
          </ac:grpSpMkLst>
        </pc:grpChg>
        <pc:grpChg chg="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7" creationId="{F6490E6B-3D31-17CD-02E1-76C25D967FCD}"/>
          </ac:grpSpMkLst>
        </pc:grpChg>
        <pc:grpChg chg="mod">
          <ac:chgData name="Tim Cook" userId="d1c7cfb340f2c7ab" providerId="LiveId" clId="{B9927A1A-41F0-462D-9B14-213412DBB509}" dt="2023-02-06T02:27:34.661" v="727"/>
          <ac:grpSpMkLst>
            <pc:docMk/>
            <pc:sldMk cId="2817361984" sldId="374"/>
            <ac:grpSpMk id="77" creationId="{C223C091-B618-9470-4D9A-EC1B45738432}"/>
          </ac:grpSpMkLst>
        </pc:grpChg>
        <pc:grpChg chg="mod">
          <ac:chgData name="Tim Cook" userId="d1c7cfb340f2c7ab" providerId="LiveId" clId="{B9927A1A-41F0-462D-9B14-213412DBB509}" dt="2023-02-06T02:27:37.331" v="730"/>
          <ac:grpSpMkLst>
            <pc:docMk/>
            <pc:sldMk cId="2817361984" sldId="374"/>
            <ac:grpSpMk id="80" creationId="{F6B959CC-B4AB-DC83-E435-63814B49327B}"/>
          </ac:grpSpMkLst>
        </pc:grpChg>
        <pc:grpChg chg="mod">
          <ac:chgData name="Tim Cook" userId="d1c7cfb340f2c7ab" providerId="LiveId" clId="{B9927A1A-41F0-462D-9B14-213412DBB509}" dt="2023-02-06T02:27:42.882" v="739"/>
          <ac:grpSpMkLst>
            <pc:docMk/>
            <pc:sldMk cId="2817361984" sldId="374"/>
            <ac:grpSpMk id="88" creationId="{01832C94-0D25-A287-0FD1-503E2CE2D83A}"/>
          </ac:grpSpMkLst>
        </pc:grpChg>
        <pc:grpChg chg="del mod">
          <ac:chgData name="Tim Cook" userId="d1c7cfb340f2c7ab" providerId="LiveId" clId="{B9927A1A-41F0-462D-9B14-213412DBB509}" dt="2023-02-06T02:28:23.458" v="793"/>
          <ac:grpSpMkLst>
            <pc:docMk/>
            <pc:sldMk cId="2817361984" sldId="374"/>
            <ac:grpSpMk id="89" creationId="{00E4651B-356D-2F8F-16E8-6F5D8C6FCA50}"/>
          </ac:grpSpMkLst>
        </pc:grpChg>
        <pc:grpChg chg="mod">
          <ac:chgData name="Tim Cook" userId="d1c7cfb340f2c7ab" providerId="LiveId" clId="{B9927A1A-41F0-462D-9B14-213412DBB509}" dt="2023-02-06T02:27:47.876" v="743"/>
          <ac:grpSpMkLst>
            <pc:docMk/>
            <pc:sldMk cId="2817361984" sldId="374"/>
            <ac:grpSpMk id="93" creationId="{D2EC551F-53E4-1D31-F5B4-304A38D446D5}"/>
          </ac:grpSpMkLst>
        </pc:grpChg>
        <pc:grpChg chg="del mod">
          <ac:chgData name="Tim Cook" userId="d1c7cfb340f2c7ab" providerId="LiveId" clId="{B9927A1A-41F0-462D-9B14-213412DBB509}" dt="2023-02-06T02:27:58.161" v="775"/>
          <ac:grpSpMkLst>
            <pc:docMk/>
            <pc:sldMk cId="2817361984" sldId="374"/>
            <ac:grpSpMk id="110" creationId="{CBA64427-A549-F9EF-EB12-C5DB61B6E547}"/>
          </ac:grpSpMkLst>
        </pc:grpChg>
        <pc:grpChg chg="mod">
          <ac:chgData name="Tim Cook" userId="d1c7cfb340f2c7ab" providerId="LiveId" clId="{B9927A1A-41F0-462D-9B14-213412DBB509}" dt="2023-02-06T02:28:03.810" v="787"/>
          <ac:grpSpMkLst>
            <pc:docMk/>
            <pc:sldMk cId="2817361984" sldId="374"/>
            <ac:grpSpMk id="121" creationId="{F03B5D1D-51AB-F945-EAB6-31B7270989F9}"/>
          </ac:grpSpMkLst>
        </pc:grpChg>
        <pc:grpChg chg="mod">
          <ac:chgData name="Tim Cook" userId="d1c7cfb340f2c7ab" providerId="LiveId" clId="{B9927A1A-41F0-462D-9B14-213412DBB509}" dt="2023-02-06T02:28:21.683" v="791"/>
          <ac:grpSpMkLst>
            <pc:docMk/>
            <pc:sldMk cId="2817361984" sldId="374"/>
            <ac:grpSpMk id="124" creationId="{C7B228F7-6C57-5517-6F89-DADF1AB75D00}"/>
          </ac:grpSpMkLst>
        </pc:grpChg>
        <pc:grpChg chg="del mod">
          <ac:chgData name="Tim Cook" userId="d1c7cfb340f2c7ab" providerId="LiveId" clId="{B9927A1A-41F0-462D-9B14-213412DBB509}" dt="2023-02-06T02:28:27.566" v="800"/>
          <ac:grpSpMkLst>
            <pc:docMk/>
            <pc:sldMk cId="2817361984" sldId="374"/>
            <ac:grpSpMk id="128" creationId="{245B3294-2992-457B-FB22-C27224407DE8}"/>
          </ac:grpSpMkLst>
        </pc:grpChg>
        <pc:grpChg chg="mod">
          <ac:chgData name="Tim Cook" userId="d1c7cfb340f2c7ab" providerId="LiveId" clId="{B9927A1A-41F0-462D-9B14-213412DBB509}" dt="2023-02-06T02:28:30.631" v="805"/>
          <ac:grpSpMkLst>
            <pc:docMk/>
            <pc:sldMk cId="2817361984" sldId="374"/>
            <ac:grpSpMk id="132" creationId="{8B22FBA8-2D5D-8486-DCC7-3D83E2F84100}"/>
          </ac:grpSpMkLst>
        </pc:grpChg>
        <pc:inkChg chg="add del mod">
          <ac:chgData name="Tim Cook" userId="d1c7cfb340f2c7ab" providerId="LiveId" clId="{B9927A1A-41F0-462D-9B14-213412DBB509}" dt="2023-02-06T02:26:02.704" v="623"/>
          <ac:inkMkLst>
            <pc:docMk/>
            <pc:sldMk cId="2817361984" sldId="374"/>
            <ac:inkMk id="3" creationId="{9484345E-7540-7F60-8641-79F80252E710}"/>
          </ac:inkMkLst>
        </pc:inkChg>
        <pc:inkChg chg="add del mod">
          <ac:chgData name="Tim Cook" userId="d1c7cfb340f2c7ab" providerId="LiveId" clId="{B9927A1A-41F0-462D-9B14-213412DBB509}" dt="2023-02-06T02:26:02.704" v="624"/>
          <ac:inkMkLst>
            <pc:docMk/>
            <pc:sldMk cId="2817361984" sldId="374"/>
            <ac:inkMk id="4" creationId="{C1749DC8-68A7-C507-F957-341306CC3DE5}"/>
          </ac:inkMkLst>
        </pc:inkChg>
        <pc:inkChg chg="add del mod">
          <ac:chgData name="Tim Cook" userId="d1c7cfb340f2c7ab" providerId="LiveId" clId="{B9927A1A-41F0-462D-9B14-213412DBB509}" dt="2023-02-06T02:26:07.647" v="628"/>
          <ac:inkMkLst>
            <pc:docMk/>
            <pc:sldMk cId="2817361984" sldId="374"/>
            <ac:inkMk id="6" creationId="{B4BBDC88-B292-D981-0BEC-C62CF2CC7B67}"/>
          </ac:inkMkLst>
        </pc:inkChg>
        <pc:inkChg chg="add del mod">
          <ac:chgData name="Tim Cook" userId="d1c7cfb340f2c7ab" providerId="LiveId" clId="{B9927A1A-41F0-462D-9B14-213412DBB509}" dt="2023-02-06T02:26:07.647" v="629"/>
          <ac:inkMkLst>
            <pc:docMk/>
            <pc:sldMk cId="2817361984" sldId="374"/>
            <ac:inkMk id="7" creationId="{E8C8D34B-DDA0-19A9-0645-96D7EB1B3B7B}"/>
          </ac:inkMkLst>
        </pc:inkChg>
        <pc:inkChg chg="add del mod">
          <ac:chgData name="Tim Cook" userId="d1c7cfb340f2c7ab" providerId="LiveId" clId="{B9927A1A-41F0-462D-9B14-213412DBB509}" dt="2023-02-06T02:26:15.491" v="639"/>
          <ac:inkMkLst>
            <pc:docMk/>
            <pc:sldMk cId="2817361984" sldId="374"/>
            <ac:inkMk id="9" creationId="{6664B1ED-554F-D3E4-50C4-1B7B2A2D5B77}"/>
          </ac:inkMkLst>
        </pc:inkChg>
        <pc:inkChg chg="add del mod">
          <ac:chgData name="Tim Cook" userId="d1c7cfb340f2c7ab" providerId="LiveId" clId="{B9927A1A-41F0-462D-9B14-213412DBB509}" dt="2023-02-06T02:26:15.491" v="640"/>
          <ac:inkMkLst>
            <pc:docMk/>
            <pc:sldMk cId="2817361984" sldId="374"/>
            <ac:inkMk id="10" creationId="{18296E93-6251-254B-789B-E405287A2FAB}"/>
          </ac:inkMkLst>
        </pc:inkChg>
        <pc:inkChg chg="add del mod">
          <ac:chgData name="Tim Cook" userId="d1c7cfb340f2c7ab" providerId="LiveId" clId="{B9927A1A-41F0-462D-9B14-213412DBB509}" dt="2023-02-06T02:26:15.491" v="637"/>
          <ac:inkMkLst>
            <pc:docMk/>
            <pc:sldMk cId="2817361984" sldId="374"/>
            <ac:inkMk id="11" creationId="{82305F95-E570-E012-BA4D-3EA456C764A6}"/>
          </ac:inkMkLst>
        </pc:inkChg>
        <pc:inkChg chg="add del mod">
          <ac:chgData name="Tim Cook" userId="d1c7cfb340f2c7ab" providerId="LiveId" clId="{B9927A1A-41F0-462D-9B14-213412DBB509}" dt="2023-02-06T02:26:15.491" v="638"/>
          <ac:inkMkLst>
            <pc:docMk/>
            <pc:sldMk cId="2817361984" sldId="374"/>
            <ac:inkMk id="13" creationId="{B0F1C0DE-DE47-BAA5-AC75-D6E8CC98949C}"/>
          </ac:inkMkLst>
        </pc:inkChg>
        <pc:inkChg chg="add del mod">
          <ac:chgData name="Tim Cook" userId="d1c7cfb340f2c7ab" providerId="LiveId" clId="{B9927A1A-41F0-462D-9B14-213412DBB509}" dt="2023-02-06T02:26:15.491" v="641"/>
          <ac:inkMkLst>
            <pc:docMk/>
            <pc:sldMk cId="2817361984" sldId="374"/>
            <ac:inkMk id="14" creationId="{FB0A88AD-6416-38EA-64E4-760036BC5E0D}"/>
          </ac:inkMkLst>
        </pc:inkChg>
        <pc:inkChg chg="add del">
          <ac:chgData name="Tim Cook" userId="d1c7cfb340f2c7ab" providerId="LiveId" clId="{B9927A1A-41F0-462D-9B14-213412DBB509}" dt="2023-02-06T02:26:19.958" v="644"/>
          <ac:inkMkLst>
            <pc:docMk/>
            <pc:sldMk cId="2817361984" sldId="374"/>
            <ac:inkMk id="16" creationId="{BA41A3A6-AA32-C996-C5B9-2F472E13F7CE}"/>
          </ac:inkMkLst>
        </pc:inkChg>
        <pc:inkChg chg="add del">
          <ac:chgData name="Tim Cook" userId="d1c7cfb340f2c7ab" providerId="LiveId" clId="{B9927A1A-41F0-462D-9B14-213412DBB509}" dt="2023-02-06T02:26:19.958" v="645"/>
          <ac:inkMkLst>
            <pc:docMk/>
            <pc:sldMk cId="2817361984" sldId="374"/>
            <ac:inkMk id="17" creationId="{C166F6D9-29A7-4708-E9AF-A2F7358D9829}"/>
          </ac:inkMkLst>
        </pc:inkChg>
        <pc:inkChg chg="add del mod">
          <ac:chgData name="Tim Cook" userId="d1c7cfb340f2c7ab" providerId="LiveId" clId="{B9927A1A-41F0-462D-9B14-213412DBB509}" dt="2023-02-06T02:26:24.929" v="649"/>
          <ac:inkMkLst>
            <pc:docMk/>
            <pc:sldMk cId="2817361984" sldId="374"/>
            <ac:inkMk id="18" creationId="{0EE015EF-AB3D-E467-B4BE-D3C2790FE647}"/>
          </ac:inkMkLst>
        </pc:inkChg>
        <pc:inkChg chg="add del mod">
          <ac:chgData name="Tim Cook" userId="d1c7cfb340f2c7ab" providerId="LiveId" clId="{B9927A1A-41F0-462D-9B14-213412DBB509}" dt="2023-02-06T02:26:24.929" v="650"/>
          <ac:inkMkLst>
            <pc:docMk/>
            <pc:sldMk cId="2817361984" sldId="374"/>
            <ac:inkMk id="19" creationId="{9CC98205-670E-5769-EB3A-4F7091BB6957}"/>
          </ac:inkMkLst>
        </pc:inkChg>
        <pc:inkChg chg="add del mod">
          <ac:chgData name="Tim Cook" userId="d1c7cfb340f2c7ab" providerId="LiveId" clId="{B9927A1A-41F0-462D-9B14-213412DBB509}" dt="2023-02-06T02:26:40.191" v="666"/>
          <ac:inkMkLst>
            <pc:docMk/>
            <pc:sldMk cId="2817361984" sldId="374"/>
            <ac:inkMk id="21" creationId="{819B38B5-BF73-12A3-8D84-DB24CAB40936}"/>
          </ac:inkMkLst>
        </pc:inkChg>
        <pc:inkChg chg="add del mod">
          <ac:chgData name="Tim Cook" userId="d1c7cfb340f2c7ab" providerId="LiveId" clId="{B9927A1A-41F0-462D-9B14-213412DBB509}" dt="2023-02-06T02:26:41.248" v="668"/>
          <ac:inkMkLst>
            <pc:docMk/>
            <pc:sldMk cId="2817361984" sldId="374"/>
            <ac:inkMk id="22" creationId="{681D4605-2FFF-244E-8A98-B94BE234B9CA}"/>
          </ac:inkMkLst>
        </pc:inkChg>
        <pc:inkChg chg="add del mod">
          <ac:chgData name="Tim Cook" userId="d1c7cfb340f2c7ab" providerId="LiveId" clId="{B9927A1A-41F0-462D-9B14-213412DBB509}" dt="2023-02-06T02:26:40.191" v="667"/>
          <ac:inkMkLst>
            <pc:docMk/>
            <pc:sldMk cId="2817361984" sldId="374"/>
            <ac:inkMk id="23" creationId="{B82B19A2-32C4-0835-47D2-6581CE4F0595}"/>
          </ac:inkMkLst>
        </pc:inkChg>
        <pc:inkChg chg="add del">
          <ac:chgData name="Tim Cook" userId="d1c7cfb340f2c7ab" providerId="LiveId" clId="{B9927A1A-41F0-462D-9B14-213412DBB509}" dt="2023-02-06T02:26:32.042" v="657"/>
          <ac:inkMkLst>
            <pc:docMk/>
            <pc:sldMk cId="2817361984" sldId="374"/>
            <ac:inkMk id="25" creationId="{43F70090-8622-FD97-5672-5BD661F46420}"/>
          </ac:inkMkLst>
        </pc:inkChg>
        <pc:inkChg chg="add del">
          <ac:chgData name="Tim Cook" userId="d1c7cfb340f2c7ab" providerId="LiveId" clId="{B9927A1A-41F0-462D-9B14-213412DBB509}" dt="2023-02-06T02:26:32.042" v="658"/>
          <ac:inkMkLst>
            <pc:docMk/>
            <pc:sldMk cId="2817361984" sldId="374"/>
            <ac:inkMk id="26" creationId="{8BEDC687-2E52-D307-5078-F76CC6135171}"/>
          </ac:inkMkLst>
        </pc:inkChg>
        <pc:inkChg chg="add del mod">
          <ac:chgData name="Tim Cook" userId="d1c7cfb340f2c7ab" providerId="LiveId" clId="{B9927A1A-41F0-462D-9B14-213412DBB509}" dt="2023-02-06T02:26:40.183" v="663"/>
          <ac:inkMkLst>
            <pc:docMk/>
            <pc:sldMk cId="2817361984" sldId="374"/>
            <ac:inkMk id="27" creationId="{A26D14C0-DCD2-A7EA-5427-BA1F56E63EBC}"/>
          </ac:inkMkLst>
        </pc:inkChg>
        <pc:inkChg chg="add del mod">
          <ac:chgData name="Tim Cook" userId="d1c7cfb340f2c7ab" providerId="LiveId" clId="{B9927A1A-41F0-462D-9B14-213412DBB509}" dt="2023-02-06T02:26:40.191" v="664"/>
          <ac:inkMkLst>
            <pc:docMk/>
            <pc:sldMk cId="2817361984" sldId="374"/>
            <ac:inkMk id="28" creationId="{142CD49A-724C-6455-BAEF-DFA4E802E6B1}"/>
          </ac:inkMkLst>
        </pc:inkChg>
        <pc:inkChg chg="add del mod">
          <ac:chgData name="Tim Cook" userId="d1c7cfb340f2c7ab" providerId="LiveId" clId="{B9927A1A-41F0-462D-9B14-213412DBB509}" dt="2023-02-06T02:26:40.191" v="665"/>
          <ac:inkMkLst>
            <pc:docMk/>
            <pc:sldMk cId="2817361984" sldId="374"/>
            <ac:inkMk id="29" creationId="{5B796AF5-14DA-085C-6248-933C26560ED1}"/>
          </ac:inkMkLst>
        </pc:inkChg>
        <pc:inkChg chg="add del">
          <ac:chgData name="Tim Cook" userId="d1c7cfb340f2c7ab" providerId="LiveId" clId="{B9927A1A-41F0-462D-9B14-213412DBB509}" dt="2023-02-06T02:26:47.119" v="671"/>
          <ac:inkMkLst>
            <pc:docMk/>
            <pc:sldMk cId="2817361984" sldId="374"/>
            <ac:inkMk id="31" creationId="{2FE6C01C-796D-1547-A0F0-C9D2238D3EA8}"/>
          </ac:inkMkLst>
        </pc:inkChg>
        <pc:inkChg chg="add del">
          <ac:chgData name="Tim Cook" userId="d1c7cfb340f2c7ab" providerId="LiveId" clId="{B9927A1A-41F0-462D-9B14-213412DBB509}" dt="2023-02-06T02:26:47.119" v="672"/>
          <ac:inkMkLst>
            <pc:docMk/>
            <pc:sldMk cId="2817361984" sldId="374"/>
            <ac:inkMk id="32" creationId="{BEEA8B3D-B08B-B075-94AF-9A7A45BD8AE7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3" creationId="{E26CD2AC-0B52-3AFB-6081-20DA757119B0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4" creationId="{C9E9C64C-D2AF-818C-FE7D-D4007CD204D7}"/>
          </ac:inkMkLst>
        </pc:inkChg>
        <pc:inkChg chg="add del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6" creationId="{B158A541-FD97-BBC1-8365-C2369DDD72C2}"/>
          </ac:inkMkLst>
        </pc:inkChg>
        <pc:inkChg chg="add del mod">
          <ac:chgData name="Tim Cook" userId="d1c7cfb340f2c7ab" providerId="LiveId" clId="{B9927A1A-41F0-462D-9B14-213412DBB509}" dt="2023-02-06T02:26:53.213" v="679"/>
          <ac:inkMkLst>
            <pc:docMk/>
            <pc:sldMk cId="2817361984" sldId="374"/>
            <ac:inkMk id="37" creationId="{782341F5-7FCE-A1CC-EFC1-7312578EC131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39" creationId="{E04B0310-68FA-4BC0-012F-F93A1D303D4E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0" creationId="{D114C3FD-1311-3395-3821-6474360818AB}"/>
          </ac:inkMkLst>
        </pc:inkChg>
        <pc:inkChg chg="add del mod">
          <ac:chgData name="Tim Cook" userId="d1c7cfb340f2c7ab" providerId="LiveId" clId="{B9927A1A-41F0-462D-9B14-213412DBB509}" dt="2023-02-06T02:26:56.962" v="685"/>
          <ac:inkMkLst>
            <pc:docMk/>
            <pc:sldMk cId="2817361984" sldId="374"/>
            <ac:inkMk id="41" creationId="{38D70849-2FF1-76D0-243A-AF43B7165469}"/>
          </ac:inkMkLst>
        </pc:inkChg>
        <pc:inkChg chg="add del mod">
          <ac:chgData name="Tim Cook" userId="d1c7cfb340f2c7ab" providerId="LiveId" clId="{B9927A1A-41F0-462D-9B14-213412DBB509}" dt="2023-02-06T02:26:59.810" v="688"/>
          <ac:inkMkLst>
            <pc:docMk/>
            <pc:sldMk cId="2817361984" sldId="374"/>
            <ac:inkMk id="43" creationId="{A3605BB8-A41A-0C97-9DAC-ED6D0DFA7B35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5" creationId="{EB5312B9-9957-0715-194B-248040A0BF5D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7" creationId="{268FEAB6-4FF4-4980-0BC0-B0DF8E106D06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8" creationId="{957600FC-4F7D-6562-DCF9-194397357F83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0" creationId="{DC943024-D605-7C11-D8CF-A9F938E5D9E7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1" creationId="{50CE7541-3F10-6B0E-9237-AD36BDD4F7D2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2" creationId="{17F574B4-38B3-D141-809C-7E44EDEB90B4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3" creationId="{B6C40A6E-2432-8560-CEA6-5F64B29C6DB8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4" creationId="{72EE13ED-FF65-4520-A022-5805C86BD78D}"/>
          </ac:inkMkLst>
        </pc:inkChg>
        <pc:inkChg chg="add del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5" creationId="{B5C59A46-5337-3E23-CB66-5BAD608831D2}"/>
          </ac:inkMkLst>
        </pc:inkChg>
        <pc:inkChg chg="add">
          <ac:chgData name="Tim Cook" userId="d1c7cfb340f2c7ab" providerId="LiveId" clId="{B9927A1A-41F0-462D-9B14-213412DBB509}" dt="2023-02-06T02:27:10.625" v="702" actId="9405"/>
          <ac:inkMkLst>
            <pc:docMk/>
            <pc:sldMk cId="2817361984" sldId="374"/>
            <ac:inkMk id="57" creationId="{9377870B-159B-B31A-AA58-A1904AA82E32}"/>
          </ac:inkMkLst>
        </pc:inkChg>
        <pc:inkChg chg="add">
          <ac:chgData name="Tim Cook" userId="d1c7cfb340f2c7ab" providerId="LiveId" clId="{B9927A1A-41F0-462D-9B14-213412DBB509}" dt="2023-02-06T02:27:13.195" v="703" actId="9405"/>
          <ac:inkMkLst>
            <pc:docMk/>
            <pc:sldMk cId="2817361984" sldId="374"/>
            <ac:inkMk id="58" creationId="{355B1973-D8FA-171C-1422-48E6E5E6870B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59" creationId="{340038BE-A6B5-5B3B-267E-29339E5B3CBE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0" creationId="{662D8427-9B9C-04DD-6A24-A86AB369178A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1" creationId="{C97BA260-9230-5EE0-3FDE-26563FFAFA9C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2" creationId="{09C801FE-93B9-F341-C0D5-1828EEB915E1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4" creationId="{4086167E-4F45-E68D-D5B0-DE5526F97CB0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5" creationId="{B9500868-06C8-E804-CA59-66E1A251BAED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6" creationId="{248B5A78-E30B-7B81-74FF-7F442511A17C}"/>
          </ac:inkMkLst>
        </pc:inkChg>
        <pc:inkChg chg="add">
          <ac:chgData name="Tim Cook" userId="d1c7cfb340f2c7ab" providerId="LiveId" clId="{B9927A1A-41F0-462D-9B14-213412DBB509}" dt="2023-02-06T02:27:23.131" v="713" actId="9405"/>
          <ac:inkMkLst>
            <pc:docMk/>
            <pc:sldMk cId="2817361984" sldId="374"/>
            <ac:inkMk id="68" creationId="{348AF9BD-7063-DDF9-B868-543009E2EC19}"/>
          </ac:inkMkLst>
        </pc:inkChg>
        <pc:inkChg chg="add del">
          <ac:chgData name="Tim Cook" userId="d1c7cfb340f2c7ab" providerId="LiveId" clId="{B9927A1A-41F0-462D-9B14-213412DBB509}" dt="2023-02-06T02:27:25.978" v="718"/>
          <ac:inkMkLst>
            <pc:docMk/>
            <pc:sldMk cId="2817361984" sldId="374"/>
            <ac:inkMk id="69" creationId="{7440A544-16C6-C9A5-6611-B4273E7C5A1F}"/>
          </ac:inkMkLst>
        </pc:inkChg>
        <pc:inkChg chg="add del">
          <ac:chgData name="Tim Cook" userId="d1c7cfb340f2c7ab" providerId="LiveId" clId="{B9927A1A-41F0-462D-9B14-213412DBB509}" dt="2023-02-06T02:27:25.970" v="717"/>
          <ac:inkMkLst>
            <pc:docMk/>
            <pc:sldMk cId="2817361984" sldId="374"/>
            <ac:inkMk id="70" creationId="{DF519C9A-C3C1-3DB6-08CF-8F7A36422C1E}"/>
          </ac:inkMkLst>
        </pc:inkChg>
        <pc:inkChg chg="add">
          <ac:chgData name="Tim Cook" userId="d1c7cfb340f2c7ab" providerId="LiveId" clId="{B9927A1A-41F0-462D-9B14-213412DBB509}" dt="2023-02-06T02:27:24.625" v="716" actId="9405"/>
          <ac:inkMkLst>
            <pc:docMk/>
            <pc:sldMk cId="2817361984" sldId="374"/>
            <ac:inkMk id="71" creationId="{28F8FC0E-9744-9E35-81E7-1E7473A58669}"/>
          </ac:inkMkLst>
        </pc:inkChg>
        <pc:inkChg chg="add del">
          <ac:chgData name="Tim Cook" userId="d1c7cfb340f2c7ab" providerId="LiveId" clId="{B9927A1A-41F0-462D-9B14-213412DBB509}" dt="2023-02-06T02:27:28.885" v="720"/>
          <ac:inkMkLst>
            <pc:docMk/>
            <pc:sldMk cId="2817361984" sldId="374"/>
            <ac:inkMk id="72" creationId="{02F0BB16-677A-3931-6A85-016B34951468}"/>
          </ac:inkMkLst>
        </pc:inkChg>
        <pc:inkChg chg="add del">
          <ac:chgData name="Tim Cook" userId="d1c7cfb340f2c7ab" providerId="LiveId" clId="{B9927A1A-41F0-462D-9B14-213412DBB509}" dt="2023-02-06T02:27:32.159" v="724"/>
          <ac:inkMkLst>
            <pc:docMk/>
            <pc:sldMk cId="2817361984" sldId="374"/>
            <ac:inkMk id="73" creationId="{F23BACEA-341F-EADB-3B4E-0FFA9E2BF1D6}"/>
          </ac:inkMkLst>
        </pc:inkChg>
        <pc:inkChg chg="add del">
          <ac:chgData name="Tim Cook" userId="d1c7cfb340f2c7ab" providerId="LiveId" clId="{B9927A1A-41F0-462D-9B14-213412DBB509}" dt="2023-02-06T02:27:32.159" v="723"/>
          <ac:inkMkLst>
            <pc:docMk/>
            <pc:sldMk cId="2817361984" sldId="374"/>
            <ac:inkMk id="74" creationId="{85DA8253-7838-6938-F7C0-6A6525909210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5" creationId="{C94F62DE-65F4-BBB7-DC0C-37C42A54D7E3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6" creationId="{5E39BA07-3F21-6009-CD8B-086190DD5B17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8" creationId="{E55BC8D4-A115-1DDF-DB3A-ED7F7FA594A4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9" creationId="{627D26BB-3C0A-C32E-CD48-DF25E53A5BAF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1" creationId="{3273C1F1-3654-2301-9CE7-2B1E60FC8A60}"/>
          </ac:inkMkLst>
        </pc:inkChg>
        <pc:inkChg chg="add">
          <ac:chgData name="Tim Cook" userId="d1c7cfb340f2c7ab" providerId="LiveId" clId="{B9927A1A-41F0-462D-9B14-213412DBB509}" dt="2023-02-06T02:27:38.626" v="732" actId="9405"/>
          <ac:inkMkLst>
            <pc:docMk/>
            <pc:sldMk cId="2817361984" sldId="374"/>
            <ac:inkMk id="82" creationId="{54981877-A2D0-2F6A-4469-154B845E908C}"/>
          </ac:inkMkLst>
        </pc:inkChg>
        <pc:inkChg chg="add del mod">
          <ac:chgData name="Tim Cook" userId="d1c7cfb340f2c7ab" providerId="LiveId" clId="{B9927A1A-41F0-462D-9B14-213412DBB509}" dt="2023-02-06T02:28:23.458" v="794"/>
          <ac:inkMkLst>
            <pc:docMk/>
            <pc:sldMk cId="2817361984" sldId="374"/>
            <ac:inkMk id="83" creationId="{ECF16307-B81B-C15E-241C-6960122F0DEF}"/>
          </ac:inkMkLst>
        </pc:inkChg>
        <pc:inkChg chg="add del mod">
          <ac:chgData name="Tim Cook" userId="d1c7cfb340f2c7ab" providerId="LiveId" clId="{B9927A1A-41F0-462D-9B14-213412DBB509}" dt="2023-02-06T02:28:23.458" v="792"/>
          <ac:inkMkLst>
            <pc:docMk/>
            <pc:sldMk cId="2817361984" sldId="374"/>
            <ac:inkMk id="84" creationId="{19B9965C-9DA3-79F8-8540-973267B7D56A}"/>
          </ac:inkMkLst>
        </pc:inkChg>
        <pc:inkChg chg="add del mod">
          <ac:chgData name="Tim Cook" userId="d1c7cfb340f2c7ab" providerId="LiveId" clId="{B9927A1A-41F0-462D-9B14-213412DBB509}" dt="2023-02-06T02:28:23.458" v="793"/>
          <ac:inkMkLst>
            <pc:docMk/>
            <pc:sldMk cId="2817361984" sldId="374"/>
            <ac:inkMk id="85" creationId="{B0BA3472-3F76-8ECE-58AA-1C1DB296CAE9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6" creationId="{7A20E3F6-7EFD-0895-F05C-42A93D61B709}"/>
          </ac:inkMkLst>
        </pc:inkChg>
        <pc:inkChg chg="add del">
          <ac:chgData name="Tim Cook" userId="d1c7cfb340f2c7ab" providerId="LiveId" clId="{B9927A1A-41F0-462D-9B14-213412DBB509}" dt="2023-02-06T02:27:42.318" v="738"/>
          <ac:inkMkLst>
            <pc:docMk/>
            <pc:sldMk cId="2817361984" sldId="374"/>
            <ac:inkMk id="87" creationId="{7AC29B55-4FDA-7807-A63F-302E5959006B}"/>
          </ac:inkMkLst>
        </pc:inkChg>
        <pc:inkChg chg="add del">
          <ac:chgData name="Tim Cook" userId="d1c7cfb340f2c7ab" providerId="LiveId" clId="{B9927A1A-41F0-462D-9B14-213412DBB509}" dt="2023-02-06T02:28:17.898" v="788"/>
          <ac:inkMkLst>
            <pc:docMk/>
            <pc:sldMk cId="2817361984" sldId="374"/>
            <ac:inkMk id="90" creationId="{946DEAE5-5D70-B585-CF1E-2A77FFE4FFE1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1" creationId="{2E6644C4-F038-F674-5C99-180E6B118554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2" creationId="{7EAB2005-7522-D986-67C8-6BACF148C83F}"/>
          </ac:inkMkLst>
        </pc:inkChg>
        <pc:inkChg chg="add del">
          <ac:chgData name="Tim Cook" userId="d1c7cfb340f2c7ab" providerId="LiveId" clId="{B9927A1A-41F0-462D-9B14-213412DBB509}" dt="2023-02-06T02:27:52.345" v="754"/>
          <ac:inkMkLst>
            <pc:docMk/>
            <pc:sldMk cId="2817361984" sldId="374"/>
            <ac:inkMk id="94" creationId="{DBF66EB0-5A5B-BB67-22F7-1A7974309C35}"/>
          </ac:inkMkLst>
        </pc:inkChg>
        <pc:inkChg chg="add del">
          <ac:chgData name="Tim Cook" userId="d1c7cfb340f2c7ab" providerId="LiveId" clId="{B9927A1A-41F0-462D-9B14-213412DBB509}" dt="2023-02-06T02:27:52.345" v="752"/>
          <ac:inkMkLst>
            <pc:docMk/>
            <pc:sldMk cId="2817361984" sldId="374"/>
            <ac:inkMk id="95" creationId="{135957E5-64A3-BB05-4D2A-5E39F5682975}"/>
          </ac:inkMkLst>
        </pc:inkChg>
        <pc:inkChg chg="add del">
          <ac:chgData name="Tim Cook" userId="d1c7cfb340f2c7ab" providerId="LiveId" clId="{B9927A1A-41F0-462D-9B14-213412DBB509}" dt="2023-02-06T02:27:52.345" v="755"/>
          <ac:inkMkLst>
            <pc:docMk/>
            <pc:sldMk cId="2817361984" sldId="374"/>
            <ac:inkMk id="96" creationId="{8046FDDF-B419-6695-A9B9-DB3C9025030C}"/>
          </ac:inkMkLst>
        </pc:inkChg>
        <pc:inkChg chg="add del">
          <ac:chgData name="Tim Cook" userId="d1c7cfb340f2c7ab" providerId="LiveId" clId="{B9927A1A-41F0-462D-9B14-213412DBB509}" dt="2023-02-06T02:27:52.345" v="751"/>
          <ac:inkMkLst>
            <pc:docMk/>
            <pc:sldMk cId="2817361984" sldId="374"/>
            <ac:inkMk id="97" creationId="{4A78D5BD-2A15-A0F1-9F08-F914438C32AE}"/>
          </ac:inkMkLst>
        </pc:inkChg>
        <pc:inkChg chg="add del">
          <ac:chgData name="Tim Cook" userId="d1c7cfb340f2c7ab" providerId="LiveId" clId="{B9927A1A-41F0-462D-9B14-213412DBB509}" dt="2023-02-06T02:27:52.345" v="753"/>
          <ac:inkMkLst>
            <pc:docMk/>
            <pc:sldMk cId="2817361984" sldId="374"/>
            <ac:inkMk id="98" creationId="{B65F783F-8E44-EFA5-26D6-6E5BF338C76A}"/>
          </ac:inkMkLst>
        </pc:inkChg>
        <pc:inkChg chg="add del">
          <ac:chgData name="Tim Cook" userId="d1c7cfb340f2c7ab" providerId="LiveId" clId="{B9927A1A-41F0-462D-9B14-213412DBB509}" dt="2023-02-06T02:27:52.345" v="756"/>
          <ac:inkMkLst>
            <pc:docMk/>
            <pc:sldMk cId="2817361984" sldId="374"/>
            <ac:inkMk id="99" creationId="{F9EE1521-4485-74EA-06CD-589F9921CCB7}"/>
          </ac:inkMkLst>
        </pc:inkChg>
        <pc:inkChg chg="add del">
          <ac:chgData name="Tim Cook" userId="d1c7cfb340f2c7ab" providerId="LiveId" clId="{B9927A1A-41F0-462D-9B14-213412DBB509}" dt="2023-02-06T02:27:52.345" v="757"/>
          <ac:inkMkLst>
            <pc:docMk/>
            <pc:sldMk cId="2817361984" sldId="374"/>
            <ac:inkMk id="100" creationId="{475651E1-CEBF-FD78-C494-6079E88098C0}"/>
          </ac:inkMkLst>
        </pc:inkChg>
        <pc:inkChg chg="add del mod">
          <ac:chgData name="Tim Cook" userId="d1c7cfb340f2c7ab" providerId="LiveId" clId="{B9927A1A-41F0-462D-9B14-213412DBB509}" dt="2023-02-06T02:27:58.161" v="775"/>
          <ac:inkMkLst>
            <pc:docMk/>
            <pc:sldMk cId="2817361984" sldId="374"/>
            <ac:inkMk id="101" creationId="{33779482-2E98-942A-F5EA-0C20CA5BC5EB}"/>
          </ac:inkMkLst>
        </pc:inkChg>
        <pc:inkChg chg="add del mod">
          <ac:chgData name="Tim Cook" userId="d1c7cfb340f2c7ab" providerId="LiveId" clId="{B9927A1A-41F0-462D-9B14-213412DBB509}" dt="2023-02-06T02:27:57.515" v="774"/>
          <ac:inkMkLst>
            <pc:docMk/>
            <pc:sldMk cId="2817361984" sldId="374"/>
            <ac:inkMk id="102" creationId="{A3B4647A-E1E5-DBF8-5C19-6E4128D0EE41}"/>
          </ac:inkMkLst>
        </pc:inkChg>
        <pc:inkChg chg="add del mod">
          <ac:chgData name="Tim Cook" userId="d1c7cfb340f2c7ab" providerId="LiveId" clId="{B9927A1A-41F0-462D-9B14-213412DBB509}" dt="2023-02-06T02:27:57.515" v="771"/>
          <ac:inkMkLst>
            <pc:docMk/>
            <pc:sldMk cId="2817361984" sldId="374"/>
            <ac:inkMk id="103" creationId="{8C38DA31-4698-E209-AA20-8FA7518B530B}"/>
          </ac:inkMkLst>
        </pc:inkChg>
        <pc:inkChg chg="add del mod">
          <ac:chgData name="Tim Cook" userId="d1c7cfb340f2c7ab" providerId="LiveId" clId="{B9927A1A-41F0-462D-9B14-213412DBB509}" dt="2023-02-06T02:27:57.515" v="768"/>
          <ac:inkMkLst>
            <pc:docMk/>
            <pc:sldMk cId="2817361984" sldId="374"/>
            <ac:inkMk id="104" creationId="{44B4BBBA-FF30-8400-2D54-A50502C56FF9}"/>
          </ac:inkMkLst>
        </pc:inkChg>
        <pc:inkChg chg="add del mod">
          <ac:chgData name="Tim Cook" userId="d1c7cfb340f2c7ab" providerId="LiveId" clId="{B9927A1A-41F0-462D-9B14-213412DBB509}" dt="2023-02-06T02:27:57.515" v="773"/>
          <ac:inkMkLst>
            <pc:docMk/>
            <pc:sldMk cId="2817361984" sldId="374"/>
            <ac:inkMk id="105" creationId="{D4132A54-A899-8AA1-49A5-0455D19B109D}"/>
          </ac:inkMkLst>
        </pc:inkChg>
        <pc:inkChg chg="add del mod">
          <ac:chgData name="Tim Cook" userId="d1c7cfb340f2c7ab" providerId="LiveId" clId="{B9927A1A-41F0-462D-9B14-213412DBB509}" dt="2023-02-06T02:27:57.515" v="769"/>
          <ac:inkMkLst>
            <pc:docMk/>
            <pc:sldMk cId="2817361984" sldId="374"/>
            <ac:inkMk id="106" creationId="{CF04F32F-85F4-DB33-7450-AA74890D2C12}"/>
          </ac:inkMkLst>
        </pc:inkChg>
        <pc:inkChg chg="add del mod">
          <ac:chgData name="Tim Cook" userId="d1c7cfb340f2c7ab" providerId="LiveId" clId="{B9927A1A-41F0-462D-9B14-213412DBB509}" dt="2023-02-06T02:27:57.515" v="772"/>
          <ac:inkMkLst>
            <pc:docMk/>
            <pc:sldMk cId="2817361984" sldId="374"/>
            <ac:inkMk id="107" creationId="{B9213434-FF92-889A-2532-AD39ED0DF6D2}"/>
          </ac:inkMkLst>
        </pc:inkChg>
        <pc:inkChg chg="add del mod">
          <ac:chgData name="Tim Cook" userId="d1c7cfb340f2c7ab" providerId="LiveId" clId="{B9927A1A-41F0-462D-9B14-213412DBB509}" dt="2023-02-06T02:27:57.515" v="770"/>
          <ac:inkMkLst>
            <pc:docMk/>
            <pc:sldMk cId="2817361984" sldId="374"/>
            <ac:inkMk id="108" creationId="{8E319730-FAD9-2D06-6F3B-B8A965265708}"/>
          </ac:inkMkLst>
        </pc:inkChg>
        <pc:inkChg chg="add del mod">
          <ac:chgData name="Tim Cook" userId="d1c7cfb340f2c7ab" providerId="LiveId" clId="{B9927A1A-41F0-462D-9B14-213412DBB509}" dt="2023-02-06T02:27:58.161" v="776"/>
          <ac:inkMkLst>
            <pc:docMk/>
            <pc:sldMk cId="2817361984" sldId="374"/>
            <ac:inkMk id="109" creationId="{6CDB1A68-5123-A605-A79E-8388EA9044E4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1" creationId="{3D560807-D999-BD71-E234-C8F3CBB0D03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2" creationId="{F29724A3-0CE1-7ECD-A57F-9B4FEBBAE18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3" creationId="{3E373D9A-900C-DA0A-DCC5-8F190246CCE2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4" creationId="{4B11638D-2CEE-10E1-F0EC-CA6393067045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5" creationId="{BDB18F1F-1D46-C5D6-9A5C-86A631C20776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6" creationId="{A026BA4F-280C-1D06-4305-561F5828427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7" creationId="{C90436B0-D839-7BAB-8E3A-EFA53B511A27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8" creationId="{7104D14D-70F3-FEC6-E036-777553416B1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9" creationId="{5961CA00-4C99-606E-4D32-1A3405CBE0D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20" creationId="{2A09E35C-65FD-2164-6985-C1F4C4238020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2" creationId="{393F6724-7524-2D3C-39AC-241629F620FC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3" creationId="{57BC52C4-4D98-8923-3335-BF1A45BA7547}"/>
          </ac:inkMkLst>
        </pc:inkChg>
        <pc:inkChg chg="add del mod">
          <ac:chgData name="Tim Cook" userId="d1c7cfb340f2c7ab" providerId="LiveId" clId="{B9927A1A-41F0-462D-9B14-213412DBB509}" dt="2023-02-06T02:28:27.566" v="801"/>
          <ac:inkMkLst>
            <pc:docMk/>
            <pc:sldMk cId="2817361984" sldId="374"/>
            <ac:inkMk id="125" creationId="{985E5E3A-CBEC-0506-89C0-17E018408CC0}"/>
          </ac:inkMkLst>
        </pc:inkChg>
        <pc:inkChg chg="add del mod">
          <ac:chgData name="Tim Cook" userId="d1c7cfb340f2c7ab" providerId="LiveId" clId="{B9927A1A-41F0-462D-9B14-213412DBB509}" dt="2023-02-06T02:28:27.566" v="799"/>
          <ac:inkMkLst>
            <pc:docMk/>
            <pc:sldMk cId="2817361984" sldId="374"/>
            <ac:inkMk id="126" creationId="{44786D69-8F01-38EF-08FC-2B0C12ED674C}"/>
          </ac:inkMkLst>
        </pc:inkChg>
        <pc:inkChg chg="add del mod">
          <ac:chgData name="Tim Cook" userId="d1c7cfb340f2c7ab" providerId="LiveId" clId="{B9927A1A-41F0-462D-9B14-213412DBB509}" dt="2023-02-06T02:28:27.566" v="800"/>
          <ac:inkMkLst>
            <pc:docMk/>
            <pc:sldMk cId="2817361984" sldId="374"/>
            <ac:inkMk id="127" creationId="{7E15998E-0565-DCB2-3CD4-60E863DFD47B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29" creationId="{2BE6E86E-372F-49A4-CC1B-BC2BDB0DB739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0" creationId="{552B00B6-699F-4A02-492B-2B2854A11206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1" creationId="{E0277D3A-901D-AE13-714A-D8BC53ED01F4}"/>
          </ac:inkMkLst>
        </pc:inkChg>
      </pc:sldChg>
      <pc:sldChg chg="addSp delSp modSp mod">
        <pc:chgData name="Tim Cook" userId="d1c7cfb340f2c7ab" providerId="LiveId" clId="{B9927A1A-41F0-462D-9B14-213412DBB509}" dt="2023-02-06T02:20:12.194" v="346"/>
        <pc:sldMkLst>
          <pc:docMk/>
          <pc:sldMk cId="2158507906" sldId="375"/>
        </pc:sldMkLst>
        <pc:grpChg chg="del mod">
          <ac:chgData name="Tim Cook" userId="d1c7cfb340f2c7ab" providerId="LiveId" clId="{B9927A1A-41F0-462D-9B14-213412DBB509}" dt="2023-02-06T02:18:39.809" v="191"/>
          <ac:grpSpMkLst>
            <pc:docMk/>
            <pc:sldMk cId="2158507906" sldId="375"/>
            <ac:grpSpMk id="6" creationId="{2D2245CB-8017-0F33-A55F-BA0C5ED4CA83}"/>
          </ac:grpSpMkLst>
        </pc:grpChg>
        <pc:grpChg chg="del 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8" creationId="{0762D921-A4F8-DF4C-2B18-CA72918C4D38}"/>
          </ac:grpSpMkLst>
        </pc:grpChg>
        <pc:grpChg chg="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12" creationId="{A73E9C5D-26E0-2A1E-2146-33F463CA3A4F}"/>
          </ac:grpSpMkLst>
        </pc:grpChg>
        <pc:grpChg chg="mod">
          <ac:chgData name="Tim Cook" userId="d1c7cfb340f2c7ab" providerId="LiveId" clId="{B9927A1A-41F0-462D-9B14-213412DBB509}" dt="2023-02-06T02:18:44.986" v="198"/>
          <ac:grpSpMkLst>
            <pc:docMk/>
            <pc:sldMk cId="2158507906" sldId="375"/>
            <ac:grpSpMk id="15" creationId="{8A0BC215-857E-444F-8A44-1BAE33D885B3}"/>
          </ac:grpSpMkLst>
        </pc:grpChg>
        <pc:grpChg chg="del mod">
          <ac:chgData name="Tim Cook" userId="d1c7cfb340f2c7ab" providerId="LiveId" clId="{B9927A1A-41F0-462D-9B14-213412DBB509}" dt="2023-02-06T02:18:48.359" v="203"/>
          <ac:grpSpMkLst>
            <pc:docMk/>
            <pc:sldMk cId="2158507906" sldId="375"/>
            <ac:grpSpMk id="18" creationId="{647AED15-4F16-E7D6-56A2-4199C0D736C6}"/>
          </ac:grpSpMkLst>
        </pc:grpChg>
        <pc:grpChg chg="mod">
          <ac:chgData name="Tim Cook" userId="d1c7cfb340f2c7ab" providerId="LiveId" clId="{B9927A1A-41F0-462D-9B14-213412DBB509}" dt="2023-02-06T02:18:51.303" v="209"/>
          <ac:grpSpMkLst>
            <pc:docMk/>
            <pc:sldMk cId="2158507906" sldId="375"/>
            <ac:grpSpMk id="23" creationId="{A5026556-3B9C-389F-C0B9-E290C3BF9A78}"/>
          </ac:grpSpMkLst>
        </pc:grpChg>
        <pc:grpChg chg="mod">
          <ac:chgData name="Tim Cook" userId="d1c7cfb340f2c7ab" providerId="LiveId" clId="{B9927A1A-41F0-462D-9B14-213412DBB509}" dt="2023-02-06T02:18:55.720" v="217"/>
          <ac:grpSpMkLst>
            <pc:docMk/>
            <pc:sldMk cId="2158507906" sldId="375"/>
            <ac:grpSpMk id="31" creationId="{E42EDE71-4846-BEFC-ABD1-F2671A6E7976}"/>
          </ac:grpSpMkLst>
        </pc:grpChg>
        <pc:grpChg chg="del mod">
          <ac:chgData name="Tim Cook" userId="d1c7cfb340f2c7ab" providerId="LiveId" clId="{B9927A1A-41F0-462D-9B14-213412DBB509}" dt="2023-02-06T02:19:06.481" v="239"/>
          <ac:grpSpMkLst>
            <pc:docMk/>
            <pc:sldMk cId="2158507906" sldId="375"/>
            <ac:grpSpMk id="45" creationId="{2115C892-40C3-FDA3-5423-54F9CB6BE821}"/>
          </ac:grpSpMkLst>
        </pc:grpChg>
        <pc:grpChg chg="mod">
          <ac:chgData name="Tim Cook" userId="d1c7cfb340f2c7ab" providerId="LiveId" clId="{B9927A1A-41F0-462D-9B14-213412DBB509}" dt="2023-02-06T02:19:04.820" v="231"/>
          <ac:grpSpMkLst>
            <pc:docMk/>
            <pc:sldMk cId="2158507906" sldId="375"/>
            <ac:grpSpMk id="46" creationId="{D451A59D-90B5-23C3-7211-44C288F38570}"/>
          </ac:grpSpMkLst>
        </pc:grpChg>
        <pc:grpChg chg="mod">
          <ac:chgData name="Tim Cook" userId="d1c7cfb340f2c7ab" providerId="LiveId" clId="{B9927A1A-41F0-462D-9B14-213412DBB509}" dt="2023-02-06T02:19:10.506" v="249"/>
          <ac:grpSpMkLst>
            <pc:docMk/>
            <pc:sldMk cId="2158507906" sldId="375"/>
            <ac:grpSpMk id="55" creationId="{DA5A8699-B9EB-431F-D80E-ADE0B161BB63}"/>
          </ac:grpSpMkLst>
        </pc:grpChg>
        <pc:grpChg chg="del mod">
          <ac:chgData name="Tim Cook" userId="d1c7cfb340f2c7ab" providerId="LiveId" clId="{B9927A1A-41F0-462D-9B14-213412DBB509}" dt="2023-02-06T02:19:19.395" v="259"/>
          <ac:grpSpMkLst>
            <pc:docMk/>
            <pc:sldMk cId="2158507906" sldId="375"/>
            <ac:grpSpMk id="61" creationId="{77BA0332-79A6-697B-1F16-55DEE9CB4B2C}"/>
          </ac:grpSpMkLst>
        </pc:grpChg>
        <pc:grpChg chg="mod">
          <ac:chgData name="Tim Cook" userId="d1c7cfb340f2c7ab" providerId="LiveId" clId="{B9927A1A-41F0-462D-9B14-213412DBB509}" dt="2023-02-06T02:19:23.918" v="263"/>
          <ac:grpSpMkLst>
            <pc:docMk/>
            <pc:sldMk cId="2158507906" sldId="375"/>
            <ac:grpSpMk id="65" creationId="{6E0C53F1-204E-FA7C-93AF-7B0191C824D2}"/>
          </ac:grpSpMkLst>
        </pc:grpChg>
        <pc:grpChg chg="mod">
          <ac:chgData name="Tim Cook" userId="d1c7cfb340f2c7ab" providerId="LiveId" clId="{B9927A1A-41F0-462D-9B14-213412DBB509}" dt="2023-02-06T02:19:26.743" v="267"/>
          <ac:grpSpMkLst>
            <pc:docMk/>
            <pc:sldMk cId="2158507906" sldId="375"/>
            <ac:grpSpMk id="69" creationId="{684BD155-82C7-CC0E-8E93-302F277F509A}"/>
          </ac:grpSpMkLst>
        </pc:grpChg>
        <pc:grpChg chg="mod">
          <ac:chgData name="Tim Cook" userId="d1c7cfb340f2c7ab" providerId="LiveId" clId="{B9927A1A-41F0-462D-9B14-213412DBB509}" dt="2023-02-06T02:19:45.945" v="286"/>
          <ac:grpSpMkLst>
            <pc:docMk/>
            <pc:sldMk cId="2158507906" sldId="375"/>
            <ac:grpSpMk id="85" creationId="{C10E705F-C13B-4A95-A2F4-27A0E08676FB}"/>
          </ac:grpSpMkLst>
        </pc:grpChg>
        <pc:grpChg chg="mod">
          <ac:chgData name="Tim Cook" userId="d1c7cfb340f2c7ab" providerId="LiveId" clId="{B9927A1A-41F0-462D-9B14-213412DBB509}" dt="2023-02-06T02:19:54.079" v="303"/>
          <ac:grpSpMkLst>
            <pc:docMk/>
            <pc:sldMk cId="2158507906" sldId="375"/>
            <ac:grpSpMk id="96" creationId="{387DAAAF-9061-7EB8-FCD6-ED40D1D7E69A}"/>
          </ac:grpSpMkLst>
        </pc:grpChg>
        <pc:grpChg chg="del mod">
          <ac:chgData name="Tim Cook" userId="d1c7cfb340f2c7ab" providerId="LiveId" clId="{B9927A1A-41F0-462D-9B14-213412DBB509}" dt="2023-02-06T02:20:07.614" v="337"/>
          <ac:grpSpMkLst>
            <pc:docMk/>
            <pc:sldMk cId="2158507906" sldId="375"/>
            <ac:grpSpMk id="110" creationId="{3B14FC10-0A7A-F39B-EBEE-D369DBA0718B}"/>
          </ac:grpSpMkLst>
        </pc:grpChg>
        <pc:grpChg chg="mod">
          <ac:chgData name="Tim Cook" userId="d1c7cfb340f2c7ab" providerId="LiveId" clId="{B9927A1A-41F0-462D-9B14-213412DBB509}" dt="2023-02-06T02:20:12.194" v="346"/>
          <ac:grpSpMkLst>
            <pc:docMk/>
            <pc:sldMk cId="2158507906" sldId="375"/>
            <ac:grpSpMk id="122" creationId="{352F26F8-30D4-59FD-A158-89159A4E7DE9}"/>
          </ac:grpSpMkLst>
        </pc:grp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4" creationId="{C554A0B5-CB48-99F7-BBFE-156E491C23A8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5" creationId="{74D9B0E7-5A30-1D07-ED59-A4520A6B4301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7" creationId="{5CA4CFCA-E7FE-DB42-4722-22A1D02D1507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9" creationId="{88531B2D-CDED-558F-D05B-F3D2C3CFB5F4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0" creationId="{ED7683B1-1BCA-D98A-3855-A9F764BECC4D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1" creationId="{16986B60-C097-085B-9DD7-6BE5ECF6A4B3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3" creationId="{71EB7D95-DCA3-F226-B23D-41FE1FF4DAB7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4" creationId="{125A83B8-597F-8D8D-C0BC-96619F19C552}"/>
          </ac:inkMkLst>
        </pc:inkChg>
        <pc:inkChg chg="add del mod">
          <ac:chgData name="Tim Cook" userId="d1c7cfb340f2c7ab" providerId="LiveId" clId="{B9927A1A-41F0-462D-9B14-213412DBB509}" dt="2023-02-06T02:18:48.367" v="205"/>
          <ac:inkMkLst>
            <pc:docMk/>
            <pc:sldMk cId="2158507906" sldId="375"/>
            <ac:inkMk id="16" creationId="{BEC504EB-E0E8-2EFD-DD86-28E7722FA4AF}"/>
          </ac:inkMkLst>
        </pc:inkChg>
        <pc:inkChg chg="add del mod">
          <ac:chgData name="Tim Cook" userId="d1c7cfb340f2c7ab" providerId="LiveId" clId="{B9927A1A-41F0-462D-9B14-213412DBB509}" dt="2023-02-06T02:18:48.359" v="203"/>
          <ac:inkMkLst>
            <pc:docMk/>
            <pc:sldMk cId="2158507906" sldId="375"/>
            <ac:inkMk id="17" creationId="{BFF118E3-AF4B-B634-3460-E22407CBF6EB}"/>
          </ac:inkMkLst>
        </pc:inkChg>
        <pc:inkChg chg="add del">
          <ac:chgData name="Tim Cook" userId="d1c7cfb340f2c7ab" providerId="LiveId" clId="{B9927A1A-41F0-462D-9B14-213412DBB509}" dt="2023-02-06T02:18:48.367" v="204"/>
          <ac:inkMkLst>
            <pc:docMk/>
            <pc:sldMk cId="2158507906" sldId="375"/>
            <ac:inkMk id="19" creationId="{3AF50608-5CAC-52A3-0803-0B87CC8B1472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0" creationId="{BF1D404F-8BC1-5A1E-23DE-37C418FCE0CE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1" creationId="{DCA5CD8B-63FE-4BB1-8412-7D7A95C65233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2" creationId="{360AD00C-6845-61CD-5A4B-D5E9C1D2166D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4" creationId="{2E6E94D1-5036-0A28-ACE0-BEBBC03BA29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5" creationId="{DC9D7884-6D98-2BC9-1E32-4AFFB7C9408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6" creationId="{2BEA5B8D-2B58-163B-C2D3-011F5CD9B013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7" creationId="{71D7EECC-E0A1-F2DD-398A-5DBC22C675E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8" creationId="{B094E47A-C993-3113-1C1B-2171EC3BA8AA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9" creationId="{6ED38695-14EA-239A-AF72-51E6642978AF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30" creationId="{8D1D274E-EBE7-83EA-902E-A997330940A2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2" creationId="{9A7D01ED-EA37-4251-B388-EC59B96E9923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3" creationId="{1FF8F679-C9AD-1ADE-7B47-B562B69E7CE4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4" creationId="{4D88214C-E0EA-550D-A4E2-2D412C1ACC70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5" creationId="{1F1A04D1-3E24-5467-BC94-D93D0388146A}"/>
          </ac:inkMkLst>
        </pc:inkChg>
        <pc:inkChg chg="add del mod">
          <ac:chgData name="Tim Cook" userId="d1c7cfb340f2c7ab" providerId="LiveId" clId="{B9927A1A-41F0-462D-9B14-213412DBB509}" dt="2023-02-06T02:19:06.481" v="239"/>
          <ac:inkMkLst>
            <pc:docMk/>
            <pc:sldMk cId="2158507906" sldId="375"/>
            <ac:inkMk id="36" creationId="{188DA8BD-D34D-10B9-6101-0FB92D79F14C}"/>
          </ac:inkMkLst>
        </pc:inkChg>
        <pc:inkChg chg="add del mod">
          <ac:chgData name="Tim Cook" userId="d1c7cfb340f2c7ab" providerId="LiveId" clId="{B9927A1A-41F0-462D-9B14-213412DBB509}" dt="2023-02-06T02:19:06.481" v="235"/>
          <ac:inkMkLst>
            <pc:docMk/>
            <pc:sldMk cId="2158507906" sldId="375"/>
            <ac:inkMk id="37" creationId="{B8DECC8D-C3FC-7F46-CBB1-71809608F0EF}"/>
          </ac:inkMkLst>
        </pc:inkChg>
        <pc:inkChg chg="add del mod">
          <ac:chgData name="Tim Cook" userId="d1c7cfb340f2c7ab" providerId="LiveId" clId="{B9927A1A-41F0-462D-9B14-213412DBB509}" dt="2023-02-06T02:19:06.481" v="233"/>
          <ac:inkMkLst>
            <pc:docMk/>
            <pc:sldMk cId="2158507906" sldId="375"/>
            <ac:inkMk id="38" creationId="{55CA3B46-A3C5-901D-D3F0-A8078BD2DC64}"/>
          </ac:inkMkLst>
        </pc:inkChg>
        <pc:inkChg chg="add del mod">
          <ac:chgData name="Tim Cook" userId="d1c7cfb340f2c7ab" providerId="LiveId" clId="{B9927A1A-41F0-462D-9B14-213412DBB509}" dt="2023-02-06T02:19:06.481" v="240"/>
          <ac:inkMkLst>
            <pc:docMk/>
            <pc:sldMk cId="2158507906" sldId="375"/>
            <ac:inkMk id="39" creationId="{0D259EC2-6AB5-D204-D37C-0E30FB17C9B9}"/>
          </ac:inkMkLst>
        </pc:inkChg>
        <pc:inkChg chg="add del mod">
          <ac:chgData name="Tim Cook" userId="d1c7cfb340f2c7ab" providerId="LiveId" clId="{B9927A1A-41F0-462D-9B14-213412DBB509}" dt="2023-02-06T02:19:06.474" v="232"/>
          <ac:inkMkLst>
            <pc:docMk/>
            <pc:sldMk cId="2158507906" sldId="375"/>
            <ac:inkMk id="40" creationId="{779D99F9-C17F-6B3B-A3A2-3B73A5706C5E}"/>
          </ac:inkMkLst>
        </pc:inkChg>
        <pc:inkChg chg="add del mod">
          <ac:chgData name="Tim Cook" userId="d1c7cfb340f2c7ab" providerId="LiveId" clId="{B9927A1A-41F0-462D-9B14-213412DBB509}" dt="2023-02-06T02:19:06.481" v="234"/>
          <ac:inkMkLst>
            <pc:docMk/>
            <pc:sldMk cId="2158507906" sldId="375"/>
            <ac:inkMk id="41" creationId="{4AF27A10-A087-C477-692A-F68E2B87A0AB}"/>
          </ac:inkMkLst>
        </pc:inkChg>
        <pc:inkChg chg="add del mod">
          <ac:chgData name="Tim Cook" userId="d1c7cfb340f2c7ab" providerId="LiveId" clId="{B9927A1A-41F0-462D-9B14-213412DBB509}" dt="2023-02-06T02:19:06.481" v="238"/>
          <ac:inkMkLst>
            <pc:docMk/>
            <pc:sldMk cId="2158507906" sldId="375"/>
            <ac:inkMk id="42" creationId="{65635AE5-9279-0569-216D-4A582F328565}"/>
          </ac:inkMkLst>
        </pc:inkChg>
        <pc:inkChg chg="add del mod">
          <ac:chgData name="Tim Cook" userId="d1c7cfb340f2c7ab" providerId="LiveId" clId="{B9927A1A-41F0-462D-9B14-213412DBB509}" dt="2023-02-06T02:19:06.481" v="237"/>
          <ac:inkMkLst>
            <pc:docMk/>
            <pc:sldMk cId="2158507906" sldId="375"/>
            <ac:inkMk id="43" creationId="{0AC559FC-8565-6D63-F086-43AFDFB9AA7A}"/>
          </ac:inkMkLst>
        </pc:inkChg>
        <pc:inkChg chg="add del mod">
          <ac:chgData name="Tim Cook" userId="d1c7cfb340f2c7ab" providerId="LiveId" clId="{B9927A1A-41F0-462D-9B14-213412DBB509}" dt="2023-02-06T02:19:06.481" v="236"/>
          <ac:inkMkLst>
            <pc:docMk/>
            <pc:sldMk cId="2158507906" sldId="375"/>
            <ac:inkMk id="44" creationId="{8276469C-0F8A-63D8-2137-9D9F8772EB9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7" creationId="{76A53A58-A80A-8F0A-907A-CE7C437412F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8" creationId="{F0BD9A1F-CD21-4FD6-CB66-CEF4B287D5F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9" creationId="{698055FA-B153-4541-036F-F6A3B50FF7A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0" creationId="{09D30FA3-5C51-1C1E-EF7A-FFC60C0BA07E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1" creationId="{871CF8FB-BD3C-DA2D-BA61-C7F71FC9E6A6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2" creationId="{786B7D41-E11D-CEB3-C640-305A1235D395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3" creationId="{B635AF6A-FDA1-F32E-E179-74AF467C6F48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4" creationId="{2A8901B5-E536-9783-12EF-410D7F2CAF2A}"/>
          </ac:inkMkLst>
        </pc:inkChg>
        <pc:inkChg chg="add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6" creationId="{7C264605-3161-C485-2605-D8DD7CB3521F}"/>
          </ac:inkMkLst>
        </pc:inkChg>
        <pc:inkChg chg="add del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7" creationId="{C8B2B732-70B6-CD27-8682-0ECEC5CBB376}"/>
          </ac:inkMkLst>
        </pc:inkChg>
        <pc:inkChg chg="add del mod">
          <ac:chgData name="Tim Cook" userId="d1c7cfb340f2c7ab" providerId="LiveId" clId="{B9927A1A-41F0-462D-9B14-213412DBB509}" dt="2023-02-06T02:19:17.760" v="257"/>
          <ac:inkMkLst>
            <pc:docMk/>
            <pc:sldMk cId="2158507906" sldId="375"/>
            <ac:inkMk id="58" creationId="{F968B604-05AF-A659-E4F5-52922525AB11}"/>
          </ac:inkMkLst>
        </pc:inkChg>
        <pc:inkChg chg="add del mod">
          <ac:chgData name="Tim Cook" userId="d1c7cfb340f2c7ab" providerId="LiveId" clId="{B9927A1A-41F0-462D-9B14-213412DBB509}" dt="2023-02-06T02:19:17.760" v="258"/>
          <ac:inkMkLst>
            <pc:docMk/>
            <pc:sldMk cId="2158507906" sldId="375"/>
            <ac:inkMk id="59" creationId="{BFBA2603-E9D5-619A-6E1D-A52F4205F856}"/>
          </ac:inkMkLst>
        </pc:inkChg>
        <pc:inkChg chg="add del mod">
          <ac:chgData name="Tim Cook" userId="d1c7cfb340f2c7ab" providerId="LiveId" clId="{B9927A1A-41F0-462D-9B14-213412DBB509}" dt="2023-02-06T02:19:17.760" v="256"/>
          <ac:inkMkLst>
            <pc:docMk/>
            <pc:sldMk cId="2158507906" sldId="375"/>
            <ac:inkMk id="60" creationId="{BA86D00C-3260-8FF1-E0D4-37CADCA435FE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2" creationId="{2560239F-08DD-F0D3-42DE-1FF9B2EA005B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3" creationId="{B9689544-DB6D-BE11-4EAC-8459700780D8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4" creationId="{F5A973BE-5CA6-F03B-11A3-D5C56BEFC14A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6" creationId="{C9D886F7-C063-B83D-64DC-DD383210F7D7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7" creationId="{6460BEFC-CC48-65BA-6C7E-26698B6D6C89}"/>
          </ac:inkMkLst>
        </pc:inkChg>
        <pc:inkChg chg="add">
          <ac:chgData name="Tim Cook" userId="d1c7cfb340f2c7ab" providerId="LiveId" clId="{B9927A1A-41F0-462D-9B14-213412DBB509}" dt="2023-02-06T02:19:26.165" v="266" actId="9405"/>
          <ac:inkMkLst>
            <pc:docMk/>
            <pc:sldMk cId="2158507906" sldId="375"/>
            <ac:inkMk id="68" creationId="{FDABBC50-AC41-C22A-A8E6-DC0325BC68B7}"/>
          </ac:inkMkLst>
        </pc:inkChg>
        <pc:inkChg chg="add del">
          <ac:chgData name="Tim Cook" userId="d1c7cfb340f2c7ab" providerId="LiveId" clId="{B9927A1A-41F0-462D-9B14-213412DBB509}" dt="2023-02-06T02:19:29.224" v="269"/>
          <ac:inkMkLst>
            <pc:docMk/>
            <pc:sldMk cId="2158507906" sldId="375"/>
            <ac:inkMk id="70" creationId="{5D6674D7-1870-07D8-829A-3FDBDAE6EDA5}"/>
          </ac:inkMkLst>
        </pc:inkChg>
        <pc:inkChg chg="add del">
          <ac:chgData name="Tim Cook" userId="d1c7cfb340f2c7ab" providerId="LiveId" clId="{B9927A1A-41F0-462D-9B14-213412DBB509}" dt="2023-02-06T02:19:31.670" v="271"/>
          <ac:inkMkLst>
            <pc:docMk/>
            <pc:sldMk cId="2158507906" sldId="375"/>
            <ac:inkMk id="71" creationId="{3E47C834-D0E5-E041-F6E5-09444F6138A9}"/>
          </ac:inkMkLst>
        </pc:inkChg>
        <pc:inkChg chg="add del">
          <ac:chgData name="Tim Cook" userId="d1c7cfb340f2c7ab" providerId="LiveId" clId="{B9927A1A-41F0-462D-9B14-213412DBB509}" dt="2023-02-06T02:19:34.484" v="273"/>
          <ac:inkMkLst>
            <pc:docMk/>
            <pc:sldMk cId="2158507906" sldId="375"/>
            <ac:inkMk id="72" creationId="{B6D69A16-4AC9-2134-9082-BD931A165BE6}"/>
          </ac:inkMkLst>
        </pc:inkChg>
        <pc:inkChg chg="add">
          <ac:chgData name="Tim Cook" userId="d1c7cfb340f2c7ab" providerId="LiveId" clId="{B9927A1A-41F0-462D-9B14-213412DBB509}" dt="2023-02-06T02:19:36.194" v="274" actId="9405"/>
          <ac:inkMkLst>
            <pc:docMk/>
            <pc:sldMk cId="2158507906" sldId="375"/>
            <ac:inkMk id="73" creationId="{2FADFFB1-4F7B-BECC-2AF1-DAF6BED53D56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4" creationId="{35ED3A9F-6905-E2E9-C70A-414320082F4B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5" creationId="{82B3D0BC-EBBA-4AF7-FE4D-12D6A771B649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6" creationId="{59ACF94D-D2A0-CE16-D79E-CA1DB788262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7" creationId="{DF439B50-095F-B359-DEBC-1C619DB4A2B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8" creationId="{EB0E5E5D-3C0B-FEC9-7F98-8FC0133AC134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9" creationId="{660C1576-D6C0-B425-A892-A02E58AE2C9D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0" creationId="{4D2C0198-CFF2-934B-A3C3-57D1A59AECC2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1" creationId="{BE4C65EE-EBEE-11B1-F5CE-17DE0C62BBD7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2" creationId="{9327A7F3-5CAD-C8B0-D251-A186E0333D08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3" creationId="{200E87E5-AC57-F535-F404-4A587A7564F0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4" creationId="{04EAB37A-27F8-2719-B963-21CE7AA6BC63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6" creationId="{FE37EB26-7540-E371-C1AC-D06AF60F173C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7" creationId="{6D696FFA-4797-9BFF-06E9-8C16C7163339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8" creationId="{93BDFCBF-0D53-55BC-53C7-D94DB4DAB0CA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9" creationId="{83207521-22C9-B362-A881-3B3311B7C9A8}"/>
          </ac:inkMkLst>
        </pc:inkChg>
        <pc:inkChg chg="add del">
          <ac:chgData name="Tim Cook" userId="d1c7cfb340f2c7ab" providerId="LiveId" clId="{B9927A1A-41F0-462D-9B14-213412DBB509}" dt="2023-02-06T02:19:53.990" v="300"/>
          <ac:inkMkLst>
            <pc:docMk/>
            <pc:sldMk cId="2158507906" sldId="375"/>
            <ac:inkMk id="90" creationId="{1EE2583A-56D7-B197-B334-F9D1E92B8A9F}"/>
          </ac:inkMkLst>
        </pc:inkChg>
        <pc:inkChg chg="add del">
          <ac:chgData name="Tim Cook" userId="d1c7cfb340f2c7ab" providerId="LiveId" clId="{B9927A1A-41F0-462D-9B14-213412DBB509}" dt="2023-02-06T02:19:53.990" v="301"/>
          <ac:inkMkLst>
            <pc:docMk/>
            <pc:sldMk cId="2158507906" sldId="375"/>
            <ac:inkMk id="91" creationId="{A790A808-1452-6DBD-2EC2-585C711CA90C}"/>
          </ac:inkMkLst>
        </pc:inkChg>
        <pc:inkChg chg="add del">
          <ac:chgData name="Tim Cook" userId="d1c7cfb340f2c7ab" providerId="LiveId" clId="{B9927A1A-41F0-462D-9B14-213412DBB509}" dt="2023-02-06T02:19:53.990" v="299"/>
          <ac:inkMkLst>
            <pc:docMk/>
            <pc:sldMk cId="2158507906" sldId="375"/>
            <ac:inkMk id="92" creationId="{F96FC29F-80DB-DB01-801C-14E76333EC4C}"/>
          </ac:inkMkLst>
        </pc:inkChg>
        <pc:inkChg chg="add del">
          <ac:chgData name="Tim Cook" userId="d1c7cfb340f2c7ab" providerId="LiveId" clId="{B9927A1A-41F0-462D-9B14-213412DBB509}" dt="2023-02-06T02:19:53.998" v="302"/>
          <ac:inkMkLst>
            <pc:docMk/>
            <pc:sldMk cId="2158507906" sldId="375"/>
            <ac:inkMk id="93" creationId="{D5B60720-01AA-CA6A-D7C5-DCD8F3A305FC}"/>
          </ac:inkMkLst>
        </pc:inkChg>
        <pc:inkChg chg="add del">
          <ac:chgData name="Tim Cook" userId="d1c7cfb340f2c7ab" providerId="LiveId" clId="{B9927A1A-41F0-462D-9B14-213412DBB509}" dt="2023-02-06T02:19:53.990" v="298"/>
          <ac:inkMkLst>
            <pc:docMk/>
            <pc:sldMk cId="2158507906" sldId="375"/>
            <ac:inkMk id="94" creationId="{53BB5C41-F3DD-915E-2AD4-3FF21C89EF4B}"/>
          </ac:inkMkLst>
        </pc:inkChg>
        <pc:inkChg chg="add del">
          <ac:chgData name="Tim Cook" userId="d1c7cfb340f2c7ab" providerId="LiveId" clId="{B9927A1A-41F0-462D-9B14-213412DBB509}" dt="2023-02-06T02:19:53.990" v="297"/>
          <ac:inkMkLst>
            <pc:docMk/>
            <pc:sldMk cId="2158507906" sldId="375"/>
            <ac:inkMk id="95" creationId="{179F5BA7-6A2B-A913-B371-62C4946CA0F1}"/>
          </ac:inkMkLst>
        </pc:inkChg>
        <pc:inkChg chg="add del">
          <ac:chgData name="Tim Cook" userId="d1c7cfb340f2c7ab" providerId="LiveId" clId="{B9927A1A-41F0-462D-9B14-213412DBB509}" dt="2023-02-06T02:19:58.667" v="312"/>
          <ac:inkMkLst>
            <pc:docMk/>
            <pc:sldMk cId="2158507906" sldId="375"/>
            <ac:inkMk id="97" creationId="{B6ECCD34-10B8-F4AE-D629-705CDDF9176C}"/>
          </ac:inkMkLst>
        </pc:inkChg>
        <pc:inkChg chg="add del">
          <ac:chgData name="Tim Cook" userId="d1c7cfb340f2c7ab" providerId="LiveId" clId="{B9927A1A-41F0-462D-9B14-213412DBB509}" dt="2023-02-06T02:19:58.667" v="310"/>
          <ac:inkMkLst>
            <pc:docMk/>
            <pc:sldMk cId="2158507906" sldId="375"/>
            <ac:inkMk id="98" creationId="{A859BA8A-6968-8D35-39C8-A8E98DA88E44}"/>
          </ac:inkMkLst>
        </pc:inkChg>
        <pc:inkChg chg="add del">
          <ac:chgData name="Tim Cook" userId="d1c7cfb340f2c7ab" providerId="LiveId" clId="{B9927A1A-41F0-462D-9B14-213412DBB509}" dt="2023-02-06T02:19:58.667" v="313"/>
          <ac:inkMkLst>
            <pc:docMk/>
            <pc:sldMk cId="2158507906" sldId="375"/>
            <ac:inkMk id="99" creationId="{D141FDB6-0A18-AA1B-0E7E-7E6C4178D52E}"/>
          </ac:inkMkLst>
        </pc:inkChg>
        <pc:inkChg chg="add del">
          <ac:chgData name="Tim Cook" userId="d1c7cfb340f2c7ab" providerId="LiveId" clId="{B9927A1A-41F0-462D-9B14-213412DBB509}" dt="2023-02-06T02:19:58.667" v="311"/>
          <ac:inkMkLst>
            <pc:docMk/>
            <pc:sldMk cId="2158507906" sldId="375"/>
            <ac:inkMk id="100" creationId="{E76CAC5F-2655-9ACE-96CA-FD748F18D107}"/>
          </ac:inkMkLst>
        </pc:inkChg>
        <pc:inkChg chg="add del">
          <ac:chgData name="Tim Cook" userId="d1c7cfb340f2c7ab" providerId="LiveId" clId="{B9927A1A-41F0-462D-9B14-213412DBB509}" dt="2023-02-06T02:19:58.667" v="314"/>
          <ac:inkMkLst>
            <pc:docMk/>
            <pc:sldMk cId="2158507906" sldId="375"/>
            <ac:inkMk id="101" creationId="{B66DB44D-8500-3A12-48FD-AB10B080CE4A}"/>
          </ac:inkMkLst>
        </pc:inkChg>
        <pc:inkChg chg="add del">
          <ac:chgData name="Tim Cook" userId="d1c7cfb340f2c7ab" providerId="LiveId" clId="{B9927A1A-41F0-462D-9B14-213412DBB509}" dt="2023-02-06T02:19:58.667" v="315"/>
          <ac:inkMkLst>
            <pc:docMk/>
            <pc:sldMk cId="2158507906" sldId="375"/>
            <ac:inkMk id="102" creationId="{546910A8-B30C-2DFE-4FA6-E28BBA1D5C5D}"/>
          </ac:inkMkLst>
        </pc:inkChg>
        <pc:inkChg chg="add del mod">
          <ac:chgData name="Tim Cook" userId="d1c7cfb340f2c7ab" providerId="LiveId" clId="{B9927A1A-41F0-462D-9B14-213412DBB509}" dt="2023-02-06T02:20:07.614" v="337"/>
          <ac:inkMkLst>
            <pc:docMk/>
            <pc:sldMk cId="2158507906" sldId="375"/>
            <ac:inkMk id="103" creationId="{CF68EFFC-57E3-CB3F-B791-FC4A03EC6D9C}"/>
          </ac:inkMkLst>
        </pc:inkChg>
        <pc:inkChg chg="add del mod">
          <ac:chgData name="Tim Cook" userId="d1c7cfb340f2c7ab" providerId="LiveId" clId="{B9927A1A-41F0-462D-9B14-213412DBB509}" dt="2023-02-06T02:20:07.614" v="338"/>
          <ac:inkMkLst>
            <pc:docMk/>
            <pc:sldMk cId="2158507906" sldId="375"/>
            <ac:inkMk id="104" creationId="{DAC14C9D-D1E5-273F-28F1-0A5135697E1C}"/>
          </ac:inkMkLst>
        </pc:inkChg>
        <pc:inkChg chg="add del mod">
          <ac:chgData name="Tim Cook" userId="d1c7cfb340f2c7ab" providerId="LiveId" clId="{B9927A1A-41F0-462D-9B14-213412DBB509}" dt="2023-02-06T02:20:07.614" v="332"/>
          <ac:inkMkLst>
            <pc:docMk/>
            <pc:sldMk cId="2158507906" sldId="375"/>
            <ac:inkMk id="105" creationId="{C0AA8E3E-304D-7685-FA67-EB7AACB9B886}"/>
          </ac:inkMkLst>
        </pc:inkChg>
        <pc:inkChg chg="add del">
          <ac:chgData name="Tim Cook" userId="d1c7cfb340f2c7ab" providerId="LiveId" clId="{B9927A1A-41F0-462D-9B14-213412DBB509}" dt="2023-02-06T02:20:03.487" v="324"/>
          <ac:inkMkLst>
            <pc:docMk/>
            <pc:sldMk cId="2158507906" sldId="375"/>
            <ac:inkMk id="106" creationId="{33B93A62-072D-0660-0DEC-940DF4075C62}"/>
          </ac:inkMkLst>
        </pc:inkChg>
        <pc:inkChg chg="add del">
          <ac:chgData name="Tim Cook" userId="d1c7cfb340f2c7ab" providerId="LiveId" clId="{B9927A1A-41F0-462D-9B14-213412DBB509}" dt="2023-02-06T02:20:03.487" v="323"/>
          <ac:inkMkLst>
            <pc:docMk/>
            <pc:sldMk cId="2158507906" sldId="375"/>
            <ac:inkMk id="107" creationId="{D6C7D37A-35C1-3ADC-72C5-56ADDEBB7811}"/>
          </ac:inkMkLst>
        </pc:inkChg>
        <pc:inkChg chg="add del">
          <ac:chgData name="Tim Cook" userId="d1c7cfb340f2c7ab" providerId="LiveId" clId="{B9927A1A-41F0-462D-9B14-213412DBB509}" dt="2023-02-06T02:20:03.487" v="325"/>
          <ac:inkMkLst>
            <pc:docMk/>
            <pc:sldMk cId="2158507906" sldId="375"/>
            <ac:inkMk id="108" creationId="{0045573C-9301-DC22-F57F-34F0F46D4877}"/>
          </ac:inkMkLst>
        </pc:inkChg>
        <pc:inkChg chg="add del">
          <ac:chgData name="Tim Cook" userId="d1c7cfb340f2c7ab" providerId="LiveId" clId="{B9927A1A-41F0-462D-9B14-213412DBB509}" dt="2023-02-06T02:20:03.487" v="326"/>
          <ac:inkMkLst>
            <pc:docMk/>
            <pc:sldMk cId="2158507906" sldId="375"/>
            <ac:inkMk id="109" creationId="{92EC7D5C-7ADD-DF45-6345-08E527D6833C}"/>
          </ac:inkMkLst>
        </pc:inkChg>
        <pc:inkChg chg="add del">
          <ac:chgData name="Tim Cook" userId="d1c7cfb340f2c7ab" providerId="LiveId" clId="{B9927A1A-41F0-462D-9B14-213412DBB509}" dt="2023-02-06T02:20:07.614" v="336"/>
          <ac:inkMkLst>
            <pc:docMk/>
            <pc:sldMk cId="2158507906" sldId="375"/>
            <ac:inkMk id="111" creationId="{683BC363-07C2-DF53-7B87-327AE8C679CA}"/>
          </ac:inkMkLst>
        </pc:inkChg>
        <pc:inkChg chg="add del">
          <ac:chgData name="Tim Cook" userId="d1c7cfb340f2c7ab" providerId="LiveId" clId="{B9927A1A-41F0-462D-9B14-213412DBB509}" dt="2023-02-06T02:20:07.614" v="333"/>
          <ac:inkMkLst>
            <pc:docMk/>
            <pc:sldMk cId="2158507906" sldId="375"/>
            <ac:inkMk id="112" creationId="{D9C13BB9-7030-FFF8-DE5B-A3532F342B35}"/>
          </ac:inkMkLst>
        </pc:inkChg>
        <pc:inkChg chg="add del">
          <ac:chgData name="Tim Cook" userId="d1c7cfb340f2c7ab" providerId="LiveId" clId="{B9927A1A-41F0-462D-9B14-213412DBB509}" dt="2023-02-06T02:20:07.614" v="335"/>
          <ac:inkMkLst>
            <pc:docMk/>
            <pc:sldMk cId="2158507906" sldId="375"/>
            <ac:inkMk id="113" creationId="{CC8C5682-D82C-C2E2-D36F-6AD22654607D}"/>
          </ac:inkMkLst>
        </pc:inkChg>
        <pc:inkChg chg="add del">
          <ac:chgData name="Tim Cook" userId="d1c7cfb340f2c7ab" providerId="LiveId" clId="{B9927A1A-41F0-462D-9B14-213412DBB509}" dt="2023-02-06T02:20:07.614" v="334"/>
          <ac:inkMkLst>
            <pc:docMk/>
            <pc:sldMk cId="2158507906" sldId="375"/>
            <ac:inkMk id="114" creationId="{2798C772-027A-9288-B75B-326439E2973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5" creationId="{AA575B14-8165-A4AC-E51A-0FAD1EA74B7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6" creationId="{A6D6D491-633A-0BB6-6215-36E1197FDE1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7" creationId="{8646617F-E4A4-DE78-B21D-CD7400B1BCAF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8" creationId="{4D67F2A4-A0A8-1A0E-F49F-9B98C6345B3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9" creationId="{20A493C9-5221-1EAE-BAA5-252D0D8B1FF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0" creationId="{2EE84A58-DCD8-D80A-7F24-8F6C484E6CF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1" creationId="{520AC9C6-4D7C-B5CC-4944-A66DCCA4EB53}"/>
          </ac:inkMkLst>
        </pc:inkChg>
      </pc:sldChg>
    </pc:docChg>
  </pc:docChgLst>
  <pc:docChgLst>
    <pc:chgData name="Tim Cook" userId="d1c7cfb340f2c7ab" providerId="LiveId" clId="{FAA41CA0-58A2-43D6-AEB4-78039B1EF375}"/>
    <pc:docChg chg="undo redo custSel addSld delSld modSld">
      <pc:chgData name="Tim Cook" userId="d1c7cfb340f2c7ab" providerId="LiveId" clId="{FAA41CA0-58A2-43D6-AEB4-78039B1EF375}" dt="2023-04-07T00:53:43.618" v="1829"/>
      <pc:docMkLst>
        <pc:docMk/>
      </pc:docMkLst>
      <pc:sldChg chg="addSp delSp modSp mod">
        <pc:chgData name="Tim Cook" userId="d1c7cfb340f2c7ab" providerId="LiveId" clId="{FAA41CA0-58A2-43D6-AEB4-78039B1EF375}" dt="2023-04-06T23:45:49.660" v="277" actId="9405"/>
        <pc:sldMkLst>
          <pc:docMk/>
          <pc:sldMk cId="2438392124" sldId="450"/>
        </pc:sldMkLst>
        <pc:grpChg chg="del mod">
          <ac:chgData name="Tim Cook" userId="d1c7cfb340f2c7ab" providerId="LiveId" clId="{FAA41CA0-58A2-43D6-AEB4-78039B1EF375}" dt="2023-04-06T23:43:34.631" v="201"/>
          <ac:grpSpMkLst>
            <pc:docMk/>
            <pc:sldMk cId="2438392124" sldId="450"/>
            <ac:grpSpMk id="6" creationId="{0AE3182D-0F5E-3597-D640-9EE01333D8C1}"/>
          </ac:grpSpMkLst>
        </pc:grpChg>
        <pc:grpChg chg="mod">
          <ac:chgData name="Tim Cook" userId="d1c7cfb340f2c7ab" providerId="LiveId" clId="{FAA41CA0-58A2-43D6-AEB4-78039B1EF375}" dt="2023-04-06T23:38:56.181" v="16"/>
          <ac:grpSpMkLst>
            <pc:docMk/>
            <pc:sldMk cId="2438392124" sldId="450"/>
            <ac:grpSpMk id="11" creationId="{5A1EA635-C1A7-1D73-3321-87DC607769AB}"/>
          </ac:grpSpMkLst>
        </pc:grpChg>
        <pc:grpChg chg="mod">
          <ac:chgData name="Tim Cook" userId="d1c7cfb340f2c7ab" providerId="LiveId" clId="{FAA41CA0-58A2-43D6-AEB4-78039B1EF375}" dt="2023-04-06T23:38:57.620" v="19"/>
          <ac:grpSpMkLst>
            <pc:docMk/>
            <pc:sldMk cId="2438392124" sldId="450"/>
            <ac:grpSpMk id="14" creationId="{1E81DEF0-FDC5-11E7-5E57-4E016EC3A1E0}"/>
          </ac:grpSpMkLst>
        </pc:grpChg>
        <pc:grpChg chg="del mod">
          <ac:chgData name="Tim Cook" userId="d1c7cfb340f2c7ab" providerId="LiveId" clId="{FAA41CA0-58A2-43D6-AEB4-78039B1EF375}" dt="2023-04-06T23:43:46.708" v="206"/>
          <ac:grpSpMkLst>
            <pc:docMk/>
            <pc:sldMk cId="2438392124" sldId="450"/>
            <ac:grpSpMk id="15" creationId="{FFCD08A4-AB9C-1A02-C4A4-1D549A52BA95}"/>
          </ac:grpSpMkLst>
        </pc:grpChg>
        <pc:grpChg chg="mod">
          <ac:chgData name="Tim Cook" userId="d1c7cfb340f2c7ab" providerId="LiveId" clId="{FAA41CA0-58A2-43D6-AEB4-78039B1EF375}" dt="2023-04-06T23:45:37.760" v="271"/>
          <ac:grpSpMkLst>
            <pc:docMk/>
            <pc:sldMk cId="2438392124" sldId="450"/>
            <ac:grpSpMk id="17" creationId="{1A3CF3EF-F79C-79F2-BB0A-102A8E0109AC}"/>
          </ac:grpSpMkLst>
        </pc:grpChg>
        <pc:grpChg chg="del mod">
          <ac:chgData name="Tim Cook" userId="d1c7cfb340f2c7ab" providerId="LiveId" clId="{FAA41CA0-58A2-43D6-AEB4-78039B1EF375}" dt="2023-04-06T23:39:01.203" v="23"/>
          <ac:grpSpMkLst>
            <pc:docMk/>
            <pc:sldMk cId="2438392124" sldId="450"/>
            <ac:grpSpMk id="17" creationId="{24AEB162-07B9-6748-BE79-BC4DA3F12935}"/>
          </ac:grpSpMkLst>
        </pc:grpChg>
        <pc:grpChg chg="del mod">
          <ac:chgData name="Tim Cook" userId="d1c7cfb340f2c7ab" providerId="LiveId" clId="{FAA41CA0-58A2-43D6-AEB4-78039B1EF375}" dt="2023-04-06T23:39:18.918" v="48"/>
          <ac:grpSpMkLst>
            <pc:docMk/>
            <pc:sldMk cId="2438392124" sldId="450"/>
            <ac:grpSpMk id="30" creationId="{BA809F27-314B-6497-F261-A8C158F620EB}"/>
          </ac:grpSpMkLst>
        </pc:grpChg>
        <pc:grpChg chg="mod">
          <ac:chgData name="Tim Cook" userId="d1c7cfb340f2c7ab" providerId="LiveId" clId="{FAA41CA0-58A2-43D6-AEB4-78039B1EF375}" dt="2023-04-06T23:39:09.674" v="37"/>
          <ac:grpSpMkLst>
            <pc:docMk/>
            <pc:sldMk cId="2438392124" sldId="450"/>
            <ac:grpSpMk id="31" creationId="{641BE1EA-3601-9D41-73D5-F57D2800B3E8}"/>
          </ac:grpSpMkLst>
        </pc:grpChg>
        <pc:grpChg chg="mod">
          <ac:chgData name="Tim Cook" userId="d1c7cfb340f2c7ab" providerId="LiveId" clId="{FAA41CA0-58A2-43D6-AEB4-78039B1EF375}" dt="2023-04-06T23:39:09.674" v="37"/>
          <ac:grpSpMkLst>
            <pc:docMk/>
            <pc:sldMk cId="2438392124" sldId="450"/>
            <ac:grpSpMk id="32" creationId="{CC9991C9-C9A2-E76E-132C-E8D2D9678FA0}"/>
          </ac:grpSpMkLst>
        </pc:grpChg>
        <pc:grpChg chg="del mod">
          <ac:chgData name="Tim Cook" userId="d1c7cfb340f2c7ab" providerId="LiveId" clId="{FAA41CA0-58A2-43D6-AEB4-78039B1EF375}" dt="2023-04-06T23:43:58.419" v="224"/>
          <ac:grpSpMkLst>
            <pc:docMk/>
            <pc:sldMk cId="2438392124" sldId="450"/>
            <ac:grpSpMk id="39" creationId="{EDBD501A-2F4C-3B06-75E5-28AAD6337952}"/>
          </ac:grpSpMkLst>
        </pc:grpChg>
        <pc:grpChg chg="del mod">
          <ac:chgData name="Tim Cook" userId="d1c7cfb340f2c7ab" providerId="LiveId" clId="{FAA41CA0-58A2-43D6-AEB4-78039B1EF375}" dt="2023-04-06T23:39:21.460" v="55"/>
          <ac:grpSpMkLst>
            <pc:docMk/>
            <pc:sldMk cId="2438392124" sldId="450"/>
            <ac:grpSpMk id="41" creationId="{6018DD5A-591D-B19E-03B7-0D67FD468142}"/>
          </ac:grpSpMkLst>
        </pc:grpChg>
        <pc:grpChg chg="mod">
          <ac:chgData name="Tim Cook" userId="d1c7cfb340f2c7ab" providerId="LiveId" clId="{FAA41CA0-58A2-43D6-AEB4-78039B1EF375}" dt="2023-04-06T23:39:18.918" v="48"/>
          <ac:grpSpMkLst>
            <pc:docMk/>
            <pc:sldMk cId="2438392124" sldId="450"/>
            <ac:grpSpMk id="42" creationId="{0E1A6916-471B-D852-6794-B212DF73F78F}"/>
          </ac:grpSpMkLst>
        </pc:grpChg>
        <pc:grpChg chg="del mod">
          <ac:chgData name="Tim Cook" userId="d1c7cfb340f2c7ab" providerId="LiveId" clId="{FAA41CA0-58A2-43D6-AEB4-78039B1EF375}" dt="2023-04-06T23:44:03.647" v="234"/>
          <ac:grpSpMkLst>
            <pc:docMk/>
            <pc:sldMk cId="2438392124" sldId="450"/>
            <ac:grpSpMk id="43" creationId="{BC720555-BE1D-A75A-294A-7EF606052590}"/>
          </ac:grpSpMkLst>
        </pc:grpChg>
        <pc:grpChg chg="del mod">
          <ac:chgData name="Tim Cook" userId="d1c7cfb340f2c7ab" providerId="LiveId" clId="{FAA41CA0-58A2-43D6-AEB4-78039B1EF375}" dt="2023-04-06T23:41:41.128" v="180"/>
          <ac:grpSpMkLst>
            <pc:docMk/>
            <pc:sldMk cId="2438392124" sldId="450"/>
            <ac:grpSpMk id="49" creationId="{C6555BB6-E6B7-3DD1-6874-4085D064BD8E}"/>
          </ac:grpSpMkLst>
        </pc:grpChg>
        <pc:grpChg chg="mod">
          <ac:chgData name="Tim Cook" userId="d1c7cfb340f2c7ab" providerId="LiveId" clId="{FAA41CA0-58A2-43D6-AEB4-78039B1EF375}" dt="2023-04-06T23:39:24.877" v="59"/>
          <ac:grpSpMkLst>
            <pc:docMk/>
            <pc:sldMk cId="2438392124" sldId="450"/>
            <ac:grpSpMk id="53" creationId="{4388EA3E-BCC1-A336-579D-19ABA8F3CA54}"/>
          </ac:grpSpMkLst>
        </pc:grpChg>
        <pc:grpChg chg="mod">
          <ac:chgData name="Tim Cook" userId="d1c7cfb340f2c7ab" providerId="LiveId" clId="{FAA41CA0-58A2-43D6-AEB4-78039B1EF375}" dt="2023-04-06T23:39:25.963" v="62"/>
          <ac:grpSpMkLst>
            <pc:docMk/>
            <pc:sldMk cId="2438392124" sldId="450"/>
            <ac:grpSpMk id="56" creationId="{C6329899-107F-7F62-D678-4F4493757599}"/>
          </ac:grpSpMkLst>
        </pc:grpChg>
        <pc:grpChg chg="del mod">
          <ac:chgData name="Tim Cook" userId="d1c7cfb340f2c7ab" providerId="LiveId" clId="{FAA41CA0-58A2-43D6-AEB4-78039B1EF375}" dt="2023-04-06T23:44:06.876" v="239"/>
          <ac:grpSpMkLst>
            <pc:docMk/>
            <pc:sldMk cId="2438392124" sldId="450"/>
            <ac:grpSpMk id="59" creationId="{4123E3BE-7E50-BE46-2850-CD96C77CE102}"/>
          </ac:grpSpMkLst>
        </pc:grpChg>
        <pc:grpChg chg="mod">
          <ac:chgData name="Tim Cook" userId="d1c7cfb340f2c7ab" providerId="LiveId" clId="{FAA41CA0-58A2-43D6-AEB4-78039B1EF375}" dt="2023-04-06T23:44:06.876" v="239"/>
          <ac:grpSpMkLst>
            <pc:docMk/>
            <pc:sldMk cId="2438392124" sldId="450"/>
            <ac:grpSpMk id="64" creationId="{FDB07841-B430-6D12-4F34-8FD27ADFD9C0}"/>
          </ac:grpSpMkLst>
        </pc:grpChg>
        <pc:grpChg chg="mod">
          <ac:chgData name="Tim Cook" userId="d1c7cfb340f2c7ab" providerId="LiveId" clId="{FAA41CA0-58A2-43D6-AEB4-78039B1EF375}" dt="2023-04-06T23:39:32.237" v="78"/>
          <ac:grpSpMkLst>
            <pc:docMk/>
            <pc:sldMk cId="2438392124" sldId="450"/>
            <ac:grpSpMk id="66" creationId="{91CE8772-2AB9-FD52-09CB-72835FBB4A9B}"/>
          </ac:grpSpMkLst>
        </pc:grpChg>
        <pc:grpChg chg="mod">
          <ac:chgData name="Tim Cook" userId="d1c7cfb340f2c7ab" providerId="LiveId" clId="{FAA41CA0-58A2-43D6-AEB4-78039B1EF375}" dt="2023-04-06T23:44:09.793" v="242"/>
          <ac:grpSpMkLst>
            <pc:docMk/>
            <pc:sldMk cId="2438392124" sldId="450"/>
            <ac:grpSpMk id="77" creationId="{6740B04B-CD02-470A-70D1-C257D5A735B6}"/>
          </ac:grpSpMkLst>
        </pc:grpChg>
        <pc:grpChg chg="del mod">
          <ac:chgData name="Tim Cook" userId="d1c7cfb340f2c7ab" providerId="LiveId" clId="{FAA41CA0-58A2-43D6-AEB4-78039B1EF375}" dt="2023-04-06T23:44:16.882" v="247"/>
          <ac:grpSpMkLst>
            <pc:docMk/>
            <pc:sldMk cId="2438392124" sldId="450"/>
            <ac:grpSpMk id="80" creationId="{BC798F90-9E8D-913F-B62B-779A586A84CC}"/>
          </ac:grpSpMkLst>
        </pc:grpChg>
        <pc:grpChg chg="del mod">
          <ac:chgData name="Tim Cook" userId="d1c7cfb340f2c7ab" providerId="LiveId" clId="{FAA41CA0-58A2-43D6-AEB4-78039B1EF375}" dt="2023-04-06T23:44:19.859" v="252"/>
          <ac:grpSpMkLst>
            <pc:docMk/>
            <pc:sldMk cId="2438392124" sldId="450"/>
            <ac:grpSpMk id="82" creationId="{24A18C8F-7268-AA35-0B5C-6663A6C55FB7}"/>
          </ac:grpSpMkLst>
        </pc:grpChg>
        <pc:grpChg chg="del mod">
          <ac:chgData name="Tim Cook" userId="d1c7cfb340f2c7ab" providerId="LiveId" clId="{FAA41CA0-58A2-43D6-AEB4-78039B1EF375}" dt="2023-04-06T23:41:31.368" v="158"/>
          <ac:grpSpMkLst>
            <pc:docMk/>
            <pc:sldMk cId="2438392124" sldId="450"/>
            <ac:grpSpMk id="83" creationId="{300D42EF-6536-D202-9F60-F9A40A435EA1}"/>
          </ac:grpSpMkLst>
        </pc:grpChg>
        <pc:grpChg chg="del mod">
          <ac:chgData name="Tim Cook" userId="d1c7cfb340f2c7ab" providerId="LiveId" clId="{FAA41CA0-58A2-43D6-AEB4-78039B1EF375}" dt="2023-04-06T23:41:33.011" v="160"/>
          <ac:grpSpMkLst>
            <pc:docMk/>
            <pc:sldMk cId="2438392124" sldId="450"/>
            <ac:grpSpMk id="84" creationId="{B6AF9C94-5734-1D5F-E95C-4CE267A3E2B6}"/>
          </ac:grpSpMkLst>
        </pc:grpChg>
        <pc:grpChg chg="mod">
          <ac:chgData name="Tim Cook" userId="d1c7cfb340f2c7ab" providerId="LiveId" clId="{FAA41CA0-58A2-43D6-AEB4-78039B1EF375}" dt="2023-04-06T23:44:19.859" v="252"/>
          <ac:grpSpMkLst>
            <pc:docMk/>
            <pc:sldMk cId="2438392124" sldId="450"/>
            <ac:grpSpMk id="86" creationId="{44F30E12-F684-7B17-58FA-22ED89987077}"/>
          </ac:grpSpMkLst>
        </pc:grpChg>
        <pc:grpChg chg="del mod">
          <ac:chgData name="Tim Cook" userId="d1c7cfb340f2c7ab" providerId="LiveId" clId="{FAA41CA0-58A2-43D6-AEB4-78039B1EF375}" dt="2023-04-06T23:41:13.038" v="131"/>
          <ac:grpSpMkLst>
            <pc:docMk/>
            <pc:sldMk cId="2438392124" sldId="450"/>
            <ac:grpSpMk id="97" creationId="{FD63351D-26B2-54C3-B257-F4603687ECBF}"/>
          </ac:grpSpMkLst>
        </pc:grpChg>
        <pc:grpChg chg="mod">
          <ac:chgData name="Tim Cook" userId="d1c7cfb340f2c7ab" providerId="LiveId" clId="{FAA41CA0-58A2-43D6-AEB4-78039B1EF375}" dt="2023-04-06T23:41:25.252" v="152"/>
          <ac:grpSpMkLst>
            <pc:docMk/>
            <pc:sldMk cId="2438392124" sldId="450"/>
            <ac:grpSpMk id="117" creationId="{654B9B10-D29A-8E31-D573-4D98587B5529}"/>
          </ac:grpSpMkLst>
        </pc:grpChg>
        <pc:grpChg chg="mod">
          <ac:chgData name="Tim Cook" userId="d1c7cfb340f2c7ab" providerId="LiveId" clId="{FAA41CA0-58A2-43D6-AEB4-78039B1EF375}" dt="2023-04-06T23:41:33.011" v="160"/>
          <ac:grpSpMkLst>
            <pc:docMk/>
            <pc:sldMk cId="2438392124" sldId="450"/>
            <ac:grpSpMk id="119" creationId="{2EF97A34-DCA5-4E9E-82B7-699A55DB9C16}"/>
          </ac:grpSpMkLst>
        </pc:grpChg>
        <pc:grpChg chg="mod">
          <ac:chgData name="Tim Cook" userId="d1c7cfb340f2c7ab" providerId="LiveId" clId="{FAA41CA0-58A2-43D6-AEB4-78039B1EF375}" dt="2023-04-06T23:41:38.576" v="170"/>
          <ac:grpSpMkLst>
            <pc:docMk/>
            <pc:sldMk cId="2438392124" sldId="450"/>
            <ac:grpSpMk id="128" creationId="{A6F7013A-A852-11A5-352D-E232F184F8A7}"/>
          </ac:grpSpMkLst>
        </pc:grpChg>
        <pc:grpChg chg="mod">
          <ac:chgData name="Tim Cook" userId="d1c7cfb340f2c7ab" providerId="LiveId" clId="{FAA41CA0-58A2-43D6-AEB4-78039B1EF375}" dt="2023-04-06T23:41:51.590" v="195"/>
          <ac:grpSpMkLst>
            <pc:docMk/>
            <pc:sldMk cId="2438392124" sldId="450"/>
            <ac:grpSpMk id="142" creationId="{C204F9CE-9CC8-BB6D-7450-47E2FBFEBE2E}"/>
          </ac:grpSpMkLst>
        </pc:grpChg>
        <pc:grpChg chg="mod">
          <ac:chgData name="Tim Cook" userId="d1c7cfb340f2c7ab" providerId="LiveId" clId="{FAA41CA0-58A2-43D6-AEB4-78039B1EF375}" dt="2023-04-06T23:45:29.636" v="259"/>
          <ac:grpSpMkLst>
            <pc:docMk/>
            <pc:sldMk cId="2438392124" sldId="450"/>
            <ac:grpSpMk id="143" creationId="{33462BE7-FCB5-C16D-EAA0-2F21541F4B3A}"/>
          </ac:grpSpMkLst>
        </pc:grpChg>
        <pc:inkChg chg="add del">
          <ac:chgData name="Tim Cook" userId="d1c7cfb340f2c7ab" providerId="LiveId" clId="{FAA41CA0-58A2-43D6-AEB4-78039B1EF375}" dt="2023-04-06T23:38:44.889" v="5"/>
          <ac:inkMkLst>
            <pc:docMk/>
            <pc:sldMk cId="2438392124" sldId="450"/>
            <ac:inkMk id="3" creationId="{24A98B89-60CE-65F9-9710-FD1A97A61BC3}"/>
          </ac:inkMkLst>
        </pc:inkChg>
        <pc:inkChg chg="add del mod">
          <ac:chgData name="Tim Cook" userId="d1c7cfb340f2c7ab" providerId="LiveId" clId="{FAA41CA0-58A2-43D6-AEB4-78039B1EF375}" dt="2023-04-06T23:43:34.631" v="202"/>
          <ac:inkMkLst>
            <pc:docMk/>
            <pc:sldMk cId="2438392124" sldId="450"/>
            <ac:inkMk id="3" creationId="{4B4F75AB-D2A6-FA2D-3F6A-03CEA37E890E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3" creationId="{BF451EE7-ADFB-9E2F-2594-02D14D6FDD7C}"/>
          </ac:inkMkLst>
        </pc:inkChg>
        <pc:inkChg chg="add del">
          <ac:chgData name="Tim Cook" userId="d1c7cfb340f2c7ab" providerId="LiveId" clId="{FAA41CA0-58A2-43D6-AEB4-78039B1EF375}" dt="2023-04-06T23:45:34.604" v="266"/>
          <ac:inkMkLst>
            <pc:docMk/>
            <pc:sldMk cId="2438392124" sldId="450"/>
            <ac:inkMk id="4" creationId="{9CB157C1-289E-5C77-5F25-772F884CE33A}"/>
          </ac:inkMkLst>
        </pc:inkChg>
        <pc:inkChg chg="add del mod">
          <ac:chgData name="Tim Cook" userId="d1c7cfb340f2c7ab" providerId="LiveId" clId="{FAA41CA0-58A2-43D6-AEB4-78039B1EF375}" dt="2023-04-06T23:43:34.631" v="200"/>
          <ac:inkMkLst>
            <pc:docMk/>
            <pc:sldMk cId="2438392124" sldId="450"/>
            <ac:inkMk id="4" creationId="{A4BC6A6B-C8AD-79DE-B6BC-7D97634C7709}"/>
          </ac:inkMkLst>
        </pc:inkChg>
        <pc:inkChg chg="add del">
          <ac:chgData name="Tim Cook" userId="d1c7cfb340f2c7ab" providerId="LiveId" clId="{FAA41CA0-58A2-43D6-AEB4-78039B1EF375}" dt="2023-04-06T23:38:44.889" v="4"/>
          <ac:inkMkLst>
            <pc:docMk/>
            <pc:sldMk cId="2438392124" sldId="450"/>
            <ac:inkMk id="4" creationId="{E60CE5CE-14E5-1BA6-EC0D-6C6FC091314A}"/>
          </ac:inkMkLst>
        </pc:inkChg>
        <pc:inkChg chg="add del">
          <ac:chgData name="Tim Cook" userId="d1c7cfb340f2c7ab" providerId="LiveId" clId="{FAA41CA0-58A2-43D6-AEB4-78039B1EF375}" dt="2023-04-06T23:45:34.304" v="264"/>
          <ac:inkMkLst>
            <pc:docMk/>
            <pc:sldMk cId="2438392124" sldId="450"/>
            <ac:inkMk id="5" creationId="{3FDFC84E-388E-87E5-9A90-916A342B5E3D}"/>
          </ac:inkMkLst>
        </pc:inkChg>
        <pc:inkChg chg="add del mod">
          <ac:chgData name="Tim Cook" userId="d1c7cfb340f2c7ab" providerId="LiveId" clId="{FAA41CA0-58A2-43D6-AEB4-78039B1EF375}" dt="2023-04-06T23:43:34.631" v="201"/>
          <ac:inkMkLst>
            <pc:docMk/>
            <pc:sldMk cId="2438392124" sldId="450"/>
            <ac:inkMk id="5" creationId="{A93355AA-23C7-144B-14F4-7EFF2EA05AA0}"/>
          </ac:inkMkLst>
        </pc:inkChg>
        <pc:inkChg chg="add del">
          <ac:chgData name="Tim Cook" userId="d1c7cfb340f2c7ab" providerId="LiveId" clId="{FAA41CA0-58A2-43D6-AEB4-78039B1EF375}" dt="2023-04-06T23:38:48.261" v="8"/>
          <ac:inkMkLst>
            <pc:docMk/>
            <pc:sldMk cId="2438392124" sldId="450"/>
            <ac:inkMk id="5" creationId="{AEE79137-34A5-5B29-3707-4C6AEFB7B50B}"/>
          </ac:inkMkLst>
        </pc:inkChg>
        <pc:inkChg chg="add del">
          <ac:chgData name="Tim Cook" userId="d1c7cfb340f2c7ab" providerId="LiveId" clId="{FAA41CA0-58A2-43D6-AEB4-78039B1EF375}" dt="2023-04-06T23:38:48.261" v="9"/>
          <ac:inkMkLst>
            <pc:docMk/>
            <pc:sldMk cId="2438392124" sldId="450"/>
            <ac:inkMk id="6" creationId="{1CADCE4F-75C0-B5E5-42A2-771404C18570}"/>
          </ac:inkMkLst>
        </pc:inkChg>
        <pc:inkChg chg="add del">
          <ac:chgData name="Tim Cook" userId="d1c7cfb340f2c7ab" providerId="LiveId" clId="{FAA41CA0-58A2-43D6-AEB4-78039B1EF375}" dt="2023-04-06T23:45:34.604" v="265"/>
          <ac:inkMkLst>
            <pc:docMk/>
            <pc:sldMk cId="2438392124" sldId="450"/>
            <ac:inkMk id="6" creationId="{5585BDBB-56D2-A6A7-5466-E0E1856700CC}"/>
          </ac:inkMkLst>
        </pc:inkChg>
        <pc:inkChg chg="add del mod">
          <ac:chgData name="Tim Cook" userId="d1c7cfb340f2c7ab" providerId="LiveId" clId="{FAA41CA0-58A2-43D6-AEB4-78039B1EF375}" dt="2023-04-06T23:43:46.724" v="207"/>
          <ac:inkMkLst>
            <pc:docMk/>
            <pc:sldMk cId="2438392124" sldId="450"/>
            <ac:inkMk id="7" creationId="{871CF9B4-B430-BED7-F2E0-F8392F56CAF8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7" creationId="{9D2DFC27-208A-23A9-8228-9E36A838DEC4}"/>
          </ac:inkMkLst>
        </pc:inkChg>
        <pc:inkChg chg="add del">
          <ac:chgData name="Tim Cook" userId="d1c7cfb340f2c7ab" providerId="LiveId" clId="{FAA41CA0-58A2-43D6-AEB4-78039B1EF375}" dt="2023-04-06T23:38:52.614" v="13"/>
          <ac:inkMkLst>
            <pc:docMk/>
            <pc:sldMk cId="2438392124" sldId="450"/>
            <ac:inkMk id="7" creationId="{D971F7B9-77EF-908C-08D5-85E7F9C21A8E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8" creationId="{19969E6B-610B-88FF-CD4A-AF9393BA0569}"/>
          </ac:inkMkLst>
        </pc:inkChg>
        <pc:inkChg chg="add del">
          <ac:chgData name="Tim Cook" userId="d1c7cfb340f2c7ab" providerId="LiveId" clId="{FAA41CA0-58A2-43D6-AEB4-78039B1EF375}" dt="2023-04-06T23:38:52.614" v="12"/>
          <ac:inkMkLst>
            <pc:docMk/>
            <pc:sldMk cId="2438392124" sldId="450"/>
            <ac:inkMk id="8" creationId="{7D7190A4-04DD-C84B-D9DC-2700B51C9D74}"/>
          </ac:inkMkLst>
        </pc:inkChg>
        <pc:inkChg chg="add del mod">
          <ac:chgData name="Tim Cook" userId="d1c7cfb340f2c7ab" providerId="LiveId" clId="{FAA41CA0-58A2-43D6-AEB4-78039B1EF375}" dt="2023-04-06T23:43:46.708" v="206"/>
          <ac:inkMkLst>
            <pc:docMk/>
            <pc:sldMk cId="2438392124" sldId="450"/>
            <ac:inkMk id="8" creationId="{CD8BDF82-9B03-0133-7905-2FBD05FD8EB9}"/>
          </ac:inkMkLst>
        </pc:inkChg>
        <pc:inkChg chg="add mod">
          <ac:chgData name="Tim Cook" userId="d1c7cfb340f2c7ab" providerId="LiveId" clId="{FAA41CA0-58A2-43D6-AEB4-78039B1EF375}" dt="2023-04-06T23:38:56.181" v="16"/>
          <ac:inkMkLst>
            <pc:docMk/>
            <pc:sldMk cId="2438392124" sldId="450"/>
            <ac:inkMk id="9" creationId="{6953C509-B1F4-5D7C-9B7D-48AB21BB6C47}"/>
          </ac:inkMkLst>
        </pc:inkChg>
        <pc:inkChg chg="add mod">
          <ac:chgData name="Tim Cook" userId="d1c7cfb340f2c7ab" providerId="LiveId" clId="{FAA41CA0-58A2-43D6-AEB4-78039B1EF375}" dt="2023-04-06T23:38:56.181" v="16"/>
          <ac:inkMkLst>
            <pc:docMk/>
            <pc:sldMk cId="2438392124" sldId="450"/>
            <ac:inkMk id="10" creationId="{5A258F2B-C579-25C4-C1E3-DCF42D0876B0}"/>
          </ac:inkMkLst>
        </pc:inkChg>
        <pc:inkChg chg="add mod">
          <ac:chgData name="Tim Cook" userId="d1c7cfb340f2c7ab" providerId="LiveId" clId="{FAA41CA0-58A2-43D6-AEB4-78039B1EF375}" dt="2023-04-06T23:38:57.620" v="19"/>
          <ac:inkMkLst>
            <pc:docMk/>
            <pc:sldMk cId="2438392124" sldId="450"/>
            <ac:inkMk id="12" creationId="{B27D044D-09C3-8B26-2CDF-EAF30289CF23}"/>
          </ac:inkMkLst>
        </pc:inkChg>
        <pc:inkChg chg="add mod">
          <ac:chgData name="Tim Cook" userId="d1c7cfb340f2c7ab" providerId="LiveId" clId="{FAA41CA0-58A2-43D6-AEB4-78039B1EF375}" dt="2023-04-06T23:38:57.620" v="19"/>
          <ac:inkMkLst>
            <pc:docMk/>
            <pc:sldMk cId="2438392124" sldId="450"/>
            <ac:inkMk id="13" creationId="{1CBDB536-9D3C-935F-34DD-3A2F2F41EF6D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15" creationId="{94446DCC-2600-0EA8-A977-18F6B27CC6D3}"/>
          </ac:inkMkLst>
        </pc:inkChg>
        <pc:inkChg chg="add del mod">
          <ac:chgData name="Tim Cook" userId="d1c7cfb340f2c7ab" providerId="LiveId" clId="{FAA41CA0-58A2-43D6-AEB4-78039B1EF375}" dt="2023-04-06T23:39:01.219" v="24"/>
          <ac:inkMkLst>
            <pc:docMk/>
            <pc:sldMk cId="2438392124" sldId="450"/>
            <ac:inkMk id="15" creationId="{B343845D-D5EA-5009-4F55-7737CF64A702}"/>
          </ac:inkMkLst>
        </pc:inkChg>
        <pc:inkChg chg="add del">
          <ac:chgData name="Tim Cook" userId="d1c7cfb340f2c7ab" providerId="LiveId" clId="{FAA41CA0-58A2-43D6-AEB4-78039B1EF375}" dt="2023-04-06T23:43:52.109" v="213"/>
          <ac:inkMkLst>
            <pc:docMk/>
            <pc:sldMk cId="2438392124" sldId="450"/>
            <ac:inkMk id="16" creationId="{06B991CE-439D-4CFD-30BF-0D7B10E74579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16" creationId="{38CAE447-B285-D3E0-D915-E99C159343D8}"/>
          </ac:inkMkLst>
        </pc:inkChg>
        <pc:inkChg chg="add del mod">
          <ac:chgData name="Tim Cook" userId="d1c7cfb340f2c7ab" providerId="LiveId" clId="{FAA41CA0-58A2-43D6-AEB4-78039B1EF375}" dt="2023-04-06T23:39:01.203" v="23"/>
          <ac:inkMkLst>
            <pc:docMk/>
            <pc:sldMk cId="2438392124" sldId="450"/>
            <ac:inkMk id="16" creationId="{451D493B-36AD-E18C-A54B-052F2A18C988}"/>
          </ac:inkMkLst>
        </pc:inkChg>
        <pc:inkChg chg="add del">
          <ac:chgData name="Tim Cook" userId="d1c7cfb340f2c7ab" providerId="LiveId" clId="{FAA41CA0-58A2-43D6-AEB4-78039B1EF375}" dt="2023-04-06T23:43:52.109" v="215"/>
          <ac:inkMkLst>
            <pc:docMk/>
            <pc:sldMk cId="2438392124" sldId="450"/>
            <ac:inkMk id="17" creationId="{77BFA53A-0CE3-9FDD-0996-E93958D758C6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18" creationId="{7EE82FD0-C50B-7532-0573-AABC3E64D073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19" creationId="{B64D4815-C935-E2E8-B922-F904BFC739CC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20" creationId="{C85D0FC8-B9EC-1F85-F1D4-473F460896AB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21" creationId="{468E2819-C3FA-76B7-09A6-E8D7BD1447D5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22" creationId="{BB4E142C-06E1-B415-155E-B8600DC69063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23" creationId="{626FFD90-68BA-E34D-4286-3232D6D610BD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24" creationId="{D6B98A79-A3C0-5176-0768-FBACE759E902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25" creationId="{52CAA697-D55E-8B20-C741-84F76C5B529A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26" creationId="{A2CFBA16-10C6-F164-8859-72C362E24891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27" creationId="{784BC730-D348-82A9-185E-16CC54F47F97}"/>
          </ac:inkMkLst>
        </pc:inkChg>
        <pc:inkChg chg="add del mod">
          <ac:chgData name="Tim Cook" userId="d1c7cfb340f2c7ab" providerId="LiveId" clId="{FAA41CA0-58A2-43D6-AEB4-78039B1EF375}" dt="2023-04-06T23:39:12.778" v="38"/>
          <ac:inkMkLst>
            <pc:docMk/>
            <pc:sldMk cId="2438392124" sldId="450"/>
            <ac:inkMk id="28" creationId="{27B90A8A-2FF6-7DA8-F968-602A8EE283F8}"/>
          </ac:inkMkLst>
        </pc:inkChg>
        <pc:inkChg chg="add del">
          <ac:chgData name="Tim Cook" userId="d1c7cfb340f2c7ab" providerId="LiveId" clId="{FAA41CA0-58A2-43D6-AEB4-78039B1EF375}" dt="2023-04-06T23:43:52.109" v="214"/>
          <ac:inkMkLst>
            <pc:docMk/>
            <pc:sldMk cId="2438392124" sldId="450"/>
            <ac:inkMk id="28" creationId="{896E2810-A9E6-607E-3E8B-50293E8C6334}"/>
          </ac:inkMkLst>
        </pc:inkChg>
        <pc:inkChg chg="add del">
          <ac:chgData name="Tim Cook" userId="d1c7cfb340f2c7ab" providerId="LiveId" clId="{FAA41CA0-58A2-43D6-AEB4-78039B1EF375}" dt="2023-04-06T23:45:45.323" v="274"/>
          <ac:inkMkLst>
            <pc:docMk/>
            <pc:sldMk cId="2438392124" sldId="450"/>
            <ac:inkMk id="28" creationId="{D4C00E97-1EF5-E4B2-F7BD-354F84F00591}"/>
          </ac:inkMkLst>
        </pc:inkChg>
        <pc:inkChg chg="add del">
          <ac:chgData name="Tim Cook" userId="d1c7cfb340f2c7ab" providerId="LiveId" clId="{FAA41CA0-58A2-43D6-AEB4-78039B1EF375}" dt="2023-04-06T23:43:52.109" v="217"/>
          <ac:inkMkLst>
            <pc:docMk/>
            <pc:sldMk cId="2438392124" sldId="450"/>
            <ac:inkMk id="29" creationId="{08490A2D-8532-3E27-16BB-4DAE0A391CE6}"/>
          </ac:inkMkLst>
        </pc:inkChg>
        <pc:inkChg chg="add del">
          <ac:chgData name="Tim Cook" userId="d1c7cfb340f2c7ab" providerId="LiveId" clId="{FAA41CA0-58A2-43D6-AEB4-78039B1EF375}" dt="2023-04-06T23:45:46.122" v="275"/>
          <ac:inkMkLst>
            <pc:docMk/>
            <pc:sldMk cId="2438392124" sldId="450"/>
            <ac:inkMk id="29" creationId="{8DE51F78-B9D4-9AA2-6A75-994DE17D4A23}"/>
          </ac:inkMkLst>
        </pc:inkChg>
        <pc:inkChg chg="add del mod">
          <ac:chgData name="Tim Cook" userId="d1c7cfb340f2c7ab" providerId="LiveId" clId="{FAA41CA0-58A2-43D6-AEB4-78039B1EF375}" dt="2023-04-06T23:39:12.788" v="39"/>
          <ac:inkMkLst>
            <pc:docMk/>
            <pc:sldMk cId="2438392124" sldId="450"/>
            <ac:inkMk id="29" creationId="{BB7576DC-C060-2349-D033-C4ECB11727E2}"/>
          </ac:inkMkLst>
        </pc:inkChg>
        <pc:inkChg chg="add del">
          <ac:chgData name="Tim Cook" userId="d1c7cfb340f2c7ab" providerId="LiveId" clId="{FAA41CA0-58A2-43D6-AEB4-78039B1EF375}" dt="2023-04-06T23:43:52.109" v="216"/>
          <ac:inkMkLst>
            <pc:docMk/>
            <pc:sldMk cId="2438392124" sldId="450"/>
            <ac:inkMk id="30" creationId="{58DBC9D3-6090-F23F-17E3-7036498C50D5}"/>
          </ac:inkMkLst>
        </pc:inkChg>
        <pc:inkChg chg="add">
          <ac:chgData name="Tim Cook" userId="d1c7cfb340f2c7ab" providerId="LiveId" clId="{FAA41CA0-58A2-43D6-AEB4-78039B1EF375}" dt="2023-04-06T23:45:48.187" v="276" actId="9405"/>
          <ac:inkMkLst>
            <pc:docMk/>
            <pc:sldMk cId="2438392124" sldId="450"/>
            <ac:inkMk id="30" creationId="{BE4F051D-0048-7016-7D81-64AABC482AA2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33" creationId="{66B06734-EA11-EBB5-C584-B3160C592732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34" creationId="{2EA781FB-7D86-ABE9-CC51-30DD5D0C0635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35" creationId="{E69E3AA3-205F-0569-35C7-654CE24B9CED}"/>
          </ac:inkMkLst>
        </pc:inkChg>
        <pc:inkChg chg="add del mod">
          <ac:chgData name="Tim Cook" userId="d1c7cfb340f2c7ab" providerId="LiveId" clId="{FAA41CA0-58A2-43D6-AEB4-78039B1EF375}" dt="2023-04-06T23:41:42.358" v="181"/>
          <ac:inkMkLst>
            <pc:docMk/>
            <pc:sldMk cId="2438392124" sldId="450"/>
            <ac:inkMk id="36" creationId="{83CF527D-C57B-DCE6-B8B0-65AE0E0D9414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36" creationId="{DA471245-B79D-6039-DE47-830A390561B7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37" creationId="{0DE0BE44-B47E-1433-7889-62D7ADBB307C}"/>
          </ac:inkMkLst>
        </pc:inkChg>
        <pc:inkChg chg="add del mod">
          <ac:chgData name="Tim Cook" userId="d1c7cfb340f2c7ab" providerId="LiveId" clId="{FAA41CA0-58A2-43D6-AEB4-78039B1EF375}" dt="2023-04-06T23:41:41.127" v="178"/>
          <ac:inkMkLst>
            <pc:docMk/>
            <pc:sldMk cId="2438392124" sldId="450"/>
            <ac:inkMk id="37" creationId="{B683C4DA-341E-5914-A547-B2C7234ED832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38" creationId="{7B367D4F-AA4C-A95F-0078-D19E41D00199}"/>
          </ac:inkMkLst>
        </pc:inkChg>
        <pc:inkChg chg="add del mod">
          <ac:chgData name="Tim Cook" userId="d1c7cfb340f2c7ab" providerId="LiveId" clId="{FAA41CA0-58A2-43D6-AEB4-78039B1EF375}" dt="2023-04-06T23:41:41.124" v="174"/>
          <ac:inkMkLst>
            <pc:docMk/>
            <pc:sldMk cId="2438392124" sldId="450"/>
            <ac:inkMk id="38" creationId="{8F2C8930-67F4-B958-818A-EFFD69549739}"/>
          </ac:inkMkLst>
        </pc:inkChg>
        <pc:inkChg chg="add">
          <ac:chgData name="Tim Cook" userId="d1c7cfb340f2c7ab" providerId="LiveId" clId="{FAA41CA0-58A2-43D6-AEB4-78039B1EF375}" dt="2023-04-06T23:45:49.660" v="277" actId="9405"/>
          <ac:inkMkLst>
            <pc:docMk/>
            <pc:sldMk cId="2438392124" sldId="450"/>
            <ac:inkMk id="39" creationId="{69625B69-2E61-996A-587E-A0DB47F54983}"/>
          </ac:inkMkLst>
        </pc:inkChg>
        <pc:inkChg chg="add del mod">
          <ac:chgData name="Tim Cook" userId="d1c7cfb340f2c7ab" providerId="LiveId" clId="{FAA41CA0-58A2-43D6-AEB4-78039B1EF375}" dt="2023-04-06T23:41:41.114" v="171"/>
          <ac:inkMkLst>
            <pc:docMk/>
            <pc:sldMk cId="2438392124" sldId="450"/>
            <ac:inkMk id="39" creationId="{CC1BB49C-C354-B57F-FD9C-B9684E870410}"/>
          </ac:inkMkLst>
        </pc:inkChg>
        <pc:inkChg chg="add del mod">
          <ac:chgData name="Tim Cook" userId="d1c7cfb340f2c7ab" providerId="LiveId" clId="{FAA41CA0-58A2-43D6-AEB4-78039B1EF375}" dt="2023-04-06T23:41:41.127" v="177"/>
          <ac:inkMkLst>
            <pc:docMk/>
            <pc:sldMk cId="2438392124" sldId="450"/>
            <ac:inkMk id="40" creationId="{13778A67-5CDC-37D8-15D3-1941D4B8B56B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0" creationId="{4594C0E6-19D8-1F14-E214-EB1362B1626B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1" creationId="{D3FFC328-FC3F-904B-7F9A-952B5EF4A45F}"/>
          </ac:inkMkLst>
        </pc:inkChg>
        <pc:inkChg chg="add del mod">
          <ac:chgData name="Tim Cook" userId="d1c7cfb340f2c7ab" providerId="LiveId" clId="{FAA41CA0-58A2-43D6-AEB4-78039B1EF375}" dt="2023-04-06T23:41:41.128" v="179"/>
          <ac:inkMkLst>
            <pc:docMk/>
            <pc:sldMk cId="2438392124" sldId="450"/>
            <ac:inkMk id="43" creationId="{2C08C2E0-5F7E-30EC-E987-4C976C5E241B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4" creationId="{4C7B73D1-3D10-CA06-6435-EC505620FD61}"/>
          </ac:inkMkLst>
        </pc:inkChg>
        <pc:inkChg chg="add del mod">
          <ac:chgData name="Tim Cook" userId="d1c7cfb340f2c7ab" providerId="LiveId" clId="{FAA41CA0-58A2-43D6-AEB4-78039B1EF375}" dt="2023-04-06T23:41:41.124" v="172"/>
          <ac:inkMkLst>
            <pc:docMk/>
            <pc:sldMk cId="2438392124" sldId="450"/>
            <ac:inkMk id="44" creationId="{A8501731-D314-BCD0-F164-4DCFB0EAE5E3}"/>
          </ac:inkMkLst>
        </pc:inkChg>
        <pc:inkChg chg="add del mod">
          <ac:chgData name="Tim Cook" userId="d1c7cfb340f2c7ab" providerId="LiveId" clId="{FAA41CA0-58A2-43D6-AEB4-78039B1EF375}" dt="2023-04-06T23:41:41.124" v="175"/>
          <ac:inkMkLst>
            <pc:docMk/>
            <pc:sldMk cId="2438392124" sldId="450"/>
            <ac:inkMk id="45" creationId="{A19A81B0-97D3-847C-949C-C5C0165B974B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5" creationId="{EBE6A9EE-26CB-77E7-EDCE-3164417BE6C5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6" creationId="{55B49DFC-2792-2E82-8F8A-330C0DDCF7AB}"/>
          </ac:inkMkLst>
        </pc:inkChg>
        <pc:inkChg chg="add del mod">
          <ac:chgData name="Tim Cook" userId="d1c7cfb340f2c7ab" providerId="LiveId" clId="{FAA41CA0-58A2-43D6-AEB4-78039B1EF375}" dt="2023-04-06T23:41:41.124" v="173"/>
          <ac:inkMkLst>
            <pc:docMk/>
            <pc:sldMk cId="2438392124" sldId="450"/>
            <ac:inkMk id="46" creationId="{DCD323CD-338D-0F8D-8DB5-0E0BFBB9C88E}"/>
          </ac:inkMkLst>
        </pc:inkChg>
        <pc:inkChg chg="add del mod">
          <ac:chgData name="Tim Cook" userId="d1c7cfb340f2c7ab" providerId="LiveId" clId="{FAA41CA0-58A2-43D6-AEB4-78039B1EF375}" dt="2023-04-06T23:41:41.128" v="180"/>
          <ac:inkMkLst>
            <pc:docMk/>
            <pc:sldMk cId="2438392124" sldId="450"/>
            <ac:inkMk id="47" creationId="{5EEC54ED-9CBB-3B08-3E0F-A7DFEBA54E04}"/>
          </ac:inkMkLst>
        </pc:inkChg>
        <pc:inkChg chg="add del">
          <ac:chgData name="Tim Cook" userId="d1c7cfb340f2c7ab" providerId="LiveId" clId="{FAA41CA0-58A2-43D6-AEB4-78039B1EF375}" dt="2023-04-06T23:44:03.380" v="231"/>
          <ac:inkMkLst>
            <pc:docMk/>
            <pc:sldMk cId="2438392124" sldId="450"/>
            <ac:inkMk id="47" creationId="{E72D968D-2FCC-3066-8AC1-E4DA4D426731}"/>
          </ac:inkMkLst>
        </pc:inkChg>
        <pc:inkChg chg="add del mod">
          <ac:chgData name="Tim Cook" userId="d1c7cfb340f2c7ab" providerId="LiveId" clId="{FAA41CA0-58A2-43D6-AEB4-78039B1EF375}" dt="2023-04-06T23:41:41.124" v="176"/>
          <ac:inkMkLst>
            <pc:docMk/>
            <pc:sldMk cId="2438392124" sldId="450"/>
            <ac:inkMk id="48" creationId="{C67A7793-D2C5-2258-7A8C-8FD56C715FF9}"/>
          </ac:inkMkLst>
        </pc:inkChg>
        <pc:inkChg chg="add del">
          <ac:chgData name="Tim Cook" userId="d1c7cfb340f2c7ab" providerId="LiveId" clId="{FAA41CA0-58A2-43D6-AEB4-78039B1EF375}" dt="2023-04-06T23:44:03.380" v="233"/>
          <ac:inkMkLst>
            <pc:docMk/>
            <pc:sldMk cId="2438392124" sldId="450"/>
            <ac:inkMk id="48" creationId="{D7F05847-F412-0735-2274-AE794FB669EF}"/>
          </ac:inkMkLst>
        </pc:inkChg>
        <pc:inkChg chg="add del">
          <ac:chgData name="Tim Cook" userId="d1c7cfb340f2c7ab" providerId="LiveId" clId="{FAA41CA0-58A2-43D6-AEB4-78039B1EF375}" dt="2023-04-06T23:44:03.380" v="232"/>
          <ac:inkMkLst>
            <pc:docMk/>
            <pc:sldMk cId="2438392124" sldId="450"/>
            <ac:inkMk id="49" creationId="{A3DB9E10-4CB8-C76B-DDEF-158DE3173D4C}"/>
          </ac:inkMkLst>
        </pc:inkChg>
        <pc:inkChg chg="add mod">
          <ac:chgData name="Tim Cook" userId="d1c7cfb340f2c7ab" providerId="LiveId" clId="{FAA41CA0-58A2-43D6-AEB4-78039B1EF375}" dt="2023-04-06T23:40:50.963" v="117" actId="1076"/>
          <ac:inkMkLst>
            <pc:docMk/>
            <pc:sldMk cId="2438392124" sldId="450"/>
            <ac:inkMk id="50" creationId="{8EC90775-FB42-0F77-9F4E-26BE53CB043D}"/>
          </ac:inkMkLst>
        </pc:inkChg>
        <pc:inkChg chg="add mod">
          <ac:chgData name="Tim Cook" userId="d1c7cfb340f2c7ab" providerId="LiveId" clId="{FAA41CA0-58A2-43D6-AEB4-78039B1EF375}" dt="2023-04-06T23:40:50.963" v="117" actId="1076"/>
          <ac:inkMkLst>
            <pc:docMk/>
            <pc:sldMk cId="2438392124" sldId="450"/>
            <ac:inkMk id="51" creationId="{3C0CE3EB-3B79-BD15-22D5-63176EB1788E}"/>
          </ac:inkMkLst>
        </pc:inkChg>
        <pc:inkChg chg="add mod">
          <ac:chgData name="Tim Cook" userId="d1c7cfb340f2c7ab" providerId="LiveId" clId="{FAA41CA0-58A2-43D6-AEB4-78039B1EF375}" dt="2023-04-06T23:40:50.963" v="117" actId="1076"/>
          <ac:inkMkLst>
            <pc:docMk/>
            <pc:sldMk cId="2438392124" sldId="450"/>
            <ac:inkMk id="52" creationId="{4A3D8B56-B5BE-069C-1261-C62501B5E794}"/>
          </ac:inkMkLst>
        </pc:inkChg>
        <pc:inkChg chg="add mod">
          <ac:chgData name="Tim Cook" userId="d1c7cfb340f2c7ab" providerId="LiveId" clId="{FAA41CA0-58A2-43D6-AEB4-78039B1EF375}" dt="2023-04-06T23:40:59.948" v="118" actId="1076"/>
          <ac:inkMkLst>
            <pc:docMk/>
            <pc:sldMk cId="2438392124" sldId="450"/>
            <ac:inkMk id="54" creationId="{842071E0-2B5C-17E4-B95A-10DF576E8F87}"/>
          </ac:inkMkLst>
        </pc:inkChg>
        <pc:inkChg chg="add mod">
          <ac:chgData name="Tim Cook" userId="d1c7cfb340f2c7ab" providerId="LiveId" clId="{FAA41CA0-58A2-43D6-AEB4-78039B1EF375}" dt="2023-04-06T23:40:59.948" v="118" actId="1076"/>
          <ac:inkMkLst>
            <pc:docMk/>
            <pc:sldMk cId="2438392124" sldId="450"/>
            <ac:inkMk id="55" creationId="{D028B297-CEA3-A2D4-4139-981885936101}"/>
          </ac:inkMkLst>
        </pc:inkChg>
        <pc:inkChg chg="add mod">
          <ac:chgData name="Tim Cook" userId="d1c7cfb340f2c7ab" providerId="LiveId" clId="{FAA41CA0-58A2-43D6-AEB4-78039B1EF375}" dt="2023-04-06T23:40:59.948" v="118" actId="1076"/>
          <ac:inkMkLst>
            <pc:docMk/>
            <pc:sldMk cId="2438392124" sldId="450"/>
            <ac:inkMk id="57" creationId="{5A80E0DD-7A61-3719-1E82-78EEFE52E232}"/>
          </ac:inkMkLst>
        </pc:inkChg>
        <pc:inkChg chg="add mod">
          <ac:chgData name="Tim Cook" userId="d1c7cfb340f2c7ab" providerId="LiveId" clId="{FAA41CA0-58A2-43D6-AEB4-78039B1EF375}" dt="2023-04-06T23:40:59.948" v="118" actId="1076"/>
          <ac:inkMkLst>
            <pc:docMk/>
            <pc:sldMk cId="2438392124" sldId="450"/>
            <ac:inkMk id="58" creationId="{5ACA3477-AB93-0468-1744-6E1829106EE1}"/>
          </ac:inkMkLst>
        </pc:inkChg>
        <pc:inkChg chg="add del">
          <ac:chgData name="Tim Cook" userId="d1c7cfb340f2c7ab" providerId="LiveId" clId="{FAA41CA0-58A2-43D6-AEB4-78039B1EF375}" dt="2023-04-06T23:39:31.754" v="75"/>
          <ac:inkMkLst>
            <pc:docMk/>
            <pc:sldMk cId="2438392124" sldId="450"/>
            <ac:inkMk id="59" creationId="{6132CDBE-E4EB-C1BB-2411-9AFCD2D32164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60" creationId="{8C658FEC-0952-2E2B-079A-139882A25FBF}"/>
          </ac:inkMkLst>
        </pc:inkChg>
        <pc:inkChg chg="add del">
          <ac:chgData name="Tim Cook" userId="d1c7cfb340f2c7ab" providerId="LiveId" clId="{FAA41CA0-58A2-43D6-AEB4-78039B1EF375}" dt="2023-04-06T23:39:31.754" v="76"/>
          <ac:inkMkLst>
            <pc:docMk/>
            <pc:sldMk cId="2438392124" sldId="450"/>
            <ac:inkMk id="60" creationId="{C393EFA5-0D04-2273-7D9C-E5E90E50B914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61" creationId="{D68F2B4D-5BCB-F5F8-F2A9-CEFEF7AD6F9C}"/>
          </ac:inkMkLst>
        </pc:inkChg>
        <pc:inkChg chg="add del">
          <ac:chgData name="Tim Cook" userId="d1c7cfb340f2c7ab" providerId="LiveId" clId="{FAA41CA0-58A2-43D6-AEB4-78039B1EF375}" dt="2023-04-06T23:39:31.754" v="77"/>
          <ac:inkMkLst>
            <pc:docMk/>
            <pc:sldMk cId="2438392124" sldId="450"/>
            <ac:inkMk id="61" creationId="{FCA93A31-6DBF-1233-C5BF-5EB98F3D6D21}"/>
          </ac:inkMkLst>
        </pc:inkChg>
        <pc:inkChg chg="add del">
          <ac:chgData name="Tim Cook" userId="d1c7cfb340f2c7ab" providerId="LiveId" clId="{FAA41CA0-58A2-43D6-AEB4-78039B1EF375}" dt="2023-04-06T23:39:31.754" v="74"/>
          <ac:inkMkLst>
            <pc:docMk/>
            <pc:sldMk cId="2438392124" sldId="450"/>
            <ac:inkMk id="62" creationId="{AE6E48C1-048D-4988-260F-B81DD8ABEE8E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62" creationId="{E2187C2B-452E-1CDB-9C11-027038AA63F1}"/>
          </ac:inkMkLst>
        </pc:inkChg>
        <pc:inkChg chg="add del">
          <ac:chgData name="Tim Cook" userId="d1c7cfb340f2c7ab" providerId="LiveId" clId="{FAA41CA0-58A2-43D6-AEB4-78039B1EF375}" dt="2023-04-06T23:39:31.754" v="72"/>
          <ac:inkMkLst>
            <pc:docMk/>
            <pc:sldMk cId="2438392124" sldId="450"/>
            <ac:inkMk id="63" creationId="{662E1DB8-66CB-238E-01B9-614CF0AF9247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63" creationId="{AD8FA3DA-6EF2-1FC4-BB57-83046C808EFE}"/>
          </ac:inkMkLst>
        </pc:inkChg>
        <pc:inkChg chg="add del">
          <ac:chgData name="Tim Cook" userId="d1c7cfb340f2c7ab" providerId="LiveId" clId="{FAA41CA0-58A2-43D6-AEB4-78039B1EF375}" dt="2023-04-06T23:39:33.184" v="79"/>
          <ac:inkMkLst>
            <pc:docMk/>
            <pc:sldMk cId="2438392124" sldId="450"/>
            <ac:inkMk id="64" creationId="{BD1598BB-B530-CA91-F755-03681396FA66}"/>
          </ac:inkMkLst>
        </pc:inkChg>
        <pc:inkChg chg="add mod">
          <ac:chgData name="Tim Cook" userId="d1c7cfb340f2c7ab" providerId="LiveId" clId="{FAA41CA0-58A2-43D6-AEB4-78039B1EF375}" dt="2023-04-06T23:44:09.793" v="242"/>
          <ac:inkMkLst>
            <pc:docMk/>
            <pc:sldMk cId="2438392124" sldId="450"/>
            <ac:inkMk id="65" creationId="{0D750532-93C1-BA5A-BE9E-BFDC2E1319AF}"/>
          </ac:inkMkLst>
        </pc:inkChg>
        <pc:inkChg chg="add del">
          <ac:chgData name="Tim Cook" userId="d1c7cfb340f2c7ab" providerId="LiveId" clId="{FAA41CA0-58A2-43D6-AEB4-78039B1EF375}" dt="2023-04-06T23:39:31.754" v="73"/>
          <ac:inkMkLst>
            <pc:docMk/>
            <pc:sldMk cId="2438392124" sldId="450"/>
            <ac:inkMk id="65" creationId="{F9BF76D0-39BE-3EE9-38CC-C9E6859423B7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67" creationId="{7F47A5B5-A3C0-D956-CC96-AA5A5479BCC5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68" creationId="{1610AA39-6147-195B-13AE-605AE485E7EB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69" creationId="{8D8CF233-8363-EA19-1667-2505743C24D4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0" creationId="{C3CE27B0-53A1-30B9-BFFB-B4D8E6A97065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1" creationId="{8576BE8F-267A-CF5F-3212-C8D692F38E38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2" creationId="{2DA5C7B6-FFDB-5F38-2E05-9AE197AE70E4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3" creationId="{73D0FF9D-1D65-DA0A-66DA-DF7FCD49EB27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4" creationId="{DF692195-C0FA-13E2-99B8-9443B76066F4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5" creationId="{34A748BB-F9AF-FDBF-3C7F-50802EA1ACC6}"/>
          </ac:inkMkLst>
        </pc:inkChg>
        <pc:inkChg chg="add del mod">
          <ac:chgData name="Tim Cook" userId="d1c7cfb340f2c7ab" providerId="LiveId" clId="{FAA41CA0-58A2-43D6-AEB4-78039B1EF375}" dt="2023-04-06T23:41:31.368" v="158"/>
          <ac:inkMkLst>
            <pc:docMk/>
            <pc:sldMk cId="2438392124" sldId="450"/>
            <ac:inkMk id="76" creationId="{843300F0-77FA-5A4E-C2FD-DC55CB591BB7}"/>
          </ac:inkMkLst>
        </pc:inkChg>
        <pc:inkChg chg="add mod">
          <ac:chgData name="Tim Cook" userId="d1c7cfb340f2c7ab" providerId="LiveId" clId="{FAA41CA0-58A2-43D6-AEB4-78039B1EF375}" dt="2023-04-06T23:44:09.793" v="242"/>
          <ac:inkMkLst>
            <pc:docMk/>
            <pc:sldMk cId="2438392124" sldId="450"/>
            <ac:inkMk id="76" creationId="{ED00DDF6-288A-B8DA-2003-B2828CCA7379}"/>
          </ac:inkMkLst>
        </pc:inkChg>
        <pc:inkChg chg="add del mod">
          <ac:chgData name="Tim Cook" userId="d1c7cfb340f2c7ab" providerId="LiveId" clId="{FAA41CA0-58A2-43D6-AEB4-78039B1EF375}" dt="2023-04-06T23:41:31.368" v="157"/>
          <ac:inkMkLst>
            <pc:docMk/>
            <pc:sldMk cId="2438392124" sldId="450"/>
            <ac:inkMk id="77" creationId="{1B5E6A46-7EC2-5BB6-99A5-D2D626F7DBF0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78" creationId="{20F08C36-345A-A062-83EB-34E59F33613F}"/>
          </ac:inkMkLst>
        </pc:inkChg>
        <pc:inkChg chg="add del mod">
          <ac:chgData name="Tim Cook" userId="d1c7cfb340f2c7ab" providerId="LiveId" clId="{FAA41CA0-58A2-43D6-AEB4-78039B1EF375}" dt="2023-04-06T23:41:31.368" v="156"/>
          <ac:inkMkLst>
            <pc:docMk/>
            <pc:sldMk cId="2438392124" sldId="450"/>
            <ac:inkMk id="78" creationId="{FBA48728-D590-F2FC-43E7-30164ED2B21F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79" creationId="{6B1E042C-B471-4C62-86EB-CE28D5D5D8A1}"/>
          </ac:inkMkLst>
        </pc:inkChg>
        <pc:inkChg chg="add del mod">
          <ac:chgData name="Tim Cook" userId="d1c7cfb340f2c7ab" providerId="LiveId" clId="{FAA41CA0-58A2-43D6-AEB4-78039B1EF375}" dt="2023-04-06T23:41:30.363" v="153"/>
          <ac:inkMkLst>
            <pc:docMk/>
            <pc:sldMk cId="2438392124" sldId="450"/>
            <ac:inkMk id="79" creationId="{BD28B825-4C5D-BE29-3AA1-B7C253DF9AF2}"/>
          </ac:inkMkLst>
        </pc:inkChg>
        <pc:inkChg chg="add del mod">
          <ac:chgData name="Tim Cook" userId="d1c7cfb340f2c7ab" providerId="LiveId" clId="{FAA41CA0-58A2-43D6-AEB4-78039B1EF375}" dt="2023-04-06T23:41:30.384" v="154"/>
          <ac:inkMkLst>
            <pc:docMk/>
            <pc:sldMk cId="2438392124" sldId="450"/>
            <ac:inkMk id="80" creationId="{793D59C6-A310-B564-478A-EDEE5AF99057}"/>
          </ac:inkMkLst>
        </pc:inkChg>
        <pc:inkChg chg="add del mod">
          <ac:chgData name="Tim Cook" userId="d1c7cfb340f2c7ab" providerId="LiveId" clId="{FAA41CA0-58A2-43D6-AEB4-78039B1EF375}" dt="2023-04-06T23:41:33.365" v="161"/>
          <ac:inkMkLst>
            <pc:docMk/>
            <pc:sldMk cId="2438392124" sldId="450"/>
            <ac:inkMk id="81" creationId="{46CDAC75-A1D1-0415-6374-195EE170A51F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81" creationId="{7FA0C6F5-6506-8087-AD9D-2C516682A4B0}"/>
          </ac:inkMkLst>
        </pc:inkChg>
        <pc:inkChg chg="add del mod">
          <ac:chgData name="Tim Cook" userId="d1c7cfb340f2c7ab" providerId="LiveId" clId="{FAA41CA0-58A2-43D6-AEB4-78039B1EF375}" dt="2023-04-06T23:41:13.038" v="123"/>
          <ac:inkMkLst>
            <pc:docMk/>
            <pc:sldMk cId="2438392124" sldId="450"/>
            <ac:inkMk id="82" creationId="{CEF28ED8-33D6-B411-6AF4-ED215E8518B1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83" creationId="{3E86C59E-62C9-BA30-6866-91A0508AC5CC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84" creationId="{75844CA4-27E9-5DFD-2485-7EEB77E9B98F}"/>
          </ac:inkMkLst>
        </pc:inkChg>
        <pc:inkChg chg="add del mod">
          <ac:chgData name="Tim Cook" userId="d1c7cfb340f2c7ab" providerId="LiveId" clId="{FAA41CA0-58A2-43D6-AEB4-78039B1EF375}" dt="2023-04-06T23:41:13.038" v="130"/>
          <ac:inkMkLst>
            <pc:docMk/>
            <pc:sldMk cId="2438392124" sldId="450"/>
            <ac:inkMk id="85" creationId="{6C527BB5-12BF-D8DA-ED17-C36653E135D3}"/>
          </ac:inkMkLst>
        </pc:inkChg>
        <pc:inkChg chg="add del">
          <ac:chgData name="Tim Cook" userId="d1c7cfb340f2c7ab" providerId="LiveId" clId="{FAA41CA0-58A2-43D6-AEB4-78039B1EF375}" dt="2023-04-06T23:44:19.416" v="251"/>
          <ac:inkMkLst>
            <pc:docMk/>
            <pc:sldMk cId="2438392124" sldId="450"/>
            <ac:inkMk id="85" creationId="{7BA2F76F-EBF6-6F8C-5BCB-080D98904105}"/>
          </ac:inkMkLst>
        </pc:inkChg>
        <pc:inkChg chg="add del mod">
          <ac:chgData name="Tim Cook" userId="d1c7cfb340f2c7ab" providerId="LiveId" clId="{FAA41CA0-58A2-43D6-AEB4-78039B1EF375}" dt="2023-04-06T23:41:13.038" v="132"/>
          <ac:inkMkLst>
            <pc:docMk/>
            <pc:sldMk cId="2438392124" sldId="450"/>
            <ac:inkMk id="86" creationId="{C5CDD747-2B72-4D39-1507-6BA99564431F}"/>
          </ac:inkMkLst>
        </pc:inkChg>
        <pc:inkChg chg="add del mod">
          <ac:chgData name="Tim Cook" userId="d1c7cfb340f2c7ab" providerId="LiveId" clId="{FAA41CA0-58A2-43D6-AEB4-78039B1EF375}" dt="2023-04-06T23:41:13.038" v="129"/>
          <ac:inkMkLst>
            <pc:docMk/>
            <pc:sldMk cId="2438392124" sldId="450"/>
            <ac:inkMk id="87" creationId="{0E44CB30-D5E5-EAC8-D9C6-C9401F266EF8}"/>
          </ac:inkMkLst>
        </pc:inkChg>
        <pc:inkChg chg="add">
          <ac:chgData name="Tim Cook" userId="d1c7cfb340f2c7ab" providerId="LiveId" clId="{FAA41CA0-58A2-43D6-AEB4-78039B1EF375}" dt="2023-04-06T23:44:20.943" v="253" actId="9405"/>
          <ac:inkMkLst>
            <pc:docMk/>
            <pc:sldMk cId="2438392124" sldId="450"/>
            <ac:inkMk id="87" creationId="{EA4AD1CE-41DF-9AC6-C31F-CF93864CC3C9}"/>
          </ac:inkMkLst>
        </pc:inkChg>
        <pc:inkChg chg="add del mod">
          <ac:chgData name="Tim Cook" userId="d1c7cfb340f2c7ab" providerId="LiveId" clId="{FAA41CA0-58A2-43D6-AEB4-78039B1EF375}" dt="2023-04-06T23:41:13.038" v="124"/>
          <ac:inkMkLst>
            <pc:docMk/>
            <pc:sldMk cId="2438392124" sldId="450"/>
            <ac:inkMk id="88" creationId="{BD1D7D2B-EE58-0BD1-CA9E-B65930E2388E}"/>
          </ac:inkMkLst>
        </pc:inkChg>
        <pc:inkChg chg="add del mod">
          <ac:chgData name="Tim Cook" userId="d1c7cfb340f2c7ab" providerId="LiveId" clId="{FAA41CA0-58A2-43D6-AEB4-78039B1EF375}" dt="2023-04-06T23:41:13.038" v="131"/>
          <ac:inkMkLst>
            <pc:docMk/>
            <pc:sldMk cId="2438392124" sldId="450"/>
            <ac:inkMk id="89" creationId="{58A69FEE-6966-EAD3-CE95-8DAD30502575}"/>
          </ac:inkMkLst>
        </pc:inkChg>
        <pc:inkChg chg="add del mod">
          <ac:chgData name="Tim Cook" userId="d1c7cfb340f2c7ab" providerId="LiveId" clId="{FAA41CA0-58A2-43D6-AEB4-78039B1EF375}" dt="2023-04-06T23:41:13.025" v="120"/>
          <ac:inkMkLst>
            <pc:docMk/>
            <pc:sldMk cId="2438392124" sldId="450"/>
            <ac:inkMk id="90" creationId="{13A4B6CD-BEA0-CD62-FD64-44897FCD7120}"/>
          </ac:inkMkLst>
        </pc:inkChg>
        <pc:inkChg chg="add del mod">
          <ac:chgData name="Tim Cook" userId="d1c7cfb340f2c7ab" providerId="LiveId" clId="{FAA41CA0-58A2-43D6-AEB4-78039B1EF375}" dt="2023-04-06T23:41:13.038" v="127"/>
          <ac:inkMkLst>
            <pc:docMk/>
            <pc:sldMk cId="2438392124" sldId="450"/>
            <ac:inkMk id="91" creationId="{4E863719-6AE3-3050-7920-AEC2040D15ED}"/>
          </ac:inkMkLst>
        </pc:inkChg>
        <pc:inkChg chg="add del mod">
          <ac:chgData name="Tim Cook" userId="d1c7cfb340f2c7ab" providerId="LiveId" clId="{FAA41CA0-58A2-43D6-AEB4-78039B1EF375}" dt="2023-04-06T23:41:13.038" v="126"/>
          <ac:inkMkLst>
            <pc:docMk/>
            <pc:sldMk cId="2438392124" sldId="450"/>
            <ac:inkMk id="92" creationId="{75B93A5D-44D4-5B96-266F-A3DDA0926903}"/>
          </ac:inkMkLst>
        </pc:inkChg>
        <pc:inkChg chg="add del mod">
          <ac:chgData name="Tim Cook" userId="d1c7cfb340f2c7ab" providerId="LiveId" clId="{FAA41CA0-58A2-43D6-AEB4-78039B1EF375}" dt="2023-04-06T23:41:13.038" v="128"/>
          <ac:inkMkLst>
            <pc:docMk/>
            <pc:sldMk cId="2438392124" sldId="450"/>
            <ac:inkMk id="93" creationId="{1A3E2458-25CF-55B2-647B-28ABA5185B1E}"/>
          </ac:inkMkLst>
        </pc:inkChg>
        <pc:inkChg chg="add del mod">
          <ac:chgData name="Tim Cook" userId="d1c7cfb340f2c7ab" providerId="LiveId" clId="{FAA41CA0-58A2-43D6-AEB4-78039B1EF375}" dt="2023-04-06T23:41:13.037" v="121"/>
          <ac:inkMkLst>
            <pc:docMk/>
            <pc:sldMk cId="2438392124" sldId="450"/>
            <ac:inkMk id="94" creationId="{38A751B1-937A-FAEF-ABF4-16F01B405800}"/>
          </ac:inkMkLst>
        </pc:inkChg>
        <pc:inkChg chg="add del mod">
          <ac:chgData name="Tim Cook" userId="d1c7cfb340f2c7ab" providerId="LiveId" clId="{FAA41CA0-58A2-43D6-AEB4-78039B1EF375}" dt="2023-04-06T23:41:13.038" v="125"/>
          <ac:inkMkLst>
            <pc:docMk/>
            <pc:sldMk cId="2438392124" sldId="450"/>
            <ac:inkMk id="95" creationId="{FBE3CF0F-244C-34D7-0339-9DB088287ACC}"/>
          </ac:inkMkLst>
        </pc:inkChg>
        <pc:inkChg chg="add del mod">
          <ac:chgData name="Tim Cook" userId="d1c7cfb340f2c7ab" providerId="LiveId" clId="{FAA41CA0-58A2-43D6-AEB4-78039B1EF375}" dt="2023-04-06T23:41:13.038" v="122"/>
          <ac:inkMkLst>
            <pc:docMk/>
            <pc:sldMk cId="2438392124" sldId="450"/>
            <ac:inkMk id="96" creationId="{A2E40E1B-4ACD-23E0-A3B6-D720934E8081}"/>
          </ac:inkMkLst>
        </pc:inkChg>
        <pc:inkChg chg="add del">
          <ac:chgData name="Tim Cook" userId="d1c7cfb340f2c7ab" providerId="LiveId" clId="{FAA41CA0-58A2-43D6-AEB4-78039B1EF375}" dt="2023-04-06T23:40:02.026" v="112" actId="9405"/>
          <ac:inkMkLst>
            <pc:docMk/>
            <pc:sldMk cId="2438392124" sldId="450"/>
            <ac:inkMk id="98" creationId="{C1CD284E-56BC-6994-CE7A-CC81729914F3}"/>
          </ac:inkMkLst>
        </pc:inkChg>
        <pc:inkChg chg="add del">
          <ac:chgData name="Tim Cook" userId="d1c7cfb340f2c7ab" providerId="LiveId" clId="{FAA41CA0-58A2-43D6-AEB4-78039B1EF375}" dt="2023-04-06T23:41:16.145" v="134"/>
          <ac:inkMkLst>
            <pc:docMk/>
            <pc:sldMk cId="2438392124" sldId="450"/>
            <ac:inkMk id="99" creationId="{5E94F936-DE20-67C2-4394-EB3F2E3A87FD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0" creationId="{5AA349D4-CA6E-1330-A855-DC0C55F4A07D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1" creationId="{DCCEFDAA-CEB8-44FB-7AEC-0358A6F62965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2" creationId="{F9426F06-B09C-1FC6-A1C0-5E764623DBDE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3" creationId="{B66BB8C0-BF68-7182-DD34-33E0916450AC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4" creationId="{D1901E95-B75A-28B0-AE5F-033C8A51749C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5" creationId="{B94E6C7C-01AB-F953-A887-AFE665F97B5F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6" creationId="{E0272D63-111C-FD35-A1D0-A4519F450C24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7" creationId="{B02540E5-697D-6772-9A98-713E822D60C8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8" creationId="{0164E3D0-0B48-B6A4-CBEC-960D8223D83B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9" creationId="{FDECB806-9675-2835-504F-F1E322749CF0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0" creationId="{ACFE8DD7-B7B9-886C-0B22-00B6C8D6DA5E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1" creationId="{C1BDD5EB-94C9-6D2B-4F41-E0180DFE8672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2" creationId="{5C8B5D0A-AF1F-6BF1-C306-FA7B261D54BF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3" creationId="{EEF25A73-3F0C-61AA-4A48-A7A9300D185B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4" creationId="{2B4533F7-F0C8-3601-7BBF-737152DC0BE0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5" creationId="{5CE56B45-9C16-53B7-BF1A-1FA76C6FE563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6" creationId="{3EE45F19-57AA-C5D6-318E-00130689C3E1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118" creationId="{E9E65FF9-74A1-58B9-4D89-9BEB502781B5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0" creationId="{F1B7679A-3473-3FB9-0F9A-7520F7735BC2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1" creationId="{365694AB-EC6E-A289-09EA-EBCFFA57A4F7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2" creationId="{5E6400B2-FCC3-BBF1-C9C4-700231982663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3" creationId="{1215819D-9DFD-112A-419A-F25A3451025F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4" creationId="{D48371DB-CFBF-4676-F85B-341416D85723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5" creationId="{269D56EC-4AD1-0C5D-3C60-811BAF18FB52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6" creationId="{C951850C-F4E0-3E17-CFB7-732FF54B3EE9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7" creationId="{444A0F06-E7AA-CDDA-BF65-6E23C6049849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29" creationId="{FBFD78E4-C4DE-04E6-1099-93E3470D1206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0" creationId="{6E245A50-FC44-B80E-7D4C-086684F04AF8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1" creationId="{0550CC9D-AC8B-EBFF-2CB7-9931985A664D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2" creationId="{D9F44D50-F27E-F2BF-49B4-5BD2ECD8F818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3" creationId="{6EBFFEAA-A412-1559-C8F8-3311CCA7BE48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4" creationId="{76B86AE4-0BF9-7746-C0E6-FC3B6547252B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5" creationId="{B7709126-FB95-AD1D-148B-D7F3A1E67D19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6" creationId="{65F77741-78FD-1030-1262-8FA3591274EA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7" creationId="{6E2A2826-893B-45E5-4651-869ABC91A8DC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8" creationId="{F0FF32AC-CAF9-775C-28C5-37D625A897CB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9" creationId="{3041EF52-BFCF-7D1A-ACDF-65F4C1156620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40" creationId="{B424FCF5-6521-CEB8-65D3-84D27D49B95B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41" creationId="{EA3F731E-2E68-FBD8-ED17-96F677EFFE9F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4" creationId="{95FA449F-9D15-8354-40EC-B8CDCDCB8605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5" creationId="{B4DC6B39-D7FC-6546-ED30-EC1AF5F15C12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6" creationId="{8451E573-1ACE-4CA2-3380-96EABD0B11F5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7" creationId="{6A803F26-2F74-18A6-223E-D2A705B1C832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8" creationId="{57884B15-6DDA-9DB6-F30D-E421FDA3819E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9" creationId="{955B56DF-7EE1-3A72-37A3-FC12A94F927D}"/>
          </ac:inkMkLst>
        </pc:inkChg>
        <pc:inkChg chg="del mod">
          <ac:chgData name="Tim Cook" userId="d1c7cfb340f2c7ab" providerId="LiveId" clId="{FAA41CA0-58A2-43D6-AEB4-78039B1EF375}" dt="2023-04-06T23:45:29.636" v="257"/>
          <ac:inkMkLst>
            <pc:docMk/>
            <pc:sldMk cId="2438392124" sldId="450"/>
            <ac:inkMk id="150" creationId="{26F8934C-B997-F27C-7879-1866D7CE6573}"/>
          </ac:inkMkLst>
        </pc:inkChg>
        <pc:inkChg chg="del 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51" creationId="{A2F068AE-5A54-1475-8AC3-0B6AAE7375D0}"/>
          </ac:inkMkLst>
        </pc:inkChg>
        <pc:inkChg chg="del mod">
          <ac:chgData name="Tim Cook" userId="d1c7cfb340f2c7ab" providerId="LiveId" clId="{FAA41CA0-58A2-43D6-AEB4-78039B1EF375}" dt="2023-04-06T23:45:29.636" v="256"/>
          <ac:inkMkLst>
            <pc:docMk/>
            <pc:sldMk cId="2438392124" sldId="450"/>
            <ac:inkMk id="152" creationId="{BF6F9389-C9CA-83E9-ACE1-53384684D372}"/>
          </ac:inkMkLst>
        </pc:inkChg>
        <pc:inkChg chg="del mod">
          <ac:chgData name="Tim Cook" userId="d1c7cfb340f2c7ab" providerId="LiveId" clId="{FAA41CA0-58A2-43D6-AEB4-78039B1EF375}" dt="2023-04-06T23:45:29.636" v="258"/>
          <ac:inkMkLst>
            <pc:docMk/>
            <pc:sldMk cId="2438392124" sldId="450"/>
            <ac:inkMk id="153" creationId="{BDA6D92C-87E4-3EE6-94C1-246CEB0AAB34}"/>
          </ac:inkMkLst>
        </pc:inkChg>
        <pc:inkChg chg="del mod">
          <ac:chgData name="Tim Cook" userId="d1c7cfb340f2c7ab" providerId="LiveId" clId="{FAA41CA0-58A2-43D6-AEB4-78039B1EF375}" dt="2023-04-06T23:45:29.636" v="255"/>
          <ac:inkMkLst>
            <pc:docMk/>
            <pc:sldMk cId="2438392124" sldId="450"/>
            <ac:inkMk id="154" creationId="{ED61ED0A-61A9-4F93-FA99-18A53441D94B}"/>
          </ac:inkMkLst>
        </pc:inkChg>
        <pc:inkChg chg="del">
          <ac:chgData name="Tim Cook" userId="d1c7cfb340f2c7ab" providerId="LiveId" clId="{FAA41CA0-58A2-43D6-AEB4-78039B1EF375}" dt="2023-04-06T23:45:29.618" v="254"/>
          <ac:inkMkLst>
            <pc:docMk/>
            <pc:sldMk cId="2438392124" sldId="450"/>
            <ac:inkMk id="155" creationId="{B6E1FBC2-3DDC-31F6-A279-8AC92807210B}"/>
          </ac:inkMkLst>
        </pc:inkChg>
      </pc:sldChg>
      <pc:sldChg chg="addSp delSp modSp mod">
        <pc:chgData name="Tim Cook" userId="d1c7cfb340f2c7ab" providerId="LiveId" clId="{FAA41CA0-58A2-43D6-AEB4-78039B1EF375}" dt="2023-04-06T23:48:25.117" v="326" actId="1076"/>
        <pc:sldMkLst>
          <pc:docMk/>
          <pc:sldMk cId="1147500214" sldId="451"/>
        </pc:sldMkLst>
        <pc:grpChg chg="del mod">
          <ac:chgData name="Tim Cook" userId="d1c7cfb340f2c7ab" providerId="LiveId" clId="{FAA41CA0-58A2-43D6-AEB4-78039B1EF375}" dt="2023-04-06T23:46:54.604" v="284"/>
          <ac:grpSpMkLst>
            <pc:docMk/>
            <pc:sldMk cId="1147500214" sldId="451"/>
            <ac:grpSpMk id="6" creationId="{B5E3E39D-7A2B-A516-066A-A1921FDFEAF8}"/>
          </ac:grpSpMkLst>
        </pc:grpChg>
        <pc:grpChg chg="del mod">
          <ac:chgData name="Tim Cook" userId="d1c7cfb340f2c7ab" providerId="LiveId" clId="{FAA41CA0-58A2-43D6-AEB4-78039B1EF375}" dt="2023-04-06T23:46:59.041" v="290"/>
          <ac:grpSpMkLst>
            <pc:docMk/>
            <pc:sldMk cId="1147500214" sldId="451"/>
            <ac:grpSpMk id="9" creationId="{A4823421-E448-B2D9-5736-9E7241134ABF}"/>
          </ac:grpSpMkLst>
        </pc:grpChg>
        <pc:grpChg chg="mod">
          <ac:chgData name="Tim Cook" userId="d1c7cfb340f2c7ab" providerId="LiveId" clId="{FAA41CA0-58A2-43D6-AEB4-78039B1EF375}" dt="2023-04-06T23:46:59.041" v="290"/>
          <ac:grpSpMkLst>
            <pc:docMk/>
            <pc:sldMk cId="1147500214" sldId="451"/>
            <ac:grpSpMk id="14" creationId="{2E4CD8B8-79EF-3955-D43F-70BFB2537A5B}"/>
          </ac:grpSpMkLst>
        </pc:grpChg>
        <pc:grpChg chg="mod">
          <ac:chgData name="Tim Cook" userId="d1c7cfb340f2c7ab" providerId="LiveId" clId="{FAA41CA0-58A2-43D6-AEB4-78039B1EF375}" dt="2023-04-06T23:47:01.475" v="293"/>
          <ac:grpSpMkLst>
            <pc:docMk/>
            <pc:sldMk cId="1147500214" sldId="451"/>
            <ac:grpSpMk id="17" creationId="{09C774AE-55CC-B52A-539B-E73182F7B5D9}"/>
          </ac:grpSpMkLst>
        </pc:grpChg>
        <pc:grpChg chg="del mod">
          <ac:chgData name="Tim Cook" userId="d1c7cfb340f2c7ab" providerId="LiveId" clId="{FAA41CA0-58A2-43D6-AEB4-78039B1EF375}" dt="2023-04-06T23:47:39.577" v="299"/>
          <ac:grpSpMkLst>
            <pc:docMk/>
            <pc:sldMk cId="1147500214" sldId="451"/>
            <ac:grpSpMk id="20" creationId="{F0C2DB76-E480-5CA7-FEAF-4D4A51E14707}"/>
          </ac:grpSpMkLst>
        </pc:grpChg>
        <pc:grpChg chg="mod">
          <ac:chgData name="Tim Cook" userId="d1c7cfb340f2c7ab" providerId="LiveId" clId="{FAA41CA0-58A2-43D6-AEB4-78039B1EF375}" dt="2023-04-06T23:47:39.966" v="300"/>
          <ac:grpSpMkLst>
            <pc:docMk/>
            <pc:sldMk cId="1147500214" sldId="451"/>
            <ac:grpSpMk id="23" creationId="{C9050F1F-2672-8E02-7FFC-2765D881D934}"/>
          </ac:grpSpMkLst>
        </pc:grpChg>
        <pc:grpChg chg="mod">
          <ac:chgData name="Tim Cook" userId="d1c7cfb340f2c7ab" providerId="LiveId" clId="{FAA41CA0-58A2-43D6-AEB4-78039B1EF375}" dt="2023-04-06T23:48:03.889" v="311"/>
          <ac:grpSpMkLst>
            <pc:docMk/>
            <pc:sldMk cId="1147500214" sldId="451"/>
            <ac:grpSpMk id="34" creationId="{7207347B-FC5A-B32F-8E18-52C7A4676C79}"/>
          </ac:grpSpMkLst>
        </pc:grpChg>
        <pc:grpChg chg="del mod">
          <ac:chgData name="Tim Cook" userId="d1c7cfb340f2c7ab" providerId="LiveId" clId="{FAA41CA0-58A2-43D6-AEB4-78039B1EF375}" dt="2023-04-06T23:48:10.356" v="319"/>
          <ac:grpSpMkLst>
            <pc:docMk/>
            <pc:sldMk cId="1147500214" sldId="451"/>
            <ac:grpSpMk id="39" creationId="{C862B6AE-4AAC-9E5F-1E8F-44A9BF5083E7}"/>
          </ac:grpSpMkLst>
        </pc:grpChg>
        <pc:grpChg chg="mod">
          <ac:chgData name="Tim Cook" userId="d1c7cfb340f2c7ab" providerId="LiveId" clId="{FAA41CA0-58A2-43D6-AEB4-78039B1EF375}" dt="2023-04-06T23:48:10.356" v="319"/>
          <ac:grpSpMkLst>
            <pc:docMk/>
            <pc:sldMk cId="1147500214" sldId="451"/>
            <ac:grpSpMk id="41" creationId="{337D0EE3-E349-F378-8C55-E31AB3B86981}"/>
          </ac:grpSpMkLst>
        </pc:grpChg>
        <pc:grpChg chg="mod">
          <ac:chgData name="Tim Cook" userId="d1c7cfb340f2c7ab" providerId="LiveId" clId="{FAA41CA0-58A2-43D6-AEB4-78039B1EF375}" dt="2023-04-06T23:48:14.050" v="322"/>
          <ac:grpSpMkLst>
            <pc:docMk/>
            <pc:sldMk cId="1147500214" sldId="451"/>
            <ac:grpSpMk id="44" creationId="{C4388214-DE0D-C3AC-F0B2-2C95B82C2F56}"/>
          </ac:grpSpMkLst>
        </pc:grp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3" creationId="{765B421F-2FE1-4C1D-5EAF-05A03679D99A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4" creationId="{F40D7735-4D62-D151-53A4-C8389E22B47A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5" creationId="{11254F28-1445-87F7-58BD-2D638F7080F2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7" creationId="{DE498D31-5CB9-8569-A54A-9B2D40A4333A}"/>
          </ac:inkMkLst>
        </pc:inkChg>
        <pc:inkChg chg="add del mod">
          <ac:chgData name="Tim Cook" userId="d1c7cfb340f2c7ab" providerId="LiveId" clId="{FAA41CA0-58A2-43D6-AEB4-78039B1EF375}" dt="2023-04-06T23:46:54.986" v="285"/>
          <ac:inkMkLst>
            <pc:docMk/>
            <pc:sldMk cId="1147500214" sldId="451"/>
            <ac:inkMk id="8" creationId="{7F8F18C5-4478-D2FA-A0B7-2718F50473A5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0" creationId="{EB1952BF-8973-1015-B775-365838976224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1" creationId="{7011F06E-0A62-EAAF-D7C2-3436404DADF8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2" creationId="{F032E9FD-9EF0-8F2A-752F-1DE9503CB441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3" creationId="{25EE643F-2337-54A2-B602-9CF118BA8162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5" creationId="{EDF38753-3144-F76B-1EDE-311FF0B34843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6" creationId="{5D2EAD17-8D85-07EB-FC55-ED46BA4B6986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8" creationId="{EE02CDAC-3BFA-4537-76FA-3A4E1A54085F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9" creationId="{A3CF06D2-30F0-AA27-1897-CD1498D06742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21" creationId="{DE98598F-A4B8-65C9-8025-71F27D7DA0BA}"/>
          </ac:inkMkLst>
        </pc:inkChg>
        <pc:inkChg chg="add del mod">
          <ac:chgData name="Tim Cook" userId="d1c7cfb340f2c7ab" providerId="LiveId" clId="{FAA41CA0-58A2-43D6-AEB4-78039B1EF375}" dt="2023-04-06T23:47:39.966" v="300"/>
          <ac:inkMkLst>
            <pc:docMk/>
            <pc:sldMk cId="1147500214" sldId="451"/>
            <ac:inkMk id="22" creationId="{CF8DA8C5-6911-FA47-14D4-A68BF59D3111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24" creationId="{4A874982-C8DB-F81F-C1A8-FE5633E9CF6E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25" creationId="{08CBE984-739D-1DBC-0FB5-890FC25A3B28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26" creationId="{556D4FF1-72DB-0FF1-CC39-A26E07DE44F8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27" creationId="{20A3A42C-4AD5-82FF-DFAE-391EC3E97EA2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28" creationId="{0B32744A-1C1F-24A0-D6F9-624AC7F746FD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29" creationId="{6EE4A081-D6ED-A124-895A-EA3D62724CE8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30" creationId="{149A00C4-B377-6E97-6D03-1A53846A95E7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31" creationId="{151942CD-0000-629E-1683-B4457AC6AB5D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32" creationId="{094611C2-4074-8F45-C4A6-905E560C97AD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33" creationId="{5BC7B67A-252F-9F85-2744-44819CF34D1E}"/>
          </ac:inkMkLst>
        </pc:inkChg>
        <pc:inkChg chg="add mod">
          <ac:chgData name="Tim Cook" userId="d1c7cfb340f2c7ab" providerId="LiveId" clId="{FAA41CA0-58A2-43D6-AEB4-78039B1EF375}" dt="2023-04-06T23:48:10.356" v="319"/>
          <ac:inkMkLst>
            <pc:docMk/>
            <pc:sldMk cId="1147500214" sldId="451"/>
            <ac:inkMk id="35" creationId="{D7B4B102-E812-E4AE-4556-2EBE92094740}"/>
          </ac:inkMkLst>
        </pc:inkChg>
        <pc:inkChg chg="add mod">
          <ac:chgData name="Tim Cook" userId="d1c7cfb340f2c7ab" providerId="LiveId" clId="{FAA41CA0-58A2-43D6-AEB4-78039B1EF375}" dt="2023-04-06T23:48:10.356" v="319"/>
          <ac:inkMkLst>
            <pc:docMk/>
            <pc:sldMk cId="1147500214" sldId="451"/>
            <ac:inkMk id="36" creationId="{D76AE1C9-E00C-D9E6-A973-F3F63C2AF37C}"/>
          </ac:inkMkLst>
        </pc:inkChg>
        <pc:inkChg chg="add mod">
          <ac:chgData name="Tim Cook" userId="d1c7cfb340f2c7ab" providerId="LiveId" clId="{FAA41CA0-58A2-43D6-AEB4-78039B1EF375}" dt="2023-04-06T23:48:10.356" v="319"/>
          <ac:inkMkLst>
            <pc:docMk/>
            <pc:sldMk cId="1147500214" sldId="451"/>
            <ac:inkMk id="37" creationId="{C08242FC-9432-2359-0943-2CC420589A23}"/>
          </ac:inkMkLst>
        </pc:inkChg>
        <pc:inkChg chg="add del">
          <ac:chgData name="Tim Cook" userId="d1c7cfb340f2c7ab" providerId="LiveId" clId="{FAA41CA0-58A2-43D6-AEB4-78039B1EF375}" dt="2023-04-06T23:48:08.343" v="316"/>
          <ac:inkMkLst>
            <pc:docMk/>
            <pc:sldMk cId="1147500214" sldId="451"/>
            <ac:inkMk id="38" creationId="{FA37833D-A2B7-B767-806B-C45CE6138737}"/>
          </ac:inkMkLst>
        </pc:inkChg>
        <pc:inkChg chg="add mod">
          <ac:chgData name="Tim Cook" userId="d1c7cfb340f2c7ab" providerId="LiveId" clId="{FAA41CA0-58A2-43D6-AEB4-78039B1EF375}" dt="2023-04-06T23:48:10.356" v="319"/>
          <ac:inkMkLst>
            <pc:docMk/>
            <pc:sldMk cId="1147500214" sldId="451"/>
            <ac:inkMk id="40" creationId="{4F8A5976-A839-F8D9-CE37-2EF8F2941969}"/>
          </ac:inkMkLst>
        </pc:inkChg>
        <pc:inkChg chg="add mod">
          <ac:chgData name="Tim Cook" userId="d1c7cfb340f2c7ab" providerId="LiveId" clId="{FAA41CA0-58A2-43D6-AEB4-78039B1EF375}" dt="2023-04-06T23:48:14.050" v="322"/>
          <ac:inkMkLst>
            <pc:docMk/>
            <pc:sldMk cId="1147500214" sldId="451"/>
            <ac:inkMk id="42" creationId="{CA1CC321-2611-74E8-A8C9-B27552C5050E}"/>
          </ac:inkMkLst>
        </pc:inkChg>
        <pc:inkChg chg="add mod">
          <ac:chgData name="Tim Cook" userId="d1c7cfb340f2c7ab" providerId="LiveId" clId="{FAA41CA0-58A2-43D6-AEB4-78039B1EF375}" dt="2023-04-06T23:48:14.050" v="322"/>
          <ac:inkMkLst>
            <pc:docMk/>
            <pc:sldMk cId="1147500214" sldId="451"/>
            <ac:inkMk id="43" creationId="{D949AEEB-50EF-0485-B2C1-2AF7638DE892}"/>
          </ac:inkMkLst>
        </pc:inkChg>
        <pc:inkChg chg="add">
          <ac:chgData name="Tim Cook" userId="d1c7cfb340f2c7ab" providerId="LiveId" clId="{FAA41CA0-58A2-43D6-AEB4-78039B1EF375}" dt="2023-04-06T23:48:14.924" v="323" actId="9405"/>
          <ac:inkMkLst>
            <pc:docMk/>
            <pc:sldMk cId="1147500214" sldId="451"/>
            <ac:inkMk id="45" creationId="{0D4374C4-A87C-A6EB-A6BF-293ABD1CBD4C}"/>
          </ac:inkMkLst>
        </pc:inkChg>
      </pc:sldChg>
      <pc:sldChg chg="addSp delSp modSp mod">
        <pc:chgData name="Tim Cook" userId="d1c7cfb340f2c7ab" providerId="LiveId" clId="{FAA41CA0-58A2-43D6-AEB4-78039B1EF375}" dt="2023-04-06T23:54:16.307" v="503" actId="1076"/>
        <pc:sldMkLst>
          <pc:docMk/>
          <pc:sldMk cId="1519997658" sldId="452"/>
        </pc:sldMkLst>
        <pc:grpChg chg="del mod">
          <ac:chgData name="Tim Cook" userId="d1c7cfb340f2c7ab" providerId="LiveId" clId="{FAA41CA0-58A2-43D6-AEB4-78039B1EF375}" dt="2023-04-06T23:53:38.274" v="468"/>
          <ac:grpSpMkLst>
            <pc:docMk/>
            <pc:sldMk cId="1519997658" sldId="452"/>
            <ac:grpSpMk id="6" creationId="{CE905439-BC8B-BF69-B9D9-C25FEC48378A}"/>
          </ac:grpSpMkLst>
        </pc:grpChg>
        <pc:grpChg chg="del mod">
          <ac:chgData name="Tim Cook" userId="d1c7cfb340f2c7ab" providerId="LiveId" clId="{FAA41CA0-58A2-43D6-AEB4-78039B1EF375}" dt="2023-04-06T23:53:38.274" v="468"/>
          <ac:grpSpMkLst>
            <pc:docMk/>
            <pc:sldMk cId="1519997658" sldId="452"/>
            <ac:grpSpMk id="10" creationId="{1BE3D3D4-111B-B746-DEBA-B6D1C502739D}"/>
          </ac:grpSpMkLst>
        </pc:grpChg>
        <pc:grpChg chg="del mod">
          <ac:chgData name="Tim Cook" userId="d1c7cfb340f2c7ab" providerId="LiveId" clId="{FAA41CA0-58A2-43D6-AEB4-78039B1EF375}" dt="2023-04-06T23:53:40.734" v="472"/>
          <ac:grpSpMkLst>
            <pc:docMk/>
            <pc:sldMk cId="1519997658" sldId="452"/>
            <ac:grpSpMk id="11" creationId="{7B32AA24-2365-0118-B6ED-C2D88171732D}"/>
          </ac:grpSpMkLst>
        </pc:grpChg>
        <pc:grpChg chg="mod">
          <ac:chgData name="Tim Cook" userId="d1c7cfb340f2c7ab" providerId="LiveId" clId="{FAA41CA0-58A2-43D6-AEB4-78039B1EF375}" dt="2023-04-06T23:53:40.734" v="472"/>
          <ac:grpSpMkLst>
            <pc:docMk/>
            <pc:sldMk cId="1519997658" sldId="452"/>
            <ac:grpSpMk id="13" creationId="{B7C3EF88-D79E-B60C-8E80-B1520ECEDCF3}"/>
          </ac:grpSpMkLst>
        </pc:grpChg>
        <pc:grpChg chg="del mod">
          <ac:chgData name="Tim Cook" userId="d1c7cfb340f2c7ab" providerId="LiveId" clId="{FAA41CA0-58A2-43D6-AEB4-78039B1EF375}" dt="2023-04-06T23:53:57.209" v="485"/>
          <ac:grpSpMkLst>
            <pc:docMk/>
            <pc:sldMk cId="1519997658" sldId="452"/>
            <ac:grpSpMk id="20" creationId="{BFC9FC2E-AE92-BB06-A147-E7CE3EAD7E39}"/>
          </ac:grpSpMkLst>
        </pc:grpChg>
        <pc:grpChg chg="mod">
          <ac:chgData name="Tim Cook" userId="d1c7cfb340f2c7ab" providerId="LiveId" clId="{FAA41CA0-58A2-43D6-AEB4-78039B1EF375}" dt="2023-04-06T23:53:57.678" v="486"/>
          <ac:grpSpMkLst>
            <pc:docMk/>
            <pc:sldMk cId="1519997658" sldId="452"/>
            <ac:grpSpMk id="22" creationId="{CEFDA021-8349-27EC-F582-73EBDB646B3A}"/>
          </ac:grpSpMkLst>
        </pc:grpChg>
        <pc:grpChg chg="del mod">
          <ac:chgData name="Tim Cook" userId="d1c7cfb340f2c7ab" providerId="LiveId" clId="{FAA41CA0-58A2-43D6-AEB4-78039B1EF375}" dt="2023-04-06T23:54:04.463" v="496"/>
          <ac:grpSpMkLst>
            <pc:docMk/>
            <pc:sldMk cId="1519997658" sldId="452"/>
            <ac:grpSpMk id="28" creationId="{76C43625-FA52-2963-53A7-72DDFDA84E94}"/>
          </ac:grpSpMkLst>
        </pc:grpChg>
        <pc:grpChg chg="mod">
          <ac:chgData name="Tim Cook" userId="d1c7cfb340f2c7ab" providerId="LiveId" clId="{FAA41CA0-58A2-43D6-AEB4-78039B1EF375}" dt="2023-04-06T23:54:08.754" v="502"/>
          <ac:grpSpMkLst>
            <pc:docMk/>
            <pc:sldMk cId="1519997658" sldId="452"/>
            <ac:grpSpMk id="34" creationId="{FC64B379-54FA-6864-212C-9C00F7C690B1}"/>
          </ac:grpSpMkLst>
        </pc:grp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" creationId="{DFA2CDD4-B33E-20AC-64FC-85402A67C984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4" creationId="{B1379939-9E36-4BFA-3D74-1A9E6A741048}"/>
          </ac:inkMkLst>
        </pc:inkChg>
        <pc:inkChg chg="add del">
          <ac:chgData name="Tim Cook" userId="d1c7cfb340f2c7ab" providerId="LiveId" clId="{FAA41CA0-58A2-43D6-AEB4-78039B1EF375}" dt="2023-04-06T23:53:34.481" v="463"/>
          <ac:inkMkLst>
            <pc:docMk/>
            <pc:sldMk cId="1519997658" sldId="452"/>
            <ac:inkMk id="5" creationId="{399F5FB2-3B74-5BB5-ACAC-C0E5F0F44484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7" creationId="{2D55873E-0B06-203B-19F1-C812D51E178F}"/>
          </ac:inkMkLst>
        </pc:inkChg>
        <pc:inkChg chg="add del mod">
          <ac:chgData name="Tim Cook" userId="d1c7cfb340f2c7ab" providerId="LiveId" clId="{FAA41CA0-58A2-43D6-AEB4-78039B1EF375}" dt="2023-04-06T23:53:38.793" v="470"/>
          <ac:inkMkLst>
            <pc:docMk/>
            <pc:sldMk cId="1519997658" sldId="452"/>
            <ac:inkMk id="8" creationId="{16C94D9E-7078-2E29-1FCD-5084F3CD4A73}"/>
          </ac:inkMkLst>
        </pc:inkChg>
        <pc:inkChg chg="add del mod">
          <ac:chgData name="Tim Cook" userId="d1c7cfb340f2c7ab" providerId="LiveId" clId="{FAA41CA0-58A2-43D6-AEB4-78039B1EF375}" dt="2023-04-06T23:53:38.793" v="469"/>
          <ac:inkMkLst>
            <pc:docMk/>
            <pc:sldMk cId="1519997658" sldId="452"/>
            <ac:inkMk id="9" creationId="{04B63C84-C3AD-D18C-2032-CB3ECD12EE95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12" creationId="{651F87F0-2A39-8C92-9320-7DED5710B91B}"/>
          </ac:inkMkLst>
        </pc:inkChg>
        <pc:inkChg chg="add del">
          <ac:chgData name="Tim Cook" userId="d1c7cfb340f2c7ab" providerId="LiveId" clId="{FAA41CA0-58A2-43D6-AEB4-78039B1EF375}" dt="2023-04-06T23:53:41.987" v="474"/>
          <ac:inkMkLst>
            <pc:docMk/>
            <pc:sldMk cId="1519997658" sldId="452"/>
            <ac:inkMk id="14" creationId="{9C477ECE-71EF-F8A8-55AD-DAB0609D7B98}"/>
          </ac:inkMkLst>
        </pc:inkChg>
        <pc:inkChg chg="add del">
          <ac:chgData name="Tim Cook" userId="d1c7cfb340f2c7ab" providerId="LiveId" clId="{FAA41CA0-58A2-43D6-AEB4-78039B1EF375}" dt="2023-04-06T23:53:45.021" v="476"/>
          <ac:inkMkLst>
            <pc:docMk/>
            <pc:sldMk cId="1519997658" sldId="452"/>
            <ac:inkMk id="15" creationId="{AB1304B4-3035-44CA-F4D8-1C14AC23B4FC}"/>
          </ac:inkMkLst>
        </pc:inkChg>
        <pc:inkChg chg="add del">
          <ac:chgData name="Tim Cook" userId="d1c7cfb340f2c7ab" providerId="LiveId" clId="{FAA41CA0-58A2-43D6-AEB4-78039B1EF375}" dt="2023-04-06T23:53:48.354" v="478"/>
          <ac:inkMkLst>
            <pc:docMk/>
            <pc:sldMk cId="1519997658" sldId="452"/>
            <ac:inkMk id="16" creationId="{509FB643-6740-0FA1-C5B3-3CA537B0505F}"/>
          </ac:inkMkLst>
        </pc:inkChg>
        <pc:inkChg chg="add del">
          <ac:chgData name="Tim Cook" userId="d1c7cfb340f2c7ab" providerId="LiveId" clId="{FAA41CA0-58A2-43D6-AEB4-78039B1EF375}" dt="2023-04-06T23:53:51.359" v="480"/>
          <ac:inkMkLst>
            <pc:docMk/>
            <pc:sldMk cId="1519997658" sldId="452"/>
            <ac:inkMk id="17" creationId="{C5C05F0A-FE88-A155-6678-E1C88CEE7D77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18" creationId="{3A5CB279-49B1-3CCD-3BBE-33C4752BEE8C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19" creationId="{B23806E2-340D-1DA8-18F4-7A261702111D}"/>
          </ac:inkMkLst>
        </pc:inkChg>
        <pc:inkChg chg="add del mod">
          <ac:chgData name="Tim Cook" userId="d1c7cfb340f2c7ab" providerId="LiveId" clId="{FAA41CA0-58A2-43D6-AEB4-78039B1EF375}" dt="2023-04-06T23:53:57.678" v="486"/>
          <ac:inkMkLst>
            <pc:docMk/>
            <pc:sldMk cId="1519997658" sldId="452"/>
            <ac:inkMk id="21" creationId="{1F5A6312-C744-05A6-D2B2-4D6C939DDEA8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23" creationId="{F88849C5-EFE2-2D95-F54B-448C8AAA58DB}"/>
          </ac:inkMkLst>
        </pc:inkChg>
        <pc:inkChg chg="add del mod">
          <ac:chgData name="Tim Cook" userId="d1c7cfb340f2c7ab" providerId="LiveId" clId="{FAA41CA0-58A2-43D6-AEB4-78039B1EF375}" dt="2023-04-06T23:54:03.968" v="493"/>
          <ac:inkMkLst>
            <pc:docMk/>
            <pc:sldMk cId="1519997658" sldId="452"/>
            <ac:inkMk id="24" creationId="{8BE72DD9-F53B-F626-FE49-B62B6E8FFF9A}"/>
          </ac:inkMkLst>
        </pc:inkChg>
        <pc:inkChg chg="add del mod">
          <ac:chgData name="Tim Cook" userId="d1c7cfb340f2c7ab" providerId="LiveId" clId="{FAA41CA0-58A2-43D6-AEB4-78039B1EF375}" dt="2023-04-06T23:54:04.463" v="495"/>
          <ac:inkMkLst>
            <pc:docMk/>
            <pc:sldMk cId="1519997658" sldId="452"/>
            <ac:inkMk id="25" creationId="{C53A0C69-79EA-FD77-7B70-46EF8F8D000D}"/>
          </ac:inkMkLst>
        </pc:inkChg>
        <pc:inkChg chg="add del mod">
          <ac:chgData name="Tim Cook" userId="d1c7cfb340f2c7ab" providerId="LiveId" clId="{FAA41CA0-58A2-43D6-AEB4-78039B1EF375}" dt="2023-04-06T23:54:04.463" v="496"/>
          <ac:inkMkLst>
            <pc:docMk/>
            <pc:sldMk cId="1519997658" sldId="452"/>
            <ac:inkMk id="26" creationId="{E8E5081D-8528-229C-6A0A-063E2583AC24}"/>
          </ac:inkMkLst>
        </pc:inkChg>
        <pc:inkChg chg="add del mod">
          <ac:chgData name="Tim Cook" userId="d1c7cfb340f2c7ab" providerId="LiveId" clId="{FAA41CA0-58A2-43D6-AEB4-78039B1EF375}" dt="2023-04-06T23:54:04.463" v="494"/>
          <ac:inkMkLst>
            <pc:docMk/>
            <pc:sldMk cId="1519997658" sldId="452"/>
            <ac:inkMk id="27" creationId="{2DCF0FF4-1C88-3171-8410-44ADA94CE8D7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29" creationId="{3CA1AD96-066C-6EFA-14D4-F96DC9E08A90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0" creationId="{38B2BCD2-8CA4-FB85-7FE3-50EEFC6395E7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1" creationId="{416A6372-FD53-28CD-2CCF-1A29AE8C9FBE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2" creationId="{4D234979-90D1-316F-66C5-4E20816EB1B0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3" creationId="{B1DD975C-CE1E-9B88-0508-81E4332BF005}"/>
          </ac:inkMkLst>
        </pc:inkChg>
      </pc:sldChg>
      <pc:sldChg chg="addSp delSp modSp mod">
        <pc:chgData name="Tim Cook" userId="d1c7cfb340f2c7ab" providerId="LiveId" clId="{FAA41CA0-58A2-43D6-AEB4-78039B1EF375}" dt="2023-04-07T00:01:45.414" v="1037" actId="1076"/>
        <pc:sldMkLst>
          <pc:docMk/>
          <pc:sldMk cId="1809284250" sldId="453"/>
        </pc:sldMkLst>
        <pc:grpChg chg="del mod">
          <ac:chgData name="Tim Cook" userId="d1c7cfb340f2c7ab" providerId="LiveId" clId="{FAA41CA0-58A2-43D6-AEB4-78039B1EF375}" dt="2023-04-06T23:55:06.576" v="507"/>
          <ac:grpSpMkLst>
            <pc:docMk/>
            <pc:sldMk cId="1809284250" sldId="453"/>
            <ac:grpSpMk id="5" creationId="{458DD7D2-1F46-0D0A-D760-B83B10491DFD}"/>
          </ac:grpSpMkLst>
        </pc:grpChg>
        <pc:grpChg chg="del mod">
          <ac:chgData name="Tim Cook" userId="d1c7cfb340f2c7ab" providerId="LiveId" clId="{FAA41CA0-58A2-43D6-AEB4-78039B1EF375}" dt="2023-04-07T00:01:40.648" v="1036"/>
          <ac:grpSpMkLst>
            <pc:docMk/>
            <pc:sldMk cId="1809284250" sldId="453"/>
            <ac:grpSpMk id="6" creationId="{D3BEC4F3-C530-F65B-E44F-6412D2280AC4}"/>
          </ac:grpSpMkLst>
        </pc:grpChg>
        <pc:grpChg chg="mod">
          <ac:chgData name="Tim Cook" userId="d1c7cfb340f2c7ab" providerId="LiveId" clId="{FAA41CA0-58A2-43D6-AEB4-78039B1EF375}" dt="2023-04-07T00:01:45.414" v="1037" actId="1076"/>
          <ac:grpSpMkLst>
            <pc:docMk/>
            <pc:sldMk cId="1809284250" sldId="453"/>
            <ac:grpSpMk id="12" creationId="{2C9B7983-9AD1-FF56-84DE-4D0A703F0DEF}"/>
          </ac:grpSpMkLst>
        </pc:grpChg>
        <pc:grpChg chg="del mod">
          <ac:chgData name="Tim Cook" userId="d1c7cfb340f2c7ab" providerId="LiveId" clId="{FAA41CA0-58A2-43D6-AEB4-78039B1EF375}" dt="2023-04-06T23:55:16.653" v="525"/>
          <ac:grpSpMkLst>
            <pc:docMk/>
            <pc:sldMk cId="1809284250" sldId="453"/>
            <ac:grpSpMk id="19" creationId="{6409F6D4-3C5A-F19E-6005-D739E78BC9D5}"/>
          </ac:grpSpMkLst>
        </pc:grpChg>
        <pc:grpChg chg="del mod">
          <ac:chgData name="Tim Cook" userId="d1c7cfb340f2c7ab" providerId="LiveId" clId="{FAA41CA0-58A2-43D6-AEB4-78039B1EF375}" dt="2023-04-06T23:57:54.707" v="828"/>
          <ac:grpSpMkLst>
            <pc:docMk/>
            <pc:sldMk cId="1809284250" sldId="453"/>
            <ac:grpSpMk id="20" creationId="{0C129042-E8EE-08AD-776A-ADD8E6F34D04}"/>
          </ac:grpSpMkLst>
        </pc:grpChg>
        <pc:grpChg chg="del mod">
          <ac:chgData name="Tim Cook" userId="d1c7cfb340f2c7ab" providerId="LiveId" clId="{FAA41CA0-58A2-43D6-AEB4-78039B1EF375}" dt="2023-04-06T23:57:54.701" v="760"/>
          <ac:grpSpMkLst>
            <pc:docMk/>
            <pc:sldMk cId="1809284250" sldId="453"/>
            <ac:grpSpMk id="21" creationId="{B866CA95-B938-03FB-9305-0E7557B9DD34}"/>
          </ac:grpSpMkLst>
        </pc:grpChg>
        <pc:grpChg chg="del mod">
          <ac:chgData name="Tim Cook" userId="d1c7cfb340f2c7ab" providerId="LiveId" clId="{FAA41CA0-58A2-43D6-AEB4-78039B1EF375}" dt="2023-04-06T23:57:54.707" v="817"/>
          <ac:grpSpMkLst>
            <pc:docMk/>
            <pc:sldMk cId="1809284250" sldId="453"/>
            <ac:grpSpMk id="23" creationId="{0D06A40C-5F69-0261-9456-FE29B2E65569}"/>
          </ac:grpSpMkLst>
        </pc:grpChg>
        <pc:grpChg chg="del mod">
          <ac:chgData name="Tim Cook" userId="d1c7cfb340f2c7ab" providerId="LiveId" clId="{FAA41CA0-58A2-43D6-AEB4-78039B1EF375}" dt="2023-04-06T23:55:21.314" v="541"/>
          <ac:grpSpMkLst>
            <pc:docMk/>
            <pc:sldMk cId="1809284250" sldId="453"/>
            <ac:grpSpMk id="32" creationId="{650FBBE2-AB69-E2A8-BB9C-638249E58019}"/>
          </ac:grpSpMkLst>
        </pc:grpChg>
        <pc:grpChg chg="del mod">
          <ac:chgData name="Tim Cook" userId="d1c7cfb340f2c7ab" providerId="LiveId" clId="{FAA41CA0-58A2-43D6-AEB4-78039B1EF375}" dt="2023-04-06T23:55:25.479" v="546"/>
          <ac:grpSpMkLst>
            <pc:docMk/>
            <pc:sldMk cId="1809284250" sldId="453"/>
            <ac:grpSpMk id="35" creationId="{E003D86C-ABB0-D8AB-97F7-EC4F8F52E5F9}"/>
          </ac:grpSpMkLst>
        </pc:grpChg>
        <pc:grpChg chg="del mod">
          <ac:chgData name="Tim Cook" userId="d1c7cfb340f2c7ab" providerId="LiveId" clId="{FAA41CA0-58A2-43D6-AEB4-78039B1EF375}" dt="2023-04-06T23:55:32.517" v="561"/>
          <ac:grpSpMkLst>
            <pc:docMk/>
            <pc:sldMk cId="1809284250" sldId="453"/>
            <ac:grpSpMk id="48" creationId="{31290985-2762-B2FB-4253-57DA46FD050A}"/>
          </ac:grpSpMkLst>
        </pc:grpChg>
        <pc:grpChg chg="del mod">
          <ac:chgData name="Tim Cook" userId="d1c7cfb340f2c7ab" providerId="LiveId" clId="{FAA41CA0-58A2-43D6-AEB4-78039B1EF375}" dt="2023-04-06T23:57:54.707" v="839"/>
          <ac:grpSpMkLst>
            <pc:docMk/>
            <pc:sldMk cId="1809284250" sldId="453"/>
            <ac:grpSpMk id="49" creationId="{FA6303FD-0DBF-8A18-7B1E-6A0ECAACDEA4}"/>
          </ac:grpSpMkLst>
        </pc:grpChg>
        <pc:grpChg chg="del mod">
          <ac:chgData name="Tim Cook" userId="d1c7cfb340f2c7ab" providerId="LiveId" clId="{FAA41CA0-58A2-43D6-AEB4-78039B1EF375}" dt="2023-04-06T23:57:54.707" v="795"/>
          <ac:grpSpMkLst>
            <pc:docMk/>
            <pc:sldMk cId="1809284250" sldId="453"/>
            <ac:grpSpMk id="55" creationId="{6EE5F7DD-6922-E1CC-1DB9-271DF3E70B74}"/>
          </ac:grpSpMkLst>
        </pc:grpChg>
        <pc:grpChg chg="del mod">
          <ac:chgData name="Tim Cook" userId="d1c7cfb340f2c7ab" providerId="LiveId" clId="{FAA41CA0-58A2-43D6-AEB4-78039B1EF375}" dt="2023-04-06T23:57:54.707" v="821"/>
          <ac:grpSpMkLst>
            <pc:docMk/>
            <pc:sldMk cId="1809284250" sldId="453"/>
            <ac:grpSpMk id="87" creationId="{FA27D087-DBBE-B832-0A30-42B89D4FD85B}"/>
          </ac:grpSpMkLst>
        </pc:grpChg>
        <pc:grpChg chg="del mod">
          <ac:chgData name="Tim Cook" userId="d1c7cfb340f2c7ab" providerId="LiveId" clId="{FAA41CA0-58A2-43D6-AEB4-78039B1EF375}" dt="2023-04-06T23:57:54.701" v="772"/>
          <ac:grpSpMkLst>
            <pc:docMk/>
            <pc:sldMk cId="1809284250" sldId="453"/>
            <ac:grpSpMk id="88" creationId="{5B87D36F-4909-2922-0ABA-AA49B23DA25A}"/>
          </ac:grpSpMkLst>
        </pc:grpChg>
        <pc:grpChg chg="del mod">
          <ac:chgData name="Tim Cook" userId="d1c7cfb340f2c7ab" providerId="LiveId" clId="{FAA41CA0-58A2-43D6-AEB4-78039B1EF375}" dt="2023-04-06T23:57:54.707" v="813"/>
          <ac:grpSpMkLst>
            <pc:docMk/>
            <pc:sldMk cId="1809284250" sldId="453"/>
            <ac:grpSpMk id="89" creationId="{FC4DE4FB-E3EE-0EB9-58FF-A85081CD31E3}"/>
          </ac:grpSpMkLst>
        </pc:grpChg>
        <pc:grpChg chg="del mod">
          <ac:chgData name="Tim Cook" userId="d1c7cfb340f2c7ab" providerId="LiveId" clId="{FAA41CA0-58A2-43D6-AEB4-78039B1EF375}" dt="2023-04-06T23:57:54.707" v="814"/>
          <ac:grpSpMkLst>
            <pc:docMk/>
            <pc:sldMk cId="1809284250" sldId="453"/>
            <ac:grpSpMk id="90" creationId="{25E314EF-5778-89DF-591E-429E38077AAB}"/>
          </ac:grpSpMkLst>
        </pc:grpChg>
        <pc:grpChg chg="del mod">
          <ac:chgData name="Tim Cook" userId="d1c7cfb340f2c7ab" providerId="LiveId" clId="{FAA41CA0-58A2-43D6-AEB4-78039B1EF375}" dt="2023-04-06T23:57:54.707" v="808"/>
          <ac:grpSpMkLst>
            <pc:docMk/>
            <pc:sldMk cId="1809284250" sldId="453"/>
            <ac:grpSpMk id="91" creationId="{172CE568-7269-D9EA-B6B9-D10F34953114}"/>
          </ac:grpSpMkLst>
        </pc:grpChg>
        <pc:grpChg chg="del mod">
          <ac:chgData name="Tim Cook" userId="d1c7cfb340f2c7ab" providerId="LiveId" clId="{FAA41CA0-58A2-43D6-AEB4-78039B1EF375}" dt="2023-04-06T23:57:54.707" v="800"/>
          <ac:grpSpMkLst>
            <pc:docMk/>
            <pc:sldMk cId="1809284250" sldId="453"/>
            <ac:grpSpMk id="92" creationId="{D61BE1AE-6AAD-D261-7935-95D0E971B2D1}"/>
          </ac:grpSpMkLst>
        </pc:grpChg>
        <pc:grpChg chg="del mod">
          <ac:chgData name="Tim Cook" userId="d1c7cfb340f2c7ab" providerId="LiveId" clId="{FAA41CA0-58A2-43D6-AEB4-78039B1EF375}" dt="2023-04-06T23:57:54.701" v="779"/>
          <ac:grpSpMkLst>
            <pc:docMk/>
            <pc:sldMk cId="1809284250" sldId="453"/>
            <ac:grpSpMk id="93" creationId="{F31BFD3E-E1C1-B27A-47F4-995D40D61D9C}"/>
          </ac:grpSpMkLst>
        </pc:grpChg>
        <pc:grpChg chg="del mod">
          <ac:chgData name="Tim Cook" userId="d1c7cfb340f2c7ab" providerId="LiveId" clId="{FAA41CA0-58A2-43D6-AEB4-78039B1EF375}" dt="2023-04-06T23:57:54.701" v="776"/>
          <ac:grpSpMkLst>
            <pc:docMk/>
            <pc:sldMk cId="1809284250" sldId="453"/>
            <ac:grpSpMk id="94" creationId="{8741AE9E-DC93-F834-54EC-4E0CB002B733}"/>
          </ac:grpSpMkLst>
        </pc:grpChg>
        <pc:grpChg chg="del mod">
          <ac:chgData name="Tim Cook" userId="d1c7cfb340f2c7ab" providerId="LiveId" clId="{FAA41CA0-58A2-43D6-AEB4-78039B1EF375}" dt="2023-04-06T23:57:54.701" v="768"/>
          <ac:grpSpMkLst>
            <pc:docMk/>
            <pc:sldMk cId="1809284250" sldId="453"/>
            <ac:grpSpMk id="95" creationId="{53E432AC-7ADB-01D2-AE14-E137E281B2EA}"/>
          </ac:grpSpMkLst>
        </pc:grpChg>
        <pc:grpChg chg="del mod">
          <ac:chgData name="Tim Cook" userId="d1c7cfb340f2c7ab" providerId="LiveId" clId="{FAA41CA0-58A2-43D6-AEB4-78039B1EF375}" dt="2023-04-06T23:56:13.595" v="609"/>
          <ac:grpSpMkLst>
            <pc:docMk/>
            <pc:sldMk cId="1809284250" sldId="453"/>
            <ac:grpSpMk id="99" creationId="{498B58A9-2A73-3AEE-1961-1E47BBA13CD7}"/>
          </ac:grpSpMkLst>
        </pc:grpChg>
        <pc:grpChg chg="del mod">
          <ac:chgData name="Tim Cook" userId="d1c7cfb340f2c7ab" providerId="LiveId" clId="{FAA41CA0-58A2-43D6-AEB4-78039B1EF375}" dt="2023-04-06T23:57:54.685" v="746"/>
          <ac:grpSpMkLst>
            <pc:docMk/>
            <pc:sldMk cId="1809284250" sldId="453"/>
            <ac:grpSpMk id="102" creationId="{F59FEC95-1235-2D39-FE62-EAC931512FD7}"/>
          </ac:grpSpMkLst>
        </pc:grpChg>
        <pc:grpChg chg="del mod">
          <ac:chgData name="Tim Cook" userId="d1c7cfb340f2c7ab" providerId="LiveId" clId="{FAA41CA0-58A2-43D6-AEB4-78039B1EF375}" dt="2023-04-06T23:56:48.718" v="688"/>
          <ac:grpSpMkLst>
            <pc:docMk/>
            <pc:sldMk cId="1809284250" sldId="453"/>
            <ac:grpSpMk id="109" creationId="{E6634931-BCF8-23B8-7CB9-208EFFE71FF0}"/>
          </ac:grpSpMkLst>
        </pc:grpChg>
        <pc:grpChg chg="del mod">
          <ac:chgData name="Tim Cook" userId="d1c7cfb340f2c7ab" providerId="LiveId" clId="{FAA41CA0-58A2-43D6-AEB4-78039B1EF375}" dt="2023-04-06T23:57:54.701" v="778"/>
          <ac:grpSpMkLst>
            <pc:docMk/>
            <pc:sldMk cId="1809284250" sldId="453"/>
            <ac:grpSpMk id="117" creationId="{7CA932FF-5639-E61D-8C82-30440E7FC753}"/>
          </ac:grpSpMkLst>
        </pc:grpChg>
        <pc:grpChg chg="del mod">
          <ac:chgData name="Tim Cook" userId="d1c7cfb340f2c7ab" providerId="LiveId" clId="{FAA41CA0-58A2-43D6-AEB4-78039B1EF375}" dt="2023-04-06T23:57:54.707" v="801"/>
          <ac:grpSpMkLst>
            <pc:docMk/>
            <pc:sldMk cId="1809284250" sldId="453"/>
            <ac:grpSpMk id="118" creationId="{938B4F3C-D819-9BE9-6958-F4C211106F8A}"/>
          </ac:grpSpMkLst>
        </pc:grpChg>
        <pc:grpChg chg="del mod">
          <ac:chgData name="Tim Cook" userId="d1c7cfb340f2c7ab" providerId="LiveId" clId="{FAA41CA0-58A2-43D6-AEB4-78039B1EF375}" dt="2023-04-06T23:57:05.411" v="714"/>
          <ac:grpSpMkLst>
            <pc:docMk/>
            <pc:sldMk cId="1809284250" sldId="453"/>
            <ac:grpSpMk id="129" creationId="{9509A384-9A89-138D-3289-ECC623D4E4E8}"/>
          </ac:grpSpMkLst>
        </pc:grpChg>
        <pc:grpChg chg="del mod">
          <ac:chgData name="Tim Cook" userId="d1c7cfb340f2c7ab" providerId="LiveId" clId="{FAA41CA0-58A2-43D6-AEB4-78039B1EF375}" dt="2023-04-06T23:57:54.707" v="827"/>
          <ac:grpSpMkLst>
            <pc:docMk/>
            <pc:sldMk cId="1809284250" sldId="453"/>
            <ac:grpSpMk id="140" creationId="{68975E12-9111-1206-BB38-F792AE9BDC36}"/>
          </ac:grpSpMkLst>
        </pc:grpChg>
        <pc:grpChg chg="del mod">
          <ac:chgData name="Tim Cook" userId="d1c7cfb340f2c7ab" providerId="LiveId" clId="{FAA41CA0-58A2-43D6-AEB4-78039B1EF375}" dt="2023-04-06T23:57:54.707" v="837"/>
          <ac:grpSpMkLst>
            <pc:docMk/>
            <pc:sldMk cId="1809284250" sldId="453"/>
            <ac:grpSpMk id="141" creationId="{311986C7-6B7A-EDBC-6423-209338651FB0}"/>
          </ac:grpSpMkLst>
        </pc:grpChg>
        <pc:grpChg chg="del mod">
          <ac:chgData name="Tim Cook" userId="d1c7cfb340f2c7ab" providerId="LiveId" clId="{FAA41CA0-58A2-43D6-AEB4-78039B1EF375}" dt="2023-04-06T23:57:54.707" v="829"/>
          <ac:grpSpMkLst>
            <pc:docMk/>
            <pc:sldMk cId="1809284250" sldId="453"/>
            <ac:grpSpMk id="142" creationId="{BCA7A775-4781-CB6E-A54C-B9C1665B5F43}"/>
          </ac:grpSpMkLst>
        </pc:grpChg>
        <pc:grpChg chg="del mod">
          <ac:chgData name="Tim Cook" userId="d1c7cfb340f2c7ab" providerId="LiveId" clId="{FAA41CA0-58A2-43D6-AEB4-78039B1EF375}" dt="2023-04-06T23:57:54.701" v="761"/>
          <ac:grpSpMkLst>
            <pc:docMk/>
            <pc:sldMk cId="1809284250" sldId="453"/>
            <ac:grpSpMk id="145" creationId="{7EE392D4-77FA-49A4-F95C-D2DF5076C80D}"/>
          </ac:grpSpMkLst>
        </pc:grpChg>
        <pc:grpChg chg="del mod">
          <ac:chgData name="Tim Cook" userId="d1c7cfb340f2c7ab" providerId="LiveId" clId="{FAA41CA0-58A2-43D6-AEB4-78039B1EF375}" dt="2023-04-06T23:57:54.707" v="811"/>
          <ac:grpSpMkLst>
            <pc:docMk/>
            <pc:sldMk cId="1809284250" sldId="453"/>
            <ac:grpSpMk id="160" creationId="{13E48BF6-1C0A-DF03-B545-8003FBA3383D}"/>
          </ac:grpSpMkLst>
        </pc:grpChg>
        <pc:grpChg chg="del mod">
          <ac:chgData name="Tim Cook" userId="d1c7cfb340f2c7ab" providerId="LiveId" clId="{FAA41CA0-58A2-43D6-AEB4-78039B1EF375}" dt="2023-04-06T23:57:54.707" v="812"/>
          <ac:grpSpMkLst>
            <pc:docMk/>
            <pc:sldMk cId="1809284250" sldId="453"/>
            <ac:grpSpMk id="161" creationId="{B4F66DB7-2329-4282-B900-BCB53363ED44}"/>
          </ac:grpSpMkLst>
        </pc:grpChg>
        <pc:grpChg chg="mod">
          <ac:chgData name="Tim Cook" userId="d1c7cfb340f2c7ab" providerId="LiveId" clId="{FAA41CA0-58A2-43D6-AEB4-78039B1EF375}" dt="2023-04-06T23:57:19.001" v="735"/>
          <ac:grpSpMkLst>
            <pc:docMk/>
            <pc:sldMk cId="1809284250" sldId="453"/>
            <ac:grpSpMk id="164" creationId="{35482ADA-72A1-610E-347C-96E8BD8AB300}"/>
          </ac:grpSpMkLst>
        </pc:grpChg>
        <pc:grpChg chg="mod">
          <ac:chgData name="Tim Cook" userId="d1c7cfb340f2c7ab" providerId="LiveId" clId="{FAA41CA0-58A2-43D6-AEB4-78039B1EF375}" dt="2023-04-06T23:57:59.778" v="854"/>
          <ac:grpSpMkLst>
            <pc:docMk/>
            <pc:sldMk cId="1809284250" sldId="453"/>
            <ac:grpSpMk id="174" creationId="{086D0BE1-64EE-B36B-CD4B-EFC723348FFD}"/>
          </ac:grpSpMkLst>
        </pc:grpChg>
        <pc:grpChg chg="del mod">
          <ac:chgData name="Tim Cook" userId="d1c7cfb340f2c7ab" providerId="LiveId" clId="{FAA41CA0-58A2-43D6-AEB4-78039B1EF375}" dt="2023-04-06T23:58:08.716" v="861"/>
          <ac:grpSpMkLst>
            <pc:docMk/>
            <pc:sldMk cId="1809284250" sldId="453"/>
            <ac:grpSpMk id="177" creationId="{B1F47EC1-57E5-BAC2-9A42-F23290A3DEB3}"/>
          </ac:grpSpMkLst>
        </pc:grpChg>
        <pc:grpChg chg="del mod">
          <ac:chgData name="Tim Cook" userId="d1c7cfb340f2c7ab" providerId="LiveId" clId="{FAA41CA0-58A2-43D6-AEB4-78039B1EF375}" dt="2023-04-06T23:58:09.219" v="863"/>
          <ac:grpSpMkLst>
            <pc:docMk/>
            <pc:sldMk cId="1809284250" sldId="453"/>
            <ac:grpSpMk id="180" creationId="{C71ADB31-6581-C0BD-5181-C57743CD4BBD}"/>
          </ac:grpSpMkLst>
        </pc:grpChg>
        <pc:grpChg chg="mod">
          <ac:chgData name="Tim Cook" userId="d1c7cfb340f2c7ab" providerId="LiveId" clId="{FAA41CA0-58A2-43D6-AEB4-78039B1EF375}" dt="2023-04-06T23:58:09.219" v="863"/>
          <ac:grpSpMkLst>
            <pc:docMk/>
            <pc:sldMk cId="1809284250" sldId="453"/>
            <ac:grpSpMk id="182" creationId="{2DE60CC3-57B3-E925-9D70-ED3619D13A39}"/>
          </ac:grpSpMkLst>
        </pc:grpChg>
        <pc:grpChg chg="del mod">
          <ac:chgData name="Tim Cook" userId="d1c7cfb340f2c7ab" providerId="LiveId" clId="{FAA41CA0-58A2-43D6-AEB4-78039B1EF375}" dt="2023-04-06T23:58:26.435" v="892"/>
          <ac:grpSpMkLst>
            <pc:docMk/>
            <pc:sldMk cId="1809284250" sldId="453"/>
            <ac:grpSpMk id="204" creationId="{A4A11FB3-5214-5A9C-8A76-3907D45E01D5}"/>
          </ac:grpSpMkLst>
        </pc:grpChg>
        <pc:grpChg chg="mod">
          <ac:chgData name="Tim Cook" userId="d1c7cfb340f2c7ab" providerId="LiveId" clId="{FAA41CA0-58A2-43D6-AEB4-78039B1EF375}" dt="2023-04-06T23:58:20.189" v="885"/>
          <ac:grpSpMkLst>
            <pc:docMk/>
            <pc:sldMk cId="1809284250" sldId="453"/>
            <ac:grpSpMk id="205" creationId="{3639D244-1E00-AD2F-41F8-0C242E953E39}"/>
          </ac:grpSpMkLst>
        </pc:grpChg>
        <pc:grpChg chg="mod">
          <ac:chgData name="Tim Cook" userId="d1c7cfb340f2c7ab" providerId="LiveId" clId="{FAA41CA0-58A2-43D6-AEB4-78039B1EF375}" dt="2023-04-06T23:58:20.189" v="885"/>
          <ac:grpSpMkLst>
            <pc:docMk/>
            <pc:sldMk cId="1809284250" sldId="453"/>
            <ac:grpSpMk id="206" creationId="{4C1C5188-B91E-00DE-5554-C49B441D600B}"/>
          </ac:grpSpMkLst>
        </pc:grpChg>
        <pc:grpChg chg="mod">
          <ac:chgData name="Tim Cook" userId="d1c7cfb340f2c7ab" providerId="LiveId" clId="{FAA41CA0-58A2-43D6-AEB4-78039B1EF375}" dt="2023-04-06T23:58:20.189" v="885"/>
          <ac:grpSpMkLst>
            <pc:docMk/>
            <pc:sldMk cId="1809284250" sldId="453"/>
            <ac:grpSpMk id="207" creationId="{0DE963E7-AD1C-F2A4-B4B4-C96B2E12922D}"/>
          </ac:grpSpMkLst>
        </pc:grpChg>
        <pc:grpChg chg="mod">
          <ac:chgData name="Tim Cook" userId="d1c7cfb340f2c7ab" providerId="LiveId" clId="{FAA41CA0-58A2-43D6-AEB4-78039B1EF375}" dt="2023-04-06T23:58:33.256" v="902"/>
          <ac:grpSpMkLst>
            <pc:docMk/>
            <pc:sldMk cId="1809284250" sldId="453"/>
            <ac:grpSpMk id="219" creationId="{003C782C-3F46-643E-86AB-D8E9013D2381}"/>
          </ac:grpSpMkLst>
        </pc:grpChg>
        <pc:grpChg chg="mod">
          <ac:chgData name="Tim Cook" userId="d1c7cfb340f2c7ab" providerId="LiveId" clId="{FAA41CA0-58A2-43D6-AEB4-78039B1EF375}" dt="2023-04-06T23:58:33.256" v="902"/>
          <ac:grpSpMkLst>
            <pc:docMk/>
            <pc:sldMk cId="1809284250" sldId="453"/>
            <ac:grpSpMk id="220" creationId="{E696484F-A7D9-7A67-C192-D9F9D43F51A2}"/>
          </ac:grpSpMkLst>
        </pc:grpChg>
        <pc:grpChg chg="mod">
          <ac:chgData name="Tim Cook" userId="d1c7cfb340f2c7ab" providerId="LiveId" clId="{FAA41CA0-58A2-43D6-AEB4-78039B1EF375}" dt="2023-04-06T23:58:33.256" v="902"/>
          <ac:grpSpMkLst>
            <pc:docMk/>
            <pc:sldMk cId="1809284250" sldId="453"/>
            <ac:grpSpMk id="221" creationId="{49FFA7DF-590A-377D-76AB-8CC8F7008CEF}"/>
          </ac:grpSpMkLst>
        </pc:grpChg>
        <pc:grpChg chg="mod">
          <ac:chgData name="Tim Cook" userId="d1c7cfb340f2c7ab" providerId="LiveId" clId="{FAA41CA0-58A2-43D6-AEB4-78039B1EF375}" dt="2023-04-06T23:58:34.855" v="906"/>
          <ac:grpSpMkLst>
            <pc:docMk/>
            <pc:sldMk cId="1809284250" sldId="453"/>
            <ac:grpSpMk id="225" creationId="{E4C33CF5-B24A-F974-D10E-294CD59C1615}"/>
          </ac:grpSpMkLst>
        </pc:grpChg>
        <pc:grpChg chg="mod">
          <ac:chgData name="Tim Cook" userId="d1c7cfb340f2c7ab" providerId="LiveId" clId="{FAA41CA0-58A2-43D6-AEB4-78039B1EF375}" dt="2023-04-06T23:58:43.895" v="923"/>
          <ac:grpSpMkLst>
            <pc:docMk/>
            <pc:sldMk cId="1809284250" sldId="453"/>
            <ac:grpSpMk id="242" creationId="{9E7259CE-4BCE-B5B9-7766-0B919FDF5A17}"/>
          </ac:grpSpMkLst>
        </pc:grpChg>
        <pc:grpChg chg="mod">
          <ac:chgData name="Tim Cook" userId="d1c7cfb340f2c7ab" providerId="LiveId" clId="{FAA41CA0-58A2-43D6-AEB4-78039B1EF375}" dt="2023-04-06T23:58:43.895" v="923"/>
          <ac:grpSpMkLst>
            <pc:docMk/>
            <pc:sldMk cId="1809284250" sldId="453"/>
            <ac:grpSpMk id="243" creationId="{1D8672BF-0120-5404-D234-79E1D477A817}"/>
          </ac:grpSpMkLst>
        </pc:grpChg>
        <pc:grpChg chg="mod">
          <ac:chgData name="Tim Cook" userId="d1c7cfb340f2c7ab" providerId="LiveId" clId="{FAA41CA0-58A2-43D6-AEB4-78039B1EF375}" dt="2023-04-06T23:58:43.895" v="923"/>
          <ac:grpSpMkLst>
            <pc:docMk/>
            <pc:sldMk cId="1809284250" sldId="453"/>
            <ac:grpSpMk id="244" creationId="{DF868178-161F-3729-BFBB-42A57CCE8A19}"/>
          </ac:grpSpMkLst>
        </pc:grpChg>
        <pc:grpChg chg="mod">
          <ac:chgData name="Tim Cook" userId="d1c7cfb340f2c7ab" providerId="LiveId" clId="{FAA41CA0-58A2-43D6-AEB4-78039B1EF375}" dt="2023-04-06T23:58:53.251" v="933"/>
          <ac:grpSpMkLst>
            <pc:docMk/>
            <pc:sldMk cId="1809284250" sldId="453"/>
            <ac:grpSpMk id="254" creationId="{725422A2-56F4-AD78-CC93-7556A89CD4D3}"/>
          </ac:grpSpMkLst>
        </pc:grpChg>
        <pc:grpChg chg="mod">
          <ac:chgData name="Tim Cook" userId="d1c7cfb340f2c7ab" providerId="LiveId" clId="{FAA41CA0-58A2-43D6-AEB4-78039B1EF375}" dt="2023-04-06T23:58:56.465" v="939"/>
          <ac:grpSpMkLst>
            <pc:docMk/>
            <pc:sldMk cId="1809284250" sldId="453"/>
            <ac:grpSpMk id="260" creationId="{0B5E8C81-1E89-7BCE-67B8-45300B98C7E8}"/>
          </ac:grpSpMkLst>
        </pc:grpChg>
        <pc:grpChg chg="mod">
          <ac:chgData name="Tim Cook" userId="d1c7cfb340f2c7ab" providerId="LiveId" clId="{FAA41CA0-58A2-43D6-AEB4-78039B1EF375}" dt="2023-04-06T23:59:03.638" v="946"/>
          <ac:grpSpMkLst>
            <pc:docMk/>
            <pc:sldMk cId="1809284250" sldId="453"/>
            <ac:grpSpMk id="267" creationId="{A4830860-0AB8-7696-896C-F2DB4E0BE170}"/>
          </ac:grpSpMkLst>
        </pc:grpChg>
        <pc:grpChg chg="mod">
          <ac:chgData name="Tim Cook" userId="d1c7cfb340f2c7ab" providerId="LiveId" clId="{FAA41CA0-58A2-43D6-AEB4-78039B1EF375}" dt="2023-04-06T23:59:08.329" v="953"/>
          <ac:grpSpMkLst>
            <pc:docMk/>
            <pc:sldMk cId="1809284250" sldId="453"/>
            <ac:grpSpMk id="274" creationId="{CFF7FB3E-F7C7-C6AC-35F0-8961146913A1}"/>
          </ac:grpSpMkLst>
        </pc:grpChg>
        <pc:grpChg chg="mod">
          <ac:chgData name="Tim Cook" userId="d1c7cfb340f2c7ab" providerId="LiveId" clId="{FAA41CA0-58A2-43D6-AEB4-78039B1EF375}" dt="2023-04-06T23:59:12.350" v="961"/>
          <ac:grpSpMkLst>
            <pc:docMk/>
            <pc:sldMk cId="1809284250" sldId="453"/>
            <ac:grpSpMk id="282" creationId="{BC0E234C-F34E-3AA8-83C3-16F9340C2BB4}"/>
          </ac:grpSpMkLst>
        </pc:grpChg>
        <pc:grpChg chg="del mod">
          <ac:chgData name="Tim Cook" userId="d1c7cfb340f2c7ab" providerId="LiveId" clId="{FAA41CA0-58A2-43D6-AEB4-78039B1EF375}" dt="2023-04-07T00:01:32.980" v="1025"/>
          <ac:grpSpMkLst>
            <pc:docMk/>
            <pc:sldMk cId="1809284250" sldId="453"/>
            <ac:grpSpMk id="308" creationId="{693982E8-2FDB-751B-3805-99DA01CEE774}"/>
          </ac:grpSpMkLst>
        </pc:grpChg>
        <pc:grpChg chg="mod">
          <ac:chgData name="Tim Cook" userId="d1c7cfb340f2c7ab" providerId="LiveId" clId="{FAA41CA0-58A2-43D6-AEB4-78039B1EF375}" dt="2023-04-06T23:59:27.291" v="1001"/>
          <ac:grpSpMkLst>
            <pc:docMk/>
            <pc:sldMk cId="1809284250" sldId="453"/>
            <ac:grpSpMk id="309" creationId="{F8226ABC-FB90-B482-E989-D07DFB80FE76}"/>
          </ac:grpSpMkLst>
        </pc:grpChg>
        <pc:grpChg chg="mod">
          <ac:chgData name="Tim Cook" userId="d1c7cfb340f2c7ab" providerId="LiveId" clId="{FAA41CA0-58A2-43D6-AEB4-78039B1EF375}" dt="2023-04-06T23:59:36.819" v="1018"/>
          <ac:grpSpMkLst>
            <pc:docMk/>
            <pc:sldMk cId="1809284250" sldId="453"/>
            <ac:grpSpMk id="326" creationId="{3841E711-2A1F-F744-63D3-AA3BCF6E74E6}"/>
          </ac:grpSpMkLst>
        </pc:grpChg>
        <pc:grpChg chg="mod">
          <ac:chgData name="Tim Cook" userId="d1c7cfb340f2c7ab" providerId="LiveId" clId="{FAA41CA0-58A2-43D6-AEB4-78039B1EF375}" dt="2023-04-06T23:59:36.819" v="1018"/>
          <ac:grpSpMkLst>
            <pc:docMk/>
            <pc:sldMk cId="1809284250" sldId="453"/>
            <ac:grpSpMk id="327" creationId="{3353E463-818A-A29F-B67B-EFF740C1B884}"/>
          </ac:grpSpMkLst>
        </pc:grp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3" creationId="{360A2561-F240-D518-CC70-5DB151B0DEE6}"/>
          </ac:inkMkLst>
        </pc:inkChg>
        <pc:inkChg chg="add del mod">
          <ac:chgData name="Tim Cook" userId="d1c7cfb340f2c7ab" providerId="LiveId" clId="{FAA41CA0-58A2-43D6-AEB4-78039B1EF375}" dt="2023-04-06T23:55:06.576" v="507"/>
          <ac:inkMkLst>
            <pc:docMk/>
            <pc:sldMk cId="1809284250" sldId="453"/>
            <ac:inkMk id="3" creationId="{4E85EAAA-DBE1-C52A-E80A-7508F8767209}"/>
          </ac:inkMkLst>
        </pc:inkChg>
        <pc:inkChg chg="add del mod">
          <ac:chgData name="Tim Cook" userId="d1c7cfb340f2c7ab" providerId="LiveId" clId="{FAA41CA0-58A2-43D6-AEB4-78039B1EF375}" dt="2023-04-06T23:55:06.816" v="508"/>
          <ac:inkMkLst>
            <pc:docMk/>
            <pc:sldMk cId="1809284250" sldId="453"/>
            <ac:inkMk id="4" creationId="{0AE224B6-3671-CCAB-BEC4-D4659CB40EB7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4" creationId="{B0E98020-9476-3701-001C-B3EF4AD79364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5" creationId="{3462EAE6-7B63-518D-14B3-08380E50FEFC}"/>
          </ac:inkMkLst>
        </pc:inkChg>
        <pc:inkChg chg="add del mod">
          <ac:chgData name="Tim Cook" userId="d1c7cfb340f2c7ab" providerId="LiveId" clId="{FAA41CA0-58A2-43D6-AEB4-78039B1EF375}" dt="2023-04-06T23:57:54.707" v="838"/>
          <ac:inkMkLst>
            <pc:docMk/>
            <pc:sldMk cId="1809284250" sldId="453"/>
            <ac:inkMk id="6" creationId="{9CB01C34-6F0B-34D0-09D1-4C89ED88E43B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7" creationId="{2763ABFD-EB86-C9FC-E499-3184273711B2}"/>
          </ac:inkMkLst>
        </pc:inkChg>
        <pc:inkChg chg="add del mod">
          <ac:chgData name="Tim Cook" userId="d1c7cfb340f2c7ab" providerId="LiveId" clId="{FAA41CA0-58A2-43D6-AEB4-78039B1EF375}" dt="2023-04-06T23:57:54.701" v="760"/>
          <ac:inkMkLst>
            <pc:docMk/>
            <pc:sldMk cId="1809284250" sldId="453"/>
            <ac:inkMk id="7" creationId="{CF3E8B81-9280-FDF4-98B4-C970AEC71EDA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8" creationId="{56329924-EF40-2438-A2AC-6CE9E456A6BF}"/>
          </ac:inkMkLst>
        </pc:inkChg>
        <pc:inkChg chg="add del mod">
          <ac:chgData name="Tim Cook" userId="d1c7cfb340f2c7ab" providerId="LiveId" clId="{FAA41CA0-58A2-43D6-AEB4-78039B1EF375}" dt="2023-04-06T23:57:54.707" v="836"/>
          <ac:inkMkLst>
            <pc:docMk/>
            <pc:sldMk cId="1809284250" sldId="453"/>
            <ac:inkMk id="8" creationId="{A8A6E10D-341A-BC29-657C-D3CCBEF72EBF}"/>
          </ac:inkMkLst>
        </pc:inkChg>
        <pc:inkChg chg="add del mod">
          <ac:chgData name="Tim Cook" userId="d1c7cfb340f2c7ab" providerId="LiveId" clId="{FAA41CA0-58A2-43D6-AEB4-78039B1EF375}" dt="2023-04-06T23:57:54.707" v="828"/>
          <ac:inkMkLst>
            <pc:docMk/>
            <pc:sldMk cId="1809284250" sldId="453"/>
            <ac:inkMk id="9" creationId="{990631A5-EE76-6DA9-F216-C192B8302836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9" creationId="{E59C61F6-77F2-61D9-2EAC-0802593CB40C}"/>
          </ac:inkMkLst>
        </pc:inkChg>
        <pc:inkChg chg="add del mod">
          <ac:chgData name="Tim Cook" userId="d1c7cfb340f2c7ab" providerId="LiveId" clId="{FAA41CA0-58A2-43D6-AEB4-78039B1EF375}" dt="2023-04-06T23:57:54.701" v="764"/>
          <ac:inkMkLst>
            <pc:docMk/>
            <pc:sldMk cId="1809284250" sldId="453"/>
            <ac:inkMk id="10" creationId="{4514CE03-EA20-6566-52BC-B528406FAE48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10" creationId="{5BCB1DF0-C3F4-E133-4808-5363884AFE28}"/>
          </ac:inkMkLst>
        </pc:inkChg>
        <pc:inkChg chg="add del mod">
          <ac:chgData name="Tim Cook" userId="d1c7cfb340f2c7ab" providerId="LiveId" clId="{FAA41CA0-58A2-43D6-AEB4-78039B1EF375}" dt="2023-04-06T23:57:54.707" v="786"/>
          <ac:inkMkLst>
            <pc:docMk/>
            <pc:sldMk cId="1809284250" sldId="453"/>
            <ac:inkMk id="11" creationId="{6C3E0D0E-88B9-65BB-C0CF-C4A4534227E5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11" creationId="{CF4B764B-E025-2FCB-D123-FC414C9AE792}"/>
          </ac:inkMkLst>
        </pc:inkChg>
        <pc:inkChg chg="add del mod">
          <ac:chgData name="Tim Cook" userId="d1c7cfb340f2c7ab" providerId="LiveId" clId="{FAA41CA0-58A2-43D6-AEB4-78039B1EF375}" dt="2023-04-06T23:57:54.707" v="781"/>
          <ac:inkMkLst>
            <pc:docMk/>
            <pc:sldMk cId="1809284250" sldId="453"/>
            <ac:inkMk id="12" creationId="{BCC59A10-012A-695B-2247-FB012213F7D4}"/>
          </ac:inkMkLst>
        </pc:inkChg>
        <pc:inkChg chg="add del">
          <ac:chgData name="Tim Cook" userId="d1c7cfb340f2c7ab" providerId="LiveId" clId="{FAA41CA0-58A2-43D6-AEB4-78039B1EF375}" dt="2023-04-06T23:57:54.707" v="825"/>
          <ac:inkMkLst>
            <pc:docMk/>
            <pc:sldMk cId="1809284250" sldId="453"/>
            <ac:inkMk id="13" creationId="{944694AE-17D2-A162-397C-185ABCA6D90F}"/>
          </ac:inkMkLst>
        </pc:inkChg>
        <pc:inkChg chg="add del mod">
          <ac:chgData name="Tim Cook" userId="d1c7cfb340f2c7ab" providerId="LiveId" clId="{FAA41CA0-58A2-43D6-AEB4-78039B1EF375}" dt="2023-04-06T23:57:54.707" v="817"/>
          <ac:inkMkLst>
            <pc:docMk/>
            <pc:sldMk cId="1809284250" sldId="453"/>
            <ac:inkMk id="14" creationId="{48299170-DD27-EC19-BB76-BAAAB4E60E5F}"/>
          </ac:inkMkLst>
        </pc:inkChg>
        <pc:inkChg chg="add del mod">
          <ac:chgData name="Tim Cook" userId="d1c7cfb340f2c7ab" providerId="LiveId" clId="{FAA41CA0-58A2-43D6-AEB4-78039B1EF375}" dt="2023-04-06T23:57:54.707" v="794"/>
          <ac:inkMkLst>
            <pc:docMk/>
            <pc:sldMk cId="1809284250" sldId="453"/>
            <ac:inkMk id="15" creationId="{F260A6B1-01C2-7C1D-5DF6-8B67BAECC707}"/>
          </ac:inkMkLst>
        </pc:inkChg>
        <pc:inkChg chg="add del mod">
          <ac:chgData name="Tim Cook" userId="d1c7cfb340f2c7ab" providerId="LiveId" clId="{FAA41CA0-58A2-43D6-AEB4-78039B1EF375}" dt="2023-04-06T23:57:54.707" v="796"/>
          <ac:inkMkLst>
            <pc:docMk/>
            <pc:sldMk cId="1809284250" sldId="453"/>
            <ac:inkMk id="16" creationId="{0695E31A-582E-B88E-5550-333F6E7093CA}"/>
          </ac:inkMkLst>
        </pc:inkChg>
        <pc:inkChg chg="add del mod">
          <ac:chgData name="Tim Cook" userId="d1c7cfb340f2c7ab" providerId="LiveId" clId="{FAA41CA0-58A2-43D6-AEB4-78039B1EF375}" dt="2023-04-06T23:57:54.707" v="806"/>
          <ac:inkMkLst>
            <pc:docMk/>
            <pc:sldMk cId="1809284250" sldId="453"/>
            <ac:inkMk id="17" creationId="{A9CAFD63-15D5-80AB-CBA7-84BB664FB5CC}"/>
          </ac:inkMkLst>
        </pc:inkChg>
        <pc:inkChg chg="add del mod">
          <ac:chgData name="Tim Cook" userId="d1c7cfb340f2c7ab" providerId="LiveId" clId="{FAA41CA0-58A2-43D6-AEB4-78039B1EF375}" dt="2023-04-06T23:55:14.833" v="523"/>
          <ac:inkMkLst>
            <pc:docMk/>
            <pc:sldMk cId="1809284250" sldId="453"/>
            <ac:inkMk id="18" creationId="{91819767-C566-F73A-8439-ED5C7955BEDA}"/>
          </ac:inkMkLst>
        </pc:inkChg>
        <pc:inkChg chg="add del mod">
          <ac:chgData name="Tim Cook" userId="d1c7cfb340f2c7ab" providerId="LiveId" clId="{FAA41CA0-58A2-43D6-AEB4-78039B1EF375}" dt="2023-04-06T23:57:54.707" v="833"/>
          <ac:inkMkLst>
            <pc:docMk/>
            <pc:sldMk cId="1809284250" sldId="453"/>
            <ac:inkMk id="22" creationId="{6C2E7D13-F7D5-B5CB-8423-02E63D319E91}"/>
          </ac:inkMkLst>
        </pc:inkChg>
        <pc:inkChg chg="add del mod">
          <ac:chgData name="Tim Cook" userId="d1c7cfb340f2c7ab" providerId="LiveId" clId="{FAA41CA0-58A2-43D6-AEB4-78039B1EF375}" dt="2023-04-06T23:55:21.314" v="541"/>
          <ac:inkMkLst>
            <pc:docMk/>
            <pc:sldMk cId="1809284250" sldId="453"/>
            <ac:inkMk id="24" creationId="{2984123E-34D9-C100-6F17-F15470175050}"/>
          </ac:inkMkLst>
        </pc:inkChg>
        <pc:inkChg chg="add del mod">
          <ac:chgData name="Tim Cook" userId="d1c7cfb340f2c7ab" providerId="LiveId" clId="{FAA41CA0-58A2-43D6-AEB4-78039B1EF375}" dt="2023-04-06T23:55:21.314" v="539"/>
          <ac:inkMkLst>
            <pc:docMk/>
            <pc:sldMk cId="1809284250" sldId="453"/>
            <ac:inkMk id="25" creationId="{5947693C-15AA-49E9-E8CE-4338FFAC97C7}"/>
          </ac:inkMkLst>
        </pc:inkChg>
        <pc:inkChg chg="add del mod">
          <ac:chgData name="Tim Cook" userId="d1c7cfb340f2c7ab" providerId="LiveId" clId="{FAA41CA0-58A2-43D6-AEB4-78039B1EF375}" dt="2023-04-06T23:55:21.314" v="535"/>
          <ac:inkMkLst>
            <pc:docMk/>
            <pc:sldMk cId="1809284250" sldId="453"/>
            <ac:inkMk id="26" creationId="{4C507BB2-8E15-5DCB-0701-E04AD8C723D6}"/>
          </ac:inkMkLst>
        </pc:inkChg>
        <pc:inkChg chg="add del mod">
          <ac:chgData name="Tim Cook" userId="d1c7cfb340f2c7ab" providerId="LiveId" clId="{FAA41CA0-58A2-43D6-AEB4-78039B1EF375}" dt="2023-04-06T23:55:21.314" v="542"/>
          <ac:inkMkLst>
            <pc:docMk/>
            <pc:sldMk cId="1809284250" sldId="453"/>
            <ac:inkMk id="27" creationId="{E7F8E163-C2F5-668B-E615-41279C733F09}"/>
          </ac:inkMkLst>
        </pc:inkChg>
        <pc:inkChg chg="add del mod">
          <ac:chgData name="Tim Cook" userId="d1c7cfb340f2c7ab" providerId="LiveId" clId="{FAA41CA0-58A2-43D6-AEB4-78039B1EF375}" dt="2023-04-06T23:55:21.314" v="537"/>
          <ac:inkMkLst>
            <pc:docMk/>
            <pc:sldMk cId="1809284250" sldId="453"/>
            <ac:inkMk id="28" creationId="{D77A4A77-0CAE-CAD7-16A8-E91A76F190E7}"/>
          </ac:inkMkLst>
        </pc:inkChg>
        <pc:inkChg chg="add del mod">
          <ac:chgData name="Tim Cook" userId="d1c7cfb340f2c7ab" providerId="LiveId" clId="{FAA41CA0-58A2-43D6-AEB4-78039B1EF375}" dt="2023-04-06T23:55:21.314" v="540"/>
          <ac:inkMkLst>
            <pc:docMk/>
            <pc:sldMk cId="1809284250" sldId="453"/>
            <ac:inkMk id="29" creationId="{FA3E4EFE-EBA9-2585-02FF-CD473F927202}"/>
          </ac:inkMkLst>
        </pc:inkChg>
        <pc:inkChg chg="add del mod">
          <ac:chgData name="Tim Cook" userId="d1c7cfb340f2c7ab" providerId="LiveId" clId="{FAA41CA0-58A2-43D6-AEB4-78039B1EF375}" dt="2023-04-06T23:55:21.314" v="538"/>
          <ac:inkMkLst>
            <pc:docMk/>
            <pc:sldMk cId="1809284250" sldId="453"/>
            <ac:inkMk id="30" creationId="{471E8304-77F7-1B0A-3839-5F3C51C4AE93}"/>
          </ac:inkMkLst>
        </pc:inkChg>
        <pc:inkChg chg="add del mod">
          <ac:chgData name="Tim Cook" userId="d1c7cfb340f2c7ab" providerId="LiveId" clId="{FAA41CA0-58A2-43D6-AEB4-78039B1EF375}" dt="2023-04-06T23:55:21.314" v="536"/>
          <ac:inkMkLst>
            <pc:docMk/>
            <pc:sldMk cId="1809284250" sldId="453"/>
            <ac:inkMk id="31" creationId="{5E727F83-20A4-44D0-263B-B30AFE21D7E5}"/>
          </ac:inkMkLst>
        </pc:inkChg>
        <pc:inkChg chg="add del mod">
          <ac:chgData name="Tim Cook" userId="d1c7cfb340f2c7ab" providerId="LiveId" clId="{FAA41CA0-58A2-43D6-AEB4-78039B1EF375}" dt="2023-04-06T23:55:25.479" v="547"/>
          <ac:inkMkLst>
            <pc:docMk/>
            <pc:sldMk cId="1809284250" sldId="453"/>
            <ac:inkMk id="33" creationId="{5C045DEC-7511-512E-AEC4-2F8599B5FEE4}"/>
          </ac:inkMkLst>
        </pc:inkChg>
        <pc:inkChg chg="add del mod">
          <ac:chgData name="Tim Cook" userId="d1c7cfb340f2c7ab" providerId="LiveId" clId="{FAA41CA0-58A2-43D6-AEB4-78039B1EF375}" dt="2023-04-06T23:55:25.479" v="546"/>
          <ac:inkMkLst>
            <pc:docMk/>
            <pc:sldMk cId="1809284250" sldId="453"/>
            <ac:inkMk id="34" creationId="{6151076F-4E95-A0D2-9C1E-C458440CFD39}"/>
          </ac:inkMkLst>
        </pc:inkChg>
        <pc:inkChg chg="add del mod">
          <ac:chgData name="Tim Cook" userId="d1c7cfb340f2c7ab" providerId="LiveId" clId="{FAA41CA0-58A2-43D6-AEB4-78039B1EF375}" dt="2023-04-06T23:57:54.707" v="839"/>
          <ac:inkMkLst>
            <pc:docMk/>
            <pc:sldMk cId="1809284250" sldId="453"/>
            <ac:inkMk id="36" creationId="{95261E46-C055-7DE7-0997-58E507797AA2}"/>
          </ac:inkMkLst>
        </pc:inkChg>
        <pc:inkChg chg="add del mod">
          <ac:chgData name="Tim Cook" userId="d1c7cfb340f2c7ab" providerId="LiveId" clId="{FAA41CA0-58A2-43D6-AEB4-78039B1EF375}" dt="2023-04-06T23:57:54.707" v="823"/>
          <ac:inkMkLst>
            <pc:docMk/>
            <pc:sldMk cId="1809284250" sldId="453"/>
            <ac:inkMk id="37" creationId="{A46E1C16-4E2A-73D6-285C-E601CC6F0ECE}"/>
          </ac:inkMkLst>
        </pc:inkChg>
        <pc:inkChg chg="add del mod">
          <ac:chgData name="Tim Cook" userId="d1c7cfb340f2c7ab" providerId="LiveId" clId="{FAA41CA0-58A2-43D6-AEB4-78039B1EF375}" dt="2023-04-06T23:57:54.707" v="818"/>
          <ac:inkMkLst>
            <pc:docMk/>
            <pc:sldMk cId="1809284250" sldId="453"/>
            <ac:inkMk id="38" creationId="{132A9795-D878-6711-3EA3-829AE1B6EC03}"/>
          </ac:inkMkLst>
        </pc:inkChg>
        <pc:inkChg chg="add del mod">
          <ac:chgData name="Tim Cook" userId="d1c7cfb340f2c7ab" providerId="LiveId" clId="{FAA41CA0-58A2-43D6-AEB4-78039B1EF375}" dt="2023-04-06T23:57:54.685" v="750"/>
          <ac:inkMkLst>
            <pc:docMk/>
            <pc:sldMk cId="1809284250" sldId="453"/>
            <ac:inkMk id="39" creationId="{08F968B7-BB5B-6943-46E7-DA0D0327570C}"/>
          </ac:inkMkLst>
        </pc:inkChg>
        <pc:inkChg chg="add del mod">
          <ac:chgData name="Tim Cook" userId="d1c7cfb340f2c7ab" providerId="LiveId" clId="{FAA41CA0-58A2-43D6-AEB4-78039B1EF375}" dt="2023-04-06T23:57:54.685" v="752"/>
          <ac:inkMkLst>
            <pc:docMk/>
            <pc:sldMk cId="1809284250" sldId="453"/>
            <ac:inkMk id="40" creationId="{017591CA-C298-05E1-9EAB-8CDAE08AB0A4}"/>
          </ac:inkMkLst>
        </pc:inkChg>
        <pc:inkChg chg="add del mod">
          <ac:chgData name="Tim Cook" userId="d1c7cfb340f2c7ab" providerId="LiveId" clId="{FAA41CA0-58A2-43D6-AEB4-78039B1EF375}" dt="2023-04-06T23:57:54.707" v="793"/>
          <ac:inkMkLst>
            <pc:docMk/>
            <pc:sldMk cId="1809284250" sldId="453"/>
            <ac:inkMk id="41" creationId="{A49C296E-F3A3-CC2F-6967-FCDD8008B5DE}"/>
          </ac:inkMkLst>
        </pc:inkChg>
        <pc:inkChg chg="add del mod">
          <ac:chgData name="Tim Cook" userId="d1c7cfb340f2c7ab" providerId="LiveId" clId="{FAA41CA0-58A2-43D6-AEB4-78039B1EF375}" dt="2023-04-06T23:57:54.701" v="769"/>
          <ac:inkMkLst>
            <pc:docMk/>
            <pc:sldMk cId="1809284250" sldId="453"/>
            <ac:inkMk id="42" creationId="{E34092CC-4942-8611-A147-CE40A8850971}"/>
          </ac:inkMkLst>
        </pc:inkChg>
        <pc:inkChg chg="add del mod">
          <ac:chgData name="Tim Cook" userId="d1c7cfb340f2c7ab" providerId="LiveId" clId="{FAA41CA0-58A2-43D6-AEB4-78039B1EF375}" dt="2023-04-06T23:57:54.707" v="840"/>
          <ac:inkMkLst>
            <pc:docMk/>
            <pc:sldMk cId="1809284250" sldId="453"/>
            <ac:inkMk id="43" creationId="{D2F1BC2B-1E36-ED34-7F0F-B9BF83701193}"/>
          </ac:inkMkLst>
        </pc:inkChg>
        <pc:inkChg chg="add del mod">
          <ac:chgData name="Tim Cook" userId="d1c7cfb340f2c7ab" providerId="LiveId" clId="{FAA41CA0-58A2-43D6-AEB4-78039B1EF375}" dt="2023-04-06T23:57:54.707" v="824"/>
          <ac:inkMkLst>
            <pc:docMk/>
            <pc:sldMk cId="1809284250" sldId="453"/>
            <ac:inkMk id="44" creationId="{900F13BF-DC16-82D7-FE02-8AF5E29A7EEE}"/>
          </ac:inkMkLst>
        </pc:inkChg>
        <pc:inkChg chg="add del mod">
          <ac:chgData name="Tim Cook" userId="d1c7cfb340f2c7ab" providerId="LiveId" clId="{FAA41CA0-58A2-43D6-AEB4-78039B1EF375}" dt="2023-04-06T23:57:54.707" v="799"/>
          <ac:inkMkLst>
            <pc:docMk/>
            <pc:sldMk cId="1809284250" sldId="453"/>
            <ac:inkMk id="45" creationId="{7D5AF252-EABC-157D-9484-4443963BD05B}"/>
          </ac:inkMkLst>
        </pc:inkChg>
        <pc:inkChg chg="add del mod">
          <ac:chgData name="Tim Cook" userId="d1c7cfb340f2c7ab" providerId="LiveId" clId="{FAA41CA0-58A2-43D6-AEB4-78039B1EF375}" dt="2023-04-06T23:55:33.209" v="562"/>
          <ac:inkMkLst>
            <pc:docMk/>
            <pc:sldMk cId="1809284250" sldId="453"/>
            <ac:inkMk id="46" creationId="{A6357B20-AAC1-4CE9-505B-25607533983E}"/>
          </ac:inkMkLst>
        </pc:inkChg>
        <pc:inkChg chg="add del mod">
          <ac:chgData name="Tim Cook" userId="d1c7cfb340f2c7ab" providerId="LiveId" clId="{FAA41CA0-58A2-43D6-AEB4-78039B1EF375}" dt="2023-04-06T23:55:32.517" v="561"/>
          <ac:inkMkLst>
            <pc:docMk/>
            <pc:sldMk cId="1809284250" sldId="453"/>
            <ac:inkMk id="47" creationId="{2A5B26D4-E20D-EB6F-4DAF-9CE5E9C974FD}"/>
          </ac:inkMkLst>
        </pc:inkChg>
        <pc:inkChg chg="add del mod">
          <ac:chgData name="Tim Cook" userId="d1c7cfb340f2c7ab" providerId="LiveId" clId="{FAA41CA0-58A2-43D6-AEB4-78039B1EF375}" dt="2023-04-06T23:57:54.707" v="795"/>
          <ac:inkMkLst>
            <pc:docMk/>
            <pc:sldMk cId="1809284250" sldId="453"/>
            <ac:inkMk id="50" creationId="{DC28A286-5348-B006-7963-C47E8C8F5C85}"/>
          </ac:inkMkLst>
        </pc:inkChg>
        <pc:inkChg chg="add del mod">
          <ac:chgData name="Tim Cook" userId="d1c7cfb340f2c7ab" providerId="LiveId" clId="{FAA41CA0-58A2-43D6-AEB4-78039B1EF375}" dt="2023-04-06T23:57:54.707" v="802"/>
          <ac:inkMkLst>
            <pc:docMk/>
            <pc:sldMk cId="1809284250" sldId="453"/>
            <ac:inkMk id="51" creationId="{F6175060-8A9F-D653-2B79-F04E23987CD4}"/>
          </ac:inkMkLst>
        </pc:inkChg>
        <pc:inkChg chg="add del">
          <ac:chgData name="Tim Cook" userId="d1c7cfb340f2c7ab" providerId="LiveId" clId="{FAA41CA0-58A2-43D6-AEB4-78039B1EF375}" dt="2023-04-06T23:55:37.247" v="569"/>
          <ac:inkMkLst>
            <pc:docMk/>
            <pc:sldMk cId="1809284250" sldId="453"/>
            <ac:inkMk id="52" creationId="{6ECA797C-5560-6960-967B-2C10B215D7B9}"/>
          </ac:inkMkLst>
        </pc:inkChg>
        <pc:inkChg chg="add del">
          <ac:chgData name="Tim Cook" userId="d1c7cfb340f2c7ab" providerId="LiveId" clId="{FAA41CA0-58A2-43D6-AEB4-78039B1EF375}" dt="2023-04-06T23:55:37.247" v="568"/>
          <ac:inkMkLst>
            <pc:docMk/>
            <pc:sldMk cId="1809284250" sldId="453"/>
            <ac:inkMk id="53" creationId="{9048A36B-79E8-970F-5FC7-195140106233}"/>
          </ac:inkMkLst>
        </pc:inkChg>
        <pc:inkChg chg="add del">
          <ac:chgData name="Tim Cook" userId="d1c7cfb340f2c7ab" providerId="LiveId" clId="{FAA41CA0-58A2-43D6-AEB4-78039B1EF375}" dt="2023-04-06T23:55:37.247" v="570"/>
          <ac:inkMkLst>
            <pc:docMk/>
            <pc:sldMk cId="1809284250" sldId="453"/>
            <ac:inkMk id="54" creationId="{8948D0DB-A02C-284C-B70B-E3AEBBDA7876}"/>
          </ac:inkMkLst>
        </pc:inkChg>
        <pc:inkChg chg="add del mod">
          <ac:chgData name="Tim Cook" userId="d1c7cfb340f2c7ab" providerId="LiveId" clId="{FAA41CA0-58A2-43D6-AEB4-78039B1EF375}" dt="2023-04-06T23:57:54.701" v="768"/>
          <ac:inkMkLst>
            <pc:docMk/>
            <pc:sldMk cId="1809284250" sldId="453"/>
            <ac:inkMk id="56" creationId="{B08E78FC-0495-F305-33AC-F78B614B5C62}"/>
          </ac:inkMkLst>
        </pc:inkChg>
        <pc:inkChg chg="add del mod">
          <ac:chgData name="Tim Cook" userId="d1c7cfb340f2c7ab" providerId="LiveId" clId="{FAA41CA0-58A2-43D6-AEB4-78039B1EF375}" dt="2023-04-06T23:57:54.701" v="773"/>
          <ac:inkMkLst>
            <pc:docMk/>
            <pc:sldMk cId="1809284250" sldId="453"/>
            <ac:inkMk id="57" creationId="{584D02EA-F005-A789-C149-5749C3C90AC1}"/>
          </ac:inkMkLst>
        </pc:inkChg>
        <pc:inkChg chg="add del mod">
          <ac:chgData name="Tim Cook" userId="d1c7cfb340f2c7ab" providerId="LiveId" clId="{FAA41CA0-58A2-43D6-AEB4-78039B1EF375}" dt="2023-04-06T23:57:54.701" v="766"/>
          <ac:inkMkLst>
            <pc:docMk/>
            <pc:sldMk cId="1809284250" sldId="453"/>
            <ac:inkMk id="58" creationId="{76037308-6C66-2177-EC0E-618891D265C5}"/>
          </ac:inkMkLst>
        </pc:inkChg>
        <pc:inkChg chg="add del mod">
          <ac:chgData name="Tim Cook" userId="d1c7cfb340f2c7ab" providerId="LiveId" clId="{FAA41CA0-58A2-43D6-AEB4-78039B1EF375}" dt="2023-04-06T23:57:54.707" v="792"/>
          <ac:inkMkLst>
            <pc:docMk/>
            <pc:sldMk cId="1809284250" sldId="453"/>
            <ac:inkMk id="59" creationId="{7D8496BC-A4E8-4C3F-E7D0-8F696AC5604A}"/>
          </ac:inkMkLst>
        </pc:inkChg>
        <pc:inkChg chg="add del mod">
          <ac:chgData name="Tim Cook" userId="d1c7cfb340f2c7ab" providerId="LiveId" clId="{FAA41CA0-58A2-43D6-AEB4-78039B1EF375}" dt="2023-04-06T23:57:54.701" v="776"/>
          <ac:inkMkLst>
            <pc:docMk/>
            <pc:sldMk cId="1809284250" sldId="453"/>
            <ac:inkMk id="60" creationId="{F5FE5D4F-A495-AAFB-C04A-D7636F42B1F6}"/>
          </ac:inkMkLst>
        </pc:inkChg>
        <pc:inkChg chg="add del mod">
          <ac:chgData name="Tim Cook" userId="d1c7cfb340f2c7ab" providerId="LiveId" clId="{FAA41CA0-58A2-43D6-AEB4-78039B1EF375}" dt="2023-04-06T23:57:54.701" v="779"/>
          <ac:inkMkLst>
            <pc:docMk/>
            <pc:sldMk cId="1809284250" sldId="453"/>
            <ac:inkMk id="61" creationId="{E3401CFC-1B22-06A6-A7B7-EBF88B9A83D7}"/>
          </ac:inkMkLst>
        </pc:inkChg>
        <pc:inkChg chg="add del mod">
          <ac:chgData name="Tim Cook" userId="d1c7cfb340f2c7ab" providerId="LiveId" clId="{FAA41CA0-58A2-43D6-AEB4-78039B1EF375}" dt="2023-04-06T23:57:54.707" v="815"/>
          <ac:inkMkLst>
            <pc:docMk/>
            <pc:sldMk cId="1809284250" sldId="453"/>
            <ac:inkMk id="62" creationId="{E1BD161D-FCAB-410B-0CC5-6865EC6FCE6E}"/>
          </ac:inkMkLst>
        </pc:inkChg>
        <pc:inkChg chg="add del mod">
          <ac:chgData name="Tim Cook" userId="d1c7cfb340f2c7ab" providerId="LiveId" clId="{FAA41CA0-58A2-43D6-AEB4-78039B1EF375}" dt="2023-04-06T23:57:54.707" v="834"/>
          <ac:inkMkLst>
            <pc:docMk/>
            <pc:sldMk cId="1809284250" sldId="453"/>
            <ac:inkMk id="63" creationId="{0B253443-B772-6D23-3D98-D5E66ACBCFC9}"/>
          </ac:inkMkLst>
        </pc:inkChg>
        <pc:inkChg chg="add del mod">
          <ac:chgData name="Tim Cook" userId="d1c7cfb340f2c7ab" providerId="LiveId" clId="{FAA41CA0-58A2-43D6-AEB4-78039B1EF375}" dt="2023-04-06T23:57:54.707" v="800"/>
          <ac:inkMkLst>
            <pc:docMk/>
            <pc:sldMk cId="1809284250" sldId="453"/>
            <ac:inkMk id="64" creationId="{A61FCCC6-7491-CC4E-4A65-DF33B5FD6653}"/>
          </ac:inkMkLst>
        </pc:inkChg>
        <pc:inkChg chg="add del mod">
          <ac:chgData name="Tim Cook" userId="d1c7cfb340f2c7ab" providerId="LiveId" clId="{FAA41CA0-58A2-43D6-AEB4-78039B1EF375}" dt="2023-04-06T23:57:54.685" v="747"/>
          <ac:inkMkLst>
            <pc:docMk/>
            <pc:sldMk cId="1809284250" sldId="453"/>
            <ac:inkMk id="65" creationId="{62F8AC9F-AD7F-1C1A-8ED5-63CC75FE3A67}"/>
          </ac:inkMkLst>
        </pc:inkChg>
        <pc:inkChg chg="add del mod">
          <ac:chgData name="Tim Cook" userId="d1c7cfb340f2c7ab" providerId="LiveId" clId="{FAA41CA0-58A2-43D6-AEB4-78039B1EF375}" dt="2023-04-06T23:57:54.701" v="767"/>
          <ac:inkMkLst>
            <pc:docMk/>
            <pc:sldMk cId="1809284250" sldId="453"/>
            <ac:inkMk id="66" creationId="{D23BFD06-5EF0-9A61-BC16-3B4650A57CB8}"/>
          </ac:inkMkLst>
        </pc:inkChg>
        <pc:inkChg chg="add del mod">
          <ac:chgData name="Tim Cook" userId="d1c7cfb340f2c7ab" providerId="LiveId" clId="{FAA41CA0-58A2-43D6-AEB4-78039B1EF375}" dt="2023-04-06T23:57:54.707" v="808"/>
          <ac:inkMkLst>
            <pc:docMk/>
            <pc:sldMk cId="1809284250" sldId="453"/>
            <ac:inkMk id="67" creationId="{E20C232B-A2DD-D95C-FA96-A48B4062E14C}"/>
          </ac:inkMkLst>
        </pc:inkChg>
        <pc:inkChg chg="add del mod">
          <ac:chgData name="Tim Cook" userId="d1c7cfb340f2c7ab" providerId="LiveId" clId="{FAA41CA0-58A2-43D6-AEB4-78039B1EF375}" dt="2023-04-06T23:57:54.701" v="777"/>
          <ac:inkMkLst>
            <pc:docMk/>
            <pc:sldMk cId="1809284250" sldId="453"/>
            <ac:inkMk id="68" creationId="{FC5AD20B-C63F-0704-A03E-432376BF9294}"/>
          </ac:inkMkLst>
        </pc:inkChg>
        <pc:inkChg chg="add del mod">
          <ac:chgData name="Tim Cook" userId="d1c7cfb340f2c7ab" providerId="LiveId" clId="{FAA41CA0-58A2-43D6-AEB4-78039B1EF375}" dt="2023-04-06T23:57:54.707" v="809"/>
          <ac:inkMkLst>
            <pc:docMk/>
            <pc:sldMk cId="1809284250" sldId="453"/>
            <ac:inkMk id="69" creationId="{0AE728EB-6B11-E873-BD60-E7D38FED59E4}"/>
          </ac:inkMkLst>
        </pc:inkChg>
        <pc:inkChg chg="add del mod">
          <ac:chgData name="Tim Cook" userId="d1c7cfb340f2c7ab" providerId="LiveId" clId="{FAA41CA0-58A2-43D6-AEB4-78039B1EF375}" dt="2023-04-06T23:57:54.707" v="804"/>
          <ac:inkMkLst>
            <pc:docMk/>
            <pc:sldMk cId="1809284250" sldId="453"/>
            <ac:inkMk id="70" creationId="{5ABF6B87-2D93-F2A9-5D2A-39ED45D772DB}"/>
          </ac:inkMkLst>
        </pc:inkChg>
        <pc:inkChg chg="add del mod">
          <ac:chgData name="Tim Cook" userId="d1c7cfb340f2c7ab" providerId="LiveId" clId="{FAA41CA0-58A2-43D6-AEB4-78039B1EF375}" dt="2023-04-06T23:57:54.707" v="832"/>
          <ac:inkMkLst>
            <pc:docMk/>
            <pc:sldMk cId="1809284250" sldId="453"/>
            <ac:inkMk id="71" creationId="{2AB8596D-164E-1C78-F0A0-67D15FA3DE75}"/>
          </ac:inkMkLst>
        </pc:inkChg>
        <pc:inkChg chg="add del mod">
          <ac:chgData name="Tim Cook" userId="d1c7cfb340f2c7ab" providerId="LiveId" clId="{FAA41CA0-58A2-43D6-AEB4-78039B1EF375}" dt="2023-04-06T23:57:54.707" v="814"/>
          <ac:inkMkLst>
            <pc:docMk/>
            <pc:sldMk cId="1809284250" sldId="453"/>
            <ac:inkMk id="72" creationId="{83540900-B0A9-49F4-BAF0-17BA5BC7A118}"/>
          </ac:inkMkLst>
        </pc:inkChg>
        <pc:inkChg chg="add del mod">
          <ac:chgData name="Tim Cook" userId="d1c7cfb340f2c7ab" providerId="LiveId" clId="{FAA41CA0-58A2-43D6-AEB4-78039B1EF375}" dt="2023-04-06T23:57:54.707" v="813"/>
          <ac:inkMkLst>
            <pc:docMk/>
            <pc:sldMk cId="1809284250" sldId="453"/>
            <ac:inkMk id="73" creationId="{9E7AA28E-129C-994F-8BEC-608BE37ECF18}"/>
          </ac:inkMkLst>
        </pc:inkChg>
        <pc:inkChg chg="add del mod">
          <ac:chgData name="Tim Cook" userId="d1c7cfb340f2c7ab" providerId="LiveId" clId="{FAA41CA0-58A2-43D6-AEB4-78039B1EF375}" dt="2023-04-06T23:57:54.685" v="758"/>
          <ac:inkMkLst>
            <pc:docMk/>
            <pc:sldMk cId="1809284250" sldId="453"/>
            <ac:inkMk id="74" creationId="{49311107-E2E7-CB3D-FFB9-88C011B0D158}"/>
          </ac:inkMkLst>
        </pc:inkChg>
        <pc:inkChg chg="add del mod">
          <ac:chgData name="Tim Cook" userId="d1c7cfb340f2c7ab" providerId="LiveId" clId="{FAA41CA0-58A2-43D6-AEB4-78039B1EF375}" dt="2023-04-06T23:57:54.707" v="845"/>
          <ac:inkMkLst>
            <pc:docMk/>
            <pc:sldMk cId="1809284250" sldId="453"/>
            <ac:inkMk id="75" creationId="{16D45F14-A736-B948-DE58-9828DCCEB4E2}"/>
          </ac:inkMkLst>
        </pc:inkChg>
        <pc:inkChg chg="add del mod">
          <ac:chgData name="Tim Cook" userId="d1c7cfb340f2c7ab" providerId="LiveId" clId="{FAA41CA0-58A2-43D6-AEB4-78039B1EF375}" dt="2023-04-06T23:57:54.707" v="843"/>
          <ac:inkMkLst>
            <pc:docMk/>
            <pc:sldMk cId="1809284250" sldId="453"/>
            <ac:inkMk id="76" creationId="{87680ED4-B02F-D0B6-2B48-E1FFA2E3D58C}"/>
          </ac:inkMkLst>
        </pc:inkChg>
        <pc:inkChg chg="add del mod">
          <ac:chgData name="Tim Cook" userId="d1c7cfb340f2c7ab" providerId="LiveId" clId="{FAA41CA0-58A2-43D6-AEB4-78039B1EF375}" dt="2023-04-06T23:57:54.701" v="772"/>
          <ac:inkMkLst>
            <pc:docMk/>
            <pc:sldMk cId="1809284250" sldId="453"/>
            <ac:inkMk id="77" creationId="{92FFC78D-30A0-7AF9-B5F6-9424AF9B69A8}"/>
          </ac:inkMkLst>
        </pc:inkChg>
        <pc:inkChg chg="add del mod">
          <ac:chgData name="Tim Cook" userId="d1c7cfb340f2c7ab" providerId="LiveId" clId="{FAA41CA0-58A2-43D6-AEB4-78039B1EF375}" dt="2023-04-06T23:57:54.701" v="765"/>
          <ac:inkMkLst>
            <pc:docMk/>
            <pc:sldMk cId="1809284250" sldId="453"/>
            <ac:inkMk id="78" creationId="{78535424-F4AA-54DF-C9D7-61268830666A}"/>
          </ac:inkMkLst>
        </pc:inkChg>
        <pc:inkChg chg="add del mod">
          <ac:chgData name="Tim Cook" userId="d1c7cfb340f2c7ab" providerId="LiveId" clId="{FAA41CA0-58A2-43D6-AEB4-78039B1EF375}" dt="2023-04-06T23:57:54.701" v="780"/>
          <ac:inkMkLst>
            <pc:docMk/>
            <pc:sldMk cId="1809284250" sldId="453"/>
            <ac:inkMk id="79" creationId="{9408BF60-E8DA-449D-5661-30660FDF6D3E}"/>
          </ac:inkMkLst>
        </pc:inkChg>
        <pc:inkChg chg="add del mod">
          <ac:chgData name="Tim Cook" userId="d1c7cfb340f2c7ab" providerId="LiveId" clId="{FAA41CA0-58A2-43D6-AEB4-78039B1EF375}" dt="2023-04-06T23:57:54.685" v="759"/>
          <ac:inkMkLst>
            <pc:docMk/>
            <pc:sldMk cId="1809284250" sldId="453"/>
            <ac:inkMk id="80" creationId="{874FB374-D6F7-B2D5-6E8A-35EC92D958E9}"/>
          </ac:inkMkLst>
        </pc:inkChg>
        <pc:inkChg chg="add del mod">
          <ac:chgData name="Tim Cook" userId="d1c7cfb340f2c7ab" providerId="LiveId" clId="{FAA41CA0-58A2-43D6-AEB4-78039B1EF375}" dt="2023-04-06T23:57:54.707" v="821"/>
          <ac:inkMkLst>
            <pc:docMk/>
            <pc:sldMk cId="1809284250" sldId="453"/>
            <ac:inkMk id="81" creationId="{254A8AFD-DD3D-9BA5-3227-6B9BD506D0E2}"/>
          </ac:inkMkLst>
        </pc:inkChg>
        <pc:inkChg chg="add del mod">
          <ac:chgData name="Tim Cook" userId="d1c7cfb340f2c7ab" providerId="LiveId" clId="{FAA41CA0-58A2-43D6-AEB4-78039B1EF375}" dt="2023-04-06T23:57:54.685" v="756"/>
          <ac:inkMkLst>
            <pc:docMk/>
            <pc:sldMk cId="1809284250" sldId="453"/>
            <ac:inkMk id="82" creationId="{A5E44306-E73F-26AE-EEFE-A2A20BFD0952}"/>
          </ac:inkMkLst>
        </pc:inkChg>
        <pc:inkChg chg="add del mod">
          <ac:chgData name="Tim Cook" userId="d1c7cfb340f2c7ab" providerId="LiveId" clId="{FAA41CA0-58A2-43D6-AEB4-78039B1EF375}" dt="2023-04-06T23:57:54.707" v="797"/>
          <ac:inkMkLst>
            <pc:docMk/>
            <pc:sldMk cId="1809284250" sldId="453"/>
            <ac:inkMk id="83" creationId="{1444AED6-61AA-AFD6-1673-401282F04115}"/>
          </ac:inkMkLst>
        </pc:inkChg>
        <pc:inkChg chg="add del mod">
          <ac:chgData name="Tim Cook" userId="d1c7cfb340f2c7ab" providerId="LiveId" clId="{FAA41CA0-58A2-43D6-AEB4-78039B1EF375}" dt="2023-04-06T23:57:54.707" v="830"/>
          <ac:inkMkLst>
            <pc:docMk/>
            <pc:sldMk cId="1809284250" sldId="453"/>
            <ac:inkMk id="84" creationId="{B91DB860-1CF2-D010-4E09-77437011C1A3}"/>
          </ac:inkMkLst>
        </pc:inkChg>
        <pc:inkChg chg="add del mod">
          <ac:chgData name="Tim Cook" userId="d1c7cfb340f2c7ab" providerId="LiveId" clId="{FAA41CA0-58A2-43D6-AEB4-78039B1EF375}" dt="2023-04-06T23:57:54.685" v="757"/>
          <ac:inkMkLst>
            <pc:docMk/>
            <pc:sldMk cId="1809284250" sldId="453"/>
            <ac:inkMk id="85" creationId="{CC7B938D-33C5-5E5C-F1B2-E68078BD896E}"/>
          </ac:inkMkLst>
        </pc:inkChg>
        <pc:inkChg chg="add del mod">
          <ac:chgData name="Tim Cook" userId="d1c7cfb340f2c7ab" providerId="LiveId" clId="{FAA41CA0-58A2-43D6-AEB4-78039B1EF375}" dt="2023-04-06T23:57:54.707" v="805"/>
          <ac:inkMkLst>
            <pc:docMk/>
            <pc:sldMk cId="1809284250" sldId="453"/>
            <ac:inkMk id="86" creationId="{24C2760B-3254-971E-83BA-E0AA0820AD1A}"/>
          </ac:inkMkLst>
        </pc:inkChg>
        <pc:inkChg chg="add del">
          <ac:chgData name="Tim Cook" userId="d1c7cfb340f2c7ab" providerId="LiveId" clId="{FAA41CA0-58A2-43D6-AEB4-78039B1EF375}" dt="2023-04-06T23:56:07.081" v="605"/>
          <ac:inkMkLst>
            <pc:docMk/>
            <pc:sldMk cId="1809284250" sldId="453"/>
            <ac:inkMk id="96" creationId="{D315D200-080A-D7EF-47BA-2186050DCDC7}"/>
          </ac:inkMkLst>
        </pc:inkChg>
        <pc:inkChg chg="add del mod">
          <ac:chgData name="Tim Cook" userId="d1c7cfb340f2c7ab" providerId="LiveId" clId="{FAA41CA0-58A2-43D6-AEB4-78039B1EF375}" dt="2023-04-06T23:56:13.595" v="609"/>
          <ac:inkMkLst>
            <pc:docMk/>
            <pc:sldMk cId="1809284250" sldId="453"/>
            <ac:inkMk id="97" creationId="{1019CF03-9E31-5117-312F-7F0490233E31}"/>
          </ac:inkMkLst>
        </pc:inkChg>
        <pc:inkChg chg="add del mod">
          <ac:chgData name="Tim Cook" userId="d1c7cfb340f2c7ab" providerId="LiveId" clId="{FAA41CA0-58A2-43D6-AEB4-78039B1EF375}" dt="2023-04-06T23:56:13.612" v="610"/>
          <ac:inkMkLst>
            <pc:docMk/>
            <pc:sldMk cId="1809284250" sldId="453"/>
            <ac:inkMk id="98" creationId="{58625C31-A4D5-9268-1B99-8C2CE0DB3CE2}"/>
          </ac:inkMkLst>
        </pc:inkChg>
        <pc:inkChg chg="add del mod">
          <ac:chgData name="Tim Cook" userId="d1c7cfb340f2c7ab" providerId="LiveId" clId="{FAA41CA0-58A2-43D6-AEB4-78039B1EF375}" dt="2023-04-06T23:57:54.685" v="746"/>
          <ac:inkMkLst>
            <pc:docMk/>
            <pc:sldMk cId="1809284250" sldId="453"/>
            <ac:inkMk id="100" creationId="{741D2B6C-499B-4E82-338F-19929DAB5D53}"/>
          </ac:inkMkLst>
        </pc:inkChg>
        <pc:inkChg chg="add del mod">
          <ac:chgData name="Tim Cook" userId="d1c7cfb340f2c7ab" providerId="LiveId" clId="{FAA41CA0-58A2-43D6-AEB4-78039B1EF375}" dt="2023-04-06T23:57:54.701" v="771"/>
          <ac:inkMkLst>
            <pc:docMk/>
            <pc:sldMk cId="1809284250" sldId="453"/>
            <ac:inkMk id="101" creationId="{B6BF60A5-E8D9-4209-BD02-10A004829F7B}"/>
          </ac:inkMkLst>
        </pc:inkChg>
        <pc:inkChg chg="add del">
          <ac:chgData name="Tim Cook" userId="d1c7cfb340f2c7ab" providerId="LiveId" clId="{FAA41CA0-58A2-43D6-AEB4-78039B1EF375}" dt="2023-04-06T23:56:41.490" v="677"/>
          <ac:inkMkLst>
            <pc:docMk/>
            <pc:sldMk cId="1809284250" sldId="453"/>
            <ac:inkMk id="103" creationId="{C2AC2FFA-F864-05B9-A0AB-AFA17070AC1E}"/>
          </ac:inkMkLst>
        </pc:inkChg>
        <pc:inkChg chg="add del">
          <ac:chgData name="Tim Cook" userId="d1c7cfb340f2c7ab" providerId="LiveId" clId="{FAA41CA0-58A2-43D6-AEB4-78039B1EF375}" dt="2023-04-06T23:56:41.490" v="675"/>
          <ac:inkMkLst>
            <pc:docMk/>
            <pc:sldMk cId="1809284250" sldId="453"/>
            <ac:inkMk id="104" creationId="{F86CC565-398C-0D16-69EB-75C78932C1C1}"/>
          </ac:inkMkLst>
        </pc:inkChg>
        <pc:inkChg chg="add del">
          <ac:chgData name="Tim Cook" userId="d1c7cfb340f2c7ab" providerId="LiveId" clId="{FAA41CA0-58A2-43D6-AEB4-78039B1EF375}" dt="2023-04-06T23:56:41.490" v="674"/>
          <ac:inkMkLst>
            <pc:docMk/>
            <pc:sldMk cId="1809284250" sldId="453"/>
            <ac:inkMk id="105" creationId="{6FEEB5BE-4645-D443-B36B-241F406499D5}"/>
          </ac:inkMkLst>
        </pc:inkChg>
        <pc:inkChg chg="add del">
          <ac:chgData name="Tim Cook" userId="d1c7cfb340f2c7ab" providerId="LiveId" clId="{FAA41CA0-58A2-43D6-AEB4-78039B1EF375}" dt="2023-04-06T23:56:41.490" v="676"/>
          <ac:inkMkLst>
            <pc:docMk/>
            <pc:sldMk cId="1809284250" sldId="453"/>
            <ac:inkMk id="106" creationId="{03362568-E553-6ABA-623A-EDE58901844F}"/>
          </ac:inkMkLst>
        </pc:inkChg>
        <pc:inkChg chg="add del mod">
          <ac:chgData name="Tim Cook" userId="d1c7cfb340f2c7ab" providerId="LiveId" clId="{FAA41CA0-58A2-43D6-AEB4-78039B1EF375}" dt="2023-04-06T23:57:54.707" v="788"/>
          <ac:inkMkLst>
            <pc:docMk/>
            <pc:sldMk cId="1809284250" sldId="453"/>
            <ac:inkMk id="107" creationId="{322E1209-F77D-48C7-1350-8AB83927BA7A}"/>
          </ac:inkMkLst>
        </pc:inkChg>
        <pc:inkChg chg="add del mod">
          <ac:chgData name="Tim Cook" userId="d1c7cfb340f2c7ab" providerId="LiveId" clId="{FAA41CA0-58A2-43D6-AEB4-78039B1EF375}" dt="2023-04-06T23:57:54.707" v="801"/>
          <ac:inkMkLst>
            <pc:docMk/>
            <pc:sldMk cId="1809284250" sldId="453"/>
            <ac:inkMk id="108" creationId="{1287A0F6-B0DD-A825-35C9-D5B11B5F0C57}"/>
          </ac:inkMkLst>
        </pc:inkChg>
        <pc:inkChg chg="add del mod">
          <ac:chgData name="Tim Cook" userId="d1c7cfb340f2c7ab" providerId="LiveId" clId="{FAA41CA0-58A2-43D6-AEB4-78039B1EF375}" dt="2023-04-06T23:57:54.707" v="842"/>
          <ac:inkMkLst>
            <pc:docMk/>
            <pc:sldMk cId="1809284250" sldId="453"/>
            <ac:inkMk id="110" creationId="{43908AE5-E91D-11D7-D9C2-CDBFF6879208}"/>
          </ac:inkMkLst>
        </pc:inkChg>
        <pc:inkChg chg="add del">
          <ac:chgData name="Tim Cook" userId="d1c7cfb340f2c7ab" providerId="LiveId" clId="{FAA41CA0-58A2-43D6-AEB4-78039B1EF375}" dt="2023-04-06T23:57:54.707" v="841"/>
          <ac:inkMkLst>
            <pc:docMk/>
            <pc:sldMk cId="1809284250" sldId="453"/>
            <ac:inkMk id="111" creationId="{9A687005-9D04-B8AF-7912-42AE269AE991}"/>
          </ac:inkMkLst>
        </pc:inkChg>
        <pc:inkChg chg="add del mod">
          <ac:chgData name="Tim Cook" userId="d1c7cfb340f2c7ab" providerId="LiveId" clId="{FAA41CA0-58A2-43D6-AEB4-78039B1EF375}" dt="2023-04-06T23:57:54.701" v="762"/>
          <ac:inkMkLst>
            <pc:docMk/>
            <pc:sldMk cId="1809284250" sldId="453"/>
            <ac:inkMk id="112" creationId="{634D0313-B237-2C60-D48E-03423A62BECC}"/>
          </ac:inkMkLst>
        </pc:inkChg>
        <pc:inkChg chg="add del mod">
          <ac:chgData name="Tim Cook" userId="d1c7cfb340f2c7ab" providerId="LiveId" clId="{FAA41CA0-58A2-43D6-AEB4-78039B1EF375}" dt="2023-04-06T23:57:54.685" v="754"/>
          <ac:inkMkLst>
            <pc:docMk/>
            <pc:sldMk cId="1809284250" sldId="453"/>
            <ac:inkMk id="113" creationId="{03034D1D-0AEE-5410-C700-EF9EAC3B498E}"/>
          </ac:inkMkLst>
        </pc:inkChg>
        <pc:inkChg chg="add del mod">
          <ac:chgData name="Tim Cook" userId="d1c7cfb340f2c7ab" providerId="LiveId" clId="{FAA41CA0-58A2-43D6-AEB4-78039B1EF375}" dt="2023-04-06T23:57:54.707" v="790"/>
          <ac:inkMkLst>
            <pc:docMk/>
            <pc:sldMk cId="1809284250" sldId="453"/>
            <ac:inkMk id="114" creationId="{A6FBC592-A2F5-4132-280B-A27E583F35E0}"/>
          </ac:inkMkLst>
        </pc:inkChg>
        <pc:inkChg chg="add del mod">
          <ac:chgData name="Tim Cook" userId="d1c7cfb340f2c7ab" providerId="LiveId" clId="{FAA41CA0-58A2-43D6-AEB4-78039B1EF375}" dt="2023-04-06T23:57:54.701" v="778"/>
          <ac:inkMkLst>
            <pc:docMk/>
            <pc:sldMk cId="1809284250" sldId="453"/>
            <ac:inkMk id="115" creationId="{C2766CC6-9279-92DD-6DDB-64C1EAF06D70}"/>
          </ac:inkMkLst>
        </pc:inkChg>
        <pc:inkChg chg="add del mod">
          <ac:chgData name="Tim Cook" userId="d1c7cfb340f2c7ab" providerId="LiveId" clId="{FAA41CA0-58A2-43D6-AEB4-78039B1EF375}" dt="2023-04-06T23:56:49.552" v="689"/>
          <ac:inkMkLst>
            <pc:docMk/>
            <pc:sldMk cId="1809284250" sldId="453"/>
            <ac:inkMk id="116" creationId="{5D8D180F-CD5E-7385-302D-8EB8079FB348}"/>
          </ac:inkMkLst>
        </pc:inkChg>
        <pc:inkChg chg="add del">
          <ac:chgData name="Tim Cook" userId="d1c7cfb340f2c7ab" providerId="LiveId" clId="{FAA41CA0-58A2-43D6-AEB4-78039B1EF375}" dt="2023-04-06T23:57:54.707" v="822"/>
          <ac:inkMkLst>
            <pc:docMk/>
            <pc:sldMk cId="1809284250" sldId="453"/>
            <ac:inkMk id="119" creationId="{4CB47DE3-7E47-0F1B-32C4-3F37D02BBF9E}"/>
          </ac:inkMkLst>
        </pc:inkChg>
        <pc:inkChg chg="add del mod">
          <ac:chgData name="Tim Cook" userId="d1c7cfb340f2c7ab" providerId="LiveId" clId="{FAA41CA0-58A2-43D6-AEB4-78039B1EF375}" dt="2023-04-06T23:57:54.707" v="791"/>
          <ac:inkMkLst>
            <pc:docMk/>
            <pc:sldMk cId="1809284250" sldId="453"/>
            <ac:inkMk id="120" creationId="{753B0BCA-CFCC-54F0-A5F1-9F63CD0C026C}"/>
          </ac:inkMkLst>
        </pc:inkChg>
        <pc:inkChg chg="add del mod">
          <ac:chgData name="Tim Cook" userId="d1c7cfb340f2c7ab" providerId="LiveId" clId="{FAA41CA0-58A2-43D6-AEB4-78039B1EF375}" dt="2023-04-06T23:57:54.707" v="819"/>
          <ac:inkMkLst>
            <pc:docMk/>
            <pc:sldMk cId="1809284250" sldId="453"/>
            <ac:inkMk id="121" creationId="{511CB995-B7C8-B13E-21DD-F5597E7B739E}"/>
          </ac:inkMkLst>
        </pc:inkChg>
        <pc:inkChg chg="add del mod">
          <ac:chgData name="Tim Cook" userId="d1c7cfb340f2c7ab" providerId="LiveId" clId="{FAA41CA0-58A2-43D6-AEB4-78039B1EF375}" dt="2023-04-06T23:57:54.685" v="755"/>
          <ac:inkMkLst>
            <pc:docMk/>
            <pc:sldMk cId="1809284250" sldId="453"/>
            <ac:inkMk id="122" creationId="{8510CCF4-372F-21B4-7B0B-A7A9413456ED}"/>
          </ac:inkMkLst>
        </pc:inkChg>
        <pc:inkChg chg="add del mod">
          <ac:chgData name="Tim Cook" userId="d1c7cfb340f2c7ab" providerId="LiveId" clId="{FAA41CA0-58A2-43D6-AEB4-78039B1EF375}" dt="2023-04-06T23:57:54.685" v="751"/>
          <ac:inkMkLst>
            <pc:docMk/>
            <pc:sldMk cId="1809284250" sldId="453"/>
            <ac:inkMk id="123" creationId="{F2F57A18-D565-6A8D-8DD9-BF3EE1848769}"/>
          </ac:inkMkLst>
        </pc:inkChg>
        <pc:inkChg chg="add del mod">
          <ac:chgData name="Tim Cook" userId="d1c7cfb340f2c7ab" providerId="LiveId" clId="{FAA41CA0-58A2-43D6-AEB4-78039B1EF375}" dt="2023-04-06T23:57:54.707" v="782"/>
          <ac:inkMkLst>
            <pc:docMk/>
            <pc:sldMk cId="1809284250" sldId="453"/>
            <ac:inkMk id="124" creationId="{A2D55A59-3BB0-CAD0-D720-F00D969B73CF}"/>
          </ac:inkMkLst>
        </pc:inkChg>
        <pc:inkChg chg="add del mod">
          <ac:chgData name="Tim Cook" userId="d1c7cfb340f2c7ab" providerId="LiveId" clId="{FAA41CA0-58A2-43D6-AEB4-78039B1EF375}" dt="2023-04-06T23:57:54.707" v="835"/>
          <ac:inkMkLst>
            <pc:docMk/>
            <pc:sldMk cId="1809284250" sldId="453"/>
            <ac:inkMk id="125" creationId="{A1B0C065-B2ED-433D-64AA-70DE80F90DD1}"/>
          </ac:inkMkLst>
        </pc:inkChg>
        <pc:inkChg chg="add del mod">
          <ac:chgData name="Tim Cook" userId="d1c7cfb340f2c7ab" providerId="LiveId" clId="{FAA41CA0-58A2-43D6-AEB4-78039B1EF375}" dt="2023-04-06T23:57:54.707" v="826"/>
          <ac:inkMkLst>
            <pc:docMk/>
            <pc:sldMk cId="1809284250" sldId="453"/>
            <ac:inkMk id="126" creationId="{DD2A1EA0-93CE-0C6B-0825-DF3B6FF53D26}"/>
          </ac:inkMkLst>
        </pc:inkChg>
        <pc:inkChg chg="add del mod">
          <ac:chgData name="Tim Cook" userId="d1c7cfb340f2c7ab" providerId="LiveId" clId="{FAA41CA0-58A2-43D6-AEB4-78039B1EF375}" dt="2023-04-06T23:56:56.984" v="701"/>
          <ac:inkMkLst>
            <pc:docMk/>
            <pc:sldMk cId="1809284250" sldId="453"/>
            <ac:inkMk id="127" creationId="{9E5ADE1E-8669-FEFD-625D-1527ECBB4600}"/>
          </ac:inkMkLst>
        </pc:inkChg>
        <pc:inkChg chg="add del mod">
          <ac:chgData name="Tim Cook" userId="d1c7cfb340f2c7ab" providerId="LiveId" clId="{FAA41CA0-58A2-43D6-AEB4-78039B1EF375}" dt="2023-04-06T23:56:56.984" v="703"/>
          <ac:inkMkLst>
            <pc:docMk/>
            <pc:sldMk cId="1809284250" sldId="453"/>
            <ac:inkMk id="128" creationId="{56DA8BEC-A3C2-45D1-2FB8-E280C6497742}"/>
          </ac:inkMkLst>
        </pc:inkChg>
        <pc:inkChg chg="add del mod">
          <ac:chgData name="Tim Cook" userId="d1c7cfb340f2c7ab" providerId="LiveId" clId="{FAA41CA0-58A2-43D6-AEB4-78039B1EF375}" dt="2023-04-06T23:57:54.707" v="798"/>
          <ac:inkMkLst>
            <pc:docMk/>
            <pc:sldMk cId="1809284250" sldId="453"/>
            <ac:inkMk id="130" creationId="{400615D7-0F3A-6448-0200-7B250F92A626}"/>
          </ac:inkMkLst>
        </pc:inkChg>
        <pc:inkChg chg="add del mod">
          <ac:chgData name="Tim Cook" userId="d1c7cfb340f2c7ab" providerId="LiveId" clId="{FAA41CA0-58A2-43D6-AEB4-78039B1EF375}" dt="2023-04-06T23:57:54.707" v="829"/>
          <ac:inkMkLst>
            <pc:docMk/>
            <pc:sldMk cId="1809284250" sldId="453"/>
            <ac:inkMk id="131" creationId="{4A2A69F8-6062-9DA4-FA02-DEC6C52B633C}"/>
          </ac:inkMkLst>
        </pc:inkChg>
        <pc:inkChg chg="add del mod">
          <ac:chgData name="Tim Cook" userId="d1c7cfb340f2c7ab" providerId="LiveId" clId="{FAA41CA0-58A2-43D6-AEB4-78039B1EF375}" dt="2023-04-06T23:57:54.707" v="803"/>
          <ac:inkMkLst>
            <pc:docMk/>
            <pc:sldMk cId="1809284250" sldId="453"/>
            <ac:inkMk id="132" creationId="{9149B30D-EAA8-74A1-9DF1-03403730E9C9}"/>
          </ac:inkMkLst>
        </pc:inkChg>
        <pc:inkChg chg="add del mod">
          <ac:chgData name="Tim Cook" userId="d1c7cfb340f2c7ab" providerId="LiveId" clId="{FAA41CA0-58A2-43D6-AEB4-78039B1EF375}" dt="2023-04-06T23:57:54.707" v="831"/>
          <ac:inkMkLst>
            <pc:docMk/>
            <pc:sldMk cId="1809284250" sldId="453"/>
            <ac:inkMk id="133" creationId="{38D1CA4D-C4F9-C11D-2430-C23FF5EFEA23}"/>
          </ac:inkMkLst>
        </pc:inkChg>
        <pc:inkChg chg="add del mod">
          <ac:chgData name="Tim Cook" userId="d1c7cfb340f2c7ab" providerId="LiveId" clId="{FAA41CA0-58A2-43D6-AEB4-78039B1EF375}" dt="2023-04-06T23:57:54.707" v="784"/>
          <ac:inkMkLst>
            <pc:docMk/>
            <pc:sldMk cId="1809284250" sldId="453"/>
            <ac:inkMk id="134" creationId="{D30C3873-0DB7-C340-8560-11A5CBDA21CC}"/>
          </ac:inkMkLst>
        </pc:inkChg>
        <pc:inkChg chg="add del mod">
          <ac:chgData name="Tim Cook" userId="d1c7cfb340f2c7ab" providerId="LiveId" clId="{FAA41CA0-58A2-43D6-AEB4-78039B1EF375}" dt="2023-04-06T23:57:54.707" v="827"/>
          <ac:inkMkLst>
            <pc:docMk/>
            <pc:sldMk cId="1809284250" sldId="453"/>
            <ac:inkMk id="135" creationId="{F2F50FCA-6103-724B-94FF-CA220B6B7F82}"/>
          </ac:inkMkLst>
        </pc:inkChg>
        <pc:inkChg chg="add del mod">
          <ac:chgData name="Tim Cook" userId="d1c7cfb340f2c7ab" providerId="LiveId" clId="{FAA41CA0-58A2-43D6-AEB4-78039B1EF375}" dt="2023-04-06T23:57:54.707" v="844"/>
          <ac:inkMkLst>
            <pc:docMk/>
            <pc:sldMk cId="1809284250" sldId="453"/>
            <ac:inkMk id="136" creationId="{AED50B41-E0DE-0C1A-D670-503482977E37}"/>
          </ac:inkMkLst>
        </pc:inkChg>
        <pc:inkChg chg="add del mod">
          <ac:chgData name="Tim Cook" userId="d1c7cfb340f2c7ab" providerId="LiveId" clId="{FAA41CA0-58A2-43D6-AEB4-78039B1EF375}" dt="2023-04-06T23:57:54.707" v="837"/>
          <ac:inkMkLst>
            <pc:docMk/>
            <pc:sldMk cId="1809284250" sldId="453"/>
            <ac:inkMk id="137" creationId="{BDC667AF-DBB5-240B-FF84-07536DD51617}"/>
          </ac:inkMkLst>
        </pc:inkChg>
        <pc:inkChg chg="add del mod">
          <ac:chgData name="Tim Cook" userId="d1c7cfb340f2c7ab" providerId="LiveId" clId="{FAA41CA0-58A2-43D6-AEB4-78039B1EF375}" dt="2023-04-06T23:57:54.701" v="770"/>
          <ac:inkMkLst>
            <pc:docMk/>
            <pc:sldMk cId="1809284250" sldId="453"/>
            <ac:inkMk id="138" creationId="{11EB2ED2-1D4F-2BB5-560D-E38E1645F754}"/>
          </ac:inkMkLst>
        </pc:inkChg>
        <pc:inkChg chg="add del mod">
          <ac:chgData name="Tim Cook" userId="d1c7cfb340f2c7ab" providerId="LiveId" clId="{FAA41CA0-58A2-43D6-AEB4-78039B1EF375}" dt="2023-04-06T23:57:54.707" v="783"/>
          <ac:inkMkLst>
            <pc:docMk/>
            <pc:sldMk cId="1809284250" sldId="453"/>
            <ac:inkMk id="139" creationId="{FD8777BC-4A86-107F-2FEA-87664A88E0DA}"/>
          </ac:inkMkLst>
        </pc:inkChg>
        <pc:inkChg chg="add del mod">
          <ac:chgData name="Tim Cook" userId="d1c7cfb340f2c7ab" providerId="LiveId" clId="{FAA41CA0-58A2-43D6-AEB4-78039B1EF375}" dt="2023-04-06T23:57:54.701" v="775"/>
          <ac:inkMkLst>
            <pc:docMk/>
            <pc:sldMk cId="1809284250" sldId="453"/>
            <ac:inkMk id="143" creationId="{A956263A-CB53-40BE-B078-C576C181902D}"/>
          </ac:inkMkLst>
        </pc:inkChg>
        <pc:inkChg chg="add del mod">
          <ac:chgData name="Tim Cook" userId="d1c7cfb340f2c7ab" providerId="LiveId" clId="{FAA41CA0-58A2-43D6-AEB4-78039B1EF375}" dt="2023-04-06T23:57:54.701" v="761"/>
          <ac:inkMkLst>
            <pc:docMk/>
            <pc:sldMk cId="1809284250" sldId="453"/>
            <ac:inkMk id="144" creationId="{2DCB55C2-6AEF-ADC5-FADD-F813B48C24F9}"/>
          </ac:inkMkLst>
        </pc:inkChg>
        <pc:inkChg chg="add del mod">
          <ac:chgData name="Tim Cook" userId="d1c7cfb340f2c7ab" providerId="LiveId" clId="{FAA41CA0-58A2-43D6-AEB4-78039B1EF375}" dt="2023-04-06T23:57:54.707" v="812"/>
          <ac:inkMkLst>
            <pc:docMk/>
            <pc:sldMk cId="1809284250" sldId="453"/>
            <ac:inkMk id="146" creationId="{557F947E-4FA2-AF6D-15DD-3AA43009FF04}"/>
          </ac:inkMkLst>
        </pc:inkChg>
        <pc:inkChg chg="add del mod">
          <ac:chgData name="Tim Cook" userId="d1c7cfb340f2c7ab" providerId="LiveId" clId="{FAA41CA0-58A2-43D6-AEB4-78039B1EF375}" dt="2023-04-06T23:57:54.707" v="789"/>
          <ac:inkMkLst>
            <pc:docMk/>
            <pc:sldMk cId="1809284250" sldId="453"/>
            <ac:inkMk id="147" creationId="{A4DD4393-95BB-015F-4DD9-F8E07AF8498D}"/>
          </ac:inkMkLst>
        </pc:inkChg>
        <pc:inkChg chg="add del mod">
          <ac:chgData name="Tim Cook" userId="d1c7cfb340f2c7ab" providerId="LiveId" clId="{FAA41CA0-58A2-43D6-AEB4-78039B1EF375}" dt="2023-04-06T23:57:54.685" v="753"/>
          <ac:inkMkLst>
            <pc:docMk/>
            <pc:sldMk cId="1809284250" sldId="453"/>
            <ac:inkMk id="148" creationId="{EE51E53F-FCEB-BCC7-A13D-BFD34C43F7D6}"/>
          </ac:inkMkLst>
        </pc:inkChg>
        <pc:inkChg chg="add del mod">
          <ac:chgData name="Tim Cook" userId="d1c7cfb340f2c7ab" providerId="LiveId" clId="{FAA41CA0-58A2-43D6-AEB4-78039B1EF375}" dt="2023-04-06T23:57:54.707" v="807"/>
          <ac:inkMkLst>
            <pc:docMk/>
            <pc:sldMk cId="1809284250" sldId="453"/>
            <ac:inkMk id="149" creationId="{981C630B-17B5-B03C-5D6E-3C70E1767EC6}"/>
          </ac:inkMkLst>
        </pc:inkChg>
        <pc:inkChg chg="add del mod">
          <ac:chgData name="Tim Cook" userId="d1c7cfb340f2c7ab" providerId="LiveId" clId="{FAA41CA0-58A2-43D6-AEB4-78039B1EF375}" dt="2023-04-06T23:57:54.707" v="787"/>
          <ac:inkMkLst>
            <pc:docMk/>
            <pc:sldMk cId="1809284250" sldId="453"/>
            <ac:inkMk id="150" creationId="{821C449F-3813-9602-F987-E2827E343E91}"/>
          </ac:inkMkLst>
        </pc:inkChg>
        <pc:inkChg chg="add del mod">
          <ac:chgData name="Tim Cook" userId="d1c7cfb340f2c7ab" providerId="LiveId" clId="{FAA41CA0-58A2-43D6-AEB4-78039B1EF375}" dt="2023-04-06T23:57:54.707" v="816"/>
          <ac:inkMkLst>
            <pc:docMk/>
            <pc:sldMk cId="1809284250" sldId="453"/>
            <ac:inkMk id="151" creationId="{F74E64BC-F8BC-0307-2C95-B13450EA45E3}"/>
          </ac:inkMkLst>
        </pc:inkChg>
        <pc:inkChg chg="add del mod">
          <ac:chgData name="Tim Cook" userId="d1c7cfb340f2c7ab" providerId="LiveId" clId="{FAA41CA0-58A2-43D6-AEB4-78039B1EF375}" dt="2023-04-06T23:57:54.707" v="785"/>
          <ac:inkMkLst>
            <pc:docMk/>
            <pc:sldMk cId="1809284250" sldId="453"/>
            <ac:inkMk id="152" creationId="{2BDEC790-17BF-D6B5-D2DE-D45C943D5607}"/>
          </ac:inkMkLst>
        </pc:inkChg>
        <pc:inkChg chg="add del mod">
          <ac:chgData name="Tim Cook" userId="d1c7cfb340f2c7ab" providerId="LiveId" clId="{FAA41CA0-58A2-43D6-AEB4-78039B1EF375}" dt="2023-04-06T23:57:54.707" v="820"/>
          <ac:inkMkLst>
            <pc:docMk/>
            <pc:sldMk cId="1809284250" sldId="453"/>
            <ac:inkMk id="153" creationId="{C063F04A-E6DE-1420-5140-AEB60EC641FA}"/>
          </ac:inkMkLst>
        </pc:inkChg>
        <pc:inkChg chg="add del mod">
          <ac:chgData name="Tim Cook" userId="d1c7cfb340f2c7ab" providerId="LiveId" clId="{FAA41CA0-58A2-43D6-AEB4-78039B1EF375}" dt="2023-04-06T23:57:54.707" v="810"/>
          <ac:inkMkLst>
            <pc:docMk/>
            <pc:sldMk cId="1809284250" sldId="453"/>
            <ac:inkMk id="154" creationId="{F10BF45F-15FE-8E6B-27F9-7B9410143935}"/>
          </ac:inkMkLst>
        </pc:inkChg>
        <pc:inkChg chg="add del mod">
          <ac:chgData name="Tim Cook" userId="d1c7cfb340f2c7ab" providerId="LiveId" clId="{FAA41CA0-58A2-43D6-AEB4-78039B1EF375}" dt="2023-04-06T23:57:54.685" v="749"/>
          <ac:inkMkLst>
            <pc:docMk/>
            <pc:sldMk cId="1809284250" sldId="453"/>
            <ac:inkMk id="155" creationId="{EDB47E75-836A-0A28-789B-CAF19712557E}"/>
          </ac:inkMkLst>
        </pc:inkChg>
        <pc:inkChg chg="add del mod">
          <ac:chgData name="Tim Cook" userId="d1c7cfb340f2c7ab" providerId="LiveId" clId="{FAA41CA0-58A2-43D6-AEB4-78039B1EF375}" dt="2023-04-06T23:57:54.701" v="763"/>
          <ac:inkMkLst>
            <pc:docMk/>
            <pc:sldMk cId="1809284250" sldId="453"/>
            <ac:inkMk id="156" creationId="{F73B6510-B651-6D39-BC25-53E5377AD39E}"/>
          </ac:inkMkLst>
        </pc:inkChg>
        <pc:inkChg chg="add del mod">
          <ac:chgData name="Tim Cook" userId="d1c7cfb340f2c7ab" providerId="LiveId" clId="{FAA41CA0-58A2-43D6-AEB4-78039B1EF375}" dt="2023-04-06T23:57:54.701" v="774"/>
          <ac:inkMkLst>
            <pc:docMk/>
            <pc:sldMk cId="1809284250" sldId="453"/>
            <ac:inkMk id="157" creationId="{E890E897-C180-5D59-37E5-3A536417E2E6}"/>
          </ac:inkMkLst>
        </pc:inkChg>
        <pc:inkChg chg="add del mod">
          <ac:chgData name="Tim Cook" userId="d1c7cfb340f2c7ab" providerId="LiveId" clId="{FAA41CA0-58A2-43D6-AEB4-78039B1EF375}" dt="2023-04-06T23:57:54.707" v="811"/>
          <ac:inkMkLst>
            <pc:docMk/>
            <pc:sldMk cId="1809284250" sldId="453"/>
            <ac:inkMk id="158" creationId="{7A8305D3-685B-28FB-3732-4A548FC9B60A}"/>
          </ac:inkMkLst>
        </pc:inkChg>
        <pc:inkChg chg="add del mod">
          <ac:chgData name="Tim Cook" userId="d1c7cfb340f2c7ab" providerId="LiveId" clId="{FAA41CA0-58A2-43D6-AEB4-78039B1EF375}" dt="2023-04-06T23:57:54.685" v="748"/>
          <ac:inkMkLst>
            <pc:docMk/>
            <pc:sldMk cId="1809284250" sldId="453"/>
            <ac:inkMk id="159" creationId="{0334EFE7-A5F5-CE53-198A-CFB21E68EFAC}"/>
          </ac:inkMkLst>
        </pc:inkChg>
        <pc:inkChg chg="add mod">
          <ac:chgData name="Tim Cook" userId="d1c7cfb340f2c7ab" providerId="LiveId" clId="{FAA41CA0-58A2-43D6-AEB4-78039B1EF375}" dt="2023-04-06T23:57:19.001" v="735"/>
          <ac:inkMkLst>
            <pc:docMk/>
            <pc:sldMk cId="1809284250" sldId="453"/>
            <ac:inkMk id="162" creationId="{3DBD6976-C2EF-B6F5-C9AF-FF4458576D0E}"/>
          </ac:inkMkLst>
        </pc:inkChg>
        <pc:inkChg chg="add mod">
          <ac:chgData name="Tim Cook" userId="d1c7cfb340f2c7ab" providerId="LiveId" clId="{FAA41CA0-58A2-43D6-AEB4-78039B1EF375}" dt="2023-04-06T23:57:19.001" v="735"/>
          <ac:inkMkLst>
            <pc:docMk/>
            <pc:sldMk cId="1809284250" sldId="453"/>
            <ac:inkMk id="163" creationId="{AB9DF627-9FAB-4AB8-5A0A-844F74257C75}"/>
          </ac:inkMkLst>
        </pc:inkChg>
        <pc:inkChg chg="add del">
          <ac:chgData name="Tim Cook" userId="d1c7cfb340f2c7ab" providerId="LiveId" clId="{FAA41CA0-58A2-43D6-AEB4-78039B1EF375}" dt="2023-04-06T23:57:22.838" v="739"/>
          <ac:inkMkLst>
            <pc:docMk/>
            <pc:sldMk cId="1809284250" sldId="453"/>
            <ac:inkMk id="165" creationId="{6E8808A8-E788-B79B-F5EB-F79A1291E240}"/>
          </ac:inkMkLst>
        </pc:inkChg>
        <pc:inkChg chg="add del">
          <ac:chgData name="Tim Cook" userId="d1c7cfb340f2c7ab" providerId="LiveId" clId="{FAA41CA0-58A2-43D6-AEB4-78039B1EF375}" dt="2023-04-06T23:57:22.838" v="740"/>
          <ac:inkMkLst>
            <pc:docMk/>
            <pc:sldMk cId="1809284250" sldId="453"/>
            <ac:inkMk id="166" creationId="{3FF2C95A-36E8-C3E0-352B-2DBA9E837B56}"/>
          </ac:inkMkLst>
        </pc:inkChg>
        <pc:inkChg chg="add del">
          <ac:chgData name="Tim Cook" userId="d1c7cfb340f2c7ab" providerId="LiveId" clId="{FAA41CA0-58A2-43D6-AEB4-78039B1EF375}" dt="2023-04-06T23:57:22.838" v="741"/>
          <ac:inkMkLst>
            <pc:docMk/>
            <pc:sldMk cId="1809284250" sldId="453"/>
            <ac:inkMk id="167" creationId="{8EDB0541-0F15-2DDA-77A4-B2DC3734A7BE}"/>
          </ac:inkMkLst>
        </pc:inkChg>
        <pc:inkChg chg="add del">
          <ac:chgData name="Tim Cook" userId="d1c7cfb340f2c7ab" providerId="LiveId" clId="{FAA41CA0-58A2-43D6-AEB4-78039B1EF375}" dt="2023-04-06T23:57:34.473" v="745"/>
          <ac:inkMkLst>
            <pc:docMk/>
            <pc:sldMk cId="1809284250" sldId="453"/>
            <ac:inkMk id="168" creationId="{8C606D7A-6D24-890F-7280-90FCEC915CA3}"/>
          </ac:inkMkLst>
        </pc:inkChg>
        <pc:inkChg chg="add mod">
          <ac:chgData name="Tim Cook" userId="d1c7cfb340f2c7ab" providerId="LiveId" clId="{FAA41CA0-58A2-43D6-AEB4-78039B1EF375}" dt="2023-04-06T23:57:59.778" v="854"/>
          <ac:inkMkLst>
            <pc:docMk/>
            <pc:sldMk cId="1809284250" sldId="453"/>
            <ac:inkMk id="169" creationId="{579DF34A-661D-CC0B-3B22-CCE43D631718}"/>
          </ac:inkMkLst>
        </pc:inkChg>
        <pc:inkChg chg="add mod">
          <ac:chgData name="Tim Cook" userId="d1c7cfb340f2c7ab" providerId="LiveId" clId="{FAA41CA0-58A2-43D6-AEB4-78039B1EF375}" dt="2023-04-06T23:57:59.778" v="854"/>
          <ac:inkMkLst>
            <pc:docMk/>
            <pc:sldMk cId="1809284250" sldId="453"/>
            <ac:inkMk id="170" creationId="{50EFAD36-7E34-B911-6A31-9890A1AA194D}"/>
          </ac:inkMkLst>
        </pc:inkChg>
        <pc:inkChg chg="add del">
          <ac:chgData name="Tim Cook" userId="d1c7cfb340f2c7ab" providerId="LiveId" clId="{FAA41CA0-58A2-43D6-AEB4-78039B1EF375}" dt="2023-04-06T23:57:59.582" v="851"/>
          <ac:inkMkLst>
            <pc:docMk/>
            <pc:sldMk cId="1809284250" sldId="453"/>
            <ac:inkMk id="171" creationId="{C5768788-94D5-A35A-3444-EE864295056C}"/>
          </ac:inkMkLst>
        </pc:inkChg>
        <pc:inkChg chg="add del">
          <ac:chgData name="Tim Cook" userId="d1c7cfb340f2c7ab" providerId="LiveId" clId="{FAA41CA0-58A2-43D6-AEB4-78039B1EF375}" dt="2023-04-06T23:57:59.582" v="852"/>
          <ac:inkMkLst>
            <pc:docMk/>
            <pc:sldMk cId="1809284250" sldId="453"/>
            <ac:inkMk id="172" creationId="{70742558-A04E-DE05-BB8A-AFBD919779BA}"/>
          </ac:inkMkLst>
        </pc:inkChg>
        <pc:inkChg chg="add del">
          <ac:chgData name="Tim Cook" userId="d1c7cfb340f2c7ab" providerId="LiveId" clId="{FAA41CA0-58A2-43D6-AEB4-78039B1EF375}" dt="2023-04-06T23:57:59.582" v="853"/>
          <ac:inkMkLst>
            <pc:docMk/>
            <pc:sldMk cId="1809284250" sldId="453"/>
            <ac:inkMk id="173" creationId="{C3F6AD58-FFEA-5666-CD42-EC06446ECF7E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75" creationId="{BCBDE119-E94D-36A9-2A74-5F7CE5ACFB1E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76" creationId="{F5157CF2-A436-559B-8721-670CB31B4688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78" creationId="{933FC299-8C65-D68E-7FA9-6AFE53FECECB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79" creationId="{7A627B11-FE36-8205-FE5A-4DA788210A17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81" creationId="{8EF352CC-F7CE-2318-B67D-A5468829A5D8}"/>
          </ac:inkMkLst>
        </pc:inkChg>
        <pc:inkChg chg="add">
          <ac:chgData name="Tim Cook" userId="d1c7cfb340f2c7ab" providerId="LiveId" clId="{FAA41CA0-58A2-43D6-AEB4-78039B1EF375}" dt="2023-04-06T23:58:09.558" v="864" actId="9405"/>
          <ac:inkMkLst>
            <pc:docMk/>
            <pc:sldMk cId="1809284250" sldId="453"/>
            <ac:inkMk id="183" creationId="{45EF9556-65C6-B470-65DC-48C8F66D91ED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4" creationId="{9B624AEF-E290-6537-BFC9-AD2B4896547A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5" creationId="{FA60CF16-FC33-6943-B2FD-09C3E901BEFC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6" creationId="{7FA3D8AF-6345-49C7-6ABC-46A485457FBA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7" creationId="{EC73E97A-AA79-F94A-7205-8F1ED54ACE75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8" creationId="{8CB63AFD-F887-13DD-275A-64B6E5D1363D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9" creationId="{E6D5E476-426D-4FCC-2F35-59C3530F6C9D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0" creationId="{4487F484-3233-85C2-8990-586435A8718A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1" creationId="{71A1ABB6-A58B-A0A4-6794-C740ED44D318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2" creationId="{44A63517-DDD4-96F6-D046-C0906843A5B0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3" creationId="{2F10EAC9-D61A-E499-C051-F75A7127208F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4" creationId="{7E692156-CEF5-547E-3B8F-3FCC86047A6F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5" creationId="{B7ECC29D-5650-E0B0-A3A0-9047D17F63D0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6" creationId="{DAC19B1C-518C-E710-AB3B-A171740A9A8D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7" creationId="{8E6B067D-20DB-D461-8B6B-162BE63E4B04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8" creationId="{D2537DB4-5941-34D9-269B-27C4BFF7B02A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9" creationId="{459714B0-CF45-11CE-0B02-3A6D1EEBAFF1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200" creationId="{A014BD8A-A919-9522-EDC9-478EC177BE49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201" creationId="{19861BEC-2FC5-2038-7183-DDF069ABF12B}"/>
          </ac:inkMkLst>
        </pc:inkChg>
        <pc:inkChg chg="add del mod">
          <ac:chgData name="Tim Cook" userId="d1c7cfb340f2c7ab" providerId="LiveId" clId="{FAA41CA0-58A2-43D6-AEB4-78039B1EF375}" dt="2023-04-06T23:58:27.352" v="893"/>
          <ac:inkMkLst>
            <pc:docMk/>
            <pc:sldMk cId="1809284250" sldId="453"/>
            <ac:inkMk id="202" creationId="{91169CC9-96E7-5E93-E50E-D7B4DA7AEC7D}"/>
          </ac:inkMkLst>
        </pc:inkChg>
        <pc:inkChg chg="add del mod">
          <ac:chgData name="Tim Cook" userId="d1c7cfb340f2c7ab" providerId="LiveId" clId="{FAA41CA0-58A2-43D6-AEB4-78039B1EF375}" dt="2023-04-06T23:58:26.435" v="892"/>
          <ac:inkMkLst>
            <pc:docMk/>
            <pc:sldMk cId="1809284250" sldId="453"/>
            <ac:inkMk id="203" creationId="{EEE6F681-C758-2818-A607-018E9C741ADB}"/>
          </ac:inkMkLst>
        </pc:inkChg>
        <pc:inkChg chg="add del">
          <ac:chgData name="Tim Cook" userId="d1c7cfb340f2c7ab" providerId="LiveId" clId="{FAA41CA0-58A2-43D6-AEB4-78039B1EF375}" dt="2023-04-06T23:58:24.288" v="891"/>
          <ac:inkMkLst>
            <pc:docMk/>
            <pc:sldMk cId="1809284250" sldId="453"/>
            <ac:inkMk id="208" creationId="{2816F190-1DD4-C7CF-171F-4809DBD47FDD}"/>
          </ac:inkMkLst>
        </pc:inkChg>
        <pc:inkChg chg="add del">
          <ac:chgData name="Tim Cook" userId="d1c7cfb340f2c7ab" providerId="LiveId" clId="{FAA41CA0-58A2-43D6-AEB4-78039B1EF375}" dt="2023-04-06T23:58:24.288" v="889"/>
          <ac:inkMkLst>
            <pc:docMk/>
            <pc:sldMk cId="1809284250" sldId="453"/>
            <ac:inkMk id="209" creationId="{4C360C85-4BB5-CAA2-0200-A7FFAE6F115B}"/>
          </ac:inkMkLst>
        </pc:inkChg>
        <pc:inkChg chg="add del">
          <ac:chgData name="Tim Cook" userId="d1c7cfb340f2c7ab" providerId="LiveId" clId="{FAA41CA0-58A2-43D6-AEB4-78039B1EF375}" dt="2023-04-06T23:58:24.288" v="890"/>
          <ac:inkMkLst>
            <pc:docMk/>
            <pc:sldMk cId="1809284250" sldId="453"/>
            <ac:inkMk id="210" creationId="{364CA845-296E-3C16-4BD5-CA3E152E93B6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1" creationId="{9F6AB18D-7050-3C56-0965-C9FEBEED7384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2" creationId="{D592E624-0BB8-4457-131D-77BBE16457A2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3" creationId="{F54087E5-D1AF-D978-720A-F85EC61F070E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4" creationId="{5DB380B7-70A6-4F07-4CD6-3E9BA5A79636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5" creationId="{ABC4416A-EB40-FC5F-56B2-6590831FFFC3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6" creationId="{A71F5BE5-C653-D839-9A80-6AFF508D149F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7" creationId="{E51A48E1-8690-ADBB-95AA-9410AE9527A8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8" creationId="{AD6166E1-1AE9-47A2-143C-2E394C3AB4E3}"/>
          </ac:inkMkLst>
        </pc:inkChg>
        <pc:inkChg chg="add mod">
          <ac:chgData name="Tim Cook" userId="d1c7cfb340f2c7ab" providerId="LiveId" clId="{FAA41CA0-58A2-43D6-AEB4-78039B1EF375}" dt="2023-04-06T23:58:34.855" v="906"/>
          <ac:inkMkLst>
            <pc:docMk/>
            <pc:sldMk cId="1809284250" sldId="453"/>
            <ac:inkMk id="222" creationId="{4018890A-28D4-55D2-24B3-5771068DB5F2}"/>
          </ac:inkMkLst>
        </pc:inkChg>
        <pc:inkChg chg="add mod">
          <ac:chgData name="Tim Cook" userId="d1c7cfb340f2c7ab" providerId="LiveId" clId="{FAA41CA0-58A2-43D6-AEB4-78039B1EF375}" dt="2023-04-06T23:58:34.855" v="906"/>
          <ac:inkMkLst>
            <pc:docMk/>
            <pc:sldMk cId="1809284250" sldId="453"/>
            <ac:inkMk id="223" creationId="{6EC2A158-385C-B462-B809-3625A7433055}"/>
          </ac:inkMkLst>
        </pc:inkChg>
        <pc:inkChg chg="add mod">
          <ac:chgData name="Tim Cook" userId="d1c7cfb340f2c7ab" providerId="LiveId" clId="{FAA41CA0-58A2-43D6-AEB4-78039B1EF375}" dt="2023-04-06T23:58:34.855" v="906"/>
          <ac:inkMkLst>
            <pc:docMk/>
            <pc:sldMk cId="1809284250" sldId="453"/>
            <ac:inkMk id="224" creationId="{29B84A3D-EA32-CC42-E76E-5D2F98F3289E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26" creationId="{BC9B9D89-90F1-0061-AFC5-64B761617E44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27" creationId="{D3005BEB-8204-0178-5579-6F244EA136EC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28" creationId="{5549C0A9-AFB8-D2BA-BC07-7D640242BC98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29" creationId="{B729E50A-0675-ACF5-24FE-A70C909498B5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0" creationId="{FA80F5EE-CC07-FD60-D341-706ACE3FF2C0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1" creationId="{9ED57397-A8DF-B504-6865-A3A9BF305ACE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2" creationId="{BB0B98A7-8AE9-AF16-3DBD-D2775E64416D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3" creationId="{C1FC6431-07CF-AA43-85A6-86F3C31A3B9C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4" creationId="{04C29C10-57A6-1BF3-B539-740BA7629348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5" creationId="{CF170601-15A3-BE26-0D92-57942564ECF8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6" creationId="{0D118C20-5F4E-05C8-2096-2A32583D32A0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7" creationId="{8B09ACB2-6FF4-C5FF-F739-552C4F594A82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8" creationId="{CE92358E-7CE8-DD79-1E49-B877AF69B47A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9" creationId="{F427CAB6-4C1C-6F3E-019A-2CD384A052C9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40" creationId="{0DD99D8E-3084-8C80-B233-78291CFA8B5C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41" creationId="{A68B7CA7-B7EC-1B3A-879D-E79B4D331BCA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5" creationId="{78C04E8A-5613-A002-0C23-272250DEFAB1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6" creationId="{2095D185-1AAC-1DA4-E5E0-6E672C060341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7" creationId="{D07F6E68-2B2B-1368-7201-2379978C06C0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8" creationId="{00195CEE-05EE-CC13-EAB6-086E00185A3C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9" creationId="{3E09D647-2703-C532-5264-ABC31D367208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50" creationId="{181F5ABB-2D1B-5790-B6E1-2F4D3467A394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51" creationId="{57977778-DC42-343D-5A2C-0658584C2C69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52" creationId="{741AD2F4-62E8-3C91-1988-7534B14E0D34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53" creationId="{90099BE3-DD24-116C-A843-D8E868913206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5" creationId="{A8DFB704-7F3E-8FA6-97EF-2E4781D10FBB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6" creationId="{F92844BA-8D40-D7EB-283A-09ED30BEC42C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7" creationId="{A45A1404-B7BF-5757-FF72-4099C39499A3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8" creationId="{42BCC924-9FDF-59BD-0107-B862703AB417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9" creationId="{9ADE8D9D-7A0D-4385-98AC-B025E1C3097F}"/>
          </ac:inkMkLst>
        </pc:inkChg>
        <pc:inkChg chg="add">
          <ac:chgData name="Tim Cook" userId="d1c7cfb340f2c7ab" providerId="LiveId" clId="{FAA41CA0-58A2-43D6-AEB4-78039B1EF375}" dt="2023-04-06T23:58:58.584" v="940" actId="9405"/>
          <ac:inkMkLst>
            <pc:docMk/>
            <pc:sldMk cId="1809284250" sldId="453"/>
            <ac:inkMk id="261" creationId="{143EEE26-1D10-96F1-181C-386B9E1C9207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2" creationId="{8ADC782E-D25A-8227-7BBF-E58C6DB20F73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3" creationId="{5DC9887C-89E6-D217-911A-17015540D43F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4" creationId="{B5C7BDF6-F288-D7AE-AC95-58E5609E8933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5" creationId="{3ABF5E15-7CBB-C2F7-F007-A2650B7451B2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6" creationId="{B7DA9DF9-EC93-BB52-CA80-13C11451BDC8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68" creationId="{88F19116-A81E-06CE-19C1-B740E0A27F6B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69" creationId="{9376F642-A12C-AAE2-B7C0-486645F6B712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70" creationId="{516BBEAA-7880-EA23-18B4-0B1F74761467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71" creationId="{D90DD963-4903-E4C1-52D0-667748422EA8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72" creationId="{B57AB6E6-CB6B-B8A7-4D13-6A9773B6DD1B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73" creationId="{286713C5-729E-FCE8-66A7-7A22FD9DB3E7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5" creationId="{FABFB42F-B3E3-AA16-D47E-E64BB70843DD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6" creationId="{3111F4B7-7E4B-BD74-6189-A82133C166DC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7" creationId="{FAF5C361-A816-B942-B158-A0D4D875FEBD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8" creationId="{D6D8086C-882C-1125-8714-5E58B6F48417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9" creationId="{C9669DFE-7BB0-B6DB-A54E-DE2F3A151940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80" creationId="{E681EF71-857A-A17C-EE9C-6045C827691C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81" creationId="{37214734-D5D2-8A03-ED8D-90432202D682}"/>
          </ac:inkMkLst>
        </pc:inkChg>
        <pc:inkChg chg="add mod">
          <ac:chgData name="Tim Cook" userId="d1c7cfb340f2c7ab" providerId="LiveId" clId="{FAA41CA0-58A2-43D6-AEB4-78039B1EF375}" dt="2023-04-06T23:59:27.291" v="1001"/>
          <ac:inkMkLst>
            <pc:docMk/>
            <pc:sldMk cId="1809284250" sldId="453"/>
            <ac:inkMk id="283" creationId="{73C7B915-C88D-8852-D63D-273B5FCDD519}"/>
          </ac:inkMkLst>
        </pc:inkChg>
        <pc:inkChg chg="add mod">
          <ac:chgData name="Tim Cook" userId="d1c7cfb340f2c7ab" providerId="LiveId" clId="{FAA41CA0-58A2-43D6-AEB4-78039B1EF375}" dt="2023-04-06T23:59:27.291" v="1001"/>
          <ac:inkMkLst>
            <pc:docMk/>
            <pc:sldMk cId="1809284250" sldId="453"/>
            <ac:inkMk id="284" creationId="{FB253C1D-2446-D2ED-88C5-85A2B0142DBB}"/>
          </ac:inkMkLst>
        </pc:inkChg>
        <pc:inkChg chg="add mod">
          <ac:chgData name="Tim Cook" userId="d1c7cfb340f2c7ab" providerId="LiveId" clId="{FAA41CA0-58A2-43D6-AEB4-78039B1EF375}" dt="2023-04-06T23:59:27.291" v="1001"/>
          <ac:inkMkLst>
            <pc:docMk/>
            <pc:sldMk cId="1809284250" sldId="453"/>
            <ac:inkMk id="285" creationId="{5D860C0A-6D4D-5B89-D36A-99E0450CA588}"/>
          </ac:inkMkLst>
        </pc:inkChg>
        <pc:inkChg chg="add del">
          <ac:chgData name="Tim Cook" userId="d1c7cfb340f2c7ab" providerId="LiveId" clId="{FAA41CA0-58A2-43D6-AEB4-78039B1EF375}" dt="2023-04-06T23:59:27.062" v="996"/>
          <ac:inkMkLst>
            <pc:docMk/>
            <pc:sldMk cId="1809284250" sldId="453"/>
            <ac:inkMk id="286" creationId="{A66D996C-7A67-5F0F-614E-CF5A0B8D912A}"/>
          </ac:inkMkLst>
        </pc:inkChg>
        <pc:inkChg chg="add del">
          <ac:chgData name="Tim Cook" userId="d1c7cfb340f2c7ab" providerId="LiveId" clId="{FAA41CA0-58A2-43D6-AEB4-78039B1EF375}" dt="2023-04-06T23:59:27.062" v="1000"/>
          <ac:inkMkLst>
            <pc:docMk/>
            <pc:sldMk cId="1809284250" sldId="453"/>
            <ac:inkMk id="287" creationId="{632EA769-4399-A38E-444A-9A179CF3988D}"/>
          </ac:inkMkLst>
        </pc:inkChg>
        <pc:inkChg chg="add del">
          <ac:chgData name="Tim Cook" userId="d1c7cfb340f2c7ab" providerId="LiveId" clId="{FAA41CA0-58A2-43D6-AEB4-78039B1EF375}" dt="2023-04-06T23:59:27.062" v="999"/>
          <ac:inkMkLst>
            <pc:docMk/>
            <pc:sldMk cId="1809284250" sldId="453"/>
            <ac:inkMk id="288" creationId="{7ED0DB4A-DAAE-E5A0-9FF7-D68224D0D956}"/>
          </ac:inkMkLst>
        </pc:inkChg>
        <pc:inkChg chg="add del">
          <ac:chgData name="Tim Cook" userId="d1c7cfb340f2c7ab" providerId="LiveId" clId="{FAA41CA0-58A2-43D6-AEB4-78039B1EF375}" dt="2023-04-06T23:59:27.062" v="994"/>
          <ac:inkMkLst>
            <pc:docMk/>
            <pc:sldMk cId="1809284250" sldId="453"/>
            <ac:inkMk id="289" creationId="{CA28A95F-2864-4E9E-8537-9ADC99914605}"/>
          </ac:inkMkLst>
        </pc:inkChg>
        <pc:inkChg chg="add del">
          <ac:chgData name="Tim Cook" userId="d1c7cfb340f2c7ab" providerId="LiveId" clId="{FAA41CA0-58A2-43D6-AEB4-78039B1EF375}" dt="2023-04-06T23:59:27.062" v="988"/>
          <ac:inkMkLst>
            <pc:docMk/>
            <pc:sldMk cId="1809284250" sldId="453"/>
            <ac:inkMk id="290" creationId="{CE338B7B-5F07-009C-C9E4-454AB59B5704}"/>
          </ac:inkMkLst>
        </pc:inkChg>
        <pc:inkChg chg="add del">
          <ac:chgData name="Tim Cook" userId="d1c7cfb340f2c7ab" providerId="LiveId" clId="{FAA41CA0-58A2-43D6-AEB4-78039B1EF375}" dt="2023-04-06T23:59:27.062" v="993"/>
          <ac:inkMkLst>
            <pc:docMk/>
            <pc:sldMk cId="1809284250" sldId="453"/>
            <ac:inkMk id="291" creationId="{E2F32F9E-A4CB-C974-27B0-F508BC61FF2A}"/>
          </ac:inkMkLst>
        </pc:inkChg>
        <pc:inkChg chg="add del">
          <ac:chgData name="Tim Cook" userId="d1c7cfb340f2c7ab" providerId="LiveId" clId="{FAA41CA0-58A2-43D6-AEB4-78039B1EF375}" dt="2023-04-06T23:59:27.062" v="989"/>
          <ac:inkMkLst>
            <pc:docMk/>
            <pc:sldMk cId="1809284250" sldId="453"/>
            <ac:inkMk id="292" creationId="{3B62C078-88BB-6686-E96A-45BAA25A7B0A}"/>
          </ac:inkMkLst>
        </pc:inkChg>
        <pc:inkChg chg="add del">
          <ac:chgData name="Tim Cook" userId="d1c7cfb340f2c7ab" providerId="LiveId" clId="{FAA41CA0-58A2-43D6-AEB4-78039B1EF375}" dt="2023-04-06T23:59:27.062" v="995"/>
          <ac:inkMkLst>
            <pc:docMk/>
            <pc:sldMk cId="1809284250" sldId="453"/>
            <ac:inkMk id="293" creationId="{E344935F-D495-3334-7935-1A2F807EF7CD}"/>
          </ac:inkMkLst>
        </pc:inkChg>
        <pc:inkChg chg="add del mod">
          <ac:chgData name="Tim Cook" userId="d1c7cfb340f2c7ab" providerId="LiveId" clId="{FAA41CA0-58A2-43D6-AEB4-78039B1EF375}" dt="2023-04-07T00:01:32.980" v="1024"/>
          <ac:inkMkLst>
            <pc:docMk/>
            <pc:sldMk cId="1809284250" sldId="453"/>
            <ac:inkMk id="294" creationId="{359AEBB1-B92D-BC10-77F5-328FDC645E2B}"/>
          </ac:inkMkLst>
        </pc:inkChg>
        <pc:inkChg chg="add del mod">
          <ac:chgData name="Tim Cook" userId="d1c7cfb340f2c7ab" providerId="LiveId" clId="{FAA41CA0-58A2-43D6-AEB4-78039B1EF375}" dt="2023-04-07T00:01:32.980" v="1026"/>
          <ac:inkMkLst>
            <pc:docMk/>
            <pc:sldMk cId="1809284250" sldId="453"/>
            <ac:inkMk id="295" creationId="{67522A72-ACF0-0771-03FF-5120877A9204}"/>
          </ac:inkMkLst>
        </pc:inkChg>
        <pc:inkChg chg="add del mod">
          <ac:chgData name="Tim Cook" userId="d1c7cfb340f2c7ab" providerId="LiveId" clId="{FAA41CA0-58A2-43D6-AEB4-78039B1EF375}" dt="2023-04-07T00:01:32.980" v="1025"/>
          <ac:inkMkLst>
            <pc:docMk/>
            <pc:sldMk cId="1809284250" sldId="453"/>
            <ac:inkMk id="296" creationId="{1B0846BE-D19B-CF34-470B-9CD3B0B090ED}"/>
          </ac:inkMkLst>
        </pc:inkChg>
        <pc:inkChg chg="add del mod">
          <ac:chgData name="Tim Cook" userId="d1c7cfb340f2c7ab" providerId="LiveId" clId="{FAA41CA0-58A2-43D6-AEB4-78039B1EF375}" dt="2023-04-07T00:01:30.478" v="1019"/>
          <ac:inkMkLst>
            <pc:docMk/>
            <pc:sldMk cId="1809284250" sldId="453"/>
            <ac:inkMk id="297" creationId="{19837FED-262C-9765-B4AB-BAE30EB31871}"/>
          </ac:inkMkLst>
        </pc:inkChg>
        <pc:inkChg chg="add del mod">
          <ac:chgData name="Tim Cook" userId="d1c7cfb340f2c7ab" providerId="LiveId" clId="{FAA41CA0-58A2-43D6-AEB4-78039B1EF375}" dt="2023-04-07T00:01:30.494" v="1020"/>
          <ac:inkMkLst>
            <pc:docMk/>
            <pc:sldMk cId="1809284250" sldId="453"/>
            <ac:inkMk id="298" creationId="{D158FE58-4CEB-09E4-3C40-8D0E3840C4DA}"/>
          </ac:inkMkLst>
        </pc:inkChg>
        <pc:inkChg chg="add del mod">
          <ac:chgData name="Tim Cook" userId="d1c7cfb340f2c7ab" providerId="LiveId" clId="{FAA41CA0-58A2-43D6-AEB4-78039B1EF375}" dt="2023-04-07T00:01:31.221" v="1021"/>
          <ac:inkMkLst>
            <pc:docMk/>
            <pc:sldMk cId="1809284250" sldId="453"/>
            <ac:inkMk id="299" creationId="{3BE378F7-76B6-C657-78A8-89031A2B7603}"/>
          </ac:inkMkLst>
        </pc:inkChg>
        <pc:inkChg chg="add del mod">
          <ac:chgData name="Tim Cook" userId="d1c7cfb340f2c7ab" providerId="LiveId" clId="{FAA41CA0-58A2-43D6-AEB4-78039B1EF375}" dt="2023-04-07T00:01:32.980" v="1022"/>
          <ac:inkMkLst>
            <pc:docMk/>
            <pc:sldMk cId="1809284250" sldId="453"/>
            <ac:inkMk id="300" creationId="{FED10B29-248B-BF26-E3D2-A49B58B37FF8}"/>
          </ac:inkMkLst>
        </pc:inkChg>
        <pc:inkChg chg="add del mod">
          <ac:chgData name="Tim Cook" userId="d1c7cfb340f2c7ab" providerId="LiveId" clId="{FAA41CA0-58A2-43D6-AEB4-78039B1EF375}" dt="2023-04-07T00:01:32.980" v="1023"/>
          <ac:inkMkLst>
            <pc:docMk/>
            <pc:sldMk cId="1809284250" sldId="453"/>
            <ac:inkMk id="301" creationId="{613A966D-6A1B-36D5-C58C-64A6A70C25EE}"/>
          </ac:inkMkLst>
        </pc:inkChg>
        <pc:inkChg chg="add del">
          <ac:chgData name="Tim Cook" userId="d1c7cfb340f2c7ab" providerId="LiveId" clId="{FAA41CA0-58A2-43D6-AEB4-78039B1EF375}" dt="2023-04-06T23:59:27.062" v="987"/>
          <ac:inkMkLst>
            <pc:docMk/>
            <pc:sldMk cId="1809284250" sldId="453"/>
            <ac:inkMk id="302" creationId="{6FEE7039-8A51-3A82-6EF7-67FBBB0D630E}"/>
          </ac:inkMkLst>
        </pc:inkChg>
        <pc:inkChg chg="add del">
          <ac:chgData name="Tim Cook" userId="d1c7cfb340f2c7ab" providerId="LiveId" clId="{FAA41CA0-58A2-43D6-AEB4-78039B1EF375}" dt="2023-04-06T23:59:27.062" v="990"/>
          <ac:inkMkLst>
            <pc:docMk/>
            <pc:sldMk cId="1809284250" sldId="453"/>
            <ac:inkMk id="303" creationId="{FD77626B-7430-494C-B2B2-2BFA076CFA1E}"/>
          </ac:inkMkLst>
        </pc:inkChg>
        <pc:inkChg chg="add del">
          <ac:chgData name="Tim Cook" userId="d1c7cfb340f2c7ab" providerId="LiveId" clId="{FAA41CA0-58A2-43D6-AEB4-78039B1EF375}" dt="2023-04-06T23:59:27.062" v="997"/>
          <ac:inkMkLst>
            <pc:docMk/>
            <pc:sldMk cId="1809284250" sldId="453"/>
            <ac:inkMk id="304" creationId="{21CCAE50-439D-DE4B-457A-0FA5C4BCBE18}"/>
          </ac:inkMkLst>
        </pc:inkChg>
        <pc:inkChg chg="add del">
          <ac:chgData name="Tim Cook" userId="d1c7cfb340f2c7ab" providerId="LiveId" clId="{FAA41CA0-58A2-43D6-AEB4-78039B1EF375}" dt="2023-04-06T23:59:27.062" v="991"/>
          <ac:inkMkLst>
            <pc:docMk/>
            <pc:sldMk cId="1809284250" sldId="453"/>
            <ac:inkMk id="305" creationId="{4BCE3D23-2957-F18C-80CA-6E75C6953A65}"/>
          </ac:inkMkLst>
        </pc:inkChg>
        <pc:inkChg chg="add del">
          <ac:chgData name="Tim Cook" userId="d1c7cfb340f2c7ab" providerId="LiveId" clId="{FAA41CA0-58A2-43D6-AEB4-78039B1EF375}" dt="2023-04-06T23:59:27.062" v="992"/>
          <ac:inkMkLst>
            <pc:docMk/>
            <pc:sldMk cId="1809284250" sldId="453"/>
            <ac:inkMk id="306" creationId="{8EC3E612-AD6D-D2F8-DE6E-1C1E5FB9AAD3}"/>
          </ac:inkMkLst>
        </pc:inkChg>
        <pc:inkChg chg="add del">
          <ac:chgData name="Tim Cook" userId="d1c7cfb340f2c7ab" providerId="LiveId" clId="{FAA41CA0-58A2-43D6-AEB4-78039B1EF375}" dt="2023-04-06T23:59:27.062" v="998"/>
          <ac:inkMkLst>
            <pc:docMk/>
            <pc:sldMk cId="1809284250" sldId="453"/>
            <ac:inkMk id="307" creationId="{2809C28F-2E15-839C-3727-1BBFB486F5FC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0" creationId="{56DBA20A-0512-FF68-A58A-A4901F45E9A0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1" creationId="{719E4719-D435-79BB-5D60-B0249DAAC2BA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2" creationId="{212720B4-A48C-4EA6-0956-A5DCC4A0C5AD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3" creationId="{174EF966-0749-A58E-A7C4-B76F08718BAF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4" creationId="{B51B9189-0D0A-C9AA-2121-34EC72D207F6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5" creationId="{70148D2C-3186-D071-1886-539913DF418A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6" creationId="{59C0C1ED-4AF9-6B2B-1580-C1CDCFA9F82F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7" creationId="{B0924F58-0EE1-65E8-8F4B-B9EED5C08A98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8" creationId="{4706DFDA-400A-AA0A-1758-BFF16DD68915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9" creationId="{025E7CCC-A827-7C4D-3DF5-383B7A46E636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0" creationId="{ECE9A17C-7598-D9E1-CC6A-5598F95288EF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1" creationId="{5C89A7BD-E1B4-B8E6-ED3E-877E80B468FB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2" creationId="{96E0AFF4-DC11-A1D6-1B9C-FF074DA21DFE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3" creationId="{9853DF19-6CBE-0D8D-E004-5C3F0DFA7F38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4" creationId="{EEF8785E-9F17-6935-C487-7BA6C4D0DAA1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5" creationId="{207A9433-015F-6F02-EE2A-2F2F0CAFA103}"/>
          </ac:inkMkLst>
        </pc:inkChg>
      </pc:sldChg>
      <pc:sldChg chg="addSp delSp modSp mod">
        <pc:chgData name="Tim Cook" userId="d1c7cfb340f2c7ab" providerId="LiveId" clId="{FAA41CA0-58A2-43D6-AEB4-78039B1EF375}" dt="2023-04-07T00:53:43.618" v="1829"/>
        <pc:sldMkLst>
          <pc:docMk/>
          <pc:sldMk cId="417398348" sldId="454"/>
        </pc:sldMkLst>
        <pc:grpChg chg="mod">
          <ac:chgData name="Tim Cook" userId="d1c7cfb340f2c7ab" providerId="LiveId" clId="{FAA41CA0-58A2-43D6-AEB4-78039B1EF375}" dt="2023-04-07T00:53:43.618" v="1829"/>
          <ac:grpSpMkLst>
            <pc:docMk/>
            <pc:sldMk cId="417398348" sldId="454"/>
            <ac:grpSpMk id="5" creationId="{59EAC126-2402-8D83-CAF9-ADB420B1FD37}"/>
          </ac:grpSpMkLst>
        </pc:grpChg>
        <pc:grpChg chg="del mod">
          <ac:chgData name="Tim Cook" userId="d1c7cfb340f2c7ab" providerId="LiveId" clId="{FAA41CA0-58A2-43D6-AEB4-78039B1EF375}" dt="2023-04-07T00:12:52.404" v="1732"/>
          <ac:grpSpMkLst>
            <pc:docMk/>
            <pc:sldMk cId="417398348" sldId="454"/>
            <ac:grpSpMk id="5" creationId="{EBD61413-C4C4-89F1-E275-B9EB978F5C72}"/>
          </ac:grpSpMkLst>
        </pc:grpChg>
        <pc:grpChg chg="del mod">
          <ac:chgData name="Tim Cook" userId="d1c7cfb340f2c7ab" providerId="LiveId" clId="{FAA41CA0-58A2-43D6-AEB4-78039B1EF375}" dt="2023-04-07T00:09:54.427" v="1615"/>
          <ac:grpSpMkLst>
            <pc:docMk/>
            <pc:sldMk cId="417398348" sldId="454"/>
            <ac:grpSpMk id="6" creationId="{1ECC2A04-4EBA-00C3-E627-5219FA768397}"/>
          </ac:grpSpMkLst>
        </pc:grpChg>
        <pc:grpChg chg="del mod">
          <ac:chgData name="Tim Cook" userId="d1c7cfb340f2c7ab" providerId="LiveId" clId="{FAA41CA0-58A2-43D6-AEB4-78039B1EF375}" dt="2023-04-07T00:05:26.759" v="1234"/>
          <ac:grpSpMkLst>
            <pc:docMk/>
            <pc:sldMk cId="417398348" sldId="454"/>
            <ac:grpSpMk id="7" creationId="{9AE371CB-5823-6498-2633-955F3A4CC14E}"/>
          </ac:grpSpMkLst>
        </pc:grpChg>
        <pc:grpChg chg="mod">
          <ac:chgData name="Tim Cook" userId="d1c7cfb340f2c7ab" providerId="LiveId" clId="{FAA41CA0-58A2-43D6-AEB4-78039B1EF375}" dt="2023-04-07T00:05:33.836" v="1245"/>
          <ac:grpSpMkLst>
            <pc:docMk/>
            <pc:sldMk cId="417398348" sldId="454"/>
            <ac:grpSpMk id="16" creationId="{D96A3BAF-0DC9-5986-1965-4E62AE5625CB}"/>
          </ac:grpSpMkLst>
        </pc:grpChg>
        <pc:grpChg chg="mod">
          <ac:chgData name="Tim Cook" userId="d1c7cfb340f2c7ab" providerId="LiveId" clId="{FAA41CA0-58A2-43D6-AEB4-78039B1EF375}" dt="2023-04-07T00:05:33.836" v="1245"/>
          <ac:grpSpMkLst>
            <pc:docMk/>
            <pc:sldMk cId="417398348" sldId="454"/>
            <ac:grpSpMk id="17" creationId="{E6D9F50D-9631-B2D8-F09F-3C0D4AE089F1}"/>
          </ac:grpSpMkLst>
        </pc:grpChg>
        <pc:grpChg chg="mod">
          <ac:chgData name="Tim Cook" userId="d1c7cfb340f2c7ab" providerId="LiveId" clId="{FAA41CA0-58A2-43D6-AEB4-78039B1EF375}" dt="2023-04-07T00:05:37.391" v="1250"/>
          <ac:grpSpMkLst>
            <pc:docMk/>
            <pc:sldMk cId="417398348" sldId="454"/>
            <ac:grpSpMk id="22" creationId="{BB4C3A4A-A65B-AAF9-2669-8B909C757BED}"/>
          </ac:grpSpMkLst>
        </pc:grpChg>
        <pc:grpChg chg="del mod">
          <ac:chgData name="Tim Cook" userId="d1c7cfb340f2c7ab" providerId="LiveId" clId="{FAA41CA0-58A2-43D6-AEB4-78039B1EF375}" dt="2023-04-07T00:10:02.692" v="1628"/>
          <ac:grpSpMkLst>
            <pc:docMk/>
            <pc:sldMk cId="417398348" sldId="454"/>
            <ac:grpSpMk id="28" creationId="{D4C9DE60-33B8-6A57-1909-954DA627C9B9}"/>
          </ac:grpSpMkLst>
        </pc:grpChg>
        <pc:grpChg chg="del mod">
          <ac:chgData name="Tim Cook" userId="d1c7cfb340f2c7ab" providerId="LiveId" clId="{FAA41CA0-58A2-43D6-AEB4-78039B1EF375}" dt="2023-04-07T00:05:54.212" v="1288"/>
          <ac:grpSpMkLst>
            <pc:docMk/>
            <pc:sldMk cId="417398348" sldId="454"/>
            <ac:grpSpMk id="36" creationId="{63628140-106A-A8EC-D8BB-2CF847ED48EF}"/>
          </ac:grpSpMkLst>
        </pc:grpChg>
        <pc:grpChg chg="mod">
          <ac:chgData name="Tim Cook" userId="d1c7cfb340f2c7ab" providerId="LiveId" clId="{FAA41CA0-58A2-43D6-AEB4-78039B1EF375}" dt="2023-04-07T00:10:02.692" v="1628"/>
          <ac:grpSpMkLst>
            <pc:docMk/>
            <pc:sldMk cId="417398348" sldId="454"/>
            <ac:grpSpMk id="36" creationId="{9750A572-6B54-B351-D590-984B55192B79}"/>
          </ac:grpSpMkLst>
        </pc:grpChg>
        <pc:grpChg chg="mod">
          <ac:chgData name="Tim Cook" userId="d1c7cfb340f2c7ab" providerId="LiveId" clId="{FAA41CA0-58A2-43D6-AEB4-78039B1EF375}" dt="2023-04-07T00:05:46.141" v="1271"/>
          <ac:grpSpMkLst>
            <pc:docMk/>
            <pc:sldMk cId="417398348" sldId="454"/>
            <ac:grpSpMk id="37" creationId="{33D81AF2-19EC-777D-1CA6-40AE370EF698}"/>
          </ac:grpSpMkLst>
        </pc:grpChg>
        <pc:grpChg chg="del mod">
          <ac:chgData name="Tim Cook" userId="d1c7cfb340f2c7ab" providerId="LiveId" clId="{FAA41CA0-58A2-43D6-AEB4-78039B1EF375}" dt="2023-04-07T00:13:00.415" v="1741"/>
          <ac:grpSpMkLst>
            <pc:docMk/>
            <pc:sldMk cId="417398348" sldId="454"/>
            <ac:grpSpMk id="54" creationId="{31EE2AD5-9A73-238E-5033-DDDBAA9133F4}"/>
          </ac:grpSpMkLst>
        </pc:grpChg>
        <pc:grpChg chg="del mod">
          <ac:chgData name="Tim Cook" userId="d1c7cfb340f2c7ab" providerId="LiveId" clId="{FAA41CA0-58A2-43D6-AEB4-78039B1EF375}" dt="2023-04-07T00:05:56.406" v="1290"/>
          <ac:grpSpMkLst>
            <pc:docMk/>
            <pc:sldMk cId="417398348" sldId="454"/>
            <ac:grpSpMk id="54" creationId="{3468C2B8-D82B-A1EB-ED43-590A5D4B1772}"/>
          </ac:grpSpMkLst>
        </pc:grpChg>
        <pc:grpChg chg="del mod">
          <ac:chgData name="Tim Cook" userId="d1c7cfb340f2c7ab" providerId="LiveId" clId="{FAA41CA0-58A2-43D6-AEB4-78039B1EF375}" dt="2023-04-07T00:10:16.647" v="1635"/>
          <ac:grpSpMkLst>
            <pc:docMk/>
            <pc:sldMk cId="417398348" sldId="454"/>
            <ac:grpSpMk id="54" creationId="{609EBDE2-3640-2707-FA30-4CBCEE7E5044}"/>
          </ac:grpSpMkLst>
        </pc:grpChg>
        <pc:grpChg chg="mod">
          <ac:chgData name="Tim Cook" userId="d1c7cfb340f2c7ab" providerId="LiveId" clId="{FAA41CA0-58A2-43D6-AEB4-78039B1EF375}" dt="2023-04-07T00:05:54.212" v="1288"/>
          <ac:grpSpMkLst>
            <pc:docMk/>
            <pc:sldMk cId="417398348" sldId="454"/>
            <ac:grpSpMk id="55" creationId="{00A40765-6040-F914-998B-A47B49B914CC}"/>
          </ac:grpSpMkLst>
        </pc:grpChg>
        <pc:grpChg chg="mod">
          <ac:chgData name="Tim Cook" userId="d1c7cfb340f2c7ab" providerId="LiveId" clId="{FAA41CA0-58A2-43D6-AEB4-78039B1EF375}" dt="2023-04-07T00:05:54.212" v="1288"/>
          <ac:grpSpMkLst>
            <pc:docMk/>
            <pc:sldMk cId="417398348" sldId="454"/>
            <ac:grpSpMk id="56" creationId="{43A6658A-2A1E-87E6-EC73-99E0C30AEAC6}"/>
          </ac:grpSpMkLst>
        </pc:grpChg>
        <pc:grpChg chg="mod">
          <ac:chgData name="Tim Cook" userId="d1c7cfb340f2c7ab" providerId="LiveId" clId="{FAA41CA0-58A2-43D6-AEB4-78039B1EF375}" dt="2023-04-07T00:06:04.625" v="1294"/>
          <ac:grpSpMkLst>
            <pc:docMk/>
            <pc:sldMk cId="417398348" sldId="454"/>
            <ac:grpSpMk id="59" creationId="{68024BA1-9880-71E0-1B36-043A0AA1B8FC}"/>
          </ac:grpSpMkLst>
        </pc:grpChg>
        <pc:grpChg chg="del mod">
          <ac:chgData name="Tim Cook" userId="d1c7cfb340f2c7ab" providerId="LiveId" clId="{FAA41CA0-58A2-43D6-AEB4-78039B1EF375}" dt="2023-04-07T00:06:14.494" v="1315"/>
          <ac:grpSpMkLst>
            <pc:docMk/>
            <pc:sldMk cId="417398348" sldId="454"/>
            <ac:grpSpMk id="80" creationId="{FC04BBDB-8D3F-5C77-B52B-9B1047AC304D}"/>
          </ac:grpSpMkLst>
        </pc:grpChg>
        <pc:grpChg chg="mod">
          <ac:chgData name="Tim Cook" userId="d1c7cfb340f2c7ab" providerId="LiveId" clId="{FAA41CA0-58A2-43D6-AEB4-78039B1EF375}" dt="2023-04-07T00:06:14.494" v="1315"/>
          <ac:grpSpMkLst>
            <pc:docMk/>
            <pc:sldMk cId="417398348" sldId="454"/>
            <ac:grpSpMk id="81" creationId="{A73551FE-B541-390D-A0AF-6B3C6767AF72}"/>
          </ac:grpSpMkLst>
        </pc:grpChg>
        <pc:grpChg chg="mod">
          <ac:chgData name="Tim Cook" userId="d1c7cfb340f2c7ab" providerId="LiveId" clId="{FAA41CA0-58A2-43D6-AEB4-78039B1EF375}" dt="2023-04-07T00:06:14.494" v="1315"/>
          <ac:grpSpMkLst>
            <pc:docMk/>
            <pc:sldMk cId="417398348" sldId="454"/>
            <ac:grpSpMk id="82" creationId="{4D964A7C-E871-F750-1B82-B170A294EA8C}"/>
          </ac:grpSpMkLst>
        </pc:grpChg>
        <pc:grpChg chg="mod">
          <ac:chgData name="Tim Cook" userId="d1c7cfb340f2c7ab" providerId="LiveId" clId="{FAA41CA0-58A2-43D6-AEB4-78039B1EF375}" dt="2023-04-07T00:06:14.494" v="1315"/>
          <ac:grpSpMkLst>
            <pc:docMk/>
            <pc:sldMk cId="417398348" sldId="454"/>
            <ac:grpSpMk id="83" creationId="{A1BC5984-6064-E901-CB43-F231021C1DFD}"/>
          </ac:grpSpMkLst>
        </pc:grpChg>
        <pc:grpChg chg="del mod">
          <ac:chgData name="Tim Cook" userId="d1c7cfb340f2c7ab" providerId="LiveId" clId="{FAA41CA0-58A2-43D6-AEB4-78039B1EF375}" dt="2023-04-07T00:13:04.221" v="1745"/>
          <ac:grpSpMkLst>
            <pc:docMk/>
            <pc:sldMk cId="417398348" sldId="454"/>
            <ac:grpSpMk id="84" creationId="{753E618E-96B2-2854-5DF5-3661D6FA0E42}"/>
          </ac:grpSpMkLst>
        </pc:grpChg>
        <pc:grpChg chg="del mod">
          <ac:chgData name="Tim Cook" userId="d1c7cfb340f2c7ab" providerId="LiveId" clId="{FAA41CA0-58A2-43D6-AEB4-78039B1EF375}" dt="2023-04-07T00:10:33.796" v="1642"/>
          <ac:grpSpMkLst>
            <pc:docMk/>
            <pc:sldMk cId="417398348" sldId="454"/>
            <ac:grpSpMk id="85" creationId="{AB2EE137-36DA-2D42-4E5C-77921D807103}"/>
          </ac:grpSpMkLst>
        </pc:grpChg>
        <pc:grpChg chg="del mod">
          <ac:chgData name="Tim Cook" userId="d1c7cfb340f2c7ab" providerId="LiveId" clId="{FAA41CA0-58A2-43D6-AEB4-78039B1EF375}" dt="2023-04-07T00:06:24.241" v="1331"/>
          <ac:grpSpMkLst>
            <pc:docMk/>
            <pc:sldMk cId="417398348" sldId="454"/>
            <ac:grpSpMk id="86" creationId="{0D196C93-F6B4-5AB4-0373-C137B141288D}"/>
          </ac:grpSpMkLst>
        </pc:grpChg>
        <pc:grpChg chg="del mod">
          <ac:chgData name="Tim Cook" userId="d1c7cfb340f2c7ab" providerId="LiveId" clId="{FAA41CA0-58A2-43D6-AEB4-78039B1EF375}" dt="2023-04-07T00:13:06.908" v="1748"/>
          <ac:grpSpMkLst>
            <pc:docMk/>
            <pc:sldMk cId="417398348" sldId="454"/>
            <ac:grpSpMk id="86" creationId="{E6A1883A-6673-12F6-FBB9-43CF43258F98}"/>
          </ac:grpSpMkLst>
        </pc:grpChg>
        <pc:grpChg chg="del mod">
          <ac:chgData name="Tim Cook" userId="d1c7cfb340f2c7ab" providerId="LiveId" clId="{FAA41CA0-58A2-43D6-AEB4-78039B1EF375}" dt="2023-04-07T00:13:08.363" v="1750"/>
          <ac:grpSpMkLst>
            <pc:docMk/>
            <pc:sldMk cId="417398348" sldId="454"/>
            <ac:grpSpMk id="88" creationId="{CE26A875-957E-8B6E-BDE7-EF81DB30FEF2}"/>
          </ac:grpSpMkLst>
        </pc:grpChg>
        <pc:grpChg chg="del mod">
          <ac:chgData name="Tim Cook" userId="d1c7cfb340f2c7ab" providerId="LiveId" clId="{FAA41CA0-58A2-43D6-AEB4-78039B1EF375}" dt="2023-04-07T00:13:14.597" v="1753"/>
          <ac:grpSpMkLst>
            <pc:docMk/>
            <pc:sldMk cId="417398348" sldId="454"/>
            <ac:grpSpMk id="90" creationId="{4A574AC8-75D7-570D-3522-8F17425A5812}"/>
          </ac:grpSpMkLst>
        </pc:grpChg>
        <pc:grpChg chg="del mod">
          <ac:chgData name="Tim Cook" userId="d1c7cfb340f2c7ab" providerId="LiveId" clId="{FAA41CA0-58A2-43D6-AEB4-78039B1EF375}" dt="2023-04-07T00:10:47.669" v="1657"/>
          <ac:grpSpMkLst>
            <pc:docMk/>
            <pc:sldMk cId="417398348" sldId="454"/>
            <ac:grpSpMk id="92" creationId="{C58FA64F-F135-F08E-9DE2-39F4BD422E05}"/>
          </ac:grpSpMkLst>
        </pc:grpChg>
        <pc:grpChg chg="del mod">
          <ac:chgData name="Tim Cook" userId="d1c7cfb340f2c7ab" providerId="LiveId" clId="{FAA41CA0-58A2-43D6-AEB4-78039B1EF375}" dt="2023-04-07T00:13:19.595" v="1761"/>
          <ac:grpSpMkLst>
            <pc:docMk/>
            <pc:sldMk cId="417398348" sldId="454"/>
            <ac:grpSpMk id="92" creationId="{F7550E90-98C3-8460-7666-E67D3DE4F980}"/>
          </ac:grpSpMkLst>
        </pc:grpChg>
        <pc:grpChg chg="del mod">
          <ac:chgData name="Tim Cook" userId="d1c7cfb340f2c7ab" providerId="LiveId" clId="{FAA41CA0-58A2-43D6-AEB4-78039B1EF375}" dt="2023-04-07T00:06:24.241" v="1332"/>
          <ac:grpSpMkLst>
            <pc:docMk/>
            <pc:sldMk cId="417398348" sldId="454"/>
            <ac:grpSpMk id="95" creationId="{7BFBC47A-6739-E797-B6D2-F03C48160474}"/>
          </ac:grpSpMkLst>
        </pc:grpChg>
        <pc:grpChg chg="del mod">
          <ac:chgData name="Tim Cook" userId="d1c7cfb340f2c7ab" providerId="LiveId" clId="{FAA41CA0-58A2-43D6-AEB4-78039B1EF375}" dt="2023-04-07T00:10:47.669" v="1650"/>
          <ac:grpSpMkLst>
            <pc:docMk/>
            <pc:sldMk cId="417398348" sldId="454"/>
            <ac:grpSpMk id="95" creationId="{9F92EE72-80F2-C40A-202F-AA6CF6CFD6D8}"/>
          </ac:grpSpMkLst>
        </pc:grpChg>
        <pc:grpChg chg="del mod">
          <ac:chgData name="Tim Cook" userId="d1c7cfb340f2c7ab" providerId="LiveId" clId="{FAA41CA0-58A2-43D6-AEB4-78039B1EF375}" dt="2023-04-07T00:06:24.241" v="1328"/>
          <ac:grpSpMkLst>
            <pc:docMk/>
            <pc:sldMk cId="417398348" sldId="454"/>
            <ac:grpSpMk id="96" creationId="{522C7FAC-C22C-EB4B-9E40-79B8477756C1}"/>
          </ac:grpSpMkLst>
        </pc:grpChg>
        <pc:grpChg chg="del mod">
          <ac:chgData name="Tim Cook" userId="d1c7cfb340f2c7ab" providerId="LiveId" clId="{FAA41CA0-58A2-43D6-AEB4-78039B1EF375}" dt="2023-04-07T00:06:24.241" v="1335"/>
          <ac:grpSpMkLst>
            <pc:docMk/>
            <pc:sldMk cId="417398348" sldId="454"/>
            <ac:grpSpMk id="97" creationId="{AF71F33A-7526-D370-7AC1-CDAF5DECE745}"/>
          </ac:grpSpMkLst>
        </pc:grpChg>
        <pc:grpChg chg="del mod">
          <ac:chgData name="Tim Cook" userId="d1c7cfb340f2c7ab" providerId="LiveId" clId="{FAA41CA0-58A2-43D6-AEB4-78039B1EF375}" dt="2023-04-07T00:13:27.646" v="1768"/>
          <ac:grpSpMkLst>
            <pc:docMk/>
            <pc:sldMk cId="417398348" sldId="454"/>
            <ac:grpSpMk id="101" creationId="{31CD44F8-1F77-7984-7479-46F84A08577B}"/>
          </ac:grpSpMkLst>
        </pc:grpChg>
        <pc:grpChg chg="add del mod">
          <ac:chgData name="Tim Cook" userId="d1c7cfb340f2c7ab" providerId="LiveId" clId="{FAA41CA0-58A2-43D6-AEB4-78039B1EF375}" dt="2023-04-07T00:09:14.588" v="1593"/>
          <ac:grpSpMkLst>
            <pc:docMk/>
            <pc:sldMk cId="417398348" sldId="454"/>
            <ac:grpSpMk id="102" creationId="{8B12D10E-51E6-06D0-9C20-93E63BB15618}"/>
          </ac:grpSpMkLst>
        </pc:grpChg>
        <pc:grpChg chg="add del mod">
          <ac:chgData name="Tim Cook" userId="d1c7cfb340f2c7ab" providerId="LiveId" clId="{FAA41CA0-58A2-43D6-AEB4-78039B1EF375}" dt="2023-04-07T00:08:54.071" v="1576"/>
          <ac:grpSpMkLst>
            <pc:docMk/>
            <pc:sldMk cId="417398348" sldId="454"/>
            <ac:grpSpMk id="103" creationId="{2941F21E-3612-C408-9914-FC0380768ED9}"/>
          </ac:grpSpMkLst>
        </pc:grpChg>
        <pc:grpChg chg="del mod">
          <ac:chgData name="Tim Cook" userId="d1c7cfb340f2c7ab" providerId="LiveId" clId="{FAA41CA0-58A2-43D6-AEB4-78039B1EF375}" dt="2023-04-07T00:11:00.137" v="1670"/>
          <ac:grpSpMkLst>
            <pc:docMk/>
            <pc:sldMk cId="417398348" sldId="454"/>
            <ac:grpSpMk id="104" creationId="{1160FEE5-0F59-1E3C-B13B-7EBB49869692}"/>
          </ac:grpSpMkLst>
        </pc:grpChg>
        <pc:grpChg chg="del mod">
          <ac:chgData name="Tim Cook" userId="d1c7cfb340f2c7ab" providerId="LiveId" clId="{FAA41CA0-58A2-43D6-AEB4-78039B1EF375}" dt="2023-04-07T00:11:08.090" v="1679"/>
          <ac:grpSpMkLst>
            <pc:docMk/>
            <pc:sldMk cId="417398348" sldId="454"/>
            <ac:grpSpMk id="108" creationId="{1FCCC382-478E-AA63-90B6-2C6891421C4B}"/>
          </ac:grpSpMkLst>
        </pc:grpChg>
        <pc:grpChg chg="del mod">
          <ac:chgData name="Tim Cook" userId="d1c7cfb340f2c7ab" providerId="LiveId" clId="{FAA41CA0-58A2-43D6-AEB4-78039B1EF375}" dt="2023-04-07T00:11:10.011" v="1681"/>
          <ac:grpSpMkLst>
            <pc:docMk/>
            <pc:sldMk cId="417398348" sldId="454"/>
            <ac:grpSpMk id="112" creationId="{390213BF-1B64-7776-E46B-F23F77EEAFAB}"/>
          </ac:grpSpMkLst>
        </pc:grpChg>
        <pc:grpChg chg="del mod">
          <ac:chgData name="Tim Cook" userId="d1c7cfb340f2c7ab" providerId="LiveId" clId="{FAA41CA0-58A2-43D6-AEB4-78039B1EF375}" dt="2023-04-07T00:11:11.433" v="1683"/>
          <ac:grpSpMkLst>
            <pc:docMk/>
            <pc:sldMk cId="417398348" sldId="454"/>
            <ac:grpSpMk id="114" creationId="{2B62B648-36E8-4F06-C6DB-71D744E4F1D3}"/>
          </ac:grpSpMkLst>
        </pc:grpChg>
        <pc:grpChg chg="mod">
          <ac:chgData name="Tim Cook" userId="d1c7cfb340f2c7ab" providerId="LiveId" clId="{FAA41CA0-58A2-43D6-AEB4-78039B1EF375}" dt="2023-04-07T00:13:36.920" v="1778"/>
          <ac:grpSpMkLst>
            <pc:docMk/>
            <pc:sldMk cId="417398348" sldId="454"/>
            <ac:grpSpMk id="115" creationId="{CE234A53-96F3-0350-2C79-D2C5BD4299FF}"/>
          </ac:grpSpMkLst>
        </pc:grpChg>
        <pc:grpChg chg="del mod">
          <ac:chgData name="Tim Cook" userId="d1c7cfb340f2c7ab" providerId="LiveId" clId="{FAA41CA0-58A2-43D6-AEB4-78039B1EF375}" dt="2023-04-07T00:12:47.417" v="1725"/>
          <ac:grpSpMkLst>
            <pc:docMk/>
            <pc:sldMk cId="417398348" sldId="454"/>
            <ac:grpSpMk id="116" creationId="{9A28B0F7-80CE-E310-BD25-74547C869EC1}"/>
          </ac:grpSpMkLst>
        </pc:grpChg>
        <pc:grpChg chg="add del mod">
          <ac:chgData name="Tim Cook" userId="d1c7cfb340f2c7ab" providerId="LiveId" clId="{FAA41CA0-58A2-43D6-AEB4-78039B1EF375}" dt="2023-04-07T00:09:14.588" v="1601"/>
          <ac:grpSpMkLst>
            <pc:docMk/>
            <pc:sldMk cId="417398348" sldId="454"/>
            <ac:grpSpMk id="118" creationId="{5F3EF77C-A17D-59F3-6476-5D1FAF6D2014}"/>
          </ac:grpSpMkLst>
        </pc:grpChg>
        <pc:grpChg chg="add del mod">
          <ac:chgData name="Tim Cook" userId="d1c7cfb340f2c7ab" providerId="LiveId" clId="{FAA41CA0-58A2-43D6-AEB4-78039B1EF375}" dt="2023-04-07T00:09:14.588" v="1600"/>
          <ac:grpSpMkLst>
            <pc:docMk/>
            <pc:sldMk cId="417398348" sldId="454"/>
            <ac:grpSpMk id="119" creationId="{502BEBEE-B102-3BC0-519C-2AC4B69A30F9}"/>
          </ac:grpSpMkLst>
        </pc:grpChg>
        <pc:grpChg chg="del mod">
          <ac:chgData name="Tim Cook" userId="d1c7cfb340f2c7ab" providerId="LiveId" clId="{FAA41CA0-58A2-43D6-AEB4-78039B1EF375}" dt="2023-04-07T00:06:36.387" v="1362"/>
          <ac:grpSpMkLst>
            <pc:docMk/>
            <pc:sldMk cId="417398348" sldId="454"/>
            <ac:grpSpMk id="123" creationId="{A9835DDA-4FF1-018A-3AA0-3FB9F2B2D5CF}"/>
          </ac:grpSpMkLst>
        </pc:grpChg>
        <pc:grpChg chg="del mod">
          <ac:chgData name="Tim Cook" userId="d1c7cfb340f2c7ab" providerId="LiveId" clId="{FAA41CA0-58A2-43D6-AEB4-78039B1EF375}" dt="2023-04-07T00:11:20.893" v="1694"/>
          <ac:grpSpMkLst>
            <pc:docMk/>
            <pc:sldMk cId="417398348" sldId="454"/>
            <ac:grpSpMk id="123" creationId="{D9B3D46E-D391-217B-264D-8AAC7BC51438}"/>
          </ac:grpSpMkLst>
        </pc:grpChg>
        <pc:grpChg chg="del mod">
          <ac:chgData name="Tim Cook" userId="d1c7cfb340f2c7ab" providerId="LiveId" clId="{FAA41CA0-58A2-43D6-AEB4-78039B1EF375}" dt="2023-04-07T00:12:47.417" v="1726"/>
          <ac:grpSpMkLst>
            <pc:docMk/>
            <pc:sldMk cId="417398348" sldId="454"/>
            <ac:grpSpMk id="125" creationId="{CD48E443-A43A-4309-9BEE-361055B56616}"/>
          </ac:grpSpMkLst>
        </pc:grpChg>
        <pc:grpChg chg="add del mod">
          <ac:chgData name="Tim Cook" userId="d1c7cfb340f2c7ab" providerId="LiveId" clId="{FAA41CA0-58A2-43D6-AEB4-78039B1EF375}" dt="2023-04-07T00:08:54.071" v="1576"/>
          <ac:grpSpMkLst>
            <pc:docMk/>
            <pc:sldMk cId="417398348" sldId="454"/>
            <ac:grpSpMk id="146" creationId="{1C33C32B-7350-EF16-C5B0-CBDEF2260721}"/>
          </ac:grpSpMkLst>
        </pc:grpChg>
        <pc:grpChg chg="add del mod">
          <ac:chgData name="Tim Cook" userId="d1c7cfb340f2c7ab" providerId="LiveId" clId="{FAA41CA0-58A2-43D6-AEB4-78039B1EF375}" dt="2023-04-07T00:08:54.071" v="1576"/>
          <ac:grpSpMkLst>
            <pc:docMk/>
            <pc:sldMk cId="417398348" sldId="454"/>
            <ac:grpSpMk id="147" creationId="{C8963688-2376-A1F5-4239-EBF060BEE31D}"/>
          </ac:grpSpMkLst>
        </pc:grpChg>
        <pc:grpChg chg="add del mod">
          <ac:chgData name="Tim Cook" userId="d1c7cfb340f2c7ab" providerId="LiveId" clId="{FAA41CA0-58A2-43D6-AEB4-78039B1EF375}" dt="2023-04-07T00:08:54.071" v="1576"/>
          <ac:grpSpMkLst>
            <pc:docMk/>
            <pc:sldMk cId="417398348" sldId="454"/>
            <ac:grpSpMk id="148" creationId="{41B0E65A-7C44-5D82-94FC-6F09EC6FAAD0}"/>
          </ac:grpSpMkLst>
        </pc:grpChg>
        <pc:grpChg chg="add del mod">
          <ac:chgData name="Tim Cook" userId="d1c7cfb340f2c7ab" providerId="LiveId" clId="{FAA41CA0-58A2-43D6-AEB4-78039B1EF375}" dt="2023-04-07T00:09:14.588" v="1587"/>
          <ac:grpSpMkLst>
            <pc:docMk/>
            <pc:sldMk cId="417398348" sldId="454"/>
            <ac:grpSpMk id="149" creationId="{1AE26020-222B-6C61-7546-A656B0137A0D}"/>
          </ac:grpSpMkLst>
        </pc:grpChg>
        <pc:grpChg chg="mod">
          <ac:chgData name="Tim Cook" userId="d1c7cfb340f2c7ab" providerId="LiveId" clId="{FAA41CA0-58A2-43D6-AEB4-78039B1EF375}" dt="2023-04-07T00:11:26.752" v="1697"/>
          <ac:grpSpMkLst>
            <pc:docMk/>
            <pc:sldMk cId="417398348" sldId="454"/>
            <ac:grpSpMk id="151" creationId="{BCCD6D38-A65A-2A09-8E6F-4EFCA8211707}"/>
          </ac:grpSpMkLst>
        </pc:grpChg>
        <pc:grpChg chg="del mod">
          <ac:chgData name="Tim Cook" userId="d1c7cfb340f2c7ab" providerId="LiveId" clId="{FAA41CA0-58A2-43D6-AEB4-78039B1EF375}" dt="2023-04-07T00:06:52.184" v="1392"/>
          <ac:grpSpMkLst>
            <pc:docMk/>
            <pc:sldMk cId="417398348" sldId="454"/>
            <ac:grpSpMk id="153" creationId="{6864D53E-2228-FD5D-E839-F12C1F8B90A9}"/>
          </ac:grpSpMkLst>
        </pc:grpChg>
        <pc:grpChg chg="del mod">
          <ac:chgData name="Tim Cook" userId="d1c7cfb340f2c7ab" providerId="LiveId" clId="{FAA41CA0-58A2-43D6-AEB4-78039B1EF375}" dt="2023-04-07T00:11:32.048" v="1702"/>
          <ac:grpSpMkLst>
            <pc:docMk/>
            <pc:sldMk cId="417398348" sldId="454"/>
            <ac:grpSpMk id="154" creationId="{5DFE71E0-76B8-ECC5-29F2-8CAC030D9F91}"/>
          </ac:grpSpMkLst>
        </pc:grpChg>
        <pc:grpChg chg="del mod">
          <ac:chgData name="Tim Cook" userId="d1c7cfb340f2c7ab" providerId="LiveId" clId="{FAA41CA0-58A2-43D6-AEB4-78039B1EF375}" dt="2023-04-07T00:09:13.260" v="1585"/>
          <ac:grpSpMkLst>
            <pc:docMk/>
            <pc:sldMk cId="417398348" sldId="454"/>
            <ac:grpSpMk id="155" creationId="{3D21FD33-6D6C-60C6-C364-46A752C6375A}"/>
          </ac:grpSpMkLst>
        </pc:grpChg>
        <pc:grpChg chg="mod">
          <ac:chgData name="Tim Cook" userId="d1c7cfb340f2c7ab" providerId="LiveId" clId="{FAA41CA0-58A2-43D6-AEB4-78039B1EF375}" dt="2023-04-07T00:07:01.139" v="1407"/>
          <ac:grpSpMkLst>
            <pc:docMk/>
            <pc:sldMk cId="417398348" sldId="454"/>
            <ac:grpSpMk id="170" creationId="{625984F9-D476-FEE3-92E1-2E64AF45A413}"/>
          </ac:grpSpMkLst>
        </pc:grpChg>
        <pc:grpChg chg="mod">
          <ac:chgData name="Tim Cook" userId="d1c7cfb340f2c7ab" providerId="LiveId" clId="{FAA41CA0-58A2-43D6-AEB4-78039B1EF375}" dt="2023-04-07T00:07:01.139" v="1407"/>
          <ac:grpSpMkLst>
            <pc:docMk/>
            <pc:sldMk cId="417398348" sldId="454"/>
            <ac:grpSpMk id="171" creationId="{BEBB65B9-AA52-A049-949D-821564393A98}"/>
          </ac:grpSpMkLst>
        </pc:grpChg>
        <pc:grpChg chg="del mod">
          <ac:chgData name="Tim Cook" userId="d1c7cfb340f2c7ab" providerId="LiveId" clId="{FAA41CA0-58A2-43D6-AEB4-78039B1EF375}" dt="2023-04-07T00:12:44.941" v="1716"/>
          <ac:grpSpMkLst>
            <pc:docMk/>
            <pc:sldMk cId="417398348" sldId="454"/>
            <ac:grpSpMk id="172" creationId="{E108A791-F628-B1EB-6547-56E9B23B6B1D}"/>
          </ac:grpSpMkLst>
        </pc:grpChg>
        <pc:grpChg chg="del mod">
          <ac:chgData name="Tim Cook" userId="d1c7cfb340f2c7ab" providerId="LiveId" clId="{FAA41CA0-58A2-43D6-AEB4-78039B1EF375}" dt="2023-04-07T00:13:43.763" v="1784"/>
          <ac:grpSpMkLst>
            <pc:docMk/>
            <pc:sldMk cId="417398348" sldId="454"/>
            <ac:grpSpMk id="173" creationId="{083B24F5-CA68-F760-BE47-BD277A05D253}"/>
          </ac:grpSpMkLst>
        </pc:grpChg>
        <pc:grpChg chg="del mod">
          <ac:chgData name="Tim Cook" userId="d1c7cfb340f2c7ab" providerId="LiveId" clId="{FAA41CA0-58A2-43D6-AEB4-78039B1EF375}" dt="2023-04-07T00:11:37.496" v="1712"/>
          <ac:grpSpMkLst>
            <pc:docMk/>
            <pc:sldMk cId="417398348" sldId="454"/>
            <ac:grpSpMk id="173" creationId="{E7499DA1-64DE-9651-3EF5-6C40858C996F}"/>
          </ac:grpSpMkLst>
        </pc:grpChg>
        <pc:grpChg chg="mod">
          <ac:chgData name="Tim Cook" userId="d1c7cfb340f2c7ab" providerId="LiveId" clId="{FAA41CA0-58A2-43D6-AEB4-78039B1EF375}" dt="2023-04-07T00:11:37.496" v="1712"/>
          <ac:grpSpMkLst>
            <pc:docMk/>
            <pc:sldMk cId="417398348" sldId="454"/>
            <ac:grpSpMk id="183" creationId="{1A018557-46FB-E0B5-B5A6-03719162227F}"/>
          </ac:grpSpMkLst>
        </pc:grpChg>
        <pc:grpChg chg="del mod">
          <ac:chgData name="Tim Cook" userId="d1c7cfb340f2c7ab" providerId="LiveId" clId="{FAA41CA0-58A2-43D6-AEB4-78039B1EF375}" dt="2023-04-07T00:07:11.765" v="1429"/>
          <ac:grpSpMkLst>
            <pc:docMk/>
            <pc:sldMk cId="417398348" sldId="454"/>
            <ac:grpSpMk id="184" creationId="{0374394D-8E34-6219-87ED-FD609F01F510}"/>
          </ac:grpSpMkLst>
        </pc:grpChg>
        <pc:grpChg chg="del mod">
          <ac:chgData name="Tim Cook" userId="d1c7cfb340f2c7ab" providerId="LiveId" clId="{FAA41CA0-58A2-43D6-AEB4-78039B1EF375}" dt="2023-04-07T00:07:23.591" v="1454"/>
          <ac:grpSpMkLst>
            <pc:docMk/>
            <pc:sldMk cId="417398348" sldId="454"/>
            <ac:grpSpMk id="198" creationId="{D9AFF363-1DBF-4A93-4695-70D92E334E81}"/>
          </ac:grpSpMkLst>
        </pc:grpChg>
        <pc:grpChg chg="mod">
          <ac:chgData name="Tim Cook" userId="d1c7cfb340f2c7ab" providerId="LiveId" clId="{FAA41CA0-58A2-43D6-AEB4-78039B1EF375}" dt="2023-04-07T00:07:19.306" v="1444"/>
          <ac:grpSpMkLst>
            <pc:docMk/>
            <pc:sldMk cId="417398348" sldId="454"/>
            <ac:grpSpMk id="199" creationId="{0E59DEC0-3233-F523-A136-F7C31E2ED75A}"/>
          </ac:grpSpMkLst>
        </pc:grpChg>
        <pc:grpChg chg="mod">
          <ac:chgData name="Tim Cook" userId="d1c7cfb340f2c7ab" providerId="LiveId" clId="{FAA41CA0-58A2-43D6-AEB4-78039B1EF375}" dt="2023-04-07T00:07:23.591" v="1454"/>
          <ac:grpSpMkLst>
            <pc:docMk/>
            <pc:sldMk cId="417398348" sldId="454"/>
            <ac:grpSpMk id="209" creationId="{464D6F02-DCD1-0355-BFF2-8DD629E66B51}"/>
          </ac:grpSpMkLst>
        </pc:grpChg>
        <pc:grpChg chg="mod">
          <ac:chgData name="Tim Cook" userId="d1c7cfb340f2c7ab" providerId="LiveId" clId="{FAA41CA0-58A2-43D6-AEB4-78039B1EF375}" dt="2023-04-07T00:11:43.839" v="1715"/>
          <ac:grpSpMkLst>
            <pc:docMk/>
            <pc:sldMk cId="417398348" sldId="454"/>
            <ac:grpSpMk id="210" creationId="{69EFE95A-8B9C-DDD7-8985-354771745985}"/>
          </ac:grpSpMkLst>
        </pc:grpChg>
        <pc:grpChg chg="del mod">
          <ac:chgData name="Tim Cook" userId="d1c7cfb340f2c7ab" providerId="LiveId" clId="{FAA41CA0-58A2-43D6-AEB4-78039B1EF375}" dt="2023-04-07T00:07:36.306" v="1484"/>
          <ac:grpSpMkLst>
            <pc:docMk/>
            <pc:sldMk cId="417398348" sldId="454"/>
            <ac:grpSpMk id="225" creationId="{2BD7B478-9954-D31C-F777-BFE21555C4B6}"/>
          </ac:grpSpMkLst>
        </pc:grpChg>
        <pc:grpChg chg="del mod">
          <ac:chgData name="Tim Cook" userId="d1c7cfb340f2c7ab" providerId="LiveId" clId="{FAA41CA0-58A2-43D6-AEB4-78039B1EF375}" dt="2023-04-07T00:07:48.613" v="1503"/>
          <ac:grpSpMkLst>
            <pc:docMk/>
            <pc:sldMk cId="417398348" sldId="454"/>
            <ac:grpSpMk id="235" creationId="{2F983CF3-CD43-6CA9-ECB8-21392C870CA1}"/>
          </ac:grpSpMkLst>
        </pc:grpChg>
        <pc:grpChg chg="del mod">
          <ac:chgData name="Tim Cook" userId="d1c7cfb340f2c7ab" providerId="LiveId" clId="{FAA41CA0-58A2-43D6-AEB4-78039B1EF375}" dt="2023-04-07T00:07:47.906" v="1500"/>
          <ac:grpSpMkLst>
            <pc:docMk/>
            <pc:sldMk cId="417398348" sldId="454"/>
            <ac:grpSpMk id="236" creationId="{B1FA52C3-6F92-FC3B-1A7C-0FDD8C4B3F14}"/>
          </ac:grpSpMkLst>
        </pc:grpChg>
        <pc:grpChg chg="mod">
          <ac:chgData name="Tim Cook" userId="d1c7cfb340f2c7ab" providerId="LiveId" clId="{FAA41CA0-58A2-43D6-AEB4-78039B1EF375}" dt="2023-04-07T00:08:00.708" v="1525"/>
          <ac:grpSpMkLst>
            <pc:docMk/>
            <pc:sldMk cId="417398348" sldId="454"/>
            <ac:grpSpMk id="251" creationId="{D620D371-BD77-439D-17B6-8FA12DB927F9}"/>
          </ac:grpSpMkLst>
        </pc:grpChg>
        <pc:grpChg chg="del mod">
          <ac:chgData name="Tim Cook" userId="d1c7cfb340f2c7ab" providerId="LiveId" clId="{FAA41CA0-58A2-43D6-AEB4-78039B1EF375}" dt="2023-04-07T00:09:48.084" v="1609"/>
          <ac:grpSpMkLst>
            <pc:docMk/>
            <pc:sldMk cId="417398348" sldId="454"/>
            <ac:grpSpMk id="259" creationId="{C9FB22CC-2925-6D0B-AC7E-02F76C55CD87}"/>
          </ac:grpSpMkLst>
        </pc:grpChg>
        <pc:inkChg chg="add del">
          <ac:chgData name="Tim Cook" userId="d1c7cfb340f2c7ab" providerId="LiveId" clId="{FAA41CA0-58A2-43D6-AEB4-78039B1EF375}" dt="2023-04-07T00:05:24.039" v="1230"/>
          <ac:inkMkLst>
            <pc:docMk/>
            <pc:sldMk cId="417398348" sldId="454"/>
            <ac:inkMk id="3" creationId="{36E6AF5F-28C1-FB4D-FD0D-D24B0B42E6C4}"/>
          </ac:inkMkLst>
        </pc:inkChg>
        <pc:inkChg chg="add mod">
          <ac:chgData name="Tim Cook" userId="d1c7cfb340f2c7ab" providerId="LiveId" clId="{FAA41CA0-58A2-43D6-AEB4-78039B1EF375}" dt="2023-04-07T00:53:43.618" v="1829"/>
          <ac:inkMkLst>
            <pc:docMk/>
            <pc:sldMk cId="417398348" sldId="454"/>
            <ac:inkMk id="3" creationId="{59D06269-F442-7320-6831-D310E4417714}"/>
          </ac:inkMkLst>
        </pc:inkChg>
        <pc:inkChg chg="add del mod">
          <ac:chgData name="Tim Cook" userId="d1c7cfb340f2c7ab" providerId="LiveId" clId="{FAA41CA0-58A2-43D6-AEB4-78039B1EF375}" dt="2023-04-07T00:12:52.404" v="1733"/>
          <ac:inkMkLst>
            <pc:docMk/>
            <pc:sldMk cId="417398348" sldId="454"/>
            <ac:inkMk id="3" creationId="{7955DB1B-EF28-03E4-10E0-4ED0F30D79E5}"/>
          </ac:inkMkLst>
        </pc:inkChg>
        <pc:inkChg chg="add del mod">
          <ac:chgData name="Tim Cook" userId="d1c7cfb340f2c7ab" providerId="LiveId" clId="{FAA41CA0-58A2-43D6-AEB4-78039B1EF375}" dt="2023-04-07T00:09:54.427" v="1614"/>
          <ac:inkMkLst>
            <pc:docMk/>
            <pc:sldMk cId="417398348" sldId="454"/>
            <ac:inkMk id="3" creationId="{C10EA982-B9D8-4D1A-445C-5723B161E9AC}"/>
          </ac:inkMkLst>
        </pc:inkChg>
        <pc:inkChg chg="add del">
          <ac:chgData name="Tim Cook" userId="d1c7cfb340f2c7ab" providerId="LiveId" clId="{FAA41CA0-58A2-43D6-AEB4-78039B1EF375}" dt="2023-04-07T00:05:24.039" v="1229"/>
          <ac:inkMkLst>
            <pc:docMk/>
            <pc:sldMk cId="417398348" sldId="454"/>
            <ac:inkMk id="4" creationId="{29BDFA82-80C8-492C-9D11-AAAE64F32C25}"/>
          </ac:inkMkLst>
        </pc:inkChg>
        <pc:inkChg chg="add del mod">
          <ac:chgData name="Tim Cook" userId="d1c7cfb340f2c7ab" providerId="LiveId" clId="{FAA41CA0-58A2-43D6-AEB4-78039B1EF375}" dt="2023-04-07T00:12:52.404" v="1732"/>
          <ac:inkMkLst>
            <pc:docMk/>
            <pc:sldMk cId="417398348" sldId="454"/>
            <ac:inkMk id="4" creationId="{360DD00C-A46C-B246-7CE0-C95A626DE5BA}"/>
          </ac:inkMkLst>
        </pc:inkChg>
        <pc:inkChg chg="add del mod">
          <ac:chgData name="Tim Cook" userId="d1c7cfb340f2c7ab" providerId="LiveId" clId="{FAA41CA0-58A2-43D6-AEB4-78039B1EF375}" dt="2023-04-07T00:09:54.427" v="1616"/>
          <ac:inkMkLst>
            <pc:docMk/>
            <pc:sldMk cId="417398348" sldId="454"/>
            <ac:inkMk id="4" creationId="{52CB27F5-7F3F-1879-8614-90FACFABE69F}"/>
          </ac:inkMkLst>
        </pc:inkChg>
        <pc:inkChg chg="add mod">
          <ac:chgData name="Tim Cook" userId="d1c7cfb340f2c7ab" providerId="LiveId" clId="{FAA41CA0-58A2-43D6-AEB4-78039B1EF375}" dt="2023-04-07T00:53:43.618" v="1829"/>
          <ac:inkMkLst>
            <pc:docMk/>
            <pc:sldMk cId="417398348" sldId="454"/>
            <ac:inkMk id="4" creationId="{819FDFB8-1111-4A92-7021-D5C5A5304026}"/>
          </ac:inkMkLst>
        </pc:inkChg>
        <pc:inkChg chg="add del mod">
          <ac:chgData name="Tim Cook" userId="d1c7cfb340f2c7ab" providerId="LiveId" clId="{FAA41CA0-58A2-43D6-AEB4-78039B1EF375}" dt="2023-04-07T00:05:26.759" v="1235"/>
          <ac:inkMkLst>
            <pc:docMk/>
            <pc:sldMk cId="417398348" sldId="454"/>
            <ac:inkMk id="5" creationId="{66F8D9A0-266D-29CD-7605-994625984ADD}"/>
          </ac:inkMkLst>
        </pc:inkChg>
        <pc:inkChg chg="add del mod">
          <ac:chgData name="Tim Cook" userId="d1c7cfb340f2c7ab" providerId="LiveId" clId="{FAA41CA0-58A2-43D6-AEB4-78039B1EF375}" dt="2023-04-07T00:09:54.427" v="1615"/>
          <ac:inkMkLst>
            <pc:docMk/>
            <pc:sldMk cId="417398348" sldId="454"/>
            <ac:inkMk id="5" creationId="{DE393A57-372A-1100-C2A4-98637A0F556D}"/>
          </ac:inkMkLst>
        </pc:inkChg>
        <pc:inkChg chg="add del mod">
          <ac:chgData name="Tim Cook" userId="d1c7cfb340f2c7ab" providerId="LiveId" clId="{FAA41CA0-58A2-43D6-AEB4-78039B1EF375}" dt="2023-04-07T00:05:26.759" v="1234"/>
          <ac:inkMkLst>
            <pc:docMk/>
            <pc:sldMk cId="417398348" sldId="454"/>
            <ac:inkMk id="6" creationId="{80E78897-7B62-F3C4-988F-1D47A01D58B7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6" creationId="{B56C185C-D7FA-706A-55BB-7C4BA0052541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7" creationId="{01CA9EDE-6B80-1CCB-C140-93FE97DC8DA1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8" creationId="{D444A573-0190-74A0-0594-3FC87D26BBED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9" creationId="{CACF3EB9-6E75-F20A-E30C-A9B0925F58E3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0" creationId="{58A4AC23-5877-C7AF-A69A-56BE3BE14C24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1" creationId="{EF4D0E32-4860-2867-0D43-0C1CD698F5CF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2" creationId="{35CD36DC-7693-5FA2-6268-37ACC927A315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3" creationId="{67B230EC-F647-FFF1-C077-687204F80BBD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4" creationId="{F30A8921-8A34-4570-F55A-D66793A42852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15" creationId="{2A100965-25A4-F93C-AA13-CA558D4977AD}"/>
          </ac:inkMkLst>
        </pc:inkChg>
        <pc:inkChg chg="add del">
          <ac:chgData name="Tim Cook" userId="d1c7cfb340f2c7ab" providerId="LiveId" clId="{FAA41CA0-58A2-43D6-AEB4-78039B1EF375}" dt="2023-04-07T00:05:33.585" v="1244"/>
          <ac:inkMkLst>
            <pc:docMk/>
            <pc:sldMk cId="417398348" sldId="454"/>
            <ac:inkMk id="15" creationId="{5BE93C6D-980F-1C1F-8B33-5D246EAE006B}"/>
          </ac:inkMkLst>
        </pc:inkChg>
        <pc:inkChg chg="add mod">
          <ac:chgData name="Tim Cook" userId="d1c7cfb340f2c7ab" providerId="LiveId" clId="{FAA41CA0-58A2-43D6-AEB4-78039B1EF375}" dt="2023-04-07T00:05:37.391" v="1250"/>
          <ac:inkMkLst>
            <pc:docMk/>
            <pc:sldMk cId="417398348" sldId="454"/>
            <ac:inkMk id="18" creationId="{39477209-75CD-4921-36DC-65AA3EA6962A}"/>
          </ac:inkMkLst>
        </pc:inkChg>
        <pc:inkChg chg="add mod">
          <ac:chgData name="Tim Cook" userId="d1c7cfb340f2c7ab" providerId="LiveId" clId="{FAA41CA0-58A2-43D6-AEB4-78039B1EF375}" dt="2023-04-07T00:05:37.391" v="1250"/>
          <ac:inkMkLst>
            <pc:docMk/>
            <pc:sldMk cId="417398348" sldId="454"/>
            <ac:inkMk id="19" creationId="{FEFBF1F0-E2ED-1A94-B434-50EE79A8B84E}"/>
          </ac:inkMkLst>
        </pc:inkChg>
        <pc:inkChg chg="add mod">
          <ac:chgData name="Tim Cook" userId="d1c7cfb340f2c7ab" providerId="LiveId" clId="{FAA41CA0-58A2-43D6-AEB4-78039B1EF375}" dt="2023-04-07T00:05:37.391" v="1250"/>
          <ac:inkMkLst>
            <pc:docMk/>
            <pc:sldMk cId="417398348" sldId="454"/>
            <ac:inkMk id="20" creationId="{92898F1E-4D96-2C70-044E-442334260F4D}"/>
          </ac:inkMkLst>
        </pc:inkChg>
        <pc:inkChg chg="add mod">
          <ac:chgData name="Tim Cook" userId="d1c7cfb340f2c7ab" providerId="LiveId" clId="{FAA41CA0-58A2-43D6-AEB4-78039B1EF375}" dt="2023-04-07T00:05:37.391" v="1250"/>
          <ac:inkMkLst>
            <pc:docMk/>
            <pc:sldMk cId="417398348" sldId="454"/>
            <ac:inkMk id="21" creationId="{A4675029-6C30-558B-9189-D6E3E6E548EB}"/>
          </ac:inkMkLst>
        </pc:inkChg>
        <pc:inkChg chg="add del">
          <ac:chgData name="Tim Cook" userId="d1c7cfb340f2c7ab" providerId="LiveId" clId="{FAA41CA0-58A2-43D6-AEB4-78039B1EF375}" dt="2023-04-07T00:05:42.399" v="1258"/>
          <ac:inkMkLst>
            <pc:docMk/>
            <pc:sldMk cId="417398348" sldId="454"/>
            <ac:inkMk id="23" creationId="{A1B95B24-E789-4043-C6B3-88A4736A7612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3" creationId="{CC98357E-B91A-53FF-149C-41AF4A2FBF28}"/>
          </ac:inkMkLst>
        </pc:inkChg>
        <pc:inkChg chg="add del">
          <ac:chgData name="Tim Cook" userId="d1c7cfb340f2c7ab" providerId="LiveId" clId="{FAA41CA0-58A2-43D6-AEB4-78039B1EF375}" dt="2023-04-07T00:05:42.399" v="1263"/>
          <ac:inkMkLst>
            <pc:docMk/>
            <pc:sldMk cId="417398348" sldId="454"/>
            <ac:inkMk id="24" creationId="{6B696D4A-F630-880D-61F1-1B240CDE951D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4" creationId="{D436C37F-8232-440B-7DE1-1BCE1B0A1993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5" creationId="{0509D80D-5EC9-B0BA-C660-29CA113B1775}"/>
          </ac:inkMkLst>
        </pc:inkChg>
        <pc:inkChg chg="add del">
          <ac:chgData name="Tim Cook" userId="d1c7cfb340f2c7ab" providerId="LiveId" clId="{FAA41CA0-58A2-43D6-AEB4-78039B1EF375}" dt="2023-04-07T00:05:42.399" v="1259"/>
          <ac:inkMkLst>
            <pc:docMk/>
            <pc:sldMk cId="417398348" sldId="454"/>
            <ac:inkMk id="25" creationId="{D6D703AC-A5A7-015F-7DB5-4AA4BEB72636}"/>
          </ac:inkMkLst>
        </pc:inkChg>
        <pc:inkChg chg="add del">
          <ac:chgData name="Tim Cook" userId="d1c7cfb340f2c7ab" providerId="LiveId" clId="{FAA41CA0-58A2-43D6-AEB4-78039B1EF375}" dt="2023-04-07T00:05:42.399" v="1262"/>
          <ac:inkMkLst>
            <pc:docMk/>
            <pc:sldMk cId="417398348" sldId="454"/>
            <ac:inkMk id="26" creationId="{4E4F2EDE-4B49-A425-19D5-ADBF6B518151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6" creationId="{5B1BD1D0-72A8-F424-D6DE-53C1ED30F7C9}"/>
          </ac:inkMkLst>
        </pc:inkChg>
        <pc:inkChg chg="add del">
          <ac:chgData name="Tim Cook" userId="d1c7cfb340f2c7ab" providerId="LiveId" clId="{FAA41CA0-58A2-43D6-AEB4-78039B1EF375}" dt="2023-04-07T00:05:42.399" v="1260"/>
          <ac:inkMkLst>
            <pc:docMk/>
            <pc:sldMk cId="417398348" sldId="454"/>
            <ac:inkMk id="27" creationId="{48B5BCC8-90D6-A841-CE1E-F47F721A1A2D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7" creationId="{692FF3FD-1AF3-04AD-9880-DCD192B6A317}"/>
          </ac:inkMkLst>
        </pc:inkChg>
        <pc:inkChg chg="add del">
          <ac:chgData name="Tim Cook" userId="d1c7cfb340f2c7ab" providerId="LiveId" clId="{FAA41CA0-58A2-43D6-AEB4-78039B1EF375}" dt="2023-04-07T00:05:42.399" v="1261"/>
          <ac:inkMkLst>
            <pc:docMk/>
            <pc:sldMk cId="417398348" sldId="454"/>
            <ac:inkMk id="28" creationId="{C604F0B9-94AB-1F0C-A536-50BC2A8135A0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28" creationId="{DC7D426B-2A9D-CE93-D47E-37EB71708955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9" creationId="{64B79615-8AB4-9816-7168-D03A9E8B0F44}"/>
          </ac:inkMkLst>
        </pc:inkChg>
        <pc:inkChg chg="add del">
          <ac:chgData name="Tim Cook" userId="d1c7cfb340f2c7ab" providerId="LiveId" clId="{FAA41CA0-58A2-43D6-AEB4-78039B1EF375}" dt="2023-04-07T00:05:42.399" v="1264"/>
          <ac:inkMkLst>
            <pc:docMk/>
            <pc:sldMk cId="417398348" sldId="454"/>
            <ac:inkMk id="29" creationId="{C3CC608E-7A43-7FDA-4CC6-A1E8700DF143}"/>
          </ac:inkMkLst>
        </pc:inkChg>
        <pc:inkChg chg="add mod">
          <ac:chgData name="Tim Cook" userId="d1c7cfb340f2c7ab" providerId="LiveId" clId="{FAA41CA0-58A2-43D6-AEB4-78039B1EF375}" dt="2023-04-07T00:05:46.141" v="1271"/>
          <ac:inkMkLst>
            <pc:docMk/>
            <pc:sldMk cId="417398348" sldId="454"/>
            <ac:inkMk id="30" creationId="{D44A16F8-58D4-B4DC-9E6D-F28784C1B923}"/>
          </ac:inkMkLst>
        </pc:inkChg>
        <pc:inkChg chg="add mod">
          <ac:chgData name="Tim Cook" userId="d1c7cfb340f2c7ab" providerId="LiveId" clId="{FAA41CA0-58A2-43D6-AEB4-78039B1EF375}" dt="2023-04-07T00:05:46.141" v="1271"/>
          <ac:inkMkLst>
            <pc:docMk/>
            <pc:sldMk cId="417398348" sldId="454"/>
            <ac:inkMk id="31" creationId="{EC7A994B-62AD-8199-C2EB-3F81C99A8BF4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2" creationId="{11CD4A72-55ED-A3A4-C7E2-4B18EA321983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3" creationId="{E0DBB1BE-ECD2-DAF1-FC32-3E282D7ED8FA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4" creationId="{2B7953EE-7CC4-7F35-9EA5-21D098EBF8A3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5" creationId="{AB43404D-E54E-903B-007F-F7A832D5C400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8" creationId="{2C41A8BE-D3A8-0490-F8EC-B177030AF97D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9" creationId="{7B9991A0-CB2D-2391-2E45-D513CBB2B1DD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0" creationId="{E4CBB9F5-7F56-97EB-0AE4-04F1151106D3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1" creationId="{E36F02C3-0E67-1137-B868-243BB4EC0041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2" creationId="{C8E4A003-6FA1-21CC-B9B0-6C5D4939AB6B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3" creationId="{3560C484-48F4-4E8F-33A3-A9A162747BC5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4" creationId="{11F33ECE-BDE6-E94F-5655-B3B8582B9D6A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5" creationId="{84AFB987-22BE-CD93-819C-4D8E768E5AA6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6" creationId="{9CF5180E-D224-3BB6-EE27-40687C51AAE5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7" creationId="{AB6AEB9A-CDA6-89CE-5DE7-4D4E2E6C35B2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8" creationId="{A0B40496-FC5B-AC16-E198-CE1116BAE482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9" creationId="{84FE6270-2ADC-2CC7-6455-B800083AD88D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50" creationId="{B4BA771F-B346-BA3E-EDC0-922E52DDCFDB}"/>
          </ac:inkMkLst>
        </pc:inkChg>
        <pc:inkChg chg="add del mod">
          <ac:chgData name="Tim Cook" userId="d1c7cfb340f2c7ab" providerId="LiveId" clId="{FAA41CA0-58A2-43D6-AEB4-78039B1EF375}" dt="2023-04-07T00:13:01.884" v="1742"/>
          <ac:inkMkLst>
            <pc:docMk/>
            <pc:sldMk cId="417398348" sldId="454"/>
            <ac:inkMk id="51" creationId="{93A2EA04-9CAD-7C3D-8795-3D0253FE3255}"/>
          </ac:inkMkLst>
        </pc:inkChg>
        <pc:inkChg chg="add del mod">
          <ac:chgData name="Tim Cook" userId="d1c7cfb340f2c7ab" providerId="LiveId" clId="{FAA41CA0-58A2-43D6-AEB4-78039B1EF375}" dt="2023-04-07T00:05:56.406" v="1291"/>
          <ac:inkMkLst>
            <pc:docMk/>
            <pc:sldMk cId="417398348" sldId="454"/>
            <ac:inkMk id="51" creationId="{A950F940-3E71-370C-D234-41BF295443CA}"/>
          </ac:inkMkLst>
        </pc:inkChg>
        <pc:inkChg chg="add del mod">
          <ac:chgData name="Tim Cook" userId="d1c7cfb340f2c7ab" providerId="LiveId" clId="{FAA41CA0-58A2-43D6-AEB4-78039B1EF375}" dt="2023-04-07T00:10:47.669" v="1657"/>
          <ac:inkMkLst>
            <pc:docMk/>
            <pc:sldMk cId="417398348" sldId="454"/>
            <ac:inkMk id="51" creationId="{EFF94801-E86E-9CA1-4CC5-513E881B7B5A}"/>
          </ac:inkMkLst>
        </pc:inkChg>
        <pc:inkChg chg="add del mod">
          <ac:chgData name="Tim Cook" userId="d1c7cfb340f2c7ab" providerId="LiveId" clId="{FAA41CA0-58A2-43D6-AEB4-78039B1EF375}" dt="2023-04-07T00:10:47.669" v="1654"/>
          <ac:inkMkLst>
            <pc:docMk/>
            <pc:sldMk cId="417398348" sldId="454"/>
            <ac:inkMk id="52" creationId="{53C5772F-89D1-A9C1-F193-9732B209AEA8}"/>
          </ac:inkMkLst>
        </pc:inkChg>
        <pc:inkChg chg="add del mod">
          <ac:chgData name="Tim Cook" userId="d1c7cfb340f2c7ab" providerId="LiveId" clId="{FAA41CA0-58A2-43D6-AEB4-78039B1EF375}" dt="2023-04-07T00:05:56.406" v="1289"/>
          <ac:inkMkLst>
            <pc:docMk/>
            <pc:sldMk cId="417398348" sldId="454"/>
            <ac:inkMk id="52" creationId="{9CBD8232-8ACD-140B-D9C7-BDCEADB7394C}"/>
          </ac:inkMkLst>
        </pc:inkChg>
        <pc:inkChg chg="add del mod">
          <ac:chgData name="Tim Cook" userId="d1c7cfb340f2c7ab" providerId="LiveId" clId="{FAA41CA0-58A2-43D6-AEB4-78039B1EF375}" dt="2023-04-07T00:13:10.660" v="1751"/>
          <ac:inkMkLst>
            <pc:docMk/>
            <pc:sldMk cId="417398348" sldId="454"/>
            <ac:inkMk id="52" creationId="{B78B1E04-3473-ECFF-BAAF-DC23B1233D90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53" creationId="{70F85EE2-618D-C7AA-8738-329961BBE8A3}"/>
          </ac:inkMkLst>
        </pc:inkChg>
        <pc:inkChg chg="add del mod">
          <ac:chgData name="Tim Cook" userId="d1c7cfb340f2c7ab" providerId="LiveId" clId="{FAA41CA0-58A2-43D6-AEB4-78039B1EF375}" dt="2023-04-07T00:05:56.406" v="1290"/>
          <ac:inkMkLst>
            <pc:docMk/>
            <pc:sldMk cId="417398348" sldId="454"/>
            <ac:inkMk id="53" creationId="{93061FDB-76A9-BA3C-70C8-58EE10F836C2}"/>
          </ac:inkMkLst>
        </pc:inkChg>
        <pc:inkChg chg="add del mod">
          <ac:chgData name="Tim Cook" userId="d1c7cfb340f2c7ab" providerId="LiveId" clId="{FAA41CA0-58A2-43D6-AEB4-78039B1EF375}" dt="2023-04-07T00:10:47.669" v="1647"/>
          <ac:inkMkLst>
            <pc:docMk/>
            <pc:sldMk cId="417398348" sldId="454"/>
            <ac:inkMk id="53" creationId="{E2A73D8D-BB6E-CC92-FF5F-2A371E4AAC2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57" creationId="{934C27FA-ED99-84C0-3B12-53925EE1651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58" creationId="{961D8F17-F73F-731D-B186-92EB349E1DB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0" creationId="{BC997F9F-D0C5-A301-B478-F1122C0E49D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1" creationId="{BE5B3935-BA17-E425-D42B-08AD0B34A1E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2" creationId="{CFF1349B-1DDA-538F-809F-A43E100C5D35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3" creationId="{6F688B83-2D44-3C81-5F57-004DCE58D9A9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4" creationId="{94986AC4-EA84-C921-E97F-2758E80CFCA0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5" creationId="{5DA6209D-4CA7-C6E0-72B6-F03263C64DF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6" creationId="{91CCDDCA-F229-92E9-2577-D9EE62C81352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7" creationId="{EF62CD56-4894-4361-88A6-23C6C8E157D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8" creationId="{4EB57A69-31D9-5E34-3FBE-2130AD24454F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9" creationId="{40060DFB-62B4-F6C5-71D4-13594BCFA521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0" creationId="{E7A58F29-5AF1-53CD-C231-65CF0E13C8A7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1" creationId="{84D026B7-1A27-7A96-7519-E149068F3F37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2" creationId="{856CFA10-B13E-B595-E117-D6912348079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3" creationId="{60675E06-8D9F-7D6E-EC02-1DDCE4BF35B3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4" creationId="{128FDEAC-02AE-8C56-E6E2-C2E9D884433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5" creationId="{7F04CDEB-BAEF-2E63-3C53-13DBAD3873EA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6" creationId="{0778B93F-36E3-1DF2-79DA-83B3A8CC2FF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7" creationId="{3FC9A6B6-F8F1-79A7-27B8-D65E670711A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8" creationId="{4C27BCFE-2783-D0F4-80B3-FC17203197A5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9" creationId="{6CF4C966-94B6-27B5-2C1B-07DA57B0FC3D}"/>
          </ac:inkMkLst>
        </pc:inkChg>
        <pc:inkChg chg="add del mod">
          <ac:chgData name="Tim Cook" userId="d1c7cfb340f2c7ab" providerId="LiveId" clId="{FAA41CA0-58A2-43D6-AEB4-78039B1EF375}" dt="2023-04-07T00:10:47.669" v="1658"/>
          <ac:inkMkLst>
            <pc:docMk/>
            <pc:sldMk cId="417398348" sldId="454"/>
            <ac:inkMk id="80" creationId="{0EDD8E6F-A6E6-938A-27DB-BCDF63D03390}"/>
          </ac:inkMkLst>
        </pc:inkChg>
        <pc:inkChg chg="add del mod">
          <ac:chgData name="Tim Cook" userId="d1c7cfb340f2c7ab" providerId="LiveId" clId="{FAA41CA0-58A2-43D6-AEB4-78039B1EF375}" dt="2023-04-07T00:13:01.884" v="1743"/>
          <ac:inkMkLst>
            <pc:docMk/>
            <pc:sldMk cId="417398348" sldId="454"/>
            <ac:inkMk id="80" creationId="{28B92490-8C5B-7DF7-2E5F-5EC5D41B73A3}"/>
          </ac:inkMkLst>
        </pc:inkChg>
        <pc:inkChg chg="add del mod">
          <ac:chgData name="Tim Cook" userId="d1c7cfb340f2c7ab" providerId="LiveId" clId="{FAA41CA0-58A2-43D6-AEB4-78039B1EF375}" dt="2023-04-07T00:06:24.241" v="1333"/>
          <ac:inkMkLst>
            <pc:docMk/>
            <pc:sldMk cId="417398348" sldId="454"/>
            <ac:inkMk id="84" creationId="{0F8A0512-DFC4-0C47-2F10-349636997C51}"/>
          </ac:inkMkLst>
        </pc:inkChg>
        <pc:inkChg chg="add del mod">
          <ac:chgData name="Tim Cook" userId="d1c7cfb340f2c7ab" providerId="LiveId" clId="{FAA41CA0-58A2-43D6-AEB4-78039B1EF375}" dt="2023-04-07T00:10:47.669" v="1652"/>
          <ac:inkMkLst>
            <pc:docMk/>
            <pc:sldMk cId="417398348" sldId="454"/>
            <ac:inkMk id="84" creationId="{CD6DC041-03AC-5BCA-AF6B-C590AC36FE1A}"/>
          </ac:inkMkLst>
        </pc:inkChg>
        <pc:inkChg chg="add del mod">
          <ac:chgData name="Tim Cook" userId="d1c7cfb340f2c7ab" providerId="LiveId" clId="{FAA41CA0-58A2-43D6-AEB4-78039B1EF375}" dt="2023-04-07T00:13:04.799" v="1746"/>
          <ac:inkMkLst>
            <pc:docMk/>
            <pc:sldMk cId="417398348" sldId="454"/>
            <ac:inkMk id="85" creationId="{4FFDF1DC-B4C8-A239-EE0B-AD136817ADB1}"/>
          </ac:inkMkLst>
        </pc:inkChg>
        <pc:inkChg chg="add del mod">
          <ac:chgData name="Tim Cook" userId="d1c7cfb340f2c7ab" providerId="LiveId" clId="{FAA41CA0-58A2-43D6-AEB4-78039B1EF375}" dt="2023-04-07T00:06:24.241" v="1331"/>
          <ac:inkMkLst>
            <pc:docMk/>
            <pc:sldMk cId="417398348" sldId="454"/>
            <ac:inkMk id="85" creationId="{A3F44826-B2E2-8129-C7A4-072348731FCA}"/>
          </ac:inkMkLst>
        </pc:inkChg>
        <pc:inkChg chg="add del mod">
          <ac:chgData name="Tim Cook" userId="d1c7cfb340f2c7ab" providerId="LiveId" clId="{FAA41CA0-58A2-43D6-AEB4-78039B1EF375}" dt="2023-04-07T00:10:47.669" v="1651"/>
          <ac:inkMkLst>
            <pc:docMk/>
            <pc:sldMk cId="417398348" sldId="454"/>
            <ac:inkMk id="86" creationId="{44766B5D-731F-84F4-B5BF-903AFB85EF12}"/>
          </ac:inkMkLst>
        </pc:inkChg>
        <pc:inkChg chg="add del mod">
          <ac:chgData name="Tim Cook" userId="d1c7cfb340f2c7ab" providerId="LiveId" clId="{FAA41CA0-58A2-43D6-AEB4-78039B1EF375}" dt="2023-04-07T00:10:47.669" v="1646"/>
          <ac:inkMkLst>
            <pc:docMk/>
            <pc:sldMk cId="417398348" sldId="454"/>
            <ac:inkMk id="87" creationId="{44838141-AC95-D2F2-FCD0-FFEF91DD9729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87" creationId="{8B1D0246-4804-2613-9A02-320936616408}"/>
          </ac:inkMkLst>
        </pc:inkChg>
        <pc:inkChg chg="add del mod">
          <ac:chgData name="Tim Cook" userId="d1c7cfb340f2c7ab" providerId="LiveId" clId="{FAA41CA0-58A2-43D6-AEB4-78039B1EF375}" dt="2023-04-07T00:06:24.241" v="1337"/>
          <ac:inkMkLst>
            <pc:docMk/>
            <pc:sldMk cId="417398348" sldId="454"/>
            <ac:inkMk id="87" creationId="{DC80198A-FE25-B731-7A53-06BD51369920}"/>
          </ac:inkMkLst>
        </pc:inkChg>
        <pc:inkChg chg="add del mod">
          <ac:chgData name="Tim Cook" userId="d1c7cfb340f2c7ab" providerId="LiveId" clId="{FAA41CA0-58A2-43D6-AEB4-78039B1EF375}" dt="2023-04-07T00:10:47.669" v="1649"/>
          <ac:inkMkLst>
            <pc:docMk/>
            <pc:sldMk cId="417398348" sldId="454"/>
            <ac:inkMk id="88" creationId="{5AFEB1E0-C244-DA4B-D9FA-68D754564449}"/>
          </ac:inkMkLst>
        </pc:inkChg>
        <pc:inkChg chg="add del mod">
          <ac:chgData name="Tim Cook" userId="d1c7cfb340f2c7ab" providerId="LiveId" clId="{FAA41CA0-58A2-43D6-AEB4-78039B1EF375}" dt="2023-04-07T00:06:24.241" v="1335"/>
          <ac:inkMkLst>
            <pc:docMk/>
            <pc:sldMk cId="417398348" sldId="454"/>
            <ac:inkMk id="88" creationId="{842B202D-636E-2E79-C711-62D2924BC8FB}"/>
          </ac:inkMkLst>
        </pc:inkChg>
        <pc:inkChg chg="add del mod">
          <ac:chgData name="Tim Cook" userId="d1c7cfb340f2c7ab" providerId="LiveId" clId="{FAA41CA0-58A2-43D6-AEB4-78039B1EF375}" dt="2023-04-07T00:13:27.646" v="1768"/>
          <ac:inkMkLst>
            <pc:docMk/>
            <pc:sldMk cId="417398348" sldId="454"/>
            <ac:inkMk id="89" creationId="{180E42B9-05D6-5489-724E-0767BF05962C}"/>
          </ac:inkMkLst>
        </pc:inkChg>
        <pc:inkChg chg="add del mod">
          <ac:chgData name="Tim Cook" userId="d1c7cfb340f2c7ab" providerId="LiveId" clId="{FAA41CA0-58A2-43D6-AEB4-78039B1EF375}" dt="2023-04-07T00:10:47.669" v="1648"/>
          <ac:inkMkLst>
            <pc:docMk/>
            <pc:sldMk cId="417398348" sldId="454"/>
            <ac:inkMk id="89" creationId="{96E30B35-B378-EDD6-04B8-B5F85CC892D5}"/>
          </ac:inkMkLst>
        </pc:inkChg>
        <pc:inkChg chg="add del mod">
          <ac:chgData name="Tim Cook" userId="d1c7cfb340f2c7ab" providerId="LiveId" clId="{FAA41CA0-58A2-43D6-AEB4-78039B1EF375}" dt="2023-04-07T00:06:24.241" v="1334"/>
          <ac:inkMkLst>
            <pc:docMk/>
            <pc:sldMk cId="417398348" sldId="454"/>
            <ac:inkMk id="89" creationId="{E7732ACC-8C51-DEC6-77BC-2AB6A8D59E78}"/>
          </ac:inkMkLst>
        </pc:inkChg>
        <pc:inkChg chg="add del mod">
          <ac:chgData name="Tim Cook" userId="d1c7cfb340f2c7ab" providerId="LiveId" clId="{FAA41CA0-58A2-43D6-AEB4-78039B1EF375}" dt="2023-04-07T00:10:47.669" v="1653"/>
          <ac:inkMkLst>
            <pc:docMk/>
            <pc:sldMk cId="417398348" sldId="454"/>
            <ac:inkMk id="90" creationId="{0ED6367E-FB75-B518-599E-DC1FCC5934B3}"/>
          </ac:inkMkLst>
        </pc:inkChg>
        <pc:inkChg chg="add del mod">
          <ac:chgData name="Tim Cook" userId="d1c7cfb340f2c7ab" providerId="LiveId" clId="{FAA41CA0-58A2-43D6-AEB4-78039B1EF375}" dt="2023-04-07T00:06:24.241" v="1330"/>
          <ac:inkMkLst>
            <pc:docMk/>
            <pc:sldMk cId="417398348" sldId="454"/>
            <ac:inkMk id="90" creationId="{11054F96-AE80-4C94-E597-5DBC032A308D}"/>
          </ac:inkMkLst>
        </pc:inkChg>
        <pc:inkChg chg="add del mod">
          <ac:chgData name="Tim Cook" userId="d1c7cfb340f2c7ab" providerId="LiveId" clId="{FAA41CA0-58A2-43D6-AEB4-78039B1EF375}" dt="2023-04-07T00:13:14.956" v="1754"/>
          <ac:inkMkLst>
            <pc:docMk/>
            <pc:sldMk cId="417398348" sldId="454"/>
            <ac:inkMk id="91" creationId="{7898B4A4-76B3-E179-2008-AC182D823412}"/>
          </ac:inkMkLst>
        </pc:inkChg>
        <pc:inkChg chg="add del mod">
          <ac:chgData name="Tim Cook" userId="d1c7cfb340f2c7ab" providerId="LiveId" clId="{FAA41CA0-58A2-43D6-AEB4-78039B1EF375}" dt="2023-04-07T00:06:24.241" v="1328"/>
          <ac:inkMkLst>
            <pc:docMk/>
            <pc:sldMk cId="417398348" sldId="454"/>
            <ac:inkMk id="91" creationId="{CD83945D-11E8-1E15-EB5A-59897883E0DD}"/>
          </ac:inkMkLst>
        </pc:inkChg>
        <pc:inkChg chg="add del mod">
          <ac:chgData name="Tim Cook" userId="d1c7cfb340f2c7ab" providerId="LiveId" clId="{FAA41CA0-58A2-43D6-AEB4-78039B1EF375}" dt="2023-04-07T00:10:47.669" v="1656"/>
          <ac:inkMkLst>
            <pc:docMk/>
            <pc:sldMk cId="417398348" sldId="454"/>
            <ac:inkMk id="91" creationId="{D6D5E4FB-C63E-A795-C54E-70F6F1F3A5DD}"/>
          </ac:inkMkLst>
        </pc:inkChg>
        <pc:inkChg chg="add del mod">
          <ac:chgData name="Tim Cook" userId="d1c7cfb340f2c7ab" providerId="LiveId" clId="{FAA41CA0-58A2-43D6-AEB4-78039B1EF375}" dt="2023-04-07T00:06:24.241" v="1332"/>
          <ac:inkMkLst>
            <pc:docMk/>
            <pc:sldMk cId="417398348" sldId="454"/>
            <ac:inkMk id="92" creationId="{2CD2E5A6-50C4-F729-E934-E9BFD5E472D8}"/>
          </ac:inkMkLst>
        </pc:inkChg>
        <pc:inkChg chg="add del mod">
          <ac:chgData name="Tim Cook" userId="d1c7cfb340f2c7ab" providerId="LiveId" clId="{FAA41CA0-58A2-43D6-AEB4-78039B1EF375}" dt="2023-04-07T00:06:24.241" v="1336"/>
          <ac:inkMkLst>
            <pc:docMk/>
            <pc:sldMk cId="417398348" sldId="454"/>
            <ac:inkMk id="93" creationId="{557263F1-B9C6-AE61-BCA9-F4166655FE9C}"/>
          </ac:inkMkLst>
        </pc:inkChg>
        <pc:inkChg chg="add del mod">
          <ac:chgData name="Tim Cook" userId="d1c7cfb340f2c7ab" providerId="LiveId" clId="{FAA41CA0-58A2-43D6-AEB4-78039B1EF375}" dt="2023-04-07T00:10:47.669" v="1655"/>
          <ac:inkMkLst>
            <pc:docMk/>
            <pc:sldMk cId="417398348" sldId="454"/>
            <ac:inkMk id="93" creationId="{65F34E4B-A240-EB07-F09A-FDD0A32BF3C1}"/>
          </ac:inkMkLst>
        </pc:inkChg>
        <pc:inkChg chg="add del mod">
          <ac:chgData name="Tim Cook" userId="d1c7cfb340f2c7ab" providerId="LiveId" clId="{FAA41CA0-58A2-43D6-AEB4-78039B1EF375}" dt="2023-04-07T00:13:23.033" v="1767"/>
          <ac:inkMkLst>
            <pc:docMk/>
            <pc:sldMk cId="417398348" sldId="454"/>
            <ac:inkMk id="93" creationId="{BF1D64F5-65D2-5D7A-9D8E-B8C7F2B5D7F9}"/>
          </ac:inkMkLst>
        </pc:inkChg>
        <pc:inkChg chg="add del mod">
          <ac:chgData name="Tim Cook" userId="d1c7cfb340f2c7ab" providerId="LiveId" clId="{FAA41CA0-58A2-43D6-AEB4-78039B1EF375}" dt="2023-04-07T00:13:23.033" v="1765"/>
          <ac:inkMkLst>
            <pc:docMk/>
            <pc:sldMk cId="417398348" sldId="454"/>
            <ac:inkMk id="94" creationId="{81562DC3-3A09-4424-6E62-2D9D57C0A4CF}"/>
          </ac:inkMkLst>
        </pc:inkChg>
        <pc:inkChg chg="add del mod">
          <ac:chgData name="Tim Cook" userId="d1c7cfb340f2c7ab" providerId="LiveId" clId="{FAA41CA0-58A2-43D6-AEB4-78039B1EF375}" dt="2023-04-07T00:10:47.669" v="1650"/>
          <ac:inkMkLst>
            <pc:docMk/>
            <pc:sldMk cId="417398348" sldId="454"/>
            <ac:inkMk id="94" creationId="{F1F0C30F-0910-AF38-B1F8-5D8885F5FFE1}"/>
          </ac:inkMkLst>
        </pc:inkChg>
        <pc:inkChg chg="add del mod">
          <ac:chgData name="Tim Cook" userId="d1c7cfb340f2c7ab" providerId="LiveId" clId="{FAA41CA0-58A2-43D6-AEB4-78039B1EF375}" dt="2023-04-07T00:06:24.241" v="1329"/>
          <ac:inkMkLst>
            <pc:docMk/>
            <pc:sldMk cId="417398348" sldId="454"/>
            <ac:inkMk id="94" creationId="{F7441E02-7DF8-4283-3836-CF184CB643A4}"/>
          </ac:inkMkLst>
        </pc:inkChg>
        <pc:inkChg chg="add del mod">
          <ac:chgData name="Tim Cook" userId="d1c7cfb340f2c7ab" providerId="LiveId" clId="{FAA41CA0-58A2-43D6-AEB4-78039B1EF375}" dt="2023-04-07T00:13:23.033" v="1766"/>
          <ac:inkMkLst>
            <pc:docMk/>
            <pc:sldMk cId="417398348" sldId="454"/>
            <ac:inkMk id="95" creationId="{35E67E27-A485-7EBD-0CA4-9994304EF169}"/>
          </ac:inkMkLst>
        </pc:inkChg>
        <pc:inkChg chg="add del mod">
          <ac:chgData name="Tim Cook" userId="d1c7cfb340f2c7ab" providerId="LiveId" clId="{FAA41CA0-58A2-43D6-AEB4-78039B1EF375}" dt="2023-04-07T00:13:23.033" v="1763"/>
          <ac:inkMkLst>
            <pc:docMk/>
            <pc:sldMk cId="417398348" sldId="454"/>
            <ac:inkMk id="96" creationId="{0842C1E6-AC36-69F4-D310-19ACB5CCF41D}"/>
          </ac:inkMkLst>
        </pc:inkChg>
        <pc:inkChg chg="add del mod">
          <ac:chgData name="Tim Cook" userId="d1c7cfb340f2c7ab" providerId="LiveId" clId="{FAA41CA0-58A2-43D6-AEB4-78039B1EF375}" dt="2023-04-07T00:11:00.137" v="1666"/>
          <ac:inkMkLst>
            <pc:docMk/>
            <pc:sldMk cId="417398348" sldId="454"/>
            <ac:inkMk id="96" creationId="{51B4171F-358D-1AAB-C0CD-84CA26562406}"/>
          </ac:inkMkLst>
        </pc:inkChg>
        <pc:inkChg chg="add del mod">
          <ac:chgData name="Tim Cook" userId="d1c7cfb340f2c7ab" providerId="LiveId" clId="{FAA41CA0-58A2-43D6-AEB4-78039B1EF375}" dt="2023-04-07T00:11:00.137" v="1669"/>
          <ac:inkMkLst>
            <pc:docMk/>
            <pc:sldMk cId="417398348" sldId="454"/>
            <ac:inkMk id="97" creationId="{41C5F220-1FF7-6BDA-EDCC-DD313F6B86D3}"/>
          </ac:inkMkLst>
        </pc:inkChg>
        <pc:inkChg chg="add del mod">
          <ac:chgData name="Tim Cook" userId="d1c7cfb340f2c7ab" providerId="LiveId" clId="{FAA41CA0-58A2-43D6-AEB4-78039B1EF375}" dt="2023-04-07T00:13:23.033" v="1764"/>
          <ac:inkMkLst>
            <pc:docMk/>
            <pc:sldMk cId="417398348" sldId="454"/>
            <ac:inkMk id="97" creationId="{6FC8ACC8-FDBE-21BD-C9BF-CE6A160EEEF6}"/>
          </ac:inkMkLst>
        </pc:inkChg>
        <pc:inkChg chg="add del mod">
          <ac:chgData name="Tim Cook" userId="d1c7cfb340f2c7ab" providerId="LiveId" clId="{FAA41CA0-58A2-43D6-AEB4-78039B1EF375}" dt="2023-04-07T00:08:54.071" v="1576"/>
          <ac:inkMkLst>
            <pc:docMk/>
            <pc:sldMk cId="417398348" sldId="454"/>
            <ac:inkMk id="98" creationId="{CB53B3C2-2BEA-2A4F-6748-FEA7F9E237B6}"/>
          </ac:inkMkLst>
        </pc:inkChg>
        <pc:inkChg chg="add del mod">
          <ac:chgData name="Tim Cook" userId="d1c7cfb340f2c7ab" providerId="LiveId" clId="{FAA41CA0-58A2-43D6-AEB4-78039B1EF375}" dt="2023-04-07T00:08:54.071" v="1576"/>
          <ac:inkMkLst>
            <pc:docMk/>
            <pc:sldMk cId="417398348" sldId="454"/>
            <ac:inkMk id="99" creationId="{DA9EA82E-5709-79C2-F243-D00691A8EB57}"/>
          </ac:inkMkLst>
        </pc:inkChg>
        <pc:inkChg chg="add del mod">
          <ac:chgData name="Tim Cook" userId="d1c7cfb340f2c7ab" providerId="LiveId" clId="{FAA41CA0-58A2-43D6-AEB4-78039B1EF375}" dt="2023-04-07T00:11:00.137" v="1670"/>
          <ac:inkMkLst>
            <pc:docMk/>
            <pc:sldMk cId="417398348" sldId="454"/>
            <ac:inkMk id="100" creationId="{9598DDF5-263E-6100-F3C6-002595879CDE}"/>
          </ac:inkMkLst>
        </pc:inkChg>
        <pc:inkChg chg="add del mod">
          <ac:chgData name="Tim Cook" userId="d1c7cfb340f2c7ab" providerId="LiveId" clId="{FAA41CA0-58A2-43D6-AEB4-78039B1EF375}" dt="2023-04-07T00:13:23.033" v="1762"/>
          <ac:inkMkLst>
            <pc:docMk/>
            <pc:sldMk cId="417398348" sldId="454"/>
            <ac:inkMk id="100" creationId="{CE486523-7683-8FDF-8C45-1576F47BC357}"/>
          </ac:inkMkLst>
        </pc:inkChg>
        <pc:inkChg chg="add del mod">
          <ac:chgData name="Tim Cook" userId="d1c7cfb340f2c7ab" providerId="LiveId" clId="{FAA41CA0-58A2-43D6-AEB4-78039B1EF375}" dt="2023-04-07T00:09:14.588" v="1604"/>
          <ac:inkMkLst>
            <pc:docMk/>
            <pc:sldMk cId="417398348" sldId="454"/>
            <ac:inkMk id="100" creationId="{DD7F23A0-F965-10C5-2779-B50D02CA0C4A}"/>
          </ac:inkMkLst>
        </pc:inkChg>
        <pc:inkChg chg="add del mod">
          <ac:chgData name="Tim Cook" userId="d1c7cfb340f2c7ab" providerId="LiveId" clId="{FAA41CA0-58A2-43D6-AEB4-78039B1EF375}" dt="2023-04-07T00:11:01.090" v="1671"/>
          <ac:inkMkLst>
            <pc:docMk/>
            <pc:sldMk cId="417398348" sldId="454"/>
            <ac:inkMk id="101" creationId="{3677B07F-1438-F03F-3BB4-B93A55A16FC2}"/>
          </ac:inkMkLst>
        </pc:inkChg>
        <pc:inkChg chg="add del mod">
          <ac:chgData name="Tim Cook" userId="d1c7cfb340f2c7ab" providerId="LiveId" clId="{FAA41CA0-58A2-43D6-AEB4-78039B1EF375}" dt="2023-04-07T00:09:14.588" v="1593"/>
          <ac:inkMkLst>
            <pc:docMk/>
            <pc:sldMk cId="417398348" sldId="454"/>
            <ac:inkMk id="101" creationId="{E9C0E338-FE0F-570F-A0DC-92BD58D31BC6}"/>
          </ac:inkMkLst>
        </pc:inkChg>
        <pc:inkChg chg="add del mod">
          <ac:chgData name="Tim Cook" userId="d1c7cfb340f2c7ab" providerId="LiveId" clId="{FAA41CA0-58A2-43D6-AEB4-78039B1EF375}" dt="2023-04-07T00:11:00.137" v="1668"/>
          <ac:inkMkLst>
            <pc:docMk/>
            <pc:sldMk cId="417398348" sldId="454"/>
            <ac:inkMk id="102" creationId="{6B86B00A-CEE4-2478-E235-00CF85C3EF51}"/>
          </ac:inkMkLst>
        </pc:inkChg>
        <pc:inkChg chg="add del mod">
          <ac:chgData name="Tim Cook" userId="d1c7cfb340f2c7ab" providerId="LiveId" clId="{FAA41CA0-58A2-43D6-AEB4-78039B1EF375}" dt="2023-04-07T00:13:34.911" v="1777"/>
          <ac:inkMkLst>
            <pc:docMk/>
            <pc:sldMk cId="417398348" sldId="454"/>
            <ac:inkMk id="102" creationId="{BCC82338-C2EC-2FC9-4FA5-7310FD60C08B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04" creationId="{08AFEDFE-686F-76F0-0AC0-36E3A941A0BD}"/>
          </ac:inkMkLst>
        </pc:inkChg>
        <pc:inkChg chg="add del mod">
          <ac:chgData name="Tim Cook" userId="d1c7cfb340f2c7ab" providerId="LiveId" clId="{FAA41CA0-58A2-43D6-AEB4-78039B1EF375}" dt="2023-04-07T00:09:14.588" v="1592"/>
          <ac:inkMkLst>
            <pc:docMk/>
            <pc:sldMk cId="417398348" sldId="454"/>
            <ac:inkMk id="104" creationId="{7EB92326-40B1-9031-B75D-FCD94741C4A0}"/>
          </ac:inkMkLst>
        </pc:inkChg>
        <pc:inkChg chg="add del">
          <ac:chgData name="Tim Cook" userId="d1c7cfb340f2c7ab" providerId="LiveId" clId="{FAA41CA0-58A2-43D6-AEB4-78039B1EF375}" dt="2023-04-07T00:11:00.137" v="1667"/>
          <ac:inkMkLst>
            <pc:docMk/>
            <pc:sldMk cId="417398348" sldId="454"/>
            <ac:inkMk id="105" creationId="{2A28184B-3E34-D8E0-0EFD-2DA66529FDAA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05" creationId="{6E186EC1-5014-A3BA-F0D0-8C703C387B98}"/>
          </ac:inkMkLst>
        </pc:inkChg>
        <pc:inkChg chg="add del mod">
          <ac:chgData name="Tim Cook" userId="d1c7cfb340f2c7ab" providerId="LiveId" clId="{FAA41CA0-58A2-43D6-AEB4-78039B1EF375}" dt="2023-04-07T00:09:14.588" v="1596"/>
          <ac:inkMkLst>
            <pc:docMk/>
            <pc:sldMk cId="417398348" sldId="454"/>
            <ac:inkMk id="105" creationId="{7CD9789B-8BCD-4A66-DBEB-10FACA7AED28}"/>
          </ac:inkMkLst>
        </pc:inkChg>
        <pc:inkChg chg="add del mod">
          <ac:chgData name="Tim Cook" userId="d1c7cfb340f2c7ab" providerId="LiveId" clId="{FAA41CA0-58A2-43D6-AEB4-78039B1EF375}" dt="2023-04-07T00:12:47.417" v="1723"/>
          <ac:inkMkLst>
            <pc:docMk/>
            <pc:sldMk cId="417398348" sldId="454"/>
            <ac:inkMk id="106" creationId="{FCFAE214-68C3-C14A-E91D-09E4C976FBBC}"/>
          </ac:inkMkLst>
        </pc:inkChg>
        <pc:inkChg chg="add del mod">
          <ac:chgData name="Tim Cook" userId="d1c7cfb340f2c7ab" providerId="LiveId" clId="{FAA41CA0-58A2-43D6-AEB4-78039B1EF375}" dt="2023-04-07T00:09:14.588" v="1602"/>
          <ac:inkMkLst>
            <pc:docMk/>
            <pc:sldMk cId="417398348" sldId="454"/>
            <ac:inkMk id="106" creationId="{FE59C92F-E594-115F-FF62-5DD330F2C286}"/>
          </ac:inkMkLst>
        </pc:inkChg>
        <pc:inkChg chg="add del mod">
          <ac:chgData name="Tim Cook" userId="d1c7cfb340f2c7ab" providerId="LiveId" clId="{FAA41CA0-58A2-43D6-AEB4-78039B1EF375}" dt="2023-04-07T00:12:47.417" v="1725"/>
          <ac:inkMkLst>
            <pc:docMk/>
            <pc:sldMk cId="417398348" sldId="454"/>
            <ac:inkMk id="107" creationId="{DFE24B07-0C03-0747-D3F1-11BC87D36D67}"/>
          </ac:inkMkLst>
        </pc:inkChg>
        <pc:inkChg chg="add del mod">
          <ac:chgData name="Tim Cook" userId="d1c7cfb340f2c7ab" providerId="LiveId" clId="{FAA41CA0-58A2-43D6-AEB4-78039B1EF375}" dt="2023-04-07T00:09:14.588" v="1597"/>
          <ac:inkMkLst>
            <pc:docMk/>
            <pc:sldMk cId="417398348" sldId="454"/>
            <ac:inkMk id="107" creationId="{F60A3CC1-0C16-28EC-5DD1-9CD2604B8423}"/>
          </ac:inkMkLst>
        </pc:inkChg>
        <pc:inkChg chg="add del mod">
          <ac:chgData name="Tim Cook" userId="d1c7cfb340f2c7ab" providerId="LiveId" clId="{FAA41CA0-58A2-43D6-AEB4-78039B1EF375}" dt="2023-04-07T00:09:14.588" v="1590"/>
          <ac:inkMkLst>
            <pc:docMk/>
            <pc:sldMk cId="417398348" sldId="454"/>
            <ac:inkMk id="108" creationId="{CE33B247-702F-9A88-D1BB-FC285EF9E754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08" creationId="{E8DA39B7-DF4E-6D0B-EF77-673ACBBDC6F9}"/>
          </ac:inkMkLst>
        </pc:inkChg>
        <pc:inkChg chg="add del mod">
          <ac:chgData name="Tim Cook" userId="d1c7cfb340f2c7ab" providerId="LiveId" clId="{FAA41CA0-58A2-43D6-AEB4-78039B1EF375}" dt="2023-04-07T00:09:14.588" v="1589"/>
          <ac:inkMkLst>
            <pc:docMk/>
            <pc:sldMk cId="417398348" sldId="454"/>
            <ac:inkMk id="109" creationId="{5CFB1287-E6A6-6A30-0D90-78E541461C24}"/>
          </ac:inkMkLst>
        </pc:inkChg>
        <pc:inkChg chg="add del mod">
          <ac:chgData name="Tim Cook" userId="d1c7cfb340f2c7ab" providerId="LiveId" clId="{FAA41CA0-58A2-43D6-AEB4-78039B1EF375}" dt="2023-04-07T00:12:47.417" v="1722"/>
          <ac:inkMkLst>
            <pc:docMk/>
            <pc:sldMk cId="417398348" sldId="454"/>
            <ac:inkMk id="109" creationId="{D49E4725-BAA9-64C6-1B07-B479618E7E7A}"/>
          </ac:inkMkLst>
        </pc:inkChg>
        <pc:inkChg chg="add del mod">
          <ac:chgData name="Tim Cook" userId="d1c7cfb340f2c7ab" providerId="LiveId" clId="{FAA41CA0-58A2-43D6-AEB4-78039B1EF375}" dt="2023-04-07T00:12:47.417" v="1727"/>
          <ac:inkMkLst>
            <pc:docMk/>
            <pc:sldMk cId="417398348" sldId="454"/>
            <ac:inkMk id="110" creationId="{21980C2A-E6A2-3015-56F6-FF6AC269084A}"/>
          </ac:inkMkLst>
        </pc:inkChg>
        <pc:inkChg chg="add del mod">
          <ac:chgData name="Tim Cook" userId="d1c7cfb340f2c7ab" providerId="LiveId" clId="{FAA41CA0-58A2-43D6-AEB4-78039B1EF375}" dt="2023-04-07T00:09:14.588" v="1600"/>
          <ac:inkMkLst>
            <pc:docMk/>
            <pc:sldMk cId="417398348" sldId="454"/>
            <ac:inkMk id="110" creationId="{9C72ED51-CD4E-D81A-066D-B0AC08EF433F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11" creationId="{5FB31FA6-FBBA-3676-488C-E3950A99DF59}"/>
          </ac:inkMkLst>
        </pc:inkChg>
        <pc:inkChg chg="add del">
          <ac:chgData name="Tim Cook" userId="d1c7cfb340f2c7ab" providerId="LiveId" clId="{FAA41CA0-58A2-43D6-AEB4-78039B1EF375}" dt="2023-04-07T00:11:07.590" v="1678"/>
          <ac:inkMkLst>
            <pc:docMk/>
            <pc:sldMk cId="417398348" sldId="454"/>
            <ac:inkMk id="111" creationId="{84D6E96D-9F8B-6475-D2A4-04264B959AFE}"/>
          </ac:inkMkLst>
        </pc:inkChg>
        <pc:inkChg chg="add del mod">
          <ac:chgData name="Tim Cook" userId="d1c7cfb340f2c7ab" providerId="LiveId" clId="{FAA41CA0-58A2-43D6-AEB4-78039B1EF375}" dt="2023-04-07T00:09:14.588" v="1598"/>
          <ac:inkMkLst>
            <pc:docMk/>
            <pc:sldMk cId="417398348" sldId="454"/>
            <ac:inkMk id="111" creationId="{B4D8EEBF-C4A5-EF01-4543-8AD863464801}"/>
          </ac:inkMkLst>
        </pc:inkChg>
        <pc:inkChg chg="add del mod">
          <ac:chgData name="Tim Cook" userId="d1c7cfb340f2c7ab" providerId="LiveId" clId="{FAA41CA0-58A2-43D6-AEB4-78039B1EF375}" dt="2023-04-07T00:09:14.588" v="1595"/>
          <ac:inkMkLst>
            <pc:docMk/>
            <pc:sldMk cId="417398348" sldId="454"/>
            <ac:inkMk id="112" creationId="{7D35E07B-49F3-4A2C-0ABA-0901ECBAC22C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12" creationId="{C0C7717A-15CB-0378-7528-6FD6E4D131D2}"/>
          </ac:inkMkLst>
        </pc:inkChg>
        <pc:inkChg chg="add del mod">
          <ac:chgData name="Tim Cook" userId="d1c7cfb340f2c7ab" providerId="LiveId" clId="{FAA41CA0-58A2-43D6-AEB4-78039B1EF375}" dt="2023-04-07T00:12:47.417" v="1721"/>
          <ac:inkMkLst>
            <pc:docMk/>
            <pc:sldMk cId="417398348" sldId="454"/>
            <ac:inkMk id="113" creationId="{1546B3F6-9693-2772-51EA-5C30527A49FC}"/>
          </ac:inkMkLst>
        </pc:inkChg>
        <pc:inkChg chg="add del mod">
          <ac:chgData name="Tim Cook" userId="d1c7cfb340f2c7ab" providerId="LiveId" clId="{FAA41CA0-58A2-43D6-AEB4-78039B1EF375}" dt="2023-04-07T00:09:14.588" v="1599"/>
          <ac:inkMkLst>
            <pc:docMk/>
            <pc:sldMk cId="417398348" sldId="454"/>
            <ac:inkMk id="113" creationId="{D941803E-69A4-B30F-DBA0-585BEDE6882E}"/>
          </ac:inkMkLst>
        </pc:inkChg>
        <pc:inkChg chg="add del mod">
          <ac:chgData name="Tim Cook" userId="d1c7cfb340f2c7ab" providerId="LiveId" clId="{FAA41CA0-58A2-43D6-AEB4-78039B1EF375}" dt="2023-04-07T00:09:14.588" v="1594"/>
          <ac:inkMkLst>
            <pc:docMk/>
            <pc:sldMk cId="417398348" sldId="454"/>
            <ac:inkMk id="114" creationId="{D9FC52A7-BBAD-1CDA-9578-531421335922}"/>
          </ac:inkMkLst>
        </pc:inkChg>
        <pc:inkChg chg="add del mod">
          <ac:chgData name="Tim Cook" userId="d1c7cfb340f2c7ab" providerId="LiveId" clId="{FAA41CA0-58A2-43D6-AEB4-78039B1EF375}" dt="2023-04-07T00:13:36.920" v="1778"/>
          <ac:inkMkLst>
            <pc:docMk/>
            <pc:sldMk cId="417398348" sldId="454"/>
            <ac:inkMk id="114" creationId="{E450B5FE-E55D-5658-F191-6A2A1A50F497}"/>
          </ac:inkMkLst>
        </pc:inkChg>
        <pc:inkChg chg="add del mod">
          <ac:chgData name="Tim Cook" userId="d1c7cfb340f2c7ab" providerId="LiveId" clId="{FAA41CA0-58A2-43D6-AEB4-78039B1EF375}" dt="2023-04-07T00:09:14.588" v="1603"/>
          <ac:inkMkLst>
            <pc:docMk/>
            <pc:sldMk cId="417398348" sldId="454"/>
            <ac:inkMk id="115" creationId="{4A7F77A5-A81A-1E43-D69F-9DA15C0C4BD5}"/>
          </ac:inkMkLst>
        </pc:inkChg>
        <pc:inkChg chg="add del mod">
          <ac:chgData name="Tim Cook" userId="d1c7cfb340f2c7ab" providerId="LiveId" clId="{FAA41CA0-58A2-43D6-AEB4-78039B1EF375}" dt="2023-04-07T00:11:13.964" v="1684"/>
          <ac:inkMkLst>
            <pc:docMk/>
            <pc:sldMk cId="417398348" sldId="454"/>
            <ac:inkMk id="115" creationId="{596D48C8-FD31-85C0-6F29-CD2236B7AEDC}"/>
          </ac:inkMkLst>
        </pc:inkChg>
        <pc:inkChg chg="add del mod">
          <ac:chgData name="Tim Cook" userId="d1c7cfb340f2c7ab" providerId="LiveId" clId="{FAA41CA0-58A2-43D6-AEB4-78039B1EF375}" dt="2023-04-07T00:09:14.588" v="1591"/>
          <ac:inkMkLst>
            <pc:docMk/>
            <pc:sldMk cId="417398348" sldId="454"/>
            <ac:inkMk id="116" creationId="{96E3D0BC-7E6E-6E67-2FE0-95B20BFAB81B}"/>
          </ac:inkMkLst>
        </pc:inkChg>
        <pc:inkChg chg="add del mod">
          <ac:chgData name="Tim Cook" userId="d1c7cfb340f2c7ab" providerId="LiveId" clId="{FAA41CA0-58A2-43D6-AEB4-78039B1EF375}" dt="2023-04-07T00:09:14.588" v="1601"/>
          <ac:inkMkLst>
            <pc:docMk/>
            <pc:sldMk cId="417398348" sldId="454"/>
            <ac:inkMk id="117" creationId="{A045176B-D0DC-47AB-2E88-FBA21704902F}"/>
          </ac:inkMkLst>
        </pc:inkChg>
        <pc:inkChg chg="add del">
          <ac:chgData name="Tim Cook" userId="d1c7cfb340f2c7ab" providerId="LiveId" clId="{FAA41CA0-58A2-43D6-AEB4-78039B1EF375}" dt="2023-04-07T00:13:39.420" v="1780"/>
          <ac:inkMkLst>
            <pc:docMk/>
            <pc:sldMk cId="417398348" sldId="454"/>
            <ac:inkMk id="117" creationId="{C70DE3A0-1A78-718E-5C3B-C099CA0BB510}"/>
          </ac:inkMkLst>
        </pc:inkChg>
        <pc:inkChg chg="add del mod">
          <ac:chgData name="Tim Cook" userId="d1c7cfb340f2c7ab" providerId="LiveId" clId="{FAA41CA0-58A2-43D6-AEB4-78039B1EF375}" dt="2023-04-07T00:11:18.282" v="1692"/>
          <ac:inkMkLst>
            <pc:docMk/>
            <pc:sldMk cId="417398348" sldId="454"/>
            <ac:inkMk id="117" creationId="{CA1E41BD-2E96-4665-E73F-C0B7A7040A0F}"/>
          </ac:inkMkLst>
        </pc:inkChg>
        <pc:inkChg chg="add del mod">
          <ac:chgData name="Tim Cook" userId="d1c7cfb340f2c7ab" providerId="LiveId" clId="{FAA41CA0-58A2-43D6-AEB4-78039B1EF375}" dt="2023-04-07T00:12:44.941" v="1720"/>
          <ac:inkMkLst>
            <pc:docMk/>
            <pc:sldMk cId="417398348" sldId="454"/>
            <ac:inkMk id="118" creationId="{EA39F1C5-C7FC-0B1A-D8CC-E1E6414EFF1F}"/>
          </ac:inkMkLst>
        </pc:inkChg>
        <pc:inkChg chg="add del mod">
          <ac:chgData name="Tim Cook" userId="d1c7cfb340f2c7ab" providerId="LiveId" clId="{FAA41CA0-58A2-43D6-AEB4-78039B1EF375}" dt="2023-04-07T00:12:44.941" v="1717"/>
          <ac:inkMkLst>
            <pc:docMk/>
            <pc:sldMk cId="417398348" sldId="454"/>
            <ac:inkMk id="119" creationId="{04BD59E8-B25B-0BC1-8369-F0A97B395A91}"/>
          </ac:inkMkLst>
        </pc:inkChg>
        <pc:inkChg chg="add del mod">
          <ac:chgData name="Tim Cook" userId="d1c7cfb340f2c7ab" providerId="LiveId" clId="{FAA41CA0-58A2-43D6-AEB4-78039B1EF375}" dt="2023-04-07T00:08:54.071" v="1576"/>
          <ac:inkMkLst>
            <pc:docMk/>
            <pc:sldMk cId="417398348" sldId="454"/>
            <ac:inkMk id="120" creationId="{74ECAA9B-1FA0-FDF1-5B2A-28AF508B4138}"/>
          </ac:inkMkLst>
        </pc:inkChg>
        <pc:inkChg chg="add del mod">
          <ac:chgData name="Tim Cook" userId="d1c7cfb340f2c7ab" providerId="LiveId" clId="{FAA41CA0-58A2-43D6-AEB4-78039B1EF375}" dt="2023-04-07T00:12:44.941" v="1718"/>
          <ac:inkMkLst>
            <pc:docMk/>
            <pc:sldMk cId="417398348" sldId="454"/>
            <ac:inkMk id="120" creationId="{F412FE00-9934-7798-6809-2FC00FBAB4EA}"/>
          </ac:inkMkLst>
        </pc:inkChg>
        <pc:inkChg chg="add del mod">
          <ac:chgData name="Tim Cook" userId="d1c7cfb340f2c7ab" providerId="LiveId" clId="{FAA41CA0-58A2-43D6-AEB4-78039B1EF375}" dt="2023-04-07T00:12:47.417" v="1726"/>
          <ac:inkMkLst>
            <pc:docMk/>
            <pc:sldMk cId="417398348" sldId="454"/>
            <ac:inkMk id="121" creationId="{C411C26C-7B86-066C-8F72-A565A9F65983}"/>
          </ac:inkMkLst>
        </pc:inkChg>
        <pc:inkChg chg="add del mod">
          <ac:chgData name="Tim Cook" userId="d1c7cfb340f2c7ab" providerId="LiveId" clId="{FAA41CA0-58A2-43D6-AEB4-78039B1EF375}" dt="2023-04-07T00:06:36.387" v="1362"/>
          <ac:inkMkLst>
            <pc:docMk/>
            <pc:sldMk cId="417398348" sldId="454"/>
            <ac:inkMk id="121" creationId="{D7E7A757-93EB-FFF1-C4A2-44DBB6205759}"/>
          </ac:inkMkLst>
        </pc:inkChg>
        <pc:inkChg chg="add del mod">
          <ac:chgData name="Tim Cook" userId="d1c7cfb340f2c7ab" providerId="LiveId" clId="{FAA41CA0-58A2-43D6-AEB4-78039B1EF375}" dt="2023-04-07T00:06:36.387" v="1363"/>
          <ac:inkMkLst>
            <pc:docMk/>
            <pc:sldMk cId="417398348" sldId="454"/>
            <ac:inkMk id="122" creationId="{19857FBF-7BC3-2A7A-FA64-2F8E9A08476B}"/>
          </ac:inkMkLst>
        </pc:inkChg>
        <pc:inkChg chg="add del mod">
          <ac:chgData name="Tim Cook" userId="d1c7cfb340f2c7ab" providerId="LiveId" clId="{FAA41CA0-58A2-43D6-AEB4-78039B1EF375}" dt="2023-04-07T00:12:47.417" v="1724"/>
          <ac:inkMkLst>
            <pc:docMk/>
            <pc:sldMk cId="417398348" sldId="454"/>
            <ac:inkMk id="122" creationId="{4D5680AE-1CAB-C51A-70D0-DFCF4D107C58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23" creationId="{044C43A8-C285-A513-4A39-0A0865CD29ED}"/>
          </ac:inkMkLst>
        </pc:inkChg>
        <pc:inkChg chg="add del mod">
          <ac:chgData name="Tim Cook" userId="d1c7cfb340f2c7ab" providerId="LiveId" clId="{FAA41CA0-58A2-43D6-AEB4-78039B1EF375}" dt="2023-04-07T00:09:14.588" v="1588"/>
          <ac:inkMkLst>
            <pc:docMk/>
            <pc:sldMk cId="417398348" sldId="454"/>
            <ac:inkMk id="124" creationId="{0015B999-A133-5E18-0125-5F0EED1D96E6}"/>
          </ac:inkMkLst>
        </pc:inkChg>
        <pc:inkChg chg="add del mod">
          <ac:chgData name="Tim Cook" userId="d1c7cfb340f2c7ab" providerId="LiveId" clId="{FAA41CA0-58A2-43D6-AEB4-78039B1EF375}" dt="2023-04-07T00:12:47.417" v="1728"/>
          <ac:inkMkLst>
            <pc:docMk/>
            <pc:sldMk cId="417398348" sldId="454"/>
            <ac:inkMk id="124" creationId="{F5A7F7F2-6596-6BE6-DC4E-4BD3F4E30292}"/>
          </ac:inkMkLst>
        </pc:inkChg>
        <pc:inkChg chg="add del mod">
          <ac:chgData name="Tim Cook" userId="d1c7cfb340f2c7ab" providerId="LiveId" clId="{FAA41CA0-58A2-43D6-AEB4-78039B1EF375}" dt="2023-04-07T00:09:14.588" v="1587"/>
          <ac:inkMkLst>
            <pc:docMk/>
            <pc:sldMk cId="417398348" sldId="454"/>
            <ac:inkMk id="125" creationId="{1CEE9F71-990B-9F56-554A-AFC1D9903195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26" creationId="{82134A9B-0CD1-698E-5EF4-8C51691B5C32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27" creationId="{34CAF977-FA60-E4DF-6C73-0D78C7C857AC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28" creationId="{D7E0D4AE-0C4F-2664-5C58-DC8CF9723A88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29" creationId="{96F8777C-98AC-1BC3-082D-DD22FCE321B8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0" creationId="{DBD153AC-510F-984C-B0C1-8C32B7A47A52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1" creationId="{7212295B-4542-E29B-89D3-26D6889E415A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2" creationId="{02D9F20C-B71A-9DBC-505E-667DEDAEA42F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3" creationId="{38AD789B-378D-087B-A3C5-DE179EC0F6A1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4" creationId="{1EFC0FF3-C81C-59A0-F6C1-B6542A6954A6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5" creationId="{0F95D308-ABC5-A648-1088-214ACC46A94F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6" creationId="{C1D2C402-8083-D26F-27B9-91D08947C100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7" creationId="{A9C005D1-8E81-5AE0-00A4-2A6A470936D4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8" creationId="{A39B89AA-2C41-F19D-D56F-C9A5F09D13BB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9" creationId="{00041981-893E-9223-664A-D4391869EBBC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0" creationId="{D9E119E6-88BB-4395-A6D0-2650B53CA931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1" creationId="{F7BA250A-8962-CBEA-0B69-DDFEAE2DBB07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2" creationId="{8987A438-EECC-82A7-6CF5-04C1B8FF7AB7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3" creationId="{9C811F07-0E5D-0E56-66CD-584E2CE04FE0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4" creationId="{C59CFE82-7F9F-573A-F870-4B3F34CE525F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5" creationId="{F6AD8E39-812A-4EBC-4D0C-97789F385D93}"/>
          </ac:inkMkLst>
        </pc:inkChg>
        <pc:inkChg chg="add mod">
          <ac:chgData name="Tim Cook" userId="d1c7cfb340f2c7ab" providerId="LiveId" clId="{FAA41CA0-58A2-43D6-AEB4-78039B1EF375}" dt="2023-04-07T00:11:26.752" v="1697"/>
          <ac:inkMkLst>
            <pc:docMk/>
            <pc:sldMk cId="417398348" sldId="454"/>
            <ac:inkMk id="149" creationId="{BED9AC0A-739E-9C7B-2199-311A0CB22D61}"/>
          </ac:inkMkLst>
        </pc:inkChg>
        <pc:inkChg chg="add del mod">
          <ac:chgData name="Tim Cook" userId="d1c7cfb340f2c7ab" providerId="LiveId" clId="{FAA41CA0-58A2-43D6-AEB4-78039B1EF375}" dt="2023-04-07T00:09:13.260" v="1584"/>
          <ac:inkMkLst>
            <pc:docMk/>
            <pc:sldMk cId="417398348" sldId="454"/>
            <ac:inkMk id="150" creationId="{7EDFE06E-5F3E-E81C-F97E-B8C3996067B2}"/>
          </ac:inkMkLst>
        </pc:inkChg>
        <pc:inkChg chg="add mod">
          <ac:chgData name="Tim Cook" userId="d1c7cfb340f2c7ab" providerId="LiveId" clId="{FAA41CA0-58A2-43D6-AEB4-78039B1EF375}" dt="2023-04-07T00:11:26.752" v="1697"/>
          <ac:inkMkLst>
            <pc:docMk/>
            <pc:sldMk cId="417398348" sldId="454"/>
            <ac:inkMk id="150" creationId="{A68BA939-3357-3C22-10E0-C156A27D51E6}"/>
          </ac:inkMkLst>
        </pc:inkChg>
        <pc:inkChg chg="add del mod">
          <ac:chgData name="Tim Cook" userId="d1c7cfb340f2c7ab" providerId="LiveId" clId="{FAA41CA0-58A2-43D6-AEB4-78039B1EF375}" dt="2023-04-07T00:09:13.260" v="1586"/>
          <ac:inkMkLst>
            <pc:docMk/>
            <pc:sldMk cId="417398348" sldId="454"/>
            <ac:inkMk id="151" creationId="{9967F164-BC28-DC02-3557-911C703C2F9E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52" creationId="{6B84B44E-E2DA-82D4-3DC7-2658A716D5EC}"/>
          </ac:inkMkLst>
        </pc:inkChg>
        <pc:inkChg chg="add del mod">
          <ac:chgData name="Tim Cook" userId="d1c7cfb340f2c7ab" providerId="LiveId" clId="{FAA41CA0-58A2-43D6-AEB4-78039B1EF375}" dt="2023-04-07T00:09:13.260" v="1583"/>
          <ac:inkMkLst>
            <pc:docMk/>
            <pc:sldMk cId="417398348" sldId="454"/>
            <ac:inkMk id="152" creationId="{E96A5089-A1CD-F2C2-8EA6-E8A421C7C54B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53" creationId="{5F8EFD3E-60D6-CEED-FD94-6975EE163FD0}"/>
          </ac:inkMkLst>
        </pc:inkChg>
        <pc:inkChg chg="add del mod">
          <ac:chgData name="Tim Cook" userId="d1c7cfb340f2c7ab" providerId="LiveId" clId="{FAA41CA0-58A2-43D6-AEB4-78039B1EF375}" dt="2023-04-07T00:13:43.763" v="1784"/>
          <ac:inkMkLst>
            <pc:docMk/>
            <pc:sldMk cId="417398348" sldId="454"/>
            <ac:inkMk id="154" creationId="{73D68C50-329B-4F6A-23FB-4CCAC12B4D82}"/>
          </ac:inkMkLst>
        </pc:inkChg>
        <pc:inkChg chg="add del mod">
          <ac:chgData name="Tim Cook" userId="d1c7cfb340f2c7ab" providerId="LiveId" clId="{FAA41CA0-58A2-43D6-AEB4-78039B1EF375}" dt="2023-04-07T00:09:13.260" v="1585"/>
          <ac:inkMkLst>
            <pc:docMk/>
            <pc:sldMk cId="417398348" sldId="454"/>
            <ac:inkMk id="154" creationId="{7846D7FB-5988-4363-1E88-DA1A7B1DFA19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55" creationId="{59F841D6-DD1A-4B07-3888-8D7474BF57D4}"/>
          </ac:inkMkLst>
        </pc:inkChg>
        <pc:inkChg chg="add mod">
          <ac:chgData name="Tim Cook" userId="d1c7cfb340f2c7ab" providerId="LiveId" clId="{FAA41CA0-58A2-43D6-AEB4-78039B1EF375}" dt="2023-04-07T00:12:44.941" v="1716"/>
          <ac:inkMkLst>
            <pc:docMk/>
            <pc:sldMk cId="417398348" sldId="454"/>
            <ac:inkMk id="156" creationId="{44D23004-6E97-1EA3-FE8F-2434F1F1F852}"/>
          </ac:inkMkLst>
        </pc:inkChg>
        <pc:inkChg chg="add del mod">
          <ac:chgData name="Tim Cook" userId="d1c7cfb340f2c7ab" providerId="LiveId" clId="{FAA41CA0-58A2-43D6-AEB4-78039B1EF375}" dt="2023-04-07T00:12:44.941" v="1716"/>
          <ac:inkMkLst>
            <pc:docMk/>
            <pc:sldMk cId="417398348" sldId="454"/>
            <ac:inkMk id="157" creationId="{3CA410A0-985E-6119-9DDA-FE8EBF034F97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58" creationId="{59500E41-FCE9-4D09-BBD3-8C0E926A91E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59" creationId="{3917EEE2-1FB9-A44D-5D78-15DC879F0B4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0" creationId="{ED5C76C3-704C-FD44-4F22-1C0B8B566229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1" creationId="{D0AA058B-8D2D-D107-213A-652A65BEF49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2" creationId="{5E2F8583-A92E-F9D0-2297-5C38013AAB24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3" creationId="{AEA4F35C-01DA-52B2-0D2D-CACFE6FE259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4" creationId="{B02E2350-9AC8-C25C-23FF-195483B86CC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5" creationId="{24D521E2-CB7B-418B-170A-7467A56289BD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6" creationId="{2998459C-0C9D-EA71-0C3B-C724B8F41E0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7" creationId="{D412C891-3446-167B-0F00-1C2BEEF3DF47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8" creationId="{E2E33BC6-CA68-B579-2D76-3A67CB699872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9" creationId="{098D2EAB-8315-A7E2-0442-ACCBF358C908}"/>
          </ac:inkMkLst>
        </pc:inkChg>
        <pc:inkChg chg="add del">
          <ac:chgData name="Tim Cook" userId="d1c7cfb340f2c7ab" providerId="LiveId" clId="{FAA41CA0-58A2-43D6-AEB4-78039B1EF375}" dt="2023-04-07T00:07:05.949" v="1413"/>
          <ac:inkMkLst>
            <pc:docMk/>
            <pc:sldMk cId="417398348" sldId="454"/>
            <ac:inkMk id="173" creationId="{BA246DF3-5850-81E7-184B-731FD8079A48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4" creationId="{4478EC59-78FE-4B5A-C65D-47D7E695E8DC}"/>
          </ac:inkMkLst>
        </pc:inkChg>
        <pc:inkChg chg="add del">
          <ac:chgData name="Tim Cook" userId="d1c7cfb340f2c7ab" providerId="LiveId" clId="{FAA41CA0-58A2-43D6-AEB4-78039B1EF375}" dt="2023-04-07T00:07:05.949" v="1411"/>
          <ac:inkMkLst>
            <pc:docMk/>
            <pc:sldMk cId="417398348" sldId="454"/>
            <ac:inkMk id="174" creationId="{BA89C131-8A8D-1714-66E1-D0C46F8F862A}"/>
          </ac:inkMkLst>
        </pc:inkChg>
        <pc:inkChg chg="add del">
          <ac:chgData name="Tim Cook" userId="d1c7cfb340f2c7ab" providerId="LiveId" clId="{FAA41CA0-58A2-43D6-AEB4-78039B1EF375}" dt="2023-04-07T00:07:05.949" v="1412"/>
          <ac:inkMkLst>
            <pc:docMk/>
            <pc:sldMk cId="417398348" sldId="454"/>
            <ac:inkMk id="175" creationId="{1EBA3C0B-F117-25D3-1310-E103A91C92C4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5" creationId="{94FAFBD6-3C78-9CF8-6022-E40EDF703AC3}"/>
          </ac:inkMkLst>
        </pc:inkChg>
        <pc:inkChg chg="add del mod">
          <ac:chgData name="Tim Cook" userId="d1c7cfb340f2c7ab" providerId="LiveId" clId="{FAA41CA0-58A2-43D6-AEB4-78039B1EF375}" dt="2023-04-07T00:07:11.763" v="1427"/>
          <ac:inkMkLst>
            <pc:docMk/>
            <pc:sldMk cId="417398348" sldId="454"/>
            <ac:inkMk id="176" creationId="{99C3C759-7CE7-0B46-DD85-BB9238B89675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6" creationId="{C9E972B9-63A5-BEED-763F-302A0F380E8F}"/>
          </ac:inkMkLst>
        </pc:inkChg>
        <pc:inkChg chg="add del mod">
          <ac:chgData name="Tim Cook" userId="d1c7cfb340f2c7ab" providerId="LiveId" clId="{FAA41CA0-58A2-43D6-AEB4-78039B1EF375}" dt="2023-04-07T00:07:11.765" v="1430"/>
          <ac:inkMkLst>
            <pc:docMk/>
            <pc:sldMk cId="417398348" sldId="454"/>
            <ac:inkMk id="177" creationId="{313EB8CD-73C0-5B19-A7AC-0D8C978CA691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7" creationId="{D0583FBA-B8E9-2029-68CB-6D33576A7563}"/>
          </ac:inkMkLst>
        </pc:inkChg>
        <pc:inkChg chg="add del mod">
          <ac:chgData name="Tim Cook" userId="d1c7cfb340f2c7ab" providerId="LiveId" clId="{FAA41CA0-58A2-43D6-AEB4-78039B1EF375}" dt="2023-04-07T00:07:11.763" v="1425"/>
          <ac:inkMkLst>
            <pc:docMk/>
            <pc:sldMk cId="417398348" sldId="454"/>
            <ac:inkMk id="178" creationId="{3E4469E1-D834-12E3-3ECA-C29812656C50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8" creationId="{77804BA5-5EFD-056D-A6E8-356A386C1B79}"/>
          </ac:inkMkLst>
        </pc:inkChg>
        <pc:inkChg chg="add del mod">
          <ac:chgData name="Tim Cook" userId="d1c7cfb340f2c7ab" providerId="LiveId" clId="{FAA41CA0-58A2-43D6-AEB4-78039B1EF375}" dt="2023-04-07T00:07:11.765" v="1429"/>
          <ac:inkMkLst>
            <pc:docMk/>
            <pc:sldMk cId="417398348" sldId="454"/>
            <ac:inkMk id="179" creationId="{B7CF8CFC-3728-967F-D818-73D3EA95633B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9" creationId="{E7556959-6406-D2AC-B6B8-06CE62CF6B68}"/>
          </ac:inkMkLst>
        </pc:inkChg>
        <pc:inkChg chg="add del mod">
          <ac:chgData name="Tim Cook" userId="d1c7cfb340f2c7ab" providerId="LiveId" clId="{FAA41CA0-58A2-43D6-AEB4-78039B1EF375}" dt="2023-04-07T00:07:11.763" v="1426"/>
          <ac:inkMkLst>
            <pc:docMk/>
            <pc:sldMk cId="417398348" sldId="454"/>
            <ac:inkMk id="180" creationId="{9BB3A713-C19E-9C20-7C99-B0610023EE77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80" creationId="{FB29E10D-C705-07C1-AA3C-FCEA7A7E1E03}"/>
          </ac:inkMkLst>
        </pc:inkChg>
        <pc:inkChg chg="add del mod">
          <ac:chgData name="Tim Cook" userId="d1c7cfb340f2c7ab" providerId="LiveId" clId="{FAA41CA0-58A2-43D6-AEB4-78039B1EF375}" dt="2023-04-07T00:07:11.763" v="1423"/>
          <ac:inkMkLst>
            <pc:docMk/>
            <pc:sldMk cId="417398348" sldId="454"/>
            <ac:inkMk id="181" creationId="{0996121B-8D97-1DDB-BCC4-7296C38ACAD9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81" creationId="{C9487545-22C3-ADFE-3657-52E95270A373}"/>
          </ac:inkMkLst>
        </pc:inkChg>
        <pc:inkChg chg="add del mod">
          <ac:chgData name="Tim Cook" userId="d1c7cfb340f2c7ab" providerId="LiveId" clId="{FAA41CA0-58A2-43D6-AEB4-78039B1EF375}" dt="2023-04-07T00:07:11.763" v="1424"/>
          <ac:inkMkLst>
            <pc:docMk/>
            <pc:sldMk cId="417398348" sldId="454"/>
            <ac:inkMk id="182" creationId="{69218641-2AB9-BDB9-77F0-0BBD9445B356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82" creationId="{6B969372-7BF6-69D5-0488-1ED14FBF6AD8}"/>
          </ac:inkMkLst>
        </pc:inkChg>
        <pc:inkChg chg="add del mod">
          <ac:chgData name="Tim Cook" userId="d1c7cfb340f2c7ab" providerId="LiveId" clId="{FAA41CA0-58A2-43D6-AEB4-78039B1EF375}" dt="2023-04-07T00:07:11.765" v="1428"/>
          <ac:inkMkLst>
            <pc:docMk/>
            <pc:sldMk cId="417398348" sldId="454"/>
            <ac:inkMk id="183" creationId="{656362C1-24F6-DBE4-DA4E-371E7A69588F}"/>
          </ac:inkMkLst>
        </pc:inkChg>
        <pc:inkChg chg="add mod">
          <ac:chgData name="Tim Cook" userId="d1c7cfb340f2c7ab" providerId="LiveId" clId="{FAA41CA0-58A2-43D6-AEB4-78039B1EF375}" dt="2023-04-07T00:11:43.839" v="1715"/>
          <ac:inkMkLst>
            <pc:docMk/>
            <pc:sldMk cId="417398348" sldId="454"/>
            <ac:inkMk id="184" creationId="{CABD456C-7388-9D8E-D89E-640AD352386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5" creationId="{E4DD6A32-3091-A961-308C-FD3AEF12291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6" creationId="{B3C378DC-ABFE-5350-6BF3-4DE759FCC649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7" creationId="{5DF0FF7C-8B07-5F03-45E6-6BDAC0D5E73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8" creationId="{D2786570-D0B5-0A2A-0C86-D438D55C132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9" creationId="{D8050535-2AC4-6CB7-8FAE-E405665B142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0" creationId="{3CB040BE-047A-085C-73EF-A4C7D6A8D4D4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1" creationId="{9139696A-5FD3-A928-0B8A-CC6D0A4C0813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2" creationId="{17359B99-B277-9A6B-B791-06BFD112F09A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3" creationId="{4752F916-E8B5-4780-570A-8C02F014138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4" creationId="{BFECAB96-5021-9C89-4700-2433894D2872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5" creationId="{C651212E-D25A-119A-A428-EC2A897C95FD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6" creationId="{A23E9C5E-C34F-1CF9-5AD2-7C3AC68EF035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7" creationId="{6F1A19F0-3C53-E5BF-B7EA-BAA87DC784E0}"/>
          </ac:inkMkLst>
        </pc:inkChg>
        <pc:inkChg chg="add mod">
          <ac:chgData name="Tim Cook" userId="d1c7cfb340f2c7ab" providerId="LiveId" clId="{FAA41CA0-58A2-43D6-AEB4-78039B1EF375}" dt="2023-04-07T00:11:43.839" v="1715"/>
          <ac:inkMkLst>
            <pc:docMk/>
            <pc:sldMk cId="417398348" sldId="454"/>
            <ac:inkMk id="198" creationId="{5E621A23-1996-6DE4-044C-5D3D87B8D789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0" creationId="{3145B803-C114-5569-F723-25F46B98174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1" creationId="{4491C66C-5CD1-E853-C687-3578116D7BC4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2" creationId="{71D74192-F591-6CB4-51C6-E56B38D6033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3" creationId="{76A12E28-F0CA-55F2-11DB-189B97F1036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4" creationId="{2DC9A598-15BD-D1B1-C69E-081F5EF7E56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5" creationId="{66933CD9-0DCE-8CA1-2DA5-952DD7E0E844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6" creationId="{A2C379F9-D843-771B-E24B-8AB9B6E24041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7" creationId="{7D2F4E35-5A31-A031-ADCF-8D059574A7FF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8" creationId="{82CECD80-52D7-2A81-8D73-A93F968EF478}"/>
          </ac:inkMkLst>
        </pc:inkChg>
        <pc:inkChg chg="add del">
          <ac:chgData name="Tim Cook" userId="d1c7cfb340f2c7ab" providerId="LiveId" clId="{FAA41CA0-58A2-43D6-AEB4-78039B1EF375}" dt="2023-04-07T00:07:32.583" v="1476"/>
          <ac:inkMkLst>
            <pc:docMk/>
            <pc:sldMk cId="417398348" sldId="454"/>
            <ac:inkMk id="210" creationId="{DFE1BC61-71E1-734F-63DD-13BF8A4915D3}"/>
          </ac:inkMkLst>
        </pc:inkChg>
        <pc:inkChg chg="add del">
          <ac:chgData name="Tim Cook" userId="d1c7cfb340f2c7ab" providerId="LiveId" clId="{FAA41CA0-58A2-43D6-AEB4-78039B1EF375}" dt="2023-04-07T00:13:46.852" v="1786"/>
          <ac:inkMkLst>
            <pc:docMk/>
            <pc:sldMk cId="417398348" sldId="454"/>
            <ac:inkMk id="211" creationId="{9133D821-A444-7ED4-AC3D-3A6D29D0EB8A}"/>
          </ac:inkMkLst>
        </pc:inkChg>
        <pc:inkChg chg="add del">
          <ac:chgData name="Tim Cook" userId="d1c7cfb340f2c7ab" providerId="LiveId" clId="{FAA41CA0-58A2-43D6-AEB4-78039B1EF375}" dt="2023-04-07T00:07:32.583" v="1471"/>
          <ac:inkMkLst>
            <pc:docMk/>
            <pc:sldMk cId="417398348" sldId="454"/>
            <ac:inkMk id="211" creationId="{E7EE8420-D232-7FBC-3079-39CE2CF25572}"/>
          </ac:inkMkLst>
        </pc:inkChg>
        <pc:inkChg chg="add del">
          <ac:chgData name="Tim Cook" userId="d1c7cfb340f2c7ab" providerId="LiveId" clId="{FAA41CA0-58A2-43D6-AEB4-78039B1EF375}" dt="2023-04-07T00:13:50.448" v="1788"/>
          <ac:inkMkLst>
            <pc:docMk/>
            <pc:sldMk cId="417398348" sldId="454"/>
            <ac:inkMk id="212" creationId="{52876223-022A-1183-4032-2977917AB703}"/>
          </ac:inkMkLst>
        </pc:inkChg>
        <pc:inkChg chg="add del">
          <ac:chgData name="Tim Cook" userId="d1c7cfb340f2c7ab" providerId="LiveId" clId="{FAA41CA0-58A2-43D6-AEB4-78039B1EF375}" dt="2023-04-07T00:07:32.583" v="1478"/>
          <ac:inkMkLst>
            <pc:docMk/>
            <pc:sldMk cId="417398348" sldId="454"/>
            <ac:inkMk id="212" creationId="{7486B0FF-90EA-8C04-4420-F3013F0494EA}"/>
          </ac:inkMkLst>
        </pc:inkChg>
        <pc:inkChg chg="add del">
          <ac:chgData name="Tim Cook" userId="d1c7cfb340f2c7ab" providerId="LiveId" clId="{FAA41CA0-58A2-43D6-AEB4-78039B1EF375}" dt="2023-04-07T00:07:32.583" v="1472"/>
          <ac:inkMkLst>
            <pc:docMk/>
            <pc:sldMk cId="417398348" sldId="454"/>
            <ac:inkMk id="213" creationId="{0D3084E8-29AA-86CC-B1F4-09B8D25D8058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213" creationId="{F9671DAF-8DF3-FD81-22D6-DF00EE3F7C37}"/>
          </ac:inkMkLst>
        </pc:inkChg>
        <pc:inkChg chg="add del">
          <ac:chgData name="Tim Cook" userId="d1c7cfb340f2c7ab" providerId="LiveId" clId="{FAA41CA0-58A2-43D6-AEB4-78039B1EF375}" dt="2023-04-07T00:07:32.583" v="1475"/>
          <ac:inkMkLst>
            <pc:docMk/>
            <pc:sldMk cId="417398348" sldId="454"/>
            <ac:inkMk id="214" creationId="{512F2487-F8D5-B7C8-94C8-20BE9B33EFB2}"/>
          </ac:inkMkLst>
        </pc:inkChg>
        <pc:inkChg chg="add del">
          <ac:chgData name="Tim Cook" userId="d1c7cfb340f2c7ab" providerId="LiveId" clId="{FAA41CA0-58A2-43D6-AEB4-78039B1EF375}" dt="2023-04-07T00:07:32.583" v="1473"/>
          <ac:inkMkLst>
            <pc:docMk/>
            <pc:sldMk cId="417398348" sldId="454"/>
            <ac:inkMk id="215" creationId="{076BE210-D476-534C-6873-9A43FC309320}"/>
          </ac:inkMkLst>
        </pc:inkChg>
        <pc:inkChg chg="add del">
          <ac:chgData name="Tim Cook" userId="d1c7cfb340f2c7ab" providerId="LiveId" clId="{FAA41CA0-58A2-43D6-AEB4-78039B1EF375}" dt="2023-04-07T00:07:32.583" v="1467"/>
          <ac:inkMkLst>
            <pc:docMk/>
            <pc:sldMk cId="417398348" sldId="454"/>
            <ac:inkMk id="216" creationId="{C2F71B55-5F93-DACF-482F-4449C8AC0892}"/>
          </ac:inkMkLst>
        </pc:inkChg>
        <pc:inkChg chg="add del">
          <ac:chgData name="Tim Cook" userId="d1c7cfb340f2c7ab" providerId="LiveId" clId="{FAA41CA0-58A2-43D6-AEB4-78039B1EF375}" dt="2023-04-07T00:07:32.583" v="1477"/>
          <ac:inkMkLst>
            <pc:docMk/>
            <pc:sldMk cId="417398348" sldId="454"/>
            <ac:inkMk id="217" creationId="{CA16E984-5C6C-35E6-0115-01FEB21E5D80}"/>
          </ac:inkMkLst>
        </pc:inkChg>
        <pc:inkChg chg="add del">
          <ac:chgData name="Tim Cook" userId="d1c7cfb340f2c7ab" providerId="LiveId" clId="{FAA41CA0-58A2-43D6-AEB4-78039B1EF375}" dt="2023-04-07T00:07:32.583" v="1470"/>
          <ac:inkMkLst>
            <pc:docMk/>
            <pc:sldMk cId="417398348" sldId="454"/>
            <ac:inkMk id="218" creationId="{0328DD6D-2796-4773-E50D-5EAD670F815B}"/>
          </ac:inkMkLst>
        </pc:inkChg>
        <pc:inkChg chg="add del">
          <ac:chgData name="Tim Cook" userId="d1c7cfb340f2c7ab" providerId="LiveId" clId="{FAA41CA0-58A2-43D6-AEB4-78039B1EF375}" dt="2023-04-07T00:07:32.583" v="1468"/>
          <ac:inkMkLst>
            <pc:docMk/>
            <pc:sldMk cId="417398348" sldId="454"/>
            <ac:inkMk id="219" creationId="{C83F75DE-1698-8502-11CC-28E6A3BC2577}"/>
          </ac:inkMkLst>
        </pc:inkChg>
        <pc:inkChg chg="add del">
          <ac:chgData name="Tim Cook" userId="d1c7cfb340f2c7ab" providerId="LiveId" clId="{FAA41CA0-58A2-43D6-AEB4-78039B1EF375}" dt="2023-04-07T00:07:32.583" v="1474"/>
          <ac:inkMkLst>
            <pc:docMk/>
            <pc:sldMk cId="417398348" sldId="454"/>
            <ac:inkMk id="220" creationId="{9D11F384-D5BE-9816-78B1-0307947C889E}"/>
          </ac:inkMkLst>
        </pc:inkChg>
        <pc:inkChg chg="add del">
          <ac:chgData name="Tim Cook" userId="d1c7cfb340f2c7ab" providerId="LiveId" clId="{FAA41CA0-58A2-43D6-AEB4-78039B1EF375}" dt="2023-04-07T00:07:32.583" v="1469"/>
          <ac:inkMkLst>
            <pc:docMk/>
            <pc:sldMk cId="417398348" sldId="454"/>
            <ac:inkMk id="221" creationId="{DE186C47-7A49-88D2-D6FB-D8521CF88725}"/>
          </ac:inkMkLst>
        </pc:inkChg>
        <pc:inkChg chg="add del mod">
          <ac:chgData name="Tim Cook" userId="d1c7cfb340f2c7ab" providerId="LiveId" clId="{FAA41CA0-58A2-43D6-AEB4-78039B1EF375}" dt="2023-04-07T00:07:36.306" v="1485"/>
          <ac:inkMkLst>
            <pc:docMk/>
            <pc:sldMk cId="417398348" sldId="454"/>
            <ac:inkMk id="222" creationId="{D513A261-C9B7-86F4-AABB-C4AA0ECF9550}"/>
          </ac:inkMkLst>
        </pc:inkChg>
        <pc:inkChg chg="add del mod">
          <ac:chgData name="Tim Cook" userId="d1c7cfb340f2c7ab" providerId="LiveId" clId="{FAA41CA0-58A2-43D6-AEB4-78039B1EF375}" dt="2023-04-07T00:07:36.306" v="1483"/>
          <ac:inkMkLst>
            <pc:docMk/>
            <pc:sldMk cId="417398348" sldId="454"/>
            <ac:inkMk id="223" creationId="{AF90B12E-B9E6-68BD-70FB-C7BBB5931EA4}"/>
          </ac:inkMkLst>
        </pc:inkChg>
        <pc:inkChg chg="add del mod">
          <ac:chgData name="Tim Cook" userId="d1c7cfb340f2c7ab" providerId="LiveId" clId="{FAA41CA0-58A2-43D6-AEB4-78039B1EF375}" dt="2023-04-07T00:07:36.306" v="1484"/>
          <ac:inkMkLst>
            <pc:docMk/>
            <pc:sldMk cId="417398348" sldId="454"/>
            <ac:inkMk id="224" creationId="{F950E021-BD88-F9CC-29EE-AAC0915FF3A9}"/>
          </ac:inkMkLst>
        </pc:inkChg>
        <pc:inkChg chg="add del mod">
          <ac:chgData name="Tim Cook" userId="d1c7cfb340f2c7ab" providerId="LiveId" clId="{FAA41CA0-58A2-43D6-AEB4-78039B1EF375}" dt="2023-04-07T00:07:47.905" v="1498"/>
          <ac:inkMkLst>
            <pc:docMk/>
            <pc:sldMk cId="417398348" sldId="454"/>
            <ac:inkMk id="226" creationId="{963461EB-167D-4FF0-9F56-D836033B126E}"/>
          </ac:inkMkLst>
        </pc:inkChg>
        <pc:inkChg chg="add del mod">
          <ac:chgData name="Tim Cook" userId="d1c7cfb340f2c7ab" providerId="LiveId" clId="{FAA41CA0-58A2-43D6-AEB4-78039B1EF375}" dt="2023-04-07T00:07:47.903" v="1496"/>
          <ac:inkMkLst>
            <pc:docMk/>
            <pc:sldMk cId="417398348" sldId="454"/>
            <ac:inkMk id="227" creationId="{D1FB991E-7393-3457-DDD7-1F31213AE119}"/>
          </ac:inkMkLst>
        </pc:inkChg>
        <pc:inkChg chg="add del mod">
          <ac:chgData name="Tim Cook" userId="d1c7cfb340f2c7ab" providerId="LiveId" clId="{FAA41CA0-58A2-43D6-AEB4-78039B1EF375}" dt="2023-04-07T00:07:47.906" v="1501"/>
          <ac:inkMkLst>
            <pc:docMk/>
            <pc:sldMk cId="417398348" sldId="454"/>
            <ac:inkMk id="228" creationId="{E6B43FCC-C514-758E-254B-5F53FFFDC8A5}"/>
          </ac:inkMkLst>
        </pc:inkChg>
        <pc:inkChg chg="add del mod">
          <ac:chgData name="Tim Cook" userId="d1c7cfb340f2c7ab" providerId="LiveId" clId="{FAA41CA0-58A2-43D6-AEB4-78039B1EF375}" dt="2023-04-07T00:07:47.906" v="1500"/>
          <ac:inkMkLst>
            <pc:docMk/>
            <pc:sldMk cId="417398348" sldId="454"/>
            <ac:inkMk id="229" creationId="{EAE96E76-D5F5-BD2E-4B67-3022F0B280E8}"/>
          </ac:inkMkLst>
        </pc:inkChg>
        <pc:inkChg chg="add del">
          <ac:chgData name="Tim Cook" userId="d1c7cfb340f2c7ab" providerId="LiveId" clId="{FAA41CA0-58A2-43D6-AEB4-78039B1EF375}" dt="2023-04-07T00:07:47.905" v="1499"/>
          <ac:inkMkLst>
            <pc:docMk/>
            <pc:sldMk cId="417398348" sldId="454"/>
            <ac:inkMk id="230" creationId="{B5F42B27-5156-FB6E-281B-BB8AF443C03D}"/>
          </ac:inkMkLst>
        </pc:inkChg>
        <pc:inkChg chg="add del mod">
          <ac:chgData name="Tim Cook" userId="d1c7cfb340f2c7ab" providerId="LiveId" clId="{FAA41CA0-58A2-43D6-AEB4-78039B1EF375}" dt="2023-04-07T00:07:48.613" v="1503"/>
          <ac:inkMkLst>
            <pc:docMk/>
            <pc:sldMk cId="417398348" sldId="454"/>
            <ac:inkMk id="231" creationId="{F9EA3CB2-F43C-14A6-A8CF-FE27175738D1}"/>
          </ac:inkMkLst>
        </pc:inkChg>
        <pc:inkChg chg="add del mod">
          <ac:chgData name="Tim Cook" userId="d1c7cfb340f2c7ab" providerId="LiveId" clId="{FAA41CA0-58A2-43D6-AEB4-78039B1EF375}" dt="2023-04-07T00:07:48.613" v="1502"/>
          <ac:inkMkLst>
            <pc:docMk/>
            <pc:sldMk cId="417398348" sldId="454"/>
            <ac:inkMk id="232" creationId="{17D32261-E388-DB64-9053-40A84F35635C}"/>
          </ac:inkMkLst>
        </pc:inkChg>
        <pc:inkChg chg="add del mod">
          <ac:chgData name="Tim Cook" userId="d1c7cfb340f2c7ab" providerId="LiveId" clId="{FAA41CA0-58A2-43D6-AEB4-78039B1EF375}" dt="2023-04-07T00:07:48.613" v="1504"/>
          <ac:inkMkLst>
            <pc:docMk/>
            <pc:sldMk cId="417398348" sldId="454"/>
            <ac:inkMk id="233" creationId="{C464106C-6B02-D0B3-A9AD-67A83CA67A32}"/>
          </ac:inkMkLst>
        </pc:inkChg>
        <pc:inkChg chg="add del mod">
          <ac:chgData name="Tim Cook" userId="d1c7cfb340f2c7ab" providerId="LiveId" clId="{FAA41CA0-58A2-43D6-AEB4-78039B1EF375}" dt="2023-04-07T00:07:47.904" v="1497"/>
          <ac:inkMkLst>
            <pc:docMk/>
            <pc:sldMk cId="417398348" sldId="454"/>
            <ac:inkMk id="234" creationId="{A359608A-5E14-21D7-5741-0ACCB5B2371A}"/>
          </ac:inkMkLst>
        </pc:inkChg>
        <pc:inkChg chg="add del">
          <ac:chgData name="Tim Cook" userId="d1c7cfb340f2c7ab" providerId="LiveId" clId="{FAA41CA0-58A2-43D6-AEB4-78039B1EF375}" dt="2023-04-07T00:07:53.146" v="1511"/>
          <ac:inkMkLst>
            <pc:docMk/>
            <pc:sldMk cId="417398348" sldId="454"/>
            <ac:inkMk id="237" creationId="{5215EF0B-9F21-CD7A-F634-63091829F663}"/>
          </ac:inkMkLst>
        </pc:inkChg>
        <pc:inkChg chg="add del">
          <ac:chgData name="Tim Cook" userId="d1c7cfb340f2c7ab" providerId="LiveId" clId="{FAA41CA0-58A2-43D6-AEB4-78039B1EF375}" dt="2023-04-07T00:07:53.159" v="1514"/>
          <ac:inkMkLst>
            <pc:docMk/>
            <pc:sldMk cId="417398348" sldId="454"/>
            <ac:inkMk id="238" creationId="{0C8AEB60-537C-6FAE-E0E7-4D81054E92B4}"/>
          </ac:inkMkLst>
        </pc:inkChg>
        <pc:inkChg chg="add del">
          <ac:chgData name="Tim Cook" userId="d1c7cfb340f2c7ab" providerId="LiveId" clId="{FAA41CA0-58A2-43D6-AEB4-78039B1EF375}" dt="2023-04-07T00:07:53.146" v="1513"/>
          <ac:inkMkLst>
            <pc:docMk/>
            <pc:sldMk cId="417398348" sldId="454"/>
            <ac:inkMk id="239" creationId="{1081934C-485A-F67F-FB4F-1AD9C3CD7E6A}"/>
          </ac:inkMkLst>
        </pc:inkChg>
        <pc:inkChg chg="add del">
          <ac:chgData name="Tim Cook" userId="d1c7cfb340f2c7ab" providerId="LiveId" clId="{FAA41CA0-58A2-43D6-AEB4-78039B1EF375}" dt="2023-04-07T00:07:53.146" v="1510"/>
          <ac:inkMkLst>
            <pc:docMk/>
            <pc:sldMk cId="417398348" sldId="454"/>
            <ac:inkMk id="240" creationId="{2442A1B7-7BFA-E13F-06A7-7803FECB3EC0}"/>
          </ac:inkMkLst>
        </pc:inkChg>
        <pc:inkChg chg="add del">
          <ac:chgData name="Tim Cook" userId="d1c7cfb340f2c7ab" providerId="LiveId" clId="{FAA41CA0-58A2-43D6-AEB4-78039B1EF375}" dt="2023-04-07T00:07:53.146" v="1512"/>
          <ac:inkMkLst>
            <pc:docMk/>
            <pc:sldMk cId="417398348" sldId="454"/>
            <ac:inkMk id="241" creationId="{16A0024F-CD86-76C4-2FBB-168E23E0468C}"/>
          </ac:inkMkLst>
        </pc:inkChg>
        <pc:inkChg chg="add del">
          <ac:chgData name="Tim Cook" userId="d1c7cfb340f2c7ab" providerId="LiveId" clId="{FAA41CA0-58A2-43D6-AEB4-78039B1EF375}" dt="2023-04-07T00:08:00.388" v="1524"/>
          <ac:inkMkLst>
            <pc:docMk/>
            <pc:sldMk cId="417398348" sldId="454"/>
            <ac:inkMk id="242" creationId="{11BEDC00-A7C9-C9A2-0DA3-303D4E4D1A2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3" creationId="{687220AB-5AC0-C9E1-BFA9-D6729568D33A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4" creationId="{09E16E92-6BAD-836D-AFA1-662B0B16181A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5" creationId="{2AAD5511-7E40-8431-CE5F-36C2D6820A7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6" creationId="{5C2B63B2-14D1-31B4-B0AC-F192F03C3C0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7" creationId="{3E11086F-D843-843A-8866-B60B3858A31D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8" creationId="{54668D4D-939B-C0B9-2B0D-6AB3FBC2A395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9" creationId="{F0630188-22FF-953A-73ED-BD94BDBBD58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50" creationId="{843ED4DD-F94D-3A39-F650-01614821A3F0}"/>
          </ac:inkMkLst>
        </pc:inkChg>
        <pc:inkChg chg="add del mod">
          <ac:chgData name="Tim Cook" userId="d1c7cfb340f2c7ab" providerId="LiveId" clId="{FAA41CA0-58A2-43D6-AEB4-78039B1EF375}" dt="2023-04-07T00:09:54.427" v="1617"/>
          <ac:inkMkLst>
            <pc:docMk/>
            <pc:sldMk cId="417398348" sldId="454"/>
            <ac:inkMk id="252" creationId="{610762C0-9C99-A8EA-92B3-7D4031CF6D67}"/>
          </ac:inkMkLst>
        </pc:inkChg>
        <pc:inkChg chg="add del mod">
          <ac:chgData name="Tim Cook" userId="d1c7cfb340f2c7ab" providerId="LiveId" clId="{FAA41CA0-58A2-43D6-AEB4-78039B1EF375}" dt="2023-04-07T00:09:48.084" v="1607"/>
          <ac:inkMkLst>
            <pc:docMk/>
            <pc:sldMk cId="417398348" sldId="454"/>
            <ac:inkMk id="253" creationId="{DC928FB5-3A9B-283D-82B2-21596C839B17}"/>
          </ac:inkMkLst>
        </pc:inkChg>
        <pc:inkChg chg="add del mod">
          <ac:chgData name="Tim Cook" userId="d1c7cfb340f2c7ab" providerId="LiveId" clId="{FAA41CA0-58A2-43D6-AEB4-78039B1EF375}" dt="2023-04-07T00:09:48.084" v="1609"/>
          <ac:inkMkLst>
            <pc:docMk/>
            <pc:sldMk cId="417398348" sldId="454"/>
            <ac:inkMk id="254" creationId="{7BC32C5C-62A5-8338-57BE-D43B5F012511}"/>
          </ac:inkMkLst>
        </pc:inkChg>
        <pc:inkChg chg="add del mod">
          <ac:chgData name="Tim Cook" userId="d1c7cfb340f2c7ab" providerId="LiveId" clId="{FAA41CA0-58A2-43D6-AEB4-78039B1EF375}" dt="2023-04-07T00:09:48.084" v="1606"/>
          <ac:inkMkLst>
            <pc:docMk/>
            <pc:sldMk cId="417398348" sldId="454"/>
            <ac:inkMk id="255" creationId="{46766BAA-36CA-1303-25E1-9E85D3C9A012}"/>
          </ac:inkMkLst>
        </pc:inkChg>
        <pc:inkChg chg="add del mod">
          <ac:chgData name="Tim Cook" userId="d1c7cfb340f2c7ab" providerId="LiveId" clId="{FAA41CA0-58A2-43D6-AEB4-78039B1EF375}" dt="2023-04-07T00:09:48.084" v="1608"/>
          <ac:inkMkLst>
            <pc:docMk/>
            <pc:sldMk cId="417398348" sldId="454"/>
            <ac:inkMk id="256" creationId="{F8D24903-CEA6-2A3C-5FFE-67C96B38F873}"/>
          </ac:inkMkLst>
        </pc:inkChg>
        <pc:inkChg chg="add del mod">
          <ac:chgData name="Tim Cook" userId="d1c7cfb340f2c7ab" providerId="LiveId" clId="{FAA41CA0-58A2-43D6-AEB4-78039B1EF375}" dt="2023-04-07T00:09:46.490" v="1605"/>
          <ac:inkMkLst>
            <pc:docMk/>
            <pc:sldMk cId="417398348" sldId="454"/>
            <ac:inkMk id="257" creationId="{89BD2B9B-2A57-BB74-7A30-315493C252E6}"/>
          </ac:inkMkLst>
        </pc:inkChg>
        <pc:inkChg chg="add del mod">
          <ac:chgData name="Tim Cook" userId="d1c7cfb340f2c7ab" providerId="LiveId" clId="{FAA41CA0-58A2-43D6-AEB4-78039B1EF375}" dt="2023-04-07T00:10:00.474" v="1626"/>
          <ac:inkMkLst>
            <pc:docMk/>
            <pc:sldMk cId="417398348" sldId="454"/>
            <ac:inkMk id="258" creationId="{0B258651-DF4B-7F8E-A235-1135E3CD0AD6}"/>
          </ac:inkMkLst>
        </pc:inkChg>
        <pc:inkChg chg="add">
          <ac:chgData name="Tim Cook" userId="d1c7cfb340f2c7ab" providerId="LiveId" clId="{FAA41CA0-58A2-43D6-AEB4-78039B1EF375}" dt="2023-04-07T00:08:57.876" v="1577" actId="9405"/>
          <ac:inkMkLst>
            <pc:docMk/>
            <pc:sldMk cId="417398348" sldId="454"/>
            <ac:inkMk id="260" creationId="{89310E49-CE13-CB36-569C-A0BC498531C0}"/>
          </ac:inkMkLst>
        </pc:inkChg>
      </pc:sldChg>
      <pc:sldChg chg="addSp delSp modSp mod">
        <pc:chgData name="Tim Cook" userId="d1c7cfb340f2c7ab" providerId="LiveId" clId="{FAA41CA0-58A2-43D6-AEB4-78039B1EF375}" dt="2023-04-07T00:15:01.347" v="1826"/>
        <pc:sldMkLst>
          <pc:docMk/>
          <pc:sldMk cId="1256741025" sldId="455"/>
        </pc:sldMkLst>
        <pc:grpChg chg="del mod">
          <ac:chgData name="Tim Cook" userId="d1c7cfb340f2c7ab" providerId="LiveId" clId="{FAA41CA0-58A2-43D6-AEB4-78039B1EF375}" dt="2023-04-07T00:04:06.480" v="1161"/>
          <ac:grpSpMkLst>
            <pc:docMk/>
            <pc:sldMk cId="1256741025" sldId="455"/>
            <ac:grpSpMk id="7" creationId="{ABD50FF7-2B1B-0CDB-F4A9-F12280C76FFB}"/>
          </ac:grpSpMkLst>
        </pc:grpChg>
        <pc:grpChg chg="del mod">
          <ac:chgData name="Tim Cook" userId="d1c7cfb340f2c7ab" providerId="LiveId" clId="{FAA41CA0-58A2-43D6-AEB4-78039B1EF375}" dt="2023-04-07T00:04:06.480" v="1161"/>
          <ac:grpSpMkLst>
            <pc:docMk/>
            <pc:sldMk cId="1256741025" sldId="455"/>
            <ac:grpSpMk id="10" creationId="{3E8437D2-C023-0D4C-3FC4-78C3E1791DEB}"/>
          </ac:grpSpMkLst>
        </pc:grpChg>
        <pc:grpChg chg="mod">
          <ac:chgData name="Tim Cook" userId="d1c7cfb340f2c7ab" providerId="LiveId" clId="{FAA41CA0-58A2-43D6-AEB4-78039B1EF375}" dt="2023-04-07T00:02:57.065" v="1049"/>
          <ac:grpSpMkLst>
            <pc:docMk/>
            <pc:sldMk cId="1256741025" sldId="455"/>
            <ac:grpSpMk id="13" creationId="{191977F1-EC4D-A8DE-891B-62B03EE3E7BB}"/>
          </ac:grpSpMkLst>
        </pc:grpChg>
        <pc:grpChg chg="del mod">
          <ac:chgData name="Tim Cook" userId="d1c7cfb340f2c7ab" providerId="LiveId" clId="{FAA41CA0-58A2-43D6-AEB4-78039B1EF375}" dt="2023-04-07T00:03:04.840" v="1059"/>
          <ac:grpSpMkLst>
            <pc:docMk/>
            <pc:sldMk cId="1256741025" sldId="455"/>
            <ac:grpSpMk id="16" creationId="{B449C93F-5C05-47CF-E5EC-582AF30E777B}"/>
          </ac:grpSpMkLst>
        </pc:grpChg>
        <pc:grpChg chg="del mod">
          <ac:chgData name="Tim Cook" userId="d1c7cfb340f2c7ab" providerId="LiveId" clId="{FAA41CA0-58A2-43D6-AEB4-78039B1EF375}" dt="2023-04-07T00:03:17.126" v="1065"/>
          <ac:grpSpMkLst>
            <pc:docMk/>
            <pc:sldMk cId="1256741025" sldId="455"/>
            <ac:grpSpMk id="23" creationId="{20A61C59-DA27-9E79-D9C8-BBF4A5904826}"/>
          </ac:grpSpMkLst>
        </pc:grpChg>
        <pc:grpChg chg="del mod">
          <ac:chgData name="Tim Cook" userId="d1c7cfb340f2c7ab" providerId="LiveId" clId="{FAA41CA0-58A2-43D6-AEB4-78039B1EF375}" dt="2023-04-07T00:03:44.653" v="1115"/>
          <ac:grpSpMkLst>
            <pc:docMk/>
            <pc:sldMk cId="1256741025" sldId="455"/>
            <ac:grpSpMk id="29" creationId="{81739706-1395-3C9F-DA6D-82A4F5529058}"/>
          </ac:grpSpMkLst>
        </pc:grpChg>
        <pc:grpChg chg="del mod">
          <ac:chgData name="Tim Cook" userId="d1c7cfb340f2c7ab" providerId="LiveId" clId="{FAA41CA0-58A2-43D6-AEB4-78039B1EF375}" dt="2023-04-07T00:03:30.745" v="1091"/>
          <ac:grpSpMkLst>
            <pc:docMk/>
            <pc:sldMk cId="1256741025" sldId="455"/>
            <ac:grpSpMk id="47" creationId="{E8B0F0E5-39E4-392C-ED71-5037393E92D1}"/>
          </ac:grpSpMkLst>
        </pc:grpChg>
        <pc:grpChg chg="del mod">
          <ac:chgData name="Tim Cook" userId="d1c7cfb340f2c7ab" providerId="LiveId" clId="{FAA41CA0-58A2-43D6-AEB4-78039B1EF375}" dt="2023-04-07T00:03:42.287" v="1113"/>
          <ac:grpSpMkLst>
            <pc:docMk/>
            <pc:sldMk cId="1256741025" sldId="455"/>
            <ac:grpSpMk id="49" creationId="{B04CB220-097F-6C6B-C347-1DB4035A6342}"/>
          </ac:grpSpMkLst>
        </pc:grpChg>
        <pc:grpChg chg="del mod">
          <ac:chgData name="Tim Cook" userId="d1c7cfb340f2c7ab" providerId="LiveId" clId="{FAA41CA0-58A2-43D6-AEB4-78039B1EF375}" dt="2023-04-07T00:03:42.287" v="1113"/>
          <ac:grpSpMkLst>
            <pc:docMk/>
            <pc:sldMk cId="1256741025" sldId="455"/>
            <ac:grpSpMk id="57" creationId="{EBC52F84-5081-F0F6-2EFB-D2E62E222C87}"/>
          </ac:grpSpMkLst>
        </pc:grpChg>
        <pc:grpChg chg="del mod">
          <ac:chgData name="Tim Cook" userId="d1c7cfb340f2c7ab" providerId="LiveId" clId="{FAA41CA0-58A2-43D6-AEB4-78039B1EF375}" dt="2023-04-07T00:03:38.221" v="1106"/>
          <ac:grpSpMkLst>
            <pc:docMk/>
            <pc:sldMk cId="1256741025" sldId="455"/>
            <ac:grpSpMk id="58" creationId="{B41B1257-2457-C321-AE89-7C6EC2BFB585}"/>
          </ac:grpSpMkLst>
        </pc:grpChg>
        <pc:grpChg chg="del mod">
          <ac:chgData name="Tim Cook" userId="d1c7cfb340f2c7ab" providerId="LiveId" clId="{FAA41CA0-58A2-43D6-AEB4-78039B1EF375}" dt="2023-04-07T00:04:20.910" v="1209"/>
          <ac:grpSpMkLst>
            <pc:docMk/>
            <pc:sldMk cId="1256741025" sldId="455"/>
            <ac:grpSpMk id="64" creationId="{625A74F2-9CBD-2BF1-5138-6006D7A6196C}"/>
          </ac:grpSpMkLst>
        </pc:grpChg>
        <pc:grpChg chg="del mod">
          <ac:chgData name="Tim Cook" userId="d1c7cfb340f2c7ab" providerId="LiveId" clId="{FAA41CA0-58A2-43D6-AEB4-78039B1EF375}" dt="2023-04-07T00:03:49.999" v="1129"/>
          <ac:grpSpMkLst>
            <pc:docMk/>
            <pc:sldMk cId="1256741025" sldId="455"/>
            <ac:grpSpMk id="66" creationId="{782BBE7C-2B36-F896-D898-79DFCC0F9876}"/>
          </ac:grpSpMkLst>
        </pc:grpChg>
        <pc:grpChg chg="del mod">
          <ac:chgData name="Tim Cook" userId="d1c7cfb340f2c7ab" providerId="LiveId" clId="{FAA41CA0-58A2-43D6-AEB4-78039B1EF375}" dt="2023-04-07T00:04:36.898" v="1225"/>
          <ac:grpSpMkLst>
            <pc:docMk/>
            <pc:sldMk cId="1256741025" sldId="455"/>
            <ac:grpSpMk id="74" creationId="{F29A7880-90E5-F1A9-1D22-381B72A5C0AC}"/>
          </ac:grpSpMkLst>
        </pc:grpChg>
        <pc:grpChg chg="del mod">
          <ac:chgData name="Tim Cook" userId="d1c7cfb340f2c7ab" providerId="LiveId" clId="{FAA41CA0-58A2-43D6-AEB4-78039B1EF375}" dt="2023-04-07T00:04:18.562" v="1191"/>
          <ac:grpSpMkLst>
            <pc:docMk/>
            <pc:sldMk cId="1256741025" sldId="455"/>
            <ac:grpSpMk id="82" creationId="{ED021B2C-BC55-E36C-AE39-BEE83351232F}"/>
          </ac:grpSpMkLst>
        </pc:grpChg>
        <pc:grpChg chg="del mod">
          <ac:chgData name="Tim Cook" userId="d1c7cfb340f2c7ab" providerId="LiveId" clId="{FAA41CA0-58A2-43D6-AEB4-78039B1EF375}" dt="2023-04-07T00:04:18.562" v="1193"/>
          <ac:grpSpMkLst>
            <pc:docMk/>
            <pc:sldMk cId="1256741025" sldId="455"/>
            <ac:grpSpMk id="90" creationId="{AE8654AD-F1E6-045E-CFB6-EC7239580E2C}"/>
          </ac:grpSpMkLst>
        </pc:grpChg>
        <pc:grpChg chg="del mod">
          <ac:chgData name="Tim Cook" userId="d1c7cfb340f2c7ab" providerId="LiveId" clId="{FAA41CA0-58A2-43D6-AEB4-78039B1EF375}" dt="2023-04-07T00:04:06.480" v="1161"/>
          <ac:grpSpMkLst>
            <pc:docMk/>
            <pc:sldMk cId="1256741025" sldId="455"/>
            <ac:grpSpMk id="99" creationId="{C167DE22-A267-7B12-CC49-0C37015BDB32}"/>
          </ac:grpSpMkLst>
        </pc:grpChg>
        <pc:grpChg chg="del mod">
          <ac:chgData name="Tim Cook" userId="d1c7cfb340f2c7ab" providerId="LiveId" clId="{FAA41CA0-58A2-43D6-AEB4-78039B1EF375}" dt="2023-04-07T00:04:11.435" v="1169"/>
          <ac:grpSpMkLst>
            <pc:docMk/>
            <pc:sldMk cId="1256741025" sldId="455"/>
            <ac:grpSpMk id="100" creationId="{48F47344-9A82-2CA8-E44C-6EA1D767DF73}"/>
          </ac:grpSpMkLst>
        </pc:grpChg>
        <pc:grpChg chg="del mod">
          <ac:chgData name="Tim Cook" userId="d1c7cfb340f2c7ab" providerId="LiveId" clId="{FAA41CA0-58A2-43D6-AEB4-78039B1EF375}" dt="2023-04-07T00:04:11.435" v="1169"/>
          <ac:grpSpMkLst>
            <pc:docMk/>
            <pc:sldMk cId="1256741025" sldId="455"/>
            <ac:grpSpMk id="108" creationId="{11A9B274-AA1D-7B0D-25CB-64381AF7DCCF}"/>
          </ac:grpSpMkLst>
        </pc:grpChg>
        <pc:grpChg chg="del mod">
          <ac:chgData name="Tim Cook" userId="d1c7cfb340f2c7ab" providerId="LiveId" clId="{FAA41CA0-58A2-43D6-AEB4-78039B1EF375}" dt="2023-04-07T00:04:15.367" v="1182"/>
          <ac:grpSpMkLst>
            <pc:docMk/>
            <pc:sldMk cId="1256741025" sldId="455"/>
            <ac:grpSpMk id="109" creationId="{01E9CD15-F4B5-29FE-0FE0-A9F931713D14}"/>
          </ac:grpSpMkLst>
        </pc:grpChg>
        <pc:grpChg chg="del mod">
          <ac:chgData name="Tim Cook" userId="d1c7cfb340f2c7ab" providerId="LiveId" clId="{FAA41CA0-58A2-43D6-AEB4-78039B1EF375}" dt="2023-04-07T00:04:28.987" v="1217"/>
          <ac:grpSpMkLst>
            <pc:docMk/>
            <pc:sldMk cId="1256741025" sldId="455"/>
            <ac:grpSpMk id="110" creationId="{1A7A726B-7348-ABEE-461F-5361C6F27A50}"/>
          </ac:grpSpMkLst>
        </pc:grpChg>
        <pc:grpChg chg="del mod">
          <ac:chgData name="Tim Cook" userId="d1c7cfb340f2c7ab" providerId="LiveId" clId="{FAA41CA0-58A2-43D6-AEB4-78039B1EF375}" dt="2023-04-07T00:04:29.969" v="1219"/>
          <ac:grpSpMkLst>
            <pc:docMk/>
            <pc:sldMk cId="1256741025" sldId="455"/>
            <ac:grpSpMk id="113" creationId="{235AEA6D-EB3E-F5FA-F100-8FDC235A26F5}"/>
          </ac:grpSpMkLst>
        </pc:grpChg>
        <pc:grpChg chg="del mod">
          <ac:chgData name="Tim Cook" userId="d1c7cfb340f2c7ab" providerId="LiveId" clId="{FAA41CA0-58A2-43D6-AEB4-78039B1EF375}" dt="2023-04-07T00:04:30.874" v="1221"/>
          <ac:grpSpMkLst>
            <pc:docMk/>
            <pc:sldMk cId="1256741025" sldId="455"/>
            <ac:grpSpMk id="115" creationId="{327B18C9-79E7-6195-924A-38C9E2E7EDFD}"/>
          </ac:grpSpMkLst>
        </pc:grpChg>
        <pc:grpChg chg="del mod">
          <ac:chgData name="Tim Cook" userId="d1c7cfb340f2c7ab" providerId="LiveId" clId="{FAA41CA0-58A2-43D6-AEB4-78039B1EF375}" dt="2023-04-07T00:14:20.561" v="1793"/>
          <ac:grpSpMkLst>
            <pc:docMk/>
            <pc:sldMk cId="1256741025" sldId="455"/>
            <ac:grpSpMk id="117" creationId="{A1A8AD71-0707-A6A9-97F7-1546FE45E46A}"/>
          </ac:grpSpMkLst>
        </pc:grpChg>
        <pc:grpChg chg="del mod">
          <ac:chgData name="Tim Cook" userId="d1c7cfb340f2c7ab" providerId="LiveId" clId="{FAA41CA0-58A2-43D6-AEB4-78039B1EF375}" dt="2023-04-07T00:15:01.347" v="1826"/>
          <ac:grpSpMkLst>
            <pc:docMk/>
            <pc:sldMk cId="1256741025" sldId="455"/>
            <ac:grpSpMk id="121" creationId="{C26EF812-1077-D512-BB10-3E4ECE7CD243}"/>
          </ac:grpSpMkLst>
        </pc:grpChg>
        <pc:grpChg chg="del mod">
          <ac:chgData name="Tim Cook" userId="d1c7cfb340f2c7ab" providerId="LiveId" clId="{FAA41CA0-58A2-43D6-AEB4-78039B1EF375}" dt="2023-04-07T00:14:34.028" v="1808"/>
          <ac:grpSpMkLst>
            <pc:docMk/>
            <pc:sldMk cId="1256741025" sldId="455"/>
            <ac:grpSpMk id="125" creationId="{81C80249-B879-ED59-04F6-21D0A04B9464}"/>
          </ac:grpSpMkLst>
        </pc:grpChg>
        <pc:grpChg chg="del mod">
          <ac:chgData name="Tim Cook" userId="d1c7cfb340f2c7ab" providerId="LiveId" clId="{FAA41CA0-58A2-43D6-AEB4-78039B1EF375}" dt="2023-04-07T00:14:31.966" v="1806"/>
          <ac:grpSpMkLst>
            <pc:docMk/>
            <pc:sldMk cId="1256741025" sldId="455"/>
            <ac:grpSpMk id="128" creationId="{238D4950-4198-80DE-149B-252F95D50737}"/>
          </ac:grpSpMkLst>
        </pc:grpChg>
        <pc:grpChg chg="del mod">
          <ac:chgData name="Tim Cook" userId="d1c7cfb340f2c7ab" providerId="LiveId" clId="{FAA41CA0-58A2-43D6-AEB4-78039B1EF375}" dt="2023-04-07T00:14:34.028" v="1808"/>
          <ac:grpSpMkLst>
            <pc:docMk/>
            <pc:sldMk cId="1256741025" sldId="455"/>
            <ac:grpSpMk id="131" creationId="{DFF6113E-B437-3DB6-0A97-DF7B50A02C08}"/>
          </ac:grpSpMkLst>
        </pc:grpChg>
        <pc:grpChg chg="mod">
          <ac:chgData name="Tim Cook" userId="d1c7cfb340f2c7ab" providerId="LiveId" clId="{FAA41CA0-58A2-43D6-AEB4-78039B1EF375}" dt="2023-04-07T00:14:38.095" v="1812"/>
          <ac:grpSpMkLst>
            <pc:docMk/>
            <pc:sldMk cId="1256741025" sldId="455"/>
            <ac:grpSpMk id="133" creationId="{87212123-7264-C073-08FA-A3D2464EC66E}"/>
          </ac:grpSpMkLst>
        </pc:grpChg>
        <pc:grpChg chg="del mod">
          <ac:chgData name="Tim Cook" userId="d1c7cfb340f2c7ab" providerId="LiveId" clId="{FAA41CA0-58A2-43D6-AEB4-78039B1EF375}" dt="2023-04-07T00:14:44.840" v="1818"/>
          <ac:grpSpMkLst>
            <pc:docMk/>
            <pc:sldMk cId="1256741025" sldId="455"/>
            <ac:grpSpMk id="137" creationId="{A595FFE3-E456-63CD-4D20-4D3B79D80E23}"/>
          </ac:grpSpMkLst>
        </pc:grpChg>
        <pc:grpChg chg="del mod">
          <ac:chgData name="Tim Cook" userId="d1c7cfb340f2c7ab" providerId="LiveId" clId="{FAA41CA0-58A2-43D6-AEB4-78039B1EF375}" dt="2023-04-07T00:14:50.363" v="1821"/>
          <ac:grpSpMkLst>
            <pc:docMk/>
            <pc:sldMk cId="1256741025" sldId="455"/>
            <ac:grpSpMk id="139" creationId="{CFF27ACA-5E56-E9E1-DBAB-7FADDEC21916}"/>
          </ac:grpSpMkLst>
        </pc:grpChg>
        <pc:grpChg chg="mod">
          <ac:chgData name="Tim Cook" userId="d1c7cfb340f2c7ab" providerId="LiveId" clId="{FAA41CA0-58A2-43D6-AEB4-78039B1EF375}" dt="2023-04-07T00:14:50.363" v="1821"/>
          <ac:grpSpMkLst>
            <pc:docMk/>
            <pc:sldMk cId="1256741025" sldId="455"/>
            <ac:grpSpMk id="141" creationId="{51F2DF9A-841D-E1E7-187F-303DD7DC040D}"/>
          </ac:grpSpMkLst>
        </pc:grpChg>
        <pc:grpChg chg="mod">
          <ac:chgData name="Tim Cook" userId="d1c7cfb340f2c7ab" providerId="LiveId" clId="{FAA41CA0-58A2-43D6-AEB4-78039B1EF375}" dt="2023-04-07T00:15:01.347" v="1826"/>
          <ac:grpSpMkLst>
            <pc:docMk/>
            <pc:sldMk cId="1256741025" sldId="455"/>
            <ac:grpSpMk id="144" creationId="{36DE8D8C-0066-F323-DF4F-F3DCF6B60908}"/>
          </ac:grpSpMkLst>
        </pc:grpChg>
        <pc:inkChg chg="add del mod">
          <ac:chgData name="Tim Cook" userId="d1c7cfb340f2c7ab" providerId="LiveId" clId="{FAA41CA0-58A2-43D6-AEB4-78039B1EF375}" dt="2023-04-07T00:14:38.095" v="1811"/>
          <ac:inkMkLst>
            <pc:docMk/>
            <pc:sldMk cId="1256741025" sldId="455"/>
            <ac:inkMk id="3" creationId="{E137545D-1949-8704-59BD-FE4E078471F4}"/>
          </ac:inkMkLst>
        </pc:inkChg>
        <pc:inkChg chg="add del mod">
          <ac:chgData name="Tim Cook" userId="d1c7cfb340f2c7ab" providerId="LiveId" clId="{FAA41CA0-58A2-43D6-AEB4-78039B1EF375}" dt="2023-04-07T00:14:21.014" v="1794"/>
          <ac:inkMkLst>
            <pc:docMk/>
            <pc:sldMk cId="1256741025" sldId="455"/>
            <ac:inkMk id="4" creationId="{974D2010-E4C8-9F36-9077-AF09B3404580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5" creationId="{5BF1669A-0E8A-D851-119C-61D2A390346A}"/>
          </ac:inkMkLst>
        </pc:inkChg>
        <pc:inkChg chg="add del">
          <ac:chgData name="Tim Cook" userId="d1c7cfb340f2c7ab" providerId="LiveId" clId="{FAA41CA0-58A2-43D6-AEB4-78039B1EF375}" dt="2023-04-07T00:02:50.688" v="1042"/>
          <ac:inkMkLst>
            <pc:docMk/>
            <pc:sldMk cId="1256741025" sldId="455"/>
            <ac:inkMk id="6" creationId="{C8FCACEB-D168-753E-1F14-7F4050B21EA3}"/>
          </ac:inkMkLst>
        </pc:inkChg>
        <pc:inkChg chg="add mod">
          <ac:chgData name="Tim Cook" userId="d1c7cfb340f2c7ab" providerId="LiveId" clId="{FAA41CA0-58A2-43D6-AEB4-78039B1EF375}" dt="2023-04-07T00:14:20.561" v="1793"/>
          <ac:inkMkLst>
            <pc:docMk/>
            <pc:sldMk cId="1256741025" sldId="455"/>
            <ac:inkMk id="8" creationId="{4259EB1E-1920-FE23-1227-7432C8D36841}"/>
          </ac:inkMkLst>
        </pc:inkChg>
        <pc:inkChg chg="add del mod">
          <ac:chgData name="Tim Cook" userId="d1c7cfb340f2c7ab" providerId="LiveId" clId="{FAA41CA0-58A2-43D6-AEB4-78039B1EF375}" dt="2023-04-07T00:14:20.561" v="1793"/>
          <ac:inkMkLst>
            <pc:docMk/>
            <pc:sldMk cId="1256741025" sldId="455"/>
            <ac:inkMk id="9" creationId="{34724C18-9743-E966-3B49-F63C85B5E36C}"/>
          </ac:inkMkLst>
        </pc:inkChg>
        <pc:inkChg chg="add mod">
          <ac:chgData name="Tim Cook" userId="d1c7cfb340f2c7ab" providerId="LiveId" clId="{FAA41CA0-58A2-43D6-AEB4-78039B1EF375}" dt="2023-04-07T00:02:57.065" v="1049"/>
          <ac:inkMkLst>
            <pc:docMk/>
            <pc:sldMk cId="1256741025" sldId="455"/>
            <ac:inkMk id="11" creationId="{51F918E3-942C-B1B2-9CA7-231F68D1C0BF}"/>
          </ac:inkMkLst>
        </pc:inkChg>
        <pc:inkChg chg="add mod">
          <ac:chgData name="Tim Cook" userId="d1c7cfb340f2c7ab" providerId="LiveId" clId="{FAA41CA0-58A2-43D6-AEB4-78039B1EF375}" dt="2023-04-07T00:02:57.065" v="1049"/>
          <ac:inkMkLst>
            <pc:docMk/>
            <pc:sldMk cId="1256741025" sldId="455"/>
            <ac:inkMk id="12" creationId="{0308EE90-E057-6965-8584-362F40059D3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4" creationId="{66ADFBCD-F45D-4EDA-61BC-8A5450F2399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5" creationId="{F3D93519-10BD-77AE-B4B3-BEA67761254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7" creationId="{135D2827-2AEB-470D-B2C5-15BAD9416253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8" creationId="{1482D72B-9C7F-2363-0E7A-751809E82F22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9" creationId="{993FC8F7-9CD0-CB62-65AD-05A6CD00F127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20" creationId="{18380AA9-5064-D8B1-A90F-8F92A20B699F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21" creationId="{12BD836E-0798-86B9-AF03-C6404C5FB0E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22" creationId="{56886E10-8829-1E62-4E8C-161DFD5BEA4E}"/>
          </ac:inkMkLst>
        </pc:inkChg>
        <pc:inkChg chg="add del mod">
          <ac:chgData name="Tim Cook" userId="d1c7cfb340f2c7ab" providerId="LiveId" clId="{FAA41CA0-58A2-43D6-AEB4-78039B1EF375}" dt="2023-04-07T00:04:22" v="1212"/>
          <ac:inkMkLst>
            <pc:docMk/>
            <pc:sldMk cId="1256741025" sldId="455"/>
            <ac:inkMk id="24" creationId="{4C07E539-6E9F-1939-A9A0-C123526928A0}"/>
          </ac:inkMkLst>
        </pc:inkChg>
        <pc:inkChg chg="add del mod">
          <ac:chgData name="Tim Cook" userId="d1c7cfb340f2c7ab" providerId="LiveId" clId="{FAA41CA0-58A2-43D6-AEB4-78039B1EF375}" dt="2023-04-07T00:04:17.063" v="1186"/>
          <ac:inkMkLst>
            <pc:docMk/>
            <pc:sldMk cId="1256741025" sldId="455"/>
            <ac:inkMk id="25" creationId="{05117BA3-D088-F812-E76A-DEF74CF72170}"/>
          </ac:inkMkLst>
        </pc:inkChg>
        <pc:inkChg chg="add del mod">
          <ac:chgData name="Tim Cook" userId="d1c7cfb340f2c7ab" providerId="LiveId" clId="{FAA41CA0-58A2-43D6-AEB4-78039B1EF375}" dt="2023-04-07T00:04:17.063" v="1187"/>
          <ac:inkMkLst>
            <pc:docMk/>
            <pc:sldMk cId="1256741025" sldId="455"/>
            <ac:inkMk id="26" creationId="{2ECEE491-2F02-262C-B778-28B814A2FE69}"/>
          </ac:inkMkLst>
        </pc:inkChg>
        <pc:inkChg chg="add del mod">
          <ac:chgData name="Tim Cook" userId="d1c7cfb340f2c7ab" providerId="LiveId" clId="{FAA41CA0-58A2-43D6-AEB4-78039B1EF375}" dt="2023-04-07T00:04:17.063" v="1185"/>
          <ac:inkMkLst>
            <pc:docMk/>
            <pc:sldMk cId="1256741025" sldId="455"/>
            <ac:inkMk id="27" creationId="{E6B3CA94-3F54-9BD1-8961-FFB60B44834C}"/>
          </ac:inkMkLst>
        </pc:inkChg>
        <pc:inkChg chg="add del mod">
          <ac:chgData name="Tim Cook" userId="d1c7cfb340f2c7ab" providerId="LiveId" clId="{FAA41CA0-58A2-43D6-AEB4-78039B1EF375}" dt="2023-04-07T00:04:17.063" v="1188"/>
          <ac:inkMkLst>
            <pc:docMk/>
            <pc:sldMk cId="1256741025" sldId="455"/>
            <ac:inkMk id="28" creationId="{CF05CF03-EF87-1A93-A979-4C8FF99B482A}"/>
          </ac:inkMkLst>
        </pc:inkChg>
        <pc:inkChg chg="add del">
          <ac:chgData name="Tim Cook" userId="d1c7cfb340f2c7ab" providerId="LiveId" clId="{FAA41CA0-58A2-43D6-AEB4-78039B1EF375}" dt="2023-04-07T00:03:21.336" v="1073"/>
          <ac:inkMkLst>
            <pc:docMk/>
            <pc:sldMk cId="1256741025" sldId="455"/>
            <ac:inkMk id="30" creationId="{605EE7C9-DFB7-AE7A-38D0-B6D5051925EB}"/>
          </ac:inkMkLst>
        </pc:inkChg>
        <pc:inkChg chg="add del">
          <ac:chgData name="Tim Cook" userId="d1c7cfb340f2c7ab" providerId="LiveId" clId="{FAA41CA0-58A2-43D6-AEB4-78039B1EF375}" dt="2023-04-07T00:03:20.792" v="1071"/>
          <ac:inkMkLst>
            <pc:docMk/>
            <pc:sldMk cId="1256741025" sldId="455"/>
            <ac:inkMk id="31" creationId="{7AD61C14-402B-1C8E-6FBF-97DB3A7344D9}"/>
          </ac:inkMkLst>
        </pc:inkChg>
        <pc:inkChg chg="add del">
          <ac:chgData name="Tim Cook" userId="d1c7cfb340f2c7ab" providerId="LiveId" clId="{FAA41CA0-58A2-43D6-AEB4-78039B1EF375}" dt="2023-04-07T00:03:20.792" v="1072"/>
          <ac:inkMkLst>
            <pc:docMk/>
            <pc:sldMk cId="1256741025" sldId="455"/>
            <ac:inkMk id="32" creationId="{1DFAFEAA-FDEB-EEFA-4E6C-96F432D7CDFD}"/>
          </ac:inkMkLst>
        </pc:inkChg>
        <pc:inkChg chg="add del">
          <ac:chgData name="Tim Cook" userId="d1c7cfb340f2c7ab" providerId="LiveId" clId="{FAA41CA0-58A2-43D6-AEB4-78039B1EF375}" dt="2023-04-07T00:03:21.336" v="1074"/>
          <ac:inkMkLst>
            <pc:docMk/>
            <pc:sldMk cId="1256741025" sldId="455"/>
            <ac:inkMk id="33" creationId="{0CB2A215-136F-AFEA-3AE7-FE9A68E7142E}"/>
          </ac:inkMkLst>
        </pc:inkChg>
        <pc:inkChg chg="add del">
          <ac:chgData name="Tim Cook" userId="d1c7cfb340f2c7ab" providerId="LiveId" clId="{FAA41CA0-58A2-43D6-AEB4-78039B1EF375}" dt="2023-04-07T00:03:21.336" v="1075"/>
          <ac:inkMkLst>
            <pc:docMk/>
            <pc:sldMk cId="1256741025" sldId="455"/>
            <ac:inkMk id="34" creationId="{E8BEC579-784F-29C1-7294-5A60E28495FE}"/>
          </ac:inkMkLst>
        </pc:inkChg>
        <pc:inkChg chg="add del mod">
          <ac:chgData name="Tim Cook" userId="d1c7cfb340f2c7ab" providerId="LiveId" clId="{FAA41CA0-58A2-43D6-AEB4-78039B1EF375}" dt="2023-04-07T00:03:28.673" v="1089"/>
          <ac:inkMkLst>
            <pc:docMk/>
            <pc:sldMk cId="1256741025" sldId="455"/>
            <ac:inkMk id="35" creationId="{3EC76142-19FF-F2E8-5B32-0CD123A094D1}"/>
          </ac:inkMkLst>
        </pc:inkChg>
        <pc:inkChg chg="add del mod">
          <ac:chgData name="Tim Cook" userId="d1c7cfb340f2c7ab" providerId="LiveId" clId="{FAA41CA0-58A2-43D6-AEB4-78039B1EF375}" dt="2023-04-07T00:04:19.028" v="1197"/>
          <ac:inkMkLst>
            <pc:docMk/>
            <pc:sldMk cId="1256741025" sldId="455"/>
            <ac:inkMk id="36" creationId="{08CF4273-DBF3-C3E2-6FA7-52187B34E6F1}"/>
          </ac:inkMkLst>
        </pc:inkChg>
        <pc:inkChg chg="add del mod">
          <ac:chgData name="Tim Cook" userId="d1c7cfb340f2c7ab" providerId="LiveId" clId="{FAA41CA0-58A2-43D6-AEB4-78039B1EF375}" dt="2023-04-07T00:04:19.028" v="1196"/>
          <ac:inkMkLst>
            <pc:docMk/>
            <pc:sldMk cId="1256741025" sldId="455"/>
            <ac:inkMk id="37" creationId="{44B4378B-6367-BE47-DF09-6BA75D2227F1}"/>
          </ac:inkMkLst>
        </pc:inkChg>
        <pc:inkChg chg="add del mod">
          <ac:chgData name="Tim Cook" userId="d1c7cfb340f2c7ab" providerId="LiveId" clId="{FAA41CA0-58A2-43D6-AEB4-78039B1EF375}" dt="2023-04-07T00:04:20.906" v="1202"/>
          <ac:inkMkLst>
            <pc:docMk/>
            <pc:sldMk cId="1256741025" sldId="455"/>
            <ac:inkMk id="38" creationId="{1A3BB1D3-D6B4-808A-7F1C-09A4493C725B}"/>
          </ac:inkMkLst>
        </pc:inkChg>
        <pc:inkChg chg="add del mod">
          <ac:chgData name="Tim Cook" userId="d1c7cfb340f2c7ab" providerId="LiveId" clId="{FAA41CA0-58A2-43D6-AEB4-78039B1EF375}" dt="2023-04-07T00:04:20.906" v="1205"/>
          <ac:inkMkLst>
            <pc:docMk/>
            <pc:sldMk cId="1256741025" sldId="455"/>
            <ac:inkMk id="39" creationId="{D7C2CBB3-370D-0F17-7CA0-2F552D40FB12}"/>
          </ac:inkMkLst>
        </pc:inkChg>
        <pc:inkChg chg="add del mod">
          <ac:chgData name="Tim Cook" userId="d1c7cfb340f2c7ab" providerId="LiveId" clId="{FAA41CA0-58A2-43D6-AEB4-78039B1EF375}" dt="2023-04-07T00:04:20.906" v="1208"/>
          <ac:inkMkLst>
            <pc:docMk/>
            <pc:sldMk cId="1256741025" sldId="455"/>
            <ac:inkMk id="40" creationId="{070780ED-724A-E15B-A661-B0B5F868C2C0}"/>
          </ac:inkMkLst>
        </pc:inkChg>
        <pc:inkChg chg="add del mod">
          <ac:chgData name="Tim Cook" userId="d1c7cfb340f2c7ab" providerId="LiveId" clId="{FAA41CA0-58A2-43D6-AEB4-78039B1EF375}" dt="2023-04-07T00:03:32.425" v="1093"/>
          <ac:inkMkLst>
            <pc:docMk/>
            <pc:sldMk cId="1256741025" sldId="455"/>
            <ac:inkMk id="41" creationId="{D7EE7B14-B55C-9804-298B-D27662F14E78}"/>
          </ac:inkMkLst>
        </pc:inkChg>
        <pc:inkChg chg="add del mod">
          <ac:chgData name="Tim Cook" userId="d1c7cfb340f2c7ab" providerId="LiveId" clId="{FAA41CA0-58A2-43D6-AEB4-78039B1EF375}" dt="2023-04-07T00:03:32.425" v="1097"/>
          <ac:inkMkLst>
            <pc:docMk/>
            <pc:sldMk cId="1256741025" sldId="455"/>
            <ac:inkMk id="42" creationId="{1194571D-00C2-C4CA-342F-4F2F9F8C8936}"/>
          </ac:inkMkLst>
        </pc:inkChg>
        <pc:inkChg chg="add del mod">
          <ac:chgData name="Tim Cook" userId="d1c7cfb340f2c7ab" providerId="LiveId" clId="{FAA41CA0-58A2-43D6-AEB4-78039B1EF375}" dt="2023-04-07T00:03:32.425" v="1092"/>
          <ac:inkMkLst>
            <pc:docMk/>
            <pc:sldMk cId="1256741025" sldId="455"/>
            <ac:inkMk id="43" creationId="{F86820B8-20C2-A68B-0EFE-59E7A58EF079}"/>
          </ac:inkMkLst>
        </pc:inkChg>
        <pc:inkChg chg="add del mod">
          <ac:chgData name="Tim Cook" userId="d1c7cfb340f2c7ab" providerId="LiveId" clId="{FAA41CA0-58A2-43D6-AEB4-78039B1EF375}" dt="2023-04-07T00:03:32.425" v="1095"/>
          <ac:inkMkLst>
            <pc:docMk/>
            <pc:sldMk cId="1256741025" sldId="455"/>
            <ac:inkMk id="44" creationId="{25F2C132-6AD1-18D1-6DD8-594F31E4A9F0}"/>
          </ac:inkMkLst>
        </pc:inkChg>
        <pc:inkChg chg="add del mod">
          <ac:chgData name="Tim Cook" userId="d1c7cfb340f2c7ab" providerId="LiveId" clId="{FAA41CA0-58A2-43D6-AEB4-78039B1EF375}" dt="2023-04-07T00:03:32.425" v="1096"/>
          <ac:inkMkLst>
            <pc:docMk/>
            <pc:sldMk cId="1256741025" sldId="455"/>
            <ac:inkMk id="45" creationId="{94BD0A38-AEC2-42FF-D4BD-EC40A08AC98A}"/>
          </ac:inkMkLst>
        </pc:inkChg>
        <pc:inkChg chg="add del mod">
          <ac:chgData name="Tim Cook" userId="d1c7cfb340f2c7ab" providerId="LiveId" clId="{FAA41CA0-58A2-43D6-AEB4-78039B1EF375}" dt="2023-04-07T00:03:32.425" v="1094"/>
          <ac:inkMkLst>
            <pc:docMk/>
            <pc:sldMk cId="1256741025" sldId="455"/>
            <ac:inkMk id="46" creationId="{F7E1C3FB-1098-2655-11F8-4269963F2252}"/>
          </ac:inkMkLst>
        </pc:inkChg>
        <pc:inkChg chg="add del mod">
          <ac:chgData name="Tim Cook" userId="d1c7cfb340f2c7ab" providerId="LiveId" clId="{FAA41CA0-58A2-43D6-AEB4-78039B1EF375}" dt="2023-04-07T00:04:20.910" v="1211"/>
          <ac:inkMkLst>
            <pc:docMk/>
            <pc:sldMk cId="1256741025" sldId="455"/>
            <ac:inkMk id="48" creationId="{941623FE-07FC-C50F-E7F6-9C637382D9CF}"/>
          </ac:inkMkLst>
        </pc:inkChg>
        <pc:inkChg chg="add del mod">
          <ac:chgData name="Tim Cook" userId="d1c7cfb340f2c7ab" providerId="LiveId" clId="{FAA41CA0-58A2-43D6-AEB4-78039B1EF375}" dt="2023-04-07T00:03:38.221" v="1106"/>
          <ac:inkMkLst>
            <pc:docMk/>
            <pc:sldMk cId="1256741025" sldId="455"/>
            <ac:inkMk id="50" creationId="{EA70D34F-B1AE-A28F-FACC-4123A36A2358}"/>
          </ac:inkMkLst>
        </pc:inkChg>
        <pc:inkChg chg="add del mod">
          <ac:chgData name="Tim Cook" userId="d1c7cfb340f2c7ab" providerId="LiveId" clId="{FAA41CA0-58A2-43D6-AEB4-78039B1EF375}" dt="2023-04-07T00:03:38.221" v="1107"/>
          <ac:inkMkLst>
            <pc:docMk/>
            <pc:sldMk cId="1256741025" sldId="455"/>
            <ac:inkMk id="51" creationId="{D80DE535-8FB6-B69D-DDAE-5D3B2C8ABDE3}"/>
          </ac:inkMkLst>
        </pc:inkChg>
        <pc:inkChg chg="add del mod">
          <ac:chgData name="Tim Cook" userId="d1c7cfb340f2c7ab" providerId="LiveId" clId="{FAA41CA0-58A2-43D6-AEB4-78039B1EF375}" dt="2023-04-07T00:04:20.906" v="1207"/>
          <ac:inkMkLst>
            <pc:docMk/>
            <pc:sldMk cId="1256741025" sldId="455"/>
            <ac:inkMk id="52" creationId="{C1B80E26-BC71-BA4D-4E19-2028031BA357}"/>
          </ac:inkMkLst>
        </pc:inkChg>
        <pc:inkChg chg="add del mod">
          <ac:chgData name="Tim Cook" userId="d1c7cfb340f2c7ab" providerId="LiveId" clId="{FAA41CA0-58A2-43D6-AEB4-78039B1EF375}" dt="2023-04-07T00:04:20.906" v="1206"/>
          <ac:inkMkLst>
            <pc:docMk/>
            <pc:sldMk cId="1256741025" sldId="455"/>
            <ac:inkMk id="53" creationId="{588611ED-05A4-C4C0-9564-7A87AEFE1759}"/>
          </ac:inkMkLst>
        </pc:inkChg>
        <pc:inkChg chg="add del mod">
          <ac:chgData name="Tim Cook" userId="d1c7cfb340f2c7ab" providerId="LiveId" clId="{FAA41CA0-58A2-43D6-AEB4-78039B1EF375}" dt="2023-04-07T00:04:20.906" v="1198"/>
          <ac:inkMkLst>
            <pc:docMk/>
            <pc:sldMk cId="1256741025" sldId="455"/>
            <ac:inkMk id="54" creationId="{6FF4EEEC-1C30-3124-C2D8-E14C802FAC5E}"/>
          </ac:inkMkLst>
        </pc:inkChg>
        <pc:inkChg chg="add del mod">
          <ac:chgData name="Tim Cook" userId="d1c7cfb340f2c7ab" providerId="LiveId" clId="{FAA41CA0-58A2-43D6-AEB4-78039B1EF375}" dt="2023-04-07T00:04:20.906" v="1200"/>
          <ac:inkMkLst>
            <pc:docMk/>
            <pc:sldMk cId="1256741025" sldId="455"/>
            <ac:inkMk id="55" creationId="{5383EE5A-4F6B-CADA-7CFC-12EC393A8E48}"/>
          </ac:inkMkLst>
        </pc:inkChg>
        <pc:inkChg chg="add del mod">
          <ac:chgData name="Tim Cook" userId="d1c7cfb340f2c7ab" providerId="LiveId" clId="{FAA41CA0-58A2-43D6-AEB4-78039B1EF375}" dt="2023-04-07T00:04:20.910" v="1209"/>
          <ac:inkMkLst>
            <pc:docMk/>
            <pc:sldMk cId="1256741025" sldId="455"/>
            <ac:inkMk id="56" creationId="{7568D0E8-DDF5-B59B-224F-A084A29F054E}"/>
          </ac:inkMkLst>
        </pc:inkChg>
        <pc:inkChg chg="add del mod">
          <ac:chgData name="Tim Cook" userId="d1c7cfb340f2c7ab" providerId="LiveId" clId="{FAA41CA0-58A2-43D6-AEB4-78039B1EF375}" dt="2023-04-07T00:04:20.906" v="1203"/>
          <ac:inkMkLst>
            <pc:docMk/>
            <pc:sldMk cId="1256741025" sldId="455"/>
            <ac:inkMk id="59" creationId="{05DAA762-5DC7-1A74-4DB8-3DFC27EB0777}"/>
          </ac:inkMkLst>
        </pc:inkChg>
        <pc:inkChg chg="add del mod">
          <ac:chgData name="Tim Cook" userId="d1c7cfb340f2c7ab" providerId="LiveId" clId="{FAA41CA0-58A2-43D6-AEB4-78039B1EF375}" dt="2023-04-07T00:04:20.906" v="1199"/>
          <ac:inkMkLst>
            <pc:docMk/>
            <pc:sldMk cId="1256741025" sldId="455"/>
            <ac:inkMk id="60" creationId="{900551A7-52E5-CE62-4EDF-438F0C2FC674}"/>
          </ac:inkMkLst>
        </pc:inkChg>
        <pc:inkChg chg="add del mod">
          <ac:chgData name="Tim Cook" userId="d1c7cfb340f2c7ab" providerId="LiveId" clId="{FAA41CA0-58A2-43D6-AEB4-78039B1EF375}" dt="2023-04-07T00:04:20.906" v="1201"/>
          <ac:inkMkLst>
            <pc:docMk/>
            <pc:sldMk cId="1256741025" sldId="455"/>
            <ac:inkMk id="61" creationId="{661A1F17-EE75-5FBC-60AE-8F9648210CAB}"/>
          </ac:inkMkLst>
        </pc:inkChg>
        <pc:inkChg chg="add del mod">
          <ac:chgData name="Tim Cook" userId="d1c7cfb340f2c7ab" providerId="LiveId" clId="{FAA41CA0-58A2-43D6-AEB4-78039B1EF375}" dt="2023-04-07T00:04:20.910" v="1210"/>
          <ac:inkMkLst>
            <pc:docMk/>
            <pc:sldMk cId="1256741025" sldId="455"/>
            <ac:inkMk id="62" creationId="{3286003C-9BB5-DD68-4D60-754857D4CAC6}"/>
          </ac:inkMkLst>
        </pc:inkChg>
        <pc:inkChg chg="add del mod">
          <ac:chgData name="Tim Cook" userId="d1c7cfb340f2c7ab" providerId="LiveId" clId="{FAA41CA0-58A2-43D6-AEB4-78039B1EF375}" dt="2023-04-07T00:04:20.906" v="1204"/>
          <ac:inkMkLst>
            <pc:docMk/>
            <pc:sldMk cId="1256741025" sldId="455"/>
            <ac:inkMk id="63" creationId="{742DF9AF-025B-25C0-8E2F-D520F0287742}"/>
          </ac:inkMkLst>
        </pc:inkChg>
        <pc:inkChg chg="add del mod">
          <ac:chgData name="Tim Cook" userId="d1c7cfb340f2c7ab" providerId="LiveId" clId="{FAA41CA0-58A2-43D6-AEB4-78039B1EF375}" dt="2023-04-07T00:04:22.545" v="1214"/>
          <ac:inkMkLst>
            <pc:docMk/>
            <pc:sldMk cId="1256741025" sldId="455"/>
            <ac:inkMk id="65" creationId="{CD99B638-E561-E0DE-3529-2E1A8D698186}"/>
          </ac:inkMkLst>
        </pc:inkChg>
        <pc:inkChg chg="add del">
          <ac:chgData name="Tim Cook" userId="d1c7cfb340f2c7ab" providerId="LiveId" clId="{FAA41CA0-58A2-43D6-AEB4-78039B1EF375}" dt="2023-04-07T00:03:49.075" v="1125"/>
          <ac:inkMkLst>
            <pc:docMk/>
            <pc:sldMk cId="1256741025" sldId="455"/>
            <ac:inkMk id="67" creationId="{F272D5E5-37E9-E1E6-FE38-E7A61D414D91}"/>
          </ac:inkMkLst>
        </pc:inkChg>
        <pc:inkChg chg="add del">
          <ac:chgData name="Tim Cook" userId="d1c7cfb340f2c7ab" providerId="LiveId" clId="{FAA41CA0-58A2-43D6-AEB4-78039B1EF375}" dt="2023-04-07T00:03:49.075" v="1124"/>
          <ac:inkMkLst>
            <pc:docMk/>
            <pc:sldMk cId="1256741025" sldId="455"/>
            <ac:inkMk id="68" creationId="{C2D09D45-BF8D-F277-49D6-012D497DB57F}"/>
          </ac:inkMkLst>
        </pc:inkChg>
        <pc:inkChg chg="add del">
          <ac:chgData name="Tim Cook" userId="d1c7cfb340f2c7ab" providerId="LiveId" clId="{FAA41CA0-58A2-43D6-AEB4-78039B1EF375}" dt="2023-04-07T00:03:49.075" v="1123"/>
          <ac:inkMkLst>
            <pc:docMk/>
            <pc:sldMk cId="1256741025" sldId="455"/>
            <ac:inkMk id="69" creationId="{E2C274BC-FB92-A512-813D-B7A4C88F03DD}"/>
          </ac:inkMkLst>
        </pc:inkChg>
        <pc:inkChg chg="add del mod">
          <ac:chgData name="Tim Cook" userId="d1c7cfb340f2c7ab" providerId="LiveId" clId="{FAA41CA0-58A2-43D6-AEB4-78039B1EF375}" dt="2023-04-07T00:04:22" v="1213"/>
          <ac:inkMkLst>
            <pc:docMk/>
            <pc:sldMk cId="1256741025" sldId="455"/>
            <ac:inkMk id="70" creationId="{818DE2BD-59CA-202E-6AB1-E0FC9EE713C6}"/>
          </ac:inkMkLst>
        </pc:inkChg>
        <pc:inkChg chg="add del">
          <ac:chgData name="Tim Cook" userId="d1c7cfb340f2c7ab" providerId="LiveId" clId="{FAA41CA0-58A2-43D6-AEB4-78039B1EF375}" dt="2023-04-07T00:03:49.782" v="1128"/>
          <ac:inkMkLst>
            <pc:docMk/>
            <pc:sldMk cId="1256741025" sldId="455"/>
            <ac:inkMk id="71" creationId="{2C50F4E3-6FFD-C672-9128-543FD1AE4363}"/>
          </ac:inkMkLst>
        </pc:inkChg>
        <pc:inkChg chg="add del">
          <ac:chgData name="Tim Cook" userId="d1c7cfb340f2c7ab" providerId="LiveId" clId="{FAA41CA0-58A2-43D6-AEB4-78039B1EF375}" dt="2023-04-07T00:03:49.782" v="1126"/>
          <ac:inkMkLst>
            <pc:docMk/>
            <pc:sldMk cId="1256741025" sldId="455"/>
            <ac:inkMk id="72" creationId="{C9C8753A-629C-0B6E-79D3-19259B57FC1E}"/>
          </ac:inkMkLst>
        </pc:inkChg>
        <pc:inkChg chg="add del">
          <ac:chgData name="Tim Cook" userId="d1c7cfb340f2c7ab" providerId="LiveId" clId="{FAA41CA0-58A2-43D6-AEB4-78039B1EF375}" dt="2023-04-07T00:03:49.782" v="1127"/>
          <ac:inkMkLst>
            <pc:docMk/>
            <pc:sldMk cId="1256741025" sldId="455"/>
            <ac:inkMk id="73" creationId="{3A564743-34C7-AA57-765C-3A0D9DD8A884}"/>
          </ac:inkMkLst>
        </pc:inkChg>
        <pc:inkChg chg="add del mod">
          <ac:chgData name="Tim Cook" userId="d1c7cfb340f2c7ab" providerId="LiveId" clId="{FAA41CA0-58A2-43D6-AEB4-78039B1EF375}" dt="2023-04-07T00:04:18.562" v="1190"/>
          <ac:inkMkLst>
            <pc:docMk/>
            <pc:sldMk cId="1256741025" sldId="455"/>
            <ac:inkMk id="75" creationId="{170F995F-95CC-7295-04E1-7F913ECEA52B}"/>
          </ac:inkMkLst>
        </pc:inkChg>
        <pc:inkChg chg="add del mod">
          <ac:chgData name="Tim Cook" userId="d1c7cfb340f2c7ab" providerId="LiveId" clId="{FAA41CA0-58A2-43D6-AEB4-78039B1EF375}" dt="2023-04-07T00:04:18.562" v="1191"/>
          <ac:inkMkLst>
            <pc:docMk/>
            <pc:sldMk cId="1256741025" sldId="455"/>
            <ac:inkMk id="76" creationId="{2C36E464-7E37-DCCF-597F-B8EFB97481A4}"/>
          </ac:inkMkLst>
        </pc:inkChg>
        <pc:inkChg chg="add del mod">
          <ac:chgData name="Tim Cook" userId="d1c7cfb340f2c7ab" providerId="LiveId" clId="{FAA41CA0-58A2-43D6-AEB4-78039B1EF375}" dt="2023-04-07T00:04:18.562" v="1195"/>
          <ac:inkMkLst>
            <pc:docMk/>
            <pc:sldMk cId="1256741025" sldId="455"/>
            <ac:inkMk id="77" creationId="{39E42F5C-824C-F973-F07A-465FDE05B09D}"/>
          </ac:inkMkLst>
        </pc:inkChg>
        <pc:inkChg chg="add del">
          <ac:chgData name="Tim Cook" userId="d1c7cfb340f2c7ab" providerId="LiveId" clId="{FAA41CA0-58A2-43D6-AEB4-78039B1EF375}" dt="2023-04-07T00:03:55.060" v="1139"/>
          <ac:inkMkLst>
            <pc:docMk/>
            <pc:sldMk cId="1256741025" sldId="455"/>
            <ac:inkMk id="78" creationId="{D6CB98DD-88C9-2463-601D-46E008465729}"/>
          </ac:inkMkLst>
        </pc:inkChg>
        <pc:inkChg chg="add del">
          <ac:chgData name="Tim Cook" userId="d1c7cfb340f2c7ab" providerId="LiveId" clId="{FAA41CA0-58A2-43D6-AEB4-78039B1EF375}" dt="2023-04-07T00:03:55.060" v="1138"/>
          <ac:inkMkLst>
            <pc:docMk/>
            <pc:sldMk cId="1256741025" sldId="455"/>
            <ac:inkMk id="79" creationId="{B945E0BC-9835-7A9A-69E5-DBC28318BAE4}"/>
          </ac:inkMkLst>
        </pc:inkChg>
        <pc:inkChg chg="add del">
          <ac:chgData name="Tim Cook" userId="d1c7cfb340f2c7ab" providerId="LiveId" clId="{FAA41CA0-58A2-43D6-AEB4-78039B1EF375}" dt="2023-04-07T00:03:55.060" v="1137"/>
          <ac:inkMkLst>
            <pc:docMk/>
            <pc:sldMk cId="1256741025" sldId="455"/>
            <ac:inkMk id="80" creationId="{0B077E34-1118-45AC-12CF-BE1FF1DB3CA7}"/>
          </ac:inkMkLst>
        </pc:inkChg>
        <pc:inkChg chg="add del">
          <ac:chgData name="Tim Cook" userId="d1c7cfb340f2c7ab" providerId="LiveId" clId="{FAA41CA0-58A2-43D6-AEB4-78039B1EF375}" dt="2023-04-07T00:03:55.060" v="1140"/>
          <ac:inkMkLst>
            <pc:docMk/>
            <pc:sldMk cId="1256741025" sldId="455"/>
            <ac:inkMk id="81" creationId="{9C12D081-2EA4-615B-EF90-4963F471FF02}"/>
          </ac:inkMkLst>
        </pc:inkChg>
        <pc:inkChg chg="add del">
          <ac:chgData name="Tim Cook" userId="d1c7cfb340f2c7ab" providerId="LiveId" clId="{FAA41CA0-58A2-43D6-AEB4-78039B1EF375}" dt="2023-04-07T00:03:59.184" v="1145"/>
          <ac:inkMkLst>
            <pc:docMk/>
            <pc:sldMk cId="1256741025" sldId="455"/>
            <ac:inkMk id="83" creationId="{8E7F2981-6754-43E0-60DF-B25610BC3E6F}"/>
          </ac:inkMkLst>
        </pc:inkChg>
        <pc:inkChg chg="add del">
          <ac:chgData name="Tim Cook" userId="d1c7cfb340f2c7ab" providerId="LiveId" clId="{FAA41CA0-58A2-43D6-AEB4-78039B1EF375}" dt="2023-04-07T00:03:59.185" v="1146"/>
          <ac:inkMkLst>
            <pc:docMk/>
            <pc:sldMk cId="1256741025" sldId="455"/>
            <ac:inkMk id="84" creationId="{29B40950-C669-2443-0E17-1BEDB67640AB}"/>
          </ac:inkMkLst>
        </pc:inkChg>
        <pc:inkChg chg="add del">
          <ac:chgData name="Tim Cook" userId="d1c7cfb340f2c7ab" providerId="LiveId" clId="{FAA41CA0-58A2-43D6-AEB4-78039B1EF375}" dt="2023-04-07T00:03:59.185" v="1147"/>
          <ac:inkMkLst>
            <pc:docMk/>
            <pc:sldMk cId="1256741025" sldId="455"/>
            <ac:inkMk id="85" creationId="{804EB8EA-EBC8-4F28-F6AA-347E945B0AC3}"/>
          </ac:inkMkLst>
        </pc:inkChg>
        <pc:inkChg chg="add del mod">
          <ac:chgData name="Tim Cook" userId="d1c7cfb340f2c7ab" providerId="LiveId" clId="{FAA41CA0-58A2-43D6-AEB4-78039B1EF375}" dt="2023-04-07T00:04:18.562" v="1193"/>
          <ac:inkMkLst>
            <pc:docMk/>
            <pc:sldMk cId="1256741025" sldId="455"/>
            <ac:inkMk id="86" creationId="{BE3E0DF6-09E7-DFE4-A663-86E8EAFD23DC}"/>
          </ac:inkMkLst>
        </pc:inkChg>
        <pc:inkChg chg="add del mod">
          <ac:chgData name="Tim Cook" userId="d1c7cfb340f2c7ab" providerId="LiveId" clId="{FAA41CA0-58A2-43D6-AEB4-78039B1EF375}" dt="2023-04-07T00:04:18.562" v="1192"/>
          <ac:inkMkLst>
            <pc:docMk/>
            <pc:sldMk cId="1256741025" sldId="455"/>
            <ac:inkMk id="87" creationId="{791E6DBF-FD5C-AC06-C786-38F500AF8577}"/>
          </ac:inkMkLst>
        </pc:inkChg>
        <pc:inkChg chg="add del mod">
          <ac:chgData name="Tim Cook" userId="d1c7cfb340f2c7ab" providerId="LiveId" clId="{FAA41CA0-58A2-43D6-AEB4-78039B1EF375}" dt="2023-04-07T00:04:18.562" v="1194"/>
          <ac:inkMkLst>
            <pc:docMk/>
            <pc:sldMk cId="1256741025" sldId="455"/>
            <ac:inkMk id="88" creationId="{AA8F0632-1300-EE13-E6BB-C177C14FFA6E}"/>
          </ac:inkMkLst>
        </pc:inkChg>
        <pc:inkChg chg="add del mod">
          <ac:chgData name="Tim Cook" userId="d1c7cfb340f2c7ab" providerId="LiveId" clId="{FAA41CA0-58A2-43D6-AEB4-78039B1EF375}" dt="2023-04-07T00:04:18.562" v="1189"/>
          <ac:inkMkLst>
            <pc:docMk/>
            <pc:sldMk cId="1256741025" sldId="455"/>
            <ac:inkMk id="89" creationId="{FC476192-D1D5-D17A-454C-96B0496913AF}"/>
          </ac:inkMkLst>
        </pc:inkChg>
        <pc:inkChg chg="add del mod">
          <ac:chgData name="Tim Cook" userId="d1c7cfb340f2c7ab" providerId="LiveId" clId="{FAA41CA0-58A2-43D6-AEB4-78039B1EF375}" dt="2023-04-07T00:04:15.367" v="1178"/>
          <ac:inkMkLst>
            <pc:docMk/>
            <pc:sldMk cId="1256741025" sldId="455"/>
            <ac:inkMk id="91" creationId="{9A4E0285-99D2-FC7F-855B-3B279462E3CC}"/>
          </ac:inkMkLst>
        </pc:inkChg>
        <pc:inkChg chg="add del mod">
          <ac:chgData name="Tim Cook" userId="d1c7cfb340f2c7ab" providerId="LiveId" clId="{FAA41CA0-58A2-43D6-AEB4-78039B1EF375}" dt="2023-04-07T00:04:15.367" v="1177"/>
          <ac:inkMkLst>
            <pc:docMk/>
            <pc:sldMk cId="1256741025" sldId="455"/>
            <ac:inkMk id="92" creationId="{DC751FF9-B4AB-F2E4-7AD2-BF2CFC2CA41E}"/>
          </ac:inkMkLst>
        </pc:inkChg>
        <pc:inkChg chg="add del mod">
          <ac:chgData name="Tim Cook" userId="d1c7cfb340f2c7ab" providerId="LiveId" clId="{FAA41CA0-58A2-43D6-AEB4-78039B1EF375}" dt="2023-04-07T00:04:15.367" v="1170"/>
          <ac:inkMkLst>
            <pc:docMk/>
            <pc:sldMk cId="1256741025" sldId="455"/>
            <ac:inkMk id="93" creationId="{1D709A88-796F-F75B-253F-EDE00C55E635}"/>
          </ac:inkMkLst>
        </pc:inkChg>
        <pc:inkChg chg="add del mod">
          <ac:chgData name="Tim Cook" userId="d1c7cfb340f2c7ab" providerId="LiveId" clId="{FAA41CA0-58A2-43D6-AEB4-78039B1EF375}" dt="2023-04-07T00:04:15.367" v="1174"/>
          <ac:inkMkLst>
            <pc:docMk/>
            <pc:sldMk cId="1256741025" sldId="455"/>
            <ac:inkMk id="94" creationId="{7C827CCE-71B9-F941-7944-F07DF24AF7C6}"/>
          </ac:inkMkLst>
        </pc:inkChg>
        <pc:inkChg chg="add del mod">
          <ac:chgData name="Tim Cook" userId="d1c7cfb340f2c7ab" providerId="LiveId" clId="{FAA41CA0-58A2-43D6-AEB4-78039B1EF375}" dt="2023-04-07T00:04:15.367" v="1175"/>
          <ac:inkMkLst>
            <pc:docMk/>
            <pc:sldMk cId="1256741025" sldId="455"/>
            <ac:inkMk id="95" creationId="{B7C07E52-1A88-1E02-B272-308D5765E194}"/>
          </ac:inkMkLst>
        </pc:inkChg>
        <pc:inkChg chg="add del mod">
          <ac:chgData name="Tim Cook" userId="d1c7cfb340f2c7ab" providerId="LiveId" clId="{FAA41CA0-58A2-43D6-AEB4-78039B1EF375}" dt="2023-04-07T00:04:15.367" v="1181"/>
          <ac:inkMkLst>
            <pc:docMk/>
            <pc:sldMk cId="1256741025" sldId="455"/>
            <ac:inkMk id="96" creationId="{5CE4DACB-4C88-380A-FF8A-95D8EDDFA22C}"/>
          </ac:inkMkLst>
        </pc:inkChg>
        <pc:inkChg chg="add del mod">
          <ac:chgData name="Tim Cook" userId="d1c7cfb340f2c7ab" providerId="LiveId" clId="{FAA41CA0-58A2-43D6-AEB4-78039B1EF375}" dt="2023-04-07T00:04:15.367" v="1184"/>
          <ac:inkMkLst>
            <pc:docMk/>
            <pc:sldMk cId="1256741025" sldId="455"/>
            <ac:inkMk id="97" creationId="{984F68F5-EAA9-E21A-2993-A17443524A94}"/>
          </ac:inkMkLst>
        </pc:inkChg>
        <pc:inkChg chg="add del mod">
          <ac:chgData name="Tim Cook" userId="d1c7cfb340f2c7ab" providerId="LiveId" clId="{FAA41CA0-58A2-43D6-AEB4-78039B1EF375}" dt="2023-04-07T00:04:15.367" v="1179"/>
          <ac:inkMkLst>
            <pc:docMk/>
            <pc:sldMk cId="1256741025" sldId="455"/>
            <ac:inkMk id="98" creationId="{5A7D405F-09D0-A185-A503-C945A5CFB7DD}"/>
          </ac:inkMkLst>
        </pc:inkChg>
        <pc:inkChg chg="add del mod">
          <ac:chgData name="Tim Cook" userId="d1c7cfb340f2c7ab" providerId="LiveId" clId="{FAA41CA0-58A2-43D6-AEB4-78039B1EF375}" dt="2023-04-07T00:04:15.367" v="1172"/>
          <ac:inkMkLst>
            <pc:docMk/>
            <pc:sldMk cId="1256741025" sldId="455"/>
            <ac:inkMk id="101" creationId="{2535D2D4-EC6B-DAFF-064F-5EFA5B9E125E}"/>
          </ac:inkMkLst>
        </pc:inkChg>
        <pc:inkChg chg="add del mod">
          <ac:chgData name="Tim Cook" userId="d1c7cfb340f2c7ab" providerId="LiveId" clId="{FAA41CA0-58A2-43D6-AEB4-78039B1EF375}" dt="2023-04-07T00:04:15.367" v="1180"/>
          <ac:inkMkLst>
            <pc:docMk/>
            <pc:sldMk cId="1256741025" sldId="455"/>
            <ac:inkMk id="102" creationId="{EC928423-66FC-C189-27CC-7FA4A33FB3B3}"/>
          </ac:inkMkLst>
        </pc:inkChg>
        <pc:inkChg chg="add del mod">
          <ac:chgData name="Tim Cook" userId="d1c7cfb340f2c7ab" providerId="LiveId" clId="{FAA41CA0-58A2-43D6-AEB4-78039B1EF375}" dt="2023-04-07T00:04:15.367" v="1182"/>
          <ac:inkMkLst>
            <pc:docMk/>
            <pc:sldMk cId="1256741025" sldId="455"/>
            <ac:inkMk id="103" creationId="{ED98B009-1613-9A55-9240-BB1BB29F8DD3}"/>
          </ac:inkMkLst>
        </pc:inkChg>
        <pc:inkChg chg="add del mod">
          <ac:chgData name="Tim Cook" userId="d1c7cfb340f2c7ab" providerId="LiveId" clId="{FAA41CA0-58A2-43D6-AEB4-78039B1EF375}" dt="2023-04-07T00:04:15.367" v="1183"/>
          <ac:inkMkLst>
            <pc:docMk/>
            <pc:sldMk cId="1256741025" sldId="455"/>
            <ac:inkMk id="104" creationId="{FBEABF22-A118-D809-F570-4BF59220D81C}"/>
          </ac:inkMkLst>
        </pc:inkChg>
        <pc:inkChg chg="add del mod">
          <ac:chgData name="Tim Cook" userId="d1c7cfb340f2c7ab" providerId="LiveId" clId="{FAA41CA0-58A2-43D6-AEB4-78039B1EF375}" dt="2023-04-07T00:04:15.367" v="1171"/>
          <ac:inkMkLst>
            <pc:docMk/>
            <pc:sldMk cId="1256741025" sldId="455"/>
            <ac:inkMk id="105" creationId="{E671EB69-5C56-3AA2-1E97-84C84797A8C4}"/>
          </ac:inkMkLst>
        </pc:inkChg>
        <pc:inkChg chg="add del mod">
          <ac:chgData name="Tim Cook" userId="d1c7cfb340f2c7ab" providerId="LiveId" clId="{FAA41CA0-58A2-43D6-AEB4-78039B1EF375}" dt="2023-04-07T00:04:15.367" v="1176"/>
          <ac:inkMkLst>
            <pc:docMk/>
            <pc:sldMk cId="1256741025" sldId="455"/>
            <ac:inkMk id="106" creationId="{2F24B1D5-F427-C9CF-1AFE-702871E0E74E}"/>
          </ac:inkMkLst>
        </pc:inkChg>
        <pc:inkChg chg="add del">
          <ac:chgData name="Tim Cook" userId="d1c7cfb340f2c7ab" providerId="LiveId" clId="{FAA41CA0-58A2-43D6-AEB4-78039B1EF375}" dt="2023-04-07T00:04:15.367" v="1173"/>
          <ac:inkMkLst>
            <pc:docMk/>
            <pc:sldMk cId="1256741025" sldId="455"/>
            <ac:inkMk id="107" creationId="{6917B479-E302-F47A-CB81-69F622A39C48}"/>
          </ac:inkMkLst>
        </pc:inkChg>
        <pc:inkChg chg="add del mod">
          <ac:chgData name="Tim Cook" userId="d1c7cfb340f2c7ab" providerId="LiveId" clId="{FAA41CA0-58A2-43D6-AEB4-78039B1EF375}" dt="2023-04-07T00:14:21.967" v="1796"/>
          <ac:inkMkLst>
            <pc:docMk/>
            <pc:sldMk cId="1256741025" sldId="455"/>
            <ac:inkMk id="111" creationId="{62098AB2-7965-3F77-DEBB-3A10B4EB4433}"/>
          </ac:inkMkLst>
        </pc:inkChg>
        <pc:inkChg chg="add del mod">
          <ac:chgData name="Tim Cook" userId="d1c7cfb340f2c7ab" providerId="LiveId" clId="{FAA41CA0-58A2-43D6-AEB4-78039B1EF375}" dt="2023-04-07T00:14:21.967" v="1795"/>
          <ac:inkMkLst>
            <pc:docMk/>
            <pc:sldMk cId="1256741025" sldId="455"/>
            <ac:inkMk id="112" creationId="{C2E18D30-6ED2-CB2B-7987-333F2D44960A}"/>
          </ac:inkMkLst>
        </pc:inkChg>
        <pc:inkChg chg="add del mod">
          <ac:chgData name="Tim Cook" userId="d1c7cfb340f2c7ab" providerId="LiveId" clId="{FAA41CA0-58A2-43D6-AEB4-78039B1EF375}" dt="2023-04-07T00:14:18.964" v="1791"/>
          <ac:inkMkLst>
            <pc:docMk/>
            <pc:sldMk cId="1256741025" sldId="455"/>
            <ac:inkMk id="114" creationId="{05FEE1F7-9024-8918-A0B9-218BFB2D06F2}"/>
          </ac:inkMkLst>
        </pc:inkChg>
        <pc:inkChg chg="add del mod">
          <ac:chgData name="Tim Cook" userId="d1c7cfb340f2c7ab" providerId="LiveId" clId="{FAA41CA0-58A2-43D6-AEB4-78039B1EF375}" dt="2023-04-07T00:14:18.964" v="1792"/>
          <ac:inkMkLst>
            <pc:docMk/>
            <pc:sldMk cId="1256741025" sldId="455"/>
            <ac:inkMk id="116" creationId="{7D055999-3869-EAAA-D34B-49C0DFCD284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18" creationId="{94C18D16-60AE-B3DA-0DAF-5BC939ECBBF8}"/>
          </ac:inkMkLst>
        </pc:inkChg>
        <pc:inkChg chg="add del mod">
          <ac:chgData name="Tim Cook" userId="d1c7cfb340f2c7ab" providerId="LiveId" clId="{FAA41CA0-58A2-43D6-AEB4-78039B1EF375}" dt="2023-04-07T00:14:55.084" v="1822"/>
          <ac:inkMkLst>
            <pc:docMk/>
            <pc:sldMk cId="1256741025" sldId="455"/>
            <ac:inkMk id="119" creationId="{1F1ECA67-9B53-6085-2BD7-A282B4FE26E2}"/>
          </ac:inkMkLst>
        </pc:inkChg>
        <pc:inkChg chg="add del mod">
          <ac:chgData name="Tim Cook" userId="d1c7cfb340f2c7ab" providerId="LiveId" clId="{FAA41CA0-58A2-43D6-AEB4-78039B1EF375}" dt="2023-04-07T00:14:57.437" v="1823"/>
          <ac:inkMkLst>
            <pc:docMk/>
            <pc:sldMk cId="1256741025" sldId="455"/>
            <ac:inkMk id="120" creationId="{47A31008-D8EB-3471-6E86-2F65A6170E05}"/>
          </ac:inkMkLst>
        </pc:inkChg>
        <pc:inkChg chg="add">
          <ac:chgData name="Tim Cook" userId="d1c7cfb340f2c7ab" providerId="LiveId" clId="{FAA41CA0-58A2-43D6-AEB4-78039B1EF375}" dt="2023-04-07T00:04:44.818" v="1226" actId="9405"/>
          <ac:inkMkLst>
            <pc:docMk/>
            <pc:sldMk cId="1256741025" sldId="455"/>
            <ac:inkMk id="122" creationId="{24DB145B-0C74-5A76-B4C3-9B3070B8F207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23" creationId="{79083DDD-21D4-A8D3-0E5D-AD9EB08B0926}"/>
          </ac:inkMkLst>
        </pc:inkChg>
        <pc:inkChg chg="add del mod">
          <ac:chgData name="Tim Cook" userId="d1c7cfb340f2c7ab" providerId="LiveId" clId="{FAA41CA0-58A2-43D6-AEB4-78039B1EF375}" dt="2023-04-07T00:14:35.372" v="1809"/>
          <ac:inkMkLst>
            <pc:docMk/>
            <pc:sldMk cId="1256741025" sldId="455"/>
            <ac:inkMk id="124" creationId="{19750B3A-BE02-18F2-1DF2-B37C367B5EA1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26" creationId="{2907D3BB-AA63-FAB6-0933-8279D82B191C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27" creationId="{B73C63C6-F3DA-C458-C657-865564E9EB92}"/>
          </ac:inkMkLst>
        </pc:inkChg>
        <pc:inkChg chg="add del">
          <ac:chgData name="Tim Cook" userId="d1c7cfb340f2c7ab" providerId="LiveId" clId="{FAA41CA0-58A2-43D6-AEB4-78039B1EF375}" dt="2023-04-07T00:14:29.217" v="1804"/>
          <ac:inkMkLst>
            <pc:docMk/>
            <pc:sldMk cId="1256741025" sldId="455"/>
            <ac:inkMk id="129" creationId="{A226E02E-0F19-41CB-461A-CFEB329DE751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30" creationId="{7A49CC08-B1D7-1A07-9A6D-A9D5B8732D95}"/>
          </ac:inkMkLst>
        </pc:inkChg>
        <pc:inkChg chg="add del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32" creationId="{DB6AEBD1-8C70-4169-F173-6F1378F6A826}"/>
          </ac:inkMkLst>
        </pc:inkChg>
        <pc:inkChg chg="add mod">
          <ac:chgData name="Tim Cook" userId="d1c7cfb340f2c7ab" providerId="LiveId" clId="{FAA41CA0-58A2-43D6-AEB4-78039B1EF375}" dt="2023-04-07T00:14:50.363" v="1821"/>
          <ac:inkMkLst>
            <pc:docMk/>
            <pc:sldMk cId="1256741025" sldId="455"/>
            <ac:inkMk id="134" creationId="{D92AF34A-D901-BE05-1C6D-EB8196A7DE9B}"/>
          </ac:inkMkLst>
        </pc:inkChg>
        <pc:inkChg chg="add mod">
          <ac:chgData name="Tim Cook" userId="d1c7cfb340f2c7ab" providerId="LiveId" clId="{FAA41CA0-58A2-43D6-AEB4-78039B1EF375}" dt="2023-04-07T00:14:50.363" v="1821"/>
          <ac:inkMkLst>
            <pc:docMk/>
            <pc:sldMk cId="1256741025" sldId="455"/>
            <ac:inkMk id="135" creationId="{64DDAC1B-53B9-B724-31E8-A2AACD390CDA}"/>
          </ac:inkMkLst>
        </pc:inkChg>
        <pc:inkChg chg="add del mod">
          <ac:chgData name="Tim Cook" userId="d1c7cfb340f2c7ab" providerId="LiveId" clId="{FAA41CA0-58A2-43D6-AEB4-78039B1EF375}" dt="2023-04-07T00:14:42.469" v="1816"/>
          <ac:inkMkLst>
            <pc:docMk/>
            <pc:sldMk cId="1256741025" sldId="455"/>
            <ac:inkMk id="136" creationId="{D27B4E36-A86E-2018-B4CE-975406BF3A59}"/>
          </ac:inkMkLst>
        </pc:inkChg>
        <pc:inkChg chg="add del mod">
          <ac:chgData name="Tim Cook" userId="d1c7cfb340f2c7ab" providerId="LiveId" clId="{FAA41CA0-58A2-43D6-AEB4-78039B1EF375}" dt="2023-04-07T00:14:47.198" v="1819"/>
          <ac:inkMkLst>
            <pc:docMk/>
            <pc:sldMk cId="1256741025" sldId="455"/>
            <ac:inkMk id="138" creationId="{AD96FFCC-3AD2-A617-C6C4-45CD31A1D0E8}"/>
          </ac:inkMkLst>
        </pc:inkChg>
        <pc:inkChg chg="add mod">
          <ac:chgData name="Tim Cook" userId="d1c7cfb340f2c7ab" providerId="LiveId" clId="{FAA41CA0-58A2-43D6-AEB4-78039B1EF375}" dt="2023-04-07T00:14:50.363" v="1821"/>
          <ac:inkMkLst>
            <pc:docMk/>
            <pc:sldMk cId="1256741025" sldId="455"/>
            <ac:inkMk id="140" creationId="{97FCA939-AD48-C0BC-6391-A8CC79083C85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42" creationId="{0D5D931F-0FAF-0C28-40F1-1466A3CE9E9F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43" creationId="{01C99594-BE97-9DE2-12FA-A66226DB2E10}"/>
          </ac:inkMkLst>
        </pc:inkChg>
      </pc:sldChg>
      <pc:sldChg chg="addSp delSp modSp mod">
        <pc:chgData name="Tim Cook" userId="d1c7cfb340f2c7ab" providerId="LiveId" clId="{FAA41CA0-58A2-43D6-AEB4-78039B1EF375}" dt="2023-04-06T23:51:47.888" v="459"/>
        <pc:sldMkLst>
          <pc:docMk/>
          <pc:sldMk cId="1544525645" sldId="456"/>
        </pc:sldMkLst>
        <pc:grpChg chg="del mod">
          <ac:chgData name="Tim Cook" userId="d1c7cfb340f2c7ab" providerId="LiveId" clId="{FAA41CA0-58A2-43D6-AEB4-78039B1EF375}" dt="2023-04-06T23:48:52.465" v="347"/>
          <ac:grpSpMkLst>
            <pc:docMk/>
            <pc:sldMk cId="1544525645" sldId="456"/>
            <ac:grpSpMk id="12" creationId="{B3D326F7-2D90-2039-83B1-1AF73BAB7AAF}"/>
          </ac:grpSpMkLst>
        </pc:grpChg>
        <pc:grpChg chg="mod">
          <ac:chgData name="Tim Cook" userId="d1c7cfb340f2c7ab" providerId="LiveId" clId="{FAA41CA0-58A2-43D6-AEB4-78039B1EF375}" dt="2023-04-06T23:48:52.465" v="347"/>
          <ac:grpSpMkLst>
            <pc:docMk/>
            <pc:sldMk cId="1544525645" sldId="456"/>
            <ac:grpSpMk id="19" creationId="{B31AFED0-2ED6-9096-FF28-77D623857FDE}"/>
          </ac:grpSpMkLst>
        </pc:grpChg>
        <pc:grpChg chg="mod">
          <ac:chgData name="Tim Cook" userId="d1c7cfb340f2c7ab" providerId="LiveId" clId="{FAA41CA0-58A2-43D6-AEB4-78039B1EF375}" dt="2023-04-06T23:48:56.688" v="352"/>
          <ac:grpSpMkLst>
            <pc:docMk/>
            <pc:sldMk cId="1544525645" sldId="456"/>
            <ac:grpSpMk id="23" creationId="{E122C041-68D6-D3F4-E3D2-935E961E007B}"/>
          </ac:grpSpMkLst>
        </pc:grpChg>
        <pc:grpChg chg="del mod">
          <ac:chgData name="Tim Cook" userId="d1c7cfb340f2c7ab" providerId="LiveId" clId="{FAA41CA0-58A2-43D6-AEB4-78039B1EF375}" dt="2023-04-06T23:49:02.133" v="358"/>
          <ac:grpSpMkLst>
            <pc:docMk/>
            <pc:sldMk cId="1544525645" sldId="456"/>
            <ac:grpSpMk id="26" creationId="{B4993486-25FB-FFA2-ADC6-F243DA927E06}"/>
          </ac:grpSpMkLst>
        </pc:grpChg>
        <pc:grpChg chg="mod">
          <ac:chgData name="Tim Cook" userId="d1c7cfb340f2c7ab" providerId="LiveId" clId="{FAA41CA0-58A2-43D6-AEB4-78039B1EF375}" dt="2023-04-06T23:51:47.888" v="459"/>
          <ac:grpSpMkLst>
            <pc:docMk/>
            <pc:sldMk cId="1544525645" sldId="456"/>
            <ac:grpSpMk id="29" creationId="{BEDFD034-ACBA-7F58-6958-66255E0F7CF7}"/>
          </ac:grpSpMkLst>
        </pc:grpChg>
        <pc:grpChg chg="del mod">
          <ac:chgData name="Tim Cook" userId="d1c7cfb340f2c7ab" providerId="LiveId" clId="{FAA41CA0-58A2-43D6-AEB4-78039B1EF375}" dt="2023-04-06T23:49:05.712" v="367"/>
          <ac:grpSpMkLst>
            <pc:docMk/>
            <pc:sldMk cId="1544525645" sldId="456"/>
            <ac:grpSpMk id="29" creationId="{FD10FBA4-FFB6-7512-6AED-BC14486E9BE5}"/>
          </ac:grpSpMkLst>
        </pc:grpChg>
        <pc:grpChg chg="mod">
          <ac:chgData name="Tim Cook" userId="d1c7cfb340f2c7ab" providerId="LiveId" clId="{FAA41CA0-58A2-43D6-AEB4-78039B1EF375}" dt="2023-04-06T23:49:05.712" v="367"/>
          <ac:grpSpMkLst>
            <pc:docMk/>
            <pc:sldMk cId="1544525645" sldId="456"/>
            <ac:grpSpMk id="38" creationId="{9745EEE1-F4F7-0874-196D-4E4A95B4E052}"/>
          </ac:grpSpMkLst>
        </pc:grpChg>
        <pc:grpChg chg="del mod">
          <ac:chgData name="Tim Cook" userId="d1c7cfb340f2c7ab" providerId="LiveId" clId="{FAA41CA0-58A2-43D6-AEB4-78039B1EF375}" dt="2023-04-06T23:49:54.177" v="406"/>
          <ac:grpSpMkLst>
            <pc:docMk/>
            <pc:sldMk cId="1544525645" sldId="456"/>
            <ac:grpSpMk id="51" creationId="{54470E8A-2A91-7A75-9B9C-D95DEC7B757E}"/>
          </ac:grpSpMkLst>
        </pc:grpChg>
        <pc:grpChg chg="mod">
          <ac:chgData name="Tim Cook" userId="d1c7cfb340f2c7ab" providerId="LiveId" clId="{FAA41CA0-58A2-43D6-AEB4-78039B1EF375}" dt="2023-04-06T23:51:43.756" v="452"/>
          <ac:grpSpMkLst>
            <pc:docMk/>
            <pc:sldMk cId="1544525645" sldId="456"/>
            <ac:grpSpMk id="66" creationId="{4CCBFF00-1EEC-8C0C-2D96-D558ED8DD018}"/>
          </ac:grpSpMkLst>
        </pc:grpChg>
        <pc:grpChg chg="mod">
          <ac:chgData name="Tim Cook" userId="d1c7cfb340f2c7ab" providerId="LiveId" clId="{FAA41CA0-58A2-43D6-AEB4-78039B1EF375}" dt="2023-04-06T23:49:54.177" v="406"/>
          <ac:grpSpMkLst>
            <pc:docMk/>
            <pc:sldMk cId="1544525645" sldId="456"/>
            <ac:grpSpMk id="69" creationId="{FFE4081B-9D6E-78EF-97D6-3E19505EB637}"/>
          </ac:grpSpMkLst>
        </pc:grpChg>
        <pc:grpChg chg="mod">
          <ac:chgData name="Tim Cook" userId="d1c7cfb340f2c7ab" providerId="LiveId" clId="{FAA41CA0-58A2-43D6-AEB4-78039B1EF375}" dt="2023-04-06T23:50:46.540" v="437"/>
          <ac:grpSpMkLst>
            <pc:docMk/>
            <pc:sldMk cId="1544525645" sldId="456"/>
            <ac:grpSpMk id="90" creationId="{31997185-CEFA-413A-9A31-10F6155C80C7}"/>
          </ac:grpSpMkLst>
        </pc:grpChg>
        <pc:grpChg chg="mod">
          <ac:chgData name="Tim Cook" userId="d1c7cfb340f2c7ab" providerId="LiveId" clId="{FAA41CA0-58A2-43D6-AEB4-78039B1EF375}" dt="2023-04-06T23:50:46.169" v="436"/>
          <ac:grpSpMkLst>
            <pc:docMk/>
            <pc:sldMk cId="1544525645" sldId="456"/>
            <ac:grpSpMk id="91" creationId="{1A61647D-8C96-5555-FE17-21B94710E083}"/>
          </ac:grpSpMkLst>
        </pc:grpChg>
        <pc:grpChg chg="mod">
          <ac:chgData name="Tim Cook" userId="d1c7cfb340f2c7ab" providerId="LiveId" clId="{FAA41CA0-58A2-43D6-AEB4-78039B1EF375}" dt="2023-04-06T23:50:46.169" v="436"/>
          <ac:grpSpMkLst>
            <pc:docMk/>
            <pc:sldMk cId="1544525645" sldId="456"/>
            <ac:grpSpMk id="92" creationId="{A386367F-C93C-88A0-DCED-91B6B89F6180}"/>
          </ac:grpSpMkLst>
        </pc:grpChg>
        <pc:grpChg chg="mod">
          <ac:chgData name="Tim Cook" userId="d1c7cfb340f2c7ab" providerId="LiveId" clId="{FAA41CA0-58A2-43D6-AEB4-78039B1EF375}" dt="2023-04-06T23:50:51.744" v="446"/>
          <ac:grpSpMkLst>
            <pc:docMk/>
            <pc:sldMk cId="1544525645" sldId="456"/>
            <ac:grpSpMk id="101" creationId="{798C698D-C1CA-CE93-9DAB-2A5424DA017D}"/>
          </ac:grpSpMkLst>
        </pc:grpChg>
        <pc:inkChg chg="add del">
          <ac:chgData name="Tim Cook" userId="d1c7cfb340f2c7ab" providerId="LiveId" clId="{FAA41CA0-58A2-43D6-AEB4-78039B1EF375}" dt="2023-04-06T23:48:41.057" v="331"/>
          <ac:inkMkLst>
            <pc:docMk/>
            <pc:sldMk cId="1544525645" sldId="456"/>
            <ac:inkMk id="3" creationId="{02761B84-E0E0-2CBB-D0EF-7C9CA96CD0EC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3" creationId="{6C5AD2BC-AF3D-8D43-D5F8-E8ABFC3891D8}"/>
          </ac:inkMkLst>
        </pc:inkChg>
        <pc:inkChg chg="add del">
          <ac:chgData name="Tim Cook" userId="d1c7cfb340f2c7ab" providerId="LiveId" clId="{FAA41CA0-58A2-43D6-AEB4-78039B1EF375}" dt="2023-04-06T23:51:40.004" v="449"/>
          <ac:inkMkLst>
            <pc:docMk/>
            <pc:sldMk cId="1544525645" sldId="456"/>
            <ac:inkMk id="3" creationId="{BA308BCF-EFD0-5011-0B1D-719279D5E82E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4" creationId="{52A0694A-255D-2E43-C1E8-FDC75D73ED95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4" creationId="{C0BCDD26-E87D-872D-557E-CD25CD78956B}"/>
          </ac:inkMkLst>
        </pc:inkChg>
        <pc:inkChg chg="add del">
          <ac:chgData name="Tim Cook" userId="d1c7cfb340f2c7ab" providerId="LiveId" clId="{FAA41CA0-58A2-43D6-AEB4-78039B1EF375}" dt="2023-04-06T23:48:41.057" v="333"/>
          <ac:inkMkLst>
            <pc:docMk/>
            <pc:sldMk cId="1544525645" sldId="456"/>
            <ac:inkMk id="4" creationId="{D183F9C7-18E3-0D68-3F77-E584CB633ABC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5" creationId="{1B20CC8C-4EAD-0492-E7A0-8925DAFDC1F9}"/>
          </ac:inkMkLst>
        </pc:inkChg>
        <pc:inkChg chg="add del">
          <ac:chgData name="Tim Cook" userId="d1c7cfb340f2c7ab" providerId="LiveId" clId="{FAA41CA0-58A2-43D6-AEB4-78039B1EF375}" dt="2023-04-06T23:48:41.057" v="332"/>
          <ac:inkMkLst>
            <pc:docMk/>
            <pc:sldMk cId="1544525645" sldId="456"/>
            <ac:inkMk id="5" creationId="{4C26027B-14BB-174D-60F8-0DA8B6331671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5" creationId="{6B24A18B-B126-CFEB-66B0-B5EB6B04CE8E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6" creationId="{05F3A880-DC98-8590-F2B3-A7DC6BC45F83}"/>
          </ac:inkMkLst>
        </pc:inkChg>
        <pc:inkChg chg="add del">
          <ac:chgData name="Tim Cook" userId="d1c7cfb340f2c7ab" providerId="LiveId" clId="{FAA41CA0-58A2-43D6-AEB4-78039B1EF375}" dt="2023-04-06T23:48:41.057" v="334"/>
          <ac:inkMkLst>
            <pc:docMk/>
            <pc:sldMk cId="1544525645" sldId="456"/>
            <ac:inkMk id="6" creationId="{5B1364F7-3DAF-7BF9-4594-96CC04CE6E57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6" creationId="{D0CDACDD-D523-FF97-AA82-E3FB78C34B53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7" creationId="{092D8464-8F25-7B77-AB7D-5C89587987D3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8" creationId="{75C4E47E-5771-C3DD-6333-67EA0BAF34E1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9" creationId="{002E1D81-9DE7-BB94-4573-3DDEAF370670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0" creationId="{7DA39983-4F39-264C-F731-EB4F8BAC5DCD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1" creationId="{D2F1497B-2D0E-6868-D9E6-4165F5640B14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12" creationId="{060BE8AA-358B-D6D3-8F73-CBBB99172466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12" creationId="{16DEE4FD-4C1A-3A97-C9DA-317619839CE3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3" creationId="{15BAE7AB-1FEF-8EE5-4E9C-71D2736C89F9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4" creationId="{D2490F15-CC95-B961-D8C5-2EB8C95CF00F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5" creationId="{B4A429CD-3AC0-2438-C094-ADE5721E8681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6" creationId="{95E006E1-D440-E4DB-F02C-0470E39F256D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7" creationId="{3134DE46-C851-2921-4140-29A7E587421B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8" creationId="{AA4B5491-33D4-6D0D-9486-B2498B25EB36}"/>
          </ac:inkMkLst>
        </pc:inkChg>
        <pc:inkChg chg="add del">
          <ac:chgData name="Tim Cook" userId="d1c7cfb340f2c7ab" providerId="LiveId" clId="{FAA41CA0-58A2-43D6-AEB4-78039B1EF375}" dt="2023-04-06T23:48:54.058" v="349"/>
          <ac:inkMkLst>
            <pc:docMk/>
            <pc:sldMk cId="1544525645" sldId="456"/>
            <ac:inkMk id="20" creationId="{149B7AFF-8191-796D-E456-7B381914A69E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20" creationId="{20FC3155-8AE0-6B96-7EF1-63A9DFE23589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20" creationId="{58FCB902-6584-9B83-81B9-5F02288EA451}"/>
          </ac:inkMkLst>
        </pc:inkChg>
        <pc:inkChg chg="add mod">
          <ac:chgData name="Tim Cook" userId="d1c7cfb340f2c7ab" providerId="LiveId" clId="{FAA41CA0-58A2-43D6-AEB4-78039B1EF375}" dt="2023-04-06T23:48:56.688" v="352"/>
          <ac:inkMkLst>
            <pc:docMk/>
            <pc:sldMk cId="1544525645" sldId="456"/>
            <ac:inkMk id="21" creationId="{F2D1FB48-1E99-ACA1-31CB-86F01780791F}"/>
          </ac:inkMkLst>
        </pc:inkChg>
        <pc:inkChg chg="add mod">
          <ac:chgData name="Tim Cook" userId="d1c7cfb340f2c7ab" providerId="LiveId" clId="{FAA41CA0-58A2-43D6-AEB4-78039B1EF375}" dt="2023-04-06T23:48:56.688" v="352"/>
          <ac:inkMkLst>
            <pc:docMk/>
            <pc:sldMk cId="1544525645" sldId="456"/>
            <ac:inkMk id="22" creationId="{B5CBE0A7-05C3-8029-C2FB-58535BD492FE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24" creationId="{CE8E86A3-0675-23C9-B35F-3CE0107B2C92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25" creationId="{6B2A8712-494B-21AF-D2B9-04BCA8BCB48A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26" creationId="{15D6C422-E0F5-3F70-80B3-D62AB4BECE51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26" creationId="{A0F5D2CF-542F-F8FE-E169-26AC061BA418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27" creationId="{74E7A874-B55D-7431-CE67-F2E2D16F305D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28" creationId="{BCAB0600-0828-91E3-CC14-59A799CE55BB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29" creationId="{EB05B392-328A-0528-B915-CE1CBB9AEDBB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0" creationId="{DE41ED2A-B63E-DA72-E95A-BF4589688FE8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1" creationId="{647D38DB-E12A-1939-7BCF-A9534B20A230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2" creationId="{60CDFB8E-E823-7EC9-4521-019AD88ECC12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3" creationId="{C4DAB49C-FCBE-7109-C71B-3E1A72D13B75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4" creationId="{52083624-3CE5-221B-92ED-5B0BC7382FF6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5" creationId="{B1D27116-6700-E50D-5182-C976D4201DDB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6" creationId="{D0E237BA-DA69-7E64-0DD1-21C6ABAB32C1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7" creationId="{B19F6E16-D558-E108-BEE8-9D083AD94312}"/>
          </ac:inkMkLst>
        </pc:inkChg>
        <pc:inkChg chg="add">
          <ac:chgData name="Tim Cook" userId="d1c7cfb340f2c7ab" providerId="LiveId" clId="{FAA41CA0-58A2-43D6-AEB4-78039B1EF375}" dt="2023-04-06T23:49:09.589" v="368" actId="9405"/>
          <ac:inkMkLst>
            <pc:docMk/>
            <pc:sldMk cId="1544525645" sldId="456"/>
            <ac:inkMk id="39" creationId="{1DBA5BD8-9465-D7B8-5782-55F1EA530AED}"/>
          </ac:inkMkLst>
        </pc:inkChg>
        <pc:inkChg chg="add del">
          <ac:chgData name="Tim Cook" userId="d1c7cfb340f2c7ab" providerId="LiveId" clId="{FAA41CA0-58A2-43D6-AEB4-78039B1EF375}" dt="2023-04-06T23:49:33.649" v="377"/>
          <ac:inkMkLst>
            <pc:docMk/>
            <pc:sldMk cId="1544525645" sldId="456"/>
            <ac:inkMk id="40" creationId="{919EE4C4-0821-93C5-C706-00E859B0E936}"/>
          </ac:inkMkLst>
        </pc:inkChg>
        <pc:inkChg chg="add del">
          <ac:chgData name="Tim Cook" userId="d1c7cfb340f2c7ab" providerId="LiveId" clId="{FAA41CA0-58A2-43D6-AEB4-78039B1EF375}" dt="2023-04-06T23:49:33.649" v="376"/>
          <ac:inkMkLst>
            <pc:docMk/>
            <pc:sldMk cId="1544525645" sldId="456"/>
            <ac:inkMk id="41" creationId="{A10D8541-3FAB-4627-AD27-896243BEA88C}"/>
          </ac:inkMkLst>
        </pc:inkChg>
        <pc:inkChg chg="add del">
          <ac:chgData name="Tim Cook" userId="d1c7cfb340f2c7ab" providerId="LiveId" clId="{FAA41CA0-58A2-43D6-AEB4-78039B1EF375}" dt="2023-04-06T23:49:33.649" v="374"/>
          <ac:inkMkLst>
            <pc:docMk/>
            <pc:sldMk cId="1544525645" sldId="456"/>
            <ac:inkMk id="42" creationId="{BE05ADC9-588E-F01E-31EE-633865AF791D}"/>
          </ac:inkMkLst>
        </pc:inkChg>
        <pc:inkChg chg="add del">
          <ac:chgData name="Tim Cook" userId="d1c7cfb340f2c7ab" providerId="LiveId" clId="{FAA41CA0-58A2-43D6-AEB4-78039B1EF375}" dt="2023-04-06T23:49:33.649" v="378"/>
          <ac:inkMkLst>
            <pc:docMk/>
            <pc:sldMk cId="1544525645" sldId="456"/>
            <ac:inkMk id="43" creationId="{0C7CA316-068B-4E5E-0258-678D4E01F815}"/>
          </ac:inkMkLst>
        </pc:inkChg>
        <pc:inkChg chg="add del">
          <ac:chgData name="Tim Cook" userId="d1c7cfb340f2c7ab" providerId="LiveId" clId="{FAA41CA0-58A2-43D6-AEB4-78039B1EF375}" dt="2023-04-06T23:49:33.649" v="375"/>
          <ac:inkMkLst>
            <pc:docMk/>
            <pc:sldMk cId="1544525645" sldId="456"/>
            <ac:inkMk id="44" creationId="{C899E1E1-B493-6C83-3B46-5338B178E496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5" creationId="{0D921876-28E1-1971-AC07-9151A38350BE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6" creationId="{398EFBF7-C941-B1D0-E156-D681E2AFE9E7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7" creationId="{D8A61E2B-B9B9-4D98-3008-E5DE880425A2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8" creationId="{6ED74633-415E-8A08-6F63-1482D29F7D2A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9" creationId="{71355E3E-58AA-CD30-ADD5-B04FE3A35171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50" creationId="{E925E293-5003-603F-736C-B43D6C0B6218}"/>
          </ac:inkMkLst>
        </pc:inkChg>
        <pc:inkChg chg="add del">
          <ac:chgData name="Tim Cook" userId="d1c7cfb340f2c7ab" providerId="LiveId" clId="{FAA41CA0-58A2-43D6-AEB4-78039B1EF375}" dt="2023-04-06T23:49:42.697" v="390"/>
          <ac:inkMkLst>
            <pc:docMk/>
            <pc:sldMk cId="1544525645" sldId="456"/>
            <ac:inkMk id="52" creationId="{1CBFDBBB-0850-082B-A7A2-AFA7D639C85B}"/>
          </ac:inkMkLst>
        </pc:inkChg>
        <pc:inkChg chg="add del">
          <ac:chgData name="Tim Cook" userId="d1c7cfb340f2c7ab" providerId="LiveId" clId="{FAA41CA0-58A2-43D6-AEB4-78039B1EF375}" dt="2023-04-06T23:49:43.497" v="391"/>
          <ac:inkMkLst>
            <pc:docMk/>
            <pc:sldMk cId="1544525645" sldId="456"/>
            <ac:inkMk id="53" creationId="{A6923E00-1CF5-BC94-7A76-9C65B9945F25}"/>
          </ac:inkMkLst>
        </pc:inkChg>
        <pc:inkChg chg="add del">
          <ac:chgData name="Tim Cook" userId="d1c7cfb340f2c7ab" providerId="LiveId" clId="{FAA41CA0-58A2-43D6-AEB4-78039B1EF375}" dt="2023-04-06T23:49:42.681" v="389"/>
          <ac:inkMkLst>
            <pc:docMk/>
            <pc:sldMk cId="1544525645" sldId="456"/>
            <ac:inkMk id="54" creationId="{2E3BE7BD-96B4-6FC8-559B-B05961531A80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5" creationId="{16764910-AEC9-A1CF-6C29-46C4BF3EE72A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6" creationId="{F38D61B2-1424-0544-F48B-6573316F0292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7" creationId="{053DC724-9708-586B-4B8F-8A1B1FE04CAC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8" creationId="{184C1D73-697E-28EC-78B9-AF3506AE5F52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9" creationId="{5D55F64D-02F6-DC21-B8B5-0FC2614B21AB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60" creationId="{1F0C7493-EF48-53C2-4D2B-F6340694CA96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61" creationId="{445C0ADA-1E5F-654B-67C1-E36705A38D29}"/>
          </ac:inkMkLst>
        </pc:inkChg>
        <pc:inkChg chg="add del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62" creationId="{55AC8A0B-218D-31CB-EEE9-23377DE5002F}"/>
          </ac:inkMkLst>
        </pc:inkChg>
        <pc:inkChg chg="add del mod">
          <ac:chgData name="Tim Cook" userId="d1c7cfb340f2c7ab" providerId="LiveId" clId="{FAA41CA0-58A2-43D6-AEB4-78039B1EF375}" dt="2023-04-06T23:51:40.004" v="450"/>
          <ac:inkMkLst>
            <pc:docMk/>
            <pc:sldMk cId="1544525645" sldId="456"/>
            <ac:inkMk id="63" creationId="{CA547CAC-0570-6D0E-1533-6EBD8EFE3FA5}"/>
          </ac:inkMkLst>
        </pc:inkChg>
        <pc:inkChg chg="add del mod">
          <ac:chgData name="Tim Cook" userId="d1c7cfb340f2c7ab" providerId="LiveId" clId="{FAA41CA0-58A2-43D6-AEB4-78039B1EF375}" dt="2023-04-06T23:51:40.004" v="451"/>
          <ac:inkMkLst>
            <pc:docMk/>
            <pc:sldMk cId="1544525645" sldId="456"/>
            <ac:inkMk id="64" creationId="{DFA292C8-44D0-1FA9-0DA4-615F71352350}"/>
          </ac:inkMkLst>
        </pc:inkChg>
        <pc:inkChg chg="add del mod">
          <ac:chgData name="Tim Cook" userId="d1c7cfb340f2c7ab" providerId="LiveId" clId="{FAA41CA0-58A2-43D6-AEB4-78039B1EF375}" dt="2023-04-06T23:51:38.953" v="448"/>
          <ac:inkMkLst>
            <pc:docMk/>
            <pc:sldMk cId="1544525645" sldId="456"/>
            <ac:inkMk id="65" creationId="{09EF6D3C-F3A4-1FD9-201C-CDA0811C5466}"/>
          </ac:inkMkLst>
        </pc:inkChg>
        <pc:inkChg chg="add mod">
          <ac:chgData name="Tim Cook" userId="d1c7cfb340f2c7ab" providerId="LiveId" clId="{FAA41CA0-58A2-43D6-AEB4-78039B1EF375}" dt="2023-04-06T23:50:25.754" v="407" actId="1076"/>
          <ac:inkMkLst>
            <pc:docMk/>
            <pc:sldMk cId="1544525645" sldId="456"/>
            <ac:inkMk id="67" creationId="{428725FD-065E-F410-D1C5-FD7BC0379EDF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68" creationId="{F63A7ABB-5385-F45A-29C1-F9CBEC32DBF1}"/>
          </ac:inkMkLst>
        </pc:inkChg>
        <pc:inkChg chg="add del">
          <ac:chgData name="Tim Cook" userId="d1c7cfb340f2c7ab" providerId="LiveId" clId="{FAA41CA0-58A2-43D6-AEB4-78039B1EF375}" dt="2023-04-06T23:50:38.314" v="420"/>
          <ac:inkMkLst>
            <pc:docMk/>
            <pc:sldMk cId="1544525645" sldId="456"/>
            <ac:inkMk id="70" creationId="{39F79916-25FA-AAB2-9E24-6B8E4306EE49}"/>
          </ac:inkMkLst>
        </pc:inkChg>
        <pc:inkChg chg="add del">
          <ac:chgData name="Tim Cook" userId="d1c7cfb340f2c7ab" providerId="LiveId" clId="{FAA41CA0-58A2-43D6-AEB4-78039B1EF375}" dt="2023-04-06T23:50:38.314" v="421"/>
          <ac:inkMkLst>
            <pc:docMk/>
            <pc:sldMk cId="1544525645" sldId="456"/>
            <ac:inkMk id="71" creationId="{B2FCA2BA-B541-CA43-67FD-57A4E019B192}"/>
          </ac:inkMkLst>
        </pc:inkChg>
        <pc:inkChg chg="add del">
          <ac:chgData name="Tim Cook" userId="d1c7cfb340f2c7ab" providerId="LiveId" clId="{FAA41CA0-58A2-43D6-AEB4-78039B1EF375}" dt="2023-04-06T23:50:38.314" v="422"/>
          <ac:inkMkLst>
            <pc:docMk/>
            <pc:sldMk cId="1544525645" sldId="456"/>
            <ac:inkMk id="72" creationId="{899C7529-7871-06E1-FDFC-483942D9D8AD}"/>
          </ac:inkMkLst>
        </pc:inkChg>
        <pc:inkChg chg="add del">
          <ac:chgData name="Tim Cook" userId="d1c7cfb340f2c7ab" providerId="LiveId" clId="{FAA41CA0-58A2-43D6-AEB4-78039B1EF375}" dt="2023-04-06T23:50:38.298" v="416"/>
          <ac:inkMkLst>
            <pc:docMk/>
            <pc:sldMk cId="1544525645" sldId="456"/>
            <ac:inkMk id="73" creationId="{E25E29F8-2620-04E7-7E63-CA39D70F2A78}"/>
          </ac:inkMkLst>
        </pc:inkChg>
        <pc:inkChg chg="add del">
          <ac:chgData name="Tim Cook" userId="d1c7cfb340f2c7ab" providerId="LiveId" clId="{FAA41CA0-58A2-43D6-AEB4-78039B1EF375}" dt="2023-04-06T23:50:38.314" v="418"/>
          <ac:inkMkLst>
            <pc:docMk/>
            <pc:sldMk cId="1544525645" sldId="456"/>
            <ac:inkMk id="74" creationId="{889D2AD9-5554-FE39-4F22-2F4F78B35DB0}"/>
          </ac:inkMkLst>
        </pc:inkChg>
        <pc:inkChg chg="add del">
          <ac:chgData name="Tim Cook" userId="d1c7cfb340f2c7ab" providerId="LiveId" clId="{FAA41CA0-58A2-43D6-AEB4-78039B1EF375}" dt="2023-04-06T23:50:38.314" v="419"/>
          <ac:inkMkLst>
            <pc:docMk/>
            <pc:sldMk cId="1544525645" sldId="456"/>
            <ac:inkMk id="75" creationId="{B405F0E7-D193-6A7C-75D1-CFEFFA3975AC}"/>
          </ac:inkMkLst>
        </pc:inkChg>
        <pc:inkChg chg="add del">
          <ac:chgData name="Tim Cook" userId="d1c7cfb340f2c7ab" providerId="LiveId" clId="{FAA41CA0-58A2-43D6-AEB4-78039B1EF375}" dt="2023-04-06T23:50:38.313" v="417"/>
          <ac:inkMkLst>
            <pc:docMk/>
            <pc:sldMk cId="1544525645" sldId="456"/>
            <ac:inkMk id="76" creationId="{B2945890-A4A8-0977-1A15-BC2FFA771AB0}"/>
          </ac:inkMkLst>
        </pc:inkChg>
        <pc:inkChg chg="add del">
          <ac:chgData name="Tim Cook" userId="d1c7cfb340f2c7ab" providerId="LiveId" clId="{FAA41CA0-58A2-43D6-AEB4-78039B1EF375}" dt="2023-04-06T23:50:38.314" v="423"/>
          <ac:inkMkLst>
            <pc:docMk/>
            <pc:sldMk cId="1544525645" sldId="456"/>
            <ac:inkMk id="77" creationId="{C24B3D20-568C-078A-89F0-FA3FD6ED7EBD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78" creationId="{A909F636-2960-5D88-8A50-159FA78CCA42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79" creationId="{9ED4C02D-AE7A-061A-9068-9421C8058EFB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0" creationId="{CBC21B2C-A085-CBB9-FFC8-7BC074FE4B85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1" creationId="{061B4218-B969-7A9D-935C-0C212F032BB6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2" creationId="{D4A2D34F-843B-D53F-79CB-5ABF730B1CB5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3" creationId="{23E1A0EA-FEC6-4D2A-500E-769B258E0284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4" creationId="{E6BA5F93-4579-0E45-872A-AF6A7E4F62F8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5" creationId="{F592440E-92D9-0180-B890-D908581E76B6}"/>
          </ac:inkMkLst>
        </pc:inkChg>
        <pc:inkChg chg="add mod">
          <ac:chgData name="Tim Cook" userId="d1c7cfb340f2c7ab" providerId="LiveId" clId="{FAA41CA0-58A2-43D6-AEB4-78039B1EF375}" dt="2023-04-06T23:50:46.540" v="437"/>
          <ac:inkMkLst>
            <pc:docMk/>
            <pc:sldMk cId="1544525645" sldId="456"/>
            <ac:inkMk id="86" creationId="{93139E06-DE01-11CE-B58D-961BD5DD9C4E}"/>
          </ac:inkMkLst>
        </pc:inkChg>
        <pc:inkChg chg="add mod">
          <ac:chgData name="Tim Cook" userId="d1c7cfb340f2c7ab" providerId="LiveId" clId="{FAA41CA0-58A2-43D6-AEB4-78039B1EF375}" dt="2023-04-06T23:50:46.540" v="437"/>
          <ac:inkMkLst>
            <pc:docMk/>
            <pc:sldMk cId="1544525645" sldId="456"/>
            <ac:inkMk id="87" creationId="{323C1854-F848-7297-1C74-1109C2639371}"/>
          </ac:inkMkLst>
        </pc:inkChg>
        <pc:inkChg chg="add mod">
          <ac:chgData name="Tim Cook" userId="d1c7cfb340f2c7ab" providerId="LiveId" clId="{FAA41CA0-58A2-43D6-AEB4-78039B1EF375}" dt="2023-04-06T23:50:46.540" v="437"/>
          <ac:inkMkLst>
            <pc:docMk/>
            <pc:sldMk cId="1544525645" sldId="456"/>
            <ac:inkMk id="88" creationId="{FB1E1ABB-74E5-B7BC-BEA5-DB3119F019AB}"/>
          </ac:inkMkLst>
        </pc:inkChg>
        <pc:inkChg chg="add del mod">
          <ac:chgData name="Tim Cook" userId="d1c7cfb340f2c7ab" providerId="LiveId" clId="{FAA41CA0-58A2-43D6-AEB4-78039B1EF375}" dt="2023-04-06T23:50:46.540" v="437"/>
          <ac:inkMkLst>
            <pc:docMk/>
            <pc:sldMk cId="1544525645" sldId="456"/>
            <ac:inkMk id="89" creationId="{FAEE054E-828D-332C-D01B-E7194F574039}"/>
          </ac:inkMkLst>
        </pc:inkChg>
      </pc:sldChg>
      <pc:sldChg chg="new del">
        <pc:chgData name="Tim Cook" userId="d1c7cfb340f2c7ab" providerId="LiveId" clId="{FAA41CA0-58A2-43D6-AEB4-78039B1EF375}" dt="2023-04-06T23:38:32.635" v="1" actId="680"/>
        <pc:sldMkLst>
          <pc:docMk/>
          <pc:sldMk cId="3302849585" sldId="457"/>
        </pc:sldMkLst>
      </pc:sldChg>
    </pc:docChg>
  </pc:docChgLst>
  <pc:docChgLst>
    <pc:chgData name="Tim Cook" userId="d1c7cfb340f2c7ab" providerId="LiveId" clId="{98BE08D3-387D-490E-8F55-12B79A33BBA6}"/>
    <pc:docChg chg="undo custSel addSld delSld modSld sldOrd">
      <pc:chgData name="Tim Cook" userId="d1c7cfb340f2c7ab" providerId="LiveId" clId="{98BE08D3-387D-490E-8F55-12B79A33BBA6}" dt="2022-11-09T03:21:46.645" v="3914" actId="1076"/>
      <pc:docMkLst>
        <pc:docMk/>
      </pc:docMkLst>
      <pc:sldChg chg="del">
        <pc:chgData name="Tim Cook" userId="d1c7cfb340f2c7ab" providerId="LiveId" clId="{98BE08D3-387D-490E-8F55-12B79A33BBA6}" dt="2022-11-09T01:12:10.089" v="57" actId="47"/>
        <pc:sldMkLst>
          <pc:docMk/>
          <pc:sldMk cId="1753915188" sldId="312"/>
        </pc:sldMkLst>
      </pc:sldChg>
      <pc:sldChg chg="del">
        <pc:chgData name="Tim Cook" userId="d1c7cfb340f2c7ab" providerId="LiveId" clId="{98BE08D3-387D-490E-8F55-12B79A33BBA6}" dt="2022-11-09T01:12:10.331" v="58" actId="47"/>
        <pc:sldMkLst>
          <pc:docMk/>
          <pc:sldMk cId="3115806277" sldId="313"/>
        </pc:sldMkLst>
      </pc:sldChg>
      <pc:sldChg chg="del">
        <pc:chgData name="Tim Cook" userId="d1c7cfb340f2c7ab" providerId="LiveId" clId="{98BE08D3-387D-490E-8F55-12B79A33BBA6}" dt="2022-11-09T01:12:10.585" v="59" actId="47"/>
        <pc:sldMkLst>
          <pc:docMk/>
          <pc:sldMk cId="1763156583" sldId="314"/>
        </pc:sldMkLst>
      </pc:sldChg>
      <pc:sldChg chg="modSp mod">
        <pc:chgData name="Tim Cook" userId="d1c7cfb340f2c7ab" providerId="LiveId" clId="{98BE08D3-387D-490E-8F55-12B79A33BBA6}" dt="2022-11-09T03:21:46.645" v="3914" actId="1076"/>
        <pc:sldMkLst>
          <pc:docMk/>
          <pc:sldMk cId="72713086" sldId="315"/>
        </pc:sldMkLst>
        <pc:spChg chg="mod">
          <ac:chgData name="Tim Cook" userId="d1c7cfb340f2c7ab" providerId="LiveId" clId="{98BE08D3-387D-490E-8F55-12B79A33BBA6}" dt="2022-11-09T03:21:44.307" v="3913" actId="255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8BE08D3-387D-490E-8F55-12B79A33BBA6}" dt="2022-11-09T03:21:46.645" v="391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8BE08D3-387D-490E-8F55-12B79A33BBA6}" dt="2022-11-09T01:12:31.067" v="67" actId="47"/>
        <pc:sldMkLst>
          <pc:docMk/>
          <pc:sldMk cId="1149011580" sldId="316"/>
        </pc:sldMkLst>
      </pc:sldChg>
      <pc:sldChg chg="del">
        <pc:chgData name="Tim Cook" userId="d1c7cfb340f2c7ab" providerId="LiveId" clId="{98BE08D3-387D-490E-8F55-12B79A33BBA6}" dt="2022-11-09T01:12:10.768" v="60" actId="47"/>
        <pc:sldMkLst>
          <pc:docMk/>
          <pc:sldMk cId="2643458837" sldId="316"/>
        </pc:sldMkLst>
      </pc:sldChg>
      <pc:sldChg chg="del">
        <pc:chgData name="Tim Cook" userId="d1c7cfb340f2c7ab" providerId="LiveId" clId="{98BE08D3-387D-490E-8F55-12B79A33BBA6}" dt="2022-11-09T01:12:10.922" v="61" actId="47"/>
        <pc:sldMkLst>
          <pc:docMk/>
          <pc:sldMk cId="1624894732" sldId="317"/>
        </pc:sldMkLst>
      </pc:sldChg>
      <pc:sldChg chg="del">
        <pc:chgData name="Tim Cook" userId="d1c7cfb340f2c7ab" providerId="LiveId" clId="{98BE08D3-387D-490E-8F55-12B79A33BBA6}" dt="2022-11-09T01:12:11.888" v="63" actId="47"/>
        <pc:sldMkLst>
          <pc:docMk/>
          <pc:sldMk cId="1547708986" sldId="318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701689006" sldId="319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4238666676" sldId="320"/>
        </pc:sldMkLst>
      </pc:sldChg>
      <pc:sldChg chg="addSp delSp modSp new mod">
        <pc:chgData name="Tim Cook" userId="d1c7cfb340f2c7ab" providerId="LiveId" clId="{98BE08D3-387D-490E-8F55-12B79A33BBA6}" dt="2022-11-09T02:24:49.909" v="3857" actId="1076"/>
        <pc:sldMkLst>
          <pc:docMk/>
          <pc:sldMk cId="875214158" sldId="321"/>
        </pc:sldMkLst>
        <pc:spChg chg="mod">
          <ac:chgData name="Tim Cook" userId="d1c7cfb340f2c7ab" providerId="LiveId" clId="{98BE08D3-387D-490E-8F55-12B79A33BBA6}" dt="2022-11-09T01:12:57.647" v="104" actId="313"/>
          <ac:spMkLst>
            <pc:docMk/>
            <pc:sldMk cId="875214158" sldId="321"/>
            <ac:spMk id="2" creationId="{01E90582-EF43-F84D-4C06-164845389281}"/>
          </ac:spMkLst>
        </pc:spChg>
        <pc:spChg chg="mod">
          <ac:chgData name="Tim Cook" userId="d1c7cfb340f2c7ab" providerId="LiveId" clId="{98BE08D3-387D-490E-8F55-12B79A33BBA6}" dt="2022-11-09T02:24:48.504" v="3856" actId="14100"/>
          <ac:spMkLst>
            <pc:docMk/>
            <pc:sldMk cId="875214158" sldId="321"/>
            <ac:spMk id="3" creationId="{964728E5-CAA6-4C40-7A03-1C0392244B70}"/>
          </ac:spMkLst>
        </pc:spChg>
        <pc:grpChg chg="add mod">
          <ac:chgData name="Tim Cook" userId="d1c7cfb340f2c7ab" providerId="LiveId" clId="{98BE08D3-387D-490E-8F55-12B79A33BBA6}" dt="2022-11-09T02:24:49.909" v="3857" actId="1076"/>
          <ac:grpSpMkLst>
            <pc:docMk/>
            <pc:sldMk cId="875214158" sldId="321"/>
            <ac:grpSpMk id="10" creationId="{6841B631-1D58-E5A5-38BB-B0ED0595449A}"/>
          </ac:grpSpMkLst>
        </pc:grpChg>
        <pc:picChg chg="add del mod">
          <ac:chgData name="Tim Cook" userId="d1c7cfb340f2c7ab" providerId="LiveId" clId="{98BE08D3-387D-490E-8F55-12B79A33BBA6}" dt="2022-11-09T01:56:56.870" v="3277" actId="478"/>
          <ac:picMkLst>
            <pc:docMk/>
            <pc:sldMk cId="875214158" sldId="321"/>
            <ac:picMk id="5" creationId="{F4285DE6-1BEE-E799-0906-351DADFB7A85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7" creationId="{A10F23D0-7225-6BE1-C2B2-BBD62E9221A9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9" creationId="{DA9F3EA5-952D-05F9-EA40-F0B3EE5F0275}"/>
          </ac:picMkLst>
        </pc:picChg>
      </pc:sldChg>
      <pc:sldChg chg="del">
        <pc:chgData name="Tim Cook" userId="d1c7cfb340f2c7ab" providerId="LiveId" clId="{98BE08D3-387D-490E-8F55-12B79A33BBA6}" dt="2022-11-09T01:12:11.390" v="62" actId="47"/>
        <pc:sldMkLst>
          <pc:docMk/>
          <pc:sldMk cId="1255410131" sldId="321"/>
        </pc:sldMkLst>
      </pc:sldChg>
      <pc:sldChg chg="new del">
        <pc:chgData name="Tim Cook" userId="d1c7cfb340f2c7ab" providerId="LiveId" clId="{98BE08D3-387D-490E-8F55-12B79A33BBA6}" dt="2022-11-09T01:12:41.860" v="69" actId="47"/>
        <pc:sldMkLst>
          <pc:docMk/>
          <pc:sldMk cId="4224404427" sldId="321"/>
        </pc:sldMkLst>
      </pc:sldChg>
      <pc:sldChg chg="delSp modSp new mod">
        <pc:chgData name="Tim Cook" userId="d1c7cfb340f2c7ab" providerId="LiveId" clId="{98BE08D3-387D-490E-8F55-12B79A33BBA6}" dt="2022-11-09T02:09:13.917" v="3837" actId="478"/>
        <pc:sldMkLst>
          <pc:docMk/>
          <pc:sldMk cId="858491265" sldId="322"/>
        </pc:sldMkLst>
        <pc:spChg chg="mod">
          <ac:chgData name="Tim Cook" userId="d1c7cfb340f2c7ab" providerId="LiveId" clId="{98BE08D3-387D-490E-8F55-12B79A33BBA6}" dt="2022-11-09T01:13:31.695" v="128" actId="20577"/>
          <ac:spMkLst>
            <pc:docMk/>
            <pc:sldMk cId="858491265" sldId="322"/>
            <ac:spMk id="2" creationId="{AE305EDE-E1A3-AF0D-DA83-9EDEB41F2C5A}"/>
          </ac:spMkLst>
        </pc:spChg>
        <pc:spChg chg="del">
          <ac:chgData name="Tim Cook" userId="d1c7cfb340f2c7ab" providerId="LiveId" clId="{98BE08D3-387D-490E-8F55-12B79A33BBA6}" dt="2022-11-09T02:09:13.917" v="3837" actId="478"/>
          <ac:spMkLst>
            <pc:docMk/>
            <pc:sldMk cId="858491265" sldId="322"/>
            <ac:spMk id="3" creationId="{79953AC2-46DD-04DF-E5D0-C675639A2C31}"/>
          </ac:spMkLst>
        </pc:spChg>
      </pc:sldChg>
      <pc:sldChg chg="delSp modSp new mod">
        <pc:chgData name="Tim Cook" userId="d1c7cfb340f2c7ab" providerId="LiveId" clId="{98BE08D3-387D-490E-8F55-12B79A33BBA6}" dt="2022-11-09T02:09:17.396" v="3838" actId="478"/>
        <pc:sldMkLst>
          <pc:docMk/>
          <pc:sldMk cId="4042214872" sldId="323"/>
        </pc:sldMkLst>
        <pc:spChg chg="mod">
          <ac:chgData name="Tim Cook" userId="d1c7cfb340f2c7ab" providerId="LiveId" clId="{98BE08D3-387D-490E-8F55-12B79A33BBA6}" dt="2022-11-09T01:13:54.901" v="227" actId="20577"/>
          <ac:spMkLst>
            <pc:docMk/>
            <pc:sldMk cId="4042214872" sldId="323"/>
            <ac:spMk id="2" creationId="{D18453DC-5B22-32DE-BAA8-7791617B7CB4}"/>
          </ac:spMkLst>
        </pc:spChg>
        <pc:spChg chg="del">
          <ac:chgData name="Tim Cook" userId="d1c7cfb340f2c7ab" providerId="LiveId" clId="{98BE08D3-387D-490E-8F55-12B79A33BBA6}" dt="2022-11-09T02:09:17.396" v="3838" actId="478"/>
          <ac:spMkLst>
            <pc:docMk/>
            <pc:sldMk cId="4042214872" sldId="323"/>
            <ac:spMk id="3" creationId="{0D5BD53E-5952-2F2C-2751-36D5F863E0AC}"/>
          </ac:spMkLst>
        </pc:spChg>
      </pc:sldChg>
      <pc:sldChg chg="modSp new mod">
        <pc:chgData name="Tim Cook" userId="d1c7cfb340f2c7ab" providerId="LiveId" clId="{98BE08D3-387D-490E-8F55-12B79A33BBA6}" dt="2022-11-09T01:27:18.179" v="976" actId="5793"/>
        <pc:sldMkLst>
          <pc:docMk/>
          <pc:sldMk cId="2355173292" sldId="324"/>
        </pc:sldMkLst>
        <pc:spChg chg="mod">
          <ac:chgData name="Tim Cook" userId="d1c7cfb340f2c7ab" providerId="LiveId" clId="{98BE08D3-387D-490E-8F55-12B79A33BBA6}" dt="2022-11-09T01:14:19.517" v="247" actId="20577"/>
          <ac:spMkLst>
            <pc:docMk/>
            <pc:sldMk cId="2355173292" sldId="324"/>
            <ac:spMk id="2" creationId="{3DC2083D-4211-9158-932B-59FB6F34C9A6}"/>
          </ac:spMkLst>
        </pc:spChg>
        <pc:spChg chg="mod">
          <ac:chgData name="Tim Cook" userId="d1c7cfb340f2c7ab" providerId="LiveId" clId="{98BE08D3-387D-490E-8F55-12B79A33BBA6}" dt="2022-11-09T01:27:18.179" v="976" actId="5793"/>
          <ac:spMkLst>
            <pc:docMk/>
            <pc:sldMk cId="2355173292" sldId="324"/>
            <ac:spMk id="3" creationId="{447B8B4A-84C6-0212-8565-45DE384AF800}"/>
          </ac:spMkLst>
        </pc:spChg>
      </pc:sldChg>
      <pc:sldChg chg="addSp delSp modSp new mod">
        <pc:chgData name="Tim Cook" userId="d1c7cfb340f2c7ab" providerId="LiveId" clId="{98BE08D3-387D-490E-8F55-12B79A33BBA6}" dt="2022-11-09T02:08:32.156" v="3836" actId="1076"/>
        <pc:sldMkLst>
          <pc:docMk/>
          <pc:sldMk cId="3778391550" sldId="325"/>
        </pc:sldMkLst>
        <pc:spChg chg="mod">
          <ac:chgData name="Tim Cook" userId="d1c7cfb340f2c7ab" providerId="LiveId" clId="{98BE08D3-387D-490E-8F55-12B79A33BBA6}" dt="2022-11-09T01:21:33.900" v="551" actId="20577"/>
          <ac:spMkLst>
            <pc:docMk/>
            <pc:sldMk cId="3778391550" sldId="325"/>
            <ac:spMk id="2" creationId="{05502E04-64C6-A3FA-2533-38854F3BED23}"/>
          </ac:spMkLst>
        </pc:spChg>
        <pc:spChg chg="del">
          <ac:chgData name="Tim Cook" userId="d1c7cfb340f2c7ab" providerId="LiveId" clId="{98BE08D3-387D-490E-8F55-12B79A33BBA6}" dt="2022-11-09T01:21:41.992" v="552" actId="478"/>
          <ac:spMkLst>
            <pc:docMk/>
            <pc:sldMk cId="3778391550" sldId="325"/>
            <ac:spMk id="3" creationId="{D3A25FB3-94C0-BCD2-1196-8855C3C5E285}"/>
          </ac:spMkLst>
        </pc:spChg>
        <pc:spChg chg="add mod">
          <ac:chgData name="Tim Cook" userId="d1c7cfb340f2c7ab" providerId="LiveId" clId="{98BE08D3-387D-490E-8F55-12B79A33BBA6}" dt="2022-11-09T02:08:32.156" v="3836" actId="1076"/>
          <ac:spMkLst>
            <pc:docMk/>
            <pc:sldMk cId="3778391550" sldId="325"/>
            <ac:spMk id="6" creationId="{798D71C0-64BF-EB5A-B3C7-1A810F711A68}"/>
          </ac:spMkLst>
        </pc:spChg>
        <pc:picChg chg="add del mod">
          <ac:chgData name="Tim Cook" userId="d1c7cfb340f2c7ab" providerId="LiveId" clId="{98BE08D3-387D-490E-8F55-12B79A33BBA6}" dt="2022-11-09T02:05:53.293" v="3803" actId="478"/>
          <ac:picMkLst>
            <pc:docMk/>
            <pc:sldMk cId="3778391550" sldId="325"/>
            <ac:picMk id="5" creationId="{73BB79E8-EDD5-592B-D355-EC17D5E58AC5}"/>
          </ac:picMkLst>
        </pc:picChg>
        <pc:picChg chg="add del mod">
          <ac:chgData name="Tim Cook" userId="d1c7cfb340f2c7ab" providerId="LiveId" clId="{98BE08D3-387D-490E-8F55-12B79A33BBA6}" dt="2022-11-09T02:07:01.884" v="3813" actId="478"/>
          <ac:picMkLst>
            <pc:docMk/>
            <pc:sldMk cId="3778391550" sldId="325"/>
            <ac:picMk id="8" creationId="{953C6F23-A828-4229-C39B-0D4E36758008}"/>
          </ac:picMkLst>
        </pc:picChg>
        <pc:picChg chg="add mod">
          <ac:chgData name="Tim Cook" userId="d1c7cfb340f2c7ab" providerId="LiveId" clId="{98BE08D3-387D-490E-8F55-12B79A33BBA6}" dt="2022-11-09T02:07:15.945" v="3822" actId="1076"/>
          <ac:picMkLst>
            <pc:docMk/>
            <pc:sldMk cId="3778391550" sldId="325"/>
            <ac:picMk id="10" creationId="{EFB88297-2D15-FFF4-C4A1-D074C47EA732}"/>
          </ac:picMkLst>
        </pc:picChg>
      </pc:sldChg>
      <pc:sldChg chg="modSp new mod">
        <pc:chgData name="Tim Cook" userId="d1c7cfb340f2c7ab" providerId="LiveId" clId="{98BE08D3-387D-490E-8F55-12B79A33BBA6}" dt="2022-11-09T01:27:01.563" v="974" actId="6549"/>
        <pc:sldMkLst>
          <pc:docMk/>
          <pc:sldMk cId="1220520518" sldId="326"/>
        </pc:sldMkLst>
        <pc:spChg chg="mod">
          <ac:chgData name="Tim Cook" userId="d1c7cfb340f2c7ab" providerId="LiveId" clId="{98BE08D3-387D-490E-8F55-12B79A33BBA6}" dt="2022-11-09T01:24:39.627" v="620" actId="20577"/>
          <ac:spMkLst>
            <pc:docMk/>
            <pc:sldMk cId="1220520518" sldId="326"/>
            <ac:spMk id="2" creationId="{7AB8A2F7-4C11-527A-7CD5-8BB8DD81EB24}"/>
          </ac:spMkLst>
        </pc:spChg>
        <pc:spChg chg="mod">
          <ac:chgData name="Tim Cook" userId="d1c7cfb340f2c7ab" providerId="LiveId" clId="{98BE08D3-387D-490E-8F55-12B79A33BBA6}" dt="2022-11-09T01:27:01.563" v="974" actId="6549"/>
          <ac:spMkLst>
            <pc:docMk/>
            <pc:sldMk cId="1220520518" sldId="326"/>
            <ac:spMk id="3" creationId="{2D4A6F38-8048-CA14-4600-BFB72ACC7289}"/>
          </ac:spMkLst>
        </pc:spChg>
      </pc:sldChg>
      <pc:sldChg chg="addSp delSp modSp new mod">
        <pc:chgData name="Tim Cook" userId="d1c7cfb340f2c7ab" providerId="LiveId" clId="{98BE08D3-387D-490E-8F55-12B79A33BBA6}" dt="2022-11-09T03:06:01.066" v="3873" actId="1076"/>
        <pc:sldMkLst>
          <pc:docMk/>
          <pc:sldMk cId="2173081391" sldId="327"/>
        </pc:sldMkLst>
        <pc:spChg chg="mod">
          <ac:chgData name="Tim Cook" userId="d1c7cfb340f2c7ab" providerId="LiveId" clId="{98BE08D3-387D-490E-8F55-12B79A33BBA6}" dt="2022-11-09T01:28:34.026" v="991" actId="20577"/>
          <ac:spMkLst>
            <pc:docMk/>
            <pc:sldMk cId="2173081391" sldId="327"/>
            <ac:spMk id="2" creationId="{318A4177-D0EF-1989-17A9-4FCBEBBABE94}"/>
          </ac:spMkLst>
        </pc:spChg>
        <pc:spChg chg="mod">
          <ac:chgData name="Tim Cook" userId="d1c7cfb340f2c7ab" providerId="LiveId" clId="{98BE08D3-387D-490E-8F55-12B79A33BBA6}" dt="2022-11-09T03:05:56.060" v="3871" actId="20577"/>
          <ac:spMkLst>
            <pc:docMk/>
            <pc:sldMk cId="2173081391" sldId="327"/>
            <ac:spMk id="3" creationId="{7FBBD31B-3C0A-4F38-1898-4859C003EB5A}"/>
          </ac:spMkLst>
        </pc:spChg>
        <pc:picChg chg="add mod">
          <ac:chgData name="Tim Cook" userId="d1c7cfb340f2c7ab" providerId="LiveId" clId="{98BE08D3-387D-490E-8F55-12B79A33BBA6}" dt="2022-11-09T03:06:01.066" v="3873" actId="1076"/>
          <ac:picMkLst>
            <pc:docMk/>
            <pc:sldMk cId="2173081391" sldId="327"/>
            <ac:picMk id="1026" creationId="{9063A18C-50D5-D5F7-EAE3-929BB30F7BED}"/>
          </ac:picMkLst>
        </pc:picChg>
        <pc:picChg chg="add del mod">
          <ac:chgData name="Tim Cook" userId="d1c7cfb340f2c7ab" providerId="LiveId" clId="{98BE08D3-387D-490E-8F55-12B79A33BBA6}" dt="2022-11-09T01:37:35.496" v="1870" actId="478"/>
          <ac:picMkLst>
            <pc:docMk/>
            <pc:sldMk cId="2173081391" sldId="327"/>
            <ac:picMk id="1026" creationId="{C0C81408-9BBB-26CB-8B90-C5574DFE6006}"/>
          </ac:picMkLst>
        </pc:picChg>
      </pc:sldChg>
      <pc:sldChg chg="modSp new mod ord">
        <pc:chgData name="Tim Cook" userId="d1c7cfb340f2c7ab" providerId="LiveId" clId="{98BE08D3-387D-490E-8F55-12B79A33BBA6}" dt="2022-11-09T02:00:26.450" v="3527" actId="1076"/>
        <pc:sldMkLst>
          <pc:docMk/>
          <pc:sldMk cId="888516570" sldId="328"/>
        </pc:sldMkLst>
        <pc:spChg chg="mod">
          <ac:chgData name="Tim Cook" userId="d1c7cfb340f2c7ab" providerId="LiveId" clId="{98BE08D3-387D-490E-8F55-12B79A33BBA6}" dt="2022-11-09T01:40:09.323" v="1969" actId="20577"/>
          <ac:spMkLst>
            <pc:docMk/>
            <pc:sldMk cId="888516570" sldId="328"/>
            <ac:spMk id="2" creationId="{B987573B-E5C0-C3A5-F6F1-DB337E3F6C1F}"/>
          </ac:spMkLst>
        </pc:spChg>
        <pc:spChg chg="mod">
          <ac:chgData name="Tim Cook" userId="d1c7cfb340f2c7ab" providerId="LiveId" clId="{98BE08D3-387D-490E-8F55-12B79A33BBA6}" dt="2022-11-09T02:00:26.450" v="3527" actId="1076"/>
          <ac:spMkLst>
            <pc:docMk/>
            <pc:sldMk cId="888516570" sldId="328"/>
            <ac:spMk id="3" creationId="{6B116A0D-1E0A-4F89-C5A7-13C2035A20A1}"/>
          </ac:spMkLst>
        </pc:spChg>
      </pc:sldChg>
      <pc:sldChg chg="addSp delSp modSp new mod">
        <pc:chgData name="Tim Cook" userId="d1c7cfb340f2c7ab" providerId="LiveId" clId="{98BE08D3-387D-490E-8F55-12B79A33BBA6}" dt="2022-11-09T01:34:13.008" v="1395" actId="478"/>
        <pc:sldMkLst>
          <pc:docMk/>
          <pc:sldMk cId="3644606174" sldId="329"/>
        </pc:sldMkLst>
        <pc:spChg chg="mod">
          <ac:chgData name="Tim Cook" userId="d1c7cfb340f2c7ab" providerId="LiveId" clId="{98BE08D3-387D-490E-8F55-12B79A33BBA6}" dt="2022-11-09T01:33:50.889" v="1390" actId="20577"/>
          <ac:spMkLst>
            <pc:docMk/>
            <pc:sldMk cId="3644606174" sldId="329"/>
            <ac:spMk id="2" creationId="{BC262B94-2A37-FFB6-70F1-D93D9A34786B}"/>
          </ac:spMkLst>
        </pc:spChg>
        <pc:spChg chg="del">
          <ac:chgData name="Tim Cook" userId="d1c7cfb340f2c7ab" providerId="LiveId" clId="{98BE08D3-387D-490E-8F55-12B79A33BBA6}" dt="2022-11-09T01:34:03.410" v="1391" actId="478"/>
          <ac:spMkLst>
            <pc:docMk/>
            <pc:sldMk cId="3644606174" sldId="329"/>
            <ac:spMk id="3" creationId="{E546BC2E-5BDD-6986-9848-1125EEF232E0}"/>
          </ac:spMkLst>
        </pc:spChg>
        <pc:picChg chg="add del mod">
          <ac:chgData name="Tim Cook" userId="d1c7cfb340f2c7ab" providerId="LiveId" clId="{98BE08D3-387D-490E-8F55-12B79A33BBA6}" dt="2022-11-09T01:34:13.008" v="1395" actId="478"/>
          <ac:picMkLst>
            <pc:docMk/>
            <pc:sldMk cId="3644606174" sldId="329"/>
            <ac:picMk id="4" creationId="{47695A8B-5CC8-06AD-544C-2199B260D0A0}"/>
          </ac:picMkLst>
        </pc:picChg>
      </pc:sldChg>
      <pc:sldChg chg="delSp modSp new add del mod">
        <pc:chgData name="Tim Cook" userId="d1c7cfb340f2c7ab" providerId="LiveId" clId="{98BE08D3-387D-490E-8F55-12B79A33BBA6}" dt="2022-11-09T03:19:54.182" v="3912" actId="1076"/>
        <pc:sldMkLst>
          <pc:docMk/>
          <pc:sldMk cId="2279821197" sldId="330"/>
        </pc:sldMkLst>
        <pc:spChg chg="mod">
          <ac:chgData name="Tim Cook" userId="d1c7cfb340f2c7ab" providerId="LiveId" clId="{98BE08D3-387D-490E-8F55-12B79A33BBA6}" dt="2022-11-09T01:44:33.225" v="2172" actId="20577"/>
          <ac:spMkLst>
            <pc:docMk/>
            <pc:sldMk cId="2279821197" sldId="330"/>
            <ac:spMk id="2" creationId="{FAE384DA-0281-CECE-D372-7166A479536B}"/>
          </ac:spMkLst>
        </pc:spChg>
        <pc:spChg chg="mod">
          <ac:chgData name="Tim Cook" userId="d1c7cfb340f2c7ab" providerId="LiveId" clId="{98BE08D3-387D-490E-8F55-12B79A33BBA6}" dt="2022-11-09T03:18:24.771" v="3894" actId="255"/>
          <ac:spMkLst>
            <pc:docMk/>
            <pc:sldMk cId="2279821197" sldId="330"/>
            <ac:spMk id="3" creationId="{0D6FBE0E-CC4E-C244-24A2-F4E5DEDC9422}"/>
          </ac:spMkLst>
        </pc:spChg>
        <pc:grpChg chg="del mod">
          <ac:chgData name="Tim Cook" userId="d1c7cfb340f2c7ab" providerId="LiveId" clId="{98BE08D3-387D-490E-8F55-12B79A33BBA6}" dt="2022-11-09T03:17:08.069" v="3876"/>
          <ac:grpSpMkLst>
            <pc:docMk/>
            <pc:sldMk cId="2279821197" sldId="330"/>
            <ac:grpSpMk id="7" creationId="{2E8ADAC1-725F-14D3-0A05-81C3C094B2E8}"/>
          </ac:grpSpMkLst>
        </pc:grpChg>
        <pc:inkChg chg="mod">
          <ac:chgData name="Tim Cook" userId="d1c7cfb340f2c7ab" providerId="LiveId" clId="{98BE08D3-387D-490E-8F55-12B79A33BBA6}" dt="2022-11-09T03:19:54.182" v="3912" actId="1076"/>
          <ac:inkMkLst>
            <pc:docMk/>
            <pc:sldMk cId="2279821197" sldId="330"/>
            <ac:inkMk id="4" creationId="{CD3B555D-B70B-D34D-05ED-FB05AA65E3C7}"/>
          </ac:inkMkLst>
        </pc:inkChg>
        <pc:inkChg chg="del">
          <ac:chgData name="Tim Cook" userId="d1c7cfb340f2c7ab" providerId="LiveId" clId="{98BE08D3-387D-490E-8F55-12B79A33BBA6}" dt="2022-11-09T03:17:08.069" v="3876"/>
          <ac:inkMkLst>
            <pc:docMk/>
            <pc:sldMk cId="2279821197" sldId="330"/>
            <ac:inkMk id="5" creationId="{C638C538-7C48-5DF5-9F40-62964E057681}"/>
          </ac:inkMkLst>
        </pc:inkChg>
        <pc:inkChg chg="del mod">
          <ac:chgData name="Tim Cook" userId="d1c7cfb340f2c7ab" providerId="LiveId" clId="{98BE08D3-387D-490E-8F55-12B79A33BBA6}" dt="2022-11-09T03:17:08.070" v="3877"/>
          <ac:inkMkLst>
            <pc:docMk/>
            <pc:sldMk cId="2279821197" sldId="330"/>
            <ac:inkMk id="6" creationId="{622BDC57-8A6E-0CF2-0A3D-602811335C72}"/>
          </ac:inkMkLst>
        </pc:inkChg>
      </pc:sldChg>
      <pc:sldChg chg="modSp new del mod">
        <pc:chgData name="Tim Cook" userId="d1c7cfb340f2c7ab" providerId="LiveId" clId="{98BE08D3-387D-490E-8F55-12B79A33BBA6}" dt="2022-11-09T01:48:05.101" v="3023" actId="47"/>
        <pc:sldMkLst>
          <pc:docMk/>
          <pc:sldMk cId="2694440295" sldId="331"/>
        </pc:sldMkLst>
        <pc:spChg chg="mod">
          <ac:chgData name="Tim Cook" userId="d1c7cfb340f2c7ab" providerId="LiveId" clId="{98BE08D3-387D-490E-8F55-12B79A33BBA6}" dt="2022-11-09T01:47:59.993" v="3022" actId="20577"/>
          <ac:spMkLst>
            <pc:docMk/>
            <pc:sldMk cId="2694440295" sldId="331"/>
            <ac:spMk id="2" creationId="{5C9C00AA-A878-E0D9-95C1-A961B5E24978}"/>
          </ac:spMkLst>
        </pc:spChg>
      </pc:sldChg>
    </pc:docChg>
  </pc:docChgLst>
  <pc:docChgLst>
    <pc:chgData name="Tim Cook" userId="d1c7cfb340f2c7ab" providerId="LiveId" clId="{5953C3DC-10EF-4F59-A018-8975E8A9B6D7}"/>
    <pc:docChg chg="undo custSel modSld">
      <pc:chgData name="Tim Cook" userId="d1c7cfb340f2c7ab" providerId="LiveId" clId="{5953C3DC-10EF-4F59-A018-8975E8A9B6D7}" dt="2022-11-18T03:34:41.532" v="813"/>
      <pc:docMkLst>
        <pc:docMk/>
      </pc:docMkLst>
      <pc:sldChg chg="addSp delSp modSp mod">
        <pc:chgData name="Tim Cook" userId="d1c7cfb340f2c7ab" providerId="LiveId" clId="{5953C3DC-10EF-4F59-A018-8975E8A9B6D7}" dt="2022-11-18T02:57:00.522" v="17" actId="9405"/>
        <pc:sldMkLst>
          <pc:docMk/>
          <pc:sldMk cId="4278720599" sldId="316"/>
        </pc:sldMkLst>
        <pc:grpChg chg="mod">
          <ac:chgData name="Tim Cook" userId="d1c7cfb340f2c7ab" providerId="LiveId" clId="{5953C3DC-10EF-4F59-A018-8975E8A9B6D7}" dt="2022-11-18T02:56:38.258" v="4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5953C3DC-10EF-4F59-A018-8975E8A9B6D7}" dt="2022-11-18T02:56:42.660" v="7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5953C3DC-10EF-4F59-A018-8975E8A9B6D7}" dt="2022-11-18T02:56:50.127" v="11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5953C3DC-10EF-4F59-A018-8975E8A9B6D7}" dt="2022-11-18T02:56:52.783" v="14"/>
          <ac:grpSpMkLst>
            <pc:docMk/>
            <pc:sldMk cId="4278720599" sldId="316"/>
            <ac:grpSpMk id="17" creationId="{4F80E7FB-8CDA-931E-5A20-C989F8DE8D40}"/>
          </ac:grpSpMkLst>
        </pc:grp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4" creationId="{194BDB20-7A3A-FC33-3288-B29B6FF175F1}"/>
          </ac:inkMkLst>
        </pc:ink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5" creationId="{95D7924D-9E60-6869-E7AD-EF0FE3C039FB}"/>
          </ac:inkMkLst>
        </pc:inkChg>
        <pc:inkChg chg="add del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6" creationId="{26BB0560-6CF3-C4C6-8645-A9B277FA4744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8" creationId="{E9A969EE-7F33-DF08-E988-1D97EECC8B0E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9" creationId="{768BAA67-45B2-FCE3-64DA-CD668B5A7614}"/>
          </ac:inkMkLst>
        </pc:inkChg>
        <pc:inkChg chg="add">
          <ac:chgData name="Tim Cook" userId="d1c7cfb340f2c7ab" providerId="LiveId" clId="{5953C3DC-10EF-4F59-A018-8975E8A9B6D7}" dt="2022-11-18T02:56:45.168" v="8" actId="9405"/>
          <ac:inkMkLst>
            <pc:docMk/>
            <pc:sldMk cId="4278720599" sldId="316"/>
            <ac:inkMk id="11" creationId="{D0D1E91A-C0CD-B4B7-C562-5C211EB82B1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2" creationId="{46967681-D70B-693C-70F8-05840A489E0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3" creationId="{1474B533-0CB5-7F9C-5BDF-71A77E80AF25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5" creationId="{EE90C3B0-C221-17B9-A599-37B3A4A4FF77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6" creationId="{FBA9BCB7-B25A-98B3-3235-01F34DC8C727}"/>
          </ac:inkMkLst>
        </pc:inkChg>
        <pc:inkChg chg="add">
          <ac:chgData name="Tim Cook" userId="d1c7cfb340f2c7ab" providerId="LiveId" clId="{5953C3DC-10EF-4F59-A018-8975E8A9B6D7}" dt="2022-11-18T02:56:54.579" v="15" actId="9405"/>
          <ac:inkMkLst>
            <pc:docMk/>
            <pc:sldMk cId="4278720599" sldId="316"/>
            <ac:inkMk id="18" creationId="{DB7E8554-EAA7-A5C5-E6E5-D3434DE65724}"/>
          </ac:inkMkLst>
        </pc:inkChg>
        <pc:inkChg chg="add">
          <ac:chgData name="Tim Cook" userId="d1c7cfb340f2c7ab" providerId="LiveId" clId="{5953C3DC-10EF-4F59-A018-8975E8A9B6D7}" dt="2022-11-18T02:56:58.927" v="16" actId="9405"/>
          <ac:inkMkLst>
            <pc:docMk/>
            <pc:sldMk cId="4278720599" sldId="316"/>
            <ac:inkMk id="19" creationId="{9D098A04-64BF-56FB-C5DC-FF581738F3BA}"/>
          </ac:inkMkLst>
        </pc:inkChg>
        <pc:inkChg chg="add">
          <ac:chgData name="Tim Cook" userId="d1c7cfb340f2c7ab" providerId="LiveId" clId="{5953C3DC-10EF-4F59-A018-8975E8A9B6D7}" dt="2022-11-18T02:57:00.522" v="17" actId="9405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mod">
        <pc:chgData name="Tim Cook" userId="d1c7cfb340f2c7ab" providerId="LiveId" clId="{5953C3DC-10EF-4F59-A018-8975E8A9B6D7}" dt="2022-11-18T03:23:14.134" v="630" actId="9405"/>
        <pc:sldMkLst>
          <pc:docMk/>
          <pc:sldMk cId="2581231986" sldId="317"/>
        </pc:sldMkLst>
        <pc:grpChg chg="del mod">
          <ac:chgData name="Tim Cook" userId="d1c7cfb340f2c7ab" providerId="LiveId" clId="{5953C3DC-10EF-4F59-A018-8975E8A9B6D7}" dt="2022-11-18T02:57:50.016" v="25"/>
          <ac:grpSpMkLst>
            <pc:docMk/>
            <pc:sldMk cId="2581231986" sldId="317"/>
            <ac:grpSpMk id="7" creationId="{496F3CC9-308C-3A7F-9A52-B76E1B6D6A3D}"/>
          </ac:grpSpMkLst>
        </pc:grpChg>
        <pc:grpChg chg="del mod">
          <ac:chgData name="Tim Cook" userId="d1c7cfb340f2c7ab" providerId="LiveId" clId="{5953C3DC-10EF-4F59-A018-8975E8A9B6D7}" dt="2022-11-18T02:58:08.439" v="42"/>
          <ac:grpSpMkLst>
            <pc:docMk/>
            <pc:sldMk cId="2581231986" sldId="317"/>
            <ac:grpSpMk id="16" creationId="{2CE65203-E5D1-83E9-217D-1A092AFC203D}"/>
          </ac:grpSpMkLst>
        </pc:grpChg>
        <pc:grpChg chg="mod">
          <ac:chgData name="Tim Cook" userId="d1c7cfb340f2c7ab" providerId="LiveId" clId="{5953C3DC-10EF-4F59-A018-8975E8A9B6D7}" dt="2022-11-18T02:58:20.525" v="55"/>
          <ac:grpSpMkLst>
            <pc:docMk/>
            <pc:sldMk cId="2581231986" sldId="317"/>
            <ac:grpSpMk id="25" creationId="{489D7A12-15B1-09DA-C4AE-A285189953C6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32" creationId="{F9F41B2C-0CB5-2B0E-70BA-7FFEDAE8CEF3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2" creationId="{A8CFFB4B-DA1F-1104-430E-F1BCB24120DC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3" creationId="{A63DC5D9-BBAF-56A4-10EB-AEA4C454B087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4" creationId="{F36B4E3D-2249-6EAD-8716-7E138B7DD2DA}"/>
          </ac:grpSpMkLst>
        </pc:grpChg>
        <pc:grpChg chg="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6" creationId="{FABF9307-1930-5CBA-38A0-80EC827A2E10}"/>
          </ac:grpSpMkLst>
        </pc:grpChg>
        <pc:grpChg chg="del 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1" creationId="{390423F2-9AB8-2241-8EBA-FE3C324D0B85}"/>
          </ac:grpSpMkLst>
        </pc:grpChg>
        <pc:grpChg chg="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8" creationId="{8FB9D0F9-3157-986E-CD96-0D0B70AE6E69}"/>
          </ac:grpSpMkLst>
        </pc:grpChg>
        <pc:grpChg chg="del mod">
          <ac:chgData name="Tim Cook" userId="d1c7cfb340f2c7ab" providerId="LiveId" clId="{5953C3DC-10EF-4F59-A018-8975E8A9B6D7}" dt="2022-11-18T02:59:03.278" v="107"/>
          <ac:grpSpMkLst>
            <pc:docMk/>
            <pc:sldMk cId="2581231986" sldId="317"/>
            <ac:grpSpMk id="63" creationId="{E777964E-C714-6718-D97F-4205E24434EB}"/>
          </ac:grpSpMkLst>
        </pc:grpChg>
        <pc:grpChg chg="mod">
          <ac:chgData name="Tim Cook" userId="d1c7cfb340f2c7ab" providerId="LiveId" clId="{5953C3DC-10EF-4F59-A018-8975E8A9B6D7}" dt="2022-11-18T02:59:21.524" v="121" actId="1076"/>
          <ac:grpSpMkLst>
            <pc:docMk/>
            <pc:sldMk cId="2581231986" sldId="317"/>
            <ac:grpSpMk id="74" creationId="{C72E1C81-64D5-45DC-DDF4-9E417F5BB130}"/>
          </ac:grpSpMkLst>
        </pc:grpChg>
        <pc:grpChg chg="del mod">
          <ac:chgData name="Tim Cook" userId="d1c7cfb340f2c7ab" providerId="LiveId" clId="{5953C3DC-10EF-4F59-A018-8975E8A9B6D7}" dt="2022-11-18T02:59:06.044" v="113"/>
          <ac:grpSpMkLst>
            <pc:docMk/>
            <pc:sldMk cId="2581231986" sldId="317"/>
            <ac:grpSpMk id="75" creationId="{030BDA43-A6B0-2EA6-7150-C6965D2AC23D}"/>
          </ac:grpSpMkLst>
        </pc:grpChg>
        <pc:grpChg chg="del mod">
          <ac:chgData name="Tim Cook" userId="d1c7cfb340f2c7ab" providerId="LiveId" clId="{5953C3DC-10EF-4F59-A018-8975E8A9B6D7}" dt="2022-11-18T02:59:26.666" v="127"/>
          <ac:grpSpMkLst>
            <pc:docMk/>
            <pc:sldMk cId="2581231986" sldId="317"/>
            <ac:grpSpMk id="80" creationId="{FA84E9C0-5CA0-B3B3-EBAC-FB45464D63B2}"/>
          </ac:grpSpMkLst>
        </pc:grpChg>
        <pc:grpChg chg="del mod">
          <ac:chgData name="Tim Cook" userId="d1c7cfb340f2c7ab" providerId="LiveId" clId="{5953C3DC-10EF-4F59-A018-8975E8A9B6D7}" dt="2022-11-18T02:59:32.330" v="131"/>
          <ac:grpSpMkLst>
            <pc:docMk/>
            <pc:sldMk cId="2581231986" sldId="317"/>
            <ac:grpSpMk id="82" creationId="{66FEEBC8-CBDC-45E3-B5E9-872478F34829}"/>
          </ac:grpSpMkLst>
        </pc:grpChg>
        <pc:grpChg chg="del 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4" creationId="{02372E14-7BB3-6E71-99D3-5A17B19077DA}"/>
          </ac:grpSpMkLst>
        </pc:grpChg>
        <pc:grpChg chg="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5953C3DC-10EF-4F59-A018-8975E8A9B6D7}" dt="2022-11-18T02:59:44.254" v="142"/>
          <ac:grpSpMkLst>
            <pc:docMk/>
            <pc:sldMk cId="2581231986" sldId="317"/>
            <ac:grpSpMk id="95" creationId="{0E41F335-015B-F89F-368E-8A4D6D078A53}"/>
          </ac:grpSpMkLst>
        </pc:grpChg>
        <pc:inkChg chg="add del mod">
          <ac:chgData name="Tim Cook" userId="d1c7cfb340f2c7ab" providerId="LiveId" clId="{5953C3DC-10EF-4F59-A018-8975E8A9B6D7}" dt="2022-11-18T02:57:59.131" v="32"/>
          <ac:inkMkLst>
            <pc:docMk/>
            <pc:sldMk cId="2581231986" sldId="317"/>
            <ac:inkMk id="3" creationId="{6EF5AF6D-1AAD-B6A2-F2A0-BD4B64986CCA}"/>
          </ac:inkMkLst>
        </pc:inkChg>
        <pc:inkChg chg="del">
          <ac:chgData name="Tim Cook" userId="d1c7cfb340f2c7ab" providerId="LiveId" clId="{5953C3DC-10EF-4F59-A018-8975E8A9B6D7}" dt="2022-11-18T03:23:09.518" v="629"/>
          <ac:inkMkLst>
            <pc:docMk/>
            <pc:sldMk cId="2581231986" sldId="317"/>
            <ac:inkMk id="3" creationId="{FD0D46BB-BBC3-E2F6-0703-2D000BE7A428}"/>
          </ac:inkMkLst>
        </pc:inkChg>
        <pc:inkChg chg="add">
          <ac:chgData name="Tim Cook" userId="d1c7cfb340f2c7ab" providerId="LiveId" clId="{5953C3DC-10EF-4F59-A018-8975E8A9B6D7}" dt="2022-11-18T03:23:14.134" v="630" actId="9405"/>
          <ac:inkMkLst>
            <pc:docMk/>
            <pc:sldMk cId="2581231986" sldId="317"/>
            <ac:inkMk id="4" creationId="{1296375B-F7E3-0EA2-7164-11F737B764F3}"/>
          </ac:inkMkLst>
        </pc:inkChg>
        <pc:inkChg chg="add del mod">
          <ac:chgData name="Tim Cook" userId="d1c7cfb340f2c7ab" providerId="LiveId" clId="{5953C3DC-10EF-4F59-A018-8975E8A9B6D7}" dt="2022-11-18T02:57:50.016" v="25"/>
          <ac:inkMkLst>
            <pc:docMk/>
            <pc:sldMk cId="2581231986" sldId="317"/>
            <ac:inkMk id="4" creationId="{AF98961E-B6DB-B705-2135-24E0B1E96DB4}"/>
          </ac:inkMkLst>
        </pc:inkChg>
        <pc:inkChg chg="add del mod">
          <ac:chgData name="Tim Cook" userId="d1c7cfb340f2c7ab" providerId="LiveId" clId="{5953C3DC-10EF-4F59-A018-8975E8A9B6D7}" dt="2022-11-18T02:57:50.016" v="23"/>
          <ac:inkMkLst>
            <pc:docMk/>
            <pc:sldMk cId="2581231986" sldId="317"/>
            <ac:inkMk id="5" creationId="{0CD4FDC9-399D-4538-767A-9C36471DE47B}"/>
          </ac:inkMkLst>
        </pc:inkChg>
        <pc:inkChg chg="add del mod">
          <ac:chgData name="Tim Cook" userId="d1c7cfb340f2c7ab" providerId="LiveId" clId="{5953C3DC-10EF-4F59-A018-8975E8A9B6D7}" dt="2022-11-18T02:57:50.016" v="24"/>
          <ac:inkMkLst>
            <pc:docMk/>
            <pc:sldMk cId="2581231986" sldId="317"/>
            <ac:inkMk id="6" creationId="{7270BF7F-C692-3DB0-A117-3D6D3593ACE4}"/>
          </ac:inkMkLst>
        </pc:inkChg>
        <pc:inkChg chg="add del">
          <ac:chgData name="Tim Cook" userId="d1c7cfb340f2c7ab" providerId="LiveId" clId="{5953C3DC-10EF-4F59-A018-8975E8A9B6D7}" dt="2022-11-18T02:57:54.969" v="30"/>
          <ac:inkMkLst>
            <pc:docMk/>
            <pc:sldMk cId="2581231986" sldId="317"/>
            <ac:inkMk id="8" creationId="{0FE19292-4FA6-A81A-B307-3DD663909069}"/>
          </ac:inkMkLst>
        </pc:inkChg>
        <pc:inkChg chg="add del">
          <ac:chgData name="Tim Cook" userId="d1c7cfb340f2c7ab" providerId="LiveId" clId="{5953C3DC-10EF-4F59-A018-8975E8A9B6D7}" dt="2022-11-18T02:57:54.969" v="31"/>
          <ac:inkMkLst>
            <pc:docMk/>
            <pc:sldMk cId="2581231986" sldId="317"/>
            <ac:inkMk id="9" creationId="{F45E436D-A3E5-F317-C786-AA781EDC0446}"/>
          </ac:inkMkLst>
        </pc:inkChg>
        <pc:inkChg chg="add del">
          <ac:chgData name="Tim Cook" userId="d1c7cfb340f2c7ab" providerId="LiveId" clId="{5953C3DC-10EF-4F59-A018-8975E8A9B6D7}" dt="2022-11-18T02:57:54.969" v="29"/>
          <ac:inkMkLst>
            <pc:docMk/>
            <pc:sldMk cId="2581231986" sldId="317"/>
            <ac:inkMk id="10" creationId="{90A11147-3CD8-015A-7819-AA08600EF6CD}"/>
          </ac:inkMkLst>
        </pc:inkChg>
        <pc:inkChg chg="add del">
          <ac:chgData name="Tim Cook" userId="d1c7cfb340f2c7ab" providerId="LiveId" clId="{5953C3DC-10EF-4F59-A018-8975E8A9B6D7}" dt="2022-11-18T02:58:02.491" v="34"/>
          <ac:inkMkLst>
            <pc:docMk/>
            <pc:sldMk cId="2581231986" sldId="317"/>
            <ac:inkMk id="11" creationId="{D3B2D3D8-BA01-5148-2261-1FD299139E2C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12" creationId="{8F5007D3-64E8-20CE-9AF8-BB0A4AF2732A}"/>
          </ac:inkMkLst>
        </pc:inkChg>
        <pc:inkChg chg="add del mod">
          <ac:chgData name="Tim Cook" userId="d1c7cfb340f2c7ab" providerId="LiveId" clId="{5953C3DC-10EF-4F59-A018-8975E8A9B6D7}" dt="2022-11-18T02:58:08.439" v="40"/>
          <ac:inkMkLst>
            <pc:docMk/>
            <pc:sldMk cId="2581231986" sldId="317"/>
            <ac:inkMk id="13" creationId="{E9267E8D-9D12-F09E-C6C8-74D69170C321}"/>
          </ac:inkMkLst>
        </pc:inkChg>
        <pc:inkChg chg="add del mod">
          <ac:chgData name="Tim Cook" userId="d1c7cfb340f2c7ab" providerId="LiveId" clId="{5953C3DC-10EF-4F59-A018-8975E8A9B6D7}" dt="2022-11-18T02:58:08.439" v="42"/>
          <ac:inkMkLst>
            <pc:docMk/>
            <pc:sldMk cId="2581231986" sldId="317"/>
            <ac:inkMk id="14" creationId="{20322626-CCAD-2828-37C5-5F785B99CDD2}"/>
          </ac:inkMkLst>
        </pc:inkChg>
        <pc:inkChg chg="add del mod">
          <ac:chgData name="Tim Cook" userId="d1c7cfb340f2c7ab" providerId="LiveId" clId="{5953C3DC-10EF-4F59-A018-8975E8A9B6D7}" dt="2022-11-18T02:58:08.439" v="41"/>
          <ac:inkMkLst>
            <pc:docMk/>
            <pc:sldMk cId="2581231986" sldId="317"/>
            <ac:inkMk id="15" creationId="{64D6D5C0-3BCB-AEE2-81A8-7EE5F21D5E17}"/>
          </ac:inkMkLst>
        </pc:inkChg>
        <pc:inkChg chg="add del">
          <ac:chgData name="Tim Cook" userId="d1c7cfb340f2c7ab" providerId="LiveId" clId="{5953C3DC-10EF-4F59-A018-8975E8A9B6D7}" dt="2022-11-18T02:58:15.289" v="49"/>
          <ac:inkMkLst>
            <pc:docMk/>
            <pc:sldMk cId="2581231986" sldId="317"/>
            <ac:inkMk id="17" creationId="{B6DA0767-C44A-B735-E7AE-FA598FF4ED00}"/>
          </ac:inkMkLst>
        </pc:inkChg>
        <pc:inkChg chg="add del">
          <ac:chgData name="Tim Cook" userId="d1c7cfb340f2c7ab" providerId="LiveId" clId="{5953C3DC-10EF-4F59-A018-8975E8A9B6D7}" dt="2022-11-18T02:58:15.289" v="48"/>
          <ac:inkMkLst>
            <pc:docMk/>
            <pc:sldMk cId="2581231986" sldId="317"/>
            <ac:inkMk id="18" creationId="{3AE2B316-938D-2DBC-9D7D-CA827F45C909}"/>
          </ac:inkMkLst>
        </pc:inkChg>
        <pc:inkChg chg="add del">
          <ac:chgData name="Tim Cook" userId="d1c7cfb340f2c7ab" providerId="LiveId" clId="{5953C3DC-10EF-4F59-A018-8975E8A9B6D7}" dt="2022-11-18T02:58:15.289" v="50"/>
          <ac:inkMkLst>
            <pc:docMk/>
            <pc:sldMk cId="2581231986" sldId="317"/>
            <ac:inkMk id="19" creationId="{A319D0A4-AC8E-2B93-5B00-27FC1C623B49}"/>
          </ac:inkMkLst>
        </pc:inkChg>
        <pc:inkChg chg="add del">
          <ac:chgData name="Tim Cook" userId="d1c7cfb340f2c7ab" providerId="LiveId" clId="{5953C3DC-10EF-4F59-A018-8975E8A9B6D7}" dt="2022-11-18T02:58:15.289" v="47"/>
          <ac:inkMkLst>
            <pc:docMk/>
            <pc:sldMk cId="2581231986" sldId="317"/>
            <ac:inkMk id="20" creationId="{7A528EA5-7283-A344-FD70-2B597B6F2D01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1" creationId="{1D97D7EF-50E8-C34D-7914-E3BFEDC00D98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2" creationId="{8702217E-C23E-1C7A-81F7-53B968A177B7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3" creationId="{D1E13FCE-838F-AE60-9CEF-E680161B9E3D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4" creationId="{6E08B910-ADCF-6A23-DE67-350090E148C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6" creationId="{F173DEF4-CEA2-124F-9869-B741AE55238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7" creationId="{5B8C5C13-5D45-4632-1618-AB5C160FAE0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8" creationId="{E204EF78-E401-A0F8-D8E5-2A434AD04723}"/>
          </ac:inkMkLst>
        </pc:inkChg>
        <pc:inkChg chg="add del">
          <ac:chgData name="Tim Cook" userId="d1c7cfb340f2c7ab" providerId="LiveId" clId="{5953C3DC-10EF-4F59-A018-8975E8A9B6D7}" dt="2022-11-18T02:58:30.687" v="63"/>
          <ac:inkMkLst>
            <pc:docMk/>
            <pc:sldMk cId="2581231986" sldId="317"/>
            <ac:inkMk id="29" creationId="{90C79511-58C4-A636-DEE4-49799C201BF5}"/>
          </ac:inkMkLst>
        </pc:inkChg>
        <pc:inkChg chg="add del">
          <ac:chgData name="Tim Cook" userId="d1c7cfb340f2c7ab" providerId="LiveId" clId="{5953C3DC-10EF-4F59-A018-8975E8A9B6D7}" dt="2022-11-18T02:58:30.687" v="62"/>
          <ac:inkMkLst>
            <pc:docMk/>
            <pc:sldMk cId="2581231986" sldId="317"/>
            <ac:inkMk id="30" creationId="{47ECA0C5-D75F-EAC8-2F93-233960284E1B}"/>
          </ac:inkMkLst>
        </pc:inkChg>
        <pc:inkChg chg="add del">
          <ac:chgData name="Tim Cook" userId="d1c7cfb340f2c7ab" providerId="LiveId" clId="{5953C3DC-10EF-4F59-A018-8975E8A9B6D7}" dt="2022-11-18T02:58:32.018" v="65"/>
          <ac:inkMkLst>
            <pc:docMk/>
            <pc:sldMk cId="2581231986" sldId="317"/>
            <ac:inkMk id="31" creationId="{3E0D1931-98E2-CB87-E207-D106404F9BD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3" creationId="{F5035C35-41EF-A449-D40E-421D896C268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4" creationId="{637D3ECB-9304-4A93-AC63-8883F67E710C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5" creationId="{C0AD6B0B-1D80-8126-E669-19A7EB1B4F8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6" creationId="{9C476847-540C-4E24-B456-1D65CA14D7E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7" creationId="{67EC38BC-9313-D317-619E-71C2942F8CC1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8" creationId="{DD196106-000A-8F9E-5BC6-70D90DDA43D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9" creationId="{8B275D43-E089-02E5-810A-D92F1F2C5DD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0" creationId="{082F6144-F515-8B52-13EC-70CDEE6E696A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1" creationId="{D790EDEE-625B-B082-773B-75106E712C26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5" creationId="{FDD6A0E3-08D4-3D2B-B623-AD8AB5CACE9F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7" creationId="{4AED2835-2849-5E56-3744-69B5BCE797D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8" creationId="{F2E75B98-2F09-2E9A-7057-C16273E2BEA9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9" creationId="{D137CCC0-BB29-6499-F0EE-50533B17294A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0" creationId="{6E4B923F-791A-5294-749F-FBCEFD3A99D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2" creationId="{4182BDD9-2D7B-BE17-CA56-FC8C85DDD2B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3" creationId="{71C7AC75-7B3A-9684-4100-F18CE0DAAB2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4" creationId="{3ACBA56A-D7C7-1357-FD11-5046785ADA67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5" creationId="{09AD7BBC-00C0-BBE4-AF4A-357CAB2ADF8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6" creationId="{011877E9-9737-1FBD-B66D-1CC60927387D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7" creationId="{001DE7E9-007D-9560-2B5F-89E6E2ED8DF7}"/>
          </ac:inkMkLst>
        </pc:inkChg>
        <pc:inkChg chg="add del">
          <ac:chgData name="Tim Cook" userId="d1c7cfb340f2c7ab" providerId="LiveId" clId="{5953C3DC-10EF-4F59-A018-8975E8A9B6D7}" dt="2022-11-18T02:58:49.747" v="95"/>
          <ac:inkMkLst>
            <pc:docMk/>
            <pc:sldMk cId="2581231986" sldId="317"/>
            <ac:inkMk id="59" creationId="{48F27DBC-A33F-DADE-9DE1-BF3338B01197}"/>
          </ac:inkMkLst>
        </pc:inkChg>
        <pc:inkChg chg="add del mod">
          <ac:chgData name="Tim Cook" userId="d1c7cfb340f2c7ab" providerId="LiveId" clId="{5953C3DC-10EF-4F59-A018-8975E8A9B6D7}" dt="2022-11-18T02:58:50.358" v="96"/>
          <ac:inkMkLst>
            <pc:docMk/>
            <pc:sldMk cId="2581231986" sldId="317"/>
            <ac:inkMk id="60" creationId="{3FBC1822-6E9D-C216-ED92-A3144269A736}"/>
          </ac:inkMkLst>
        </pc:inkChg>
        <pc:inkChg chg="add del mod">
          <ac:chgData name="Tim Cook" userId="d1c7cfb340f2c7ab" providerId="LiveId" clId="{5953C3DC-10EF-4F59-A018-8975E8A9B6D7}" dt="2022-11-18T02:59:06.044" v="112"/>
          <ac:inkMkLst>
            <pc:docMk/>
            <pc:sldMk cId="2581231986" sldId="317"/>
            <ac:inkMk id="61" creationId="{B2032398-0992-9988-C8F3-ED20D54AA6FD}"/>
          </ac:inkMkLst>
        </pc:inkChg>
        <pc:inkChg chg="add del mod">
          <ac:chgData name="Tim Cook" userId="d1c7cfb340f2c7ab" providerId="LiveId" clId="{5953C3DC-10EF-4F59-A018-8975E8A9B6D7}" dt="2022-11-18T02:59:06.044" v="113"/>
          <ac:inkMkLst>
            <pc:docMk/>
            <pc:sldMk cId="2581231986" sldId="317"/>
            <ac:inkMk id="62" creationId="{2FD5A298-5FDB-5660-9A94-E7B172F99258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64" creationId="{B6869929-5372-8D18-B9C4-EE79D631CA8C}"/>
          </ac:inkMkLst>
        </pc:inkChg>
        <pc:inkChg chg="add del mod">
          <ac:chgData name="Tim Cook" userId="d1c7cfb340f2c7ab" providerId="LiveId" clId="{5953C3DC-10EF-4F59-A018-8975E8A9B6D7}" dt="2022-11-18T02:59:06.044" v="114"/>
          <ac:inkMkLst>
            <pc:docMk/>
            <pc:sldMk cId="2581231986" sldId="317"/>
            <ac:inkMk id="65" creationId="{61B3CB79-405C-52F5-184C-E7E9B325898D}"/>
          </ac:inkMkLst>
        </pc:inkChg>
        <pc:inkChg chg="add del mod">
          <ac:chgData name="Tim Cook" userId="d1c7cfb340f2c7ab" providerId="LiveId" clId="{5953C3DC-10EF-4F59-A018-8975E8A9B6D7}" dt="2022-11-18T02:59:06.044" v="109"/>
          <ac:inkMkLst>
            <pc:docMk/>
            <pc:sldMk cId="2581231986" sldId="317"/>
            <ac:inkMk id="66" creationId="{54DA3EB8-637F-CF53-2A5E-048E285C325F}"/>
          </ac:inkMkLst>
        </pc:inkChg>
        <pc:inkChg chg="add del mod">
          <ac:chgData name="Tim Cook" userId="d1c7cfb340f2c7ab" providerId="LiveId" clId="{5953C3DC-10EF-4F59-A018-8975E8A9B6D7}" dt="2022-11-18T02:59:06.029" v="108"/>
          <ac:inkMkLst>
            <pc:docMk/>
            <pc:sldMk cId="2581231986" sldId="317"/>
            <ac:inkMk id="67" creationId="{2FB5152A-E78C-97D8-7431-633E6C965739}"/>
          </ac:inkMkLst>
        </pc:inkChg>
        <pc:inkChg chg="add del mod">
          <ac:chgData name="Tim Cook" userId="d1c7cfb340f2c7ab" providerId="LiveId" clId="{5953C3DC-10EF-4F59-A018-8975E8A9B6D7}" dt="2022-11-18T02:59:06.044" v="111"/>
          <ac:inkMkLst>
            <pc:docMk/>
            <pc:sldMk cId="2581231986" sldId="317"/>
            <ac:inkMk id="68" creationId="{D08501BC-133E-5341-69D2-D5E8FA0503D4}"/>
          </ac:inkMkLst>
        </pc:inkChg>
        <pc:inkChg chg="add del mod">
          <ac:chgData name="Tim Cook" userId="d1c7cfb340f2c7ab" providerId="LiveId" clId="{5953C3DC-10EF-4F59-A018-8975E8A9B6D7}" dt="2022-11-18T02:59:06.044" v="110"/>
          <ac:inkMkLst>
            <pc:docMk/>
            <pc:sldMk cId="2581231986" sldId="317"/>
            <ac:inkMk id="69" creationId="{6B0562CC-986F-77CA-3223-212713D3F1A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0" creationId="{BBAC8A42-D147-5F6D-639B-F2D604BBEE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1" creationId="{BCD51AF2-A47D-3DA2-4162-1B4B4E4AF5C0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2" creationId="{D08BA106-5427-EC20-9F56-D03AF3F20C32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3" creationId="{C805AA16-27EF-E051-CD06-ACE288A6813D}"/>
          </ac:inkMkLst>
        </pc:inkChg>
        <pc:inkChg chg="add del">
          <ac:chgData name="Tim Cook" userId="d1c7cfb340f2c7ab" providerId="LiveId" clId="{5953C3DC-10EF-4F59-A018-8975E8A9B6D7}" dt="2022-11-18T02:59:17.614" v="120"/>
          <ac:inkMkLst>
            <pc:docMk/>
            <pc:sldMk cId="2581231986" sldId="317"/>
            <ac:inkMk id="76" creationId="{FCF694CD-01B1-AB2C-19A4-8C69D2EF0502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7" creationId="{E8C9369F-F0C8-F938-D38A-683B5C27FC1F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8" creationId="{38D4FAF6-66CC-EA69-D7B0-43227DB4DEA9}"/>
          </ac:inkMkLst>
        </pc:inkChg>
        <pc:inkChg chg="add del mod">
          <ac:chgData name="Tim Cook" userId="d1c7cfb340f2c7ab" providerId="LiveId" clId="{5953C3DC-10EF-4F59-A018-8975E8A9B6D7}" dt="2022-11-18T02:59:27.669" v="128"/>
          <ac:inkMkLst>
            <pc:docMk/>
            <pc:sldMk cId="2581231986" sldId="317"/>
            <ac:inkMk id="79" creationId="{18D093D3-9686-3B99-11C6-E48973D0BC4D}"/>
          </ac:inkMkLst>
        </pc:inkChg>
        <pc:inkChg chg="add del mod">
          <ac:chgData name="Tim Cook" userId="d1c7cfb340f2c7ab" providerId="LiveId" clId="{5953C3DC-10EF-4F59-A018-8975E8A9B6D7}" dt="2022-11-18T02:59:29.747" v="129"/>
          <ac:inkMkLst>
            <pc:docMk/>
            <pc:sldMk cId="2581231986" sldId="317"/>
            <ac:inkMk id="81" creationId="{176D32D4-D612-85D7-9240-1BDE88D88BC6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3" creationId="{4DBB7CB9-6DB3-4B56-414A-763868AA8457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5" creationId="{C13A4AB6-99FD-E56A-819C-ED4492CF080E}"/>
          </ac:inkMkLst>
        </pc:inkChg>
        <pc:inkChg chg="add">
          <ac:chgData name="Tim Cook" userId="d1c7cfb340f2c7ab" providerId="LiveId" clId="{5953C3DC-10EF-4F59-A018-8975E8A9B6D7}" dt="2022-11-18T02:59:36.042" v="134" actId="9405"/>
          <ac:inkMkLst>
            <pc:docMk/>
            <pc:sldMk cId="2581231986" sldId="317"/>
            <ac:inkMk id="87" creationId="{0E02F80E-28AE-B540-7946-8C8205802D3B}"/>
          </ac:inkMkLst>
        </pc:inkChg>
        <pc:inkChg chg="add">
          <ac:chgData name="Tim Cook" userId="d1c7cfb340f2c7ab" providerId="LiveId" clId="{5953C3DC-10EF-4F59-A018-8975E8A9B6D7}" dt="2022-11-18T02:59:37.169" v="135" actId="9405"/>
          <ac:inkMkLst>
            <pc:docMk/>
            <pc:sldMk cId="2581231986" sldId="317"/>
            <ac:inkMk id="88" creationId="{C180CDC4-29F6-E598-EE11-19354822F6C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89" creationId="{BBE5C9FF-2361-A149-5FF5-6F9150E5AA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0" creationId="{CCD893AE-CE86-662F-00D2-1716F0C870FF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1" creationId="{379CC452-0B47-1573-DE94-26AEB69C08AB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2" creationId="{E3E9E62A-3129-3A77-D44D-8EF366411824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3" creationId="{C2D1687F-F4EE-C629-210E-50BAD6002F7E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4" creationId="{686DE13B-C10E-DBFF-98CA-1E14E6747BB5}"/>
          </ac:inkMkLst>
        </pc:inkChg>
        <pc:inkChg chg="add del">
          <ac:chgData name="Tim Cook" userId="d1c7cfb340f2c7ab" providerId="LiveId" clId="{5953C3DC-10EF-4F59-A018-8975E8A9B6D7}" dt="2022-11-18T03:00:01.424" v="150"/>
          <ac:inkMkLst>
            <pc:docMk/>
            <pc:sldMk cId="2581231986" sldId="317"/>
            <ac:inkMk id="96" creationId="{7D40486C-5F8B-FB66-E4EC-02F067EABB30}"/>
          </ac:inkMkLst>
        </pc:inkChg>
        <pc:inkChg chg="add">
          <ac:chgData name="Tim Cook" userId="d1c7cfb340f2c7ab" providerId="LiveId" clId="{5953C3DC-10EF-4F59-A018-8975E8A9B6D7}" dt="2022-11-18T03:00:07.234" v="152" actId="9405"/>
          <ac:inkMkLst>
            <pc:docMk/>
            <pc:sldMk cId="2581231986" sldId="317"/>
            <ac:inkMk id="97" creationId="{9DA86522-F8C6-1161-5ACB-014E6A1AFA6F}"/>
          </ac:inkMkLst>
        </pc:inkChg>
      </pc:sldChg>
      <pc:sldChg chg="addSp delSp modSp mod">
        <pc:chgData name="Tim Cook" userId="d1c7cfb340f2c7ab" providerId="LiveId" clId="{5953C3DC-10EF-4F59-A018-8975E8A9B6D7}" dt="2022-11-18T03:05:35.930" v="357"/>
        <pc:sldMkLst>
          <pc:docMk/>
          <pc:sldMk cId="3647670409" sldId="318"/>
        </pc:sldMkLst>
        <pc:grpChg chg="mod">
          <ac:chgData name="Tim Cook" userId="d1c7cfb340f2c7ab" providerId="LiveId" clId="{5953C3DC-10EF-4F59-A018-8975E8A9B6D7}" dt="2022-11-18T03:00:33.712" v="156"/>
          <ac:grpSpMkLst>
            <pc:docMk/>
            <pc:sldMk cId="3647670409" sldId="318"/>
            <ac:grpSpMk id="6" creationId="{74EC4C90-10A2-0317-C14E-B29FE4414ED3}"/>
          </ac:grpSpMkLst>
        </pc:grpChg>
        <pc:grpChg chg="del mod">
          <ac:chgData name="Tim Cook" userId="d1c7cfb340f2c7ab" providerId="LiveId" clId="{5953C3DC-10EF-4F59-A018-8975E8A9B6D7}" dt="2022-11-18T03:00:48.619" v="176"/>
          <ac:grpSpMkLst>
            <pc:docMk/>
            <pc:sldMk cId="3647670409" sldId="318"/>
            <ac:grpSpMk id="14" creationId="{AB90D048-1B82-BAFD-994D-73F5B7312472}"/>
          </ac:grpSpMkLst>
        </pc:grpChg>
        <pc:grpChg chg="del mod">
          <ac:chgData name="Tim Cook" userId="d1c7cfb340f2c7ab" providerId="LiveId" clId="{5953C3DC-10EF-4F59-A018-8975E8A9B6D7}" dt="2022-11-18T03:02:56.683" v="182"/>
          <ac:grpSpMkLst>
            <pc:docMk/>
            <pc:sldMk cId="3647670409" sldId="318"/>
            <ac:grpSpMk id="20" creationId="{CE416DBC-867C-05AE-1EF0-C7E7195C39FB}"/>
          </ac:grpSpMkLst>
        </pc:grpChg>
        <pc:grpChg chg="del mod">
          <ac:chgData name="Tim Cook" userId="d1c7cfb340f2c7ab" providerId="LiveId" clId="{5953C3DC-10EF-4F59-A018-8975E8A9B6D7}" dt="2022-11-18T03:03:02.394" v="187"/>
          <ac:grpSpMkLst>
            <pc:docMk/>
            <pc:sldMk cId="3647670409" sldId="318"/>
            <ac:grpSpMk id="23" creationId="{A974F972-94F8-5614-7A8A-A3CB94231664}"/>
          </ac:grpSpMkLst>
        </pc:grpChg>
        <pc:grpChg chg="del mod">
          <ac:chgData name="Tim Cook" userId="d1c7cfb340f2c7ab" providerId="LiveId" clId="{5953C3DC-10EF-4F59-A018-8975E8A9B6D7}" dt="2022-11-18T03:03:12.995" v="198"/>
          <ac:grpSpMkLst>
            <pc:docMk/>
            <pc:sldMk cId="3647670409" sldId="318"/>
            <ac:grpSpMk id="26" creationId="{2D172923-F980-72FB-036E-5666579DAE14}"/>
          </ac:grpSpMkLst>
        </pc:grpChg>
        <pc:grpChg chg="mod">
          <ac:chgData name="Tim Cook" userId="d1c7cfb340f2c7ab" providerId="LiveId" clId="{5953C3DC-10EF-4F59-A018-8975E8A9B6D7}" dt="2022-11-18T03:04:43.713" v="307" actId="1076"/>
          <ac:grpSpMkLst>
            <pc:docMk/>
            <pc:sldMk cId="3647670409" sldId="318"/>
            <ac:grpSpMk id="33" creationId="{394D2AE2-D241-04EC-AD33-39F5F92E4DA5}"/>
          </ac:grpSpMkLst>
        </pc:grpChg>
        <pc:grpChg chg="del mod">
          <ac:chgData name="Tim Cook" userId="d1c7cfb340f2c7ab" providerId="LiveId" clId="{5953C3DC-10EF-4F59-A018-8975E8A9B6D7}" dt="2022-11-18T03:03:33.696" v="204"/>
          <ac:grpSpMkLst>
            <pc:docMk/>
            <pc:sldMk cId="3647670409" sldId="318"/>
            <ac:grpSpMk id="38" creationId="{E0DCFA97-8310-27D8-4A9B-D57893249170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0" creationId="{943A4B65-09BF-177A-3379-794E613D269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1" creationId="{F42836A5-D6A3-8E1C-10B0-BD8EC5AC5169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2" creationId="{5BD5FEFE-D32D-CB8E-FE9E-8AFA93B710B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3" creationId="{E5BD777B-FAA2-63E8-D2B7-EA6C9C445C44}"/>
          </ac:grpSpMkLst>
        </pc:grpChg>
        <pc:grpChg chg="del mod">
          <ac:chgData name="Tim Cook" userId="d1c7cfb340f2c7ab" providerId="LiveId" clId="{5953C3DC-10EF-4F59-A018-8975E8A9B6D7}" dt="2022-11-18T03:04:04.244" v="263"/>
          <ac:grpSpMkLst>
            <pc:docMk/>
            <pc:sldMk cId="3647670409" sldId="318"/>
            <ac:grpSpMk id="88" creationId="{353B8668-3ECF-D5F9-2880-8BBE9FE22D05}"/>
          </ac:grpSpMkLst>
        </pc:grpChg>
        <pc:grpChg chg="del mod">
          <ac:chgData name="Tim Cook" userId="d1c7cfb340f2c7ab" providerId="LiveId" clId="{5953C3DC-10EF-4F59-A018-8975E8A9B6D7}" dt="2022-11-18T03:05:15.086" v="320"/>
          <ac:grpSpMkLst>
            <pc:docMk/>
            <pc:sldMk cId="3647670409" sldId="318"/>
            <ac:grpSpMk id="94" creationId="{17682AE4-3DE7-B146-50D4-8E519365E020}"/>
          </ac:grpSpMkLst>
        </pc:grpChg>
        <pc:grpChg chg="del mod">
          <ac:chgData name="Tim Cook" userId="d1c7cfb340f2c7ab" providerId="LiveId" clId="{5953C3DC-10EF-4F59-A018-8975E8A9B6D7}" dt="2022-11-18T03:05:18.028" v="328"/>
          <ac:grpSpMkLst>
            <pc:docMk/>
            <pc:sldMk cId="3647670409" sldId="318"/>
            <ac:grpSpMk id="95" creationId="{F17825D1-FDB3-8646-0C39-EC0E5209049B}"/>
          </ac:grpSpMkLst>
        </pc:grpChg>
        <pc:grpChg chg="mod">
          <ac:chgData name="Tim Cook" userId="d1c7cfb340f2c7ab" providerId="LiveId" clId="{5953C3DC-10EF-4F59-A018-8975E8A9B6D7}" dt="2022-11-18T03:04:10.831" v="277"/>
          <ac:grpSpMkLst>
            <pc:docMk/>
            <pc:sldMk cId="3647670409" sldId="318"/>
            <ac:grpSpMk id="100" creationId="{3D76437E-9393-0EA8-0848-26799A1881B7}"/>
          </ac:grpSpMkLst>
        </pc:grpChg>
        <pc:grpChg chg="mod">
          <ac:chgData name="Tim Cook" userId="d1c7cfb340f2c7ab" providerId="LiveId" clId="{5953C3DC-10EF-4F59-A018-8975E8A9B6D7}" dt="2022-11-18T03:04:18.731" v="287"/>
          <ac:grpSpMkLst>
            <pc:docMk/>
            <pc:sldMk cId="3647670409" sldId="318"/>
            <ac:grpSpMk id="109" creationId="{A1D76EA3-85F7-7032-CE52-A3013AA9BC4C}"/>
          </ac:grpSpMkLst>
        </pc:grpChg>
        <pc:grpChg chg="del 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17" creationId="{A5E386C5-E183-7D39-E0FD-A58BB9018169}"/>
          </ac:grpSpMkLst>
        </pc:grpChg>
        <pc:grpChg chg="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22" creationId="{799FC74D-D291-FD41-1E40-885D5668FBEB}"/>
          </ac:grpSpMkLst>
        </pc:grpChg>
        <pc:grpChg chg="del mod">
          <ac:chgData name="Tim Cook" userId="d1c7cfb340f2c7ab" providerId="LiveId" clId="{5953C3DC-10EF-4F59-A018-8975E8A9B6D7}" dt="2022-11-18T03:05:24.701" v="337"/>
          <ac:grpSpMkLst>
            <pc:docMk/>
            <pc:sldMk cId="3647670409" sldId="318"/>
            <ac:grpSpMk id="135" creationId="{1A98AC93-DC24-5ED1-4BEC-8DC67897319F}"/>
          </ac:grpSpMkLst>
        </pc:grpChg>
        <pc:grpChg chg="mod">
          <ac:chgData name="Tim Cook" userId="d1c7cfb340f2c7ab" providerId="LiveId" clId="{5953C3DC-10EF-4F59-A018-8975E8A9B6D7}" dt="2022-11-18T03:05:21.789" v="333"/>
          <ac:grpSpMkLst>
            <pc:docMk/>
            <pc:sldMk cId="3647670409" sldId="318"/>
            <ac:grpSpMk id="136" creationId="{01EFB1F2-3C83-47A8-7E9C-0B871F8EE4A3}"/>
          </ac:grpSpMkLst>
        </pc:grpChg>
        <pc:grpChg chg="del 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2" creationId="{E73F094B-119F-AE7D-F525-4E0103692C13}"/>
          </ac:grpSpMkLst>
        </pc:grpChg>
        <pc:grpChg chg="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5" creationId="{C18E01A4-B7FA-10BE-1AF8-CB425065FACD}"/>
          </ac:grpSpMkLst>
        </pc:grpChg>
        <pc:grpChg chg="del mod">
          <ac:chgData name="Tim Cook" userId="d1c7cfb340f2c7ab" providerId="LiveId" clId="{5953C3DC-10EF-4F59-A018-8975E8A9B6D7}" dt="2022-11-18T03:05:31.459" v="349"/>
          <ac:grpSpMkLst>
            <pc:docMk/>
            <pc:sldMk cId="3647670409" sldId="318"/>
            <ac:grpSpMk id="152" creationId="{9378F6E3-AEB0-EB2B-9D47-285DCD20AEAC}"/>
          </ac:grpSpMkLst>
        </pc:grpChg>
        <pc:grpChg chg="mod">
          <ac:chgData name="Tim Cook" userId="d1c7cfb340f2c7ab" providerId="LiveId" clId="{5953C3DC-10EF-4F59-A018-8975E8A9B6D7}" dt="2022-11-18T03:05:35.930" v="357"/>
          <ac:grpSpMkLst>
            <pc:docMk/>
            <pc:sldMk cId="3647670409" sldId="318"/>
            <ac:grpSpMk id="159" creationId="{C544C406-E9B9-AFD9-4C25-789D8B907169}"/>
          </ac:grpSpMkLst>
        </pc:grp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" creationId="{F42DFE52-FE57-18C5-8CB4-3C59221D8BD7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4" creationId="{873203C6-FFF2-8800-6267-BA517BFF6FF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5" creationId="{3D80C100-6AFF-E9EF-D0C0-C9F1977A80A5}"/>
          </ac:inkMkLst>
        </pc:inkChg>
        <pc:inkChg chg="add del">
          <ac:chgData name="Tim Cook" userId="d1c7cfb340f2c7ab" providerId="LiveId" clId="{5953C3DC-10EF-4F59-A018-8975E8A9B6D7}" dt="2022-11-18T03:00:36.032" v="161"/>
          <ac:inkMkLst>
            <pc:docMk/>
            <pc:sldMk cId="3647670409" sldId="318"/>
            <ac:inkMk id="7" creationId="{F57DC210-BBA7-8AF3-B61C-FAD4ACF98088}"/>
          </ac:inkMkLst>
        </pc:inkChg>
        <pc:inkChg chg="add del">
          <ac:chgData name="Tim Cook" userId="d1c7cfb340f2c7ab" providerId="LiveId" clId="{5953C3DC-10EF-4F59-A018-8975E8A9B6D7}" dt="2022-11-18T03:00:36.032" v="162"/>
          <ac:inkMkLst>
            <pc:docMk/>
            <pc:sldMk cId="3647670409" sldId="318"/>
            <ac:inkMk id="8" creationId="{E3AAA799-8F10-5B33-A7D1-13DB1194283C}"/>
          </ac:inkMkLst>
        </pc:inkChg>
        <pc:inkChg chg="add del mod">
          <ac:chgData name="Tim Cook" userId="d1c7cfb340f2c7ab" providerId="LiveId" clId="{5953C3DC-10EF-4F59-A018-8975E8A9B6D7}" dt="2022-11-18T03:00:36.532" v="165"/>
          <ac:inkMkLst>
            <pc:docMk/>
            <pc:sldMk cId="3647670409" sldId="318"/>
            <ac:inkMk id="9" creationId="{DF8B3947-293D-8D9E-0A3B-DB17C74D633E}"/>
          </ac:inkMkLst>
        </pc:inkChg>
        <pc:inkChg chg="add del">
          <ac:chgData name="Tim Cook" userId="d1c7cfb340f2c7ab" providerId="LiveId" clId="{5953C3DC-10EF-4F59-A018-8975E8A9B6D7}" dt="2022-11-18T03:00:36.532" v="164"/>
          <ac:inkMkLst>
            <pc:docMk/>
            <pc:sldMk cId="3647670409" sldId="318"/>
            <ac:inkMk id="10" creationId="{49A7DF47-E304-0BCE-9EFF-23990E170676}"/>
          </ac:inkMkLst>
        </pc:inkChg>
        <pc:inkChg chg="add del">
          <ac:chgData name="Tim Cook" userId="d1c7cfb340f2c7ab" providerId="LiveId" clId="{5953C3DC-10EF-4F59-A018-8975E8A9B6D7}" dt="2022-11-18T03:00:40.261" v="167"/>
          <ac:inkMkLst>
            <pc:docMk/>
            <pc:sldMk cId="3647670409" sldId="318"/>
            <ac:inkMk id="11" creationId="{16753061-1BA8-24C5-EE55-29A3443BF632}"/>
          </ac:inkMkLst>
        </pc:inkChg>
        <pc:inkChg chg="add del mod">
          <ac:chgData name="Tim Cook" userId="d1c7cfb340f2c7ab" providerId="LiveId" clId="{5953C3DC-10EF-4F59-A018-8975E8A9B6D7}" dt="2022-11-18T03:02:56.683" v="178"/>
          <ac:inkMkLst>
            <pc:docMk/>
            <pc:sldMk cId="3647670409" sldId="318"/>
            <ac:inkMk id="12" creationId="{D7002B2F-861F-00CA-3469-99D23E891498}"/>
          </ac:inkMkLst>
        </pc:inkChg>
        <pc:inkChg chg="add del mod">
          <ac:chgData name="Tim Cook" userId="d1c7cfb340f2c7ab" providerId="LiveId" clId="{5953C3DC-10EF-4F59-A018-8975E8A9B6D7}" dt="2022-11-18T03:02:56.683" v="180"/>
          <ac:inkMkLst>
            <pc:docMk/>
            <pc:sldMk cId="3647670409" sldId="318"/>
            <ac:inkMk id="13" creationId="{3CE7DD1D-4EDC-4A29-C7F3-EBA9F11D0047}"/>
          </ac:inkMkLst>
        </pc:inkChg>
        <pc:inkChg chg="add del mod">
          <ac:chgData name="Tim Cook" userId="d1c7cfb340f2c7ab" providerId="LiveId" clId="{5953C3DC-10EF-4F59-A018-8975E8A9B6D7}" dt="2022-11-18T03:02:56.667" v="177"/>
          <ac:inkMkLst>
            <pc:docMk/>
            <pc:sldMk cId="3647670409" sldId="318"/>
            <ac:inkMk id="15" creationId="{B0DF1B22-E2D1-835A-5BAB-4B07B746CB80}"/>
          </ac:inkMkLst>
        </pc:inkChg>
        <pc:inkChg chg="add del mod">
          <ac:chgData name="Tim Cook" userId="d1c7cfb340f2c7ab" providerId="LiveId" clId="{5953C3DC-10EF-4F59-A018-8975E8A9B6D7}" dt="2022-11-18T03:02:56.683" v="183"/>
          <ac:inkMkLst>
            <pc:docMk/>
            <pc:sldMk cId="3647670409" sldId="318"/>
            <ac:inkMk id="16" creationId="{51F6E71A-197B-BBA0-AB8A-2CF3F127863C}"/>
          </ac:inkMkLst>
        </pc:inkChg>
        <pc:inkChg chg="add del mod">
          <ac:chgData name="Tim Cook" userId="d1c7cfb340f2c7ab" providerId="LiveId" clId="{5953C3DC-10EF-4F59-A018-8975E8A9B6D7}" dt="2022-11-18T03:02:56.683" v="179"/>
          <ac:inkMkLst>
            <pc:docMk/>
            <pc:sldMk cId="3647670409" sldId="318"/>
            <ac:inkMk id="17" creationId="{A8FFDF3B-CEC4-9689-9071-08A48490BE49}"/>
          </ac:inkMkLst>
        </pc:inkChg>
        <pc:inkChg chg="add del mod">
          <ac:chgData name="Tim Cook" userId="d1c7cfb340f2c7ab" providerId="LiveId" clId="{5953C3DC-10EF-4F59-A018-8975E8A9B6D7}" dt="2022-11-18T03:02:56.683" v="182"/>
          <ac:inkMkLst>
            <pc:docMk/>
            <pc:sldMk cId="3647670409" sldId="318"/>
            <ac:inkMk id="18" creationId="{2FD551CE-7F78-925F-6B30-DFA3C58E0E09}"/>
          </ac:inkMkLst>
        </pc:inkChg>
        <pc:inkChg chg="add del mod">
          <ac:chgData name="Tim Cook" userId="d1c7cfb340f2c7ab" providerId="LiveId" clId="{5953C3DC-10EF-4F59-A018-8975E8A9B6D7}" dt="2022-11-18T03:02:56.683" v="181"/>
          <ac:inkMkLst>
            <pc:docMk/>
            <pc:sldMk cId="3647670409" sldId="318"/>
            <ac:inkMk id="19" creationId="{1FF29E56-AC91-D113-0B23-0F6509C07916}"/>
          </ac:inkMkLst>
        </pc:inkChg>
        <pc:inkChg chg="add del mod">
          <ac:chgData name="Tim Cook" userId="d1c7cfb340f2c7ab" providerId="LiveId" clId="{5953C3DC-10EF-4F59-A018-8975E8A9B6D7}" dt="2022-11-18T03:03:02.394" v="187"/>
          <ac:inkMkLst>
            <pc:docMk/>
            <pc:sldMk cId="3647670409" sldId="318"/>
            <ac:inkMk id="21" creationId="{48FE673A-E85E-7957-DDA6-FF65E5DA779B}"/>
          </ac:inkMkLst>
        </pc:inkChg>
        <pc:inkChg chg="add del mod">
          <ac:chgData name="Tim Cook" userId="d1c7cfb340f2c7ab" providerId="LiveId" clId="{5953C3DC-10EF-4F59-A018-8975E8A9B6D7}" dt="2022-11-18T03:03:02.394" v="188"/>
          <ac:inkMkLst>
            <pc:docMk/>
            <pc:sldMk cId="3647670409" sldId="318"/>
            <ac:inkMk id="22" creationId="{0A454388-D6F4-53B1-7C18-B8F8B1931CBD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4" creationId="{BFF844D8-C742-A952-AB94-02611EDBA81F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5" creationId="{9D57DEAE-1235-1DAB-415C-C83827DDBEF2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7" creationId="{AC4C27D3-443C-9B05-B6D6-90B667ADFD44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8" creationId="{918744D4-C1A1-DAAC-07B9-93726D877B9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9" creationId="{CD5979C0-012A-F91E-5066-541A745179C0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0" creationId="{8D6B535C-D8B7-78D3-4721-0D2DCD340071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1" creationId="{4BFB356E-A1CD-0478-F91B-28DFE65F5E2E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2" creationId="{4EE174E4-3D46-855B-0810-A0278A8726AD}"/>
          </ac:inkMkLst>
        </pc:inkChg>
        <pc:inkChg chg="add del mod">
          <ac:chgData name="Tim Cook" userId="d1c7cfb340f2c7ab" providerId="LiveId" clId="{5953C3DC-10EF-4F59-A018-8975E8A9B6D7}" dt="2022-11-18T03:03:33.696" v="204"/>
          <ac:inkMkLst>
            <pc:docMk/>
            <pc:sldMk cId="3647670409" sldId="318"/>
            <ac:inkMk id="34" creationId="{83D6EB55-2C3A-A2D1-DEA8-F99E1349128A}"/>
          </ac:inkMkLst>
        </pc:inkChg>
        <pc:inkChg chg="add del mod">
          <ac:chgData name="Tim Cook" userId="d1c7cfb340f2c7ab" providerId="LiveId" clId="{5953C3DC-10EF-4F59-A018-8975E8A9B6D7}" dt="2022-11-18T03:03:34.289" v="207"/>
          <ac:inkMkLst>
            <pc:docMk/>
            <pc:sldMk cId="3647670409" sldId="318"/>
            <ac:inkMk id="35" creationId="{ABEB9CDD-14FF-A213-4175-AEF87E404EAB}"/>
          </ac:inkMkLst>
        </pc:inkChg>
        <pc:inkChg chg="add del">
          <ac:chgData name="Tim Cook" userId="d1c7cfb340f2c7ab" providerId="LiveId" clId="{5953C3DC-10EF-4F59-A018-8975E8A9B6D7}" dt="2022-11-18T03:03:33.696" v="206"/>
          <ac:inkMkLst>
            <pc:docMk/>
            <pc:sldMk cId="3647670409" sldId="318"/>
            <ac:inkMk id="36" creationId="{5D54CC75-F16B-26C2-F8F0-E8A8F954FD4C}"/>
          </ac:inkMkLst>
        </pc:inkChg>
        <pc:inkChg chg="add del">
          <ac:chgData name="Tim Cook" userId="d1c7cfb340f2c7ab" providerId="LiveId" clId="{5953C3DC-10EF-4F59-A018-8975E8A9B6D7}" dt="2022-11-18T03:03:33.696" v="205"/>
          <ac:inkMkLst>
            <pc:docMk/>
            <pc:sldMk cId="3647670409" sldId="318"/>
            <ac:inkMk id="37" creationId="{43851011-C02E-A02E-AC4E-F921D64B450E}"/>
          </ac:inkMkLst>
        </pc:inkChg>
        <pc:inkChg chg="add del">
          <ac:chgData name="Tim Cook" userId="d1c7cfb340f2c7ab" providerId="LiveId" clId="{5953C3DC-10EF-4F59-A018-8975E8A9B6D7}" dt="2022-11-18T03:03:42.049" v="217"/>
          <ac:inkMkLst>
            <pc:docMk/>
            <pc:sldMk cId="3647670409" sldId="318"/>
            <ac:inkMk id="39" creationId="{048B5B0D-BF2E-0F8A-224F-250F70E34ADF}"/>
          </ac:inkMkLst>
        </pc:inkChg>
        <pc:inkChg chg="add del">
          <ac:chgData name="Tim Cook" userId="d1c7cfb340f2c7ab" providerId="LiveId" clId="{5953C3DC-10EF-4F59-A018-8975E8A9B6D7}" dt="2022-11-18T03:03:42.678" v="223"/>
          <ac:inkMkLst>
            <pc:docMk/>
            <pc:sldMk cId="3647670409" sldId="318"/>
            <ac:inkMk id="40" creationId="{4D2CCB92-7A77-D401-F1D9-C79B154839D5}"/>
          </ac:inkMkLst>
        </pc:inkChg>
        <pc:inkChg chg="add del">
          <ac:chgData name="Tim Cook" userId="d1c7cfb340f2c7ab" providerId="LiveId" clId="{5953C3DC-10EF-4F59-A018-8975E8A9B6D7}" dt="2022-11-18T03:03:42.049" v="219"/>
          <ac:inkMkLst>
            <pc:docMk/>
            <pc:sldMk cId="3647670409" sldId="318"/>
            <ac:inkMk id="41" creationId="{DD586150-70C4-9335-0DE3-87EAE2BBD473}"/>
          </ac:inkMkLst>
        </pc:inkChg>
        <pc:inkChg chg="add del">
          <ac:chgData name="Tim Cook" userId="d1c7cfb340f2c7ab" providerId="LiveId" clId="{5953C3DC-10EF-4F59-A018-8975E8A9B6D7}" dt="2022-11-18T03:03:42.049" v="221"/>
          <ac:inkMkLst>
            <pc:docMk/>
            <pc:sldMk cId="3647670409" sldId="318"/>
            <ac:inkMk id="42" creationId="{FD0D4C3D-DEB2-751C-636E-D7BDB3ADF4AE}"/>
          </ac:inkMkLst>
        </pc:inkChg>
        <pc:inkChg chg="add del">
          <ac:chgData name="Tim Cook" userId="d1c7cfb340f2c7ab" providerId="LiveId" clId="{5953C3DC-10EF-4F59-A018-8975E8A9B6D7}" dt="2022-11-18T03:03:42.049" v="218"/>
          <ac:inkMkLst>
            <pc:docMk/>
            <pc:sldMk cId="3647670409" sldId="318"/>
            <ac:inkMk id="43" creationId="{5D9582F9-84C4-272D-8446-89E985C04FF7}"/>
          </ac:inkMkLst>
        </pc:inkChg>
        <pc:inkChg chg="add del">
          <ac:chgData name="Tim Cook" userId="d1c7cfb340f2c7ab" providerId="LiveId" clId="{5953C3DC-10EF-4F59-A018-8975E8A9B6D7}" dt="2022-11-18T03:03:42.049" v="222"/>
          <ac:inkMkLst>
            <pc:docMk/>
            <pc:sldMk cId="3647670409" sldId="318"/>
            <ac:inkMk id="44" creationId="{0E2D162B-24C8-8E79-F76C-7538AA6D0DD0}"/>
          </ac:inkMkLst>
        </pc:inkChg>
        <pc:inkChg chg="add del">
          <ac:chgData name="Tim Cook" userId="d1c7cfb340f2c7ab" providerId="LiveId" clId="{5953C3DC-10EF-4F59-A018-8975E8A9B6D7}" dt="2022-11-18T03:03:42.049" v="220"/>
          <ac:inkMkLst>
            <pc:docMk/>
            <pc:sldMk cId="3647670409" sldId="318"/>
            <ac:inkMk id="45" creationId="{144C0D62-34FD-9A2A-1884-2335DD7B3551}"/>
          </ac:inkMkLst>
        </pc:inkChg>
        <pc:inkChg chg="add del">
          <ac:chgData name="Tim Cook" userId="d1c7cfb340f2c7ab" providerId="LiveId" clId="{5953C3DC-10EF-4F59-A018-8975E8A9B6D7}" dt="2022-11-18T03:03:42.049" v="216"/>
          <ac:inkMkLst>
            <pc:docMk/>
            <pc:sldMk cId="3647670409" sldId="318"/>
            <ac:inkMk id="46" creationId="{21E94807-13F6-F688-35C8-7BBAB0613B2E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7" creationId="{86A4DC1D-91DB-2EBB-3A0B-8CBBBB85E9C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8" creationId="{A1CC15F2-46A2-79CA-5BE0-80BF78FCA6F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9" creationId="{6AE977D5-8977-9311-7363-47611398886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0" creationId="{195B5C25-7F19-D848-1275-BF22DB760FB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1" creationId="{F8A181CB-7A91-AD0C-DC0E-C79E72616BC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2" creationId="{6D3F7AE6-AA73-BD80-4F12-EDA0BC5BB30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3" creationId="{2F5C976C-849A-5FEA-44B4-69275BE698B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4" creationId="{310BAB39-6540-833A-334C-645D7C03A69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5" creationId="{539DBAF0-5E9A-7E6F-D859-850B4FF3B42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6" creationId="{64E91801-0DED-86B5-9EEA-2E3717501DD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7" creationId="{439D7A4F-C659-EE3B-5730-D1776474751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8" creationId="{2BDDF98E-D3BA-7FDE-46EA-BB70C4BDF9C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9" creationId="{E4BD1C7B-53DB-1379-1D94-8274F60789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0" creationId="{17E17B60-4D19-3064-DA07-190372F9BB2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1" creationId="{474EA541-F9DF-3320-D4B3-682608C398E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2" creationId="{CD9797CD-B047-54DA-4633-7587A7DC9EC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3" creationId="{C6A0724C-6100-7E66-2F38-2346109F522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4" creationId="{A3F367A6-0627-9394-3E54-7D3BFA58404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5" creationId="{F54E8AC0-4064-4FA9-0ABF-7CAA8ACDDA6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6" creationId="{7FD08D9C-9E2E-5FB1-B71D-1C5B6AE0D96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7" creationId="{8C6E6866-433D-770F-BA1A-392ED8B4E5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8" creationId="{D7CCBCDA-4503-28A3-EF30-91563C703178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9" creationId="{5F4001F4-5BD8-69FD-C436-FF9E5B9F5C7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0" creationId="{2B35E335-2B0E-05A9-FE4F-8833C25E93A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1" creationId="{4E90D59C-B1F8-F4A8-7DB5-B42AE82521DA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2" creationId="{BE1CED52-5C60-FFB5-CF3D-01A54996580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3" creationId="{A873C8B5-BFD3-4918-AE30-5839E54B357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4" creationId="{DA5322B0-C148-4ACA-B91B-00621FEABBD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5" creationId="{E2B510F8-B81C-B83A-0B8D-F565577FC44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6" creationId="{13313C0A-F6BF-B7B1-51DF-7A8D3CE88D2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7" creationId="{9A69AF6B-F536-B233-0A31-27F541495EFF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8" creationId="{9F1A44EA-3477-7D71-5F1F-B6309055B18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9" creationId="{F2623D3D-51D0-4594-B4A8-69FD771DA01B}"/>
          </ac:inkMkLst>
        </pc:inkChg>
        <pc:inkChg chg="add del mod">
          <ac:chgData name="Tim Cook" userId="d1c7cfb340f2c7ab" providerId="LiveId" clId="{5953C3DC-10EF-4F59-A018-8975E8A9B6D7}" dt="2022-11-18T03:04:04.244" v="263"/>
          <ac:inkMkLst>
            <pc:docMk/>
            <pc:sldMk cId="3647670409" sldId="318"/>
            <ac:inkMk id="84" creationId="{74247D6B-580C-73F1-C122-273A4B8D9FB4}"/>
          </ac:inkMkLst>
        </pc:inkChg>
        <pc:inkChg chg="add del">
          <ac:chgData name="Tim Cook" userId="d1c7cfb340f2c7ab" providerId="LiveId" clId="{5953C3DC-10EF-4F59-A018-8975E8A9B6D7}" dt="2022-11-18T03:04:04.244" v="266"/>
          <ac:inkMkLst>
            <pc:docMk/>
            <pc:sldMk cId="3647670409" sldId="318"/>
            <ac:inkMk id="85" creationId="{C7FC27AF-2195-7852-769D-FC1A040E2938}"/>
          </ac:inkMkLst>
        </pc:inkChg>
        <pc:inkChg chg="add del mod">
          <ac:chgData name="Tim Cook" userId="d1c7cfb340f2c7ab" providerId="LiveId" clId="{5953C3DC-10EF-4F59-A018-8975E8A9B6D7}" dt="2022-11-18T03:04:04.244" v="265"/>
          <ac:inkMkLst>
            <pc:docMk/>
            <pc:sldMk cId="3647670409" sldId="318"/>
            <ac:inkMk id="86" creationId="{6B4FB942-9061-92AA-8EA6-7F37AFB135C1}"/>
          </ac:inkMkLst>
        </pc:inkChg>
        <pc:inkChg chg="add del">
          <ac:chgData name="Tim Cook" userId="d1c7cfb340f2c7ab" providerId="LiveId" clId="{5953C3DC-10EF-4F59-A018-8975E8A9B6D7}" dt="2022-11-18T03:04:04.244" v="264"/>
          <ac:inkMkLst>
            <pc:docMk/>
            <pc:sldMk cId="3647670409" sldId="318"/>
            <ac:inkMk id="87" creationId="{D6D3204A-F842-E16C-B5F3-4AF76B93B2B3}"/>
          </ac:inkMkLst>
        </pc:inkChg>
        <pc:inkChg chg="add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89" creationId="{9D627A13-2C8F-1EB3-425A-80E15166C16E}"/>
          </ac:inkMkLst>
        </pc:inkChg>
        <pc:inkChg chg="add del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90" creationId="{96B85371-00BA-186E-1656-CB99B409D776}"/>
          </ac:inkMkLst>
        </pc:inkChg>
        <pc:inkChg chg="add del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91" creationId="{65D31B1C-856C-01DF-1062-C6C4CDE38641}"/>
          </ac:inkMkLst>
        </pc:inkChg>
        <pc:inkChg chg="add del mod">
          <ac:chgData name="Tim Cook" userId="d1c7cfb340f2c7ab" providerId="LiveId" clId="{5953C3DC-10EF-4F59-A018-8975E8A9B6D7}" dt="2022-11-18T03:05:29.651" v="348"/>
          <ac:inkMkLst>
            <pc:docMk/>
            <pc:sldMk cId="3647670409" sldId="318"/>
            <ac:inkMk id="92" creationId="{02AE3C6E-0CB0-A927-80A8-AC5321F51586}"/>
          </ac:inkMkLst>
        </pc:inkChg>
        <pc:inkChg chg="add del mod">
          <ac:chgData name="Tim Cook" userId="d1c7cfb340f2c7ab" providerId="LiveId" clId="{5953C3DC-10EF-4F59-A018-8975E8A9B6D7}" dt="2022-11-18T03:05:21.789" v="332"/>
          <ac:inkMkLst>
            <pc:docMk/>
            <pc:sldMk cId="3647670409" sldId="318"/>
            <ac:inkMk id="93" creationId="{B25987CF-7736-7F3C-FB37-28CC9A4E7D0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6" creationId="{033F50CB-3112-9CBF-A910-18B46BAC137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7" creationId="{D3899149-F6D3-08D3-76B2-3BA786BCD39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8" creationId="{24E1229F-2C05-EDD5-FDE5-AB68034CEED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9" creationId="{4DBF5551-B050-7E2E-2CED-974506E86496}"/>
          </ac:inkMkLst>
        </pc:inkChg>
        <pc:inkChg chg="add del">
          <ac:chgData name="Tim Cook" userId="d1c7cfb340f2c7ab" providerId="LiveId" clId="{5953C3DC-10EF-4F59-A018-8975E8A9B6D7}" dt="2022-11-18T03:04:13.710" v="279"/>
          <ac:inkMkLst>
            <pc:docMk/>
            <pc:sldMk cId="3647670409" sldId="318"/>
            <ac:inkMk id="101" creationId="{EA3FA959-2F86-A9FB-B766-FCE90EC1156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2" creationId="{68D23865-FC03-5C41-EFC9-5953DBBC2A9E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3" creationId="{81980DC4-B5FA-67B4-F297-489F401296D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4" creationId="{52E7380B-665E-B10F-A080-FF18830D068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5" creationId="{7FFE7FEB-EF91-5386-28A0-78F98A9E547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6" creationId="{821402C8-2D04-9548-3A61-05AFBA012298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7" creationId="{AD9AE323-ACCB-3A7B-CD27-8911EF24380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8" creationId="{7A74E148-F012-88AC-93B1-F72B2DF60F20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0" creationId="{8E9C3828-AD04-C5BD-DC31-F6BE26E35FF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1" creationId="{7B09C7AB-5DB3-A00C-0705-D3227F6F3FE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2" creationId="{208CCD30-641B-98DA-043C-8F288218089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3" creationId="{42037C36-0057-CC3F-55D1-0F2B0A34AE6C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4" creationId="{3CE70251-6375-F9C0-B74F-EADF1683EC1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5" creationId="{9BA59B7D-E6EE-C3DF-87DC-2F7FC248268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6" creationId="{9367E67A-BD5F-EDD6-1F33-86B3EE78348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8" creationId="{AC2501CB-6B7C-3DE8-C25B-B689DDDA0EC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9" creationId="{D3E29DA1-DF1A-F9B3-9111-1E682A4D50C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0" creationId="{7AA92BF7-7317-7B19-8E72-7C2DBA928895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1" creationId="{C481A0C8-92E4-8BA7-9490-3DF023788EB1}"/>
          </ac:inkMkLst>
        </pc:inkChg>
        <pc:inkChg chg="add del">
          <ac:chgData name="Tim Cook" userId="d1c7cfb340f2c7ab" providerId="LiveId" clId="{5953C3DC-10EF-4F59-A018-8975E8A9B6D7}" dt="2022-11-18T03:04:45.235" v="308"/>
          <ac:inkMkLst>
            <pc:docMk/>
            <pc:sldMk cId="3647670409" sldId="318"/>
            <ac:inkMk id="123" creationId="{872D8571-D7B6-D321-EFE7-87ADCAE8FF66}"/>
          </ac:inkMkLst>
        </pc:inkChg>
        <pc:inkChg chg="add">
          <ac:chgData name="Tim Cook" userId="d1c7cfb340f2c7ab" providerId="LiveId" clId="{5953C3DC-10EF-4F59-A018-8975E8A9B6D7}" dt="2022-11-18T03:04:34.495" v="303" actId="9405"/>
          <ac:inkMkLst>
            <pc:docMk/>
            <pc:sldMk cId="3647670409" sldId="318"/>
            <ac:inkMk id="124" creationId="{FFCC3497-64B5-21E3-B117-6EFAE4932CD7}"/>
          </ac:inkMkLst>
        </pc:inkChg>
        <pc:inkChg chg="add del">
          <ac:chgData name="Tim Cook" userId="d1c7cfb340f2c7ab" providerId="LiveId" clId="{5953C3DC-10EF-4F59-A018-8975E8A9B6D7}" dt="2022-11-18T03:04:40.642" v="306"/>
          <ac:inkMkLst>
            <pc:docMk/>
            <pc:sldMk cId="3647670409" sldId="318"/>
            <ac:inkMk id="125" creationId="{A46FEABB-229C-1D20-8489-8C330AFDA9A3}"/>
          </ac:inkMkLst>
        </pc:inkChg>
        <pc:inkChg chg="add del">
          <ac:chgData name="Tim Cook" userId="d1c7cfb340f2c7ab" providerId="LiveId" clId="{5953C3DC-10EF-4F59-A018-8975E8A9B6D7}" dt="2022-11-18T03:04:56.768" v="311"/>
          <ac:inkMkLst>
            <pc:docMk/>
            <pc:sldMk cId="3647670409" sldId="318"/>
            <ac:inkMk id="126" creationId="{3CB794CE-A853-F203-3770-5E2766D25935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7" creationId="{9C6E3D7E-9807-7BCC-C2CA-54D825A5A9A9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8" creationId="{278A8BBB-DF7F-6303-8E53-197C2AA31121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9" creationId="{BB030F8A-B8CE-08B3-36DD-EEE22717C4FF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30" creationId="{66B369AB-F79D-2BC7-159B-7398DE3096AB}"/>
          </ac:inkMkLst>
        </pc:inkChg>
        <pc:inkChg chg="add del mod">
          <ac:chgData name="Tim Cook" userId="d1c7cfb340f2c7ab" providerId="LiveId" clId="{5953C3DC-10EF-4F59-A018-8975E8A9B6D7}" dt="2022-11-18T03:05:24.701" v="338"/>
          <ac:inkMkLst>
            <pc:docMk/>
            <pc:sldMk cId="3647670409" sldId="318"/>
            <ac:inkMk id="131" creationId="{9F468698-DDBC-8699-F3B6-0E8ADE5175AF}"/>
          </ac:inkMkLst>
        </pc:inkChg>
        <pc:inkChg chg="add del mod">
          <ac:chgData name="Tim Cook" userId="d1c7cfb340f2c7ab" providerId="LiveId" clId="{5953C3DC-10EF-4F59-A018-8975E8A9B6D7}" dt="2022-11-18T03:05:24.685" v="336"/>
          <ac:inkMkLst>
            <pc:docMk/>
            <pc:sldMk cId="3647670409" sldId="318"/>
            <ac:inkMk id="132" creationId="{9D090386-A339-C849-0402-93C1DF07A68A}"/>
          </ac:inkMkLst>
        </pc:inkChg>
        <pc:inkChg chg="add del mod">
          <ac:chgData name="Tim Cook" userId="d1c7cfb340f2c7ab" providerId="LiveId" clId="{5953C3DC-10EF-4F59-A018-8975E8A9B6D7}" dt="2022-11-18T03:05:24.701" v="337"/>
          <ac:inkMkLst>
            <pc:docMk/>
            <pc:sldMk cId="3647670409" sldId="318"/>
            <ac:inkMk id="133" creationId="{78CAFF1D-009D-1F61-CB49-6ED3A00C756C}"/>
          </ac:inkMkLst>
        </pc:inkChg>
        <pc:inkChg chg="add del mod">
          <ac:chgData name="Tim Cook" userId="d1c7cfb340f2c7ab" providerId="LiveId" clId="{5953C3DC-10EF-4F59-A018-8975E8A9B6D7}" dt="2022-11-18T03:05:24.685" v="335"/>
          <ac:inkMkLst>
            <pc:docMk/>
            <pc:sldMk cId="3647670409" sldId="318"/>
            <ac:inkMk id="134" creationId="{A50CBC03-6DBB-0756-9942-EA4D888BBCD8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7" creationId="{AD1342F9-1367-E6D9-65E8-50F5F2AD340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8" creationId="{2FF88D4A-5A2F-0100-9346-4456C3250A4E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9" creationId="{FDA75AA3-4E60-4382-4723-945AA3D02C6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0" creationId="{0EE07DC0-24C7-F665-1E95-E91398E47DCB}"/>
          </ac:inkMkLst>
        </pc:inkChg>
        <pc:inkChg chg="add del mod">
          <ac:chgData name="Tim Cook" userId="d1c7cfb340f2c7ab" providerId="LiveId" clId="{5953C3DC-10EF-4F59-A018-8975E8A9B6D7}" dt="2022-11-18T03:05:18.028" v="327"/>
          <ac:inkMkLst>
            <pc:docMk/>
            <pc:sldMk cId="3647670409" sldId="318"/>
            <ac:inkMk id="141" creationId="{F78218B3-86E6-9D23-7F10-A12BBBF2D26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3" creationId="{EF042CB9-BF0E-E018-27EC-6C50B67F912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4" creationId="{12209AAD-0598-7DB0-0532-5C35BD9764B7}"/>
          </ac:inkMkLst>
        </pc:inkChg>
        <pc:inkChg chg="add">
          <ac:chgData name="Tim Cook" userId="d1c7cfb340f2c7ab" providerId="LiveId" clId="{5953C3DC-10EF-4F59-A018-8975E8A9B6D7}" dt="2022-11-18T03:05:23.462" v="334" actId="9405"/>
          <ac:inkMkLst>
            <pc:docMk/>
            <pc:sldMk cId="3647670409" sldId="318"/>
            <ac:inkMk id="146" creationId="{8D431D12-0C54-65D2-6519-62D029951256}"/>
          </ac:inkMkLst>
        </pc:inkChg>
        <pc:inkChg chg="add del mod">
          <ac:chgData name="Tim Cook" userId="d1c7cfb340f2c7ab" providerId="LiveId" clId="{5953C3DC-10EF-4F59-A018-8975E8A9B6D7}" dt="2022-11-18T03:05:29.635" v="347"/>
          <ac:inkMkLst>
            <pc:docMk/>
            <pc:sldMk cId="3647670409" sldId="318"/>
            <ac:inkMk id="147" creationId="{97A26EFC-EA41-16C0-BB28-6AF993D89E49}"/>
          </ac:inkMkLst>
        </pc:inkChg>
        <pc:inkChg chg="add del mod">
          <ac:chgData name="Tim Cook" userId="d1c7cfb340f2c7ab" providerId="LiveId" clId="{5953C3DC-10EF-4F59-A018-8975E8A9B6D7}" dt="2022-11-18T03:05:29.635" v="346"/>
          <ac:inkMkLst>
            <pc:docMk/>
            <pc:sldMk cId="3647670409" sldId="318"/>
            <ac:inkMk id="148" creationId="{54313802-0C06-77C2-A859-017DA93069DE}"/>
          </ac:inkMkLst>
        </pc:inkChg>
        <pc:inkChg chg="add del mod">
          <ac:chgData name="Tim Cook" userId="d1c7cfb340f2c7ab" providerId="LiveId" clId="{5953C3DC-10EF-4F59-A018-8975E8A9B6D7}" dt="2022-11-18T03:05:29.635" v="345"/>
          <ac:inkMkLst>
            <pc:docMk/>
            <pc:sldMk cId="3647670409" sldId="318"/>
            <ac:inkMk id="149" creationId="{0932C104-3C19-0BB5-E904-EEFDD0AD5441}"/>
          </ac:inkMkLst>
        </pc:inkChg>
        <pc:inkChg chg="add del mod">
          <ac:chgData name="Tim Cook" userId="d1c7cfb340f2c7ab" providerId="LiveId" clId="{5953C3DC-10EF-4F59-A018-8975E8A9B6D7}" dt="2022-11-18T03:05:31.459" v="350"/>
          <ac:inkMkLst>
            <pc:docMk/>
            <pc:sldMk cId="3647670409" sldId="318"/>
            <ac:inkMk id="150" creationId="{0AAEC725-B80C-D247-AB3D-5D93AF8E966E}"/>
          </ac:inkMkLst>
        </pc:inkChg>
        <pc:inkChg chg="add del mod">
          <ac:chgData name="Tim Cook" userId="d1c7cfb340f2c7ab" providerId="LiveId" clId="{5953C3DC-10EF-4F59-A018-8975E8A9B6D7}" dt="2022-11-18T03:05:31.459" v="349"/>
          <ac:inkMkLst>
            <pc:docMk/>
            <pc:sldMk cId="3647670409" sldId="318"/>
            <ac:inkMk id="151" creationId="{80C7368B-71A9-2E34-5E7F-FE0DE5A356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3" creationId="{DF3A241A-A342-52AA-D51F-3945221DE839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4" creationId="{566728F1-1E75-3DCD-41F5-7E282CCDC36C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5" creationId="{2BF69F13-CB85-21A0-4C8D-322D01C01B87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6" creationId="{411BC403-F981-1303-E374-50FA8271C9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7" creationId="{67963FB7-718E-D094-B2FE-827235537E22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8" creationId="{4F50B35C-63DF-6F2D-E51F-78F3872EE99E}"/>
          </ac:inkMkLst>
        </pc:inkChg>
      </pc:sldChg>
      <pc:sldChg chg="addSp delSp modSp mod">
        <pc:chgData name="Tim Cook" userId="d1c7cfb340f2c7ab" providerId="LiveId" clId="{5953C3DC-10EF-4F59-A018-8975E8A9B6D7}" dt="2022-11-18T03:06:52.796" v="394"/>
        <pc:sldMkLst>
          <pc:docMk/>
          <pc:sldMk cId="2616355327" sldId="319"/>
        </pc:sldMkLst>
        <pc:spChg chg="mod">
          <ac:chgData name="Tim Cook" userId="d1c7cfb340f2c7ab" providerId="LiveId" clId="{5953C3DC-10EF-4F59-A018-8975E8A9B6D7}" dt="2022-11-18T03:06:43.319" v="389" actId="1076"/>
          <ac:spMkLst>
            <pc:docMk/>
            <pc:sldMk cId="2616355327" sldId="319"/>
            <ac:spMk id="3" creationId="{24468678-925F-5ECA-6361-26C4E3BEF746}"/>
          </ac:spMkLst>
        </pc:spChg>
        <pc:grpChg chg="mod">
          <ac:chgData name="Tim Cook" userId="d1c7cfb340f2c7ab" providerId="LiveId" clId="{5953C3DC-10EF-4F59-A018-8975E8A9B6D7}" dt="2022-11-18T03:05:46.259" v="360"/>
          <ac:grpSpMkLst>
            <pc:docMk/>
            <pc:sldMk cId="2616355327" sldId="319"/>
            <ac:grpSpMk id="6" creationId="{63F4048B-FF4F-28E8-D410-3F28D6CEBEF2}"/>
          </ac:grpSpMkLst>
        </pc:grpChg>
        <pc:grpChg chg="mod">
          <ac:chgData name="Tim Cook" userId="d1c7cfb340f2c7ab" providerId="LiveId" clId="{5953C3DC-10EF-4F59-A018-8975E8A9B6D7}" dt="2022-11-18T03:05:49.406" v="363"/>
          <ac:grpSpMkLst>
            <pc:docMk/>
            <pc:sldMk cId="2616355327" sldId="319"/>
            <ac:grpSpMk id="9" creationId="{9C1A9FC0-74CF-104F-E584-8EF0770FE8D7}"/>
          </ac:grpSpMkLst>
        </pc:grpChg>
        <pc:grpChg chg="del 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4" creationId="{7FC072BB-9D12-53C6-FCA0-B4D742A58116}"/>
          </ac:grpSpMkLst>
        </pc:grpChg>
        <pc:grpChg chg="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7" creationId="{3D015980-6343-DDA8-5523-6F7B215F0B3C}"/>
          </ac:grpSpMkLst>
        </pc:grpChg>
        <pc:grpChg chg="del mod">
          <ac:chgData name="Tim Cook" userId="d1c7cfb340f2c7ab" providerId="LiveId" clId="{5953C3DC-10EF-4F59-A018-8975E8A9B6D7}" dt="2022-11-18T03:06:30.999" v="380"/>
          <ac:grpSpMkLst>
            <pc:docMk/>
            <pc:sldMk cId="2616355327" sldId="319"/>
            <ac:grpSpMk id="22" creationId="{F012A461-34DB-B4A9-6189-E3A19DFDDBF3}"/>
          </ac:grpSpMkLst>
        </pc:grpChg>
        <pc:grpChg chg="del 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5" creationId="{EEDE44F0-5796-EBA5-8B87-96891676F3CF}"/>
          </ac:grpSpMkLst>
        </pc:grpChg>
        <pc:grpChg chg="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7" creationId="{C40474E2-6E44-FA04-CFF2-49195D6F3BB4}"/>
          </ac:grpSpMkLst>
        </pc:grp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4" creationId="{C8F9471A-D1A5-CA81-15F4-0866852E9B6B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5" creationId="{14EE4BD8-9426-A5AD-D573-BCA2DCC9583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7" creationId="{60966EED-297C-3687-8958-5B57838A4E15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8" creationId="{2575CE57-55ED-6B91-55B2-82EA39BB169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0" creationId="{5115C95B-5395-C7CF-065B-E031845C4092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1" creationId="{39D5A89C-9490-FFBC-08C4-05D38EAD3378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2" creationId="{1D258846-045F-0901-5760-AD457369B91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3" creationId="{6757C36E-2CE1-EF9C-B198-A8B021F93455}"/>
          </ac:inkMkLst>
        </pc:inkChg>
        <pc:inkChg chg="add del">
          <ac:chgData name="Tim Cook" userId="d1c7cfb340f2c7ab" providerId="LiveId" clId="{5953C3DC-10EF-4F59-A018-8975E8A9B6D7}" dt="2022-11-18T03:06:16.220" v="370"/>
          <ac:inkMkLst>
            <pc:docMk/>
            <pc:sldMk cId="2616355327" sldId="319"/>
            <ac:inkMk id="15" creationId="{57F18AE7-EC09-5AEA-2819-AAD7F9B6528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6" creationId="{82C7F05E-555A-A83C-2126-E5643A7130D7}"/>
          </ac:inkMkLst>
        </pc:inkChg>
        <pc:inkChg chg="add del">
          <ac:chgData name="Tim Cook" userId="d1c7cfb340f2c7ab" providerId="LiveId" clId="{5953C3DC-10EF-4F59-A018-8975E8A9B6D7}" dt="2022-11-18T03:06:24.529" v="374"/>
          <ac:inkMkLst>
            <pc:docMk/>
            <pc:sldMk cId="2616355327" sldId="319"/>
            <ac:inkMk id="18" creationId="{48A80D1F-C7A4-EF2F-B105-8C1B188B5C6E}"/>
          </ac:inkMkLst>
        </pc:inkChg>
        <pc:inkChg chg="add del mod">
          <ac:chgData name="Tim Cook" userId="d1c7cfb340f2c7ab" providerId="LiveId" clId="{5953C3DC-10EF-4F59-A018-8975E8A9B6D7}" dt="2022-11-18T03:06:30.999" v="381"/>
          <ac:inkMkLst>
            <pc:docMk/>
            <pc:sldMk cId="2616355327" sldId="319"/>
            <ac:inkMk id="19" creationId="{F699F14D-83C4-4B4F-3D72-E534A3E841E0}"/>
          </ac:inkMkLst>
        </pc:inkChg>
        <pc:inkChg chg="add del mod">
          <ac:chgData name="Tim Cook" userId="d1c7cfb340f2c7ab" providerId="LiveId" clId="{5953C3DC-10EF-4F59-A018-8975E8A9B6D7}" dt="2022-11-18T03:06:30.999" v="379"/>
          <ac:inkMkLst>
            <pc:docMk/>
            <pc:sldMk cId="2616355327" sldId="319"/>
            <ac:inkMk id="20" creationId="{F18007E3-6C44-CF89-0275-A280732295CF}"/>
          </ac:inkMkLst>
        </pc:inkChg>
        <pc:inkChg chg="add del mod">
          <ac:chgData name="Tim Cook" userId="d1c7cfb340f2c7ab" providerId="LiveId" clId="{5953C3DC-10EF-4F59-A018-8975E8A9B6D7}" dt="2022-11-18T03:06:30.999" v="380"/>
          <ac:inkMkLst>
            <pc:docMk/>
            <pc:sldMk cId="2616355327" sldId="319"/>
            <ac:inkMk id="21" creationId="{C4787EEF-CA8D-C1E9-B416-539B46455EDD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3" creationId="{F73BF564-897E-83AB-79C5-9FE5B452FB70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4" creationId="{B3F2D662-6D85-2BBD-4FA1-14F14D42F61F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6" creationId="{5B6C512F-70D0-2AD5-0330-EEDA7D7F0F91}"/>
          </ac:inkMkLst>
        </pc:inkChg>
        <pc:inkChg chg="add">
          <ac:chgData name="Tim Cook" userId="d1c7cfb340f2c7ab" providerId="LiveId" clId="{5953C3DC-10EF-4F59-A018-8975E8A9B6D7}" dt="2022-11-18T03:06:38.111" v="387" actId="9405"/>
          <ac:inkMkLst>
            <pc:docMk/>
            <pc:sldMk cId="2616355327" sldId="319"/>
            <ac:inkMk id="28" creationId="{54241ECC-654E-4A7E-CDDD-FF8BC7C6D530}"/>
          </ac:inkMkLst>
        </pc:inkChg>
        <pc:inkChg chg="add del">
          <ac:chgData name="Tim Cook" userId="d1c7cfb340f2c7ab" providerId="LiveId" clId="{5953C3DC-10EF-4F59-A018-8975E8A9B6D7}" dt="2022-11-18T03:06:45.654" v="391"/>
          <ac:inkMkLst>
            <pc:docMk/>
            <pc:sldMk cId="2616355327" sldId="319"/>
            <ac:inkMk id="29" creationId="{857233B7-9A1C-E76E-87C4-8A1E621BD372}"/>
          </ac:inkMkLst>
        </pc:inkChg>
        <pc:inkChg chg="add del">
          <ac:chgData name="Tim Cook" userId="d1c7cfb340f2c7ab" providerId="LiveId" clId="{5953C3DC-10EF-4F59-A018-8975E8A9B6D7}" dt="2022-11-18T03:06:52.796" v="394"/>
          <ac:inkMkLst>
            <pc:docMk/>
            <pc:sldMk cId="2616355327" sldId="319"/>
            <ac:inkMk id="30" creationId="{E7686FDD-9BB4-1199-9A2B-B813CEA4070C}"/>
          </ac:inkMkLst>
        </pc:inkChg>
      </pc:sldChg>
      <pc:sldChg chg="addSp delSp modSp mod">
        <pc:chgData name="Tim Cook" userId="d1c7cfb340f2c7ab" providerId="LiveId" clId="{5953C3DC-10EF-4F59-A018-8975E8A9B6D7}" dt="2022-11-18T03:07:36.503" v="428" actId="9405"/>
        <pc:sldMkLst>
          <pc:docMk/>
          <pc:sldMk cId="30072203" sldId="321"/>
        </pc:sldMkLst>
        <pc:grpChg chg="mod">
          <ac:chgData name="Tim Cook" userId="d1c7cfb340f2c7ab" providerId="LiveId" clId="{5953C3DC-10EF-4F59-A018-8975E8A9B6D7}" dt="2022-11-18T03:07:00.271" v="398"/>
          <ac:grpSpMkLst>
            <pc:docMk/>
            <pc:sldMk cId="30072203" sldId="321"/>
            <ac:grpSpMk id="7" creationId="{BCBDFE7F-E64D-06D4-78C6-E152AFC2848D}"/>
          </ac:grpSpMkLst>
        </pc:grpChg>
        <pc:grpChg chg="del mod">
          <ac:chgData name="Tim Cook" userId="d1c7cfb340f2c7ab" providerId="LiveId" clId="{5953C3DC-10EF-4F59-A018-8975E8A9B6D7}" dt="2022-11-18T03:07:05.800" v="406"/>
          <ac:grpSpMkLst>
            <pc:docMk/>
            <pc:sldMk cId="30072203" sldId="321"/>
            <ac:grpSpMk id="12" creationId="{BC95243A-F5DD-2582-A20D-51A4975E81D3}"/>
          </ac:grpSpMkLst>
        </pc:grpChg>
        <pc:grpChg chg="mod">
          <ac:chgData name="Tim Cook" userId="d1c7cfb340f2c7ab" providerId="LiveId" clId="{5953C3DC-10EF-4F59-A018-8975E8A9B6D7}" dt="2022-11-18T03:07:10.006" v="411"/>
          <ac:grpSpMkLst>
            <pc:docMk/>
            <pc:sldMk cId="30072203" sldId="321"/>
            <ac:grpSpMk id="16" creationId="{908BCB7E-C72A-2CF8-A914-D4D546FD6BC9}"/>
          </ac:grpSpMkLst>
        </pc:grpChg>
        <pc:grpChg chg="mod">
          <ac:chgData name="Tim Cook" userId="d1c7cfb340f2c7ab" providerId="LiveId" clId="{5953C3DC-10EF-4F59-A018-8975E8A9B6D7}" dt="2022-11-18T03:07:12.871" v="414"/>
          <ac:grpSpMkLst>
            <pc:docMk/>
            <pc:sldMk cId="30072203" sldId="321"/>
            <ac:grpSpMk id="19" creationId="{5B826AFA-34E9-30E3-BCFE-F15946C05FDD}"/>
          </ac:grpSpMkLst>
        </pc:grpChg>
        <pc:grpChg chg="mod">
          <ac:chgData name="Tim Cook" userId="d1c7cfb340f2c7ab" providerId="LiveId" clId="{5953C3DC-10EF-4F59-A018-8975E8A9B6D7}" dt="2022-11-18T03:07:28.870" v="421"/>
          <ac:grpSpMkLst>
            <pc:docMk/>
            <pc:sldMk cId="30072203" sldId="321"/>
            <ac:grpSpMk id="24" creationId="{E5F52667-9A35-DE3E-2597-B594FF10C095}"/>
          </ac:grpSpMkLst>
        </pc:grpChg>
        <pc:grpChg chg="mod">
          <ac:chgData name="Tim Cook" userId="d1c7cfb340f2c7ab" providerId="LiveId" clId="{5953C3DC-10EF-4F59-A018-8975E8A9B6D7}" dt="2022-11-18T03:07:33.953" v="427"/>
          <ac:grpSpMkLst>
            <pc:docMk/>
            <pc:sldMk cId="30072203" sldId="321"/>
            <ac:grpSpMk id="30" creationId="{44C7CC2C-1F19-ABD2-89D4-6272A679616C}"/>
          </ac:grpSpMkLst>
        </pc:grp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4" creationId="{142CE5CE-6B1B-D0A2-D8ED-C6B345D33F3E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5" creationId="{C0BF7CC7-A6B6-B63E-6C0F-9FC4A20DA875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6" creationId="{24919DD5-91AA-9CB6-8C75-DB0F3E38C41A}"/>
          </ac:inkMkLst>
        </pc:inkChg>
        <pc:inkChg chg="add del mod">
          <ac:chgData name="Tim Cook" userId="d1c7cfb340f2c7ab" providerId="LiveId" clId="{5953C3DC-10EF-4F59-A018-8975E8A9B6D7}" dt="2022-11-18T03:07:05.800" v="406"/>
          <ac:inkMkLst>
            <pc:docMk/>
            <pc:sldMk cId="30072203" sldId="321"/>
            <ac:inkMk id="8" creationId="{6E542BF6-7B69-5845-EAE3-32F14B432914}"/>
          </ac:inkMkLst>
        </pc:inkChg>
        <pc:inkChg chg="add del mod">
          <ac:chgData name="Tim Cook" userId="d1c7cfb340f2c7ab" providerId="LiveId" clId="{5953C3DC-10EF-4F59-A018-8975E8A9B6D7}" dt="2022-11-18T03:07:05.800" v="404"/>
          <ac:inkMkLst>
            <pc:docMk/>
            <pc:sldMk cId="30072203" sldId="321"/>
            <ac:inkMk id="9" creationId="{16A8CABF-7071-0D19-A81A-6013F3C6A3EB}"/>
          </ac:inkMkLst>
        </pc:inkChg>
        <pc:inkChg chg="add del mod">
          <ac:chgData name="Tim Cook" userId="d1c7cfb340f2c7ab" providerId="LiveId" clId="{5953C3DC-10EF-4F59-A018-8975E8A9B6D7}" dt="2022-11-18T03:07:05.800" v="405"/>
          <ac:inkMkLst>
            <pc:docMk/>
            <pc:sldMk cId="30072203" sldId="321"/>
            <ac:inkMk id="10" creationId="{ADA24C5D-A02C-C57C-F29B-43ED5F1442AA}"/>
          </ac:inkMkLst>
        </pc:inkChg>
        <pc:inkChg chg="add del mod">
          <ac:chgData name="Tim Cook" userId="d1c7cfb340f2c7ab" providerId="LiveId" clId="{5953C3DC-10EF-4F59-A018-8975E8A9B6D7}" dt="2022-11-18T03:07:05.800" v="407"/>
          <ac:inkMkLst>
            <pc:docMk/>
            <pc:sldMk cId="30072203" sldId="321"/>
            <ac:inkMk id="11" creationId="{E92370F5-3504-05DD-5334-F704D0EBCB66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3" creationId="{395B6BCE-76A3-A442-73ED-A51E8D0E92A9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4" creationId="{CF5A35E8-21DC-FDFB-E422-01771A190CBC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5" creationId="{FA5B5228-5C28-31F6-CDAC-80BB06B163CD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7" creationId="{BFBD520A-0DA0-B93A-B7FF-BBE76F09A881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8" creationId="{6D948311-9055-15B1-84B3-CA2B9890E168}"/>
          </ac:inkMkLst>
        </pc:inkChg>
        <pc:inkChg chg="add del">
          <ac:chgData name="Tim Cook" userId="d1c7cfb340f2c7ab" providerId="LiveId" clId="{5953C3DC-10EF-4F59-A018-8975E8A9B6D7}" dt="2022-11-18T03:07:18.572" v="417"/>
          <ac:inkMkLst>
            <pc:docMk/>
            <pc:sldMk cId="30072203" sldId="321"/>
            <ac:inkMk id="20" creationId="{D233194E-5E35-11BC-15E2-3AF1D4E55978}"/>
          </ac:inkMkLst>
        </pc:inkChg>
        <pc:inkChg chg="add">
          <ac:chgData name="Tim Cook" userId="d1c7cfb340f2c7ab" providerId="LiveId" clId="{5953C3DC-10EF-4F59-A018-8975E8A9B6D7}" dt="2022-11-18T03:07:23.866" v="418" actId="9405"/>
          <ac:inkMkLst>
            <pc:docMk/>
            <pc:sldMk cId="30072203" sldId="321"/>
            <ac:inkMk id="21" creationId="{9AA93238-AACA-F146-3959-CB5F1A22147C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2" creationId="{3501F9F3-1798-D738-EF43-2126EFEE33AD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3" creationId="{1A9956A2-98C3-E026-3999-07093163AE0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5" creationId="{EE0AB890-433C-EDE4-D608-9860096EA6CA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6" creationId="{F8E158E2-33E4-766A-6A47-79F5F4F5DDB4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7" creationId="{CC193BE1-7166-63D4-08C2-6320A44486C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8" creationId="{C8687957-7718-769A-0E92-C7A097B97B76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9" creationId="{F2A83E2E-0163-E3D3-306C-37AD9F5F527C}"/>
          </ac:inkMkLst>
        </pc:inkChg>
        <pc:inkChg chg="add">
          <ac:chgData name="Tim Cook" userId="d1c7cfb340f2c7ab" providerId="LiveId" clId="{5953C3DC-10EF-4F59-A018-8975E8A9B6D7}" dt="2022-11-18T03:07:36.503" v="428" actId="9405"/>
          <ac:inkMkLst>
            <pc:docMk/>
            <pc:sldMk cId="30072203" sldId="321"/>
            <ac:inkMk id="31" creationId="{B111F2DA-FD3B-CF39-E2CC-423FB4834BAC}"/>
          </ac:inkMkLst>
        </pc:inkChg>
      </pc:sldChg>
      <pc:sldChg chg="addSp delSp modSp mod">
        <pc:chgData name="Tim Cook" userId="d1c7cfb340f2c7ab" providerId="LiveId" clId="{5953C3DC-10EF-4F59-A018-8975E8A9B6D7}" dt="2022-11-18T03:10:13.928" v="506"/>
        <pc:sldMkLst>
          <pc:docMk/>
          <pc:sldMk cId="3020492438" sldId="322"/>
        </pc:sldMkLst>
        <pc:spChg chg="mod">
          <ac:chgData name="Tim Cook" userId="d1c7cfb340f2c7ab" providerId="LiveId" clId="{5953C3DC-10EF-4F59-A018-8975E8A9B6D7}" dt="2022-11-18T03:09:14.659" v="473" actId="1076"/>
          <ac:spMkLst>
            <pc:docMk/>
            <pc:sldMk cId="3020492438" sldId="322"/>
            <ac:spMk id="3" creationId="{24468678-925F-5ECA-6361-26C4E3BEF746}"/>
          </ac:spMkLst>
        </pc:spChg>
        <pc:grpChg chg="del mod">
          <ac:chgData name="Tim Cook" userId="d1c7cfb340f2c7ab" providerId="LiveId" clId="{5953C3DC-10EF-4F59-A018-8975E8A9B6D7}" dt="2022-11-18T03:08:25.676" v="451"/>
          <ac:grpSpMkLst>
            <pc:docMk/>
            <pc:sldMk cId="3020492438" sldId="322"/>
            <ac:grpSpMk id="6" creationId="{77EBE992-176C-E208-B28E-8C76B6F34785}"/>
          </ac:grpSpMkLst>
        </pc:grpChg>
        <pc:grpChg chg="del mod">
          <ac:chgData name="Tim Cook" userId="d1c7cfb340f2c7ab" providerId="LiveId" clId="{5953C3DC-10EF-4F59-A018-8975E8A9B6D7}" dt="2022-11-18T03:08:26.222" v="452"/>
          <ac:grpSpMkLst>
            <pc:docMk/>
            <pc:sldMk cId="3020492438" sldId="322"/>
            <ac:grpSpMk id="9" creationId="{2B4D3347-F9D7-6442-37D8-7FD1C84B952C}"/>
          </ac:grpSpMkLst>
        </pc:grpChg>
        <pc:grpChg chg="del mod">
          <ac:chgData name="Tim Cook" userId="d1c7cfb340f2c7ab" providerId="LiveId" clId="{5953C3DC-10EF-4F59-A018-8975E8A9B6D7}" dt="2022-11-18T03:09:16.826" v="475"/>
          <ac:grpSpMkLst>
            <pc:docMk/>
            <pc:sldMk cId="3020492438" sldId="322"/>
            <ac:grpSpMk id="14" creationId="{D3A89430-03F0-45FD-4AC8-82C7862C227D}"/>
          </ac:grpSpMkLst>
        </pc:grpChg>
        <pc:grpChg chg="del mod">
          <ac:chgData name="Tim Cook" userId="d1c7cfb340f2c7ab" providerId="LiveId" clId="{5953C3DC-10EF-4F59-A018-8975E8A9B6D7}" dt="2022-11-18T03:09:16.826" v="474"/>
          <ac:grpSpMkLst>
            <pc:docMk/>
            <pc:sldMk cId="3020492438" sldId="322"/>
            <ac:grpSpMk id="17" creationId="{CEB1583F-BA59-0D8A-779F-DD93AF619B56}"/>
          </ac:grpSpMkLst>
        </pc:grpChg>
        <pc:grpChg chg="mod">
          <ac:chgData name="Tim Cook" userId="d1c7cfb340f2c7ab" providerId="LiveId" clId="{5953C3DC-10EF-4F59-A018-8975E8A9B6D7}" dt="2022-11-18T03:09:19.704" v="481"/>
          <ac:grpSpMkLst>
            <pc:docMk/>
            <pc:sldMk cId="3020492438" sldId="322"/>
            <ac:grpSpMk id="21" creationId="{B55DC8FC-1602-D5B5-7CCB-267E2B87DC5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6" creationId="{F994C700-1521-1DAE-6A9E-D9DFBC4AE29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7" creationId="{D6A0C7E2-A207-9317-00C7-156A7326BE6B}"/>
          </ac:grpSpMkLst>
        </pc:grpChg>
        <pc:grpChg chg="del mod">
          <ac:chgData name="Tim Cook" userId="d1c7cfb340f2c7ab" providerId="LiveId" clId="{5953C3DC-10EF-4F59-A018-8975E8A9B6D7}" dt="2022-11-18T03:09:41.042" v="496"/>
          <ac:grpSpMkLst>
            <pc:docMk/>
            <pc:sldMk cId="3020492438" sldId="322"/>
            <ac:grpSpMk id="34" creationId="{A621A7B9-C715-BC70-A982-5DE2FAF2CD5E}"/>
          </ac:grpSpMkLst>
        </pc:grpChg>
        <pc:grpChg chg="mod">
          <ac:chgData name="Tim Cook" userId="d1c7cfb340f2c7ab" providerId="LiveId" clId="{5953C3DC-10EF-4F59-A018-8975E8A9B6D7}" dt="2022-11-18T03:09:32.703" v="493"/>
          <ac:grpSpMkLst>
            <pc:docMk/>
            <pc:sldMk cId="3020492438" sldId="322"/>
            <ac:grpSpMk id="35" creationId="{B09B743A-D663-146A-B14F-38F9E3B439DA}"/>
          </ac:grpSpMkLst>
        </pc:grpChg>
        <pc:grpChg chg="del mod">
          <ac:chgData name="Tim Cook" userId="d1c7cfb340f2c7ab" providerId="LiveId" clId="{5953C3DC-10EF-4F59-A018-8975E8A9B6D7}" dt="2022-11-18T03:10:09.351" v="501"/>
          <ac:grpSpMkLst>
            <pc:docMk/>
            <pc:sldMk cId="3020492438" sldId="322"/>
            <ac:grpSpMk id="39" creationId="{FD0ADD08-BCCE-6263-1327-CEE507346918}"/>
          </ac:grpSpMkLst>
        </pc:grpChg>
        <pc:grpChg chg="mod">
          <ac:chgData name="Tim Cook" userId="d1c7cfb340f2c7ab" providerId="LiveId" clId="{5953C3DC-10EF-4F59-A018-8975E8A9B6D7}" dt="2022-11-18T03:10:13.928" v="506"/>
          <ac:grpSpMkLst>
            <pc:docMk/>
            <pc:sldMk cId="3020492438" sldId="322"/>
            <ac:grpSpMk id="43" creationId="{BFEA5A2E-3671-19F5-6EAE-78DFD70DC51D}"/>
          </ac:grpSpMkLst>
        </pc:grpChg>
        <pc:inkChg chg="add del mod">
          <ac:chgData name="Tim Cook" userId="d1c7cfb340f2c7ab" providerId="LiveId" clId="{5953C3DC-10EF-4F59-A018-8975E8A9B6D7}" dt="2022-11-18T03:08:25.676" v="451"/>
          <ac:inkMkLst>
            <pc:docMk/>
            <pc:sldMk cId="3020492438" sldId="322"/>
            <ac:inkMk id="4" creationId="{120838E2-9EBC-9E73-33BE-2E061D338EC7}"/>
          </ac:inkMkLst>
        </pc:inkChg>
        <pc:inkChg chg="add del mod">
          <ac:chgData name="Tim Cook" userId="d1c7cfb340f2c7ab" providerId="LiveId" clId="{5953C3DC-10EF-4F59-A018-8975E8A9B6D7}" dt="2022-11-18T03:08:26.222" v="454"/>
          <ac:inkMkLst>
            <pc:docMk/>
            <pc:sldMk cId="3020492438" sldId="322"/>
            <ac:inkMk id="5" creationId="{676B747C-E769-D238-3C18-7158C9E7A29F}"/>
          </ac:inkMkLst>
        </pc:inkChg>
        <pc:inkChg chg="add del mod">
          <ac:chgData name="Tim Cook" userId="d1c7cfb340f2c7ab" providerId="LiveId" clId="{5953C3DC-10EF-4F59-A018-8975E8A9B6D7}" dt="2022-11-18T03:08:26.222" v="453"/>
          <ac:inkMkLst>
            <pc:docMk/>
            <pc:sldMk cId="3020492438" sldId="322"/>
            <ac:inkMk id="7" creationId="{45014E4A-2469-B1BC-3158-E4170EAB591B}"/>
          </ac:inkMkLst>
        </pc:inkChg>
        <pc:inkChg chg="add del mod">
          <ac:chgData name="Tim Cook" userId="d1c7cfb340f2c7ab" providerId="LiveId" clId="{5953C3DC-10EF-4F59-A018-8975E8A9B6D7}" dt="2022-11-18T03:08:26.222" v="452"/>
          <ac:inkMkLst>
            <pc:docMk/>
            <pc:sldMk cId="3020492438" sldId="322"/>
            <ac:inkMk id="8" creationId="{0FE4353B-7655-92C4-E4F4-A9CCB1CB618D}"/>
          </ac:inkMkLst>
        </pc:inkChg>
        <pc:inkChg chg="add del">
          <ac:chgData name="Tim Cook" userId="d1c7cfb340f2c7ab" providerId="LiveId" clId="{5953C3DC-10EF-4F59-A018-8975E8A9B6D7}" dt="2022-11-18T03:08:00.303" v="438" actId="9405"/>
          <ac:inkMkLst>
            <pc:docMk/>
            <pc:sldMk cId="3020492438" sldId="322"/>
            <ac:inkMk id="10" creationId="{ADF0A5A5-0868-614B-7E10-4434C957BFD5}"/>
          </ac:inkMkLst>
        </pc:inkChg>
        <pc:inkChg chg="add del">
          <ac:chgData name="Tim Cook" userId="d1c7cfb340f2c7ab" providerId="LiveId" clId="{5953C3DC-10EF-4F59-A018-8975E8A9B6D7}" dt="2022-11-18T03:08:17.308" v="448"/>
          <ac:inkMkLst>
            <pc:docMk/>
            <pc:sldMk cId="3020492438" sldId="322"/>
            <ac:inkMk id="11" creationId="{BE4571D6-5422-E1F8-78E3-AC726C347314}"/>
          </ac:inkMkLst>
        </pc:inkChg>
        <pc:inkChg chg="add del mod">
          <ac:chgData name="Tim Cook" userId="d1c7cfb340f2c7ab" providerId="LiveId" clId="{5953C3DC-10EF-4F59-A018-8975E8A9B6D7}" dt="2022-11-18T03:09:16.826" v="475"/>
          <ac:inkMkLst>
            <pc:docMk/>
            <pc:sldMk cId="3020492438" sldId="322"/>
            <ac:inkMk id="12" creationId="{A6DB9233-4A4C-5F06-8FAD-4F048B1C991E}"/>
          </ac:inkMkLst>
        </pc:inkChg>
        <pc:inkChg chg="add del mod">
          <ac:chgData name="Tim Cook" userId="d1c7cfb340f2c7ab" providerId="LiveId" clId="{5953C3DC-10EF-4F59-A018-8975E8A9B6D7}" dt="2022-11-18T03:09:16.826" v="478"/>
          <ac:inkMkLst>
            <pc:docMk/>
            <pc:sldMk cId="3020492438" sldId="322"/>
            <ac:inkMk id="13" creationId="{168E7B52-C006-3247-D24B-DCA31DE32B5F}"/>
          </ac:inkMkLst>
        </pc:inkChg>
        <pc:inkChg chg="add del mod">
          <ac:chgData name="Tim Cook" userId="d1c7cfb340f2c7ab" providerId="LiveId" clId="{5953C3DC-10EF-4F59-A018-8975E8A9B6D7}" dt="2022-11-18T03:09:16.826" v="477"/>
          <ac:inkMkLst>
            <pc:docMk/>
            <pc:sldMk cId="3020492438" sldId="322"/>
            <ac:inkMk id="15" creationId="{38BD8AC1-235B-BC96-6B37-F568477BC156}"/>
          </ac:inkMkLst>
        </pc:inkChg>
        <pc:inkChg chg="add del mod">
          <ac:chgData name="Tim Cook" userId="d1c7cfb340f2c7ab" providerId="LiveId" clId="{5953C3DC-10EF-4F59-A018-8975E8A9B6D7}" dt="2022-11-18T03:09:16.826" v="474"/>
          <ac:inkMkLst>
            <pc:docMk/>
            <pc:sldMk cId="3020492438" sldId="322"/>
            <ac:inkMk id="16" creationId="{2A8B9F42-0D75-F6C3-433E-283320D42108}"/>
          </ac:inkMkLst>
        </pc:inkChg>
        <pc:inkChg chg="add del mod">
          <ac:chgData name="Tim Cook" userId="d1c7cfb340f2c7ab" providerId="LiveId" clId="{5953C3DC-10EF-4F59-A018-8975E8A9B6D7}" dt="2022-11-18T03:09:16.826" v="476"/>
          <ac:inkMkLst>
            <pc:docMk/>
            <pc:sldMk cId="3020492438" sldId="322"/>
            <ac:inkMk id="18" creationId="{2A526A5F-A2B5-4B96-E304-4DB3017EE4DA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19" creationId="{A92AA606-95AC-4EC5-5CF2-85FA6924F6A2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20" creationId="{8436B951-E604-A282-063F-A1BBF09AB927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2" creationId="{00AC0253-9313-BB56-B20D-E1F40BED63DE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3" creationId="{E2A2C7BA-0AD2-9D7B-A357-7B13D976340D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4" creationId="{69A9364B-BBA8-7421-CE1A-0CD7A1B7F000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5" creationId="{4E474EA0-A45B-2EE5-7B26-8688A0AA5735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8" creationId="{352231E2-5F80-5037-1080-ECF51E90C62C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9" creationId="{467E4822-5F55-1E1E-6778-A142CCDA58AF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30" creationId="{5C2BB308-6D8F-D9E8-9846-CE285CA46F68}"/>
          </ac:inkMkLst>
        </pc:inkChg>
        <pc:inkChg chg="add del mod">
          <ac:chgData name="Tim Cook" userId="d1c7cfb340f2c7ab" providerId="LiveId" clId="{5953C3DC-10EF-4F59-A018-8975E8A9B6D7}" dt="2022-11-18T03:09:41.042" v="495"/>
          <ac:inkMkLst>
            <pc:docMk/>
            <pc:sldMk cId="3020492438" sldId="322"/>
            <ac:inkMk id="31" creationId="{CE7987AC-9E0A-4FD2-5C9F-A3C9646BAEEC}"/>
          </ac:inkMkLst>
        </pc:inkChg>
        <pc:inkChg chg="add del mod">
          <ac:chgData name="Tim Cook" userId="d1c7cfb340f2c7ab" providerId="LiveId" clId="{5953C3DC-10EF-4F59-A018-8975E8A9B6D7}" dt="2022-11-18T03:09:41.042" v="497"/>
          <ac:inkMkLst>
            <pc:docMk/>
            <pc:sldMk cId="3020492438" sldId="322"/>
            <ac:inkMk id="32" creationId="{A8ABD12B-5F0E-CC1A-AC93-318F5FEB8AF6}"/>
          </ac:inkMkLst>
        </pc:inkChg>
        <pc:inkChg chg="add del mod">
          <ac:chgData name="Tim Cook" userId="d1c7cfb340f2c7ab" providerId="LiveId" clId="{5953C3DC-10EF-4F59-A018-8975E8A9B6D7}" dt="2022-11-18T03:09:41.042" v="496"/>
          <ac:inkMkLst>
            <pc:docMk/>
            <pc:sldMk cId="3020492438" sldId="322"/>
            <ac:inkMk id="33" creationId="{1562BAF9-4AD1-AA53-52AC-2DD9D13ED270}"/>
          </ac:inkMkLst>
        </pc:inkChg>
        <pc:inkChg chg="add">
          <ac:chgData name="Tim Cook" userId="d1c7cfb340f2c7ab" providerId="LiveId" clId="{5953C3DC-10EF-4F59-A018-8975E8A9B6D7}" dt="2022-11-18T03:09:39.194" v="494" actId="9405"/>
          <ac:inkMkLst>
            <pc:docMk/>
            <pc:sldMk cId="3020492438" sldId="322"/>
            <ac:inkMk id="36" creationId="{95EE25D0-81EE-92F3-B20A-640CCCF1F4FB}"/>
          </ac:inkMkLst>
        </pc:inkChg>
        <pc:inkChg chg="add del mod">
          <ac:chgData name="Tim Cook" userId="d1c7cfb340f2c7ab" providerId="LiveId" clId="{5953C3DC-10EF-4F59-A018-8975E8A9B6D7}" dt="2022-11-18T03:10:09.367" v="502"/>
          <ac:inkMkLst>
            <pc:docMk/>
            <pc:sldMk cId="3020492438" sldId="322"/>
            <ac:inkMk id="37" creationId="{3DF472D3-C19C-3EA1-57C9-B0AD9580C312}"/>
          </ac:inkMkLst>
        </pc:inkChg>
        <pc:inkChg chg="add del mod">
          <ac:chgData name="Tim Cook" userId="d1c7cfb340f2c7ab" providerId="LiveId" clId="{5953C3DC-10EF-4F59-A018-8975E8A9B6D7}" dt="2022-11-18T03:10:09.351" v="501"/>
          <ac:inkMkLst>
            <pc:docMk/>
            <pc:sldMk cId="3020492438" sldId="322"/>
            <ac:inkMk id="38" creationId="{171191B3-1DBC-6ADD-0045-4F9B5C863643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0" creationId="{B5263E94-F783-388D-B491-617379CD1DA7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1" creationId="{11602B53-5973-24C9-9210-8BAA3F4DE25A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2" creationId="{56BD6750-8763-C3ED-9F6C-5C9A12E508C1}"/>
          </ac:inkMkLst>
        </pc:inkChg>
      </pc:sldChg>
      <pc:sldChg chg="addSp delSp modSp mod">
        <pc:chgData name="Tim Cook" userId="d1c7cfb340f2c7ab" providerId="LiveId" clId="{5953C3DC-10EF-4F59-A018-8975E8A9B6D7}" dt="2022-11-18T03:12:12.736" v="628" actId="9405"/>
        <pc:sldMkLst>
          <pc:docMk/>
          <pc:sldMk cId="2044848978" sldId="324"/>
        </pc:sldMkLst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4" creationId="{612EE112-4DC2-37F4-7C5A-643E89AE2FBC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5" creationId="{D3F42CC8-D319-79CE-03BD-037AAF51A8A5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6" creationId="{9741233E-D557-DE5D-4DF2-8CD2E82123EA}"/>
          </ac:grpSpMkLst>
        </pc:grpChg>
        <pc:grpChg chg="del mod">
          <ac:chgData name="Tim Cook" userId="d1c7cfb340f2c7ab" providerId="LiveId" clId="{5953C3DC-10EF-4F59-A018-8975E8A9B6D7}" dt="2022-11-18T03:10:49.231" v="539"/>
          <ac:grpSpMkLst>
            <pc:docMk/>
            <pc:sldMk cId="2044848978" sldId="324"/>
            <ac:grpSpMk id="29" creationId="{15D3A202-7D0B-E798-8FE0-92C7E06159AA}"/>
          </ac:grpSpMkLst>
        </pc:grpChg>
        <pc:grpChg chg="del mod">
          <ac:chgData name="Tim Cook" userId="d1c7cfb340f2c7ab" providerId="LiveId" clId="{5953C3DC-10EF-4F59-A018-8975E8A9B6D7}" dt="2022-11-18T03:10:49.247" v="541"/>
          <ac:grpSpMkLst>
            <pc:docMk/>
            <pc:sldMk cId="2044848978" sldId="324"/>
            <ac:grpSpMk id="30" creationId="{7A032351-046A-8DFB-3E2E-8C31363BEAAB}"/>
          </ac:grpSpMkLst>
        </pc:grpChg>
        <pc:grpChg chg="mod">
          <ac:chgData name="Tim Cook" userId="d1c7cfb340f2c7ab" providerId="LiveId" clId="{5953C3DC-10EF-4F59-A018-8975E8A9B6D7}" dt="2022-11-18T03:10:54.764" v="551"/>
          <ac:grpSpMkLst>
            <pc:docMk/>
            <pc:sldMk cId="2044848978" sldId="324"/>
            <ac:grpSpMk id="36" creationId="{A163165A-4748-F856-5589-E8A49700F5F6}"/>
          </ac:grpSpMkLst>
        </pc:grpChg>
        <pc:grpChg chg="mod">
          <ac:chgData name="Tim Cook" userId="d1c7cfb340f2c7ab" providerId="LiveId" clId="{5953C3DC-10EF-4F59-A018-8975E8A9B6D7}" dt="2022-11-18T03:11:00.393" v="561"/>
          <ac:grpSpMkLst>
            <pc:docMk/>
            <pc:sldMk cId="2044848978" sldId="324"/>
            <ac:grpSpMk id="46" creationId="{7F00F8A1-7E67-E122-2040-BEAB6E9A51B0}"/>
          </ac:grpSpMkLst>
        </pc:grpChg>
        <pc:grpChg chg="mod">
          <ac:chgData name="Tim Cook" userId="d1c7cfb340f2c7ab" providerId="LiveId" clId="{5953C3DC-10EF-4F59-A018-8975E8A9B6D7}" dt="2022-11-18T03:11:07.269" v="570"/>
          <ac:grpSpMkLst>
            <pc:docMk/>
            <pc:sldMk cId="2044848978" sldId="324"/>
            <ac:grpSpMk id="54" creationId="{6AB4D111-32C5-B827-CE88-E322298865BD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1" creationId="{139CAACC-62C2-B38D-34DE-F99261FF701A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2" creationId="{ACCFC97A-8ED3-1ACA-3582-9EB9A76EAD56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6" creationId="{6AA17B1C-CC9E-2331-EEC3-7745D04E1CAB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7" creationId="{CC9C231D-722B-0671-2F5C-8F843C3CE688}"/>
          </ac:grpSpMkLst>
        </pc:grpChg>
        <pc:grpChg chg="mod">
          <ac:chgData name="Tim Cook" userId="d1c7cfb340f2c7ab" providerId="LiveId" clId="{5953C3DC-10EF-4F59-A018-8975E8A9B6D7}" dt="2022-11-18T03:12:06.638" v="624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6" creationId="{53551297-1E8D-240A-8216-3F6E21624746}"/>
          </ac:grpSpMkLst>
        </pc:grpChg>
        <pc:grpChg chg="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9" creationId="{B551DC1B-894D-38AA-06BA-B8CFBA8989A0}"/>
          </ac:grpSpMkLst>
        </pc:grp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3" creationId="{93A3DB0E-F62C-3184-5B33-3A033A170C4F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4" creationId="{2F13C2C9-16FD-6440-55E6-A50242AE1286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5" creationId="{E6368D9F-97BA-730D-991E-C034578DDC7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6" creationId="{DB503F1C-3286-4C38-733D-21A2FF397BC1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7" creationId="{6199DB8A-7166-B8D6-49DD-365FECBD728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8" creationId="{1FFD4112-289D-DF6D-2816-D69CAD57FB07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9" creationId="{5E6E3B2B-F47A-4A4D-1F8E-1EADD4441432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0" creationId="{37F59A3A-422C-4E11-9A12-C1DF4868B16D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1" creationId="{B03E6BF1-D8C2-A8FD-945E-9A157ABCE0D3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2" creationId="{99D30E5B-28A7-CBAB-D279-1252051EC6E4}"/>
          </ac:inkMkLst>
        </pc:inkChg>
        <pc:inkChg chg="add del">
          <ac:chgData name="Tim Cook" userId="d1c7cfb340f2c7ab" providerId="LiveId" clId="{5953C3DC-10EF-4F59-A018-8975E8A9B6D7}" dt="2022-11-18T03:10:35.959" v="519"/>
          <ac:inkMkLst>
            <pc:docMk/>
            <pc:sldMk cId="2044848978" sldId="324"/>
            <ac:inkMk id="13" creationId="{9A3CF554-1467-1FC9-F1A0-609E84D0F932}"/>
          </ac:inkMkLst>
        </pc:inkChg>
        <pc:inkChg chg="add del">
          <ac:chgData name="Tim Cook" userId="d1c7cfb340f2c7ab" providerId="LiveId" clId="{5953C3DC-10EF-4F59-A018-8975E8A9B6D7}" dt="2022-11-18T03:10:49.247" v="544"/>
          <ac:inkMkLst>
            <pc:docMk/>
            <pc:sldMk cId="2044848978" sldId="324"/>
            <ac:inkMk id="17" creationId="{2BD8057B-0DFF-FD95-69DF-325D4EF0FE49}"/>
          </ac:inkMkLst>
        </pc:inkChg>
        <pc:inkChg chg="add del">
          <ac:chgData name="Tim Cook" userId="d1c7cfb340f2c7ab" providerId="LiveId" clId="{5953C3DC-10EF-4F59-A018-8975E8A9B6D7}" dt="2022-11-18T03:10:41.623" v="525"/>
          <ac:inkMkLst>
            <pc:docMk/>
            <pc:sldMk cId="2044848978" sldId="324"/>
            <ac:inkMk id="18" creationId="{00D09D1F-41D7-AE4F-8A7A-C8C1A383678A}"/>
          </ac:inkMkLst>
        </pc:inkChg>
        <pc:inkChg chg="add del">
          <ac:chgData name="Tim Cook" userId="d1c7cfb340f2c7ab" providerId="LiveId" clId="{5953C3DC-10EF-4F59-A018-8975E8A9B6D7}" dt="2022-11-18T03:10:41.623" v="528"/>
          <ac:inkMkLst>
            <pc:docMk/>
            <pc:sldMk cId="2044848978" sldId="324"/>
            <ac:inkMk id="19" creationId="{996FDB59-3AD6-FA6E-6604-7135618BE196}"/>
          </ac:inkMkLst>
        </pc:inkChg>
        <pc:inkChg chg="add del">
          <ac:chgData name="Tim Cook" userId="d1c7cfb340f2c7ab" providerId="LiveId" clId="{5953C3DC-10EF-4F59-A018-8975E8A9B6D7}" dt="2022-11-18T03:10:41.623" v="527"/>
          <ac:inkMkLst>
            <pc:docMk/>
            <pc:sldMk cId="2044848978" sldId="324"/>
            <ac:inkMk id="20" creationId="{A6BB5B07-D024-D241-0FF7-27AEB2582F50}"/>
          </ac:inkMkLst>
        </pc:inkChg>
        <pc:inkChg chg="add del">
          <ac:chgData name="Tim Cook" userId="d1c7cfb340f2c7ab" providerId="LiveId" clId="{5953C3DC-10EF-4F59-A018-8975E8A9B6D7}" dt="2022-11-18T03:10:41.623" v="526"/>
          <ac:inkMkLst>
            <pc:docMk/>
            <pc:sldMk cId="2044848978" sldId="324"/>
            <ac:inkMk id="21" creationId="{85EAAC92-64F6-C488-D6F2-3088F4B38982}"/>
          </ac:inkMkLst>
        </pc:inkChg>
        <pc:inkChg chg="add del mod">
          <ac:chgData name="Tim Cook" userId="d1c7cfb340f2c7ab" providerId="LiveId" clId="{5953C3DC-10EF-4F59-A018-8975E8A9B6D7}" dt="2022-11-18T03:10:49.247" v="543"/>
          <ac:inkMkLst>
            <pc:docMk/>
            <pc:sldMk cId="2044848978" sldId="324"/>
            <ac:inkMk id="22" creationId="{AC6444A5-85DE-CC20-558E-6FCA9E28CFFB}"/>
          </ac:inkMkLst>
        </pc:inkChg>
        <pc:inkChg chg="add del mod">
          <ac:chgData name="Tim Cook" userId="d1c7cfb340f2c7ab" providerId="LiveId" clId="{5953C3DC-10EF-4F59-A018-8975E8A9B6D7}" dt="2022-11-18T03:10:49.231" v="538"/>
          <ac:inkMkLst>
            <pc:docMk/>
            <pc:sldMk cId="2044848978" sldId="324"/>
            <ac:inkMk id="23" creationId="{B42BF4F7-BD10-C69F-70E8-72AAD59587A2}"/>
          </ac:inkMkLst>
        </pc:inkChg>
        <pc:inkChg chg="add del mod">
          <ac:chgData name="Tim Cook" userId="d1c7cfb340f2c7ab" providerId="LiveId" clId="{5953C3DC-10EF-4F59-A018-8975E8A9B6D7}" dt="2022-11-18T03:10:49.247" v="540"/>
          <ac:inkMkLst>
            <pc:docMk/>
            <pc:sldMk cId="2044848978" sldId="324"/>
            <ac:inkMk id="24" creationId="{0CF9C461-8514-BED1-A384-31AB24FB4F36}"/>
          </ac:inkMkLst>
        </pc:inkChg>
        <pc:inkChg chg="add del mod">
          <ac:chgData name="Tim Cook" userId="d1c7cfb340f2c7ab" providerId="LiveId" clId="{5953C3DC-10EF-4F59-A018-8975E8A9B6D7}" dt="2022-11-18T03:10:49.247" v="541"/>
          <ac:inkMkLst>
            <pc:docMk/>
            <pc:sldMk cId="2044848978" sldId="324"/>
            <ac:inkMk id="25" creationId="{BBABE84A-0A0E-8717-B69E-005E37E09E2C}"/>
          </ac:inkMkLst>
        </pc:inkChg>
        <pc:inkChg chg="add del mod">
          <ac:chgData name="Tim Cook" userId="d1c7cfb340f2c7ab" providerId="LiveId" clId="{5953C3DC-10EF-4F59-A018-8975E8A9B6D7}" dt="2022-11-18T03:10:49.231" v="537"/>
          <ac:inkMkLst>
            <pc:docMk/>
            <pc:sldMk cId="2044848978" sldId="324"/>
            <ac:inkMk id="26" creationId="{2AEB8825-0BC9-0640-62DC-893CFD54FED3}"/>
          </ac:inkMkLst>
        </pc:inkChg>
        <pc:inkChg chg="add del mod">
          <ac:chgData name="Tim Cook" userId="d1c7cfb340f2c7ab" providerId="LiveId" clId="{5953C3DC-10EF-4F59-A018-8975E8A9B6D7}" dt="2022-11-18T03:10:49.247" v="542"/>
          <ac:inkMkLst>
            <pc:docMk/>
            <pc:sldMk cId="2044848978" sldId="324"/>
            <ac:inkMk id="27" creationId="{FE9B1D11-AC30-54D2-DFD8-ED180F33CFC3}"/>
          </ac:inkMkLst>
        </pc:inkChg>
        <pc:inkChg chg="add del mod">
          <ac:chgData name="Tim Cook" userId="d1c7cfb340f2c7ab" providerId="LiveId" clId="{5953C3DC-10EF-4F59-A018-8975E8A9B6D7}" dt="2022-11-18T03:10:49.231" v="539"/>
          <ac:inkMkLst>
            <pc:docMk/>
            <pc:sldMk cId="2044848978" sldId="324"/>
            <ac:inkMk id="28" creationId="{9D636D6B-BFDD-24C2-6032-EF7640870C44}"/>
          </ac:inkMkLst>
        </pc:inkChg>
        <pc:inkChg chg="add del">
          <ac:chgData name="Tim Cook" userId="d1c7cfb340f2c7ab" providerId="LiveId" clId="{5953C3DC-10EF-4F59-A018-8975E8A9B6D7}" dt="2022-11-18T03:10:54.498" v="550"/>
          <ac:inkMkLst>
            <pc:docMk/>
            <pc:sldMk cId="2044848978" sldId="324"/>
            <ac:inkMk id="31" creationId="{65A78657-56FE-27AD-FFB6-4974BD6CC1C8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2" creationId="{280F5281-8372-C2F5-EBF5-5D47FEC1DAF2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3" creationId="{7CA0DCD0-863E-0563-3F39-574FDA0FCBBB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4" creationId="{7C5C0959-4925-9C28-BB62-D86F79C91113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5" creationId="{714109E1-0757-1876-7B30-CEE0BA1D660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7" creationId="{43D31105-3C56-DA41-41F5-12D90E61793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8" creationId="{FEAC658A-EED8-ACD7-7A1B-6C1ECE81C71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9" creationId="{981CC316-6F7D-352F-76DF-7137DC356769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0" creationId="{1A0166A1-4F0C-A75A-EE48-16B3A81D0B47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1" creationId="{23D4695D-D1A5-F82D-A5A4-CB00E0A22C8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2" creationId="{F6852541-9042-E1FB-4969-0D88F1535BBB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3" creationId="{C7F362AF-6FD8-B060-A4AE-1A04E605CAE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4" creationId="{3B63378E-9B61-1A48-FFFF-89FD91C3D28C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5" creationId="{1E124126-C14F-3358-22B8-AEFB8CF821C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7" creationId="{610CDB0F-E735-62BF-E02A-93FF7B4594F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8" creationId="{089FD586-8F73-E371-527E-E39390976160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9" creationId="{8C00AE04-BFE2-ED92-0A76-AA829AE26FF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0" creationId="{95B9D41F-E0CB-370D-CAD9-4DD39DDF5DA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1" creationId="{013B81C3-F319-0D7F-C5C6-6AF2259A512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2" creationId="{F153584C-5D8E-8E09-9629-78BE29E8318A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3" creationId="{40432587-1161-6238-086D-8A2E3F3D84A8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5" creationId="{66EE9650-E939-8766-722B-343D4E0AFC34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6" creationId="{AEE238D7-FC01-2D05-FFD2-30BCE351B6B5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7" creationId="{64A1FA60-8D4E-7FA9-916B-AC937E625DFC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8" creationId="{54494190-5E19-8676-8E3E-6C38B9A237C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9" creationId="{E43110D2-3553-B0F5-66B8-46D92C84A68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60" creationId="{255BE364-E39A-D381-8913-2CCB119F8A24}"/>
          </ac:inkMkLst>
        </pc:inkChg>
        <pc:inkChg chg="add">
          <ac:chgData name="Tim Cook" userId="d1c7cfb340f2c7ab" providerId="LiveId" clId="{5953C3DC-10EF-4F59-A018-8975E8A9B6D7}" dt="2022-11-18T03:11:39.478" v="578" actId="9405"/>
          <ac:inkMkLst>
            <pc:docMk/>
            <pc:sldMk cId="2044848978" sldId="324"/>
            <ac:inkMk id="63" creationId="{182BA199-4C55-8F10-1F4D-E6E582DE38E9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4" creationId="{EB84A8CE-004F-F132-BB41-437A636AFBB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5" creationId="{67872C3A-D021-BA52-17CB-DAD746E694AC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6" creationId="{DCD40A79-4ADB-EFE9-6166-7C2E27CC843A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7" creationId="{EF020EF5-A2D3-021B-0245-6C7B0282DE4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8" creationId="{31D3040C-2D7D-505D-605F-29F26AAA4E05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9" creationId="{3D28AF0C-3699-926B-10A6-D6358A41EBD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0" creationId="{1D7B6633-CE67-7717-69CF-3A19F261523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1" creationId="{667A3C8E-BB4E-9AC8-FB2A-43747AC4EEB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2" creationId="{487C809D-A40C-2A38-F002-30B2468A309B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3" creationId="{192E5935-82C3-F9B2-1766-08FE0E86E06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4" creationId="{7B20527F-0475-B479-68C1-BF16C614C2DE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5" creationId="{8DE64107-EF4C-50B6-C3E5-D80655E1055C}"/>
          </ac:inkMkLst>
        </pc:inkChg>
        <pc:inkChg chg="add del">
          <ac:chgData name="Tim Cook" userId="d1c7cfb340f2c7ab" providerId="LiveId" clId="{5953C3DC-10EF-4F59-A018-8975E8A9B6D7}" dt="2022-11-18T03:11:56.437" v="599"/>
          <ac:inkMkLst>
            <pc:docMk/>
            <pc:sldMk cId="2044848978" sldId="324"/>
            <ac:inkMk id="78" creationId="{9CA8EFF5-6411-6BF1-AADC-D294FBE3B19C}"/>
          </ac:inkMkLst>
        </pc:inkChg>
        <pc:inkChg chg="add del">
          <ac:chgData name="Tim Cook" userId="d1c7cfb340f2c7ab" providerId="LiveId" clId="{5953C3DC-10EF-4F59-A018-8975E8A9B6D7}" dt="2022-11-18T03:11:56.437" v="600"/>
          <ac:inkMkLst>
            <pc:docMk/>
            <pc:sldMk cId="2044848978" sldId="324"/>
            <ac:inkMk id="79" creationId="{37922CB7-5549-8D3F-734E-E05D226F68D6}"/>
          </ac:inkMkLst>
        </pc:inkChg>
        <pc:inkChg chg="add del">
          <ac:chgData name="Tim Cook" userId="d1c7cfb340f2c7ab" providerId="LiveId" clId="{5953C3DC-10EF-4F59-A018-8975E8A9B6D7}" dt="2022-11-18T03:11:56.437" v="598"/>
          <ac:inkMkLst>
            <pc:docMk/>
            <pc:sldMk cId="2044848978" sldId="324"/>
            <ac:inkMk id="80" creationId="{E35E78E6-57E3-D577-B3AD-CC867FA32A50}"/>
          </ac:inkMkLst>
        </pc:inkChg>
        <pc:inkChg chg="add del">
          <ac:chgData name="Tim Cook" userId="d1c7cfb340f2c7ab" providerId="LiveId" clId="{5953C3DC-10EF-4F59-A018-8975E8A9B6D7}" dt="2022-11-18T03:11:56.827" v="601"/>
          <ac:inkMkLst>
            <pc:docMk/>
            <pc:sldMk cId="2044848978" sldId="324"/>
            <ac:inkMk id="81" creationId="{3C166E9A-BDFA-D8F0-4B0D-7F588A8612DF}"/>
          </ac:inkMkLst>
        </pc:inkChg>
        <pc:inkChg chg="add del">
          <ac:chgData name="Tim Cook" userId="d1c7cfb340f2c7ab" providerId="LiveId" clId="{5953C3DC-10EF-4F59-A018-8975E8A9B6D7}" dt="2022-11-18T03:11:56.437" v="597"/>
          <ac:inkMkLst>
            <pc:docMk/>
            <pc:sldMk cId="2044848978" sldId="324"/>
            <ac:inkMk id="82" creationId="{3962EC87-0DA0-7436-2C94-121D3697F21B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3" creationId="{23BB7697-5463-3701-465A-7FC773A33A67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4" creationId="{F176C0CE-B946-2218-9718-5E04198389AE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5" creationId="{098BF14C-AB20-AB07-2D78-A9990C040C5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6" creationId="{0F0024E9-8E04-D6F5-5ED8-306D24138B60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7" creationId="{56F9F603-2966-BF09-3DC8-61D3384B2FF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8" creationId="{E63C2E8E-0E16-EFC8-EEDC-1489E217E84D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9" creationId="{77FFC492-E74F-69FA-559A-04DBC09F866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0" creationId="{0373D21A-54E1-021E-5E87-A2E95C828653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1" creationId="{6EDD0414-895B-6277-6218-1D9213527092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2" creationId="{82946D02-8EE6-9010-5201-59BA0F6C5FF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3" creationId="{2098496C-9719-4C0B-0BE5-6683FD02B6C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4" creationId="{460CCA50-3751-647B-6CCC-B9F3C09D913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5" creationId="{17E8D50B-A67F-A461-E7A6-7516FF4B29C3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6" creationId="{932FD338-E9E4-A92E-4CDB-A4C3932F5C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7" creationId="{65055A20-B46D-677D-6BF5-EEB6BDB43EC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8" creationId="{49BBA94C-AEC5-BD4B-2318-679F19E9F7FB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9" creationId="{25D6ECBE-0289-600D-9B73-ACB37E7E097A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0" creationId="{A0D0A9AC-C25C-1980-4FDB-707082554F2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1" creationId="{70C69786-CC0E-D39C-C97D-F49DAD0469F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2" creationId="{164C898B-E6FE-872A-F3F9-276F971A96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3" creationId="{681985ED-DE60-78B4-6BF0-82A3DD74D79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4" creationId="{4DAEDC90-7F54-820E-1CB1-3304B1E460F9}"/>
          </ac:inkMkLst>
        </pc:inkChg>
        <pc:inkChg chg="add">
          <ac:chgData name="Tim Cook" userId="d1c7cfb340f2c7ab" providerId="LiveId" clId="{5953C3DC-10EF-4F59-A018-8975E8A9B6D7}" dt="2022-11-18T03:12:10.270" v="625" actId="9405"/>
          <ac:inkMkLst>
            <pc:docMk/>
            <pc:sldMk cId="2044848978" sldId="324"/>
            <ac:inkMk id="107" creationId="{2D270542-7A09-8AD5-9A74-D8185D044F4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108" creationId="{5FEF474E-DE89-1BC9-1AD1-7B480FB38BD2}"/>
          </ac:inkMkLst>
        </pc:inkChg>
        <pc:inkChg chg="add">
          <ac:chgData name="Tim Cook" userId="d1c7cfb340f2c7ab" providerId="LiveId" clId="{5953C3DC-10EF-4F59-A018-8975E8A9B6D7}" dt="2022-11-18T03:12:12.736" v="628" actId="9405"/>
          <ac:inkMkLst>
            <pc:docMk/>
            <pc:sldMk cId="2044848978" sldId="324"/>
            <ac:inkMk id="110" creationId="{6CF5E6DD-1276-1020-BA03-72DB201206A5}"/>
          </ac:inkMkLst>
        </pc:inkChg>
      </pc:sldChg>
      <pc:sldChg chg="addSp delSp modSp mod">
        <pc:chgData name="Tim Cook" userId="d1c7cfb340f2c7ab" providerId="LiveId" clId="{5953C3DC-10EF-4F59-A018-8975E8A9B6D7}" dt="2022-11-18T03:34:41.532" v="813"/>
        <pc:sldMkLst>
          <pc:docMk/>
          <pc:sldMk cId="2121447557" sldId="325"/>
        </pc:sldMkLst>
        <pc:grpChg chg="del mod">
          <ac:chgData name="Tim Cook" userId="d1c7cfb340f2c7ab" providerId="LiveId" clId="{5953C3DC-10EF-4F59-A018-8975E8A9B6D7}" dt="2022-11-18T03:32:17.778" v="646"/>
          <ac:grpSpMkLst>
            <pc:docMk/>
            <pc:sldMk cId="2121447557" sldId="325"/>
            <ac:grpSpMk id="11" creationId="{03B92D65-A465-C08E-49CA-CB0911E7ABE2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17" creationId="{4495445E-4A15-5116-1CDD-37EA4C137D41}"/>
          </ac:grpSpMkLst>
        </pc:grpChg>
        <pc:grpChg chg="del mod">
          <ac:chgData name="Tim Cook" userId="d1c7cfb340f2c7ab" providerId="LiveId" clId="{5953C3DC-10EF-4F59-A018-8975E8A9B6D7}" dt="2022-11-18T03:32:31.372" v="664"/>
          <ac:grpSpMkLst>
            <pc:docMk/>
            <pc:sldMk cId="2121447557" sldId="325"/>
            <ac:grpSpMk id="20" creationId="{1DAC4123-5C1D-2860-FF13-BE4F11769F0A}"/>
          </ac:grpSpMkLst>
        </pc:grpChg>
        <pc:grpChg chg="del mod">
          <ac:chgData name="Tim Cook" userId="d1c7cfb340f2c7ab" providerId="LiveId" clId="{5953C3DC-10EF-4F59-A018-8975E8A9B6D7}" dt="2022-11-18T03:32:24.553" v="653"/>
          <ac:grpSpMkLst>
            <pc:docMk/>
            <pc:sldMk cId="2121447557" sldId="325"/>
            <ac:grpSpMk id="23" creationId="{D09E6CBF-E815-F645-5D65-9FDBB979CBEB}"/>
          </ac:grpSpMkLst>
        </pc:grpChg>
        <pc:grpChg chg="del mod">
          <ac:chgData name="Tim Cook" userId="d1c7cfb340f2c7ab" providerId="LiveId" clId="{5953C3DC-10EF-4F59-A018-8975E8A9B6D7}" dt="2022-11-18T03:33:20.852" v="729"/>
          <ac:grpSpMkLst>
            <pc:docMk/>
            <pc:sldMk cId="2121447557" sldId="325"/>
            <ac:grpSpMk id="33" creationId="{B3EEFB07-B1D5-0495-7E91-5347AA2D3331}"/>
          </ac:grpSpMkLst>
        </pc:grpChg>
        <pc:grpChg chg="del mod">
          <ac:chgData name="Tim Cook" userId="d1c7cfb340f2c7ab" providerId="LiveId" clId="{5953C3DC-10EF-4F59-A018-8975E8A9B6D7}" dt="2022-11-18T03:33:02.868" v="708"/>
          <ac:grpSpMkLst>
            <pc:docMk/>
            <pc:sldMk cId="2121447557" sldId="325"/>
            <ac:grpSpMk id="34" creationId="{14976FBC-5AD4-F45B-7501-11DF250B412C}"/>
          </ac:grpSpMkLst>
        </pc:grpChg>
        <pc:grpChg chg="del mod">
          <ac:chgData name="Tim Cook" userId="d1c7cfb340f2c7ab" providerId="LiveId" clId="{5953C3DC-10EF-4F59-A018-8975E8A9B6D7}" dt="2022-11-18T03:32:47.465" v="672"/>
          <ac:grpSpMkLst>
            <pc:docMk/>
            <pc:sldMk cId="2121447557" sldId="325"/>
            <ac:grpSpMk id="39" creationId="{1AD76DE0-201F-A7D3-7A9B-5D26586E1E1E}"/>
          </ac:grpSpMkLst>
        </pc:grpChg>
        <pc:grpChg chg="del mod">
          <ac:chgData name="Tim Cook" userId="d1c7cfb340f2c7ab" providerId="LiveId" clId="{5953C3DC-10EF-4F59-A018-8975E8A9B6D7}" dt="2022-11-18T03:32:50.800" v="677"/>
          <ac:grpSpMkLst>
            <pc:docMk/>
            <pc:sldMk cId="2121447557" sldId="325"/>
            <ac:grpSpMk id="42" creationId="{2772CF42-63D0-C80F-ED75-7FA93DFB12DC}"/>
          </ac:grpSpMkLst>
        </pc:grpChg>
        <pc:grpChg chg="del mod">
          <ac:chgData name="Tim Cook" userId="d1c7cfb340f2c7ab" providerId="LiveId" clId="{5953C3DC-10EF-4F59-A018-8975E8A9B6D7}" dt="2022-11-18T03:32:55.187" v="688"/>
          <ac:grpSpMkLst>
            <pc:docMk/>
            <pc:sldMk cId="2121447557" sldId="325"/>
            <ac:grpSpMk id="48" creationId="{9ECC04DB-3BB7-6DA1-0269-1B5C91780D7D}"/>
          </ac:grpSpMkLst>
        </pc:grpChg>
        <pc:grpChg chg="del mod">
          <ac:chgData name="Tim Cook" userId="d1c7cfb340f2c7ab" providerId="LiveId" clId="{5953C3DC-10EF-4F59-A018-8975E8A9B6D7}" dt="2022-11-18T03:32:59.319" v="699"/>
          <ac:grpSpMkLst>
            <pc:docMk/>
            <pc:sldMk cId="2121447557" sldId="325"/>
            <ac:grpSpMk id="54" creationId="{D1D2CF8B-E7ED-F481-D86F-B4C0B07D2565}"/>
          </ac:grpSpMkLst>
        </pc:grpChg>
        <pc:grpChg chg="del mod">
          <ac:chgData name="Tim Cook" userId="d1c7cfb340f2c7ab" providerId="LiveId" clId="{5953C3DC-10EF-4F59-A018-8975E8A9B6D7}" dt="2022-11-18T03:33:08.029" v="713"/>
          <ac:grpSpMkLst>
            <pc:docMk/>
            <pc:sldMk cId="2121447557" sldId="325"/>
            <ac:grpSpMk id="57" creationId="{7DA499BC-142D-FE2C-3991-A92F3951F64A}"/>
          </ac:grpSpMkLst>
        </pc:grpChg>
        <pc:grpChg chg="del mod">
          <ac:chgData name="Tim Cook" userId="d1c7cfb340f2c7ab" providerId="LiveId" clId="{5953C3DC-10EF-4F59-A018-8975E8A9B6D7}" dt="2022-11-18T03:33:12.071" v="718"/>
          <ac:grpSpMkLst>
            <pc:docMk/>
            <pc:sldMk cId="2121447557" sldId="325"/>
            <ac:grpSpMk id="60" creationId="{0D942A86-D81C-52F3-1142-ADCCF328E21F}"/>
          </ac:grpSpMkLst>
        </pc:grpChg>
        <pc:grpChg chg="del mod">
          <ac:chgData name="Tim Cook" userId="d1c7cfb340f2c7ab" providerId="LiveId" clId="{5953C3DC-10EF-4F59-A018-8975E8A9B6D7}" dt="2022-11-18T03:33:25.806" v="743"/>
          <ac:grpSpMkLst>
            <pc:docMk/>
            <pc:sldMk cId="2121447557" sldId="325"/>
            <ac:grpSpMk id="72" creationId="{3B5FC28F-D4D8-A9F0-4DD9-E7613108D57C}"/>
          </ac:grpSpMkLst>
        </pc:grpChg>
        <pc:grpChg chg="del mod">
          <ac:chgData name="Tim Cook" userId="d1c7cfb340f2c7ab" providerId="LiveId" clId="{5953C3DC-10EF-4F59-A018-8975E8A9B6D7}" dt="2022-11-18T03:33:46.651" v="763"/>
          <ac:grpSpMkLst>
            <pc:docMk/>
            <pc:sldMk cId="2121447557" sldId="325"/>
            <ac:grpSpMk id="75" creationId="{AB5B353F-B510-F25C-6A57-1929AF8E5D24}"/>
          </ac:grpSpMkLst>
        </pc:grpChg>
        <pc:grpChg chg="del mod">
          <ac:chgData name="Tim Cook" userId="d1c7cfb340f2c7ab" providerId="LiveId" clId="{5953C3DC-10EF-4F59-A018-8975E8A9B6D7}" dt="2022-11-18T03:33:38.843" v="753"/>
          <ac:grpSpMkLst>
            <pc:docMk/>
            <pc:sldMk cId="2121447557" sldId="325"/>
            <ac:grpSpMk id="79" creationId="{83EB6DB2-F68F-AD02-37E3-21F5FD634868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88" creationId="{394C9043-D687-32EE-5D84-076CDDF66D5B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96" creationId="{F33D21C7-DF69-86D3-7266-7797E8C3922B}"/>
          </ac:grpSpMkLst>
        </pc:grpChg>
        <pc:grpChg chg="mod">
          <ac:chgData name="Tim Cook" userId="d1c7cfb340f2c7ab" providerId="LiveId" clId="{5953C3DC-10EF-4F59-A018-8975E8A9B6D7}" dt="2022-11-18T03:34:13.596" v="779"/>
          <ac:grpSpMkLst>
            <pc:docMk/>
            <pc:sldMk cId="2121447557" sldId="325"/>
            <ac:grpSpMk id="99" creationId="{252D436E-4C83-30F4-014F-22854466FFDE}"/>
          </ac:grpSpMkLst>
        </pc:grpChg>
        <pc:grpChg chg="del mod">
          <ac:chgData name="Tim Cook" userId="d1c7cfb340f2c7ab" providerId="LiveId" clId="{5953C3DC-10EF-4F59-A018-8975E8A9B6D7}" dt="2022-11-18T03:34:27.766" v="791"/>
          <ac:grpSpMkLst>
            <pc:docMk/>
            <pc:sldMk cId="2121447557" sldId="325"/>
            <ac:grpSpMk id="111" creationId="{208EBC72-B2A1-5797-0D12-355230FDEA47}"/>
          </ac:grpSpMkLst>
        </pc:grpChg>
        <pc:grpChg chg="del mod">
          <ac:chgData name="Tim Cook" userId="d1c7cfb340f2c7ab" providerId="LiveId" clId="{5953C3DC-10EF-4F59-A018-8975E8A9B6D7}" dt="2022-11-18T03:34:41.532" v="812"/>
          <ac:grpSpMkLst>
            <pc:docMk/>
            <pc:sldMk cId="2121447557" sldId="325"/>
            <ac:grpSpMk id="112" creationId="{CF9BC29C-B6D6-92C5-7946-0707D3CFF5B5}"/>
          </ac:grpSpMkLst>
        </pc:grpChg>
        <pc:grpChg chg="del mod">
          <ac:chgData name="Tim Cook" userId="d1c7cfb340f2c7ab" providerId="LiveId" clId="{5953C3DC-10EF-4F59-A018-8975E8A9B6D7}" dt="2022-11-18T03:34:32.287" v="802"/>
          <ac:grpSpMkLst>
            <pc:docMk/>
            <pc:sldMk cId="2121447557" sldId="325"/>
            <ac:grpSpMk id="118" creationId="{424344E9-DFB7-D704-2FF0-0D3E4CEF5CFE}"/>
          </ac:grpSpMkLst>
        </pc:grpChg>
        <pc:inkChg chg="add del">
          <ac:chgData name="Tim Cook" userId="d1c7cfb340f2c7ab" providerId="LiveId" clId="{5953C3DC-10EF-4F59-A018-8975E8A9B6D7}" dt="2022-11-18T03:32:08" v="632"/>
          <ac:inkMkLst>
            <pc:docMk/>
            <pc:sldMk cId="2121447557" sldId="325"/>
            <ac:inkMk id="3" creationId="{51AC6A60-6070-FD5D-87BB-166D639C801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4" creationId="{109BF851-A610-6625-BA18-282A62EA866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5" creationId="{52D4BB54-1633-A3ED-02A1-23883FBE309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6" creationId="{955EC270-1927-B95B-7F26-E90AFF54363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" creationId="{E78A8D82-581C-F225-7AC6-8191D5D091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" creationId="{D569D8FE-D7EB-B47D-F3C6-78B1FBC8F568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" creationId="{DE3F5B49-5EBC-41F0-3F8E-53FC8FEE42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0" creationId="{EF344315-D22C-C407-C5DD-9802A1FFF7E7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2" creationId="{5764F75B-933B-7A6A-1856-9A7727F4CB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3" creationId="{87216276-9C8C-7B5B-EB85-B59E47B7F3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4" creationId="{CD57BA78-8BA1-00D6-72A9-3453150B274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5" creationId="{39B239E2-5287-65C4-7699-CEC7B3D4D1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6" creationId="{68EAE02C-749A-87D2-BEAC-416DDBE372F6}"/>
          </ac:inkMkLst>
        </pc:inkChg>
        <pc:inkChg chg="add del mod">
          <ac:chgData name="Tim Cook" userId="d1c7cfb340f2c7ab" providerId="LiveId" clId="{5953C3DC-10EF-4F59-A018-8975E8A9B6D7}" dt="2022-11-18T03:33:02.868" v="706"/>
          <ac:inkMkLst>
            <pc:docMk/>
            <pc:sldMk cId="2121447557" sldId="325"/>
            <ac:inkMk id="18" creationId="{0DA4889F-7166-EF34-88B1-CE47740E92DC}"/>
          </ac:inkMkLst>
        </pc:inkChg>
        <pc:inkChg chg="add del mod">
          <ac:chgData name="Tim Cook" userId="d1c7cfb340f2c7ab" providerId="LiveId" clId="{5953C3DC-10EF-4F59-A018-8975E8A9B6D7}" dt="2022-11-18T03:33:02.852" v="702"/>
          <ac:inkMkLst>
            <pc:docMk/>
            <pc:sldMk cId="2121447557" sldId="325"/>
            <ac:inkMk id="19" creationId="{135DF86E-0B23-447B-9CC9-118CA5545E0B}"/>
          </ac:inkMkLst>
        </pc:inkChg>
        <pc:inkChg chg="add del mod">
          <ac:chgData name="Tim Cook" userId="d1c7cfb340f2c7ab" providerId="LiveId" clId="{5953C3DC-10EF-4F59-A018-8975E8A9B6D7}" dt="2022-11-18T03:32:24.553" v="653"/>
          <ac:inkMkLst>
            <pc:docMk/>
            <pc:sldMk cId="2121447557" sldId="325"/>
            <ac:inkMk id="21" creationId="{DAD00223-0468-5057-DE96-F2F1A72224B8}"/>
          </ac:inkMkLst>
        </pc:inkChg>
        <pc:inkChg chg="add del mod">
          <ac:chgData name="Tim Cook" userId="d1c7cfb340f2c7ab" providerId="LiveId" clId="{5953C3DC-10EF-4F59-A018-8975E8A9B6D7}" dt="2022-11-18T03:32:24.553" v="654"/>
          <ac:inkMkLst>
            <pc:docMk/>
            <pc:sldMk cId="2121447557" sldId="325"/>
            <ac:inkMk id="22" creationId="{5E932189-A71D-D0BB-DB3A-85AEA197D97B}"/>
          </ac:inkMkLst>
        </pc:inkChg>
        <pc:inkChg chg="add del mod">
          <ac:chgData name="Tim Cook" userId="d1c7cfb340f2c7ab" providerId="LiveId" clId="{5953C3DC-10EF-4F59-A018-8975E8A9B6D7}" dt="2022-11-18T03:33:02.868" v="703"/>
          <ac:inkMkLst>
            <pc:docMk/>
            <pc:sldMk cId="2121447557" sldId="325"/>
            <ac:inkMk id="24" creationId="{1BBB9BC7-041F-6448-C51F-5F2B50B4D303}"/>
          </ac:inkMkLst>
        </pc:inkChg>
        <pc:inkChg chg="add del mod">
          <ac:chgData name="Tim Cook" userId="d1c7cfb340f2c7ab" providerId="LiveId" clId="{5953C3DC-10EF-4F59-A018-8975E8A9B6D7}" dt="2022-11-18T03:33:02.868" v="708"/>
          <ac:inkMkLst>
            <pc:docMk/>
            <pc:sldMk cId="2121447557" sldId="325"/>
            <ac:inkMk id="25" creationId="{1FDE993F-C817-ACEB-46A9-CB474DEC0505}"/>
          </ac:inkMkLst>
        </pc:inkChg>
        <pc:inkChg chg="add del mod">
          <ac:chgData name="Tim Cook" userId="d1c7cfb340f2c7ab" providerId="LiveId" clId="{5953C3DC-10EF-4F59-A018-8975E8A9B6D7}" dt="2022-11-18T03:33:02.868" v="709"/>
          <ac:inkMkLst>
            <pc:docMk/>
            <pc:sldMk cId="2121447557" sldId="325"/>
            <ac:inkMk id="26" creationId="{42371BFA-B03D-FA29-BCEF-3EEA2B779ED4}"/>
          </ac:inkMkLst>
        </pc:inkChg>
        <pc:inkChg chg="add del mod">
          <ac:chgData name="Tim Cook" userId="d1c7cfb340f2c7ab" providerId="LiveId" clId="{5953C3DC-10EF-4F59-A018-8975E8A9B6D7}" dt="2022-11-18T03:33:02.868" v="705"/>
          <ac:inkMkLst>
            <pc:docMk/>
            <pc:sldMk cId="2121447557" sldId="325"/>
            <ac:inkMk id="27" creationId="{715198D9-5775-3F01-8470-4B242791D28D}"/>
          </ac:inkMkLst>
        </pc:inkChg>
        <pc:inkChg chg="add del mod">
          <ac:chgData name="Tim Cook" userId="d1c7cfb340f2c7ab" providerId="LiveId" clId="{5953C3DC-10EF-4F59-A018-8975E8A9B6D7}" dt="2022-11-18T03:33:01.474" v="701"/>
          <ac:inkMkLst>
            <pc:docMk/>
            <pc:sldMk cId="2121447557" sldId="325"/>
            <ac:inkMk id="28" creationId="{0709E48C-7DC9-C054-A0C0-2B8426331A49}"/>
          </ac:inkMkLst>
        </pc:inkChg>
        <pc:inkChg chg="add del mod">
          <ac:chgData name="Tim Cook" userId="d1c7cfb340f2c7ab" providerId="LiveId" clId="{5953C3DC-10EF-4F59-A018-8975E8A9B6D7}" dt="2022-11-18T03:33:02.868" v="704"/>
          <ac:inkMkLst>
            <pc:docMk/>
            <pc:sldMk cId="2121447557" sldId="325"/>
            <ac:inkMk id="29" creationId="{72173A38-925A-0D83-4D3B-AD7223AD888A}"/>
          </ac:inkMkLst>
        </pc:inkChg>
        <pc:inkChg chg="add del mod">
          <ac:chgData name="Tim Cook" userId="d1c7cfb340f2c7ab" providerId="LiveId" clId="{5953C3DC-10EF-4F59-A018-8975E8A9B6D7}" dt="2022-11-18T03:33:02.868" v="707"/>
          <ac:inkMkLst>
            <pc:docMk/>
            <pc:sldMk cId="2121447557" sldId="325"/>
            <ac:inkMk id="30" creationId="{9272C1FB-6FBB-2D97-9F3D-4F389D7D1A7A}"/>
          </ac:inkMkLst>
        </pc:inkChg>
        <pc:inkChg chg="add del mod">
          <ac:chgData name="Tim Cook" userId="d1c7cfb340f2c7ab" providerId="LiveId" clId="{5953C3DC-10EF-4F59-A018-8975E8A9B6D7}" dt="2022-11-18T03:33:20.852" v="732"/>
          <ac:inkMkLst>
            <pc:docMk/>
            <pc:sldMk cId="2121447557" sldId="325"/>
            <ac:inkMk id="31" creationId="{B44A47D1-352D-2433-7F90-E6A4767D06E3}"/>
          </ac:inkMkLst>
        </pc:inkChg>
        <pc:inkChg chg="add del mod">
          <ac:chgData name="Tim Cook" userId="d1c7cfb340f2c7ab" providerId="LiveId" clId="{5953C3DC-10EF-4F59-A018-8975E8A9B6D7}" dt="2022-11-18T03:33:20.852" v="729"/>
          <ac:inkMkLst>
            <pc:docMk/>
            <pc:sldMk cId="2121447557" sldId="325"/>
            <ac:inkMk id="32" creationId="{675B3B96-7B58-1579-FE92-7F1C513EF4DE}"/>
          </ac:inkMkLst>
        </pc:inkChg>
        <pc:inkChg chg="add del mod">
          <ac:chgData name="Tim Cook" userId="d1c7cfb340f2c7ab" providerId="LiveId" clId="{5953C3DC-10EF-4F59-A018-8975E8A9B6D7}" dt="2022-11-18T03:32:47.465" v="672"/>
          <ac:inkMkLst>
            <pc:docMk/>
            <pc:sldMk cId="2121447557" sldId="325"/>
            <ac:inkMk id="35" creationId="{4A40EBF1-70B6-C40A-48E1-7841EB1A60D0}"/>
          </ac:inkMkLst>
        </pc:inkChg>
        <pc:inkChg chg="add del mod">
          <ac:chgData name="Tim Cook" userId="d1c7cfb340f2c7ab" providerId="LiveId" clId="{5953C3DC-10EF-4F59-A018-8975E8A9B6D7}" dt="2022-11-18T03:32:47.465" v="670"/>
          <ac:inkMkLst>
            <pc:docMk/>
            <pc:sldMk cId="2121447557" sldId="325"/>
            <ac:inkMk id="36" creationId="{FD4160CF-DEE9-1B93-7493-5A2522ADCD55}"/>
          </ac:inkMkLst>
        </pc:inkChg>
        <pc:inkChg chg="add del mod">
          <ac:chgData name="Tim Cook" userId="d1c7cfb340f2c7ab" providerId="LiveId" clId="{5953C3DC-10EF-4F59-A018-8975E8A9B6D7}" dt="2022-11-18T03:32:47.465" v="673"/>
          <ac:inkMkLst>
            <pc:docMk/>
            <pc:sldMk cId="2121447557" sldId="325"/>
            <ac:inkMk id="37" creationId="{D0E9EFED-B26C-FDFA-1CF4-AE65E818DA06}"/>
          </ac:inkMkLst>
        </pc:inkChg>
        <pc:inkChg chg="add del mod">
          <ac:chgData name="Tim Cook" userId="d1c7cfb340f2c7ab" providerId="LiveId" clId="{5953C3DC-10EF-4F59-A018-8975E8A9B6D7}" dt="2022-11-18T03:32:47.465" v="671"/>
          <ac:inkMkLst>
            <pc:docMk/>
            <pc:sldMk cId="2121447557" sldId="325"/>
            <ac:inkMk id="38" creationId="{BB20A148-3814-C705-06C4-9319E9C4F4D9}"/>
          </ac:inkMkLst>
        </pc:inkChg>
        <pc:inkChg chg="add del mod">
          <ac:chgData name="Tim Cook" userId="d1c7cfb340f2c7ab" providerId="LiveId" clId="{5953C3DC-10EF-4F59-A018-8975E8A9B6D7}" dt="2022-11-18T03:32:50.800" v="678"/>
          <ac:inkMkLst>
            <pc:docMk/>
            <pc:sldMk cId="2121447557" sldId="325"/>
            <ac:inkMk id="40" creationId="{829AB8C9-9FFD-BFE2-0338-E33E896D869B}"/>
          </ac:inkMkLst>
        </pc:inkChg>
        <pc:inkChg chg="add del mod">
          <ac:chgData name="Tim Cook" userId="d1c7cfb340f2c7ab" providerId="LiveId" clId="{5953C3DC-10EF-4F59-A018-8975E8A9B6D7}" dt="2022-11-18T03:32:50.800" v="677"/>
          <ac:inkMkLst>
            <pc:docMk/>
            <pc:sldMk cId="2121447557" sldId="325"/>
            <ac:inkMk id="41" creationId="{B95D773F-8E1E-A618-C086-A79CDB7C0B54}"/>
          </ac:inkMkLst>
        </pc:inkChg>
        <pc:inkChg chg="add del mod">
          <ac:chgData name="Tim Cook" userId="d1c7cfb340f2c7ab" providerId="LiveId" clId="{5953C3DC-10EF-4F59-A018-8975E8A9B6D7}" dt="2022-11-18T03:32:54.428" v="686"/>
          <ac:inkMkLst>
            <pc:docMk/>
            <pc:sldMk cId="2121447557" sldId="325"/>
            <ac:inkMk id="43" creationId="{8088C523-3A83-30E8-28D2-71C207122386}"/>
          </ac:inkMkLst>
        </pc:inkChg>
        <pc:inkChg chg="add del mod">
          <ac:chgData name="Tim Cook" userId="d1c7cfb340f2c7ab" providerId="LiveId" clId="{5953C3DC-10EF-4F59-A018-8975E8A9B6D7}" dt="2022-11-18T03:32:54.428" v="687"/>
          <ac:inkMkLst>
            <pc:docMk/>
            <pc:sldMk cId="2121447557" sldId="325"/>
            <ac:inkMk id="44" creationId="{5EFB355B-43C7-6D76-4992-60576DCDA0AA}"/>
          </ac:inkMkLst>
        </pc:inkChg>
        <pc:inkChg chg="add del mod">
          <ac:chgData name="Tim Cook" userId="d1c7cfb340f2c7ab" providerId="LiveId" clId="{5953C3DC-10EF-4F59-A018-8975E8A9B6D7}" dt="2022-11-18T03:32:55.584" v="689"/>
          <ac:inkMkLst>
            <pc:docMk/>
            <pc:sldMk cId="2121447557" sldId="325"/>
            <ac:inkMk id="45" creationId="{A7EF2A4E-3B7D-C1C8-C0AF-B4CB8880024B}"/>
          </ac:inkMkLst>
        </pc:inkChg>
        <pc:inkChg chg="add del mod">
          <ac:chgData name="Tim Cook" userId="d1c7cfb340f2c7ab" providerId="LiveId" clId="{5953C3DC-10EF-4F59-A018-8975E8A9B6D7}" dt="2022-11-18T03:32:55.187" v="688"/>
          <ac:inkMkLst>
            <pc:docMk/>
            <pc:sldMk cId="2121447557" sldId="325"/>
            <ac:inkMk id="46" creationId="{2E1F868A-F6EA-FE8D-3E5A-D66873C8BEC5}"/>
          </ac:inkMkLst>
        </pc:inkChg>
        <pc:inkChg chg="add del mod">
          <ac:chgData name="Tim Cook" userId="d1c7cfb340f2c7ab" providerId="LiveId" clId="{5953C3DC-10EF-4F59-A018-8975E8A9B6D7}" dt="2022-11-18T03:32:54.428" v="685"/>
          <ac:inkMkLst>
            <pc:docMk/>
            <pc:sldMk cId="2121447557" sldId="325"/>
            <ac:inkMk id="47" creationId="{E357C44E-921C-F93F-FA14-1AC12E605FDC}"/>
          </ac:inkMkLst>
        </pc:inkChg>
        <pc:inkChg chg="add del mod">
          <ac:chgData name="Tim Cook" userId="d1c7cfb340f2c7ab" providerId="LiveId" clId="{5953C3DC-10EF-4F59-A018-8975E8A9B6D7}" dt="2022-11-18T03:32:59.319" v="697"/>
          <ac:inkMkLst>
            <pc:docMk/>
            <pc:sldMk cId="2121447557" sldId="325"/>
            <ac:inkMk id="49" creationId="{A3F1D4ED-FA4E-B384-CFE8-9CB04DD8FA18}"/>
          </ac:inkMkLst>
        </pc:inkChg>
        <pc:inkChg chg="add del mod">
          <ac:chgData name="Tim Cook" userId="d1c7cfb340f2c7ab" providerId="LiveId" clId="{5953C3DC-10EF-4F59-A018-8975E8A9B6D7}" dt="2022-11-18T03:32:59.319" v="699"/>
          <ac:inkMkLst>
            <pc:docMk/>
            <pc:sldMk cId="2121447557" sldId="325"/>
            <ac:inkMk id="50" creationId="{278F2371-48E7-B155-8CAE-39390B690E3A}"/>
          </ac:inkMkLst>
        </pc:inkChg>
        <pc:inkChg chg="add del mod">
          <ac:chgData name="Tim Cook" userId="d1c7cfb340f2c7ab" providerId="LiveId" clId="{5953C3DC-10EF-4F59-A018-8975E8A9B6D7}" dt="2022-11-18T03:32:59.319" v="700"/>
          <ac:inkMkLst>
            <pc:docMk/>
            <pc:sldMk cId="2121447557" sldId="325"/>
            <ac:inkMk id="51" creationId="{2BB5A8D5-D15A-828B-928A-C40A685AC429}"/>
          </ac:inkMkLst>
        </pc:inkChg>
        <pc:inkChg chg="add del mod">
          <ac:chgData name="Tim Cook" userId="d1c7cfb340f2c7ab" providerId="LiveId" clId="{5953C3DC-10EF-4F59-A018-8975E8A9B6D7}" dt="2022-11-18T03:32:59.319" v="698"/>
          <ac:inkMkLst>
            <pc:docMk/>
            <pc:sldMk cId="2121447557" sldId="325"/>
            <ac:inkMk id="52" creationId="{6B44A614-A833-56DF-7701-D0ECDB8ABE65}"/>
          </ac:inkMkLst>
        </pc:inkChg>
        <pc:inkChg chg="add del mod">
          <ac:chgData name="Tim Cook" userId="d1c7cfb340f2c7ab" providerId="LiveId" clId="{5953C3DC-10EF-4F59-A018-8975E8A9B6D7}" dt="2022-11-18T03:32:59.319" v="696"/>
          <ac:inkMkLst>
            <pc:docMk/>
            <pc:sldMk cId="2121447557" sldId="325"/>
            <ac:inkMk id="53" creationId="{37F2C6ED-A54D-2E82-3214-65B47460379E}"/>
          </ac:inkMkLst>
        </pc:inkChg>
        <pc:inkChg chg="add del mod">
          <ac:chgData name="Tim Cook" userId="d1c7cfb340f2c7ab" providerId="LiveId" clId="{5953C3DC-10EF-4F59-A018-8975E8A9B6D7}" dt="2022-11-18T03:33:08.029" v="714"/>
          <ac:inkMkLst>
            <pc:docMk/>
            <pc:sldMk cId="2121447557" sldId="325"/>
            <ac:inkMk id="55" creationId="{B3234BE8-82A2-7501-8616-2ACEA9782527}"/>
          </ac:inkMkLst>
        </pc:inkChg>
        <pc:inkChg chg="add del mod">
          <ac:chgData name="Tim Cook" userId="d1c7cfb340f2c7ab" providerId="LiveId" clId="{5953C3DC-10EF-4F59-A018-8975E8A9B6D7}" dt="2022-11-18T03:33:08.029" v="713"/>
          <ac:inkMkLst>
            <pc:docMk/>
            <pc:sldMk cId="2121447557" sldId="325"/>
            <ac:inkMk id="56" creationId="{FE2B5B5D-AFC5-B5F8-565C-D64E36BD2123}"/>
          </ac:inkMkLst>
        </pc:inkChg>
        <pc:inkChg chg="add del mod">
          <ac:chgData name="Tim Cook" userId="d1c7cfb340f2c7ab" providerId="LiveId" clId="{5953C3DC-10EF-4F59-A018-8975E8A9B6D7}" dt="2022-11-18T03:33:12.071" v="719"/>
          <ac:inkMkLst>
            <pc:docMk/>
            <pc:sldMk cId="2121447557" sldId="325"/>
            <ac:inkMk id="58" creationId="{240D83BA-1F01-836D-0C36-4E5C16C7ADA6}"/>
          </ac:inkMkLst>
        </pc:inkChg>
        <pc:inkChg chg="add del mod">
          <ac:chgData name="Tim Cook" userId="d1c7cfb340f2c7ab" providerId="LiveId" clId="{5953C3DC-10EF-4F59-A018-8975E8A9B6D7}" dt="2022-11-18T03:33:12.071" v="718"/>
          <ac:inkMkLst>
            <pc:docMk/>
            <pc:sldMk cId="2121447557" sldId="325"/>
            <ac:inkMk id="59" creationId="{7AA702F6-DBF8-BF60-77D1-27699169C8E1}"/>
          </ac:inkMkLst>
        </pc:inkChg>
        <pc:inkChg chg="add del">
          <ac:chgData name="Tim Cook" userId="d1c7cfb340f2c7ab" providerId="LiveId" clId="{5953C3DC-10EF-4F59-A018-8975E8A9B6D7}" dt="2022-11-18T03:33:20.852" v="731"/>
          <ac:inkMkLst>
            <pc:docMk/>
            <pc:sldMk cId="2121447557" sldId="325"/>
            <ac:inkMk id="61" creationId="{69935EAF-A786-C89D-97D6-22990B9CC95F}"/>
          </ac:inkMkLst>
        </pc:inkChg>
        <pc:inkChg chg="add del">
          <ac:chgData name="Tim Cook" userId="d1c7cfb340f2c7ab" providerId="LiveId" clId="{5953C3DC-10EF-4F59-A018-8975E8A9B6D7}" dt="2022-11-18T03:33:20.852" v="730"/>
          <ac:inkMkLst>
            <pc:docMk/>
            <pc:sldMk cId="2121447557" sldId="325"/>
            <ac:inkMk id="62" creationId="{0319040E-AE5C-55A2-7F80-72F07A76CB40}"/>
          </ac:inkMkLst>
        </pc:inkChg>
        <pc:inkChg chg="add del">
          <ac:chgData name="Tim Cook" userId="d1c7cfb340f2c7ab" providerId="LiveId" clId="{5953C3DC-10EF-4F59-A018-8975E8A9B6D7}" dt="2022-11-18T03:33:20.852" v="728"/>
          <ac:inkMkLst>
            <pc:docMk/>
            <pc:sldMk cId="2121447557" sldId="325"/>
            <ac:inkMk id="63" creationId="{2DDE6DA8-2691-9114-332F-4D17E1EEE386}"/>
          </ac:inkMkLst>
        </pc:inkChg>
        <pc:inkChg chg="add del">
          <ac:chgData name="Tim Cook" userId="d1c7cfb340f2c7ab" providerId="LiveId" clId="{5953C3DC-10EF-4F59-A018-8975E8A9B6D7}" dt="2022-11-18T03:33:20.852" v="734"/>
          <ac:inkMkLst>
            <pc:docMk/>
            <pc:sldMk cId="2121447557" sldId="325"/>
            <ac:inkMk id="64" creationId="{B04261C8-AD3A-FBFA-6E56-8EED2A8C66AC}"/>
          </ac:inkMkLst>
        </pc:inkChg>
        <pc:inkChg chg="add del">
          <ac:chgData name="Tim Cook" userId="d1c7cfb340f2c7ab" providerId="LiveId" clId="{5953C3DC-10EF-4F59-A018-8975E8A9B6D7}" dt="2022-11-18T03:33:20.852" v="735"/>
          <ac:inkMkLst>
            <pc:docMk/>
            <pc:sldMk cId="2121447557" sldId="325"/>
            <ac:inkMk id="65" creationId="{A939A5DC-75D7-895F-3B70-57BD6A99893E}"/>
          </ac:inkMkLst>
        </pc:inkChg>
        <pc:inkChg chg="add del">
          <ac:chgData name="Tim Cook" userId="d1c7cfb340f2c7ab" providerId="LiveId" clId="{5953C3DC-10EF-4F59-A018-8975E8A9B6D7}" dt="2022-11-18T03:33:20.852" v="733"/>
          <ac:inkMkLst>
            <pc:docMk/>
            <pc:sldMk cId="2121447557" sldId="325"/>
            <ac:inkMk id="66" creationId="{41B86068-B77B-C6E6-43CF-4B78481BAD74}"/>
          </ac:inkMkLst>
        </pc:inkChg>
        <pc:inkChg chg="add del">
          <ac:chgData name="Tim Cook" userId="d1c7cfb340f2c7ab" providerId="LiveId" clId="{5953C3DC-10EF-4F59-A018-8975E8A9B6D7}" dt="2022-11-18T03:33:20.852" v="736"/>
          <ac:inkMkLst>
            <pc:docMk/>
            <pc:sldMk cId="2121447557" sldId="325"/>
            <ac:inkMk id="67" creationId="{A0590453-85D0-EA50-F503-2CE7C05C768F}"/>
          </ac:inkMkLst>
        </pc:inkChg>
        <pc:inkChg chg="add del">
          <ac:chgData name="Tim Cook" userId="d1c7cfb340f2c7ab" providerId="LiveId" clId="{5953C3DC-10EF-4F59-A018-8975E8A9B6D7}" dt="2022-11-18T03:33:21.532" v="737"/>
          <ac:inkMkLst>
            <pc:docMk/>
            <pc:sldMk cId="2121447557" sldId="325"/>
            <ac:inkMk id="68" creationId="{4823FBF2-26D7-047C-D08E-3A1DF70E79AF}"/>
          </ac:inkMkLst>
        </pc:inkChg>
        <pc:inkChg chg="add del mod">
          <ac:chgData name="Tim Cook" userId="d1c7cfb340f2c7ab" providerId="LiveId" clId="{5953C3DC-10EF-4F59-A018-8975E8A9B6D7}" dt="2022-11-18T03:33:25.806" v="743"/>
          <ac:inkMkLst>
            <pc:docMk/>
            <pc:sldMk cId="2121447557" sldId="325"/>
            <ac:inkMk id="69" creationId="{7BFEA9E4-2713-9085-24B6-6E1BD1310436}"/>
          </ac:inkMkLst>
        </pc:inkChg>
        <pc:inkChg chg="add del mod">
          <ac:chgData name="Tim Cook" userId="d1c7cfb340f2c7ab" providerId="LiveId" clId="{5953C3DC-10EF-4F59-A018-8975E8A9B6D7}" dt="2022-11-18T03:33:25.806" v="744"/>
          <ac:inkMkLst>
            <pc:docMk/>
            <pc:sldMk cId="2121447557" sldId="325"/>
            <ac:inkMk id="70" creationId="{8727756E-5ED4-3C91-0A48-4686185D2CB0}"/>
          </ac:inkMkLst>
        </pc:inkChg>
        <pc:inkChg chg="add del mod">
          <ac:chgData name="Tim Cook" userId="d1c7cfb340f2c7ab" providerId="LiveId" clId="{5953C3DC-10EF-4F59-A018-8975E8A9B6D7}" dt="2022-11-18T03:33:25.806" v="742"/>
          <ac:inkMkLst>
            <pc:docMk/>
            <pc:sldMk cId="2121447557" sldId="325"/>
            <ac:inkMk id="71" creationId="{D84C456D-0717-515A-D878-1629DE48D22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3" creationId="{0BA1682D-A775-12FB-AEC6-B4320EAF639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4" creationId="{6545E081-F27D-0D83-3FCC-498E973FEC88}"/>
          </ac:inkMkLst>
        </pc:inkChg>
        <pc:inkChg chg="add del">
          <ac:chgData name="Tim Cook" userId="d1c7cfb340f2c7ab" providerId="LiveId" clId="{5953C3DC-10EF-4F59-A018-8975E8A9B6D7}" dt="2022-11-18T03:33:38.011" v="751"/>
          <ac:inkMkLst>
            <pc:docMk/>
            <pc:sldMk cId="2121447557" sldId="325"/>
            <ac:inkMk id="76" creationId="{670071AD-C3FF-F648-56CF-1B84A8B9950A}"/>
          </ac:inkMkLst>
        </pc:inkChg>
        <pc:inkChg chg="add del mod">
          <ac:chgData name="Tim Cook" userId="d1c7cfb340f2c7ab" providerId="LiveId" clId="{5953C3DC-10EF-4F59-A018-8975E8A9B6D7}" dt="2022-11-18T03:33:38.843" v="753"/>
          <ac:inkMkLst>
            <pc:docMk/>
            <pc:sldMk cId="2121447557" sldId="325"/>
            <ac:inkMk id="77" creationId="{3BC6CFE8-7799-5F14-454E-975E2BA005BC}"/>
          </ac:inkMkLst>
        </pc:inkChg>
        <pc:inkChg chg="add del mod">
          <ac:chgData name="Tim Cook" userId="d1c7cfb340f2c7ab" providerId="LiveId" clId="{5953C3DC-10EF-4F59-A018-8975E8A9B6D7}" dt="2022-11-18T03:33:38.843" v="754"/>
          <ac:inkMkLst>
            <pc:docMk/>
            <pc:sldMk cId="2121447557" sldId="325"/>
            <ac:inkMk id="78" creationId="{F2E0456C-1B7F-09C5-6B49-3BABB167ACFD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0" creationId="{C271E87E-C4EB-A70A-6545-631772857AC9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1" creationId="{FC4B41AE-7B40-EF72-0903-214DD8B36B5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2" creationId="{A604E400-7F3E-65B3-AC44-143F3195867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3" creationId="{BED71889-102B-9446-6200-34190B8EE3D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4" creationId="{C2549513-C3E7-146A-1C47-32437986A5B3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5" creationId="{D169C578-549B-C946-4A59-0CD257C88D0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6" creationId="{0E022FB8-180D-1459-B3D5-1B8C64E7E47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7" creationId="{68C5FF5F-B2A6-445D-5DCD-664E73B34A54}"/>
          </ac:inkMkLst>
        </pc:inkChg>
        <pc:inkChg chg="add">
          <ac:chgData name="Tim Cook" userId="d1c7cfb340f2c7ab" providerId="LiveId" clId="{5953C3DC-10EF-4F59-A018-8975E8A9B6D7}" dt="2022-11-18T03:33:53.274" v="766" actId="9405"/>
          <ac:inkMkLst>
            <pc:docMk/>
            <pc:sldMk cId="2121447557" sldId="325"/>
            <ac:inkMk id="89" creationId="{A8B863AC-8E1B-F7FE-1DCD-104BF397B1B3}"/>
          </ac:inkMkLst>
        </pc:inkChg>
        <pc:inkChg chg="add del">
          <ac:chgData name="Tim Cook" userId="d1c7cfb340f2c7ab" providerId="LiveId" clId="{5953C3DC-10EF-4F59-A018-8975E8A9B6D7}" dt="2022-11-18T03:33:58.164" v="769"/>
          <ac:inkMkLst>
            <pc:docMk/>
            <pc:sldMk cId="2121447557" sldId="325"/>
            <ac:inkMk id="90" creationId="{B4148249-4186-3B48-26F2-58049F8767C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1" creationId="{F5B23E17-67FC-B7C7-B39E-7A5B0DDAB0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2" creationId="{7BBA61DF-0738-74DA-DF03-0DE4E86C88D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3" creationId="{BF7A2BB5-AB5B-DE7E-7ABC-CA4F7E57994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4" creationId="{6B22FE5B-BD67-2F25-9275-C42E27B1F20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5" creationId="{E0F00F74-4ED8-6CCF-E2C9-60E6098F2FF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7" creationId="{EEE8FD1B-D47C-071E-7FE7-56A497B467F5}"/>
          </ac:inkMkLst>
        </pc:inkChg>
        <pc:inkChg chg="add del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8" creationId="{3AC4B610-DAD7-26CB-CB9D-AF7D9CDC35C9}"/>
          </ac:inkMkLst>
        </pc:inkChg>
        <pc:inkChg chg="add del mod">
          <ac:chgData name="Tim Cook" userId="d1c7cfb340f2c7ab" providerId="LiveId" clId="{5953C3DC-10EF-4F59-A018-8975E8A9B6D7}" dt="2022-11-18T03:34:41.532" v="808"/>
          <ac:inkMkLst>
            <pc:docMk/>
            <pc:sldMk cId="2121447557" sldId="325"/>
            <ac:inkMk id="100" creationId="{8EC4DF0B-D2B6-A470-A69D-0C3ADA3EA18C}"/>
          </ac:inkMkLst>
        </pc:inkChg>
        <pc:inkChg chg="add del mod">
          <ac:chgData name="Tim Cook" userId="d1c7cfb340f2c7ab" providerId="LiveId" clId="{5953C3DC-10EF-4F59-A018-8975E8A9B6D7}" dt="2022-11-18T03:34:41.532" v="804"/>
          <ac:inkMkLst>
            <pc:docMk/>
            <pc:sldMk cId="2121447557" sldId="325"/>
            <ac:inkMk id="101" creationId="{314429B6-B736-D30A-45DA-B8C2FC15150F}"/>
          </ac:inkMkLst>
        </pc:inkChg>
        <pc:inkChg chg="add del mod">
          <ac:chgData name="Tim Cook" userId="d1c7cfb340f2c7ab" providerId="LiveId" clId="{5953C3DC-10EF-4F59-A018-8975E8A9B6D7}" dt="2022-11-18T03:34:41.532" v="811"/>
          <ac:inkMkLst>
            <pc:docMk/>
            <pc:sldMk cId="2121447557" sldId="325"/>
            <ac:inkMk id="102" creationId="{46891AA2-731F-83C7-ED6E-6EE5462121FF}"/>
          </ac:inkMkLst>
        </pc:inkChg>
        <pc:inkChg chg="add del mod">
          <ac:chgData name="Tim Cook" userId="d1c7cfb340f2c7ab" providerId="LiveId" clId="{5953C3DC-10EF-4F59-A018-8975E8A9B6D7}" dt="2022-11-18T03:34:41.532" v="810"/>
          <ac:inkMkLst>
            <pc:docMk/>
            <pc:sldMk cId="2121447557" sldId="325"/>
            <ac:inkMk id="103" creationId="{CA138C27-33E8-7649-9A6B-A9D5B24674F1}"/>
          </ac:inkMkLst>
        </pc:inkChg>
        <pc:inkChg chg="add del mod">
          <ac:chgData name="Tim Cook" userId="d1c7cfb340f2c7ab" providerId="LiveId" clId="{5953C3DC-10EF-4F59-A018-8975E8A9B6D7}" dt="2022-11-18T03:34:41.532" v="807"/>
          <ac:inkMkLst>
            <pc:docMk/>
            <pc:sldMk cId="2121447557" sldId="325"/>
            <ac:inkMk id="104" creationId="{0BDA2CCF-6CEF-D59D-C061-B3F17082B972}"/>
          </ac:inkMkLst>
        </pc:inkChg>
        <pc:inkChg chg="add del mod">
          <ac:chgData name="Tim Cook" userId="d1c7cfb340f2c7ab" providerId="LiveId" clId="{5953C3DC-10EF-4F59-A018-8975E8A9B6D7}" dt="2022-11-18T03:34:41.532" v="805"/>
          <ac:inkMkLst>
            <pc:docMk/>
            <pc:sldMk cId="2121447557" sldId="325"/>
            <ac:inkMk id="105" creationId="{DB40F28F-BB3D-DEDB-E094-D2F940608147}"/>
          </ac:inkMkLst>
        </pc:inkChg>
        <pc:inkChg chg="add del mod">
          <ac:chgData name="Tim Cook" userId="d1c7cfb340f2c7ab" providerId="LiveId" clId="{5953C3DC-10EF-4F59-A018-8975E8A9B6D7}" dt="2022-11-18T03:34:41.532" v="812"/>
          <ac:inkMkLst>
            <pc:docMk/>
            <pc:sldMk cId="2121447557" sldId="325"/>
            <ac:inkMk id="106" creationId="{B52918BD-7E77-F324-1C28-C8A7DF88A595}"/>
          </ac:inkMkLst>
        </pc:inkChg>
        <pc:inkChg chg="add del mod">
          <ac:chgData name="Tim Cook" userId="d1c7cfb340f2c7ab" providerId="LiveId" clId="{5953C3DC-10EF-4F59-A018-8975E8A9B6D7}" dt="2022-11-18T03:34:41.532" v="813"/>
          <ac:inkMkLst>
            <pc:docMk/>
            <pc:sldMk cId="2121447557" sldId="325"/>
            <ac:inkMk id="107" creationId="{BE6BC355-9188-4CEB-16F4-1E8C50691273}"/>
          </ac:inkMkLst>
        </pc:inkChg>
        <pc:inkChg chg="add del mod">
          <ac:chgData name="Tim Cook" userId="d1c7cfb340f2c7ab" providerId="LiveId" clId="{5953C3DC-10EF-4F59-A018-8975E8A9B6D7}" dt="2022-11-18T03:34:41.532" v="809"/>
          <ac:inkMkLst>
            <pc:docMk/>
            <pc:sldMk cId="2121447557" sldId="325"/>
            <ac:inkMk id="108" creationId="{B05BBA3B-8C89-74DD-C296-4B5CAE932621}"/>
          </ac:inkMkLst>
        </pc:inkChg>
        <pc:inkChg chg="add del mod">
          <ac:chgData name="Tim Cook" userId="d1c7cfb340f2c7ab" providerId="LiveId" clId="{5953C3DC-10EF-4F59-A018-8975E8A9B6D7}" dt="2022-11-18T03:34:41.532" v="806"/>
          <ac:inkMkLst>
            <pc:docMk/>
            <pc:sldMk cId="2121447557" sldId="325"/>
            <ac:inkMk id="109" creationId="{F9730C53-095F-BF73-B22E-29A6514D2F56}"/>
          </ac:inkMkLst>
        </pc:inkChg>
        <pc:inkChg chg="add del mod">
          <ac:chgData name="Tim Cook" userId="d1c7cfb340f2c7ab" providerId="LiveId" clId="{5953C3DC-10EF-4F59-A018-8975E8A9B6D7}" dt="2022-11-18T03:34:30.768" v="798"/>
          <ac:inkMkLst>
            <pc:docMk/>
            <pc:sldMk cId="2121447557" sldId="325"/>
            <ac:inkMk id="110" creationId="{2663F8D3-2526-E0B9-EE3E-DC6646973E7E}"/>
          </ac:inkMkLst>
        </pc:inkChg>
        <pc:inkChg chg="add del mod">
          <ac:chgData name="Tim Cook" userId="d1c7cfb340f2c7ab" providerId="LiveId" clId="{5953C3DC-10EF-4F59-A018-8975E8A9B6D7}" dt="2022-11-18T03:34:32.287" v="800"/>
          <ac:inkMkLst>
            <pc:docMk/>
            <pc:sldMk cId="2121447557" sldId="325"/>
            <ac:inkMk id="113" creationId="{8F08B29C-6E22-71E2-8168-6F480FE5D22C}"/>
          </ac:inkMkLst>
        </pc:inkChg>
        <pc:inkChg chg="add del mod">
          <ac:chgData name="Tim Cook" userId="d1c7cfb340f2c7ab" providerId="LiveId" clId="{5953C3DC-10EF-4F59-A018-8975E8A9B6D7}" dt="2022-11-18T03:34:32.287" v="801"/>
          <ac:inkMkLst>
            <pc:docMk/>
            <pc:sldMk cId="2121447557" sldId="325"/>
            <ac:inkMk id="114" creationId="{CBA055EA-2DC0-FBF0-BD6F-9DBB240B731E}"/>
          </ac:inkMkLst>
        </pc:inkChg>
        <pc:inkChg chg="add del mod">
          <ac:chgData name="Tim Cook" userId="d1c7cfb340f2c7ab" providerId="LiveId" clId="{5953C3DC-10EF-4F59-A018-8975E8A9B6D7}" dt="2022-11-18T03:34:32.287" v="803"/>
          <ac:inkMkLst>
            <pc:docMk/>
            <pc:sldMk cId="2121447557" sldId="325"/>
            <ac:inkMk id="115" creationId="{5A8A1965-D047-1DD2-B8F8-B9605E4D9954}"/>
          </ac:inkMkLst>
        </pc:inkChg>
        <pc:inkChg chg="add del mod">
          <ac:chgData name="Tim Cook" userId="d1c7cfb340f2c7ab" providerId="LiveId" clId="{5953C3DC-10EF-4F59-A018-8975E8A9B6D7}" dt="2022-11-18T03:34:32.287" v="802"/>
          <ac:inkMkLst>
            <pc:docMk/>
            <pc:sldMk cId="2121447557" sldId="325"/>
            <ac:inkMk id="116" creationId="{D4B1657F-C5DA-E509-F217-992FDBF54B77}"/>
          </ac:inkMkLst>
        </pc:inkChg>
        <pc:inkChg chg="add del mod">
          <ac:chgData name="Tim Cook" userId="d1c7cfb340f2c7ab" providerId="LiveId" clId="{5953C3DC-10EF-4F59-A018-8975E8A9B6D7}" dt="2022-11-18T03:34:30.768" v="799"/>
          <ac:inkMkLst>
            <pc:docMk/>
            <pc:sldMk cId="2121447557" sldId="325"/>
            <ac:inkMk id="117" creationId="{BAB39E7D-2DE4-119E-BA92-8683C9405632}"/>
          </ac:inkMkLst>
        </pc:inkChg>
      </pc:sldChg>
    </pc:docChg>
  </pc:docChgLst>
  <pc:docChgLst>
    <pc:chgData name="Tim Cook" userId="d1c7cfb340f2c7ab" providerId="LiveId" clId="{226C2A28-D507-4C23-B394-A335F4BF2D96}"/>
    <pc:docChg chg="undo custSel addSld delSld modSld modNotesMaster">
      <pc:chgData name="Tim Cook" userId="d1c7cfb340f2c7ab" providerId="LiveId" clId="{226C2A28-D507-4C23-B394-A335F4BF2D96}" dt="2023-02-01T14:37:01.852" v="1404" actId="1076"/>
      <pc:docMkLst>
        <pc:docMk/>
      </pc:docMkLst>
      <pc:sldChg chg="addSp delSp modSp mod">
        <pc:chgData name="Tim Cook" userId="d1c7cfb340f2c7ab" providerId="LiveId" clId="{226C2A28-D507-4C23-B394-A335F4BF2D96}" dt="2023-02-01T03:08:40.519" v="1289" actId="9405"/>
        <pc:sldMkLst>
          <pc:docMk/>
          <pc:sldMk cId="1489070765" sldId="360"/>
        </pc:sldMkLst>
        <pc:grpChg chg="del mod">
          <ac:chgData name="Tim Cook" userId="d1c7cfb340f2c7ab" providerId="LiveId" clId="{226C2A28-D507-4C23-B394-A335F4BF2D96}" dt="2023-02-01T02:23:34.224" v="21"/>
          <ac:grpSpMkLst>
            <pc:docMk/>
            <pc:sldMk cId="1489070765" sldId="360"/>
            <ac:grpSpMk id="24" creationId="{BEC4F9A5-AF11-CC29-9720-FE4A4D3D4A06}"/>
          </ac:grpSpMkLst>
        </pc:grpChg>
        <pc:grpChg chg="del mod">
          <ac:chgData name="Tim Cook" userId="d1c7cfb340f2c7ab" providerId="LiveId" clId="{226C2A28-D507-4C23-B394-A335F4BF2D96}" dt="2023-02-01T02:23:36.264" v="23"/>
          <ac:grpSpMkLst>
            <pc:docMk/>
            <pc:sldMk cId="1489070765" sldId="360"/>
            <ac:grpSpMk id="26" creationId="{E4187B19-DFF6-64DE-EA5D-A68547302D11}"/>
          </ac:grpSpMkLst>
        </pc:grpChg>
        <pc:grpChg chg="mod">
          <ac:chgData name="Tim Cook" userId="d1c7cfb340f2c7ab" providerId="LiveId" clId="{226C2A28-D507-4C23-B394-A335F4BF2D96}" dt="2023-02-01T02:23:37.118" v="24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6C2A28-D507-4C23-B394-A335F4BF2D96}" dt="2023-02-01T02:23:46.632" v="28"/>
          <ac:grpSpMkLst>
            <pc:docMk/>
            <pc:sldMk cId="1489070765" sldId="360"/>
            <ac:grpSpMk id="43" creationId="{41CAEFBC-F14C-CEC8-9B56-AFF4AC9E1129}"/>
          </ac:grpSpMkLst>
        </pc:grpChg>
        <pc:grpChg chg="del mod">
          <ac:chgData name="Tim Cook" userId="d1c7cfb340f2c7ab" providerId="LiveId" clId="{226C2A28-D507-4C23-B394-A335F4BF2D96}" dt="2023-02-01T02:23:51.723" v="34"/>
          <ac:grpSpMkLst>
            <pc:docMk/>
            <pc:sldMk cId="1489070765" sldId="360"/>
            <ac:grpSpMk id="47" creationId="{6493FB68-E0B9-E94E-A7AA-C4BBE3C4A692}"/>
          </ac:grpSpMkLst>
        </pc:grpChg>
        <pc:grpChg chg="mod">
          <ac:chgData name="Tim Cook" userId="d1c7cfb340f2c7ab" providerId="LiveId" clId="{226C2A28-D507-4C23-B394-A335F4BF2D96}" dt="2023-02-01T02:23:58.887" v="45"/>
          <ac:grpSpMkLst>
            <pc:docMk/>
            <pc:sldMk cId="1489070765" sldId="360"/>
            <ac:grpSpMk id="54" creationId="{B08AC69E-A3BE-06F3-E2DB-FF0FBC1A61F4}"/>
          </ac:grpSpMkLst>
        </pc:grpChg>
        <pc:grpChg chg="del mod">
          <ac:chgData name="Tim Cook" userId="d1c7cfb340f2c7ab" providerId="LiveId" clId="{226C2A28-D507-4C23-B394-A335F4BF2D96}" dt="2023-02-01T02:24:10.761" v="53"/>
          <ac:grpSpMkLst>
            <pc:docMk/>
            <pc:sldMk cId="1489070765" sldId="360"/>
            <ac:grpSpMk id="60" creationId="{B6ED806C-EAA9-078F-5911-CE87A725BDD6}"/>
          </ac:grpSpMkLst>
        </pc:grpChg>
        <pc:grpChg chg="mod">
          <ac:chgData name="Tim Cook" userId="d1c7cfb340f2c7ab" providerId="LiveId" clId="{226C2A28-D507-4C23-B394-A335F4BF2D96}" dt="2023-02-01T03:08:15.779" v="1280"/>
          <ac:grpSpMkLst>
            <pc:docMk/>
            <pc:sldMk cId="1489070765" sldId="360"/>
            <ac:grpSpMk id="67" creationId="{D371985C-490B-D2DA-D275-AA7B56212193}"/>
          </ac:grpSpMkLst>
        </pc:grpChg>
        <pc:inkChg chg="add del">
          <ac:chgData name="Tim Cook" userId="d1c7cfb340f2c7ab" providerId="LiveId" clId="{226C2A28-D507-4C23-B394-A335F4BF2D96}" dt="2023-02-01T03:08:31.509" v="1287"/>
          <ac:inkMkLst>
            <pc:docMk/>
            <pc:sldMk cId="1489070765" sldId="360"/>
            <ac:inkMk id="10" creationId="{15F18F08-76E5-8742-E0BF-6839BEB435D9}"/>
          </ac:inkMkLst>
        </pc:inkChg>
        <pc:inkChg chg="add del">
          <ac:chgData name="Tim Cook" userId="d1c7cfb340f2c7ab" providerId="LiveId" clId="{226C2A28-D507-4C23-B394-A335F4BF2D96}" dt="2023-02-01T02:22:48.821" v="1"/>
          <ac:inkMkLst>
            <pc:docMk/>
            <pc:sldMk cId="1489070765" sldId="360"/>
            <ac:inkMk id="10" creationId="{2E5EA85A-81E3-BE83-BC15-8F198A008DFA}"/>
          </ac:inkMkLst>
        </pc:inkChg>
        <pc:inkChg chg="add del mod">
          <ac:chgData name="Tim Cook" userId="d1c7cfb340f2c7ab" providerId="LiveId" clId="{226C2A28-D507-4C23-B394-A335F4BF2D96}" dt="2023-02-01T02:28:59.777" v="65"/>
          <ac:inkMkLst>
            <pc:docMk/>
            <pc:sldMk cId="1489070765" sldId="360"/>
            <ac:inkMk id="13" creationId="{53D813C5-CFBC-6A46-1825-D738620C7361}"/>
          </ac:inkMkLst>
        </pc:inkChg>
        <pc:inkChg chg="add del">
          <ac:chgData name="Tim Cook" userId="d1c7cfb340f2c7ab" providerId="LiveId" clId="{226C2A28-D507-4C23-B394-A335F4BF2D96}" dt="2023-02-01T03:08:30.847" v="1285"/>
          <ac:inkMkLst>
            <pc:docMk/>
            <pc:sldMk cId="1489070765" sldId="360"/>
            <ac:inkMk id="13" creationId="{C01E6A38-83B5-84DD-C059-E856423F1C27}"/>
          </ac:inkMkLst>
        </pc:inkChg>
        <pc:inkChg chg="add">
          <ac:chgData name="Tim Cook" userId="d1c7cfb340f2c7ab" providerId="LiveId" clId="{226C2A28-D507-4C23-B394-A335F4BF2D96}" dt="2023-02-01T02:22:56.863" v="4" actId="9405"/>
          <ac:inkMkLst>
            <pc:docMk/>
            <pc:sldMk cId="1489070765" sldId="360"/>
            <ac:inkMk id="19" creationId="{C156814A-184B-B1F7-2B61-68729F44FDB9}"/>
          </ac:inkMkLst>
        </pc:inkChg>
        <pc:inkChg chg="add del mod">
          <ac:chgData name="Tim Cook" userId="d1c7cfb340f2c7ab" providerId="LiveId" clId="{226C2A28-D507-4C23-B394-A335F4BF2D96}" dt="2023-02-01T02:28:59.777" v="66"/>
          <ac:inkMkLst>
            <pc:docMk/>
            <pc:sldMk cId="1489070765" sldId="360"/>
            <ac:inkMk id="20" creationId="{0415845E-9028-F1B5-4319-FC460F804B76}"/>
          </ac:inkMkLst>
        </pc:inkChg>
        <pc:inkChg chg="add del">
          <ac:chgData name="Tim Cook" userId="d1c7cfb340f2c7ab" providerId="LiveId" clId="{226C2A28-D507-4C23-B394-A335F4BF2D96}" dt="2023-02-01T03:08:30.855" v="1286"/>
          <ac:inkMkLst>
            <pc:docMk/>
            <pc:sldMk cId="1489070765" sldId="360"/>
            <ac:inkMk id="20" creationId="{ECD9C7FD-DCFF-092C-2D50-9101ECB02B62}"/>
          </ac:inkMkLst>
        </pc:inkChg>
        <pc:inkChg chg="add">
          <ac:chgData name="Tim Cook" userId="d1c7cfb340f2c7ab" providerId="LiveId" clId="{226C2A28-D507-4C23-B394-A335F4BF2D96}" dt="2023-02-01T03:08:35.819" v="1288" actId="9405"/>
          <ac:inkMkLst>
            <pc:docMk/>
            <pc:sldMk cId="1489070765" sldId="360"/>
            <ac:inkMk id="21" creationId="{4E43936B-A768-744B-BC4D-F0A93CEE8566}"/>
          </ac:inkMkLst>
        </pc:inkChg>
        <pc:inkChg chg="add del">
          <ac:chgData name="Tim Cook" userId="d1c7cfb340f2c7ab" providerId="LiveId" clId="{226C2A28-D507-4C23-B394-A335F4BF2D96}" dt="2023-02-01T02:23:04.377" v="7"/>
          <ac:inkMkLst>
            <pc:docMk/>
            <pc:sldMk cId="1489070765" sldId="360"/>
            <ac:inkMk id="21" creationId="{B2D7C89D-D5FA-460A-17D6-E51B25477B25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2" creationId="{114908F8-48B3-5E59-AB2D-CCBDC70C71CD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3" creationId="{084308EB-79DC-468F-A72E-B904C3F5D0B8}"/>
          </ac:inkMkLst>
        </pc:inkChg>
        <pc:inkChg chg="add">
          <ac:chgData name="Tim Cook" userId="d1c7cfb340f2c7ab" providerId="LiveId" clId="{226C2A28-D507-4C23-B394-A335F4BF2D96}" dt="2023-02-01T03:08:40.519" v="1289" actId="9405"/>
          <ac:inkMkLst>
            <pc:docMk/>
            <pc:sldMk cId="1489070765" sldId="360"/>
            <ac:inkMk id="24" creationId="{9A3617B5-5A60-81C8-A91C-C655DABCD3C3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5" creationId="{650A2EEA-FC82-E39B-59D2-C8D20B2D87A2}"/>
          </ac:inkMkLst>
        </pc:inkChg>
        <pc:inkChg chg="add del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7" creationId="{902F7F2B-C1A4-DA03-1EED-99A7F2034143}"/>
          </ac:inkMkLst>
        </pc:inkChg>
        <pc:inkChg chg="del">
          <ac:chgData name="Tim Cook" userId="d1c7cfb340f2c7ab" providerId="LiveId" clId="{226C2A28-D507-4C23-B394-A335F4BF2D96}" dt="2023-02-01T02:22:53.777" v="3"/>
          <ac:inkMkLst>
            <pc:docMk/>
            <pc:sldMk cId="1489070765" sldId="360"/>
            <ac:inkMk id="28" creationId="{23142FC5-ED87-FB4F-B9A4-AE9222D4769E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34" creationId="{A5E74C6A-BEFD-289C-8D1D-1538B98BED19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1" creationId="{10BE17FF-7E2C-ACCD-C024-498A4A8056FA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2" creationId="{6CEC3B1A-DC0D-75F2-E647-E109026B4E6D}"/>
          </ac:inkMkLst>
        </pc:inkChg>
        <pc:inkChg chg="add del mod">
          <ac:chgData name="Tim Cook" userId="d1c7cfb340f2c7ab" providerId="LiveId" clId="{226C2A28-D507-4C23-B394-A335F4BF2D96}" dt="2023-02-01T02:23:52.689" v="35"/>
          <ac:inkMkLst>
            <pc:docMk/>
            <pc:sldMk cId="1489070765" sldId="360"/>
            <ac:inkMk id="44" creationId="{0EAA71C3-EC51-DABF-8EBA-E7BA31C663CF}"/>
          </ac:inkMkLst>
        </pc:inkChg>
        <pc:inkChg chg="add del mod">
          <ac:chgData name="Tim Cook" userId="d1c7cfb340f2c7ab" providerId="LiveId" clId="{226C2A28-D507-4C23-B394-A335F4BF2D96}" dt="2023-02-01T02:23:51.723" v="34"/>
          <ac:inkMkLst>
            <pc:docMk/>
            <pc:sldMk cId="1489070765" sldId="360"/>
            <ac:inkMk id="45" creationId="{42EB54F8-DAFA-7505-15F1-EBBCEDE80110}"/>
          </ac:inkMkLst>
        </pc:inkChg>
        <pc:inkChg chg="add del mod">
          <ac:chgData name="Tim Cook" userId="d1c7cfb340f2c7ab" providerId="LiveId" clId="{226C2A28-D507-4C23-B394-A335F4BF2D96}" dt="2023-02-01T02:23:51.723" v="33"/>
          <ac:inkMkLst>
            <pc:docMk/>
            <pc:sldMk cId="1489070765" sldId="360"/>
            <ac:inkMk id="46" creationId="{620C9349-CDA4-CA33-BE56-B5657C3465EF}"/>
          </ac:inkMkLst>
        </pc:inkChg>
        <pc:inkChg chg="add del">
          <ac:chgData name="Tim Cook" userId="d1c7cfb340f2c7ab" providerId="LiveId" clId="{226C2A28-D507-4C23-B394-A335F4BF2D96}" dt="2023-02-01T02:23:56.113" v="40"/>
          <ac:inkMkLst>
            <pc:docMk/>
            <pc:sldMk cId="1489070765" sldId="360"/>
            <ac:inkMk id="48" creationId="{7FDBC45D-C711-A0C4-9DA1-2EB9C8AE9E2C}"/>
          </ac:inkMkLst>
        </pc:inkChg>
        <pc:inkChg chg="add del">
          <ac:chgData name="Tim Cook" userId="d1c7cfb340f2c7ab" providerId="LiveId" clId="{226C2A28-D507-4C23-B394-A335F4BF2D96}" dt="2023-02-01T02:23:56.113" v="41"/>
          <ac:inkMkLst>
            <pc:docMk/>
            <pc:sldMk cId="1489070765" sldId="360"/>
            <ac:inkMk id="49" creationId="{4B717796-C1C8-A411-9A94-BC6A68E5A919}"/>
          </ac:inkMkLst>
        </pc:inkChg>
        <pc:inkChg chg="add del">
          <ac:chgData name="Tim Cook" userId="d1c7cfb340f2c7ab" providerId="LiveId" clId="{226C2A28-D507-4C23-B394-A335F4BF2D96}" dt="2023-02-01T02:23:56.113" v="39"/>
          <ac:inkMkLst>
            <pc:docMk/>
            <pc:sldMk cId="1489070765" sldId="360"/>
            <ac:inkMk id="50" creationId="{B6856C1A-10F3-7B30-0359-75AA227E1AB1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1" creationId="{D4797959-BD66-6EBE-9AED-6FC3BEDDEFBB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2" creationId="{7EB0FD24-82B5-1B1B-4098-7DACD10AAA38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3" creationId="{9BE18C24-B8DA-1EA5-AC00-ADB276824C96}"/>
          </ac:inkMkLst>
        </pc:inkChg>
        <pc:inkChg chg="add del">
          <ac:chgData name="Tim Cook" userId="d1c7cfb340f2c7ab" providerId="LiveId" clId="{226C2A28-D507-4C23-B394-A335F4BF2D96}" dt="2023-02-01T02:24:12.574" v="56"/>
          <ac:inkMkLst>
            <pc:docMk/>
            <pc:sldMk cId="1489070765" sldId="360"/>
            <ac:inkMk id="55" creationId="{F14CA8A5-F1FD-7A2D-9EB1-E85D0AE72548}"/>
          </ac:inkMkLst>
        </pc:inkChg>
        <pc:inkChg chg="add del">
          <ac:chgData name="Tim Cook" userId="d1c7cfb340f2c7ab" providerId="LiveId" clId="{226C2A28-D507-4C23-B394-A335F4BF2D96}" dt="2023-02-01T02:24:12.566" v="55"/>
          <ac:inkMkLst>
            <pc:docMk/>
            <pc:sldMk cId="1489070765" sldId="360"/>
            <ac:inkMk id="56" creationId="{789B4933-C894-25F4-2483-A4A06460F30E}"/>
          </ac:inkMkLst>
        </pc:inkChg>
        <pc:inkChg chg="add del mod">
          <ac:chgData name="Tim Cook" userId="d1c7cfb340f2c7ab" providerId="LiveId" clId="{226C2A28-D507-4C23-B394-A335F4BF2D96}" dt="2023-02-01T02:24:10.769" v="54"/>
          <ac:inkMkLst>
            <pc:docMk/>
            <pc:sldMk cId="1489070765" sldId="360"/>
            <ac:inkMk id="57" creationId="{FDD39609-5C95-C749-BF69-C2FCC6A76D0A}"/>
          </ac:inkMkLst>
        </pc:inkChg>
        <pc:inkChg chg="add del mod">
          <ac:chgData name="Tim Cook" userId="d1c7cfb340f2c7ab" providerId="LiveId" clId="{226C2A28-D507-4C23-B394-A335F4BF2D96}" dt="2023-02-01T02:24:10.761" v="53"/>
          <ac:inkMkLst>
            <pc:docMk/>
            <pc:sldMk cId="1489070765" sldId="360"/>
            <ac:inkMk id="58" creationId="{A0EA2359-D9C2-7C62-53FD-CBBD269713EA}"/>
          </ac:inkMkLst>
        </pc:inkChg>
        <pc:inkChg chg="add del mod">
          <ac:chgData name="Tim Cook" userId="d1c7cfb340f2c7ab" providerId="LiveId" clId="{226C2A28-D507-4C23-B394-A335F4BF2D96}" dt="2023-02-01T02:24:10.761" v="52"/>
          <ac:inkMkLst>
            <pc:docMk/>
            <pc:sldMk cId="1489070765" sldId="360"/>
            <ac:inkMk id="59" creationId="{82BB5E35-911E-78F2-12C1-6EB26DF0DEC3}"/>
          </ac:inkMkLst>
        </pc:inkChg>
        <pc:inkChg chg="add del">
          <ac:chgData name="Tim Cook" userId="d1c7cfb340f2c7ab" providerId="LiveId" clId="{226C2A28-D507-4C23-B394-A335F4BF2D96}" dt="2023-02-01T02:24:15.745" v="58"/>
          <ac:inkMkLst>
            <pc:docMk/>
            <pc:sldMk cId="1489070765" sldId="360"/>
            <ac:inkMk id="61" creationId="{91236C11-2492-4E62-D2B0-B55AB94FD712}"/>
          </ac:inkMkLst>
        </pc:inkChg>
        <pc:inkChg chg="add del">
          <ac:chgData name="Tim Cook" userId="d1c7cfb340f2c7ab" providerId="LiveId" clId="{226C2A28-D507-4C23-B394-A335F4BF2D96}" dt="2023-02-01T03:08:16.540" v="1281"/>
          <ac:inkMkLst>
            <pc:docMk/>
            <pc:sldMk cId="1489070765" sldId="360"/>
            <ac:inkMk id="62" creationId="{29BC988C-7571-9DD3-6D14-1B16F8C31211}"/>
          </ac:inkMkLst>
        </pc:inkChg>
        <pc:inkChg chg="add del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3" creationId="{26F4C45A-B490-6D9F-53F6-7A54AB4AC8DB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4" creationId="{518E84C7-D25E-D4BA-2A24-9BDB63ACC9B5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5" creationId="{F5AB9292-72AF-E42A-C59E-D49988E6E47A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6" creationId="{130E8D9E-CF5F-9588-56AA-91B4DF8E818D}"/>
          </ac:inkMkLst>
        </pc:inkChg>
        <pc:inkChg chg="add">
          <ac:chgData name="Tim Cook" userId="d1c7cfb340f2c7ab" providerId="LiveId" clId="{226C2A28-D507-4C23-B394-A335F4BF2D96}" dt="2023-02-01T02:29:02.104" v="67" actId="9405"/>
          <ac:inkMkLst>
            <pc:docMk/>
            <pc:sldMk cId="1489070765" sldId="360"/>
            <ac:inkMk id="68" creationId="{E1546B54-5BC1-ED92-4BB8-72E6DA52A2D3}"/>
          </ac:inkMkLst>
        </pc:inkChg>
        <pc:inkChg chg="add del">
          <ac:chgData name="Tim Cook" userId="d1c7cfb340f2c7ab" providerId="LiveId" clId="{226C2A28-D507-4C23-B394-A335F4BF2D96}" dt="2023-02-01T02:29:04.779" v="69"/>
          <ac:inkMkLst>
            <pc:docMk/>
            <pc:sldMk cId="1489070765" sldId="360"/>
            <ac:inkMk id="69" creationId="{8B588717-1F09-CCE0-B17C-4EA5B8BDBFB3}"/>
          </ac:inkMkLst>
        </pc:inkChg>
        <pc:inkChg chg="add del">
          <ac:chgData name="Tim Cook" userId="d1c7cfb340f2c7ab" providerId="LiveId" clId="{226C2A28-D507-4C23-B394-A335F4BF2D96}" dt="2023-02-01T02:29:08.020" v="71"/>
          <ac:inkMkLst>
            <pc:docMk/>
            <pc:sldMk cId="1489070765" sldId="360"/>
            <ac:inkMk id="70" creationId="{C737E8F9-FB2B-0C5D-F18F-0194542EE7FE}"/>
          </ac:inkMkLst>
        </pc:inkChg>
        <pc:inkChg chg="add del">
          <ac:chgData name="Tim Cook" userId="d1c7cfb340f2c7ab" providerId="LiveId" clId="{226C2A28-D507-4C23-B394-A335F4BF2D96}" dt="2023-02-01T02:29:12.166" v="73"/>
          <ac:inkMkLst>
            <pc:docMk/>
            <pc:sldMk cId="1489070765" sldId="360"/>
            <ac:inkMk id="71" creationId="{600ABEF9-3977-6A03-D0BF-DF15BAF5E836}"/>
          </ac:inkMkLst>
        </pc:inkChg>
        <pc:inkChg chg="add">
          <ac:chgData name="Tim Cook" userId="d1c7cfb340f2c7ab" providerId="LiveId" clId="{226C2A28-D507-4C23-B394-A335F4BF2D96}" dt="2023-02-01T02:29:13.985" v="74" actId="9405"/>
          <ac:inkMkLst>
            <pc:docMk/>
            <pc:sldMk cId="1489070765" sldId="360"/>
            <ac:inkMk id="72" creationId="{362F1E58-CEF1-ED3A-9F19-1921249433C2}"/>
          </ac:inkMkLst>
        </pc:inkChg>
      </pc:sldChg>
      <pc:sldChg chg="addSp delSp modSp mod">
        <pc:chgData name="Tim Cook" userId="d1c7cfb340f2c7ab" providerId="LiveId" clId="{226C2A28-D507-4C23-B394-A335F4BF2D96}" dt="2023-02-01T02:36:49.430" v="280" actId="9405"/>
        <pc:sldMkLst>
          <pc:docMk/>
          <pc:sldMk cId="638419579" sldId="361"/>
        </pc:sldMkLst>
        <pc:grpChg chg="del mod">
          <ac:chgData name="Tim Cook" userId="d1c7cfb340f2c7ab" providerId="LiveId" clId="{226C2A28-D507-4C23-B394-A335F4BF2D96}" dt="2023-02-01T02:33:10.763" v="92"/>
          <ac:grpSpMkLst>
            <pc:docMk/>
            <pc:sldMk cId="638419579" sldId="361"/>
            <ac:grpSpMk id="8" creationId="{A525E059-0DBD-E022-E82D-9602AA8247BD}"/>
          </ac:grpSpMkLst>
        </pc:grpChg>
        <pc:grpChg chg="mod">
          <ac:chgData name="Tim Cook" userId="d1c7cfb340f2c7ab" providerId="LiveId" clId="{226C2A28-D507-4C23-B394-A335F4BF2D96}" dt="2023-02-01T02:32:49.900" v="85"/>
          <ac:grpSpMkLst>
            <pc:docMk/>
            <pc:sldMk cId="638419579" sldId="361"/>
            <ac:grpSpMk id="12" creationId="{7D6B454C-CFE7-E110-7990-414E04A4D528}"/>
          </ac:grpSpMkLst>
        </pc:grpChg>
        <pc:grpChg chg="mod">
          <ac:chgData name="Tim Cook" userId="d1c7cfb340f2c7ab" providerId="LiveId" clId="{226C2A28-D507-4C23-B394-A335F4BF2D96}" dt="2023-02-01T02:33:15.257" v="100"/>
          <ac:grpSpMkLst>
            <pc:docMk/>
            <pc:sldMk cId="638419579" sldId="361"/>
            <ac:grpSpMk id="20" creationId="{95CCB885-45EF-A47C-649A-3AE9B48C29C0}"/>
          </ac:grpSpMkLst>
        </pc:grpChg>
        <pc:grpChg chg="mod">
          <ac:chgData name="Tim Cook" userId="d1c7cfb340f2c7ab" providerId="LiveId" clId="{226C2A28-D507-4C23-B394-A335F4BF2D96}" dt="2023-02-01T02:33:25.595" v="110"/>
          <ac:grpSpMkLst>
            <pc:docMk/>
            <pc:sldMk cId="638419579" sldId="361"/>
            <ac:grpSpMk id="27" creationId="{12ED4123-F19E-E848-D04E-4042264159C3}"/>
          </ac:grpSpMkLst>
        </pc:grpChg>
        <pc:grpChg chg="mod">
          <ac:chgData name="Tim Cook" userId="d1c7cfb340f2c7ab" providerId="LiveId" clId="{226C2A28-D507-4C23-B394-A335F4BF2D96}" dt="2023-02-01T02:33:27.542" v="113"/>
          <ac:grpSpMkLst>
            <pc:docMk/>
            <pc:sldMk cId="638419579" sldId="361"/>
            <ac:grpSpMk id="30" creationId="{3261FFC6-2A07-B009-ABBF-6A98AA072259}"/>
          </ac:grpSpMkLst>
        </pc:grpChg>
        <pc:grpChg chg="mod">
          <ac:chgData name="Tim Cook" userId="d1c7cfb340f2c7ab" providerId="LiveId" clId="{226C2A28-D507-4C23-B394-A335F4BF2D96}" dt="2023-02-01T02:33:37.265" v="125"/>
          <ac:grpSpMkLst>
            <pc:docMk/>
            <pc:sldMk cId="638419579" sldId="361"/>
            <ac:grpSpMk id="38" creationId="{79B5E3F7-D4B8-2042-EF9E-EA663C164F38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1" creationId="{8A007206-1A3B-E722-1080-59C81193B7A2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2" creationId="{452DC105-842A-DFFD-C595-FD70D3E84F50}"/>
          </ac:grpSpMkLst>
        </pc:grpChg>
        <pc:grpChg chg="del mod">
          <ac:chgData name="Tim Cook" userId="d1c7cfb340f2c7ab" providerId="LiveId" clId="{226C2A28-D507-4C23-B394-A335F4BF2D96}" dt="2023-02-01T02:34:03.325" v="148"/>
          <ac:grpSpMkLst>
            <pc:docMk/>
            <pc:sldMk cId="638419579" sldId="361"/>
            <ac:grpSpMk id="56" creationId="{273C1564-C502-C827-B581-E8AFD8DD0F5B}"/>
          </ac:grpSpMkLst>
        </pc:grpChg>
        <pc:grpChg chg="del mod">
          <ac:chgData name="Tim Cook" userId="d1c7cfb340f2c7ab" providerId="LiveId" clId="{226C2A28-D507-4C23-B394-A335F4BF2D96}" dt="2023-02-01T02:34:33.670" v="188"/>
          <ac:grpSpMkLst>
            <pc:docMk/>
            <pc:sldMk cId="638419579" sldId="361"/>
            <ac:grpSpMk id="68" creationId="{FB39E994-A7A3-26CD-F6B8-7E68629FACB8}"/>
          </ac:grpSpMkLst>
        </pc:grpChg>
        <pc:grpChg chg="del mod">
          <ac:chgData name="Tim Cook" userId="d1c7cfb340f2c7ab" providerId="LiveId" clId="{226C2A28-D507-4C23-B394-A335F4BF2D96}" dt="2023-02-01T02:34:33.670" v="186"/>
          <ac:grpSpMkLst>
            <pc:docMk/>
            <pc:sldMk cId="638419579" sldId="361"/>
            <ac:grpSpMk id="71" creationId="{55883C9D-5CCF-AA71-0293-C81EE574F635}"/>
          </ac:grpSpMkLst>
        </pc:grpChg>
        <pc:grpChg chg="del mod">
          <ac:chgData name="Tim Cook" userId="d1c7cfb340f2c7ab" providerId="LiveId" clId="{226C2A28-D507-4C23-B394-A335F4BF2D96}" dt="2023-02-01T02:34:24.106" v="179"/>
          <ac:grpSpMkLst>
            <pc:docMk/>
            <pc:sldMk cId="638419579" sldId="361"/>
            <ac:grpSpMk id="77" creationId="{7DC79E62-425E-3AEB-CCFD-8371B9643DD6}"/>
          </ac:grpSpMkLst>
        </pc:grpChg>
        <pc:grpChg chg="mod">
          <ac:chgData name="Tim Cook" userId="d1c7cfb340f2c7ab" providerId="LiveId" clId="{226C2A28-D507-4C23-B394-A335F4BF2D96}" dt="2023-02-01T02:36:23.882" v="261" actId="1076"/>
          <ac:grpSpMkLst>
            <pc:docMk/>
            <pc:sldMk cId="638419579" sldId="361"/>
            <ac:grpSpMk id="86" creationId="{AF90C0B0-3073-5D1D-25BD-482662506950}"/>
          </ac:grpSpMkLst>
        </pc:grpChg>
        <pc:grpChg chg="del mod">
          <ac:chgData name="Tim Cook" userId="d1c7cfb340f2c7ab" providerId="LiveId" clId="{226C2A28-D507-4C23-B394-A335F4BF2D96}" dt="2023-02-01T02:34:53.895" v="208"/>
          <ac:grpSpMkLst>
            <pc:docMk/>
            <pc:sldMk cId="638419579" sldId="361"/>
            <ac:grpSpMk id="87" creationId="{B5D69809-4120-3B00-8815-F24339EB22E0}"/>
          </ac:grpSpMkLst>
        </pc:grpChg>
        <pc:grpChg chg="del mod">
          <ac:chgData name="Tim Cook" userId="d1c7cfb340f2c7ab" providerId="LiveId" clId="{226C2A28-D507-4C23-B394-A335F4BF2D96}" dt="2023-02-01T02:34:52.127" v="203"/>
          <ac:grpSpMkLst>
            <pc:docMk/>
            <pc:sldMk cId="638419579" sldId="361"/>
            <ac:grpSpMk id="90" creationId="{11989A31-F37C-EA0C-613B-A89C4A67401A}"/>
          </ac:grpSpMkLst>
        </pc:grpChg>
        <pc:grpChg chg="mod">
          <ac:chgData name="Tim Cook" userId="d1c7cfb340f2c7ab" providerId="LiveId" clId="{226C2A28-D507-4C23-B394-A335F4BF2D96}" dt="2023-02-01T02:34:58.307" v="214"/>
          <ac:grpSpMkLst>
            <pc:docMk/>
            <pc:sldMk cId="638419579" sldId="361"/>
            <ac:grpSpMk id="96" creationId="{C27A97BD-36B4-6231-902F-30D76875D28E}"/>
          </ac:grpSpMkLst>
        </pc:grpChg>
        <pc:grpChg chg="mod">
          <ac:chgData name="Tim Cook" userId="d1c7cfb340f2c7ab" providerId="LiveId" clId="{226C2A28-D507-4C23-B394-A335F4BF2D96}" dt="2023-02-01T02:35:52.806" v="244"/>
          <ac:grpSpMkLst>
            <pc:docMk/>
            <pc:sldMk cId="638419579" sldId="361"/>
            <ac:grpSpMk id="116" creationId="{35709FBA-AF4B-3B58-332C-6F857E854617}"/>
          </ac:grpSpMkLst>
        </pc:grpChg>
        <pc:grpChg chg="del mod">
          <ac:chgData name="Tim Cook" userId="d1c7cfb340f2c7ab" providerId="LiveId" clId="{226C2A28-D507-4C23-B394-A335F4BF2D96}" dt="2023-02-01T02:36:26.781" v="264"/>
          <ac:grpSpMkLst>
            <pc:docMk/>
            <pc:sldMk cId="638419579" sldId="361"/>
            <ac:grpSpMk id="125" creationId="{0C31D5E6-3D9D-1032-857B-39444A43CBD1}"/>
          </ac:grpSpMkLst>
        </pc:grpChg>
        <pc:grpChg chg="mod">
          <ac:chgData name="Tim Cook" userId="d1c7cfb340f2c7ab" providerId="LiveId" clId="{226C2A28-D507-4C23-B394-A335F4BF2D96}" dt="2023-02-01T02:36:39.728" v="274"/>
          <ac:grpSpMkLst>
            <pc:docMk/>
            <pc:sldMk cId="638419579" sldId="361"/>
            <ac:grpSpMk id="134" creationId="{A79B0145-BDE5-308E-48BD-8A833EA15D95}"/>
          </ac:grpSpMkLst>
        </pc:grpChg>
        <pc:grpChg chg="mod">
          <ac:chgData name="Tim Cook" userId="d1c7cfb340f2c7ab" providerId="LiveId" clId="{226C2A28-D507-4C23-B394-A335F4BF2D96}" dt="2023-02-01T02:36:41.889" v="277"/>
          <ac:grpSpMkLst>
            <pc:docMk/>
            <pc:sldMk cId="638419579" sldId="361"/>
            <ac:grpSpMk id="137" creationId="{FE807501-2F62-E37C-D86B-3E42F6CCA5A9}"/>
          </ac:grpSpMkLst>
        </pc:grpChg>
        <pc:inkChg chg="add del">
          <ac:chgData name="Tim Cook" userId="d1c7cfb340f2c7ab" providerId="LiveId" clId="{226C2A28-D507-4C23-B394-A335F4BF2D96}" dt="2023-02-01T02:33:10.763" v="93"/>
          <ac:inkMkLst>
            <pc:docMk/>
            <pc:sldMk cId="638419579" sldId="361"/>
            <ac:inkMk id="3" creationId="{CA532B60-0606-749E-02F0-3990F22C9948}"/>
          </ac:inkMkLst>
        </pc:inkChg>
        <pc:inkChg chg="add del mod">
          <ac:chgData name="Tim Cook" userId="d1c7cfb340f2c7ab" providerId="LiveId" clId="{226C2A28-D507-4C23-B394-A335F4BF2D96}" dt="2023-02-01T02:33:10.763" v="90"/>
          <ac:inkMkLst>
            <pc:docMk/>
            <pc:sldMk cId="638419579" sldId="361"/>
            <ac:inkMk id="4" creationId="{0944A83A-C213-FC5E-69D9-6E8C0CC2A8E8}"/>
          </ac:inkMkLst>
        </pc:inkChg>
        <pc:inkChg chg="add del mod">
          <ac:chgData name="Tim Cook" userId="d1c7cfb340f2c7ab" providerId="LiveId" clId="{226C2A28-D507-4C23-B394-A335F4BF2D96}" dt="2023-02-01T02:33:10.763" v="91"/>
          <ac:inkMkLst>
            <pc:docMk/>
            <pc:sldMk cId="638419579" sldId="361"/>
            <ac:inkMk id="5" creationId="{D6DE76C3-7DC8-B8CE-A686-562A0082A732}"/>
          </ac:inkMkLst>
        </pc:inkChg>
        <pc:inkChg chg="add del mod">
          <ac:chgData name="Tim Cook" userId="d1c7cfb340f2c7ab" providerId="LiveId" clId="{226C2A28-D507-4C23-B394-A335F4BF2D96}" dt="2023-02-01T02:33:10.763" v="92"/>
          <ac:inkMkLst>
            <pc:docMk/>
            <pc:sldMk cId="638419579" sldId="361"/>
            <ac:inkMk id="6" creationId="{1F8C8A45-C219-2BE7-64A0-8E2FB217D480}"/>
          </ac:inkMkLst>
        </pc:inkChg>
        <pc:inkChg chg="add del mod">
          <ac:chgData name="Tim Cook" userId="d1c7cfb340f2c7ab" providerId="LiveId" clId="{226C2A28-D507-4C23-B394-A335F4BF2D96}" dt="2023-02-01T02:33:10.763" v="94"/>
          <ac:inkMkLst>
            <pc:docMk/>
            <pc:sldMk cId="638419579" sldId="361"/>
            <ac:inkMk id="7" creationId="{1503631E-33D5-EBB8-496F-E7AD70CF29B9}"/>
          </ac:inkMkLst>
        </pc:inkChg>
        <pc:inkChg chg="add del">
          <ac:chgData name="Tim Cook" userId="d1c7cfb340f2c7ab" providerId="LiveId" clId="{226C2A28-D507-4C23-B394-A335F4BF2D96}" dt="2023-02-01T02:32:47.049" v="82"/>
          <ac:inkMkLst>
            <pc:docMk/>
            <pc:sldMk cId="638419579" sldId="361"/>
            <ac:inkMk id="9" creationId="{F408B3F0-A2F2-7507-28F9-BA6831CECD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0" creationId="{7CCC404F-C9DD-8E33-5F89-FF4C0F1D9F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1" creationId="{9024A473-2EF4-B463-A3B6-3E7F2F724F14}"/>
          </ac:inkMkLst>
        </pc:inkChg>
        <pc:inkChg chg="add del">
          <ac:chgData name="Tim Cook" userId="d1c7cfb340f2c7ab" providerId="LiveId" clId="{226C2A28-D507-4C23-B394-A335F4BF2D96}" dt="2023-02-01T02:32:54.089" v="87"/>
          <ac:inkMkLst>
            <pc:docMk/>
            <pc:sldMk cId="638419579" sldId="361"/>
            <ac:inkMk id="13" creationId="{D836D5C8-9798-7085-BE3B-81D90D834DE8}"/>
          </ac:inkMkLst>
        </pc:inkChg>
        <pc:inkChg chg="add del">
          <ac:chgData name="Tim Cook" userId="d1c7cfb340f2c7ab" providerId="LiveId" clId="{226C2A28-D507-4C23-B394-A335F4BF2D96}" dt="2023-02-01T02:33:09.331" v="89"/>
          <ac:inkMkLst>
            <pc:docMk/>
            <pc:sldMk cId="638419579" sldId="361"/>
            <ac:inkMk id="14" creationId="{35D009FB-B579-CB59-3D5C-972C3CC3249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5" creationId="{CB0A20D2-7F1E-37AB-540F-E887DC6DF04C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6" creationId="{4D89A0A4-7BE7-D508-E4BC-6EB4E06CF8A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7" creationId="{00169283-0A7C-1494-4C42-FAC6E6B2AF10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8" creationId="{1D385DF4-77E0-3D6B-6F83-E916AEB411E7}"/>
          </ac:inkMkLst>
        </pc:inkChg>
        <pc:inkChg chg="add del">
          <ac:chgData name="Tim Cook" userId="d1c7cfb340f2c7ab" providerId="LiveId" clId="{226C2A28-D507-4C23-B394-A335F4BF2D96}" dt="2023-02-01T02:33:16.280" v="101"/>
          <ac:inkMkLst>
            <pc:docMk/>
            <pc:sldMk cId="638419579" sldId="361"/>
            <ac:inkMk id="19" creationId="{B22AA39E-C111-43A2-8DE3-4D1E44F27B44}"/>
          </ac:inkMkLst>
        </pc:inkChg>
        <pc:inkChg chg="add del">
          <ac:chgData name="Tim Cook" userId="d1c7cfb340f2c7ab" providerId="LiveId" clId="{226C2A28-D507-4C23-B394-A335F4BF2D96}" dt="2023-02-01T02:33:19.194" v="103"/>
          <ac:inkMkLst>
            <pc:docMk/>
            <pc:sldMk cId="638419579" sldId="361"/>
            <ac:inkMk id="21" creationId="{D6190F22-B7AF-38BE-78D0-754AEA1323BC}"/>
          </ac:inkMkLst>
        </pc:inkChg>
        <pc:inkChg chg="add del">
          <ac:chgData name="Tim Cook" userId="d1c7cfb340f2c7ab" providerId="LiveId" clId="{226C2A28-D507-4C23-B394-A335F4BF2D96}" dt="2023-02-01T02:33:21.629" v="105"/>
          <ac:inkMkLst>
            <pc:docMk/>
            <pc:sldMk cId="638419579" sldId="361"/>
            <ac:inkMk id="22" creationId="{71842A5F-5256-318C-264A-080D46BA0DF1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3" creationId="{D8F13269-7767-E84B-2CC0-A64B7163E1D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4" creationId="{0B54F64D-ADCC-A1EC-406F-8794CF835C8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5" creationId="{2D26970D-1881-2EF8-96DD-C4C6CE34144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6" creationId="{65073C1F-1748-9A5A-27EA-8789393C6E5D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8" creationId="{3CB6CEF8-08BB-9DB4-2E19-35C6197529CF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9" creationId="{D0BC997E-4E7E-3149-F357-402AD96AF07A}"/>
          </ac:inkMkLst>
        </pc:inkChg>
        <pc:inkChg chg="add del">
          <ac:chgData name="Tim Cook" userId="d1c7cfb340f2c7ab" providerId="LiveId" clId="{226C2A28-D507-4C23-B394-A335F4BF2D96}" dt="2023-02-01T02:33:32.186" v="115"/>
          <ac:inkMkLst>
            <pc:docMk/>
            <pc:sldMk cId="638419579" sldId="361"/>
            <ac:inkMk id="31" creationId="{E3DECBBC-C624-8883-1193-F2F1E734A4A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2" creationId="{CECF4302-9293-94CA-52E6-BC5074B65C1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3" creationId="{D0BFAC70-8FAB-8FEC-242E-F49A53355FB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4" creationId="{08981A1D-AD8C-57BB-8DDB-DA3CB366C8F4}"/>
          </ac:inkMkLst>
        </pc:inkChg>
        <pc:inkChg chg="add del">
          <ac:chgData name="Tim Cook" userId="d1c7cfb340f2c7ab" providerId="LiveId" clId="{226C2A28-D507-4C23-B394-A335F4BF2D96}" dt="2023-02-01T02:33:37.154" v="122"/>
          <ac:inkMkLst>
            <pc:docMk/>
            <pc:sldMk cId="638419579" sldId="361"/>
            <ac:inkMk id="35" creationId="{B7649898-E0AE-D1DF-87B2-8A0AC44C3971}"/>
          </ac:inkMkLst>
        </pc:inkChg>
        <pc:inkChg chg="add del">
          <ac:chgData name="Tim Cook" userId="d1c7cfb340f2c7ab" providerId="LiveId" clId="{226C2A28-D507-4C23-B394-A335F4BF2D96}" dt="2023-02-01T02:33:37.154" v="124"/>
          <ac:inkMkLst>
            <pc:docMk/>
            <pc:sldMk cId="638419579" sldId="361"/>
            <ac:inkMk id="36" creationId="{F20C5081-57DA-492D-8BB3-8EB88FE20DCF}"/>
          </ac:inkMkLst>
        </pc:inkChg>
        <pc:inkChg chg="add del">
          <ac:chgData name="Tim Cook" userId="d1c7cfb340f2c7ab" providerId="LiveId" clId="{226C2A28-D507-4C23-B394-A335F4BF2D96}" dt="2023-02-01T02:33:37.154" v="123"/>
          <ac:inkMkLst>
            <pc:docMk/>
            <pc:sldMk cId="638419579" sldId="361"/>
            <ac:inkMk id="37" creationId="{52A6F9FC-0738-8FEC-108A-7ECBB8D97116}"/>
          </ac:inkMkLst>
        </pc:inkChg>
        <pc:inkChg chg="add del">
          <ac:chgData name="Tim Cook" userId="d1c7cfb340f2c7ab" providerId="LiveId" clId="{226C2A28-D507-4C23-B394-A335F4BF2D96}" dt="2023-02-01T02:33:39.733" v="127"/>
          <ac:inkMkLst>
            <pc:docMk/>
            <pc:sldMk cId="638419579" sldId="361"/>
            <ac:inkMk id="39" creationId="{5C0F056B-3892-CE0A-6877-515EB2C2A3D9}"/>
          </ac:inkMkLst>
        </pc:inkChg>
        <pc:inkChg chg="add del">
          <ac:chgData name="Tim Cook" userId="d1c7cfb340f2c7ab" providerId="LiveId" clId="{226C2A28-D507-4C23-B394-A335F4BF2D96}" dt="2023-02-01T02:33:42.341" v="129"/>
          <ac:inkMkLst>
            <pc:docMk/>
            <pc:sldMk cId="638419579" sldId="361"/>
            <ac:inkMk id="40" creationId="{BAD9EC7C-C990-2340-0098-F74C459712EE}"/>
          </ac:inkMkLst>
        </pc:inkChg>
        <pc:inkChg chg="add del">
          <ac:chgData name="Tim Cook" userId="d1c7cfb340f2c7ab" providerId="LiveId" clId="{226C2A28-D507-4C23-B394-A335F4BF2D96}" dt="2023-02-01T02:33:45.037" v="131"/>
          <ac:inkMkLst>
            <pc:docMk/>
            <pc:sldMk cId="638419579" sldId="361"/>
            <ac:inkMk id="41" creationId="{7C8FD5D6-3BF3-EF57-515B-B7852B5A9D4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2" creationId="{483A3A95-286D-73EC-BE94-0FC19E141876}"/>
          </ac:inkMkLst>
        </pc:inkChg>
        <pc:inkChg chg="add del">
          <ac:chgData name="Tim Cook" userId="d1c7cfb340f2c7ab" providerId="LiveId" clId="{226C2A28-D507-4C23-B394-A335F4BF2D96}" dt="2023-02-01T02:33:49.088" v="134"/>
          <ac:inkMkLst>
            <pc:docMk/>
            <pc:sldMk cId="638419579" sldId="361"/>
            <ac:inkMk id="43" creationId="{27A3836F-72C3-2291-2184-041358E7162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4" creationId="{DFF5134A-3320-BA4F-7BA5-812BBB5C030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5" creationId="{EB2D3330-B106-AB22-28B2-A28B445E375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6" creationId="{809652F6-5112-75FF-FCD7-3D0137A8D19A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7" creationId="{8E8DC426-9127-9349-690F-36BBB272B5B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8" creationId="{927C32D5-5B37-07D7-B1FF-B86AC120723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9" creationId="{555721A4-715F-7A75-07A8-8CB67700203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50" creationId="{B5EEDFC9-6C46-38C8-CEFF-4367B9099231}"/>
          </ac:inkMkLst>
        </pc:inkChg>
        <pc:inkChg chg="add del mod">
          <ac:chgData name="Tim Cook" userId="d1c7cfb340f2c7ab" providerId="LiveId" clId="{226C2A28-D507-4C23-B394-A335F4BF2D96}" dt="2023-02-01T02:34:03.325" v="149"/>
          <ac:inkMkLst>
            <pc:docMk/>
            <pc:sldMk cId="638419579" sldId="361"/>
            <ac:inkMk id="53" creationId="{F510AF70-3059-F7FB-9356-53B157AC5BB3}"/>
          </ac:inkMkLst>
        </pc:inkChg>
        <pc:inkChg chg="add del mod">
          <ac:chgData name="Tim Cook" userId="d1c7cfb340f2c7ab" providerId="LiveId" clId="{226C2A28-D507-4C23-B394-A335F4BF2D96}" dt="2023-02-01T02:34:03.325" v="148"/>
          <ac:inkMkLst>
            <pc:docMk/>
            <pc:sldMk cId="638419579" sldId="361"/>
            <ac:inkMk id="54" creationId="{2DABBE00-15C0-E116-F293-842A97BEC8AF}"/>
          </ac:inkMkLst>
        </pc:inkChg>
        <pc:inkChg chg="add del mod">
          <ac:chgData name="Tim Cook" userId="d1c7cfb340f2c7ab" providerId="LiveId" clId="{226C2A28-D507-4C23-B394-A335F4BF2D96}" dt="2023-02-01T02:34:03.325" v="147"/>
          <ac:inkMkLst>
            <pc:docMk/>
            <pc:sldMk cId="638419579" sldId="361"/>
            <ac:inkMk id="55" creationId="{65D5E419-2599-8EAA-5941-7F45C62C4F6C}"/>
          </ac:inkMkLst>
        </pc:inkChg>
        <pc:inkChg chg="add del">
          <ac:chgData name="Tim Cook" userId="d1c7cfb340f2c7ab" providerId="LiveId" clId="{226C2A28-D507-4C23-B394-A335F4BF2D96}" dt="2023-02-01T02:34:09.420" v="157"/>
          <ac:inkMkLst>
            <pc:docMk/>
            <pc:sldMk cId="638419579" sldId="361"/>
            <ac:inkMk id="57" creationId="{E2B8373C-FD95-D736-5166-6FFEDCB87C2B}"/>
          </ac:inkMkLst>
        </pc:inkChg>
        <pc:inkChg chg="add del">
          <ac:chgData name="Tim Cook" userId="d1c7cfb340f2c7ab" providerId="LiveId" clId="{226C2A28-D507-4C23-B394-A335F4BF2D96}" dt="2023-02-01T02:34:09.420" v="156"/>
          <ac:inkMkLst>
            <pc:docMk/>
            <pc:sldMk cId="638419579" sldId="361"/>
            <ac:inkMk id="58" creationId="{89E78483-2BBB-DA50-1A94-34FA2C037BAE}"/>
          </ac:inkMkLst>
        </pc:inkChg>
        <pc:inkChg chg="add del">
          <ac:chgData name="Tim Cook" userId="d1c7cfb340f2c7ab" providerId="LiveId" clId="{226C2A28-D507-4C23-B394-A335F4BF2D96}" dt="2023-02-01T02:34:09.420" v="158"/>
          <ac:inkMkLst>
            <pc:docMk/>
            <pc:sldMk cId="638419579" sldId="361"/>
            <ac:inkMk id="59" creationId="{D7050AED-E225-CB32-F582-50363168143D}"/>
          </ac:inkMkLst>
        </pc:inkChg>
        <pc:inkChg chg="add del">
          <ac:chgData name="Tim Cook" userId="d1c7cfb340f2c7ab" providerId="LiveId" clId="{226C2A28-D507-4C23-B394-A335F4BF2D96}" dt="2023-02-01T02:34:09.420" v="155"/>
          <ac:inkMkLst>
            <pc:docMk/>
            <pc:sldMk cId="638419579" sldId="361"/>
            <ac:inkMk id="60" creationId="{1266E7AE-732B-5950-125D-39DC561DFE23}"/>
          </ac:inkMkLst>
        </pc:inkChg>
        <pc:inkChg chg="add del">
          <ac:chgData name="Tim Cook" userId="d1c7cfb340f2c7ab" providerId="LiveId" clId="{226C2A28-D507-4C23-B394-A335F4BF2D96}" dt="2023-02-01T02:34:09.420" v="159"/>
          <ac:inkMkLst>
            <pc:docMk/>
            <pc:sldMk cId="638419579" sldId="361"/>
            <ac:inkMk id="61" creationId="{25F0CFAA-4C8E-E480-1292-93C7EE24411E}"/>
          </ac:inkMkLst>
        </pc:inkChg>
        <pc:inkChg chg="add del mod">
          <ac:chgData name="Tim Cook" userId="d1c7cfb340f2c7ab" providerId="LiveId" clId="{226C2A28-D507-4C23-B394-A335F4BF2D96}" dt="2023-02-01T02:34:33.670" v="185"/>
          <ac:inkMkLst>
            <pc:docMk/>
            <pc:sldMk cId="638419579" sldId="361"/>
            <ac:inkMk id="62" creationId="{558278FD-0F8F-9A2F-2BA0-03881CA36031}"/>
          </ac:inkMkLst>
        </pc:inkChg>
        <pc:inkChg chg="add del mod">
          <ac:chgData name="Tim Cook" userId="d1c7cfb340f2c7ab" providerId="LiveId" clId="{226C2A28-D507-4C23-B394-A335F4BF2D96}" dt="2023-02-01T02:34:33.670" v="188"/>
          <ac:inkMkLst>
            <pc:docMk/>
            <pc:sldMk cId="638419579" sldId="361"/>
            <ac:inkMk id="63" creationId="{C8A801E4-8E8B-C31C-E175-C73A5845366F}"/>
          </ac:inkMkLst>
        </pc:inkChg>
        <pc:inkChg chg="add del mod">
          <ac:chgData name="Tim Cook" userId="d1c7cfb340f2c7ab" providerId="LiveId" clId="{226C2A28-D507-4C23-B394-A335F4BF2D96}" dt="2023-02-01T02:34:33.670" v="183"/>
          <ac:inkMkLst>
            <pc:docMk/>
            <pc:sldMk cId="638419579" sldId="361"/>
            <ac:inkMk id="64" creationId="{AD78390F-6F68-CE50-DF00-68F5E0986E54}"/>
          </ac:inkMkLst>
        </pc:inkChg>
        <pc:inkChg chg="add del mod">
          <ac:chgData name="Tim Cook" userId="d1c7cfb340f2c7ab" providerId="LiveId" clId="{226C2A28-D507-4C23-B394-A335F4BF2D96}" dt="2023-02-01T02:34:33.670" v="189"/>
          <ac:inkMkLst>
            <pc:docMk/>
            <pc:sldMk cId="638419579" sldId="361"/>
            <ac:inkMk id="65" creationId="{D265FAAD-2D7B-12AA-19F4-255E14F88E78}"/>
          </ac:inkMkLst>
        </pc:inkChg>
        <pc:inkChg chg="add del mod">
          <ac:chgData name="Tim Cook" userId="d1c7cfb340f2c7ab" providerId="LiveId" clId="{226C2A28-D507-4C23-B394-A335F4BF2D96}" dt="2023-02-01T02:34:33.670" v="184"/>
          <ac:inkMkLst>
            <pc:docMk/>
            <pc:sldMk cId="638419579" sldId="361"/>
            <ac:inkMk id="66" creationId="{3F2B31B3-8E73-B8B1-4674-698C72690ED0}"/>
          </ac:inkMkLst>
        </pc:inkChg>
        <pc:inkChg chg="add del mod">
          <ac:chgData name="Tim Cook" userId="d1c7cfb340f2c7ab" providerId="LiveId" clId="{226C2A28-D507-4C23-B394-A335F4BF2D96}" dt="2023-02-01T02:34:33.670" v="182"/>
          <ac:inkMkLst>
            <pc:docMk/>
            <pc:sldMk cId="638419579" sldId="361"/>
            <ac:inkMk id="67" creationId="{FC3D922E-B9F4-DC39-8D6B-E83D7BE7754D}"/>
          </ac:inkMkLst>
        </pc:inkChg>
        <pc:inkChg chg="add del mod">
          <ac:chgData name="Tim Cook" userId="d1c7cfb340f2c7ab" providerId="LiveId" clId="{226C2A28-D507-4C23-B394-A335F4BF2D96}" dt="2023-02-01T02:34:33.670" v="187"/>
          <ac:inkMkLst>
            <pc:docMk/>
            <pc:sldMk cId="638419579" sldId="361"/>
            <ac:inkMk id="69" creationId="{06713E6C-2C8D-9A65-9FAD-371B97092AB1}"/>
          </ac:inkMkLst>
        </pc:inkChg>
        <pc:inkChg chg="add del mod">
          <ac:chgData name="Tim Cook" userId="d1c7cfb340f2c7ab" providerId="LiveId" clId="{226C2A28-D507-4C23-B394-A335F4BF2D96}" dt="2023-02-01T02:34:33.670" v="186"/>
          <ac:inkMkLst>
            <pc:docMk/>
            <pc:sldMk cId="638419579" sldId="361"/>
            <ac:inkMk id="70" creationId="{3E099963-E098-890F-053A-57FA81A8EAE8}"/>
          </ac:inkMkLst>
        </pc:inkChg>
        <pc:inkChg chg="add del">
          <ac:chgData name="Tim Cook" userId="d1c7cfb340f2c7ab" providerId="LiveId" clId="{226C2A28-D507-4C23-B394-A335F4BF2D96}" dt="2023-02-01T02:34:17.206" v="171"/>
          <ac:inkMkLst>
            <pc:docMk/>
            <pc:sldMk cId="638419579" sldId="361"/>
            <ac:inkMk id="72" creationId="{82F5D092-9F3D-013C-6915-7A0703D0820E}"/>
          </ac:inkMkLst>
        </pc:inkChg>
        <pc:inkChg chg="add del mod">
          <ac:chgData name="Tim Cook" userId="d1c7cfb340f2c7ab" providerId="LiveId" clId="{226C2A28-D507-4C23-B394-A335F4BF2D96}" dt="2023-02-01T02:34:24.106" v="180"/>
          <ac:inkMkLst>
            <pc:docMk/>
            <pc:sldMk cId="638419579" sldId="361"/>
            <ac:inkMk id="73" creationId="{6FC583E9-4A20-5043-9586-5D6B00FE8372}"/>
          </ac:inkMkLst>
        </pc:inkChg>
        <pc:inkChg chg="add del mod">
          <ac:chgData name="Tim Cook" userId="d1c7cfb340f2c7ab" providerId="LiveId" clId="{226C2A28-D507-4C23-B394-A335F4BF2D96}" dt="2023-02-01T02:34:24.106" v="179"/>
          <ac:inkMkLst>
            <pc:docMk/>
            <pc:sldMk cId="638419579" sldId="361"/>
            <ac:inkMk id="74" creationId="{6CDB5DE5-1421-CE8D-F071-C7328AC20E1C}"/>
          </ac:inkMkLst>
        </pc:inkChg>
        <pc:inkChg chg="add del mod">
          <ac:chgData name="Tim Cook" userId="d1c7cfb340f2c7ab" providerId="LiveId" clId="{226C2A28-D507-4C23-B394-A335F4BF2D96}" dt="2023-02-01T02:34:24.106" v="177"/>
          <ac:inkMkLst>
            <pc:docMk/>
            <pc:sldMk cId="638419579" sldId="361"/>
            <ac:inkMk id="75" creationId="{C93301B3-A448-C79D-DE40-7DD550AAD50E}"/>
          </ac:inkMkLst>
        </pc:inkChg>
        <pc:inkChg chg="add del mod">
          <ac:chgData name="Tim Cook" userId="d1c7cfb340f2c7ab" providerId="LiveId" clId="{226C2A28-D507-4C23-B394-A335F4BF2D96}" dt="2023-02-01T02:34:24.106" v="178"/>
          <ac:inkMkLst>
            <pc:docMk/>
            <pc:sldMk cId="638419579" sldId="361"/>
            <ac:inkMk id="76" creationId="{1E5B2C06-ED2A-123B-490B-A9B44B45A963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78" creationId="{6C6D7679-9F7C-F196-2DA9-79FA6A8F3860}"/>
          </ac:inkMkLst>
        </pc:inkChg>
        <pc:inkChg chg="add del mod">
          <ac:chgData name="Tim Cook" userId="d1c7cfb340f2c7ab" providerId="LiveId" clId="{226C2A28-D507-4C23-B394-A335F4BF2D96}" dt="2023-02-01T02:34:53.129" v="204"/>
          <ac:inkMkLst>
            <pc:docMk/>
            <pc:sldMk cId="638419579" sldId="361"/>
            <ac:inkMk id="79" creationId="{8F10898B-284B-D564-3F0D-1A2FCF655FDE}"/>
          </ac:inkMkLst>
        </pc:inkChg>
        <pc:inkChg chg="add del mod">
          <ac:chgData name="Tim Cook" userId="d1c7cfb340f2c7ab" providerId="LiveId" clId="{226C2A28-D507-4C23-B394-A335F4BF2D96}" dt="2023-02-01T02:34:53.895" v="205"/>
          <ac:inkMkLst>
            <pc:docMk/>
            <pc:sldMk cId="638419579" sldId="361"/>
            <ac:inkMk id="80" creationId="{42534ADC-382A-B84D-A751-BF06B42FC8A9}"/>
          </ac:inkMkLst>
        </pc:inkChg>
        <pc:inkChg chg="add del mod">
          <ac:chgData name="Tim Cook" userId="d1c7cfb340f2c7ab" providerId="LiveId" clId="{226C2A28-D507-4C23-B394-A335F4BF2D96}" dt="2023-02-01T02:34:53.895" v="207"/>
          <ac:inkMkLst>
            <pc:docMk/>
            <pc:sldMk cId="638419579" sldId="361"/>
            <ac:inkMk id="81" creationId="{8925E4E2-6FB7-1E52-56B3-AB7539EDDDD6}"/>
          </ac:inkMkLst>
        </pc:inkChg>
        <pc:inkChg chg="add del mod">
          <ac:chgData name="Tim Cook" userId="d1c7cfb340f2c7ab" providerId="LiveId" clId="{226C2A28-D507-4C23-B394-A335F4BF2D96}" dt="2023-02-01T02:34:53.895" v="206"/>
          <ac:inkMkLst>
            <pc:docMk/>
            <pc:sldMk cId="638419579" sldId="361"/>
            <ac:inkMk id="82" creationId="{42A06E4D-C18C-79FC-2EB7-8AF1812F7D04}"/>
          </ac:inkMkLst>
        </pc:inkChg>
        <pc:inkChg chg="add del mod">
          <ac:chgData name="Tim Cook" userId="d1c7cfb340f2c7ab" providerId="LiveId" clId="{226C2A28-D507-4C23-B394-A335F4BF2D96}" dt="2023-02-01T02:34:53.895" v="208"/>
          <ac:inkMkLst>
            <pc:docMk/>
            <pc:sldMk cId="638419579" sldId="361"/>
            <ac:inkMk id="83" creationId="{6F10845D-F870-3015-8B7F-3D35CEC3CCF1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4" creationId="{43888F77-9695-3F3C-0244-5BB8E4E5B0C5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5" creationId="{F72FAB6B-B3A1-10FB-03ED-6EB54F67A26B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8" creationId="{608550F6-F6A4-B4A7-B51B-D6E0B4AF6507}"/>
          </ac:inkMkLst>
        </pc:inkChg>
        <pc:inkChg chg="add del mod">
          <ac:chgData name="Tim Cook" userId="d1c7cfb340f2c7ab" providerId="LiveId" clId="{226C2A28-D507-4C23-B394-A335F4BF2D96}" dt="2023-02-01T02:34:52.127" v="203"/>
          <ac:inkMkLst>
            <pc:docMk/>
            <pc:sldMk cId="638419579" sldId="361"/>
            <ac:inkMk id="89" creationId="{9BB4039E-9862-F381-8712-FECA9EDA7E9D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1" creationId="{861F9C30-EF32-27D7-B39C-DB3DAFA0C61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2" creationId="{C0AE60A6-F3EF-392A-32E2-C51B2C6C87A4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3" creationId="{93C383E0-7844-81A2-8606-692D72F66E79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4" creationId="{AC0CF9E1-4A2C-6082-A67E-A1849B8E07B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5" creationId="{2FF2D833-61D2-0969-872F-2AB5949C821C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7" creationId="{960A93FA-17F5-14DE-2807-027D2FA1E5D4}"/>
          </ac:inkMkLst>
        </pc:inkChg>
        <pc:inkChg chg="add del">
          <ac:chgData name="Tim Cook" userId="d1c7cfb340f2c7ab" providerId="LiveId" clId="{226C2A28-D507-4C23-B394-A335F4BF2D96}" dt="2023-02-01T02:35:29.493" v="232"/>
          <ac:inkMkLst>
            <pc:docMk/>
            <pc:sldMk cId="638419579" sldId="361"/>
            <ac:inkMk id="98" creationId="{E86FB781-828D-5926-08B3-DD41261BEC8B}"/>
          </ac:inkMkLst>
        </pc:inkChg>
        <pc:inkChg chg="add del">
          <ac:chgData name="Tim Cook" userId="d1c7cfb340f2c7ab" providerId="LiveId" clId="{226C2A28-D507-4C23-B394-A335F4BF2D96}" dt="2023-02-01T02:35:11.405" v="223"/>
          <ac:inkMkLst>
            <pc:docMk/>
            <pc:sldMk cId="638419579" sldId="361"/>
            <ac:inkMk id="99" creationId="{110EDAF5-39D4-7C77-432A-A9AFEAAF788E}"/>
          </ac:inkMkLst>
        </pc:inkChg>
        <pc:inkChg chg="add del">
          <ac:chgData name="Tim Cook" userId="d1c7cfb340f2c7ab" providerId="LiveId" clId="{226C2A28-D507-4C23-B394-A335F4BF2D96}" dt="2023-02-01T02:35:10.670" v="222"/>
          <ac:inkMkLst>
            <pc:docMk/>
            <pc:sldMk cId="638419579" sldId="361"/>
            <ac:inkMk id="100" creationId="{01FD5AAC-8B0F-0EA4-FBE3-3ECCF80C462B}"/>
          </ac:inkMkLst>
        </pc:inkChg>
        <pc:inkChg chg="add del">
          <ac:chgData name="Tim Cook" userId="d1c7cfb340f2c7ab" providerId="LiveId" clId="{226C2A28-D507-4C23-B394-A335F4BF2D96}" dt="2023-02-01T02:35:09.824" v="221"/>
          <ac:inkMkLst>
            <pc:docMk/>
            <pc:sldMk cId="638419579" sldId="361"/>
            <ac:inkMk id="101" creationId="{8E433444-A153-FC11-124E-63A85E2D75AC}"/>
          </ac:inkMkLst>
        </pc:inkChg>
        <pc:inkChg chg="add del">
          <ac:chgData name="Tim Cook" userId="d1c7cfb340f2c7ab" providerId="LiveId" clId="{226C2A28-D507-4C23-B394-A335F4BF2D96}" dt="2023-02-01T02:35:28.808" v="231"/>
          <ac:inkMkLst>
            <pc:docMk/>
            <pc:sldMk cId="638419579" sldId="361"/>
            <ac:inkMk id="102" creationId="{2AE673E2-821B-6302-FBEB-9B2C3BA197AE}"/>
          </ac:inkMkLst>
        </pc:inkChg>
        <pc:inkChg chg="add del">
          <ac:chgData name="Tim Cook" userId="d1c7cfb340f2c7ab" providerId="LiveId" clId="{226C2A28-D507-4C23-B394-A335F4BF2D96}" dt="2023-02-01T02:35:16.522" v="225"/>
          <ac:inkMkLst>
            <pc:docMk/>
            <pc:sldMk cId="638419579" sldId="361"/>
            <ac:inkMk id="103" creationId="{6F5FF3F3-199F-3A34-1936-40969F63C5E4}"/>
          </ac:inkMkLst>
        </pc:inkChg>
        <pc:inkChg chg="add">
          <ac:chgData name="Tim Cook" userId="d1c7cfb340f2c7ab" providerId="LiveId" clId="{226C2A28-D507-4C23-B394-A335F4BF2D96}" dt="2023-02-01T02:35:18.324" v="226" actId="9405"/>
          <ac:inkMkLst>
            <pc:docMk/>
            <pc:sldMk cId="638419579" sldId="361"/>
            <ac:inkMk id="104" creationId="{0680366D-6F35-D0E5-B368-E0CDAB767788}"/>
          </ac:inkMkLst>
        </pc:inkChg>
        <pc:inkChg chg="add">
          <ac:chgData name="Tim Cook" userId="d1c7cfb340f2c7ab" providerId="LiveId" clId="{226C2A28-D507-4C23-B394-A335F4BF2D96}" dt="2023-02-01T02:35:20.359" v="227" actId="9405"/>
          <ac:inkMkLst>
            <pc:docMk/>
            <pc:sldMk cId="638419579" sldId="361"/>
            <ac:inkMk id="105" creationId="{9805A555-EE8A-81D0-1D63-5FC73225764E}"/>
          </ac:inkMkLst>
        </pc:inkChg>
        <pc:inkChg chg="add del">
          <ac:chgData name="Tim Cook" userId="d1c7cfb340f2c7ab" providerId="LiveId" clId="{226C2A28-D507-4C23-B394-A335F4BF2D96}" dt="2023-02-01T02:35:24.694" v="229"/>
          <ac:inkMkLst>
            <pc:docMk/>
            <pc:sldMk cId="638419579" sldId="361"/>
            <ac:inkMk id="106" creationId="{7242DBE8-0E2D-E892-FA93-A36CDC46BC53}"/>
          </ac:inkMkLst>
        </pc:inkChg>
        <pc:inkChg chg="add">
          <ac:chgData name="Tim Cook" userId="d1c7cfb340f2c7ab" providerId="LiveId" clId="{226C2A28-D507-4C23-B394-A335F4BF2D96}" dt="2023-02-01T02:35:26.723" v="230" actId="9405"/>
          <ac:inkMkLst>
            <pc:docMk/>
            <pc:sldMk cId="638419579" sldId="361"/>
            <ac:inkMk id="107" creationId="{FEC087B9-5A11-4A63-264C-5337BA009066}"/>
          </ac:inkMkLst>
        </pc:inkChg>
        <pc:inkChg chg="add del">
          <ac:chgData name="Tim Cook" userId="d1c7cfb340f2c7ab" providerId="LiveId" clId="{226C2A28-D507-4C23-B394-A335F4BF2D96}" dt="2023-02-01T02:35:33.458" v="234"/>
          <ac:inkMkLst>
            <pc:docMk/>
            <pc:sldMk cId="638419579" sldId="361"/>
            <ac:inkMk id="108" creationId="{BEBAE62A-F415-39BE-3993-042154350962}"/>
          </ac:inkMkLst>
        </pc:inkChg>
        <pc:inkChg chg="add del">
          <ac:chgData name="Tim Cook" userId="d1c7cfb340f2c7ab" providerId="LiveId" clId="{226C2A28-D507-4C23-B394-A335F4BF2D96}" dt="2023-02-01T02:35:36.823" v="236"/>
          <ac:inkMkLst>
            <pc:docMk/>
            <pc:sldMk cId="638419579" sldId="361"/>
            <ac:inkMk id="109" creationId="{38BB19FD-6BAB-0944-F53A-7BFE573FD1EE}"/>
          </ac:inkMkLst>
        </pc:inkChg>
        <pc:inkChg chg="add del">
          <ac:chgData name="Tim Cook" userId="d1c7cfb340f2c7ab" providerId="LiveId" clId="{226C2A28-D507-4C23-B394-A335F4BF2D96}" dt="2023-02-01T02:35:43.699" v="238"/>
          <ac:inkMkLst>
            <pc:docMk/>
            <pc:sldMk cId="638419579" sldId="361"/>
            <ac:inkMk id="110" creationId="{35D00824-40B0-8B97-B7A1-E692F10F9A5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1" creationId="{6EAE79A8-DA87-767C-3C96-698F1E15991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2" creationId="{AD7CC5D4-D77D-7994-7EFE-5F9F77694CCE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3" creationId="{643C3D38-D51F-476E-60D3-0B8EBC1FD54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4" creationId="{33C29D8A-390A-8102-A1A3-6AE1267D54B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5" creationId="{0FE4DAF8-CEE2-9E77-4A27-A34B6C49E807}"/>
          </ac:inkMkLst>
        </pc:inkChg>
        <pc:inkChg chg="add del">
          <ac:chgData name="Tim Cook" userId="d1c7cfb340f2c7ab" providerId="LiveId" clId="{226C2A28-D507-4C23-B394-A335F4BF2D96}" dt="2023-02-01T02:36:07.176" v="248"/>
          <ac:inkMkLst>
            <pc:docMk/>
            <pc:sldMk cId="638419579" sldId="361"/>
            <ac:inkMk id="117" creationId="{6C747C26-B671-A1A3-C1E7-104F36A713CB}"/>
          </ac:inkMkLst>
        </pc:inkChg>
        <pc:inkChg chg="add del">
          <ac:chgData name="Tim Cook" userId="d1c7cfb340f2c7ab" providerId="LiveId" clId="{226C2A28-D507-4C23-B394-A335F4BF2D96}" dt="2023-02-01T02:36:10.334" v="250"/>
          <ac:inkMkLst>
            <pc:docMk/>
            <pc:sldMk cId="638419579" sldId="361"/>
            <ac:inkMk id="118" creationId="{F15BF778-30E5-9669-9C0C-DBAD823657C8}"/>
          </ac:inkMkLst>
        </pc:inkChg>
        <pc:inkChg chg="add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19" creationId="{D933B50E-13DA-6D56-3760-02DCFC7832CD}"/>
          </ac:inkMkLst>
        </pc:inkChg>
        <pc:inkChg chg="add del mod">
          <ac:chgData name="Tim Cook" userId="d1c7cfb340f2c7ab" providerId="LiveId" clId="{226C2A28-D507-4C23-B394-A335F4BF2D96}" dt="2023-02-01T02:36:26.781" v="263"/>
          <ac:inkMkLst>
            <pc:docMk/>
            <pc:sldMk cId="638419579" sldId="361"/>
            <ac:inkMk id="120" creationId="{3EA6623E-6332-B2E4-7DCA-BF81B8FC346A}"/>
          </ac:inkMkLst>
        </pc:inkChg>
        <pc:inkChg chg="add del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21" creationId="{9A50CC71-80FD-395A-A26B-F7BE129AA714}"/>
          </ac:inkMkLst>
        </pc:inkChg>
        <pc:inkChg chg="add del mod">
          <ac:chgData name="Tim Cook" userId="d1c7cfb340f2c7ab" providerId="LiveId" clId="{226C2A28-D507-4C23-B394-A335F4BF2D96}" dt="2023-02-01T02:36:26.781" v="262"/>
          <ac:inkMkLst>
            <pc:docMk/>
            <pc:sldMk cId="638419579" sldId="361"/>
            <ac:inkMk id="122" creationId="{DFD1C55C-9AC7-AD95-C921-AD5EFCD678F2}"/>
          </ac:inkMkLst>
        </pc:inkChg>
        <pc:inkChg chg="add del">
          <ac:chgData name="Tim Cook" userId="d1c7cfb340f2c7ab" providerId="LiveId" clId="{226C2A28-D507-4C23-B394-A335F4BF2D96}" dt="2023-02-01T02:36:17.302" v="258"/>
          <ac:inkMkLst>
            <pc:docMk/>
            <pc:sldMk cId="638419579" sldId="361"/>
            <ac:inkMk id="123" creationId="{A256177D-0548-5ED8-1774-D5E828B28ABB}"/>
          </ac:inkMkLst>
        </pc:inkChg>
        <pc:inkChg chg="add del mod">
          <ac:chgData name="Tim Cook" userId="d1c7cfb340f2c7ab" providerId="LiveId" clId="{226C2A28-D507-4C23-B394-A335F4BF2D96}" dt="2023-02-01T02:36:18.753" v="260"/>
          <ac:inkMkLst>
            <pc:docMk/>
            <pc:sldMk cId="638419579" sldId="361"/>
            <ac:inkMk id="124" creationId="{D9E9AE77-9374-F34F-5027-40C51C547DCF}"/>
          </ac:inkMkLst>
        </pc:inkChg>
        <pc:inkChg chg="add del">
          <ac:chgData name="Tim Cook" userId="d1c7cfb340f2c7ab" providerId="LiveId" clId="{226C2A28-D507-4C23-B394-A335F4BF2D96}" dt="2023-02-01T02:36:30.616" v="266"/>
          <ac:inkMkLst>
            <pc:docMk/>
            <pc:sldMk cId="638419579" sldId="361"/>
            <ac:inkMk id="126" creationId="{A9078243-CF25-82F2-9B73-8EDF897981AD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7" creationId="{68237859-7119-AA7B-C595-C223EEC255B4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8" creationId="{04EAEDF2-C005-DC53-3116-289DC3BE443E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9" creationId="{AAABD350-F621-D0E5-F645-A7B655CEA7F8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0" creationId="{3960D2AE-22B7-4930-F7DA-F1D7EF7BA830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1" creationId="{A8E264B6-B3EC-6108-4930-69F5142C34D1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2" creationId="{85F09BAD-7BA3-7E80-E9C0-E15A3DBC75D9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3" creationId="{709E214A-FDE8-E60E-B67E-A5D5987A9500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5" creationId="{1F80C4D6-3F98-7777-BB59-F5EEEDB11394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6" creationId="{4B39BEFC-F5A1-3845-A151-827D6C126513}"/>
          </ac:inkMkLst>
        </pc:inkChg>
        <pc:inkChg chg="add del">
          <ac:chgData name="Tim Cook" userId="d1c7cfb340f2c7ab" providerId="LiveId" clId="{226C2A28-D507-4C23-B394-A335F4BF2D96}" dt="2023-02-01T02:36:47.429" v="279"/>
          <ac:inkMkLst>
            <pc:docMk/>
            <pc:sldMk cId="638419579" sldId="361"/>
            <ac:inkMk id="138" creationId="{0445B6E0-AE80-9A94-1523-1B6D6D0EC082}"/>
          </ac:inkMkLst>
        </pc:inkChg>
        <pc:inkChg chg="add">
          <ac:chgData name="Tim Cook" userId="d1c7cfb340f2c7ab" providerId="LiveId" clId="{226C2A28-D507-4C23-B394-A335F4BF2D96}" dt="2023-02-01T02:36:49.430" v="280" actId="9405"/>
          <ac:inkMkLst>
            <pc:docMk/>
            <pc:sldMk cId="638419579" sldId="361"/>
            <ac:inkMk id="139" creationId="{8E96DD09-C994-C556-B755-4E2F5FD83744}"/>
          </ac:inkMkLst>
        </pc:inkChg>
      </pc:sldChg>
      <pc:sldChg chg="addSp delSp modSp mod">
        <pc:chgData name="Tim Cook" userId="d1c7cfb340f2c7ab" providerId="LiveId" clId="{226C2A28-D507-4C23-B394-A335F4BF2D96}" dt="2023-02-01T02:44:17.685" v="638" actId="1076"/>
        <pc:sldMkLst>
          <pc:docMk/>
          <pc:sldMk cId="1559900975" sldId="362"/>
        </pc:sldMkLst>
        <pc:grpChg chg="del mod">
          <ac:chgData name="Tim Cook" userId="d1c7cfb340f2c7ab" providerId="LiveId" clId="{226C2A28-D507-4C23-B394-A335F4BF2D96}" dt="2023-02-01T02:37:22.143" v="284"/>
          <ac:grpSpMkLst>
            <pc:docMk/>
            <pc:sldMk cId="1559900975" sldId="362"/>
            <ac:grpSpMk id="5" creationId="{A1FA3643-B8C4-95AE-027C-004CBC865BE5}"/>
          </ac:grpSpMkLst>
        </pc:grpChg>
        <pc:grpChg chg="del mod">
          <ac:chgData name="Tim Cook" userId="d1c7cfb340f2c7ab" providerId="LiveId" clId="{226C2A28-D507-4C23-B394-A335F4BF2D96}" dt="2023-02-01T02:37:26.166" v="291"/>
          <ac:grpSpMkLst>
            <pc:docMk/>
            <pc:sldMk cId="1559900975" sldId="362"/>
            <ac:grpSpMk id="9" creationId="{559C9F0C-20BE-8496-A665-69925795C1A8}"/>
          </ac:grpSpMkLst>
        </pc:grpChg>
        <pc:grpChg chg="del mod">
          <ac:chgData name="Tim Cook" userId="d1c7cfb340f2c7ab" providerId="LiveId" clId="{226C2A28-D507-4C23-B394-A335F4BF2D96}" dt="2023-02-01T02:37:31.816" v="304"/>
          <ac:grpSpMkLst>
            <pc:docMk/>
            <pc:sldMk cId="1559900975" sldId="362"/>
            <ac:grpSpMk id="16" creationId="{8957FD93-A563-D374-22FD-BEE6BB7F4A8B}"/>
          </ac:grpSpMkLst>
        </pc:grpChg>
        <pc:grpChg chg="del mod">
          <ac:chgData name="Tim Cook" userId="d1c7cfb340f2c7ab" providerId="LiveId" clId="{226C2A28-D507-4C23-B394-A335F4BF2D96}" dt="2023-02-01T02:37:41.351" v="325"/>
          <ac:grpSpMkLst>
            <pc:docMk/>
            <pc:sldMk cId="1559900975" sldId="362"/>
            <ac:grpSpMk id="26" creationId="{D809E5D7-3A2C-D1A5-947A-26C30CD8FF40}"/>
          </ac:grpSpMkLst>
        </pc:grpChg>
        <pc:grpChg chg="del mod">
          <ac:chgData name="Tim Cook" userId="d1c7cfb340f2c7ab" providerId="LiveId" clId="{226C2A28-D507-4C23-B394-A335F4BF2D96}" dt="2023-02-01T02:37:44.964" v="341"/>
          <ac:grpSpMkLst>
            <pc:docMk/>
            <pc:sldMk cId="1559900975" sldId="362"/>
            <ac:grpSpMk id="36" creationId="{9FFB2DB5-1CC5-84D9-8BFE-366DB35C0BF7}"/>
          </ac:grpSpMkLst>
        </pc:grpChg>
        <pc:grpChg chg="del mod">
          <ac:chgData name="Tim Cook" userId="d1c7cfb340f2c7ab" providerId="LiveId" clId="{226C2A28-D507-4C23-B394-A335F4BF2D96}" dt="2023-02-01T02:37:44.964" v="340"/>
          <ac:grpSpMkLst>
            <pc:docMk/>
            <pc:sldMk cId="1559900975" sldId="362"/>
            <ac:grpSpMk id="37" creationId="{FE462821-5831-C9A5-FFBE-2BAA765DEA79}"/>
          </ac:grpSpMkLst>
        </pc:grpChg>
        <pc:grpChg chg="del mod">
          <ac:chgData name="Tim Cook" userId="d1c7cfb340f2c7ab" providerId="LiveId" clId="{226C2A28-D507-4C23-B394-A335F4BF2D96}" dt="2023-02-01T02:38:04.947" v="349"/>
          <ac:grpSpMkLst>
            <pc:docMk/>
            <pc:sldMk cId="1559900975" sldId="362"/>
            <ac:grpSpMk id="40" creationId="{C77A39AE-5CB5-FF77-7A46-276BC186F37E}"/>
          </ac:grpSpMkLst>
        </pc:grpChg>
        <pc:grpChg chg="del mod">
          <ac:chgData name="Tim Cook" userId="d1c7cfb340f2c7ab" providerId="LiveId" clId="{226C2A28-D507-4C23-B394-A335F4BF2D96}" dt="2023-02-01T02:38:06.873" v="352"/>
          <ac:grpSpMkLst>
            <pc:docMk/>
            <pc:sldMk cId="1559900975" sldId="362"/>
            <ac:grpSpMk id="43" creationId="{A9973A21-C103-E714-C7E1-96E47A59D9BF}"/>
          </ac:grpSpMkLst>
        </pc:grpChg>
        <pc:grpChg chg="del mod">
          <ac:chgData name="Tim Cook" userId="d1c7cfb340f2c7ab" providerId="LiveId" clId="{226C2A28-D507-4C23-B394-A335F4BF2D96}" dt="2023-02-01T02:38:08.224" v="354"/>
          <ac:grpSpMkLst>
            <pc:docMk/>
            <pc:sldMk cId="1559900975" sldId="362"/>
            <ac:grpSpMk id="46" creationId="{6C026448-AAE8-1331-E659-EA43813C63BB}"/>
          </ac:grpSpMkLst>
        </pc:grpChg>
        <pc:grpChg chg="del mod">
          <ac:chgData name="Tim Cook" userId="d1c7cfb340f2c7ab" providerId="LiveId" clId="{226C2A28-D507-4C23-B394-A335F4BF2D96}" dt="2023-02-01T02:38:09.539" v="356"/>
          <ac:grpSpMkLst>
            <pc:docMk/>
            <pc:sldMk cId="1559900975" sldId="362"/>
            <ac:grpSpMk id="48" creationId="{F0CCB04F-6710-6E3C-1A94-DE8AA684F3F8}"/>
          </ac:grpSpMkLst>
        </pc:grpChg>
        <pc:grpChg chg="del mod">
          <ac:chgData name="Tim Cook" userId="d1c7cfb340f2c7ab" providerId="LiveId" clId="{226C2A28-D507-4C23-B394-A335F4BF2D96}" dt="2023-02-01T02:38:12.150" v="359"/>
          <ac:grpSpMkLst>
            <pc:docMk/>
            <pc:sldMk cId="1559900975" sldId="362"/>
            <ac:grpSpMk id="50" creationId="{DA0D40A3-916D-AF88-9C0E-F5A4C34EAC6A}"/>
          </ac:grpSpMkLst>
        </pc:grpChg>
        <pc:grpChg chg="del mod">
          <ac:chgData name="Tim Cook" userId="d1c7cfb340f2c7ab" providerId="LiveId" clId="{226C2A28-D507-4C23-B394-A335F4BF2D96}" dt="2023-02-01T02:38:16.744" v="367"/>
          <ac:grpSpMkLst>
            <pc:docMk/>
            <pc:sldMk cId="1559900975" sldId="362"/>
            <ac:grpSpMk id="53" creationId="{DA509354-5F93-F7F2-1BDC-51001B0D64BD}"/>
          </ac:grpSpMkLst>
        </pc:grpChg>
        <pc:grpChg chg="del mod">
          <ac:chgData name="Tim Cook" userId="d1c7cfb340f2c7ab" providerId="LiveId" clId="{226C2A28-D507-4C23-B394-A335F4BF2D96}" dt="2023-02-01T02:40:52.411" v="494"/>
          <ac:grpSpMkLst>
            <pc:docMk/>
            <pc:sldMk cId="1559900975" sldId="362"/>
            <ac:grpSpMk id="61" creationId="{BC517758-B330-00A5-F888-7D574B0490C0}"/>
          </ac:grpSpMkLst>
        </pc:grpChg>
        <pc:grpChg chg="del mod">
          <ac:chgData name="Tim Cook" userId="d1c7cfb340f2c7ab" providerId="LiveId" clId="{226C2A28-D507-4C23-B394-A335F4BF2D96}" dt="2023-02-01T02:40:48.508" v="490"/>
          <ac:grpSpMkLst>
            <pc:docMk/>
            <pc:sldMk cId="1559900975" sldId="362"/>
            <ac:grpSpMk id="62" creationId="{A039CF76-81AE-3096-9FA5-6DAEC4CACF74}"/>
          </ac:grpSpMkLst>
        </pc:grpChg>
        <pc:grpChg chg="del mod">
          <ac:chgData name="Tim Cook" userId="d1c7cfb340f2c7ab" providerId="LiveId" clId="{226C2A28-D507-4C23-B394-A335F4BF2D96}" dt="2023-02-01T02:38:20.742" v="373"/>
          <ac:grpSpMkLst>
            <pc:docMk/>
            <pc:sldMk cId="1559900975" sldId="362"/>
            <ac:grpSpMk id="66" creationId="{23DC7801-E908-AD0F-0833-D3B58E34156B}"/>
          </ac:grpSpMkLst>
        </pc:grpChg>
        <pc:grpChg chg="mod">
          <ac:chgData name="Tim Cook" userId="d1c7cfb340f2c7ab" providerId="LiveId" clId="{226C2A28-D507-4C23-B394-A335F4BF2D96}" dt="2023-02-01T02:38:27.851" v="378"/>
          <ac:grpSpMkLst>
            <pc:docMk/>
            <pc:sldMk cId="1559900975" sldId="362"/>
            <ac:grpSpMk id="70" creationId="{5C375C27-EF8C-F8E6-1E36-6C55E2578856}"/>
          </ac:grpSpMkLst>
        </pc:grpChg>
        <pc:grpChg chg="del mod">
          <ac:chgData name="Tim Cook" userId="d1c7cfb340f2c7ab" providerId="LiveId" clId="{226C2A28-D507-4C23-B394-A335F4BF2D96}" dt="2023-02-01T02:38:33.455" v="387"/>
          <ac:grpSpMkLst>
            <pc:docMk/>
            <pc:sldMk cId="1559900975" sldId="362"/>
            <ac:grpSpMk id="74" creationId="{5DDC79CA-D3A1-F6FB-9BA3-1561EFAA4AF2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86" creationId="{211DE9B0-D8FE-D326-83A0-CBA1E5228A9A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0" creationId="{D5F5F485-2295-5D2B-E49A-0948EDBA5900}"/>
          </ac:grpSpMkLst>
        </pc:grpChg>
        <pc:grpChg chg="del mod">
          <ac:chgData name="Tim Cook" userId="d1c7cfb340f2c7ab" providerId="LiveId" clId="{226C2A28-D507-4C23-B394-A335F4BF2D96}" dt="2023-02-01T02:38:53.191" v="419"/>
          <ac:grpSpMkLst>
            <pc:docMk/>
            <pc:sldMk cId="1559900975" sldId="362"/>
            <ac:grpSpMk id="97" creationId="{1915AEEB-9E12-F5A2-772D-6B48E5F275A0}"/>
          </ac:grpSpMkLst>
        </pc:grpChg>
        <pc:grpChg chg="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8" creationId="{6A76E1EE-A039-60AE-05C4-9E66D5137A14}"/>
          </ac:grpSpMkLst>
        </pc:grpChg>
        <pc:grpChg chg="del mod">
          <ac:chgData name="Tim Cook" userId="d1c7cfb340f2c7ab" providerId="LiveId" clId="{226C2A28-D507-4C23-B394-A335F4BF2D96}" dt="2023-02-01T02:39:06.355" v="426"/>
          <ac:grpSpMkLst>
            <pc:docMk/>
            <pc:sldMk cId="1559900975" sldId="362"/>
            <ac:grpSpMk id="100" creationId="{0AD3117F-E591-AC43-74F6-AA91AEFC3E00}"/>
          </ac:grpSpMkLst>
        </pc:grpChg>
        <pc:grpChg chg="del mod">
          <ac:chgData name="Tim Cook" userId="d1c7cfb340f2c7ab" providerId="LiveId" clId="{226C2A28-D507-4C23-B394-A335F4BF2D96}" dt="2023-02-01T02:39:28.256" v="440"/>
          <ac:grpSpMkLst>
            <pc:docMk/>
            <pc:sldMk cId="1559900975" sldId="362"/>
            <ac:grpSpMk id="109" creationId="{42EF9728-8E4F-2A06-8B94-802030A28B00}"/>
          </ac:grpSpMkLst>
        </pc:grpChg>
        <pc:grpChg chg="del mod">
          <ac:chgData name="Tim Cook" userId="d1c7cfb340f2c7ab" providerId="LiveId" clId="{226C2A28-D507-4C23-B394-A335F4BF2D96}" dt="2023-02-01T02:39:30.529" v="443"/>
          <ac:grpSpMkLst>
            <pc:docMk/>
            <pc:sldMk cId="1559900975" sldId="362"/>
            <ac:grpSpMk id="111" creationId="{86DF0ABE-4F91-4A72-05C4-9F53148817AF}"/>
          </ac:grpSpMkLst>
        </pc:grpChg>
        <pc:grpChg chg="mod">
          <ac:chgData name="Tim Cook" userId="d1c7cfb340f2c7ab" providerId="LiveId" clId="{226C2A28-D507-4C23-B394-A335F4BF2D96}" dt="2023-02-01T02:39:33.963" v="444"/>
          <ac:grpSpMkLst>
            <pc:docMk/>
            <pc:sldMk cId="1559900975" sldId="362"/>
            <ac:grpSpMk id="113" creationId="{68F729C3-4A3A-E05E-8266-2899DFAF70E5}"/>
          </ac:grpSpMkLst>
        </pc:grpChg>
        <pc:grpChg chg="del mod">
          <ac:chgData name="Tim Cook" userId="d1c7cfb340f2c7ab" providerId="LiveId" clId="{226C2A28-D507-4C23-B394-A335F4BF2D96}" dt="2023-02-01T02:39:57.280" v="458"/>
          <ac:grpSpMkLst>
            <pc:docMk/>
            <pc:sldMk cId="1559900975" sldId="362"/>
            <ac:grpSpMk id="122" creationId="{B78073DA-C674-109C-1EEB-2BEFBA2193E1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6" creationId="{17906F07-1D4A-DA50-15E9-14993AEA25DD}"/>
          </ac:grpSpMkLst>
        </pc:grpChg>
        <pc:grpChg chg="del mod">
          <ac:chgData name="Tim Cook" userId="d1c7cfb340f2c7ab" providerId="LiveId" clId="{226C2A28-D507-4C23-B394-A335F4BF2D96}" dt="2023-02-01T02:40:55.255" v="498"/>
          <ac:grpSpMkLst>
            <pc:docMk/>
            <pc:sldMk cId="1559900975" sldId="362"/>
            <ac:grpSpMk id="148" creationId="{1B68412F-73CE-2CC6-CD69-D88B82E89A3B}"/>
          </ac:grpSpMkLst>
        </pc:grpChg>
        <pc:grpChg chg="del 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2" creationId="{401CCC2B-5C0F-D02E-E62B-8885BF61BFBC}"/>
          </ac:grpSpMkLst>
        </pc:grpChg>
        <pc:grpChg chg="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7" creationId="{8BC0A957-4218-7A36-7DE6-9D36A2374841}"/>
          </ac:grpSpMkLst>
        </pc:grpChg>
        <pc:grpChg chg="mod">
          <ac:chgData name="Tim Cook" userId="d1c7cfb340f2c7ab" providerId="LiveId" clId="{226C2A28-D507-4C23-B394-A335F4BF2D96}" dt="2023-02-01T02:41:11.214" v="510"/>
          <ac:grpSpMkLst>
            <pc:docMk/>
            <pc:sldMk cId="1559900975" sldId="362"/>
            <ac:grpSpMk id="160" creationId="{5750286B-584D-5B21-E737-441A74073990}"/>
          </ac:grpSpMkLst>
        </pc:grpChg>
        <pc:grpChg chg="del mod">
          <ac:chgData name="Tim Cook" userId="d1c7cfb340f2c7ab" providerId="LiveId" clId="{226C2A28-D507-4C23-B394-A335F4BF2D96}" dt="2023-02-01T02:41:22.566" v="519"/>
          <ac:grpSpMkLst>
            <pc:docMk/>
            <pc:sldMk cId="1559900975" sldId="362"/>
            <ac:grpSpMk id="163" creationId="{9D76C74D-FEB6-4B90-67B6-B9602A6785EE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69" creationId="{8BAEA9B1-8491-548D-0D96-48C5F0E33EBA}"/>
          </ac:grpSpMkLst>
        </pc:grpChg>
        <pc:grpChg chg="del mod">
          <ac:chgData name="Tim Cook" userId="d1c7cfb340f2c7ab" providerId="LiveId" clId="{226C2A28-D507-4C23-B394-A335F4BF2D96}" dt="2023-02-01T02:43:12.924" v="584"/>
          <ac:grpSpMkLst>
            <pc:docMk/>
            <pc:sldMk cId="1559900975" sldId="362"/>
            <ac:grpSpMk id="170" creationId="{00286891-9866-DE50-EC30-CC06499A8053}"/>
          </ac:grpSpMkLst>
        </pc:grpChg>
        <pc:grpChg chg="del mod">
          <ac:chgData name="Tim Cook" userId="d1c7cfb340f2c7ab" providerId="LiveId" clId="{226C2A28-D507-4C23-B394-A335F4BF2D96}" dt="2023-02-01T02:41:33.182" v="533"/>
          <ac:grpSpMkLst>
            <pc:docMk/>
            <pc:sldMk cId="1559900975" sldId="362"/>
            <ac:grpSpMk id="174" creationId="{74719E25-DCA4-DF7A-3CB9-8C4A5398B409}"/>
          </ac:grpSpMkLst>
        </pc:grpChg>
        <pc:grpChg chg="del mod">
          <ac:chgData name="Tim Cook" userId="d1c7cfb340f2c7ab" providerId="LiveId" clId="{226C2A28-D507-4C23-B394-A335F4BF2D96}" dt="2023-02-01T02:41:33.182" v="532"/>
          <ac:grpSpMkLst>
            <pc:docMk/>
            <pc:sldMk cId="1559900975" sldId="362"/>
            <ac:grpSpMk id="178" creationId="{37FA3DAC-3683-3BD7-36AA-660704D1A9FA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82" creationId="{BA922579-7D90-0B34-A961-35DC91B684FE}"/>
          </ac:grpSpMkLst>
        </pc:grpChg>
        <pc:grpChg chg="del mod">
          <ac:chgData name="Tim Cook" userId="d1c7cfb340f2c7ab" providerId="LiveId" clId="{226C2A28-D507-4C23-B394-A335F4BF2D96}" dt="2023-02-01T02:41:44.113" v="544"/>
          <ac:grpSpMkLst>
            <pc:docMk/>
            <pc:sldMk cId="1559900975" sldId="362"/>
            <ac:grpSpMk id="185" creationId="{4962416A-D756-08E4-EB9E-228E6AD3FBE6}"/>
          </ac:grpSpMkLst>
        </pc:grpChg>
        <pc:grpChg chg="del mod">
          <ac:chgData name="Tim Cook" userId="d1c7cfb340f2c7ab" providerId="LiveId" clId="{226C2A28-D507-4C23-B394-A335F4BF2D96}" dt="2023-02-01T02:41:46.744" v="546"/>
          <ac:grpSpMkLst>
            <pc:docMk/>
            <pc:sldMk cId="1559900975" sldId="362"/>
            <ac:grpSpMk id="187" creationId="{A2D9C392-C0D4-F76A-C261-6F4F2A356B6A}"/>
          </ac:grpSpMkLst>
        </pc:grpChg>
        <pc:grpChg chg="del mod">
          <ac:chgData name="Tim Cook" userId="d1c7cfb340f2c7ab" providerId="LiveId" clId="{226C2A28-D507-4C23-B394-A335F4BF2D96}" dt="2023-02-01T02:41:51.306" v="551"/>
          <ac:grpSpMkLst>
            <pc:docMk/>
            <pc:sldMk cId="1559900975" sldId="362"/>
            <ac:grpSpMk id="190" creationId="{8ECA8E3D-6C5E-A09E-291E-EC4F4AF9FD4E}"/>
          </ac:grpSpMkLst>
        </pc:grpChg>
        <pc:grpChg chg="del mod">
          <ac:chgData name="Tim Cook" userId="d1c7cfb340f2c7ab" providerId="LiveId" clId="{226C2A28-D507-4C23-B394-A335F4BF2D96}" dt="2023-02-01T02:43:11.978" v="583"/>
          <ac:grpSpMkLst>
            <pc:docMk/>
            <pc:sldMk cId="1559900975" sldId="362"/>
            <ac:grpSpMk id="194" creationId="{6B2573D5-34D4-132C-6664-2946AE2350E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4" creationId="{995F4E31-2D89-1A3E-9B78-52E6B20C80A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5" creationId="{2941AE5E-6F9B-7EEA-A1D0-16670C257ABA}"/>
          </ac:grpSpMkLst>
        </pc:grpChg>
        <pc:grpChg chg="mod">
          <ac:chgData name="Tim Cook" userId="d1c7cfb340f2c7ab" providerId="LiveId" clId="{226C2A28-D507-4C23-B394-A335F4BF2D96}" dt="2023-02-01T02:42:08.259" v="569"/>
          <ac:grpSpMkLst>
            <pc:docMk/>
            <pc:sldMk cId="1559900975" sldId="362"/>
            <ac:grpSpMk id="208" creationId="{16EFB2B4-A5E4-E3EB-A1B6-207B1A46A99F}"/>
          </ac:grpSpMkLst>
        </pc:grpChg>
        <pc:grpChg chg="mod">
          <ac:chgData name="Tim Cook" userId="d1c7cfb340f2c7ab" providerId="LiveId" clId="{226C2A28-D507-4C23-B394-A335F4BF2D96}" dt="2023-02-01T02:42:11.683" v="575"/>
          <ac:grpSpMkLst>
            <pc:docMk/>
            <pc:sldMk cId="1559900975" sldId="362"/>
            <ac:grpSpMk id="214" creationId="{CD8F5841-8AAC-B60D-F552-063A3C1166F0}"/>
          </ac:grpSpMkLst>
        </pc:grpChg>
        <pc:grpChg chg="mod">
          <ac:chgData name="Tim Cook" userId="d1c7cfb340f2c7ab" providerId="LiveId" clId="{226C2A28-D507-4C23-B394-A335F4BF2D96}" dt="2023-02-01T02:43:16.747" v="591"/>
          <ac:grpSpMkLst>
            <pc:docMk/>
            <pc:sldMk cId="1559900975" sldId="362"/>
            <ac:grpSpMk id="219" creationId="{5EF067EC-5C07-FE4C-1FCD-AC4C9821EC70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7" creationId="{1B18B28C-BCB0-D7EF-F5CC-9B9A9E916EC4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3:30.743" v="605"/>
          <ac:grpSpMkLst>
            <pc:docMk/>
            <pc:sldMk cId="1559900975" sldId="362"/>
            <ac:grpSpMk id="229" creationId="{1140E2A3-365F-939D-5AAA-7FF97A27FF96}"/>
          </ac:grpSpMkLst>
        </pc:grpChg>
        <pc:grpChg chg="mod">
          <ac:chgData name="Tim Cook" userId="d1c7cfb340f2c7ab" providerId="LiveId" clId="{226C2A28-D507-4C23-B394-A335F4BF2D96}" dt="2023-02-01T02:43:26.386" v="604"/>
          <ac:grpSpMkLst>
            <pc:docMk/>
            <pc:sldMk cId="1559900975" sldId="362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43:35.096" v="610"/>
          <ac:grpSpMkLst>
            <pc:docMk/>
            <pc:sldMk cId="1559900975" sldId="362"/>
            <ac:grpSpMk id="237" creationId="{BEAB1B51-7A2E-C9AA-03C2-325340BEEBEC}"/>
          </ac:grpSpMkLst>
        </pc:grpChg>
        <pc:grpChg chg="mod">
          <ac:chgData name="Tim Cook" userId="d1c7cfb340f2c7ab" providerId="LiveId" clId="{226C2A28-D507-4C23-B394-A335F4BF2D96}" dt="2023-02-01T02:43:37.630" v="614"/>
          <ac:grpSpMkLst>
            <pc:docMk/>
            <pc:sldMk cId="1559900975" sldId="362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43:58.907" v="622"/>
          <ac:grpSpMkLst>
            <pc:docMk/>
            <pc:sldMk cId="1559900975" sldId="362"/>
            <ac:grpSpMk id="247" creationId="{755F69F3-B168-6A22-96C7-0E37D76DD268}"/>
          </ac:grpSpMkLst>
        </pc:grpChg>
        <pc:grpChg chg="mod">
          <ac:chgData name="Tim Cook" userId="d1c7cfb340f2c7ab" providerId="LiveId" clId="{226C2A28-D507-4C23-B394-A335F4BF2D96}" dt="2023-02-01T02:43:57.647" v="621"/>
          <ac:grpSpMkLst>
            <pc:docMk/>
            <pc:sldMk cId="1559900975" sldId="362"/>
            <ac:grpSpMk id="248" creationId="{D77C834B-E7B6-4C43-BFFC-EC4D6D67EFFD}"/>
          </ac:grpSpMkLst>
        </pc:grpChg>
        <pc:grpChg chg="mod">
          <ac:chgData name="Tim Cook" userId="d1c7cfb340f2c7ab" providerId="LiveId" clId="{226C2A28-D507-4C23-B394-A335F4BF2D96}" dt="2023-02-01T02:44:17.685" v="638" actId="1076"/>
          <ac:grpSpMkLst>
            <pc:docMk/>
            <pc:sldMk cId="1559900975" sldId="362"/>
            <ac:grpSpMk id="252" creationId="{3EDEAA6C-2C6A-0E94-1173-5FC83AAE9C69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1" creationId="{E2FEEE62-696D-1E6A-1B8C-962373FD895B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2" creationId="{7AB8D029-5447-284E-F17E-0E11E950B705}"/>
          </ac:grpSpMkLst>
        </pc:grpChg>
        <pc:inkChg chg="add del mod">
          <ac:chgData name="Tim Cook" userId="d1c7cfb340f2c7ab" providerId="LiveId" clId="{226C2A28-D507-4C23-B394-A335F4BF2D96}" dt="2023-02-01T02:37:22.143" v="285"/>
          <ac:inkMkLst>
            <pc:docMk/>
            <pc:sldMk cId="1559900975" sldId="362"/>
            <ac:inkMk id="3" creationId="{927A41A7-84F2-CFD2-51EE-43447B13DCCC}"/>
          </ac:inkMkLst>
        </pc:inkChg>
        <pc:inkChg chg="add del mod">
          <ac:chgData name="Tim Cook" userId="d1c7cfb340f2c7ab" providerId="LiveId" clId="{226C2A28-D507-4C23-B394-A335F4BF2D96}" dt="2023-02-01T02:37:22.143" v="284"/>
          <ac:inkMkLst>
            <pc:docMk/>
            <pc:sldMk cId="1559900975" sldId="362"/>
            <ac:inkMk id="4" creationId="{2BF9FFF6-B37B-B484-63F6-F11CB6D906A5}"/>
          </ac:inkMkLst>
        </pc:inkChg>
        <pc:inkChg chg="add del mod">
          <ac:chgData name="Tim Cook" userId="d1c7cfb340f2c7ab" providerId="LiveId" clId="{226C2A28-D507-4C23-B394-A335F4BF2D96}" dt="2023-02-01T02:37:26.166" v="291"/>
          <ac:inkMkLst>
            <pc:docMk/>
            <pc:sldMk cId="1559900975" sldId="362"/>
            <ac:inkMk id="6" creationId="{30F0DD7D-AFF2-799A-8EE9-4F454909C79F}"/>
          </ac:inkMkLst>
        </pc:inkChg>
        <pc:inkChg chg="add del mod">
          <ac:chgData name="Tim Cook" userId="d1c7cfb340f2c7ab" providerId="LiveId" clId="{226C2A28-D507-4C23-B394-A335F4BF2D96}" dt="2023-02-01T02:37:26.166" v="292"/>
          <ac:inkMkLst>
            <pc:docMk/>
            <pc:sldMk cId="1559900975" sldId="362"/>
            <ac:inkMk id="7" creationId="{0A81C594-61ED-8AA2-C4B5-3EF865133EDA}"/>
          </ac:inkMkLst>
        </pc:inkChg>
        <pc:inkChg chg="add del mod">
          <ac:chgData name="Tim Cook" userId="d1c7cfb340f2c7ab" providerId="LiveId" clId="{226C2A28-D507-4C23-B394-A335F4BF2D96}" dt="2023-02-01T02:37:26.166" v="290"/>
          <ac:inkMkLst>
            <pc:docMk/>
            <pc:sldMk cId="1559900975" sldId="362"/>
            <ac:inkMk id="8" creationId="{8B71D661-0166-A78F-3E99-BBAF57FCB737}"/>
          </ac:inkMkLst>
        </pc:inkChg>
        <pc:inkChg chg="add del mod">
          <ac:chgData name="Tim Cook" userId="d1c7cfb340f2c7ab" providerId="LiveId" clId="{226C2A28-D507-4C23-B394-A335F4BF2D96}" dt="2023-02-01T02:37:31.816" v="302"/>
          <ac:inkMkLst>
            <pc:docMk/>
            <pc:sldMk cId="1559900975" sldId="362"/>
            <ac:inkMk id="10" creationId="{5E3A42C0-6F4E-117C-F689-F9E7DC08E1C1}"/>
          </ac:inkMkLst>
        </pc:inkChg>
        <pc:inkChg chg="add del mod">
          <ac:chgData name="Tim Cook" userId="d1c7cfb340f2c7ab" providerId="LiveId" clId="{226C2A28-D507-4C23-B394-A335F4BF2D96}" dt="2023-02-01T02:37:31.816" v="305"/>
          <ac:inkMkLst>
            <pc:docMk/>
            <pc:sldMk cId="1559900975" sldId="362"/>
            <ac:inkMk id="11" creationId="{83D8F61E-AEF8-6E0E-F50A-AB0BC5A36D94}"/>
          </ac:inkMkLst>
        </pc:inkChg>
        <pc:inkChg chg="add del mod">
          <ac:chgData name="Tim Cook" userId="d1c7cfb340f2c7ab" providerId="LiveId" clId="{226C2A28-D507-4C23-B394-A335F4BF2D96}" dt="2023-02-01T02:37:31.816" v="300"/>
          <ac:inkMkLst>
            <pc:docMk/>
            <pc:sldMk cId="1559900975" sldId="362"/>
            <ac:inkMk id="12" creationId="{6CE72EF7-374B-37A5-C75E-5CE7A4068CCB}"/>
          </ac:inkMkLst>
        </pc:inkChg>
        <pc:inkChg chg="add del mod">
          <ac:chgData name="Tim Cook" userId="d1c7cfb340f2c7ab" providerId="LiveId" clId="{226C2A28-D507-4C23-B394-A335F4BF2D96}" dt="2023-02-01T02:37:31.816" v="304"/>
          <ac:inkMkLst>
            <pc:docMk/>
            <pc:sldMk cId="1559900975" sldId="362"/>
            <ac:inkMk id="13" creationId="{3BE3CC79-AA02-F5D7-3BB7-B82204DD8B65}"/>
          </ac:inkMkLst>
        </pc:inkChg>
        <pc:inkChg chg="add del mod">
          <ac:chgData name="Tim Cook" userId="d1c7cfb340f2c7ab" providerId="LiveId" clId="{226C2A28-D507-4C23-B394-A335F4BF2D96}" dt="2023-02-01T02:37:31.816" v="301"/>
          <ac:inkMkLst>
            <pc:docMk/>
            <pc:sldMk cId="1559900975" sldId="362"/>
            <ac:inkMk id="14" creationId="{64564877-EBA7-62D6-F0A7-15D3F3F24777}"/>
          </ac:inkMkLst>
        </pc:inkChg>
        <pc:inkChg chg="add del mod">
          <ac:chgData name="Tim Cook" userId="d1c7cfb340f2c7ab" providerId="LiveId" clId="{226C2A28-D507-4C23-B394-A335F4BF2D96}" dt="2023-02-01T02:37:31.816" v="303"/>
          <ac:inkMkLst>
            <pc:docMk/>
            <pc:sldMk cId="1559900975" sldId="362"/>
            <ac:inkMk id="15" creationId="{D659607E-6CD5-B211-F6C7-23A77C6F1D2F}"/>
          </ac:inkMkLst>
        </pc:inkChg>
        <pc:inkChg chg="add del mod">
          <ac:chgData name="Tim Cook" userId="d1c7cfb340f2c7ab" providerId="LiveId" clId="{226C2A28-D507-4C23-B394-A335F4BF2D96}" dt="2023-02-01T02:37:44.964" v="327"/>
          <ac:inkMkLst>
            <pc:docMk/>
            <pc:sldMk cId="1559900975" sldId="362"/>
            <ac:inkMk id="17" creationId="{05234C4B-76DC-7410-1D5F-BFC703B68957}"/>
          </ac:inkMkLst>
        </pc:inkChg>
        <pc:inkChg chg="add del mod">
          <ac:chgData name="Tim Cook" userId="d1c7cfb340f2c7ab" providerId="LiveId" clId="{226C2A28-D507-4C23-B394-A335F4BF2D96}" dt="2023-02-01T02:37:44.964" v="334"/>
          <ac:inkMkLst>
            <pc:docMk/>
            <pc:sldMk cId="1559900975" sldId="362"/>
            <ac:inkMk id="18" creationId="{DC8ED2ED-D320-9274-75E6-BD403E9B0086}"/>
          </ac:inkMkLst>
        </pc:inkChg>
        <pc:inkChg chg="add del mod">
          <ac:chgData name="Tim Cook" userId="d1c7cfb340f2c7ab" providerId="LiveId" clId="{226C2A28-D507-4C23-B394-A335F4BF2D96}" dt="2023-02-01T02:37:44.964" v="330"/>
          <ac:inkMkLst>
            <pc:docMk/>
            <pc:sldMk cId="1559900975" sldId="362"/>
            <ac:inkMk id="19" creationId="{42F9DE53-0B44-EABE-C3F3-661B1AEE59F1}"/>
          </ac:inkMkLst>
        </pc:inkChg>
        <pc:inkChg chg="add del mod">
          <ac:chgData name="Tim Cook" userId="d1c7cfb340f2c7ab" providerId="LiveId" clId="{226C2A28-D507-4C23-B394-A335F4BF2D96}" dt="2023-02-01T02:37:44.964" v="343"/>
          <ac:inkMkLst>
            <pc:docMk/>
            <pc:sldMk cId="1559900975" sldId="362"/>
            <ac:inkMk id="20" creationId="{F64E3956-FDEB-DD38-0344-FBEFFCBAD14F}"/>
          </ac:inkMkLst>
        </pc:inkChg>
        <pc:inkChg chg="add del mod">
          <ac:chgData name="Tim Cook" userId="d1c7cfb340f2c7ab" providerId="LiveId" clId="{226C2A28-D507-4C23-B394-A335F4BF2D96}" dt="2023-02-01T02:37:44.964" v="337"/>
          <ac:inkMkLst>
            <pc:docMk/>
            <pc:sldMk cId="1559900975" sldId="362"/>
            <ac:inkMk id="21" creationId="{ED8BF836-EF54-EEB1-F710-4459561D2FD2}"/>
          </ac:inkMkLst>
        </pc:inkChg>
        <pc:inkChg chg="add del mod">
          <ac:chgData name="Tim Cook" userId="d1c7cfb340f2c7ab" providerId="LiveId" clId="{226C2A28-D507-4C23-B394-A335F4BF2D96}" dt="2023-02-01T02:37:44.964" v="333"/>
          <ac:inkMkLst>
            <pc:docMk/>
            <pc:sldMk cId="1559900975" sldId="362"/>
            <ac:inkMk id="22" creationId="{4AE5452B-9F9F-4732-87C8-C416BE1E0519}"/>
          </ac:inkMkLst>
        </pc:inkChg>
        <pc:inkChg chg="add del mod">
          <ac:chgData name="Tim Cook" userId="d1c7cfb340f2c7ab" providerId="LiveId" clId="{226C2A28-D507-4C23-B394-A335F4BF2D96}" dt="2023-02-01T02:37:44.964" v="339"/>
          <ac:inkMkLst>
            <pc:docMk/>
            <pc:sldMk cId="1559900975" sldId="362"/>
            <ac:inkMk id="23" creationId="{FF7959A8-1AD4-3A99-33A1-AD08157C2D57}"/>
          </ac:inkMkLst>
        </pc:inkChg>
        <pc:inkChg chg="add del mod">
          <ac:chgData name="Tim Cook" userId="d1c7cfb340f2c7ab" providerId="LiveId" clId="{226C2A28-D507-4C23-B394-A335F4BF2D96}" dt="2023-02-01T02:37:44.964" v="328"/>
          <ac:inkMkLst>
            <pc:docMk/>
            <pc:sldMk cId="1559900975" sldId="362"/>
            <ac:inkMk id="24" creationId="{4E646EC4-0599-4206-D465-5FB774AB1D6F}"/>
          </ac:inkMkLst>
        </pc:inkChg>
        <pc:inkChg chg="add del mod">
          <ac:chgData name="Tim Cook" userId="d1c7cfb340f2c7ab" providerId="LiveId" clId="{226C2A28-D507-4C23-B394-A335F4BF2D96}" dt="2023-02-01T02:37:44.964" v="340"/>
          <ac:inkMkLst>
            <pc:docMk/>
            <pc:sldMk cId="1559900975" sldId="362"/>
            <ac:inkMk id="25" creationId="{9FCC663B-DC72-4D12-F142-8657FA4DFCF5}"/>
          </ac:inkMkLst>
        </pc:inkChg>
        <pc:inkChg chg="add del mod">
          <ac:chgData name="Tim Cook" userId="d1c7cfb340f2c7ab" providerId="LiveId" clId="{226C2A28-D507-4C23-B394-A335F4BF2D96}" dt="2023-02-01T02:37:44.964" v="329"/>
          <ac:inkMkLst>
            <pc:docMk/>
            <pc:sldMk cId="1559900975" sldId="362"/>
            <ac:inkMk id="27" creationId="{896040F5-61E6-6F55-D584-55D7D4FA60E0}"/>
          </ac:inkMkLst>
        </pc:inkChg>
        <pc:inkChg chg="add del mod">
          <ac:chgData name="Tim Cook" userId="d1c7cfb340f2c7ab" providerId="LiveId" clId="{226C2A28-D507-4C23-B394-A335F4BF2D96}" dt="2023-02-01T02:37:44.964" v="342"/>
          <ac:inkMkLst>
            <pc:docMk/>
            <pc:sldMk cId="1559900975" sldId="362"/>
            <ac:inkMk id="28" creationId="{D48F2622-645F-207F-142E-733D71BF7B1A}"/>
          </ac:inkMkLst>
        </pc:inkChg>
        <pc:inkChg chg="add del mod">
          <ac:chgData name="Tim Cook" userId="d1c7cfb340f2c7ab" providerId="LiveId" clId="{226C2A28-D507-4C23-B394-A335F4BF2D96}" dt="2023-02-01T02:37:44.964" v="335"/>
          <ac:inkMkLst>
            <pc:docMk/>
            <pc:sldMk cId="1559900975" sldId="362"/>
            <ac:inkMk id="29" creationId="{D8B65F2D-CCD5-2B6E-795E-913B7B7E985D}"/>
          </ac:inkMkLst>
        </pc:inkChg>
        <pc:inkChg chg="add del mod">
          <ac:chgData name="Tim Cook" userId="d1c7cfb340f2c7ab" providerId="LiveId" clId="{226C2A28-D507-4C23-B394-A335F4BF2D96}" dt="2023-02-01T02:37:44.964" v="338"/>
          <ac:inkMkLst>
            <pc:docMk/>
            <pc:sldMk cId="1559900975" sldId="362"/>
            <ac:inkMk id="30" creationId="{A7418DC2-DC31-F5D0-2EC8-74EBB56A0EA6}"/>
          </ac:inkMkLst>
        </pc:inkChg>
        <pc:inkChg chg="add del mod">
          <ac:chgData name="Tim Cook" userId="d1c7cfb340f2c7ab" providerId="LiveId" clId="{226C2A28-D507-4C23-B394-A335F4BF2D96}" dt="2023-02-01T02:37:44.964" v="341"/>
          <ac:inkMkLst>
            <pc:docMk/>
            <pc:sldMk cId="1559900975" sldId="362"/>
            <ac:inkMk id="31" creationId="{055A6210-7159-6DBC-A270-14E86D39CEC6}"/>
          </ac:inkMkLst>
        </pc:inkChg>
        <pc:inkChg chg="add del mod">
          <ac:chgData name="Tim Cook" userId="d1c7cfb340f2c7ab" providerId="LiveId" clId="{226C2A28-D507-4C23-B394-A335F4BF2D96}" dt="2023-02-01T02:37:44.964" v="336"/>
          <ac:inkMkLst>
            <pc:docMk/>
            <pc:sldMk cId="1559900975" sldId="362"/>
            <ac:inkMk id="32" creationId="{9E82DCEE-AFB5-59B6-1F4E-5A2F104124A9}"/>
          </ac:inkMkLst>
        </pc:inkChg>
        <pc:inkChg chg="add del mod">
          <ac:chgData name="Tim Cook" userId="d1c7cfb340f2c7ab" providerId="LiveId" clId="{226C2A28-D507-4C23-B394-A335F4BF2D96}" dt="2023-02-01T02:37:44.964" v="326"/>
          <ac:inkMkLst>
            <pc:docMk/>
            <pc:sldMk cId="1559900975" sldId="362"/>
            <ac:inkMk id="33" creationId="{3D472E4E-36EF-7486-8072-1130BEEA713E}"/>
          </ac:inkMkLst>
        </pc:inkChg>
        <pc:inkChg chg="add del mod">
          <ac:chgData name="Tim Cook" userId="d1c7cfb340f2c7ab" providerId="LiveId" clId="{226C2A28-D507-4C23-B394-A335F4BF2D96}" dt="2023-02-01T02:37:44.964" v="332"/>
          <ac:inkMkLst>
            <pc:docMk/>
            <pc:sldMk cId="1559900975" sldId="362"/>
            <ac:inkMk id="34" creationId="{148083CA-9BFC-D1D3-12DC-A35E8A3CDE6E}"/>
          </ac:inkMkLst>
        </pc:inkChg>
        <pc:inkChg chg="add del mod">
          <ac:chgData name="Tim Cook" userId="d1c7cfb340f2c7ab" providerId="LiveId" clId="{226C2A28-D507-4C23-B394-A335F4BF2D96}" dt="2023-02-01T02:37:44.964" v="331"/>
          <ac:inkMkLst>
            <pc:docMk/>
            <pc:sldMk cId="1559900975" sldId="362"/>
            <ac:inkMk id="35" creationId="{6D133CA8-D7EE-3B8D-9FE8-245EDDE09F4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8" creationId="{CB8AB796-0AED-D16B-0D1B-C14E1B09624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9" creationId="{2B436CAF-AAA3-9601-9F2F-7EE7708B07A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1" creationId="{8DA8E019-99C8-7260-E848-B1FB60B16A4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2" creationId="{66D98934-D136-7A74-D24E-E3555FFC3890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4" creationId="{BADD745A-B298-25DC-B354-76889E10BE0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5" creationId="{8BF8FE07-0216-D96E-2038-B17ABB99833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7" creationId="{731462FC-E76B-5CFC-ABB7-505DC85F957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9" creationId="{CFAC6009-B16E-571F-9A79-A35DD6D0C99A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1" creationId="{FE5573D4-FDBC-E0D9-58AD-B59640C81BF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2" creationId="{BAF443E0-50B4-AA94-FCFB-3712C3532FD1}"/>
          </ac:inkMkLst>
        </pc:inkChg>
        <pc:inkChg chg="add del mod">
          <ac:chgData name="Tim Cook" userId="d1c7cfb340f2c7ab" providerId="LiveId" clId="{226C2A28-D507-4C23-B394-A335F4BF2D96}" dt="2023-02-01T02:40:49.530" v="492"/>
          <ac:inkMkLst>
            <pc:docMk/>
            <pc:sldMk cId="1559900975" sldId="362"/>
            <ac:inkMk id="54" creationId="{052F12E4-07B8-CC39-5381-43D3AF8B2055}"/>
          </ac:inkMkLst>
        </pc:inkChg>
        <pc:inkChg chg="add del mod">
          <ac:chgData name="Tim Cook" userId="d1c7cfb340f2c7ab" providerId="LiveId" clId="{226C2A28-D507-4C23-B394-A335F4BF2D96}" dt="2023-02-01T02:40:49.257" v="491"/>
          <ac:inkMkLst>
            <pc:docMk/>
            <pc:sldMk cId="1559900975" sldId="362"/>
            <ac:inkMk id="55" creationId="{56F0F92D-8329-4E14-2F97-AD2097CF1258}"/>
          </ac:inkMkLst>
        </pc:inkChg>
        <pc:inkChg chg="add del mod">
          <ac:chgData name="Tim Cook" userId="d1c7cfb340f2c7ab" providerId="LiveId" clId="{226C2A28-D507-4C23-B394-A335F4BF2D96}" dt="2023-02-01T02:40:48.500" v="489"/>
          <ac:inkMkLst>
            <pc:docMk/>
            <pc:sldMk cId="1559900975" sldId="362"/>
            <ac:inkMk id="56" creationId="{D1AC68BD-9E2E-0FF6-B093-2AED4DABDA36}"/>
          </ac:inkMkLst>
        </pc:inkChg>
        <pc:inkChg chg="add del mod">
          <ac:chgData name="Tim Cook" userId="d1c7cfb340f2c7ab" providerId="LiveId" clId="{226C2A28-D507-4C23-B394-A335F4BF2D96}" dt="2023-02-01T02:40:48.508" v="490"/>
          <ac:inkMkLst>
            <pc:docMk/>
            <pc:sldMk cId="1559900975" sldId="362"/>
            <ac:inkMk id="57" creationId="{C0C58BAF-F246-ED03-08D5-26D910859C1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8" creationId="{F55297D3-EEAB-0DC5-855E-75DBC1370D23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9" creationId="{1E1C9959-63ED-F885-336E-2AD06BB822F2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60" creationId="{648280AF-C8B6-2FFA-E99E-065E2578ADD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3" creationId="{D3174475-FE1E-92CA-DF1F-1F7FEA4C6BB9}"/>
          </ac:inkMkLst>
        </pc:inkChg>
        <pc:inkChg chg="add del mod">
          <ac:chgData name="Tim Cook" userId="d1c7cfb340f2c7ab" providerId="LiveId" clId="{226C2A28-D507-4C23-B394-A335F4BF2D96}" dt="2023-02-01T02:38:20.525" v="372"/>
          <ac:inkMkLst>
            <pc:docMk/>
            <pc:sldMk cId="1559900975" sldId="362"/>
            <ac:inkMk id="64" creationId="{AEC02FF5-E813-6340-3653-F5F74486A8D0}"/>
          </ac:inkMkLst>
        </pc:inkChg>
        <pc:inkChg chg="add del mod">
          <ac:chgData name="Tim Cook" userId="d1c7cfb340f2c7ab" providerId="LiveId" clId="{226C2A28-D507-4C23-B394-A335F4BF2D96}" dt="2023-02-01T02:38:20.742" v="373"/>
          <ac:inkMkLst>
            <pc:docMk/>
            <pc:sldMk cId="1559900975" sldId="362"/>
            <ac:inkMk id="65" creationId="{C75E4368-110B-B908-4122-99E72AD028A1}"/>
          </ac:inkMkLst>
        </pc:inkChg>
        <pc:inkChg chg="add del">
          <ac:chgData name="Tim Cook" userId="d1c7cfb340f2c7ab" providerId="LiveId" clId="{226C2A28-D507-4C23-B394-A335F4BF2D96}" dt="2023-02-01T02:38:23.263" v="375"/>
          <ac:inkMkLst>
            <pc:docMk/>
            <pc:sldMk cId="1559900975" sldId="362"/>
            <ac:inkMk id="67" creationId="{7C85BAAC-D872-552E-5213-FE15AE03F3A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8" creationId="{AC06C5D5-8A03-BBB2-6D45-34B004A238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9" creationId="{0813F411-ADFF-9647-7B2C-68DCCE64F001}"/>
          </ac:inkMkLst>
        </pc:inkChg>
        <pc:inkChg chg="add del">
          <ac:chgData name="Tim Cook" userId="d1c7cfb340f2c7ab" providerId="LiveId" clId="{226C2A28-D507-4C23-B394-A335F4BF2D96}" dt="2023-02-01T02:38:33.447" v="385"/>
          <ac:inkMkLst>
            <pc:docMk/>
            <pc:sldMk cId="1559900975" sldId="362"/>
            <ac:inkMk id="71" creationId="{CDEFEAF4-50E7-7C56-2679-903CF31F9FC4}"/>
          </ac:inkMkLst>
        </pc:inkChg>
        <pc:inkChg chg="add del mod">
          <ac:chgData name="Tim Cook" userId="d1c7cfb340f2c7ab" providerId="LiveId" clId="{226C2A28-D507-4C23-B394-A335F4BF2D96}" dt="2023-02-01T02:38:33.455" v="387"/>
          <ac:inkMkLst>
            <pc:docMk/>
            <pc:sldMk cId="1559900975" sldId="362"/>
            <ac:inkMk id="72" creationId="{DD90D56D-153A-F29D-6A7D-32119389B049}"/>
          </ac:inkMkLst>
        </pc:inkChg>
        <pc:inkChg chg="add del mod">
          <ac:chgData name="Tim Cook" userId="d1c7cfb340f2c7ab" providerId="LiveId" clId="{226C2A28-D507-4C23-B394-A335F4BF2D96}" dt="2023-02-01T02:38:33.455" v="389"/>
          <ac:inkMkLst>
            <pc:docMk/>
            <pc:sldMk cId="1559900975" sldId="362"/>
            <ac:inkMk id="73" creationId="{F80EC2B2-FBCE-B1D7-464D-741DBA483348}"/>
          </ac:inkMkLst>
        </pc:inkChg>
        <pc:inkChg chg="add del">
          <ac:chgData name="Tim Cook" userId="d1c7cfb340f2c7ab" providerId="LiveId" clId="{226C2A28-D507-4C23-B394-A335F4BF2D96}" dt="2023-02-01T02:38:33.455" v="388"/>
          <ac:inkMkLst>
            <pc:docMk/>
            <pc:sldMk cId="1559900975" sldId="362"/>
            <ac:inkMk id="75" creationId="{F63EC063-6C84-C399-539C-7EA33D174B16}"/>
          </ac:inkMkLst>
        </pc:inkChg>
        <pc:inkChg chg="add del">
          <ac:chgData name="Tim Cook" userId="d1c7cfb340f2c7ab" providerId="LiveId" clId="{226C2A28-D507-4C23-B394-A335F4BF2D96}" dt="2023-02-01T02:38:33.455" v="386"/>
          <ac:inkMkLst>
            <pc:docMk/>
            <pc:sldMk cId="1559900975" sldId="362"/>
            <ac:inkMk id="76" creationId="{8F454795-A2E6-C75C-29A2-851E85B3E7DC}"/>
          </ac:inkMkLst>
        </pc:inkChg>
        <pc:inkChg chg="add del">
          <ac:chgData name="Tim Cook" userId="d1c7cfb340f2c7ab" providerId="LiveId" clId="{226C2A28-D507-4C23-B394-A335F4BF2D96}" dt="2023-02-01T02:38:37.023" v="395"/>
          <ac:inkMkLst>
            <pc:docMk/>
            <pc:sldMk cId="1559900975" sldId="362"/>
            <ac:inkMk id="77" creationId="{BF14CCCA-4411-9FCF-610D-FBD60F04F0A0}"/>
          </ac:inkMkLst>
        </pc:inkChg>
        <pc:inkChg chg="add del">
          <ac:chgData name="Tim Cook" userId="d1c7cfb340f2c7ab" providerId="LiveId" clId="{226C2A28-D507-4C23-B394-A335F4BF2D96}" dt="2023-02-01T02:38:37.023" v="394"/>
          <ac:inkMkLst>
            <pc:docMk/>
            <pc:sldMk cId="1559900975" sldId="362"/>
            <ac:inkMk id="78" creationId="{17CCAAA2-439A-4B5D-6775-F12D2238203A}"/>
          </ac:inkMkLst>
        </pc:inkChg>
        <pc:inkChg chg="add del">
          <ac:chgData name="Tim Cook" userId="d1c7cfb340f2c7ab" providerId="LiveId" clId="{226C2A28-D507-4C23-B394-A335F4BF2D96}" dt="2023-02-01T02:38:37.023" v="393"/>
          <ac:inkMkLst>
            <pc:docMk/>
            <pc:sldMk cId="1559900975" sldId="362"/>
            <ac:inkMk id="79" creationId="{09B19A2F-6BA7-ACDC-7427-C4BBADD3C818}"/>
          </ac:inkMkLst>
        </pc:inkChg>
        <pc:inkChg chg="add del">
          <ac:chgData name="Tim Cook" userId="d1c7cfb340f2c7ab" providerId="LiveId" clId="{226C2A28-D507-4C23-B394-A335F4BF2D96}" dt="2023-02-01T02:39:05.104" v="424"/>
          <ac:inkMkLst>
            <pc:docMk/>
            <pc:sldMk cId="1559900975" sldId="362"/>
            <ac:inkMk id="80" creationId="{2F72E46D-521D-6D82-5CE4-FB56917B545A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1" creationId="{6D0CD5F1-7E9D-3767-E211-A59FCB59E86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2" creationId="{D18EB75F-CA7B-7EE6-0EA2-9A52F29C1E61}"/>
          </ac:inkMkLst>
        </pc:inkChg>
        <pc:inkChg chg="add del mod">
          <ac:chgData name="Tim Cook" userId="d1c7cfb340f2c7ab" providerId="LiveId" clId="{226C2A28-D507-4C23-B394-A335F4BF2D96}" dt="2023-02-01T02:38:42.726" v="405"/>
          <ac:inkMkLst>
            <pc:docMk/>
            <pc:sldMk cId="1559900975" sldId="362"/>
            <ac:inkMk id="83" creationId="{B73AA38E-DAC0-7FF3-32F5-7EF3AB34A4C9}"/>
          </ac:inkMkLst>
        </pc:inkChg>
        <pc:inkChg chg="add del mod">
          <ac:chgData name="Tim Cook" userId="d1c7cfb340f2c7ab" providerId="LiveId" clId="{226C2A28-D507-4C23-B394-A335F4BF2D96}" dt="2023-02-01T02:38:42.726" v="403"/>
          <ac:inkMkLst>
            <pc:docMk/>
            <pc:sldMk cId="1559900975" sldId="362"/>
            <ac:inkMk id="84" creationId="{440AF880-EEA0-1834-B8C4-AB4F22D72A5E}"/>
          </ac:inkMkLst>
        </pc:inkChg>
        <pc:inkChg chg="add del mod">
          <ac:chgData name="Tim Cook" userId="d1c7cfb340f2c7ab" providerId="LiveId" clId="{226C2A28-D507-4C23-B394-A335F4BF2D96}" dt="2023-02-01T02:38:42.726" v="404"/>
          <ac:inkMkLst>
            <pc:docMk/>
            <pc:sldMk cId="1559900975" sldId="362"/>
            <ac:inkMk id="85" creationId="{03462C3A-E114-D68D-8F9C-BCB9F75464F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7" creationId="{32FA676D-135D-F140-237C-751F5A6CF3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8" creationId="{73F96A52-6B4F-A925-9A09-4B2B6695177B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9" creationId="{7610BAAA-5AC9-C7C9-D159-3E4C1F2AE54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1" creationId="{AEA9AB5C-F066-6FAA-A531-7D83EC7AF24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2" creationId="{842727C8-41C2-8F7B-E64B-4B778CF97720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3" creationId="{62AD4A38-A4DB-57C3-19B2-1286FDC182AB}"/>
          </ac:inkMkLst>
        </pc:inkChg>
        <pc:inkChg chg="add del">
          <ac:chgData name="Tim Cook" userId="d1c7cfb340f2c7ab" providerId="LiveId" clId="{226C2A28-D507-4C23-B394-A335F4BF2D96}" dt="2023-02-01T02:38:50.916" v="416"/>
          <ac:inkMkLst>
            <pc:docMk/>
            <pc:sldMk cId="1559900975" sldId="362"/>
            <ac:inkMk id="94" creationId="{50A68594-63E1-551B-A9D0-84516874277A}"/>
          </ac:inkMkLst>
        </pc:inkChg>
        <pc:inkChg chg="add del mod">
          <ac:chgData name="Tim Cook" userId="d1c7cfb340f2c7ab" providerId="LiveId" clId="{226C2A28-D507-4C23-B394-A335F4BF2D96}" dt="2023-02-01T02:39:06.355" v="426"/>
          <ac:inkMkLst>
            <pc:docMk/>
            <pc:sldMk cId="1559900975" sldId="362"/>
            <ac:inkMk id="95" creationId="{D91000CF-F516-CF80-C3D4-D3CDB4C0741A}"/>
          </ac:inkMkLst>
        </pc:inkChg>
        <pc:inkChg chg="add del mod">
          <ac:chgData name="Tim Cook" userId="d1c7cfb340f2c7ab" providerId="LiveId" clId="{226C2A28-D507-4C23-B394-A335F4BF2D96}" dt="2023-02-01T02:39:06.355" v="427"/>
          <ac:inkMkLst>
            <pc:docMk/>
            <pc:sldMk cId="1559900975" sldId="362"/>
            <ac:inkMk id="96" creationId="{B51CBA13-57DF-25F7-6ECC-3A5459D98865}"/>
          </ac:inkMkLst>
        </pc:inkChg>
        <pc:inkChg chg="add del mod">
          <ac:chgData name="Tim Cook" userId="d1c7cfb340f2c7ab" providerId="LiveId" clId="{226C2A28-D507-4C23-B394-A335F4BF2D96}" dt="2023-02-01T02:38:53.699" v="420"/>
          <ac:inkMkLst>
            <pc:docMk/>
            <pc:sldMk cId="1559900975" sldId="362"/>
            <ac:inkMk id="99" creationId="{B28EDE52-4827-FC69-1824-192C4FA7428D}"/>
          </ac:inkMkLst>
        </pc:inkChg>
        <pc:inkChg chg="add del">
          <ac:chgData name="Tim Cook" userId="d1c7cfb340f2c7ab" providerId="LiveId" clId="{226C2A28-D507-4C23-B394-A335F4BF2D96}" dt="2023-02-01T02:39:01.068" v="422"/>
          <ac:inkMkLst>
            <pc:docMk/>
            <pc:sldMk cId="1559900975" sldId="362"/>
            <ac:inkMk id="101" creationId="{3129274E-2540-7C11-C5BF-49B265534943}"/>
          </ac:inkMkLst>
        </pc:inkChg>
        <pc:inkChg chg="add del">
          <ac:chgData name="Tim Cook" userId="d1c7cfb340f2c7ab" providerId="LiveId" clId="{226C2A28-D507-4C23-B394-A335F4BF2D96}" dt="2023-02-01T02:39:05.702" v="425"/>
          <ac:inkMkLst>
            <pc:docMk/>
            <pc:sldMk cId="1559900975" sldId="362"/>
            <ac:inkMk id="102" creationId="{3C1EB19B-0546-ABBA-831D-3A34C7566442}"/>
          </ac:inkMkLst>
        </pc:inkChg>
        <pc:inkChg chg="add del">
          <ac:chgData name="Tim Cook" userId="d1c7cfb340f2c7ab" providerId="LiveId" clId="{226C2A28-D507-4C23-B394-A335F4BF2D96}" dt="2023-02-01T02:39:37.157" v="445"/>
          <ac:inkMkLst>
            <pc:docMk/>
            <pc:sldMk cId="1559900975" sldId="362"/>
            <ac:inkMk id="103" creationId="{3061CFD5-F4AC-ABF5-93D9-1C91BBB8118D}"/>
          </ac:inkMkLst>
        </pc:inkChg>
        <pc:inkChg chg="add del">
          <ac:chgData name="Tim Cook" userId="d1c7cfb340f2c7ab" providerId="LiveId" clId="{226C2A28-D507-4C23-B394-A335F4BF2D96}" dt="2023-02-01T02:39:19.880" v="433"/>
          <ac:inkMkLst>
            <pc:docMk/>
            <pc:sldMk cId="1559900975" sldId="362"/>
            <ac:inkMk id="104" creationId="{44542BF0-952F-4F55-4A54-B25EB38A7D54}"/>
          </ac:inkMkLst>
        </pc:inkChg>
        <pc:inkChg chg="add del">
          <ac:chgData name="Tim Cook" userId="d1c7cfb340f2c7ab" providerId="LiveId" clId="{226C2A28-D507-4C23-B394-A335F4BF2D96}" dt="2023-02-01T02:39:19.880" v="432"/>
          <ac:inkMkLst>
            <pc:docMk/>
            <pc:sldMk cId="1559900975" sldId="362"/>
            <ac:inkMk id="105" creationId="{AB6FC2D3-D342-4484-43EF-2090D184D53C}"/>
          </ac:inkMkLst>
        </pc:inkChg>
        <pc:inkChg chg="add del mod">
          <ac:chgData name="Tim Cook" userId="d1c7cfb340f2c7ab" providerId="LiveId" clId="{226C2A28-D507-4C23-B394-A335F4BF2D96}" dt="2023-02-01T02:39:33.963" v="444"/>
          <ac:inkMkLst>
            <pc:docMk/>
            <pc:sldMk cId="1559900975" sldId="362"/>
            <ac:inkMk id="106" creationId="{B161BCBB-67BF-5C73-81D8-EE24D0DC67D5}"/>
          </ac:inkMkLst>
        </pc:inkChg>
        <pc:inkChg chg="add del mod">
          <ac:chgData name="Tim Cook" userId="d1c7cfb340f2c7ab" providerId="LiveId" clId="{226C2A28-D507-4C23-B394-A335F4BF2D96}" dt="2023-02-01T02:39:25.196" v="438"/>
          <ac:inkMkLst>
            <pc:docMk/>
            <pc:sldMk cId="1559900975" sldId="362"/>
            <ac:inkMk id="107" creationId="{7B08901D-3F02-5698-6D30-60DAD80D894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08" creationId="{602FB37A-B627-4632-6180-D8552F06A23A}"/>
          </ac:inkMkLst>
        </pc:inkChg>
        <pc:inkChg chg="add del mod">
          <ac:chgData name="Tim Cook" userId="d1c7cfb340f2c7ab" providerId="LiveId" clId="{226C2A28-D507-4C23-B394-A335F4BF2D96}" dt="2023-02-01T02:39:28.393" v="441"/>
          <ac:inkMkLst>
            <pc:docMk/>
            <pc:sldMk cId="1559900975" sldId="362"/>
            <ac:inkMk id="110" creationId="{518C20D2-118E-7095-408C-F11329384506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2" creationId="{121A162E-92EA-ABE7-DFEC-982FB1D34F32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4" creationId="{5558B893-0D84-049B-D298-E110A0AEDC54}"/>
          </ac:inkMkLst>
        </pc:inkChg>
        <pc:inkChg chg="add del">
          <ac:chgData name="Tim Cook" userId="d1c7cfb340f2c7ab" providerId="LiveId" clId="{226C2A28-D507-4C23-B394-A335F4BF2D96}" dt="2023-02-01T02:39:41.571" v="448"/>
          <ac:inkMkLst>
            <pc:docMk/>
            <pc:sldMk cId="1559900975" sldId="362"/>
            <ac:inkMk id="115" creationId="{4FCBF26E-B7DF-DB3D-0829-BC0F207C0617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6" creationId="{D0377872-522C-17DC-5657-EB32612D0E0B}"/>
          </ac:inkMkLst>
        </pc:inkChg>
        <pc:inkChg chg="add del">
          <ac:chgData name="Tim Cook" userId="d1c7cfb340f2c7ab" providerId="LiveId" clId="{226C2A28-D507-4C23-B394-A335F4BF2D96}" dt="2023-02-01T02:40:02.776" v="465"/>
          <ac:inkMkLst>
            <pc:docMk/>
            <pc:sldMk cId="1559900975" sldId="362"/>
            <ac:inkMk id="117" creationId="{B237483A-1978-E3CF-362F-4F7B98939653}"/>
          </ac:inkMkLst>
        </pc:inkChg>
        <pc:inkChg chg="add del mod">
          <ac:chgData name="Tim Cook" userId="d1c7cfb340f2c7ab" providerId="LiveId" clId="{226C2A28-D507-4C23-B394-A335F4BF2D96}" dt="2023-02-01T02:40:02.776" v="464"/>
          <ac:inkMkLst>
            <pc:docMk/>
            <pc:sldMk cId="1559900975" sldId="362"/>
            <ac:inkMk id="118" creationId="{482FCB07-5A29-7725-98AB-2835D514B7DF}"/>
          </ac:inkMkLst>
        </pc:inkChg>
        <pc:inkChg chg="add del mod">
          <ac:chgData name="Tim Cook" userId="d1c7cfb340f2c7ab" providerId="LiveId" clId="{226C2A28-D507-4C23-B394-A335F4BF2D96}" dt="2023-02-01T02:39:57.280" v="458"/>
          <ac:inkMkLst>
            <pc:docMk/>
            <pc:sldMk cId="1559900975" sldId="362"/>
            <ac:inkMk id="119" creationId="{07BAA53E-1AF3-3B60-B0C5-9169BF5C8040}"/>
          </ac:inkMkLst>
        </pc:inkChg>
        <pc:inkChg chg="add del">
          <ac:chgData name="Tim Cook" userId="d1c7cfb340f2c7ab" providerId="LiveId" clId="{226C2A28-D507-4C23-B394-A335F4BF2D96}" dt="2023-02-01T02:39:56.478" v="456"/>
          <ac:inkMkLst>
            <pc:docMk/>
            <pc:sldMk cId="1559900975" sldId="362"/>
            <ac:inkMk id="120" creationId="{4F7305F1-E56F-BB6E-2B52-7A54EB149176}"/>
          </ac:inkMkLst>
        </pc:inkChg>
        <pc:inkChg chg="add del">
          <ac:chgData name="Tim Cook" userId="d1c7cfb340f2c7ab" providerId="LiveId" clId="{226C2A28-D507-4C23-B394-A335F4BF2D96}" dt="2023-02-01T02:39:56.478" v="455"/>
          <ac:inkMkLst>
            <pc:docMk/>
            <pc:sldMk cId="1559900975" sldId="362"/>
            <ac:inkMk id="121" creationId="{8FBD62E2-425E-2B35-CD88-EB4336DE6B32}"/>
          </ac:inkMkLst>
        </pc:inkChg>
        <pc:inkChg chg="add del">
          <ac:chgData name="Tim Cook" userId="d1c7cfb340f2c7ab" providerId="LiveId" clId="{226C2A28-D507-4C23-B394-A335F4BF2D96}" dt="2023-02-01T02:40:02.776" v="467"/>
          <ac:inkMkLst>
            <pc:docMk/>
            <pc:sldMk cId="1559900975" sldId="362"/>
            <ac:inkMk id="123" creationId="{8F1BBF2C-C65F-F778-0736-BD62CE73710A}"/>
          </ac:inkMkLst>
        </pc:inkChg>
        <pc:inkChg chg="add del">
          <ac:chgData name="Tim Cook" userId="d1c7cfb340f2c7ab" providerId="LiveId" clId="{226C2A28-D507-4C23-B394-A335F4BF2D96}" dt="2023-02-01T02:40:02.776" v="466"/>
          <ac:inkMkLst>
            <pc:docMk/>
            <pc:sldMk cId="1559900975" sldId="362"/>
            <ac:inkMk id="124" creationId="{4D1B7C6F-CABE-95F8-9CF7-B04427FE9146}"/>
          </ac:inkMkLst>
        </pc:inkChg>
        <pc:inkChg chg="add del">
          <ac:chgData name="Tim Cook" userId="d1c7cfb340f2c7ab" providerId="LiveId" clId="{226C2A28-D507-4C23-B394-A335F4BF2D96}" dt="2023-02-01T02:40:04.123" v="468"/>
          <ac:inkMkLst>
            <pc:docMk/>
            <pc:sldMk cId="1559900975" sldId="362"/>
            <ac:inkMk id="125" creationId="{926E038E-6B8B-A91B-3459-EC2960FF8548}"/>
          </ac:inkMkLst>
        </pc:inkChg>
        <pc:inkChg chg="add del">
          <ac:chgData name="Tim Cook" userId="d1c7cfb340f2c7ab" providerId="LiveId" clId="{226C2A28-D507-4C23-B394-A335F4BF2D96}" dt="2023-02-01T02:40:01.782" v="463"/>
          <ac:inkMkLst>
            <pc:docMk/>
            <pc:sldMk cId="1559900975" sldId="362"/>
            <ac:inkMk id="126" creationId="{F991D8BF-4600-2C87-39B2-349C5F385430}"/>
          </ac:inkMkLst>
        </pc:inkChg>
        <pc:inkChg chg="add del">
          <ac:chgData name="Tim Cook" userId="d1c7cfb340f2c7ab" providerId="LiveId" clId="{226C2A28-D507-4C23-B394-A335F4BF2D96}" dt="2023-02-01T02:40:11.335" v="470"/>
          <ac:inkMkLst>
            <pc:docMk/>
            <pc:sldMk cId="1559900975" sldId="362"/>
            <ac:inkMk id="127" creationId="{6C0906C7-E855-144B-5F1B-1766406A1F74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8" creationId="{EEDA5982-41B1-6314-5CC1-204FA222814E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9" creationId="{4FC3DEBB-22DA-D5B2-5DB9-7B8FFA8972D1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0" creationId="{9CC398AC-86DE-EB73-94B4-72F32A2567CC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1" creationId="{AEB40ACD-A4E7-745D-3A1B-69034FC297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2" creationId="{926558B4-C5D6-4587-282A-784646BF85A5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3" creationId="{AEA2AFE0-40D1-632E-0D7E-C2349D28D6FF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4" creationId="{FDD0B4B8-D719-14F3-702A-826FFB45E3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5" creationId="{FEBC33B7-CAC0-3501-2D65-17ECD347D47A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8" creationId="{E4190B04-73F0-18D4-2F37-E5266F63DAC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9" creationId="{63BC5E0F-1886-D341-6DBD-393844A64A8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0" creationId="{6A23B6D7-6D11-B6FC-53CD-7197DD0EB25F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1" creationId="{6737E0EE-9A4C-D1A5-E0AB-A311363D9E7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2" creationId="{8FE42C78-0A69-24C3-062F-D8E4EB036AE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3" creationId="{663895B7-3819-4FE9-082E-5285404D942D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4" creationId="{549F829F-276B-57D0-F8A2-FE7A35DA3688}"/>
          </ac:inkMkLst>
        </pc:inkChg>
        <pc:inkChg chg="add del mod">
          <ac:chgData name="Tim Cook" userId="d1c7cfb340f2c7ab" providerId="LiveId" clId="{226C2A28-D507-4C23-B394-A335F4BF2D96}" dt="2023-02-01T02:40:56.989" v="499"/>
          <ac:inkMkLst>
            <pc:docMk/>
            <pc:sldMk cId="1559900975" sldId="362"/>
            <ac:inkMk id="147" creationId="{69819D82-8D8A-F368-0427-7E4E3B4F9E7F}"/>
          </ac:inkMkLst>
        </pc:inkChg>
        <pc:inkChg chg="add del mod">
          <ac:chgData name="Tim Cook" userId="d1c7cfb340f2c7ab" providerId="LiveId" clId="{226C2A28-D507-4C23-B394-A335F4BF2D96}" dt="2023-02-01T02:40:56.997" v="500"/>
          <ac:inkMkLst>
            <pc:docMk/>
            <pc:sldMk cId="1559900975" sldId="362"/>
            <ac:inkMk id="149" creationId="{2FF3D900-557F-E144-D8DB-05FC5A8A2ED4}"/>
          </ac:inkMkLst>
        </pc:inkChg>
        <pc:inkChg chg="add del mod">
          <ac:chgData name="Tim Cook" userId="d1c7cfb340f2c7ab" providerId="LiveId" clId="{226C2A28-D507-4C23-B394-A335F4BF2D96}" dt="2023-02-01T02:40:56.997" v="501"/>
          <ac:inkMkLst>
            <pc:docMk/>
            <pc:sldMk cId="1559900975" sldId="362"/>
            <ac:inkMk id="150" creationId="{34A37AC9-E1B6-0E13-7DD4-F31FA8E4C350}"/>
          </ac:inkMkLst>
        </pc:inkChg>
        <pc:inkChg chg="add del mod">
          <ac:chgData name="Tim Cook" userId="d1c7cfb340f2c7ab" providerId="LiveId" clId="{226C2A28-D507-4C23-B394-A335F4BF2D96}" dt="2023-02-01T02:40:56.997" v="502"/>
          <ac:inkMkLst>
            <pc:docMk/>
            <pc:sldMk cId="1559900975" sldId="362"/>
            <ac:inkMk id="151" creationId="{28D0D641-311C-2F7B-03E8-9BFDAE79E6D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3" creationId="{9ACCF132-589A-CEEC-325B-03FF94D39F7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4" creationId="{20147FDA-BCC0-02B4-AA79-009A355BA4A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5" creationId="{C5EA2AF3-94B0-77FE-D949-E2BDAA2010B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6" creationId="{B1942EFF-93A7-2FCA-E54E-FE14D5B20DB2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8" creationId="{A2B536D5-0019-BA5F-360C-EF4DEE8C2CD5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9" creationId="{98393706-659C-18F8-3C29-0EA1A66A46DD}"/>
          </ac:inkMkLst>
        </pc:inkChg>
        <pc:inkChg chg="add del mod">
          <ac:chgData name="Tim Cook" userId="d1c7cfb340f2c7ab" providerId="LiveId" clId="{226C2A28-D507-4C23-B394-A335F4BF2D96}" dt="2023-02-01T02:43:11.978" v="578"/>
          <ac:inkMkLst>
            <pc:docMk/>
            <pc:sldMk cId="1559900975" sldId="362"/>
            <ac:inkMk id="161" creationId="{240A865F-C683-C9B5-5345-CF87E249E3C5}"/>
          </ac:inkMkLst>
        </pc:inkChg>
        <pc:inkChg chg="add del mod">
          <ac:chgData name="Tim Cook" userId="d1c7cfb340f2c7ab" providerId="LiveId" clId="{226C2A28-D507-4C23-B394-A335F4BF2D96}" dt="2023-02-01T02:43:11.978" v="583"/>
          <ac:inkMkLst>
            <pc:docMk/>
            <pc:sldMk cId="1559900975" sldId="362"/>
            <ac:inkMk id="162" creationId="{D149033D-4896-6649-87BA-E437D0CA4354}"/>
          </ac:inkMkLst>
        </pc:inkChg>
        <pc:inkChg chg="add del mod">
          <ac:chgData name="Tim Cook" userId="d1c7cfb340f2c7ab" providerId="LiveId" clId="{226C2A28-D507-4C23-B394-A335F4BF2D96}" dt="2023-02-01T02:43:11.978" v="576"/>
          <ac:inkMkLst>
            <pc:docMk/>
            <pc:sldMk cId="1559900975" sldId="362"/>
            <ac:inkMk id="164" creationId="{6161C16E-7A65-4203-4F53-C102B127AE42}"/>
          </ac:inkMkLst>
        </pc:inkChg>
        <pc:inkChg chg="add del mod">
          <ac:chgData name="Tim Cook" userId="d1c7cfb340f2c7ab" providerId="LiveId" clId="{226C2A28-D507-4C23-B394-A335F4BF2D96}" dt="2023-02-01T02:43:12.924" v="584"/>
          <ac:inkMkLst>
            <pc:docMk/>
            <pc:sldMk cId="1559900975" sldId="362"/>
            <ac:inkMk id="165" creationId="{A82009E4-20A2-C9DB-F942-D4A07613D15F}"/>
          </ac:inkMkLst>
        </pc:inkChg>
        <pc:inkChg chg="add del mod">
          <ac:chgData name="Tim Cook" userId="d1c7cfb340f2c7ab" providerId="LiveId" clId="{226C2A28-D507-4C23-B394-A335F4BF2D96}" dt="2023-02-01T02:43:12.924" v="586"/>
          <ac:inkMkLst>
            <pc:docMk/>
            <pc:sldMk cId="1559900975" sldId="362"/>
            <ac:inkMk id="166" creationId="{560E90F7-3F65-B2E0-2DFB-FB74E14C1E4C}"/>
          </ac:inkMkLst>
        </pc:inkChg>
        <pc:inkChg chg="add del mod">
          <ac:chgData name="Tim Cook" userId="d1c7cfb340f2c7ab" providerId="LiveId" clId="{226C2A28-D507-4C23-B394-A335F4BF2D96}" dt="2023-02-01T02:41:23.187" v="521"/>
          <ac:inkMkLst>
            <pc:docMk/>
            <pc:sldMk cId="1559900975" sldId="362"/>
            <ac:inkMk id="167" creationId="{5E56BF5E-7DE2-78CB-F71B-4F7FD08EE9C7}"/>
          </ac:inkMkLst>
        </pc:inkChg>
        <pc:inkChg chg="add del mod">
          <ac:chgData name="Tim Cook" userId="d1c7cfb340f2c7ab" providerId="LiveId" clId="{226C2A28-D507-4C23-B394-A335F4BF2D96}" dt="2023-02-01T02:41:23.187" v="520"/>
          <ac:inkMkLst>
            <pc:docMk/>
            <pc:sldMk cId="1559900975" sldId="362"/>
            <ac:inkMk id="168" creationId="{8DEC83BC-5AC3-538E-93E0-AFF159464A83}"/>
          </ac:inkMkLst>
        </pc:inkChg>
        <pc:inkChg chg="add del mod">
          <ac:chgData name="Tim Cook" userId="d1c7cfb340f2c7ab" providerId="LiveId" clId="{226C2A28-D507-4C23-B394-A335F4BF2D96}" dt="2023-02-01T02:41:34.128" v="535"/>
          <ac:inkMkLst>
            <pc:docMk/>
            <pc:sldMk cId="1559900975" sldId="362"/>
            <ac:inkMk id="171" creationId="{34E5D43A-90BB-CC90-7C99-D439624888C3}"/>
          </ac:inkMkLst>
        </pc:inkChg>
        <pc:inkChg chg="add del mod">
          <ac:chgData name="Tim Cook" userId="d1c7cfb340f2c7ab" providerId="LiveId" clId="{226C2A28-D507-4C23-B394-A335F4BF2D96}" dt="2023-02-01T02:41:33.182" v="531"/>
          <ac:inkMkLst>
            <pc:docMk/>
            <pc:sldMk cId="1559900975" sldId="362"/>
            <ac:inkMk id="172" creationId="{980120AD-25F1-DAB0-A448-25E41CD0FE3C}"/>
          </ac:inkMkLst>
        </pc:inkChg>
        <pc:inkChg chg="add del mod">
          <ac:chgData name="Tim Cook" userId="d1c7cfb340f2c7ab" providerId="LiveId" clId="{226C2A28-D507-4C23-B394-A335F4BF2D96}" dt="2023-02-01T02:41:33.182" v="533"/>
          <ac:inkMkLst>
            <pc:docMk/>
            <pc:sldMk cId="1559900975" sldId="362"/>
            <ac:inkMk id="173" creationId="{DEB9D351-C71A-05CF-B9BA-035C3D35A813}"/>
          </ac:inkMkLst>
        </pc:inkChg>
        <pc:inkChg chg="add del mod">
          <ac:chgData name="Tim Cook" userId="d1c7cfb340f2c7ab" providerId="LiveId" clId="{226C2A28-D507-4C23-B394-A335F4BF2D96}" dt="2023-02-01T02:41:33.182" v="532"/>
          <ac:inkMkLst>
            <pc:docMk/>
            <pc:sldMk cId="1559900975" sldId="362"/>
            <ac:inkMk id="175" creationId="{B941637B-528B-A4A8-87D5-C258A848DCDC}"/>
          </ac:inkMkLst>
        </pc:inkChg>
        <pc:inkChg chg="add del mod">
          <ac:chgData name="Tim Cook" userId="d1c7cfb340f2c7ab" providerId="LiveId" clId="{226C2A28-D507-4C23-B394-A335F4BF2D96}" dt="2023-02-01T02:41:33.182" v="530"/>
          <ac:inkMkLst>
            <pc:docMk/>
            <pc:sldMk cId="1559900975" sldId="362"/>
            <ac:inkMk id="176" creationId="{4EF79AA2-04AD-F516-0318-D7AFD7DF44B8}"/>
          </ac:inkMkLst>
        </pc:inkChg>
        <pc:inkChg chg="add del mod">
          <ac:chgData name="Tim Cook" userId="d1c7cfb340f2c7ab" providerId="LiveId" clId="{226C2A28-D507-4C23-B394-A335F4BF2D96}" dt="2023-02-01T02:41:33.182" v="534"/>
          <ac:inkMkLst>
            <pc:docMk/>
            <pc:sldMk cId="1559900975" sldId="362"/>
            <ac:inkMk id="177" creationId="{A54BF88C-9A9C-63B2-8652-4CADDC8FC79B}"/>
          </ac:inkMkLst>
        </pc:inkChg>
        <pc:inkChg chg="add del mod">
          <ac:chgData name="Tim Cook" userId="d1c7cfb340f2c7ab" providerId="LiveId" clId="{226C2A28-D507-4C23-B394-A335F4BF2D96}" dt="2023-02-01T02:43:11.978" v="580"/>
          <ac:inkMkLst>
            <pc:docMk/>
            <pc:sldMk cId="1559900975" sldId="362"/>
            <ac:inkMk id="179" creationId="{3DF6183F-7EDB-1A35-266A-D64B47F1C1A6}"/>
          </ac:inkMkLst>
        </pc:inkChg>
        <pc:inkChg chg="add del mod">
          <ac:chgData name="Tim Cook" userId="d1c7cfb340f2c7ab" providerId="LiveId" clId="{226C2A28-D507-4C23-B394-A335F4BF2D96}" dt="2023-02-01T02:43:11.978" v="579"/>
          <ac:inkMkLst>
            <pc:docMk/>
            <pc:sldMk cId="1559900975" sldId="362"/>
            <ac:inkMk id="180" creationId="{484203DC-0842-4BDC-CBCA-238D4DB1DA24}"/>
          </ac:inkMkLst>
        </pc:inkChg>
        <pc:inkChg chg="add del mod">
          <ac:chgData name="Tim Cook" userId="d1c7cfb340f2c7ab" providerId="LiveId" clId="{226C2A28-D507-4C23-B394-A335F4BF2D96}" dt="2023-02-01T02:43:11.978" v="577"/>
          <ac:inkMkLst>
            <pc:docMk/>
            <pc:sldMk cId="1559900975" sldId="362"/>
            <ac:inkMk id="181" creationId="{B274F13E-2F50-BDE0-D81F-7CC2213D3C7C}"/>
          </ac:inkMkLst>
        </pc:inkChg>
        <pc:inkChg chg="add del mod">
          <ac:chgData name="Tim Cook" userId="d1c7cfb340f2c7ab" providerId="LiveId" clId="{226C2A28-D507-4C23-B394-A335F4BF2D96}" dt="2023-02-01T02:41:46.744" v="546"/>
          <ac:inkMkLst>
            <pc:docMk/>
            <pc:sldMk cId="1559900975" sldId="362"/>
            <ac:inkMk id="183" creationId="{27F6ED11-1D77-5731-19AA-518181FC9426}"/>
          </ac:inkMkLst>
        </pc:inkChg>
        <pc:inkChg chg="add del mod">
          <ac:chgData name="Tim Cook" userId="d1c7cfb340f2c7ab" providerId="LiveId" clId="{226C2A28-D507-4C23-B394-A335F4BF2D96}" dt="2023-02-01T02:41:46.744" v="547"/>
          <ac:inkMkLst>
            <pc:docMk/>
            <pc:sldMk cId="1559900975" sldId="362"/>
            <ac:inkMk id="184" creationId="{CB25A4F5-24A8-7098-C0AA-3A795239853D}"/>
          </ac:inkMkLst>
        </pc:inkChg>
        <pc:inkChg chg="add del mod">
          <ac:chgData name="Tim Cook" userId="d1c7cfb340f2c7ab" providerId="LiveId" clId="{226C2A28-D507-4C23-B394-A335F4BF2D96}" dt="2023-02-01T02:41:46.114" v="545"/>
          <ac:inkMkLst>
            <pc:docMk/>
            <pc:sldMk cId="1559900975" sldId="362"/>
            <ac:inkMk id="186" creationId="{4C1454B7-5D08-1E79-C31A-08850B70C116}"/>
          </ac:inkMkLst>
        </pc:inkChg>
        <pc:inkChg chg="add del mod">
          <ac:chgData name="Tim Cook" userId="d1c7cfb340f2c7ab" providerId="LiveId" clId="{226C2A28-D507-4C23-B394-A335F4BF2D96}" dt="2023-02-01T02:41:51.306" v="551"/>
          <ac:inkMkLst>
            <pc:docMk/>
            <pc:sldMk cId="1559900975" sldId="362"/>
            <ac:inkMk id="188" creationId="{E5740062-5EBA-B2C7-80E9-EC98BC7841D7}"/>
          </ac:inkMkLst>
        </pc:inkChg>
        <pc:inkChg chg="add del mod">
          <ac:chgData name="Tim Cook" userId="d1c7cfb340f2c7ab" providerId="LiveId" clId="{226C2A28-D507-4C23-B394-A335F4BF2D96}" dt="2023-02-01T02:41:51.306" v="552"/>
          <ac:inkMkLst>
            <pc:docMk/>
            <pc:sldMk cId="1559900975" sldId="362"/>
            <ac:inkMk id="189" creationId="{131F48B9-57F8-7141-EAA7-8303D1891EB0}"/>
          </ac:inkMkLst>
        </pc:inkChg>
        <pc:inkChg chg="add del mod">
          <ac:chgData name="Tim Cook" userId="d1c7cfb340f2c7ab" providerId="LiveId" clId="{226C2A28-D507-4C23-B394-A335F4BF2D96}" dt="2023-02-01T02:43:11.978" v="582"/>
          <ac:inkMkLst>
            <pc:docMk/>
            <pc:sldMk cId="1559900975" sldId="362"/>
            <ac:inkMk id="191" creationId="{DCCD88E5-61BC-4753-0450-75C905EAD55B}"/>
          </ac:inkMkLst>
        </pc:inkChg>
        <pc:inkChg chg="add del mod">
          <ac:chgData name="Tim Cook" userId="d1c7cfb340f2c7ab" providerId="LiveId" clId="{226C2A28-D507-4C23-B394-A335F4BF2D96}" dt="2023-02-01T02:43:11.978" v="581"/>
          <ac:inkMkLst>
            <pc:docMk/>
            <pc:sldMk cId="1559900975" sldId="362"/>
            <ac:inkMk id="192" creationId="{33A8A9DD-AEC4-DE4D-B7AE-0883A084F6C5}"/>
          </ac:inkMkLst>
        </pc:inkChg>
        <pc:inkChg chg="add del mod">
          <ac:chgData name="Tim Cook" userId="d1c7cfb340f2c7ab" providerId="LiveId" clId="{226C2A28-D507-4C23-B394-A335F4BF2D96}" dt="2023-02-01T02:43:12.924" v="585"/>
          <ac:inkMkLst>
            <pc:docMk/>
            <pc:sldMk cId="1559900975" sldId="362"/>
            <ac:inkMk id="193" creationId="{4D44A905-E360-927C-EE07-69ED029141F1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5" creationId="{37CEF8C7-ADAB-E611-6FA1-96A6E837D67E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6" creationId="{15BE75B3-B187-CE7F-A2F5-2E03BEDE2C0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7" creationId="{1439DF12-7039-1A95-CCDC-E4EC31021E3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8" creationId="{A1436EBF-EAAD-FA47-9110-FE8CBACE345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9" creationId="{853BBA28-685C-5902-7F57-9D261DFE8B69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0" creationId="{FF59F950-E31B-BEA3-E46E-73C21301543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1" creationId="{9B121413-46CE-1D70-B8EE-AECD4967F1AA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2" creationId="{09DD88E5-2753-5989-29AC-84807707803B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3" creationId="{2648DFA1-3A86-23D3-0F5E-CC88996F06E7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6" creationId="{F032672D-4646-10E2-E777-F23658F49A11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7" creationId="{A31DD4BF-854B-A503-B340-2210A17170B4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09" creationId="{B0C92DD1-83E1-74FB-C948-101B6179E20D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0" creationId="{5267A6F2-8604-24A0-55C1-E8CF7CAB578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1" creationId="{D309A8FE-0D66-957A-FA6F-64D7B2FA099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2" creationId="{A4A0741E-B5B5-2E67-4174-60C126C13A1C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3" creationId="{E2D81E0A-6EF4-3F4E-CF12-AD901393EAD7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5" creationId="{D2855BB5-23F0-9C6D-C315-0CD2DDB67D4D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6" creationId="{BA7A30B4-AA71-C177-854D-31E504E9DEE4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7" creationId="{D9268868-A74C-5F6F-B52B-29CC2C492668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43:31.444" v="606"/>
          <ac:inkMkLst>
            <pc:docMk/>
            <pc:sldMk cId="1559900975" sldId="362"/>
            <ac:inkMk id="220" creationId="{9672D70C-69BB-7FC2-7631-69EAF3804EEB}"/>
          </ac:inkMkLst>
        </pc:inkChg>
        <pc:inkChg chg="add del mod">
          <ac:chgData name="Tim Cook" userId="d1c7cfb340f2c7ab" providerId="LiveId" clId="{226C2A28-D507-4C23-B394-A335F4BF2D96}" dt="2023-02-01T02:43:30.743" v="605"/>
          <ac:inkMkLst>
            <pc:docMk/>
            <pc:sldMk cId="1559900975" sldId="362"/>
            <ac:inkMk id="221" creationId="{16B0D9DD-6FD7-A311-9D52-3D37F487F0BB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2" creationId="{AC57A3CB-F4B7-D92C-7A8F-37AB82FB42A4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3" creationId="{D705F8F0-F93A-1664-CB3F-6F6DE306D801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4" creationId="{3197F899-BF4B-CCF5-0213-E2B5D719BDBC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5" creationId="{8C932849-86BA-95A8-B067-99A604B26CB9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6" creationId="{2108E884-31F2-B9BE-83D6-006DE9860C9C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0" creationId="{7C9A05CC-C1F2-53E5-826B-1ADE663B4E48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1" creationId="{F863199C-5A86-9A94-8F6E-6F14F64C5725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2" creationId="{24ADB3AA-1029-3092-C204-18867BC08AE3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43:35.096" v="611"/>
          <ac:inkMkLst>
            <pc:docMk/>
            <pc:sldMk cId="1559900975" sldId="362"/>
            <ac:inkMk id="235" creationId="{E5857B86-448A-9CFB-A1E9-52C4D8D21F3A}"/>
          </ac:inkMkLst>
        </pc:inkChg>
        <pc:inkChg chg="add del mod">
          <ac:chgData name="Tim Cook" userId="d1c7cfb340f2c7ab" providerId="LiveId" clId="{226C2A28-D507-4C23-B394-A335F4BF2D96}" dt="2023-02-01T02:43:35.096" v="610"/>
          <ac:inkMkLst>
            <pc:docMk/>
            <pc:sldMk cId="1559900975" sldId="362"/>
            <ac:inkMk id="236" creationId="{7B727415-C29C-2B71-8C4A-650FF4354AA5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8" creationId="{4D1D13E9-67E4-BBD1-2CCC-6FB3F6C7C9CF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9" creationId="{91F82146-ABED-178B-A78A-A5D747F3F5FB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1" creationId="{07FB1263-0EAB-E9B8-651B-09BBDA6F605A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2" creationId="{664A9E16-79DE-9458-3431-007CAA6F480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3" creationId="{FBC8FC66-64FD-1C93-A871-13EBECAE226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4" creationId="{E3482544-7A73-B3EF-7865-36F56A5DD8FE}"/>
          </ac:inkMkLst>
        </pc:inkChg>
        <pc:inkChg chg="add del mod">
          <ac:chgData name="Tim Cook" userId="d1c7cfb340f2c7ab" providerId="LiveId" clId="{226C2A28-D507-4C23-B394-A335F4BF2D96}" dt="2023-02-01T02:43:58.907" v="623"/>
          <ac:inkMkLst>
            <pc:docMk/>
            <pc:sldMk cId="1559900975" sldId="362"/>
            <ac:inkMk id="245" creationId="{4CC2D6A6-1D6E-1E08-9530-783BB6094679}"/>
          </ac:inkMkLst>
        </pc:inkChg>
        <pc:inkChg chg="add del mod">
          <ac:chgData name="Tim Cook" userId="d1c7cfb340f2c7ab" providerId="LiveId" clId="{226C2A28-D507-4C23-B394-A335F4BF2D96}" dt="2023-02-01T02:43:58.907" v="622"/>
          <ac:inkMkLst>
            <pc:docMk/>
            <pc:sldMk cId="1559900975" sldId="362"/>
            <ac:inkMk id="246" creationId="{1E3949E1-08A1-2B92-E07A-7FB78C4913CC}"/>
          </ac:inkMkLst>
        </pc:inkChg>
        <pc:inkChg chg="add del">
          <ac:chgData name="Tim Cook" userId="d1c7cfb340f2c7ab" providerId="LiveId" clId="{226C2A28-D507-4C23-B394-A335F4BF2D96}" dt="2023-02-01T02:44:01.882" v="625"/>
          <ac:inkMkLst>
            <pc:docMk/>
            <pc:sldMk cId="1559900975" sldId="362"/>
            <ac:inkMk id="249" creationId="{ECADBA60-CB5E-0280-BB38-5D31756B2D4C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0" creationId="{821FEA00-120D-A224-F7EB-DD6CF9D26F18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1" creationId="{B0E9EEE8-32A4-FEC6-1190-D1BE0CB20770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3" creationId="{E17C58F2-9FC4-175D-7AAA-9322676A6127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4" creationId="{628C780C-64CE-445C-2037-D2D629F7E89B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5" creationId="{2A71E4B3-708A-48C1-6ED1-04737FA4C92C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6" creationId="{667EEC72-79F4-2FAC-E537-25F16FA94E8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7" creationId="{64FDA7B5-F83D-562D-3D9C-F48F4119CA1A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8" creationId="{D6BC1A21-C89A-A835-06E5-24D1BAFDABD9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9" creationId="{9A63BA60-96B6-E4E2-AE50-73F65344954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60" creationId="{E6BBBE8B-642F-EC27-6E97-2578FF6CEA0E}"/>
          </ac:inkMkLst>
        </pc:inkChg>
      </pc:sldChg>
      <pc:sldChg chg="addSp delSp modSp mod">
        <pc:chgData name="Tim Cook" userId="d1c7cfb340f2c7ab" providerId="LiveId" clId="{226C2A28-D507-4C23-B394-A335F4BF2D96}" dt="2023-02-01T02:59:21.123" v="1226"/>
        <pc:sldMkLst>
          <pc:docMk/>
          <pc:sldMk cId="2977093606" sldId="363"/>
        </pc:sldMkLst>
        <pc:grpChg chg="del 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0" creationId="{EDBB89D9-001B-FF6D-5B27-00F09933165C}"/>
          </ac:grpSpMkLst>
        </pc:grpChg>
        <pc:grpChg chg="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3" creationId="{5A87FDBB-5770-C705-F623-894041CFEA83}"/>
          </ac:grpSpMkLst>
        </pc:grpChg>
        <pc:grpChg chg="del mod">
          <ac:chgData name="Tim Cook" userId="d1c7cfb340f2c7ab" providerId="LiveId" clId="{226C2A28-D507-4C23-B394-A335F4BF2D96}" dt="2023-02-01T02:58:14.239" v="1148"/>
          <ac:grpSpMkLst>
            <pc:docMk/>
            <pc:sldMk cId="2977093606" sldId="363"/>
            <ac:grpSpMk id="16" creationId="{4FD9E96A-71F7-B07F-6305-96CA58DF5B0E}"/>
          </ac:grpSpMkLst>
        </pc:grpChg>
        <pc:grpChg chg="del mod">
          <ac:chgData name="Tim Cook" userId="d1c7cfb340f2c7ab" providerId="LiveId" clId="{226C2A28-D507-4C23-B394-A335F4BF2D96}" dt="2023-02-01T02:58:26.905" v="1170"/>
          <ac:grpSpMkLst>
            <pc:docMk/>
            <pc:sldMk cId="2977093606" sldId="363"/>
            <ac:grpSpMk id="19" creationId="{5390ED1A-452D-E8AB-2741-974E83F55C4B}"/>
          </ac:grpSpMkLst>
        </pc:grpChg>
        <pc:grpChg chg="del mod">
          <ac:chgData name="Tim Cook" userId="d1c7cfb340f2c7ab" providerId="LiveId" clId="{226C2A28-D507-4C23-B394-A335F4BF2D96}" dt="2023-02-01T02:58:26.905" v="1174"/>
          <ac:grpSpMkLst>
            <pc:docMk/>
            <pc:sldMk cId="2977093606" sldId="363"/>
            <ac:grpSpMk id="24" creationId="{3306C40A-B0F2-BF7B-589B-6DCC14CB58B1}"/>
          </ac:grpSpMkLst>
        </pc:grpChg>
        <pc:grpChg chg="del mod">
          <ac:chgData name="Tim Cook" userId="d1c7cfb340f2c7ab" providerId="LiveId" clId="{226C2A28-D507-4C23-B394-A335F4BF2D96}" dt="2023-02-01T02:58:26.905" v="1169"/>
          <ac:grpSpMkLst>
            <pc:docMk/>
            <pc:sldMk cId="2977093606" sldId="363"/>
            <ac:grpSpMk id="32" creationId="{0A729852-6717-9173-1715-6E46DD18125E}"/>
          </ac:grpSpMkLst>
        </pc:grpChg>
        <pc:grpChg chg="del mod">
          <ac:chgData name="Tim Cook" userId="d1c7cfb340f2c7ab" providerId="LiveId" clId="{226C2A28-D507-4C23-B394-A335F4BF2D96}" dt="2023-02-01T02:58:34.621" v="1189"/>
          <ac:grpSpMkLst>
            <pc:docMk/>
            <pc:sldMk cId="2977093606" sldId="363"/>
            <ac:grpSpMk id="45" creationId="{26312BEA-88DE-FF21-B208-7386356C108E}"/>
          </ac:grpSpMkLst>
        </pc:grpChg>
        <pc:grpChg chg="mod">
          <ac:chgData name="Tim Cook" userId="d1c7cfb340f2c7ab" providerId="LiveId" clId="{226C2A28-D507-4C23-B394-A335F4BF2D96}" dt="2023-02-01T02:58:57.430" v="1210"/>
          <ac:grpSpMkLst>
            <pc:docMk/>
            <pc:sldMk cId="2977093606" sldId="363"/>
            <ac:grpSpMk id="46" creationId="{3421E547-45C9-0163-3F7A-BA04E03A6FD2}"/>
          </ac:grpSpMkLst>
        </pc:grpChg>
        <pc:grpChg chg="mod">
          <ac:chgData name="Tim Cook" userId="d1c7cfb340f2c7ab" providerId="LiveId" clId="{226C2A28-D507-4C23-B394-A335F4BF2D96}" dt="2023-02-01T02:58:42.986" v="1196"/>
          <ac:grpSpMkLst>
            <pc:docMk/>
            <pc:sldMk cId="2977093606" sldId="363"/>
            <ac:grpSpMk id="51" creationId="{D39CC6A5-930D-C486-CBDF-FAB831507F9F}"/>
          </ac:grpSpMkLst>
        </pc:grpChg>
        <pc:grpChg chg="del mod">
          <ac:chgData name="Tim Cook" userId="d1c7cfb340f2c7ab" providerId="LiveId" clId="{226C2A28-D507-4C23-B394-A335F4BF2D96}" dt="2023-02-01T02:58:52.186" v="1201"/>
          <ac:grpSpMkLst>
            <pc:docMk/>
            <pc:sldMk cId="2977093606" sldId="363"/>
            <ac:grpSpMk id="54" creationId="{D651C55A-0BC7-D47B-15F9-12C364E0FD49}"/>
          </ac:grpSpMkLst>
        </pc:grpChg>
        <pc:grpChg chg="del mod">
          <ac:chgData name="Tim Cook" userId="d1c7cfb340f2c7ab" providerId="LiveId" clId="{226C2A28-D507-4C23-B394-A335F4BF2D96}" dt="2023-02-01T02:58:56.087" v="1206"/>
          <ac:grpSpMkLst>
            <pc:docMk/>
            <pc:sldMk cId="2977093606" sldId="363"/>
            <ac:grpSpMk id="57" creationId="{D382C25B-A818-E425-FE12-DE50321482C4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3" creationId="{BEDD7615-0082-A1CB-1728-A7F610FC117A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4" creationId="{BB92EDFF-68AD-6354-C2BE-E3B141FF97BA}"/>
          </ac:grpSpMkLst>
        </pc:grpChg>
        <pc:grpChg chg="del 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0" creationId="{B92E74AA-84F6-4AD5-4560-AFA91D17D00D}"/>
          </ac:grpSpMkLst>
        </pc:grpChg>
        <pc:grpChg chg="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3" creationId="{6D1F0785-52DF-C64E-E691-7292A6189A3C}"/>
          </ac:grpSpMkLst>
        </pc:grp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3" creationId="{19ACE9E3-A7EA-4968-D4D9-5656E9AD39B8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4" creationId="{C10C050F-2E0F-15E6-6866-784B8F22769B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5" creationId="{0E797310-DAEF-ED44-65D3-F3B63E00E9C1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6" creationId="{6AAA68FE-AA0F-F78A-FF0E-D909B87E011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7" creationId="{A5902EDE-D5AE-ADCB-BF55-E2C48F3CE06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8" creationId="{86EC022F-B83D-3CEE-E8AA-62019BA6D919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9" creationId="{AC09B069-DD9A-E4A0-8654-9375B33B638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1" creationId="{EDD2B2C9-FF5A-0C3E-C768-9CBC7D5937F0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2" creationId="{F7B76322-E27B-8225-2D8A-1F2657B625CA}"/>
          </ac:inkMkLst>
        </pc:inkChg>
        <pc:inkChg chg="add del mod">
          <ac:chgData name="Tim Cook" userId="d1c7cfb340f2c7ab" providerId="LiveId" clId="{226C2A28-D507-4C23-B394-A335F4BF2D96}" dt="2023-02-01T02:58:26.905" v="1170"/>
          <ac:inkMkLst>
            <pc:docMk/>
            <pc:sldMk cId="2977093606" sldId="363"/>
            <ac:inkMk id="14" creationId="{30F81D55-6E6A-93CF-05DF-7ED8E2F48716}"/>
          </ac:inkMkLst>
        </pc:inkChg>
        <pc:inkChg chg="add del mod">
          <ac:chgData name="Tim Cook" userId="d1c7cfb340f2c7ab" providerId="LiveId" clId="{226C2A28-D507-4C23-B394-A335F4BF2D96}" dt="2023-02-01T02:58:26.905" v="1168"/>
          <ac:inkMkLst>
            <pc:docMk/>
            <pc:sldMk cId="2977093606" sldId="363"/>
            <ac:inkMk id="15" creationId="{83683033-5567-0BF9-64CA-4F5A1709487E}"/>
          </ac:inkMkLst>
        </pc:inkChg>
        <pc:inkChg chg="add del mod">
          <ac:chgData name="Tim Cook" userId="d1c7cfb340f2c7ab" providerId="LiveId" clId="{226C2A28-D507-4C23-B394-A335F4BF2D96}" dt="2023-02-01T02:58:26.905" v="1176"/>
          <ac:inkMkLst>
            <pc:docMk/>
            <pc:sldMk cId="2977093606" sldId="363"/>
            <ac:inkMk id="17" creationId="{E1A97673-AC32-B1D1-A39F-B701CCA23D81}"/>
          </ac:inkMkLst>
        </pc:inkChg>
        <pc:inkChg chg="add del mod">
          <ac:chgData name="Tim Cook" userId="d1c7cfb340f2c7ab" providerId="LiveId" clId="{226C2A28-D507-4C23-B394-A335F4BF2D96}" dt="2023-02-01T02:58:26.905" v="1171"/>
          <ac:inkMkLst>
            <pc:docMk/>
            <pc:sldMk cId="2977093606" sldId="363"/>
            <ac:inkMk id="18" creationId="{22BD03DB-E98F-6CE3-4634-B700B2CE3A19}"/>
          </ac:inkMkLst>
        </pc:inkChg>
        <pc:inkChg chg="add del mod">
          <ac:chgData name="Tim Cook" userId="d1c7cfb340f2c7ab" providerId="LiveId" clId="{226C2A28-D507-4C23-B394-A335F4BF2D96}" dt="2023-02-01T02:58:26.905" v="1175"/>
          <ac:inkMkLst>
            <pc:docMk/>
            <pc:sldMk cId="2977093606" sldId="363"/>
            <ac:inkMk id="20" creationId="{53D1FEE2-D236-174B-1568-E83EE57F3D42}"/>
          </ac:inkMkLst>
        </pc:inkChg>
        <pc:inkChg chg="add del mod">
          <ac:chgData name="Tim Cook" userId="d1c7cfb340f2c7ab" providerId="LiveId" clId="{226C2A28-D507-4C23-B394-A335F4BF2D96}" dt="2023-02-01T02:58:26.897" v="1166"/>
          <ac:inkMkLst>
            <pc:docMk/>
            <pc:sldMk cId="2977093606" sldId="363"/>
            <ac:inkMk id="21" creationId="{1746DC27-7F73-70E0-8E65-43474233764D}"/>
          </ac:inkMkLst>
        </pc:inkChg>
        <pc:inkChg chg="add del mod">
          <ac:chgData name="Tim Cook" userId="d1c7cfb340f2c7ab" providerId="LiveId" clId="{226C2A28-D507-4C23-B394-A335F4BF2D96}" dt="2023-02-01T02:58:26.905" v="1174"/>
          <ac:inkMkLst>
            <pc:docMk/>
            <pc:sldMk cId="2977093606" sldId="363"/>
            <ac:inkMk id="22" creationId="{62509739-C377-F09A-3590-2006E166C81F}"/>
          </ac:inkMkLst>
        </pc:inkChg>
        <pc:inkChg chg="add del mod">
          <ac:chgData name="Tim Cook" userId="d1c7cfb340f2c7ab" providerId="LiveId" clId="{226C2A28-D507-4C23-B394-A335F4BF2D96}" dt="2023-02-01T02:58:26.905" v="1173"/>
          <ac:inkMkLst>
            <pc:docMk/>
            <pc:sldMk cId="2977093606" sldId="363"/>
            <ac:inkMk id="23" creationId="{53C013F2-D67F-45CB-5B06-6B461407ED9E}"/>
          </ac:inkMkLst>
        </pc:inkChg>
        <pc:inkChg chg="add del mod">
          <ac:chgData name="Tim Cook" userId="d1c7cfb340f2c7ab" providerId="LiveId" clId="{226C2A28-D507-4C23-B394-A335F4BF2D96}" dt="2023-02-01T02:58:26.905" v="1172"/>
          <ac:inkMkLst>
            <pc:docMk/>
            <pc:sldMk cId="2977093606" sldId="363"/>
            <ac:inkMk id="25" creationId="{FCB2CD7E-D63E-3D78-3C64-BCEA57DFF657}"/>
          </ac:inkMkLst>
        </pc:inkChg>
        <pc:inkChg chg="add del mod">
          <ac:chgData name="Tim Cook" userId="d1c7cfb340f2c7ab" providerId="LiveId" clId="{226C2A28-D507-4C23-B394-A335F4BF2D96}" dt="2023-02-01T02:58:26.905" v="1167"/>
          <ac:inkMkLst>
            <pc:docMk/>
            <pc:sldMk cId="2977093606" sldId="363"/>
            <ac:inkMk id="26" creationId="{FD643DE6-7DD7-31C5-6BDD-6418DEB9D002}"/>
          </ac:inkMkLst>
        </pc:inkChg>
        <pc:inkChg chg="add del mod">
          <ac:chgData name="Tim Cook" userId="d1c7cfb340f2c7ab" providerId="LiveId" clId="{226C2A28-D507-4C23-B394-A335F4BF2D96}" dt="2023-02-01T02:58:26.905" v="1169"/>
          <ac:inkMkLst>
            <pc:docMk/>
            <pc:sldMk cId="2977093606" sldId="363"/>
            <ac:inkMk id="27" creationId="{97DF4682-2121-1837-A306-D69508651AAD}"/>
          </ac:inkMkLst>
        </pc:inkChg>
        <pc:inkChg chg="add del">
          <ac:chgData name="Tim Cook" userId="d1c7cfb340f2c7ab" providerId="LiveId" clId="{226C2A28-D507-4C23-B394-A335F4BF2D96}" dt="2023-02-01T02:58:21.005" v="1163"/>
          <ac:inkMkLst>
            <pc:docMk/>
            <pc:sldMk cId="2977093606" sldId="363"/>
            <ac:inkMk id="28" creationId="{1F5E724A-5186-F895-16BB-A7DC825DA7E6}"/>
          </ac:inkMkLst>
        </pc:inkChg>
        <pc:inkChg chg="add del">
          <ac:chgData name="Tim Cook" userId="d1c7cfb340f2c7ab" providerId="LiveId" clId="{226C2A28-D507-4C23-B394-A335F4BF2D96}" dt="2023-02-01T02:58:21.005" v="1162"/>
          <ac:inkMkLst>
            <pc:docMk/>
            <pc:sldMk cId="2977093606" sldId="363"/>
            <ac:inkMk id="29" creationId="{B4970D0C-081C-6429-A220-A3209EE48F7D}"/>
          </ac:inkMkLst>
        </pc:inkChg>
        <pc:inkChg chg="add del">
          <ac:chgData name="Tim Cook" userId="d1c7cfb340f2c7ab" providerId="LiveId" clId="{226C2A28-D507-4C23-B394-A335F4BF2D96}" dt="2023-02-01T02:58:21.005" v="1164"/>
          <ac:inkMkLst>
            <pc:docMk/>
            <pc:sldMk cId="2977093606" sldId="363"/>
            <ac:inkMk id="30" creationId="{FBB4DFB7-3082-F762-13C3-EF56C329B456}"/>
          </ac:inkMkLst>
        </pc:inkChg>
        <pc:inkChg chg="add del">
          <ac:chgData name="Tim Cook" userId="d1c7cfb340f2c7ab" providerId="LiveId" clId="{226C2A28-D507-4C23-B394-A335F4BF2D96}" dt="2023-02-01T02:58:21.005" v="1161"/>
          <ac:inkMkLst>
            <pc:docMk/>
            <pc:sldMk cId="2977093606" sldId="363"/>
            <ac:inkMk id="31" creationId="{D4BF788D-3F98-1101-F2E9-E623E124D87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3" creationId="{1CCFC0EC-77EE-4863-6837-CC3E9C231E92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4" creationId="{246C7476-ABFE-94E8-D228-74ACDAFA979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5" creationId="{B9C08D10-CDDA-68FF-DDE7-1928D8F52DC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6" creationId="{E772E480-6023-150B-55EF-98469DFB4746}"/>
          </ac:inkMkLst>
        </pc:inkChg>
        <pc:inkChg chg="add del mod">
          <ac:chgData name="Tim Cook" userId="d1c7cfb340f2c7ab" providerId="LiveId" clId="{226C2A28-D507-4C23-B394-A335F4BF2D96}" dt="2023-02-01T02:58:39.283" v="1191"/>
          <ac:inkMkLst>
            <pc:docMk/>
            <pc:sldMk cId="2977093606" sldId="363"/>
            <ac:inkMk id="37" creationId="{8ABBB870-143B-9278-E13A-95C7C6651A37}"/>
          </ac:inkMkLst>
        </pc:inkChg>
        <pc:inkChg chg="add del mod">
          <ac:chgData name="Tim Cook" userId="d1c7cfb340f2c7ab" providerId="LiveId" clId="{226C2A28-D507-4C23-B394-A335F4BF2D96}" dt="2023-02-01T02:58:37.609" v="1190"/>
          <ac:inkMkLst>
            <pc:docMk/>
            <pc:sldMk cId="2977093606" sldId="363"/>
            <ac:inkMk id="38" creationId="{34DA3680-9517-3274-CDF7-4FE2DB3EACF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9" creationId="{97BFE52B-76B3-E011-AF23-DD34208D2558}"/>
          </ac:inkMkLst>
        </pc:inkChg>
        <pc:inkChg chg="add del mod">
          <ac:chgData name="Tim Cook" userId="d1c7cfb340f2c7ab" providerId="LiveId" clId="{226C2A28-D507-4C23-B394-A335F4BF2D96}" dt="2023-02-01T02:58:57.430" v="1209"/>
          <ac:inkMkLst>
            <pc:docMk/>
            <pc:sldMk cId="2977093606" sldId="363"/>
            <ac:inkMk id="40" creationId="{E4B3C29C-2003-23A3-2BCC-E6568E96FADF}"/>
          </ac:inkMkLst>
        </pc:inkChg>
        <pc:inkChg chg="add del mod">
          <ac:chgData name="Tim Cook" userId="d1c7cfb340f2c7ab" providerId="LiveId" clId="{226C2A28-D507-4C23-B394-A335F4BF2D96}" dt="2023-02-01T02:58:57.430" v="1208"/>
          <ac:inkMkLst>
            <pc:docMk/>
            <pc:sldMk cId="2977093606" sldId="363"/>
            <ac:inkMk id="41" creationId="{5BAD9858-88FE-7BEE-9083-27BBD6131807}"/>
          </ac:inkMkLst>
        </pc:inkChg>
        <pc:inkChg chg="add del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2" creationId="{06D4C83E-4496-8EC3-B1E9-839DE98AA918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3" creationId="{140C4AD1-CE64-F22D-F40A-F75E163F2B8E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4" creationId="{8272386A-0FB3-C5B9-640E-408DE69E527E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7" creationId="{4A2E62CB-6FF2-7773-C9F7-34A0AB2EC789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8" creationId="{C01C6BF2-64E7-A546-BBB3-35C65E84CDA3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9" creationId="{F46139FF-BC74-29BE-9322-C09E6EFBC36D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50" creationId="{E97E2A87-B513-BF69-AFED-330F3D040734}"/>
          </ac:inkMkLst>
        </pc:inkChg>
        <pc:inkChg chg="add del mod">
          <ac:chgData name="Tim Cook" userId="d1c7cfb340f2c7ab" providerId="LiveId" clId="{226C2A28-D507-4C23-B394-A335F4BF2D96}" dt="2023-02-01T02:58:52.186" v="1201"/>
          <ac:inkMkLst>
            <pc:docMk/>
            <pc:sldMk cId="2977093606" sldId="363"/>
            <ac:inkMk id="52" creationId="{09A57481-D080-AC55-6BEC-2D3B823E9F27}"/>
          </ac:inkMkLst>
        </pc:inkChg>
        <pc:inkChg chg="add del mod">
          <ac:chgData name="Tim Cook" userId="d1c7cfb340f2c7ab" providerId="LiveId" clId="{226C2A28-D507-4C23-B394-A335F4BF2D96}" dt="2023-02-01T02:58:52.186" v="1202"/>
          <ac:inkMkLst>
            <pc:docMk/>
            <pc:sldMk cId="2977093606" sldId="363"/>
            <ac:inkMk id="53" creationId="{2568E89A-61E9-3612-3915-6514992BB152}"/>
          </ac:inkMkLst>
        </pc:inkChg>
        <pc:inkChg chg="add del mod">
          <ac:chgData name="Tim Cook" userId="d1c7cfb340f2c7ab" providerId="LiveId" clId="{226C2A28-D507-4C23-B394-A335F4BF2D96}" dt="2023-02-01T02:58:56.087" v="1207"/>
          <ac:inkMkLst>
            <pc:docMk/>
            <pc:sldMk cId="2977093606" sldId="363"/>
            <ac:inkMk id="55" creationId="{EA550C11-1A24-6655-AEB8-C94131F027C7}"/>
          </ac:inkMkLst>
        </pc:inkChg>
        <pc:inkChg chg="add del mod">
          <ac:chgData name="Tim Cook" userId="d1c7cfb340f2c7ab" providerId="LiveId" clId="{226C2A28-D507-4C23-B394-A335F4BF2D96}" dt="2023-02-01T02:58:56.087" v="1206"/>
          <ac:inkMkLst>
            <pc:docMk/>
            <pc:sldMk cId="2977093606" sldId="363"/>
            <ac:inkMk id="56" creationId="{3629AA26-95E7-A196-7412-6F0AF2BC420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8" creationId="{0262EC01-D86A-B5B2-9534-B80A10106492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9" creationId="{B2DEA173-6FE3-02EC-9A41-D9CAF815823C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0" creationId="{84108236-4F69-8405-B724-D8067545375A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1" creationId="{270F5198-984C-F8E3-AE37-79519A23AA8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2" creationId="{7ACFC02F-2382-36B7-0C2C-D1F33974FEF7}"/>
          </ac:inkMkLst>
        </pc:inkChg>
        <pc:inkChg chg="add del">
          <ac:chgData name="Tim Cook" userId="d1c7cfb340f2c7ab" providerId="LiveId" clId="{226C2A28-D507-4C23-B394-A335F4BF2D96}" dt="2023-02-01T02:59:11.219" v="1218"/>
          <ac:inkMkLst>
            <pc:docMk/>
            <pc:sldMk cId="2977093606" sldId="363"/>
            <ac:inkMk id="65" creationId="{8AF606A5-B7BC-AF0D-0278-88BD47D09F56}"/>
          </ac:inkMkLst>
        </pc:inkChg>
        <pc:inkChg chg="add">
          <ac:chgData name="Tim Cook" userId="d1c7cfb340f2c7ab" providerId="LiveId" clId="{226C2A28-D507-4C23-B394-A335F4BF2D96}" dt="2023-02-01T02:59:13.923" v="1219" actId="9405"/>
          <ac:inkMkLst>
            <pc:docMk/>
            <pc:sldMk cId="2977093606" sldId="363"/>
            <ac:inkMk id="66" creationId="{B245EDCC-CF53-08F7-015C-8FCF210796B6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7" creationId="{35027A28-B384-D5D2-6569-C9A41B7CBC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8" creationId="{8706DCD6-4C31-7628-9D68-2FE828450608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9" creationId="{18ED31CA-8705-0C60-8CDE-EE2E8A7E6987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1" creationId="{12A0867C-53AB-68E5-791B-A9B70D7363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2" creationId="{2B5F49C7-D553-4454-C08A-59F141CE2B47}"/>
          </ac:inkMkLst>
        </pc:inkChg>
      </pc:sldChg>
      <pc:sldChg chg="addSp delSp modSp mod">
        <pc:chgData name="Tim Cook" userId="d1c7cfb340f2c7ab" providerId="LiveId" clId="{226C2A28-D507-4C23-B394-A335F4BF2D96}" dt="2023-02-01T03:01:00.507" v="1279"/>
        <pc:sldMkLst>
          <pc:docMk/>
          <pc:sldMk cId="3907783505" sldId="364"/>
        </pc:sldMkLst>
        <pc:grpChg chg="del mod">
          <ac:chgData name="Tim Cook" userId="d1c7cfb340f2c7ab" providerId="LiveId" clId="{226C2A28-D507-4C23-B394-A335F4BF2D96}" dt="2023-02-01T03:00:21.739" v="1236"/>
          <ac:grpSpMkLst>
            <pc:docMk/>
            <pc:sldMk cId="3907783505" sldId="364"/>
            <ac:grpSpMk id="8" creationId="{F1E01A7A-1142-9E11-5559-1DD35159F727}"/>
          </ac:grpSpMkLst>
        </pc:grpChg>
        <pc:grpChg chg="mod">
          <ac:chgData name="Tim Cook" userId="d1c7cfb340f2c7ab" providerId="LiveId" clId="{226C2A28-D507-4C23-B394-A335F4BF2D96}" dt="2023-02-01T03:00:37.395" v="1246"/>
          <ac:grpSpMkLst>
            <pc:docMk/>
            <pc:sldMk cId="3907783505" sldId="364"/>
            <ac:grpSpMk id="16" creationId="{547F7E08-3FF1-4277-68FF-B5FEB12C23F0}"/>
          </ac:grpSpMkLst>
        </pc:grpChg>
        <pc:grpChg chg="mod">
          <ac:chgData name="Tim Cook" userId="d1c7cfb340f2c7ab" providerId="LiveId" clId="{226C2A28-D507-4C23-B394-A335F4BF2D96}" dt="2023-02-01T03:00:50.462" v="1267"/>
          <ac:grpSpMkLst>
            <pc:docMk/>
            <pc:sldMk cId="3907783505" sldId="364"/>
            <ac:grpSpMk id="25" creationId="{9C0AFCB8-5085-7AD7-E498-5B4A21810D02}"/>
          </ac:grpSpMkLst>
        </pc:grpChg>
        <pc:grpChg chg="del mod">
          <ac:chgData name="Tim Cook" userId="d1c7cfb340f2c7ab" providerId="LiveId" clId="{226C2A28-D507-4C23-B394-A335F4BF2D96}" dt="2023-02-01T03:00:47.191" v="1263"/>
          <ac:grpSpMkLst>
            <pc:docMk/>
            <pc:sldMk cId="3907783505" sldId="364"/>
            <ac:grpSpMk id="29" creationId="{3248A67B-2170-F453-33CA-89DA70829922}"/>
          </ac:grpSpMkLst>
        </pc:grpChg>
        <pc:grpChg chg="mod">
          <ac:chgData name="Tim Cook" userId="d1c7cfb340f2c7ab" providerId="LiveId" clId="{226C2A28-D507-4C23-B394-A335F4BF2D96}" dt="2023-02-01T03:00:56.162" v="1275"/>
          <ac:grpSpMkLst>
            <pc:docMk/>
            <pc:sldMk cId="3907783505" sldId="364"/>
            <ac:grpSpMk id="35" creationId="{5EFDB653-A80E-E25A-21DB-228207361724}"/>
          </ac:grpSpMkLst>
        </pc:grpChg>
        <pc:grpChg chg="mod">
          <ac:chgData name="Tim Cook" userId="d1c7cfb340f2c7ab" providerId="LiveId" clId="{226C2A28-D507-4C23-B394-A335F4BF2D96}" dt="2023-02-01T03:01:00.507" v="1279"/>
          <ac:grpSpMkLst>
            <pc:docMk/>
            <pc:sldMk cId="3907783505" sldId="364"/>
            <ac:grpSpMk id="39" creationId="{788E8B10-9184-CB46-929F-E5E898FF6145}"/>
          </ac:grpSpMkLst>
        </pc:grpChg>
        <pc:inkChg chg="add del mod">
          <ac:chgData name="Tim Cook" userId="d1c7cfb340f2c7ab" providerId="LiveId" clId="{226C2A28-D507-4C23-B394-A335F4BF2D96}" dt="2023-02-01T03:00:21.739" v="1236"/>
          <ac:inkMkLst>
            <pc:docMk/>
            <pc:sldMk cId="3907783505" sldId="364"/>
            <ac:inkMk id="3" creationId="{CA7AEB4D-2FA4-C617-D5C9-41D0DEE42D25}"/>
          </ac:inkMkLst>
        </pc:inkChg>
        <pc:inkChg chg="add del mod">
          <ac:chgData name="Tim Cook" userId="d1c7cfb340f2c7ab" providerId="LiveId" clId="{226C2A28-D507-4C23-B394-A335F4BF2D96}" dt="2023-02-01T03:00:21.739" v="1234"/>
          <ac:inkMkLst>
            <pc:docMk/>
            <pc:sldMk cId="3907783505" sldId="364"/>
            <ac:inkMk id="4" creationId="{BA9EBB65-75D8-D529-6E09-5282E9B78D2D}"/>
          </ac:inkMkLst>
        </pc:inkChg>
        <pc:inkChg chg="add del mod">
          <ac:chgData name="Tim Cook" userId="d1c7cfb340f2c7ab" providerId="LiveId" clId="{226C2A28-D507-4C23-B394-A335F4BF2D96}" dt="2023-02-01T03:00:21.731" v="1233"/>
          <ac:inkMkLst>
            <pc:docMk/>
            <pc:sldMk cId="3907783505" sldId="364"/>
            <ac:inkMk id="5" creationId="{506ADE0A-2038-66F9-691E-F7EBB95F7ECE}"/>
          </ac:inkMkLst>
        </pc:inkChg>
        <pc:inkChg chg="add del mod">
          <ac:chgData name="Tim Cook" userId="d1c7cfb340f2c7ab" providerId="LiveId" clId="{226C2A28-D507-4C23-B394-A335F4BF2D96}" dt="2023-02-01T03:00:21.739" v="1235"/>
          <ac:inkMkLst>
            <pc:docMk/>
            <pc:sldMk cId="3907783505" sldId="364"/>
            <ac:inkMk id="6" creationId="{37CBCC33-CD0E-6609-F16E-B769073E4F1E}"/>
          </ac:inkMkLst>
        </pc:inkChg>
        <pc:inkChg chg="add del mod">
          <ac:chgData name="Tim Cook" userId="d1c7cfb340f2c7ab" providerId="LiveId" clId="{226C2A28-D507-4C23-B394-A335F4BF2D96}" dt="2023-02-01T03:00:21.739" v="1237"/>
          <ac:inkMkLst>
            <pc:docMk/>
            <pc:sldMk cId="3907783505" sldId="364"/>
            <ac:inkMk id="7" creationId="{3AFC7E7F-4A91-3FB1-36BE-5495ECEB242D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9" creationId="{7C8DA734-03BD-2260-EA27-7EBA2E90FEF2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0" creationId="{BB00D409-DA3F-611E-08D0-7C54679028EC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1" creationId="{D1AC850D-B624-568C-502E-C4B0C282CB26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2" creationId="{6363BA32-2BEC-7EEB-21AD-5AF696F45953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3" creationId="{DD8CFA31-F987-D606-7CAA-50F566779E40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4" creationId="{DE6EC4DA-B8B7-7075-CB3D-8FF8215B1CDC}"/>
          </ac:inkMkLst>
        </pc:inkChg>
        <pc:inkChg chg="add del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5" creationId="{EEAE7D86-5D20-FA76-ECD4-B3E53D41EEC5}"/>
          </ac:inkMkLst>
        </pc:inkChg>
        <pc:inkChg chg="add">
          <ac:chgData name="Tim Cook" userId="d1c7cfb340f2c7ab" providerId="LiveId" clId="{226C2A28-D507-4C23-B394-A335F4BF2D96}" dt="2023-02-01T03:00:39.104" v="1247" actId="9405"/>
          <ac:inkMkLst>
            <pc:docMk/>
            <pc:sldMk cId="3907783505" sldId="364"/>
            <ac:inkMk id="17" creationId="{FFE0D892-CF4A-07E4-0E46-2540D8397874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8" creationId="{1C7F6095-EA2A-A097-23B5-B95FA24D8CF9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9" creationId="{AA70E10A-3396-60E4-4A75-C8AB73D2B270}"/>
          </ac:inkMkLst>
        </pc:inkChg>
        <pc:inkChg chg="add del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20" creationId="{2766A0E4-0B77-645B-49AA-C8FA7A63D772}"/>
          </ac:inkMkLst>
        </pc:inkChg>
        <pc:inkChg chg="add del mod">
          <ac:chgData name="Tim Cook" userId="d1c7cfb340f2c7ab" providerId="LiveId" clId="{226C2A28-D507-4C23-B394-A335F4BF2D96}" dt="2023-02-01T03:00:50.462" v="1265"/>
          <ac:inkMkLst>
            <pc:docMk/>
            <pc:sldMk cId="3907783505" sldId="364"/>
            <ac:inkMk id="21" creationId="{4E135B2B-1F59-79F8-DFCF-26040148A5FB}"/>
          </ac:inkMkLst>
        </pc:inkChg>
        <pc:inkChg chg="add del mod">
          <ac:chgData name="Tim Cook" userId="d1c7cfb340f2c7ab" providerId="LiveId" clId="{226C2A28-D507-4C23-B394-A335F4BF2D96}" dt="2023-02-01T03:00:50.462" v="1266"/>
          <ac:inkMkLst>
            <pc:docMk/>
            <pc:sldMk cId="3907783505" sldId="364"/>
            <ac:inkMk id="22" creationId="{919AE2D7-D4F0-8905-FFD5-EDD8199D7158}"/>
          </ac:inkMkLst>
        </pc:inkChg>
        <pc:inkChg chg="add del">
          <ac:chgData name="Tim Cook" userId="d1c7cfb340f2c7ab" providerId="LiveId" clId="{226C2A28-D507-4C23-B394-A335F4BF2D96}" dt="2023-02-01T03:00:43.754" v="1256"/>
          <ac:inkMkLst>
            <pc:docMk/>
            <pc:sldMk cId="3907783505" sldId="364"/>
            <ac:inkMk id="23" creationId="{95C0A71C-4D5D-38CA-B020-DB7897CDF15F}"/>
          </ac:inkMkLst>
        </pc:inkChg>
        <pc:inkChg chg="add del">
          <ac:chgData name="Tim Cook" userId="d1c7cfb340f2c7ab" providerId="LiveId" clId="{226C2A28-D507-4C23-B394-A335F4BF2D96}" dt="2023-02-01T03:00:43.754" v="1255"/>
          <ac:inkMkLst>
            <pc:docMk/>
            <pc:sldMk cId="3907783505" sldId="364"/>
            <ac:inkMk id="24" creationId="{BE1A719D-C598-7DC6-68C7-A2827C0EE56B}"/>
          </ac:inkMkLst>
        </pc:inkChg>
        <pc:inkChg chg="add del mod">
          <ac:chgData name="Tim Cook" userId="d1c7cfb340f2c7ab" providerId="LiveId" clId="{226C2A28-D507-4C23-B394-A335F4BF2D96}" dt="2023-02-01T03:00:48.120" v="1264"/>
          <ac:inkMkLst>
            <pc:docMk/>
            <pc:sldMk cId="3907783505" sldId="364"/>
            <ac:inkMk id="26" creationId="{A026DAC2-7B23-86CD-218A-667D48C4EAF3}"/>
          </ac:inkMkLst>
        </pc:inkChg>
        <pc:inkChg chg="add del mod">
          <ac:chgData name="Tim Cook" userId="d1c7cfb340f2c7ab" providerId="LiveId" clId="{226C2A28-D507-4C23-B394-A335F4BF2D96}" dt="2023-02-01T03:00:47.191" v="1263"/>
          <ac:inkMkLst>
            <pc:docMk/>
            <pc:sldMk cId="3907783505" sldId="364"/>
            <ac:inkMk id="27" creationId="{1640E08D-BF33-40EA-4418-0FD751B5A344}"/>
          </ac:inkMkLst>
        </pc:inkChg>
        <pc:inkChg chg="add del mod">
          <ac:chgData name="Tim Cook" userId="d1c7cfb340f2c7ab" providerId="LiveId" clId="{226C2A28-D507-4C23-B394-A335F4BF2D96}" dt="2023-02-01T03:00:46.726" v="1262"/>
          <ac:inkMkLst>
            <pc:docMk/>
            <pc:sldMk cId="3907783505" sldId="364"/>
            <ac:inkMk id="28" creationId="{693DA37D-3244-8EA6-35CF-513A93E83722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0" creationId="{375D965A-D33F-EAE6-71D9-94127819E275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1" creationId="{BDBBAB56-0191-6487-8301-585B2039501C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2" creationId="{744FCE25-8059-F003-1CB9-B15A72FD1AD8}"/>
          </ac:inkMkLst>
        </pc:inkChg>
        <pc:inkChg chg="add del">
          <ac:chgData name="Tim Cook" userId="d1c7cfb340f2c7ab" providerId="LiveId" clId="{226C2A28-D507-4C23-B394-A335F4BF2D96}" dt="2023-02-01T03:00:55.896" v="1273"/>
          <ac:inkMkLst>
            <pc:docMk/>
            <pc:sldMk cId="3907783505" sldId="364"/>
            <ac:inkMk id="33" creationId="{03CBABD9-FA11-56A6-0BA9-61549F3BAA58}"/>
          </ac:inkMkLst>
        </pc:inkChg>
        <pc:inkChg chg="add del">
          <ac:chgData name="Tim Cook" userId="d1c7cfb340f2c7ab" providerId="LiveId" clId="{226C2A28-D507-4C23-B394-A335F4BF2D96}" dt="2023-02-01T03:00:55.896" v="1274"/>
          <ac:inkMkLst>
            <pc:docMk/>
            <pc:sldMk cId="3907783505" sldId="364"/>
            <ac:inkMk id="34" creationId="{947B3797-1678-FD71-4F01-D9A1D311A72C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6" creationId="{0B6444EF-2AFB-EDB8-0245-2E440295B466}"/>
          </ac:inkMkLst>
        </pc:inkChg>
        <pc:inkChg chg="add">
          <ac:chgData name="Tim Cook" userId="d1c7cfb340f2c7ab" providerId="LiveId" clId="{226C2A28-D507-4C23-B394-A335F4BF2D96}" dt="2023-02-01T03:00:59.232" v="1277" actId="9405"/>
          <ac:inkMkLst>
            <pc:docMk/>
            <pc:sldMk cId="3907783505" sldId="364"/>
            <ac:inkMk id="37" creationId="{4225E328-4372-D9CE-1787-B831B32E5E72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8" creationId="{16D1BAFA-8742-5702-9E82-1D12EA1592AD}"/>
          </ac:inkMkLst>
        </pc:inkChg>
      </pc:sldChg>
      <pc:sldChg chg="addSp delSp modSp mod">
        <pc:chgData name="Tim Cook" userId="d1c7cfb340f2c7ab" providerId="LiveId" clId="{226C2A28-D507-4C23-B394-A335F4BF2D96}" dt="2023-02-01T02:54:11.103" v="1131"/>
        <pc:sldMkLst>
          <pc:docMk/>
          <pc:sldMk cId="1588174340" sldId="365"/>
        </pc:sldMkLst>
        <pc:grpChg chg="del mod">
          <ac:chgData name="Tim Cook" userId="d1c7cfb340f2c7ab" providerId="LiveId" clId="{226C2A28-D507-4C23-B394-A335F4BF2D96}" dt="2023-02-01T02:46:39.750" v="680"/>
          <ac:grpSpMkLst>
            <pc:docMk/>
            <pc:sldMk cId="1588174340" sldId="365"/>
            <ac:grpSpMk id="5" creationId="{BCD12155-C254-187C-1786-107A2B2AAF6D}"/>
          </ac:grpSpMkLst>
        </pc:grpChg>
        <pc:grpChg chg="del mod">
          <ac:chgData name="Tim Cook" userId="d1c7cfb340f2c7ab" providerId="LiveId" clId="{226C2A28-D507-4C23-B394-A335F4BF2D96}" dt="2023-02-01T02:51:31.701" v="995"/>
          <ac:grpSpMkLst>
            <pc:docMk/>
            <pc:sldMk cId="1588174340" sldId="365"/>
            <ac:grpSpMk id="10" creationId="{17B71ED5-61A5-499D-F60D-E59CD31754BC}"/>
          </ac:grpSpMkLst>
        </pc:grpChg>
        <pc:grpChg chg="del mod">
          <ac:chgData name="Tim Cook" userId="d1c7cfb340f2c7ab" providerId="LiveId" clId="{226C2A28-D507-4C23-B394-A335F4BF2D96}" dt="2023-02-01T02:46:42.845" v="684"/>
          <ac:grpSpMkLst>
            <pc:docMk/>
            <pc:sldMk cId="1588174340" sldId="365"/>
            <ac:grpSpMk id="11" creationId="{A122A0B8-9B4A-600D-7D86-400EE93072BC}"/>
          </ac:grpSpMkLst>
        </pc:grpChg>
        <pc:grpChg chg="mod">
          <ac:chgData name="Tim Cook" userId="d1c7cfb340f2c7ab" providerId="LiveId" clId="{226C2A28-D507-4C23-B394-A335F4BF2D96}" dt="2023-02-01T02:51:28.208" v="991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6C2A28-D507-4C23-B394-A335F4BF2D96}" dt="2023-02-01T02:51:34.345" v="999"/>
          <ac:grpSpMkLst>
            <pc:docMk/>
            <pc:sldMk cId="1588174340" sldId="365"/>
            <ac:grpSpMk id="17" creationId="{E695AA83-271F-9B40-2C89-49875B804FD0}"/>
          </ac:grpSpMkLst>
        </pc:grpChg>
        <pc:grpChg chg="del mod">
          <ac:chgData name="Tim Cook" userId="d1c7cfb340f2c7ab" providerId="LiveId" clId="{226C2A28-D507-4C23-B394-A335F4BF2D96}" dt="2023-02-01T02:48:43.505" v="772"/>
          <ac:grpSpMkLst>
            <pc:docMk/>
            <pc:sldMk cId="1588174340" sldId="365"/>
            <ac:grpSpMk id="19" creationId="{F9F096C7-C81A-0A41-CA47-9F09E0D21155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20" creationId="{2EEAC8E3-F2BF-31CC-401C-34D4D38009E5}"/>
          </ac:grpSpMkLst>
        </pc:grpChg>
        <pc:grpChg chg="del mod">
          <ac:chgData name="Tim Cook" userId="d1c7cfb340f2c7ab" providerId="LiveId" clId="{226C2A28-D507-4C23-B394-A335F4BF2D96}" dt="2023-02-01T02:50:08.073" v="899"/>
          <ac:grpSpMkLst>
            <pc:docMk/>
            <pc:sldMk cId="1588174340" sldId="365"/>
            <ac:grpSpMk id="22" creationId="{752BE53A-C8D6-5B41-FD44-48A3697538E4}"/>
          </ac:grpSpMkLst>
        </pc:grpChg>
        <pc:grpChg chg="del mod">
          <ac:chgData name="Tim Cook" userId="d1c7cfb340f2c7ab" providerId="LiveId" clId="{226C2A28-D507-4C23-B394-A335F4BF2D96}" dt="2023-02-01T02:51:43.387" v="1006"/>
          <ac:grpSpMkLst>
            <pc:docMk/>
            <pc:sldMk cId="1588174340" sldId="365"/>
            <ac:grpSpMk id="23" creationId="{EB892DED-A67B-1CC9-FA32-9F1B38F55318}"/>
          </ac:grpSpMkLst>
        </pc:grpChg>
        <pc:grpChg chg="del mod">
          <ac:chgData name="Tim Cook" userId="d1c7cfb340f2c7ab" providerId="LiveId" clId="{226C2A28-D507-4C23-B394-A335F4BF2D96}" dt="2023-02-01T02:46:54.796" v="702"/>
          <ac:grpSpMkLst>
            <pc:docMk/>
            <pc:sldMk cId="1588174340" sldId="365"/>
            <ac:grpSpMk id="25" creationId="{8B757148-8CB2-BB48-BA44-DCA42A3C5B02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30" creationId="{F29A22C4-B7F7-E41E-4653-B7AA432CDCF0}"/>
          </ac:grpSpMkLst>
        </pc:grpChg>
        <pc:grpChg chg="del mod">
          <ac:chgData name="Tim Cook" userId="d1c7cfb340f2c7ab" providerId="LiveId" clId="{226C2A28-D507-4C23-B394-A335F4BF2D96}" dt="2023-02-01T02:51:55.732" v="1025"/>
          <ac:grpSpMkLst>
            <pc:docMk/>
            <pc:sldMk cId="1588174340" sldId="365"/>
            <ac:grpSpMk id="31" creationId="{98ACACFC-DAB4-CC10-1517-383EEA319D7D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33" creationId="{11EA09F0-0B46-6B24-C7D9-7D84F069FA7C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34" creationId="{2A2B0346-3863-EE99-B090-9B6A5444559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38" creationId="{FEA825AE-7EA9-CFF4-9728-A67575ADF0C5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40" creationId="{A959042F-8AF7-F8D1-0AB2-09A984483F1A}"/>
          </ac:grpSpMkLst>
        </pc:grpChg>
        <pc:grpChg chg="del mod">
          <ac:chgData name="Tim Cook" userId="d1c7cfb340f2c7ab" providerId="LiveId" clId="{226C2A28-D507-4C23-B394-A335F4BF2D96}" dt="2023-02-01T02:52:02.699" v="1029"/>
          <ac:grpSpMkLst>
            <pc:docMk/>
            <pc:sldMk cId="1588174340" sldId="365"/>
            <ac:grpSpMk id="41" creationId="{0BB6A81C-BBB0-E022-12B5-10D537525FEE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5" creationId="{1B521535-48E7-E674-7DC0-4C76EF85CD28}"/>
          </ac:grpSpMkLst>
        </pc:grpChg>
        <pc:grpChg chg="del mod">
          <ac:chgData name="Tim Cook" userId="d1c7cfb340f2c7ab" providerId="LiveId" clId="{226C2A28-D507-4C23-B394-A335F4BF2D96}" dt="2023-02-01T02:47:06.636" v="715"/>
          <ac:grpSpMkLst>
            <pc:docMk/>
            <pc:sldMk cId="1588174340" sldId="365"/>
            <ac:grpSpMk id="48" creationId="{363A921F-669C-9FDE-10D6-0CFDE9A1CF6A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9" creationId="{B9BBC30A-C432-665A-F567-79E4897EF843}"/>
          </ac:grpSpMkLst>
        </pc:grpChg>
        <pc:grpChg chg="del mod">
          <ac:chgData name="Tim Cook" userId="d1c7cfb340f2c7ab" providerId="LiveId" clId="{226C2A28-D507-4C23-B394-A335F4BF2D96}" dt="2023-02-01T02:53:14.188" v="1096"/>
          <ac:grpSpMkLst>
            <pc:docMk/>
            <pc:sldMk cId="1588174340" sldId="365"/>
            <ac:grpSpMk id="53" creationId="{27B42297-A0CE-E5BD-7F81-F1ABACFBB83A}"/>
          </ac:grpSpMkLst>
        </pc:grpChg>
        <pc:grpChg chg="del mod">
          <ac:chgData name="Tim Cook" userId="d1c7cfb340f2c7ab" providerId="LiveId" clId="{226C2A28-D507-4C23-B394-A335F4BF2D96}" dt="2023-02-01T02:47:08.859" v="716"/>
          <ac:grpSpMkLst>
            <pc:docMk/>
            <pc:sldMk cId="1588174340" sldId="365"/>
            <ac:grpSpMk id="53" creationId="{28E22148-05C8-28EC-911A-E5279059F90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53" creationId="{B948863B-A51C-1A6F-EC07-7AB404765BAD}"/>
          </ac:grpSpMkLst>
        </pc:grpChg>
        <pc:grpChg chg="del 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56" creationId="{9989AE8F-2DF1-B450-ABD6-4D8499D097C8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56" creationId="{C93B75EF-1851-A6CD-8CDC-6519FB908F4C}"/>
          </ac:grpSpMkLst>
        </pc:grpChg>
        <pc:grpChg chg="mod">
          <ac:chgData name="Tim Cook" userId="d1c7cfb340f2c7ab" providerId="LiveId" clId="{226C2A28-D507-4C23-B394-A335F4BF2D96}" dt="2023-02-01T02:53:06.864" v="1081"/>
          <ac:grpSpMkLst>
            <pc:docMk/>
            <pc:sldMk cId="1588174340" sldId="365"/>
            <ac:grpSpMk id="56" creationId="{D632FF77-C770-E66F-7FD5-86D4AAD91854}"/>
          </ac:grpSpMkLst>
        </pc:grpChg>
        <pc:grpChg chg="del mod">
          <ac:chgData name="Tim Cook" userId="d1c7cfb340f2c7ab" providerId="LiveId" clId="{226C2A28-D507-4C23-B394-A335F4BF2D96}" dt="2023-02-01T02:47:24.624" v="735"/>
          <ac:grpSpMkLst>
            <pc:docMk/>
            <pc:sldMk cId="1588174340" sldId="365"/>
            <ac:grpSpMk id="62" creationId="{C7498A37-3385-98F2-51CD-0496351578B6}"/>
          </ac:grpSpMkLst>
        </pc:grpChg>
        <pc:grpChg chg="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63" creationId="{21403095-A05D-40E0-6D50-A511080AD90D}"/>
          </ac:grpSpMkLst>
        </pc:grpChg>
        <pc:grpChg chg="del mod">
          <ac:chgData name="Tim Cook" userId="d1c7cfb340f2c7ab" providerId="LiveId" clId="{226C2A28-D507-4C23-B394-A335F4BF2D96}" dt="2023-02-01T02:47:20.525" v="730"/>
          <ac:grpSpMkLst>
            <pc:docMk/>
            <pc:sldMk cId="1588174340" sldId="365"/>
            <ac:grpSpMk id="66" creationId="{8660ED04-9023-4F06-615B-6E42C199B30F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2" creationId="{F71BCF81-16B4-052D-11BE-B77BFE2ACF9A}"/>
          </ac:grpSpMkLst>
        </pc:grpChg>
        <pc:grpChg chg="mod">
          <ac:chgData name="Tim Cook" userId="d1c7cfb340f2c7ab" providerId="LiveId" clId="{226C2A28-D507-4C23-B394-A335F4BF2D96}" dt="2023-02-01T02:52:20.262" v="1062"/>
          <ac:grpSpMkLst>
            <pc:docMk/>
            <pc:sldMk cId="1588174340" sldId="365"/>
            <ac:grpSpMk id="73" creationId="{B2F577FA-5882-3D4F-2DA8-D5C16FFE0C8D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6" creationId="{C23A0F28-927F-B7F6-4890-6624AF96099D}"/>
          </ac:grpSpMkLst>
        </pc:grpChg>
        <pc:grpChg chg="del mod">
          <ac:chgData name="Tim Cook" userId="d1c7cfb340f2c7ab" providerId="LiveId" clId="{226C2A28-D507-4C23-B394-A335F4BF2D96}" dt="2023-02-01T02:53:13.529" v="1089"/>
          <ac:grpSpMkLst>
            <pc:docMk/>
            <pc:sldMk cId="1588174340" sldId="365"/>
            <ac:grpSpMk id="79" creationId="{D8775B3B-54F4-1721-5219-576594D25110}"/>
          </ac:grpSpMkLst>
        </pc:grpChg>
        <pc:grpChg chg="del mod">
          <ac:chgData name="Tim Cook" userId="d1c7cfb340f2c7ab" providerId="LiveId" clId="{226C2A28-D507-4C23-B394-A335F4BF2D96}" dt="2023-02-01T02:53:13.529" v="1091"/>
          <ac:grpSpMkLst>
            <pc:docMk/>
            <pc:sldMk cId="1588174340" sldId="365"/>
            <ac:grpSpMk id="80" creationId="{24810D61-759A-0EB9-911A-FE227D9DB9B3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85" creationId="{817E818A-570D-2750-C837-44450184A635}"/>
          </ac:grpSpMkLst>
        </pc:grpChg>
        <pc:grpChg chg="del mod">
          <ac:chgData name="Tim Cook" userId="d1c7cfb340f2c7ab" providerId="LiveId" clId="{226C2A28-D507-4C23-B394-A335F4BF2D96}" dt="2023-02-01T02:49:56.755" v="877"/>
          <ac:grpSpMkLst>
            <pc:docMk/>
            <pc:sldMk cId="1588174340" sldId="365"/>
            <ac:grpSpMk id="86" creationId="{18594904-6DF9-6F38-FB4C-C0920F85B40D}"/>
          </ac:grpSpMkLst>
        </pc:grpChg>
        <pc:grpChg chg="mod">
          <ac:chgData name="Tim Cook" userId="d1c7cfb340f2c7ab" providerId="LiveId" clId="{226C2A28-D507-4C23-B394-A335F4BF2D96}" dt="2023-02-01T02:53:17.838" v="1103"/>
          <ac:grpSpMkLst>
            <pc:docMk/>
            <pc:sldMk cId="1588174340" sldId="365"/>
            <ac:grpSpMk id="86" creationId="{5EE0D8DF-B6C2-5953-B051-5C2123CD43BA}"/>
          </ac:grpSpMkLst>
        </pc:grpChg>
        <pc:grpChg chg="del mod">
          <ac:chgData name="Tim Cook" userId="d1c7cfb340f2c7ab" providerId="LiveId" clId="{226C2A28-D507-4C23-B394-A335F4BF2D96}" dt="2023-02-01T02:48:56.215" v="783"/>
          <ac:grpSpMkLst>
            <pc:docMk/>
            <pc:sldMk cId="1588174340" sldId="365"/>
            <ac:grpSpMk id="96" creationId="{CF76CFA1-CAD9-ABFE-135F-841D3CFA4AE0}"/>
          </ac:grpSpMkLst>
        </pc:grpChg>
        <pc:grpChg chg="del mod">
          <ac:chgData name="Tim Cook" userId="d1c7cfb340f2c7ab" providerId="LiveId" clId="{226C2A28-D507-4C23-B394-A335F4BF2D96}" dt="2023-02-01T02:47:47.318" v="757"/>
          <ac:grpSpMkLst>
            <pc:docMk/>
            <pc:sldMk cId="1588174340" sldId="365"/>
            <ac:grpSpMk id="101" creationId="{FE3EA66A-BBD7-22B4-5E66-D028416DFD29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6C2A28-D507-4C23-B394-A335F4BF2D96}" dt="2023-02-01T02:53:26.871" v="1122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6" creationId="{44C6FDA9-A472-9144-913E-CD29E27F5E8B}"/>
          </ac:grpSpMkLst>
        </pc:grpChg>
        <pc:grpChg chg="del mod">
          <ac:chgData name="Tim Cook" userId="d1c7cfb340f2c7ab" providerId="LiveId" clId="{226C2A28-D507-4C23-B394-A335F4BF2D96}" dt="2023-02-01T02:49:00.308" v="790"/>
          <ac:grpSpMkLst>
            <pc:docMk/>
            <pc:sldMk cId="1588174340" sldId="365"/>
            <ac:grpSpMk id="106" creationId="{A37BD1F6-459F-C8E8-CFDD-CE97F8E615A7}"/>
          </ac:grpSpMkLst>
        </pc:grpChg>
        <pc:grpChg chg="del 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0" creationId="{8D400C10-2921-AA73-3AC6-38AE426FD5D6}"/>
          </ac:grpSpMkLst>
        </pc:grpChg>
        <pc:grpChg chg="del mod">
          <ac:chgData name="Tim Cook" userId="d1c7cfb340f2c7ab" providerId="LiveId" clId="{226C2A28-D507-4C23-B394-A335F4BF2D96}" dt="2023-02-01T02:54:07.576" v="1128"/>
          <ac:grpSpMkLst>
            <pc:docMk/>
            <pc:sldMk cId="1588174340" sldId="365"/>
            <ac:grpSpMk id="113" creationId="{B816D24B-5468-7D4F-4973-A273C11CC6A8}"/>
          </ac:grpSpMkLst>
        </pc:grpChg>
        <pc:grpChg chg="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6C2A28-D507-4C23-B394-A335F4BF2D96}" dt="2023-02-01T02:54:11.103" v="1131"/>
          <ac:grpSpMkLst>
            <pc:docMk/>
            <pc:sldMk cId="1588174340" sldId="365"/>
            <ac:grpSpMk id="117" creationId="{186DFAD8-E2DB-ABEF-8AD3-875402D79DE0}"/>
          </ac:grpSpMkLst>
        </pc:grpChg>
        <pc:grpChg chg="del mod">
          <ac:chgData name="Tim Cook" userId="d1c7cfb340f2c7ab" providerId="LiveId" clId="{226C2A28-D507-4C23-B394-A335F4BF2D96}" dt="2023-02-01T02:49:56.747" v="870"/>
          <ac:grpSpMkLst>
            <pc:docMk/>
            <pc:sldMk cId="1588174340" sldId="365"/>
            <ac:grpSpMk id="120" creationId="{748F4D2C-C932-B48D-CA08-C6F324B2E17B}"/>
          </ac:grpSpMkLst>
        </pc:grpChg>
        <pc:grpChg chg="del mod">
          <ac:chgData name="Tim Cook" userId="d1c7cfb340f2c7ab" providerId="LiveId" clId="{226C2A28-D507-4C23-B394-A335F4BF2D96}" dt="2023-02-01T02:49:15.191" v="805"/>
          <ac:grpSpMkLst>
            <pc:docMk/>
            <pc:sldMk cId="1588174340" sldId="365"/>
            <ac:grpSpMk id="125" creationId="{A7DB2ECA-AB8B-D22B-75A6-B4BE701751DD}"/>
          </ac:grpSpMkLst>
        </pc:grpChg>
        <pc:grpChg chg="del mod">
          <ac:chgData name="Tim Cook" userId="d1c7cfb340f2c7ab" providerId="LiveId" clId="{226C2A28-D507-4C23-B394-A335F4BF2D96}" dt="2023-02-01T02:49:56.747" v="874"/>
          <ac:grpSpMkLst>
            <pc:docMk/>
            <pc:sldMk cId="1588174340" sldId="365"/>
            <ac:grpSpMk id="149" creationId="{E7640F20-59D0-1B18-4247-5F56E146A391}"/>
          </ac:grpSpMkLst>
        </pc:grpChg>
        <pc:grpChg chg="del mod">
          <ac:chgData name="Tim Cook" userId="d1c7cfb340f2c7ab" providerId="LiveId" clId="{226C2A28-D507-4C23-B394-A335F4BF2D96}" dt="2023-02-01T02:49:47.072" v="852"/>
          <ac:grpSpMkLst>
            <pc:docMk/>
            <pc:sldMk cId="1588174340" sldId="365"/>
            <ac:grpSpMk id="163" creationId="{01C7B6CC-F4A5-2B24-795F-9088583E742C}"/>
          </ac:grpSpMkLst>
        </pc:grpChg>
        <pc:grpChg chg="del mod">
          <ac:chgData name="Tim Cook" userId="d1c7cfb340f2c7ab" providerId="LiveId" clId="{226C2A28-D507-4C23-B394-A335F4BF2D96}" dt="2023-02-01T02:49:50.005" v="859"/>
          <ac:grpSpMkLst>
            <pc:docMk/>
            <pc:sldMk cId="1588174340" sldId="365"/>
            <ac:grpSpMk id="166" creationId="{635731CF-3CC4-E251-5817-38CF1370B5E6}"/>
          </ac:grpSpMkLst>
        </pc:grpChg>
        <pc:grpChg chg="del mod">
          <ac:chgData name="Tim Cook" userId="d1c7cfb340f2c7ab" providerId="LiveId" clId="{226C2A28-D507-4C23-B394-A335F4BF2D96}" dt="2023-02-01T02:49:29.964" v="827"/>
          <ac:grpSpMkLst>
            <pc:docMk/>
            <pc:sldMk cId="1588174340" sldId="365"/>
            <ac:grpSpMk id="169" creationId="{585BD243-FE3B-32FD-BD54-408DA4E9EBD3}"/>
          </ac:grpSpMkLst>
        </pc:grpChg>
        <pc:grpChg chg="del mod">
          <ac:chgData name="Tim Cook" userId="d1c7cfb340f2c7ab" providerId="LiveId" clId="{226C2A28-D507-4C23-B394-A335F4BF2D96}" dt="2023-02-01T02:49:35.113" v="833"/>
          <ac:grpSpMkLst>
            <pc:docMk/>
            <pc:sldMk cId="1588174340" sldId="365"/>
            <ac:grpSpMk id="175" creationId="{B53DF9EF-6A60-98E8-63B4-50A5066C9291}"/>
          </ac:grpSpMkLst>
        </pc:grpChg>
        <pc:grpChg chg="del mod">
          <ac:chgData name="Tim Cook" userId="d1c7cfb340f2c7ab" providerId="LiveId" clId="{226C2A28-D507-4C23-B394-A335F4BF2D96}" dt="2023-02-01T02:49:49.325" v="854"/>
          <ac:grpSpMkLst>
            <pc:docMk/>
            <pc:sldMk cId="1588174340" sldId="365"/>
            <ac:grpSpMk id="178" creationId="{932D902C-FC33-234D-0661-808AF2486019}"/>
          </ac:grpSpMkLst>
        </pc:grpChg>
        <pc:grpChg chg="del mod">
          <ac:chgData name="Tim Cook" userId="d1c7cfb340f2c7ab" providerId="LiveId" clId="{226C2A28-D507-4C23-B394-A335F4BF2D96}" dt="2023-02-01T02:49:42.535" v="841"/>
          <ac:grpSpMkLst>
            <pc:docMk/>
            <pc:sldMk cId="1588174340" sldId="365"/>
            <ac:grpSpMk id="181" creationId="{1038553C-F925-6341-D60F-21EFC00F0003}"/>
          </ac:grpSpMkLst>
        </pc:grpChg>
        <pc:grpChg chg="del mod">
          <ac:chgData name="Tim Cook" userId="d1c7cfb340f2c7ab" providerId="LiveId" clId="{226C2A28-D507-4C23-B394-A335F4BF2D96}" dt="2023-02-01T02:49:50.005" v="858"/>
          <ac:grpSpMkLst>
            <pc:docMk/>
            <pc:sldMk cId="1588174340" sldId="365"/>
            <ac:grpSpMk id="187" creationId="{96EC7F05-9EF5-F7E6-AFDC-E0C0C69C5920}"/>
          </ac:grpSpMkLst>
        </pc:grpChg>
        <pc:grpChg chg="del mod">
          <ac:chgData name="Tim Cook" userId="d1c7cfb340f2c7ab" providerId="LiveId" clId="{226C2A28-D507-4C23-B394-A335F4BF2D96}" dt="2023-02-01T02:46:30.982" v="660"/>
          <ac:grpSpMkLst>
            <pc:docMk/>
            <pc:sldMk cId="1588174340" sldId="365"/>
            <ac:grpSpMk id="204" creationId="{995F4E31-2D89-1A3E-9B78-52E6B20C80AA}"/>
          </ac:grpSpMkLst>
        </pc:grpChg>
        <pc:grpChg chg="del mod">
          <ac:chgData name="Tim Cook" userId="d1c7cfb340f2c7ab" providerId="LiveId" clId="{226C2A28-D507-4C23-B394-A335F4BF2D96}" dt="2023-02-01T02:46:30.974" v="645"/>
          <ac:grpSpMkLst>
            <pc:docMk/>
            <pc:sldMk cId="1588174340" sldId="365"/>
            <ac:grpSpMk id="205" creationId="{2941AE5E-6F9B-7EEA-A1D0-16670C257ABA}"/>
          </ac:grpSpMkLst>
        </pc:grpChg>
        <pc:grpChg chg="del mod">
          <ac:chgData name="Tim Cook" userId="d1c7cfb340f2c7ab" providerId="LiveId" clId="{226C2A28-D507-4C23-B394-A335F4BF2D96}" dt="2023-02-01T02:46:30.982" v="656"/>
          <ac:grpSpMkLst>
            <pc:docMk/>
            <pc:sldMk cId="1588174340" sldId="365"/>
            <ac:grpSpMk id="208" creationId="{16EFB2B4-A5E4-E3EB-A1B6-207B1A46A99F}"/>
          </ac:grpSpMkLst>
        </pc:grpChg>
        <pc:grpChg chg="del mod">
          <ac:chgData name="Tim Cook" userId="d1c7cfb340f2c7ab" providerId="LiveId" clId="{226C2A28-D507-4C23-B394-A335F4BF2D96}" dt="2023-02-01T02:46:30.974" v="654"/>
          <ac:grpSpMkLst>
            <pc:docMk/>
            <pc:sldMk cId="1588174340" sldId="365"/>
            <ac:grpSpMk id="214" creationId="{CD8F5841-8AAC-B60D-F552-063A3C1166F0}"/>
          </ac:grpSpMkLst>
        </pc:grpChg>
        <pc:grpChg chg="del mod">
          <ac:chgData name="Tim Cook" userId="d1c7cfb340f2c7ab" providerId="LiveId" clId="{226C2A28-D507-4C23-B394-A335F4BF2D96}" dt="2023-02-01T02:46:30.982" v="657"/>
          <ac:grpSpMkLst>
            <pc:docMk/>
            <pc:sldMk cId="1588174340" sldId="365"/>
            <ac:grpSpMk id="219" creationId="{5EF067EC-5C07-FE4C-1FCD-AC4C9821EC70}"/>
          </ac:grpSpMkLst>
        </pc:grpChg>
        <pc:grpChg chg="del mod">
          <ac:chgData name="Tim Cook" userId="d1c7cfb340f2c7ab" providerId="LiveId" clId="{226C2A28-D507-4C23-B394-A335F4BF2D96}" dt="2023-02-01T02:50:05.013" v="892"/>
          <ac:grpSpMkLst>
            <pc:docMk/>
            <pc:sldMk cId="1588174340" sldId="365"/>
            <ac:grpSpMk id="221" creationId="{3475512E-A400-F18E-4CF5-F01CB2AE25F4}"/>
          </ac:grpSpMkLst>
        </pc:grpChg>
        <pc:grpChg chg="del mod">
          <ac:chgData name="Tim Cook" userId="d1c7cfb340f2c7ab" providerId="LiveId" clId="{226C2A28-D507-4C23-B394-A335F4BF2D96}" dt="2023-02-01T02:46:30.982" v="665"/>
          <ac:grpSpMkLst>
            <pc:docMk/>
            <pc:sldMk cId="1588174340" sldId="365"/>
            <ac:grpSpMk id="227" creationId="{1B18B28C-BCB0-D7EF-F5CC-9B9A9E916EC4}"/>
          </ac:grpSpMkLst>
        </pc:grpChg>
        <pc:grpChg chg="del mod">
          <ac:chgData name="Tim Cook" userId="d1c7cfb340f2c7ab" providerId="LiveId" clId="{226C2A28-D507-4C23-B394-A335F4BF2D96}" dt="2023-02-01T02:46:30.982" v="655"/>
          <ac:grpSpMkLst>
            <pc:docMk/>
            <pc:sldMk cId="1588174340" sldId="365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6:30.982" v="664"/>
          <ac:grpSpMkLst>
            <pc:docMk/>
            <pc:sldMk cId="1588174340" sldId="365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51:27.338" v="965"/>
          <ac:grpSpMkLst>
            <pc:docMk/>
            <pc:sldMk cId="1588174340" sldId="365"/>
            <ac:grpSpMk id="237" creationId="{7A3B3AE0-4966-7011-613C-ED6365275BB1}"/>
          </ac:grpSpMkLst>
        </pc:grpChg>
        <pc:grpChg chg="del mod">
          <ac:chgData name="Tim Cook" userId="d1c7cfb340f2c7ab" providerId="LiveId" clId="{226C2A28-D507-4C23-B394-A335F4BF2D96}" dt="2023-02-01T02:46:30.974" v="646"/>
          <ac:grpSpMkLst>
            <pc:docMk/>
            <pc:sldMk cId="1588174340" sldId="365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51:27.338" v="981"/>
          <ac:grpSpMkLst>
            <pc:docMk/>
            <pc:sldMk cId="1588174340" sldId="365"/>
            <ac:grpSpMk id="245" creationId="{C54B010E-125D-88A4-6EBD-700C71DBCAAB}"/>
          </ac:grpSpMkLst>
        </pc:grpChg>
        <pc:grpChg chg="del mod">
          <ac:chgData name="Tim Cook" userId="d1c7cfb340f2c7ab" providerId="LiveId" clId="{226C2A28-D507-4C23-B394-A335F4BF2D96}" dt="2023-02-01T02:50:53.555" v="950"/>
          <ac:grpSpMkLst>
            <pc:docMk/>
            <pc:sldMk cId="1588174340" sldId="365"/>
            <ac:grpSpMk id="261" creationId="{E2FEEE62-696D-1E6A-1B8C-962373FD895B}"/>
          </ac:grpSpMkLst>
        </pc:grpChg>
        <pc:grpChg chg="del mod">
          <ac:chgData name="Tim Cook" userId="d1c7cfb340f2c7ab" providerId="LiveId" clId="{226C2A28-D507-4C23-B394-A335F4BF2D96}" dt="2023-02-01T02:50:07.324" v="898"/>
          <ac:grpSpMkLst>
            <pc:docMk/>
            <pc:sldMk cId="1588174340" sldId="365"/>
            <ac:grpSpMk id="263" creationId="{968F0408-14EC-0E4D-6AE1-E085D31E1FE0}"/>
          </ac:grpSpMkLst>
        </pc:grpChg>
        <pc:grpChg chg="del mod">
          <ac:chgData name="Tim Cook" userId="d1c7cfb340f2c7ab" providerId="LiveId" clId="{226C2A28-D507-4C23-B394-A335F4BF2D96}" dt="2023-02-01T02:51:27.338" v="963"/>
          <ac:grpSpMkLst>
            <pc:docMk/>
            <pc:sldMk cId="1588174340" sldId="365"/>
            <ac:grpSpMk id="267" creationId="{549CC79D-F70C-11B5-64BA-F6F43252B991}"/>
          </ac:grpSpMkLst>
        </pc:grpChg>
        <pc:grpChg chg="del mod">
          <ac:chgData name="Tim Cook" userId="d1c7cfb340f2c7ab" providerId="LiveId" clId="{226C2A28-D507-4C23-B394-A335F4BF2D96}" dt="2023-02-01T02:51:27.338" v="977"/>
          <ac:grpSpMkLst>
            <pc:docMk/>
            <pc:sldMk cId="1588174340" sldId="365"/>
            <ac:grpSpMk id="271" creationId="{C094B412-4019-13F9-2BD2-D95F4607754F}"/>
          </ac:grpSpMkLst>
        </pc:grpChg>
        <pc:grpChg chg="del mod">
          <ac:chgData name="Tim Cook" userId="d1c7cfb340f2c7ab" providerId="LiveId" clId="{226C2A28-D507-4C23-B394-A335F4BF2D96}" dt="2023-02-01T02:50:18.128" v="916"/>
          <ac:grpSpMkLst>
            <pc:docMk/>
            <pc:sldMk cId="1588174340" sldId="365"/>
            <ac:grpSpMk id="274" creationId="{5AA36D7B-EB04-FB82-D4F9-2539767E5704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8" creationId="{7D886FA7-08B8-4834-9716-76B7009E7313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9" creationId="{25D84CD9-B68E-C892-0E1F-E19599945B8D}"/>
          </ac:grpSpMkLst>
        </pc:grpChg>
        <pc:grpChg chg="del mod">
          <ac:chgData name="Tim Cook" userId="d1c7cfb340f2c7ab" providerId="LiveId" clId="{226C2A28-D507-4C23-B394-A335F4BF2D96}" dt="2023-02-01T02:51:27.338" v="987"/>
          <ac:grpSpMkLst>
            <pc:docMk/>
            <pc:sldMk cId="1588174340" sldId="365"/>
            <ac:grpSpMk id="286" creationId="{72AD95C8-BE82-1F0E-8212-C713A4069CD5}"/>
          </ac:grpSpMkLst>
        </pc:grpChg>
        <pc:grpChg chg="del mod">
          <ac:chgData name="Tim Cook" userId="d1c7cfb340f2c7ab" providerId="LiveId" clId="{226C2A28-D507-4C23-B394-A335F4BF2D96}" dt="2023-02-01T02:51:27.338" v="976"/>
          <ac:grpSpMkLst>
            <pc:docMk/>
            <pc:sldMk cId="1588174340" sldId="365"/>
            <ac:grpSpMk id="289" creationId="{3FCAFCE7-4D07-E631-B4FF-E4E4A50C46B8}"/>
          </ac:grpSpMkLst>
        </pc:grpChg>
        <pc:grpChg chg="del mod">
          <ac:chgData name="Tim Cook" userId="d1c7cfb340f2c7ab" providerId="LiveId" clId="{226C2A28-D507-4C23-B394-A335F4BF2D96}" dt="2023-02-01T02:51:27.338" v="982"/>
          <ac:grpSpMkLst>
            <pc:docMk/>
            <pc:sldMk cId="1588174340" sldId="365"/>
            <ac:grpSpMk id="299" creationId="{AB37085C-B951-4069-0F97-6D97B1204E75}"/>
          </ac:grpSpMkLst>
        </pc:grpChg>
        <pc:grpChg chg="del mod">
          <ac:chgData name="Tim Cook" userId="d1c7cfb340f2c7ab" providerId="LiveId" clId="{226C2A28-D507-4C23-B394-A335F4BF2D96}" dt="2023-02-01T02:50:46.522" v="944"/>
          <ac:grpSpMkLst>
            <pc:docMk/>
            <pc:sldMk cId="1588174340" sldId="365"/>
            <ac:grpSpMk id="303" creationId="{C51943ED-1C2F-CB87-87F0-AD1A7362077C}"/>
          </ac:grpSpMkLst>
        </pc:grpChg>
        <pc:grpChg chg="mod">
          <ac:chgData name="Tim Cook" userId="d1c7cfb340f2c7ab" providerId="LiveId" clId="{226C2A28-D507-4C23-B394-A335F4BF2D96}" dt="2023-02-01T02:50:50.341" v="949"/>
          <ac:grpSpMkLst>
            <pc:docMk/>
            <pc:sldMk cId="1588174340" sldId="365"/>
            <ac:grpSpMk id="307" creationId="{E562E4CA-762B-9201-8DC3-A7E4CD1F0C47}"/>
          </ac:grpSpMkLst>
        </pc:grp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3" creationId="{3C0582BD-F58D-B3DB-67C4-30C0A0220C05}"/>
          </ac:inkMkLst>
        </pc:inkChg>
        <pc:inkChg chg="add del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3" creationId="{8C5EEED6-2E61-074D-3AF4-5B19C208B91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4" creationId="{47F35AAF-43A2-DBBE-3FDB-D4667D8477FC}"/>
          </ac:inkMkLst>
        </pc:inkChg>
        <pc:inkChg chg="add del mod">
          <ac:chgData name="Tim Cook" userId="d1c7cfb340f2c7ab" providerId="LiveId" clId="{226C2A28-D507-4C23-B394-A335F4BF2D96}" dt="2023-02-01T02:51:28.207" v="990"/>
          <ac:inkMkLst>
            <pc:docMk/>
            <pc:sldMk cId="1588174340" sldId="365"/>
            <ac:inkMk id="4" creationId="{4C617563-3139-0C49-C202-71E2866B760D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5" creationId="{235D3334-2361-5C7C-9757-3D16FEB7ABF3}"/>
          </ac:inkMkLst>
        </pc:inkChg>
        <pc:inkChg chg="add del mod">
          <ac:chgData name="Tim Cook" userId="d1c7cfb340f2c7ab" providerId="LiveId" clId="{226C2A28-D507-4C23-B394-A335F4BF2D96}" dt="2023-02-01T02:51:31.701" v="996"/>
          <ac:inkMkLst>
            <pc:docMk/>
            <pc:sldMk cId="1588174340" sldId="365"/>
            <ac:inkMk id="5" creationId="{25010A94-5C06-2BC3-80CF-4FA55CCE5855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6" creationId="{D07B85DC-BEF4-ED15-98CE-51FBBD8BFBA6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7" creationId="{CCA863FB-84EF-D23A-46BA-A83DCC5743F0}"/>
          </ac:inkMkLst>
        </pc:inkChg>
        <pc:inkChg chg="add mod">
          <ac:chgData name="Tim Cook" userId="d1c7cfb340f2c7ab" providerId="LiveId" clId="{226C2A28-D507-4C23-B394-A335F4BF2D96}" dt="2023-02-01T02:48:41.713" v="770" actId="1076"/>
          <ac:inkMkLst>
            <pc:docMk/>
            <pc:sldMk cId="1588174340" sldId="365"/>
            <ac:inkMk id="8" creationId="{107D6429-2E30-ED05-6DA6-2A6F0C24B7C7}"/>
          </ac:inkMkLst>
        </pc:inkChg>
        <pc:inkChg chg="add del">
          <ac:chgData name="Tim Cook" userId="d1c7cfb340f2c7ab" providerId="LiveId" clId="{226C2A28-D507-4C23-B394-A335F4BF2D96}" dt="2023-02-01T02:46:39.477" v="679"/>
          <ac:inkMkLst>
            <pc:docMk/>
            <pc:sldMk cId="1588174340" sldId="365"/>
            <ac:inkMk id="9" creationId="{810D30A3-881D-C453-627A-92BC6735502B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9" creationId="{C5513460-9F38-870D-B6C2-A1AE4382D59E}"/>
          </ac:inkMkLst>
        </pc:inkChg>
        <pc:inkChg chg="add del mod">
          <ac:chgData name="Tim Cook" userId="d1c7cfb340f2c7ab" providerId="LiveId" clId="{226C2A28-D507-4C23-B394-A335F4BF2D96}" dt="2023-02-01T02:51:31.701" v="995"/>
          <ac:inkMkLst>
            <pc:docMk/>
            <pc:sldMk cId="1588174340" sldId="365"/>
            <ac:inkMk id="9" creationId="{CEBD0EB1-7F50-E200-CF15-334EA4918D82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10" creationId="{7B4B30BD-B6DD-FC3A-5450-42B42BA85F39}"/>
          </ac:inkMkLst>
        </pc:inkChg>
        <pc:inkChg chg="add del">
          <ac:chgData name="Tim Cook" userId="d1c7cfb340f2c7ab" providerId="LiveId" clId="{226C2A28-D507-4C23-B394-A335F4BF2D96}" dt="2023-02-01T02:46:39.477" v="678"/>
          <ac:inkMkLst>
            <pc:docMk/>
            <pc:sldMk cId="1588174340" sldId="365"/>
            <ac:inkMk id="10" creationId="{8916425B-68BB-4588-D697-14B1371614F6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1" creationId="{0FD9E8FB-C5D7-974F-02E5-A3A40568F63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2" creationId="{2E053A4C-820D-772D-4BF5-4E685EC7A97D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3" creationId="{69684E91-BA1C-D64B-997F-89FEFF36002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4" creationId="{9029A33A-6A7F-8219-6963-E00E3198F69D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6" creationId="{7587594A-12BF-F2EB-5AD2-D7E9F3EC69CA}"/>
          </ac:inkMkLst>
        </pc:inkChg>
        <pc:inkChg chg="add del mod">
          <ac:chgData name="Tim Cook" userId="d1c7cfb340f2c7ab" providerId="LiveId" clId="{226C2A28-D507-4C23-B394-A335F4BF2D96}" dt="2023-02-01T02:48:43.505" v="772"/>
          <ac:inkMkLst>
            <pc:docMk/>
            <pc:sldMk cId="1588174340" sldId="365"/>
            <ac:inkMk id="16" creationId="{FC49E742-A62C-BEDF-6497-DC6C9DCCA432}"/>
          </ac:inkMkLst>
        </pc:inkChg>
        <pc:inkChg chg="add del mod">
          <ac:chgData name="Tim Cook" userId="d1c7cfb340f2c7ab" providerId="LiveId" clId="{226C2A28-D507-4C23-B394-A335F4BF2D96}" dt="2023-02-01T02:48:43.505" v="771"/>
          <ac:inkMkLst>
            <pc:docMk/>
            <pc:sldMk cId="1588174340" sldId="365"/>
            <ac:inkMk id="17" creationId="{F08E7395-4F41-E33A-AE89-66D6B5E6F6BF}"/>
          </ac:inkMkLst>
        </pc:inkChg>
        <pc:inkChg chg="add del mod">
          <ac:chgData name="Tim Cook" userId="d1c7cfb340f2c7ab" providerId="LiveId" clId="{226C2A28-D507-4C23-B394-A335F4BF2D96}" dt="2023-02-01T02:48:47.209" v="776"/>
          <ac:inkMkLst>
            <pc:docMk/>
            <pc:sldMk cId="1588174340" sldId="365"/>
            <ac:inkMk id="18" creationId="{449434A2-5CC5-22C2-8B95-A6216F6D98E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8" creationId="{882B53EB-6419-1495-CDD5-CD3F305F48B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9" creationId="{81B9BE3B-997B-A76B-C276-3080F062399A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0" creationId="{41000739-B1BD-CCD5-FD72-7DAF7A4E7D76}"/>
          </ac:inkMkLst>
        </pc:inkChg>
        <pc:inkChg chg="add del mod">
          <ac:chgData name="Tim Cook" userId="d1c7cfb340f2c7ab" providerId="LiveId" clId="{226C2A28-D507-4C23-B394-A335F4BF2D96}" dt="2023-02-01T02:50:08.073" v="900"/>
          <ac:inkMkLst>
            <pc:docMk/>
            <pc:sldMk cId="1588174340" sldId="365"/>
            <ac:inkMk id="20" creationId="{502148D3-207B-EFE9-5CAD-87807EA4FCC2}"/>
          </ac:inkMkLst>
        </pc:inkChg>
        <pc:inkChg chg="add del mod">
          <ac:chgData name="Tim Cook" userId="d1c7cfb340f2c7ab" providerId="LiveId" clId="{226C2A28-D507-4C23-B394-A335F4BF2D96}" dt="2023-02-01T02:50:08.073" v="899"/>
          <ac:inkMkLst>
            <pc:docMk/>
            <pc:sldMk cId="1588174340" sldId="365"/>
            <ac:inkMk id="21" creationId="{026B78BE-3AF9-8DA4-8476-7DF628F8D49F}"/>
          </ac:inkMkLst>
        </pc:inkChg>
        <pc:inkChg chg="add del mod">
          <ac:chgData name="Tim Cook" userId="d1c7cfb340f2c7ab" providerId="LiveId" clId="{226C2A28-D507-4C23-B394-A335F4BF2D96}" dt="2023-02-01T02:51:43.677" v="1007"/>
          <ac:inkMkLst>
            <pc:docMk/>
            <pc:sldMk cId="1588174340" sldId="365"/>
            <ac:inkMk id="21" creationId="{D3191877-CD5B-8DB1-C154-02602047A411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1" creationId="{E248D878-9D38-9CA0-DB23-9767773635CB}"/>
          </ac:inkMkLst>
        </pc:inkChg>
        <pc:inkChg chg="add del mod">
          <ac:chgData name="Tim Cook" userId="d1c7cfb340f2c7ab" providerId="LiveId" clId="{226C2A28-D507-4C23-B394-A335F4BF2D96}" dt="2023-02-01T02:51:43.387" v="1006"/>
          <ac:inkMkLst>
            <pc:docMk/>
            <pc:sldMk cId="1588174340" sldId="365"/>
            <ac:inkMk id="22" creationId="{1A75DEA1-FD44-9DCC-A7D0-40B31972E93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2" creationId="{8BF24650-3FDB-51C1-CCDD-4F586ACA7929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3" creationId="{86995595-25FA-B8F9-4422-F3187536DC92}"/>
          </ac:inkMkLst>
        </pc:inkChg>
        <pc:inkChg chg="add del mod">
          <ac:chgData name="Tim Cook" userId="d1c7cfb340f2c7ab" providerId="LiveId" clId="{226C2A28-D507-4C23-B394-A335F4BF2D96}" dt="2023-02-01T02:49:54.162" v="865"/>
          <ac:inkMkLst>
            <pc:docMk/>
            <pc:sldMk cId="1588174340" sldId="365"/>
            <ac:inkMk id="23" creationId="{E66DD8BB-B7E2-5AB6-6D88-442C23202146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4" creationId="{32A6EA4E-09AE-B63E-8D3C-E8021AAE2BD4}"/>
          </ac:inkMkLst>
        </pc:inkChg>
        <pc:inkChg chg="add del mod">
          <ac:chgData name="Tim Cook" userId="d1c7cfb340f2c7ab" providerId="LiveId" clId="{226C2A28-D507-4C23-B394-A335F4BF2D96}" dt="2023-02-01T02:49:54.162" v="863"/>
          <ac:inkMkLst>
            <pc:docMk/>
            <pc:sldMk cId="1588174340" sldId="365"/>
            <ac:inkMk id="24" creationId="{5950A4C5-5AD8-A9D7-85EE-8817C7B5A829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5" creationId="{8618D6FF-125B-1811-EECB-94FA975DEE2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6" creationId="{0CF5EE40-856F-50D2-F6B5-0BB3155377CD}"/>
          </ac:inkMkLst>
        </pc:inkChg>
        <pc:inkChg chg="add del mod">
          <ac:chgData name="Tim Cook" userId="d1c7cfb340f2c7ab" providerId="LiveId" clId="{226C2A28-D507-4C23-B394-A335F4BF2D96}" dt="2023-02-01T02:49:54.154" v="862"/>
          <ac:inkMkLst>
            <pc:docMk/>
            <pc:sldMk cId="1588174340" sldId="365"/>
            <ac:inkMk id="26" creationId="{263509C8-6615-9F3D-9344-03B7997091E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7" creationId="{761844DE-799D-E7EA-4B8E-42FADD59201E}"/>
          </ac:inkMkLst>
        </pc:inkChg>
        <pc:inkChg chg="add del mod">
          <ac:chgData name="Tim Cook" userId="d1c7cfb340f2c7ab" providerId="LiveId" clId="{226C2A28-D507-4C23-B394-A335F4BF2D96}" dt="2023-02-01T02:49:54.162" v="866"/>
          <ac:inkMkLst>
            <pc:docMk/>
            <pc:sldMk cId="1588174340" sldId="365"/>
            <ac:inkMk id="27" creationId="{F150D3D4-49D6-91C4-5E70-F1E9F22FD9BC}"/>
          </ac:inkMkLst>
        </pc:inkChg>
        <pc:inkChg chg="add del mod">
          <ac:chgData name="Tim Cook" userId="d1c7cfb340f2c7ab" providerId="LiveId" clId="{226C2A28-D507-4C23-B394-A335F4BF2D96}" dt="2023-02-01T02:51:51.056" v="1016"/>
          <ac:inkMkLst>
            <pc:docMk/>
            <pc:sldMk cId="1588174340" sldId="365"/>
            <ac:inkMk id="28" creationId="{1EC1925D-D01B-1171-C63F-5BD5D42CA71F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8" creationId="{47741F4D-AF38-5018-41DF-7CCD2EE146F6}"/>
          </ac:inkMkLst>
        </pc:inkChg>
        <pc:inkChg chg="add del mod">
          <ac:chgData name="Tim Cook" userId="d1c7cfb340f2c7ab" providerId="LiveId" clId="{226C2A28-D507-4C23-B394-A335F4BF2D96}" dt="2023-02-01T02:49:54.162" v="867"/>
          <ac:inkMkLst>
            <pc:docMk/>
            <pc:sldMk cId="1588174340" sldId="365"/>
            <ac:inkMk id="28" creationId="{FC54C7FA-6591-560C-FB16-FDD35E9D1E3C}"/>
          </ac:inkMkLst>
        </pc:inkChg>
        <pc:inkChg chg="add del mod">
          <ac:chgData name="Tim Cook" userId="d1c7cfb340f2c7ab" providerId="LiveId" clId="{226C2A28-D507-4C23-B394-A335F4BF2D96}" dt="2023-02-01T02:46:57.428" v="704"/>
          <ac:inkMkLst>
            <pc:docMk/>
            <pc:sldMk cId="1588174340" sldId="365"/>
            <ac:inkMk id="29" creationId="{13238A9C-93DE-4EAA-5163-20D25A5D895F}"/>
          </ac:inkMkLst>
        </pc:inkChg>
        <pc:inkChg chg="add del mod">
          <ac:chgData name="Tim Cook" userId="d1c7cfb340f2c7ab" providerId="LiveId" clId="{226C2A28-D507-4C23-B394-A335F4BF2D96}" dt="2023-02-01T02:51:51.056" v="1017"/>
          <ac:inkMkLst>
            <pc:docMk/>
            <pc:sldMk cId="1588174340" sldId="365"/>
            <ac:inkMk id="29" creationId="{A6801F4D-AD88-B597-7FA6-AC4C99D8DB80}"/>
          </ac:inkMkLst>
        </pc:inkChg>
        <pc:inkChg chg="add del mod">
          <ac:chgData name="Tim Cook" userId="d1c7cfb340f2c7ab" providerId="LiveId" clId="{226C2A28-D507-4C23-B394-A335F4BF2D96}" dt="2023-02-01T02:46:57.420" v="703"/>
          <ac:inkMkLst>
            <pc:docMk/>
            <pc:sldMk cId="1588174340" sldId="365"/>
            <ac:inkMk id="30" creationId="{1A76DB33-2A11-BCD6-D33C-8D3C3758972E}"/>
          </ac:inkMkLst>
        </pc:inkChg>
        <pc:inkChg chg="add del mod">
          <ac:chgData name="Tim Cook" userId="d1c7cfb340f2c7ab" providerId="LiveId" clId="{226C2A28-D507-4C23-B394-A335F4BF2D96}" dt="2023-02-01T02:51:51.056" v="1018"/>
          <ac:inkMkLst>
            <pc:docMk/>
            <pc:sldMk cId="1588174340" sldId="365"/>
            <ac:inkMk id="30" creationId="{B188C2AA-E2FB-73F6-C781-D0451AC53A2E}"/>
          </ac:inkMkLst>
        </pc:inkChg>
        <pc:inkChg chg="add del mod">
          <ac:chgData name="Tim Cook" userId="d1c7cfb340f2c7ab" providerId="LiveId" clId="{226C2A28-D507-4C23-B394-A335F4BF2D96}" dt="2023-02-01T02:46:57.428" v="705"/>
          <ac:inkMkLst>
            <pc:docMk/>
            <pc:sldMk cId="1588174340" sldId="365"/>
            <ac:inkMk id="31" creationId="{167E9814-8CD0-824B-2464-A3E9A8937042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1" creationId="{3CC509E0-E258-DFC8-6AED-46295359885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2" creationId="{5EEDF125-F7FE-C3A2-B767-D02CC0AD70A7}"/>
          </ac:inkMkLst>
        </pc:inkChg>
        <pc:inkChg chg="add del mod">
          <ac:chgData name="Tim Cook" userId="d1c7cfb340f2c7ab" providerId="LiveId" clId="{226C2A28-D507-4C23-B394-A335F4BF2D96}" dt="2023-02-01T02:46:57.428" v="706"/>
          <ac:inkMkLst>
            <pc:docMk/>
            <pc:sldMk cId="1588174340" sldId="365"/>
            <ac:inkMk id="32" creationId="{8E23BB26-E873-0F73-4AAA-F9E1B272E6B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3" creationId="{9AD67F7E-AC30-20B2-7CEC-DB4F31AD6CA3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4" creationId="{1C1FAC9B-DB1B-DD1B-F407-A61C57FDD7F1}"/>
          </ac:inkMkLst>
        </pc:inkChg>
        <pc:inkChg chg="add del mod">
          <ac:chgData name="Tim Cook" userId="d1c7cfb340f2c7ab" providerId="LiveId" clId="{226C2A28-D507-4C23-B394-A335F4BF2D96}" dt="2023-02-01T02:48:54.076" v="781"/>
          <ac:inkMkLst>
            <pc:docMk/>
            <pc:sldMk cId="1588174340" sldId="365"/>
            <ac:inkMk id="35" creationId="{889136E5-3A77-6308-DF25-84B263F1F4B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5" creationId="{E76846BD-51DF-B3AD-A3E4-BD3CA83E351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6" creationId="{1EE55CB3-29E1-9816-1E67-48FF9A8AC51B}"/>
          </ac:inkMkLst>
        </pc:inkChg>
        <pc:inkChg chg="add del mod">
          <ac:chgData name="Tim Cook" userId="d1c7cfb340f2c7ab" providerId="LiveId" clId="{226C2A28-D507-4C23-B394-A335F4BF2D96}" dt="2023-02-01T02:48:54.076" v="779"/>
          <ac:inkMkLst>
            <pc:docMk/>
            <pc:sldMk cId="1588174340" sldId="365"/>
            <ac:inkMk id="36" creationId="{3AD32DA0-109B-817D-6695-587DB4577DFE}"/>
          </ac:inkMkLst>
        </pc:inkChg>
        <pc:inkChg chg="add del mod">
          <ac:chgData name="Tim Cook" userId="d1c7cfb340f2c7ab" providerId="LiveId" clId="{226C2A28-D507-4C23-B394-A335F4BF2D96}" dt="2023-02-01T02:48:54.076" v="780"/>
          <ac:inkMkLst>
            <pc:docMk/>
            <pc:sldMk cId="1588174340" sldId="365"/>
            <ac:inkMk id="37" creationId="{E114B2B8-61D3-1FAB-B49F-246ACA551234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7" creationId="{EFB339A3-EB71-4596-7D43-0E5BFE12F1DE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8" creationId="{21AA2915-92BC-7047-8FED-D01E00412C99}"/>
          </ac:inkMkLst>
        </pc:inkChg>
        <pc:inkChg chg="add del mod">
          <ac:chgData name="Tim Cook" userId="d1c7cfb340f2c7ab" providerId="LiveId" clId="{226C2A28-D507-4C23-B394-A335F4BF2D96}" dt="2023-02-01T02:53:14.188" v="1093"/>
          <ac:inkMkLst>
            <pc:docMk/>
            <pc:sldMk cId="1588174340" sldId="365"/>
            <ac:inkMk id="39" creationId="{57151D3E-ABD4-470C-1676-80A174B0E5AA}"/>
          </ac:inkMkLst>
        </pc:inkChg>
        <pc:inkChg chg="add del mod">
          <ac:chgData name="Tim Cook" userId="d1c7cfb340f2c7ab" providerId="LiveId" clId="{226C2A28-D507-4C23-B394-A335F4BF2D96}" dt="2023-02-01T02:52:02.699" v="1030"/>
          <ac:inkMkLst>
            <pc:docMk/>
            <pc:sldMk cId="1588174340" sldId="365"/>
            <ac:inkMk id="39" creationId="{9262CAD2-46BE-FD3C-09E4-D108814EC653}"/>
          </ac:inkMkLst>
        </pc:inkChg>
        <pc:inkChg chg="add del mod">
          <ac:chgData name="Tim Cook" userId="d1c7cfb340f2c7ab" providerId="LiveId" clId="{226C2A28-D507-4C23-B394-A335F4BF2D96}" dt="2023-02-01T02:52:02.699" v="1029"/>
          <ac:inkMkLst>
            <pc:docMk/>
            <pc:sldMk cId="1588174340" sldId="365"/>
            <ac:inkMk id="40" creationId="{1DD39EBA-FBD5-1B7E-A8F3-FDD90538D49D}"/>
          </ac:inkMkLst>
        </pc:inkChg>
        <pc:inkChg chg="add del mod">
          <ac:chgData name="Tim Cook" userId="d1c7cfb340f2c7ab" providerId="LiveId" clId="{226C2A28-D507-4C23-B394-A335F4BF2D96}" dt="2023-02-01T02:53:14.188" v="1094"/>
          <ac:inkMkLst>
            <pc:docMk/>
            <pc:sldMk cId="1588174340" sldId="365"/>
            <ac:inkMk id="40" creationId="{8A4E5E7E-FD52-65C1-3E3C-C642FCF44D23}"/>
          </ac:inkMkLst>
        </pc:inkChg>
        <pc:inkChg chg="add del mod">
          <ac:chgData name="Tim Cook" userId="d1c7cfb340f2c7ab" providerId="LiveId" clId="{226C2A28-D507-4C23-B394-A335F4BF2D96}" dt="2023-02-01T02:53:14.188" v="1096"/>
          <ac:inkMkLst>
            <pc:docMk/>
            <pc:sldMk cId="1588174340" sldId="365"/>
            <ac:inkMk id="41" creationId="{09C6FF93-D5B1-E1C9-4F39-B9532FB30E8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2" creationId="{18421596-659D-3BE6-66FE-6E7856E01E83}"/>
          </ac:inkMkLst>
        </pc:inkChg>
        <pc:inkChg chg="add del mod">
          <ac:chgData name="Tim Cook" userId="d1c7cfb340f2c7ab" providerId="LiveId" clId="{226C2A28-D507-4C23-B394-A335F4BF2D96}" dt="2023-02-01T02:47:08.867" v="718"/>
          <ac:inkMkLst>
            <pc:docMk/>
            <pc:sldMk cId="1588174340" sldId="365"/>
            <ac:inkMk id="43" creationId="{9B2C875E-E03B-E060-F90D-96C890B3ADE2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3" creationId="{E8A2B956-8E2E-5103-BAD1-B6F33863D46E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4" creationId="{6B330D1A-AF2E-7BDB-115D-457680BB0728}"/>
          </ac:inkMkLst>
        </pc:inkChg>
        <pc:inkChg chg="add del mod">
          <ac:chgData name="Tim Cook" userId="d1c7cfb340f2c7ab" providerId="LiveId" clId="{226C2A28-D507-4C23-B394-A335F4BF2D96}" dt="2023-02-01T02:53:14.188" v="1097"/>
          <ac:inkMkLst>
            <pc:docMk/>
            <pc:sldMk cId="1588174340" sldId="365"/>
            <ac:inkMk id="45" creationId="{719567F0-759E-9D3D-7C0C-A292141F748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6" creationId="{028CF301-EB40-B8FE-AD8F-85F583C74F33}"/>
          </ac:inkMkLst>
        </pc:inkChg>
        <pc:inkChg chg="add del mod">
          <ac:chgData name="Tim Cook" userId="d1c7cfb340f2c7ab" providerId="LiveId" clId="{226C2A28-D507-4C23-B394-A335F4BF2D96}" dt="2023-02-01T02:47:08.867" v="717"/>
          <ac:inkMkLst>
            <pc:docMk/>
            <pc:sldMk cId="1588174340" sldId="365"/>
            <ac:inkMk id="46" creationId="{B53975F0-3D87-7948-C2C9-6EBAA96D4F0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7" creationId="{9D33D4AA-36D8-58C1-38C9-CF625DA794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8" creationId="{5DD6F9E9-D818-9312-54BB-3519805E4C41}"/>
          </ac:inkMkLst>
        </pc:inkChg>
        <pc:inkChg chg="add del mod">
          <ac:chgData name="Tim Cook" userId="d1c7cfb340f2c7ab" providerId="LiveId" clId="{226C2A28-D507-4C23-B394-A335F4BF2D96}" dt="2023-02-01T02:53:14.188" v="1095"/>
          <ac:inkMkLst>
            <pc:docMk/>
            <pc:sldMk cId="1588174340" sldId="365"/>
            <ac:inkMk id="49" creationId="{8910D93F-3574-7BBE-F6A3-E8EDF4447FC2}"/>
          </ac:inkMkLst>
        </pc:inkChg>
        <pc:inkChg chg="add del mod">
          <ac:chgData name="Tim Cook" userId="d1c7cfb340f2c7ab" providerId="LiveId" clId="{226C2A28-D507-4C23-B394-A335F4BF2D96}" dt="2023-02-01T02:47:08.859" v="716"/>
          <ac:inkMkLst>
            <pc:docMk/>
            <pc:sldMk cId="1588174340" sldId="365"/>
            <ac:inkMk id="50" creationId="{6CC3354C-67CE-D26D-AF46-192C6F6A69E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0" creationId="{A50FD02C-13AC-54DF-0178-774611FFCF6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1" creationId="{3C38EBAC-208C-586A-FA5B-2B2C6D21DE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2" creationId="{5964A925-E1C2-3668-1BAA-0F6CF2F54C82}"/>
          </ac:inkMkLst>
        </pc:inkChg>
        <pc:inkChg chg="add del mod">
          <ac:chgData name="Tim Cook" userId="d1c7cfb340f2c7ab" providerId="LiveId" clId="{226C2A28-D507-4C23-B394-A335F4BF2D96}" dt="2023-02-01T02:47:12.687" v="722"/>
          <ac:inkMkLst>
            <pc:docMk/>
            <pc:sldMk cId="1588174340" sldId="365"/>
            <ac:inkMk id="54" creationId="{1CFAC4A7-6EF5-F79C-34E3-D772A08F466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4" creationId="{ACD59D4C-70C8-7B40-136D-F230315CFA2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5" creationId="{348E93B7-8C4A-0456-00B9-53215B781186}"/>
          </ac:inkMkLst>
        </pc:inkChg>
        <pc:inkChg chg="add del mod">
          <ac:chgData name="Tim Cook" userId="d1c7cfb340f2c7ab" providerId="LiveId" clId="{226C2A28-D507-4C23-B394-A335F4BF2D96}" dt="2023-02-01T02:47:13.095" v="723"/>
          <ac:inkMkLst>
            <pc:docMk/>
            <pc:sldMk cId="1588174340" sldId="365"/>
            <ac:inkMk id="55" creationId="{47545F1B-8DD7-B832-A61F-BC16747729D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7" creationId="{4891D0FC-2634-D72B-357B-E0F5F40068F2}"/>
          </ac:inkMkLst>
        </pc:inkChg>
        <pc:inkChg chg="add del mod">
          <ac:chgData name="Tim Cook" userId="d1c7cfb340f2c7ab" providerId="LiveId" clId="{226C2A28-D507-4C23-B394-A335F4BF2D96}" dt="2023-02-01T02:47:24.624" v="736"/>
          <ac:inkMkLst>
            <pc:docMk/>
            <pc:sldMk cId="1588174340" sldId="365"/>
            <ac:inkMk id="57" creationId="{CFE4ADD2-12A3-335E-0D42-141FC6C350B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8" creationId="{93AAEB13-87B4-421D-0DB7-962600F19B0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9" creationId="{02793E91-FB42-8878-C956-5E5B4AB8F8F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0" creationId="{A732F340-6C8B-7771-E711-556090576340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1" creationId="{4D24880F-DE16-8823-22A8-720D18332F31}"/>
          </ac:inkMkLst>
        </pc:inkChg>
        <pc:inkChg chg="add del mod">
          <ac:chgData name="Tim Cook" userId="d1c7cfb340f2c7ab" providerId="LiveId" clId="{226C2A28-D507-4C23-B394-A335F4BF2D96}" dt="2023-02-01T02:47:24.624" v="735"/>
          <ac:inkMkLst>
            <pc:docMk/>
            <pc:sldMk cId="1588174340" sldId="365"/>
            <ac:inkMk id="61" creationId="{54BB0D90-6F80-9A4A-C760-EC3E96007B9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2" creationId="{995FABEB-33A4-20D3-CA65-C179B9B44659}"/>
          </ac:inkMkLst>
        </pc:inkChg>
        <pc:inkChg chg="add del mod">
          <ac:chgData name="Tim Cook" userId="d1c7cfb340f2c7ab" providerId="LiveId" clId="{226C2A28-D507-4C23-B394-A335F4BF2D96}" dt="2023-02-01T02:47:20.686" v="731"/>
          <ac:inkMkLst>
            <pc:docMk/>
            <pc:sldMk cId="1588174340" sldId="365"/>
            <ac:inkMk id="64" creationId="{30216264-38C3-C914-89D5-3830B1831786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4" creationId="{6FCCD6D1-E667-D6CE-8DD2-8898EA1D7D4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5" creationId="{636AFDF2-3476-8763-503E-6BD96D1605B9}"/>
          </ac:inkMkLst>
        </pc:inkChg>
        <pc:inkChg chg="add del mod">
          <ac:chgData name="Tim Cook" userId="d1c7cfb340f2c7ab" providerId="LiveId" clId="{226C2A28-D507-4C23-B394-A335F4BF2D96}" dt="2023-02-01T02:47:20.525" v="730"/>
          <ac:inkMkLst>
            <pc:docMk/>
            <pc:sldMk cId="1588174340" sldId="365"/>
            <ac:inkMk id="65" creationId="{DDFA4DF3-C012-F17B-B051-954C747B061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6" creationId="{FD91D013-3E45-0A94-EA32-1471E660F5A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7" creationId="{3CE45B6A-53F9-EC43-7BC8-EDE90A275C7F}"/>
          </ac:inkMkLst>
        </pc:inkChg>
        <pc:inkChg chg="add del mod">
          <ac:chgData name="Tim Cook" userId="d1c7cfb340f2c7ab" providerId="LiveId" clId="{226C2A28-D507-4C23-B394-A335F4BF2D96}" dt="2023-02-01T02:47:57.058" v="760"/>
          <ac:inkMkLst>
            <pc:docMk/>
            <pc:sldMk cId="1588174340" sldId="365"/>
            <ac:inkMk id="67" creationId="{8BF32C63-992E-9385-A486-B0A218E7C934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8" creationId="{99B0A90B-8129-68D7-A2D9-661AF328BCF0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9" creationId="{EDC1488E-1D8A-1E46-1B84-E0370209710F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0" creationId="{3DD705D3-4256-AA04-8B64-7CF69F18ED3B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1" creationId="{468CD410-9714-B260-CFB0-633F0900725E}"/>
          </ac:inkMkLst>
        </pc:inkChg>
        <pc:inkChg chg="add del mod">
          <ac:chgData name="Tim Cook" userId="d1c7cfb340f2c7ab" providerId="LiveId" clId="{226C2A28-D507-4C23-B394-A335F4BF2D96}" dt="2023-02-01T02:47:57.051" v="759"/>
          <ac:inkMkLst>
            <pc:docMk/>
            <pc:sldMk cId="1588174340" sldId="365"/>
            <ac:inkMk id="71" creationId="{B2442872-325C-2499-1E80-86B17731DAC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2" creationId="{CE55D16D-2429-0908-A799-9375A0A34C32}"/>
          </ac:inkMkLst>
        </pc:inkChg>
        <pc:inkChg chg="add del mod">
          <ac:chgData name="Tim Cook" userId="d1c7cfb340f2c7ab" providerId="LiveId" clId="{226C2A28-D507-4C23-B394-A335F4BF2D96}" dt="2023-02-01T02:48:59.246" v="785"/>
          <ac:inkMkLst>
            <pc:docMk/>
            <pc:sldMk cId="1588174340" sldId="365"/>
            <ac:inkMk id="73" creationId="{AE00BFF0-0AA6-4B6B-346E-2BCCD817BF27}"/>
          </ac:inkMkLst>
        </pc:inkChg>
        <pc:inkChg chg="add del mod">
          <ac:chgData name="Tim Cook" userId="d1c7cfb340f2c7ab" providerId="LiveId" clId="{226C2A28-D507-4C23-B394-A335F4BF2D96}" dt="2023-02-01T02:53:13.529" v="1092"/>
          <ac:inkMkLst>
            <pc:docMk/>
            <pc:sldMk cId="1588174340" sldId="365"/>
            <ac:inkMk id="74" creationId="{53DDE7DC-8E5F-C082-B459-0A3E62E8CECE}"/>
          </ac:inkMkLst>
        </pc:inkChg>
        <pc:inkChg chg="add del mod">
          <ac:chgData name="Tim Cook" userId="d1c7cfb340f2c7ab" providerId="LiveId" clId="{226C2A28-D507-4C23-B394-A335F4BF2D96}" dt="2023-02-01T02:48:59.250" v="787"/>
          <ac:inkMkLst>
            <pc:docMk/>
            <pc:sldMk cId="1588174340" sldId="365"/>
            <ac:inkMk id="74" creationId="{E724524C-8685-A44D-F404-69E7B4E4BA6F}"/>
          </ac:inkMkLst>
        </pc:inkChg>
        <pc:inkChg chg="add del mod">
          <ac:chgData name="Tim Cook" userId="d1c7cfb340f2c7ab" providerId="LiveId" clId="{226C2A28-D507-4C23-B394-A335F4BF2D96}" dt="2023-02-01T02:48:59.250" v="786"/>
          <ac:inkMkLst>
            <pc:docMk/>
            <pc:sldMk cId="1588174340" sldId="365"/>
            <ac:inkMk id="75" creationId="{23F7B8C5-1A51-A044-1F4B-26699E70A2D8}"/>
          </ac:inkMkLst>
        </pc:inkChg>
        <pc:inkChg chg="add del mod">
          <ac:chgData name="Tim Cook" userId="d1c7cfb340f2c7ab" providerId="LiveId" clId="{226C2A28-D507-4C23-B394-A335F4BF2D96}" dt="2023-02-01T02:53:13.529" v="1091"/>
          <ac:inkMkLst>
            <pc:docMk/>
            <pc:sldMk cId="1588174340" sldId="365"/>
            <ac:inkMk id="75" creationId="{7FFD98F1-D942-1622-E947-8244D843314B}"/>
          </ac:inkMkLst>
        </pc:inkChg>
        <pc:inkChg chg="add del mod">
          <ac:chgData name="Tim Cook" userId="d1c7cfb340f2c7ab" providerId="LiveId" clId="{226C2A28-D507-4C23-B394-A335F4BF2D96}" dt="2023-02-01T02:53:13.529" v="1088"/>
          <ac:inkMkLst>
            <pc:docMk/>
            <pc:sldMk cId="1588174340" sldId="365"/>
            <ac:inkMk id="76" creationId="{254B8E43-1454-A4E1-812A-60181DD3FFB5}"/>
          </ac:inkMkLst>
        </pc:inkChg>
        <pc:inkChg chg="add del mod">
          <ac:chgData name="Tim Cook" userId="d1c7cfb340f2c7ab" providerId="LiveId" clId="{226C2A28-D507-4C23-B394-A335F4BF2D96}" dt="2023-02-01T02:53:13.529" v="1089"/>
          <ac:inkMkLst>
            <pc:docMk/>
            <pc:sldMk cId="1588174340" sldId="365"/>
            <ac:inkMk id="77" creationId="{623C79CF-8425-1E54-D677-AACD2B977F1A}"/>
          </ac:inkMkLst>
        </pc:inkChg>
        <pc:inkChg chg="add del mod">
          <ac:chgData name="Tim Cook" userId="d1c7cfb340f2c7ab" providerId="LiveId" clId="{226C2A28-D507-4C23-B394-A335F4BF2D96}" dt="2023-02-01T02:49:56.747" v="873"/>
          <ac:inkMkLst>
            <pc:docMk/>
            <pc:sldMk cId="1588174340" sldId="365"/>
            <ac:inkMk id="77" creationId="{D937E0CA-0BA4-2EDD-4132-ACAE4476C311}"/>
          </ac:inkMkLst>
        </pc:inkChg>
        <pc:inkChg chg="add del mod">
          <ac:chgData name="Tim Cook" userId="d1c7cfb340f2c7ab" providerId="LiveId" clId="{226C2A28-D507-4C23-B394-A335F4BF2D96}" dt="2023-02-01T02:53:13.529" v="1090"/>
          <ac:inkMkLst>
            <pc:docMk/>
            <pc:sldMk cId="1588174340" sldId="365"/>
            <ac:inkMk id="78" creationId="{A0255DAD-2BCA-9351-8328-F52572D1BD23}"/>
          </ac:inkMkLst>
        </pc:inkChg>
        <pc:inkChg chg="add del mod">
          <ac:chgData name="Tim Cook" userId="d1c7cfb340f2c7ab" providerId="LiveId" clId="{226C2A28-D507-4C23-B394-A335F4BF2D96}" dt="2023-02-01T02:49:56.747" v="869"/>
          <ac:inkMkLst>
            <pc:docMk/>
            <pc:sldMk cId="1588174340" sldId="365"/>
            <ac:inkMk id="78" creationId="{A126DDDA-92CB-331F-B447-EC270E7B6784}"/>
          </ac:inkMkLst>
        </pc:inkChg>
        <pc:inkChg chg="add del mod">
          <ac:chgData name="Tim Cook" userId="d1c7cfb340f2c7ab" providerId="LiveId" clId="{226C2A28-D507-4C23-B394-A335F4BF2D96}" dt="2023-02-01T02:48:00.974" v="761"/>
          <ac:inkMkLst>
            <pc:docMk/>
            <pc:sldMk cId="1588174340" sldId="365"/>
            <ac:inkMk id="79" creationId="{093FBD10-E963-FB18-30B6-7245A1F8F801}"/>
          </ac:inkMkLst>
        </pc:inkChg>
        <pc:inkChg chg="add del mod">
          <ac:chgData name="Tim Cook" userId="d1c7cfb340f2c7ab" providerId="LiveId" clId="{226C2A28-D507-4C23-B394-A335F4BF2D96}" dt="2023-02-01T02:49:56.747" v="868"/>
          <ac:inkMkLst>
            <pc:docMk/>
            <pc:sldMk cId="1588174340" sldId="365"/>
            <ac:inkMk id="80" creationId="{1D957D4E-7005-A88D-7EDB-7F3DF087B3A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1" creationId="{2F2EEDA4-E1D7-16B9-3B9E-E7DE388B01B0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2" creationId="{D1E755EB-AC13-A96A-1C0A-42102747E758}"/>
          </ac:inkMkLst>
        </pc:inkChg>
        <pc:inkChg chg="add del mod">
          <ac:chgData name="Tim Cook" userId="d1c7cfb340f2c7ab" providerId="LiveId" clId="{226C2A28-D507-4C23-B394-A335F4BF2D96}" dt="2023-02-01T02:49:56.755" v="879"/>
          <ac:inkMkLst>
            <pc:docMk/>
            <pc:sldMk cId="1588174340" sldId="365"/>
            <ac:inkMk id="83" creationId="{54D39248-744C-166A-B2DC-7388CA276F5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3" creationId="{C6143EBC-94D6-AF6A-75FC-895D6A16E059}"/>
          </ac:inkMkLst>
        </pc:inkChg>
        <pc:inkChg chg="add del mod">
          <ac:chgData name="Tim Cook" userId="d1c7cfb340f2c7ab" providerId="LiveId" clId="{226C2A28-D507-4C23-B394-A335F4BF2D96}" dt="2023-02-01T02:49:56.755" v="877"/>
          <ac:inkMkLst>
            <pc:docMk/>
            <pc:sldMk cId="1588174340" sldId="365"/>
            <ac:inkMk id="84" creationId="{37FA5709-4949-C698-5604-07D5A4275805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4" creationId="{49F48BEF-EA2E-4906-BEEB-D3C3C01F152D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5" creationId="{0B185E04-40A6-D23F-F7E6-3719A79042F7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7" creationId="{21F99D8B-9F81-82C9-4264-D2C02E4384FD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8" creationId="{A76CD9AE-1D24-DC96-28F5-417DF0AD92AE}"/>
          </ac:inkMkLst>
        </pc:inkChg>
        <pc:inkChg chg="add del mod">
          <ac:chgData name="Tim Cook" userId="d1c7cfb340f2c7ab" providerId="LiveId" clId="{226C2A28-D507-4C23-B394-A335F4BF2D96}" dt="2023-02-01T02:53:26.450" v="1121"/>
          <ac:inkMkLst>
            <pc:docMk/>
            <pc:sldMk cId="1588174340" sldId="365"/>
            <ac:inkMk id="89" creationId="{2F02B812-EC90-6910-2B10-32474BF2C6A8}"/>
          </ac:inkMkLst>
        </pc:inkChg>
        <pc:inkChg chg="add del mod">
          <ac:chgData name="Tim Cook" userId="d1c7cfb340f2c7ab" providerId="LiveId" clId="{226C2A28-D507-4C23-B394-A335F4BF2D96}" dt="2023-02-01T02:48:56.215" v="783"/>
          <ac:inkMkLst>
            <pc:docMk/>
            <pc:sldMk cId="1588174340" sldId="365"/>
            <ac:inkMk id="90" creationId="{28939B2A-B825-EB56-7143-E9558ECD67E7}"/>
          </ac:inkMkLst>
        </pc:inkChg>
        <pc:inkChg chg="add del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0" creationId="{AE95E9FD-C099-10FA-ABE3-2F92956158C8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1" creationId="{A85C96B0-7454-6FBB-8AFB-13D10BF93355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2" creationId="{D8978976-1051-2599-48AB-809FF63C51C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3" creationId="{2E23A00E-BD02-465E-CBD1-0D906B75531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4" creationId="{7A7D1A25-B449-38B3-721B-B1B219326380}"/>
          </ac:inkMkLst>
        </pc:inkChg>
        <pc:inkChg chg="add del mod">
          <ac:chgData name="Tim Cook" userId="d1c7cfb340f2c7ab" providerId="LiveId" clId="{226C2A28-D507-4C23-B394-A335F4BF2D96}" dt="2023-02-01T02:48:56.215" v="784"/>
          <ac:inkMkLst>
            <pc:docMk/>
            <pc:sldMk cId="1588174340" sldId="365"/>
            <ac:inkMk id="94" creationId="{AA26BC5A-3E1F-C730-789D-9AA5F19E8B02}"/>
          </ac:inkMkLst>
        </pc:inkChg>
        <pc:inkChg chg="add del mod">
          <ac:chgData name="Tim Cook" userId="d1c7cfb340f2c7ab" providerId="LiveId" clId="{226C2A28-D507-4C23-B394-A335F4BF2D96}" dt="2023-02-01T02:48:56.215" v="782"/>
          <ac:inkMkLst>
            <pc:docMk/>
            <pc:sldMk cId="1588174340" sldId="365"/>
            <ac:inkMk id="95" creationId="{0212532C-B46F-ED2A-CA32-792047912A86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5" creationId="{ABD31633-781F-01A1-A6D0-A7BEE1C891C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6" creationId="{A9FC5E35-1C1A-8CD6-5B66-9BB11DE6A794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7" creationId="{63F29E1A-E2BC-4DC9-96C3-E90EFF9ECE75}"/>
          </ac:inkMkLst>
        </pc:inkChg>
        <pc:inkChg chg="add del mod">
          <ac:chgData name="Tim Cook" userId="d1c7cfb340f2c7ab" providerId="LiveId" clId="{226C2A28-D507-4C23-B394-A335F4BF2D96}" dt="2023-02-01T02:47:47.318" v="757"/>
          <ac:inkMkLst>
            <pc:docMk/>
            <pc:sldMk cId="1588174340" sldId="365"/>
            <ac:inkMk id="97" creationId="{D429C404-D486-B653-0F66-38EEEBD4B640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8" creationId="{A42CDA28-11A4-378F-594F-37B59E1E881C}"/>
          </ac:inkMkLst>
        </pc:inkChg>
        <pc:inkChg chg="add del mod">
          <ac:chgData name="Tim Cook" userId="d1c7cfb340f2c7ab" providerId="LiveId" clId="{226C2A28-D507-4C23-B394-A335F4BF2D96}" dt="2023-02-01T02:47:47.310" v="756"/>
          <ac:inkMkLst>
            <pc:docMk/>
            <pc:sldMk cId="1588174340" sldId="365"/>
            <ac:inkMk id="99" creationId="{156A8C98-C1A5-8807-983A-48E3AC1E1ED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9" creationId="{D4E6002D-075E-AD0F-6518-56CFCB5B42BB}"/>
          </ac:inkMkLst>
        </pc:inkChg>
        <pc:inkChg chg="add del mod">
          <ac:chgData name="Tim Cook" userId="d1c7cfb340f2c7ab" providerId="LiveId" clId="{226C2A28-D507-4C23-B394-A335F4BF2D96}" dt="2023-02-01T02:47:47.318" v="758"/>
          <ac:inkMkLst>
            <pc:docMk/>
            <pc:sldMk cId="1588174340" sldId="365"/>
            <ac:inkMk id="100" creationId="{E54AFE1D-0C04-E80E-E151-5E59BA6A11C8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0" creationId="{F98524FF-D8B3-58F5-A9C6-A56EB799F73B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1" creationId="{3D6AF619-6954-CF35-9B11-1A97FF38EDB8}"/>
          </ac:inkMkLst>
        </pc:inkChg>
        <pc:inkChg chg="add del mod">
          <ac:chgData name="Tim Cook" userId="d1c7cfb340f2c7ab" providerId="LiveId" clId="{226C2A28-D507-4C23-B394-A335F4BF2D96}" dt="2023-02-01T02:49:00.308" v="790"/>
          <ac:inkMkLst>
            <pc:docMk/>
            <pc:sldMk cId="1588174340" sldId="365"/>
            <ac:inkMk id="102" creationId="{112BC5DC-CA68-3F2C-7271-C6F2A0B4489F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2" creationId="{2C0A7C4C-335D-7C0B-C6F8-58FE9972E8A7}"/>
          </ac:inkMkLst>
        </pc:inkChg>
        <pc:inkChg chg="add del mod">
          <ac:chgData name="Tim Cook" userId="d1c7cfb340f2c7ab" providerId="LiveId" clId="{226C2A28-D507-4C23-B394-A335F4BF2D96}" dt="2023-02-01T02:49:00.308" v="789"/>
          <ac:inkMkLst>
            <pc:docMk/>
            <pc:sldMk cId="1588174340" sldId="365"/>
            <ac:inkMk id="103" creationId="{11A2E247-EA33-0A7F-C6C9-8DC599AE6CF2}"/>
          </ac:inkMkLst>
        </pc:inkChg>
        <pc:inkChg chg="add del mod">
          <ac:chgData name="Tim Cook" userId="d1c7cfb340f2c7ab" providerId="LiveId" clId="{226C2A28-D507-4C23-B394-A335F4BF2D96}" dt="2023-02-01T02:49:01.761" v="791"/>
          <ac:inkMkLst>
            <pc:docMk/>
            <pc:sldMk cId="1588174340" sldId="365"/>
            <ac:inkMk id="104" creationId="{DE944A66-32EA-5336-4C8F-675CA7124722}"/>
          </ac:inkMkLst>
        </pc:inkChg>
        <pc:inkChg chg="add del mod">
          <ac:chgData name="Tim Cook" userId="d1c7cfb340f2c7ab" providerId="LiveId" clId="{226C2A28-D507-4C23-B394-A335F4BF2D96}" dt="2023-02-01T02:49:00.308" v="788"/>
          <ac:inkMkLst>
            <pc:docMk/>
            <pc:sldMk cId="1588174340" sldId="365"/>
            <ac:inkMk id="105" creationId="{BF71536F-3981-811D-6BDF-53CC2647F26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7" creationId="{740AE73B-17AB-6890-C931-2BDCDB47BEA2}"/>
          </ac:inkMkLst>
        </pc:inkChg>
        <pc:inkChg chg="add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08" creationId="{2162DFEA-5698-2E8E-C2A2-B0E2DF287C2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9" creationId="{3EF4FE6C-AFD3-381C-E32B-CD57C2C2E8DF}"/>
          </ac:inkMkLst>
        </pc:inkChg>
        <pc:inkChg chg="add del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10" creationId="{248CDD1E-CB6E-CDE5-8C22-DA8311CEE020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11" creationId="{10351BCE-728B-30C9-ECC0-17B546B82177}"/>
          </ac:inkMkLst>
        </pc:inkChg>
        <pc:inkChg chg="add del mod">
          <ac:chgData name="Tim Cook" userId="d1c7cfb340f2c7ab" providerId="LiveId" clId="{226C2A28-D507-4C23-B394-A335F4BF2D96}" dt="2023-02-01T02:54:07.576" v="1127"/>
          <ac:inkMkLst>
            <pc:docMk/>
            <pc:sldMk cId="1588174340" sldId="365"/>
            <ac:inkMk id="112" creationId="{CB5A1750-D96E-6544-4658-A1CA9E4D6748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4" creationId="{7CE45D3F-5760-8ACA-376F-423659F9572F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6" creationId="{DD336359-E2A2-F1DF-7007-65DAE1A12523}"/>
          </ac:inkMkLst>
        </pc:inkChg>
        <pc:inkChg chg="add del mod">
          <ac:chgData name="Tim Cook" userId="d1c7cfb340f2c7ab" providerId="LiveId" clId="{226C2A28-D507-4C23-B394-A335F4BF2D96}" dt="2023-02-01T02:49:56.747" v="870"/>
          <ac:inkMkLst>
            <pc:docMk/>
            <pc:sldMk cId="1588174340" sldId="365"/>
            <ac:inkMk id="117" creationId="{CD7C2162-D83C-515F-E41A-373BC8887906}"/>
          </ac:inkMkLst>
        </pc:inkChg>
        <pc:inkChg chg="add del mod">
          <ac:chgData name="Tim Cook" userId="d1c7cfb340f2c7ab" providerId="LiveId" clId="{226C2A28-D507-4C23-B394-A335F4BF2D96}" dt="2023-02-01T02:49:56.755" v="876"/>
          <ac:inkMkLst>
            <pc:docMk/>
            <pc:sldMk cId="1588174340" sldId="365"/>
            <ac:inkMk id="118" creationId="{CCB903D7-0AB5-E72E-B24C-76092ECC1BA8}"/>
          </ac:inkMkLst>
        </pc:inkChg>
        <pc:inkChg chg="add del">
          <ac:chgData name="Tim Cook" userId="d1c7cfb340f2c7ab" providerId="LiveId" clId="{226C2A28-D507-4C23-B394-A335F4BF2D96}" dt="2023-02-01T02:49:56.747" v="875"/>
          <ac:inkMkLst>
            <pc:docMk/>
            <pc:sldMk cId="1588174340" sldId="365"/>
            <ac:inkMk id="119" creationId="{C177CBF1-0EBB-1DAC-3269-1E28FAB430CD}"/>
          </ac:inkMkLst>
        </pc:inkChg>
        <pc:inkChg chg="add del">
          <ac:chgData name="Tim Cook" userId="d1c7cfb340f2c7ab" providerId="LiveId" clId="{226C2A28-D507-4C23-B394-A335F4BF2D96}" dt="2023-02-01T02:49:56.747" v="871"/>
          <ac:inkMkLst>
            <pc:docMk/>
            <pc:sldMk cId="1588174340" sldId="365"/>
            <ac:inkMk id="121" creationId="{6897FF41-0A76-EFC3-62EE-FD897EC920AF}"/>
          </ac:inkMkLst>
        </pc:inkChg>
        <pc:inkChg chg="add del mod">
          <ac:chgData name="Tim Cook" userId="d1c7cfb340f2c7ab" providerId="LiveId" clId="{226C2A28-D507-4C23-B394-A335F4BF2D96}" dt="2023-02-01T02:49:56.755" v="878"/>
          <ac:inkMkLst>
            <pc:docMk/>
            <pc:sldMk cId="1588174340" sldId="365"/>
            <ac:inkMk id="122" creationId="{33B06675-7105-00AF-E300-658CE61F3A6F}"/>
          </ac:inkMkLst>
        </pc:inkChg>
        <pc:inkChg chg="add del mod">
          <ac:chgData name="Tim Cook" userId="d1c7cfb340f2c7ab" providerId="LiveId" clId="{226C2A28-D507-4C23-B394-A335F4BF2D96}" dt="2023-02-01T02:49:56.747" v="874"/>
          <ac:inkMkLst>
            <pc:docMk/>
            <pc:sldMk cId="1588174340" sldId="365"/>
            <ac:inkMk id="123" creationId="{A9E70AB1-F9FC-D2CC-26A4-0C0E7670E513}"/>
          </ac:inkMkLst>
        </pc:inkChg>
        <pc:inkChg chg="add del mod">
          <ac:chgData name="Tim Cook" userId="d1c7cfb340f2c7ab" providerId="LiveId" clId="{226C2A28-D507-4C23-B394-A335F4BF2D96}" dt="2023-02-01T02:49:56.747" v="872"/>
          <ac:inkMkLst>
            <pc:docMk/>
            <pc:sldMk cId="1588174340" sldId="365"/>
            <ac:inkMk id="124" creationId="{D9F9EE20-344B-E14B-494E-91CDF0CDCC94}"/>
          </ac:inkMkLst>
        </pc:inkChg>
        <pc:inkChg chg="add del mod">
          <ac:chgData name="Tim Cook" userId="d1c7cfb340f2c7ab" providerId="LiveId" clId="{226C2A28-D507-4C23-B394-A335F4BF2D96}" dt="2023-02-01T02:49:15.319" v="806"/>
          <ac:inkMkLst>
            <pc:docMk/>
            <pc:sldMk cId="1588174340" sldId="365"/>
            <ac:inkMk id="126" creationId="{F2281037-22B8-B060-C7A5-EFA7047F9E76}"/>
          </ac:inkMkLst>
        </pc:inkChg>
        <pc:inkChg chg="add del mod">
          <ac:chgData name="Tim Cook" userId="d1c7cfb340f2c7ab" providerId="LiveId" clId="{226C2A28-D507-4C23-B394-A335F4BF2D96}" dt="2023-02-01T02:49:15.564" v="808"/>
          <ac:inkMkLst>
            <pc:docMk/>
            <pc:sldMk cId="1588174340" sldId="365"/>
            <ac:inkMk id="127" creationId="{2B1F0392-3B20-16A2-FAE5-6F8FAEF6AF34}"/>
          </ac:inkMkLst>
        </pc:inkChg>
        <pc:inkChg chg="add del mod">
          <ac:chgData name="Tim Cook" userId="d1c7cfb340f2c7ab" providerId="LiveId" clId="{226C2A28-D507-4C23-B394-A335F4BF2D96}" dt="2023-02-01T02:49:15.564" v="807"/>
          <ac:inkMkLst>
            <pc:docMk/>
            <pc:sldMk cId="1588174340" sldId="365"/>
            <ac:inkMk id="147" creationId="{788D6D79-359D-0899-FB3E-549C45A57673}"/>
          </ac:inkMkLst>
        </pc:inkChg>
        <pc:inkChg chg="add del mod">
          <ac:chgData name="Tim Cook" userId="d1c7cfb340f2c7ab" providerId="LiveId" clId="{226C2A28-D507-4C23-B394-A335F4BF2D96}" dt="2023-02-01T02:49:15.564" v="809"/>
          <ac:inkMkLst>
            <pc:docMk/>
            <pc:sldMk cId="1588174340" sldId="365"/>
            <ac:inkMk id="148" creationId="{526FD07B-D1FF-ED21-B946-294E677B0612}"/>
          </ac:inkMkLst>
        </pc:inkChg>
        <pc:inkChg chg="add del mod">
          <ac:chgData name="Tim Cook" userId="d1c7cfb340f2c7ab" providerId="LiveId" clId="{226C2A28-D507-4C23-B394-A335F4BF2D96}" dt="2023-02-01T02:49:47.469" v="853"/>
          <ac:inkMkLst>
            <pc:docMk/>
            <pc:sldMk cId="1588174340" sldId="365"/>
            <ac:inkMk id="150" creationId="{71AC5E57-1FE8-D975-6878-02A50B998587}"/>
          </ac:inkMkLst>
        </pc:inkChg>
        <pc:inkChg chg="add del mod">
          <ac:chgData name="Tim Cook" userId="d1c7cfb340f2c7ab" providerId="LiveId" clId="{226C2A28-D507-4C23-B394-A335F4BF2D96}" dt="2023-02-01T02:49:47.072" v="852"/>
          <ac:inkMkLst>
            <pc:docMk/>
            <pc:sldMk cId="1588174340" sldId="365"/>
            <ac:inkMk id="151" creationId="{5E890258-C55C-82C5-82D5-51B4C1EB4ACC}"/>
          </ac:inkMkLst>
        </pc:inkChg>
        <pc:inkChg chg="add del mod">
          <ac:chgData name="Tim Cook" userId="d1c7cfb340f2c7ab" providerId="LiveId" clId="{226C2A28-D507-4C23-B394-A335F4BF2D96}" dt="2023-02-01T02:49:47.072" v="850"/>
          <ac:inkMkLst>
            <pc:docMk/>
            <pc:sldMk cId="1588174340" sldId="365"/>
            <ac:inkMk id="152" creationId="{B24C3E95-B6FB-D8E9-DA08-9999F4578073}"/>
          </ac:inkMkLst>
        </pc:inkChg>
        <pc:inkChg chg="add del mod">
          <ac:chgData name="Tim Cook" userId="d1c7cfb340f2c7ab" providerId="LiveId" clId="{226C2A28-D507-4C23-B394-A335F4BF2D96}" dt="2023-02-01T02:49:47.072" v="851"/>
          <ac:inkMkLst>
            <pc:docMk/>
            <pc:sldMk cId="1588174340" sldId="365"/>
            <ac:inkMk id="161" creationId="{7E368C75-8EA7-C133-90FA-CC465B3ABA50}"/>
          </ac:inkMkLst>
        </pc:inkChg>
        <pc:inkChg chg="add del mod">
          <ac:chgData name="Tim Cook" userId="d1c7cfb340f2c7ab" providerId="LiveId" clId="{226C2A28-D507-4C23-B394-A335F4BF2D96}" dt="2023-02-01T02:49:46.876" v="849"/>
          <ac:inkMkLst>
            <pc:docMk/>
            <pc:sldMk cId="1588174340" sldId="365"/>
            <ac:inkMk id="162" creationId="{7C0B159E-20B2-6A2D-BEE1-E0376807EFA5}"/>
          </ac:inkMkLst>
        </pc:inkChg>
        <pc:inkChg chg="add del mod">
          <ac:chgData name="Tim Cook" userId="d1c7cfb340f2c7ab" providerId="LiveId" clId="{226C2A28-D507-4C23-B394-A335F4BF2D96}" dt="2023-02-01T02:49:54.162" v="864"/>
          <ac:inkMkLst>
            <pc:docMk/>
            <pc:sldMk cId="1588174340" sldId="365"/>
            <ac:inkMk id="164" creationId="{E49ED8BD-2E55-F44D-99C4-E82BE0843CBF}"/>
          </ac:inkMkLst>
        </pc:inkChg>
        <pc:inkChg chg="add del mod">
          <ac:chgData name="Tim Cook" userId="d1c7cfb340f2c7ab" providerId="LiveId" clId="{226C2A28-D507-4C23-B394-A335F4BF2D96}" dt="2023-02-01T02:49:50.005" v="859"/>
          <ac:inkMkLst>
            <pc:docMk/>
            <pc:sldMk cId="1588174340" sldId="365"/>
            <ac:inkMk id="165" creationId="{1FFC06FC-68F2-ED9D-DFD2-124753980153}"/>
          </ac:inkMkLst>
        </pc:inkChg>
        <pc:inkChg chg="add del mod">
          <ac:chgData name="Tim Cook" userId="d1c7cfb340f2c7ab" providerId="LiveId" clId="{226C2A28-D507-4C23-B394-A335F4BF2D96}" dt="2023-02-01T02:49:35.111" v="830"/>
          <ac:inkMkLst>
            <pc:docMk/>
            <pc:sldMk cId="1588174340" sldId="365"/>
            <ac:inkMk id="167" creationId="{780D65EC-8E05-561B-41D3-90321346CA72}"/>
          </ac:inkMkLst>
        </pc:inkChg>
        <pc:inkChg chg="add del mod">
          <ac:chgData name="Tim Cook" userId="d1c7cfb340f2c7ab" providerId="LiveId" clId="{226C2A28-D507-4C23-B394-A335F4BF2D96}" dt="2023-02-01T02:49:35.113" v="831"/>
          <ac:inkMkLst>
            <pc:docMk/>
            <pc:sldMk cId="1588174340" sldId="365"/>
            <ac:inkMk id="168" creationId="{466B7ABE-017D-17D5-D2E3-4A3741B39F70}"/>
          </ac:inkMkLst>
        </pc:inkChg>
        <pc:inkChg chg="add del mod">
          <ac:chgData name="Tim Cook" userId="d1c7cfb340f2c7ab" providerId="LiveId" clId="{226C2A28-D507-4C23-B394-A335F4BF2D96}" dt="2023-02-01T02:49:35.111" v="829"/>
          <ac:inkMkLst>
            <pc:docMk/>
            <pc:sldMk cId="1588174340" sldId="365"/>
            <ac:inkMk id="170" creationId="{CBC90655-BB2C-1E74-038F-486351E3358C}"/>
          </ac:inkMkLst>
        </pc:inkChg>
        <pc:inkChg chg="add del mod">
          <ac:chgData name="Tim Cook" userId="d1c7cfb340f2c7ab" providerId="LiveId" clId="{226C2A28-D507-4C23-B394-A335F4BF2D96}" dt="2023-02-01T02:49:34.306" v="828"/>
          <ac:inkMkLst>
            <pc:docMk/>
            <pc:sldMk cId="1588174340" sldId="365"/>
            <ac:inkMk id="171" creationId="{13EC0AC9-B92A-71A1-CA16-5AF1B6DFDCF3}"/>
          </ac:inkMkLst>
        </pc:inkChg>
        <pc:inkChg chg="add del mod">
          <ac:chgData name="Tim Cook" userId="d1c7cfb340f2c7ab" providerId="LiveId" clId="{226C2A28-D507-4C23-B394-A335F4BF2D96}" dt="2023-02-01T02:49:35.113" v="834"/>
          <ac:inkMkLst>
            <pc:docMk/>
            <pc:sldMk cId="1588174340" sldId="365"/>
            <ac:inkMk id="172" creationId="{7188581F-6ED9-F598-A4F0-5A3EB787D4D3}"/>
          </ac:inkMkLst>
        </pc:inkChg>
        <pc:inkChg chg="add del mod">
          <ac:chgData name="Tim Cook" userId="d1c7cfb340f2c7ab" providerId="LiveId" clId="{226C2A28-D507-4C23-B394-A335F4BF2D96}" dt="2023-02-01T02:49:35.113" v="832"/>
          <ac:inkMkLst>
            <pc:docMk/>
            <pc:sldMk cId="1588174340" sldId="365"/>
            <ac:inkMk id="173" creationId="{071E7479-BD8C-CD72-9962-ECE88A9C439C}"/>
          </ac:inkMkLst>
        </pc:inkChg>
        <pc:inkChg chg="add del mod">
          <ac:chgData name="Tim Cook" userId="d1c7cfb340f2c7ab" providerId="LiveId" clId="{226C2A28-D507-4C23-B394-A335F4BF2D96}" dt="2023-02-01T02:49:35.113" v="833"/>
          <ac:inkMkLst>
            <pc:docMk/>
            <pc:sldMk cId="1588174340" sldId="365"/>
            <ac:inkMk id="174" creationId="{9FC73178-9A2B-09F6-4CFD-18956BF9131D}"/>
          </ac:inkMkLst>
        </pc:inkChg>
        <pc:inkChg chg="add del mod">
          <ac:chgData name="Tim Cook" userId="d1c7cfb340f2c7ab" providerId="LiveId" clId="{226C2A28-D507-4C23-B394-A335F4BF2D96}" dt="2023-02-01T02:49:50.005" v="860"/>
          <ac:inkMkLst>
            <pc:docMk/>
            <pc:sldMk cId="1588174340" sldId="365"/>
            <ac:inkMk id="176" creationId="{C397E1B9-6DA1-1901-8C01-5F11C722B9AA}"/>
          </ac:inkMkLst>
        </pc:inkChg>
        <pc:inkChg chg="add del mod">
          <ac:chgData name="Tim Cook" userId="d1c7cfb340f2c7ab" providerId="LiveId" clId="{226C2A28-D507-4C23-B394-A335F4BF2D96}" dt="2023-02-01T02:49:49.325" v="854"/>
          <ac:inkMkLst>
            <pc:docMk/>
            <pc:sldMk cId="1588174340" sldId="365"/>
            <ac:inkMk id="177" creationId="{AFC81A9D-AB2F-62AC-BAE7-02AE2B9CB4B5}"/>
          </ac:inkMkLst>
        </pc:inkChg>
        <pc:inkChg chg="add del mod">
          <ac:chgData name="Tim Cook" userId="d1c7cfb340f2c7ab" providerId="LiveId" clId="{226C2A28-D507-4C23-B394-A335F4BF2D96}" dt="2023-02-01T02:49:42.535" v="842"/>
          <ac:inkMkLst>
            <pc:docMk/>
            <pc:sldMk cId="1588174340" sldId="365"/>
            <ac:inkMk id="179" creationId="{68A18882-EF87-78C3-C59F-54893C748DCC}"/>
          </ac:inkMkLst>
        </pc:inkChg>
        <pc:inkChg chg="add del mod">
          <ac:chgData name="Tim Cook" userId="d1c7cfb340f2c7ab" providerId="LiveId" clId="{226C2A28-D507-4C23-B394-A335F4BF2D96}" dt="2023-02-01T02:49:42.535" v="841"/>
          <ac:inkMkLst>
            <pc:docMk/>
            <pc:sldMk cId="1588174340" sldId="365"/>
            <ac:inkMk id="180" creationId="{A282C796-36D6-5A8D-514B-0267DA7A25A9}"/>
          </ac:inkMkLst>
        </pc:inkChg>
        <pc:inkChg chg="add del mod">
          <ac:chgData name="Tim Cook" userId="d1c7cfb340f2c7ab" providerId="LiveId" clId="{226C2A28-D507-4C23-B394-A335F4BF2D96}" dt="2023-02-01T02:49:50.005" v="856"/>
          <ac:inkMkLst>
            <pc:docMk/>
            <pc:sldMk cId="1588174340" sldId="365"/>
            <ac:inkMk id="182" creationId="{C78F4F84-5138-814D-F50C-BB70789963F7}"/>
          </ac:inkMkLst>
        </pc:inkChg>
        <pc:inkChg chg="add del mod">
          <ac:chgData name="Tim Cook" userId="d1c7cfb340f2c7ab" providerId="LiveId" clId="{226C2A28-D507-4C23-B394-A335F4BF2D96}" dt="2023-02-01T02:49:50.005" v="855"/>
          <ac:inkMkLst>
            <pc:docMk/>
            <pc:sldMk cId="1588174340" sldId="365"/>
            <ac:inkMk id="183" creationId="{DE627A57-5956-A52B-8281-EB8F78D94565}"/>
          </ac:inkMkLst>
        </pc:inkChg>
        <pc:inkChg chg="add del mod">
          <ac:chgData name="Tim Cook" userId="d1c7cfb340f2c7ab" providerId="LiveId" clId="{226C2A28-D507-4C23-B394-A335F4BF2D96}" dt="2023-02-01T02:49:50.005" v="861"/>
          <ac:inkMkLst>
            <pc:docMk/>
            <pc:sldMk cId="1588174340" sldId="365"/>
            <ac:inkMk id="184" creationId="{71F04F97-9E5C-498C-7AC0-60CC9231226A}"/>
          </ac:inkMkLst>
        </pc:inkChg>
        <pc:inkChg chg="add del mod">
          <ac:chgData name="Tim Cook" userId="d1c7cfb340f2c7ab" providerId="LiveId" clId="{226C2A28-D507-4C23-B394-A335F4BF2D96}" dt="2023-02-01T02:49:50.005" v="857"/>
          <ac:inkMkLst>
            <pc:docMk/>
            <pc:sldMk cId="1588174340" sldId="365"/>
            <ac:inkMk id="185" creationId="{5FA768DC-8373-E2B2-85E7-4CABE147C2ED}"/>
          </ac:inkMkLst>
        </pc:inkChg>
        <pc:inkChg chg="add del mod">
          <ac:chgData name="Tim Cook" userId="d1c7cfb340f2c7ab" providerId="LiveId" clId="{226C2A28-D507-4C23-B394-A335F4BF2D96}" dt="2023-02-01T02:49:50.005" v="858"/>
          <ac:inkMkLst>
            <pc:docMk/>
            <pc:sldMk cId="1588174340" sldId="365"/>
            <ac:inkMk id="186" creationId="{D488ED08-65DF-B6DE-0C13-382EF5A7AF29}"/>
          </ac:inkMkLst>
        </pc:inkChg>
        <pc:inkChg chg="add del mod">
          <ac:chgData name="Tim Cook" userId="d1c7cfb340f2c7ab" providerId="LiveId" clId="{226C2A28-D507-4C23-B394-A335F4BF2D96}" dt="2023-02-01T02:51:27.338" v="986"/>
          <ac:inkMkLst>
            <pc:docMk/>
            <pc:sldMk cId="1588174340" sldId="365"/>
            <ac:inkMk id="188" creationId="{E6D59137-E12D-8FE5-87DF-96E6827C8B0A}"/>
          </ac:inkMkLst>
        </pc:inkChg>
        <pc:inkChg chg="add del mod">
          <ac:chgData name="Tim Cook" userId="d1c7cfb340f2c7ab" providerId="LiveId" clId="{226C2A28-D507-4C23-B394-A335F4BF2D96}" dt="2023-02-01T02:51:27.338" v="972"/>
          <ac:inkMkLst>
            <pc:docMk/>
            <pc:sldMk cId="1588174340" sldId="365"/>
            <ac:inkMk id="189" creationId="{0FDB00AE-DF94-D8AE-4139-FD999BDE9342}"/>
          </ac:inkMkLst>
        </pc:inkChg>
        <pc:inkChg chg="add del mod">
          <ac:chgData name="Tim Cook" userId="d1c7cfb340f2c7ab" providerId="LiveId" clId="{226C2A28-D507-4C23-B394-A335F4BF2D96}" dt="2023-02-01T02:51:27.338" v="981"/>
          <ac:inkMkLst>
            <pc:docMk/>
            <pc:sldMk cId="1588174340" sldId="365"/>
            <ac:inkMk id="190" creationId="{09D5EC43-1047-065E-60D0-6009498BAFFB}"/>
          </ac:inkMkLst>
        </pc:inkChg>
        <pc:inkChg chg="add del mod">
          <ac:chgData name="Tim Cook" userId="d1c7cfb340f2c7ab" providerId="LiveId" clId="{226C2A28-D507-4C23-B394-A335F4BF2D96}" dt="2023-02-01T02:51:27.338" v="966"/>
          <ac:inkMkLst>
            <pc:docMk/>
            <pc:sldMk cId="1588174340" sldId="365"/>
            <ac:inkMk id="191" creationId="{C4CCC43D-0CBF-B267-FFAB-3B441B2EEE19}"/>
          </ac:inkMkLst>
        </pc:inkChg>
        <pc:inkChg chg="add del mod">
          <ac:chgData name="Tim Cook" userId="d1c7cfb340f2c7ab" providerId="LiveId" clId="{226C2A28-D507-4C23-B394-A335F4BF2D96}" dt="2023-02-01T02:51:27.338" v="954"/>
          <ac:inkMkLst>
            <pc:docMk/>
            <pc:sldMk cId="1588174340" sldId="365"/>
            <ac:inkMk id="192" creationId="{E6725DEE-9A2B-8AD5-4A90-4475FC971D49}"/>
          </ac:inkMkLst>
        </pc:inkChg>
        <pc:inkChg chg="add del mod">
          <ac:chgData name="Tim Cook" userId="d1c7cfb340f2c7ab" providerId="LiveId" clId="{226C2A28-D507-4C23-B394-A335F4BF2D96}" dt="2023-02-01T02:51:27.338" v="975"/>
          <ac:inkMkLst>
            <pc:docMk/>
            <pc:sldMk cId="1588174340" sldId="365"/>
            <ac:inkMk id="193" creationId="{B7413664-8FB8-54D1-419B-1BFFE2E4A869}"/>
          </ac:inkMkLst>
        </pc:inkChg>
        <pc:inkChg chg="add del mod">
          <ac:chgData name="Tim Cook" userId="d1c7cfb340f2c7ab" providerId="LiveId" clId="{226C2A28-D507-4C23-B394-A335F4BF2D96}" dt="2023-02-01T02:51:27.338" v="964"/>
          <ac:inkMkLst>
            <pc:docMk/>
            <pc:sldMk cId="1588174340" sldId="365"/>
            <ac:inkMk id="194" creationId="{DD9CD0D7-1E1B-2430-2BBF-90A2691946AC}"/>
          </ac:inkMkLst>
        </pc:inkChg>
        <pc:inkChg chg="del">
          <ac:chgData name="Tim Cook" userId="d1c7cfb340f2c7ab" providerId="LiveId" clId="{226C2A28-D507-4C23-B394-A335F4BF2D96}" dt="2023-02-01T02:46:30.974" v="645"/>
          <ac:inkMkLst>
            <pc:docMk/>
            <pc:sldMk cId="1588174340" sldId="365"/>
            <ac:inkMk id="195" creationId="{37CEF8C7-ADAB-E611-6FA1-96A6E837D67E}"/>
          </ac:inkMkLst>
        </pc:inkChg>
        <pc:inkChg chg="del mod">
          <ac:chgData name="Tim Cook" userId="d1c7cfb340f2c7ab" providerId="LiveId" clId="{226C2A28-D507-4C23-B394-A335F4BF2D96}" dt="2023-02-01T02:46:30.982" v="658"/>
          <ac:inkMkLst>
            <pc:docMk/>
            <pc:sldMk cId="1588174340" sldId="365"/>
            <ac:inkMk id="196" creationId="{15BE75B3-B187-CE7F-A2F5-2E03BEDE2C0C}"/>
          </ac:inkMkLst>
        </pc:inkChg>
        <pc:inkChg chg="del mod">
          <ac:chgData name="Tim Cook" userId="d1c7cfb340f2c7ab" providerId="LiveId" clId="{226C2A28-D507-4C23-B394-A335F4BF2D96}" dt="2023-02-01T02:46:30.974" v="652"/>
          <ac:inkMkLst>
            <pc:docMk/>
            <pc:sldMk cId="1588174340" sldId="365"/>
            <ac:inkMk id="197" creationId="{1439DF12-7039-1A95-CCDC-E4EC31021E3C}"/>
          </ac:inkMkLst>
        </pc:inkChg>
        <pc:inkChg chg="del mod">
          <ac:chgData name="Tim Cook" userId="d1c7cfb340f2c7ab" providerId="LiveId" clId="{226C2A28-D507-4C23-B394-A335F4BF2D96}" dt="2023-02-01T02:46:30.974" v="644"/>
          <ac:inkMkLst>
            <pc:docMk/>
            <pc:sldMk cId="1588174340" sldId="365"/>
            <ac:inkMk id="198" creationId="{A1436EBF-EAAD-FA47-9110-FE8CBACE345F}"/>
          </ac:inkMkLst>
        </pc:inkChg>
        <pc:inkChg chg="del mod">
          <ac:chgData name="Tim Cook" userId="d1c7cfb340f2c7ab" providerId="LiveId" clId="{226C2A28-D507-4C23-B394-A335F4BF2D96}" dt="2023-02-01T02:46:30.974" v="653"/>
          <ac:inkMkLst>
            <pc:docMk/>
            <pc:sldMk cId="1588174340" sldId="365"/>
            <ac:inkMk id="199" creationId="{853BBA28-685C-5902-7F57-9D261DFE8B69}"/>
          </ac:inkMkLst>
        </pc:inkChg>
        <pc:inkChg chg="del">
          <ac:chgData name="Tim Cook" userId="d1c7cfb340f2c7ab" providerId="LiveId" clId="{226C2A28-D507-4C23-B394-A335F4BF2D96}" dt="2023-02-01T02:46:30.974" v="640"/>
          <ac:inkMkLst>
            <pc:docMk/>
            <pc:sldMk cId="1588174340" sldId="365"/>
            <ac:inkMk id="200" creationId="{FF59F950-E31B-BEA3-E46E-73C21301543F}"/>
          </ac:inkMkLst>
        </pc:inkChg>
        <pc:inkChg chg="del mod">
          <ac:chgData name="Tim Cook" userId="d1c7cfb340f2c7ab" providerId="LiveId" clId="{226C2A28-D507-4C23-B394-A335F4BF2D96}" dt="2023-02-01T02:46:30.982" v="666"/>
          <ac:inkMkLst>
            <pc:docMk/>
            <pc:sldMk cId="1588174340" sldId="365"/>
            <ac:inkMk id="201" creationId="{9B121413-46CE-1D70-B8EE-AECD4967F1AA}"/>
          </ac:inkMkLst>
        </pc:inkChg>
        <pc:inkChg chg="del mod">
          <ac:chgData name="Tim Cook" userId="d1c7cfb340f2c7ab" providerId="LiveId" clId="{226C2A28-D507-4C23-B394-A335F4BF2D96}" dt="2023-02-01T02:46:30.974" v="643"/>
          <ac:inkMkLst>
            <pc:docMk/>
            <pc:sldMk cId="1588174340" sldId="365"/>
            <ac:inkMk id="202" creationId="{09DD88E5-2753-5989-29AC-84807707803B}"/>
          </ac:inkMkLst>
        </pc:inkChg>
        <pc:inkChg chg="del mod">
          <ac:chgData name="Tim Cook" userId="d1c7cfb340f2c7ab" providerId="LiveId" clId="{226C2A28-D507-4C23-B394-A335F4BF2D96}" dt="2023-02-01T02:46:30.982" v="660"/>
          <ac:inkMkLst>
            <pc:docMk/>
            <pc:sldMk cId="1588174340" sldId="365"/>
            <ac:inkMk id="203" creationId="{2648DFA1-3A86-23D3-0F5E-CC88996F06E7}"/>
          </ac:inkMkLst>
        </pc:inkChg>
        <pc:inkChg chg="del mod">
          <ac:chgData name="Tim Cook" userId="d1c7cfb340f2c7ab" providerId="LiveId" clId="{226C2A28-D507-4C23-B394-A335F4BF2D96}" dt="2023-02-01T02:46:30.982" v="661"/>
          <ac:inkMkLst>
            <pc:docMk/>
            <pc:sldMk cId="1588174340" sldId="365"/>
            <ac:inkMk id="206" creationId="{F032672D-4646-10E2-E777-F23658F49A11}"/>
          </ac:inkMkLst>
        </pc:inkChg>
        <pc:inkChg chg="del">
          <ac:chgData name="Tim Cook" userId="d1c7cfb340f2c7ab" providerId="LiveId" clId="{226C2A28-D507-4C23-B394-A335F4BF2D96}" dt="2023-02-01T02:46:30.982" v="656"/>
          <ac:inkMkLst>
            <pc:docMk/>
            <pc:sldMk cId="1588174340" sldId="365"/>
            <ac:inkMk id="207" creationId="{A31DD4BF-854B-A503-B340-2210A17170B4}"/>
          </ac:inkMkLst>
        </pc:inkChg>
        <pc:inkChg chg="del">
          <ac:chgData name="Tim Cook" userId="d1c7cfb340f2c7ab" providerId="LiveId" clId="{226C2A28-D507-4C23-B394-A335F4BF2D96}" dt="2023-02-01T02:46:30.974" v="641"/>
          <ac:inkMkLst>
            <pc:docMk/>
            <pc:sldMk cId="1588174340" sldId="365"/>
            <ac:inkMk id="209" creationId="{B0C92DD1-83E1-74FB-C948-101B6179E20D}"/>
          </ac:inkMkLst>
        </pc:inkChg>
        <pc:inkChg chg="del mod">
          <ac:chgData name="Tim Cook" userId="d1c7cfb340f2c7ab" providerId="LiveId" clId="{226C2A28-D507-4C23-B394-A335F4BF2D96}" dt="2023-02-01T02:46:30.974" v="654"/>
          <ac:inkMkLst>
            <pc:docMk/>
            <pc:sldMk cId="1588174340" sldId="365"/>
            <ac:inkMk id="210" creationId="{5267A6F2-8604-24A0-55C1-E8CF7CAB5786}"/>
          </ac:inkMkLst>
        </pc:inkChg>
        <pc:inkChg chg="del mod">
          <ac:chgData name="Tim Cook" userId="d1c7cfb340f2c7ab" providerId="LiveId" clId="{226C2A28-D507-4C23-B394-A335F4BF2D96}" dt="2023-02-01T02:46:30.982" v="668"/>
          <ac:inkMkLst>
            <pc:docMk/>
            <pc:sldMk cId="1588174340" sldId="365"/>
            <ac:inkMk id="211" creationId="{D309A8FE-0D66-957A-FA6F-64D7B2FA0996}"/>
          </ac:inkMkLst>
        </pc:inkChg>
        <pc:inkChg chg="del mod">
          <ac:chgData name="Tim Cook" userId="d1c7cfb340f2c7ab" providerId="LiveId" clId="{226C2A28-D507-4C23-B394-A335F4BF2D96}" dt="2023-02-01T02:46:30.974" v="647"/>
          <ac:inkMkLst>
            <pc:docMk/>
            <pc:sldMk cId="1588174340" sldId="365"/>
            <ac:inkMk id="212" creationId="{A4A0741E-B5B5-2E67-4174-60C126C13A1C}"/>
          </ac:inkMkLst>
        </pc:inkChg>
        <pc:inkChg chg="del mod">
          <ac:chgData name="Tim Cook" userId="d1c7cfb340f2c7ab" providerId="LiveId" clId="{226C2A28-D507-4C23-B394-A335F4BF2D96}" dt="2023-02-01T02:46:30.974" v="649"/>
          <ac:inkMkLst>
            <pc:docMk/>
            <pc:sldMk cId="1588174340" sldId="365"/>
            <ac:inkMk id="213" creationId="{E2D81E0A-6EF4-3F4E-CF12-AD901393EAD7}"/>
          </ac:inkMkLst>
        </pc:inkChg>
        <pc:inkChg chg="del mod">
          <ac:chgData name="Tim Cook" userId="d1c7cfb340f2c7ab" providerId="LiveId" clId="{226C2A28-D507-4C23-B394-A335F4BF2D96}" dt="2023-02-01T02:46:30.982" v="657"/>
          <ac:inkMkLst>
            <pc:docMk/>
            <pc:sldMk cId="1588174340" sldId="365"/>
            <ac:inkMk id="215" creationId="{D2855BB5-23F0-9C6D-C315-0CD2DDB67D4D}"/>
          </ac:inkMkLst>
        </pc:inkChg>
        <pc:inkChg chg="del mod">
          <ac:chgData name="Tim Cook" userId="d1c7cfb340f2c7ab" providerId="LiveId" clId="{226C2A28-D507-4C23-B394-A335F4BF2D96}" dt="2023-02-01T02:46:30.974" v="648"/>
          <ac:inkMkLst>
            <pc:docMk/>
            <pc:sldMk cId="1588174340" sldId="365"/>
            <ac:inkMk id="216" creationId="{BA7A30B4-AA71-C177-854D-31E504E9DEE4}"/>
          </ac:inkMkLst>
        </pc:inkChg>
        <pc:inkChg chg="del">
          <ac:chgData name="Tim Cook" userId="d1c7cfb340f2c7ab" providerId="LiveId" clId="{226C2A28-D507-4C23-B394-A335F4BF2D96}" dt="2023-02-01T02:46:30.974" v="642"/>
          <ac:inkMkLst>
            <pc:docMk/>
            <pc:sldMk cId="1588174340" sldId="365"/>
            <ac:inkMk id="217" creationId="{D9268868-A74C-5F6F-B52B-29CC2C492668}"/>
          </ac:inkMkLst>
        </pc:inkChg>
        <pc:inkChg chg="del mod">
          <ac:chgData name="Tim Cook" userId="d1c7cfb340f2c7ab" providerId="LiveId" clId="{226C2A28-D507-4C23-B394-A335F4BF2D96}" dt="2023-02-01T02:46:30.982" v="662"/>
          <ac:inkMkLst>
            <pc:docMk/>
            <pc:sldMk cId="1588174340" sldId="365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51:27.338" v="970"/>
          <ac:inkMkLst>
            <pc:docMk/>
            <pc:sldMk cId="1588174340" sldId="365"/>
            <ac:inkMk id="220" creationId="{352ADCF9-81A8-C30F-896F-0D4B51183D6E}"/>
          </ac:inkMkLst>
        </pc:inkChg>
        <pc:inkChg chg="del mod">
          <ac:chgData name="Tim Cook" userId="d1c7cfb340f2c7ab" providerId="LiveId" clId="{226C2A28-D507-4C23-B394-A335F4BF2D96}" dt="2023-02-01T02:46:30.982" v="663"/>
          <ac:inkMkLst>
            <pc:docMk/>
            <pc:sldMk cId="1588174340" sldId="365"/>
            <ac:inkMk id="222" creationId="{AC57A3CB-F4B7-D92C-7A8F-37AB82FB42A4}"/>
          </ac:inkMkLst>
        </pc:inkChg>
        <pc:inkChg chg="del">
          <ac:chgData name="Tim Cook" userId="d1c7cfb340f2c7ab" providerId="LiveId" clId="{226C2A28-D507-4C23-B394-A335F4BF2D96}" dt="2023-02-01T02:46:30.974" v="639"/>
          <ac:inkMkLst>
            <pc:docMk/>
            <pc:sldMk cId="1588174340" sldId="365"/>
            <ac:inkMk id="223" creationId="{D705F8F0-F93A-1664-CB3F-6F6DE306D801}"/>
          </ac:inkMkLst>
        </pc:inkChg>
        <pc:inkChg chg="del mod">
          <ac:chgData name="Tim Cook" userId="d1c7cfb340f2c7ab" providerId="LiveId" clId="{226C2A28-D507-4C23-B394-A335F4BF2D96}" dt="2023-02-01T02:46:30.982" v="655"/>
          <ac:inkMkLst>
            <pc:docMk/>
            <pc:sldMk cId="1588174340" sldId="365"/>
            <ac:inkMk id="224" creationId="{3197F899-BF4B-CCF5-0213-E2B5D719BDBC}"/>
          </ac:inkMkLst>
        </pc:inkChg>
        <pc:inkChg chg="del mod">
          <ac:chgData name="Tim Cook" userId="d1c7cfb340f2c7ab" providerId="LiveId" clId="{226C2A28-D507-4C23-B394-A335F4BF2D96}" dt="2023-02-01T02:46:30.982" v="667"/>
          <ac:inkMkLst>
            <pc:docMk/>
            <pc:sldMk cId="1588174340" sldId="365"/>
            <ac:inkMk id="225" creationId="{8C932849-86BA-95A8-B067-99A604B26CB9}"/>
          </ac:inkMkLst>
        </pc:inkChg>
        <pc:inkChg chg="del">
          <ac:chgData name="Tim Cook" userId="d1c7cfb340f2c7ab" providerId="LiveId" clId="{226C2A28-D507-4C23-B394-A335F4BF2D96}" dt="2023-02-01T02:46:30.982" v="665"/>
          <ac:inkMkLst>
            <pc:docMk/>
            <pc:sldMk cId="1588174340" sldId="365"/>
            <ac:inkMk id="226" creationId="{2108E884-31F2-B9BE-83D6-006DE9860C9C}"/>
          </ac:inkMkLst>
        </pc:inkChg>
        <pc:inkChg chg="add del mod">
          <ac:chgData name="Tim Cook" userId="d1c7cfb340f2c7ab" providerId="LiveId" clId="{226C2A28-D507-4C23-B394-A335F4BF2D96}" dt="2023-02-01T02:51:27.338" v="962"/>
          <ac:inkMkLst>
            <pc:docMk/>
            <pc:sldMk cId="1588174340" sldId="365"/>
            <ac:inkMk id="229" creationId="{2C97B9C7-DF0B-2B03-ABF5-061E69CBFB0B}"/>
          </ac:inkMkLst>
        </pc:inkChg>
        <pc:inkChg chg="del">
          <ac:chgData name="Tim Cook" userId="d1c7cfb340f2c7ab" providerId="LiveId" clId="{226C2A28-D507-4C23-B394-A335F4BF2D96}" dt="2023-02-01T02:46:30.974" v="650"/>
          <ac:inkMkLst>
            <pc:docMk/>
            <pc:sldMk cId="1588174340" sldId="365"/>
            <ac:inkMk id="230" creationId="{7C9A05CC-C1F2-53E5-826B-1ADE663B4E48}"/>
          </ac:inkMkLst>
        </pc:inkChg>
        <pc:inkChg chg="del mod">
          <ac:chgData name="Tim Cook" userId="d1c7cfb340f2c7ab" providerId="LiveId" clId="{226C2A28-D507-4C23-B394-A335F4BF2D96}" dt="2023-02-01T02:46:30.982" v="664"/>
          <ac:inkMkLst>
            <pc:docMk/>
            <pc:sldMk cId="1588174340" sldId="365"/>
            <ac:inkMk id="231" creationId="{F863199C-5A86-9A94-8F6E-6F14F64C5725}"/>
          </ac:inkMkLst>
        </pc:inkChg>
        <pc:inkChg chg="del mod">
          <ac:chgData name="Tim Cook" userId="d1c7cfb340f2c7ab" providerId="LiveId" clId="{226C2A28-D507-4C23-B394-A335F4BF2D96}" dt="2023-02-01T02:46:30.982" v="659"/>
          <ac:inkMkLst>
            <pc:docMk/>
            <pc:sldMk cId="1588174340" sldId="365"/>
            <ac:inkMk id="232" creationId="{24ADB3AA-1029-3092-C204-18867BC08AE3}"/>
          </ac:inkMkLst>
        </pc:inkChg>
        <pc:inkChg chg="del mod">
          <ac:chgData name="Tim Cook" userId="d1c7cfb340f2c7ab" providerId="LiveId" clId="{226C2A28-D507-4C23-B394-A335F4BF2D96}" dt="2023-02-01T02:46:30.982" v="669"/>
          <ac:inkMkLst>
            <pc:docMk/>
            <pc:sldMk cId="1588174340" sldId="365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51:27.338" v="974"/>
          <ac:inkMkLst>
            <pc:docMk/>
            <pc:sldMk cId="1588174340" sldId="365"/>
            <ac:inkMk id="235" creationId="{839F6A87-0272-CCCB-8142-614D58FA10BA}"/>
          </ac:inkMkLst>
        </pc:inkChg>
        <pc:inkChg chg="add del mod">
          <ac:chgData name="Tim Cook" userId="d1c7cfb340f2c7ab" providerId="LiveId" clId="{226C2A28-D507-4C23-B394-A335F4BF2D96}" dt="2023-02-01T02:51:27.338" v="965"/>
          <ac:inkMkLst>
            <pc:docMk/>
            <pc:sldMk cId="1588174340" sldId="365"/>
            <ac:inkMk id="236" creationId="{F9ABB996-38EB-4AC0-1A06-1C6EE468B46E}"/>
          </ac:inkMkLst>
        </pc:inkChg>
        <pc:inkChg chg="del mod">
          <ac:chgData name="Tim Cook" userId="d1c7cfb340f2c7ab" providerId="LiveId" clId="{226C2A28-D507-4C23-B394-A335F4BF2D96}" dt="2023-02-01T02:46:30.974" v="651"/>
          <ac:inkMkLst>
            <pc:docMk/>
            <pc:sldMk cId="1588174340" sldId="365"/>
            <ac:inkMk id="238" creationId="{4D1D13E9-67E4-BBD1-2CCC-6FB3F6C7C9CF}"/>
          </ac:inkMkLst>
        </pc:inkChg>
        <pc:inkChg chg="del">
          <ac:chgData name="Tim Cook" userId="d1c7cfb340f2c7ab" providerId="LiveId" clId="{226C2A28-D507-4C23-B394-A335F4BF2D96}" dt="2023-02-01T02:46:30.974" v="646"/>
          <ac:inkMkLst>
            <pc:docMk/>
            <pc:sldMk cId="1588174340" sldId="365"/>
            <ac:inkMk id="239" creationId="{91F82146-ABED-178B-A78A-A5D747F3F5FB}"/>
          </ac:inkMkLst>
        </pc:inkChg>
        <pc:inkChg chg="add del mod">
          <ac:chgData name="Tim Cook" userId="d1c7cfb340f2c7ab" providerId="LiveId" clId="{226C2A28-D507-4C23-B394-A335F4BF2D96}" dt="2023-02-01T02:50:09.626" v="901"/>
          <ac:inkMkLst>
            <pc:docMk/>
            <pc:sldMk cId="1588174340" sldId="365"/>
            <ac:inkMk id="246" creationId="{45B6AF7D-27B3-2E3A-D6DE-DCADE72B6F15}"/>
          </ac:inkMkLst>
        </pc:inkChg>
        <pc:inkChg chg="add del mod">
          <ac:chgData name="Tim Cook" userId="d1c7cfb340f2c7ab" providerId="LiveId" clId="{226C2A28-D507-4C23-B394-A335F4BF2D96}" dt="2023-02-01T02:50:07.324" v="897"/>
          <ac:inkMkLst>
            <pc:docMk/>
            <pc:sldMk cId="1588174340" sldId="365"/>
            <ac:inkMk id="247" creationId="{40B344C3-D363-F2C3-1030-EE31CB6156E6}"/>
          </ac:inkMkLst>
        </pc:inkChg>
        <pc:inkChg chg="add del mod">
          <ac:chgData name="Tim Cook" userId="d1c7cfb340f2c7ab" providerId="LiveId" clId="{226C2A28-D507-4C23-B394-A335F4BF2D96}" dt="2023-02-01T02:50:07.324" v="898"/>
          <ac:inkMkLst>
            <pc:docMk/>
            <pc:sldMk cId="1588174340" sldId="365"/>
            <ac:inkMk id="249" creationId="{01CD1E58-4F1B-9035-1713-260C950654EC}"/>
          </ac:inkMkLst>
        </pc:inkChg>
        <pc:inkChg chg="del">
          <ac:chgData name="Tim Cook" userId="d1c7cfb340f2c7ab" providerId="LiveId" clId="{226C2A28-D507-4C23-B394-A335F4BF2D96}" dt="2023-02-01T02:50:53.555" v="950"/>
          <ac:inkMkLst>
            <pc:docMk/>
            <pc:sldMk cId="1588174340" sldId="365"/>
            <ac:inkMk id="259" creationId="{9A63BA60-96B6-E4E2-AE50-73F65344954F}"/>
          </ac:inkMkLst>
        </pc:inkChg>
        <pc:inkChg chg="del mod">
          <ac:chgData name="Tim Cook" userId="d1c7cfb340f2c7ab" providerId="LiveId" clId="{226C2A28-D507-4C23-B394-A335F4BF2D96}" dt="2023-02-01T02:50:53.555" v="951"/>
          <ac:inkMkLst>
            <pc:docMk/>
            <pc:sldMk cId="1588174340" sldId="365"/>
            <ac:inkMk id="260" creationId="{E6BBBE8B-642F-EC27-6E97-2578FF6CEA0E}"/>
          </ac:inkMkLst>
        </pc:inkChg>
        <pc:inkChg chg="add del mod">
          <ac:chgData name="Tim Cook" userId="d1c7cfb340f2c7ab" providerId="LiveId" clId="{226C2A28-D507-4C23-B394-A335F4BF2D96}" dt="2023-02-01T02:51:27.338" v="959"/>
          <ac:inkMkLst>
            <pc:docMk/>
            <pc:sldMk cId="1588174340" sldId="365"/>
            <ac:inkMk id="264" creationId="{D2F860FF-2AF4-8137-95C4-49C8ECD8D2D5}"/>
          </ac:inkMkLst>
        </pc:inkChg>
        <pc:inkChg chg="add del mod">
          <ac:chgData name="Tim Cook" userId="d1c7cfb340f2c7ab" providerId="LiveId" clId="{226C2A28-D507-4C23-B394-A335F4BF2D96}" dt="2023-02-01T02:51:27.338" v="963"/>
          <ac:inkMkLst>
            <pc:docMk/>
            <pc:sldMk cId="1588174340" sldId="365"/>
            <ac:inkMk id="265" creationId="{0BE70BE4-5C12-8B16-B49A-DA90D4FF4CE3}"/>
          </ac:inkMkLst>
        </pc:inkChg>
        <pc:inkChg chg="add del mod">
          <ac:chgData name="Tim Cook" userId="d1c7cfb340f2c7ab" providerId="LiveId" clId="{226C2A28-D507-4C23-B394-A335F4BF2D96}" dt="2023-02-01T02:51:27.338" v="988"/>
          <ac:inkMkLst>
            <pc:docMk/>
            <pc:sldMk cId="1588174340" sldId="365"/>
            <ac:inkMk id="266" creationId="{B1624B64-3FB8-42D4-0723-860B694F9B8B}"/>
          </ac:inkMkLst>
        </pc:inkChg>
        <pc:inkChg chg="add del mod">
          <ac:chgData name="Tim Cook" userId="d1c7cfb340f2c7ab" providerId="LiveId" clId="{226C2A28-D507-4C23-B394-A335F4BF2D96}" dt="2023-02-01T02:51:27.338" v="977"/>
          <ac:inkMkLst>
            <pc:docMk/>
            <pc:sldMk cId="1588174340" sldId="365"/>
            <ac:inkMk id="268" creationId="{34B7ED05-5040-CBC1-9B3C-25BF33DFE162}"/>
          </ac:inkMkLst>
        </pc:inkChg>
        <pc:inkChg chg="add del mod">
          <ac:chgData name="Tim Cook" userId="d1c7cfb340f2c7ab" providerId="LiveId" clId="{226C2A28-D507-4C23-B394-A335F4BF2D96}" dt="2023-02-01T02:51:27.338" v="979"/>
          <ac:inkMkLst>
            <pc:docMk/>
            <pc:sldMk cId="1588174340" sldId="365"/>
            <ac:inkMk id="269" creationId="{80558FA0-8D36-29EF-29D9-017A5081E45B}"/>
          </ac:inkMkLst>
        </pc:inkChg>
        <pc:inkChg chg="add del mod">
          <ac:chgData name="Tim Cook" userId="d1c7cfb340f2c7ab" providerId="LiveId" clId="{226C2A28-D507-4C23-B394-A335F4BF2D96}" dt="2023-02-01T02:51:27.338" v="958"/>
          <ac:inkMkLst>
            <pc:docMk/>
            <pc:sldMk cId="1588174340" sldId="365"/>
            <ac:inkMk id="270" creationId="{DFF16254-E30C-2988-3FEC-A559AD002C82}"/>
          </ac:inkMkLst>
        </pc:inkChg>
        <pc:inkChg chg="add del mod">
          <ac:chgData name="Tim Cook" userId="d1c7cfb340f2c7ab" providerId="LiveId" clId="{226C2A28-D507-4C23-B394-A335F4BF2D96}" dt="2023-02-01T02:51:27.338" v="973"/>
          <ac:inkMkLst>
            <pc:docMk/>
            <pc:sldMk cId="1588174340" sldId="365"/>
            <ac:inkMk id="272" creationId="{71BA046C-145F-7503-8E5E-B62A8D964FA6}"/>
          </ac:inkMkLst>
        </pc:inkChg>
        <pc:inkChg chg="add del mod">
          <ac:chgData name="Tim Cook" userId="d1c7cfb340f2c7ab" providerId="LiveId" clId="{226C2A28-D507-4C23-B394-A335F4BF2D96}" dt="2023-02-01T02:51:27.338" v="960"/>
          <ac:inkMkLst>
            <pc:docMk/>
            <pc:sldMk cId="1588174340" sldId="365"/>
            <ac:inkMk id="273" creationId="{EFC43625-5F55-376E-6D98-69A4431D6F81}"/>
          </ac:inkMkLst>
        </pc:inkChg>
        <pc:inkChg chg="add del mod">
          <ac:chgData name="Tim Cook" userId="d1c7cfb340f2c7ab" providerId="LiveId" clId="{226C2A28-D507-4C23-B394-A335F4BF2D96}" dt="2023-02-01T02:51:27.338" v="969"/>
          <ac:inkMkLst>
            <pc:docMk/>
            <pc:sldMk cId="1588174340" sldId="365"/>
            <ac:inkMk id="275" creationId="{5831018E-622C-D136-A63C-541E6E6A9054}"/>
          </ac:inkMkLst>
        </pc:inkChg>
        <pc:inkChg chg="add del mod">
          <ac:chgData name="Tim Cook" userId="d1c7cfb340f2c7ab" providerId="LiveId" clId="{226C2A28-D507-4C23-B394-A335F4BF2D96}" dt="2023-02-01T02:51:27.338" v="980"/>
          <ac:inkMkLst>
            <pc:docMk/>
            <pc:sldMk cId="1588174340" sldId="365"/>
            <ac:inkMk id="276" creationId="{20519210-9608-DBA5-B372-A59BC116A9E1}"/>
          </ac:inkMkLst>
        </pc:inkChg>
        <pc:inkChg chg="add del mod">
          <ac:chgData name="Tim Cook" userId="d1c7cfb340f2c7ab" providerId="LiveId" clId="{226C2A28-D507-4C23-B394-A335F4BF2D96}" dt="2023-02-01T02:51:27.338" v="987"/>
          <ac:inkMkLst>
            <pc:docMk/>
            <pc:sldMk cId="1588174340" sldId="365"/>
            <ac:inkMk id="277" creationId="{5038C4B4-D1D8-A10A-15D2-B8817463F19F}"/>
          </ac:inkMkLst>
        </pc:inkChg>
        <pc:inkChg chg="add del mod">
          <ac:chgData name="Tim Cook" userId="d1c7cfb340f2c7ab" providerId="LiveId" clId="{226C2A28-D507-4C23-B394-A335F4BF2D96}" dt="2023-02-01T02:51:27.338" v="985"/>
          <ac:inkMkLst>
            <pc:docMk/>
            <pc:sldMk cId="1588174340" sldId="365"/>
            <ac:inkMk id="280" creationId="{5B73D079-3574-2371-CB54-DF0BF551B3AD}"/>
          </ac:inkMkLst>
        </pc:inkChg>
        <pc:inkChg chg="add del mod">
          <ac:chgData name="Tim Cook" userId="d1c7cfb340f2c7ab" providerId="LiveId" clId="{226C2A28-D507-4C23-B394-A335F4BF2D96}" dt="2023-02-01T02:51:27.338" v="955"/>
          <ac:inkMkLst>
            <pc:docMk/>
            <pc:sldMk cId="1588174340" sldId="365"/>
            <ac:inkMk id="281" creationId="{F0765C99-E2B9-007E-4636-D6FE5C59C985}"/>
          </ac:inkMkLst>
        </pc:inkChg>
        <pc:inkChg chg="add del mod">
          <ac:chgData name="Tim Cook" userId="d1c7cfb340f2c7ab" providerId="LiveId" clId="{226C2A28-D507-4C23-B394-A335F4BF2D96}" dt="2023-02-01T02:51:27.338" v="989"/>
          <ac:inkMkLst>
            <pc:docMk/>
            <pc:sldMk cId="1588174340" sldId="365"/>
            <ac:inkMk id="282" creationId="{90B076DA-C57C-9E7D-3871-535B48496250}"/>
          </ac:inkMkLst>
        </pc:inkChg>
        <pc:inkChg chg="add del">
          <ac:chgData name="Tim Cook" userId="d1c7cfb340f2c7ab" providerId="LiveId" clId="{226C2A28-D507-4C23-B394-A335F4BF2D96}" dt="2023-02-01T02:50:21.543" v="923"/>
          <ac:inkMkLst>
            <pc:docMk/>
            <pc:sldMk cId="1588174340" sldId="365"/>
            <ac:inkMk id="283" creationId="{848D35C0-E901-D2AC-27A2-6793DA048CFE}"/>
          </ac:inkMkLst>
        </pc:inkChg>
        <pc:inkChg chg="add del">
          <ac:chgData name="Tim Cook" userId="d1c7cfb340f2c7ab" providerId="LiveId" clId="{226C2A28-D507-4C23-B394-A335F4BF2D96}" dt="2023-02-01T02:50:21.543" v="924"/>
          <ac:inkMkLst>
            <pc:docMk/>
            <pc:sldMk cId="1588174340" sldId="365"/>
            <ac:inkMk id="284" creationId="{7F0E5EF2-140E-299F-25AA-B1363A204132}"/>
          </ac:inkMkLst>
        </pc:inkChg>
        <pc:inkChg chg="add del">
          <ac:chgData name="Tim Cook" userId="d1c7cfb340f2c7ab" providerId="LiveId" clId="{226C2A28-D507-4C23-B394-A335F4BF2D96}" dt="2023-02-01T02:51:27.338" v="967"/>
          <ac:inkMkLst>
            <pc:docMk/>
            <pc:sldMk cId="1588174340" sldId="365"/>
            <ac:inkMk id="285" creationId="{C4927533-8F7C-2597-4642-D8B487248715}"/>
          </ac:inkMkLst>
        </pc:inkChg>
        <pc:inkChg chg="add del mod">
          <ac:chgData name="Tim Cook" userId="d1c7cfb340f2c7ab" providerId="LiveId" clId="{226C2A28-D507-4C23-B394-A335F4BF2D96}" dt="2023-02-01T02:51:27.338" v="983"/>
          <ac:inkMkLst>
            <pc:docMk/>
            <pc:sldMk cId="1588174340" sldId="365"/>
            <ac:inkMk id="287" creationId="{1A3C3F3D-61C2-3FDE-095D-7DF6F81FCC31}"/>
          </ac:inkMkLst>
        </pc:inkChg>
        <pc:inkChg chg="add del mod">
          <ac:chgData name="Tim Cook" userId="d1c7cfb340f2c7ab" providerId="LiveId" clId="{226C2A28-D507-4C23-B394-A335F4BF2D96}" dt="2023-02-01T02:51:27.338" v="976"/>
          <ac:inkMkLst>
            <pc:docMk/>
            <pc:sldMk cId="1588174340" sldId="365"/>
            <ac:inkMk id="288" creationId="{8CCF2828-0EF7-ED13-FF54-2AED62E72DAB}"/>
          </ac:inkMkLst>
        </pc:inkChg>
        <pc:inkChg chg="add del">
          <ac:chgData name="Tim Cook" userId="d1c7cfb340f2c7ab" providerId="LiveId" clId="{226C2A28-D507-4C23-B394-A335F4BF2D96}" dt="2023-02-01T02:51:27.338" v="961"/>
          <ac:inkMkLst>
            <pc:docMk/>
            <pc:sldMk cId="1588174340" sldId="365"/>
            <ac:inkMk id="290" creationId="{70665DC8-B942-785E-A252-7D35C543440B}"/>
          </ac:inkMkLst>
        </pc:inkChg>
        <pc:inkChg chg="add del mod">
          <ac:chgData name="Tim Cook" userId="d1c7cfb340f2c7ab" providerId="LiveId" clId="{226C2A28-D507-4C23-B394-A335F4BF2D96}" dt="2023-02-01T02:51:27.338" v="978"/>
          <ac:inkMkLst>
            <pc:docMk/>
            <pc:sldMk cId="1588174340" sldId="365"/>
            <ac:inkMk id="291" creationId="{FC7AE80E-72C8-3097-6DA2-2206F8656E9C}"/>
          </ac:inkMkLst>
        </pc:inkChg>
        <pc:inkChg chg="add del mod">
          <ac:chgData name="Tim Cook" userId="d1c7cfb340f2c7ab" providerId="LiveId" clId="{226C2A28-D507-4C23-B394-A335F4BF2D96}" dt="2023-02-01T02:51:27.338" v="968"/>
          <ac:inkMkLst>
            <pc:docMk/>
            <pc:sldMk cId="1588174340" sldId="365"/>
            <ac:inkMk id="292" creationId="{C761F41B-1856-7A40-26C0-E214196780F8}"/>
          </ac:inkMkLst>
        </pc:inkChg>
        <pc:inkChg chg="add del mod">
          <ac:chgData name="Tim Cook" userId="d1c7cfb340f2c7ab" providerId="LiveId" clId="{226C2A28-D507-4C23-B394-A335F4BF2D96}" dt="2023-02-01T02:51:27.338" v="953"/>
          <ac:inkMkLst>
            <pc:docMk/>
            <pc:sldMk cId="1588174340" sldId="365"/>
            <ac:inkMk id="293" creationId="{531100D7-2EA8-3CF1-BD4F-91105B82A9B5}"/>
          </ac:inkMkLst>
        </pc:inkChg>
        <pc:inkChg chg="add del mod">
          <ac:chgData name="Tim Cook" userId="d1c7cfb340f2c7ab" providerId="LiveId" clId="{226C2A28-D507-4C23-B394-A335F4BF2D96}" dt="2023-02-01T02:51:27.338" v="984"/>
          <ac:inkMkLst>
            <pc:docMk/>
            <pc:sldMk cId="1588174340" sldId="365"/>
            <ac:inkMk id="294" creationId="{1723CA48-3D65-6387-1421-726F61256860}"/>
          </ac:inkMkLst>
        </pc:inkChg>
        <pc:inkChg chg="add del mod">
          <ac:chgData name="Tim Cook" userId="d1c7cfb340f2c7ab" providerId="LiveId" clId="{226C2A28-D507-4C23-B394-A335F4BF2D96}" dt="2023-02-01T02:51:27.338" v="957"/>
          <ac:inkMkLst>
            <pc:docMk/>
            <pc:sldMk cId="1588174340" sldId="365"/>
            <ac:inkMk id="295" creationId="{39F81516-DEA1-2310-8472-D69080ACF926}"/>
          </ac:inkMkLst>
        </pc:inkChg>
        <pc:inkChg chg="add del mod">
          <ac:chgData name="Tim Cook" userId="d1c7cfb340f2c7ab" providerId="LiveId" clId="{226C2A28-D507-4C23-B394-A335F4BF2D96}" dt="2023-02-01T02:51:27.338" v="982"/>
          <ac:inkMkLst>
            <pc:docMk/>
            <pc:sldMk cId="1588174340" sldId="365"/>
            <ac:inkMk id="296" creationId="{881E0B07-D9F6-6876-F00F-79AB20DE6CB4}"/>
          </ac:inkMkLst>
        </pc:inkChg>
        <pc:inkChg chg="add del mod">
          <ac:chgData name="Tim Cook" userId="d1c7cfb340f2c7ab" providerId="LiveId" clId="{226C2A28-D507-4C23-B394-A335F4BF2D96}" dt="2023-02-01T02:51:27.338" v="971"/>
          <ac:inkMkLst>
            <pc:docMk/>
            <pc:sldMk cId="1588174340" sldId="365"/>
            <ac:inkMk id="297" creationId="{1843DA2B-B0E1-9571-EF5C-E0FEE4C76EC1}"/>
          </ac:inkMkLst>
        </pc:inkChg>
        <pc:inkChg chg="add del mod">
          <ac:chgData name="Tim Cook" userId="d1c7cfb340f2c7ab" providerId="LiveId" clId="{226C2A28-D507-4C23-B394-A335F4BF2D96}" dt="2023-02-01T02:51:27.338" v="956"/>
          <ac:inkMkLst>
            <pc:docMk/>
            <pc:sldMk cId="1588174340" sldId="365"/>
            <ac:inkMk id="298" creationId="{7DBF2A4C-78D9-C67C-B66D-D52EC8E4D977}"/>
          </ac:inkMkLst>
        </pc:inkChg>
        <pc:inkChg chg="add del mod">
          <ac:chgData name="Tim Cook" userId="d1c7cfb340f2c7ab" providerId="LiveId" clId="{226C2A28-D507-4C23-B394-A335F4BF2D96}" dt="2023-02-01T02:50:46.522" v="943"/>
          <ac:inkMkLst>
            <pc:docMk/>
            <pc:sldMk cId="1588174340" sldId="365"/>
            <ac:inkMk id="300" creationId="{BA8198F3-D5C2-116C-A295-DBDF84C42919}"/>
          </ac:inkMkLst>
        </pc:inkChg>
        <pc:inkChg chg="add del mod">
          <ac:chgData name="Tim Cook" userId="d1c7cfb340f2c7ab" providerId="LiveId" clId="{226C2A28-D507-4C23-B394-A335F4BF2D96}" dt="2023-02-01T02:50:46.522" v="944"/>
          <ac:inkMkLst>
            <pc:docMk/>
            <pc:sldMk cId="1588174340" sldId="365"/>
            <ac:inkMk id="301" creationId="{78DF8DAE-1812-8C37-B05D-2254F8B0EAA0}"/>
          </ac:inkMkLst>
        </pc:inkChg>
        <pc:inkChg chg="add del mod">
          <ac:chgData name="Tim Cook" userId="d1c7cfb340f2c7ab" providerId="LiveId" clId="{226C2A28-D507-4C23-B394-A335F4BF2D96}" dt="2023-02-01T02:50:47.188" v="945"/>
          <ac:inkMkLst>
            <pc:docMk/>
            <pc:sldMk cId="1588174340" sldId="365"/>
            <ac:inkMk id="302" creationId="{C11F381D-DDDB-38F7-F673-268DE174A01A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4" creationId="{C7F441FC-06E4-ED23-4D1A-C5868D4FA80D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5" creationId="{4EA2B88A-5D82-4B60-858E-A637298A82F7}"/>
          </ac:inkMkLst>
        </pc:inkChg>
        <pc:inkChg chg="add">
          <ac:chgData name="Tim Cook" userId="d1c7cfb340f2c7ab" providerId="LiveId" clId="{226C2A28-D507-4C23-B394-A335F4BF2D96}" dt="2023-02-01T02:50:49.419" v="948" actId="9405"/>
          <ac:inkMkLst>
            <pc:docMk/>
            <pc:sldMk cId="1588174340" sldId="365"/>
            <ac:inkMk id="306" creationId="{055615D6-7330-0499-5CA9-FA88C8876F7D}"/>
          </ac:inkMkLst>
        </pc:inkChg>
        <pc:inkChg chg="add">
          <ac:chgData name="Tim Cook" userId="d1c7cfb340f2c7ab" providerId="LiveId" clId="{226C2A28-D507-4C23-B394-A335F4BF2D96}" dt="2023-02-01T02:50:55.787" v="952" actId="9405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delSp modSp new add del mod">
        <pc:chgData name="Tim Cook" userId="d1c7cfb340f2c7ab" providerId="LiveId" clId="{226C2A28-D507-4C23-B394-A335F4BF2D96}" dt="2023-02-01T14:37:01.852" v="1404" actId="1076"/>
        <pc:sldMkLst>
          <pc:docMk/>
          <pc:sldMk cId="3662595417" sldId="366"/>
        </pc:sldMkLst>
        <pc:spChg chg="mod">
          <ac:chgData name="Tim Cook" userId="d1c7cfb340f2c7ab" providerId="LiveId" clId="{226C2A28-D507-4C23-B394-A335F4BF2D96}" dt="2023-02-01T14:30:30.602" v="1377" actId="20577"/>
          <ac:spMkLst>
            <pc:docMk/>
            <pc:sldMk cId="3662595417" sldId="366"/>
            <ac:spMk id="2" creationId="{23B5869B-8564-3420-82DC-88420BFD57FB}"/>
          </ac:spMkLst>
        </pc:spChg>
        <pc:spChg chg="add del">
          <ac:chgData name="Tim Cook" userId="d1c7cfb340f2c7ab" providerId="LiveId" clId="{226C2A28-D507-4C23-B394-A335F4BF2D96}" dt="2023-02-01T14:35:36.743" v="1384" actId="478"/>
          <ac:spMkLst>
            <pc:docMk/>
            <pc:sldMk cId="3662595417" sldId="366"/>
            <ac:spMk id="3" creationId="{23EF6173-A97B-6F4E-0803-E18BC2F633E3}"/>
          </ac:spMkLst>
        </pc:spChg>
        <pc:picChg chg="add mod modCrop">
          <ac:chgData name="Tim Cook" userId="d1c7cfb340f2c7ab" providerId="LiveId" clId="{226C2A28-D507-4C23-B394-A335F4BF2D96}" dt="2023-02-01T14:36:56.539" v="1402" actId="1076"/>
          <ac:picMkLst>
            <pc:docMk/>
            <pc:sldMk cId="3662595417" sldId="366"/>
            <ac:picMk id="5" creationId="{1E3CB73D-4930-2CED-A03E-A33F87E4D1D6}"/>
          </ac:picMkLst>
        </pc:picChg>
        <pc:picChg chg="add del mod">
          <ac:chgData name="Tim Cook" userId="d1c7cfb340f2c7ab" providerId="LiveId" clId="{226C2A28-D507-4C23-B394-A335F4BF2D96}" dt="2023-02-01T14:36:27.445" v="1394"/>
          <ac:picMkLst>
            <pc:docMk/>
            <pc:sldMk cId="3662595417" sldId="366"/>
            <ac:picMk id="7" creationId="{D329DEA1-DE91-6FCE-657D-4D5A6B2021C3}"/>
          </ac:picMkLst>
        </pc:picChg>
        <pc:picChg chg="add mod modCrop">
          <ac:chgData name="Tim Cook" userId="d1c7cfb340f2c7ab" providerId="LiveId" clId="{226C2A28-D507-4C23-B394-A335F4BF2D96}" dt="2023-02-01T14:37:01.852" v="1404" actId="1076"/>
          <ac:picMkLst>
            <pc:docMk/>
            <pc:sldMk cId="3662595417" sldId="366"/>
            <ac:picMk id="9" creationId="{D9DD6DD2-1BF4-9A13-1EB6-334CB3F28690}"/>
          </ac:picMkLst>
        </pc:picChg>
      </pc:sldChg>
    </pc:docChg>
  </pc:docChgLst>
  <pc:docChgLst>
    <pc:chgData name="Tim Cook" userId="d1c7cfb340f2c7ab" providerId="LiveId" clId="{94ABAA74-F265-4792-AE84-1D4BC321FEFF}"/>
    <pc:docChg chg="undo custSel addSld delSld modSld">
      <pc:chgData name="Tim Cook" userId="d1c7cfb340f2c7ab" providerId="LiveId" clId="{94ABAA74-F265-4792-AE84-1D4BC321FEFF}" dt="2023-01-30T14:37:20.690" v="1958" actId="1076"/>
      <pc:docMkLst>
        <pc:docMk/>
      </pc:docMkLst>
      <pc:sldChg chg="modSp add del mod">
        <pc:chgData name="Tim Cook" userId="d1c7cfb340f2c7ab" providerId="LiveId" clId="{94ABAA74-F265-4792-AE84-1D4BC321FEFF}" dt="2023-01-29T22:16:31.324" v="68" actId="27636"/>
        <pc:sldMkLst>
          <pc:docMk/>
          <pc:sldMk cId="72713086" sldId="315"/>
        </pc:sldMkLst>
        <pc:spChg chg="mod">
          <ac:chgData name="Tim Cook" userId="d1c7cfb340f2c7ab" providerId="LiveId" clId="{94ABAA74-F265-4792-AE84-1D4BC321FEFF}" dt="2023-01-29T22:16:31.324" v="68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4ABAA74-F265-4792-AE84-1D4BC321FEFF}" dt="2023-01-29T22:16:17.870" v="27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4ABAA74-F265-4792-AE84-1D4BC321FEFF}" dt="2023-01-29T21:54:00.857" v="14" actId="47"/>
        <pc:sldMkLst>
          <pc:docMk/>
          <pc:sldMk cId="2579104684" sldId="343"/>
        </pc:sldMkLst>
      </pc:sldChg>
      <pc:sldChg chg="add del">
        <pc:chgData name="Tim Cook" userId="d1c7cfb340f2c7ab" providerId="LiveId" clId="{94ABAA74-F265-4792-AE84-1D4BC321FEFF}" dt="2023-01-29T21:54:01.931" v="16" actId="47"/>
        <pc:sldMkLst>
          <pc:docMk/>
          <pc:sldMk cId="2569546793" sldId="344"/>
        </pc:sldMkLst>
      </pc:sldChg>
      <pc:sldChg chg="add del">
        <pc:chgData name="Tim Cook" userId="d1c7cfb340f2c7ab" providerId="LiveId" clId="{94ABAA74-F265-4792-AE84-1D4BC321FEFF}" dt="2023-01-29T21:54:01.463" v="15" actId="47"/>
        <pc:sldMkLst>
          <pc:docMk/>
          <pc:sldMk cId="2546258453" sldId="345"/>
        </pc:sldMkLst>
      </pc:sldChg>
      <pc:sldChg chg="add del">
        <pc:chgData name="Tim Cook" userId="d1c7cfb340f2c7ab" providerId="LiveId" clId="{94ABAA74-F265-4792-AE84-1D4BC321FEFF}" dt="2023-01-29T21:54:02.429" v="17" actId="47"/>
        <pc:sldMkLst>
          <pc:docMk/>
          <pc:sldMk cId="3026418069" sldId="346"/>
        </pc:sldMkLst>
      </pc:sldChg>
      <pc:sldChg chg="add del">
        <pc:chgData name="Tim Cook" userId="d1c7cfb340f2c7ab" providerId="LiveId" clId="{94ABAA74-F265-4792-AE84-1D4BC321FEFF}" dt="2023-01-29T21:54:03.162" v="18" actId="47"/>
        <pc:sldMkLst>
          <pc:docMk/>
          <pc:sldMk cId="4027198962" sldId="347"/>
        </pc:sldMkLst>
      </pc:sldChg>
      <pc:sldChg chg="addSp delSp modSp mod">
        <pc:chgData name="Tim Cook" userId="d1c7cfb340f2c7ab" providerId="LiveId" clId="{94ABAA74-F265-4792-AE84-1D4BC321FEFF}" dt="2023-01-30T00:33:45.989" v="486" actId="9405"/>
        <pc:sldMkLst>
          <pc:docMk/>
          <pc:sldMk cId="1478683090" sldId="349"/>
        </pc:sldMkLst>
        <pc:grpChg chg="del mod">
          <ac:chgData name="Tim Cook" userId="d1c7cfb340f2c7ab" providerId="LiveId" clId="{94ABAA74-F265-4792-AE84-1D4BC321FEFF}" dt="2023-01-30T00:33:18.511" v="475"/>
          <ac:grpSpMkLst>
            <pc:docMk/>
            <pc:sldMk cId="1478683090" sldId="349"/>
            <ac:grpSpMk id="5" creationId="{E99FF9AB-1975-E949-EC51-01971FF55BF3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94ABAA74-F265-4792-AE84-1D4BC321FEFF}" dt="2023-01-29T22:17:11.896" v="72" actId="1076"/>
          <ac:picMkLst>
            <pc:docMk/>
            <pc:sldMk cId="1478683090" sldId="349"/>
            <ac:picMk id="7" creationId="{F5ED8B26-DC2C-460E-DDF6-C9A27693D6DD}"/>
          </ac:picMkLst>
        </pc:picChg>
        <pc:inkChg chg="add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3" creationId="{DDD6D812-E8A3-267D-7EDC-067CA69D35DE}"/>
          </ac:inkMkLst>
        </pc:inkChg>
        <pc:inkChg chg="add del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4" creationId="{A4E81950-72C1-40AE-ACA8-64FE52B256FC}"/>
          </ac:inkMkLst>
        </pc:inkChg>
        <pc:inkChg chg="add del">
          <ac:chgData name="Tim Cook" userId="d1c7cfb340f2c7ab" providerId="LiveId" clId="{94ABAA74-F265-4792-AE84-1D4BC321FEFF}" dt="2023-01-30T00:33:21.257" v="477"/>
          <ac:inkMkLst>
            <pc:docMk/>
            <pc:sldMk cId="1478683090" sldId="349"/>
            <ac:inkMk id="6" creationId="{BCD495AB-5943-BFBC-D82C-E1CB7B001D6F}"/>
          </ac:inkMkLst>
        </pc:inkChg>
        <pc:inkChg chg="add del">
          <ac:chgData name="Tim Cook" userId="d1c7cfb340f2c7ab" providerId="LiveId" clId="{94ABAA74-F265-4792-AE84-1D4BC321FEFF}" dt="2023-01-30T00:33:23.523" v="479"/>
          <ac:inkMkLst>
            <pc:docMk/>
            <pc:sldMk cId="1478683090" sldId="349"/>
            <ac:inkMk id="8" creationId="{35BA8485-3640-7E0C-C636-13DA12ABB933}"/>
          </ac:inkMkLst>
        </pc:inkChg>
        <pc:inkChg chg="add del">
          <ac:chgData name="Tim Cook" userId="d1c7cfb340f2c7ab" providerId="LiveId" clId="{94ABAA74-F265-4792-AE84-1D4BC321FEFF}" dt="2023-01-30T00:33:38.402" v="481"/>
          <ac:inkMkLst>
            <pc:docMk/>
            <pc:sldMk cId="1478683090" sldId="349"/>
            <ac:inkMk id="9" creationId="{C93E00A4-1C21-06CB-BF3F-611DD9A1D08D}"/>
          </ac:inkMkLst>
        </pc:inkChg>
        <pc:inkChg chg="add del">
          <ac:chgData name="Tim Cook" userId="d1c7cfb340f2c7ab" providerId="LiveId" clId="{94ABAA74-F265-4792-AE84-1D4BC321FEFF}" dt="2023-01-30T00:33:41.118" v="483"/>
          <ac:inkMkLst>
            <pc:docMk/>
            <pc:sldMk cId="1478683090" sldId="349"/>
            <ac:inkMk id="10" creationId="{1453B4FB-80B4-FB3B-84E1-5663C1CF6681}"/>
          </ac:inkMkLst>
        </pc:inkChg>
        <pc:inkChg chg="add del">
          <ac:chgData name="Tim Cook" userId="d1c7cfb340f2c7ab" providerId="LiveId" clId="{94ABAA74-F265-4792-AE84-1D4BC321FEFF}" dt="2023-01-30T00:33:44.468" v="485"/>
          <ac:inkMkLst>
            <pc:docMk/>
            <pc:sldMk cId="1478683090" sldId="349"/>
            <ac:inkMk id="11" creationId="{1D76D859-3D91-198A-6322-2F6AE2135AD5}"/>
          </ac:inkMkLst>
        </pc:inkChg>
        <pc:inkChg chg="add">
          <ac:chgData name="Tim Cook" userId="d1c7cfb340f2c7ab" providerId="LiveId" clId="{94ABAA74-F265-4792-AE84-1D4BC321FEFF}" dt="2023-01-30T00:33:45.989" v="486" actId="9405"/>
          <ac:inkMkLst>
            <pc:docMk/>
            <pc:sldMk cId="1478683090" sldId="349"/>
            <ac:inkMk id="12" creationId="{CC558E5C-0511-75F5-3E3F-7EF2613DADA8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9" creationId="{611148CB-C4F9-8AAB-4E15-A97C5651EB63}"/>
          </ac:inkMkLst>
        </pc:inkChg>
      </pc:sldChg>
      <pc:sldChg chg="add del">
        <pc:chgData name="Tim Cook" userId="d1c7cfb340f2c7ab" providerId="LiveId" clId="{94ABAA74-F265-4792-AE84-1D4BC321FEFF}" dt="2023-01-29T21:54:03.797" v="19" actId="47"/>
        <pc:sldMkLst>
          <pc:docMk/>
          <pc:sldMk cId="1447601407" sldId="350"/>
        </pc:sldMkLst>
      </pc:sldChg>
      <pc:sldChg chg="delSp modSp new mod">
        <pc:chgData name="Tim Cook" userId="d1c7cfb340f2c7ab" providerId="LiveId" clId="{94ABAA74-F265-4792-AE84-1D4BC321FEFF}" dt="2023-01-29T22:18:44.347" v="116" actId="478"/>
        <pc:sldMkLst>
          <pc:docMk/>
          <pc:sldMk cId="849643055" sldId="352"/>
        </pc:sldMkLst>
        <pc:spChg chg="mod">
          <ac:chgData name="Tim Cook" userId="d1c7cfb340f2c7ab" providerId="LiveId" clId="{94ABAA74-F265-4792-AE84-1D4BC321FEFF}" dt="2023-01-29T22:18:30.461" v="115" actId="20577"/>
          <ac:spMkLst>
            <pc:docMk/>
            <pc:sldMk cId="849643055" sldId="352"/>
            <ac:spMk id="2" creationId="{42F2491F-62F5-DFF1-0215-58A1CBC31382}"/>
          </ac:spMkLst>
        </pc:spChg>
        <pc:spChg chg="del">
          <ac:chgData name="Tim Cook" userId="d1c7cfb340f2c7ab" providerId="LiveId" clId="{94ABAA74-F265-4792-AE84-1D4BC321FEFF}" dt="2023-01-29T22:18:44.347" v="116" actId="478"/>
          <ac:spMkLst>
            <pc:docMk/>
            <pc:sldMk cId="849643055" sldId="352"/>
            <ac:spMk id="3" creationId="{CBAE6550-0EF8-C25F-D17A-1F6BD687AF06}"/>
          </ac:spMkLst>
        </pc:spChg>
      </pc:sldChg>
      <pc:sldChg chg="addSp delSp modSp new mod">
        <pc:chgData name="Tim Cook" userId="d1c7cfb340f2c7ab" providerId="LiveId" clId="{94ABAA74-F265-4792-AE84-1D4BC321FEFF}" dt="2023-01-30T00:56:39.380" v="765" actId="9405"/>
        <pc:sldMkLst>
          <pc:docMk/>
          <pc:sldMk cId="1705576145" sldId="353"/>
        </pc:sldMkLst>
        <pc:spChg chg="mod">
          <ac:chgData name="Tim Cook" userId="d1c7cfb340f2c7ab" providerId="LiveId" clId="{94ABAA74-F265-4792-AE84-1D4BC321FEFF}" dt="2023-01-29T22:20:46.584" v="317" actId="113"/>
          <ac:spMkLst>
            <pc:docMk/>
            <pc:sldMk cId="1705576145" sldId="353"/>
            <ac:spMk id="2" creationId="{B909A3A2-F649-D229-733D-3B55B858D590}"/>
          </ac:spMkLst>
        </pc:spChg>
        <pc:spChg chg="del">
          <ac:chgData name="Tim Cook" userId="d1c7cfb340f2c7ab" providerId="LiveId" clId="{94ABAA74-F265-4792-AE84-1D4BC321FEFF}" dt="2023-01-29T22:20:50.229" v="318" actId="478"/>
          <ac:spMkLst>
            <pc:docMk/>
            <pc:sldMk cId="1705576145" sldId="353"/>
            <ac:spMk id="3" creationId="{1E6F756C-D421-F4BB-5D17-B94734385BD3}"/>
          </ac:spMkLst>
        </pc:spChg>
        <pc:grpChg chg="del mod">
          <ac:chgData name="Tim Cook" userId="d1c7cfb340f2c7ab" providerId="LiveId" clId="{94ABAA74-F265-4792-AE84-1D4BC321FEFF}" dt="2023-01-30T00:37:27.232" v="490"/>
          <ac:grpSpMkLst>
            <pc:docMk/>
            <pc:sldMk cId="1705576145" sldId="353"/>
            <ac:grpSpMk id="6" creationId="{27A1565B-D774-EA9C-BDE8-A95A69330925}"/>
          </ac:grpSpMkLst>
        </pc:grpChg>
        <pc:grpChg chg="del mod">
          <ac:chgData name="Tim Cook" userId="d1c7cfb340f2c7ab" providerId="LiveId" clId="{94ABAA74-F265-4792-AE84-1D4BC321FEFF}" dt="2023-01-30T00:49:57.282" v="549"/>
          <ac:grpSpMkLst>
            <pc:docMk/>
            <pc:sldMk cId="1705576145" sldId="353"/>
            <ac:grpSpMk id="12" creationId="{02551F7F-28C2-6C12-02DE-2B23FD9EE949}"/>
          </ac:grpSpMkLst>
        </pc:grpChg>
        <pc:grpChg chg="mod">
          <ac:chgData name="Tim Cook" userId="d1c7cfb340f2c7ab" providerId="LiveId" clId="{94ABAA74-F265-4792-AE84-1D4BC321FEFF}" dt="2023-01-30T00:44:35.644" v="503"/>
          <ac:grpSpMkLst>
            <pc:docMk/>
            <pc:sldMk cId="1705576145" sldId="353"/>
            <ac:grpSpMk id="16" creationId="{E21F7740-E328-7647-A181-912C53A71B66}"/>
          </ac:grpSpMkLst>
        </pc:grpChg>
        <pc:grpChg chg="mod">
          <ac:chgData name="Tim Cook" userId="d1c7cfb340f2c7ab" providerId="LiveId" clId="{94ABAA74-F265-4792-AE84-1D4BC321FEFF}" dt="2023-01-30T00:56:30.848" v="755"/>
          <ac:grpSpMkLst>
            <pc:docMk/>
            <pc:sldMk cId="1705576145" sldId="353"/>
            <ac:grpSpMk id="21" creationId="{DD3F15D4-AAD1-1C6D-8A34-B4DE1CD6165D}"/>
          </ac:grpSpMkLst>
        </pc:grpChg>
        <pc:grpChg chg="del mod">
          <ac:chgData name="Tim Cook" userId="d1c7cfb340f2c7ab" providerId="LiveId" clId="{94ABAA74-F265-4792-AE84-1D4BC321FEFF}" dt="2023-01-30T00:45:13.111" v="518"/>
          <ac:grpSpMkLst>
            <pc:docMk/>
            <pc:sldMk cId="1705576145" sldId="353"/>
            <ac:grpSpMk id="27" creationId="{6A5CF2E7-8985-1DD5-69FA-9E8F04E16BEA}"/>
          </ac:grpSpMkLst>
        </pc:grpChg>
        <pc:grpChg chg="del mod">
          <ac:chgData name="Tim Cook" userId="d1c7cfb340f2c7ab" providerId="LiveId" clId="{94ABAA74-F265-4792-AE84-1D4BC321FEFF}" dt="2023-01-30T00:45:21.365" v="529"/>
          <ac:grpSpMkLst>
            <pc:docMk/>
            <pc:sldMk cId="1705576145" sldId="353"/>
            <ac:grpSpMk id="30" creationId="{66BBB45C-12BB-CD21-872F-98834A487D16}"/>
          </ac:grpSpMkLst>
        </pc:grpChg>
        <pc:grpChg chg="mod">
          <ac:chgData name="Tim Cook" userId="d1c7cfb340f2c7ab" providerId="LiveId" clId="{94ABAA74-F265-4792-AE84-1D4BC321FEFF}" dt="2023-01-30T00:45:22.180" v="531"/>
          <ac:grpSpMkLst>
            <pc:docMk/>
            <pc:sldMk cId="1705576145" sldId="353"/>
            <ac:grpSpMk id="37" creationId="{B90665D0-B226-3542-D960-3800DAC24FA2}"/>
          </ac:grpSpMkLst>
        </pc:grpChg>
        <pc:grpChg chg="mod">
          <ac:chgData name="Tim Cook" userId="d1c7cfb340f2c7ab" providerId="LiveId" clId="{94ABAA74-F265-4792-AE84-1D4BC321FEFF}" dt="2023-01-30T00:45:26.257" v="534"/>
          <ac:grpSpMkLst>
            <pc:docMk/>
            <pc:sldMk cId="1705576145" sldId="353"/>
            <ac:grpSpMk id="40" creationId="{004F5C1E-F40A-300E-F5E0-88953D4470F8}"/>
          </ac:grpSpMkLst>
        </pc:grpChg>
        <pc:grpChg chg="mod">
          <ac:chgData name="Tim Cook" userId="d1c7cfb340f2c7ab" providerId="LiveId" clId="{94ABAA74-F265-4792-AE84-1D4BC321FEFF}" dt="2023-01-30T00:50:12.387" v="560"/>
          <ac:grpSpMkLst>
            <pc:docMk/>
            <pc:sldMk cId="1705576145" sldId="353"/>
            <ac:grpSpMk id="48" creationId="{F2AC5EE5-AA93-2967-8064-4FC533936F51}"/>
          </ac:grpSpMkLst>
        </pc:grpChg>
        <pc:grpChg chg="mod">
          <ac:chgData name="Tim Cook" userId="d1c7cfb340f2c7ab" providerId="LiveId" clId="{94ABAA74-F265-4792-AE84-1D4BC321FEFF}" dt="2023-01-30T00:50:17.178" v="565"/>
          <ac:grpSpMkLst>
            <pc:docMk/>
            <pc:sldMk cId="1705576145" sldId="353"/>
            <ac:grpSpMk id="53" creationId="{84839E95-C254-4F33-A7CC-289725E8D693}"/>
          </ac:grpSpMkLst>
        </pc:grpChg>
        <pc:grpChg chg="del mod">
          <ac:chgData name="Tim Cook" userId="d1c7cfb340f2c7ab" providerId="LiveId" clId="{94ABAA74-F265-4792-AE84-1D4BC321FEFF}" dt="2023-01-30T00:56:11.037" v="740"/>
          <ac:grpSpMkLst>
            <pc:docMk/>
            <pc:sldMk cId="1705576145" sldId="353"/>
            <ac:grpSpMk id="56" creationId="{D77365F4-A75E-AFEA-739D-99432C336CF9}"/>
          </ac:grpSpMkLst>
        </pc:grpChg>
        <pc:grpChg chg="mod">
          <ac:chgData name="Tim Cook" userId="d1c7cfb340f2c7ab" providerId="LiveId" clId="{94ABAA74-F265-4792-AE84-1D4BC321FEFF}" dt="2023-01-30T00:56:19.710" v="745"/>
          <ac:grpSpMkLst>
            <pc:docMk/>
            <pc:sldMk cId="1705576145" sldId="353"/>
            <ac:grpSpMk id="61" creationId="{1B2339BE-A3E5-7778-CA1D-718233F3F3B9}"/>
          </ac:grpSpMkLst>
        </pc:grpChg>
        <pc:grpChg chg="mod">
          <ac:chgData name="Tim Cook" userId="d1c7cfb340f2c7ab" providerId="LiveId" clId="{94ABAA74-F265-4792-AE84-1D4BC321FEFF}" dt="2023-01-30T00:56:22.745" v="748"/>
          <ac:grpSpMkLst>
            <pc:docMk/>
            <pc:sldMk cId="1705576145" sldId="353"/>
            <ac:grpSpMk id="64" creationId="{83E2EA5C-F2BA-3244-0B3C-C05D41402E1D}"/>
          </ac:grpSpMkLst>
        </pc:grpChg>
        <pc:grpChg chg="del mod">
          <ac:chgData name="Tim Cook" userId="d1c7cfb340f2c7ab" providerId="LiveId" clId="{94ABAA74-F265-4792-AE84-1D4BC321FEFF}" dt="2023-01-30T00:56:34.259" v="761"/>
          <ac:grpSpMkLst>
            <pc:docMk/>
            <pc:sldMk cId="1705576145" sldId="353"/>
            <ac:grpSpMk id="69" creationId="{AC281E8E-FA4C-DB6B-2A03-E98C1438B6FD}"/>
          </ac:grpSpMkLst>
        </pc:grpChg>
        <pc:grpChg chg="mod">
          <ac:chgData name="Tim Cook" userId="d1c7cfb340f2c7ab" providerId="LiveId" clId="{94ABAA74-F265-4792-AE84-1D4BC321FEFF}" dt="2023-01-30T00:56:33.287" v="758"/>
          <ac:grpSpMkLst>
            <pc:docMk/>
            <pc:sldMk cId="1705576145" sldId="353"/>
            <ac:grpSpMk id="72" creationId="{358FF596-FD93-110C-2311-06417CFA713D}"/>
          </ac:grpSpMkLst>
        </pc:grpChg>
        <pc:grpChg chg="mod">
          <ac:chgData name="Tim Cook" userId="d1c7cfb340f2c7ab" providerId="LiveId" clId="{94ABAA74-F265-4792-AE84-1D4BC321FEFF}" dt="2023-01-30T00:56:36.844" v="764"/>
          <ac:grpSpMkLst>
            <pc:docMk/>
            <pc:sldMk cId="1705576145" sldId="353"/>
            <ac:grpSpMk id="75" creationId="{CB723E3D-5CA0-770A-09B2-1DAE2DE948E5}"/>
          </ac:grpSpMkLst>
        </pc:grpChg>
        <pc:inkChg chg="add del mod">
          <ac:chgData name="Tim Cook" userId="d1c7cfb340f2c7ab" providerId="LiveId" clId="{94ABAA74-F265-4792-AE84-1D4BC321FEFF}" dt="2023-01-30T00:37:27.232" v="490"/>
          <ac:inkMkLst>
            <pc:docMk/>
            <pc:sldMk cId="1705576145" sldId="353"/>
            <ac:inkMk id="4" creationId="{283EC641-36EF-32F4-1FE3-FC25C1FC075B}"/>
          </ac:inkMkLst>
        </pc:inkChg>
        <pc:inkChg chg="add del mod">
          <ac:chgData name="Tim Cook" userId="d1c7cfb340f2c7ab" providerId="LiveId" clId="{94ABAA74-F265-4792-AE84-1D4BC321FEFF}" dt="2023-01-30T00:37:27.246" v="491"/>
          <ac:inkMkLst>
            <pc:docMk/>
            <pc:sldMk cId="1705576145" sldId="353"/>
            <ac:inkMk id="5" creationId="{446AB1C6-5F19-2A2A-F561-9B2DB50ADB68}"/>
          </ac:inkMkLst>
        </pc:inkChg>
        <pc:inkChg chg="add del mod">
          <ac:chgData name="Tim Cook" userId="d1c7cfb340f2c7ab" providerId="LiveId" clId="{94ABAA74-F265-4792-AE84-1D4BC321FEFF}" dt="2023-01-30T00:49:57.282" v="551"/>
          <ac:inkMkLst>
            <pc:docMk/>
            <pc:sldMk cId="1705576145" sldId="353"/>
            <ac:inkMk id="7" creationId="{8D607030-5DE9-5F3C-0DA5-2FB3F190A13B}"/>
          </ac:inkMkLst>
        </pc:inkChg>
        <pc:inkChg chg="add del mod">
          <ac:chgData name="Tim Cook" userId="d1c7cfb340f2c7ab" providerId="LiveId" clId="{94ABAA74-F265-4792-AE84-1D4BC321FEFF}" dt="2023-01-30T00:49:57.282" v="548"/>
          <ac:inkMkLst>
            <pc:docMk/>
            <pc:sldMk cId="1705576145" sldId="353"/>
            <ac:inkMk id="8" creationId="{48163B0B-C1D9-7F8E-C0A9-17CFC2F258BD}"/>
          </ac:inkMkLst>
        </pc:inkChg>
        <pc:inkChg chg="add del mod">
          <ac:chgData name="Tim Cook" userId="d1c7cfb340f2c7ab" providerId="LiveId" clId="{94ABAA74-F265-4792-AE84-1D4BC321FEFF}" dt="2023-01-30T00:49:57.282" v="547"/>
          <ac:inkMkLst>
            <pc:docMk/>
            <pc:sldMk cId="1705576145" sldId="353"/>
            <ac:inkMk id="9" creationId="{A7BEB079-7DE9-EECB-FAF8-59783212A0D1}"/>
          </ac:inkMkLst>
        </pc:inkChg>
        <pc:inkChg chg="add del mod">
          <ac:chgData name="Tim Cook" userId="d1c7cfb340f2c7ab" providerId="LiveId" clId="{94ABAA74-F265-4792-AE84-1D4BC321FEFF}" dt="2023-01-30T00:49:57.282" v="549"/>
          <ac:inkMkLst>
            <pc:docMk/>
            <pc:sldMk cId="1705576145" sldId="353"/>
            <ac:inkMk id="10" creationId="{B58325C3-19A7-3678-B8D2-572B3FAC714E}"/>
          </ac:inkMkLst>
        </pc:inkChg>
        <pc:inkChg chg="add del mod">
          <ac:chgData name="Tim Cook" userId="d1c7cfb340f2c7ab" providerId="LiveId" clId="{94ABAA74-F265-4792-AE84-1D4BC321FEFF}" dt="2023-01-30T00:49:57.282" v="550"/>
          <ac:inkMkLst>
            <pc:docMk/>
            <pc:sldMk cId="1705576145" sldId="353"/>
            <ac:inkMk id="11" creationId="{B8D4CE93-5C6C-441A-8B44-A880B6D32D5B}"/>
          </ac:inkMkLst>
        </pc:inkChg>
        <pc:inkChg chg="add del">
          <ac:chgData name="Tim Cook" userId="d1c7cfb340f2c7ab" providerId="LiveId" clId="{94ABAA74-F265-4792-AE84-1D4BC321FEFF}" dt="2023-01-30T00:44:30.485" v="500"/>
          <ac:inkMkLst>
            <pc:docMk/>
            <pc:sldMk cId="1705576145" sldId="353"/>
            <ac:inkMk id="13" creationId="{C4B9AABE-E992-0C3A-0B1F-DE224459EE85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4" creationId="{3C6ABD91-412F-1E31-8844-88F29A2B5F5C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5" creationId="{3C35C642-2FC1-6BC5-2322-B144E1A2EAFE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7" creationId="{C07979E6-D208-6061-270A-F0A8E2F734AA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8" creationId="{779C0BF2-0C66-8F1E-26A1-4AF3DC07DCF9}"/>
          </ac:inkMkLst>
        </pc:inkChg>
        <pc:inkChg chg="add del mod">
          <ac:chgData name="Tim Cook" userId="d1c7cfb340f2c7ab" providerId="LiveId" clId="{94ABAA74-F265-4792-AE84-1D4BC321FEFF}" dt="2023-01-30T00:56:30.839" v="754"/>
          <ac:inkMkLst>
            <pc:docMk/>
            <pc:sldMk cId="1705576145" sldId="353"/>
            <ac:inkMk id="19" creationId="{A3350D81-F494-1857-85F7-CB725E3E2084}"/>
          </ac:inkMkLst>
        </pc:inkChg>
        <pc:inkChg chg="add del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20" creationId="{EA8A2931-2904-0C48-B911-F504BEE85D8F}"/>
          </ac:inkMkLst>
        </pc:inkChg>
        <pc:inkChg chg="add del">
          <ac:chgData name="Tim Cook" userId="d1c7cfb340f2c7ab" providerId="LiveId" clId="{94ABAA74-F265-4792-AE84-1D4BC321FEFF}" dt="2023-01-30T00:45:08.320" v="510"/>
          <ac:inkMkLst>
            <pc:docMk/>
            <pc:sldMk cId="1705576145" sldId="353"/>
            <ac:inkMk id="22" creationId="{3D6951E3-9C88-DDB3-C059-D89CE369BC72}"/>
          </ac:inkMkLst>
        </pc:inkChg>
        <pc:inkChg chg="add del mod">
          <ac:chgData name="Tim Cook" userId="d1c7cfb340f2c7ab" providerId="LiveId" clId="{94ABAA74-F265-4792-AE84-1D4BC321FEFF}" dt="2023-01-30T00:45:13.111" v="517"/>
          <ac:inkMkLst>
            <pc:docMk/>
            <pc:sldMk cId="1705576145" sldId="353"/>
            <ac:inkMk id="23" creationId="{F6E3FDB6-1DEF-BD23-A020-B8468F347233}"/>
          </ac:inkMkLst>
        </pc:inkChg>
        <pc:inkChg chg="add del mod">
          <ac:chgData name="Tim Cook" userId="d1c7cfb340f2c7ab" providerId="LiveId" clId="{94ABAA74-F265-4792-AE84-1D4BC321FEFF}" dt="2023-01-30T00:45:15.513" v="519"/>
          <ac:inkMkLst>
            <pc:docMk/>
            <pc:sldMk cId="1705576145" sldId="353"/>
            <ac:inkMk id="24" creationId="{E0445F1C-AD94-23DA-56D5-8B801F529F84}"/>
          </ac:inkMkLst>
        </pc:inkChg>
        <pc:inkChg chg="add del mod">
          <ac:chgData name="Tim Cook" userId="d1c7cfb340f2c7ab" providerId="LiveId" clId="{94ABAA74-F265-4792-AE84-1D4BC321FEFF}" dt="2023-01-30T00:45:13.111" v="518"/>
          <ac:inkMkLst>
            <pc:docMk/>
            <pc:sldMk cId="1705576145" sldId="353"/>
            <ac:inkMk id="25" creationId="{D5C0BA56-E6E5-1AF6-3722-68C39F372B28}"/>
          </ac:inkMkLst>
        </pc:inkChg>
        <pc:inkChg chg="add del mod">
          <ac:chgData name="Tim Cook" userId="d1c7cfb340f2c7ab" providerId="LiveId" clId="{94ABAA74-F265-4792-AE84-1D4BC321FEFF}" dt="2023-01-30T00:45:13.111" v="516"/>
          <ac:inkMkLst>
            <pc:docMk/>
            <pc:sldMk cId="1705576145" sldId="353"/>
            <ac:inkMk id="26" creationId="{60D688B6-A1B0-9F3D-A135-A5A5D9EEFA07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8" creationId="{D201E790-2568-41FF-9C40-7A9FD046EC9C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9" creationId="{D5EE4FCB-A711-8CED-09BA-3FC152F4E50D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1" creationId="{2BB6FB8F-B3D8-9FD7-2C9A-D85490B9BE4B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2" creationId="{CA85616F-DD7B-74AF-8B42-8FD007523F09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3" creationId="{27209301-F73E-3943-7D23-D31CA09269EE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4" creationId="{B79FD084-F49A-3C81-9A60-E682CF6EB4BE}"/>
          </ac:inkMkLst>
        </pc:inkChg>
        <pc:inkChg chg="add del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5" creationId="{2954FD4B-C31C-BA7D-9CA9-BDB1B0CF7CD3}"/>
          </ac:inkMkLst>
        </pc:inkChg>
        <pc:inkChg chg="add del mod">
          <ac:chgData name="Tim Cook" userId="d1c7cfb340f2c7ab" providerId="LiveId" clId="{94ABAA74-F265-4792-AE84-1D4BC321FEFF}" dt="2023-01-30T00:45:21.789" v="530"/>
          <ac:inkMkLst>
            <pc:docMk/>
            <pc:sldMk cId="1705576145" sldId="353"/>
            <ac:inkMk id="36" creationId="{C2453027-61F2-2FD5-7A10-0950BEC8AFFF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8" creationId="{609EE7A8-E2C4-B40B-F29C-CE7256BFA585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9" creationId="{DF418BBA-C9FC-B3FE-9E71-E050D65307F4}"/>
          </ac:inkMkLst>
        </pc:inkChg>
        <pc:inkChg chg="add del">
          <ac:chgData name="Tim Cook" userId="d1c7cfb340f2c7ab" providerId="LiveId" clId="{94ABAA74-F265-4792-AE84-1D4BC321FEFF}" dt="2023-01-30T00:49:55.772" v="546"/>
          <ac:inkMkLst>
            <pc:docMk/>
            <pc:sldMk cId="1705576145" sldId="353"/>
            <ac:inkMk id="41" creationId="{63315EEF-3494-75DB-6F44-8288B4664E1F}"/>
          </ac:inkMkLst>
        </pc:inkChg>
        <pc:inkChg chg="add">
          <ac:chgData name="Tim Cook" userId="d1c7cfb340f2c7ab" providerId="LiveId" clId="{94ABAA74-F265-4792-AE84-1D4BC321FEFF}" dt="2023-01-30T00:49:59.550" v="552" actId="9405"/>
          <ac:inkMkLst>
            <pc:docMk/>
            <pc:sldMk cId="1705576145" sldId="353"/>
            <ac:inkMk id="42" creationId="{366E5243-3962-48FC-358D-15EADC995C54}"/>
          </ac:inkMkLst>
        </pc:inkChg>
        <pc:inkChg chg="add del">
          <ac:chgData name="Tim Cook" userId="d1c7cfb340f2c7ab" providerId="LiveId" clId="{94ABAA74-F265-4792-AE84-1D4BC321FEFF}" dt="2023-01-30T00:50:04.148" v="556"/>
          <ac:inkMkLst>
            <pc:docMk/>
            <pc:sldMk cId="1705576145" sldId="353"/>
            <ac:inkMk id="43" creationId="{98761C36-1B02-6C02-85FA-4805AE78E703}"/>
          </ac:inkMkLst>
        </pc:inkChg>
        <pc:inkChg chg="add del">
          <ac:chgData name="Tim Cook" userId="d1c7cfb340f2c7ab" providerId="LiveId" clId="{94ABAA74-F265-4792-AE84-1D4BC321FEFF}" dt="2023-01-30T00:50:04.148" v="555"/>
          <ac:inkMkLst>
            <pc:docMk/>
            <pc:sldMk cId="1705576145" sldId="353"/>
            <ac:inkMk id="44" creationId="{B157ABB7-F3DF-D862-D6D7-9E9F5D55C60C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5" creationId="{7566AFF4-69B2-079E-32DA-5686950CE932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6" creationId="{E47E719A-35AE-4BB3-81EB-7D0A4CE40993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7" creationId="{0F0E0F67-0ABF-EA8B-294E-A32272C14838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49" creationId="{27B4B557-2A2D-DF05-9EA0-FEA854439DB2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0" creationId="{94D69F87-B3A9-7D52-0348-C449303A7780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1" creationId="{723099FE-AEEA-1C0F-2DF0-6F2F897C2DA7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2" creationId="{5E05CC08-6672-4BB6-F3CD-A94D84FBC8E4}"/>
          </ac:inkMkLst>
        </pc:inkChg>
        <pc:inkChg chg="add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4" creationId="{18EAC496-ABE2-95EF-2B31-F8A461C7999E}"/>
          </ac:inkMkLst>
        </pc:inkChg>
        <pc:inkChg chg="add del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5" creationId="{8DA77FAB-1210-A323-5B27-7DB84CCFE763}"/>
          </ac:inkMkLst>
        </pc:inkChg>
        <pc:inkChg chg="add">
          <ac:chgData name="Tim Cook" userId="d1c7cfb340f2c7ab" providerId="LiveId" clId="{94ABAA74-F265-4792-AE84-1D4BC321FEFF}" dt="2023-01-30T00:56:15.911" v="741" actId="9405"/>
          <ac:inkMkLst>
            <pc:docMk/>
            <pc:sldMk cId="1705576145" sldId="353"/>
            <ac:inkMk id="57" creationId="{28F2C9A7-7EE8-1B3B-6DC9-9766B07536C7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8" creationId="{9D7AFA30-2104-1C2D-1E9A-7F19D2E5FB2C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9" creationId="{240C1525-1BE7-F00D-40AD-124E85BC729B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60" creationId="{4BC93C3A-1C5F-1ABF-D6E3-B7454B882BB7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2" creationId="{4B36DD79-E602-DBAC-3664-98DEDA0AB50D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3" creationId="{C6EF7A70-7FA8-1244-3E80-DAAFEEBCA883}"/>
          </ac:inkMkLst>
        </pc:inkChg>
        <pc:inkChg chg="add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5" creationId="{104E8A6E-44E5-AAC1-F4E9-E7BB8DD70B4B}"/>
          </ac:inkMkLst>
        </pc:inkChg>
        <pc:inkChg chg="add del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6" creationId="{0931169F-6D66-50E1-AF00-23C043F7B435}"/>
          </ac:inkMkLst>
        </pc:inkChg>
        <pc:inkChg chg="add del mod">
          <ac:chgData name="Tim Cook" userId="d1c7cfb340f2c7ab" providerId="LiveId" clId="{94ABAA74-F265-4792-AE84-1D4BC321FEFF}" dt="2023-01-30T00:56:34.259" v="760"/>
          <ac:inkMkLst>
            <pc:docMk/>
            <pc:sldMk cId="1705576145" sldId="353"/>
            <ac:inkMk id="67" creationId="{2AF06186-756E-7C21-4E74-0BEC94A6C854}"/>
          </ac:inkMkLst>
        </pc:inkChg>
        <pc:inkChg chg="add del mod">
          <ac:chgData name="Tim Cook" userId="d1c7cfb340f2c7ab" providerId="LiveId" clId="{94ABAA74-F265-4792-AE84-1D4BC321FEFF}" dt="2023-01-30T00:56:34.259" v="759"/>
          <ac:inkMkLst>
            <pc:docMk/>
            <pc:sldMk cId="1705576145" sldId="353"/>
            <ac:inkMk id="68" creationId="{D1CD7492-659B-DA70-E460-C1DBFC692D28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0" creationId="{CF76F6D0-C980-38A5-DCE2-B8AAE993FECE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1" creationId="{424B22DE-C717-4E2A-2780-DA030362EEAA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3" creationId="{177304BD-38C7-A5A7-4050-D23EF583DFCB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4" creationId="{CEC6D425-0F5C-814C-37F9-6C87939F1C8A}"/>
          </ac:inkMkLst>
        </pc:inkChg>
        <pc:inkChg chg="add">
          <ac:chgData name="Tim Cook" userId="d1c7cfb340f2c7ab" providerId="LiveId" clId="{94ABAA74-F265-4792-AE84-1D4BC321FEFF}" dt="2023-01-30T00:56:39.380" v="765" actId="9405"/>
          <ac:inkMkLst>
            <pc:docMk/>
            <pc:sldMk cId="1705576145" sldId="353"/>
            <ac:inkMk id="76" creationId="{4FE58E3F-1E2F-49CE-AD1E-7D892435BE67}"/>
          </ac:inkMkLst>
        </pc:inkChg>
      </pc:sldChg>
      <pc:sldChg chg="modSp new del mod">
        <pc:chgData name="Tim Cook" userId="d1c7cfb340f2c7ab" providerId="LiveId" clId="{94ABAA74-F265-4792-AE84-1D4BC321FEFF}" dt="2023-01-29T22:34:18.835" v="360" actId="47"/>
        <pc:sldMkLst>
          <pc:docMk/>
          <pc:sldMk cId="120643499" sldId="354"/>
        </pc:sldMkLst>
        <pc:spChg chg="mod">
          <ac:chgData name="Tim Cook" userId="d1c7cfb340f2c7ab" providerId="LiveId" clId="{94ABAA74-F265-4792-AE84-1D4BC321FEFF}" dt="2023-01-29T22:34:12.652" v="358" actId="20577"/>
          <ac:spMkLst>
            <pc:docMk/>
            <pc:sldMk cId="120643499" sldId="354"/>
            <ac:spMk id="2" creationId="{056BACB1-7C6E-1368-9BCA-4FE0D20762AD}"/>
          </ac:spMkLst>
        </pc:spChg>
      </pc:sldChg>
      <pc:sldChg chg="addSp delSp modSp add mod">
        <pc:chgData name="Tim Cook" userId="d1c7cfb340f2c7ab" providerId="LiveId" clId="{94ABAA74-F265-4792-AE84-1D4BC321FEFF}" dt="2023-01-30T00:59:08.695" v="821" actId="1076"/>
        <pc:sldMkLst>
          <pc:docMk/>
          <pc:sldMk cId="907567701" sldId="355"/>
        </pc:sldMkLst>
        <pc:spChg chg="mod">
          <ac:chgData name="Tim Cook" userId="d1c7cfb340f2c7ab" providerId="LiveId" clId="{94ABAA74-F265-4792-AE84-1D4BC321FEFF}" dt="2023-01-30T00:53:59.507" v="715" actId="1076"/>
          <ac:spMkLst>
            <pc:docMk/>
            <pc:sldMk cId="907567701" sldId="355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0:55:57.163" v="732"/>
          <ac:grpSpMkLst>
            <pc:docMk/>
            <pc:sldMk cId="907567701" sldId="355"/>
            <ac:grpSpMk id="8" creationId="{703BF69A-4DF7-A956-9D96-BED9D1DFA0E1}"/>
          </ac:grpSpMkLst>
        </pc:grpChg>
        <pc:grpChg chg="del 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14" creationId="{AE636FD9-D25C-42D1-64E2-CE457B63E03B}"/>
          </ac:grpSpMkLst>
        </pc:grpChg>
        <pc:grpChg chg="mod">
          <ac:chgData name="Tim Cook" userId="d1c7cfb340f2c7ab" providerId="LiveId" clId="{94ABAA74-F265-4792-AE84-1D4BC321FEFF}" dt="2023-01-30T00:51:13.777" v="579"/>
          <ac:grpSpMkLst>
            <pc:docMk/>
            <pc:sldMk cId="907567701" sldId="355"/>
            <ac:grpSpMk id="19" creationId="{0BBA143A-263C-F1E4-704D-7B7824676738}"/>
          </ac:grpSpMkLst>
        </pc:grpChg>
        <pc:grpChg chg="del mod">
          <ac:chgData name="Tim Cook" userId="d1c7cfb340f2c7ab" providerId="LiveId" clId="{94ABAA74-F265-4792-AE84-1D4BC321FEFF}" dt="2023-01-30T00:51:22.385" v="583"/>
          <ac:grpSpMkLst>
            <pc:docMk/>
            <pc:sldMk cId="907567701" sldId="355"/>
            <ac:grpSpMk id="22" creationId="{3828A77D-176C-9044-E8B8-6455E5F5C328}"/>
          </ac:grpSpMkLst>
        </pc:grpChg>
        <pc:grpChg chg="mod">
          <ac:chgData name="Tim Cook" userId="d1c7cfb340f2c7ab" providerId="LiveId" clId="{94ABAA74-F265-4792-AE84-1D4BC321FEFF}" dt="2023-01-30T00:57:47.816" v="773"/>
          <ac:grpSpMkLst>
            <pc:docMk/>
            <pc:sldMk cId="907567701" sldId="355"/>
            <ac:grpSpMk id="25" creationId="{8142BBAD-CBB2-78C4-3B4D-4C05F7A46345}"/>
          </ac:grpSpMkLst>
        </pc:grpChg>
        <pc:grpChg chg="del mod">
          <ac:chgData name="Tim Cook" userId="d1c7cfb340f2c7ab" providerId="LiveId" clId="{94ABAA74-F265-4792-AE84-1D4BC321FEFF}" dt="2023-01-30T00:51:54.995" v="625"/>
          <ac:grpSpMkLst>
            <pc:docMk/>
            <pc:sldMk cId="907567701" sldId="355"/>
            <ac:grpSpMk id="25" creationId="{9C443915-D58C-4767-0D96-27073F3726F4}"/>
          </ac:grpSpMkLst>
        </pc:grpChg>
        <pc:grpChg chg="del mod">
          <ac:chgData name="Tim Cook" userId="d1c7cfb340f2c7ab" providerId="LiveId" clId="{94ABAA74-F265-4792-AE84-1D4BC321FEFF}" dt="2023-01-30T00:51:39.205" v="611"/>
          <ac:grpSpMkLst>
            <pc:docMk/>
            <pc:sldMk cId="907567701" sldId="355"/>
            <ac:grpSpMk id="35" creationId="{ECCFFC68-4A4C-F30D-2EEC-DB7B18CF80A8}"/>
          </ac:grpSpMkLst>
        </pc:grpChg>
        <pc:grpChg chg="mod">
          <ac:chgData name="Tim Cook" userId="d1c7cfb340f2c7ab" providerId="LiveId" clId="{94ABAA74-F265-4792-AE84-1D4BC321FEFF}" dt="2023-01-30T00:58:28.039" v="778"/>
          <ac:grpSpMkLst>
            <pc:docMk/>
            <pc:sldMk cId="907567701" sldId="355"/>
            <ac:grpSpMk id="41" creationId="{CE703786-2E5E-4B51-91C5-8962A509B63B}"/>
          </ac:grpSpMkLst>
        </pc:grpChg>
        <pc:grpChg chg="del mod">
          <ac:chgData name="Tim Cook" userId="d1c7cfb340f2c7ab" providerId="LiveId" clId="{94ABAA74-F265-4792-AE84-1D4BC321FEFF}" dt="2023-01-30T00:51:42.990" v="619"/>
          <ac:grpSpMkLst>
            <pc:docMk/>
            <pc:sldMk cId="907567701" sldId="355"/>
            <ac:grpSpMk id="49" creationId="{D3EE3DD9-7A0C-A24B-F108-BE94A71F7C03}"/>
          </ac:grpSpMkLst>
        </pc:grpChg>
        <pc:grpChg chg="del mod">
          <ac:chgData name="Tim Cook" userId="d1c7cfb340f2c7ab" providerId="LiveId" clId="{94ABAA74-F265-4792-AE84-1D4BC321FEFF}" dt="2023-01-30T00:58:32.127" v="788"/>
          <ac:grpSpMkLst>
            <pc:docMk/>
            <pc:sldMk cId="907567701" sldId="355"/>
            <ac:grpSpMk id="53" creationId="{47D51D8C-8C5C-93C7-A0AD-928C3016D7A1}"/>
          </ac:grpSpMkLst>
        </pc:grpChg>
        <pc:grpChg chg="del mod">
          <ac:chgData name="Tim Cook" userId="d1c7cfb340f2c7ab" providerId="LiveId" clId="{94ABAA74-F265-4792-AE84-1D4BC321FEFF}" dt="2023-01-30T00:52:01.498" v="633"/>
          <ac:grpSpMkLst>
            <pc:docMk/>
            <pc:sldMk cId="907567701" sldId="355"/>
            <ac:grpSpMk id="53" creationId="{986A7EC5-66EC-5AE1-ACCE-A1A3B56A5932}"/>
          </ac:grpSpMkLst>
        </pc:grpChg>
        <pc:grpChg chg="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56" creationId="{CDF54338-FAB6-B5D7-1A0C-42680FB491E1}"/>
          </ac:grpSpMkLst>
        </pc:grpChg>
        <pc:grpChg chg="del 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0" creationId="{11B6DE12-4F51-8C0A-E533-61AB1D6D898C}"/>
          </ac:grpSpMkLst>
        </pc:grpChg>
        <pc:grpChg chg="del mod">
          <ac:chgData name="Tim Cook" userId="d1c7cfb340f2c7ab" providerId="LiveId" clId="{94ABAA74-F265-4792-AE84-1D4BC321FEFF}" dt="2023-01-30T00:58:38.950" v="796"/>
          <ac:grpSpMkLst>
            <pc:docMk/>
            <pc:sldMk cId="907567701" sldId="355"/>
            <ac:grpSpMk id="60" creationId="{C5C33DDC-C73F-696C-C60A-BE6802FB895E}"/>
          </ac:grpSpMkLst>
        </pc:grpChg>
        <pc:grpChg chg="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4" creationId="{7E69B153-1A07-15BE-CDCF-7007A571F125}"/>
          </ac:grpSpMkLst>
        </pc:grpChg>
        <pc:grpChg chg="mod">
          <ac:chgData name="Tim Cook" userId="d1c7cfb340f2c7ab" providerId="LiveId" clId="{94ABAA74-F265-4792-AE84-1D4BC321FEFF}" dt="2023-01-30T00:58:42.164" v="797"/>
          <ac:grpSpMkLst>
            <pc:docMk/>
            <pc:sldMk cId="907567701" sldId="355"/>
            <ac:grpSpMk id="66" creationId="{3D968847-6BFB-2019-67DB-CFA991850A0B}"/>
          </ac:grpSpMkLst>
        </pc:grpChg>
        <pc:grpChg chg="mod">
          <ac:chgData name="Tim Cook" userId="d1c7cfb340f2c7ab" providerId="LiveId" clId="{94ABAA74-F265-4792-AE84-1D4BC321FEFF}" dt="2023-01-30T00:58:44.572" v="800"/>
          <ac:grpSpMkLst>
            <pc:docMk/>
            <pc:sldMk cId="907567701" sldId="355"/>
            <ac:grpSpMk id="70" creationId="{3CB726BB-2923-9231-A394-C2FC4FC2BED7}"/>
          </ac:grpSpMkLst>
        </pc:grpChg>
        <pc:grpChg chg="del mod">
          <ac:chgData name="Tim Cook" userId="d1c7cfb340f2c7ab" providerId="LiveId" clId="{94ABAA74-F265-4792-AE84-1D4BC321FEFF}" dt="2023-01-30T00:52:32.646" v="651"/>
          <ac:grpSpMkLst>
            <pc:docMk/>
            <pc:sldMk cId="907567701" sldId="355"/>
            <ac:grpSpMk id="71" creationId="{1AB748FB-2DFE-785E-7A97-E21EAC16432B}"/>
          </ac:grpSpMkLst>
        </pc:grpChg>
        <pc:grpChg chg="del mod">
          <ac:chgData name="Tim Cook" userId="d1c7cfb340f2c7ab" providerId="LiveId" clId="{94ABAA74-F265-4792-AE84-1D4BC321FEFF}" dt="2023-01-30T00:52:39.549" v="659"/>
          <ac:grpSpMkLst>
            <pc:docMk/>
            <pc:sldMk cId="907567701" sldId="355"/>
            <ac:grpSpMk id="74" creationId="{5684D3D9-539C-A86D-DBB8-9BA00FCB06F2}"/>
          </ac:grpSpMkLst>
        </pc:grpChg>
        <pc:grpChg chg="mod">
          <ac:chgData name="Tim Cook" userId="d1c7cfb340f2c7ab" providerId="LiveId" clId="{94ABAA74-F265-4792-AE84-1D4BC321FEFF}" dt="2023-01-30T00:58:50.836" v="805"/>
          <ac:grpSpMkLst>
            <pc:docMk/>
            <pc:sldMk cId="907567701" sldId="355"/>
            <ac:grpSpMk id="75" creationId="{E33ED186-6EAE-1D0F-1E37-345AB84A8349}"/>
          </ac:grpSpMkLst>
        </pc:grpChg>
        <pc:grpChg chg="del mod">
          <ac:chgData name="Tim Cook" userId="d1c7cfb340f2c7ab" providerId="LiveId" clId="{94ABAA74-F265-4792-AE84-1D4BC321FEFF}" dt="2023-01-30T00:52:45.885" v="666"/>
          <ac:grpSpMkLst>
            <pc:docMk/>
            <pc:sldMk cId="907567701" sldId="355"/>
            <ac:grpSpMk id="78" creationId="{837035E4-EC86-D5A3-BF38-1966B1BE3D94}"/>
          </ac:grpSpMkLst>
        </pc:grpChg>
        <pc:grpChg chg="del mod">
          <ac:chgData name="Tim Cook" userId="d1c7cfb340f2c7ab" providerId="LiveId" clId="{94ABAA74-F265-4792-AE84-1D4BC321FEFF}" dt="2023-01-30T00:52:45.885" v="668"/>
          <ac:grpSpMkLst>
            <pc:docMk/>
            <pc:sldMk cId="907567701" sldId="355"/>
            <ac:grpSpMk id="81" creationId="{21F537C5-4420-6006-4E81-417E43BF18AE}"/>
          </ac:grpSpMkLst>
        </pc:grpChg>
        <pc:grpChg chg="del mod">
          <ac:chgData name="Tim Cook" userId="d1c7cfb340f2c7ab" providerId="LiveId" clId="{94ABAA74-F265-4792-AE84-1D4BC321FEFF}" dt="2023-01-30T00:59:04.329" v="819"/>
          <ac:grpSpMkLst>
            <pc:docMk/>
            <pc:sldMk cId="907567701" sldId="355"/>
            <ac:grpSpMk id="83" creationId="{20F06525-47A3-A8EC-B10A-139302FFD95E}"/>
          </ac:grpSpMkLst>
        </pc:grpChg>
        <pc:grpChg chg="del mod">
          <ac:chgData name="Tim Cook" userId="d1c7cfb340f2c7ab" providerId="LiveId" clId="{94ABAA74-F265-4792-AE84-1D4BC321FEFF}" dt="2023-01-30T00:52:55.603" v="680"/>
          <ac:grpSpMkLst>
            <pc:docMk/>
            <pc:sldMk cId="907567701" sldId="355"/>
            <ac:grpSpMk id="86" creationId="{21F81EE0-AD3D-5FE3-9BC1-A445F78E6EFF}"/>
          </ac:grpSpMkLst>
        </pc:grpChg>
        <pc:grpChg chg="del mod">
          <ac:chgData name="Tim Cook" userId="d1c7cfb340f2c7ab" providerId="LiveId" clId="{94ABAA74-F265-4792-AE84-1D4BC321FEFF}" dt="2023-01-30T00:53:00.093" v="685"/>
          <ac:grpSpMkLst>
            <pc:docMk/>
            <pc:sldMk cId="907567701" sldId="355"/>
            <ac:grpSpMk id="91" creationId="{0B376BB6-E0B9-95E4-D620-8CD094F57F23}"/>
          </ac:grpSpMkLst>
        </pc:grpChg>
        <pc:grpChg chg="del mod">
          <ac:chgData name="Tim Cook" userId="d1c7cfb340f2c7ab" providerId="LiveId" clId="{94ABAA74-F265-4792-AE84-1D4BC321FEFF}" dt="2023-01-30T00:53:06.336" v="689"/>
          <ac:grpSpMkLst>
            <pc:docMk/>
            <pc:sldMk cId="907567701" sldId="355"/>
            <ac:grpSpMk id="96" creationId="{3678DAAD-4AE8-3E4D-C58E-D9D1335F4A3D}"/>
          </ac:grpSpMkLst>
        </pc:grpChg>
        <pc:grpChg chg="del mod">
          <ac:chgData name="Tim Cook" userId="d1c7cfb340f2c7ab" providerId="LiveId" clId="{94ABAA74-F265-4792-AE84-1D4BC321FEFF}" dt="2023-01-30T00:53:08.402" v="692"/>
          <ac:grpSpMkLst>
            <pc:docMk/>
            <pc:sldMk cId="907567701" sldId="355"/>
            <ac:grpSpMk id="98" creationId="{FF540490-4A5E-93A0-F4AB-4A4CDCCF3AB7}"/>
          </ac:grpSpMkLst>
        </pc:grpChg>
        <pc:grpChg chg="del mod">
          <ac:chgData name="Tim Cook" userId="d1c7cfb340f2c7ab" providerId="LiveId" clId="{94ABAA74-F265-4792-AE84-1D4BC321FEFF}" dt="2023-01-30T00:53:16.247" v="698"/>
          <ac:grpSpMkLst>
            <pc:docMk/>
            <pc:sldMk cId="907567701" sldId="355"/>
            <ac:grpSpMk id="101" creationId="{38A91EE7-01C6-0AA0-1E8B-20ABEE172E3E}"/>
          </ac:grpSpMkLst>
        </pc:grpChg>
        <pc:grpChg chg="del mod">
          <ac:chgData name="Tim Cook" userId="d1c7cfb340f2c7ab" providerId="LiveId" clId="{94ABAA74-F265-4792-AE84-1D4BC321FEFF}" dt="2023-01-30T00:53:21.036" v="702"/>
          <ac:grpSpMkLst>
            <pc:docMk/>
            <pc:sldMk cId="907567701" sldId="355"/>
            <ac:grpSpMk id="105" creationId="{38193AAF-0D55-37F7-15E7-745D7B2FD771}"/>
          </ac:grpSpMkLst>
        </pc:grpChg>
        <pc:grpChg chg="mod">
          <ac:chgData name="Tim Cook" userId="d1c7cfb340f2c7ab" providerId="LiveId" clId="{94ABAA74-F265-4792-AE84-1D4BC321FEFF}" dt="2023-01-30T00:53:27.027" v="704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94ABAA74-F265-4792-AE84-1D4BC321FEFF}" dt="2023-01-30T00:53:31.724" v="707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94ABAA74-F265-4792-AE84-1D4BC321FEFF}" dt="2023-01-30T00:49:37.440" v="542"/>
          <ac:inkMkLst>
            <pc:docMk/>
            <pc:sldMk cId="907567701" sldId="355"/>
            <ac:inkMk id="3" creationId="{3B8B72F7-997F-4E22-7D35-5411E371B095}"/>
          </ac:inkMkLst>
        </pc:inkChg>
        <pc:inkChg chg="add del mod">
          <ac:chgData name="Tim Cook" userId="d1c7cfb340f2c7ab" providerId="LiveId" clId="{94ABAA74-F265-4792-AE84-1D4BC321FEFF}" dt="2023-01-30T00:55:57.163" v="734"/>
          <ac:inkMkLst>
            <pc:docMk/>
            <pc:sldMk cId="907567701" sldId="355"/>
            <ac:inkMk id="3" creationId="{936801DC-16D3-08D5-8643-FFA78202DFB3}"/>
          </ac:inkMkLst>
        </pc:inkChg>
        <pc:inkChg chg="add del">
          <ac:chgData name="Tim Cook" userId="d1c7cfb340f2c7ab" providerId="LiveId" clId="{94ABAA74-F265-4792-AE84-1D4BC321FEFF}" dt="2023-01-30T00:49:37.154" v="540"/>
          <ac:inkMkLst>
            <pc:docMk/>
            <pc:sldMk cId="907567701" sldId="355"/>
            <ac:inkMk id="4" creationId="{56AED3EE-5E9D-01FC-05D2-DAF88F2BC136}"/>
          </ac:inkMkLst>
        </pc:inkChg>
        <pc:inkChg chg="add del mod">
          <ac:chgData name="Tim Cook" userId="d1c7cfb340f2c7ab" providerId="LiveId" clId="{94ABAA74-F265-4792-AE84-1D4BC321FEFF}" dt="2023-01-30T00:55:57.163" v="736"/>
          <ac:inkMkLst>
            <pc:docMk/>
            <pc:sldMk cId="907567701" sldId="355"/>
            <ac:inkMk id="4" creationId="{C9F0773A-E92A-7779-30E5-A069F64BCB0B}"/>
          </ac:inkMkLst>
        </pc:inkChg>
        <pc:inkChg chg="add del mod">
          <ac:chgData name="Tim Cook" userId="d1c7cfb340f2c7ab" providerId="LiveId" clId="{94ABAA74-F265-4792-AE84-1D4BC321FEFF}" dt="2023-01-30T00:55:57.163" v="733"/>
          <ac:inkMkLst>
            <pc:docMk/>
            <pc:sldMk cId="907567701" sldId="355"/>
            <ac:inkMk id="5" creationId="{3274D290-9705-C9FA-E4E9-940C8D39041B}"/>
          </ac:inkMkLst>
        </pc:inkChg>
        <pc:inkChg chg="add del">
          <ac:chgData name="Tim Cook" userId="d1c7cfb340f2c7ab" providerId="LiveId" clId="{94ABAA74-F265-4792-AE84-1D4BC321FEFF}" dt="2023-01-30T00:49:38.343" v="543"/>
          <ac:inkMkLst>
            <pc:docMk/>
            <pc:sldMk cId="907567701" sldId="355"/>
            <ac:inkMk id="5" creationId="{93C7DB55-224E-2797-E84B-66F60F061601}"/>
          </ac:inkMkLst>
        </pc:inkChg>
        <pc:inkChg chg="add del mod">
          <ac:chgData name="Tim Cook" userId="d1c7cfb340f2c7ab" providerId="LiveId" clId="{94ABAA74-F265-4792-AE84-1D4BC321FEFF}" dt="2023-01-30T00:55:57.163" v="731"/>
          <ac:inkMkLst>
            <pc:docMk/>
            <pc:sldMk cId="907567701" sldId="355"/>
            <ac:inkMk id="6" creationId="{795E7F78-EAD9-FB86-6D75-A7E4BA72A2ED}"/>
          </ac:inkMkLst>
        </pc:inkChg>
        <pc:inkChg chg="add del">
          <ac:chgData name="Tim Cook" userId="d1c7cfb340f2c7ab" providerId="LiveId" clId="{94ABAA74-F265-4792-AE84-1D4BC321FEFF}" dt="2023-01-30T00:49:37.440" v="541"/>
          <ac:inkMkLst>
            <pc:docMk/>
            <pc:sldMk cId="907567701" sldId="355"/>
            <ac:inkMk id="6" creationId="{AE185270-E0C2-3BC1-5611-A34A997EA68F}"/>
          </ac:inkMkLst>
        </pc:inkChg>
        <pc:inkChg chg="add del mod">
          <ac:chgData name="Tim Cook" userId="d1c7cfb340f2c7ab" providerId="LiveId" clId="{94ABAA74-F265-4792-AE84-1D4BC321FEFF}" dt="2023-01-30T00:55:57.163" v="732"/>
          <ac:inkMkLst>
            <pc:docMk/>
            <pc:sldMk cId="907567701" sldId="355"/>
            <ac:inkMk id="7" creationId="{A0E6BD62-10AE-59A1-2133-047B7926F566}"/>
          </ac:inkMkLst>
        </pc:inkChg>
        <pc:inkChg chg="add del">
          <ac:chgData name="Tim Cook" userId="d1c7cfb340f2c7ab" providerId="LiveId" clId="{94ABAA74-F265-4792-AE84-1D4BC321FEFF}" dt="2023-01-30T00:49:38.343" v="544"/>
          <ac:inkMkLst>
            <pc:docMk/>
            <pc:sldMk cId="907567701" sldId="355"/>
            <ac:inkMk id="7" creationId="{E523A71B-65A0-3453-9DEE-9BD3C3C0FA37}"/>
          </ac:inkMkLst>
        </pc:inkChg>
        <pc:inkChg chg="add del">
          <ac:chgData name="Tim Cook" userId="d1c7cfb340f2c7ab" providerId="LiveId" clId="{94ABAA74-F265-4792-AE84-1D4BC321FEFF}" dt="2023-01-30T00:50:54.864" v="567"/>
          <ac:inkMkLst>
            <pc:docMk/>
            <pc:sldMk cId="907567701" sldId="355"/>
            <ac:inkMk id="8" creationId="{3086C7EA-8E61-502B-BE67-CFC888023F95}"/>
          </ac:inkMkLst>
        </pc:inkChg>
        <pc:inkChg chg="add del">
          <ac:chgData name="Tim Cook" userId="d1c7cfb340f2c7ab" providerId="LiveId" clId="{94ABAA74-F265-4792-AE84-1D4BC321FEFF}" dt="2023-01-30T00:51:00.270" v="569"/>
          <ac:inkMkLst>
            <pc:docMk/>
            <pc:sldMk cId="907567701" sldId="355"/>
            <ac:inkMk id="9" creationId="{7BA5816B-E9F3-B2A1-4664-D7F339294CA5}"/>
          </ac:inkMkLst>
        </pc:inkChg>
        <pc:inkChg chg="add del mod">
          <ac:chgData name="Tim Cook" userId="d1c7cfb340f2c7ab" providerId="LiveId" clId="{94ABAA74-F265-4792-AE84-1D4BC321FEFF}" dt="2023-01-30T00:55:57.154" v="730"/>
          <ac:inkMkLst>
            <pc:docMk/>
            <pc:sldMk cId="907567701" sldId="355"/>
            <ac:inkMk id="9" creationId="{D0C2CF47-FC35-08DE-88E9-71FF4130CF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" creationId="{DEFB5FCA-9877-FD4D-6865-A0942634D477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1" creationId="{0B4B6054-875F-7898-566B-0B87574437C3}"/>
          </ac:inkMkLst>
        </pc:inkChg>
        <pc:inkChg chg="add del">
          <ac:chgData name="Tim Cook" userId="d1c7cfb340f2c7ab" providerId="LiveId" clId="{94ABAA74-F265-4792-AE84-1D4BC321FEFF}" dt="2023-01-30T00:55:45.544" v="728"/>
          <ac:inkMkLst>
            <pc:docMk/>
            <pc:sldMk cId="907567701" sldId="355"/>
            <ac:inkMk id="12" creationId="{350189D7-1B9A-EEBA-4A86-012D7E2200FA}"/>
          </ac:inkMkLst>
        </pc:inkChg>
        <pc:inkChg chg="add del mod">
          <ac:chgData name="Tim Cook" userId="d1c7cfb340f2c7ab" providerId="LiveId" clId="{94ABAA74-F265-4792-AE84-1D4BC321FEFF}" dt="2023-01-30T00:51:45.836" v="620"/>
          <ac:inkMkLst>
            <pc:docMk/>
            <pc:sldMk cId="907567701" sldId="355"/>
            <ac:inkMk id="12" creationId="{A1440CC4-FB7E-17C5-F255-AE224EAC3EEF}"/>
          </ac:inkMkLst>
        </pc:inkChg>
        <pc:inkChg chg="add del">
          <ac:chgData name="Tim Cook" userId="d1c7cfb340f2c7ab" providerId="LiveId" clId="{94ABAA74-F265-4792-AE84-1D4BC321FEFF}" dt="2023-01-30T00:55:57.163" v="735"/>
          <ac:inkMkLst>
            <pc:docMk/>
            <pc:sldMk cId="907567701" sldId="355"/>
            <ac:inkMk id="13" creationId="{32938A2B-D84F-BF38-5119-9B48FEAE56FF}"/>
          </ac:inkMkLst>
        </pc:inkChg>
        <pc:inkChg chg="add del mod">
          <ac:chgData name="Tim Cook" userId="d1c7cfb340f2c7ab" providerId="LiveId" clId="{94ABAA74-F265-4792-AE84-1D4BC321FEFF}" dt="2023-01-30T00:51:45.842" v="621"/>
          <ac:inkMkLst>
            <pc:docMk/>
            <pc:sldMk cId="907567701" sldId="355"/>
            <ac:inkMk id="13" creationId="{84E8D792-B66A-9216-FC39-1E179B40F56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14" creationId="{4E64F535-ACB6-F7BF-B794-DACA20F896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5" creationId="{87A85844-DB39-8B1F-B760-A2AD621E0D6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6" creationId="{F21F4139-0A1B-715C-0288-1A7575C1489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7" creationId="{EB4E088A-925B-765D-3548-1AE08E991D0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8" creationId="{6FDC99DA-7EB4-3AA1-18FA-C488CDEEBDBA}"/>
          </ac:inkMkLst>
        </pc:inkChg>
        <pc:inkChg chg="add del">
          <ac:chgData name="Tim Cook" userId="d1c7cfb340f2c7ab" providerId="LiveId" clId="{94ABAA74-F265-4792-AE84-1D4BC321FEFF}" dt="2023-01-30T00:57:39.975" v="768"/>
          <ac:inkMkLst>
            <pc:docMk/>
            <pc:sldMk cId="907567701" sldId="355"/>
            <ac:inkMk id="20" creationId="{146EEADB-ADEF-2D45-C228-3BAFC4A8B73D}"/>
          </ac:inkMkLst>
        </pc:inkChg>
        <pc:inkChg chg="add del mod">
          <ac:chgData name="Tim Cook" userId="d1c7cfb340f2c7ab" providerId="LiveId" clId="{94ABAA74-F265-4792-AE84-1D4BC321FEFF}" dt="2023-01-30T00:51:22.385" v="583"/>
          <ac:inkMkLst>
            <pc:docMk/>
            <pc:sldMk cId="907567701" sldId="355"/>
            <ac:inkMk id="20" creationId="{E0EF0D3F-C430-FD36-0F59-164F9445B54E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1" creationId="{AB75A9A2-C49B-C8EB-7CA3-F50F1B933EFB}"/>
          </ac:inkMkLst>
        </pc:inkChg>
        <pc:inkChg chg="add del mod">
          <ac:chgData name="Tim Cook" userId="d1c7cfb340f2c7ab" providerId="LiveId" clId="{94ABAA74-F265-4792-AE84-1D4BC321FEFF}" dt="2023-01-30T00:51:22.392" v="584"/>
          <ac:inkMkLst>
            <pc:docMk/>
            <pc:sldMk cId="907567701" sldId="355"/>
            <ac:inkMk id="21" creationId="{BB73CA84-8F2F-935E-43B5-FC9607FFF43F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2" creationId="{7C22B057-6FF1-B45C-2BA2-C87CC24AC0AD}"/>
          </ac:inkMkLst>
        </pc:inkChg>
        <pc:inkChg chg="add del mod">
          <ac:chgData name="Tim Cook" userId="d1c7cfb340f2c7ab" providerId="LiveId" clId="{94ABAA74-F265-4792-AE84-1D4BC321FEFF}" dt="2023-01-30T00:51:54.995" v="625"/>
          <ac:inkMkLst>
            <pc:docMk/>
            <pc:sldMk cId="907567701" sldId="355"/>
            <ac:inkMk id="23" creationId="{88456BEC-3803-7077-96D2-10F9C9967478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3" creationId="{96B0232E-B257-154E-9315-3DAA5327A13C}"/>
          </ac:inkMkLst>
        </pc:inkChg>
        <pc:inkChg chg="add del mod">
          <ac:chgData name="Tim Cook" userId="d1c7cfb340f2c7ab" providerId="LiveId" clId="{94ABAA74-F265-4792-AE84-1D4BC321FEFF}" dt="2023-01-30T00:51:55" v="626"/>
          <ac:inkMkLst>
            <pc:docMk/>
            <pc:sldMk cId="907567701" sldId="355"/>
            <ac:inkMk id="24" creationId="{4C99A6F9-34D4-B0E7-2EEA-B34170D9914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4" creationId="{97B69453-44D6-7501-B48D-D7827B23944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6" creationId="{6E64201E-B32B-7AF2-5943-FC9AF628700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7" creationId="{F701491B-BF4D-10FC-77B3-09E0D921DC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8" creationId="{D230F3B4-3C1F-B091-A03B-FD94EF1BF6D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9" creationId="{CE4D7175-1D0D-3617-ABA1-6122B553E2B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0" creationId="{6B573FA4-86C4-9114-9295-56E111989EC4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1" creationId="{2AE87E7A-6AB9-9562-9B1A-BD4D3C5B686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2" creationId="{6A97592E-75BF-7ACD-4D9B-0AEE3F903751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3" creationId="{A8261E6E-0127-C2BF-A5B8-8F294BBE35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4" creationId="{00871F6C-3CBF-EE0D-357D-3848A075CDF2}"/>
          </ac:inkMkLst>
        </pc:inkChg>
        <pc:inkChg chg="add del">
          <ac:chgData name="Tim Cook" userId="d1c7cfb340f2c7ab" providerId="LiveId" clId="{94ABAA74-F265-4792-AE84-1D4BC321FEFF}" dt="2023-01-30T00:58:24.205" v="775"/>
          <ac:inkMkLst>
            <pc:docMk/>
            <pc:sldMk cId="907567701" sldId="355"/>
            <ac:inkMk id="35" creationId="{ED59490F-7B9D-DDA0-2D50-CEBC112B36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6" creationId="{AC68FA2B-056D-FC99-7AA1-2B207F47BBCD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7" creationId="{5D3699EB-B514-1317-E18B-1CA0087062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8" creationId="{99616D83-6F14-EACE-D709-5532E659D367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39" creationId="{3CEE92B6-1D40-876D-D30B-EC67DEDD80AF}"/>
          </ac:inkMkLst>
        </pc:inkChg>
        <pc:inkChg chg="add del mod">
          <ac:chgData name="Tim Cook" userId="d1c7cfb340f2c7ab" providerId="LiveId" clId="{94ABAA74-F265-4792-AE84-1D4BC321FEFF}" dt="2023-01-30T00:51:40.302" v="614"/>
          <ac:inkMkLst>
            <pc:docMk/>
            <pc:sldMk cId="907567701" sldId="355"/>
            <ac:inkMk id="39" creationId="{D5D24BDC-BE21-45AD-8C8D-D350A0AC4B84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40" creationId="{453E8F26-F7D3-0C60-6F7A-D713D393A0A4}"/>
          </ac:inkMkLst>
        </pc:inkChg>
        <pc:inkChg chg="add del mod">
          <ac:chgData name="Tim Cook" userId="d1c7cfb340f2c7ab" providerId="LiveId" clId="{94ABAA74-F265-4792-AE84-1D4BC321FEFF}" dt="2023-01-30T00:51:40.302" v="612"/>
          <ac:inkMkLst>
            <pc:docMk/>
            <pc:sldMk cId="907567701" sldId="355"/>
            <ac:inkMk id="40" creationId="{C6D5260D-9368-140E-984F-7B4C8E7F6B0F}"/>
          </ac:inkMkLst>
        </pc:inkChg>
        <pc:inkChg chg="add del mod">
          <ac:chgData name="Tim Cook" userId="d1c7cfb340f2c7ab" providerId="LiveId" clId="{94ABAA74-F265-4792-AE84-1D4BC321FEFF}" dt="2023-01-30T00:51:40.302" v="613"/>
          <ac:inkMkLst>
            <pc:docMk/>
            <pc:sldMk cId="907567701" sldId="355"/>
            <ac:inkMk id="41" creationId="{DB4D0DB6-9592-4225-C8B4-43750FCECF3A}"/>
          </ac:inkMkLst>
        </pc:inkChg>
        <pc:inkChg chg="add del mod">
          <ac:chgData name="Tim Cook" userId="d1c7cfb340f2c7ab" providerId="LiveId" clId="{94ABAA74-F265-4792-AE84-1D4BC321FEFF}" dt="2023-01-30T00:58:32.127" v="789"/>
          <ac:inkMkLst>
            <pc:docMk/>
            <pc:sldMk cId="907567701" sldId="355"/>
            <ac:inkMk id="42" creationId="{66AEFD78-9B0C-4552-D8E5-F820762987D3}"/>
          </ac:inkMkLst>
        </pc:inkChg>
        <pc:inkChg chg="add del mod">
          <ac:chgData name="Tim Cook" userId="d1c7cfb340f2c7ab" providerId="LiveId" clId="{94ABAA74-F265-4792-AE84-1D4BC321FEFF}" dt="2023-01-30T00:51:57.352" v="627"/>
          <ac:inkMkLst>
            <pc:docMk/>
            <pc:sldMk cId="907567701" sldId="355"/>
            <ac:inkMk id="42" creationId="{FD2328A2-9642-1FD3-5023-8227DF653FA0}"/>
          </ac:inkMkLst>
        </pc:inkChg>
        <pc:inkChg chg="add del mod">
          <ac:chgData name="Tim Cook" userId="d1c7cfb340f2c7ab" providerId="LiveId" clId="{94ABAA74-F265-4792-AE84-1D4BC321FEFF}" dt="2023-01-30T00:51:57.363" v="628"/>
          <ac:inkMkLst>
            <pc:docMk/>
            <pc:sldMk cId="907567701" sldId="355"/>
            <ac:inkMk id="43" creationId="{0B4E3489-A5FB-B456-C050-BFBD0ADF85EB}"/>
          </ac:inkMkLst>
        </pc:inkChg>
        <pc:inkChg chg="add del mod">
          <ac:chgData name="Tim Cook" userId="d1c7cfb340f2c7ab" providerId="LiveId" clId="{94ABAA74-F265-4792-AE84-1D4BC321FEFF}" dt="2023-01-30T00:58:32.127" v="786"/>
          <ac:inkMkLst>
            <pc:docMk/>
            <pc:sldMk cId="907567701" sldId="355"/>
            <ac:inkMk id="43" creationId="{6A1BF619-F566-060E-89A6-4A0B7625E0FD}"/>
          </ac:inkMkLst>
        </pc:inkChg>
        <pc:inkChg chg="add del mod">
          <ac:chgData name="Tim Cook" userId="d1c7cfb340f2c7ab" providerId="LiveId" clId="{94ABAA74-F265-4792-AE84-1D4BC321FEFF}" dt="2023-01-30T00:51:57.366" v="629"/>
          <ac:inkMkLst>
            <pc:docMk/>
            <pc:sldMk cId="907567701" sldId="355"/>
            <ac:inkMk id="44" creationId="{28EF5215-7A5A-75A0-9325-7992FB640196}"/>
          </ac:inkMkLst>
        </pc:inkChg>
        <pc:inkChg chg="add del mod">
          <ac:chgData name="Tim Cook" userId="d1c7cfb340f2c7ab" providerId="LiveId" clId="{94ABAA74-F265-4792-AE84-1D4BC321FEFF}" dt="2023-01-30T00:58:32.127" v="788"/>
          <ac:inkMkLst>
            <pc:docMk/>
            <pc:sldMk cId="907567701" sldId="355"/>
            <ac:inkMk id="44" creationId="{64BB6949-C7A8-73A8-16D7-44DE62F8573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5" creationId="{065BA92E-1736-631D-0DA4-8DED68CB619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6" creationId="{3088DE88-856B-F684-0F98-F49BB5905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7" creationId="{976F2426-B43B-BA9B-54FD-E778784173A5}"/>
          </ac:inkMkLst>
        </pc:inkChg>
        <pc:inkChg chg="add del mod">
          <ac:chgData name="Tim Cook" userId="d1c7cfb340f2c7ab" providerId="LiveId" clId="{94ABAA74-F265-4792-AE84-1D4BC321FEFF}" dt="2023-01-30T00:51:40.302" v="615"/>
          <ac:inkMkLst>
            <pc:docMk/>
            <pc:sldMk cId="907567701" sldId="355"/>
            <ac:inkMk id="48" creationId="{69BAECD9-2F95-7BAF-FE03-F46BCC558FA2}"/>
          </ac:inkMkLst>
        </pc:inkChg>
        <pc:inkChg chg="add del mod">
          <ac:chgData name="Tim Cook" userId="d1c7cfb340f2c7ab" providerId="LiveId" clId="{94ABAA74-F265-4792-AE84-1D4BC321FEFF}" dt="2023-01-30T00:58:32.127" v="785"/>
          <ac:inkMkLst>
            <pc:docMk/>
            <pc:sldMk cId="907567701" sldId="355"/>
            <ac:inkMk id="48" creationId="{AE839DE4-BEE9-049C-8D9A-52AFAB07871C}"/>
          </ac:inkMkLst>
        </pc:inkChg>
        <pc:inkChg chg="add del mod">
          <ac:chgData name="Tim Cook" userId="d1c7cfb340f2c7ab" providerId="LiveId" clId="{94ABAA74-F265-4792-AE84-1D4BC321FEFF}" dt="2023-01-30T00:58:32.127" v="787"/>
          <ac:inkMkLst>
            <pc:docMk/>
            <pc:sldMk cId="907567701" sldId="355"/>
            <ac:inkMk id="49" creationId="{AC77DDF3-813A-5712-C633-EEB26DD173E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0" creationId="{B6DA3448-548D-525D-2B2C-2076FB023E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1" creationId="{1C401AA4-801A-6123-A8A5-073D0094F5F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2" creationId="{FDDF66F0-F182-80B3-F201-7460D2BB17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4" creationId="{0DF799A9-DD26-8B7B-BD89-DB25C1AE21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5" creationId="{E88069D5-E984-275B-98E1-6E5952C2124F}"/>
          </ac:inkMkLst>
        </pc:inkChg>
        <pc:inkChg chg="add del">
          <ac:chgData name="Tim Cook" userId="d1c7cfb340f2c7ab" providerId="LiveId" clId="{94ABAA74-F265-4792-AE84-1D4BC321FEFF}" dt="2023-01-30T00:58:34.894" v="791"/>
          <ac:inkMkLst>
            <pc:docMk/>
            <pc:sldMk cId="907567701" sldId="355"/>
            <ac:inkMk id="57" creationId="{75B5D5B1-A55A-B4A8-2EF4-1C4C7B8948CE}"/>
          </ac:inkMkLst>
        </pc:inkChg>
        <pc:inkChg chg="add del mod">
          <ac:chgData name="Tim Cook" userId="d1c7cfb340f2c7ab" providerId="LiveId" clId="{94ABAA74-F265-4792-AE84-1D4BC321FEFF}" dt="2023-01-30T00:52:02.576" v="636"/>
          <ac:inkMkLst>
            <pc:docMk/>
            <pc:sldMk cId="907567701" sldId="355"/>
            <ac:inkMk id="57" creationId="{A50CAF15-9093-72FF-E0B0-3ADD6FEED136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8" creationId="{3897430E-5AB7-0497-9880-E41CBCFDB2BB}"/>
          </ac:inkMkLst>
        </pc:inkChg>
        <pc:inkChg chg="add del mod">
          <ac:chgData name="Tim Cook" userId="d1c7cfb340f2c7ab" providerId="LiveId" clId="{94ABAA74-F265-4792-AE84-1D4BC321FEFF}" dt="2023-01-30T00:52:02.576" v="635"/>
          <ac:inkMkLst>
            <pc:docMk/>
            <pc:sldMk cId="907567701" sldId="355"/>
            <ac:inkMk id="58" creationId="{D9A79071-9787-299F-8695-2653F28185CB}"/>
          </ac:inkMkLst>
        </pc:inkChg>
        <pc:inkChg chg="add del mod">
          <ac:chgData name="Tim Cook" userId="d1c7cfb340f2c7ab" providerId="LiveId" clId="{94ABAA74-F265-4792-AE84-1D4BC321FEFF}" dt="2023-01-30T00:52:02.576" v="634"/>
          <ac:inkMkLst>
            <pc:docMk/>
            <pc:sldMk cId="907567701" sldId="355"/>
            <ac:inkMk id="59" creationId="{4BCA213D-C674-3B9A-7A52-DAEF0CECAA35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9" creationId="{53345E6E-F828-6E0E-FA00-5870E29EBFD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1" creationId="{BDD930BD-FFE7-B28D-CB0F-379BBF152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2" creationId="{335CB931-35AE-A439-AD0A-03E14352CE1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3" creationId="{A0A2AB36-DA63-EB3E-4362-4CEB130CFEDA}"/>
          </ac:inkMkLst>
        </pc:inkChg>
        <pc:inkChg chg="add del">
          <ac:chgData name="Tim Cook" userId="d1c7cfb340f2c7ab" providerId="LiveId" clId="{94ABAA74-F265-4792-AE84-1D4BC321FEFF}" dt="2023-01-30T00:52:07.109" v="642"/>
          <ac:inkMkLst>
            <pc:docMk/>
            <pc:sldMk cId="907567701" sldId="355"/>
            <ac:inkMk id="65" creationId="{5637B40D-0108-B96C-C971-69D129CA4B1B}"/>
          </ac:inkMkLst>
        </pc:inkChg>
        <pc:inkChg chg="add del mod">
          <ac:chgData name="Tim Cook" userId="d1c7cfb340f2c7ab" providerId="LiveId" clId="{94ABAA74-F265-4792-AE84-1D4BC321FEFF}" dt="2023-01-30T00:58:42.164" v="797"/>
          <ac:inkMkLst>
            <pc:docMk/>
            <pc:sldMk cId="907567701" sldId="355"/>
            <ac:inkMk id="65" creationId="{ACE92C7D-CBC7-2A8B-EA24-66A8F061B1F2}"/>
          </ac:inkMkLst>
        </pc:inkChg>
        <pc:inkChg chg="add del">
          <ac:chgData name="Tim Cook" userId="d1c7cfb340f2c7ab" providerId="LiveId" clId="{94ABAA74-F265-4792-AE84-1D4BC321FEFF}" dt="2023-01-30T00:52:10.382" v="644"/>
          <ac:inkMkLst>
            <pc:docMk/>
            <pc:sldMk cId="907567701" sldId="355"/>
            <ac:inkMk id="66" creationId="{91F28041-E4DC-1E1C-5A89-81CF9F993AF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7" creationId="{EA1A53D7-54BC-842C-0768-BD567C00BA31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8" creationId="{677452AE-C683-4B53-168D-8A29D35A3691}"/>
          </ac:inkMkLst>
        </pc:inkChg>
        <pc:inkChg chg="add del mod">
          <ac:chgData name="Tim Cook" userId="d1c7cfb340f2c7ab" providerId="LiveId" clId="{94ABAA74-F265-4792-AE84-1D4BC321FEFF}" dt="2023-01-30T00:52:32.646" v="652"/>
          <ac:inkMkLst>
            <pc:docMk/>
            <pc:sldMk cId="907567701" sldId="355"/>
            <ac:inkMk id="68" creationId="{F5C8BC59-0122-0949-DCDC-292EF42CAC4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9" creationId="{11C04816-EAC2-7EA7-D48E-C60EDE03B7F0}"/>
          </ac:inkMkLst>
        </pc:inkChg>
        <pc:inkChg chg="add del mod">
          <ac:chgData name="Tim Cook" userId="d1c7cfb340f2c7ab" providerId="LiveId" clId="{94ABAA74-F265-4792-AE84-1D4BC321FEFF}" dt="2023-01-30T00:52:32.646" v="651"/>
          <ac:inkMkLst>
            <pc:docMk/>
            <pc:sldMk cId="907567701" sldId="355"/>
            <ac:inkMk id="69" creationId="{DBE71F88-73D4-020F-843E-A99D459EF2C0}"/>
          </ac:inkMkLst>
        </pc:inkChg>
        <pc:inkChg chg="add del mod">
          <ac:chgData name="Tim Cook" userId="d1c7cfb340f2c7ab" providerId="LiveId" clId="{94ABAA74-F265-4792-AE84-1D4BC321FEFF}" dt="2023-01-30T00:52:32.646" v="650"/>
          <ac:inkMkLst>
            <pc:docMk/>
            <pc:sldMk cId="907567701" sldId="355"/>
            <ac:inkMk id="70" creationId="{4DEF9B34-2652-47F9-EAD6-E1D1E440219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1" creationId="{424901A7-AE42-9339-1AC4-CBFD4F3B9F39}"/>
          </ac:inkMkLst>
        </pc:inkChg>
        <pc:inkChg chg="add del mod">
          <ac:chgData name="Tim Cook" userId="d1c7cfb340f2c7ab" providerId="LiveId" clId="{94ABAA74-F265-4792-AE84-1D4BC321FEFF}" dt="2023-01-30T00:52:45.880" v="663"/>
          <ac:inkMkLst>
            <pc:docMk/>
            <pc:sldMk cId="907567701" sldId="355"/>
            <ac:inkMk id="72" creationId="{69815F69-A6B4-E245-6B3D-45C666B7B61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2" creationId="{E8AED828-9558-EC2E-1E34-69EDCEE4FE8B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3" creationId="{664373FA-B5A8-399C-7A2D-9BCB784C504C}"/>
          </ac:inkMkLst>
        </pc:inkChg>
        <pc:inkChg chg="add del mod">
          <ac:chgData name="Tim Cook" userId="d1c7cfb340f2c7ab" providerId="LiveId" clId="{94ABAA74-F265-4792-AE84-1D4BC321FEFF}" dt="2023-01-30T00:52:45.885" v="666"/>
          <ac:inkMkLst>
            <pc:docMk/>
            <pc:sldMk cId="907567701" sldId="355"/>
            <ac:inkMk id="73" creationId="{78A83E9C-391C-FD76-1145-2D3F401B847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4" creationId="{18AE063C-88B0-3F5B-83D9-64C9BD38F6FD}"/>
          </ac:inkMkLst>
        </pc:inkChg>
        <pc:inkChg chg="add del mod">
          <ac:chgData name="Tim Cook" userId="d1c7cfb340f2c7ab" providerId="LiveId" clId="{94ABAA74-F265-4792-AE84-1D4BC321FEFF}" dt="2023-01-30T00:52:45.885" v="665"/>
          <ac:inkMkLst>
            <pc:docMk/>
            <pc:sldMk cId="907567701" sldId="355"/>
            <ac:inkMk id="75" creationId="{96DA9EE0-D611-4E02-6637-D2B549CFA31A}"/>
          </ac:inkMkLst>
        </pc:inkChg>
        <pc:inkChg chg="add del mod">
          <ac:chgData name="Tim Cook" userId="d1c7cfb340f2c7ab" providerId="LiveId" clId="{94ABAA74-F265-4792-AE84-1D4BC321FEFF}" dt="2023-01-30T00:52:45.885" v="664"/>
          <ac:inkMkLst>
            <pc:docMk/>
            <pc:sldMk cId="907567701" sldId="355"/>
            <ac:inkMk id="76" creationId="{0FC5CFF0-06C6-61E7-1B0C-1B196F893856}"/>
          </ac:inkMkLst>
        </pc:inkChg>
        <pc:inkChg chg="add del">
          <ac:chgData name="Tim Cook" userId="d1c7cfb340f2c7ab" providerId="LiveId" clId="{94ABAA74-F265-4792-AE84-1D4BC321FEFF}" dt="2023-01-30T00:58:52.837" v="807"/>
          <ac:inkMkLst>
            <pc:docMk/>
            <pc:sldMk cId="907567701" sldId="355"/>
            <ac:inkMk id="76" creationId="{75028A04-CDF2-EBD3-A516-E33E128E82C2}"/>
          </ac:inkMkLst>
        </pc:inkChg>
        <pc:inkChg chg="add del mod">
          <ac:chgData name="Tim Cook" userId="d1c7cfb340f2c7ab" providerId="LiveId" clId="{94ABAA74-F265-4792-AE84-1D4BC321FEFF}" dt="2023-01-30T00:52:45.885" v="667"/>
          <ac:inkMkLst>
            <pc:docMk/>
            <pc:sldMk cId="907567701" sldId="355"/>
            <ac:inkMk id="77" creationId="{E01C8EB0-7293-8C01-8A7E-719939E759FA}"/>
          </ac:inkMkLst>
        </pc:inkChg>
        <pc:inkChg chg="add del">
          <ac:chgData name="Tim Cook" userId="d1c7cfb340f2c7ab" providerId="LiveId" clId="{94ABAA74-F265-4792-AE84-1D4BC321FEFF}" dt="2023-01-30T00:58:56.379" v="809"/>
          <ac:inkMkLst>
            <pc:docMk/>
            <pc:sldMk cId="907567701" sldId="355"/>
            <ac:inkMk id="77" creationId="{FDF6FE4E-4462-C4AE-6695-456C76A75E6F}"/>
          </ac:inkMkLst>
        </pc:inkChg>
        <pc:inkChg chg="add del mod">
          <ac:chgData name="Tim Cook" userId="d1c7cfb340f2c7ab" providerId="LiveId" clId="{94ABAA74-F265-4792-AE84-1D4BC321FEFF}" dt="2023-01-30T00:59:04.327" v="816"/>
          <ac:inkMkLst>
            <pc:docMk/>
            <pc:sldMk cId="907567701" sldId="355"/>
            <ac:inkMk id="78" creationId="{51C3C0FD-01DC-2439-C6E1-E91C77CEE1C0}"/>
          </ac:inkMkLst>
        </pc:inkChg>
        <pc:inkChg chg="add del mod">
          <ac:chgData name="Tim Cook" userId="d1c7cfb340f2c7ab" providerId="LiveId" clId="{94ABAA74-F265-4792-AE84-1D4BC321FEFF}" dt="2023-01-30T00:59:04.328" v="817"/>
          <ac:inkMkLst>
            <pc:docMk/>
            <pc:sldMk cId="907567701" sldId="355"/>
            <ac:inkMk id="79" creationId="{2187E2B2-5C52-F385-7768-B4680E5A8359}"/>
          </ac:inkMkLst>
        </pc:inkChg>
        <pc:inkChg chg="add del mod">
          <ac:chgData name="Tim Cook" userId="d1c7cfb340f2c7ab" providerId="LiveId" clId="{94ABAA74-F265-4792-AE84-1D4BC321FEFF}" dt="2023-01-30T00:52:45.885" v="669"/>
          <ac:inkMkLst>
            <pc:docMk/>
            <pc:sldMk cId="907567701" sldId="355"/>
            <ac:inkMk id="79" creationId="{5A2E88BE-5EAB-913A-ACA8-9EAA4CB81D2A}"/>
          </ac:inkMkLst>
        </pc:inkChg>
        <pc:inkChg chg="add del mod">
          <ac:chgData name="Tim Cook" userId="d1c7cfb340f2c7ab" providerId="LiveId" clId="{94ABAA74-F265-4792-AE84-1D4BC321FEFF}" dt="2023-01-30T00:52:45.885" v="668"/>
          <ac:inkMkLst>
            <pc:docMk/>
            <pc:sldMk cId="907567701" sldId="355"/>
            <ac:inkMk id="80" creationId="{C39DF6BA-6E7A-1478-E580-AF5A78D4413C}"/>
          </ac:inkMkLst>
        </pc:inkChg>
        <pc:inkChg chg="add del mod">
          <ac:chgData name="Tim Cook" userId="d1c7cfb340f2c7ab" providerId="LiveId" clId="{94ABAA74-F265-4792-AE84-1D4BC321FEFF}" dt="2023-01-30T00:59:04.329" v="819"/>
          <ac:inkMkLst>
            <pc:docMk/>
            <pc:sldMk cId="907567701" sldId="355"/>
            <ac:inkMk id="80" creationId="{D7EFF318-C7FA-4819-5CD5-D29AE03F058A}"/>
          </ac:inkMkLst>
        </pc:inkChg>
        <pc:inkChg chg="add del mod">
          <ac:chgData name="Tim Cook" userId="d1c7cfb340f2c7ab" providerId="LiveId" clId="{94ABAA74-F265-4792-AE84-1D4BC321FEFF}" dt="2023-01-30T00:59:04.328" v="818"/>
          <ac:inkMkLst>
            <pc:docMk/>
            <pc:sldMk cId="907567701" sldId="355"/>
            <ac:inkMk id="81" creationId="{1EB09E53-1F4D-B858-D193-468D61225A8D}"/>
          </ac:inkMkLst>
        </pc:inkChg>
        <pc:inkChg chg="add del mod">
          <ac:chgData name="Tim Cook" userId="d1c7cfb340f2c7ab" providerId="LiveId" clId="{94ABAA74-F265-4792-AE84-1D4BC321FEFF}" dt="2023-01-30T00:59:04.329" v="820"/>
          <ac:inkMkLst>
            <pc:docMk/>
            <pc:sldMk cId="907567701" sldId="355"/>
            <ac:inkMk id="82" creationId="{57919F35-AC01-BBBC-8733-AD0B92F0082E}"/>
          </ac:inkMkLst>
        </pc:inkChg>
        <pc:inkChg chg="add del">
          <ac:chgData name="Tim Cook" userId="d1c7cfb340f2c7ab" providerId="LiveId" clId="{94ABAA74-F265-4792-AE84-1D4BC321FEFF}" dt="2023-01-30T00:53:02.451" v="687"/>
          <ac:inkMkLst>
            <pc:docMk/>
            <pc:sldMk cId="907567701" sldId="355"/>
            <ac:inkMk id="82" creationId="{CF9D5DAA-8C6A-A2F4-7FE5-EEC29DF57B84}"/>
          </ac:inkMkLst>
        </pc:inkChg>
        <pc:inkChg chg="add del">
          <ac:chgData name="Tim Cook" userId="d1c7cfb340f2c7ab" providerId="LiveId" clId="{94ABAA74-F265-4792-AE84-1D4BC321FEFF}" dt="2023-01-30T00:52:50.232" v="672"/>
          <ac:inkMkLst>
            <pc:docMk/>
            <pc:sldMk cId="907567701" sldId="355"/>
            <ac:inkMk id="83" creationId="{2D9699D0-FFD1-5A8D-E13E-4A404CF9475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4" creationId="{6D9E676B-AF69-4120-1E4F-AC75F361D5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5" creationId="{0D3BC783-26CE-DB0B-309B-FB338ACEA09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7" creationId="{94B13139-6A70-2C3A-EAEB-55C2D0CB6D0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8" creationId="{05FE876D-4EDE-37B7-59E0-7B24459C2D1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9" creationId="{D731BABB-C9A5-0BC6-0339-0C52D6BC542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0" creationId="{86028295-66B0-8260-758D-E47B50337E0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2" creationId="{8C281361-C6F7-1613-8D87-18EAC6DDB11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3" creationId="{B7768EEC-D725-75C2-AA1C-A0CE7687397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4" creationId="{C5ED2867-E0A4-6316-5C86-6D2E46DD4D04}"/>
          </ac:inkMkLst>
        </pc:inkChg>
        <pc:inkChg chg="add del">
          <ac:chgData name="Tim Cook" userId="d1c7cfb340f2c7ab" providerId="LiveId" clId="{94ABAA74-F265-4792-AE84-1D4BC321FEFF}" dt="2023-01-30T00:53:02.451" v="686"/>
          <ac:inkMkLst>
            <pc:docMk/>
            <pc:sldMk cId="907567701" sldId="355"/>
            <ac:inkMk id="95" creationId="{4165F4F7-1930-1DB2-1686-EDD8A63BB43E}"/>
          </ac:inkMkLst>
        </pc:inkChg>
        <pc:inkChg chg="add del mod">
          <ac:chgData name="Tim Cook" userId="d1c7cfb340f2c7ab" providerId="LiveId" clId="{94ABAA74-F265-4792-AE84-1D4BC321FEFF}" dt="2023-01-30T00:53:09.492" v="693"/>
          <ac:inkMkLst>
            <pc:docMk/>
            <pc:sldMk cId="907567701" sldId="355"/>
            <ac:inkMk id="97" creationId="{46F440D2-05B1-1804-B94E-B9CB31EBFA9F}"/>
          </ac:inkMkLst>
        </pc:inkChg>
        <pc:inkChg chg="add del mod">
          <ac:chgData name="Tim Cook" userId="d1c7cfb340f2c7ab" providerId="LiveId" clId="{94ABAA74-F265-4792-AE84-1D4BC321FEFF}" dt="2023-01-30T00:53:09.492" v="694"/>
          <ac:inkMkLst>
            <pc:docMk/>
            <pc:sldMk cId="907567701" sldId="355"/>
            <ac:inkMk id="99" creationId="{2A1F9DB8-A596-DA32-AD35-D4D3FFE05A17}"/>
          </ac:inkMkLst>
        </pc:inkChg>
        <pc:inkChg chg="add del mod">
          <ac:chgData name="Tim Cook" userId="d1c7cfb340f2c7ab" providerId="LiveId" clId="{94ABAA74-F265-4792-AE84-1D4BC321FEFF}" dt="2023-01-30T00:53:17.193" v="699"/>
          <ac:inkMkLst>
            <pc:docMk/>
            <pc:sldMk cId="907567701" sldId="355"/>
            <ac:inkMk id="100" creationId="{E9217F8A-6B3B-3D63-1C66-75A0084F9E0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2" creationId="{05FD2A5C-9A1B-9D90-A61C-1CFD608E9766}"/>
          </ac:inkMkLst>
        </pc:inkChg>
        <pc:inkChg chg="add del mod">
          <ac:chgData name="Tim Cook" userId="d1c7cfb340f2c7ab" providerId="LiveId" clId="{94ABAA74-F265-4792-AE84-1D4BC321FEFF}" dt="2023-01-30T00:53:26.323" v="703"/>
          <ac:inkMkLst>
            <pc:docMk/>
            <pc:sldMk cId="907567701" sldId="355"/>
            <ac:inkMk id="103" creationId="{11D3B8BE-090C-A529-689D-329CAC834B83}"/>
          </ac:inkMkLst>
        </pc:inkChg>
        <pc:inkChg chg="add del mod">
          <ac:chgData name="Tim Cook" userId="d1c7cfb340f2c7ab" providerId="LiveId" clId="{94ABAA74-F265-4792-AE84-1D4BC321FEFF}" dt="2023-01-30T00:53:17.193" v="700"/>
          <ac:inkMkLst>
            <pc:docMk/>
            <pc:sldMk cId="907567701" sldId="355"/>
            <ac:inkMk id="104" creationId="{63D2703C-7534-7479-13B7-600C0F09B46A}"/>
          </ac:inkMkLst>
        </pc:inkChg>
        <pc:inkChg chg="add del mod">
          <ac:chgData name="Tim Cook" userId="d1c7cfb340f2c7ab" providerId="LiveId" clId="{94ABAA74-F265-4792-AE84-1D4BC321FEFF}" dt="2023-01-30T00:53:27.027" v="704"/>
          <ac:inkMkLst>
            <pc:docMk/>
            <pc:sldMk cId="907567701" sldId="355"/>
            <ac:inkMk id="106" creationId="{213D5DF3-6A26-8965-87EE-84BC8BF0CA9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8" creationId="{EB117593-2841-55FC-58EB-B8D2986B0BB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9" creationId="{47D445DE-ADF3-A177-2A03-71900B51641F}"/>
          </ac:inkMkLst>
        </pc:inkChg>
      </pc:sldChg>
      <pc:sldChg chg="addSp delSp modSp add mod">
        <pc:chgData name="Tim Cook" userId="d1c7cfb340f2c7ab" providerId="LiveId" clId="{94ABAA74-F265-4792-AE84-1D4BC321FEFF}" dt="2023-01-30T02:22:38.441" v="1956" actId="9405"/>
        <pc:sldMkLst>
          <pc:docMk/>
          <pc:sldMk cId="1065243451" sldId="356"/>
        </pc:sldMkLst>
        <pc:spChg chg="mod">
          <ac:chgData name="Tim Cook" userId="d1c7cfb340f2c7ab" providerId="LiveId" clId="{94ABAA74-F265-4792-AE84-1D4BC321FEFF}" dt="2023-01-29T22:34:38.141" v="373" actId="207"/>
          <ac:spMkLst>
            <pc:docMk/>
            <pc:sldMk cId="1065243451" sldId="356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1:02:22.012" v="831"/>
          <ac:grpSpMkLst>
            <pc:docMk/>
            <pc:sldMk cId="1065243451" sldId="356"/>
            <ac:grpSpMk id="8" creationId="{548096EB-783D-AD1F-0471-4A35914EF2D6}"/>
          </ac:grpSpMkLst>
        </pc:grpChg>
        <pc:grpChg chg="mod">
          <ac:chgData name="Tim Cook" userId="d1c7cfb340f2c7ab" providerId="LiveId" clId="{94ABAA74-F265-4792-AE84-1D4BC321FEFF}" dt="2023-01-30T02:20:25.828" v="1934"/>
          <ac:grpSpMkLst>
            <pc:docMk/>
            <pc:sldMk cId="1065243451" sldId="356"/>
            <ac:grpSpMk id="9" creationId="{BFB59B52-5A3B-5561-9BC0-B1B9DC4E4171}"/>
          </ac:grpSpMkLst>
        </pc:grpChg>
        <pc:grpChg chg="del mod">
          <ac:chgData name="Tim Cook" userId="d1c7cfb340f2c7ab" providerId="LiveId" clId="{94ABAA74-F265-4792-AE84-1D4BC321FEFF}" dt="2023-01-30T01:02:25.220" v="835"/>
          <ac:grpSpMkLst>
            <pc:docMk/>
            <pc:sldMk cId="1065243451" sldId="356"/>
            <ac:grpSpMk id="11" creationId="{12CFE57E-8C6E-A943-6C54-E4C8614649E6}"/>
          </ac:grpSpMkLst>
        </pc:grpChg>
        <pc:grpChg chg="mod">
          <ac:chgData name="Tim Cook" userId="d1c7cfb340f2c7ab" providerId="LiveId" clId="{94ABAA74-F265-4792-AE84-1D4BC321FEFF}" dt="2023-01-30T02:22:32.415" v="1954"/>
          <ac:grpSpMkLst>
            <pc:docMk/>
            <pc:sldMk cId="1065243451" sldId="356"/>
            <ac:grpSpMk id="15" creationId="{9198D73F-A3EA-0F9F-562D-AE67D2221925}"/>
          </ac:grpSpMkLst>
        </pc:grpChg>
        <pc:grpChg chg="del mod">
          <ac:chgData name="Tim Cook" userId="d1c7cfb340f2c7ab" providerId="LiveId" clId="{94ABAA74-F265-4792-AE84-1D4BC321FEFF}" dt="2023-01-30T02:20:27.709" v="1937"/>
          <ac:grpSpMkLst>
            <pc:docMk/>
            <pc:sldMk cId="1065243451" sldId="356"/>
            <ac:grpSpMk id="16" creationId="{06000583-1F4A-308D-FCC3-2EDC2A71D16A}"/>
          </ac:grpSpMkLst>
        </pc:grpChg>
        <pc:grpChg chg="mod">
          <ac:chgData name="Tim Cook" userId="d1c7cfb340f2c7ab" providerId="LiveId" clId="{94ABAA74-F265-4792-AE84-1D4BC321FEFF}" dt="2023-01-30T02:20:32.840" v="1942"/>
          <ac:grpSpMkLst>
            <pc:docMk/>
            <pc:sldMk cId="1065243451" sldId="356"/>
            <ac:grpSpMk id="19" creationId="{042CA756-817F-6C0A-140D-72087F94E34C}"/>
          </ac:grpSpMkLst>
        </pc:grpChg>
        <pc:grpChg chg="del mod">
          <ac:chgData name="Tim Cook" userId="d1c7cfb340f2c7ab" providerId="LiveId" clId="{94ABAA74-F265-4792-AE84-1D4BC321FEFF}" dt="2023-01-30T01:03:58.632" v="897"/>
          <ac:grpSpMkLst>
            <pc:docMk/>
            <pc:sldMk cId="1065243451" sldId="356"/>
            <ac:grpSpMk id="19" creationId="{FE1EF06C-3FB9-C613-579F-A6B15727BD1B}"/>
          </ac:grpSpMkLst>
        </pc:grpChg>
        <pc:grpChg chg="del mod">
          <ac:chgData name="Tim Cook" userId="d1c7cfb340f2c7ab" providerId="LiveId" clId="{94ABAA74-F265-4792-AE84-1D4BC321FEFF}" dt="2023-01-30T01:02:37.590" v="848"/>
          <ac:grpSpMkLst>
            <pc:docMk/>
            <pc:sldMk cId="1065243451" sldId="356"/>
            <ac:grpSpMk id="22" creationId="{9314E6AC-F104-B740-4563-C6016E100D15}"/>
          </ac:grpSpMkLst>
        </pc:grpChg>
        <pc:grpChg chg="del mod">
          <ac:chgData name="Tim Cook" userId="d1c7cfb340f2c7ab" providerId="LiveId" clId="{94ABAA74-F265-4792-AE84-1D4BC321FEFF}" dt="2023-01-30T01:02:50.383" v="856"/>
          <ac:grpSpMkLst>
            <pc:docMk/>
            <pc:sldMk cId="1065243451" sldId="356"/>
            <ac:grpSpMk id="27" creationId="{AB62B4E9-A08C-0BEC-4217-7F63C9A04B1D}"/>
          </ac:grpSpMkLst>
        </pc:grpChg>
        <pc:grpChg chg="del mod">
          <ac:chgData name="Tim Cook" userId="d1c7cfb340f2c7ab" providerId="LiveId" clId="{94ABAA74-F265-4792-AE84-1D4BC321FEFF}" dt="2023-01-30T01:03:58.874" v="900"/>
          <ac:grpSpMkLst>
            <pc:docMk/>
            <pc:sldMk cId="1065243451" sldId="356"/>
            <ac:grpSpMk id="30" creationId="{3456EA00-941D-2BDE-50B2-6232E59C19A9}"/>
          </ac:grpSpMkLst>
        </pc:grpChg>
        <pc:grpChg chg="del mod">
          <ac:chgData name="Tim Cook" userId="d1c7cfb340f2c7ab" providerId="LiveId" clId="{94ABAA74-F265-4792-AE84-1D4BC321FEFF}" dt="2023-01-30T01:03:04.314" v="866"/>
          <ac:grpSpMkLst>
            <pc:docMk/>
            <pc:sldMk cId="1065243451" sldId="356"/>
            <ac:grpSpMk id="34" creationId="{4FBB34D9-E14D-87D4-4FF7-7BC6892434A0}"/>
          </ac:grpSpMkLst>
        </pc:grpChg>
        <pc:grpChg chg="del mod">
          <ac:chgData name="Tim Cook" userId="d1c7cfb340f2c7ab" providerId="LiveId" clId="{94ABAA74-F265-4792-AE84-1D4BC321FEFF}" dt="2023-01-30T01:03:20.904" v="884"/>
          <ac:grpSpMkLst>
            <pc:docMk/>
            <pc:sldMk cId="1065243451" sldId="356"/>
            <ac:grpSpMk id="43" creationId="{A3CA2CA3-CAEE-36FE-5CE0-DC45122E9008}"/>
          </ac:grpSpMkLst>
        </pc:grpChg>
        <pc:grpChg chg="del mod">
          <ac:chgData name="Tim Cook" userId="d1c7cfb340f2c7ab" providerId="LiveId" clId="{94ABAA74-F265-4792-AE84-1D4BC321FEFF}" dt="2023-01-30T01:03:29.587" v="887"/>
          <ac:grpSpMkLst>
            <pc:docMk/>
            <pc:sldMk cId="1065243451" sldId="356"/>
            <ac:grpSpMk id="47" creationId="{01767C8F-9C45-5836-3839-CD62C74688A2}"/>
          </ac:grpSpMkLst>
        </pc:grpChg>
        <pc:grpChg chg="del mod">
          <ac:chgData name="Tim Cook" userId="d1c7cfb340f2c7ab" providerId="LiveId" clId="{94ABAA74-F265-4792-AE84-1D4BC321FEFF}" dt="2023-01-30T01:03:57.868" v="895"/>
          <ac:grpSpMkLst>
            <pc:docMk/>
            <pc:sldMk cId="1065243451" sldId="356"/>
            <ac:grpSpMk id="50" creationId="{5475E23D-386F-9017-2A5D-BC85C2C92FFE}"/>
          </ac:grpSpMkLst>
        </pc:grpChg>
        <pc:grpChg chg="del mod">
          <ac:chgData name="Tim Cook" userId="d1c7cfb340f2c7ab" providerId="LiveId" clId="{94ABAA74-F265-4792-AE84-1D4BC321FEFF}" dt="2023-01-30T01:04:06.904" v="912"/>
          <ac:grpSpMkLst>
            <pc:docMk/>
            <pc:sldMk cId="1065243451" sldId="356"/>
            <ac:grpSpMk id="60" creationId="{EF04910B-BB45-199D-FD44-DDD6073A22B5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61" creationId="{7946F87E-CC44-B75F-07CC-C0245768DDC6}"/>
          </ac:grpSpMkLst>
        </pc:grpChg>
        <pc:grpChg chg="mod">
          <ac:chgData name="Tim Cook" userId="d1c7cfb340f2c7ab" providerId="LiveId" clId="{94ABAA74-F265-4792-AE84-1D4BC321FEFF}" dt="2023-01-30T01:04:05.941" v="911"/>
          <ac:grpSpMkLst>
            <pc:docMk/>
            <pc:sldMk cId="1065243451" sldId="356"/>
            <ac:grpSpMk id="62" creationId="{80F69BE7-9377-6344-F350-A2CDB317585F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69" creationId="{3814FAB0-0155-1B57-1488-0F7A4EB8C13B}"/>
          </ac:grpSpMkLst>
        </pc:grpChg>
        <pc:grpChg chg="del mod">
          <ac:chgData name="Tim Cook" userId="d1c7cfb340f2c7ab" providerId="LiveId" clId="{94ABAA74-F265-4792-AE84-1D4BC321FEFF}" dt="2023-01-30T01:04:52.767" v="933"/>
          <ac:grpSpMkLst>
            <pc:docMk/>
            <pc:sldMk cId="1065243451" sldId="356"/>
            <ac:grpSpMk id="74" creationId="{2F8E274F-B7CB-04A7-9DAB-D2564E4D70BB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82" creationId="{0D79C037-ADD2-7BAA-BC88-ED063F3A1808}"/>
          </ac:grpSpMkLst>
        </pc:grpChg>
        <pc:grpChg chg="mod">
          <ac:chgData name="Tim Cook" userId="d1c7cfb340f2c7ab" providerId="LiveId" clId="{94ABAA74-F265-4792-AE84-1D4BC321FEFF}" dt="2023-01-30T01:05:03.067" v="946"/>
          <ac:grpSpMkLst>
            <pc:docMk/>
            <pc:sldMk cId="1065243451" sldId="356"/>
            <ac:grpSpMk id="86" creationId="{7204DFC3-4315-AD9D-E177-9804D47E37E8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94" creationId="{890F6902-AFE8-1252-9419-A5FB0309C418}"/>
          </ac:grpSpMkLst>
        </pc:grpChg>
        <pc:grpChg chg="del mod">
          <ac:chgData name="Tim Cook" userId="d1c7cfb340f2c7ab" providerId="LiveId" clId="{94ABAA74-F265-4792-AE84-1D4BC321FEFF}" dt="2023-01-30T01:05:33.896" v="973"/>
          <ac:grpSpMkLst>
            <pc:docMk/>
            <pc:sldMk cId="1065243451" sldId="356"/>
            <ac:grpSpMk id="105" creationId="{AB51CCA8-2B0A-5B23-9AD3-C5B13D97406A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108" creationId="{71EE782C-DD58-9407-A52A-0A75BCE8AFF9}"/>
          </ac:grpSpMkLst>
        </pc:grpChg>
        <pc:grpChg chg="del mod">
          <ac:chgData name="Tim Cook" userId="d1c7cfb340f2c7ab" providerId="LiveId" clId="{94ABAA74-F265-4792-AE84-1D4BC321FEFF}" dt="2023-01-30T01:05:37.835" v="979"/>
          <ac:grpSpMkLst>
            <pc:docMk/>
            <pc:sldMk cId="1065243451" sldId="356"/>
            <ac:grpSpMk id="112" creationId="{3D343B7E-75BB-6849-2CDB-3662E1373DEF}"/>
          </ac:grpSpMkLst>
        </pc:grpChg>
        <pc:grpChg chg="mod">
          <ac:chgData name="Tim Cook" userId="d1c7cfb340f2c7ab" providerId="LiveId" clId="{94ABAA74-F265-4792-AE84-1D4BC321FEFF}" dt="2023-01-30T01:05:40.344" v="982"/>
          <ac:grpSpMkLst>
            <pc:docMk/>
            <pc:sldMk cId="1065243451" sldId="356"/>
            <ac:grpSpMk id="115" creationId="{928B5213-5504-1860-5637-063B150F82C3}"/>
          </ac:grpSpMkLst>
        </pc:grpChg>
        <pc:grpChg chg="add del mod">
          <ac:chgData name="Tim Cook" userId="d1c7cfb340f2c7ab" providerId="LiveId" clId="{94ABAA74-F265-4792-AE84-1D4BC321FEFF}" dt="2023-01-30T02:22:15.950" v="1949"/>
          <ac:grpSpMkLst>
            <pc:docMk/>
            <pc:sldMk cId="1065243451" sldId="356"/>
            <ac:grpSpMk id="118" creationId="{E593093A-32AF-813A-ED94-5C4358519EF9}"/>
          </ac:grpSpMkLst>
        </pc:grpChg>
        <pc:grpChg chg="del mod">
          <ac:chgData name="Tim Cook" userId="d1c7cfb340f2c7ab" providerId="LiveId" clId="{94ABAA74-F265-4792-AE84-1D4BC321FEFF}" dt="2023-01-30T01:05:59.707" v="992"/>
          <ac:grpSpMkLst>
            <pc:docMk/>
            <pc:sldMk cId="1065243451" sldId="356"/>
            <ac:grpSpMk id="123" creationId="{9474A6E0-60C2-3EDA-A485-48CF7860EBA2}"/>
          </ac:grpSpMkLst>
        </pc:grpChg>
        <pc:grpChg chg="del mod">
          <ac:chgData name="Tim Cook" userId="d1c7cfb340f2c7ab" providerId="LiveId" clId="{94ABAA74-F265-4792-AE84-1D4BC321FEFF}" dt="2023-01-30T01:06:00.639" v="995"/>
          <ac:grpSpMkLst>
            <pc:docMk/>
            <pc:sldMk cId="1065243451" sldId="356"/>
            <ac:grpSpMk id="125" creationId="{8B6440DD-B682-CC9D-517D-1FF0FEA26BFC}"/>
          </ac:grpSpMkLst>
        </pc:grpChg>
        <pc:grpChg chg="del mod">
          <ac:chgData name="Tim Cook" userId="d1c7cfb340f2c7ab" providerId="LiveId" clId="{94ABAA74-F265-4792-AE84-1D4BC321FEFF}" dt="2023-01-30T01:06:13.274" v="1010"/>
          <ac:grpSpMkLst>
            <pc:docMk/>
            <pc:sldMk cId="1065243451" sldId="356"/>
            <ac:grpSpMk id="133" creationId="{E29060DA-F215-2937-6BF3-F8F79B70D55D}"/>
          </ac:grpSpMkLst>
        </pc:grpChg>
        <pc:grpChg chg="del mod">
          <ac:chgData name="Tim Cook" userId="d1c7cfb340f2c7ab" providerId="LiveId" clId="{94ABAA74-F265-4792-AE84-1D4BC321FEFF}" dt="2023-01-30T01:06:20.498" v="1019"/>
          <ac:grpSpMkLst>
            <pc:docMk/>
            <pc:sldMk cId="1065243451" sldId="356"/>
            <ac:grpSpMk id="138" creationId="{B1299EDC-3BA1-D36D-E58B-66CAEE18425E}"/>
          </ac:grpSpMkLst>
        </pc:grpChg>
        <pc:grpChg chg="del mod">
          <ac:chgData name="Tim Cook" userId="d1c7cfb340f2c7ab" providerId="LiveId" clId="{94ABAA74-F265-4792-AE84-1D4BC321FEFF}" dt="2023-01-30T02:20:14.869" v="1925"/>
          <ac:grpSpMkLst>
            <pc:docMk/>
            <pc:sldMk cId="1065243451" sldId="356"/>
            <ac:grpSpMk id="141" creationId="{B5E019DA-3408-92D4-712A-48ACE0F85FEE}"/>
          </ac:grpSpMkLst>
        </pc:grpChg>
        <pc:grpChg chg="mod">
          <ac:chgData name="Tim Cook" userId="d1c7cfb340f2c7ab" providerId="LiveId" clId="{94ABAA74-F265-4792-AE84-1D4BC321FEFF}" dt="2023-01-30T01:06:38.078" v="1031"/>
          <ac:grpSpMkLst>
            <pc:docMk/>
            <pc:sldMk cId="1065243451" sldId="356"/>
            <ac:grpSpMk id="143" creationId="{BD730613-020D-96B4-60B0-825F391F4C8C}"/>
          </ac:grpSpMkLst>
        </pc:grp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3" creationId="{9171D510-44E7-238D-4877-68935D5E1140}"/>
          </ac:inkMkLst>
        </pc:inkChg>
        <pc:inkChg chg="add del">
          <ac:chgData name="Tim Cook" userId="d1c7cfb340f2c7ab" providerId="LiveId" clId="{94ABAA74-F265-4792-AE84-1D4BC321FEFF}" dt="2023-01-30T02:20:18.667" v="1929"/>
          <ac:inkMkLst>
            <pc:docMk/>
            <pc:sldMk cId="1065243451" sldId="356"/>
            <ac:inkMk id="4" creationId="{37BF06A9-C3D8-3C22-911F-A39A15D55D69}"/>
          </ac:inkMkLst>
        </pc:inkChg>
        <pc:inkChg chg="add del mod">
          <ac:chgData name="Tim Cook" userId="d1c7cfb340f2c7ab" providerId="LiveId" clId="{94ABAA74-F265-4792-AE84-1D4BC321FEFF}" dt="2023-01-30T01:02:22.012" v="831"/>
          <ac:inkMkLst>
            <pc:docMk/>
            <pc:sldMk cId="1065243451" sldId="356"/>
            <ac:inkMk id="4" creationId="{38B39CCF-F398-5C0D-4C3E-D25DF2C52943}"/>
          </ac:inkMkLst>
        </pc:inkChg>
        <pc:inkChg chg="add del">
          <ac:chgData name="Tim Cook" userId="d1c7cfb340f2c7ab" providerId="LiveId" clId="{94ABAA74-F265-4792-AE84-1D4BC321FEFF}" dt="2023-01-30T02:22:09.407" v="1945"/>
          <ac:inkMkLst>
            <pc:docMk/>
            <pc:sldMk cId="1065243451" sldId="356"/>
            <ac:inkMk id="4" creationId="{77697003-FA24-5EF6-BB82-1BD074BDC4C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5" creationId="{0BB08211-0E58-4188-F543-B836F0854452}"/>
          </ac:inkMkLst>
        </pc:inkChg>
        <pc:inkChg chg="add del mod">
          <ac:chgData name="Tim Cook" userId="d1c7cfb340f2c7ab" providerId="LiveId" clId="{94ABAA74-F265-4792-AE84-1D4BC321FEFF}" dt="2023-01-30T01:02:22.004" v="828"/>
          <ac:inkMkLst>
            <pc:docMk/>
            <pc:sldMk cId="1065243451" sldId="356"/>
            <ac:inkMk id="5" creationId="{8F99C71B-5C50-312F-86D5-5C1175D4F3FE}"/>
          </ac:inkMkLst>
        </pc:inkChg>
        <pc:inkChg chg="add del mod">
          <ac:chgData name="Tim Cook" userId="d1c7cfb340f2c7ab" providerId="LiveId" clId="{94ABAA74-F265-4792-AE84-1D4BC321FEFF}" dt="2023-01-30T01:02:22.012" v="830"/>
          <ac:inkMkLst>
            <pc:docMk/>
            <pc:sldMk cId="1065243451" sldId="356"/>
            <ac:inkMk id="6" creationId="{29D80DC9-C01A-599A-E167-65FD964F607F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6" creationId="{E95F2DB9-C5A8-8B8D-3FC7-7EFC541DC8C3}"/>
          </ac:inkMkLst>
        </pc:inkChg>
        <pc:inkChg chg="add del mod">
          <ac:chgData name="Tim Cook" userId="d1c7cfb340f2c7ab" providerId="LiveId" clId="{94ABAA74-F265-4792-AE84-1D4BC321FEFF}" dt="2023-01-30T01:02:22.012" v="829"/>
          <ac:inkMkLst>
            <pc:docMk/>
            <pc:sldMk cId="1065243451" sldId="356"/>
            <ac:inkMk id="7" creationId="{F7B4569C-584E-6DC8-968A-54571969F11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7" creationId="{F7C5D00D-0296-2A4B-AF22-20AD14F19D6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8" creationId="{09902A5C-6005-1BDD-38BD-E33C05AF08FE}"/>
          </ac:inkMkLst>
        </pc:inkChg>
        <pc:inkChg chg="add del mod">
          <ac:chgData name="Tim Cook" userId="d1c7cfb340f2c7ab" providerId="LiveId" clId="{94ABAA74-F265-4792-AE84-1D4BC321FEFF}" dt="2023-01-30T01:02:25.220" v="835"/>
          <ac:inkMkLst>
            <pc:docMk/>
            <pc:sldMk cId="1065243451" sldId="356"/>
            <ac:inkMk id="9" creationId="{B36726EC-1ED4-2F98-A6DE-BA45FA6E8D11}"/>
          </ac:inkMkLst>
        </pc:inkChg>
        <pc:inkChg chg="add del mod">
          <ac:chgData name="Tim Cook" userId="d1c7cfb340f2c7ab" providerId="LiveId" clId="{94ABAA74-F265-4792-AE84-1D4BC321FEFF}" dt="2023-01-30T01:02:25.220" v="836"/>
          <ac:inkMkLst>
            <pc:docMk/>
            <pc:sldMk cId="1065243451" sldId="356"/>
            <ac:inkMk id="10" creationId="{4AF01CBC-5BAE-68A4-1DC5-960106DFEE84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0" creationId="{5C6AD422-C97C-ECA9-1873-51BAA6769C4B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1" creationId="{2AB4CB54-C922-B962-44EC-4013AC327971}"/>
          </ac:inkMkLst>
        </pc:inkChg>
        <pc:inkChg chg="add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2" creationId="{1612F7C7-A8AA-621C-07BD-E2FFC92BB9F2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3" creationId="{82DA5841-BF16-9F82-7F13-4723352FA80B}"/>
          </ac:inkMkLst>
        </pc:inkChg>
        <pc:inkChg chg="add del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3" creationId="{DECEFB41-C139-E691-022A-34A077369CBE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4" creationId="{3E1D7CBB-8D1A-9017-EDF8-5CD1B61CE193}"/>
          </ac:inkMkLst>
        </pc:inkChg>
        <pc:inkChg chg="add del mod">
          <ac:chgData name="Tim Cook" userId="d1c7cfb340f2c7ab" providerId="LiveId" clId="{94ABAA74-F265-4792-AE84-1D4BC321FEFF}" dt="2023-01-30T02:20:27.709" v="1935"/>
          <ac:inkMkLst>
            <pc:docMk/>
            <pc:sldMk cId="1065243451" sldId="356"/>
            <ac:inkMk id="14" creationId="{6E563655-0645-80E8-A6F8-20F8DA1D2D21}"/>
          </ac:inkMkLst>
        </pc:inkChg>
        <pc:inkChg chg="add del mod">
          <ac:chgData name="Tim Cook" userId="d1c7cfb340f2c7ab" providerId="LiveId" clId="{94ABAA74-F265-4792-AE84-1D4BC321FEFF}" dt="2023-01-30T02:20:27.709" v="1936"/>
          <ac:inkMkLst>
            <pc:docMk/>
            <pc:sldMk cId="1065243451" sldId="356"/>
            <ac:inkMk id="15" creationId="{3C0FA33A-F95B-BF28-FBFA-124A74290157}"/>
          </ac:inkMkLst>
        </pc:inkChg>
        <pc:inkChg chg="add">
          <ac:chgData name="Tim Cook" userId="d1c7cfb340f2c7ab" providerId="LiveId" clId="{94ABAA74-F265-4792-AE84-1D4BC321FEFF}" dt="2023-01-30T02:22:34.620" v="1955" actId="9405"/>
          <ac:inkMkLst>
            <pc:docMk/>
            <pc:sldMk cId="1065243451" sldId="356"/>
            <ac:inkMk id="16" creationId="{D03451C1-9485-5E94-10A2-5740F8B86D19}"/>
          </ac:inkMkLst>
        </pc:inkChg>
        <pc:inkChg chg="add del mod">
          <ac:chgData name="Tim Cook" userId="d1c7cfb340f2c7ab" providerId="LiveId" clId="{94ABAA74-F265-4792-AE84-1D4BC321FEFF}" dt="2023-01-30T01:03:58.632" v="898"/>
          <ac:inkMkLst>
            <pc:docMk/>
            <pc:sldMk cId="1065243451" sldId="356"/>
            <ac:inkMk id="17" creationId="{C65E1743-A8EE-190C-480E-69649C4609A9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7" creationId="{D0C70BD2-E8A9-B9BF-ECB4-8C527A8C0D38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8" creationId="{22424F51-57A0-0442-F968-923254B8FF98}"/>
          </ac:inkMkLst>
        </pc:inkChg>
        <pc:inkChg chg="add del mod">
          <ac:chgData name="Tim Cook" userId="d1c7cfb340f2c7ab" providerId="LiveId" clId="{94ABAA74-F265-4792-AE84-1D4BC321FEFF}" dt="2023-01-30T01:03:58.632" v="897"/>
          <ac:inkMkLst>
            <pc:docMk/>
            <pc:sldMk cId="1065243451" sldId="356"/>
            <ac:inkMk id="18" creationId="{839CB8C1-E2E7-D39D-E103-7544414C1708}"/>
          </ac:inkMkLst>
        </pc:inkChg>
        <pc:inkChg chg="add del mod">
          <ac:chgData name="Tim Cook" userId="d1c7cfb340f2c7ab" providerId="LiveId" clId="{94ABAA74-F265-4792-AE84-1D4BC321FEFF}" dt="2023-01-30T01:02:37.590" v="849"/>
          <ac:inkMkLst>
            <pc:docMk/>
            <pc:sldMk cId="1065243451" sldId="356"/>
            <ac:inkMk id="20" creationId="{3BD2C20A-9D53-B8EB-8E2B-A452A99E7B38}"/>
          </ac:inkMkLst>
        </pc:inkChg>
        <pc:inkChg chg="add">
          <ac:chgData name="Tim Cook" userId="d1c7cfb340f2c7ab" providerId="LiveId" clId="{94ABAA74-F265-4792-AE84-1D4BC321FEFF}" dt="2023-01-30T02:22:38.441" v="1956" actId="9405"/>
          <ac:inkMkLst>
            <pc:docMk/>
            <pc:sldMk cId="1065243451" sldId="356"/>
            <ac:inkMk id="20" creationId="{B618F0AF-1CF9-7092-40C6-82E848EAE7EB}"/>
          </ac:inkMkLst>
        </pc:inkChg>
        <pc:inkChg chg="add del mod">
          <ac:chgData name="Tim Cook" userId="d1c7cfb340f2c7ab" providerId="LiveId" clId="{94ABAA74-F265-4792-AE84-1D4BC321FEFF}" dt="2023-01-30T01:02:37.590" v="848"/>
          <ac:inkMkLst>
            <pc:docMk/>
            <pc:sldMk cId="1065243451" sldId="356"/>
            <ac:inkMk id="21" creationId="{2D40C0C9-8710-C4E1-A222-F8DF7D012E59}"/>
          </ac:inkMkLst>
        </pc:inkChg>
        <pc:inkChg chg="add del">
          <ac:chgData name="Tim Cook" userId="d1c7cfb340f2c7ab" providerId="LiveId" clId="{94ABAA74-F265-4792-AE84-1D4BC321FEFF}" dt="2023-01-30T01:02:43.822" v="851"/>
          <ac:inkMkLst>
            <pc:docMk/>
            <pc:sldMk cId="1065243451" sldId="356"/>
            <ac:inkMk id="23" creationId="{0C07F594-2E2F-213C-2D70-57A7CC5B0F8C}"/>
          </ac:inkMkLst>
        </pc:inkChg>
        <pc:inkChg chg="add del">
          <ac:chgData name="Tim Cook" userId="d1c7cfb340f2c7ab" providerId="LiveId" clId="{94ABAA74-F265-4792-AE84-1D4BC321FEFF}" dt="2023-01-30T01:03:58.874" v="899"/>
          <ac:inkMkLst>
            <pc:docMk/>
            <pc:sldMk cId="1065243451" sldId="356"/>
            <ac:inkMk id="24" creationId="{BD8A64A4-AC09-28DC-99B8-EE1E2A76D1E3}"/>
          </ac:inkMkLst>
        </pc:inkChg>
        <pc:inkChg chg="add del mod">
          <ac:chgData name="Tim Cook" userId="d1c7cfb340f2c7ab" providerId="LiveId" clId="{94ABAA74-F265-4792-AE84-1D4BC321FEFF}" dt="2023-01-30T01:02:50.383" v="857"/>
          <ac:inkMkLst>
            <pc:docMk/>
            <pc:sldMk cId="1065243451" sldId="356"/>
            <ac:inkMk id="25" creationId="{0FDA5224-761C-644F-D52C-11CE5607B9B2}"/>
          </ac:inkMkLst>
        </pc:inkChg>
        <pc:inkChg chg="add del mod">
          <ac:chgData name="Tim Cook" userId="d1c7cfb340f2c7ab" providerId="LiveId" clId="{94ABAA74-F265-4792-AE84-1D4BC321FEFF}" dt="2023-01-30T01:02:50.383" v="856"/>
          <ac:inkMkLst>
            <pc:docMk/>
            <pc:sldMk cId="1065243451" sldId="356"/>
            <ac:inkMk id="26" creationId="{45EFBD7F-DDB5-7A07-2F77-F2A96A845295}"/>
          </ac:inkMkLst>
        </pc:inkChg>
        <pc:inkChg chg="add del mod">
          <ac:chgData name="Tim Cook" userId="d1c7cfb340f2c7ab" providerId="LiveId" clId="{94ABAA74-F265-4792-AE84-1D4BC321FEFF}" dt="2023-01-30T01:03:58.874" v="900"/>
          <ac:inkMkLst>
            <pc:docMk/>
            <pc:sldMk cId="1065243451" sldId="356"/>
            <ac:inkMk id="28" creationId="{02D28064-5927-BB66-9226-04A8783CAA34}"/>
          </ac:inkMkLst>
        </pc:inkChg>
        <pc:inkChg chg="add del mod">
          <ac:chgData name="Tim Cook" userId="d1c7cfb340f2c7ab" providerId="LiveId" clId="{94ABAA74-F265-4792-AE84-1D4BC321FEFF}" dt="2023-01-30T01:03:59.654" v="901"/>
          <ac:inkMkLst>
            <pc:docMk/>
            <pc:sldMk cId="1065243451" sldId="356"/>
            <ac:inkMk id="29" creationId="{081F57B3-8680-D689-706F-B2D49222BDCC}"/>
          </ac:inkMkLst>
        </pc:inkChg>
        <pc:inkChg chg="add del mod">
          <ac:chgData name="Tim Cook" userId="d1c7cfb340f2c7ab" providerId="LiveId" clId="{94ABAA74-F265-4792-AE84-1D4BC321FEFF}" dt="2023-01-30T01:03:04.314" v="865"/>
          <ac:inkMkLst>
            <pc:docMk/>
            <pc:sldMk cId="1065243451" sldId="356"/>
            <ac:inkMk id="31" creationId="{18ED4E3E-991B-1B05-3D36-E6AC8EC7262C}"/>
          </ac:inkMkLst>
        </pc:inkChg>
        <pc:inkChg chg="add del mod">
          <ac:chgData name="Tim Cook" userId="d1c7cfb340f2c7ab" providerId="LiveId" clId="{94ABAA74-F265-4792-AE84-1D4BC321FEFF}" dt="2023-01-30T01:03:04.314" v="866"/>
          <ac:inkMkLst>
            <pc:docMk/>
            <pc:sldMk cId="1065243451" sldId="356"/>
            <ac:inkMk id="32" creationId="{EE9A0D1D-1967-86A4-8100-8FA26DEC4CED}"/>
          </ac:inkMkLst>
        </pc:inkChg>
        <pc:inkChg chg="add del mod">
          <ac:chgData name="Tim Cook" userId="d1c7cfb340f2c7ab" providerId="LiveId" clId="{94ABAA74-F265-4792-AE84-1D4BC321FEFF}" dt="2023-01-30T01:03:04.314" v="867"/>
          <ac:inkMkLst>
            <pc:docMk/>
            <pc:sldMk cId="1065243451" sldId="356"/>
            <ac:inkMk id="33" creationId="{1D2960F9-6113-8CC3-0A6B-CBCF502D5354}"/>
          </ac:inkMkLst>
        </pc:inkChg>
        <pc:inkChg chg="add del">
          <ac:chgData name="Tim Cook" userId="d1c7cfb340f2c7ab" providerId="LiveId" clId="{94ABAA74-F265-4792-AE84-1D4BC321FEFF}" dt="2023-01-30T01:03:08.892" v="869"/>
          <ac:inkMkLst>
            <pc:docMk/>
            <pc:sldMk cId="1065243451" sldId="356"/>
            <ac:inkMk id="35" creationId="{1C97A630-113C-FDF9-8744-25B3FE605175}"/>
          </ac:inkMkLst>
        </pc:inkChg>
        <pc:inkChg chg="add del mod">
          <ac:chgData name="Tim Cook" userId="d1c7cfb340f2c7ab" providerId="LiveId" clId="{94ABAA74-F265-4792-AE84-1D4BC321FEFF}" dt="2023-01-30T01:03:56.598" v="893"/>
          <ac:inkMkLst>
            <pc:docMk/>
            <pc:sldMk cId="1065243451" sldId="356"/>
            <ac:inkMk id="36" creationId="{F1EC2106-9583-656D-9479-E8682C23F549}"/>
          </ac:inkMkLst>
        </pc:inkChg>
        <pc:inkChg chg="add del mod">
          <ac:chgData name="Tim Cook" userId="d1c7cfb340f2c7ab" providerId="LiveId" clId="{94ABAA74-F265-4792-AE84-1D4BC321FEFF}" dt="2023-01-30T01:03:56.597" v="892"/>
          <ac:inkMkLst>
            <pc:docMk/>
            <pc:sldMk cId="1065243451" sldId="356"/>
            <ac:inkMk id="37" creationId="{13ABD8C3-34D3-447E-83D0-F8B6FD4078D4}"/>
          </ac:inkMkLst>
        </pc:inkChg>
        <pc:inkChg chg="add del mod">
          <ac:chgData name="Tim Cook" userId="d1c7cfb340f2c7ab" providerId="LiveId" clId="{94ABAA74-F265-4792-AE84-1D4BC321FEFF}" dt="2023-01-30T01:03:56.590" v="888"/>
          <ac:inkMkLst>
            <pc:docMk/>
            <pc:sldMk cId="1065243451" sldId="356"/>
            <ac:inkMk id="38" creationId="{B915B4E2-882F-256D-C976-19F485AEE2D3}"/>
          </ac:inkMkLst>
        </pc:inkChg>
        <pc:inkChg chg="add del mod">
          <ac:chgData name="Tim Cook" userId="d1c7cfb340f2c7ab" providerId="LiveId" clId="{94ABAA74-F265-4792-AE84-1D4BC321FEFF}" dt="2023-01-30T01:03:56.592" v="890"/>
          <ac:inkMkLst>
            <pc:docMk/>
            <pc:sldMk cId="1065243451" sldId="356"/>
            <ac:inkMk id="39" creationId="{A6983E40-EBDF-7F44-803E-3AB332378838}"/>
          </ac:inkMkLst>
        </pc:inkChg>
        <pc:inkChg chg="add del">
          <ac:chgData name="Tim Cook" userId="d1c7cfb340f2c7ab" providerId="LiveId" clId="{94ABAA74-F265-4792-AE84-1D4BC321FEFF}" dt="2023-01-30T01:03:18.077" v="879"/>
          <ac:inkMkLst>
            <pc:docMk/>
            <pc:sldMk cId="1065243451" sldId="356"/>
            <ac:inkMk id="40" creationId="{B6D42C29-0973-9684-F9C5-FD8E94E9F219}"/>
          </ac:inkMkLst>
        </pc:inkChg>
        <pc:inkChg chg="add del">
          <ac:chgData name="Tim Cook" userId="d1c7cfb340f2c7ab" providerId="LiveId" clId="{94ABAA74-F265-4792-AE84-1D4BC321FEFF}" dt="2023-01-30T01:03:18.076" v="877"/>
          <ac:inkMkLst>
            <pc:docMk/>
            <pc:sldMk cId="1065243451" sldId="356"/>
            <ac:inkMk id="41" creationId="{413AC3BD-8718-D1C8-33FC-CBB955FEF194}"/>
          </ac:inkMkLst>
        </pc:inkChg>
        <pc:inkChg chg="add del">
          <ac:chgData name="Tim Cook" userId="d1c7cfb340f2c7ab" providerId="LiveId" clId="{94ABAA74-F265-4792-AE84-1D4BC321FEFF}" dt="2023-01-30T01:03:18.077" v="878"/>
          <ac:inkMkLst>
            <pc:docMk/>
            <pc:sldMk cId="1065243451" sldId="356"/>
            <ac:inkMk id="42" creationId="{9557A54D-2CBC-96A2-47C9-4DFC5F859B3A}"/>
          </ac:inkMkLst>
        </pc:inkChg>
        <pc:inkChg chg="add del mod">
          <ac:chgData name="Tim Cook" userId="d1c7cfb340f2c7ab" providerId="LiveId" clId="{94ABAA74-F265-4792-AE84-1D4BC321FEFF}" dt="2023-01-30T01:03:57.868" v="895"/>
          <ac:inkMkLst>
            <pc:docMk/>
            <pc:sldMk cId="1065243451" sldId="356"/>
            <ac:inkMk id="44" creationId="{0C267F63-1344-42AF-86D0-C84997BDAA47}"/>
          </ac:inkMkLst>
        </pc:inkChg>
        <pc:inkChg chg="add del mod">
          <ac:chgData name="Tim Cook" userId="d1c7cfb340f2c7ab" providerId="LiveId" clId="{94ABAA74-F265-4792-AE84-1D4BC321FEFF}" dt="2023-01-30T01:03:57.868" v="894"/>
          <ac:inkMkLst>
            <pc:docMk/>
            <pc:sldMk cId="1065243451" sldId="356"/>
            <ac:inkMk id="45" creationId="{06338BD5-2BBD-D890-9B2E-08678427F2D0}"/>
          </ac:inkMkLst>
        </pc:inkChg>
        <pc:inkChg chg="add del mod">
          <ac:chgData name="Tim Cook" userId="d1c7cfb340f2c7ab" providerId="LiveId" clId="{94ABAA74-F265-4792-AE84-1D4BC321FEFF}" dt="2023-01-30T01:03:57.868" v="896"/>
          <ac:inkMkLst>
            <pc:docMk/>
            <pc:sldMk cId="1065243451" sldId="356"/>
            <ac:inkMk id="46" creationId="{9A1DEBCA-02BA-9B05-245D-E77E13062188}"/>
          </ac:inkMkLst>
        </pc:inkChg>
        <pc:inkChg chg="add del mod">
          <ac:chgData name="Tim Cook" userId="d1c7cfb340f2c7ab" providerId="LiveId" clId="{94ABAA74-F265-4792-AE84-1D4BC321FEFF}" dt="2023-01-30T01:03:56.596" v="891"/>
          <ac:inkMkLst>
            <pc:docMk/>
            <pc:sldMk cId="1065243451" sldId="356"/>
            <ac:inkMk id="48" creationId="{78B05C4B-E52C-242D-C43B-A1F059BA0BAE}"/>
          </ac:inkMkLst>
        </pc:inkChg>
        <pc:inkChg chg="add del mod">
          <ac:chgData name="Tim Cook" userId="d1c7cfb340f2c7ab" providerId="LiveId" clId="{94ABAA74-F265-4792-AE84-1D4BC321FEFF}" dt="2023-01-30T01:03:56.592" v="889"/>
          <ac:inkMkLst>
            <pc:docMk/>
            <pc:sldMk cId="1065243451" sldId="356"/>
            <ac:inkMk id="49" creationId="{E525E355-832D-BFD7-9B53-66A97E8DC425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1" creationId="{11ECC205-14D9-B737-8486-400CBB2D3CFA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2" creationId="{6E2353A2-0095-D119-2FFF-A8406CACFAE7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3" creationId="{BC0213C8-1D5E-968B-083D-0D69C97E729A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4" creationId="{1745DD15-9A9F-7072-99AE-35B88FB7F20C}"/>
          </ac:inkMkLst>
        </pc:inkChg>
        <pc:inkChg chg="add del mod">
          <ac:chgData name="Tim Cook" userId="d1c7cfb340f2c7ab" providerId="LiveId" clId="{94ABAA74-F265-4792-AE84-1D4BC321FEFF}" dt="2023-01-30T01:04:11.711" v="918"/>
          <ac:inkMkLst>
            <pc:docMk/>
            <pc:sldMk cId="1065243451" sldId="356"/>
            <ac:inkMk id="55" creationId="{F2CD6B92-122A-D6B0-FEA0-2567C6461F8A}"/>
          </ac:inkMkLst>
        </pc:inkChg>
        <pc:inkChg chg="add del mod">
          <ac:chgData name="Tim Cook" userId="d1c7cfb340f2c7ab" providerId="LiveId" clId="{94ABAA74-F265-4792-AE84-1D4BC321FEFF}" dt="2023-01-30T01:04:11.711" v="917"/>
          <ac:inkMkLst>
            <pc:docMk/>
            <pc:sldMk cId="1065243451" sldId="356"/>
            <ac:inkMk id="56" creationId="{94699E65-D56A-7483-17CD-89966B77C096}"/>
          </ac:inkMkLst>
        </pc:inkChg>
        <pc:inkChg chg="add del mod">
          <ac:chgData name="Tim Cook" userId="d1c7cfb340f2c7ab" providerId="LiveId" clId="{94ABAA74-F265-4792-AE84-1D4BC321FEFF}" dt="2023-01-30T01:04:11.705" v="915"/>
          <ac:inkMkLst>
            <pc:docMk/>
            <pc:sldMk cId="1065243451" sldId="356"/>
            <ac:inkMk id="57" creationId="{625B3B3D-9D74-305B-8442-ACBD947D945F}"/>
          </ac:inkMkLst>
        </pc:inkChg>
        <pc:inkChg chg="add del mod">
          <ac:chgData name="Tim Cook" userId="d1c7cfb340f2c7ab" providerId="LiveId" clId="{94ABAA74-F265-4792-AE84-1D4BC321FEFF}" dt="2023-01-30T01:04:06.904" v="913"/>
          <ac:inkMkLst>
            <pc:docMk/>
            <pc:sldMk cId="1065243451" sldId="356"/>
            <ac:inkMk id="58" creationId="{1B49BF8D-FF81-A7D0-28AE-51D51A6D9FE1}"/>
          </ac:inkMkLst>
        </pc:inkChg>
        <pc:inkChg chg="add del mod">
          <ac:chgData name="Tim Cook" userId="d1c7cfb340f2c7ab" providerId="LiveId" clId="{94ABAA74-F265-4792-AE84-1D4BC321FEFF}" dt="2023-01-30T01:04:06.904" v="912"/>
          <ac:inkMkLst>
            <pc:docMk/>
            <pc:sldMk cId="1065243451" sldId="356"/>
            <ac:inkMk id="59" creationId="{CDA5E2C0-E2B8-7464-77DE-910641DA4B0E}"/>
          </ac:inkMkLst>
        </pc:inkChg>
        <pc:inkChg chg="add del">
          <ac:chgData name="Tim Cook" userId="d1c7cfb340f2c7ab" providerId="LiveId" clId="{94ABAA74-F265-4792-AE84-1D4BC321FEFF}" dt="2023-01-30T01:04:11.711" v="916"/>
          <ac:inkMkLst>
            <pc:docMk/>
            <pc:sldMk cId="1065243451" sldId="356"/>
            <ac:inkMk id="63" creationId="{72E9602D-81F8-5F3E-F8D2-F62B71E050A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4" creationId="{04322795-9F3D-7ABF-3526-677A8226F21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5" creationId="{B2270318-82C5-2D06-5A95-51DFE0D94065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6" creationId="{2B7D920A-3DBF-C576-51B0-B2B36B7F7C15}"/>
          </ac:inkMkLst>
        </pc:inkChg>
        <pc:inkChg chg="add del">
          <ac:chgData name="Tim Cook" userId="d1c7cfb340f2c7ab" providerId="LiveId" clId="{94ABAA74-F265-4792-AE84-1D4BC321FEFF}" dt="2023-01-30T01:04:16.970" v="926"/>
          <ac:inkMkLst>
            <pc:docMk/>
            <pc:sldMk cId="1065243451" sldId="356"/>
            <ac:inkMk id="67" creationId="{30289961-3F68-BA31-CFDE-9457C37CCA4D}"/>
          </ac:inkMkLst>
        </pc:inkChg>
        <pc:inkChg chg="add del">
          <ac:chgData name="Tim Cook" userId="d1c7cfb340f2c7ab" providerId="LiveId" clId="{94ABAA74-F265-4792-AE84-1D4BC321FEFF}" dt="2023-01-30T01:04:16.561" v="925"/>
          <ac:inkMkLst>
            <pc:docMk/>
            <pc:sldMk cId="1065243451" sldId="356"/>
            <ac:inkMk id="68" creationId="{014FAF33-4C4A-523A-EB99-AD93B80398C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0" creationId="{C106951C-4487-8F03-3EA8-AEDEFB1BE32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1" creationId="{70369023-48FE-B133-6226-5BE0448BFA6D}"/>
          </ac:inkMkLst>
        </pc:inkChg>
        <pc:inkChg chg="add del mod">
          <ac:chgData name="Tim Cook" userId="d1c7cfb340f2c7ab" providerId="LiveId" clId="{94ABAA74-F265-4792-AE84-1D4BC321FEFF}" dt="2023-01-30T01:04:52.773" v="934"/>
          <ac:inkMkLst>
            <pc:docMk/>
            <pc:sldMk cId="1065243451" sldId="356"/>
            <ac:inkMk id="72" creationId="{1F83E26B-CD12-9FC4-982F-653B366B8A63}"/>
          </ac:inkMkLst>
        </pc:inkChg>
        <pc:inkChg chg="add del mod">
          <ac:chgData name="Tim Cook" userId="d1c7cfb340f2c7ab" providerId="LiveId" clId="{94ABAA74-F265-4792-AE84-1D4BC321FEFF}" dt="2023-01-30T01:04:52.767" v="933"/>
          <ac:inkMkLst>
            <pc:docMk/>
            <pc:sldMk cId="1065243451" sldId="356"/>
            <ac:inkMk id="73" creationId="{A8FA5AB1-C3E6-8D74-4DFB-630978E77CB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5" creationId="{D42A49EE-7C2E-D9C4-5744-ECD590F73568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6" creationId="{094432E7-C3C6-B6A6-CC74-D8483ADD45B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7" creationId="{7568214F-633B-41E0-550B-3A722A8F5D3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8" creationId="{785B21D6-074A-D9EA-5E12-1D73F993329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9" creationId="{55B2F084-F80E-5FB9-FE71-D8BB01A47A5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0" creationId="{AE289CFB-8EFC-5947-6667-6E740AA93FD4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1" creationId="{EE61D8EC-5C81-D2EE-A1D4-60B5483FD4AB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3" creationId="{B5D1B38B-42B9-8218-5D8E-6D9949C422BF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4" creationId="{DD932CE1-CC58-C27D-06E5-41F35AB1AF7D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5" creationId="{5322758A-6DE2-C5ED-F4F9-3DB309972E64}"/>
          </ac:inkMkLst>
        </pc:inkChg>
        <pc:inkChg chg="add del">
          <ac:chgData name="Tim Cook" userId="d1c7cfb340f2c7ab" providerId="LiveId" clId="{94ABAA74-F265-4792-AE84-1D4BC321FEFF}" dt="2023-01-30T01:05:06.765" v="948"/>
          <ac:inkMkLst>
            <pc:docMk/>
            <pc:sldMk cId="1065243451" sldId="356"/>
            <ac:inkMk id="87" creationId="{FDA53619-14FF-6C55-D982-99B96439402C}"/>
          </ac:inkMkLst>
        </pc:inkChg>
        <pc:inkChg chg="add del">
          <ac:chgData name="Tim Cook" userId="d1c7cfb340f2c7ab" providerId="LiveId" clId="{94ABAA74-F265-4792-AE84-1D4BC321FEFF}" dt="2023-01-30T01:05:13.723" v="951"/>
          <ac:inkMkLst>
            <pc:docMk/>
            <pc:sldMk cId="1065243451" sldId="356"/>
            <ac:inkMk id="88" creationId="{9BD31648-53DD-B30E-0043-BDD65ED9F157}"/>
          </ac:inkMkLst>
        </pc:inkChg>
        <pc:inkChg chg="add del">
          <ac:chgData name="Tim Cook" userId="d1c7cfb340f2c7ab" providerId="LiveId" clId="{94ABAA74-F265-4792-AE84-1D4BC321FEFF}" dt="2023-01-30T01:05:13.723" v="952"/>
          <ac:inkMkLst>
            <pc:docMk/>
            <pc:sldMk cId="1065243451" sldId="356"/>
            <ac:inkMk id="89" creationId="{F3FA982E-15A5-BEBC-1F17-D10222D79D9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0" creationId="{93DE8B9B-5D7B-7595-4487-68327F3EA5D3}"/>
          </ac:inkMkLst>
        </pc:inkChg>
        <pc:inkChg chg="add del mod">
          <ac:chgData name="Tim Cook" userId="d1c7cfb340f2c7ab" providerId="LiveId" clId="{94ABAA74-F265-4792-AE84-1D4BC321FEFF}" dt="2023-01-30T02:22:12.907" v="1946"/>
          <ac:inkMkLst>
            <pc:docMk/>
            <pc:sldMk cId="1065243451" sldId="356"/>
            <ac:inkMk id="91" creationId="{E3318A0D-00AE-3649-BCB4-DD7D6106ECC4}"/>
          </ac:inkMkLst>
        </pc:inkChg>
        <pc:inkChg chg="add del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2" creationId="{CD6F5781-7752-EF22-3A00-8127C864C8B6}"/>
          </ac:inkMkLst>
        </pc:inkChg>
        <pc:inkChg chg="add del mod">
          <ac:chgData name="Tim Cook" userId="d1c7cfb340f2c7ab" providerId="LiveId" clId="{94ABAA74-F265-4792-AE84-1D4BC321FEFF}" dt="2023-01-30T02:22:15.949" v="1948"/>
          <ac:inkMkLst>
            <pc:docMk/>
            <pc:sldMk cId="1065243451" sldId="356"/>
            <ac:inkMk id="93" creationId="{0B85C028-F4FA-952F-6DE1-70EAA30E001F}"/>
          </ac:inkMkLst>
        </pc:inkChg>
        <pc:inkChg chg="add del">
          <ac:chgData name="Tim Cook" userId="d1c7cfb340f2c7ab" providerId="LiveId" clId="{94ABAA74-F265-4792-AE84-1D4BC321FEFF}" dt="2023-01-30T01:05:24.178" v="961"/>
          <ac:inkMkLst>
            <pc:docMk/>
            <pc:sldMk cId="1065243451" sldId="356"/>
            <ac:inkMk id="95" creationId="{6AC8772B-5194-7CC8-E56C-B00C9B1CC431}"/>
          </ac:inkMkLst>
        </pc:inkChg>
        <pc:inkChg chg="add del">
          <ac:chgData name="Tim Cook" userId="d1c7cfb340f2c7ab" providerId="LiveId" clId="{94ABAA74-F265-4792-AE84-1D4BC321FEFF}" dt="2023-01-30T01:05:24.178" v="960"/>
          <ac:inkMkLst>
            <pc:docMk/>
            <pc:sldMk cId="1065243451" sldId="356"/>
            <ac:inkMk id="96" creationId="{F45D6D90-CBC3-225A-14F6-F4C2C4C490F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7" creationId="{447CE270-9FDE-AD37-E8F8-A8508E3C3AF3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8" creationId="{75EDB060-8775-FE63-A036-A7A0BED1ACF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9" creationId="{EF266161-D4F3-7F52-1893-D0FAE015B90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0" creationId="{89067FFC-0C39-84B9-F75A-BBD36ECD761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1" creationId="{6DA59D12-468F-033C-FC3A-8FEBFE864C34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2" creationId="{11641751-A99E-E6D2-69D1-A0527F6E542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3" creationId="{0D752AF7-4B38-36B2-C809-A5AF6773363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4" creationId="{05FFFAFF-C0A7-BF79-3374-726366AF986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6" creationId="{6627423B-5798-2772-97DC-1F7135A2DB6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7" creationId="{83776ECC-7AA7-F496-8277-32B206A1D217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9" creationId="{255A6945-AD6D-3E95-1AC8-762109B6F495}"/>
          </ac:inkMkLst>
        </pc:inkChg>
        <pc:inkChg chg="add del mod">
          <ac:chgData name="Tim Cook" userId="d1c7cfb340f2c7ab" providerId="LiveId" clId="{94ABAA74-F265-4792-AE84-1D4BC321FEFF}" dt="2023-01-30T01:05:37.835" v="979"/>
          <ac:inkMkLst>
            <pc:docMk/>
            <pc:sldMk cId="1065243451" sldId="356"/>
            <ac:inkMk id="110" creationId="{058935FB-D717-9EFB-E542-2042A6AB6D34}"/>
          </ac:inkMkLst>
        </pc:inkChg>
        <pc:inkChg chg="add del mod">
          <ac:chgData name="Tim Cook" userId="d1c7cfb340f2c7ab" providerId="LiveId" clId="{94ABAA74-F265-4792-AE84-1D4BC321FEFF}" dt="2023-01-30T01:05:37.834" v="978"/>
          <ac:inkMkLst>
            <pc:docMk/>
            <pc:sldMk cId="1065243451" sldId="356"/>
            <ac:inkMk id="111" creationId="{C2BC1FB5-D795-084F-89E5-365585E9F83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3" creationId="{8C32D1F1-AEEA-F09E-7876-671398D7C3B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4" creationId="{996503BD-CAD8-0E8C-543C-C01AB5564F2C}"/>
          </ac:inkMkLst>
        </pc:inkChg>
        <pc:inkChg chg="add del mod">
          <ac:chgData name="Tim Cook" userId="d1c7cfb340f2c7ab" providerId="LiveId" clId="{94ABAA74-F265-4792-AE84-1D4BC321FEFF}" dt="2023-01-30T02:22:05.954" v="1943"/>
          <ac:inkMkLst>
            <pc:docMk/>
            <pc:sldMk cId="1065243451" sldId="356"/>
            <ac:inkMk id="116" creationId="{738DF158-C7FF-4F9A-9F69-8BDB5A4343FA}"/>
          </ac:inkMkLst>
        </pc:inkChg>
        <pc:inkChg chg="add del mod">
          <ac:chgData name="Tim Cook" userId="d1c7cfb340f2c7ab" providerId="LiveId" clId="{94ABAA74-F265-4792-AE84-1D4BC321FEFF}" dt="2023-01-30T02:22:15.946" v="1947"/>
          <ac:inkMkLst>
            <pc:docMk/>
            <pc:sldMk cId="1065243451" sldId="356"/>
            <ac:inkMk id="117" creationId="{AABEBB28-6B17-57C7-6616-534CFF9CC44D}"/>
          </ac:inkMkLst>
        </pc:inkChg>
        <pc:inkChg chg="add del">
          <ac:chgData name="Tim Cook" userId="d1c7cfb340f2c7ab" providerId="LiveId" clId="{94ABAA74-F265-4792-AE84-1D4BC321FEFF}" dt="2023-01-30T01:06:02.674" v="997"/>
          <ac:inkMkLst>
            <pc:docMk/>
            <pc:sldMk cId="1065243451" sldId="356"/>
            <ac:inkMk id="119" creationId="{784918CD-A467-CE41-0CA5-5082C97B01E8}"/>
          </ac:inkMkLst>
        </pc:inkChg>
        <pc:inkChg chg="add del">
          <ac:chgData name="Tim Cook" userId="d1c7cfb340f2c7ab" providerId="LiveId" clId="{94ABAA74-F265-4792-AE84-1D4BC321FEFF}" dt="2023-01-30T01:06:00.182" v="993"/>
          <ac:inkMkLst>
            <pc:docMk/>
            <pc:sldMk cId="1065243451" sldId="356"/>
            <ac:inkMk id="120" creationId="{C5EEC0B1-47FF-1150-1EAD-B048AFBE789E}"/>
          </ac:inkMkLst>
        </pc:inkChg>
        <pc:inkChg chg="add del mod">
          <ac:chgData name="Tim Cook" userId="d1c7cfb340f2c7ab" providerId="LiveId" clId="{94ABAA74-F265-4792-AE84-1D4BC321FEFF}" dt="2023-01-30T01:06:00.639" v="995"/>
          <ac:inkMkLst>
            <pc:docMk/>
            <pc:sldMk cId="1065243451" sldId="356"/>
            <ac:inkMk id="121" creationId="{F8B1D954-DDF2-6EA8-530F-66C4149143BC}"/>
          </ac:inkMkLst>
        </pc:inkChg>
        <pc:inkChg chg="add del mod">
          <ac:chgData name="Tim Cook" userId="d1c7cfb340f2c7ab" providerId="LiveId" clId="{94ABAA74-F265-4792-AE84-1D4BC321FEFF}" dt="2023-01-30T01:06:00.949" v="996"/>
          <ac:inkMkLst>
            <pc:docMk/>
            <pc:sldMk cId="1065243451" sldId="356"/>
            <ac:inkMk id="122" creationId="{08F5E151-17B0-BC8E-06AF-C5FF7CEDE0CC}"/>
          </ac:inkMkLst>
        </pc:inkChg>
        <pc:inkChg chg="add del mod">
          <ac:chgData name="Tim Cook" userId="d1c7cfb340f2c7ab" providerId="LiveId" clId="{94ABAA74-F265-4792-AE84-1D4BC321FEFF}" dt="2023-01-30T01:06:00.638" v="994"/>
          <ac:inkMkLst>
            <pc:docMk/>
            <pc:sldMk cId="1065243451" sldId="356"/>
            <ac:inkMk id="124" creationId="{A3946633-623F-FCEC-3CE7-060F3629F408}"/>
          </ac:inkMkLst>
        </pc:inkChg>
        <pc:inkChg chg="add del">
          <ac:chgData name="Tim Cook" userId="d1c7cfb340f2c7ab" providerId="LiveId" clId="{94ABAA74-F265-4792-AE84-1D4BC321FEFF}" dt="2023-01-30T01:06:13.274" v="1011"/>
          <ac:inkMkLst>
            <pc:docMk/>
            <pc:sldMk cId="1065243451" sldId="356"/>
            <ac:inkMk id="126" creationId="{7674BFEA-D6A3-7BF8-7D6E-46B48D45E338}"/>
          </ac:inkMkLst>
        </pc:inkChg>
        <pc:inkChg chg="add del">
          <ac:chgData name="Tim Cook" userId="d1c7cfb340f2c7ab" providerId="LiveId" clId="{94ABAA74-F265-4792-AE84-1D4BC321FEFF}" dt="2023-01-30T01:06:08.593" v="1004"/>
          <ac:inkMkLst>
            <pc:docMk/>
            <pc:sldMk cId="1065243451" sldId="356"/>
            <ac:inkMk id="127" creationId="{BAE213F6-10E3-02B4-43EB-674552498E9C}"/>
          </ac:inkMkLst>
        </pc:inkChg>
        <pc:inkChg chg="add del">
          <ac:chgData name="Tim Cook" userId="d1c7cfb340f2c7ab" providerId="LiveId" clId="{94ABAA74-F265-4792-AE84-1D4BC321FEFF}" dt="2023-01-30T01:06:08.592" v="1002"/>
          <ac:inkMkLst>
            <pc:docMk/>
            <pc:sldMk cId="1065243451" sldId="356"/>
            <ac:inkMk id="128" creationId="{002B9457-68C3-D397-2966-912D3E013065}"/>
          </ac:inkMkLst>
        </pc:inkChg>
        <pc:inkChg chg="add del">
          <ac:chgData name="Tim Cook" userId="d1c7cfb340f2c7ab" providerId="LiveId" clId="{94ABAA74-F265-4792-AE84-1D4BC321FEFF}" dt="2023-01-30T01:06:08.593" v="1003"/>
          <ac:inkMkLst>
            <pc:docMk/>
            <pc:sldMk cId="1065243451" sldId="356"/>
            <ac:inkMk id="129" creationId="{AFEFD9B3-E0CC-7A4B-DA32-EE7C7723C738}"/>
          </ac:inkMkLst>
        </pc:inkChg>
        <pc:inkChg chg="add del mod">
          <ac:chgData name="Tim Cook" userId="d1c7cfb340f2c7ab" providerId="LiveId" clId="{94ABAA74-F265-4792-AE84-1D4BC321FEFF}" dt="2023-01-30T01:06:13.274" v="1009"/>
          <ac:inkMkLst>
            <pc:docMk/>
            <pc:sldMk cId="1065243451" sldId="356"/>
            <ac:inkMk id="130" creationId="{2FC5C4C0-E0FC-12B1-C163-48ED014006D5}"/>
          </ac:inkMkLst>
        </pc:inkChg>
        <pc:inkChg chg="add del mod">
          <ac:chgData name="Tim Cook" userId="d1c7cfb340f2c7ab" providerId="LiveId" clId="{94ABAA74-F265-4792-AE84-1D4BC321FEFF}" dt="2023-01-30T01:06:14.236" v="1012"/>
          <ac:inkMkLst>
            <pc:docMk/>
            <pc:sldMk cId="1065243451" sldId="356"/>
            <ac:inkMk id="131" creationId="{43992F20-07B6-7177-96DA-92726D70CB39}"/>
          </ac:inkMkLst>
        </pc:inkChg>
        <pc:inkChg chg="add del mod">
          <ac:chgData name="Tim Cook" userId="d1c7cfb340f2c7ab" providerId="LiveId" clId="{94ABAA74-F265-4792-AE84-1D4BC321FEFF}" dt="2023-01-30T01:06:13.274" v="1010"/>
          <ac:inkMkLst>
            <pc:docMk/>
            <pc:sldMk cId="1065243451" sldId="356"/>
            <ac:inkMk id="132" creationId="{7D48D676-72D6-39D6-00AA-77FBA44C5DA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134" creationId="{FEFA6605-C199-821C-9F60-1F375808AF18}"/>
          </ac:inkMkLst>
        </pc:inkChg>
        <pc:inkChg chg="add del mod">
          <ac:chgData name="Tim Cook" userId="d1c7cfb340f2c7ab" providerId="LiveId" clId="{94ABAA74-F265-4792-AE84-1D4BC321FEFF}" dt="2023-01-30T01:06:20.498" v="1019"/>
          <ac:inkMkLst>
            <pc:docMk/>
            <pc:sldMk cId="1065243451" sldId="356"/>
            <ac:inkMk id="135" creationId="{F2E16095-D63C-87F1-2D0E-D5B7B25F3BB9}"/>
          </ac:inkMkLst>
        </pc:inkChg>
        <pc:inkChg chg="add del mod">
          <ac:chgData name="Tim Cook" userId="d1c7cfb340f2c7ab" providerId="LiveId" clId="{94ABAA74-F265-4792-AE84-1D4BC321FEFF}" dt="2023-01-30T01:06:20.497" v="1018"/>
          <ac:inkMkLst>
            <pc:docMk/>
            <pc:sldMk cId="1065243451" sldId="356"/>
            <ac:inkMk id="136" creationId="{30AB2040-E006-50F4-2F09-752CD23DB97A}"/>
          </ac:inkMkLst>
        </pc:inkChg>
        <pc:inkChg chg="add del mod">
          <ac:chgData name="Tim Cook" userId="d1c7cfb340f2c7ab" providerId="LiveId" clId="{94ABAA74-F265-4792-AE84-1D4BC321FEFF}" dt="2023-01-30T02:20:14.874" v="1926"/>
          <ac:inkMkLst>
            <pc:docMk/>
            <pc:sldMk cId="1065243451" sldId="356"/>
            <ac:inkMk id="137" creationId="{B379FEA1-93D8-F7E2-A889-4255414E563C}"/>
          </ac:inkMkLst>
        </pc:inkChg>
        <pc:inkChg chg="add del mod">
          <ac:chgData name="Tim Cook" userId="d1c7cfb340f2c7ab" providerId="LiveId" clId="{94ABAA74-F265-4792-AE84-1D4BC321FEFF}" dt="2023-01-30T02:20:15.763" v="1927"/>
          <ac:inkMkLst>
            <pc:docMk/>
            <pc:sldMk cId="1065243451" sldId="356"/>
            <ac:inkMk id="139" creationId="{9BBC3EA5-5B1A-99E3-E85C-E25212305AA5}"/>
          </ac:inkMkLst>
        </pc:inkChg>
        <pc:inkChg chg="add del mod">
          <ac:chgData name="Tim Cook" userId="d1c7cfb340f2c7ab" providerId="LiveId" clId="{94ABAA74-F265-4792-AE84-1D4BC321FEFF}" dt="2023-01-30T02:20:14.869" v="1925"/>
          <ac:inkMkLst>
            <pc:docMk/>
            <pc:sldMk cId="1065243451" sldId="356"/>
            <ac:inkMk id="140" creationId="{9A2FD69D-7BD3-D848-8A42-A3BAA679391A}"/>
          </ac:inkMkLst>
        </pc:inkChg>
        <pc:inkChg chg="add del mod">
          <ac:chgData name="Tim Cook" userId="d1c7cfb340f2c7ab" providerId="LiveId" clId="{94ABAA74-F265-4792-AE84-1D4BC321FEFF}" dt="2023-01-30T01:06:38.078" v="1031"/>
          <ac:inkMkLst>
            <pc:docMk/>
            <pc:sldMk cId="1065243451" sldId="356"/>
            <ac:inkMk id="142" creationId="{7A9DFD18-46FA-BD16-59B4-F2EAC8C1667F}"/>
          </ac:inkMkLst>
        </pc:inkChg>
      </pc:sldChg>
      <pc:sldChg chg="addSp delSp modSp new mod">
        <pc:chgData name="Tim Cook" userId="d1c7cfb340f2c7ab" providerId="LiveId" clId="{94ABAA74-F265-4792-AE84-1D4BC321FEFF}" dt="2023-01-30T14:37:20.690" v="1958" actId="1076"/>
        <pc:sldMkLst>
          <pc:docMk/>
          <pc:sldMk cId="71608868" sldId="357"/>
        </pc:sldMkLst>
        <pc:spChg chg="mod">
          <ac:chgData name="Tim Cook" userId="d1c7cfb340f2c7ab" providerId="LiveId" clId="{94ABAA74-F265-4792-AE84-1D4BC321FEFF}" dt="2023-01-29T22:37:11.844" v="412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94ABAA74-F265-4792-AE84-1D4BC321FEFF}" dt="2023-01-30T01:15:52.301" v="1670" actId="1076"/>
          <ac:spMkLst>
            <pc:docMk/>
            <pc:sldMk cId="71608868" sldId="357"/>
            <ac:spMk id="3" creationId="{12676B93-E2DD-E8F7-C5F0-5B2D54A0478F}"/>
          </ac:spMkLst>
        </pc:spChg>
        <pc:grpChg chg="del mod">
          <ac:chgData name="Tim Cook" userId="d1c7cfb340f2c7ab" providerId="LiveId" clId="{94ABAA74-F265-4792-AE84-1D4BC321FEFF}" dt="2023-01-30T01:07:33.483" v="1065"/>
          <ac:grpSpMkLst>
            <pc:docMk/>
            <pc:sldMk cId="71608868" sldId="357"/>
            <ac:grpSpMk id="11" creationId="{E25EB386-CF2C-3801-FCCD-21B3C577F242}"/>
          </ac:grpSpMkLst>
        </pc:grpChg>
        <pc:grpChg chg="del mod">
          <ac:chgData name="Tim Cook" userId="d1c7cfb340f2c7ab" providerId="LiveId" clId="{94ABAA74-F265-4792-AE84-1D4BC321FEFF}" dt="2023-01-30T01:07:33.483" v="1063"/>
          <ac:grpSpMkLst>
            <pc:docMk/>
            <pc:sldMk cId="71608868" sldId="357"/>
            <ac:grpSpMk id="12" creationId="{7574A325-BF9D-A884-06C4-CA4E6674FA2E}"/>
          </ac:grpSpMkLst>
        </pc:grpChg>
        <pc:grpChg chg="del mod">
          <ac:chgData name="Tim Cook" userId="d1c7cfb340f2c7ab" providerId="LiveId" clId="{94ABAA74-F265-4792-AE84-1D4BC321FEFF}" dt="2023-01-30T01:08:57.885" v="1253"/>
          <ac:grpSpMkLst>
            <pc:docMk/>
            <pc:sldMk cId="71608868" sldId="357"/>
            <ac:grpSpMk id="58" creationId="{02FFCD9F-40BF-44D6-A81E-162082B24C68}"/>
          </ac:grpSpMkLst>
        </pc:grpChg>
        <pc:grpChg chg="del mod">
          <ac:chgData name="Tim Cook" userId="d1c7cfb340f2c7ab" providerId="LiveId" clId="{94ABAA74-F265-4792-AE84-1D4BC321FEFF}" dt="2023-01-30T01:08:57.885" v="1238"/>
          <ac:grpSpMkLst>
            <pc:docMk/>
            <pc:sldMk cId="71608868" sldId="357"/>
            <ac:grpSpMk id="59" creationId="{857BA585-5E36-A641-3431-D7B95D09EA5A}"/>
          </ac:grpSpMkLst>
        </pc:grpChg>
        <pc:grpChg chg="del mod">
          <ac:chgData name="Tim Cook" userId="d1c7cfb340f2c7ab" providerId="LiveId" clId="{94ABAA74-F265-4792-AE84-1D4BC321FEFF}" dt="2023-01-30T01:08:57.876" v="1213"/>
          <ac:grpSpMkLst>
            <pc:docMk/>
            <pc:sldMk cId="71608868" sldId="357"/>
            <ac:grpSpMk id="60" creationId="{9E9D1CD3-E96D-BF43-559E-2BD9FA1FB029}"/>
          </ac:grpSpMkLst>
        </pc:grpChg>
        <pc:grpChg chg="del mod">
          <ac:chgData name="Tim Cook" userId="d1c7cfb340f2c7ab" providerId="LiveId" clId="{94ABAA74-F265-4792-AE84-1D4BC321FEFF}" dt="2023-01-30T01:08:57.885" v="1237"/>
          <ac:grpSpMkLst>
            <pc:docMk/>
            <pc:sldMk cId="71608868" sldId="357"/>
            <ac:grpSpMk id="61" creationId="{9448126D-A216-D4D4-F827-45F2D9C60CA9}"/>
          </ac:grpSpMkLst>
        </pc:grpChg>
        <pc:grpChg chg="del mod">
          <ac:chgData name="Tim Cook" userId="d1c7cfb340f2c7ab" providerId="LiveId" clId="{94ABAA74-F265-4792-AE84-1D4BC321FEFF}" dt="2023-01-30T01:08:57.876" v="1222"/>
          <ac:grpSpMkLst>
            <pc:docMk/>
            <pc:sldMk cId="71608868" sldId="357"/>
            <ac:grpSpMk id="62" creationId="{0CC77C1F-1E73-097F-B4E3-A73197F60266}"/>
          </ac:grpSpMkLst>
        </pc:grpChg>
        <pc:grpChg chg="del mod">
          <ac:chgData name="Tim Cook" userId="d1c7cfb340f2c7ab" providerId="LiveId" clId="{94ABAA74-F265-4792-AE84-1D4BC321FEFF}" dt="2023-01-30T01:08:57.885" v="1258"/>
          <ac:grpSpMkLst>
            <pc:docMk/>
            <pc:sldMk cId="71608868" sldId="357"/>
            <ac:grpSpMk id="63" creationId="{86340ED2-81BD-1ED5-0509-E7C6D87F3ABD}"/>
          </ac:grpSpMkLst>
        </pc:grpChg>
        <pc:grpChg chg="del mod">
          <ac:chgData name="Tim Cook" userId="d1c7cfb340f2c7ab" providerId="LiveId" clId="{94ABAA74-F265-4792-AE84-1D4BC321FEFF}" dt="2023-01-30T01:08:14.172" v="1139"/>
          <ac:grpSpMkLst>
            <pc:docMk/>
            <pc:sldMk cId="71608868" sldId="357"/>
            <ac:grpSpMk id="87" creationId="{8BAD9F58-AABE-5483-FA0B-AC52616A149F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88" creationId="{50F900E0-3148-5F30-560D-EC10DC889C25}"/>
          </ac:grpSpMkLst>
        </pc:grpChg>
        <pc:grpChg chg="del mod">
          <ac:chgData name="Tim Cook" userId="d1c7cfb340f2c7ab" providerId="LiveId" clId="{94ABAA74-F265-4792-AE84-1D4BC321FEFF}" dt="2023-01-30T01:08:57.876" v="1219"/>
          <ac:grpSpMkLst>
            <pc:docMk/>
            <pc:sldMk cId="71608868" sldId="357"/>
            <ac:grpSpMk id="89" creationId="{490F1E12-982F-C745-C1ED-90270CD01D70}"/>
          </ac:grpSpMkLst>
        </pc:grpChg>
        <pc:grpChg chg="del mod">
          <ac:chgData name="Tim Cook" userId="d1c7cfb340f2c7ab" providerId="LiveId" clId="{94ABAA74-F265-4792-AE84-1D4BC321FEFF}" dt="2023-01-30T01:08:57.876" v="1203"/>
          <ac:grpSpMkLst>
            <pc:docMk/>
            <pc:sldMk cId="71608868" sldId="357"/>
            <ac:grpSpMk id="90" creationId="{E1DD58C8-2EF3-6D45-0928-C4719F79CEFA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91" creationId="{0BD33DC6-314B-90E7-7E58-3D203F0E284F}"/>
          </ac:grpSpMkLst>
        </pc:grpChg>
        <pc:grpChg chg="del mod">
          <ac:chgData name="Tim Cook" userId="d1c7cfb340f2c7ab" providerId="LiveId" clId="{94ABAA74-F265-4792-AE84-1D4BC321FEFF}" dt="2023-01-30T01:08:57.885" v="1257"/>
          <ac:grpSpMkLst>
            <pc:docMk/>
            <pc:sldMk cId="71608868" sldId="357"/>
            <ac:grpSpMk id="100" creationId="{9F389F2F-7993-A036-3305-5B88A6A3DAD0}"/>
          </ac:grpSpMkLst>
        </pc:grpChg>
        <pc:grpChg chg="del mod">
          <ac:chgData name="Tim Cook" userId="d1c7cfb340f2c7ab" providerId="LiveId" clId="{94ABAA74-F265-4792-AE84-1D4BC321FEFF}" dt="2023-01-30T01:08:57.876" v="1212"/>
          <ac:grpSpMkLst>
            <pc:docMk/>
            <pc:sldMk cId="71608868" sldId="357"/>
            <ac:grpSpMk id="103" creationId="{75A0896F-881A-C465-35C2-4419B4F4DB9C}"/>
          </ac:grpSpMkLst>
        </pc:grpChg>
        <pc:grpChg chg="del mod">
          <ac:chgData name="Tim Cook" userId="d1c7cfb340f2c7ab" providerId="LiveId" clId="{94ABAA74-F265-4792-AE84-1D4BC321FEFF}" dt="2023-01-30T01:08:57.876" v="1199"/>
          <ac:grpSpMkLst>
            <pc:docMk/>
            <pc:sldMk cId="71608868" sldId="357"/>
            <ac:grpSpMk id="116" creationId="{472B46AA-734D-2F8E-FCF2-D4828D4AD051}"/>
          </ac:grpSpMkLst>
        </pc:grpChg>
        <pc:grpChg chg="del mod">
          <ac:chgData name="Tim Cook" userId="d1c7cfb340f2c7ab" providerId="LiveId" clId="{94ABAA74-F265-4792-AE84-1D4BC321FEFF}" dt="2023-01-30T01:08:57.885" v="1244"/>
          <ac:grpSpMkLst>
            <pc:docMk/>
            <pc:sldMk cId="71608868" sldId="357"/>
            <ac:grpSpMk id="117" creationId="{058CE10F-EB5F-D833-B9F7-40BE07135A37}"/>
          </ac:grpSpMkLst>
        </pc:grpChg>
        <pc:grpChg chg="del mod">
          <ac:chgData name="Tim Cook" userId="d1c7cfb340f2c7ab" providerId="LiveId" clId="{94ABAA74-F265-4792-AE84-1D4BC321FEFF}" dt="2023-01-30T01:08:57.885" v="1247"/>
          <ac:grpSpMkLst>
            <pc:docMk/>
            <pc:sldMk cId="71608868" sldId="357"/>
            <ac:grpSpMk id="118" creationId="{4A0421AA-E0B2-D8BF-EA89-F3662E3464DD}"/>
          </ac:grpSpMkLst>
        </pc:grpChg>
        <pc:grpChg chg="del mod">
          <ac:chgData name="Tim Cook" userId="d1c7cfb340f2c7ab" providerId="LiveId" clId="{94ABAA74-F265-4792-AE84-1D4BC321FEFF}" dt="2023-01-30T01:08:33.677" v="1179"/>
          <ac:grpSpMkLst>
            <pc:docMk/>
            <pc:sldMk cId="71608868" sldId="357"/>
            <ac:grpSpMk id="126" creationId="{2F771664-87DC-ED70-FD1E-B2F0162C1A3D}"/>
          </ac:grpSpMkLst>
        </pc:grpChg>
        <pc:grpChg chg="del mod">
          <ac:chgData name="Tim Cook" userId="d1c7cfb340f2c7ab" providerId="LiveId" clId="{94ABAA74-F265-4792-AE84-1D4BC321FEFF}" dt="2023-01-30T01:08:57.876" v="1200"/>
          <ac:grpSpMkLst>
            <pc:docMk/>
            <pc:sldMk cId="71608868" sldId="357"/>
            <ac:grpSpMk id="127" creationId="{BEC4F07A-BFDB-CF8D-9DAE-B41C8E33E9F5}"/>
          </ac:grpSpMkLst>
        </pc:grpChg>
        <pc:grpChg chg="del mod">
          <ac:chgData name="Tim Cook" userId="d1c7cfb340f2c7ab" providerId="LiveId" clId="{94ABAA74-F265-4792-AE84-1D4BC321FEFF}" dt="2023-01-30T01:08:57.876" v="1223"/>
          <ac:grpSpMkLst>
            <pc:docMk/>
            <pc:sldMk cId="71608868" sldId="357"/>
            <ac:grpSpMk id="136" creationId="{5D12AE8E-2F4C-622C-38FF-EBAC4AAAFDDF}"/>
          </ac:grpSpMkLst>
        </pc:grpChg>
        <pc:grpChg chg="del mod">
          <ac:chgData name="Tim Cook" userId="d1c7cfb340f2c7ab" providerId="LiveId" clId="{94ABAA74-F265-4792-AE84-1D4BC321FEFF}" dt="2023-01-30T01:08:57.885" v="1241"/>
          <ac:grpSpMkLst>
            <pc:docMk/>
            <pc:sldMk cId="71608868" sldId="357"/>
            <ac:grpSpMk id="137" creationId="{49BD3E5D-0BCF-DF94-1708-CE6CC3899D22}"/>
          </ac:grpSpMkLst>
        </pc:grpChg>
        <pc:grpChg chg="del mod">
          <ac:chgData name="Tim Cook" userId="d1c7cfb340f2c7ab" providerId="LiveId" clId="{94ABAA74-F265-4792-AE84-1D4BC321FEFF}" dt="2023-01-30T01:13:21.054" v="1499"/>
          <ac:grpSpMkLst>
            <pc:docMk/>
            <pc:sldMk cId="71608868" sldId="357"/>
            <ac:grpSpMk id="143" creationId="{10DF3982-5E81-3152-6BB7-A295C08CA311}"/>
          </ac:grpSpMkLst>
        </pc:grpChg>
        <pc:grpChg chg="del mod">
          <ac:chgData name="Tim Cook" userId="d1c7cfb340f2c7ab" providerId="LiveId" clId="{94ABAA74-F265-4792-AE84-1D4BC321FEFF}" dt="2023-01-30T01:13:21.054" v="1497"/>
          <ac:grpSpMkLst>
            <pc:docMk/>
            <pc:sldMk cId="71608868" sldId="357"/>
            <ac:grpSpMk id="158" creationId="{EC73B3B7-FF41-A047-1F99-B6DDDDD3311A}"/>
          </ac:grpSpMkLst>
        </pc:grpChg>
        <pc:grpChg chg="add del mod">
          <ac:chgData name="Tim Cook" userId="d1c7cfb340f2c7ab" providerId="LiveId" clId="{94ABAA74-F265-4792-AE84-1D4BC321FEFF}" dt="2023-01-30T01:13:21.054" v="1492"/>
          <ac:grpSpMkLst>
            <pc:docMk/>
            <pc:sldMk cId="71608868" sldId="357"/>
            <ac:grpSpMk id="159" creationId="{49F1C4A8-7E2B-C24C-31A2-67B0E21CA3C0}"/>
          </ac:grpSpMkLst>
        </pc:grpChg>
        <pc:grpChg chg="del mod">
          <ac:chgData name="Tim Cook" userId="d1c7cfb340f2c7ab" providerId="LiveId" clId="{94ABAA74-F265-4792-AE84-1D4BC321FEFF}" dt="2023-01-30T01:10:25.151" v="1316"/>
          <ac:grpSpMkLst>
            <pc:docMk/>
            <pc:sldMk cId="71608868" sldId="357"/>
            <ac:grpSpMk id="160" creationId="{8EE20DB1-AD4E-C4F4-2DC5-81C72536D619}"/>
          </ac:grpSpMkLst>
        </pc:grpChg>
        <pc:grpChg chg="del mod">
          <ac:chgData name="Tim Cook" userId="d1c7cfb340f2c7ab" providerId="LiveId" clId="{94ABAA74-F265-4792-AE84-1D4BC321FEFF}" dt="2023-01-30T01:13:21.054" v="1496"/>
          <ac:grpSpMkLst>
            <pc:docMk/>
            <pc:sldMk cId="71608868" sldId="357"/>
            <ac:grpSpMk id="165" creationId="{4AA6AD68-2BF4-DF1E-CBC5-7F2D9ABCBE2C}"/>
          </ac:grpSpMkLst>
        </pc:grpChg>
        <pc:grpChg chg="del mod">
          <ac:chgData name="Tim Cook" userId="d1c7cfb340f2c7ab" providerId="LiveId" clId="{94ABAA74-F265-4792-AE84-1D4BC321FEFF}" dt="2023-01-30T01:13:21.054" v="1502"/>
          <ac:grpSpMkLst>
            <pc:docMk/>
            <pc:sldMk cId="71608868" sldId="357"/>
            <ac:grpSpMk id="171" creationId="{40E8FA6C-B6C7-F6E2-07D8-F7A38446C698}"/>
          </ac:grpSpMkLst>
        </pc:grpChg>
        <pc:grpChg chg="del mod">
          <ac:chgData name="Tim Cook" userId="d1c7cfb340f2c7ab" providerId="LiveId" clId="{94ABAA74-F265-4792-AE84-1D4BC321FEFF}" dt="2023-01-30T01:13:21.054" v="1500"/>
          <ac:grpSpMkLst>
            <pc:docMk/>
            <pc:sldMk cId="71608868" sldId="357"/>
            <ac:grpSpMk id="178" creationId="{0DBCAF28-B9DA-6198-CF11-6441F1119660}"/>
          </ac:grpSpMkLst>
        </pc:grpChg>
        <pc:grpChg chg="del mod">
          <ac:chgData name="Tim Cook" userId="d1c7cfb340f2c7ab" providerId="LiveId" clId="{94ABAA74-F265-4792-AE84-1D4BC321FEFF}" dt="2023-01-30T01:11:21.830" v="1330"/>
          <ac:grpSpMkLst>
            <pc:docMk/>
            <pc:sldMk cId="71608868" sldId="357"/>
            <ac:grpSpMk id="187" creationId="{B97290A0-F47A-28BB-F66B-C6A25BFF51C2}"/>
          </ac:grpSpMkLst>
        </pc:grpChg>
        <pc:grpChg chg="del mod">
          <ac:chgData name="Tim Cook" userId="d1c7cfb340f2c7ab" providerId="LiveId" clId="{94ABAA74-F265-4792-AE84-1D4BC321FEFF}" dt="2023-01-30T01:15:24.709" v="1600"/>
          <ac:grpSpMkLst>
            <pc:docMk/>
            <pc:sldMk cId="71608868" sldId="357"/>
            <ac:grpSpMk id="188" creationId="{AB5E7FA2-B8E4-DDB3-5A48-A7204EA6FCB5}"/>
          </ac:grpSpMkLst>
        </pc:grpChg>
        <pc:grpChg chg="del mod">
          <ac:chgData name="Tim Cook" userId="d1c7cfb340f2c7ab" providerId="LiveId" clId="{94ABAA74-F265-4792-AE84-1D4BC321FEFF}" dt="2023-01-30T01:15:24.709" v="1631"/>
          <ac:grpSpMkLst>
            <pc:docMk/>
            <pc:sldMk cId="71608868" sldId="357"/>
            <ac:grpSpMk id="197" creationId="{E2A5F8CC-BE78-771A-8A99-320A5AB1447E}"/>
          </ac:grpSpMkLst>
        </pc:grpChg>
        <pc:grpChg chg="del mod">
          <ac:chgData name="Tim Cook" userId="d1c7cfb340f2c7ab" providerId="LiveId" clId="{94ABAA74-F265-4792-AE84-1D4BC321FEFF}" dt="2023-01-30T01:11:54.653" v="1372"/>
          <ac:grpSpMkLst>
            <pc:docMk/>
            <pc:sldMk cId="71608868" sldId="357"/>
            <ac:grpSpMk id="205" creationId="{56E8BB75-635C-AD39-88A2-CC320802645D}"/>
          </ac:grpSpMkLst>
        </pc:grpChg>
        <pc:grpChg chg="del mod">
          <ac:chgData name="Tim Cook" userId="d1c7cfb340f2c7ab" providerId="LiveId" clId="{94ABAA74-F265-4792-AE84-1D4BC321FEFF}" dt="2023-01-30T01:11:49.217" v="1361"/>
          <ac:grpSpMkLst>
            <pc:docMk/>
            <pc:sldMk cId="71608868" sldId="357"/>
            <ac:grpSpMk id="212" creationId="{7454E7D1-ABF9-7B5B-5190-834100CA2AA4}"/>
          </ac:grpSpMkLst>
        </pc:grpChg>
        <pc:grpChg chg="del mod">
          <ac:chgData name="Tim Cook" userId="d1c7cfb340f2c7ab" providerId="LiveId" clId="{94ABAA74-F265-4792-AE84-1D4BC321FEFF}" dt="2023-01-30T01:12:01.521" v="1388"/>
          <ac:grpSpMkLst>
            <pc:docMk/>
            <pc:sldMk cId="71608868" sldId="357"/>
            <ac:grpSpMk id="222" creationId="{26DAF953-8D84-B306-24A1-CBA08AAD33B3}"/>
          </ac:grpSpMkLst>
        </pc:grpChg>
        <pc:grpChg chg="del mod">
          <ac:chgData name="Tim Cook" userId="d1c7cfb340f2c7ab" providerId="LiveId" clId="{94ABAA74-F265-4792-AE84-1D4BC321FEFF}" dt="2023-01-30T01:12:10.970" v="1390"/>
          <ac:grpSpMkLst>
            <pc:docMk/>
            <pc:sldMk cId="71608868" sldId="357"/>
            <ac:grpSpMk id="226" creationId="{D5223AC1-9B58-33EF-76F6-F1C07CF50D62}"/>
          </ac:grpSpMkLst>
        </pc:grpChg>
        <pc:grpChg chg="del mod">
          <ac:chgData name="Tim Cook" userId="d1c7cfb340f2c7ab" providerId="LiveId" clId="{94ABAA74-F265-4792-AE84-1D4BC321FEFF}" dt="2023-01-30T01:12:16.575" v="1403"/>
          <ac:grpSpMkLst>
            <pc:docMk/>
            <pc:sldMk cId="71608868" sldId="357"/>
            <ac:grpSpMk id="228" creationId="{7AF573FA-B48D-629B-C846-84478CAADDED}"/>
          </ac:grpSpMkLst>
        </pc:grpChg>
        <pc:grpChg chg="del mod">
          <ac:chgData name="Tim Cook" userId="d1c7cfb340f2c7ab" providerId="LiveId" clId="{94ABAA74-F265-4792-AE84-1D4BC321FEFF}" dt="2023-01-30T01:15:24.717" v="1640"/>
          <ac:grpSpMkLst>
            <pc:docMk/>
            <pc:sldMk cId="71608868" sldId="357"/>
            <ac:grpSpMk id="241" creationId="{2727713C-5D38-E352-474E-49957C7DABFC}"/>
          </ac:grpSpMkLst>
        </pc:grpChg>
        <pc:grpChg chg="del mod">
          <ac:chgData name="Tim Cook" userId="d1c7cfb340f2c7ab" providerId="LiveId" clId="{94ABAA74-F265-4792-AE84-1D4BC321FEFF}" dt="2023-01-30T01:13:52.558" v="1532"/>
          <ac:grpSpMkLst>
            <pc:docMk/>
            <pc:sldMk cId="71608868" sldId="357"/>
            <ac:grpSpMk id="249" creationId="{966AF3FF-2968-B802-748F-57FCC876DAAE}"/>
          </ac:grpSpMkLst>
        </pc:grpChg>
        <pc:grpChg chg="del mod">
          <ac:chgData name="Tim Cook" userId="d1c7cfb340f2c7ab" providerId="LiveId" clId="{94ABAA74-F265-4792-AE84-1D4BC321FEFF}" dt="2023-01-30T01:12:29.035" v="1426"/>
          <ac:grpSpMkLst>
            <pc:docMk/>
            <pc:sldMk cId="71608868" sldId="357"/>
            <ac:grpSpMk id="262" creationId="{A53C1105-BB1C-9F89-B312-54C93A594EC9}"/>
          </ac:grpSpMkLst>
        </pc:grpChg>
        <pc:grpChg chg="del mod">
          <ac:chgData name="Tim Cook" userId="d1c7cfb340f2c7ab" providerId="LiveId" clId="{94ABAA74-F265-4792-AE84-1D4BC321FEFF}" dt="2023-01-30T01:15:24.709" v="1629"/>
          <ac:grpSpMkLst>
            <pc:docMk/>
            <pc:sldMk cId="71608868" sldId="357"/>
            <ac:grpSpMk id="263" creationId="{6C8BC602-D6E0-A9A2-DBDF-B22C441D2877}"/>
          </ac:grpSpMkLst>
        </pc:grpChg>
        <pc:grpChg chg="del mod">
          <ac:chgData name="Tim Cook" userId="d1c7cfb340f2c7ab" providerId="LiveId" clId="{94ABAA74-F265-4792-AE84-1D4BC321FEFF}" dt="2023-01-30T01:15:24.701" v="1587"/>
          <ac:grpSpMkLst>
            <pc:docMk/>
            <pc:sldMk cId="71608868" sldId="357"/>
            <ac:grpSpMk id="265" creationId="{6BC3E910-06DB-2EA6-4529-145206A1F7C6}"/>
          </ac:grpSpMkLst>
        </pc:grpChg>
        <pc:grpChg chg="del mod">
          <ac:chgData name="Tim Cook" userId="d1c7cfb340f2c7ab" providerId="LiveId" clId="{94ABAA74-F265-4792-AE84-1D4BC321FEFF}" dt="2023-01-30T01:15:24.709" v="1624"/>
          <ac:grpSpMkLst>
            <pc:docMk/>
            <pc:sldMk cId="71608868" sldId="357"/>
            <ac:grpSpMk id="286" creationId="{3C262AA6-D6FE-9FCB-73BA-F5FBA0DB3B1C}"/>
          </ac:grpSpMkLst>
        </pc:grpChg>
        <pc:grpChg chg="del mod">
          <ac:chgData name="Tim Cook" userId="d1c7cfb340f2c7ab" providerId="LiveId" clId="{94ABAA74-F265-4792-AE84-1D4BC321FEFF}" dt="2023-01-30T01:15:24.709" v="1628"/>
          <ac:grpSpMkLst>
            <pc:docMk/>
            <pc:sldMk cId="71608868" sldId="357"/>
            <ac:grpSpMk id="287" creationId="{4D3DB364-76FA-9ECA-B97D-B5F6A4C122DB}"/>
          </ac:grpSpMkLst>
        </pc:grpChg>
        <pc:grpChg chg="del mod">
          <ac:chgData name="Tim Cook" userId="d1c7cfb340f2c7ab" providerId="LiveId" clId="{94ABAA74-F265-4792-AE84-1D4BC321FEFF}" dt="2023-01-30T01:15:24.709" v="1622"/>
          <ac:grpSpMkLst>
            <pc:docMk/>
            <pc:sldMk cId="71608868" sldId="357"/>
            <ac:grpSpMk id="297" creationId="{3D980EFB-3DAD-3FD2-D3C5-8B77301623D0}"/>
          </ac:grpSpMkLst>
        </pc:grpChg>
        <pc:grpChg chg="del mod">
          <ac:chgData name="Tim Cook" userId="d1c7cfb340f2c7ab" providerId="LiveId" clId="{94ABAA74-F265-4792-AE84-1D4BC321FEFF}" dt="2023-01-30T01:15:24.709" v="1604"/>
          <ac:grpSpMkLst>
            <pc:docMk/>
            <pc:sldMk cId="71608868" sldId="357"/>
            <ac:grpSpMk id="298" creationId="{408E1A7B-F85D-5994-D229-E7CA38A8AA9C}"/>
          </ac:grpSpMkLst>
        </pc:grpChg>
        <pc:grpChg chg="del mod">
          <ac:chgData name="Tim Cook" userId="d1c7cfb340f2c7ab" providerId="LiveId" clId="{94ABAA74-F265-4792-AE84-1D4BC321FEFF}" dt="2023-01-30T01:15:24.709" v="1630"/>
          <ac:grpSpMkLst>
            <pc:docMk/>
            <pc:sldMk cId="71608868" sldId="357"/>
            <ac:grpSpMk id="310" creationId="{FE85D923-CD82-BF30-2E11-5FB95745819D}"/>
          </ac:grpSpMkLst>
        </pc:grpChg>
        <pc:grpChg chg="del mod">
          <ac:chgData name="Tim Cook" userId="d1c7cfb340f2c7ab" providerId="LiveId" clId="{94ABAA74-F265-4792-AE84-1D4BC321FEFF}" dt="2023-01-30T01:13:11.956" v="1485"/>
          <ac:grpSpMkLst>
            <pc:docMk/>
            <pc:sldMk cId="71608868" sldId="357"/>
            <ac:grpSpMk id="314" creationId="{ECC3471D-6FAD-D6A8-1236-2B1650F689F9}"/>
          </ac:grpSpMkLst>
        </pc:grpChg>
        <pc:grpChg chg="del mod">
          <ac:chgData name="Tim Cook" userId="d1c7cfb340f2c7ab" providerId="LiveId" clId="{94ABAA74-F265-4792-AE84-1D4BC321FEFF}" dt="2023-01-30T01:15:24.701" v="1586"/>
          <ac:grpSpMkLst>
            <pc:docMk/>
            <pc:sldMk cId="71608868" sldId="357"/>
            <ac:grpSpMk id="324" creationId="{2BD8DBA8-DF26-E1AC-4124-BFEDF9ACB1DC}"/>
          </ac:grpSpMkLst>
        </pc:grpChg>
        <pc:grpChg chg="del mod">
          <ac:chgData name="Tim Cook" userId="d1c7cfb340f2c7ab" providerId="LiveId" clId="{94ABAA74-F265-4792-AE84-1D4BC321FEFF}" dt="2023-01-30T01:15:24.701" v="1567"/>
          <ac:grpSpMkLst>
            <pc:docMk/>
            <pc:sldMk cId="71608868" sldId="357"/>
            <ac:grpSpMk id="325" creationId="{3D52AC48-3B7A-5902-22C9-869CF8589A61}"/>
          </ac:grpSpMkLst>
        </pc:grpChg>
        <pc:grpChg chg="del mod">
          <ac:chgData name="Tim Cook" userId="d1c7cfb340f2c7ab" providerId="LiveId" clId="{94ABAA74-F265-4792-AE84-1D4BC321FEFF}" dt="2023-01-30T01:15:24.701" v="1599"/>
          <ac:grpSpMkLst>
            <pc:docMk/>
            <pc:sldMk cId="71608868" sldId="357"/>
            <ac:grpSpMk id="334" creationId="{6AFD6427-37F2-D4DB-75B4-B0A0409C38B8}"/>
          </ac:grpSpMkLst>
        </pc:grpChg>
        <pc:grpChg chg="del mod">
          <ac:chgData name="Tim Cook" userId="d1c7cfb340f2c7ab" providerId="LiveId" clId="{94ABAA74-F265-4792-AE84-1D4BC321FEFF}" dt="2023-01-30T01:15:24.701" v="1597"/>
          <ac:grpSpMkLst>
            <pc:docMk/>
            <pc:sldMk cId="71608868" sldId="357"/>
            <ac:grpSpMk id="335" creationId="{89219AF1-9ABA-22BC-9941-AD53323FCAD4}"/>
          </ac:grpSpMkLst>
        </pc:grpChg>
        <pc:grpChg chg="del mod">
          <ac:chgData name="Tim Cook" userId="d1c7cfb340f2c7ab" providerId="LiveId" clId="{94ABAA74-F265-4792-AE84-1D4BC321FEFF}" dt="2023-01-30T01:15:24.709" v="1623"/>
          <ac:grpSpMkLst>
            <pc:docMk/>
            <pc:sldMk cId="71608868" sldId="357"/>
            <ac:grpSpMk id="343" creationId="{06C70451-1D76-56CD-0337-3732BC932481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5" creationId="{CF5B019E-EB0F-C2D6-3635-5F3E485BE5E3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6" creationId="{A0FA37B8-46C8-8ABC-B5E8-192C6333BE00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5" creationId="{8D71C5D4-4220-092B-E28A-CD79D6023BF2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6" creationId="{62CBB00A-1B3E-E1BA-C90B-44255CEFDEDF}"/>
          </ac:grpSpMkLst>
        </pc:grpChg>
        <pc:inkChg chg="add del mod">
          <ac:chgData name="Tim Cook" userId="d1c7cfb340f2c7ab" providerId="LiveId" clId="{94ABAA74-F265-4792-AE84-1D4BC321FEFF}" dt="2023-01-30T01:07:33.483" v="1063"/>
          <ac:inkMkLst>
            <pc:docMk/>
            <pc:sldMk cId="71608868" sldId="357"/>
            <ac:inkMk id="4" creationId="{22BDC304-DA28-E362-6F86-38CE689430AE}"/>
          </ac:inkMkLst>
        </pc:inkChg>
        <pc:inkChg chg="add del mod">
          <ac:chgData name="Tim Cook" userId="d1c7cfb340f2c7ab" providerId="LiveId" clId="{94ABAA74-F265-4792-AE84-1D4BC321FEFF}" dt="2023-01-30T01:07:33.483" v="1060"/>
          <ac:inkMkLst>
            <pc:docMk/>
            <pc:sldMk cId="71608868" sldId="357"/>
            <ac:inkMk id="5" creationId="{85DF4434-399C-358D-D00F-B14B5A83846F}"/>
          </ac:inkMkLst>
        </pc:inkChg>
        <pc:inkChg chg="add del mod">
          <ac:chgData name="Tim Cook" userId="d1c7cfb340f2c7ab" providerId="LiveId" clId="{94ABAA74-F265-4792-AE84-1D4BC321FEFF}" dt="2023-01-30T01:07:33.483" v="1064"/>
          <ac:inkMkLst>
            <pc:docMk/>
            <pc:sldMk cId="71608868" sldId="357"/>
            <ac:inkMk id="6" creationId="{D705EABA-23DF-8520-2139-BD9A288A925C}"/>
          </ac:inkMkLst>
        </pc:inkChg>
        <pc:inkChg chg="add del mod">
          <ac:chgData name="Tim Cook" userId="d1c7cfb340f2c7ab" providerId="LiveId" clId="{94ABAA74-F265-4792-AE84-1D4BC321FEFF}" dt="2023-01-30T01:07:33.483" v="1062"/>
          <ac:inkMkLst>
            <pc:docMk/>
            <pc:sldMk cId="71608868" sldId="357"/>
            <ac:inkMk id="7" creationId="{50164A2F-871D-512C-AF59-EEADED07007F}"/>
          </ac:inkMkLst>
        </pc:inkChg>
        <pc:inkChg chg="add del mod">
          <ac:chgData name="Tim Cook" userId="d1c7cfb340f2c7ab" providerId="LiveId" clId="{94ABAA74-F265-4792-AE84-1D4BC321FEFF}" dt="2023-01-30T01:07:33.483" v="1061"/>
          <ac:inkMkLst>
            <pc:docMk/>
            <pc:sldMk cId="71608868" sldId="357"/>
            <ac:inkMk id="8" creationId="{319DF472-F767-65FB-CE55-2131DAD04BD6}"/>
          </ac:inkMkLst>
        </pc:inkChg>
        <pc:inkChg chg="add del mod">
          <ac:chgData name="Tim Cook" userId="d1c7cfb340f2c7ab" providerId="LiveId" clId="{94ABAA74-F265-4792-AE84-1D4BC321FEFF}" dt="2023-01-30T01:07:33.483" v="1065"/>
          <ac:inkMkLst>
            <pc:docMk/>
            <pc:sldMk cId="71608868" sldId="357"/>
            <ac:inkMk id="9" creationId="{1C97EB98-4EA8-1291-972C-9CF3D5184152}"/>
          </ac:inkMkLst>
        </pc:inkChg>
        <pc:inkChg chg="add del mod">
          <ac:chgData name="Tim Cook" userId="d1c7cfb340f2c7ab" providerId="LiveId" clId="{94ABAA74-F265-4792-AE84-1D4BC321FEFF}" dt="2023-01-30T01:07:36.140" v="1083"/>
          <ac:inkMkLst>
            <pc:docMk/>
            <pc:sldMk cId="71608868" sldId="357"/>
            <ac:inkMk id="10" creationId="{0C3338A1-7830-58BA-087A-10EC9504171B}"/>
          </ac:inkMkLst>
        </pc:inkChg>
        <pc:inkChg chg="add del">
          <ac:chgData name="Tim Cook" userId="d1c7cfb340f2c7ab" providerId="LiveId" clId="{94ABAA74-F265-4792-AE84-1D4BC321FEFF}" dt="2023-01-30T01:07:36.136" v="1081"/>
          <ac:inkMkLst>
            <pc:docMk/>
            <pc:sldMk cId="71608868" sldId="357"/>
            <ac:inkMk id="13" creationId="{C16368F2-BA59-ECB5-6DDB-AACE5DE05497}"/>
          </ac:inkMkLst>
        </pc:inkChg>
        <pc:inkChg chg="add del">
          <ac:chgData name="Tim Cook" userId="d1c7cfb340f2c7ab" providerId="LiveId" clId="{94ABAA74-F265-4792-AE84-1D4BC321FEFF}" dt="2023-01-30T01:07:36.140" v="1085"/>
          <ac:inkMkLst>
            <pc:docMk/>
            <pc:sldMk cId="71608868" sldId="357"/>
            <ac:inkMk id="14" creationId="{154C4846-91FF-E0BE-BD5A-E88E49CC7569}"/>
          </ac:inkMkLst>
        </pc:inkChg>
        <pc:inkChg chg="add del">
          <ac:chgData name="Tim Cook" userId="d1c7cfb340f2c7ab" providerId="LiveId" clId="{94ABAA74-F265-4792-AE84-1D4BC321FEFF}" dt="2023-01-30T01:07:36.140" v="1082"/>
          <ac:inkMkLst>
            <pc:docMk/>
            <pc:sldMk cId="71608868" sldId="357"/>
            <ac:inkMk id="15" creationId="{6A5A8D06-9E54-F188-8993-2AF47025328E}"/>
          </ac:inkMkLst>
        </pc:inkChg>
        <pc:inkChg chg="add del">
          <ac:chgData name="Tim Cook" userId="d1c7cfb340f2c7ab" providerId="LiveId" clId="{94ABAA74-F265-4792-AE84-1D4BC321FEFF}" dt="2023-01-30T01:07:36.140" v="1084"/>
          <ac:inkMkLst>
            <pc:docMk/>
            <pc:sldMk cId="71608868" sldId="357"/>
            <ac:inkMk id="16" creationId="{15FF13AA-628A-25A1-2850-AFDF4D3603C9}"/>
          </ac:inkMkLst>
        </pc:inkChg>
        <pc:inkChg chg="add del">
          <ac:chgData name="Tim Cook" userId="d1c7cfb340f2c7ab" providerId="LiveId" clId="{94ABAA74-F265-4792-AE84-1D4BC321FEFF}" dt="2023-01-30T01:07:34.627" v="1068"/>
          <ac:inkMkLst>
            <pc:docMk/>
            <pc:sldMk cId="71608868" sldId="357"/>
            <ac:inkMk id="17" creationId="{92561FCC-C739-67E9-2888-218A787C7D8B}"/>
          </ac:inkMkLst>
        </pc:inkChg>
        <pc:inkChg chg="add del">
          <ac:chgData name="Tim Cook" userId="d1c7cfb340f2c7ab" providerId="LiveId" clId="{94ABAA74-F265-4792-AE84-1D4BC321FEFF}" dt="2023-01-30T01:07:34.627" v="1070"/>
          <ac:inkMkLst>
            <pc:docMk/>
            <pc:sldMk cId="71608868" sldId="357"/>
            <ac:inkMk id="18" creationId="{2C41555F-5199-D9F1-51F1-56FBCDEC9712}"/>
          </ac:inkMkLst>
        </pc:inkChg>
        <pc:inkChg chg="add del">
          <ac:chgData name="Tim Cook" userId="d1c7cfb340f2c7ab" providerId="LiveId" clId="{94ABAA74-F265-4792-AE84-1D4BC321FEFF}" dt="2023-01-30T01:07:34.627" v="1074"/>
          <ac:inkMkLst>
            <pc:docMk/>
            <pc:sldMk cId="71608868" sldId="357"/>
            <ac:inkMk id="19" creationId="{CE9B67FF-E907-B9B9-2FF7-BBD692BF0BC4}"/>
          </ac:inkMkLst>
        </pc:inkChg>
        <pc:inkChg chg="add del">
          <ac:chgData name="Tim Cook" userId="d1c7cfb340f2c7ab" providerId="LiveId" clId="{94ABAA74-F265-4792-AE84-1D4BC321FEFF}" dt="2023-01-30T01:07:34.635" v="1078"/>
          <ac:inkMkLst>
            <pc:docMk/>
            <pc:sldMk cId="71608868" sldId="357"/>
            <ac:inkMk id="20" creationId="{FB0DB0A7-B092-AE12-C6FA-422F72DB5486}"/>
          </ac:inkMkLst>
        </pc:inkChg>
        <pc:inkChg chg="add del">
          <ac:chgData name="Tim Cook" userId="d1c7cfb340f2c7ab" providerId="LiveId" clId="{94ABAA74-F265-4792-AE84-1D4BC321FEFF}" dt="2023-01-30T01:07:34.627" v="1067"/>
          <ac:inkMkLst>
            <pc:docMk/>
            <pc:sldMk cId="71608868" sldId="357"/>
            <ac:inkMk id="21" creationId="{C33CAAD6-53A8-824D-5461-C7AFBC7515E6}"/>
          </ac:inkMkLst>
        </pc:inkChg>
        <pc:inkChg chg="add del">
          <ac:chgData name="Tim Cook" userId="d1c7cfb340f2c7ab" providerId="LiveId" clId="{94ABAA74-F265-4792-AE84-1D4BC321FEFF}" dt="2023-01-30T01:07:34.635" v="1077"/>
          <ac:inkMkLst>
            <pc:docMk/>
            <pc:sldMk cId="71608868" sldId="357"/>
            <ac:inkMk id="22" creationId="{B7EE16BA-C97F-A60A-FF33-E5F472D056FF}"/>
          </ac:inkMkLst>
        </pc:inkChg>
        <pc:inkChg chg="add del">
          <ac:chgData name="Tim Cook" userId="d1c7cfb340f2c7ab" providerId="LiveId" clId="{94ABAA74-F265-4792-AE84-1D4BC321FEFF}" dt="2023-01-30T01:07:34.635" v="1076"/>
          <ac:inkMkLst>
            <pc:docMk/>
            <pc:sldMk cId="71608868" sldId="357"/>
            <ac:inkMk id="23" creationId="{F27DC129-3C55-2419-7326-75D0304C36AE}"/>
          </ac:inkMkLst>
        </pc:inkChg>
        <pc:inkChg chg="add del">
          <ac:chgData name="Tim Cook" userId="d1c7cfb340f2c7ab" providerId="LiveId" clId="{94ABAA74-F265-4792-AE84-1D4BC321FEFF}" dt="2023-01-30T01:07:34.627" v="1066"/>
          <ac:inkMkLst>
            <pc:docMk/>
            <pc:sldMk cId="71608868" sldId="357"/>
            <ac:inkMk id="24" creationId="{DAC9B572-92A6-2C52-06A9-A6F5C71B44B4}"/>
          </ac:inkMkLst>
        </pc:inkChg>
        <pc:inkChg chg="add del">
          <ac:chgData name="Tim Cook" userId="d1c7cfb340f2c7ab" providerId="LiveId" clId="{94ABAA74-F265-4792-AE84-1D4BC321FEFF}" dt="2023-01-30T01:07:34.627" v="1069"/>
          <ac:inkMkLst>
            <pc:docMk/>
            <pc:sldMk cId="71608868" sldId="357"/>
            <ac:inkMk id="25" creationId="{16571EEE-9838-34D5-A595-6712B808A695}"/>
          </ac:inkMkLst>
        </pc:inkChg>
        <pc:inkChg chg="add del">
          <ac:chgData name="Tim Cook" userId="d1c7cfb340f2c7ab" providerId="LiveId" clId="{94ABAA74-F265-4792-AE84-1D4BC321FEFF}" dt="2023-01-30T01:07:34.635" v="1080"/>
          <ac:inkMkLst>
            <pc:docMk/>
            <pc:sldMk cId="71608868" sldId="357"/>
            <ac:inkMk id="26" creationId="{01CACF52-2FF9-CC4E-83EE-F569CA79D348}"/>
          </ac:inkMkLst>
        </pc:inkChg>
        <pc:inkChg chg="add del">
          <ac:chgData name="Tim Cook" userId="d1c7cfb340f2c7ab" providerId="LiveId" clId="{94ABAA74-F265-4792-AE84-1D4BC321FEFF}" dt="2023-01-30T01:07:34.635" v="1079"/>
          <ac:inkMkLst>
            <pc:docMk/>
            <pc:sldMk cId="71608868" sldId="357"/>
            <ac:inkMk id="27" creationId="{D8F30E94-E55E-74A1-2246-9A840956F988}"/>
          </ac:inkMkLst>
        </pc:inkChg>
        <pc:inkChg chg="add del">
          <ac:chgData name="Tim Cook" userId="d1c7cfb340f2c7ab" providerId="LiveId" clId="{94ABAA74-F265-4792-AE84-1D4BC321FEFF}" dt="2023-01-30T01:07:34.632" v="1075"/>
          <ac:inkMkLst>
            <pc:docMk/>
            <pc:sldMk cId="71608868" sldId="357"/>
            <ac:inkMk id="28" creationId="{E323D6BB-1D7A-F47F-9FBC-0F1FEC4F7554}"/>
          </ac:inkMkLst>
        </pc:inkChg>
        <pc:inkChg chg="add del">
          <ac:chgData name="Tim Cook" userId="d1c7cfb340f2c7ab" providerId="LiveId" clId="{94ABAA74-F265-4792-AE84-1D4BC321FEFF}" dt="2023-01-30T01:07:34.627" v="1071"/>
          <ac:inkMkLst>
            <pc:docMk/>
            <pc:sldMk cId="71608868" sldId="357"/>
            <ac:inkMk id="29" creationId="{2C66AF65-E537-0F7A-5573-BAD57B981732}"/>
          </ac:inkMkLst>
        </pc:inkChg>
        <pc:inkChg chg="add del">
          <ac:chgData name="Tim Cook" userId="d1c7cfb340f2c7ab" providerId="LiveId" clId="{94ABAA74-F265-4792-AE84-1D4BC321FEFF}" dt="2023-01-30T01:07:34.627" v="1072"/>
          <ac:inkMkLst>
            <pc:docMk/>
            <pc:sldMk cId="71608868" sldId="357"/>
            <ac:inkMk id="30" creationId="{3BF31332-2445-5D70-5735-74046485582D}"/>
          </ac:inkMkLst>
        </pc:inkChg>
        <pc:inkChg chg="add del">
          <ac:chgData name="Tim Cook" userId="d1c7cfb340f2c7ab" providerId="LiveId" clId="{94ABAA74-F265-4792-AE84-1D4BC321FEFF}" dt="2023-01-30T01:07:34.627" v="1073"/>
          <ac:inkMkLst>
            <pc:docMk/>
            <pc:sldMk cId="71608868" sldId="357"/>
            <ac:inkMk id="31" creationId="{66780ABD-823F-4FC7-FCFD-573481230D36}"/>
          </ac:inkMkLst>
        </pc:inkChg>
        <pc:inkChg chg="add del mod">
          <ac:chgData name="Tim Cook" userId="d1c7cfb340f2c7ab" providerId="LiveId" clId="{94ABAA74-F265-4792-AE84-1D4BC321FEFF}" dt="2023-01-30T01:08:57.885" v="1264"/>
          <ac:inkMkLst>
            <pc:docMk/>
            <pc:sldMk cId="71608868" sldId="357"/>
            <ac:inkMk id="32" creationId="{AF710096-A75C-7570-5AD2-AE0523FBB8DA}"/>
          </ac:inkMkLst>
        </pc:inkChg>
        <pc:inkChg chg="add del mod">
          <ac:chgData name="Tim Cook" userId="d1c7cfb340f2c7ab" providerId="LiveId" clId="{94ABAA74-F265-4792-AE84-1D4BC321FEFF}" dt="2023-01-30T01:08:57.876" v="1227"/>
          <ac:inkMkLst>
            <pc:docMk/>
            <pc:sldMk cId="71608868" sldId="357"/>
            <ac:inkMk id="33" creationId="{1F14809A-1C82-1941-5548-0FBFB95584B9}"/>
          </ac:inkMkLst>
        </pc:inkChg>
        <pc:inkChg chg="add del mod">
          <ac:chgData name="Tim Cook" userId="d1c7cfb340f2c7ab" providerId="LiveId" clId="{94ABAA74-F265-4792-AE84-1D4BC321FEFF}" dt="2023-01-30T01:08:57.876" v="1206"/>
          <ac:inkMkLst>
            <pc:docMk/>
            <pc:sldMk cId="71608868" sldId="357"/>
            <ac:inkMk id="34" creationId="{AF4F04B8-2BEA-90EF-0B8F-848E6C3C645F}"/>
          </ac:inkMkLst>
        </pc:inkChg>
        <pc:inkChg chg="add del mod">
          <ac:chgData name="Tim Cook" userId="d1c7cfb340f2c7ab" providerId="LiveId" clId="{94ABAA74-F265-4792-AE84-1D4BC321FEFF}" dt="2023-01-30T01:08:57.876" v="1224"/>
          <ac:inkMkLst>
            <pc:docMk/>
            <pc:sldMk cId="71608868" sldId="357"/>
            <ac:inkMk id="35" creationId="{6C8C38FA-106F-8AFA-B302-70F7935594A6}"/>
          </ac:inkMkLst>
        </pc:inkChg>
        <pc:inkChg chg="add del mod">
          <ac:chgData name="Tim Cook" userId="d1c7cfb340f2c7ab" providerId="LiveId" clId="{94ABAA74-F265-4792-AE84-1D4BC321FEFF}" dt="2023-01-30T01:08:57.885" v="1258"/>
          <ac:inkMkLst>
            <pc:docMk/>
            <pc:sldMk cId="71608868" sldId="357"/>
            <ac:inkMk id="36" creationId="{FA29B178-5D3E-EC58-B36B-9A9A570F598B}"/>
          </ac:inkMkLst>
        </pc:inkChg>
        <pc:inkChg chg="add del mod">
          <ac:chgData name="Tim Cook" userId="d1c7cfb340f2c7ab" providerId="LiveId" clId="{94ABAA74-F265-4792-AE84-1D4BC321FEFF}" dt="2023-01-30T01:08:57.885" v="1255"/>
          <ac:inkMkLst>
            <pc:docMk/>
            <pc:sldMk cId="71608868" sldId="357"/>
            <ac:inkMk id="37" creationId="{E4A147CA-E75B-F739-FB28-1653052B8B44}"/>
          </ac:inkMkLst>
        </pc:inkChg>
        <pc:inkChg chg="add del mod">
          <ac:chgData name="Tim Cook" userId="d1c7cfb340f2c7ab" providerId="LiveId" clId="{94ABAA74-F265-4792-AE84-1D4BC321FEFF}" dt="2023-01-30T01:08:57.876" v="1191"/>
          <ac:inkMkLst>
            <pc:docMk/>
            <pc:sldMk cId="71608868" sldId="357"/>
            <ac:inkMk id="38" creationId="{91FFC77F-804E-E74E-CC25-C87B3A2C62F8}"/>
          </ac:inkMkLst>
        </pc:inkChg>
        <pc:inkChg chg="add del mod">
          <ac:chgData name="Tim Cook" userId="d1c7cfb340f2c7ab" providerId="LiveId" clId="{94ABAA74-F265-4792-AE84-1D4BC321FEFF}" dt="2023-01-30T01:08:57.885" v="1251"/>
          <ac:inkMkLst>
            <pc:docMk/>
            <pc:sldMk cId="71608868" sldId="357"/>
            <ac:inkMk id="39" creationId="{AA538953-C470-1E74-6297-93538F425B6D}"/>
          </ac:inkMkLst>
        </pc:inkChg>
        <pc:inkChg chg="add del mod">
          <ac:chgData name="Tim Cook" userId="d1c7cfb340f2c7ab" providerId="LiveId" clId="{94ABAA74-F265-4792-AE84-1D4BC321FEFF}" dt="2023-01-30T01:08:57.876" v="1222"/>
          <ac:inkMkLst>
            <pc:docMk/>
            <pc:sldMk cId="71608868" sldId="357"/>
            <ac:inkMk id="40" creationId="{AEB74942-B02D-6473-097E-4E6175A16A9B}"/>
          </ac:inkMkLst>
        </pc:inkChg>
        <pc:inkChg chg="add del mod">
          <ac:chgData name="Tim Cook" userId="d1c7cfb340f2c7ab" providerId="LiveId" clId="{94ABAA74-F265-4792-AE84-1D4BC321FEFF}" dt="2023-01-30T01:08:57.885" v="1237"/>
          <ac:inkMkLst>
            <pc:docMk/>
            <pc:sldMk cId="71608868" sldId="357"/>
            <ac:inkMk id="41" creationId="{6906FEA1-2327-89CA-089E-CD04440D0AF4}"/>
          </ac:inkMkLst>
        </pc:inkChg>
        <pc:inkChg chg="add del mod">
          <ac:chgData name="Tim Cook" userId="d1c7cfb340f2c7ab" providerId="LiveId" clId="{94ABAA74-F265-4792-AE84-1D4BC321FEFF}" dt="2023-01-30T01:08:57.885" v="1259"/>
          <ac:inkMkLst>
            <pc:docMk/>
            <pc:sldMk cId="71608868" sldId="357"/>
            <ac:inkMk id="42" creationId="{2C8FF357-0611-B668-98E7-A6124966AAFA}"/>
          </ac:inkMkLst>
        </pc:inkChg>
        <pc:inkChg chg="add del mod">
          <ac:chgData name="Tim Cook" userId="d1c7cfb340f2c7ab" providerId="LiveId" clId="{94ABAA74-F265-4792-AE84-1D4BC321FEFF}" dt="2023-01-30T01:08:57.876" v="1213"/>
          <ac:inkMkLst>
            <pc:docMk/>
            <pc:sldMk cId="71608868" sldId="357"/>
            <ac:inkMk id="43" creationId="{9A467986-3CA2-2C3A-8B85-3163569A8F74}"/>
          </ac:inkMkLst>
        </pc:inkChg>
        <pc:inkChg chg="add del mod">
          <ac:chgData name="Tim Cook" userId="d1c7cfb340f2c7ab" providerId="LiveId" clId="{94ABAA74-F265-4792-AE84-1D4BC321FEFF}" dt="2023-01-30T01:08:57.885" v="1256"/>
          <ac:inkMkLst>
            <pc:docMk/>
            <pc:sldMk cId="71608868" sldId="357"/>
            <ac:inkMk id="44" creationId="{2C102D4A-8ED4-9C00-6C66-FFF6FCFF231F}"/>
          </ac:inkMkLst>
        </pc:inkChg>
        <pc:inkChg chg="add del">
          <ac:chgData name="Tim Cook" userId="d1c7cfb340f2c7ab" providerId="LiveId" clId="{94ABAA74-F265-4792-AE84-1D4BC321FEFF}" dt="2023-01-30T01:08:57.885" v="1246"/>
          <ac:inkMkLst>
            <pc:docMk/>
            <pc:sldMk cId="71608868" sldId="357"/>
            <ac:inkMk id="45" creationId="{9922B213-4849-FD20-7C1A-005E39A199A9}"/>
          </ac:inkMkLst>
        </pc:inkChg>
        <pc:inkChg chg="add del mod">
          <ac:chgData name="Tim Cook" userId="d1c7cfb340f2c7ab" providerId="LiveId" clId="{94ABAA74-F265-4792-AE84-1D4BC321FEFF}" dt="2023-01-30T01:08:57.885" v="1248"/>
          <ac:inkMkLst>
            <pc:docMk/>
            <pc:sldMk cId="71608868" sldId="357"/>
            <ac:inkMk id="46" creationId="{B5F2F91C-A5F6-DA17-C319-EF8D044B9094}"/>
          </ac:inkMkLst>
        </pc:inkChg>
        <pc:inkChg chg="add del mod">
          <ac:chgData name="Tim Cook" userId="d1c7cfb340f2c7ab" providerId="LiveId" clId="{94ABAA74-F265-4792-AE84-1D4BC321FEFF}" dt="2023-01-30T01:08:57.876" v="1202"/>
          <ac:inkMkLst>
            <pc:docMk/>
            <pc:sldMk cId="71608868" sldId="357"/>
            <ac:inkMk id="47" creationId="{537BD0DD-C66A-0DCB-7D6F-C105C9119209}"/>
          </ac:inkMkLst>
        </pc:inkChg>
        <pc:inkChg chg="add del mod">
          <ac:chgData name="Tim Cook" userId="d1c7cfb340f2c7ab" providerId="LiveId" clId="{94ABAA74-F265-4792-AE84-1D4BC321FEFF}" dt="2023-01-30T01:08:57.876" v="1192"/>
          <ac:inkMkLst>
            <pc:docMk/>
            <pc:sldMk cId="71608868" sldId="357"/>
            <ac:inkMk id="48" creationId="{1D661B99-DB4F-32A4-C890-6C5B0153DC24}"/>
          </ac:inkMkLst>
        </pc:inkChg>
        <pc:inkChg chg="add del mod">
          <ac:chgData name="Tim Cook" userId="d1c7cfb340f2c7ab" providerId="LiveId" clId="{94ABAA74-F265-4792-AE84-1D4BC321FEFF}" dt="2023-01-30T01:08:57.885" v="1235"/>
          <ac:inkMkLst>
            <pc:docMk/>
            <pc:sldMk cId="71608868" sldId="357"/>
            <ac:inkMk id="49" creationId="{C623DA3E-1EC5-DF3E-EBFB-3399ECF102FE}"/>
          </ac:inkMkLst>
        </pc:inkChg>
        <pc:inkChg chg="add del mod">
          <ac:chgData name="Tim Cook" userId="d1c7cfb340f2c7ab" providerId="LiveId" clId="{94ABAA74-F265-4792-AE84-1D4BC321FEFF}" dt="2023-01-30T01:08:57.885" v="1238"/>
          <ac:inkMkLst>
            <pc:docMk/>
            <pc:sldMk cId="71608868" sldId="357"/>
            <ac:inkMk id="50" creationId="{4C82A14B-C89A-51E5-7BF9-447C07B47443}"/>
          </ac:inkMkLst>
        </pc:inkChg>
        <pc:inkChg chg="add del mod">
          <ac:chgData name="Tim Cook" userId="d1c7cfb340f2c7ab" providerId="LiveId" clId="{94ABAA74-F265-4792-AE84-1D4BC321FEFF}" dt="2023-01-30T01:08:57.869" v="1190"/>
          <ac:inkMkLst>
            <pc:docMk/>
            <pc:sldMk cId="71608868" sldId="357"/>
            <ac:inkMk id="51" creationId="{87799AF9-983C-922C-9E8A-A986BEC4EE53}"/>
          </ac:inkMkLst>
        </pc:inkChg>
        <pc:inkChg chg="add del mod">
          <ac:chgData name="Tim Cook" userId="d1c7cfb340f2c7ab" providerId="LiveId" clId="{94ABAA74-F265-4792-AE84-1D4BC321FEFF}" dt="2023-01-30T01:08:57.885" v="1261"/>
          <ac:inkMkLst>
            <pc:docMk/>
            <pc:sldMk cId="71608868" sldId="357"/>
            <ac:inkMk id="52" creationId="{82404B01-21C0-2CD4-F702-35903557DEEC}"/>
          </ac:inkMkLst>
        </pc:inkChg>
        <pc:inkChg chg="add del mod">
          <ac:chgData name="Tim Cook" userId="d1c7cfb340f2c7ab" providerId="LiveId" clId="{94ABAA74-F265-4792-AE84-1D4BC321FEFF}" dt="2023-01-30T01:08:57.876" v="1217"/>
          <ac:inkMkLst>
            <pc:docMk/>
            <pc:sldMk cId="71608868" sldId="357"/>
            <ac:inkMk id="53" creationId="{55C1F83A-E6D2-CB84-D8BC-9772B138E921}"/>
          </ac:inkMkLst>
        </pc:inkChg>
        <pc:inkChg chg="add del mod">
          <ac:chgData name="Tim Cook" userId="d1c7cfb340f2c7ab" providerId="LiveId" clId="{94ABAA74-F265-4792-AE84-1D4BC321FEFF}" dt="2023-01-30T01:08:57.885" v="1253"/>
          <ac:inkMkLst>
            <pc:docMk/>
            <pc:sldMk cId="71608868" sldId="357"/>
            <ac:inkMk id="54" creationId="{E5364A9B-1584-F7E8-AE7B-0FC4617318DC}"/>
          </ac:inkMkLst>
        </pc:inkChg>
        <pc:inkChg chg="add del mod">
          <ac:chgData name="Tim Cook" userId="d1c7cfb340f2c7ab" providerId="LiveId" clId="{94ABAA74-F265-4792-AE84-1D4BC321FEFF}" dt="2023-01-30T01:08:57.876" v="1209"/>
          <ac:inkMkLst>
            <pc:docMk/>
            <pc:sldMk cId="71608868" sldId="357"/>
            <ac:inkMk id="55" creationId="{905B7B29-E938-52BC-C675-B81E3B9A2481}"/>
          </ac:inkMkLst>
        </pc:inkChg>
        <pc:inkChg chg="add del mod">
          <ac:chgData name="Tim Cook" userId="d1c7cfb340f2c7ab" providerId="LiveId" clId="{94ABAA74-F265-4792-AE84-1D4BC321FEFF}" dt="2023-01-30T01:08:57.876" v="1228"/>
          <ac:inkMkLst>
            <pc:docMk/>
            <pc:sldMk cId="71608868" sldId="357"/>
            <ac:inkMk id="56" creationId="{1B72E035-96D9-2FEB-670E-3EBCAEA983AC}"/>
          </ac:inkMkLst>
        </pc:inkChg>
        <pc:inkChg chg="add del mod">
          <ac:chgData name="Tim Cook" userId="d1c7cfb340f2c7ab" providerId="LiveId" clId="{94ABAA74-F265-4792-AE84-1D4BC321FEFF}" dt="2023-01-30T01:08:57.876" v="1194"/>
          <ac:inkMkLst>
            <pc:docMk/>
            <pc:sldMk cId="71608868" sldId="357"/>
            <ac:inkMk id="57" creationId="{8CCAA2A4-1810-3AA2-E372-42F353C0B998}"/>
          </ac:inkMkLst>
        </pc:inkChg>
        <pc:inkChg chg="add del mod">
          <ac:chgData name="Tim Cook" userId="d1c7cfb340f2c7ab" providerId="LiveId" clId="{94ABAA74-F265-4792-AE84-1D4BC321FEFF}" dt="2023-01-30T01:08:57.876" v="1226"/>
          <ac:inkMkLst>
            <pc:docMk/>
            <pc:sldMk cId="71608868" sldId="357"/>
            <ac:inkMk id="64" creationId="{E002DC4A-39E4-62DF-1420-E30CF57C3994}"/>
          </ac:inkMkLst>
        </pc:inkChg>
        <pc:inkChg chg="add del mod">
          <ac:chgData name="Tim Cook" userId="d1c7cfb340f2c7ab" providerId="LiveId" clId="{94ABAA74-F265-4792-AE84-1D4BC321FEFF}" dt="2023-01-30T01:08:57.885" v="1240"/>
          <ac:inkMkLst>
            <pc:docMk/>
            <pc:sldMk cId="71608868" sldId="357"/>
            <ac:inkMk id="65" creationId="{A81869A5-33EE-740B-9269-50B6A55F16F9}"/>
          </ac:inkMkLst>
        </pc:inkChg>
        <pc:inkChg chg="add del mod">
          <ac:chgData name="Tim Cook" userId="d1c7cfb340f2c7ab" providerId="LiveId" clId="{94ABAA74-F265-4792-AE84-1D4BC321FEFF}" dt="2023-01-30T01:08:57.876" v="1229"/>
          <ac:inkMkLst>
            <pc:docMk/>
            <pc:sldMk cId="71608868" sldId="357"/>
            <ac:inkMk id="66" creationId="{494513F7-039D-6C2D-77F6-EF5B3D6F9D4D}"/>
          </ac:inkMkLst>
        </pc:inkChg>
        <pc:inkChg chg="add del mod">
          <ac:chgData name="Tim Cook" userId="d1c7cfb340f2c7ab" providerId="LiveId" clId="{94ABAA74-F265-4792-AE84-1D4BC321FEFF}" dt="2023-01-30T01:08:57.885" v="1252"/>
          <ac:inkMkLst>
            <pc:docMk/>
            <pc:sldMk cId="71608868" sldId="357"/>
            <ac:inkMk id="67" creationId="{6268C54A-5B51-5F99-FDDB-6EB4736186E4}"/>
          </ac:inkMkLst>
        </pc:inkChg>
        <pc:inkChg chg="add del mod">
          <ac:chgData name="Tim Cook" userId="d1c7cfb340f2c7ab" providerId="LiveId" clId="{94ABAA74-F265-4792-AE84-1D4BC321FEFF}" dt="2023-01-30T01:08:57.876" v="1196"/>
          <ac:inkMkLst>
            <pc:docMk/>
            <pc:sldMk cId="71608868" sldId="357"/>
            <ac:inkMk id="68" creationId="{95DBBC70-D449-0EBD-A52D-A41E3225201D}"/>
          </ac:inkMkLst>
        </pc:inkChg>
        <pc:inkChg chg="add del mod">
          <ac:chgData name="Tim Cook" userId="d1c7cfb340f2c7ab" providerId="LiveId" clId="{94ABAA74-F265-4792-AE84-1D4BC321FEFF}" dt="2023-01-30T01:08:57.885" v="1231"/>
          <ac:inkMkLst>
            <pc:docMk/>
            <pc:sldMk cId="71608868" sldId="357"/>
            <ac:inkMk id="69" creationId="{9C345A88-8D2F-2EE0-7C79-5DE1954FFF74}"/>
          </ac:inkMkLst>
        </pc:inkChg>
        <pc:inkChg chg="add del mod">
          <ac:chgData name="Tim Cook" userId="d1c7cfb340f2c7ab" providerId="LiveId" clId="{94ABAA74-F265-4792-AE84-1D4BC321FEFF}" dt="2023-01-30T01:08:57.885" v="1263"/>
          <ac:inkMkLst>
            <pc:docMk/>
            <pc:sldMk cId="71608868" sldId="357"/>
            <ac:inkMk id="70" creationId="{5B70B04F-176D-5D2A-C7DB-3C8F76B9DE41}"/>
          </ac:inkMkLst>
        </pc:inkChg>
        <pc:inkChg chg="add del mod">
          <ac:chgData name="Tim Cook" userId="d1c7cfb340f2c7ab" providerId="LiveId" clId="{94ABAA74-F265-4792-AE84-1D4BC321FEFF}" dt="2023-01-30T01:08:57.885" v="1257"/>
          <ac:inkMkLst>
            <pc:docMk/>
            <pc:sldMk cId="71608868" sldId="357"/>
            <ac:inkMk id="71" creationId="{F5A94D61-F29E-66EE-C83A-CA7298B5D66C}"/>
          </ac:inkMkLst>
        </pc:inkChg>
        <pc:inkChg chg="add del mod">
          <ac:chgData name="Tim Cook" userId="d1c7cfb340f2c7ab" providerId="LiveId" clId="{94ABAA74-F265-4792-AE84-1D4BC321FEFF}" dt="2023-01-30T01:08:57.876" v="1203"/>
          <ac:inkMkLst>
            <pc:docMk/>
            <pc:sldMk cId="71608868" sldId="357"/>
            <ac:inkMk id="72" creationId="{1074B056-D197-F026-EEA1-FAE3D85DCE3C}"/>
          </ac:inkMkLst>
        </pc:inkChg>
        <pc:inkChg chg="add del mod">
          <ac:chgData name="Tim Cook" userId="d1c7cfb340f2c7ab" providerId="LiveId" clId="{94ABAA74-F265-4792-AE84-1D4BC321FEFF}" dt="2023-01-30T01:08:57.885" v="1232"/>
          <ac:inkMkLst>
            <pc:docMk/>
            <pc:sldMk cId="71608868" sldId="357"/>
            <ac:inkMk id="73" creationId="{43792966-E2AB-F8C0-FE56-302C8356EEBE}"/>
          </ac:inkMkLst>
        </pc:inkChg>
        <pc:inkChg chg="add del mod">
          <ac:chgData name="Tim Cook" userId="d1c7cfb340f2c7ab" providerId="LiveId" clId="{94ABAA74-F265-4792-AE84-1D4BC321FEFF}" dt="2023-01-30T01:08:57.876" v="1195"/>
          <ac:inkMkLst>
            <pc:docMk/>
            <pc:sldMk cId="71608868" sldId="357"/>
            <ac:inkMk id="74" creationId="{A1A41D95-7948-778E-631A-E95C0FB554BA}"/>
          </ac:inkMkLst>
        </pc:inkChg>
        <pc:inkChg chg="add del mod">
          <ac:chgData name="Tim Cook" userId="d1c7cfb340f2c7ab" providerId="LiveId" clId="{94ABAA74-F265-4792-AE84-1D4BC321FEFF}" dt="2023-01-30T01:08:57.876" v="1208"/>
          <ac:inkMkLst>
            <pc:docMk/>
            <pc:sldMk cId="71608868" sldId="357"/>
            <ac:inkMk id="75" creationId="{453BBAAF-0745-5D0B-6A0F-527958192A86}"/>
          </ac:inkMkLst>
        </pc:inkChg>
        <pc:inkChg chg="add del mod">
          <ac:chgData name="Tim Cook" userId="d1c7cfb340f2c7ab" providerId="LiveId" clId="{94ABAA74-F265-4792-AE84-1D4BC321FEFF}" dt="2023-01-30T01:08:57.885" v="1249"/>
          <ac:inkMkLst>
            <pc:docMk/>
            <pc:sldMk cId="71608868" sldId="357"/>
            <ac:inkMk id="76" creationId="{EB6F59E9-BB99-B329-9A4F-BAE53C5A5844}"/>
          </ac:inkMkLst>
        </pc:inkChg>
        <pc:inkChg chg="add del mod">
          <ac:chgData name="Tim Cook" userId="d1c7cfb340f2c7ab" providerId="LiveId" clId="{94ABAA74-F265-4792-AE84-1D4BC321FEFF}" dt="2023-01-30T01:08:57.876" v="1219"/>
          <ac:inkMkLst>
            <pc:docMk/>
            <pc:sldMk cId="71608868" sldId="357"/>
            <ac:inkMk id="77" creationId="{E35871A3-0892-6178-0C45-417C8EA021CB}"/>
          </ac:inkMkLst>
        </pc:inkChg>
        <pc:inkChg chg="add del mod">
          <ac:chgData name="Tim Cook" userId="d1c7cfb340f2c7ab" providerId="LiveId" clId="{94ABAA74-F265-4792-AE84-1D4BC321FEFF}" dt="2023-01-30T01:08:57.876" v="1198"/>
          <ac:inkMkLst>
            <pc:docMk/>
            <pc:sldMk cId="71608868" sldId="357"/>
            <ac:inkMk id="78" creationId="{1C47EA04-8EC7-4274-6E9D-685B407CB4EA}"/>
          </ac:inkMkLst>
        </pc:inkChg>
        <pc:inkChg chg="add del mod">
          <ac:chgData name="Tim Cook" userId="d1c7cfb340f2c7ab" providerId="LiveId" clId="{94ABAA74-F265-4792-AE84-1D4BC321FEFF}" dt="2023-01-30T01:08:57.876" v="1210"/>
          <ac:inkMkLst>
            <pc:docMk/>
            <pc:sldMk cId="71608868" sldId="357"/>
            <ac:inkMk id="79" creationId="{F1BCD264-DE6C-ACCE-CEE3-8E81052F7764}"/>
          </ac:inkMkLst>
        </pc:inkChg>
        <pc:inkChg chg="add del mod">
          <ac:chgData name="Tim Cook" userId="d1c7cfb340f2c7ab" providerId="LiveId" clId="{94ABAA74-F265-4792-AE84-1D4BC321FEFF}" dt="2023-01-30T01:08:57.876" v="1205"/>
          <ac:inkMkLst>
            <pc:docMk/>
            <pc:sldMk cId="71608868" sldId="357"/>
            <ac:inkMk id="80" creationId="{115FBDB8-11A9-11C9-B72E-66BDF330BC92}"/>
          </ac:inkMkLst>
        </pc:inkChg>
        <pc:inkChg chg="add del mod">
          <ac:chgData name="Tim Cook" userId="d1c7cfb340f2c7ab" providerId="LiveId" clId="{94ABAA74-F265-4792-AE84-1D4BC321FEFF}" dt="2023-01-30T01:08:57.876" v="1221"/>
          <ac:inkMkLst>
            <pc:docMk/>
            <pc:sldMk cId="71608868" sldId="357"/>
            <ac:inkMk id="81" creationId="{C9C2DF5A-B255-7514-8374-2DCB44D08610}"/>
          </ac:inkMkLst>
        </pc:inkChg>
        <pc:inkChg chg="add del mod">
          <ac:chgData name="Tim Cook" userId="d1c7cfb340f2c7ab" providerId="LiveId" clId="{94ABAA74-F265-4792-AE84-1D4BC321FEFF}" dt="2023-01-30T01:08:14.172" v="1138"/>
          <ac:inkMkLst>
            <pc:docMk/>
            <pc:sldMk cId="71608868" sldId="357"/>
            <ac:inkMk id="82" creationId="{EB6F051D-1799-73B8-5293-C02F430AE0AF}"/>
          </ac:inkMkLst>
        </pc:inkChg>
        <pc:inkChg chg="add del mod">
          <ac:chgData name="Tim Cook" userId="d1c7cfb340f2c7ab" providerId="LiveId" clId="{94ABAA74-F265-4792-AE84-1D4BC321FEFF}" dt="2023-01-30T01:08:14.172" v="1139"/>
          <ac:inkMkLst>
            <pc:docMk/>
            <pc:sldMk cId="71608868" sldId="357"/>
            <ac:inkMk id="83" creationId="{28AE8FA8-9ADF-2F64-46DA-FA6A82FD3859}"/>
          </ac:inkMkLst>
        </pc:inkChg>
        <pc:inkChg chg="add del mod">
          <ac:chgData name="Tim Cook" userId="d1c7cfb340f2c7ab" providerId="LiveId" clId="{94ABAA74-F265-4792-AE84-1D4BC321FEFF}" dt="2023-01-30T01:08:14.173" v="1141"/>
          <ac:inkMkLst>
            <pc:docMk/>
            <pc:sldMk cId="71608868" sldId="357"/>
            <ac:inkMk id="84" creationId="{B2C33AE5-16FA-0093-2E99-0266A6D03CD7}"/>
          </ac:inkMkLst>
        </pc:inkChg>
        <pc:inkChg chg="add del">
          <ac:chgData name="Tim Cook" userId="d1c7cfb340f2c7ab" providerId="LiveId" clId="{94ABAA74-F265-4792-AE84-1D4BC321FEFF}" dt="2023-01-30T01:08:14.173" v="1140"/>
          <ac:inkMkLst>
            <pc:docMk/>
            <pc:sldMk cId="71608868" sldId="357"/>
            <ac:inkMk id="85" creationId="{4AC60AF7-1BDF-9387-244C-8FCBFE3E9DB4}"/>
          </ac:inkMkLst>
        </pc:inkChg>
        <pc:inkChg chg="add del">
          <ac:chgData name="Tim Cook" userId="d1c7cfb340f2c7ab" providerId="LiveId" clId="{94ABAA74-F265-4792-AE84-1D4BC321FEFF}" dt="2023-01-30T01:08:14.164" v="1137"/>
          <ac:inkMkLst>
            <pc:docMk/>
            <pc:sldMk cId="71608868" sldId="357"/>
            <ac:inkMk id="86" creationId="{92D6A67B-A858-E748-217E-5DD8D725B423}"/>
          </ac:inkMkLst>
        </pc:inkChg>
        <pc:inkChg chg="add del mod">
          <ac:chgData name="Tim Cook" userId="d1c7cfb340f2c7ab" providerId="LiveId" clId="{94ABAA74-F265-4792-AE84-1D4BC321FEFF}" dt="2023-01-30T01:08:57.876" v="1207"/>
          <ac:inkMkLst>
            <pc:docMk/>
            <pc:sldMk cId="71608868" sldId="357"/>
            <ac:inkMk id="92" creationId="{C7F37027-3350-E128-D937-8C37A78A4481}"/>
          </ac:inkMkLst>
        </pc:inkChg>
        <pc:inkChg chg="add del mod">
          <ac:chgData name="Tim Cook" userId="d1c7cfb340f2c7ab" providerId="LiveId" clId="{94ABAA74-F265-4792-AE84-1D4BC321FEFF}" dt="2023-01-30T01:08:57.876" v="1214"/>
          <ac:inkMkLst>
            <pc:docMk/>
            <pc:sldMk cId="71608868" sldId="357"/>
            <ac:inkMk id="93" creationId="{F01C6D9E-BE53-DCA7-0C29-10ACDA10D1CF}"/>
          </ac:inkMkLst>
        </pc:inkChg>
        <pc:inkChg chg="add del mod">
          <ac:chgData name="Tim Cook" userId="d1c7cfb340f2c7ab" providerId="LiveId" clId="{94ABAA74-F265-4792-AE84-1D4BC321FEFF}" dt="2023-01-30T01:08:57.876" v="1201"/>
          <ac:inkMkLst>
            <pc:docMk/>
            <pc:sldMk cId="71608868" sldId="357"/>
            <ac:inkMk id="94" creationId="{4AB908F1-57F7-55DC-7099-9F21EE1D487F}"/>
          </ac:inkMkLst>
        </pc:inkChg>
        <pc:inkChg chg="add del mod">
          <ac:chgData name="Tim Cook" userId="d1c7cfb340f2c7ab" providerId="LiveId" clId="{94ABAA74-F265-4792-AE84-1D4BC321FEFF}" dt="2023-01-30T01:08:57.885" v="1236"/>
          <ac:inkMkLst>
            <pc:docMk/>
            <pc:sldMk cId="71608868" sldId="357"/>
            <ac:inkMk id="95" creationId="{F5E4EB9B-BBEC-C6BA-F25C-468582C3CE5C}"/>
          </ac:inkMkLst>
        </pc:inkChg>
        <pc:inkChg chg="add del mod">
          <ac:chgData name="Tim Cook" userId="d1c7cfb340f2c7ab" providerId="LiveId" clId="{94ABAA74-F265-4792-AE84-1D4BC321FEFF}" dt="2023-01-30T01:08:57.885" v="1245"/>
          <ac:inkMkLst>
            <pc:docMk/>
            <pc:sldMk cId="71608868" sldId="357"/>
            <ac:inkMk id="96" creationId="{C4668F78-DFDF-14E2-5C62-2A00120692D0}"/>
          </ac:inkMkLst>
        </pc:inkChg>
        <pc:inkChg chg="add del mod">
          <ac:chgData name="Tim Cook" userId="d1c7cfb340f2c7ab" providerId="LiveId" clId="{94ABAA74-F265-4792-AE84-1D4BC321FEFF}" dt="2023-01-30T01:08:57.876" v="1220"/>
          <ac:inkMkLst>
            <pc:docMk/>
            <pc:sldMk cId="71608868" sldId="357"/>
            <ac:inkMk id="97" creationId="{A399DBC6-2284-A5B8-8CDE-65E84A1F0CBF}"/>
          </ac:inkMkLst>
        </pc:inkChg>
        <pc:inkChg chg="add del mod">
          <ac:chgData name="Tim Cook" userId="d1c7cfb340f2c7ab" providerId="LiveId" clId="{94ABAA74-F265-4792-AE84-1D4BC321FEFF}" dt="2023-01-30T01:08:57.876" v="1204"/>
          <ac:inkMkLst>
            <pc:docMk/>
            <pc:sldMk cId="71608868" sldId="357"/>
            <ac:inkMk id="98" creationId="{2E6B5E4F-E7D1-D09B-3B5C-2CDA9F797454}"/>
          </ac:inkMkLst>
        </pc:inkChg>
        <pc:inkChg chg="add del mod">
          <ac:chgData name="Tim Cook" userId="d1c7cfb340f2c7ab" providerId="LiveId" clId="{94ABAA74-F265-4792-AE84-1D4BC321FEFF}" dt="2023-01-30T01:08:57.885" v="1243"/>
          <ac:inkMkLst>
            <pc:docMk/>
            <pc:sldMk cId="71608868" sldId="357"/>
            <ac:inkMk id="99" creationId="{522D6AE0-7C9F-C75B-7A46-CAAEC13E6597}"/>
          </ac:inkMkLst>
        </pc:inkChg>
        <pc:inkChg chg="add del mod">
          <ac:chgData name="Tim Cook" userId="d1c7cfb340f2c7ab" providerId="LiveId" clId="{94ABAA74-F265-4792-AE84-1D4BC321FEFF}" dt="2023-01-30T01:08:57.876" v="1212"/>
          <ac:inkMkLst>
            <pc:docMk/>
            <pc:sldMk cId="71608868" sldId="357"/>
            <ac:inkMk id="101" creationId="{C8586034-4E19-8280-C308-CC84FA08C276}"/>
          </ac:inkMkLst>
        </pc:inkChg>
        <pc:inkChg chg="add del mod">
          <ac:chgData name="Tim Cook" userId="d1c7cfb340f2c7ab" providerId="LiveId" clId="{94ABAA74-F265-4792-AE84-1D4BC321FEFF}" dt="2023-01-30T01:08:57.885" v="1239"/>
          <ac:inkMkLst>
            <pc:docMk/>
            <pc:sldMk cId="71608868" sldId="357"/>
            <ac:inkMk id="102" creationId="{058598B7-44F1-2AA9-9977-57B2F8389BF6}"/>
          </ac:inkMkLst>
        </pc:inkChg>
        <pc:inkChg chg="add del mod">
          <ac:chgData name="Tim Cook" userId="d1c7cfb340f2c7ab" providerId="LiveId" clId="{94ABAA74-F265-4792-AE84-1D4BC321FEFF}" dt="2023-01-30T01:08:57.885" v="1254"/>
          <ac:inkMkLst>
            <pc:docMk/>
            <pc:sldMk cId="71608868" sldId="357"/>
            <ac:inkMk id="104" creationId="{CD3DD9DD-9C10-AEBB-AE00-CAA3381FB128}"/>
          </ac:inkMkLst>
        </pc:inkChg>
        <pc:inkChg chg="add del mod">
          <ac:chgData name="Tim Cook" userId="d1c7cfb340f2c7ab" providerId="LiveId" clId="{94ABAA74-F265-4792-AE84-1D4BC321FEFF}" dt="2023-01-30T01:08:57.876" v="1215"/>
          <ac:inkMkLst>
            <pc:docMk/>
            <pc:sldMk cId="71608868" sldId="357"/>
            <ac:inkMk id="105" creationId="{04D1C5DA-B626-3ABD-7BCA-991A99861F6F}"/>
          </ac:inkMkLst>
        </pc:inkChg>
        <pc:inkChg chg="add del mod">
          <ac:chgData name="Tim Cook" userId="d1c7cfb340f2c7ab" providerId="LiveId" clId="{94ABAA74-F265-4792-AE84-1D4BC321FEFF}" dt="2023-01-30T01:08:57.876" v="1230"/>
          <ac:inkMkLst>
            <pc:docMk/>
            <pc:sldMk cId="71608868" sldId="357"/>
            <ac:inkMk id="106" creationId="{824B12AA-639D-CFD9-0294-EDD6570A3DD3}"/>
          </ac:inkMkLst>
        </pc:inkChg>
        <pc:inkChg chg="add del mod">
          <ac:chgData name="Tim Cook" userId="d1c7cfb340f2c7ab" providerId="LiveId" clId="{94ABAA74-F265-4792-AE84-1D4BC321FEFF}" dt="2023-01-30T01:08:57.885" v="1247"/>
          <ac:inkMkLst>
            <pc:docMk/>
            <pc:sldMk cId="71608868" sldId="357"/>
            <ac:inkMk id="107" creationId="{81BFB2E7-9D8A-9B2D-2194-A13C51A3986B}"/>
          </ac:inkMkLst>
        </pc:inkChg>
        <pc:inkChg chg="add del mod">
          <ac:chgData name="Tim Cook" userId="d1c7cfb340f2c7ab" providerId="LiveId" clId="{94ABAA74-F265-4792-AE84-1D4BC321FEFF}" dt="2023-01-30T01:08:57.885" v="1250"/>
          <ac:inkMkLst>
            <pc:docMk/>
            <pc:sldMk cId="71608868" sldId="357"/>
            <ac:inkMk id="108" creationId="{6B09ADAA-8F3B-216F-CB2A-1A5212C0899C}"/>
          </ac:inkMkLst>
        </pc:inkChg>
        <pc:inkChg chg="add del mod">
          <ac:chgData name="Tim Cook" userId="d1c7cfb340f2c7ab" providerId="LiveId" clId="{94ABAA74-F265-4792-AE84-1D4BC321FEFF}" dt="2023-01-30T01:08:57.876" v="1218"/>
          <ac:inkMkLst>
            <pc:docMk/>
            <pc:sldMk cId="71608868" sldId="357"/>
            <ac:inkMk id="109" creationId="{D267069C-E925-1F48-13CA-63C9CA9A045A}"/>
          </ac:inkMkLst>
        </pc:inkChg>
        <pc:inkChg chg="add del mod">
          <ac:chgData name="Tim Cook" userId="d1c7cfb340f2c7ab" providerId="LiveId" clId="{94ABAA74-F265-4792-AE84-1D4BC321FEFF}" dt="2023-01-30T01:08:57.885" v="1233"/>
          <ac:inkMkLst>
            <pc:docMk/>
            <pc:sldMk cId="71608868" sldId="357"/>
            <ac:inkMk id="110" creationId="{87DD815B-B69E-1A7E-E450-EC9FDFCD3CAF}"/>
          </ac:inkMkLst>
        </pc:inkChg>
        <pc:inkChg chg="add del mod">
          <ac:chgData name="Tim Cook" userId="d1c7cfb340f2c7ab" providerId="LiveId" clId="{94ABAA74-F265-4792-AE84-1D4BC321FEFF}" dt="2023-01-30T01:08:57.885" v="1244"/>
          <ac:inkMkLst>
            <pc:docMk/>
            <pc:sldMk cId="71608868" sldId="357"/>
            <ac:inkMk id="111" creationId="{93D95311-5A88-231D-0441-594CDE12FF2C}"/>
          </ac:inkMkLst>
        </pc:inkChg>
        <pc:inkChg chg="add del mod">
          <ac:chgData name="Tim Cook" userId="d1c7cfb340f2c7ab" providerId="LiveId" clId="{94ABAA74-F265-4792-AE84-1D4BC321FEFF}" dt="2023-01-30T01:08:57.876" v="1216"/>
          <ac:inkMkLst>
            <pc:docMk/>
            <pc:sldMk cId="71608868" sldId="357"/>
            <ac:inkMk id="112" creationId="{791C58A4-209A-9B4D-38CB-1F088EFB8671}"/>
          </ac:inkMkLst>
        </pc:inkChg>
        <pc:inkChg chg="add del mod">
          <ac:chgData name="Tim Cook" userId="d1c7cfb340f2c7ab" providerId="LiveId" clId="{94ABAA74-F265-4792-AE84-1D4BC321FEFF}" dt="2023-01-30T01:08:57.876" v="1199"/>
          <ac:inkMkLst>
            <pc:docMk/>
            <pc:sldMk cId="71608868" sldId="357"/>
            <ac:inkMk id="113" creationId="{B60570FD-1F10-8262-99CA-3AA6ADEF083A}"/>
          </ac:inkMkLst>
        </pc:inkChg>
        <pc:inkChg chg="add del">
          <ac:chgData name="Tim Cook" userId="d1c7cfb340f2c7ab" providerId="LiveId" clId="{94ABAA74-F265-4792-AE84-1D4BC321FEFF}" dt="2023-01-30T01:08:27.895" v="1167"/>
          <ac:inkMkLst>
            <pc:docMk/>
            <pc:sldMk cId="71608868" sldId="357"/>
            <ac:inkMk id="114" creationId="{350EEE45-3F05-08EB-A240-1859161FC79A}"/>
          </ac:inkMkLst>
        </pc:inkChg>
        <pc:inkChg chg="add del">
          <ac:chgData name="Tim Cook" userId="d1c7cfb340f2c7ab" providerId="LiveId" clId="{94ABAA74-F265-4792-AE84-1D4BC321FEFF}" dt="2023-01-30T01:08:27.894" v="1166"/>
          <ac:inkMkLst>
            <pc:docMk/>
            <pc:sldMk cId="71608868" sldId="357"/>
            <ac:inkMk id="115" creationId="{31BA6EA3-0000-4C46-223F-E1E674706C4A}"/>
          </ac:inkMkLst>
        </pc:inkChg>
        <pc:inkChg chg="add del mod">
          <ac:chgData name="Tim Cook" userId="d1c7cfb340f2c7ab" providerId="LiveId" clId="{94ABAA74-F265-4792-AE84-1D4BC321FEFF}" dt="2023-01-30T01:08:57.876" v="1200"/>
          <ac:inkMkLst>
            <pc:docMk/>
            <pc:sldMk cId="71608868" sldId="357"/>
            <ac:inkMk id="119" creationId="{3876FDCE-DC37-B53F-86D0-7BB3E5D9D7E7}"/>
          </ac:inkMkLst>
        </pc:inkChg>
        <pc:inkChg chg="add del mod">
          <ac:chgData name="Tim Cook" userId="d1c7cfb340f2c7ab" providerId="LiveId" clId="{94ABAA74-F265-4792-AE84-1D4BC321FEFF}" dt="2023-01-30T01:08:57.885" v="1242"/>
          <ac:inkMkLst>
            <pc:docMk/>
            <pc:sldMk cId="71608868" sldId="357"/>
            <ac:inkMk id="120" creationId="{DF6EB88F-84E5-B492-01AB-ABCCD6F2A2E2}"/>
          </ac:inkMkLst>
        </pc:inkChg>
        <pc:inkChg chg="add del mod">
          <ac:chgData name="Tim Cook" userId="d1c7cfb340f2c7ab" providerId="LiveId" clId="{94ABAA74-F265-4792-AE84-1D4BC321FEFF}" dt="2023-01-30T01:08:57.876" v="1193"/>
          <ac:inkMkLst>
            <pc:docMk/>
            <pc:sldMk cId="71608868" sldId="357"/>
            <ac:inkMk id="121" creationId="{A09620C5-2B68-932D-25CC-31F1E031B480}"/>
          </ac:inkMkLst>
        </pc:inkChg>
        <pc:inkChg chg="add del mod">
          <ac:chgData name="Tim Cook" userId="d1c7cfb340f2c7ab" providerId="LiveId" clId="{94ABAA74-F265-4792-AE84-1D4BC321FEFF}" dt="2023-01-30T01:08:33.668" v="1177"/>
          <ac:inkMkLst>
            <pc:docMk/>
            <pc:sldMk cId="71608868" sldId="357"/>
            <ac:inkMk id="122" creationId="{87352710-E4AC-DF81-28C4-CF4B051672B1}"/>
          </ac:inkMkLst>
        </pc:inkChg>
        <pc:inkChg chg="add del mod">
          <ac:chgData name="Tim Cook" userId="d1c7cfb340f2c7ab" providerId="LiveId" clId="{94ABAA74-F265-4792-AE84-1D4BC321FEFF}" dt="2023-01-30T01:08:33.677" v="1180"/>
          <ac:inkMkLst>
            <pc:docMk/>
            <pc:sldMk cId="71608868" sldId="357"/>
            <ac:inkMk id="123" creationId="{F6CA608F-5710-7632-E5FC-9BC8C87F28D6}"/>
          </ac:inkMkLst>
        </pc:inkChg>
        <pc:inkChg chg="add del mod">
          <ac:chgData name="Tim Cook" userId="d1c7cfb340f2c7ab" providerId="LiveId" clId="{94ABAA74-F265-4792-AE84-1D4BC321FEFF}" dt="2023-01-30T01:08:33.677" v="1178"/>
          <ac:inkMkLst>
            <pc:docMk/>
            <pc:sldMk cId="71608868" sldId="357"/>
            <ac:inkMk id="124" creationId="{94E6E9BF-2CC0-2F3A-59CC-B22BC1003C9A}"/>
          </ac:inkMkLst>
        </pc:inkChg>
        <pc:inkChg chg="add del mod">
          <ac:chgData name="Tim Cook" userId="d1c7cfb340f2c7ab" providerId="LiveId" clId="{94ABAA74-F265-4792-AE84-1D4BC321FEFF}" dt="2023-01-30T01:08:33.677" v="1179"/>
          <ac:inkMkLst>
            <pc:docMk/>
            <pc:sldMk cId="71608868" sldId="357"/>
            <ac:inkMk id="125" creationId="{60831DA8-2100-0A4F-6A13-4A59BF1DBAF5}"/>
          </ac:inkMkLst>
        </pc:inkChg>
        <pc:inkChg chg="add del mod">
          <ac:chgData name="Tim Cook" userId="d1c7cfb340f2c7ab" providerId="LiveId" clId="{94ABAA74-F265-4792-AE84-1D4BC321FEFF}" dt="2023-01-30T01:08:57.876" v="1225"/>
          <ac:inkMkLst>
            <pc:docMk/>
            <pc:sldMk cId="71608868" sldId="357"/>
            <ac:inkMk id="128" creationId="{387BB0CC-A764-3BB5-851B-BCB433D1A473}"/>
          </ac:inkMkLst>
        </pc:inkChg>
        <pc:inkChg chg="add del mod">
          <ac:chgData name="Tim Cook" userId="d1c7cfb340f2c7ab" providerId="LiveId" clId="{94ABAA74-F265-4792-AE84-1D4BC321FEFF}" dt="2023-01-30T01:08:57.885" v="1260"/>
          <ac:inkMkLst>
            <pc:docMk/>
            <pc:sldMk cId="71608868" sldId="357"/>
            <ac:inkMk id="129" creationId="{DA805C0D-2F68-0C05-09FB-7DAA5FBB62ED}"/>
          </ac:inkMkLst>
        </pc:inkChg>
        <pc:inkChg chg="add del mod">
          <ac:chgData name="Tim Cook" userId="d1c7cfb340f2c7ab" providerId="LiveId" clId="{94ABAA74-F265-4792-AE84-1D4BC321FEFF}" dt="2023-01-30T01:08:57.885" v="1234"/>
          <ac:inkMkLst>
            <pc:docMk/>
            <pc:sldMk cId="71608868" sldId="357"/>
            <ac:inkMk id="130" creationId="{F796EBFF-8BAE-BC20-DCD6-18D69A0E41D0}"/>
          </ac:inkMkLst>
        </pc:inkChg>
        <pc:inkChg chg="add del mod">
          <ac:chgData name="Tim Cook" userId="d1c7cfb340f2c7ab" providerId="LiveId" clId="{94ABAA74-F265-4792-AE84-1D4BC321FEFF}" dt="2023-01-30T01:08:57.885" v="1241"/>
          <ac:inkMkLst>
            <pc:docMk/>
            <pc:sldMk cId="71608868" sldId="357"/>
            <ac:inkMk id="131" creationId="{52E2C252-02C2-B0D1-597D-EED8D97F1FE4}"/>
          </ac:inkMkLst>
        </pc:inkChg>
        <pc:inkChg chg="add del mod">
          <ac:chgData name="Tim Cook" userId="d1c7cfb340f2c7ab" providerId="LiveId" clId="{94ABAA74-F265-4792-AE84-1D4BC321FEFF}" dt="2023-01-30T01:08:57.876" v="1197"/>
          <ac:inkMkLst>
            <pc:docMk/>
            <pc:sldMk cId="71608868" sldId="357"/>
            <ac:inkMk id="132" creationId="{921898CC-7DFF-E6BC-33B3-16AB7F038346}"/>
          </ac:inkMkLst>
        </pc:inkChg>
        <pc:inkChg chg="add del mod">
          <ac:chgData name="Tim Cook" userId="d1c7cfb340f2c7ab" providerId="LiveId" clId="{94ABAA74-F265-4792-AE84-1D4BC321FEFF}" dt="2023-01-30T01:08:57.876" v="1211"/>
          <ac:inkMkLst>
            <pc:docMk/>
            <pc:sldMk cId="71608868" sldId="357"/>
            <ac:inkMk id="133" creationId="{D7A664C6-C71F-962D-ED9D-FD66F2DB01CE}"/>
          </ac:inkMkLst>
        </pc:inkChg>
        <pc:inkChg chg="add del mod">
          <ac:chgData name="Tim Cook" userId="d1c7cfb340f2c7ab" providerId="LiveId" clId="{94ABAA74-F265-4792-AE84-1D4BC321FEFF}" dt="2023-01-30T01:08:57.876" v="1223"/>
          <ac:inkMkLst>
            <pc:docMk/>
            <pc:sldMk cId="71608868" sldId="357"/>
            <ac:inkMk id="134" creationId="{4EDC703D-52E8-C947-6E1E-E60A3DBC9BF6}"/>
          </ac:inkMkLst>
        </pc:inkChg>
        <pc:inkChg chg="add del mod">
          <ac:chgData name="Tim Cook" userId="d1c7cfb340f2c7ab" providerId="LiveId" clId="{94ABAA74-F265-4792-AE84-1D4BC321FEFF}" dt="2023-01-30T01:08:57.885" v="1262"/>
          <ac:inkMkLst>
            <pc:docMk/>
            <pc:sldMk cId="71608868" sldId="357"/>
            <ac:inkMk id="135" creationId="{4029010A-5CE4-4229-EB8F-57FCF09729FC}"/>
          </ac:inkMkLst>
        </pc:inkChg>
        <pc:inkChg chg="add del">
          <ac:chgData name="Tim Cook" userId="d1c7cfb340f2c7ab" providerId="LiveId" clId="{94ABAA74-F265-4792-AE84-1D4BC321FEFF}" dt="2023-01-30T01:09:03.906" v="1266"/>
          <ac:inkMkLst>
            <pc:docMk/>
            <pc:sldMk cId="71608868" sldId="357"/>
            <ac:inkMk id="138" creationId="{5F6AFEBE-F37A-0EFB-EA3A-DB69492A4612}"/>
          </ac:inkMkLst>
        </pc:inkChg>
        <pc:inkChg chg="add del">
          <ac:chgData name="Tim Cook" userId="d1c7cfb340f2c7ab" providerId="LiveId" clId="{94ABAA74-F265-4792-AE84-1D4BC321FEFF}" dt="2023-01-30T01:09:06.549" v="1268"/>
          <ac:inkMkLst>
            <pc:docMk/>
            <pc:sldMk cId="71608868" sldId="357"/>
            <ac:inkMk id="139" creationId="{322F8604-4E2D-9AE7-B6DF-329C3E72FE2A}"/>
          </ac:inkMkLst>
        </pc:inkChg>
        <pc:inkChg chg="add del mod">
          <ac:chgData name="Tim Cook" userId="d1c7cfb340f2c7ab" providerId="LiveId" clId="{94ABAA74-F265-4792-AE84-1D4BC321FEFF}" dt="2023-01-30T01:09:43.977" v="1296"/>
          <ac:inkMkLst>
            <pc:docMk/>
            <pc:sldMk cId="71608868" sldId="357"/>
            <ac:inkMk id="140" creationId="{F4C6EBF6-E209-2CFF-2AF4-310624279994}"/>
          </ac:inkMkLst>
        </pc:inkChg>
        <pc:inkChg chg="add del mod">
          <ac:chgData name="Tim Cook" userId="d1c7cfb340f2c7ab" providerId="LiveId" clId="{94ABAA74-F265-4792-AE84-1D4BC321FEFF}" dt="2023-01-30T01:13:21.054" v="1499"/>
          <ac:inkMkLst>
            <pc:docMk/>
            <pc:sldMk cId="71608868" sldId="357"/>
            <ac:inkMk id="141" creationId="{45FBAE63-10E2-17A6-157C-EC5C6DDFFDE7}"/>
          </ac:inkMkLst>
        </pc:inkChg>
        <pc:inkChg chg="add del mod">
          <ac:chgData name="Tim Cook" userId="d1c7cfb340f2c7ab" providerId="LiveId" clId="{94ABAA74-F265-4792-AE84-1D4BC321FEFF}" dt="2023-01-30T01:13:21.054" v="1504"/>
          <ac:inkMkLst>
            <pc:docMk/>
            <pc:sldMk cId="71608868" sldId="357"/>
            <ac:inkMk id="142" creationId="{FAB838D8-F830-D0FF-0519-D2F3B6214707}"/>
          </ac:inkMkLst>
        </pc:inkChg>
        <pc:inkChg chg="add del mod">
          <ac:chgData name="Tim Cook" userId="d1c7cfb340f2c7ab" providerId="LiveId" clId="{94ABAA74-F265-4792-AE84-1D4BC321FEFF}" dt="2023-01-30T01:13:21.054" v="1493"/>
          <ac:inkMkLst>
            <pc:docMk/>
            <pc:sldMk cId="71608868" sldId="357"/>
            <ac:inkMk id="144" creationId="{8B4CFE2D-F521-C5AC-0E92-812DB836D441}"/>
          </ac:inkMkLst>
        </pc:inkChg>
        <pc:inkChg chg="add del mod">
          <ac:chgData name="Tim Cook" userId="d1c7cfb340f2c7ab" providerId="LiveId" clId="{94ABAA74-F265-4792-AE84-1D4BC321FEFF}" dt="2023-01-30T01:13:21.054" v="1489"/>
          <ac:inkMkLst>
            <pc:docMk/>
            <pc:sldMk cId="71608868" sldId="357"/>
            <ac:inkMk id="145" creationId="{9CC6E7DB-8C85-5720-4471-0FA564500FAF}"/>
          </ac:inkMkLst>
        </pc:inkChg>
        <pc:inkChg chg="add del mod">
          <ac:chgData name="Tim Cook" userId="d1c7cfb340f2c7ab" providerId="LiveId" clId="{94ABAA74-F265-4792-AE84-1D4BC321FEFF}" dt="2023-01-30T01:10:25.144" v="1315"/>
          <ac:inkMkLst>
            <pc:docMk/>
            <pc:sldMk cId="71608868" sldId="357"/>
            <ac:inkMk id="146" creationId="{FA6D857F-33AC-5B2B-FCE1-824E3EB19517}"/>
          </ac:inkMkLst>
        </pc:inkChg>
        <pc:inkChg chg="add del mod">
          <ac:chgData name="Tim Cook" userId="d1c7cfb340f2c7ab" providerId="LiveId" clId="{94ABAA74-F265-4792-AE84-1D4BC321FEFF}" dt="2023-01-30T01:10:25.151" v="1317"/>
          <ac:inkMkLst>
            <pc:docMk/>
            <pc:sldMk cId="71608868" sldId="357"/>
            <ac:inkMk id="147" creationId="{31FAF659-FCA2-B003-4FCB-02871C5662AC}"/>
          </ac:inkMkLst>
        </pc:inkChg>
        <pc:inkChg chg="add del mod">
          <ac:chgData name="Tim Cook" userId="d1c7cfb340f2c7ab" providerId="LiveId" clId="{94ABAA74-F265-4792-AE84-1D4BC321FEFF}" dt="2023-01-30T01:10:25.151" v="1316"/>
          <ac:inkMkLst>
            <pc:docMk/>
            <pc:sldMk cId="71608868" sldId="357"/>
            <ac:inkMk id="148" creationId="{4F033816-C5CD-25D5-0091-42782481C0C9}"/>
          </ac:inkMkLst>
        </pc:inkChg>
        <pc:inkChg chg="add del mod">
          <ac:chgData name="Tim Cook" userId="d1c7cfb340f2c7ab" providerId="LiveId" clId="{94ABAA74-F265-4792-AE84-1D4BC321FEFF}" dt="2023-01-30T01:13:21.054" v="1507"/>
          <ac:inkMkLst>
            <pc:docMk/>
            <pc:sldMk cId="71608868" sldId="357"/>
            <ac:inkMk id="149" creationId="{422402EB-5755-BB48-5712-FD26F84ACDD7}"/>
          </ac:inkMkLst>
        </pc:inkChg>
        <pc:inkChg chg="add del mod">
          <ac:chgData name="Tim Cook" userId="d1c7cfb340f2c7ab" providerId="LiveId" clId="{94ABAA74-F265-4792-AE84-1D4BC321FEFF}" dt="2023-01-30T01:13:21.054" v="1492"/>
          <ac:inkMkLst>
            <pc:docMk/>
            <pc:sldMk cId="71608868" sldId="357"/>
            <ac:inkMk id="150" creationId="{E81E2924-7152-2901-6276-D68CE357220C}"/>
          </ac:inkMkLst>
        </pc:inkChg>
        <pc:inkChg chg="add del mod">
          <ac:chgData name="Tim Cook" userId="d1c7cfb340f2c7ab" providerId="LiveId" clId="{94ABAA74-F265-4792-AE84-1D4BC321FEFF}" dt="2023-01-30T01:09:51.204" v="1302"/>
          <ac:inkMkLst>
            <pc:docMk/>
            <pc:sldMk cId="71608868" sldId="357"/>
            <ac:inkMk id="151" creationId="{27BB40AF-17F2-F818-87BC-914C6FF4EC63}"/>
          </ac:inkMkLst>
        </pc:inkChg>
        <pc:inkChg chg="add del mod">
          <ac:chgData name="Tim Cook" userId="d1c7cfb340f2c7ab" providerId="LiveId" clId="{94ABAA74-F265-4792-AE84-1D4BC321FEFF}" dt="2023-01-30T01:09:51.204" v="1301"/>
          <ac:inkMkLst>
            <pc:docMk/>
            <pc:sldMk cId="71608868" sldId="357"/>
            <ac:inkMk id="152" creationId="{52701B44-FE0B-392C-6F59-5E7F446F90B8}"/>
          </ac:inkMkLst>
        </pc:inkChg>
        <pc:inkChg chg="add del mod">
          <ac:chgData name="Tim Cook" userId="d1c7cfb340f2c7ab" providerId="LiveId" clId="{94ABAA74-F265-4792-AE84-1D4BC321FEFF}" dt="2023-01-30T01:09:51.198" v="1300"/>
          <ac:inkMkLst>
            <pc:docMk/>
            <pc:sldMk cId="71608868" sldId="357"/>
            <ac:inkMk id="153" creationId="{82E591D9-92F6-051B-F228-C3108A6B2D29}"/>
          </ac:inkMkLst>
        </pc:inkChg>
        <pc:inkChg chg="add del mod">
          <ac:chgData name="Tim Cook" userId="d1c7cfb340f2c7ab" providerId="LiveId" clId="{94ABAA74-F265-4792-AE84-1D4BC321FEFF}" dt="2023-01-30T01:13:21.054" v="1498"/>
          <ac:inkMkLst>
            <pc:docMk/>
            <pc:sldMk cId="71608868" sldId="357"/>
            <ac:inkMk id="154" creationId="{6BEF4C5B-2DD5-8B82-4F14-3EFCCCCDE9DE}"/>
          </ac:inkMkLst>
        </pc:inkChg>
        <pc:inkChg chg="add del mod">
          <ac:chgData name="Tim Cook" userId="d1c7cfb340f2c7ab" providerId="LiveId" clId="{94ABAA74-F265-4792-AE84-1D4BC321FEFF}" dt="2023-01-30T01:13:21.054" v="1497"/>
          <ac:inkMkLst>
            <pc:docMk/>
            <pc:sldMk cId="71608868" sldId="357"/>
            <ac:inkMk id="155" creationId="{3FEAC29D-F83A-8851-8AF5-215FE493390F}"/>
          </ac:inkMkLst>
        </pc:inkChg>
        <pc:inkChg chg="add del mod">
          <ac:chgData name="Tim Cook" userId="d1c7cfb340f2c7ab" providerId="LiveId" clId="{94ABAA74-F265-4792-AE84-1D4BC321FEFF}" dt="2023-01-30T01:13:21.054" v="1505"/>
          <ac:inkMkLst>
            <pc:docMk/>
            <pc:sldMk cId="71608868" sldId="357"/>
            <ac:inkMk id="156" creationId="{D0CB0906-2C30-2950-890C-4E9056060A20}"/>
          </ac:inkMkLst>
        </pc:inkChg>
        <pc:inkChg chg="add del mod">
          <ac:chgData name="Tim Cook" userId="d1c7cfb340f2c7ab" providerId="LiveId" clId="{94ABAA74-F265-4792-AE84-1D4BC321FEFF}" dt="2023-01-30T01:13:21.054" v="1495"/>
          <ac:inkMkLst>
            <pc:docMk/>
            <pc:sldMk cId="71608868" sldId="357"/>
            <ac:inkMk id="157" creationId="{C2DFD879-F9A1-8454-084F-6924C170EF88}"/>
          </ac:inkMkLst>
        </pc:inkChg>
        <pc:inkChg chg="add del mod">
          <ac:chgData name="Tim Cook" userId="d1c7cfb340f2c7ab" providerId="LiveId" clId="{94ABAA74-F265-4792-AE84-1D4BC321FEFF}" dt="2023-01-30T01:13:21.054" v="1496"/>
          <ac:inkMkLst>
            <pc:docMk/>
            <pc:sldMk cId="71608868" sldId="357"/>
            <ac:inkMk id="161" creationId="{A6E323C5-BD0A-EB2A-356D-C4E4E0447F32}"/>
          </ac:inkMkLst>
        </pc:inkChg>
        <pc:inkChg chg="add del mod">
          <ac:chgData name="Tim Cook" userId="d1c7cfb340f2c7ab" providerId="LiveId" clId="{94ABAA74-F265-4792-AE84-1D4BC321FEFF}" dt="2023-01-30T01:13:21.054" v="1494"/>
          <ac:inkMkLst>
            <pc:docMk/>
            <pc:sldMk cId="71608868" sldId="357"/>
            <ac:inkMk id="162" creationId="{EB13D65B-AE86-2820-B9C9-B144FC4B8923}"/>
          </ac:inkMkLst>
        </pc:inkChg>
        <pc:inkChg chg="add del mod">
          <ac:chgData name="Tim Cook" userId="d1c7cfb340f2c7ab" providerId="LiveId" clId="{94ABAA74-F265-4792-AE84-1D4BC321FEFF}" dt="2023-01-30T01:13:21.054" v="1488"/>
          <ac:inkMkLst>
            <pc:docMk/>
            <pc:sldMk cId="71608868" sldId="357"/>
            <ac:inkMk id="163" creationId="{02D47E7A-456F-032E-2B09-DAC02496DEBD}"/>
          </ac:inkMkLst>
        </pc:inkChg>
        <pc:inkChg chg="add del mod">
          <ac:chgData name="Tim Cook" userId="d1c7cfb340f2c7ab" providerId="LiveId" clId="{94ABAA74-F265-4792-AE84-1D4BC321FEFF}" dt="2023-01-30T01:13:21.054" v="1503"/>
          <ac:inkMkLst>
            <pc:docMk/>
            <pc:sldMk cId="71608868" sldId="357"/>
            <ac:inkMk id="164" creationId="{1753E259-062C-CE09-F0B4-58356E58FC56}"/>
          </ac:inkMkLst>
        </pc:inkChg>
        <pc:inkChg chg="add del">
          <ac:chgData name="Tim Cook" userId="d1c7cfb340f2c7ab" providerId="LiveId" clId="{94ABAA74-F265-4792-AE84-1D4BC321FEFF}" dt="2023-01-30T01:09:47.037" v="1298"/>
          <ac:inkMkLst>
            <pc:docMk/>
            <pc:sldMk cId="71608868" sldId="357"/>
            <ac:inkMk id="166" creationId="{5FD703AF-C16E-1AAE-A59A-BA74D852E9A1}"/>
          </ac:inkMkLst>
        </pc:inkChg>
        <pc:inkChg chg="add del">
          <ac:chgData name="Tim Cook" userId="d1c7cfb340f2c7ab" providerId="LiveId" clId="{94ABAA74-F265-4792-AE84-1D4BC321FEFF}" dt="2023-01-30T01:09:55.223" v="1307"/>
          <ac:inkMkLst>
            <pc:docMk/>
            <pc:sldMk cId="71608868" sldId="357"/>
            <ac:inkMk id="167" creationId="{627AF104-FCC3-1D7E-467A-8E4027B0AC28}"/>
          </ac:inkMkLst>
        </pc:inkChg>
        <pc:inkChg chg="add del mod">
          <ac:chgData name="Tim Cook" userId="d1c7cfb340f2c7ab" providerId="LiveId" clId="{94ABAA74-F265-4792-AE84-1D4BC321FEFF}" dt="2023-01-30T01:13:21.054" v="1502"/>
          <ac:inkMkLst>
            <pc:docMk/>
            <pc:sldMk cId="71608868" sldId="357"/>
            <ac:inkMk id="168" creationId="{61591635-2EBB-A1DF-D911-4F73D906F083}"/>
          </ac:inkMkLst>
        </pc:inkChg>
        <pc:inkChg chg="add del mod">
          <ac:chgData name="Tim Cook" userId="d1c7cfb340f2c7ab" providerId="LiveId" clId="{94ABAA74-F265-4792-AE84-1D4BC321FEFF}" dt="2023-01-30T01:13:21.054" v="1506"/>
          <ac:inkMkLst>
            <pc:docMk/>
            <pc:sldMk cId="71608868" sldId="357"/>
            <ac:inkMk id="169" creationId="{3346AE97-859B-46F7-52B8-F15550572AB3}"/>
          </ac:inkMkLst>
        </pc:inkChg>
        <pc:inkChg chg="add del mod">
          <ac:chgData name="Tim Cook" userId="d1c7cfb340f2c7ab" providerId="LiveId" clId="{94ABAA74-F265-4792-AE84-1D4BC321FEFF}" dt="2023-01-30T01:13:21.054" v="1490"/>
          <ac:inkMkLst>
            <pc:docMk/>
            <pc:sldMk cId="71608868" sldId="357"/>
            <ac:inkMk id="170" creationId="{A5BB2040-04EA-F3BD-7329-5AB2117B13FB}"/>
          </ac:inkMkLst>
        </pc:inkChg>
        <pc:inkChg chg="add del">
          <ac:chgData name="Tim Cook" userId="d1c7cfb340f2c7ab" providerId="LiveId" clId="{94ABAA74-F265-4792-AE84-1D4BC321FEFF}" dt="2023-01-30T01:09:59.560" v="1309"/>
          <ac:inkMkLst>
            <pc:docMk/>
            <pc:sldMk cId="71608868" sldId="357"/>
            <ac:inkMk id="172" creationId="{4BF75E9F-587D-9DB1-7CF6-4365D35C080C}"/>
          </ac:inkMkLst>
        </pc:inkChg>
        <pc:inkChg chg="add del mod">
          <ac:chgData name="Tim Cook" userId="d1c7cfb340f2c7ab" providerId="LiveId" clId="{94ABAA74-F265-4792-AE84-1D4BC321FEFF}" dt="2023-01-30T01:13:21.051" v="1487"/>
          <ac:inkMkLst>
            <pc:docMk/>
            <pc:sldMk cId="71608868" sldId="357"/>
            <ac:inkMk id="173" creationId="{07D80D45-1A9B-EAC7-A2A6-0748FE1510EC}"/>
          </ac:inkMkLst>
        </pc:inkChg>
        <pc:inkChg chg="add del">
          <ac:chgData name="Tim Cook" userId="d1c7cfb340f2c7ab" providerId="LiveId" clId="{94ABAA74-F265-4792-AE84-1D4BC321FEFF}" dt="2023-01-30T01:10:17.561" v="1313" actId="9405"/>
          <ac:inkMkLst>
            <pc:docMk/>
            <pc:sldMk cId="71608868" sldId="357"/>
            <ac:inkMk id="174" creationId="{6790EDDE-ED0C-762F-5B38-3CD978AE8839}"/>
          </ac:inkMkLst>
        </pc:inkChg>
        <pc:inkChg chg="add del mod">
          <ac:chgData name="Tim Cook" userId="d1c7cfb340f2c7ab" providerId="LiveId" clId="{94ABAA74-F265-4792-AE84-1D4BC321FEFF}" dt="2023-01-30T01:13:21.054" v="1491"/>
          <ac:inkMkLst>
            <pc:docMk/>
            <pc:sldMk cId="71608868" sldId="357"/>
            <ac:inkMk id="175" creationId="{8FFD9787-193D-0EB4-ACD2-912C21747F05}"/>
          </ac:inkMkLst>
        </pc:inkChg>
        <pc:inkChg chg="add del mod">
          <ac:chgData name="Tim Cook" userId="d1c7cfb340f2c7ab" providerId="LiveId" clId="{94ABAA74-F265-4792-AE84-1D4BC321FEFF}" dt="2023-01-30T01:13:21.054" v="1500"/>
          <ac:inkMkLst>
            <pc:docMk/>
            <pc:sldMk cId="71608868" sldId="357"/>
            <ac:inkMk id="176" creationId="{1F0C4045-1D2A-B131-DA05-3AFE5F124711}"/>
          </ac:inkMkLst>
        </pc:inkChg>
        <pc:inkChg chg="add del mod">
          <ac:chgData name="Tim Cook" userId="d1c7cfb340f2c7ab" providerId="LiveId" clId="{94ABAA74-F265-4792-AE84-1D4BC321FEFF}" dt="2023-01-30T01:13:21.054" v="1501"/>
          <ac:inkMkLst>
            <pc:docMk/>
            <pc:sldMk cId="71608868" sldId="357"/>
            <ac:inkMk id="177" creationId="{1C6CAC6A-C572-57C3-1EF3-5CC11D1DAE62}"/>
          </ac:inkMkLst>
        </pc:inkChg>
        <pc:inkChg chg="add del mod">
          <ac:chgData name="Tim Cook" userId="d1c7cfb340f2c7ab" providerId="LiveId" clId="{94ABAA74-F265-4792-AE84-1D4BC321FEFF}" dt="2023-01-30T01:15:24.709" v="1600"/>
          <ac:inkMkLst>
            <pc:docMk/>
            <pc:sldMk cId="71608868" sldId="357"/>
            <ac:inkMk id="179" creationId="{D2D1DB02-129D-127A-8F59-7F062B5AC837}"/>
          </ac:inkMkLst>
        </pc:inkChg>
        <pc:inkChg chg="add del mod">
          <ac:chgData name="Tim Cook" userId="d1c7cfb340f2c7ab" providerId="LiveId" clId="{94ABAA74-F265-4792-AE84-1D4BC321FEFF}" dt="2023-01-30T01:15:24.701" v="1582"/>
          <ac:inkMkLst>
            <pc:docMk/>
            <pc:sldMk cId="71608868" sldId="357"/>
            <ac:inkMk id="180" creationId="{ED1C3DF7-0BDE-73AF-3E9F-7ACE83719612}"/>
          </ac:inkMkLst>
        </pc:inkChg>
        <pc:inkChg chg="add del mod">
          <ac:chgData name="Tim Cook" userId="d1c7cfb340f2c7ab" providerId="LiveId" clId="{94ABAA74-F265-4792-AE84-1D4BC321FEFF}" dt="2023-01-30T01:15:24.701" v="1584"/>
          <ac:inkMkLst>
            <pc:docMk/>
            <pc:sldMk cId="71608868" sldId="357"/>
            <ac:inkMk id="181" creationId="{B039A746-6BDD-C6C5-6073-2E9ABD0DFFDB}"/>
          </ac:inkMkLst>
        </pc:inkChg>
        <pc:inkChg chg="add del mod">
          <ac:chgData name="Tim Cook" userId="d1c7cfb340f2c7ab" providerId="LiveId" clId="{94ABAA74-F265-4792-AE84-1D4BC321FEFF}" dt="2023-01-30T01:15:24.701" v="1577"/>
          <ac:inkMkLst>
            <pc:docMk/>
            <pc:sldMk cId="71608868" sldId="357"/>
            <ac:inkMk id="182" creationId="{07A8BB6F-23B5-0C67-4295-89C2EA76484B}"/>
          </ac:inkMkLst>
        </pc:inkChg>
        <pc:inkChg chg="add del mod">
          <ac:chgData name="Tim Cook" userId="d1c7cfb340f2c7ab" providerId="LiveId" clId="{94ABAA74-F265-4792-AE84-1D4BC321FEFF}" dt="2023-01-30T01:15:24.709" v="1603"/>
          <ac:inkMkLst>
            <pc:docMk/>
            <pc:sldMk cId="71608868" sldId="357"/>
            <ac:inkMk id="183" creationId="{5A772498-53B1-CDB9-4AB8-5ADC9594F88A}"/>
          </ac:inkMkLst>
        </pc:inkChg>
        <pc:inkChg chg="add del mod">
          <ac:chgData name="Tim Cook" userId="d1c7cfb340f2c7ab" providerId="LiveId" clId="{94ABAA74-F265-4792-AE84-1D4BC321FEFF}" dt="2023-01-30T01:15:24.693" v="1546"/>
          <ac:inkMkLst>
            <pc:docMk/>
            <pc:sldMk cId="71608868" sldId="357"/>
            <ac:inkMk id="184" creationId="{CC9A0C14-710C-38A0-92DF-F9AD5C4609B6}"/>
          </ac:inkMkLst>
        </pc:inkChg>
        <pc:inkChg chg="add del">
          <ac:chgData name="Tim Cook" userId="d1c7cfb340f2c7ab" providerId="LiveId" clId="{94ABAA74-F265-4792-AE84-1D4BC321FEFF}" dt="2023-01-30T01:15:24.701" v="1580"/>
          <ac:inkMkLst>
            <pc:docMk/>
            <pc:sldMk cId="71608868" sldId="357"/>
            <ac:inkMk id="185" creationId="{CC039D0D-48E3-F618-B84E-EF4C65DD4267}"/>
          </ac:inkMkLst>
        </pc:inkChg>
        <pc:inkChg chg="add del">
          <ac:chgData name="Tim Cook" userId="d1c7cfb340f2c7ab" providerId="LiveId" clId="{94ABAA74-F265-4792-AE84-1D4BC321FEFF}" dt="2023-01-30T01:11:22.376" v="1331"/>
          <ac:inkMkLst>
            <pc:docMk/>
            <pc:sldMk cId="71608868" sldId="357"/>
            <ac:inkMk id="186" creationId="{81C27F7A-B05D-3B3C-9918-BBC16DAB93AF}"/>
          </ac:inkMkLst>
        </pc:inkChg>
        <pc:inkChg chg="add del mod">
          <ac:chgData name="Tim Cook" userId="d1c7cfb340f2c7ab" providerId="LiveId" clId="{94ABAA74-F265-4792-AE84-1D4BC321FEFF}" dt="2023-01-30T01:15:24.693" v="1559"/>
          <ac:inkMkLst>
            <pc:docMk/>
            <pc:sldMk cId="71608868" sldId="357"/>
            <ac:inkMk id="189" creationId="{D492AD0E-706E-1D7E-DCFA-A4FD59FC9E4B}"/>
          </ac:inkMkLst>
        </pc:inkChg>
        <pc:inkChg chg="add del mod">
          <ac:chgData name="Tim Cook" userId="d1c7cfb340f2c7ab" providerId="LiveId" clId="{94ABAA74-F265-4792-AE84-1D4BC321FEFF}" dt="2023-01-30T01:15:24.701" v="1598"/>
          <ac:inkMkLst>
            <pc:docMk/>
            <pc:sldMk cId="71608868" sldId="357"/>
            <ac:inkMk id="190" creationId="{22143999-1E14-46BA-6A06-ED086DE0616B}"/>
          </ac:inkMkLst>
        </pc:inkChg>
        <pc:inkChg chg="add del mod">
          <ac:chgData name="Tim Cook" userId="d1c7cfb340f2c7ab" providerId="LiveId" clId="{94ABAA74-F265-4792-AE84-1D4BC321FEFF}" dt="2023-01-30T01:15:24.709" v="1617"/>
          <ac:inkMkLst>
            <pc:docMk/>
            <pc:sldMk cId="71608868" sldId="357"/>
            <ac:inkMk id="191" creationId="{6DD8A8D1-D2BD-2BA7-E22E-0EC5D86E5E3A}"/>
          </ac:inkMkLst>
        </pc:inkChg>
        <pc:inkChg chg="add del mod">
          <ac:chgData name="Tim Cook" userId="d1c7cfb340f2c7ab" providerId="LiveId" clId="{94ABAA74-F265-4792-AE84-1D4BC321FEFF}" dt="2023-01-30T01:15:24.701" v="1589"/>
          <ac:inkMkLst>
            <pc:docMk/>
            <pc:sldMk cId="71608868" sldId="357"/>
            <ac:inkMk id="192" creationId="{73A88488-28B5-5411-0B07-33D8D44DA841}"/>
          </ac:inkMkLst>
        </pc:inkChg>
        <pc:inkChg chg="add del mod">
          <ac:chgData name="Tim Cook" userId="d1c7cfb340f2c7ab" providerId="LiveId" clId="{94ABAA74-F265-4792-AE84-1D4BC321FEFF}" dt="2023-01-30T01:15:24.701" v="1592"/>
          <ac:inkMkLst>
            <pc:docMk/>
            <pc:sldMk cId="71608868" sldId="357"/>
            <ac:inkMk id="193" creationId="{B07DF475-FD49-E0A4-ABFB-0B17EF343A61}"/>
          </ac:inkMkLst>
        </pc:inkChg>
        <pc:inkChg chg="add del mod">
          <ac:chgData name="Tim Cook" userId="d1c7cfb340f2c7ab" providerId="LiveId" clId="{94ABAA74-F265-4792-AE84-1D4BC321FEFF}" dt="2023-01-30T01:15:24.717" v="1641"/>
          <ac:inkMkLst>
            <pc:docMk/>
            <pc:sldMk cId="71608868" sldId="357"/>
            <ac:inkMk id="194" creationId="{F7C1DD63-2C4C-8FFE-2386-CBBD84A5CC9B}"/>
          </ac:inkMkLst>
        </pc:inkChg>
        <pc:inkChg chg="add del mod">
          <ac:chgData name="Tim Cook" userId="d1c7cfb340f2c7ab" providerId="LiveId" clId="{94ABAA74-F265-4792-AE84-1D4BC321FEFF}" dt="2023-01-30T01:15:24.709" v="1631"/>
          <ac:inkMkLst>
            <pc:docMk/>
            <pc:sldMk cId="71608868" sldId="357"/>
            <ac:inkMk id="195" creationId="{30CD1017-1CE2-CA91-EF03-C00CAA72226E}"/>
          </ac:inkMkLst>
        </pc:inkChg>
        <pc:inkChg chg="add del mod">
          <ac:chgData name="Tim Cook" userId="d1c7cfb340f2c7ab" providerId="LiveId" clId="{94ABAA74-F265-4792-AE84-1D4BC321FEFF}" dt="2023-01-30T01:15:24.709" v="1608"/>
          <ac:inkMkLst>
            <pc:docMk/>
            <pc:sldMk cId="71608868" sldId="357"/>
            <ac:inkMk id="196" creationId="{2848A458-73D2-A13F-7914-92BD9D1571D2}"/>
          </ac:inkMkLst>
        </pc:inkChg>
        <pc:inkChg chg="add del mod">
          <ac:chgData name="Tim Cook" userId="d1c7cfb340f2c7ab" providerId="LiveId" clId="{94ABAA74-F265-4792-AE84-1D4BC321FEFF}" dt="2023-01-30T01:15:24.709" v="1638"/>
          <ac:inkMkLst>
            <pc:docMk/>
            <pc:sldMk cId="71608868" sldId="357"/>
            <ac:inkMk id="198" creationId="{3015B51B-1DEA-F4B7-A524-58A24A4E070A}"/>
          </ac:inkMkLst>
        </pc:inkChg>
        <pc:inkChg chg="add del mod">
          <ac:chgData name="Tim Cook" userId="d1c7cfb340f2c7ab" providerId="LiveId" clId="{94ABAA74-F265-4792-AE84-1D4BC321FEFF}" dt="2023-01-30T01:11:57.835" v="1383"/>
          <ac:inkMkLst>
            <pc:docMk/>
            <pc:sldMk cId="71608868" sldId="357"/>
            <ac:inkMk id="199" creationId="{0CCEB896-62AC-F9AF-7705-822173A24570}"/>
          </ac:inkMkLst>
        </pc:inkChg>
        <pc:inkChg chg="add del mod">
          <ac:chgData name="Tim Cook" userId="d1c7cfb340f2c7ab" providerId="LiveId" clId="{94ABAA74-F265-4792-AE84-1D4BC321FEFF}" dt="2023-01-30T01:11:57.836" v="1384"/>
          <ac:inkMkLst>
            <pc:docMk/>
            <pc:sldMk cId="71608868" sldId="357"/>
            <ac:inkMk id="200" creationId="{4E0E880D-6860-AF4D-8373-E8BF4A1E3F8E}"/>
          </ac:inkMkLst>
        </pc:inkChg>
        <pc:inkChg chg="add del mod">
          <ac:chgData name="Tim Cook" userId="d1c7cfb340f2c7ab" providerId="LiveId" clId="{94ABAA74-F265-4792-AE84-1D4BC321FEFF}" dt="2023-01-30T01:11:57.824" v="1382"/>
          <ac:inkMkLst>
            <pc:docMk/>
            <pc:sldMk cId="71608868" sldId="357"/>
            <ac:inkMk id="201" creationId="{B14D2432-DA52-7328-6ADD-FB914039E000}"/>
          </ac:inkMkLst>
        </pc:inkChg>
        <pc:inkChg chg="add del mod">
          <ac:chgData name="Tim Cook" userId="d1c7cfb340f2c7ab" providerId="LiveId" clId="{94ABAA74-F265-4792-AE84-1D4BC321FEFF}" dt="2023-01-30T01:15:24.701" v="1572"/>
          <ac:inkMkLst>
            <pc:docMk/>
            <pc:sldMk cId="71608868" sldId="357"/>
            <ac:inkMk id="202" creationId="{D5B552D8-27FF-97B7-1B1E-5A62C14A99AB}"/>
          </ac:inkMkLst>
        </pc:inkChg>
        <pc:inkChg chg="add del mod">
          <ac:chgData name="Tim Cook" userId="d1c7cfb340f2c7ab" providerId="LiveId" clId="{94ABAA74-F265-4792-AE84-1D4BC321FEFF}" dt="2023-01-30T01:15:24.709" v="1637"/>
          <ac:inkMkLst>
            <pc:docMk/>
            <pc:sldMk cId="71608868" sldId="357"/>
            <ac:inkMk id="203" creationId="{D39A3417-666C-EB96-F02B-F7DC2E9D7804}"/>
          </ac:inkMkLst>
        </pc:inkChg>
        <pc:inkChg chg="add del mod">
          <ac:chgData name="Tim Cook" userId="d1c7cfb340f2c7ab" providerId="LiveId" clId="{94ABAA74-F265-4792-AE84-1D4BC321FEFF}" dt="2023-01-30T01:15:24.709" v="1620"/>
          <ac:inkMkLst>
            <pc:docMk/>
            <pc:sldMk cId="71608868" sldId="357"/>
            <ac:inkMk id="204" creationId="{659DBC06-A601-8A02-7FB7-6EB1CF2B2AEA}"/>
          </ac:inkMkLst>
        </pc:inkChg>
        <pc:inkChg chg="add del mod">
          <ac:chgData name="Tim Cook" userId="d1c7cfb340f2c7ab" providerId="LiveId" clId="{94ABAA74-F265-4792-AE84-1D4BC321FEFF}" dt="2023-01-30T01:11:49.217" v="1357"/>
          <ac:inkMkLst>
            <pc:docMk/>
            <pc:sldMk cId="71608868" sldId="357"/>
            <ac:inkMk id="206" creationId="{30836685-A55B-C91C-951F-1C4A800EE1EF}"/>
          </ac:inkMkLst>
        </pc:inkChg>
        <pc:inkChg chg="add del mod">
          <ac:chgData name="Tim Cook" userId="d1c7cfb340f2c7ab" providerId="LiveId" clId="{94ABAA74-F265-4792-AE84-1D4BC321FEFF}" dt="2023-01-30T01:11:49.217" v="1362"/>
          <ac:inkMkLst>
            <pc:docMk/>
            <pc:sldMk cId="71608868" sldId="357"/>
            <ac:inkMk id="207" creationId="{F0381D5A-F1C0-7053-C5D4-FDEFF23A50B7}"/>
          </ac:inkMkLst>
        </pc:inkChg>
        <pc:inkChg chg="add del mod">
          <ac:chgData name="Tim Cook" userId="d1c7cfb340f2c7ab" providerId="LiveId" clId="{94ABAA74-F265-4792-AE84-1D4BC321FEFF}" dt="2023-01-30T01:11:49.217" v="1360"/>
          <ac:inkMkLst>
            <pc:docMk/>
            <pc:sldMk cId="71608868" sldId="357"/>
            <ac:inkMk id="208" creationId="{82125AE4-0B4E-871F-5116-C6E93250ADC3}"/>
          </ac:inkMkLst>
        </pc:inkChg>
        <pc:inkChg chg="add del mod">
          <ac:chgData name="Tim Cook" userId="d1c7cfb340f2c7ab" providerId="LiveId" clId="{94ABAA74-F265-4792-AE84-1D4BC321FEFF}" dt="2023-01-30T01:11:49.217" v="1359"/>
          <ac:inkMkLst>
            <pc:docMk/>
            <pc:sldMk cId="71608868" sldId="357"/>
            <ac:inkMk id="209" creationId="{C7B646DA-D8F1-1557-1AE4-7A8310AB181F}"/>
          </ac:inkMkLst>
        </pc:inkChg>
        <pc:inkChg chg="add del mod">
          <ac:chgData name="Tim Cook" userId="d1c7cfb340f2c7ab" providerId="LiveId" clId="{94ABAA74-F265-4792-AE84-1D4BC321FEFF}" dt="2023-01-30T01:11:49.217" v="1361"/>
          <ac:inkMkLst>
            <pc:docMk/>
            <pc:sldMk cId="71608868" sldId="357"/>
            <ac:inkMk id="210" creationId="{03AF986B-9A22-FB7C-1C2E-7133A67334BF}"/>
          </ac:inkMkLst>
        </pc:inkChg>
        <pc:inkChg chg="add del mod">
          <ac:chgData name="Tim Cook" userId="d1c7cfb340f2c7ab" providerId="LiveId" clId="{94ABAA74-F265-4792-AE84-1D4BC321FEFF}" dt="2023-01-30T01:11:49.217" v="1358"/>
          <ac:inkMkLst>
            <pc:docMk/>
            <pc:sldMk cId="71608868" sldId="357"/>
            <ac:inkMk id="211" creationId="{4F43B650-B382-9CE6-63DD-6B3914C39B46}"/>
          </ac:inkMkLst>
        </pc:inkChg>
        <pc:inkChg chg="add del mod">
          <ac:chgData name="Tim Cook" userId="d1c7cfb340f2c7ab" providerId="LiveId" clId="{94ABAA74-F265-4792-AE84-1D4BC321FEFF}" dt="2023-01-30T01:11:55.711" v="1379"/>
          <ac:inkMkLst>
            <pc:docMk/>
            <pc:sldMk cId="71608868" sldId="357"/>
            <ac:inkMk id="213" creationId="{92CB05C8-58BB-C116-FC89-874F79B352AE}"/>
          </ac:inkMkLst>
        </pc:inkChg>
        <pc:inkChg chg="add del mod">
          <ac:chgData name="Tim Cook" userId="d1c7cfb340f2c7ab" providerId="LiveId" clId="{94ABAA74-F265-4792-AE84-1D4BC321FEFF}" dt="2023-01-30T01:11:55.711" v="1378"/>
          <ac:inkMkLst>
            <pc:docMk/>
            <pc:sldMk cId="71608868" sldId="357"/>
            <ac:inkMk id="214" creationId="{DB893F9A-7F09-B9A8-7E5B-D269AB80433B}"/>
          </ac:inkMkLst>
        </pc:inkChg>
        <pc:inkChg chg="add del mod">
          <ac:chgData name="Tim Cook" userId="d1c7cfb340f2c7ab" providerId="LiveId" clId="{94ABAA74-F265-4792-AE84-1D4BC321FEFF}" dt="2023-01-30T01:11:55.711" v="1377"/>
          <ac:inkMkLst>
            <pc:docMk/>
            <pc:sldMk cId="71608868" sldId="357"/>
            <ac:inkMk id="215" creationId="{BA14D206-8E4C-5953-A489-33F6D378E3A1}"/>
          </ac:inkMkLst>
        </pc:inkChg>
        <pc:inkChg chg="add del mod">
          <ac:chgData name="Tim Cook" userId="d1c7cfb340f2c7ab" providerId="LiveId" clId="{94ABAA74-F265-4792-AE84-1D4BC321FEFF}" dt="2023-01-30T01:11:55.703" v="1376"/>
          <ac:inkMkLst>
            <pc:docMk/>
            <pc:sldMk cId="71608868" sldId="357"/>
            <ac:inkMk id="216" creationId="{E310D06A-1525-D010-5A20-F2CFD9D31AEB}"/>
          </ac:inkMkLst>
        </pc:inkChg>
        <pc:inkChg chg="add del mod">
          <ac:chgData name="Tim Cook" userId="d1c7cfb340f2c7ab" providerId="LiveId" clId="{94ABAA74-F265-4792-AE84-1D4BC321FEFF}" dt="2023-01-30T01:11:55.711" v="1380"/>
          <ac:inkMkLst>
            <pc:docMk/>
            <pc:sldMk cId="71608868" sldId="357"/>
            <ac:inkMk id="217" creationId="{8148F3CA-7E0A-169C-1F57-E79735504A84}"/>
          </ac:inkMkLst>
        </pc:inkChg>
        <pc:inkChg chg="add del mod">
          <ac:chgData name="Tim Cook" userId="d1c7cfb340f2c7ab" providerId="LiveId" clId="{94ABAA74-F265-4792-AE84-1D4BC321FEFF}" dt="2023-01-30T01:11:55.711" v="1381"/>
          <ac:inkMkLst>
            <pc:docMk/>
            <pc:sldMk cId="71608868" sldId="357"/>
            <ac:inkMk id="218" creationId="{E9343282-24B0-AF7D-03F1-3F2C485019E5}"/>
          </ac:inkMkLst>
        </pc:inkChg>
        <pc:inkChg chg="add del mod">
          <ac:chgData name="Tim Cook" userId="d1c7cfb340f2c7ab" providerId="LiveId" clId="{94ABAA74-F265-4792-AE84-1D4BC321FEFF}" dt="2023-01-30T01:11:55.703" v="1373"/>
          <ac:inkMkLst>
            <pc:docMk/>
            <pc:sldMk cId="71608868" sldId="357"/>
            <ac:inkMk id="219" creationId="{36CDE176-D288-2723-5F31-9185956071E2}"/>
          </ac:inkMkLst>
        </pc:inkChg>
        <pc:inkChg chg="add del mod">
          <ac:chgData name="Tim Cook" userId="d1c7cfb340f2c7ab" providerId="LiveId" clId="{94ABAA74-F265-4792-AE84-1D4BC321FEFF}" dt="2023-01-30T01:11:55.703" v="1375"/>
          <ac:inkMkLst>
            <pc:docMk/>
            <pc:sldMk cId="71608868" sldId="357"/>
            <ac:inkMk id="220" creationId="{5963C261-9077-BF34-8E58-01B1B2CEAEAA}"/>
          </ac:inkMkLst>
        </pc:inkChg>
        <pc:inkChg chg="add del mod">
          <ac:chgData name="Tim Cook" userId="d1c7cfb340f2c7ab" providerId="LiveId" clId="{94ABAA74-F265-4792-AE84-1D4BC321FEFF}" dt="2023-01-30T01:11:55.703" v="1374"/>
          <ac:inkMkLst>
            <pc:docMk/>
            <pc:sldMk cId="71608868" sldId="357"/>
            <ac:inkMk id="221" creationId="{F96071BA-FC97-232B-570C-97FC94E803A2}"/>
          </ac:inkMkLst>
        </pc:inkChg>
        <pc:inkChg chg="add del mod">
          <ac:chgData name="Tim Cook" userId="d1c7cfb340f2c7ab" providerId="LiveId" clId="{94ABAA74-F265-4792-AE84-1D4BC321FEFF}" dt="2023-01-30T01:15:24.709" v="1609"/>
          <ac:inkMkLst>
            <pc:docMk/>
            <pc:sldMk cId="71608868" sldId="357"/>
            <ac:inkMk id="223" creationId="{B013EEFB-10B7-6FF4-DBE3-80D0F2EE09C7}"/>
          </ac:inkMkLst>
        </pc:inkChg>
        <pc:inkChg chg="add del mod">
          <ac:chgData name="Tim Cook" userId="d1c7cfb340f2c7ab" providerId="LiveId" clId="{94ABAA74-F265-4792-AE84-1D4BC321FEFF}" dt="2023-01-30T01:15:24.709" v="1602"/>
          <ac:inkMkLst>
            <pc:docMk/>
            <pc:sldMk cId="71608868" sldId="357"/>
            <ac:inkMk id="224" creationId="{F6009884-9AD9-3EDB-808A-DFE3358B2B8E}"/>
          </ac:inkMkLst>
        </pc:inkChg>
        <pc:inkChg chg="add del mod">
          <ac:chgData name="Tim Cook" userId="d1c7cfb340f2c7ab" providerId="LiveId" clId="{94ABAA74-F265-4792-AE84-1D4BC321FEFF}" dt="2023-01-30T01:15:24.701" v="1595"/>
          <ac:inkMkLst>
            <pc:docMk/>
            <pc:sldMk cId="71608868" sldId="357"/>
            <ac:inkMk id="225" creationId="{EA74880A-5F58-B13A-06DD-51C7CEFE1EAB}"/>
          </ac:inkMkLst>
        </pc:inkChg>
        <pc:inkChg chg="add del mod">
          <ac:chgData name="Tim Cook" userId="d1c7cfb340f2c7ab" providerId="LiveId" clId="{94ABAA74-F265-4792-AE84-1D4BC321FEFF}" dt="2023-01-30T01:15:24.701" v="1594"/>
          <ac:inkMkLst>
            <pc:docMk/>
            <pc:sldMk cId="71608868" sldId="357"/>
            <ac:inkMk id="227" creationId="{72310319-657C-8A25-93D9-1B29A4A0F608}"/>
          </ac:inkMkLst>
        </pc:inkChg>
        <pc:inkChg chg="add del mod">
          <ac:chgData name="Tim Cook" userId="d1c7cfb340f2c7ab" providerId="LiveId" clId="{94ABAA74-F265-4792-AE84-1D4BC321FEFF}" dt="2023-01-30T01:15:24.701" v="1581"/>
          <ac:inkMkLst>
            <pc:docMk/>
            <pc:sldMk cId="71608868" sldId="357"/>
            <ac:inkMk id="229" creationId="{E53F3283-D630-FFAE-6867-C073C81FEBE8}"/>
          </ac:inkMkLst>
        </pc:inkChg>
        <pc:inkChg chg="add del mod">
          <ac:chgData name="Tim Cook" userId="d1c7cfb340f2c7ab" providerId="LiveId" clId="{94ABAA74-F265-4792-AE84-1D4BC321FEFF}" dt="2023-01-30T01:15:24.701" v="1575"/>
          <ac:inkMkLst>
            <pc:docMk/>
            <pc:sldMk cId="71608868" sldId="357"/>
            <ac:inkMk id="230" creationId="{364464CF-8475-A9A0-A9CB-DED4974DB01E}"/>
          </ac:inkMkLst>
        </pc:inkChg>
        <pc:inkChg chg="add del mod">
          <ac:chgData name="Tim Cook" userId="d1c7cfb340f2c7ab" providerId="LiveId" clId="{94ABAA74-F265-4792-AE84-1D4BC321FEFF}" dt="2023-01-30T01:15:24.709" v="1618"/>
          <ac:inkMkLst>
            <pc:docMk/>
            <pc:sldMk cId="71608868" sldId="357"/>
            <ac:inkMk id="231" creationId="{446EC6EC-A170-7E98-06A6-855AD06A0A96}"/>
          </ac:inkMkLst>
        </pc:inkChg>
        <pc:inkChg chg="add del mod">
          <ac:chgData name="Tim Cook" userId="d1c7cfb340f2c7ab" providerId="LiveId" clId="{94ABAA74-F265-4792-AE84-1D4BC321FEFF}" dt="2023-01-30T01:15:24.709" v="1605"/>
          <ac:inkMkLst>
            <pc:docMk/>
            <pc:sldMk cId="71608868" sldId="357"/>
            <ac:inkMk id="232" creationId="{1B7E98FF-857E-1717-7C78-21B606457551}"/>
          </ac:inkMkLst>
        </pc:inkChg>
        <pc:inkChg chg="add del mod">
          <ac:chgData name="Tim Cook" userId="d1c7cfb340f2c7ab" providerId="LiveId" clId="{94ABAA74-F265-4792-AE84-1D4BC321FEFF}" dt="2023-01-30T01:15:24.701" v="1590"/>
          <ac:inkMkLst>
            <pc:docMk/>
            <pc:sldMk cId="71608868" sldId="357"/>
            <ac:inkMk id="233" creationId="{63BDD4AE-61CF-6527-957E-1B5864C5A928}"/>
          </ac:inkMkLst>
        </pc:inkChg>
        <pc:inkChg chg="add del mod">
          <ac:chgData name="Tim Cook" userId="d1c7cfb340f2c7ab" providerId="LiveId" clId="{94ABAA74-F265-4792-AE84-1D4BC321FEFF}" dt="2023-01-30T01:15:24.709" v="1611"/>
          <ac:inkMkLst>
            <pc:docMk/>
            <pc:sldMk cId="71608868" sldId="357"/>
            <ac:inkMk id="234" creationId="{59232B38-B518-9521-6617-F8CC91C91123}"/>
          </ac:inkMkLst>
        </pc:inkChg>
        <pc:inkChg chg="add del mod">
          <ac:chgData name="Tim Cook" userId="d1c7cfb340f2c7ab" providerId="LiveId" clId="{94ABAA74-F265-4792-AE84-1D4BC321FEFF}" dt="2023-01-30T01:15:24.693" v="1551"/>
          <ac:inkMkLst>
            <pc:docMk/>
            <pc:sldMk cId="71608868" sldId="357"/>
            <ac:inkMk id="235" creationId="{7698FE09-BEAA-92FB-593C-A5F9B80159D3}"/>
          </ac:inkMkLst>
        </pc:inkChg>
        <pc:inkChg chg="add del mod">
          <ac:chgData name="Tim Cook" userId="d1c7cfb340f2c7ab" providerId="LiveId" clId="{94ABAA74-F265-4792-AE84-1D4BC321FEFF}" dt="2023-01-30T01:15:24.717" v="1640"/>
          <ac:inkMkLst>
            <pc:docMk/>
            <pc:sldMk cId="71608868" sldId="357"/>
            <ac:inkMk id="236" creationId="{3ED81674-2F7F-066A-CEAF-A15714F736F6}"/>
          </ac:inkMkLst>
        </pc:inkChg>
        <pc:inkChg chg="add del mod">
          <ac:chgData name="Tim Cook" userId="d1c7cfb340f2c7ab" providerId="LiveId" clId="{94ABAA74-F265-4792-AE84-1D4BC321FEFF}" dt="2023-01-30T01:15:24.709" v="1613"/>
          <ac:inkMkLst>
            <pc:docMk/>
            <pc:sldMk cId="71608868" sldId="357"/>
            <ac:inkMk id="237" creationId="{05249282-0106-D53F-7E03-BA7DDD6B7017}"/>
          </ac:inkMkLst>
        </pc:inkChg>
        <pc:inkChg chg="add del mod">
          <ac:chgData name="Tim Cook" userId="d1c7cfb340f2c7ab" providerId="LiveId" clId="{94ABAA74-F265-4792-AE84-1D4BC321FEFF}" dt="2023-01-30T01:15:24.709" v="1632"/>
          <ac:inkMkLst>
            <pc:docMk/>
            <pc:sldMk cId="71608868" sldId="357"/>
            <ac:inkMk id="238" creationId="{FC742B6C-234C-D3DF-F4E5-4998DE87CFD0}"/>
          </ac:inkMkLst>
        </pc:inkChg>
        <pc:inkChg chg="add del mod">
          <ac:chgData name="Tim Cook" userId="d1c7cfb340f2c7ab" providerId="LiveId" clId="{94ABAA74-F265-4792-AE84-1D4BC321FEFF}" dt="2023-01-30T01:15:24.717" v="1643"/>
          <ac:inkMkLst>
            <pc:docMk/>
            <pc:sldMk cId="71608868" sldId="357"/>
            <ac:inkMk id="239" creationId="{5E29D71B-A3FE-CE00-7CFB-AB1127981B1F}"/>
          </ac:inkMkLst>
        </pc:inkChg>
        <pc:inkChg chg="add del mod">
          <ac:chgData name="Tim Cook" userId="d1c7cfb340f2c7ab" providerId="LiveId" clId="{94ABAA74-F265-4792-AE84-1D4BC321FEFF}" dt="2023-01-30T01:15:24.709" v="1625"/>
          <ac:inkMkLst>
            <pc:docMk/>
            <pc:sldMk cId="71608868" sldId="357"/>
            <ac:inkMk id="240" creationId="{EB5C90B5-861E-A24A-7E87-84B6F48D8BC8}"/>
          </ac:inkMkLst>
        </pc:inkChg>
        <pc:inkChg chg="add del">
          <ac:chgData name="Tim Cook" userId="d1c7cfb340f2c7ab" providerId="LiveId" clId="{94ABAA74-F265-4792-AE84-1D4BC321FEFF}" dt="2023-01-30T01:13:52.555" v="1529"/>
          <ac:inkMkLst>
            <pc:docMk/>
            <pc:sldMk cId="71608868" sldId="357"/>
            <ac:inkMk id="242" creationId="{D70C270F-9072-A9E5-84DB-D3DA025ED9D1}"/>
          </ac:inkMkLst>
        </pc:inkChg>
        <pc:inkChg chg="add del mod">
          <ac:chgData name="Tim Cook" userId="d1c7cfb340f2c7ab" providerId="LiveId" clId="{94ABAA74-F265-4792-AE84-1D4BC321FEFF}" dt="2023-01-30T01:13:52.555" v="1530"/>
          <ac:inkMkLst>
            <pc:docMk/>
            <pc:sldMk cId="71608868" sldId="357"/>
            <ac:inkMk id="243" creationId="{7521568C-DE67-14AA-E46E-D06BF9B41005}"/>
          </ac:inkMkLst>
        </pc:inkChg>
        <pc:inkChg chg="add del mod">
          <ac:chgData name="Tim Cook" userId="d1c7cfb340f2c7ab" providerId="LiveId" clId="{94ABAA74-F265-4792-AE84-1D4BC321FEFF}" dt="2023-01-30T01:13:52.558" v="1533"/>
          <ac:inkMkLst>
            <pc:docMk/>
            <pc:sldMk cId="71608868" sldId="357"/>
            <ac:inkMk id="244" creationId="{C46EB463-589C-D704-0028-A2E97D0374E1}"/>
          </ac:inkMkLst>
        </pc:inkChg>
        <pc:inkChg chg="add del mod">
          <ac:chgData name="Tim Cook" userId="d1c7cfb340f2c7ab" providerId="LiveId" clId="{94ABAA74-F265-4792-AE84-1D4BC321FEFF}" dt="2023-01-30T01:13:52.558" v="1532"/>
          <ac:inkMkLst>
            <pc:docMk/>
            <pc:sldMk cId="71608868" sldId="357"/>
            <ac:inkMk id="245" creationId="{03C90C9D-30C9-6FF8-C6F4-148C129D752F}"/>
          </ac:inkMkLst>
        </pc:inkChg>
        <pc:inkChg chg="add del mod">
          <ac:chgData name="Tim Cook" userId="d1c7cfb340f2c7ab" providerId="LiveId" clId="{94ABAA74-F265-4792-AE84-1D4BC321FEFF}" dt="2023-01-30T01:13:52.547" v="1528"/>
          <ac:inkMkLst>
            <pc:docMk/>
            <pc:sldMk cId="71608868" sldId="357"/>
            <ac:inkMk id="246" creationId="{6A101993-2A38-0EAB-9C65-1578BC439C28}"/>
          </ac:inkMkLst>
        </pc:inkChg>
        <pc:inkChg chg="add del mod">
          <ac:chgData name="Tim Cook" userId="d1c7cfb340f2c7ab" providerId="LiveId" clId="{94ABAA74-F265-4792-AE84-1D4BC321FEFF}" dt="2023-01-30T01:13:52.558" v="1531"/>
          <ac:inkMkLst>
            <pc:docMk/>
            <pc:sldMk cId="71608868" sldId="357"/>
            <ac:inkMk id="247" creationId="{B72D8EFB-8CB4-DFC0-717A-7361AA7A4269}"/>
          </ac:inkMkLst>
        </pc:inkChg>
        <pc:inkChg chg="add del">
          <ac:chgData name="Tim Cook" userId="d1c7cfb340f2c7ab" providerId="LiveId" clId="{94ABAA74-F265-4792-AE84-1D4BC321FEFF}" dt="2023-01-30T01:15:24.701" v="1569"/>
          <ac:inkMkLst>
            <pc:docMk/>
            <pc:sldMk cId="71608868" sldId="357"/>
            <ac:inkMk id="248" creationId="{723D7147-E0C3-A384-1941-6B6D635F96FC}"/>
          </ac:inkMkLst>
        </pc:inkChg>
        <pc:inkChg chg="add del mod">
          <ac:chgData name="Tim Cook" userId="d1c7cfb340f2c7ab" providerId="LiveId" clId="{94ABAA74-F265-4792-AE84-1D4BC321FEFF}" dt="2023-01-30T01:15:24.701" v="1578"/>
          <ac:inkMkLst>
            <pc:docMk/>
            <pc:sldMk cId="71608868" sldId="357"/>
            <ac:inkMk id="250" creationId="{419114CA-B2F3-FB91-2C4E-9D1946925004}"/>
          </ac:inkMkLst>
        </pc:inkChg>
        <pc:inkChg chg="add del mod">
          <ac:chgData name="Tim Cook" userId="d1c7cfb340f2c7ab" providerId="LiveId" clId="{94ABAA74-F265-4792-AE84-1D4BC321FEFF}" dt="2023-01-30T01:15:24.693" v="1548"/>
          <ac:inkMkLst>
            <pc:docMk/>
            <pc:sldMk cId="71608868" sldId="357"/>
            <ac:inkMk id="251" creationId="{2FC7A6F5-569C-4444-6EB2-D01149CFD139}"/>
          </ac:inkMkLst>
        </pc:inkChg>
        <pc:inkChg chg="add del mod">
          <ac:chgData name="Tim Cook" userId="d1c7cfb340f2c7ab" providerId="LiveId" clId="{94ABAA74-F265-4792-AE84-1D4BC321FEFF}" dt="2023-01-30T01:15:24.709" v="1606"/>
          <ac:inkMkLst>
            <pc:docMk/>
            <pc:sldMk cId="71608868" sldId="357"/>
            <ac:inkMk id="252" creationId="{D02A8CEB-51B4-581D-709D-26E982845227}"/>
          </ac:inkMkLst>
        </pc:inkChg>
        <pc:inkChg chg="add del mod">
          <ac:chgData name="Tim Cook" userId="d1c7cfb340f2c7ab" providerId="LiveId" clId="{94ABAA74-F265-4792-AE84-1D4BC321FEFF}" dt="2023-01-30T01:15:24.709" v="1601"/>
          <ac:inkMkLst>
            <pc:docMk/>
            <pc:sldMk cId="71608868" sldId="357"/>
            <ac:inkMk id="253" creationId="{FE9DBBE1-2AEB-E981-F680-6384F1CD6E3C}"/>
          </ac:inkMkLst>
        </pc:inkChg>
        <pc:inkChg chg="add del mod">
          <ac:chgData name="Tim Cook" userId="d1c7cfb340f2c7ab" providerId="LiveId" clId="{94ABAA74-F265-4792-AE84-1D4BC321FEFF}" dt="2023-01-30T01:15:24.701" v="1574"/>
          <ac:inkMkLst>
            <pc:docMk/>
            <pc:sldMk cId="71608868" sldId="357"/>
            <ac:inkMk id="254" creationId="{A25447BD-B3D4-52C4-D04A-2092FADEF39F}"/>
          </ac:inkMkLst>
        </pc:inkChg>
        <pc:inkChg chg="add del mod">
          <ac:chgData name="Tim Cook" userId="d1c7cfb340f2c7ab" providerId="LiveId" clId="{94ABAA74-F265-4792-AE84-1D4BC321FEFF}" dt="2023-01-30T01:15:24.717" v="1642"/>
          <ac:inkMkLst>
            <pc:docMk/>
            <pc:sldMk cId="71608868" sldId="357"/>
            <ac:inkMk id="255" creationId="{178418C6-1C6C-F1F9-3232-7A331A741D12}"/>
          </ac:inkMkLst>
        </pc:inkChg>
        <pc:inkChg chg="add del mod">
          <ac:chgData name="Tim Cook" userId="d1c7cfb340f2c7ab" providerId="LiveId" clId="{94ABAA74-F265-4792-AE84-1D4BC321FEFF}" dt="2023-01-30T01:15:24.709" v="1629"/>
          <ac:inkMkLst>
            <pc:docMk/>
            <pc:sldMk cId="71608868" sldId="357"/>
            <ac:inkMk id="256" creationId="{39225B92-CB5D-CABE-2923-7D6BE394150C}"/>
          </ac:inkMkLst>
        </pc:inkChg>
        <pc:inkChg chg="add del">
          <ac:chgData name="Tim Cook" userId="d1c7cfb340f2c7ab" providerId="LiveId" clId="{94ABAA74-F265-4792-AE84-1D4BC321FEFF}" dt="2023-01-30T01:15:24.709" v="1610"/>
          <ac:inkMkLst>
            <pc:docMk/>
            <pc:sldMk cId="71608868" sldId="357"/>
            <ac:inkMk id="257" creationId="{451D116E-D47F-801C-BEE6-7E30F95C1AE7}"/>
          </ac:inkMkLst>
        </pc:inkChg>
        <pc:inkChg chg="add del mod">
          <ac:chgData name="Tim Cook" userId="d1c7cfb340f2c7ab" providerId="LiveId" clId="{94ABAA74-F265-4792-AE84-1D4BC321FEFF}" dt="2023-01-30T01:15:24.693" v="1543"/>
          <ac:inkMkLst>
            <pc:docMk/>
            <pc:sldMk cId="71608868" sldId="357"/>
            <ac:inkMk id="258" creationId="{4EB216D5-5628-A5CA-3443-96F14AA30612}"/>
          </ac:inkMkLst>
        </pc:inkChg>
        <pc:inkChg chg="add del mod">
          <ac:chgData name="Tim Cook" userId="d1c7cfb340f2c7ab" providerId="LiveId" clId="{94ABAA74-F265-4792-AE84-1D4BC321FEFF}" dt="2023-01-30T01:15:24.693" v="1561"/>
          <ac:inkMkLst>
            <pc:docMk/>
            <pc:sldMk cId="71608868" sldId="357"/>
            <ac:inkMk id="259" creationId="{02EB79BC-D64D-0534-B1F9-E0830E0F36BF}"/>
          </ac:inkMkLst>
        </pc:inkChg>
        <pc:inkChg chg="add del mod">
          <ac:chgData name="Tim Cook" userId="d1c7cfb340f2c7ab" providerId="LiveId" clId="{94ABAA74-F265-4792-AE84-1D4BC321FEFF}" dt="2023-01-30T01:15:24.701" v="1587"/>
          <ac:inkMkLst>
            <pc:docMk/>
            <pc:sldMk cId="71608868" sldId="357"/>
            <ac:inkMk id="260" creationId="{BCB433EE-2407-A175-F127-027F8089790F}"/>
          </ac:inkMkLst>
        </pc:inkChg>
        <pc:inkChg chg="add del mod">
          <ac:chgData name="Tim Cook" userId="d1c7cfb340f2c7ab" providerId="LiveId" clId="{94ABAA74-F265-4792-AE84-1D4BC321FEFF}" dt="2023-01-30T01:15:24.709" v="1626"/>
          <ac:inkMkLst>
            <pc:docMk/>
            <pc:sldMk cId="71608868" sldId="357"/>
            <ac:inkMk id="261" creationId="{A1B9F32B-CFCA-7092-5990-CAFEFA44DCC5}"/>
          </ac:inkMkLst>
        </pc:inkChg>
        <pc:inkChg chg="add del mod">
          <ac:chgData name="Tim Cook" userId="d1c7cfb340f2c7ab" providerId="LiveId" clId="{94ABAA74-F265-4792-AE84-1D4BC321FEFF}" dt="2023-01-30T01:15:24.693" v="1556"/>
          <ac:inkMkLst>
            <pc:docMk/>
            <pc:sldMk cId="71608868" sldId="357"/>
            <ac:inkMk id="264" creationId="{44C83651-A2D6-F088-550B-D68C4515B53F}"/>
          </ac:inkMkLst>
        </pc:inkChg>
        <pc:inkChg chg="add del">
          <ac:chgData name="Tim Cook" userId="d1c7cfb340f2c7ab" providerId="LiveId" clId="{94ABAA74-F265-4792-AE84-1D4BC321FEFF}" dt="2023-01-30T01:15:24.687" v="1542"/>
          <ac:inkMkLst>
            <pc:docMk/>
            <pc:sldMk cId="71608868" sldId="357"/>
            <ac:inkMk id="266" creationId="{DCBD1C76-5A80-2CD7-FA5A-2B63B049FD3D}"/>
          </ac:inkMkLst>
        </pc:inkChg>
        <pc:inkChg chg="add del">
          <ac:chgData name="Tim Cook" userId="d1c7cfb340f2c7ab" providerId="LiveId" clId="{94ABAA74-F265-4792-AE84-1D4BC321FEFF}" dt="2023-01-30T01:12:41.014" v="1437"/>
          <ac:inkMkLst>
            <pc:docMk/>
            <pc:sldMk cId="71608868" sldId="357"/>
            <ac:inkMk id="267" creationId="{31AA6582-EAFE-1A04-3AE7-FB1584577624}"/>
          </ac:inkMkLst>
        </pc:inkChg>
        <pc:inkChg chg="add del">
          <ac:chgData name="Tim Cook" userId="d1c7cfb340f2c7ab" providerId="LiveId" clId="{94ABAA74-F265-4792-AE84-1D4BC321FEFF}" dt="2023-01-30T01:12:41.014" v="1441"/>
          <ac:inkMkLst>
            <pc:docMk/>
            <pc:sldMk cId="71608868" sldId="357"/>
            <ac:inkMk id="268" creationId="{A8D93679-C052-C568-101C-26315D448053}"/>
          </ac:inkMkLst>
        </pc:inkChg>
        <pc:inkChg chg="add del">
          <ac:chgData name="Tim Cook" userId="d1c7cfb340f2c7ab" providerId="LiveId" clId="{94ABAA74-F265-4792-AE84-1D4BC321FEFF}" dt="2023-01-30T01:12:41.014" v="1439"/>
          <ac:inkMkLst>
            <pc:docMk/>
            <pc:sldMk cId="71608868" sldId="357"/>
            <ac:inkMk id="269" creationId="{9C6CF034-F8E3-FED5-035A-0342B746DFBF}"/>
          </ac:inkMkLst>
        </pc:inkChg>
        <pc:inkChg chg="add del">
          <ac:chgData name="Tim Cook" userId="d1c7cfb340f2c7ab" providerId="LiveId" clId="{94ABAA74-F265-4792-AE84-1D4BC321FEFF}" dt="2023-01-30T01:12:41.012" v="1435"/>
          <ac:inkMkLst>
            <pc:docMk/>
            <pc:sldMk cId="71608868" sldId="357"/>
            <ac:inkMk id="270" creationId="{70050CFB-E86A-7A7E-6FDC-87ECBF6E8286}"/>
          </ac:inkMkLst>
        </pc:inkChg>
        <pc:inkChg chg="add del">
          <ac:chgData name="Tim Cook" userId="d1c7cfb340f2c7ab" providerId="LiveId" clId="{94ABAA74-F265-4792-AE84-1D4BC321FEFF}" dt="2023-01-30T01:12:41.014" v="1440"/>
          <ac:inkMkLst>
            <pc:docMk/>
            <pc:sldMk cId="71608868" sldId="357"/>
            <ac:inkMk id="271" creationId="{F3DD8D54-8604-9EC9-45C6-09CCBF5C4448}"/>
          </ac:inkMkLst>
        </pc:inkChg>
        <pc:inkChg chg="add del">
          <ac:chgData name="Tim Cook" userId="d1c7cfb340f2c7ab" providerId="LiveId" clId="{94ABAA74-F265-4792-AE84-1D4BC321FEFF}" dt="2023-01-30T01:12:41.014" v="1438"/>
          <ac:inkMkLst>
            <pc:docMk/>
            <pc:sldMk cId="71608868" sldId="357"/>
            <ac:inkMk id="272" creationId="{5F3832FB-E963-7A8F-259F-A30B5D0D01EC}"/>
          </ac:inkMkLst>
        </pc:inkChg>
        <pc:inkChg chg="add del">
          <ac:chgData name="Tim Cook" userId="d1c7cfb340f2c7ab" providerId="LiveId" clId="{94ABAA74-F265-4792-AE84-1D4BC321FEFF}" dt="2023-01-30T01:12:41.014" v="1436"/>
          <ac:inkMkLst>
            <pc:docMk/>
            <pc:sldMk cId="71608868" sldId="357"/>
            <ac:inkMk id="273" creationId="{8508C804-AC18-3174-9829-8397D362A8C6}"/>
          </ac:inkMkLst>
        </pc:inkChg>
        <pc:inkChg chg="add del mod">
          <ac:chgData name="Tim Cook" userId="d1c7cfb340f2c7ab" providerId="LiveId" clId="{94ABAA74-F265-4792-AE84-1D4BC321FEFF}" dt="2023-01-30T01:15:24.693" v="1544"/>
          <ac:inkMkLst>
            <pc:docMk/>
            <pc:sldMk cId="71608868" sldId="357"/>
            <ac:inkMk id="274" creationId="{BA48ED95-9AA3-AA8F-88D5-50F4438EAB9B}"/>
          </ac:inkMkLst>
        </pc:inkChg>
        <pc:inkChg chg="add del mod">
          <ac:chgData name="Tim Cook" userId="d1c7cfb340f2c7ab" providerId="LiveId" clId="{94ABAA74-F265-4792-AE84-1D4BC321FEFF}" dt="2023-01-30T01:15:24.709" v="1628"/>
          <ac:inkMkLst>
            <pc:docMk/>
            <pc:sldMk cId="71608868" sldId="357"/>
            <ac:inkMk id="275" creationId="{8AEB24BA-8826-08DB-34F4-A423B270C2B7}"/>
          </ac:inkMkLst>
        </pc:inkChg>
        <pc:inkChg chg="add del mod">
          <ac:chgData name="Tim Cook" userId="d1c7cfb340f2c7ab" providerId="LiveId" clId="{94ABAA74-F265-4792-AE84-1D4BC321FEFF}" dt="2023-01-30T01:15:24.701" v="1596"/>
          <ac:inkMkLst>
            <pc:docMk/>
            <pc:sldMk cId="71608868" sldId="357"/>
            <ac:inkMk id="276" creationId="{49EF259C-A367-9359-47AF-ED81E93F1E23}"/>
          </ac:inkMkLst>
        </pc:inkChg>
        <pc:inkChg chg="add del mod">
          <ac:chgData name="Tim Cook" userId="d1c7cfb340f2c7ab" providerId="LiveId" clId="{94ABAA74-F265-4792-AE84-1D4BC321FEFF}" dt="2023-01-30T01:15:24.709" v="1636"/>
          <ac:inkMkLst>
            <pc:docMk/>
            <pc:sldMk cId="71608868" sldId="357"/>
            <ac:inkMk id="277" creationId="{D5672BD5-57FB-D0F1-ACDF-70EDBD188F68}"/>
          </ac:inkMkLst>
        </pc:inkChg>
        <pc:inkChg chg="add del mod">
          <ac:chgData name="Tim Cook" userId="d1c7cfb340f2c7ab" providerId="LiveId" clId="{94ABAA74-F265-4792-AE84-1D4BC321FEFF}" dt="2023-01-30T01:15:24.693" v="1545"/>
          <ac:inkMkLst>
            <pc:docMk/>
            <pc:sldMk cId="71608868" sldId="357"/>
            <ac:inkMk id="278" creationId="{88344B7B-0770-BA02-7CB8-E3FA044D30AB}"/>
          </ac:inkMkLst>
        </pc:inkChg>
        <pc:inkChg chg="add del mod">
          <ac:chgData name="Tim Cook" userId="d1c7cfb340f2c7ab" providerId="LiveId" clId="{94ABAA74-F265-4792-AE84-1D4BC321FEFF}" dt="2023-01-30T01:15:24.701" v="1579"/>
          <ac:inkMkLst>
            <pc:docMk/>
            <pc:sldMk cId="71608868" sldId="357"/>
            <ac:inkMk id="279" creationId="{8095C5E4-636B-DDC0-1459-35F07A7CA085}"/>
          </ac:inkMkLst>
        </pc:inkChg>
        <pc:inkChg chg="add del mod">
          <ac:chgData name="Tim Cook" userId="d1c7cfb340f2c7ab" providerId="LiveId" clId="{94ABAA74-F265-4792-AE84-1D4BC321FEFF}" dt="2023-01-30T01:15:24.701" v="1591"/>
          <ac:inkMkLst>
            <pc:docMk/>
            <pc:sldMk cId="71608868" sldId="357"/>
            <ac:inkMk id="280" creationId="{41C4913A-0FC5-163A-0610-21C1406F4BAB}"/>
          </ac:inkMkLst>
        </pc:inkChg>
        <pc:inkChg chg="add del mod">
          <ac:chgData name="Tim Cook" userId="d1c7cfb340f2c7ab" providerId="LiveId" clId="{94ABAA74-F265-4792-AE84-1D4BC321FEFF}" dt="2023-01-30T01:15:24.701" v="1593"/>
          <ac:inkMkLst>
            <pc:docMk/>
            <pc:sldMk cId="71608868" sldId="357"/>
            <ac:inkMk id="281" creationId="{CB699B0D-74B2-FBDF-2BC9-73AEAA58D1DB}"/>
          </ac:inkMkLst>
        </pc:inkChg>
        <pc:inkChg chg="add del mod">
          <ac:chgData name="Tim Cook" userId="d1c7cfb340f2c7ab" providerId="LiveId" clId="{94ABAA74-F265-4792-AE84-1D4BC321FEFF}" dt="2023-01-30T01:15:24.709" v="1633"/>
          <ac:inkMkLst>
            <pc:docMk/>
            <pc:sldMk cId="71608868" sldId="357"/>
            <ac:inkMk id="282" creationId="{A407A115-AC1E-638F-35F4-BBBBF05F5616}"/>
          </ac:inkMkLst>
        </pc:inkChg>
        <pc:inkChg chg="add del mod">
          <ac:chgData name="Tim Cook" userId="d1c7cfb340f2c7ab" providerId="LiveId" clId="{94ABAA74-F265-4792-AE84-1D4BC321FEFF}" dt="2023-01-30T01:15:24.709" v="1621"/>
          <ac:inkMkLst>
            <pc:docMk/>
            <pc:sldMk cId="71608868" sldId="357"/>
            <ac:inkMk id="283" creationId="{191389E9-987A-D7B6-D23E-B5E59BD99E59}"/>
          </ac:inkMkLst>
        </pc:inkChg>
        <pc:inkChg chg="add del mod">
          <ac:chgData name="Tim Cook" userId="d1c7cfb340f2c7ab" providerId="LiveId" clId="{94ABAA74-F265-4792-AE84-1D4BC321FEFF}" dt="2023-01-30T01:15:24.709" v="1624"/>
          <ac:inkMkLst>
            <pc:docMk/>
            <pc:sldMk cId="71608868" sldId="357"/>
            <ac:inkMk id="284" creationId="{90D083D8-4879-F80C-B6B4-162C35A11FA7}"/>
          </ac:inkMkLst>
        </pc:inkChg>
        <pc:inkChg chg="add del mod">
          <ac:chgData name="Tim Cook" userId="d1c7cfb340f2c7ab" providerId="LiveId" clId="{94ABAA74-F265-4792-AE84-1D4BC321FEFF}" dt="2023-01-30T01:15:24.693" v="1560"/>
          <ac:inkMkLst>
            <pc:docMk/>
            <pc:sldMk cId="71608868" sldId="357"/>
            <ac:inkMk id="285" creationId="{C616E509-4032-AA9A-2A23-819878C49603}"/>
          </ac:inkMkLst>
        </pc:inkChg>
        <pc:inkChg chg="add del">
          <ac:chgData name="Tim Cook" userId="d1c7cfb340f2c7ab" providerId="LiveId" clId="{94ABAA74-F265-4792-AE84-1D4BC321FEFF}" dt="2023-01-30T01:15:24.693" v="1557"/>
          <ac:inkMkLst>
            <pc:docMk/>
            <pc:sldMk cId="71608868" sldId="357"/>
            <ac:inkMk id="288" creationId="{F7251FF5-36B5-DCE8-AEEE-AA55B16A4C74}"/>
          </ac:inkMkLst>
        </pc:inkChg>
        <pc:inkChg chg="add del mod">
          <ac:chgData name="Tim Cook" userId="d1c7cfb340f2c7ab" providerId="LiveId" clId="{94ABAA74-F265-4792-AE84-1D4BC321FEFF}" dt="2023-01-30T01:15:24.701" v="1566"/>
          <ac:inkMkLst>
            <pc:docMk/>
            <pc:sldMk cId="71608868" sldId="357"/>
            <ac:inkMk id="289" creationId="{FA868AC8-8E31-8F4F-0CBD-1EDC15A1AD75}"/>
          </ac:inkMkLst>
        </pc:inkChg>
        <pc:inkChg chg="add del mod">
          <ac:chgData name="Tim Cook" userId="d1c7cfb340f2c7ab" providerId="LiveId" clId="{94ABAA74-F265-4792-AE84-1D4BC321FEFF}" dt="2023-01-30T01:15:24.709" v="1612"/>
          <ac:inkMkLst>
            <pc:docMk/>
            <pc:sldMk cId="71608868" sldId="357"/>
            <ac:inkMk id="290" creationId="{1586D412-6558-897F-40EE-9DCF18EFCB25}"/>
          </ac:inkMkLst>
        </pc:inkChg>
        <pc:inkChg chg="add del mod">
          <ac:chgData name="Tim Cook" userId="d1c7cfb340f2c7ab" providerId="LiveId" clId="{94ABAA74-F265-4792-AE84-1D4BC321FEFF}" dt="2023-01-30T01:15:24.709" v="1604"/>
          <ac:inkMkLst>
            <pc:docMk/>
            <pc:sldMk cId="71608868" sldId="357"/>
            <ac:inkMk id="291" creationId="{DB06F88C-D872-33B2-EF12-267F40FA788C}"/>
          </ac:inkMkLst>
        </pc:inkChg>
        <pc:inkChg chg="add del mod">
          <ac:chgData name="Tim Cook" userId="d1c7cfb340f2c7ab" providerId="LiveId" clId="{94ABAA74-F265-4792-AE84-1D4BC321FEFF}" dt="2023-01-30T01:15:24.717" v="1644"/>
          <ac:inkMkLst>
            <pc:docMk/>
            <pc:sldMk cId="71608868" sldId="357"/>
            <ac:inkMk id="292" creationId="{413A9F34-8A49-AC67-14DC-B8887F96AA91}"/>
          </ac:inkMkLst>
        </pc:inkChg>
        <pc:inkChg chg="add del mod">
          <ac:chgData name="Tim Cook" userId="d1c7cfb340f2c7ab" providerId="LiveId" clId="{94ABAA74-F265-4792-AE84-1D4BC321FEFF}" dt="2023-01-30T01:15:24.709" v="1622"/>
          <ac:inkMkLst>
            <pc:docMk/>
            <pc:sldMk cId="71608868" sldId="357"/>
            <ac:inkMk id="293" creationId="{FD985491-F772-070B-721B-A2C906E55898}"/>
          </ac:inkMkLst>
        </pc:inkChg>
        <pc:inkChg chg="add del mod">
          <ac:chgData name="Tim Cook" userId="d1c7cfb340f2c7ab" providerId="LiveId" clId="{94ABAA74-F265-4792-AE84-1D4BC321FEFF}" dt="2023-01-30T01:15:24.693" v="1547"/>
          <ac:inkMkLst>
            <pc:docMk/>
            <pc:sldMk cId="71608868" sldId="357"/>
            <ac:inkMk id="294" creationId="{50DDEF5B-153C-BBFB-346A-AD33EC05D7FD}"/>
          </ac:inkMkLst>
        </pc:inkChg>
        <pc:inkChg chg="add del mod">
          <ac:chgData name="Tim Cook" userId="d1c7cfb340f2c7ab" providerId="LiveId" clId="{94ABAA74-F265-4792-AE84-1D4BC321FEFF}" dt="2023-01-30T01:15:24.709" v="1614"/>
          <ac:inkMkLst>
            <pc:docMk/>
            <pc:sldMk cId="71608868" sldId="357"/>
            <ac:inkMk id="295" creationId="{BD74A2F0-E727-233A-B40B-B626DAFDBEA3}"/>
          </ac:inkMkLst>
        </pc:inkChg>
        <pc:inkChg chg="add del mod">
          <ac:chgData name="Tim Cook" userId="d1c7cfb340f2c7ab" providerId="LiveId" clId="{94ABAA74-F265-4792-AE84-1D4BC321FEFF}" dt="2023-01-30T01:15:24.709" v="1607"/>
          <ac:inkMkLst>
            <pc:docMk/>
            <pc:sldMk cId="71608868" sldId="357"/>
            <ac:inkMk id="296" creationId="{1316DB72-C85D-F7DA-5F0F-25E62F494FF9}"/>
          </ac:inkMkLst>
        </pc:inkChg>
        <pc:inkChg chg="add del">
          <ac:chgData name="Tim Cook" userId="d1c7cfb340f2c7ab" providerId="LiveId" clId="{94ABAA74-F265-4792-AE84-1D4BC321FEFF}" dt="2023-01-30T01:13:05.092" v="1470"/>
          <ac:inkMkLst>
            <pc:docMk/>
            <pc:sldMk cId="71608868" sldId="357"/>
            <ac:inkMk id="299" creationId="{64498A6C-ABB0-6189-A597-8BD023C3CE86}"/>
          </ac:inkMkLst>
        </pc:inkChg>
        <pc:inkChg chg="add del">
          <ac:chgData name="Tim Cook" userId="d1c7cfb340f2c7ab" providerId="LiveId" clId="{94ABAA74-F265-4792-AE84-1D4BC321FEFF}" dt="2023-01-30T01:13:05.092" v="1468"/>
          <ac:inkMkLst>
            <pc:docMk/>
            <pc:sldMk cId="71608868" sldId="357"/>
            <ac:inkMk id="300" creationId="{BEA27414-A0E7-F0EB-A094-4C19B582A725}"/>
          </ac:inkMkLst>
        </pc:inkChg>
        <pc:inkChg chg="add del">
          <ac:chgData name="Tim Cook" userId="d1c7cfb340f2c7ab" providerId="LiveId" clId="{94ABAA74-F265-4792-AE84-1D4BC321FEFF}" dt="2023-01-30T01:13:05.092" v="1469"/>
          <ac:inkMkLst>
            <pc:docMk/>
            <pc:sldMk cId="71608868" sldId="357"/>
            <ac:inkMk id="301" creationId="{B3153478-6906-DE9E-3DBF-9CDFB99B4B9F}"/>
          </ac:inkMkLst>
        </pc:inkChg>
        <pc:inkChg chg="add del mod">
          <ac:chgData name="Tim Cook" userId="d1c7cfb340f2c7ab" providerId="LiveId" clId="{94ABAA74-F265-4792-AE84-1D4BC321FEFF}" dt="2023-01-30T01:15:24.693" v="1563"/>
          <ac:inkMkLst>
            <pc:docMk/>
            <pc:sldMk cId="71608868" sldId="357"/>
            <ac:inkMk id="302" creationId="{8475D075-D101-8E9E-DA0F-6475E108D00D}"/>
          </ac:inkMkLst>
        </pc:inkChg>
        <pc:inkChg chg="add del mod">
          <ac:chgData name="Tim Cook" userId="d1c7cfb340f2c7ab" providerId="LiveId" clId="{94ABAA74-F265-4792-AE84-1D4BC321FEFF}" dt="2023-01-30T01:15:24.701" v="1573"/>
          <ac:inkMkLst>
            <pc:docMk/>
            <pc:sldMk cId="71608868" sldId="357"/>
            <ac:inkMk id="303" creationId="{7758CFAB-3483-C90C-6651-21A9A744F6FC}"/>
          </ac:inkMkLst>
        </pc:inkChg>
        <pc:inkChg chg="add del mod">
          <ac:chgData name="Tim Cook" userId="d1c7cfb340f2c7ab" providerId="LiveId" clId="{94ABAA74-F265-4792-AE84-1D4BC321FEFF}" dt="2023-01-30T01:15:24.709" v="1630"/>
          <ac:inkMkLst>
            <pc:docMk/>
            <pc:sldMk cId="71608868" sldId="357"/>
            <ac:inkMk id="304" creationId="{D936C503-FE65-2974-680D-2A67D022B3B5}"/>
          </ac:inkMkLst>
        </pc:inkChg>
        <pc:inkChg chg="add del mod">
          <ac:chgData name="Tim Cook" userId="d1c7cfb340f2c7ab" providerId="LiveId" clId="{94ABAA74-F265-4792-AE84-1D4BC321FEFF}" dt="2023-01-30T01:15:24.693" v="1553"/>
          <ac:inkMkLst>
            <pc:docMk/>
            <pc:sldMk cId="71608868" sldId="357"/>
            <ac:inkMk id="305" creationId="{1861ED37-3DF5-85D0-A254-094ECCC25CFE}"/>
          </ac:inkMkLst>
        </pc:inkChg>
        <pc:inkChg chg="add del mod">
          <ac:chgData name="Tim Cook" userId="d1c7cfb340f2c7ab" providerId="LiveId" clId="{94ABAA74-F265-4792-AE84-1D4BC321FEFF}" dt="2023-01-30T01:15:24.693" v="1564"/>
          <ac:inkMkLst>
            <pc:docMk/>
            <pc:sldMk cId="71608868" sldId="357"/>
            <ac:inkMk id="306" creationId="{CF2B6D52-305B-3E38-D8A9-EAEF2F237976}"/>
          </ac:inkMkLst>
        </pc:inkChg>
        <pc:inkChg chg="add del mod">
          <ac:chgData name="Tim Cook" userId="d1c7cfb340f2c7ab" providerId="LiveId" clId="{94ABAA74-F265-4792-AE84-1D4BC321FEFF}" dt="2023-01-30T01:15:24.701" v="1568"/>
          <ac:inkMkLst>
            <pc:docMk/>
            <pc:sldMk cId="71608868" sldId="357"/>
            <ac:inkMk id="307" creationId="{627CD09D-F249-4DB0-23F3-6EF6E6D51730}"/>
          </ac:inkMkLst>
        </pc:inkChg>
        <pc:inkChg chg="add del mod">
          <ac:chgData name="Tim Cook" userId="d1c7cfb340f2c7ab" providerId="LiveId" clId="{94ABAA74-F265-4792-AE84-1D4BC321FEFF}" dt="2023-01-30T01:15:24.709" v="1615"/>
          <ac:inkMkLst>
            <pc:docMk/>
            <pc:sldMk cId="71608868" sldId="357"/>
            <ac:inkMk id="308" creationId="{AEA9DA1A-6D49-E457-C486-0F3E633465F3}"/>
          </ac:inkMkLst>
        </pc:inkChg>
        <pc:inkChg chg="add del mod">
          <ac:chgData name="Tim Cook" userId="d1c7cfb340f2c7ab" providerId="LiveId" clId="{94ABAA74-F265-4792-AE84-1D4BC321FEFF}" dt="2023-01-30T01:15:24.709" v="1635"/>
          <ac:inkMkLst>
            <pc:docMk/>
            <pc:sldMk cId="71608868" sldId="357"/>
            <ac:inkMk id="309" creationId="{9F12B53C-50A5-4854-FF2C-AA4CB0A12925}"/>
          </ac:inkMkLst>
        </pc:inkChg>
        <pc:inkChg chg="add del mod">
          <ac:chgData name="Tim Cook" userId="d1c7cfb340f2c7ab" providerId="LiveId" clId="{94ABAA74-F265-4792-AE84-1D4BC321FEFF}" dt="2023-01-30T01:13:11.954" v="1484"/>
          <ac:inkMkLst>
            <pc:docMk/>
            <pc:sldMk cId="71608868" sldId="357"/>
            <ac:inkMk id="311" creationId="{A565AD06-30D2-E683-B970-B3F65D664FB3}"/>
          </ac:inkMkLst>
        </pc:inkChg>
        <pc:inkChg chg="add del mod">
          <ac:chgData name="Tim Cook" userId="d1c7cfb340f2c7ab" providerId="LiveId" clId="{94ABAA74-F265-4792-AE84-1D4BC321FEFF}" dt="2023-01-30T01:13:11.957" v="1486"/>
          <ac:inkMkLst>
            <pc:docMk/>
            <pc:sldMk cId="71608868" sldId="357"/>
            <ac:inkMk id="312" creationId="{0DFEB47A-2621-059C-02C4-DD1222B979EC}"/>
          </ac:inkMkLst>
        </pc:inkChg>
        <pc:inkChg chg="add del mod">
          <ac:chgData name="Tim Cook" userId="d1c7cfb340f2c7ab" providerId="LiveId" clId="{94ABAA74-F265-4792-AE84-1D4BC321FEFF}" dt="2023-01-30T01:13:11.956" v="1485"/>
          <ac:inkMkLst>
            <pc:docMk/>
            <pc:sldMk cId="71608868" sldId="357"/>
            <ac:inkMk id="313" creationId="{F1DD5DF7-021F-2079-F267-94DF9645E53C}"/>
          </ac:inkMkLst>
        </pc:inkChg>
        <pc:inkChg chg="add del mod">
          <ac:chgData name="Tim Cook" userId="d1c7cfb340f2c7ab" providerId="LiveId" clId="{94ABAA74-F265-4792-AE84-1D4BC321FEFF}" dt="2023-01-30T01:15:24.701" v="1586"/>
          <ac:inkMkLst>
            <pc:docMk/>
            <pc:sldMk cId="71608868" sldId="357"/>
            <ac:inkMk id="315" creationId="{7BA21361-9222-62C4-DA03-3E60828FA9DF}"/>
          </ac:inkMkLst>
        </pc:inkChg>
        <pc:inkChg chg="add del mod">
          <ac:chgData name="Tim Cook" userId="d1c7cfb340f2c7ab" providerId="LiveId" clId="{94ABAA74-F265-4792-AE84-1D4BC321FEFF}" dt="2023-01-30T01:15:24.693" v="1562"/>
          <ac:inkMkLst>
            <pc:docMk/>
            <pc:sldMk cId="71608868" sldId="357"/>
            <ac:inkMk id="316" creationId="{3E60C7EE-47E7-A433-B9FC-D44DED7DFAC9}"/>
          </ac:inkMkLst>
        </pc:inkChg>
        <pc:inkChg chg="add del mod">
          <ac:chgData name="Tim Cook" userId="d1c7cfb340f2c7ab" providerId="LiveId" clId="{94ABAA74-F265-4792-AE84-1D4BC321FEFF}" dt="2023-01-30T01:15:24.709" v="1619"/>
          <ac:inkMkLst>
            <pc:docMk/>
            <pc:sldMk cId="71608868" sldId="357"/>
            <ac:inkMk id="317" creationId="{8AC79BBD-B29C-31F5-F94F-F3DD1CA7A295}"/>
          </ac:inkMkLst>
        </pc:inkChg>
        <pc:inkChg chg="add del mod">
          <ac:chgData name="Tim Cook" userId="d1c7cfb340f2c7ab" providerId="LiveId" clId="{94ABAA74-F265-4792-AE84-1D4BC321FEFF}" dt="2023-01-30T01:15:24.701" v="1567"/>
          <ac:inkMkLst>
            <pc:docMk/>
            <pc:sldMk cId="71608868" sldId="357"/>
            <ac:inkMk id="318" creationId="{5B070AC3-4FCA-C178-5BCC-3A83DA82926F}"/>
          </ac:inkMkLst>
        </pc:inkChg>
        <pc:inkChg chg="add del mod">
          <ac:chgData name="Tim Cook" userId="d1c7cfb340f2c7ab" providerId="LiveId" clId="{94ABAA74-F265-4792-AE84-1D4BC321FEFF}" dt="2023-01-30T01:15:24.693" v="1565"/>
          <ac:inkMkLst>
            <pc:docMk/>
            <pc:sldMk cId="71608868" sldId="357"/>
            <ac:inkMk id="319" creationId="{66053872-7308-6061-B91C-0B73A5363B6E}"/>
          </ac:inkMkLst>
        </pc:inkChg>
        <pc:inkChg chg="add del mod">
          <ac:chgData name="Tim Cook" userId="d1c7cfb340f2c7ab" providerId="LiveId" clId="{94ABAA74-F265-4792-AE84-1D4BC321FEFF}" dt="2023-01-30T01:15:24.693" v="1552"/>
          <ac:inkMkLst>
            <pc:docMk/>
            <pc:sldMk cId="71608868" sldId="357"/>
            <ac:inkMk id="320" creationId="{ACBAB3CA-5D3E-3E3A-A7F7-68B54E7234CD}"/>
          </ac:inkMkLst>
        </pc:inkChg>
        <pc:inkChg chg="add del mod">
          <ac:chgData name="Tim Cook" userId="d1c7cfb340f2c7ab" providerId="LiveId" clId="{94ABAA74-F265-4792-AE84-1D4BC321FEFF}" dt="2023-01-30T01:15:24.701" v="1570"/>
          <ac:inkMkLst>
            <pc:docMk/>
            <pc:sldMk cId="71608868" sldId="357"/>
            <ac:inkMk id="321" creationId="{BEEBE7C3-93D1-B2F9-4A6A-79A86F2D0A7C}"/>
          </ac:inkMkLst>
        </pc:inkChg>
        <pc:inkChg chg="add del mod">
          <ac:chgData name="Tim Cook" userId="d1c7cfb340f2c7ab" providerId="LiveId" clId="{94ABAA74-F265-4792-AE84-1D4BC321FEFF}" dt="2023-01-30T01:15:24.709" v="1616"/>
          <ac:inkMkLst>
            <pc:docMk/>
            <pc:sldMk cId="71608868" sldId="357"/>
            <ac:inkMk id="322" creationId="{C6C131CF-6AA2-BE1F-5AE5-AB12FEA9C1E8}"/>
          </ac:inkMkLst>
        </pc:inkChg>
        <pc:inkChg chg="add del mod">
          <ac:chgData name="Tim Cook" userId="d1c7cfb340f2c7ab" providerId="LiveId" clId="{94ABAA74-F265-4792-AE84-1D4BC321FEFF}" dt="2023-01-30T01:15:24.701" v="1571"/>
          <ac:inkMkLst>
            <pc:docMk/>
            <pc:sldMk cId="71608868" sldId="357"/>
            <ac:inkMk id="323" creationId="{FA480ADB-5782-E44E-1F6D-A4ED5AA67FDC}"/>
          </ac:inkMkLst>
        </pc:inkChg>
        <pc:inkChg chg="add del mod">
          <ac:chgData name="Tim Cook" userId="d1c7cfb340f2c7ab" providerId="LiveId" clId="{94ABAA74-F265-4792-AE84-1D4BC321FEFF}" dt="2023-01-30T01:15:24.709" v="1634"/>
          <ac:inkMkLst>
            <pc:docMk/>
            <pc:sldMk cId="71608868" sldId="357"/>
            <ac:inkMk id="326" creationId="{DCC281DF-CC2A-5EDC-2AEE-F237B42C816A}"/>
          </ac:inkMkLst>
        </pc:inkChg>
        <pc:inkChg chg="add del mod">
          <ac:chgData name="Tim Cook" userId="d1c7cfb340f2c7ab" providerId="LiveId" clId="{94ABAA74-F265-4792-AE84-1D4BC321FEFF}" dt="2023-01-30T01:15:24.701" v="1597"/>
          <ac:inkMkLst>
            <pc:docMk/>
            <pc:sldMk cId="71608868" sldId="357"/>
            <ac:inkMk id="327" creationId="{18698FF4-455C-5096-7B2B-84CFD6D6094A}"/>
          </ac:inkMkLst>
        </pc:inkChg>
        <pc:inkChg chg="add del mod">
          <ac:chgData name="Tim Cook" userId="d1c7cfb340f2c7ab" providerId="LiveId" clId="{94ABAA74-F265-4792-AE84-1D4BC321FEFF}" dt="2023-01-30T01:15:24.701" v="1583"/>
          <ac:inkMkLst>
            <pc:docMk/>
            <pc:sldMk cId="71608868" sldId="357"/>
            <ac:inkMk id="328" creationId="{51573914-1D1B-073F-77F3-1E8BCD588471}"/>
          </ac:inkMkLst>
        </pc:inkChg>
        <pc:inkChg chg="add del mod">
          <ac:chgData name="Tim Cook" userId="d1c7cfb340f2c7ab" providerId="LiveId" clId="{94ABAA74-F265-4792-AE84-1D4BC321FEFF}" dt="2023-01-30T01:15:24.693" v="1550"/>
          <ac:inkMkLst>
            <pc:docMk/>
            <pc:sldMk cId="71608868" sldId="357"/>
            <ac:inkMk id="329" creationId="{EF2D4D8C-5A6D-5D33-F063-DB573FDC2DD7}"/>
          </ac:inkMkLst>
        </pc:inkChg>
        <pc:inkChg chg="add del mod">
          <ac:chgData name="Tim Cook" userId="d1c7cfb340f2c7ab" providerId="LiveId" clId="{94ABAA74-F265-4792-AE84-1D4BC321FEFF}" dt="2023-01-30T01:15:24.701" v="1585"/>
          <ac:inkMkLst>
            <pc:docMk/>
            <pc:sldMk cId="71608868" sldId="357"/>
            <ac:inkMk id="330" creationId="{CFC08CEF-1996-C621-8EBF-16EAE925E9A7}"/>
          </ac:inkMkLst>
        </pc:inkChg>
        <pc:inkChg chg="add del mod">
          <ac:chgData name="Tim Cook" userId="d1c7cfb340f2c7ab" providerId="LiveId" clId="{94ABAA74-F265-4792-AE84-1D4BC321FEFF}" dt="2023-01-30T01:15:24.693" v="1549"/>
          <ac:inkMkLst>
            <pc:docMk/>
            <pc:sldMk cId="71608868" sldId="357"/>
            <ac:inkMk id="331" creationId="{6043A1AF-64DA-FDD1-6E1F-BFD600A4F497}"/>
          </ac:inkMkLst>
        </pc:inkChg>
        <pc:inkChg chg="add del mod">
          <ac:chgData name="Tim Cook" userId="d1c7cfb340f2c7ab" providerId="LiveId" clId="{94ABAA74-F265-4792-AE84-1D4BC321FEFF}" dt="2023-01-30T01:15:24.701" v="1599"/>
          <ac:inkMkLst>
            <pc:docMk/>
            <pc:sldMk cId="71608868" sldId="357"/>
            <ac:inkMk id="332" creationId="{E6BA3134-3A4A-1009-0B3B-A632D5EC6C66}"/>
          </ac:inkMkLst>
        </pc:inkChg>
        <pc:inkChg chg="add del mod">
          <ac:chgData name="Tim Cook" userId="d1c7cfb340f2c7ab" providerId="LiveId" clId="{94ABAA74-F265-4792-AE84-1D4BC321FEFF}" dt="2023-01-30T01:15:24.709" v="1639"/>
          <ac:inkMkLst>
            <pc:docMk/>
            <pc:sldMk cId="71608868" sldId="357"/>
            <ac:inkMk id="333" creationId="{46031B38-C239-C753-6378-2715486E9AC1}"/>
          </ac:inkMkLst>
        </pc:inkChg>
        <pc:inkChg chg="add del mod">
          <ac:chgData name="Tim Cook" userId="d1c7cfb340f2c7ab" providerId="LiveId" clId="{94ABAA74-F265-4792-AE84-1D4BC321FEFF}" dt="2023-01-30T01:15:24.709" v="1627"/>
          <ac:inkMkLst>
            <pc:docMk/>
            <pc:sldMk cId="71608868" sldId="357"/>
            <ac:inkMk id="336" creationId="{16C76D09-713B-F1AC-6A23-EDBF132FE2FB}"/>
          </ac:inkMkLst>
        </pc:inkChg>
        <pc:inkChg chg="add del mod">
          <ac:chgData name="Tim Cook" userId="d1c7cfb340f2c7ab" providerId="LiveId" clId="{94ABAA74-F265-4792-AE84-1D4BC321FEFF}" dt="2023-01-30T01:15:24.693" v="1554"/>
          <ac:inkMkLst>
            <pc:docMk/>
            <pc:sldMk cId="71608868" sldId="357"/>
            <ac:inkMk id="337" creationId="{E9E2CF82-CE23-1E08-57A9-C81F0A83B69F}"/>
          </ac:inkMkLst>
        </pc:inkChg>
        <pc:inkChg chg="add del mod">
          <ac:chgData name="Tim Cook" userId="d1c7cfb340f2c7ab" providerId="LiveId" clId="{94ABAA74-F265-4792-AE84-1D4BC321FEFF}" dt="2023-01-30T01:15:24.701" v="1588"/>
          <ac:inkMkLst>
            <pc:docMk/>
            <pc:sldMk cId="71608868" sldId="357"/>
            <ac:inkMk id="338" creationId="{06EF31BD-E098-9F58-97CC-DB446D1F8CCB}"/>
          </ac:inkMkLst>
        </pc:inkChg>
        <pc:inkChg chg="add del mod">
          <ac:chgData name="Tim Cook" userId="d1c7cfb340f2c7ab" providerId="LiveId" clId="{94ABAA74-F265-4792-AE84-1D4BC321FEFF}" dt="2023-01-30T01:15:24.693" v="1555"/>
          <ac:inkMkLst>
            <pc:docMk/>
            <pc:sldMk cId="71608868" sldId="357"/>
            <ac:inkMk id="339" creationId="{67E62C20-E867-F2F6-16EF-F6A8CCDBEFBD}"/>
          </ac:inkMkLst>
        </pc:inkChg>
        <pc:inkChg chg="add del mod">
          <ac:chgData name="Tim Cook" userId="d1c7cfb340f2c7ab" providerId="LiveId" clId="{94ABAA74-F265-4792-AE84-1D4BC321FEFF}" dt="2023-01-30T01:15:24.701" v="1576"/>
          <ac:inkMkLst>
            <pc:docMk/>
            <pc:sldMk cId="71608868" sldId="357"/>
            <ac:inkMk id="340" creationId="{4496C67C-2F3D-92B8-EE7E-FE46989E5E57}"/>
          </ac:inkMkLst>
        </pc:inkChg>
        <pc:inkChg chg="add del mod">
          <ac:chgData name="Tim Cook" userId="d1c7cfb340f2c7ab" providerId="LiveId" clId="{94ABAA74-F265-4792-AE84-1D4BC321FEFF}" dt="2023-01-30T01:15:24.709" v="1623"/>
          <ac:inkMkLst>
            <pc:docMk/>
            <pc:sldMk cId="71608868" sldId="357"/>
            <ac:inkMk id="341" creationId="{596CBC18-F821-C2CB-182D-D3DCAE73CC73}"/>
          </ac:inkMkLst>
        </pc:inkChg>
        <pc:inkChg chg="add del mod">
          <ac:chgData name="Tim Cook" userId="d1c7cfb340f2c7ab" providerId="LiveId" clId="{94ABAA74-F265-4792-AE84-1D4BC321FEFF}" dt="2023-01-30T01:15:24.693" v="1558"/>
          <ac:inkMkLst>
            <pc:docMk/>
            <pc:sldMk cId="71608868" sldId="357"/>
            <ac:inkMk id="342" creationId="{FA7FCA00-563B-CD8E-29F6-24A07C4F35C3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4" creationId="{FEAD483B-7D92-0F53-E336-F92DBB9A655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5" creationId="{844BC438-5CC8-9B90-3DE1-4BCC36D22D0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6" creationId="{7C17B7A3-7FBD-2E82-4954-07A5F8D738B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7" creationId="{E84E7091-8DB1-7F7F-06AD-B35E4AC52264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8" creationId="{2A8ADA21-2CFF-8484-702B-C6A844A44B31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9" creationId="{E29A1BA2-B58B-1278-627D-1A2D8D78494B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0" creationId="{9B54DAF3-BD9B-5F39-13E2-60431B461E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1" creationId="{3FCAFB2B-B144-7764-8ADE-25DD04C532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2" creationId="{35EB947D-E64D-6BD0-60F6-65D8A627705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3" creationId="{B70DCE50-33F1-C49C-AF2B-088AD67AF9FA}"/>
          </ac:inkMkLst>
        </pc:inkChg>
        <pc:inkChg chg="add del">
          <ac:chgData name="Tim Cook" userId="d1c7cfb340f2c7ab" providerId="LiveId" clId="{94ABAA74-F265-4792-AE84-1D4BC321FEFF}" dt="2023-01-30T01:15:33.896" v="1657"/>
          <ac:inkMkLst>
            <pc:docMk/>
            <pc:sldMk cId="71608868" sldId="357"/>
            <ac:inkMk id="354" creationId="{E2C1678A-E0EB-CD5C-A189-64933B5302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7" creationId="{E03DCBD2-1A72-B908-6D3C-64C441431E56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8" creationId="{0F616835-1F98-609B-A8ED-C011192F184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9" creationId="{649D701F-A2F6-BCA0-7D50-4F70EA0B157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0" creationId="{2B3FFFE6-9F03-D006-6856-C101D34CD6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1" creationId="{520FB8E1-D058-42E4-F620-111B08E50B1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2" creationId="{4E50E9B8-06C2-3B44-CF64-56296EF6BEE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3" creationId="{A9D05741-A485-8186-63DD-39D0350D9CC0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4" creationId="{35041FF7-BBF7-BAD4-DDA7-07273986C89D}"/>
          </ac:inkMkLst>
        </pc:inkChg>
      </pc:sldChg>
      <pc:sldChg chg="addSp delSp modSp mod">
        <pc:chgData name="Tim Cook" userId="d1c7cfb340f2c7ab" providerId="LiveId" clId="{94ABAA74-F265-4792-AE84-1D4BC321FEFF}" dt="2023-01-30T01:21:22.944" v="1924"/>
        <pc:sldMkLst>
          <pc:docMk/>
          <pc:sldMk cId="297070055" sldId="359"/>
        </pc:sldMkLst>
        <pc:grpChg chg="del mod">
          <ac:chgData name="Tim Cook" userId="d1c7cfb340f2c7ab" providerId="LiveId" clId="{94ABAA74-F265-4792-AE84-1D4BC321FEFF}" dt="2023-01-30T01:18:38.044" v="1681"/>
          <ac:grpSpMkLst>
            <pc:docMk/>
            <pc:sldMk cId="297070055" sldId="359"/>
            <ac:grpSpMk id="13" creationId="{938AD8FC-190C-555E-12B6-4DD23EA46DBB}"/>
          </ac:grpSpMkLst>
        </pc:grpChg>
        <pc:grpChg chg="mod">
          <ac:chgData name="Tim Cook" userId="d1c7cfb340f2c7ab" providerId="LiveId" clId="{94ABAA74-F265-4792-AE84-1D4BC321FEFF}" dt="2023-01-30T01:18:47.297" v="1690"/>
          <ac:grpSpMkLst>
            <pc:docMk/>
            <pc:sldMk cId="297070055" sldId="359"/>
            <ac:grpSpMk id="14" creationId="{2328B675-D5BC-1DA5-3338-E96D82BAADAA}"/>
          </ac:grpSpMkLst>
        </pc:grpChg>
        <pc:grpChg chg="del mod">
          <ac:chgData name="Tim Cook" userId="d1c7cfb340f2c7ab" providerId="LiveId" clId="{94ABAA74-F265-4792-AE84-1D4BC321FEFF}" dt="2023-01-30T01:19:31.372" v="1698"/>
          <ac:grpSpMkLst>
            <pc:docMk/>
            <pc:sldMk cId="297070055" sldId="359"/>
            <ac:grpSpMk id="23" creationId="{D23A8534-D01F-9D5C-519A-0DDB9D2F6EE3}"/>
          </ac:grpSpMkLst>
        </pc:grpChg>
        <pc:grpChg chg="del mod">
          <ac:chgData name="Tim Cook" userId="d1c7cfb340f2c7ab" providerId="LiveId" clId="{94ABAA74-F265-4792-AE84-1D4BC321FEFF}" dt="2023-01-30T01:19:33.962" v="1702"/>
          <ac:grpSpMkLst>
            <pc:docMk/>
            <pc:sldMk cId="297070055" sldId="359"/>
            <ac:grpSpMk id="24" creationId="{748B69ED-C794-C6E0-3919-56865B7949C7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2" creationId="{7EAFA485-FEC4-7CE4-4AF4-F74F3FFC556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3" creationId="{447B5D95-5E1B-DA1C-8E98-120A14B99A0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4" creationId="{107A9CE5-8C1B-BF10-4DFC-AFFFA3907E1C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5" creationId="{98CE423E-A4F6-0001-2EF8-374A8678F76E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6" creationId="{AED38028-4B60-55C5-4395-7850CE16C1C2}"/>
          </ac:grpSpMkLst>
        </pc:grpChg>
        <pc:grpChg chg="del mod">
          <ac:chgData name="Tim Cook" userId="d1c7cfb340f2c7ab" providerId="LiveId" clId="{94ABAA74-F265-4792-AE84-1D4BC321FEFF}" dt="2023-01-30T01:19:58.916" v="1759"/>
          <ac:grpSpMkLst>
            <pc:docMk/>
            <pc:sldMk cId="297070055" sldId="359"/>
            <ac:grpSpMk id="334" creationId="{852989B2-9331-276A-F50E-4B4CE43A8F96}"/>
          </ac:grpSpMkLst>
        </pc:grpChg>
        <pc:grpChg chg="del mod">
          <ac:chgData name="Tim Cook" userId="d1c7cfb340f2c7ab" providerId="LiveId" clId="{94ABAA74-F265-4792-AE84-1D4BC321FEFF}" dt="2023-01-30T01:20:02.858" v="1778"/>
          <ac:grpSpMkLst>
            <pc:docMk/>
            <pc:sldMk cId="297070055" sldId="359"/>
            <ac:grpSpMk id="335" creationId="{BC11FADC-EF74-DBB2-7094-6C08FABEDDCB}"/>
          </ac:grpSpMkLst>
        </pc:grpChg>
        <pc:grpChg chg="del mod">
          <ac:chgData name="Tim Cook" userId="d1c7cfb340f2c7ab" providerId="LiveId" clId="{94ABAA74-F265-4792-AE84-1D4BC321FEFF}" dt="2023-01-30T01:20:02.858" v="1771"/>
          <ac:grpSpMkLst>
            <pc:docMk/>
            <pc:sldMk cId="297070055" sldId="359"/>
            <ac:grpSpMk id="336" creationId="{672E8E44-A7DB-5E18-8C5F-D270A775F670}"/>
          </ac:grpSpMkLst>
        </pc:grpChg>
        <pc:grpChg chg="del mod">
          <ac:chgData name="Tim Cook" userId="d1c7cfb340f2c7ab" providerId="LiveId" clId="{94ABAA74-F265-4792-AE84-1D4BC321FEFF}" dt="2023-01-30T01:20:02.858" v="1776"/>
          <ac:grpSpMkLst>
            <pc:docMk/>
            <pc:sldMk cId="297070055" sldId="359"/>
            <ac:grpSpMk id="337" creationId="{000C6BE6-D503-6FEB-7182-5DC8305261A2}"/>
          </ac:grpSpMkLst>
        </pc:grpChg>
        <pc:grpChg chg="del mod">
          <ac:chgData name="Tim Cook" userId="d1c7cfb340f2c7ab" providerId="LiveId" clId="{94ABAA74-F265-4792-AE84-1D4BC321FEFF}" dt="2023-01-30T01:20:02.857" v="1761"/>
          <ac:grpSpMkLst>
            <pc:docMk/>
            <pc:sldMk cId="297070055" sldId="359"/>
            <ac:grpSpMk id="338" creationId="{9CB7F3D3-3D8E-DDC0-F5D9-EC5190B51B87}"/>
          </ac:grpSpMkLst>
        </pc:grpChg>
        <pc:grpChg chg="mod">
          <ac:chgData name="Tim Cook" userId="d1c7cfb340f2c7ab" providerId="LiveId" clId="{94ABAA74-F265-4792-AE84-1D4BC321FEFF}" dt="2023-01-30T01:19:57.525" v="1753"/>
          <ac:grpSpMkLst>
            <pc:docMk/>
            <pc:sldMk cId="297070055" sldId="359"/>
            <ac:grpSpMk id="339" creationId="{892BAD84-F676-2110-6AD3-FC44FA5677A4}"/>
          </ac:grpSpMkLst>
        </pc:grpChg>
        <pc:grpChg chg="mod">
          <ac:chgData name="Tim Cook" userId="d1c7cfb340f2c7ab" providerId="LiveId" clId="{94ABAA74-F265-4792-AE84-1D4BC321FEFF}" dt="2023-01-30T01:20:05.890" v="1783"/>
          <ac:grpSpMkLst>
            <pc:docMk/>
            <pc:sldMk cId="297070055" sldId="359"/>
            <ac:grpSpMk id="342" creationId="{1E016792-41DA-3E04-22B2-CB79B6A941B2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4" creationId="{F81E2F61-4038-2296-F60A-C3CFFA23A18E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5" creationId="{D70EC865-2A25-E124-6C36-327E3F5A180A}"/>
          </ac:grpSpMkLst>
        </pc:grpChg>
        <pc:grpChg chg="del mod">
          <ac:chgData name="Tim Cook" userId="d1c7cfb340f2c7ab" providerId="LiveId" clId="{94ABAA74-F265-4792-AE84-1D4BC321FEFF}" dt="2023-01-30T01:20:18.119" v="1804"/>
          <ac:grpSpMkLst>
            <pc:docMk/>
            <pc:sldMk cId="297070055" sldId="359"/>
            <ac:grpSpMk id="383" creationId="{E5628750-F28F-E91D-B849-FC0A90C0B258}"/>
          </ac:grpSpMkLst>
        </pc:grpChg>
        <pc:grpChg chg="mod">
          <ac:chgData name="Tim Cook" userId="d1c7cfb340f2c7ab" providerId="LiveId" clId="{94ABAA74-F265-4792-AE84-1D4BC321FEFF}" dt="2023-01-30T01:20:16.366" v="1801"/>
          <ac:grpSpMkLst>
            <pc:docMk/>
            <pc:sldMk cId="297070055" sldId="359"/>
            <ac:grpSpMk id="384" creationId="{C65C75EE-278B-11FB-6971-1B11F11D3F9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3" creationId="{03C6288E-164E-7343-4D0F-72AE13E9AC24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4" creationId="{C54D5E65-2879-6D65-0146-EA81ED98C4FE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5" creationId="{5DBA5B01-0FF1-97E3-628C-3671668BF37B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6" creationId="{6CA0CA9A-AFF3-A40D-E0DC-F11FFD84E566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7" creationId="{92D1AAD1-6E07-4EFA-94D1-8C089FDFAFE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8" creationId="{36624788-8CFF-3F0E-1D53-4DDB2A2D9A92}"/>
          </ac:grpSpMkLst>
        </pc:grpChg>
        <pc:grpChg chg="del mod">
          <ac:chgData name="Tim Cook" userId="d1c7cfb340f2c7ab" providerId="LiveId" clId="{94ABAA74-F265-4792-AE84-1D4BC321FEFF}" dt="2023-01-30T01:20:40.602" v="1846"/>
          <ac:grpSpMkLst>
            <pc:docMk/>
            <pc:sldMk cId="297070055" sldId="359"/>
            <ac:grpSpMk id="429" creationId="{C53AF764-ED96-BE62-21CB-75BDEA5BA0FC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0" creationId="{67EAD52A-4316-3B5A-3247-8C1178AEC64A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1" creationId="{03FCC867-1FE5-8578-1210-BD7DFB840487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2" creationId="{BAF7174F-39DF-130A-7B76-94F5B2B913F6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3" creationId="{AE8AA422-5411-B66D-52A1-1D0A7C2B5488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4" creationId="{A548842D-8B98-0E78-4DC5-568CBEA339A9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5" creationId="{24D4F02D-0679-3357-7F66-BED2947A5A4D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4" creationId="{12AD5B62-73BC-D131-729D-1723A83CB803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5" creationId="{6AE7878D-14C5-9E66-AA39-72B0B64FCBF7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6" creationId="{E98C1E4D-9C55-9431-3683-06281E53882A}"/>
          </ac:grpSpMkLst>
        </pc:grpChg>
        <pc:grpChg chg="del 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1" creationId="{848385DC-06D3-959B-1AA2-8071FCF1CA4C}"/>
          </ac:grpSpMkLst>
        </pc:grpChg>
        <pc:grpChg chg="mod">
          <ac:chgData name="Tim Cook" userId="d1c7cfb340f2c7ab" providerId="LiveId" clId="{94ABAA74-F265-4792-AE84-1D4BC321FEFF}" dt="2023-01-30T01:20:53.877" v="1875"/>
          <ac:grpSpMkLst>
            <pc:docMk/>
            <pc:sldMk cId="297070055" sldId="359"/>
            <ac:grpSpMk id="462" creationId="{B80A5E45-8D06-08C7-4017-71DDF92709DC}"/>
          </ac:grpSpMkLst>
        </pc:grpChg>
        <pc:grpChg chg="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4" creationId="{30E8D94F-3ABA-0687-82CF-0224CE26BDFC}"/>
          </ac:grpSpMkLst>
        </pc:grpChg>
        <pc:grpChg chg="mod">
          <ac:chgData name="Tim Cook" userId="d1c7cfb340f2c7ab" providerId="LiveId" clId="{94ABAA74-F265-4792-AE84-1D4BC321FEFF}" dt="2023-01-30T01:21:01.955" v="1883"/>
          <ac:grpSpMkLst>
            <pc:docMk/>
            <pc:sldMk cId="297070055" sldId="359"/>
            <ac:grpSpMk id="468" creationId="{EAE90600-D52E-B8F7-91A7-14C634774196}"/>
          </ac:grpSpMkLst>
        </pc:grpChg>
        <pc:grpChg chg="del mod">
          <ac:chgData name="Tim Cook" userId="d1c7cfb340f2c7ab" providerId="LiveId" clId="{94ABAA74-F265-4792-AE84-1D4BC321FEFF}" dt="2023-01-30T01:21:04.680" v="1887"/>
          <ac:grpSpMkLst>
            <pc:docMk/>
            <pc:sldMk cId="297070055" sldId="359"/>
            <ac:grpSpMk id="471" creationId="{D5693DF3-3C77-94F9-E6B2-07B1956A4DBB}"/>
          </ac:grpSpMkLst>
        </pc:grpChg>
        <pc:grpChg chg="del 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478" creationId="{B3A169F4-E114-2FC5-19E8-7599F583C27B}"/>
          </ac:grpSpMkLst>
        </pc:grpChg>
        <pc:grpChg chg="mod">
          <ac:chgData name="Tim Cook" userId="d1c7cfb340f2c7ab" providerId="LiveId" clId="{94ABAA74-F265-4792-AE84-1D4BC321FEFF}" dt="2023-01-30T01:21:09.395" v="1895"/>
          <ac:grpSpMkLst>
            <pc:docMk/>
            <pc:sldMk cId="297070055" sldId="359"/>
            <ac:grpSpMk id="479" creationId="{8B1A84D5-C228-07BF-C541-A602E406D6F2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8" creationId="{BCC66EAB-5CC0-ED98-D01B-476A4555147E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9" creationId="{2E4CC623-AD7B-6A8C-40A9-1AF21D47EEFC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0" creationId="{FC117FDC-12BD-64F8-6CD1-F82AF3F96A1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1" creationId="{7AD67812-A2E2-10B0-474A-1B35B77507F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2" creationId="{8FB562A7-F42C-AC94-E492-13DA7A27A73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3" creationId="{5AD90C14-4B5D-2F30-ABF1-F75192045F3F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4" creationId="{143FF340-D8AE-214F-82EF-98077190557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5" creationId="{4C744DD6-908B-F4CA-06DB-A60E3B6639DD}"/>
          </ac:grpSpMkLst>
        </pc:grp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4" creationId="{0449D8F9-4AB6-1236-DFCA-6EBBE494C01F}"/>
          </ac:inkMkLst>
        </pc:ink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6" creationId="{0FD5A64A-148B-CB35-3F50-90333E02E8C3}"/>
          </ac:inkMkLst>
        </pc:inkChg>
        <pc:inkChg chg="add del mod">
          <ac:chgData name="Tim Cook" userId="d1c7cfb340f2c7ab" providerId="LiveId" clId="{94ABAA74-F265-4792-AE84-1D4BC321FEFF}" dt="2023-01-30T01:18:47.297" v="1687"/>
          <ac:inkMkLst>
            <pc:docMk/>
            <pc:sldMk cId="297070055" sldId="359"/>
            <ac:inkMk id="7" creationId="{ACF96316-9BDF-936E-47DD-60980FE9BF08}"/>
          </ac:inkMkLst>
        </pc:inkChg>
        <pc:inkChg chg="add del mod">
          <ac:chgData name="Tim Cook" userId="d1c7cfb340f2c7ab" providerId="LiveId" clId="{94ABAA74-F265-4792-AE84-1D4BC321FEFF}" dt="2023-01-30T01:18:47.297" v="1689"/>
          <ac:inkMkLst>
            <pc:docMk/>
            <pc:sldMk cId="297070055" sldId="359"/>
            <ac:inkMk id="8" creationId="{B03A2ABE-3F9E-17BD-F921-F12CC43C4C1E}"/>
          </ac:inkMkLst>
        </pc:inkChg>
        <pc:inkChg chg="add del mod">
          <ac:chgData name="Tim Cook" userId="d1c7cfb340f2c7ab" providerId="LiveId" clId="{94ABAA74-F265-4792-AE84-1D4BC321FEFF}" dt="2023-01-30T01:18:47.297" v="1686"/>
          <ac:inkMkLst>
            <pc:docMk/>
            <pc:sldMk cId="297070055" sldId="359"/>
            <ac:inkMk id="9" creationId="{728BEA22-6F83-1315-3A93-212B4587B9CA}"/>
          </ac:inkMkLst>
        </pc:inkChg>
        <pc:inkChg chg="add del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10" creationId="{7CF1392C-0559-209B-C069-E64D5B116D97}"/>
          </ac:inkMkLst>
        </pc:inkChg>
        <pc:inkChg chg="add del mod">
          <ac:chgData name="Tim Cook" userId="d1c7cfb340f2c7ab" providerId="LiveId" clId="{94ABAA74-F265-4792-AE84-1D4BC321FEFF}" dt="2023-01-30T01:18:38.044" v="1682"/>
          <ac:inkMkLst>
            <pc:docMk/>
            <pc:sldMk cId="297070055" sldId="359"/>
            <ac:inkMk id="11" creationId="{F41C5A7D-2FE7-1310-4E06-65D397A0DBFC}"/>
          </ac:inkMkLst>
        </pc:inkChg>
        <pc:inkChg chg="add del mod">
          <ac:chgData name="Tim Cook" userId="d1c7cfb340f2c7ab" providerId="LiveId" clId="{94ABAA74-F265-4792-AE84-1D4BC321FEFF}" dt="2023-01-30T01:18:38.044" v="1681"/>
          <ac:inkMkLst>
            <pc:docMk/>
            <pc:sldMk cId="297070055" sldId="359"/>
            <ac:inkMk id="12" creationId="{18C81EA4-2246-542E-BF6E-C60D5E9B2882}"/>
          </ac:inkMkLst>
        </pc:inkChg>
        <pc:inkChg chg="add del">
          <ac:chgData name="Tim Cook" userId="d1c7cfb340f2c7ab" providerId="LiveId" clId="{94ABAA74-F265-4792-AE84-1D4BC321FEFF}" dt="2023-01-30T01:18:47.297" v="1688"/>
          <ac:inkMkLst>
            <pc:docMk/>
            <pc:sldMk cId="297070055" sldId="359"/>
            <ac:inkMk id="15" creationId="{699E64C7-482B-08CD-EE1A-E21FE2489ECD}"/>
          </ac:inkMkLst>
        </pc:inkChg>
        <pc:inkChg chg="add del">
          <ac:chgData name="Tim Cook" userId="d1c7cfb340f2c7ab" providerId="LiveId" clId="{94ABAA74-F265-4792-AE84-1D4BC321FEFF}" dt="2023-01-30T01:18:47.285" v="1685"/>
          <ac:inkMkLst>
            <pc:docMk/>
            <pc:sldMk cId="297070055" sldId="359"/>
            <ac:inkMk id="16" creationId="{06F3092E-2CE6-C174-BC48-F90618EFFE21}"/>
          </ac:inkMkLst>
        </pc:inkChg>
        <pc:inkChg chg="add del mod">
          <ac:chgData name="Tim Cook" userId="d1c7cfb340f2c7ab" providerId="LiveId" clId="{94ABAA74-F265-4792-AE84-1D4BC321FEFF}" dt="2023-01-30T01:19:33.962" v="1702"/>
          <ac:inkMkLst>
            <pc:docMk/>
            <pc:sldMk cId="297070055" sldId="359"/>
            <ac:inkMk id="17" creationId="{0B285936-3C26-773D-45DB-014C98B33C1A}"/>
          </ac:inkMkLst>
        </pc:inkChg>
        <pc:inkChg chg="add del mod">
          <ac:chgData name="Tim Cook" userId="d1c7cfb340f2c7ab" providerId="LiveId" clId="{94ABAA74-F265-4792-AE84-1D4BC321FEFF}" dt="2023-01-30T01:19:33.962" v="1703"/>
          <ac:inkMkLst>
            <pc:docMk/>
            <pc:sldMk cId="297070055" sldId="359"/>
            <ac:inkMk id="18" creationId="{433B719F-AB91-0045-1D51-83B5A5883634}"/>
          </ac:inkMkLst>
        </pc:inkChg>
        <pc:inkChg chg="add del mod">
          <ac:chgData name="Tim Cook" userId="d1c7cfb340f2c7ab" providerId="LiveId" clId="{94ABAA74-F265-4792-AE84-1D4BC321FEFF}" dt="2023-01-30T01:19:33.959" v="1700"/>
          <ac:inkMkLst>
            <pc:docMk/>
            <pc:sldMk cId="297070055" sldId="359"/>
            <ac:inkMk id="19" creationId="{D712C37F-E4E8-A247-3FEC-BF89A71DC7DE}"/>
          </ac:inkMkLst>
        </pc:inkChg>
        <pc:inkChg chg="add del mod">
          <ac:chgData name="Tim Cook" userId="d1c7cfb340f2c7ab" providerId="LiveId" clId="{94ABAA74-F265-4792-AE84-1D4BC321FEFF}" dt="2023-01-30T01:19:33.962" v="1701"/>
          <ac:inkMkLst>
            <pc:docMk/>
            <pc:sldMk cId="297070055" sldId="359"/>
            <ac:inkMk id="20" creationId="{8237CF23-5B29-E3F1-DE5E-22045D7CC2FD}"/>
          </ac:inkMkLst>
        </pc:inkChg>
        <pc:inkChg chg="add del mod">
          <ac:chgData name="Tim Cook" userId="d1c7cfb340f2c7ab" providerId="LiveId" clId="{94ABAA74-F265-4792-AE84-1D4BC321FEFF}" dt="2023-01-30T01:19:31.372" v="1699"/>
          <ac:inkMkLst>
            <pc:docMk/>
            <pc:sldMk cId="297070055" sldId="359"/>
            <ac:inkMk id="21" creationId="{24DC1BEC-522C-93FF-AC5F-075438CBBB1C}"/>
          </ac:inkMkLst>
        </pc:inkChg>
        <pc:inkChg chg="add del mod">
          <ac:chgData name="Tim Cook" userId="d1c7cfb340f2c7ab" providerId="LiveId" clId="{94ABAA74-F265-4792-AE84-1D4BC321FEFF}" dt="2023-01-30T01:19:31.372" v="1698"/>
          <ac:inkMkLst>
            <pc:docMk/>
            <pc:sldMk cId="297070055" sldId="359"/>
            <ac:inkMk id="22" creationId="{2317CC8A-6A2D-6B79-8E8A-102D51B7377B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5" creationId="{E618AF3C-6B7A-68AA-C02E-0D9498F406A4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6" creationId="{DB83DA54-1F5D-007A-003C-5CEE1C2999B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7" creationId="{88B40A79-694A-7290-D527-11BFB450CA0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8" creationId="{ABC505D3-2DBB-0741-EEFD-4226DE78241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9" creationId="{9F030F95-1A85-5CC7-2CC9-029D81977AC2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0" creationId="{5C449E95-2D57-2EEB-4AF2-6F1CB529F1F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1" creationId="{144A48FB-2D21-0A3D-DC6F-50F2151C205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2" creationId="{A78A0D25-B413-9007-7A39-D1D6C34A7D8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3" creationId="{6153441B-6E1E-9A11-CD04-5EE2B074E67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4" creationId="{D99D284C-FD76-CD8E-CF73-65D00A4A8E2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5" creationId="{F4390999-5B11-D433-E504-16C105B3E5FA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6" creationId="{C08ED76C-A9EF-BEFC-394F-DA12D7D7043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7" creationId="{5A0C3D6D-1AB7-65BD-CBC9-B4C131C7580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8" creationId="{06849047-EC47-F52A-63EA-37C2414D4F9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9" creationId="{BC8106EA-CD2B-4E04-4A44-28EA8A1A1A88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0" creationId="{640785AD-7800-4FDB-D6CF-656FFEE72ECE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1" creationId="{6813C67E-C53A-4765-AE30-C938AE428AB9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7" creationId="{BED1F834-FAB8-E3C0-4D93-B81040C569FE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8" creationId="{E06A5334-BFF8-0E6F-9DC0-082D440D7DC0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9" creationId="{3B613143-63F2-0A07-E53F-9461AE6CB2D3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50" creationId="{33ED5AE9-AB6D-2F67-3037-C57103DABD17}"/>
          </ac:inkMkLst>
        </pc:inkChg>
        <pc:inkChg chg="add del mod">
          <ac:chgData name="Tim Cook" userId="d1c7cfb340f2c7ab" providerId="LiveId" clId="{94ABAA74-F265-4792-AE84-1D4BC321FEFF}" dt="2023-01-30T01:20:02.858" v="1766"/>
          <ac:inkMkLst>
            <pc:docMk/>
            <pc:sldMk cId="297070055" sldId="359"/>
            <ac:inkMk id="51" creationId="{14047DFD-33A1-0B71-60BF-5436BA8CDBE9}"/>
          </ac:inkMkLst>
        </pc:inkChg>
        <pc:inkChg chg="add del mod">
          <ac:chgData name="Tim Cook" userId="d1c7cfb340f2c7ab" providerId="LiveId" clId="{94ABAA74-F265-4792-AE84-1D4BC321FEFF}" dt="2023-01-30T01:20:02.857" v="1761"/>
          <ac:inkMkLst>
            <pc:docMk/>
            <pc:sldMk cId="297070055" sldId="359"/>
            <ac:inkMk id="52" creationId="{21C57856-D842-8930-0AB2-D5FBAB1DEE8D}"/>
          </ac:inkMkLst>
        </pc:inkChg>
        <pc:inkChg chg="add del mod">
          <ac:chgData name="Tim Cook" userId="d1c7cfb340f2c7ab" providerId="LiveId" clId="{94ABAA74-F265-4792-AE84-1D4BC321FEFF}" dt="2023-01-30T01:20:02.858" v="1763"/>
          <ac:inkMkLst>
            <pc:docMk/>
            <pc:sldMk cId="297070055" sldId="359"/>
            <ac:inkMk id="53" creationId="{D22C139C-395B-BFCA-AA47-B36DE66ACA65}"/>
          </ac:inkMkLst>
        </pc:inkChg>
        <pc:inkChg chg="add del mod">
          <ac:chgData name="Tim Cook" userId="d1c7cfb340f2c7ab" providerId="LiveId" clId="{94ABAA74-F265-4792-AE84-1D4BC321FEFF}" dt="2023-01-30T01:20:02.858" v="1779"/>
          <ac:inkMkLst>
            <pc:docMk/>
            <pc:sldMk cId="297070055" sldId="359"/>
            <ac:inkMk id="54" creationId="{4E30AA96-D7B2-316F-C13D-2E4D5398EAB6}"/>
          </ac:inkMkLst>
        </pc:inkChg>
        <pc:inkChg chg="add del mod">
          <ac:chgData name="Tim Cook" userId="d1c7cfb340f2c7ab" providerId="LiveId" clId="{94ABAA74-F265-4792-AE84-1D4BC321FEFF}" dt="2023-01-30T01:20:02.858" v="1776"/>
          <ac:inkMkLst>
            <pc:docMk/>
            <pc:sldMk cId="297070055" sldId="359"/>
            <ac:inkMk id="55" creationId="{82544D63-CBE7-F8DA-89B8-112868FBA0FA}"/>
          </ac:inkMkLst>
        </pc:inkChg>
        <pc:inkChg chg="add del mod">
          <ac:chgData name="Tim Cook" userId="d1c7cfb340f2c7ab" providerId="LiveId" clId="{94ABAA74-F265-4792-AE84-1D4BC321FEFF}" dt="2023-01-30T01:20:02.858" v="1769"/>
          <ac:inkMkLst>
            <pc:docMk/>
            <pc:sldMk cId="297070055" sldId="359"/>
            <ac:inkMk id="56" creationId="{30DF78CB-DE13-C1BF-F31D-035252FAC168}"/>
          </ac:inkMkLst>
        </pc:inkChg>
        <pc:inkChg chg="add del mod">
          <ac:chgData name="Tim Cook" userId="d1c7cfb340f2c7ab" providerId="LiveId" clId="{94ABAA74-F265-4792-AE84-1D4BC321FEFF}" dt="2023-01-30T01:20:02.858" v="1768"/>
          <ac:inkMkLst>
            <pc:docMk/>
            <pc:sldMk cId="297070055" sldId="359"/>
            <ac:inkMk id="57" creationId="{32691800-3981-6EE6-7EAD-7A32237ABC2D}"/>
          </ac:inkMkLst>
        </pc:inkChg>
        <pc:inkChg chg="add del mod">
          <ac:chgData name="Tim Cook" userId="d1c7cfb340f2c7ab" providerId="LiveId" clId="{94ABAA74-F265-4792-AE84-1D4BC321FEFF}" dt="2023-01-30T01:20:02.858" v="1770"/>
          <ac:inkMkLst>
            <pc:docMk/>
            <pc:sldMk cId="297070055" sldId="359"/>
            <ac:inkMk id="58" creationId="{CC44DECD-C071-8A3E-C300-DE8124790B80}"/>
          </ac:inkMkLst>
        </pc:inkChg>
        <pc:inkChg chg="add del mod">
          <ac:chgData name="Tim Cook" userId="d1c7cfb340f2c7ab" providerId="LiveId" clId="{94ABAA74-F265-4792-AE84-1D4BC321FEFF}" dt="2023-01-30T01:20:02.858" v="1771"/>
          <ac:inkMkLst>
            <pc:docMk/>
            <pc:sldMk cId="297070055" sldId="359"/>
            <ac:inkMk id="59" creationId="{01A792D1-1C99-65C4-E149-0C51F7727E26}"/>
          </ac:inkMkLst>
        </pc:inkChg>
        <pc:inkChg chg="add del mod">
          <ac:chgData name="Tim Cook" userId="d1c7cfb340f2c7ab" providerId="LiveId" clId="{94ABAA74-F265-4792-AE84-1D4BC321FEFF}" dt="2023-01-30T01:20:02.858" v="1772"/>
          <ac:inkMkLst>
            <pc:docMk/>
            <pc:sldMk cId="297070055" sldId="359"/>
            <ac:inkMk id="60" creationId="{9A09A698-AE9B-D52D-8BFB-86E03D8CCABB}"/>
          </ac:inkMkLst>
        </pc:inkChg>
        <pc:inkChg chg="add del mod">
          <ac:chgData name="Tim Cook" userId="d1c7cfb340f2c7ab" providerId="LiveId" clId="{94ABAA74-F265-4792-AE84-1D4BC321FEFF}" dt="2023-01-30T01:20:02.858" v="1764"/>
          <ac:inkMkLst>
            <pc:docMk/>
            <pc:sldMk cId="297070055" sldId="359"/>
            <ac:inkMk id="61" creationId="{81166C75-5742-9369-78EE-91F6D927A5C9}"/>
          </ac:inkMkLst>
        </pc:inkChg>
        <pc:inkChg chg="add del mod">
          <ac:chgData name="Tim Cook" userId="d1c7cfb340f2c7ab" providerId="LiveId" clId="{94ABAA74-F265-4792-AE84-1D4BC321FEFF}" dt="2023-01-30T01:20:02.858" v="1773"/>
          <ac:inkMkLst>
            <pc:docMk/>
            <pc:sldMk cId="297070055" sldId="359"/>
            <ac:inkMk id="62" creationId="{578A4913-5A5B-70E3-01D2-61D829A08FE9}"/>
          </ac:inkMkLst>
        </pc:inkChg>
        <pc:inkChg chg="add del mod">
          <ac:chgData name="Tim Cook" userId="d1c7cfb340f2c7ab" providerId="LiveId" clId="{94ABAA74-F265-4792-AE84-1D4BC321FEFF}" dt="2023-01-30T01:20:02.858" v="1765"/>
          <ac:inkMkLst>
            <pc:docMk/>
            <pc:sldMk cId="297070055" sldId="359"/>
            <ac:inkMk id="63" creationId="{D4265FE6-4719-75E7-6B74-DF900BE4FFC6}"/>
          </ac:inkMkLst>
        </pc:inkChg>
        <pc:inkChg chg="add del mod">
          <ac:chgData name="Tim Cook" userId="d1c7cfb340f2c7ab" providerId="LiveId" clId="{94ABAA74-F265-4792-AE84-1D4BC321FEFF}" dt="2023-01-30T01:20:02.858" v="1777"/>
          <ac:inkMkLst>
            <pc:docMk/>
            <pc:sldMk cId="297070055" sldId="359"/>
            <ac:inkMk id="320" creationId="{98BE8256-BA2B-9996-B4EA-B9B2799EB8C7}"/>
          </ac:inkMkLst>
        </pc:inkChg>
        <pc:inkChg chg="add del mod">
          <ac:chgData name="Tim Cook" userId="d1c7cfb340f2c7ab" providerId="LiveId" clId="{94ABAA74-F265-4792-AE84-1D4BC321FEFF}" dt="2023-01-30T01:20:02.858" v="1767"/>
          <ac:inkMkLst>
            <pc:docMk/>
            <pc:sldMk cId="297070055" sldId="359"/>
            <ac:inkMk id="321" creationId="{3B6C06CF-E23A-5719-2B2D-1343AAA5F340}"/>
          </ac:inkMkLst>
        </pc:inkChg>
        <pc:inkChg chg="add del mod">
          <ac:chgData name="Tim Cook" userId="d1c7cfb340f2c7ab" providerId="LiveId" clId="{94ABAA74-F265-4792-AE84-1D4BC321FEFF}" dt="2023-01-30T01:20:02.858" v="1778"/>
          <ac:inkMkLst>
            <pc:docMk/>
            <pc:sldMk cId="297070055" sldId="359"/>
            <ac:inkMk id="322" creationId="{157790B5-4CA4-E1E4-06CE-EBEEF9D6D9B2}"/>
          </ac:inkMkLst>
        </pc:inkChg>
        <pc:inkChg chg="add del mod">
          <ac:chgData name="Tim Cook" userId="d1c7cfb340f2c7ab" providerId="LiveId" clId="{94ABAA74-F265-4792-AE84-1D4BC321FEFF}" dt="2023-01-30T01:20:02.858" v="1762"/>
          <ac:inkMkLst>
            <pc:docMk/>
            <pc:sldMk cId="297070055" sldId="359"/>
            <ac:inkMk id="323" creationId="{1E70E159-515E-AC94-F0F2-8B80D7C3A71A}"/>
          </ac:inkMkLst>
        </pc:inkChg>
        <pc:inkChg chg="add del mod">
          <ac:chgData name="Tim Cook" userId="d1c7cfb340f2c7ab" providerId="LiveId" clId="{94ABAA74-F265-4792-AE84-1D4BC321FEFF}" dt="2023-01-30T01:20:02.858" v="1780"/>
          <ac:inkMkLst>
            <pc:docMk/>
            <pc:sldMk cId="297070055" sldId="359"/>
            <ac:inkMk id="324" creationId="{F749ED45-B2B0-AA8A-925D-14CC2B55355C}"/>
          </ac:inkMkLst>
        </pc:inkChg>
        <pc:inkChg chg="add del mod">
          <ac:chgData name="Tim Cook" userId="d1c7cfb340f2c7ab" providerId="LiveId" clId="{94ABAA74-F265-4792-AE84-1D4BC321FEFF}" dt="2023-01-30T01:20:02.858" v="1775"/>
          <ac:inkMkLst>
            <pc:docMk/>
            <pc:sldMk cId="297070055" sldId="359"/>
            <ac:inkMk id="325" creationId="{92A29D3B-F110-4FE0-70B3-6FAF2C08DFF1}"/>
          </ac:inkMkLst>
        </pc:inkChg>
        <pc:inkChg chg="add del mod">
          <ac:chgData name="Tim Cook" userId="d1c7cfb340f2c7ab" providerId="LiveId" clId="{94ABAA74-F265-4792-AE84-1D4BC321FEFF}" dt="2023-01-30T01:20:02.858" v="1774"/>
          <ac:inkMkLst>
            <pc:docMk/>
            <pc:sldMk cId="297070055" sldId="359"/>
            <ac:inkMk id="326" creationId="{A529FB54-019B-4607-75D7-2CE796ECA89E}"/>
          </ac:inkMkLst>
        </pc:inkChg>
        <pc:inkChg chg="add del mod">
          <ac:chgData name="Tim Cook" userId="d1c7cfb340f2c7ab" providerId="LiveId" clId="{94ABAA74-F265-4792-AE84-1D4BC321FEFF}" dt="2023-01-30T01:19:58.909" v="1757"/>
          <ac:inkMkLst>
            <pc:docMk/>
            <pc:sldMk cId="297070055" sldId="359"/>
            <ac:inkMk id="327" creationId="{FA071AF1-56F5-E36F-34F5-21A309ADAA54}"/>
          </ac:inkMkLst>
        </pc:inkChg>
        <pc:inkChg chg="add del mod">
          <ac:chgData name="Tim Cook" userId="d1c7cfb340f2c7ab" providerId="LiveId" clId="{94ABAA74-F265-4792-AE84-1D4BC321FEFF}" dt="2023-01-30T01:19:58.909" v="1754"/>
          <ac:inkMkLst>
            <pc:docMk/>
            <pc:sldMk cId="297070055" sldId="359"/>
            <ac:inkMk id="328" creationId="{169DB5C3-998A-F832-277F-A1B739B5EDF9}"/>
          </ac:inkMkLst>
        </pc:inkChg>
        <pc:inkChg chg="add del mod">
          <ac:chgData name="Tim Cook" userId="d1c7cfb340f2c7ab" providerId="LiveId" clId="{94ABAA74-F265-4792-AE84-1D4BC321FEFF}" dt="2023-01-30T01:19:58.909" v="1756"/>
          <ac:inkMkLst>
            <pc:docMk/>
            <pc:sldMk cId="297070055" sldId="359"/>
            <ac:inkMk id="329" creationId="{5F66D023-8DB7-5B8A-F2BD-442ED6756E62}"/>
          </ac:inkMkLst>
        </pc:inkChg>
        <pc:inkChg chg="add del mod">
          <ac:chgData name="Tim Cook" userId="d1c7cfb340f2c7ab" providerId="LiveId" clId="{94ABAA74-F265-4792-AE84-1D4BC321FEFF}" dt="2023-01-30T01:19:58.916" v="1760"/>
          <ac:inkMkLst>
            <pc:docMk/>
            <pc:sldMk cId="297070055" sldId="359"/>
            <ac:inkMk id="330" creationId="{89E0B60C-F988-B265-F464-DCB9DCE9D682}"/>
          </ac:inkMkLst>
        </pc:inkChg>
        <pc:inkChg chg="add del mod">
          <ac:chgData name="Tim Cook" userId="d1c7cfb340f2c7ab" providerId="LiveId" clId="{94ABAA74-F265-4792-AE84-1D4BC321FEFF}" dt="2023-01-30T01:19:58.916" v="1758"/>
          <ac:inkMkLst>
            <pc:docMk/>
            <pc:sldMk cId="297070055" sldId="359"/>
            <ac:inkMk id="331" creationId="{3234BFFB-6333-6C4A-9F68-16E1F603F466}"/>
          </ac:inkMkLst>
        </pc:inkChg>
        <pc:inkChg chg="add del mod">
          <ac:chgData name="Tim Cook" userId="d1c7cfb340f2c7ab" providerId="LiveId" clId="{94ABAA74-F265-4792-AE84-1D4BC321FEFF}" dt="2023-01-30T01:19:58.916" v="1759"/>
          <ac:inkMkLst>
            <pc:docMk/>
            <pc:sldMk cId="297070055" sldId="359"/>
            <ac:inkMk id="332" creationId="{DEAE12FE-7A38-6812-B289-E9F9A661634D}"/>
          </ac:inkMkLst>
        </pc:inkChg>
        <pc:inkChg chg="add del mod">
          <ac:chgData name="Tim Cook" userId="d1c7cfb340f2c7ab" providerId="LiveId" clId="{94ABAA74-F265-4792-AE84-1D4BC321FEFF}" dt="2023-01-30T01:19:58.909" v="1755"/>
          <ac:inkMkLst>
            <pc:docMk/>
            <pc:sldMk cId="297070055" sldId="359"/>
            <ac:inkMk id="333" creationId="{ADEE9364-ABDA-0C24-9DA9-A1DDB5E79F27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0" creationId="{7896C94B-D4A0-C1B7-F51E-99200017E051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1" creationId="{B9524342-6D5C-AF9D-5D94-2006C35AA58B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43" creationId="{18CBD213-20E6-F412-6625-671A9962482C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54" creationId="{FE7AC22C-EDD2-54B1-4613-0FA513830C12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7" creationId="{4DF1F553-5E84-C656-EF92-BA99A8B15AF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8" creationId="{A26185AB-E06A-D671-C330-0996EBF720A3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9" creationId="{F1083EAD-E746-8352-E304-EFE1A254DAE5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0" creationId="{8198A2B9-9091-6A0E-698F-7E49A9D2FF0A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1" creationId="{53CBB8A8-AB45-F955-D159-F2D616715409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2" creationId="{276EED28-AE01-360F-4173-8881D07B63A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3" creationId="{3825BB1E-0E27-D919-6E37-030E3E1F887C}"/>
          </ac:inkMkLst>
        </pc:inkChg>
        <pc:inkChg chg="add">
          <ac:chgData name="Tim Cook" userId="d1c7cfb340f2c7ab" providerId="LiveId" clId="{94ABAA74-F265-4792-AE84-1D4BC321FEFF}" dt="2023-01-30T01:20:11.663" v="1794" actId="9405"/>
          <ac:inkMkLst>
            <pc:docMk/>
            <pc:sldMk cId="297070055" sldId="359"/>
            <ac:inkMk id="376" creationId="{8EEE9C7E-29E9-06AC-2CE3-256CFC7A2036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7" creationId="{851EFE82-6604-63EB-63AD-550FBA8186F5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8" creationId="{BE2B5DF4-9555-A906-C2B7-53DD4C506A21}"/>
          </ac:inkMkLst>
        </pc:inkChg>
        <pc:inkChg chg="add del mod">
          <ac:chgData name="Tim Cook" userId="d1c7cfb340f2c7ab" providerId="LiveId" clId="{94ABAA74-F265-4792-AE84-1D4BC321FEFF}" dt="2023-01-30T01:20:18.119" v="1804"/>
          <ac:inkMkLst>
            <pc:docMk/>
            <pc:sldMk cId="297070055" sldId="359"/>
            <ac:inkMk id="379" creationId="{FCF10A6E-B3C6-0F2F-816A-2199DA7D9130}"/>
          </ac:inkMkLst>
        </pc:inkChg>
        <pc:inkChg chg="add del mod">
          <ac:chgData name="Tim Cook" userId="d1c7cfb340f2c7ab" providerId="LiveId" clId="{94ABAA74-F265-4792-AE84-1D4BC321FEFF}" dt="2023-01-30T01:20:18.119" v="1803"/>
          <ac:inkMkLst>
            <pc:docMk/>
            <pc:sldMk cId="297070055" sldId="359"/>
            <ac:inkMk id="380" creationId="{76A6B38C-D4DF-D77B-AE47-1AC0F4CE31CC}"/>
          </ac:inkMkLst>
        </pc:inkChg>
        <pc:inkChg chg="add del mod">
          <ac:chgData name="Tim Cook" userId="d1c7cfb340f2c7ab" providerId="LiveId" clId="{94ABAA74-F265-4792-AE84-1D4BC321FEFF}" dt="2023-01-30T01:20:18.119" v="1805"/>
          <ac:inkMkLst>
            <pc:docMk/>
            <pc:sldMk cId="297070055" sldId="359"/>
            <ac:inkMk id="381" creationId="{C03C7179-BAB6-E348-192A-221D635371F6}"/>
          </ac:inkMkLst>
        </pc:inkChg>
        <pc:inkChg chg="add del mod">
          <ac:chgData name="Tim Cook" userId="d1c7cfb340f2c7ab" providerId="LiveId" clId="{94ABAA74-F265-4792-AE84-1D4BC321FEFF}" dt="2023-01-30T01:20:18.112" v="1802"/>
          <ac:inkMkLst>
            <pc:docMk/>
            <pc:sldMk cId="297070055" sldId="359"/>
            <ac:inkMk id="382" creationId="{4E00E178-BBE7-0CEE-6DB9-69F07BED203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5" creationId="{AB87CF54-FD65-0BA2-751A-1DEEDCA8165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6" creationId="{3B62FBA0-90CA-A2BC-40AF-253A8151332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7" creationId="{9A74696B-9668-7D51-4C97-DCF94B4B3128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8" creationId="{F9F41948-2AF8-C3B5-6945-B7426615985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9" creationId="{5C0539A9-5096-D0A4-0FA3-8A8337E5491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0" creationId="{0E813917-1388-C71F-E3B8-DD955E67B18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1" creationId="{508A99CE-4D13-D5DB-8205-14624689A40A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2" creationId="{6FE292A9-39B4-CABD-CB50-28052962E72E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3" creationId="{0E7FCF60-2CCE-584D-C7EA-2D138DB0CB3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4" creationId="{D54725C5-66ED-8E4C-BD89-A4096EB90BE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5" creationId="{1CABDAC1-D671-2A41-0EF2-3EECCD9DCAB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6" creationId="{D21183D5-DD5C-2313-3ECE-C43CF89D7EA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7" creationId="{E973E842-6E9E-0500-AFE1-B04DDAAFE3CD}"/>
          </ac:inkMkLst>
        </pc:inkChg>
        <pc:inkChg chg="add">
          <ac:chgData name="Tim Cook" userId="d1c7cfb340f2c7ab" providerId="LiveId" clId="{94ABAA74-F265-4792-AE84-1D4BC321FEFF}" dt="2023-01-30T01:20:26.364" v="1819" actId="9405"/>
          <ac:inkMkLst>
            <pc:docMk/>
            <pc:sldMk cId="297070055" sldId="359"/>
            <ac:inkMk id="398" creationId="{4CAA4BA1-7DBA-3964-6B63-181674136F6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9" creationId="{09FFA485-F58E-0F84-B81E-5F048F8975A1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0" creationId="{03BD2382-28A1-18E6-5600-B26D6190543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1" creationId="{37565BCE-076B-0BC9-BA68-EE9C9A37BE2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2" creationId="{D80AC527-F583-F3E9-40B3-0676C5C79A2E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09" creationId="{767AA5BB-4281-BC65-F39D-D83C838C733A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0" creationId="{04E95A59-F066-7925-50C3-B7FF92D87BD5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1" creationId="{2AC178EA-FC59-91E6-7954-7AF60CB871E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2" creationId="{876E7CC3-3BB6-CDFB-C687-A05DDD4637C1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3" creationId="{68402E5A-077C-E781-DCC1-DDA78C06447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4" creationId="{F01F91DE-BB7D-0107-2561-8C2A112B0D3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5" creationId="{3576EA98-C699-AC0D-7090-7FC3D6A4C247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6" creationId="{56831B5D-DB62-ED18-795E-9EEF5E9D2FD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7" creationId="{E6407B9B-2384-BB9C-C89E-94969DD42796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8" creationId="{800FEC62-97F9-BE3C-1CD3-34C4D51F7C6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9" creationId="{2A1A0C2E-4402-E3FF-ED06-BF1AB215428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0" creationId="{87AE230A-7B46-9EC2-24E9-2A18CD5D06F9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1" creationId="{9AC62D24-FAF1-96D5-1FBA-AB2B7933FD4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2" creationId="{21D664E3-9B0E-2CB0-69D9-1DE23BA67EE4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3" creationId="{05B4DA1E-37EA-AD01-94EF-D0E8106AF13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4" creationId="{DF3B87C5-E2FE-C5E4-2FF7-FC0F93EEB30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5" creationId="{3E5A3CFE-6563-BF7F-BFD2-124113E48D1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6" creationId="{51B2BAB9-9F88-53F1-09EF-58ADD2CC070C}"/>
          </ac:inkMkLst>
        </pc:inkChg>
        <pc:inkChg chg="add del mod">
          <ac:chgData name="Tim Cook" userId="d1c7cfb340f2c7ab" providerId="LiveId" clId="{94ABAA74-F265-4792-AE84-1D4BC321FEFF}" dt="2023-01-30T01:20:40.602" v="1846"/>
          <ac:inkMkLst>
            <pc:docMk/>
            <pc:sldMk cId="297070055" sldId="359"/>
            <ac:inkMk id="427" creationId="{0BD39A82-EC74-316C-C096-D746F60C4AC7}"/>
          </ac:inkMkLst>
        </pc:inkChg>
        <pc:inkChg chg="add del mod">
          <ac:chgData name="Tim Cook" userId="d1c7cfb340f2c7ab" providerId="LiveId" clId="{94ABAA74-F265-4792-AE84-1D4BC321FEFF}" dt="2023-01-30T01:20:40.603" v="1847"/>
          <ac:inkMkLst>
            <pc:docMk/>
            <pc:sldMk cId="297070055" sldId="359"/>
            <ac:inkMk id="428" creationId="{E0FC5BE4-B6CC-ECC2-2428-D3EE28E6FC08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6" creationId="{81B0F2D6-94B4-0316-F9F8-FC19068355E7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7" creationId="{8A260F34-2369-14AB-9897-81342D35E822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8" creationId="{0CC0AF60-BF55-1F08-725F-2B94C3BBA0B0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9" creationId="{58353776-1681-E50A-4880-606A7D1DB26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0" creationId="{8B006EDE-D744-851C-7DA7-37B50E56F794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1" creationId="{45133FC1-34BF-8BCD-2DF5-3B6F7577E713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2" creationId="{FB69C211-BF02-19B3-E8D5-6FDFA0F5AE1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3" creationId="{D07E921E-A055-0013-6306-0F4DA9D07B0A}"/>
          </ac:inkMkLst>
        </pc:inkChg>
        <pc:inkChg chg="add del">
          <ac:chgData name="Tim Cook" userId="d1c7cfb340f2c7ab" providerId="LiveId" clId="{94ABAA74-F265-4792-AE84-1D4BC321FEFF}" dt="2023-01-30T01:20:48.028" v="1861"/>
          <ac:inkMkLst>
            <pc:docMk/>
            <pc:sldMk cId="297070055" sldId="359"/>
            <ac:inkMk id="447" creationId="{5389D87B-A731-D28B-C800-0A3181D06C9F}"/>
          </ac:inkMkLst>
        </pc:inkChg>
        <pc:inkChg chg="add del">
          <ac:chgData name="Tim Cook" userId="d1c7cfb340f2c7ab" providerId="LiveId" clId="{94ABAA74-F265-4792-AE84-1D4BC321FEFF}" dt="2023-01-30T01:20:48.028" v="1862"/>
          <ac:inkMkLst>
            <pc:docMk/>
            <pc:sldMk cId="297070055" sldId="359"/>
            <ac:inkMk id="448" creationId="{C9B2A67F-4AAF-B529-8476-049A7A0A5F47}"/>
          </ac:inkMkLst>
        </pc:inkChg>
        <pc:inkChg chg="add del">
          <ac:chgData name="Tim Cook" userId="d1c7cfb340f2c7ab" providerId="LiveId" clId="{94ABAA74-F265-4792-AE84-1D4BC321FEFF}" dt="2023-01-30T01:20:48.028" v="1863"/>
          <ac:inkMkLst>
            <pc:docMk/>
            <pc:sldMk cId="297070055" sldId="359"/>
            <ac:inkMk id="449" creationId="{9902A5C4-7D37-CAFD-5907-3179C814DD2E}"/>
          </ac:inkMkLst>
        </pc:inkChg>
        <pc:inkChg chg="add del">
          <ac:chgData name="Tim Cook" userId="d1c7cfb340f2c7ab" providerId="LiveId" clId="{94ABAA74-F265-4792-AE84-1D4BC321FEFF}" dt="2023-01-30T01:20:48.316" v="1864"/>
          <ac:inkMkLst>
            <pc:docMk/>
            <pc:sldMk cId="297070055" sldId="359"/>
            <ac:inkMk id="450" creationId="{8324B04E-F61C-F5D9-67DF-789132EFFA1C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1" creationId="{E5C00F69-227A-5336-1ACE-0CD84DFEB7EB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2" creationId="{58D58740-B919-2D42-8618-D8458142354D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3" creationId="{960D3414-6805-4AA5-F448-65019E159FF4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4" creationId="{EED6C4C1-6223-A8D6-E45E-97F6A8C49C47}"/>
          </ac:inkMkLst>
        </pc:inkChg>
        <pc:inkChg chg="add del mod">
          <ac:chgData name="Tim Cook" userId="d1c7cfb340f2c7ab" providerId="LiveId" clId="{94ABAA74-F265-4792-AE84-1D4BC321FEFF}" dt="2023-01-30T01:20:54.272" v="1876"/>
          <ac:inkMkLst>
            <pc:docMk/>
            <pc:sldMk cId="297070055" sldId="359"/>
            <ac:inkMk id="455" creationId="{9571C873-1B00-2980-6C27-83C5E8980BA3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6" creationId="{9BF3D844-B8D1-9F22-9AE3-60EF2890BB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7" creationId="{B66556EE-A0E7-1DDA-12C2-AEAE4CF17D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8" creationId="{63CCB36C-1915-ACD4-E164-C94BDFF2BFB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9" creationId="{3ABB84F7-81C9-3BB7-38E2-22469F98252F}"/>
          </ac:inkMkLst>
        </pc:inkChg>
        <pc:inkChg chg="add del mod">
          <ac:chgData name="Tim Cook" userId="d1c7cfb340f2c7ab" providerId="LiveId" clId="{94ABAA74-F265-4792-AE84-1D4BC321FEFF}" dt="2023-01-30T01:20:54.272" v="1877"/>
          <ac:inkMkLst>
            <pc:docMk/>
            <pc:sldMk cId="297070055" sldId="359"/>
            <ac:inkMk id="460" creationId="{231CDC1C-1CD2-487E-AC62-BD1FE0E7554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63" creationId="{EE4F96C8-27DE-49D2-4A4C-85D5FF453BFF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5" creationId="{DD3A5AE8-2F92-96EC-B2E1-7FD391AF764A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6" creationId="{D3B304D1-18E3-026F-56A9-B749FE932E11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7" creationId="{BBE95DB3-C04F-8161-2AEE-B4AE6C074E35}"/>
          </ac:inkMkLst>
        </pc:inkChg>
        <pc:inkChg chg="add del mod">
          <ac:chgData name="Tim Cook" userId="d1c7cfb340f2c7ab" providerId="LiveId" clId="{94ABAA74-F265-4792-AE84-1D4BC321FEFF}" dt="2023-01-30T01:21:04.680" v="1887"/>
          <ac:inkMkLst>
            <pc:docMk/>
            <pc:sldMk cId="297070055" sldId="359"/>
            <ac:inkMk id="469" creationId="{96A71F63-6EE4-F8EF-90EF-59E94537E15C}"/>
          </ac:inkMkLst>
        </pc:inkChg>
        <pc:inkChg chg="add del mod">
          <ac:chgData name="Tim Cook" userId="d1c7cfb340f2c7ab" providerId="LiveId" clId="{94ABAA74-F265-4792-AE84-1D4BC321FEFF}" dt="2023-01-30T01:21:04.680" v="1888"/>
          <ac:inkMkLst>
            <pc:docMk/>
            <pc:sldMk cId="297070055" sldId="359"/>
            <ac:inkMk id="470" creationId="{51B13A3F-461B-5B4B-07B2-F1B5E83846DE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2" creationId="{9E958CB8-9E03-0312-E6C3-50E9705ECEF9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3" creationId="{2440C90D-BB13-9D50-AE2F-C7DBA3823B11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4" creationId="{B52D5630-30DE-6BAB-3F25-15BC04E888A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5" creationId="{0EC219D6-A69F-D0AB-9E74-140934CC6C3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6" creationId="{B961E8C0-5BB3-D37A-0FD8-30E606ED9BB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7" creationId="{24048221-C7A6-659C-B8CA-C7990725B72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0" creationId="{726CCAFA-F898-848D-FBCD-063B6B5AE328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1" creationId="{4782B6C8-F321-0CB4-320F-A0305550926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2" creationId="{C1FBD9F6-0542-A7D5-1206-8C3AD91C80A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3" creationId="{737783E1-F0A5-8CCE-779C-C5C301CD5A0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4" creationId="{B163062B-4E5A-BE84-1E6B-52CFCBC79CF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5" creationId="{27E9916E-F138-4C8F-6D0C-9C2692C0FA4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6" creationId="{6743B0DB-6D49-85C3-7311-2DB38C35130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7" creationId="{C6FC9864-8638-6279-D6CB-673EF4F9696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8" creationId="{6811414D-60A6-B4E8-EE33-8674C6E62A6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9" creationId="{4B75F06A-0FDE-2AAE-AEC7-72D735A68F1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0" creationId="{B9F08D72-C6FF-3FF2-8CD4-8CBC65E6100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1" creationId="{37E81FA1-2018-7961-E064-9A88D88CEDC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2" creationId="{57622D81-5B59-BBB9-72E2-93FE13F739D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3" creationId="{54E48D3B-71C6-B3B1-A704-E84DFEA94089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4" creationId="{5831E70D-D76A-E8D8-4872-9B9F02C770BA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5" creationId="{54343AC4-CD2B-51B7-027A-1CB7E4B5308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6" creationId="{E9EFE927-D35E-D235-C612-A8EDA3F75A1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7" creationId="{4EE58217-10EB-6FAB-5D68-39589C6D1DA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8" creationId="{30D457A8-B3F0-5AAB-BC9F-0F8DB5815A1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9" creationId="{5B7B1722-DE9B-791E-E9B4-15D1358375C4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0" creationId="{33869DD4-A263-A174-42B1-C95056E8E1F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1" creationId="{BB6178D0-AB5B-0AE8-DB86-B302378FE7E7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2" creationId="{F7FE4AAF-876D-C8D0-0483-EBA338CF312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3" creationId="{884C0CC1-6E0E-273A-E4E2-A76D9BD9AFC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4" creationId="{3995C4F4-C9EB-2CF5-15EF-DA219BD51DA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5" creationId="{5CCE7699-F3AB-0091-6F47-C6C248DFE1DF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6" creationId="{9F533C2B-2500-1D4B-B7B8-BE4BA73AD7E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7" creationId="{E56401EC-17E8-F189-50AD-7469B9417283}"/>
          </ac:inkMkLst>
        </pc:inkChg>
      </pc:sldChg>
    </pc:docChg>
  </pc:docChgLst>
  <pc:docChgLst>
    <pc:chgData name="Tim Cook" userId="d1c7cfb340f2c7ab" providerId="LiveId" clId="{6EC5A4B3-04A8-49DD-A414-C7EFD49AC4D5}"/>
    <pc:docChg chg="undo custSel addSld delSld modSld">
      <pc:chgData name="Tim Cook" userId="d1c7cfb340f2c7ab" providerId="LiveId" clId="{6EC5A4B3-04A8-49DD-A414-C7EFD49AC4D5}" dt="2023-02-15T14:53:51.458" v="3720" actId="47"/>
      <pc:docMkLst>
        <pc:docMk/>
      </pc:docMkLst>
      <pc:sldChg chg="modSp mod">
        <pc:chgData name="Tim Cook" userId="d1c7cfb340f2c7ab" providerId="LiveId" clId="{6EC5A4B3-04A8-49DD-A414-C7EFD49AC4D5}" dt="2023-02-15T14:34:12.317" v="40" actId="20577"/>
        <pc:sldMkLst>
          <pc:docMk/>
          <pc:sldMk cId="72713086" sldId="315"/>
        </pc:sldMkLst>
        <pc:spChg chg="mod">
          <ac:chgData name="Tim Cook" userId="d1c7cfb340f2c7ab" providerId="LiveId" clId="{6EC5A4B3-04A8-49DD-A414-C7EFD49AC4D5}" dt="2023-02-15T14:34:05.986" v="3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EC5A4B3-04A8-49DD-A414-C7EFD49AC4D5}" dt="2023-02-15T14:34:12.317" v="40" actId="20577"/>
          <ac:spMkLst>
            <pc:docMk/>
            <pc:sldMk cId="72713086" sldId="315"/>
            <ac:spMk id="3" creationId="{A94FCE5F-A413-9FBF-9B5B-E1CBC0242358}"/>
          </ac:spMkLst>
        </pc:spChg>
        <pc:inkChg chg="mod">
          <ac:chgData name="Tim Cook" userId="d1c7cfb340f2c7ab" providerId="LiveId" clId="{6EC5A4B3-04A8-49DD-A414-C7EFD49AC4D5}" dt="2023-02-15T14:34:09.797" v="36" actId="1076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6EC5A4B3-04A8-49DD-A414-C7EFD49AC4D5}" dt="2023-02-15T14:33:55.425" v="0" actId="47"/>
        <pc:sldMkLst>
          <pc:docMk/>
          <pc:sldMk cId="3768767621" sldId="384"/>
        </pc:sldMkLst>
      </pc:sldChg>
      <pc:sldChg chg="del">
        <pc:chgData name="Tim Cook" userId="d1c7cfb340f2c7ab" providerId="LiveId" clId="{6EC5A4B3-04A8-49DD-A414-C7EFD49AC4D5}" dt="2023-02-15T14:34:14.889" v="41" actId="47"/>
        <pc:sldMkLst>
          <pc:docMk/>
          <pc:sldMk cId="3115662996" sldId="385"/>
        </pc:sldMkLst>
      </pc:sldChg>
      <pc:sldChg chg="del">
        <pc:chgData name="Tim Cook" userId="d1c7cfb340f2c7ab" providerId="LiveId" clId="{6EC5A4B3-04A8-49DD-A414-C7EFD49AC4D5}" dt="2023-02-15T14:34:15.506" v="42" actId="47"/>
        <pc:sldMkLst>
          <pc:docMk/>
          <pc:sldMk cId="4141856689" sldId="386"/>
        </pc:sldMkLst>
      </pc:sldChg>
      <pc:sldChg chg="del">
        <pc:chgData name="Tim Cook" userId="d1c7cfb340f2c7ab" providerId="LiveId" clId="{6EC5A4B3-04A8-49DD-A414-C7EFD49AC4D5}" dt="2023-02-15T14:34:16.587" v="43" actId="47"/>
        <pc:sldMkLst>
          <pc:docMk/>
          <pc:sldMk cId="1313774040" sldId="387"/>
        </pc:sldMkLst>
      </pc:sldChg>
      <pc:sldChg chg="modSp new mod">
        <pc:chgData name="Tim Cook" userId="d1c7cfb340f2c7ab" providerId="LiveId" clId="{6EC5A4B3-04A8-49DD-A414-C7EFD49AC4D5}" dt="2023-02-15T14:43:22.541" v="1802" actId="27636"/>
        <pc:sldMkLst>
          <pc:docMk/>
          <pc:sldMk cId="3915441439" sldId="392"/>
        </pc:sldMkLst>
        <pc:spChg chg="mod">
          <ac:chgData name="Tim Cook" userId="d1c7cfb340f2c7ab" providerId="LiveId" clId="{6EC5A4B3-04A8-49DD-A414-C7EFD49AC4D5}" dt="2023-02-15T14:37:07.896" v="500" actId="20577"/>
          <ac:spMkLst>
            <pc:docMk/>
            <pc:sldMk cId="3915441439" sldId="392"/>
            <ac:spMk id="2" creationId="{6DC399F3-F980-5D2B-5018-EB8417F8AEDD}"/>
          </ac:spMkLst>
        </pc:spChg>
        <pc:spChg chg="mod">
          <ac:chgData name="Tim Cook" userId="d1c7cfb340f2c7ab" providerId="LiveId" clId="{6EC5A4B3-04A8-49DD-A414-C7EFD49AC4D5}" dt="2023-02-15T14:43:22.541" v="1802" actId="27636"/>
          <ac:spMkLst>
            <pc:docMk/>
            <pc:sldMk cId="3915441439" sldId="392"/>
            <ac:spMk id="3" creationId="{46641C86-209C-D6EA-CB34-A2D7261DF0BE}"/>
          </ac:spMkLst>
        </pc:spChg>
      </pc:sldChg>
      <pc:sldChg chg="modSp new mod">
        <pc:chgData name="Tim Cook" userId="d1c7cfb340f2c7ab" providerId="LiveId" clId="{6EC5A4B3-04A8-49DD-A414-C7EFD49AC4D5}" dt="2023-02-15T14:50:06.033" v="3129" actId="21"/>
        <pc:sldMkLst>
          <pc:docMk/>
          <pc:sldMk cId="3549693278" sldId="393"/>
        </pc:sldMkLst>
        <pc:spChg chg="mod">
          <ac:chgData name="Tim Cook" userId="d1c7cfb340f2c7ab" providerId="LiveId" clId="{6EC5A4B3-04A8-49DD-A414-C7EFD49AC4D5}" dt="2023-02-15T14:39:22.156" v="798" actId="20577"/>
          <ac:spMkLst>
            <pc:docMk/>
            <pc:sldMk cId="3549693278" sldId="393"/>
            <ac:spMk id="2" creationId="{54158C1C-0F06-678A-A55A-C2C66F5B43B6}"/>
          </ac:spMkLst>
        </pc:spChg>
        <pc:spChg chg="mod">
          <ac:chgData name="Tim Cook" userId="d1c7cfb340f2c7ab" providerId="LiveId" clId="{6EC5A4B3-04A8-49DD-A414-C7EFD49AC4D5}" dt="2023-02-15T14:50:06.033" v="3129" actId="21"/>
          <ac:spMkLst>
            <pc:docMk/>
            <pc:sldMk cId="3549693278" sldId="393"/>
            <ac:spMk id="3" creationId="{A898AF9C-B4CF-DE97-54BD-D9B33EF79BBC}"/>
          </ac:spMkLst>
        </pc:spChg>
      </pc:sldChg>
      <pc:sldChg chg="modSp new mod">
        <pc:chgData name="Tim Cook" userId="d1c7cfb340f2c7ab" providerId="LiveId" clId="{6EC5A4B3-04A8-49DD-A414-C7EFD49AC4D5}" dt="2023-02-15T14:50:14.738" v="3130" actId="1076"/>
        <pc:sldMkLst>
          <pc:docMk/>
          <pc:sldMk cId="4284417508" sldId="394"/>
        </pc:sldMkLst>
        <pc:spChg chg="mod">
          <ac:chgData name="Tim Cook" userId="d1c7cfb340f2c7ab" providerId="LiveId" clId="{6EC5A4B3-04A8-49DD-A414-C7EFD49AC4D5}" dt="2023-02-15T14:42:29.751" v="1572" actId="20577"/>
          <ac:spMkLst>
            <pc:docMk/>
            <pc:sldMk cId="4284417508" sldId="394"/>
            <ac:spMk id="2" creationId="{3AF6C246-5CFC-2BA9-F3F9-4AAFC37ECB7F}"/>
          </ac:spMkLst>
        </pc:spChg>
        <pc:spChg chg="mod">
          <ac:chgData name="Tim Cook" userId="d1c7cfb340f2c7ab" providerId="LiveId" clId="{6EC5A4B3-04A8-49DD-A414-C7EFD49AC4D5}" dt="2023-02-15T14:50:14.738" v="3130" actId="1076"/>
          <ac:spMkLst>
            <pc:docMk/>
            <pc:sldMk cId="4284417508" sldId="394"/>
            <ac:spMk id="3" creationId="{E80878BF-CC9B-9751-4C85-85C87C3717FD}"/>
          </ac:spMkLst>
        </pc:spChg>
      </pc:sldChg>
      <pc:sldChg chg="modSp new mod">
        <pc:chgData name="Tim Cook" userId="d1c7cfb340f2c7ab" providerId="LiveId" clId="{6EC5A4B3-04A8-49DD-A414-C7EFD49AC4D5}" dt="2023-02-15T14:53:13.795" v="3541" actId="20577"/>
        <pc:sldMkLst>
          <pc:docMk/>
          <pc:sldMk cId="3390266470" sldId="395"/>
        </pc:sldMkLst>
        <pc:spChg chg="mod">
          <ac:chgData name="Tim Cook" userId="d1c7cfb340f2c7ab" providerId="LiveId" clId="{6EC5A4B3-04A8-49DD-A414-C7EFD49AC4D5}" dt="2023-02-15T14:48:47.612" v="2757" actId="20577"/>
          <ac:spMkLst>
            <pc:docMk/>
            <pc:sldMk cId="3390266470" sldId="395"/>
            <ac:spMk id="2" creationId="{A9763E55-5F47-EA9B-01CC-3431EAD83FE1}"/>
          </ac:spMkLst>
        </pc:spChg>
        <pc:spChg chg="mod">
          <ac:chgData name="Tim Cook" userId="d1c7cfb340f2c7ab" providerId="LiveId" clId="{6EC5A4B3-04A8-49DD-A414-C7EFD49AC4D5}" dt="2023-02-15T14:53:13.795" v="3541" actId="20577"/>
          <ac:spMkLst>
            <pc:docMk/>
            <pc:sldMk cId="3390266470" sldId="395"/>
            <ac:spMk id="3" creationId="{51FF3B34-5547-71DB-4B9F-E5BB7CC5B33A}"/>
          </ac:spMkLst>
        </pc:spChg>
      </pc:sldChg>
      <pc:sldChg chg="addSp delSp modSp new del mod">
        <pc:chgData name="Tim Cook" userId="d1c7cfb340f2c7ab" providerId="LiveId" clId="{6EC5A4B3-04A8-49DD-A414-C7EFD49AC4D5}" dt="2023-02-15T14:53:51.458" v="3720" actId="47"/>
        <pc:sldMkLst>
          <pc:docMk/>
          <pc:sldMk cId="1612028823" sldId="396"/>
        </pc:sldMkLst>
        <pc:spChg chg="del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3" creationId="{C2D7A40A-CCD6-4211-EDFD-F0A860EC63CB}"/>
          </ac:spMkLst>
        </pc:spChg>
        <pc:spChg chg="add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5" creationId="{DF03274C-E471-1AA4-5A01-DD31211B7157}"/>
          </ac:spMkLst>
        </pc:spChg>
      </pc:sldChg>
    </pc:docChg>
  </pc:docChgLst>
  <pc:docChgLst>
    <pc:chgData name="Tim Cook" userId="d1c7cfb340f2c7ab" providerId="LiveId" clId="{F046F6B1-95DB-4CAA-B9A7-5E19E7B66326}"/>
    <pc:docChg chg="undo custSel addSld delSld modSld">
      <pc:chgData name="Tim Cook" userId="d1c7cfb340f2c7ab" providerId="LiveId" clId="{F046F6B1-95DB-4CAA-B9A7-5E19E7B66326}" dt="2022-11-07T00:50:02.456" v="745" actId="1076"/>
      <pc:docMkLst>
        <pc:docMk/>
      </pc:docMkLst>
      <pc:sldChg chg="add del">
        <pc:chgData name="Tim Cook" userId="d1c7cfb340f2c7ab" providerId="LiveId" clId="{F046F6B1-95DB-4CAA-B9A7-5E19E7B66326}" dt="2022-11-06T22:19:25.110" v="11" actId="47"/>
        <pc:sldMkLst>
          <pc:docMk/>
          <pc:sldMk cId="1699363218" sldId="294"/>
        </pc:sldMkLst>
      </pc:sldChg>
      <pc:sldChg chg="del">
        <pc:chgData name="Tim Cook" userId="d1c7cfb340f2c7ab" providerId="LiveId" clId="{F046F6B1-95DB-4CAA-B9A7-5E19E7B66326}" dt="2022-11-06T22:19:05.656" v="0" actId="47"/>
        <pc:sldMkLst>
          <pc:docMk/>
          <pc:sldMk cId="318701383" sldId="304"/>
        </pc:sldMkLst>
      </pc:sldChg>
      <pc:sldChg chg="del">
        <pc:chgData name="Tim Cook" userId="d1c7cfb340f2c7ab" providerId="LiveId" clId="{F046F6B1-95DB-4CAA-B9A7-5E19E7B66326}" dt="2022-11-06T22:19:05.969" v="2" actId="47"/>
        <pc:sldMkLst>
          <pc:docMk/>
          <pc:sldMk cId="2761783800" sldId="305"/>
        </pc:sldMkLst>
      </pc:sldChg>
      <pc:sldChg chg="del">
        <pc:chgData name="Tim Cook" userId="d1c7cfb340f2c7ab" providerId="LiveId" clId="{F046F6B1-95DB-4CAA-B9A7-5E19E7B66326}" dt="2022-11-06T22:19:05.890" v="1" actId="47"/>
        <pc:sldMkLst>
          <pc:docMk/>
          <pc:sldMk cId="2150997306" sldId="307"/>
        </pc:sldMkLst>
      </pc:sldChg>
      <pc:sldChg chg="del">
        <pc:chgData name="Tim Cook" userId="d1c7cfb340f2c7ab" providerId="LiveId" clId="{F046F6B1-95DB-4CAA-B9A7-5E19E7B66326}" dt="2022-11-06T22:19:06.309" v="3" actId="47"/>
        <pc:sldMkLst>
          <pc:docMk/>
          <pc:sldMk cId="2161425904" sldId="308"/>
        </pc:sldMkLst>
      </pc:sldChg>
      <pc:sldChg chg="del">
        <pc:chgData name="Tim Cook" userId="d1c7cfb340f2c7ab" providerId="LiveId" clId="{F046F6B1-95DB-4CAA-B9A7-5E19E7B66326}" dt="2022-11-06T22:19:06.335" v="4" actId="47"/>
        <pc:sldMkLst>
          <pc:docMk/>
          <pc:sldMk cId="2934915585" sldId="309"/>
        </pc:sldMkLst>
      </pc:sldChg>
      <pc:sldChg chg="del">
        <pc:chgData name="Tim Cook" userId="d1c7cfb340f2c7ab" providerId="LiveId" clId="{F046F6B1-95DB-4CAA-B9A7-5E19E7B66326}" dt="2022-11-06T22:19:06.567" v="5" actId="47"/>
        <pc:sldMkLst>
          <pc:docMk/>
          <pc:sldMk cId="93584489" sldId="310"/>
        </pc:sldMkLst>
      </pc:sldChg>
      <pc:sldChg chg="del">
        <pc:chgData name="Tim Cook" userId="d1c7cfb340f2c7ab" providerId="LiveId" clId="{F046F6B1-95DB-4CAA-B9A7-5E19E7B66326}" dt="2022-11-06T22:19:06.770" v="6" actId="47"/>
        <pc:sldMkLst>
          <pc:docMk/>
          <pc:sldMk cId="2348031967" sldId="311"/>
        </pc:sldMkLst>
      </pc:sldChg>
      <pc:sldChg chg="modSp mod">
        <pc:chgData name="Tim Cook" userId="d1c7cfb340f2c7ab" providerId="LiveId" clId="{F046F6B1-95DB-4CAA-B9A7-5E19E7B66326}" dt="2022-11-06T22:37:25.366" v="415" actId="20577"/>
        <pc:sldMkLst>
          <pc:docMk/>
          <pc:sldMk cId="1763156583" sldId="314"/>
        </pc:sldMkLst>
        <pc:spChg chg="mod">
          <ac:chgData name="Tim Cook" userId="d1c7cfb340f2c7ab" providerId="LiveId" clId="{F046F6B1-95DB-4CAA-B9A7-5E19E7B66326}" dt="2022-11-06T22:37:25.366" v="415" actId="20577"/>
          <ac:spMkLst>
            <pc:docMk/>
            <pc:sldMk cId="1763156583" sldId="314"/>
            <ac:spMk id="2" creationId="{75FE5E16-3F1D-22E1-E2EE-5D5A66B8B366}"/>
          </ac:spMkLst>
        </pc:spChg>
      </pc:sldChg>
      <pc:sldChg chg="modSp add mod">
        <pc:chgData name="Tim Cook" userId="d1c7cfb340f2c7ab" providerId="LiveId" clId="{F046F6B1-95DB-4CAA-B9A7-5E19E7B66326}" dt="2022-11-06T22:40:03.130" v="542" actId="207"/>
        <pc:sldMkLst>
          <pc:docMk/>
          <pc:sldMk cId="72713086" sldId="315"/>
        </pc:sldMkLst>
        <pc:spChg chg="mod">
          <ac:chgData name="Tim Cook" userId="d1c7cfb340f2c7ab" providerId="LiveId" clId="{F046F6B1-95DB-4CAA-B9A7-5E19E7B66326}" dt="2022-11-06T22:40:03.130" v="542" actId="207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F046F6B1-95DB-4CAA-B9A7-5E19E7B66326}" dt="2022-11-06T22:19:07.798" v="7" actId="47"/>
        <pc:sldMkLst>
          <pc:docMk/>
          <pc:sldMk cId="2372788087" sldId="315"/>
        </pc:sldMkLst>
      </pc:sldChg>
      <pc:sldChg chg="addSp delSp modSp add mod">
        <pc:chgData name="Tim Cook" userId="d1c7cfb340f2c7ab" providerId="LiveId" clId="{F046F6B1-95DB-4CAA-B9A7-5E19E7B66326}" dt="2022-11-06T23:15:12.703" v="571" actId="20577"/>
        <pc:sldMkLst>
          <pc:docMk/>
          <pc:sldMk cId="2643458837" sldId="316"/>
        </pc:sldMkLst>
        <pc:spChg chg="mod">
          <ac:chgData name="Tim Cook" userId="d1c7cfb340f2c7ab" providerId="LiveId" clId="{F046F6B1-95DB-4CAA-B9A7-5E19E7B66326}" dt="2022-11-06T22:40:28.935" v="543" actId="1076"/>
          <ac:spMkLst>
            <pc:docMk/>
            <pc:sldMk cId="2643458837" sldId="316"/>
            <ac:spMk id="2" creationId="{CCC49772-8F34-E3C4-876A-BF0A6AD28A3E}"/>
          </ac:spMkLst>
        </pc:spChg>
        <pc:spChg chg="add del">
          <ac:chgData name="Tim Cook" userId="d1c7cfb340f2c7ab" providerId="LiveId" clId="{F046F6B1-95DB-4CAA-B9A7-5E19E7B66326}" dt="2022-11-06T22:38:17.828" v="462" actId="22"/>
          <ac:spMkLst>
            <pc:docMk/>
            <pc:sldMk cId="2643458837" sldId="316"/>
            <ac:spMk id="4" creationId="{7C80E31D-0C01-B556-E18E-58B3FD53C87E}"/>
          </ac:spMkLst>
        </pc:spChg>
        <pc:spChg chg="add mod">
          <ac:chgData name="Tim Cook" userId="d1c7cfb340f2c7ab" providerId="LiveId" clId="{F046F6B1-95DB-4CAA-B9A7-5E19E7B66326}" dt="2022-11-06T23:15:12.703" v="571" actId="20577"/>
          <ac:spMkLst>
            <pc:docMk/>
            <pc:sldMk cId="2643458837" sldId="316"/>
            <ac:spMk id="5" creationId="{8CB30BEC-E82B-400C-00A4-878994F30112}"/>
          </ac:spMkLst>
        </pc:spChg>
      </pc:sldChg>
      <pc:sldChg chg="modSp add mod">
        <pc:chgData name="Tim Cook" userId="d1c7cfb340f2c7ab" providerId="LiveId" clId="{F046F6B1-95DB-4CAA-B9A7-5E19E7B66326}" dt="2022-11-07T00:25:24.019" v="646" actId="1076"/>
        <pc:sldMkLst>
          <pc:docMk/>
          <pc:sldMk cId="1624894732" sldId="317"/>
        </pc:sldMkLst>
        <pc:spChg chg="mod">
          <ac:chgData name="Tim Cook" userId="d1c7cfb340f2c7ab" providerId="LiveId" clId="{F046F6B1-95DB-4CAA-B9A7-5E19E7B66326}" dt="2022-11-07T00:25:24.019" v="646" actId="1076"/>
          <ac:spMkLst>
            <pc:docMk/>
            <pc:sldMk cId="1624894732" sldId="317"/>
            <ac:spMk id="2" creationId="{0B857B51-6B8D-014B-5998-F1F288066001}"/>
          </ac:spMkLst>
        </pc:spChg>
      </pc:sldChg>
      <pc:sldChg chg="modSp add mod">
        <pc:chgData name="Tim Cook" userId="d1c7cfb340f2c7ab" providerId="LiveId" clId="{F046F6B1-95DB-4CAA-B9A7-5E19E7B66326}" dt="2022-11-07T00:09:29.266" v="608" actId="113"/>
        <pc:sldMkLst>
          <pc:docMk/>
          <pc:sldMk cId="1547708986" sldId="318"/>
        </pc:sldMkLst>
        <pc:spChg chg="mod">
          <ac:chgData name="Tim Cook" userId="d1c7cfb340f2c7ab" providerId="LiveId" clId="{F046F6B1-95DB-4CAA-B9A7-5E19E7B66326}" dt="2022-11-06T22:37:43.248" v="426" actId="20577"/>
          <ac:spMkLst>
            <pc:docMk/>
            <pc:sldMk cId="1547708986" sldId="318"/>
            <ac:spMk id="2" creationId="{1457E1FF-950A-6D10-D9BC-FC3F9CA0B97D}"/>
          </ac:spMkLst>
        </pc:spChg>
        <pc:spChg chg="mod">
          <ac:chgData name="Tim Cook" userId="d1c7cfb340f2c7ab" providerId="LiveId" clId="{F046F6B1-95DB-4CAA-B9A7-5E19E7B66326}" dt="2022-11-07T00:09:29.266" v="608" actId="113"/>
          <ac:spMkLst>
            <pc:docMk/>
            <pc:sldMk cId="1547708986" sldId="318"/>
            <ac:spMk id="3" creationId="{5FCA9426-1445-C802-B2A6-636E6259A812}"/>
          </ac:spMkLst>
        </pc:spChg>
      </pc:sldChg>
      <pc:sldChg chg="modSp add mod">
        <pc:chgData name="Tim Cook" userId="d1c7cfb340f2c7ab" providerId="LiveId" clId="{F046F6B1-95DB-4CAA-B9A7-5E19E7B66326}" dt="2022-11-07T00:49:55.406" v="744" actId="1035"/>
        <pc:sldMkLst>
          <pc:docMk/>
          <pc:sldMk cId="701689006" sldId="319"/>
        </pc:sldMkLst>
        <pc:spChg chg="mod">
          <ac:chgData name="Tim Cook" userId="d1c7cfb340f2c7ab" providerId="LiveId" clId="{F046F6B1-95DB-4CAA-B9A7-5E19E7B66326}" dt="2022-11-07T00:49:55.406" v="744" actId="1035"/>
          <ac:spMkLst>
            <pc:docMk/>
            <pc:sldMk cId="701689006" sldId="319"/>
            <ac:spMk id="2" creationId="{77406829-6FC4-9AE3-2C58-F37C3B8B6FCA}"/>
          </ac:spMkLst>
        </pc:spChg>
        <pc:inkChg chg="mod">
          <ac:chgData name="Tim Cook" userId="d1c7cfb340f2c7ab" providerId="LiveId" clId="{F046F6B1-95DB-4CAA-B9A7-5E19E7B66326}" dt="2022-11-07T00:49:38.768" v="722" actId="1076"/>
          <ac:inkMkLst>
            <pc:docMk/>
            <pc:sldMk cId="701689006" sldId="319"/>
            <ac:inkMk id="251" creationId="{9DDCC3DB-69BD-A175-70B3-C52E2BAFFC41}"/>
          </ac:inkMkLst>
        </pc:inkChg>
      </pc:sldChg>
      <pc:sldChg chg="addSp delSp modSp add mod">
        <pc:chgData name="Tim Cook" userId="d1c7cfb340f2c7ab" providerId="LiveId" clId="{F046F6B1-95DB-4CAA-B9A7-5E19E7B66326}" dt="2022-11-07T00:50:02.456" v="745" actId="1076"/>
        <pc:sldMkLst>
          <pc:docMk/>
          <pc:sldMk cId="4238666676" sldId="320"/>
        </pc:sldMkLst>
        <pc:spChg chg="mod">
          <ac:chgData name="Tim Cook" userId="d1c7cfb340f2c7ab" providerId="LiveId" clId="{F046F6B1-95DB-4CAA-B9A7-5E19E7B66326}" dt="2022-11-06T22:41:27.037" v="545" actId="1076"/>
          <ac:spMkLst>
            <pc:docMk/>
            <pc:sldMk cId="4238666676" sldId="320"/>
            <ac:spMk id="2" creationId="{E0CE3726-A6BE-537A-2F50-65D2DF8C00DD}"/>
          </ac:spMkLst>
        </pc:spChg>
        <pc:spChg chg="add del mod">
          <ac:chgData name="Tim Cook" userId="d1c7cfb340f2c7ab" providerId="LiveId" clId="{F046F6B1-95DB-4CAA-B9A7-5E19E7B66326}" dt="2022-11-06T22:25:05.644" v="74"/>
          <ac:spMkLst>
            <pc:docMk/>
            <pc:sldMk cId="4238666676" sldId="320"/>
            <ac:spMk id="3" creationId="{E81A2B12-CF27-53AA-8F5E-D90B4869E6C8}"/>
          </ac:spMkLst>
        </pc:spChg>
        <pc:spChg chg="add del mod">
          <ac:chgData name="Tim Cook" userId="d1c7cfb340f2c7ab" providerId="LiveId" clId="{F046F6B1-95DB-4CAA-B9A7-5E19E7B66326}" dt="2022-11-06T22:25:23.722" v="84"/>
          <ac:spMkLst>
            <pc:docMk/>
            <pc:sldMk cId="4238666676" sldId="320"/>
            <ac:spMk id="6" creationId="{1D85A9B4-F3F7-8040-CEF3-8A22D81E0C87}"/>
          </ac:spMkLst>
        </pc:spChg>
        <pc:spChg chg="add mod">
          <ac:chgData name="Tim Cook" userId="d1c7cfb340f2c7ab" providerId="LiveId" clId="{F046F6B1-95DB-4CAA-B9A7-5E19E7B66326}" dt="2022-11-06T22:35:49.776" v="411" actId="14100"/>
          <ac:spMkLst>
            <pc:docMk/>
            <pc:sldMk cId="4238666676" sldId="320"/>
            <ac:spMk id="9" creationId="{F3EDED26-59E5-3F3B-5C5E-2D034FE3D852}"/>
          </ac:spMkLst>
        </pc:spChg>
        <pc:picChg chg="add del mod">
          <ac:chgData name="Tim Cook" userId="d1c7cfb340f2c7ab" providerId="LiveId" clId="{F046F6B1-95DB-4CAA-B9A7-5E19E7B66326}" dt="2022-11-06T22:25:21.705" v="83" actId="478"/>
          <ac:picMkLst>
            <pc:docMk/>
            <pc:sldMk cId="4238666676" sldId="320"/>
            <ac:picMk id="4" creationId="{E387D92E-B91A-680A-6FC8-ED18333D2123}"/>
          </ac:picMkLst>
        </pc:picChg>
        <pc:picChg chg="add del mod">
          <ac:chgData name="Tim Cook" userId="d1c7cfb340f2c7ab" providerId="LiveId" clId="{F046F6B1-95DB-4CAA-B9A7-5E19E7B66326}" dt="2022-11-06T22:25:28.107" v="86" actId="478"/>
          <ac:picMkLst>
            <pc:docMk/>
            <pc:sldMk cId="4238666676" sldId="320"/>
            <ac:picMk id="7" creationId="{71A5E454-E473-0CB6-E2F8-ECCA5F01ED46}"/>
          </ac:picMkLst>
        </pc:picChg>
        <pc:picChg chg="add mod">
          <ac:chgData name="Tim Cook" userId="d1c7cfb340f2c7ab" providerId="LiveId" clId="{F046F6B1-95DB-4CAA-B9A7-5E19E7B66326}" dt="2022-11-07T00:50:02.456" v="745" actId="1076"/>
          <ac:picMkLst>
            <pc:docMk/>
            <pc:sldMk cId="4238666676" sldId="320"/>
            <ac:picMk id="10" creationId="{12591D3E-8938-8D1C-7771-D0E4660C18D1}"/>
          </ac:picMkLst>
        </pc:picChg>
        <pc:picChg chg="add del mod">
          <ac:chgData name="Tim Cook" userId="d1c7cfb340f2c7ab" providerId="LiveId" clId="{F046F6B1-95DB-4CAA-B9A7-5E19E7B66326}" dt="2022-11-06T22:20:56.679" v="57" actId="478"/>
          <ac:picMkLst>
            <pc:docMk/>
            <pc:sldMk cId="4238666676" sldId="320"/>
            <ac:picMk id="1026" creationId="{D5DADF97-F209-51E2-A10F-EA057845C74D}"/>
          </ac:picMkLst>
        </pc:picChg>
        <pc:picChg chg="add del mod">
          <ac:chgData name="Tim Cook" userId="d1c7cfb340f2c7ab" providerId="LiveId" clId="{F046F6B1-95DB-4CAA-B9A7-5E19E7B66326}" dt="2022-11-06T22:22:09.486" v="66" actId="478"/>
          <ac:picMkLst>
            <pc:docMk/>
            <pc:sldMk cId="4238666676" sldId="320"/>
            <ac:picMk id="1028" creationId="{8757EBA4-8090-F99F-81B5-D1BA39A63D1B}"/>
          </ac:picMkLst>
        </pc:picChg>
        <pc:picChg chg="add mod">
          <ac:chgData name="Tim Cook" userId="d1c7cfb340f2c7ab" providerId="LiveId" clId="{F046F6B1-95DB-4CAA-B9A7-5E19E7B66326}" dt="2022-11-06T22:35:54.995" v="412" actId="1076"/>
          <ac:picMkLst>
            <pc:docMk/>
            <pc:sldMk cId="4238666676" sldId="320"/>
            <ac:picMk id="1030" creationId="{BB692F2A-0EEA-F93E-3DD9-60402C673657}"/>
          </ac:picMkLst>
        </pc:picChg>
      </pc:sldChg>
      <pc:sldChg chg="new del">
        <pc:chgData name="Tim Cook" userId="d1c7cfb340f2c7ab" providerId="LiveId" clId="{F046F6B1-95DB-4CAA-B9A7-5E19E7B66326}" dt="2022-11-06T22:32:16.566" v="402" actId="47"/>
        <pc:sldMkLst>
          <pc:docMk/>
          <pc:sldMk cId="192717491" sldId="321"/>
        </pc:sldMkLst>
      </pc:sldChg>
      <pc:sldChg chg="delSp modSp new mod">
        <pc:chgData name="Tim Cook" userId="d1c7cfb340f2c7ab" providerId="LiveId" clId="{F046F6B1-95DB-4CAA-B9A7-5E19E7B66326}" dt="2022-11-07T00:25:54.203" v="721" actId="20577"/>
        <pc:sldMkLst>
          <pc:docMk/>
          <pc:sldMk cId="1255410131" sldId="321"/>
        </pc:sldMkLst>
        <pc:spChg chg="mod">
          <ac:chgData name="Tim Cook" userId="d1c7cfb340f2c7ab" providerId="LiveId" clId="{F046F6B1-95DB-4CAA-B9A7-5E19E7B66326}" dt="2022-11-07T00:25:54.203" v="721" actId="20577"/>
          <ac:spMkLst>
            <pc:docMk/>
            <pc:sldMk cId="1255410131" sldId="321"/>
            <ac:spMk id="2" creationId="{C4349D40-2C46-B1FC-FB56-33C9AAD97253}"/>
          </ac:spMkLst>
        </pc:spChg>
        <pc:spChg chg="del">
          <ac:chgData name="Tim Cook" userId="d1c7cfb340f2c7ab" providerId="LiveId" clId="{F046F6B1-95DB-4CAA-B9A7-5E19E7B66326}" dt="2022-11-07T00:03:19.976" v="606" actId="478"/>
          <ac:spMkLst>
            <pc:docMk/>
            <pc:sldMk cId="1255410131" sldId="321"/>
            <ac:spMk id="3" creationId="{1B1114E9-872F-86DE-EA7B-54F2D149D6AE}"/>
          </ac:spMkLst>
        </pc:spChg>
      </pc:sldChg>
    </pc:docChg>
  </pc:docChgLst>
  <pc:docChgLst>
    <pc:chgData name="Tim Cook" userId="d1c7cfb340f2c7ab" providerId="LiveId" clId="{A6B70064-4FA8-4C1E-85EF-0749B55C4154}"/>
    <pc:docChg chg="custSel modSld">
      <pc:chgData name="Tim Cook" userId="d1c7cfb340f2c7ab" providerId="LiveId" clId="{A6B70064-4FA8-4C1E-85EF-0749B55C4154}" dt="2023-02-27T14:28:09.539" v="753" actId="1076"/>
      <pc:docMkLst>
        <pc:docMk/>
      </pc:docMkLst>
      <pc:sldChg chg="addSp delSp modSp mod">
        <pc:chgData name="Tim Cook" userId="d1c7cfb340f2c7ab" providerId="LiveId" clId="{A6B70064-4FA8-4C1E-85EF-0749B55C4154}" dt="2023-02-27T00:46:59.637" v="170"/>
        <pc:sldMkLst>
          <pc:docMk/>
          <pc:sldMk cId="3666936017" sldId="416"/>
        </pc:sldMkLst>
        <pc:grpChg chg="del mod">
          <ac:chgData name="Tim Cook" userId="d1c7cfb340f2c7ab" providerId="LiveId" clId="{A6B70064-4FA8-4C1E-85EF-0749B55C4154}" dt="2023-02-27T00:43:40.490" v="10"/>
          <ac:grpSpMkLst>
            <pc:docMk/>
            <pc:sldMk cId="3666936017" sldId="416"/>
            <ac:grpSpMk id="8" creationId="{20A45551-70B9-596B-0398-088167A55D64}"/>
          </ac:grpSpMkLst>
        </pc:grpChg>
        <pc:grpChg chg="del mod">
          <ac:chgData name="Tim Cook" userId="d1c7cfb340f2c7ab" providerId="LiveId" clId="{A6B70064-4FA8-4C1E-85EF-0749B55C4154}" dt="2023-02-27T00:44:01.708" v="35"/>
          <ac:grpSpMkLst>
            <pc:docMk/>
            <pc:sldMk cId="3666936017" sldId="416"/>
            <ac:grpSpMk id="10" creationId="{E5B9620F-2B4F-403B-C0FE-D8849BD055A7}"/>
          </ac:grpSpMkLst>
        </pc:grpChg>
        <pc:grpChg chg="mod">
          <ac:chgData name="Tim Cook" userId="d1c7cfb340f2c7ab" providerId="LiveId" clId="{A6B70064-4FA8-4C1E-85EF-0749B55C4154}" dt="2023-02-27T00:43:44.968" v="15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A6B70064-4FA8-4C1E-85EF-0749B55C4154}" dt="2023-02-27T00:43:49.209" v="24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A6B70064-4FA8-4C1E-85EF-0749B55C4154}" dt="2023-02-27T00:43:56.347" v="31"/>
          <ac:grpSpMkLst>
            <pc:docMk/>
            <pc:sldMk cId="3666936017" sldId="416"/>
            <ac:grpSpMk id="26" creationId="{7598876D-E2B5-FD19-6CA4-CBB06D8B4E14}"/>
          </ac:grpSpMkLst>
        </pc:grpChg>
        <pc:grpChg chg="del mod">
          <ac:chgData name="Tim Cook" userId="d1c7cfb340f2c7ab" providerId="LiveId" clId="{A6B70064-4FA8-4C1E-85EF-0749B55C4154}" dt="2023-02-27T00:45:30.040" v="93"/>
          <ac:grpSpMkLst>
            <pc:docMk/>
            <pc:sldMk cId="3666936017" sldId="416"/>
            <ac:grpSpMk id="61" creationId="{DF3DD528-E1D2-E0AD-A9C3-798FF8AFEAC1}"/>
          </ac:grpSpMkLst>
        </pc:grpChg>
        <pc:grpChg chg="mod">
          <ac:chgData name="Tim Cook" userId="d1c7cfb340f2c7ab" providerId="LiveId" clId="{A6B70064-4FA8-4C1E-85EF-0749B55C4154}" dt="2023-02-27T00:44:42.750" v="78"/>
          <ac:grpSpMkLst>
            <pc:docMk/>
            <pc:sldMk cId="3666936017" sldId="416"/>
            <ac:grpSpMk id="62" creationId="{D6337C09-10A5-F033-286D-C1F27EC7B9F9}"/>
          </ac:grpSpMkLst>
        </pc:grpChg>
        <pc:grpChg chg="del 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3" creationId="{FB180F39-BF24-296B-79AF-D6210B82FDC4}"/>
          </ac:grpSpMkLst>
        </pc:grpChg>
        <pc:grpChg chg="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9" creationId="{B7F38BC9-D049-FF5D-CC02-F745F15FD31A}"/>
          </ac:grpSpMkLst>
        </pc:grpChg>
        <pc:grpChg chg="del mod">
          <ac:chgData name="Tim Cook" userId="d1c7cfb340f2c7ab" providerId="LiveId" clId="{A6B70064-4FA8-4C1E-85EF-0749B55C4154}" dt="2023-02-27T00:45:33.910" v="107"/>
          <ac:grpSpMkLst>
            <pc:docMk/>
            <pc:sldMk cId="3666936017" sldId="416"/>
            <ac:grpSpMk id="73" creationId="{F3A7FE60-F132-8529-97B0-4E07B9A55734}"/>
          </ac:grpSpMkLst>
        </pc:grpChg>
        <pc:grpChg chg="del mod">
          <ac:chgData name="Tim Cook" userId="d1c7cfb340f2c7ab" providerId="LiveId" clId="{A6B70064-4FA8-4C1E-85EF-0749B55C4154}" dt="2023-02-27T00:45:41.356" v="122"/>
          <ac:grpSpMkLst>
            <pc:docMk/>
            <pc:sldMk cId="3666936017" sldId="416"/>
            <ac:grpSpMk id="84" creationId="{159AB926-9E2C-2CFF-4F36-60E239902C2A}"/>
          </ac:grpSpMkLst>
        </pc:grpChg>
        <pc:grpChg chg="del 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87" creationId="{FA5C96F5-1529-F2FC-EFED-F8E3DA6A6AA9}"/>
          </ac:grpSpMkLst>
        </pc:grpChg>
        <pc:grpChg chg="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90" creationId="{CFE9115A-639D-0897-BCF1-6BF464DE320F}"/>
          </ac:grpSpMkLst>
        </pc:grpChg>
        <pc:grpChg chg="mod">
          <ac:chgData name="Tim Cook" userId="d1c7cfb340f2c7ab" providerId="LiveId" clId="{A6B70064-4FA8-4C1E-85EF-0749B55C4154}" dt="2023-02-27T00:46:01.550" v="134"/>
          <ac:grpSpMkLst>
            <pc:docMk/>
            <pc:sldMk cId="3666936017" sldId="416"/>
            <ac:grpSpMk id="96" creationId="{DCCFECD4-3D7D-79B3-E316-B109FAAB62F7}"/>
          </ac:grpSpMkLst>
        </pc:grpChg>
        <pc:grpChg chg="mod">
          <ac:chgData name="Tim Cook" userId="d1c7cfb340f2c7ab" providerId="LiveId" clId="{A6B70064-4FA8-4C1E-85EF-0749B55C4154}" dt="2023-02-27T00:46:04.417" v="138"/>
          <ac:grpSpMkLst>
            <pc:docMk/>
            <pc:sldMk cId="3666936017" sldId="416"/>
            <ac:grpSpMk id="100" creationId="{7FBF6223-2B63-F0AB-FB96-8B85DFAA0E61}"/>
          </ac:grpSpMkLst>
        </pc:grpChg>
        <pc:grpChg chg="del mod">
          <ac:chgData name="Tim Cook" userId="d1c7cfb340f2c7ab" providerId="LiveId" clId="{A6B70064-4FA8-4C1E-85EF-0749B55C4154}" dt="2023-02-27T00:46:40.752" v="143"/>
          <ac:grpSpMkLst>
            <pc:docMk/>
            <pc:sldMk cId="3666936017" sldId="416"/>
            <ac:grpSpMk id="103" creationId="{E2B430F7-0AF7-E40F-6029-90B72F8587E2}"/>
          </ac:grpSpMkLst>
        </pc:grpChg>
        <pc:grpChg chg="del mod">
          <ac:chgData name="Tim Cook" userId="d1c7cfb340f2c7ab" providerId="LiveId" clId="{A6B70064-4FA8-4C1E-85EF-0749B55C4154}" dt="2023-02-27T00:46:56.024" v="166"/>
          <ac:grpSpMkLst>
            <pc:docMk/>
            <pc:sldMk cId="3666936017" sldId="416"/>
            <ac:grpSpMk id="116" creationId="{2B38CD30-1DD4-AE97-076B-BB3D4B527FFC}"/>
          </ac:grpSpMkLst>
        </pc:grpChg>
        <pc:grpChg chg="mod">
          <ac:chgData name="Tim Cook" userId="d1c7cfb340f2c7ab" providerId="LiveId" clId="{A6B70064-4FA8-4C1E-85EF-0749B55C4154}" dt="2023-02-27T00:46:59.637" v="170"/>
          <ac:grpSpMkLst>
            <pc:docMk/>
            <pc:sldMk cId="3666936017" sldId="416"/>
            <ac:grpSpMk id="120" creationId="{60BDD227-418C-F65A-47B2-961F60222342}"/>
          </ac:grpSpMkLst>
        </pc:grpChg>
        <pc:inkChg chg="add del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3" creationId="{C09F7D52-B400-8892-D363-8B7963B8F71A}"/>
          </ac:inkMkLst>
        </pc:inkChg>
        <pc:inkChg chg="add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4" creationId="{410DD397-3FAE-FC81-12CA-73BEDF48CFA6}"/>
          </ac:inkMkLst>
        </pc:inkChg>
        <pc:inkChg chg="add del mod">
          <ac:chgData name="Tim Cook" userId="d1c7cfb340f2c7ab" providerId="LiveId" clId="{A6B70064-4FA8-4C1E-85EF-0749B55C4154}" dt="2023-02-27T00:43:38.293" v="8"/>
          <ac:inkMkLst>
            <pc:docMk/>
            <pc:sldMk cId="3666936017" sldId="416"/>
            <ac:inkMk id="5" creationId="{1F4356D5-5C76-713F-5599-744FD9D815EC}"/>
          </ac:inkMkLst>
        </pc:inkChg>
        <pc:inkChg chg="add del mod">
          <ac:chgData name="Tim Cook" userId="d1c7cfb340f2c7ab" providerId="LiveId" clId="{A6B70064-4FA8-4C1E-85EF-0749B55C4154}" dt="2023-02-27T00:43:38.293" v="7"/>
          <ac:inkMkLst>
            <pc:docMk/>
            <pc:sldMk cId="3666936017" sldId="416"/>
            <ac:inkMk id="6" creationId="{3E45BB41-08B0-47EF-D1E7-B2EA019F4A57}"/>
          </ac:inkMkLst>
        </pc:inkChg>
        <pc:inkChg chg="add del mod">
          <ac:chgData name="Tim Cook" userId="d1c7cfb340f2c7ab" providerId="LiveId" clId="{A6B70064-4FA8-4C1E-85EF-0749B55C4154}" dt="2023-02-27T00:43:35.851" v="6"/>
          <ac:inkMkLst>
            <pc:docMk/>
            <pc:sldMk cId="3666936017" sldId="416"/>
            <ac:inkMk id="7" creationId="{9A1B48EC-4E81-691C-AC67-5F0D1FB85A2F}"/>
          </ac:inkMkLst>
        </pc:inkChg>
        <pc:inkChg chg="add del mod">
          <ac:chgData name="Tim Cook" userId="d1c7cfb340f2c7ab" providerId="LiveId" clId="{A6B70064-4FA8-4C1E-85EF-0749B55C4154}" dt="2023-02-27T00:43:41.274" v="11"/>
          <ac:inkMkLst>
            <pc:docMk/>
            <pc:sldMk cId="3666936017" sldId="416"/>
            <ac:inkMk id="9" creationId="{7AFB3F5E-A5FA-4C77-7D61-4F0EBF524A00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1" creationId="{02FCD540-1A0A-FA86-0732-475DDAA8EFC4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2" creationId="{4542A922-FDD9-F91F-40B8-924BD7E70C67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3" creationId="{C440F227-7792-3691-31C1-53FCFCFD0826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5" creationId="{E1533E23-4C68-77BF-422C-BC52B06858CF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6" creationId="{1A1D178C-93D6-7F9D-0083-6A0DD138F60D}"/>
          </ac:inkMkLst>
        </pc:inkChg>
        <pc:inkChg chg="add del">
          <ac:chgData name="Tim Cook" userId="d1c7cfb340f2c7ab" providerId="LiveId" clId="{A6B70064-4FA8-4C1E-85EF-0749B55C4154}" dt="2023-02-27T00:43:48.985" v="23"/>
          <ac:inkMkLst>
            <pc:docMk/>
            <pc:sldMk cId="3666936017" sldId="416"/>
            <ac:inkMk id="17" creationId="{D7DE9D8D-4154-0B2D-3740-B26333C629CE}"/>
          </ac:inkMkLst>
        </pc:inkChg>
        <pc:inkChg chg="add del">
          <ac:chgData name="Tim Cook" userId="d1c7cfb340f2c7ab" providerId="LiveId" clId="{A6B70064-4FA8-4C1E-85EF-0749B55C4154}" dt="2023-02-27T00:43:48.985" v="21"/>
          <ac:inkMkLst>
            <pc:docMk/>
            <pc:sldMk cId="3666936017" sldId="416"/>
            <ac:inkMk id="18" creationId="{0F24218D-D948-ADAD-41A2-C7DA0754EF7E}"/>
          </ac:inkMkLst>
        </pc:inkChg>
        <pc:inkChg chg="add del">
          <ac:chgData name="Tim Cook" userId="d1c7cfb340f2c7ab" providerId="LiveId" clId="{A6B70064-4FA8-4C1E-85EF-0749B55C4154}" dt="2023-02-27T00:43:48.985" v="22"/>
          <ac:inkMkLst>
            <pc:docMk/>
            <pc:sldMk cId="3666936017" sldId="416"/>
            <ac:inkMk id="19" creationId="{36355B27-FA68-CAEE-F5F5-915B26B76A17}"/>
          </ac:inkMkLst>
        </pc:inkChg>
        <pc:inkChg chg="add del">
          <ac:chgData name="Tim Cook" userId="d1c7cfb340f2c7ab" providerId="LiveId" clId="{A6B70064-4FA8-4C1E-85EF-0749B55C4154}" dt="2023-02-27T00:43:51.562" v="26"/>
          <ac:inkMkLst>
            <pc:docMk/>
            <pc:sldMk cId="3666936017" sldId="416"/>
            <ac:inkMk id="21" creationId="{E129BDD4-C703-BBDD-49D8-8BD735063B1E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2" creationId="{742CC43C-5F5C-B0A2-9C9C-0DD576D02F7D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3" creationId="{F382DE0B-DCD4-D05F-4E01-D359DA83686A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4" creationId="{0C7740AC-9849-80DD-A46D-905B040BE6DF}"/>
          </ac:inkMkLst>
        </pc:inkChg>
        <pc:inkChg chg="add del">
          <ac:chgData name="Tim Cook" userId="d1c7cfb340f2c7ab" providerId="LiveId" clId="{A6B70064-4FA8-4C1E-85EF-0749B55C4154}" dt="2023-02-27T00:43:57.970" v="32"/>
          <ac:inkMkLst>
            <pc:docMk/>
            <pc:sldMk cId="3666936017" sldId="416"/>
            <ac:inkMk id="25" creationId="{E2EC2469-2435-91F3-91D7-CFA23E1C11F8}"/>
          </ac:inkMkLst>
        </pc:inkChg>
        <pc:inkChg chg="add del">
          <ac:chgData name="Tim Cook" userId="d1c7cfb340f2c7ab" providerId="LiveId" clId="{A6B70064-4FA8-4C1E-85EF-0749B55C4154}" dt="2023-02-27T00:44:00.493" v="34"/>
          <ac:inkMkLst>
            <pc:docMk/>
            <pc:sldMk cId="3666936017" sldId="416"/>
            <ac:inkMk id="27" creationId="{EC1864BC-3FC0-8825-3308-9B3D75D87477}"/>
          </ac:inkMkLst>
        </pc:inkChg>
        <pc:inkChg chg="add del">
          <ac:chgData name="Tim Cook" userId="d1c7cfb340f2c7ab" providerId="LiveId" clId="{A6B70064-4FA8-4C1E-85EF-0749B55C4154}" dt="2023-02-27T00:44:06.531" v="38"/>
          <ac:inkMkLst>
            <pc:docMk/>
            <pc:sldMk cId="3666936017" sldId="416"/>
            <ac:inkMk id="28" creationId="{16BFF257-D815-82AD-0E64-5754C41CC878}"/>
          </ac:inkMkLst>
        </pc:inkChg>
        <pc:inkChg chg="add">
          <ac:chgData name="Tim Cook" userId="d1c7cfb340f2c7ab" providerId="LiveId" clId="{A6B70064-4FA8-4C1E-85EF-0749B55C4154}" dt="2023-02-27T00:44:04.491" v="37" actId="9405"/>
          <ac:inkMkLst>
            <pc:docMk/>
            <pc:sldMk cId="3666936017" sldId="416"/>
            <ac:inkMk id="29" creationId="{2EF4ED16-EEF8-666F-828B-574B4EF69506}"/>
          </ac:inkMkLst>
        </pc:inkChg>
        <pc:inkChg chg="add del">
          <ac:chgData name="Tim Cook" userId="d1c7cfb340f2c7ab" providerId="LiveId" clId="{A6B70064-4FA8-4C1E-85EF-0749B55C4154}" dt="2023-02-27T00:44:09.521" v="40"/>
          <ac:inkMkLst>
            <pc:docMk/>
            <pc:sldMk cId="3666936017" sldId="416"/>
            <ac:inkMk id="30" creationId="{8700086D-D5DA-4F1B-4AA4-A0A1260DFD26}"/>
          </ac:inkMkLst>
        </pc:inkChg>
        <pc:inkChg chg="add">
          <ac:chgData name="Tim Cook" userId="d1c7cfb340f2c7ab" providerId="LiveId" clId="{A6B70064-4FA8-4C1E-85EF-0749B55C4154}" dt="2023-02-27T00:44:11.017" v="41" actId="9405"/>
          <ac:inkMkLst>
            <pc:docMk/>
            <pc:sldMk cId="3666936017" sldId="416"/>
            <ac:inkMk id="31" creationId="{16E4D81B-C409-9B01-7EB4-E9BB51892A3D}"/>
          </ac:inkMkLst>
        </pc:inkChg>
        <pc:inkChg chg="add del">
          <ac:chgData name="Tim Cook" userId="d1c7cfb340f2c7ab" providerId="LiveId" clId="{A6B70064-4FA8-4C1E-85EF-0749B55C4154}" dt="2023-02-27T00:44:30.170" v="49"/>
          <ac:inkMkLst>
            <pc:docMk/>
            <pc:sldMk cId="3666936017" sldId="416"/>
            <ac:inkMk id="32" creationId="{9D7FBD2F-D81B-4D30-0673-B44415BFDE6E}"/>
          </ac:inkMkLst>
        </pc:inkChg>
        <pc:inkChg chg="add del">
          <ac:chgData name="Tim Cook" userId="d1c7cfb340f2c7ab" providerId="LiveId" clId="{A6B70064-4FA8-4C1E-85EF-0749B55C4154}" dt="2023-02-27T00:44:30.170" v="53"/>
          <ac:inkMkLst>
            <pc:docMk/>
            <pc:sldMk cId="3666936017" sldId="416"/>
            <ac:inkMk id="33" creationId="{1E900DF4-05A0-39B2-A3E4-75B003DD2B9A}"/>
          </ac:inkMkLst>
        </pc:inkChg>
        <pc:inkChg chg="add del">
          <ac:chgData name="Tim Cook" userId="d1c7cfb340f2c7ab" providerId="LiveId" clId="{A6B70064-4FA8-4C1E-85EF-0749B55C4154}" dt="2023-02-27T00:44:30.170" v="51"/>
          <ac:inkMkLst>
            <pc:docMk/>
            <pc:sldMk cId="3666936017" sldId="416"/>
            <ac:inkMk id="34" creationId="{D4EEFCFC-34FA-A47C-A115-9208DF8C63F1}"/>
          </ac:inkMkLst>
        </pc:inkChg>
        <pc:inkChg chg="add del">
          <ac:chgData name="Tim Cook" userId="d1c7cfb340f2c7ab" providerId="LiveId" clId="{A6B70064-4FA8-4C1E-85EF-0749B55C4154}" dt="2023-02-27T00:44:30.170" v="52"/>
          <ac:inkMkLst>
            <pc:docMk/>
            <pc:sldMk cId="3666936017" sldId="416"/>
            <ac:inkMk id="35" creationId="{78A9B822-2731-2225-98D5-2F07E8BE24AE}"/>
          </ac:inkMkLst>
        </pc:inkChg>
        <pc:inkChg chg="add del">
          <ac:chgData name="Tim Cook" userId="d1c7cfb340f2c7ab" providerId="LiveId" clId="{A6B70064-4FA8-4C1E-85EF-0749B55C4154}" dt="2023-02-27T00:44:30.170" v="48"/>
          <ac:inkMkLst>
            <pc:docMk/>
            <pc:sldMk cId="3666936017" sldId="416"/>
            <ac:inkMk id="36" creationId="{9ED9BFE0-7679-A893-C4AA-3EB23F6F55ED}"/>
          </ac:inkMkLst>
        </pc:inkChg>
        <pc:inkChg chg="add del">
          <ac:chgData name="Tim Cook" userId="d1c7cfb340f2c7ab" providerId="LiveId" clId="{A6B70064-4FA8-4C1E-85EF-0749B55C4154}" dt="2023-02-27T00:44:30.170" v="50"/>
          <ac:inkMkLst>
            <pc:docMk/>
            <pc:sldMk cId="3666936017" sldId="416"/>
            <ac:inkMk id="37" creationId="{03F89058-D828-F3EA-2796-208D3F5F7965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38" creationId="{A97E748B-F59C-E4AC-98E0-25037AD39CAA}"/>
          </ac:inkMkLst>
        </pc:inkChg>
        <pc:inkChg chg="add del mod">
          <ac:chgData name="Tim Cook" userId="d1c7cfb340f2c7ab" providerId="LiveId" clId="{A6B70064-4FA8-4C1E-85EF-0749B55C4154}" dt="2023-02-27T00:44:48.104" v="83"/>
          <ac:inkMkLst>
            <pc:docMk/>
            <pc:sldMk cId="3666936017" sldId="416"/>
            <ac:inkMk id="39" creationId="{D20981C5-1B20-D085-668D-BC2D83DC02A7}"/>
          </ac:inkMkLst>
        </pc:inkChg>
        <pc:inkChg chg="add del mod">
          <ac:chgData name="Tim Cook" userId="d1c7cfb340f2c7ab" providerId="LiveId" clId="{A6B70064-4FA8-4C1E-85EF-0749B55C4154}" dt="2023-02-27T00:44:48.104" v="82"/>
          <ac:inkMkLst>
            <pc:docMk/>
            <pc:sldMk cId="3666936017" sldId="416"/>
            <ac:inkMk id="40" creationId="{E617392B-84E7-11D2-D4F6-C096763CA259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1" creationId="{07F5E9C7-5390-9712-87C8-8C73F8BF6E4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2" creationId="{C9AC5BFF-D5AD-D6DC-3CC6-3EB8B345994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3" creationId="{6AD60B07-E756-4677-C48E-4DE5E5FEA11B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4" creationId="{C26BDFC1-0B96-692F-E271-BCBA49633FC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5" creationId="{EDD57343-021E-13AB-76F6-DBE4B2ABC344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6" creationId="{0E856255-78AC-2DD1-7361-9837C09F6D0A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7" creationId="{13140772-B183-1590-B5D1-CC85E60ACA0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8" creationId="{C55D2872-BA48-E6B8-21BD-6F886706DE4E}"/>
          </ac:inkMkLst>
        </pc:inkChg>
        <pc:inkChg chg="add del mod">
          <ac:chgData name="Tim Cook" userId="d1c7cfb340f2c7ab" providerId="LiveId" clId="{A6B70064-4FA8-4C1E-85EF-0749B55C4154}" dt="2023-02-27T00:45:33.910" v="101"/>
          <ac:inkMkLst>
            <pc:docMk/>
            <pc:sldMk cId="3666936017" sldId="416"/>
            <ac:inkMk id="49" creationId="{DC6DAD80-F04F-93DC-B733-08D4D89A586C}"/>
          </ac:inkMkLst>
        </pc:inkChg>
        <pc:inkChg chg="add del mod">
          <ac:chgData name="Tim Cook" userId="d1c7cfb340f2c7ab" providerId="LiveId" clId="{A6B70064-4FA8-4C1E-85EF-0749B55C4154}" dt="2023-02-27T00:45:33.903" v="97"/>
          <ac:inkMkLst>
            <pc:docMk/>
            <pc:sldMk cId="3666936017" sldId="416"/>
            <ac:inkMk id="50" creationId="{FFBA5753-C522-C7FE-FF35-8166F11F0F22}"/>
          </ac:inkMkLst>
        </pc:inkChg>
        <pc:inkChg chg="add del mod">
          <ac:chgData name="Tim Cook" userId="d1c7cfb340f2c7ab" providerId="LiveId" clId="{A6B70064-4FA8-4C1E-85EF-0749B55C4154}" dt="2023-02-27T00:45:33.910" v="104"/>
          <ac:inkMkLst>
            <pc:docMk/>
            <pc:sldMk cId="3666936017" sldId="416"/>
            <ac:inkMk id="51" creationId="{D62AB632-576D-7EA0-7DD4-97361647B6CB}"/>
          </ac:inkMkLst>
        </pc:inkChg>
        <pc:inkChg chg="add del mod">
          <ac:chgData name="Tim Cook" userId="d1c7cfb340f2c7ab" providerId="LiveId" clId="{A6B70064-4FA8-4C1E-85EF-0749B55C4154}" dt="2023-02-27T00:45:33.910" v="108"/>
          <ac:inkMkLst>
            <pc:docMk/>
            <pc:sldMk cId="3666936017" sldId="416"/>
            <ac:inkMk id="52" creationId="{9D7CF420-A995-7242-554E-09CA3DEE7E5E}"/>
          </ac:inkMkLst>
        </pc:inkChg>
        <pc:inkChg chg="add del mod">
          <ac:chgData name="Tim Cook" userId="d1c7cfb340f2c7ab" providerId="LiveId" clId="{A6B70064-4FA8-4C1E-85EF-0749B55C4154}" dt="2023-02-27T00:45:33.910" v="107"/>
          <ac:inkMkLst>
            <pc:docMk/>
            <pc:sldMk cId="3666936017" sldId="416"/>
            <ac:inkMk id="53" creationId="{1FC415AC-AF2F-EC50-BF9D-1C75BC924C8E}"/>
          </ac:inkMkLst>
        </pc:inkChg>
        <pc:inkChg chg="add del mod">
          <ac:chgData name="Tim Cook" userId="d1c7cfb340f2c7ab" providerId="LiveId" clId="{A6B70064-4FA8-4C1E-85EF-0749B55C4154}" dt="2023-02-27T00:45:33.910" v="106"/>
          <ac:inkMkLst>
            <pc:docMk/>
            <pc:sldMk cId="3666936017" sldId="416"/>
            <ac:inkMk id="54" creationId="{5633615C-7596-4E1E-D449-145ECA73FC5A}"/>
          </ac:inkMkLst>
        </pc:inkChg>
        <pc:inkChg chg="add del mod">
          <ac:chgData name="Tim Cook" userId="d1c7cfb340f2c7ab" providerId="LiveId" clId="{A6B70064-4FA8-4C1E-85EF-0749B55C4154}" dt="2023-02-27T00:45:33.910" v="103"/>
          <ac:inkMkLst>
            <pc:docMk/>
            <pc:sldMk cId="3666936017" sldId="416"/>
            <ac:inkMk id="55" creationId="{4B4FDFE3-C3AB-0D76-1CE4-3CE9DD96FFA8}"/>
          </ac:inkMkLst>
        </pc:inkChg>
        <pc:inkChg chg="add del mod">
          <ac:chgData name="Tim Cook" userId="d1c7cfb340f2c7ab" providerId="LiveId" clId="{A6B70064-4FA8-4C1E-85EF-0749B55C4154}" dt="2023-02-27T00:45:33.910" v="105"/>
          <ac:inkMkLst>
            <pc:docMk/>
            <pc:sldMk cId="3666936017" sldId="416"/>
            <ac:inkMk id="56" creationId="{18A6C182-2507-C478-E342-3D0B809EE571}"/>
          </ac:inkMkLst>
        </pc:inkChg>
        <pc:inkChg chg="add del mod">
          <ac:chgData name="Tim Cook" userId="d1c7cfb340f2c7ab" providerId="LiveId" clId="{A6B70064-4FA8-4C1E-85EF-0749B55C4154}" dt="2023-02-27T00:45:23.489" v="88"/>
          <ac:inkMkLst>
            <pc:docMk/>
            <pc:sldMk cId="3666936017" sldId="416"/>
            <ac:inkMk id="57" creationId="{18DC95D5-A41E-51D7-C188-EE4037A5BC71}"/>
          </ac:inkMkLst>
        </pc:inkChg>
        <pc:inkChg chg="add del mod">
          <ac:chgData name="Tim Cook" userId="d1c7cfb340f2c7ab" providerId="LiveId" clId="{A6B70064-4FA8-4C1E-85EF-0749B55C4154}" dt="2023-02-27T00:45:33.910" v="102"/>
          <ac:inkMkLst>
            <pc:docMk/>
            <pc:sldMk cId="3666936017" sldId="416"/>
            <ac:inkMk id="58" creationId="{779C0B07-C858-F01B-3A47-F55EAD1D8A14}"/>
          </ac:inkMkLst>
        </pc:inkChg>
        <pc:inkChg chg="add del mod">
          <ac:chgData name="Tim Cook" userId="d1c7cfb340f2c7ab" providerId="LiveId" clId="{A6B70064-4FA8-4C1E-85EF-0749B55C4154}" dt="2023-02-27T00:45:33.910" v="100"/>
          <ac:inkMkLst>
            <pc:docMk/>
            <pc:sldMk cId="3666936017" sldId="416"/>
            <ac:inkMk id="59" creationId="{367520A6-0FCE-FB10-48E8-171822DCD802}"/>
          </ac:inkMkLst>
        </pc:inkChg>
        <pc:inkChg chg="add del">
          <ac:chgData name="Tim Cook" userId="d1c7cfb340f2c7ab" providerId="LiveId" clId="{A6B70064-4FA8-4C1E-85EF-0749B55C4154}" dt="2023-02-27T00:44:42.710" v="77"/>
          <ac:inkMkLst>
            <pc:docMk/>
            <pc:sldMk cId="3666936017" sldId="416"/>
            <ac:inkMk id="60" creationId="{D7C49D89-961D-84CD-9132-D83AD68D6C4D}"/>
          </ac:inkMkLst>
        </pc:inkChg>
        <pc:inkChg chg="add del mod">
          <ac:chgData name="Tim Cook" userId="d1c7cfb340f2c7ab" providerId="LiveId" clId="{A6B70064-4FA8-4C1E-85EF-0749B55C4154}" dt="2023-02-27T00:45:33.910" v="98"/>
          <ac:inkMkLst>
            <pc:docMk/>
            <pc:sldMk cId="3666936017" sldId="416"/>
            <ac:inkMk id="64" creationId="{F7F4F406-5C9F-0C98-78BA-E99E456FDB03}"/>
          </ac:inkMkLst>
        </pc:inkChg>
        <pc:inkChg chg="add del mod">
          <ac:chgData name="Tim Cook" userId="d1c7cfb340f2c7ab" providerId="LiveId" clId="{A6B70064-4FA8-4C1E-85EF-0749B55C4154}" dt="2023-02-27T00:45:33.903" v="96"/>
          <ac:inkMkLst>
            <pc:docMk/>
            <pc:sldMk cId="3666936017" sldId="416"/>
            <ac:inkMk id="65" creationId="{9C6DCF41-E99B-BFA8-DAE4-95681ADDCDCE}"/>
          </ac:inkMkLst>
        </pc:inkChg>
        <pc:inkChg chg="add del mod">
          <ac:chgData name="Tim Cook" userId="d1c7cfb340f2c7ab" providerId="LiveId" clId="{A6B70064-4FA8-4C1E-85EF-0749B55C4154}" dt="2023-02-27T00:45:43.804" v="126"/>
          <ac:inkMkLst>
            <pc:docMk/>
            <pc:sldMk cId="3666936017" sldId="416"/>
            <ac:inkMk id="66" creationId="{F10061A8-32E0-7E79-03B4-75AD2B5EE9E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7" creationId="{7E1E0592-FFC5-5A5C-3FCD-4D91020435A2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8" creationId="{E27920B6-E0DA-3ECA-9AE8-6F13D5E28286}"/>
          </ac:inkMkLst>
        </pc:inkChg>
        <pc:inkChg chg="add del mod">
          <ac:chgData name="Tim Cook" userId="d1c7cfb340f2c7ab" providerId="LiveId" clId="{A6B70064-4FA8-4C1E-85EF-0749B55C4154}" dt="2023-02-27T00:45:33.903" v="95"/>
          <ac:inkMkLst>
            <pc:docMk/>
            <pc:sldMk cId="3666936017" sldId="416"/>
            <ac:inkMk id="70" creationId="{F14F46DC-4C1B-1018-F35F-E8BFD80D99B8}"/>
          </ac:inkMkLst>
        </pc:inkChg>
        <pc:inkChg chg="add del mod">
          <ac:chgData name="Tim Cook" userId="d1c7cfb340f2c7ab" providerId="LiveId" clId="{A6B70064-4FA8-4C1E-85EF-0749B55C4154}" dt="2023-02-27T00:45:33.910" v="99"/>
          <ac:inkMkLst>
            <pc:docMk/>
            <pc:sldMk cId="3666936017" sldId="416"/>
            <ac:inkMk id="71" creationId="{D82EDF65-D988-9030-D6E4-5E3F23B9B154}"/>
          </ac:inkMkLst>
        </pc:inkChg>
        <pc:inkChg chg="add del mod">
          <ac:chgData name="Tim Cook" userId="d1c7cfb340f2c7ab" providerId="LiveId" clId="{A6B70064-4FA8-4C1E-85EF-0749B55C4154}" dt="2023-02-27T00:45:33.903" v="94"/>
          <ac:inkMkLst>
            <pc:docMk/>
            <pc:sldMk cId="3666936017" sldId="416"/>
            <ac:inkMk id="72" creationId="{5261B7ED-FC37-54B5-B14F-E944C45ED2FF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4" creationId="{7DE12EA9-DA9C-B530-9B06-A4D3EDAC45ED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5" creationId="{4C201B4D-143B-B3FB-C8A1-69A512D37A6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6" creationId="{89462AFB-C66E-4394-A3E7-A70C185FC42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7" creationId="{34D77BB3-09A5-F23C-59A1-45577387907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8" creationId="{EE251CDF-D549-634D-D5D6-15E93EE9494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9" creationId="{2728F818-4366-73F3-87CA-16C7F85B414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0" creationId="{A6A5D131-1D0F-4D66-29B6-A054EC5916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1" creationId="{5DCFA30B-C892-7E20-D8F6-DB0543846AF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2" creationId="{A054857A-7509-876E-5223-40F9C0B8917C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3" creationId="{EF602C7F-E4BC-D75E-77C6-C26721F71D8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5" creationId="{1E9B5D97-45D2-0573-68D4-14C0B0C0B8E7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6" creationId="{1134A365-820F-1A8B-881B-5123FE7CDE8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8" creationId="{118DFE6C-1106-4597-EE1A-73DC4CA275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9" creationId="{0C522CFF-4454-58E6-8C82-B27124F1F81F}"/>
          </ac:inkMkLst>
        </pc:inkChg>
        <pc:inkChg chg="add">
          <ac:chgData name="Tim Cook" userId="d1c7cfb340f2c7ab" providerId="LiveId" clId="{A6B70064-4FA8-4C1E-85EF-0749B55C4154}" dt="2023-02-27T00:45:47.872" v="127" actId="9405"/>
          <ac:inkMkLst>
            <pc:docMk/>
            <pc:sldMk cId="3666936017" sldId="416"/>
            <ac:inkMk id="91" creationId="{A2CAFD3D-013A-1CF7-A095-56DBF5FF6E61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2" creationId="{61379D1D-4227-5CBA-1829-F162F50FF5A4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3" creationId="{D8F71582-7092-7C91-C1E1-4154DF768340}"/>
          </ac:inkMkLst>
        </pc:inkChg>
        <pc:inkChg chg="add del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4" creationId="{0C4A9F2F-DE21-0D49-2D1B-8F27174DC19A}"/>
          </ac:inkMkLst>
        </pc:inkChg>
        <pc:inkChg chg="add del mod">
          <ac:chgData name="Tim Cook" userId="d1c7cfb340f2c7ab" providerId="LiveId" clId="{A6B70064-4FA8-4C1E-85EF-0749B55C4154}" dt="2023-02-27T00:46:01.550" v="133"/>
          <ac:inkMkLst>
            <pc:docMk/>
            <pc:sldMk cId="3666936017" sldId="416"/>
            <ac:inkMk id="95" creationId="{197C62DA-3B33-3670-C2AC-4A973120507D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7" creationId="{53EB3CFD-F3A3-B2A1-131D-6326169B29CB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8" creationId="{01C46D03-BE40-076B-53C8-2DCF472501B9}"/>
          </ac:inkMkLst>
        </pc:inkChg>
        <pc:inkChg chg="add">
          <ac:chgData name="Tim Cook" userId="d1c7cfb340f2c7ab" providerId="LiveId" clId="{A6B70064-4FA8-4C1E-85EF-0749B55C4154}" dt="2023-02-27T00:46:03.889" v="137" actId="9405"/>
          <ac:inkMkLst>
            <pc:docMk/>
            <pc:sldMk cId="3666936017" sldId="416"/>
            <ac:inkMk id="99" creationId="{2E324EAA-18F2-654A-CB25-DF8ED83FCDDA}"/>
          </ac:inkMkLst>
        </pc:inkChg>
        <pc:inkChg chg="add del mod">
          <ac:chgData name="Tim Cook" userId="d1c7cfb340f2c7ab" providerId="LiveId" clId="{A6B70064-4FA8-4C1E-85EF-0749B55C4154}" dt="2023-02-27T00:46:40.752" v="143"/>
          <ac:inkMkLst>
            <pc:docMk/>
            <pc:sldMk cId="3666936017" sldId="416"/>
            <ac:inkMk id="101" creationId="{8C934932-6CB3-9758-F62C-E20E92F2FFE2}"/>
          </ac:inkMkLst>
        </pc:inkChg>
        <pc:inkChg chg="add del mod">
          <ac:chgData name="Tim Cook" userId="d1c7cfb340f2c7ab" providerId="LiveId" clId="{A6B70064-4FA8-4C1E-85EF-0749B55C4154}" dt="2023-02-27T00:46:40.760" v="144"/>
          <ac:inkMkLst>
            <pc:docMk/>
            <pc:sldMk cId="3666936017" sldId="416"/>
            <ac:inkMk id="102" creationId="{FC79F972-75B4-44E9-DA1A-45F87A1C0B4D}"/>
          </ac:inkMkLst>
        </pc:inkChg>
        <pc:inkChg chg="add">
          <ac:chgData name="Tim Cook" userId="d1c7cfb340f2c7ab" providerId="LiveId" clId="{A6B70064-4FA8-4C1E-85EF-0749B55C4154}" dt="2023-02-27T00:46:08.193" v="142" actId="9405"/>
          <ac:inkMkLst>
            <pc:docMk/>
            <pc:sldMk cId="3666936017" sldId="416"/>
            <ac:inkMk id="104" creationId="{4760FC61-5E66-6BA4-D2F6-06A6EA0948D6}"/>
          </ac:inkMkLst>
        </pc:inkChg>
        <pc:inkChg chg="add del">
          <ac:chgData name="Tim Cook" userId="d1c7cfb340f2c7ab" providerId="LiveId" clId="{A6B70064-4FA8-4C1E-85EF-0749B55C4154}" dt="2023-02-27T00:46:49.675" v="158"/>
          <ac:inkMkLst>
            <pc:docMk/>
            <pc:sldMk cId="3666936017" sldId="416"/>
            <ac:inkMk id="105" creationId="{B9F39378-AB5D-F0D2-AE79-5897BDABF0B7}"/>
          </ac:inkMkLst>
        </pc:inkChg>
        <pc:inkChg chg="add del">
          <ac:chgData name="Tim Cook" userId="d1c7cfb340f2c7ab" providerId="LiveId" clId="{A6B70064-4FA8-4C1E-85EF-0749B55C4154}" dt="2023-02-27T00:46:44.294" v="150"/>
          <ac:inkMkLst>
            <pc:docMk/>
            <pc:sldMk cId="3666936017" sldId="416"/>
            <ac:inkMk id="106" creationId="{325AF760-7AA7-179E-36A6-D39E32B48AC2}"/>
          </ac:inkMkLst>
        </pc:inkChg>
        <pc:inkChg chg="add del">
          <ac:chgData name="Tim Cook" userId="d1c7cfb340f2c7ab" providerId="LiveId" clId="{A6B70064-4FA8-4C1E-85EF-0749B55C4154}" dt="2023-02-27T00:46:44.294" v="151"/>
          <ac:inkMkLst>
            <pc:docMk/>
            <pc:sldMk cId="3666936017" sldId="416"/>
            <ac:inkMk id="107" creationId="{00E5D250-AF2A-4CDE-7BE5-E1B8125ADB65}"/>
          </ac:inkMkLst>
        </pc:inkChg>
        <pc:inkChg chg="add del">
          <ac:chgData name="Tim Cook" userId="d1c7cfb340f2c7ab" providerId="LiveId" clId="{A6B70064-4FA8-4C1E-85EF-0749B55C4154}" dt="2023-02-27T00:46:44.294" v="149"/>
          <ac:inkMkLst>
            <pc:docMk/>
            <pc:sldMk cId="3666936017" sldId="416"/>
            <ac:inkMk id="108" creationId="{8A2F7F86-5098-A579-6375-5173717B0246}"/>
          </ac:inkMkLst>
        </pc:inkChg>
        <pc:inkChg chg="add del">
          <ac:chgData name="Tim Cook" userId="d1c7cfb340f2c7ab" providerId="LiveId" clId="{A6B70064-4FA8-4C1E-85EF-0749B55C4154}" dt="2023-02-27T00:46:47.574" v="157"/>
          <ac:inkMkLst>
            <pc:docMk/>
            <pc:sldMk cId="3666936017" sldId="416"/>
            <ac:inkMk id="109" creationId="{CFFA3B8A-A1D2-12E3-0F10-5FD67D7BD8FB}"/>
          </ac:inkMkLst>
        </pc:inkChg>
        <pc:inkChg chg="add del">
          <ac:chgData name="Tim Cook" userId="d1c7cfb340f2c7ab" providerId="LiveId" clId="{A6B70064-4FA8-4C1E-85EF-0749B55C4154}" dt="2023-02-27T00:46:47.574" v="156"/>
          <ac:inkMkLst>
            <pc:docMk/>
            <pc:sldMk cId="3666936017" sldId="416"/>
            <ac:inkMk id="110" creationId="{7688C830-6E94-8438-F494-64AB015943F8}"/>
          </ac:inkMkLst>
        </pc:inkChg>
        <pc:inkChg chg="add del">
          <ac:chgData name="Tim Cook" userId="d1c7cfb340f2c7ab" providerId="LiveId" clId="{A6B70064-4FA8-4C1E-85EF-0749B55C4154}" dt="2023-02-27T00:46:47.574" v="155"/>
          <ac:inkMkLst>
            <pc:docMk/>
            <pc:sldMk cId="3666936017" sldId="416"/>
            <ac:inkMk id="111" creationId="{FC806986-8061-9DE8-CA63-231535B5EB16}"/>
          </ac:inkMkLst>
        </pc:inkChg>
        <pc:inkChg chg="add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2" creationId="{ABF0BD77-B0AA-35DE-2B8D-94E18481805A}"/>
          </ac:inkMkLst>
        </pc:inkChg>
        <pc:inkChg chg="add del mod">
          <ac:chgData name="Tim Cook" userId="d1c7cfb340f2c7ab" providerId="LiveId" clId="{A6B70064-4FA8-4C1E-85EF-0749B55C4154}" dt="2023-02-27T00:46:54.929" v="164"/>
          <ac:inkMkLst>
            <pc:docMk/>
            <pc:sldMk cId="3666936017" sldId="416"/>
            <ac:inkMk id="113" creationId="{E3AD5495-70A4-2174-1037-23C7788EC012}"/>
          </ac:inkMkLst>
        </pc:inkChg>
        <pc:inkChg chg="add del mod">
          <ac:chgData name="Tim Cook" userId="d1c7cfb340f2c7ab" providerId="LiveId" clId="{A6B70064-4FA8-4C1E-85EF-0749B55C4154}" dt="2023-02-27T00:46:54.929" v="165"/>
          <ac:inkMkLst>
            <pc:docMk/>
            <pc:sldMk cId="3666936017" sldId="416"/>
            <ac:inkMk id="114" creationId="{D409864C-D243-6340-842C-2A857E7F2092}"/>
          </ac:inkMkLst>
        </pc:inkChg>
        <pc:inkChg chg="add del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5" creationId="{9FD44ED1-881C-C34B-3CDD-4D3214E86C93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7" creationId="{E3D2EF45-D171-3AF2-419F-76975385C3AA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8" creationId="{A6853DFE-EEEA-6B16-3295-03D1A781C8D0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9" creationId="{26A67C71-9EA6-7C92-9847-88E7E2BF27A1}"/>
          </ac:inkMkLst>
        </pc:inkChg>
      </pc:sldChg>
      <pc:sldChg chg="addSp delSp modSp mod">
        <pc:chgData name="Tim Cook" userId="d1c7cfb340f2c7ab" providerId="LiveId" clId="{A6B70064-4FA8-4C1E-85EF-0749B55C4154}" dt="2023-02-27T00:54:11.877" v="402" actId="9405"/>
        <pc:sldMkLst>
          <pc:docMk/>
          <pc:sldMk cId="3752983916" sldId="417"/>
        </pc:sldMkLst>
        <pc:grpChg chg="del 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2" creationId="{9F238FB3-A7A8-5C6D-482C-3E34BB04644B}"/>
          </ac:grpSpMkLst>
        </pc:grpChg>
        <pc:grpChg chg="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4" creationId="{32BBB5FF-A7BB-EB54-0338-B95465930CD9}"/>
          </ac:grpSpMkLst>
        </pc:grpChg>
        <pc:grpChg chg="mod">
          <ac:chgData name="Tim Cook" userId="d1c7cfb340f2c7ab" providerId="LiveId" clId="{A6B70064-4FA8-4C1E-85EF-0749B55C4154}" dt="2023-02-27T00:47:18.538" v="189"/>
          <ac:grpSpMkLst>
            <pc:docMk/>
            <pc:sldMk cId="3752983916" sldId="417"/>
            <ac:grpSpMk id="20" creationId="{437E0C61-7859-289E-BF03-A1A5D2D8EE53}"/>
          </ac:grpSpMkLst>
        </pc:grpChg>
        <pc:grpChg chg="mod">
          <ac:chgData name="Tim Cook" userId="d1c7cfb340f2c7ab" providerId="LiveId" clId="{A6B70064-4FA8-4C1E-85EF-0749B55C4154}" dt="2023-02-27T00:47:21.831" v="194"/>
          <ac:grpSpMkLst>
            <pc:docMk/>
            <pc:sldMk cId="3752983916" sldId="417"/>
            <ac:grpSpMk id="25" creationId="{5A673D0F-3361-1323-FF8D-865FD2C6C28E}"/>
          </ac:grpSpMkLst>
        </pc:grpChg>
        <pc:grpChg chg="del mod">
          <ac:chgData name="Tim Cook" userId="d1c7cfb340f2c7ab" providerId="LiveId" clId="{A6B70064-4FA8-4C1E-85EF-0749B55C4154}" dt="2023-02-27T00:49:25.776" v="207"/>
          <ac:grpSpMkLst>
            <pc:docMk/>
            <pc:sldMk cId="3752983916" sldId="417"/>
            <ac:grpSpMk id="27" creationId="{0C8CB8F4-FA57-40C8-6482-388D5673F934}"/>
          </ac:grpSpMkLst>
        </pc:grpChg>
        <pc:grpChg chg="mod">
          <ac:chgData name="Tim Cook" userId="d1c7cfb340f2c7ab" providerId="LiveId" clId="{A6B70064-4FA8-4C1E-85EF-0749B55C4154}" dt="2023-02-27T00:47:29.362" v="201"/>
          <ac:grpSpMkLst>
            <pc:docMk/>
            <pc:sldMk cId="3752983916" sldId="417"/>
            <ac:grpSpMk id="30" creationId="{96FEBEE3-0A0B-BDAD-0550-41FAC91FA525}"/>
          </ac:grpSpMkLst>
        </pc:grpChg>
        <pc:grpChg chg="mod">
          <ac:chgData name="Tim Cook" userId="d1c7cfb340f2c7ab" providerId="LiveId" clId="{A6B70064-4FA8-4C1E-85EF-0749B55C4154}" dt="2023-02-27T00:49:31.736" v="220"/>
          <ac:grpSpMkLst>
            <pc:docMk/>
            <pc:sldMk cId="3752983916" sldId="417"/>
            <ac:grpSpMk id="39" creationId="{330BE046-EB4B-C7E7-C84D-AE87D259FB23}"/>
          </ac:grpSpMkLst>
        </pc:grpChg>
        <pc:grpChg chg="mod">
          <ac:chgData name="Tim Cook" userId="d1c7cfb340f2c7ab" providerId="LiveId" clId="{A6B70064-4FA8-4C1E-85EF-0749B55C4154}" dt="2023-02-27T00:49:35.751" v="225"/>
          <ac:grpSpMkLst>
            <pc:docMk/>
            <pc:sldMk cId="3752983916" sldId="417"/>
            <ac:grpSpMk id="44" creationId="{C9960578-8B97-23F1-A8DF-B98D49A4A7CE}"/>
          </ac:grpSpMkLst>
        </pc:grpChg>
        <pc:grpChg chg="del mod">
          <ac:chgData name="Tim Cook" userId="d1c7cfb340f2c7ab" providerId="LiveId" clId="{A6B70064-4FA8-4C1E-85EF-0749B55C4154}" dt="2023-02-27T00:50:08.077" v="239"/>
          <ac:grpSpMkLst>
            <pc:docMk/>
            <pc:sldMk cId="3752983916" sldId="417"/>
            <ac:grpSpMk id="51" creationId="{8EC499FD-ED94-085B-24BF-A7745F4825A9}"/>
          </ac:grpSpMkLst>
        </pc:grpChg>
        <pc:grpChg chg="del mod">
          <ac:chgData name="Tim Cook" userId="d1c7cfb340f2c7ab" providerId="LiveId" clId="{A6B70064-4FA8-4C1E-85EF-0749B55C4154}" dt="2023-02-27T00:50:24.861" v="255"/>
          <ac:grpSpMkLst>
            <pc:docMk/>
            <pc:sldMk cId="3752983916" sldId="417"/>
            <ac:grpSpMk id="59" creationId="{1274642A-AD58-52CE-C4DF-1DA3663A30B4}"/>
          </ac:grpSpMkLst>
        </pc:grpChg>
        <pc:grpChg chg="mod">
          <ac:chgData name="Tim Cook" userId="d1c7cfb340f2c7ab" providerId="LiveId" clId="{A6B70064-4FA8-4C1E-85EF-0749B55C4154}" dt="2023-02-27T00:50:32.036" v="263"/>
          <ac:grpSpMkLst>
            <pc:docMk/>
            <pc:sldMk cId="3752983916" sldId="417"/>
            <ac:grpSpMk id="67" creationId="{838680DB-EF59-B2B0-AD3A-A1BD0A7F3346}"/>
          </ac:grpSpMkLst>
        </pc:grpChg>
        <pc:grpChg chg="del mod">
          <ac:chgData name="Tim Cook" userId="d1c7cfb340f2c7ab" providerId="LiveId" clId="{A6B70064-4FA8-4C1E-85EF-0749B55C4154}" dt="2023-02-27T00:52:55.898" v="342"/>
          <ac:grpSpMkLst>
            <pc:docMk/>
            <pc:sldMk cId="3752983916" sldId="417"/>
            <ac:grpSpMk id="70" creationId="{A8605C45-B172-B899-6A07-1AC87AF0447B}"/>
          </ac:grpSpMkLst>
        </pc:grpChg>
        <pc:grpChg chg="del mod">
          <ac:chgData name="Tim Cook" userId="d1c7cfb340f2c7ab" providerId="LiveId" clId="{A6B70064-4FA8-4C1E-85EF-0749B55C4154}" dt="2023-02-27T00:51:00.064" v="273"/>
          <ac:grpSpMkLst>
            <pc:docMk/>
            <pc:sldMk cId="3752983916" sldId="417"/>
            <ac:grpSpMk id="75" creationId="{591B6A9F-47AF-3B39-2907-2F0BD83E34A0}"/>
          </ac:grpSpMkLst>
        </pc:grpChg>
        <pc:grpChg chg="del mod">
          <ac:chgData name="Tim Cook" userId="d1c7cfb340f2c7ab" providerId="LiveId" clId="{A6B70064-4FA8-4C1E-85EF-0749B55C4154}" dt="2023-02-27T00:51:11.105" v="285"/>
          <ac:grpSpMkLst>
            <pc:docMk/>
            <pc:sldMk cId="3752983916" sldId="417"/>
            <ac:grpSpMk id="77" creationId="{0657BF6E-FB37-E30C-4FE0-1F7CC6F2C3B2}"/>
          </ac:grpSpMkLst>
        </pc:grpChg>
        <pc:grpChg chg="del mod">
          <ac:chgData name="Tim Cook" userId="d1c7cfb340f2c7ab" providerId="LiveId" clId="{A6B70064-4FA8-4C1E-85EF-0749B55C4154}" dt="2023-02-27T00:51:06.180" v="280"/>
          <ac:grpSpMkLst>
            <pc:docMk/>
            <pc:sldMk cId="3752983916" sldId="417"/>
            <ac:grpSpMk id="82" creationId="{F700F324-EA75-C6F0-9621-57346D1A01C0}"/>
          </ac:grpSpMkLst>
        </pc:grpChg>
        <pc:grpChg chg="del mod">
          <ac:chgData name="Tim Cook" userId="d1c7cfb340f2c7ab" providerId="LiveId" clId="{A6B70064-4FA8-4C1E-85EF-0749B55C4154}" dt="2023-02-27T00:52:57.126" v="345"/>
          <ac:grpSpMkLst>
            <pc:docMk/>
            <pc:sldMk cId="3752983916" sldId="417"/>
            <ac:grpSpMk id="84" creationId="{86657565-26AE-CF3E-B2E7-7AFF718BBF76}"/>
          </ac:grpSpMkLst>
        </pc:grpChg>
        <pc:grpChg chg="mod">
          <ac:chgData name="Tim Cook" userId="d1c7cfb340f2c7ab" providerId="LiveId" clId="{A6B70064-4FA8-4C1E-85EF-0749B55C4154}" dt="2023-02-27T00:51:15.827" v="289"/>
          <ac:grpSpMkLst>
            <pc:docMk/>
            <pc:sldMk cId="3752983916" sldId="417"/>
            <ac:grpSpMk id="88" creationId="{013FACB9-45A5-AADD-8666-29A5A5D2280C}"/>
          </ac:grpSpMkLst>
        </pc:grpChg>
        <pc:grpChg chg="mod">
          <ac:chgData name="Tim Cook" userId="d1c7cfb340f2c7ab" providerId="LiveId" clId="{A6B70064-4FA8-4C1E-85EF-0749B55C4154}" dt="2023-02-27T00:51:44.931" v="300"/>
          <ac:grpSpMkLst>
            <pc:docMk/>
            <pc:sldMk cId="3752983916" sldId="417"/>
            <ac:grpSpMk id="97" creationId="{43C193CF-9AA1-B980-A16C-0E9A03C4D345}"/>
          </ac:grpSpMkLst>
        </pc:grpChg>
        <pc:grpChg chg="mod">
          <ac:chgData name="Tim Cook" userId="d1c7cfb340f2c7ab" providerId="LiveId" clId="{A6B70064-4FA8-4C1E-85EF-0749B55C4154}" dt="2023-02-27T00:53:12.259" v="359"/>
          <ac:grpSpMkLst>
            <pc:docMk/>
            <pc:sldMk cId="3752983916" sldId="417"/>
            <ac:grpSpMk id="106" creationId="{CF78F35B-2BC9-B607-F801-312841650C2E}"/>
          </ac:grpSpMkLst>
        </pc:grpChg>
        <pc:grpChg chg="mod">
          <ac:chgData name="Tim Cook" userId="d1c7cfb340f2c7ab" providerId="LiveId" clId="{A6B70064-4FA8-4C1E-85EF-0749B55C4154}" dt="2023-02-27T00:52:05.237" v="314"/>
          <ac:grpSpMkLst>
            <pc:docMk/>
            <pc:sldMk cId="3752983916" sldId="417"/>
            <ac:grpSpMk id="110" creationId="{C30338DE-F907-B3E0-F68E-419590D9E184}"/>
          </ac:grpSpMkLst>
        </pc:grpChg>
        <pc:grpChg chg="del mod">
          <ac:chgData name="Tim Cook" userId="d1c7cfb340f2c7ab" providerId="LiveId" clId="{A6B70064-4FA8-4C1E-85EF-0749B55C4154}" dt="2023-02-27T00:52:20.182" v="327"/>
          <ac:grpSpMkLst>
            <pc:docMk/>
            <pc:sldMk cId="3752983916" sldId="417"/>
            <ac:grpSpMk id="119" creationId="{0B2F9B76-8912-07CD-3180-83127D344162}"/>
          </ac:grpSpMkLst>
        </pc:grpChg>
        <pc:grpChg chg="del mod">
          <ac:chgData name="Tim Cook" userId="d1c7cfb340f2c7ab" providerId="LiveId" clId="{A6B70064-4FA8-4C1E-85EF-0749B55C4154}" dt="2023-02-27T00:53:28.169" v="375"/>
          <ac:grpSpMkLst>
            <pc:docMk/>
            <pc:sldMk cId="3752983916" sldId="417"/>
            <ac:grpSpMk id="120" creationId="{53992805-E6ED-3801-C795-48E26C7C55CF}"/>
          </ac:grpSpMkLst>
        </pc:grpChg>
        <pc:grpChg chg="del mod">
          <ac:chgData name="Tim Cook" userId="d1c7cfb340f2c7ab" providerId="LiveId" clId="{A6B70064-4FA8-4C1E-85EF-0749B55C4154}" dt="2023-02-27T00:53:32.609" v="379"/>
          <ac:grpSpMkLst>
            <pc:docMk/>
            <pc:sldMk cId="3752983916" sldId="417"/>
            <ac:grpSpMk id="123" creationId="{3FCC34DF-DFCC-0BDD-0E7C-68FFF6B269FE}"/>
          </ac:grpSpMkLst>
        </pc:grpChg>
        <pc:grpChg chg="mod">
          <ac:chgData name="Tim Cook" userId="d1c7cfb340f2c7ab" providerId="LiveId" clId="{A6B70064-4FA8-4C1E-85EF-0749B55C4154}" dt="2023-02-27T00:52:46.980" v="341"/>
          <ac:grpSpMkLst>
            <pc:docMk/>
            <pc:sldMk cId="3752983916" sldId="417"/>
            <ac:grpSpMk id="133" creationId="{E456AFD5-5548-DBE7-EF8F-0C223C74E185}"/>
          </ac:grpSpMkLst>
        </pc:grpChg>
        <pc:grpChg chg="mod">
          <ac:chgData name="Tim Cook" userId="d1c7cfb340f2c7ab" providerId="LiveId" clId="{A6B70064-4FA8-4C1E-85EF-0749B55C4154}" dt="2023-02-27T00:53:01.416" v="349"/>
          <ac:grpSpMkLst>
            <pc:docMk/>
            <pc:sldMk cId="3752983916" sldId="417"/>
            <ac:grpSpMk id="136" creationId="{8A7627F7-4D37-6F69-B37D-7323AC8B5E48}"/>
          </ac:grpSpMkLst>
        </pc:grpChg>
        <pc:grpChg chg="mod">
          <ac:chgData name="Tim Cook" userId="d1c7cfb340f2c7ab" providerId="LiveId" clId="{A6B70064-4FA8-4C1E-85EF-0749B55C4154}" dt="2023-02-27T00:53:04.709" v="353"/>
          <ac:grpSpMkLst>
            <pc:docMk/>
            <pc:sldMk cId="3752983916" sldId="417"/>
            <ac:grpSpMk id="140" creationId="{8AC922A8-C55F-E7FC-938C-AF53748A57C1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7" creationId="{F6754855-2E94-D8C3-8CE6-E356042C9F48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8" creationId="{D59C7DBF-7A91-EC9A-BEFD-9C183CBDEF70}"/>
          </ac:grpSpMkLst>
        </pc:grpChg>
        <pc:grpChg chg="del mod">
          <ac:chgData name="Tim Cook" userId="d1c7cfb340f2c7ab" providerId="LiveId" clId="{A6B70064-4FA8-4C1E-85EF-0749B55C4154}" dt="2023-02-27T00:53:37.074" v="382"/>
          <ac:grpSpMkLst>
            <pc:docMk/>
            <pc:sldMk cId="3752983916" sldId="417"/>
            <ac:grpSpMk id="153" creationId="{439437E1-791F-57F0-7756-B713D84A863C}"/>
          </ac:grpSpMkLst>
        </pc:grpChg>
        <pc:grpChg chg="del 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5" creationId="{436D9AE1-DABA-5025-F444-4B6FCA0676BC}"/>
          </ac:grpSpMkLst>
        </pc:grpChg>
        <pc:grpChg chg="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7" creationId="{324C43EC-51F4-10B6-36B9-C35E5A13D3F0}"/>
          </ac:grpSpMkLst>
        </pc:grpChg>
        <pc:grpChg chg="mod">
          <ac:chgData name="Tim Cook" userId="d1c7cfb340f2c7ab" providerId="LiveId" clId="{A6B70064-4FA8-4C1E-85EF-0749B55C4154}" dt="2023-02-27T00:53:44.695" v="389"/>
          <ac:grpSpMkLst>
            <pc:docMk/>
            <pc:sldMk cId="3752983916" sldId="417"/>
            <ac:grpSpMk id="162" creationId="{554497A9-D5CC-7A2D-19DD-A38FA9D575BE}"/>
          </ac:grpSpMkLst>
        </pc:grp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3" creationId="{D2F60C91-0D0D-9318-CAEB-8B933E114A7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4" creationId="{BA2BFE65-5FA9-9EC9-30A9-CCE820280AE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5" creationId="{9B8CFFCE-BA72-891A-EB3F-6B1DBEB5611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6" creationId="{2E27046B-80B3-6F6A-8E7B-892B44EEE365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7" creationId="{0365B1D6-2A33-C8A6-D280-24901F3987C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8" creationId="{62A054DB-3EFB-0B2E-2813-017289312732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9" creationId="{E25785F9-28D5-4BD7-C81B-36B96FBE6A16}"/>
          </ac:inkMkLst>
        </pc:inkChg>
        <pc:inkChg chg="add del mod">
          <ac:chgData name="Tim Cook" userId="d1c7cfb340f2c7ab" providerId="LiveId" clId="{A6B70064-4FA8-4C1E-85EF-0749B55C4154}" dt="2023-02-27T00:47:13.950" v="181"/>
          <ac:inkMkLst>
            <pc:docMk/>
            <pc:sldMk cId="3752983916" sldId="417"/>
            <ac:inkMk id="10" creationId="{4C9D8FAF-527E-1FF5-D5B0-412C858AF9C1}"/>
          </ac:inkMkLst>
        </pc:inkChg>
        <pc:inkChg chg="add del">
          <ac:chgData name="Tim Cook" userId="d1c7cfb340f2c7ab" providerId="LiveId" clId="{A6B70064-4FA8-4C1E-85EF-0749B55C4154}" dt="2023-02-27T00:49:18.719" v="203"/>
          <ac:inkMkLst>
            <pc:docMk/>
            <pc:sldMk cId="3752983916" sldId="417"/>
            <ac:inkMk id="10" creationId="{739DEF44-192B-D6F4-383F-7630E42930BB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0" creationId="{F6ADA2D0-C0A9-CA12-63A3-8879657FF57B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1" creationId="{62593F7B-09C1-EDEC-1811-84D5059C17A0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2" creationId="{9F51B639-A15B-EB43-7B95-332F8313F688}"/>
          </ac:inkMkLst>
        </pc:inkChg>
        <pc:inkChg chg="add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12" creationId="{C1127C84-358E-5EE2-ADFB-948781AF005D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3" creationId="{6194D3C5-A77D-275D-6F72-7CEC2ADFA66B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5" creationId="{3F223BEB-CE10-228B-379B-EB06566310D4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6" creationId="{6272298A-768F-7C06-82EA-F8F4B8AC3ADF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7" creationId="{FC718098-863D-13AB-A593-645ECFC15E32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8" creationId="{D0EA888A-A6D2-CEEE-1088-BB871BF2F4E8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9" creationId="{A3FF041B-E908-B034-EB37-81472422940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1" creationId="{965064A6-9427-9C22-D18A-7F6BF6555AA6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2" creationId="{DA0BF798-D044-80B9-6DA0-A4C477D17A8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3" creationId="{7EFE4BA5-0C90-D074-E4EA-50F59CB4A700}"/>
          </ac:inkMkLst>
        </pc:inkChg>
        <pc:inkChg chg="add">
          <ac:chgData name="Tim Cook" userId="d1c7cfb340f2c7ab" providerId="LiveId" clId="{A6B70064-4FA8-4C1E-85EF-0749B55C4154}" dt="2023-02-27T00:47:21.016" v="193" actId="9405"/>
          <ac:inkMkLst>
            <pc:docMk/>
            <pc:sldMk cId="3752983916" sldId="417"/>
            <ac:inkMk id="24" creationId="{3C9A7F17-0B6F-B82C-0ED2-4935B82E237C}"/>
          </ac:inkMkLst>
        </pc:inkChg>
        <pc:inkChg chg="add del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26" creationId="{BC26DF4C-901F-6A86-6DA4-EB5A0B334F33}"/>
          </ac:inkMkLst>
        </pc:inkChg>
        <pc:inkChg chg="add del">
          <ac:chgData name="Tim Cook" userId="d1c7cfb340f2c7ab" providerId="LiveId" clId="{A6B70064-4FA8-4C1E-85EF-0749B55C4154}" dt="2023-02-27T00:47:26.651" v="197"/>
          <ac:inkMkLst>
            <pc:docMk/>
            <pc:sldMk cId="3752983916" sldId="417"/>
            <ac:inkMk id="26" creationId="{DA833ABF-511A-D3F0-DE03-B7BD72E62A8F}"/>
          </ac:inkMkLst>
        </pc:inkChg>
        <pc:inkChg chg="add del">
          <ac:chgData name="Tim Cook" userId="d1c7cfb340f2c7ab" providerId="LiveId" clId="{A6B70064-4FA8-4C1E-85EF-0749B55C4154}" dt="2023-02-27T00:47:26.651" v="198"/>
          <ac:inkMkLst>
            <pc:docMk/>
            <pc:sldMk cId="3752983916" sldId="417"/>
            <ac:inkMk id="27" creationId="{FBA76E5F-3902-00BA-FEAC-5F05E7BFC275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1" creationId="{91888D52-DFEB-91E4-E3E5-D2BB42D3BD6D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2" creationId="{D7E6420A-7EE2-CB5D-2480-DA29E88C5D78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3" creationId="{57AE8015-1F8F-A03A-1E77-65A2A83FF3DB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4" creationId="{8CE70659-270E-0B73-055D-FF4564B868A1}"/>
          </ac:inkMkLst>
        </pc:inkChg>
        <pc:inkChg chg="add del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5" creationId="{EA3F9034-E0B7-70E4-851E-82AECF64BDAC}"/>
          </ac:inkMkLst>
        </pc:inkChg>
        <pc:inkChg chg="add del">
          <ac:chgData name="Tim Cook" userId="d1c7cfb340f2c7ab" providerId="LiveId" clId="{A6B70064-4FA8-4C1E-85EF-0749B55C4154}" dt="2023-02-27T00:49:31.220" v="218"/>
          <ac:inkMkLst>
            <pc:docMk/>
            <pc:sldMk cId="3752983916" sldId="417"/>
            <ac:inkMk id="36" creationId="{E337AFFE-3D28-598C-1FC8-175BF7E1B137}"/>
          </ac:inkMkLst>
        </pc:inkChg>
        <pc:inkChg chg="add del">
          <ac:chgData name="Tim Cook" userId="d1c7cfb340f2c7ab" providerId="LiveId" clId="{A6B70064-4FA8-4C1E-85EF-0749B55C4154}" dt="2023-02-27T00:49:31.220" v="216"/>
          <ac:inkMkLst>
            <pc:docMk/>
            <pc:sldMk cId="3752983916" sldId="417"/>
            <ac:inkMk id="37" creationId="{7E17D258-F68E-15C4-38D4-6A179470E97C}"/>
          </ac:inkMkLst>
        </pc:inkChg>
        <pc:inkChg chg="add del">
          <ac:chgData name="Tim Cook" userId="d1c7cfb340f2c7ab" providerId="LiveId" clId="{A6B70064-4FA8-4C1E-85EF-0749B55C4154}" dt="2023-02-27T00:49:31.220" v="217"/>
          <ac:inkMkLst>
            <pc:docMk/>
            <pc:sldMk cId="3752983916" sldId="417"/>
            <ac:inkMk id="38" creationId="{4DD446ED-CD76-885E-7EEE-13EB1D04A5FD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0" creationId="{792DD458-DED6-99D7-59C7-0599E8B88747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1" creationId="{AD1D4BBC-2790-B134-438F-C966CF2E870E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2" creationId="{06ABC18F-1DF8-FC42-0381-2EAD8192E0D5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3" creationId="{DE17B862-58C7-CE7E-DEB4-C86182A8493A}"/>
          </ac:inkMkLst>
        </pc:inkChg>
        <pc:inkChg chg="add del">
          <ac:chgData name="Tim Cook" userId="d1c7cfb340f2c7ab" providerId="LiveId" clId="{A6B70064-4FA8-4C1E-85EF-0749B55C4154}" dt="2023-02-27T00:49:44.018" v="227"/>
          <ac:inkMkLst>
            <pc:docMk/>
            <pc:sldMk cId="3752983916" sldId="417"/>
            <ac:inkMk id="45" creationId="{CB58142B-0AD4-BA4B-E314-2922D79739ED}"/>
          </ac:inkMkLst>
        </pc:inkChg>
        <pc:inkChg chg="add del">
          <ac:chgData name="Tim Cook" userId="d1c7cfb340f2c7ab" providerId="LiveId" clId="{A6B70064-4FA8-4C1E-85EF-0749B55C4154}" dt="2023-02-27T00:50:01.227" v="234"/>
          <ac:inkMkLst>
            <pc:docMk/>
            <pc:sldMk cId="3752983916" sldId="417"/>
            <ac:inkMk id="46" creationId="{1CE3C642-3D12-9AB1-1BB3-53D918FA688C}"/>
          </ac:inkMkLst>
        </pc:inkChg>
        <pc:inkChg chg="add del mod">
          <ac:chgData name="Tim Cook" userId="d1c7cfb340f2c7ab" providerId="LiveId" clId="{A6B70064-4FA8-4C1E-85EF-0749B55C4154}" dt="2023-02-27T00:50:08.077" v="237"/>
          <ac:inkMkLst>
            <pc:docMk/>
            <pc:sldMk cId="3752983916" sldId="417"/>
            <ac:inkMk id="47" creationId="{5675CADB-2A0D-58FF-EF33-546BFAB33C52}"/>
          </ac:inkMkLst>
        </pc:inkChg>
        <pc:inkChg chg="add del mod">
          <ac:chgData name="Tim Cook" userId="d1c7cfb340f2c7ab" providerId="LiveId" clId="{A6B70064-4FA8-4C1E-85EF-0749B55C4154}" dt="2023-02-27T00:50:08.077" v="240"/>
          <ac:inkMkLst>
            <pc:docMk/>
            <pc:sldMk cId="3752983916" sldId="417"/>
            <ac:inkMk id="48" creationId="{B7648B10-77D2-F0A6-05F7-B7ADED9EDDBA}"/>
          </ac:inkMkLst>
        </pc:inkChg>
        <pc:inkChg chg="add del mod">
          <ac:chgData name="Tim Cook" userId="d1c7cfb340f2c7ab" providerId="LiveId" clId="{A6B70064-4FA8-4C1E-85EF-0749B55C4154}" dt="2023-02-27T00:50:08.077" v="239"/>
          <ac:inkMkLst>
            <pc:docMk/>
            <pc:sldMk cId="3752983916" sldId="417"/>
            <ac:inkMk id="49" creationId="{D3D241E6-EA00-30F6-315A-605D262C5961}"/>
          </ac:inkMkLst>
        </pc:inkChg>
        <pc:inkChg chg="add del mod">
          <ac:chgData name="Tim Cook" userId="d1c7cfb340f2c7ab" providerId="LiveId" clId="{A6B70064-4FA8-4C1E-85EF-0749B55C4154}" dt="2023-02-27T00:50:08.077" v="238"/>
          <ac:inkMkLst>
            <pc:docMk/>
            <pc:sldMk cId="3752983916" sldId="417"/>
            <ac:inkMk id="50" creationId="{C8A9EC5B-15A8-F56D-F7AD-AFB614BB627D}"/>
          </ac:inkMkLst>
        </pc:inkChg>
        <pc:inkChg chg="add del">
          <ac:chgData name="Tim Cook" userId="d1c7cfb340f2c7ab" providerId="LiveId" clId="{A6B70064-4FA8-4C1E-85EF-0749B55C4154}" dt="2023-02-27T00:50:07.026" v="236"/>
          <ac:inkMkLst>
            <pc:docMk/>
            <pc:sldMk cId="3752983916" sldId="417"/>
            <ac:inkMk id="52" creationId="{F57D9385-71F6-C8BB-AB5F-E881CCCDD253}"/>
          </ac:inkMkLst>
        </pc:inkChg>
        <pc:inkChg chg="add">
          <ac:chgData name="Tim Cook" userId="d1c7cfb340f2c7ab" providerId="LiveId" clId="{A6B70064-4FA8-4C1E-85EF-0749B55C4154}" dt="2023-02-27T00:50:11.067" v="241" actId="9405"/>
          <ac:inkMkLst>
            <pc:docMk/>
            <pc:sldMk cId="3752983916" sldId="417"/>
            <ac:inkMk id="53" creationId="{B9716A80-4BDF-148F-C38D-50D0DEB444F7}"/>
          </ac:inkMkLst>
        </pc:inkChg>
        <pc:inkChg chg="add del">
          <ac:chgData name="Tim Cook" userId="d1c7cfb340f2c7ab" providerId="LiveId" clId="{A6B70064-4FA8-4C1E-85EF-0749B55C4154}" dt="2023-02-27T00:50:13.748" v="243"/>
          <ac:inkMkLst>
            <pc:docMk/>
            <pc:sldMk cId="3752983916" sldId="417"/>
            <ac:inkMk id="54" creationId="{DA25CCC6-620B-7CE3-C8D0-D4096E661C28}"/>
          </ac:inkMkLst>
        </pc:inkChg>
        <pc:inkChg chg="add del mod">
          <ac:chgData name="Tim Cook" userId="d1c7cfb340f2c7ab" providerId="LiveId" clId="{A6B70064-4FA8-4C1E-85EF-0749B55C4154}" dt="2023-02-27T00:50:24.861" v="255"/>
          <ac:inkMkLst>
            <pc:docMk/>
            <pc:sldMk cId="3752983916" sldId="417"/>
            <ac:inkMk id="55" creationId="{35E76F16-795C-BEDE-D6C9-2F2277BD7DC7}"/>
          </ac:inkMkLst>
        </pc:inkChg>
        <pc:inkChg chg="add del mod">
          <ac:chgData name="Tim Cook" userId="d1c7cfb340f2c7ab" providerId="LiveId" clId="{A6B70064-4FA8-4C1E-85EF-0749B55C4154}" dt="2023-02-27T00:50:24.861" v="253"/>
          <ac:inkMkLst>
            <pc:docMk/>
            <pc:sldMk cId="3752983916" sldId="417"/>
            <ac:inkMk id="56" creationId="{BC6B0068-4AD2-ED5F-2D17-CE38F3EF502D}"/>
          </ac:inkMkLst>
        </pc:inkChg>
        <pc:inkChg chg="add del mod">
          <ac:chgData name="Tim Cook" userId="d1c7cfb340f2c7ab" providerId="LiveId" clId="{A6B70064-4FA8-4C1E-85EF-0749B55C4154}" dt="2023-02-27T00:50:24.869" v="256"/>
          <ac:inkMkLst>
            <pc:docMk/>
            <pc:sldMk cId="3752983916" sldId="417"/>
            <ac:inkMk id="57" creationId="{77690D1A-A89D-E550-9FFA-3EF951744624}"/>
          </ac:inkMkLst>
        </pc:inkChg>
        <pc:inkChg chg="add del mod">
          <ac:chgData name="Tim Cook" userId="d1c7cfb340f2c7ab" providerId="LiveId" clId="{A6B70064-4FA8-4C1E-85EF-0749B55C4154}" dt="2023-02-27T00:50:24.861" v="254"/>
          <ac:inkMkLst>
            <pc:docMk/>
            <pc:sldMk cId="3752983916" sldId="417"/>
            <ac:inkMk id="58" creationId="{046E99CE-404E-A7C5-A81C-9A4BEE50C558}"/>
          </ac:inkMkLst>
        </pc:inkChg>
        <pc:inkChg chg="add del">
          <ac:chgData name="Tim Cook" userId="d1c7cfb340f2c7ab" providerId="LiveId" clId="{A6B70064-4FA8-4C1E-85EF-0749B55C4154}" dt="2023-02-27T00:50:22.787" v="251"/>
          <ac:inkMkLst>
            <pc:docMk/>
            <pc:sldMk cId="3752983916" sldId="417"/>
            <ac:inkMk id="60" creationId="{A7E09F37-1AE4-BA14-EC65-8ECF06F788F9}"/>
          </ac:inkMkLst>
        </pc:inkChg>
        <pc:inkChg chg="add del">
          <ac:chgData name="Tim Cook" userId="d1c7cfb340f2c7ab" providerId="LiveId" clId="{A6B70064-4FA8-4C1E-85EF-0749B55C4154}" dt="2023-02-27T00:50:22.787" v="252"/>
          <ac:inkMkLst>
            <pc:docMk/>
            <pc:sldMk cId="3752983916" sldId="417"/>
            <ac:inkMk id="61" creationId="{9937C670-6070-97A9-1B9F-C67CD3A45D2A}"/>
          </ac:inkMkLst>
        </pc:inkChg>
        <pc:inkChg chg="add del">
          <ac:chgData name="Tim Cook" userId="d1c7cfb340f2c7ab" providerId="LiveId" clId="{A6B70064-4FA8-4C1E-85EF-0749B55C4154}" dt="2023-02-27T00:50:28.522" v="258"/>
          <ac:inkMkLst>
            <pc:docMk/>
            <pc:sldMk cId="3752983916" sldId="417"/>
            <ac:inkMk id="62" creationId="{87AEA3C3-E357-14A5-A0A1-92504AFD46EE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3" creationId="{DD32DA75-696F-CCB3-2D40-047DE63DC138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4" creationId="{5780427D-487B-B880-0554-0797965A20D2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5" creationId="{309C61D9-2C81-C8DB-EFEF-437634354F03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6" creationId="{F803EBCC-9829-190F-A795-F0BE1D7B43CF}"/>
          </ac:inkMkLst>
        </pc:inkChg>
        <pc:inkChg chg="add del mod">
          <ac:chgData name="Tim Cook" userId="d1c7cfb340f2c7ab" providerId="LiveId" clId="{A6B70064-4FA8-4C1E-85EF-0749B55C4154}" dt="2023-02-27T00:52:55.898" v="343"/>
          <ac:inkMkLst>
            <pc:docMk/>
            <pc:sldMk cId="3752983916" sldId="417"/>
            <ac:inkMk id="68" creationId="{54137678-DA0D-A5B0-C878-A29687DC6A21}"/>
          </ac:inkMkLst>
        </pc:inkChg>
        <pc:inkChg chg="add del mod">
          <ac:chgData name="Tim Cook" userId="d1c7cfb340f2c7ab" providerId="LiveId" clId="{A6B70064-4FA8-4C1E-85EF-0749B55C4154}" dt="2023-02-27T00:52:55.898" v="342"/>
          <ac:inkMkLst>
            <pc:docMk/>
            <pc:sldMk cId="3752983916" sldId="417"/>
            <ac:inkMk id="69" creationId="{4106EC68-E4E5-F6CB-F70C-BFED4AB2F57A}"/>
          </ac:inkMkLst>
        </pc:inkChg>
        <pc:inkChg chg="add">
          <ac:chgData name="Tim Cook" userId="d1c7cfb340f2c7ab" providerId="LiveId" clId="{A6B70064-4FA8-4C1E-85EF-0749B55C4154}" dt="2023-02-27T00:50:52.524" v="267" actId="9405"/>
          <ac:inkMkLst>
            <pc:docMk/>
            <pc:sldMk cId="3752983916" sldId="417"/>
            <ac:inkMk id="71" creationId="{032BF566-0D58-A425-DD53-D1932DF74860}"/>
          </ac:inkMkLst>
        </pc:inkChg>
        <pc:inkChg chg="add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2" creationId="{A5D6CC27-8816-252E-0CDC-4F1467582FE4}"/>
          </ac:inkMkLst>
        </pc:inkChg>
        <pc:inkChg chg="add del mod">
          <ac:chgData name="Tim Cook" userId="d1c7cfb340f2c7ab" providerId="LiveId" clId="{A6B70064-4FA8-4C1E-85EF-0749B55C4154}" dt="2023-02-27T00:51:11.105" v="284"/>
          <ac:inkMkLst>
            <pc:docMk/>
            <pc:sldMk cId="3752983916" sldId="417"/>
            <ac:inkMk id="73" creationId="{5A76EFE5-4A46-BD97-A841-0D3996ACA490}"/>
          </ac:inkMkLst>
        </pc:inkChg>
        <pc:inkChg chg="add del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4" creationId="{CA62BDEA-9616-F9EE-6025-CF42910EAE8F}"/>
          </ac:inkMkLst>
        </pc:inkChg>
        <pc:inkChg chg="add del mod">
          <ac:chgData name="Tim Cook" userId="d1c7cfb340f2c7ab" providerId="LiveId" clId="{A6B70064-4FA8-4C1E-85EF-0749B55C4154}" dt="2023-02-27T00:51:08.640" v="282"/>
          <ac:inkMkLst>
            <pc:docMk/>
            <pc:sldMk cId="3752983916" sldId="417"/>
            <ac:inkMk id="76" creationId="{89B5DAD6-0A59-D114-B10B-D87B3F8C4D38}"/>
          </ac:inkMkLst>
        </pc:inkChg>
        <pc:inkChg chg="add del">
          <ac:chgData name="Tim Cook" userId="d1c7cfb340f2c7ab" providerId="LiveId" clId="{A6B70064-4FA8-4C1E-85EF-0749B55C4154}" dt="2023-02-27T00:52:57.126" v="344"/>
          <ac:inkMkLst>
            <pc:docMk/>
            <pc:sldMk cId="3752983916" sldId="417"/>
            <ac:inkMk id="78" creationId="{726BAE60-ABC6-5B67-70EC-D4201F6591E1}"/>
          </ac:inkMkLst>
        </pc:inkChg>
        <pc:inkChg chg="add del">
          <ac:chgData name="Tim Cook" userId="d1c7cfb340f2c7ab" providerId="LiveId" clId="{A6B70064-4FA8-4C1E-85EF-0749B55C4154}" dt="2023-02-27T00:51:02.949" v="276"/>
          <ac:inkMkLst>
            <pc:docMk/>
            <pc:sldMk cId="3752983916" sldId="417"/>
            <ac:inkMk id="79" creationId="{1E267D7A-90AA-B49E-8BBA-7A93FBDAA35F}"/>
          </ac:inkMkLst>
        </pc:inkChg>
        <pc:inkChg chg="add del mod">
          <ac:chgData name="Tim Cook" userId="d1c7cfb340f2c7ab" providerId="LiveId" clId="{A6B70064-4FA8-4C1E-85EF-0749B55C4154}" dt="2023-02-27T00:52:57.134" v="346"/>
          <ac:inkMkLst>
            <pc:docMk/>
            <pc:sldMk cId="3752983916" sldId="417"/>
            <ac:inkMk id="80" creationId="{92EC7DEB-63AF-CB9C-6304-C8EA5B6E7768}"/>
          </ac:inkMkLst>
        </pc:inkChg>
        <pc:inkChg chg="add del mod">
          <ac:chgData name="Tim Cook" userId="d1c7cfb340f2c7ab" providerId="LiveId" clId="{A6B70064-4FA8-4C1E-85EF-0749B55C4154}" dt="2023-02-27T00:51:06.180" v="280"/>
          <ac:inkMkLst>
            <pc:docMk/>
            <pc:sldMk cId="3752983916" sldId="417"/>
            <ac:inkMk id="81" creationId="{CA866A1E-67B5-C3B9-1CB5-2F42B137C815}"/>
          </ac:inkMkLst>
        </pc:inkChg>
        <pc:inkChg chg="add del mod">
          <ac:chgData name="Tim Cook" userId="d1c7cfb340f2c7ab" providerId="LiveId" clId="{A6B70064-4FA8-4C1E-85EF-0749B55C4154}" dt="2023-02-27T00:52:57.126" v="345"/>
          <ac:inkMkLst>
            <pc:docMk/>
            <pc:sldMk cId="3752983916" sldId="417"/>
            <ac:inkMk id="83" creationId="{B17C718F-53F8-BCE8-7B6D-48937571F568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5" creationId="{DA8F5C91-82A8-B839-C6A5-E7B052A8EF13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6" creationId="{36637F5A-7613-EC72-20A5-D72E55EFEDD5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7" creationId="{C06A70AD-9863-3F47-3F0E-5FE719E21D02}"/>
          </ac:inkMkLst>
        </pc:inkChg>
        <pc:inkChg chg="add del">
          <ac:chgData name="Tim Cook" userId="d1c7cfb340f2c7ab" providerId="LiveId" clId="{A6B70064-4FA8-4C1E-85EF-0749B55C4154}" dt="2023-02-27T00:51:34.790" v="291"/>
          <ac:inkMkLst>
            <pc:docMk/>
            <pc:sldMk cId="3752983916" sldId="417"/>
            <ac:inkMk id="89" creationId="{AA2CA34D-BA0E-8627-612F-FEB7AB771372}"/>
          </ac:inkMkLst>
        </pc:inkChg>
        <pc:inkChg chg="add del">
          <ac:chgData name="Tim Cook" userId="d1c7cfb340f2c7ab" providerId="LiveId" clId="{A6B70064-4FA8-4C1E-85EF-0749B55C4154}" dt="2023-02-27T00:51:49.673" v="309"/>
          <ac:inkMkLst>
            <pc:docMk/>
            <pc:sldMk cId="3752983916" sldId="417"/>
            <ac:inkMk id="90" creationId="{42A726AD-E272-476A-04C9-DBC4DDB24FAD}"/>
          </ac:inkMkLst>
        </pc:inkChg>
        <pc:inkChg chg="add del">
          <ac:chgData name="Tim Cook" userId="d1c7cfb340f2c7ab" providerId="LiveId" clId="{A6B70064-4FA8-4C1E-85EF-0749B55C4154}" dt="2023-02-27T00:51:40.919" v="294"/>
          <ac:inkMkLst>
            <pc:docMk/>
            <pc:sldMk cId="3752983916" sldId="417"/>
            <ac:inkMk id="91" creationId="{F3C212BE-25D7-A21D-3C30-C97B0F43044B}"/>
          </ac:inkMkLst>
        </pc:inkChg>
        <pc:inkChg chg="add">
          <ac:chgData name="Tim Cook" userId="d1c7cfb340f2c7ab" providerId="LiveId" clId="{A6B70064-4FA8-4C1E-85EF-0749B55C4154}" dt="2023-02-27T00:51:42.495" v="295" actId="9405"/>
          <ac:inkMkLst>
            <pc:docMk/>
            <pc:sldMk cId="3752983916" sldId="417"/>
            <ac:inkMk id="92" creationId="{F99521D6-E16B-DF34-3E0D-4963F2DE76D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3" creationId="{DDFB0C9E-001B-0478-204F-94F5D80B332C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4" creationId="{F9BC9605-CA3B-4143-48CD-ABCB547FECE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5" creationId="{585882B3-75D7-1BDD-4B06-7646FCC891FA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6" creationId="{ECC5E889-4EEA-FBD8-5769-8C0008021A4C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8" creationId="{C341B145-D8AE-784F-407D-9B2188298A48}"/>
          </ac:inkMkLst>
        </pc:inkChg>
        <pc:inkChg chg="add del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9" creationId="{F94B185E-1A04-8F37-EF03-96A111334BCB}"/>
          </ac:inkMkLst>
        </pc:inkChg>
        <pc:inkChg chg="add del mod">
          <ac:chgData name="Tim Cook" userId="d1c7cfb340f2c7ab" providerId="LiveId" clId="{A6B70064-4FA8-4C1E-85EF-0749B55C4154}" dt="2023-02-27T00:53:11.605" v="354"/>
          <ac:inkMkLst>
            <pc:docMk/>
            <pc:sldMk cId="3752983916" sldId="417"/>
            <ac:inkMk id="100" creationId="{FA182525-3960-C92C-8879-F6D96C77F5A3}"/>
          </ac:inkMkLst>
        </pc:inkChg>
        <pc:inkChg chg="add del mod">
          <ac:chgData name="Tim Cook" userId="d1c7cfb340f2c7ab" providerId="LiveId" clId="{A6B70064-4FA8-4C1E-85EF-0749B55C4154}" dt="2023-02-27T00:53:11.605" v="356"/>
          <ac:inkMkLst>
            <pc:docMk/>
            <pc:sldMk cId="3752983916" sldId="417"/>
            <ac:inkMk id="101" creationId="{8D3A75D1-8E4C-B93D-D649-9548B760D9BA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102" creationId="{76D681E3-B6F2-421F-6895-ECD889E82109}"/>
          </ac:inkMkLst>
        </pc:inkChg>
        <pc:inkChg chg="add del mod">
          <ac:chgData name="Tim Cook" userId="d1c7cfb340f2c7ab" providerId="LiveId" clId="{A6B70064-4FA8-4C1E-85EF-0749B55C4154}" dt="2023-02-27T00:53:11.605" v="358"/>
          <ac:inkMkLst>
            <pc:docMk/>
            <pc:sldMk cId="3752983916" sldId="417"/>
            <ac:inkMk id="103" creationId="{16C24FB0-83D9-A5B9-DA64-76E710D69268}"/>
          </ac:inkMkLst>
        </pc:inkChg>
        <pc:inkChg chg="add del mod">
          <ac:chgData name="Tim Cook" userId="d1c7cfb340f2c7ab" providerId="LiveId" clId="{A6B70064-4FA8-4C1E-85EF-0749B55C4154}" dt="2023-02-27T00:53:11.605" v="355"/>
          <ac:inkMkLst>
            <pc:docMk/>
            <pc:sldMk cId="3752983916" sldId="417"/>
            <ac:inkMk id="104" creationId="{9A2ABE38-2CC1-4B48-F67E-59630E569AA4}"/>
          </ac:inkMkLst>
        </pc:inkChg>
        <pc:inkChg chg="add del mod">
          <ac:chgData name="Tim Cook" userId="d1c7cfb340f2c7ab" providerId="LiveId" clId="{A6B70064-4FA8-4C1E-85EF-0749B55C4154}" dt="2023-02-27T00:53:11.605" v="357"/>
          <ac:inkMkLst>
            <pc:docMk/>
            <pc:sldMk cId="3752983916" sldId="417"/>
            <ac:inkMk id="105" creationId="{949272B7-243F-25D7-3EE9-B302EAB43B11}"/>
          </ac:inkMkLst>
        </pc:inkChg>
        <pc:inkChg chg="add">
          <ac:chgData name="Tim Cook" userId="d1c7cfb340f2c7ab" providerId="LiveId" clId="{A6B70064-4FA8-4C1E-85EF-0749B55C4154}" dt="2023-02-27T00:51:52.486" v="311" actId="9405"/>
          <ac:inkMkLst>
            <pc:docMk/>
            <pc:sldMk cId="3752983916" sldId="417"/>
            <ac:inkMk id="107" creationId="{F9F4EBAB-31A6-F753-75C1-DED6B3AAAA77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8" creationId="{106A79BF-92FB-F7FC-0A8B-CF3E0CB73480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9" creationId="{879F1631-B024-3A83-45F2-E2B825471232}"/>
          </ac:inkMkLst>
        </pc:inkChg>
        <pc:inkChg chg="add del">
          <ac:chgData name="Tim Cook" userId="d1c7cfb340f2c7ab" providerId="LiveId" clId="{A6B70064-4FA8-4C1E-85EF-0749B55C4154}" dt="2023-02-27T00:52:10.182" v="316"/>
          <ac:inkMkLst>
            <pc:docMk/>
            <pc:sldMk cId="3752983916" sldId="417"/>
            <ac:inkMk id="111" creationId="{9BCA5794-081A-BDDD-4641-139F152220CF}"/>
          </ac:inkMkLst>
        </pc:inkChg>
        <pc:inkChg chg="add del mod">
          <ac:chgData name="Tim Cook" userId="d1c7cfb340f2c7ab" providerId="LiveId" clId="{A6B70064-4FA8-4C1E-85EF-0749B55C4154}" dt="2023-02-27T00:53:28.169" v="376"/>
          <ac:inkMkLst>
            <pc:docMk/>
            <pc:sldMk cId="3752983916" sldId="417"/>
            <ac:inkMk id="112" creationId="{CDAAEE87-356A-B48B-9EEE-5FE822E60EDE}"/>
          </ac:inkMkLst>
        </pc:inkChg>
        <pc:inkChg chg="add del mod">
          <ac:chgData name="Tim Cook" userId="d1c7cfb340f2c7ab" providerId="LiveId" clId="{A6B70064-4FA8-4C1E-85EF-0749B55C4154}" dt="2023-02-27T00:53:28.169" v="377"/>
          <ac:inkMkLst>
            <pc:docMk/>
            <pc:sldMk cId="3752983916" sldId="417"/>
            <ac:inkMk id="113" creationId="{52AF17F5-59A3-AC59-F4EB-B3B0498BC67D}"/>
          </ac:inkMkLst>
        </pc:inkChg>
        <pc:inkChg chg="add del mod">
          <ac:chgData name="Tim Cook" userId="d1c7cfb340f2c7ab" providerId="LiveId" clId="{A6B70064-4FA8-4C1E-85EF-0749B55C4154}" dt="2023-02-27T00:53:28.169" v="375"/>
          <ac:inkMkLst>
            <pc:docMk/>
            <pc:sldMk cId="3752983916" sldId="417"/>
            <ac:inkMk id="114" creationId="{ACA2DBBD-E3A7-CF90-1A75-8A41D21C19AB}"/>
          </ac:inkMkLst>
        </pc:inkChg>
        <pc:inkChg chg="add del mod">
          <ac:chgData name="Tim Cook" userId="d1c7cfb340f2c7ab" providerId="LiveId" clId="{A6B70064-4FA8-4C1E-85EF-0749B55C4154}" dt="2023-02-27T00:53:28.161" v="373"/>
          <ac:inkMkLst>
            <pc:docMk/>
            <pc:sldMk cId="3752983916" sldId="417"/>
            <ac:inkMk id="115" creationId="{AF3965D4-D225-9BF8-F143-97269C4DD582}"/>
          </ac:inkMkLst>
        </pc:inkChg>
        <pc:inkChg chg="add del mod">
          <ac:chgData name="Tim Cook" userId="d1c7cfb340f2c7ab" providerId="LiveId" clId="{A6B70064-4FA8-4C1E-85EF-0749B55C4154}" dt="2023-02-27T00:53:28.169" v="374"/>
          <ac:inkMkLst>
            <pc:docMk/>
            <pc:sldMk cId="3752983916" sldId="417"/>
            <ac:inkMk id="116" creationId="{644D7A13-029A-9691-AD2E-ECA624D2C79D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17" creationId="{6AB09BFB-4F51-7188-C277-F940EB047568}"/>
          </ac:inkMkLst>
        </pc:inkChg>
        <pc:inkChg chg="add del mod">
          <ac:chgData name="Tim Cook" userId="d1c7cfb340f2c7ab" providerId="LiveId" clId="{A6B70064-4FA8-4C1E-85EF-0749B55C4154}" dt="2023-02-27T00:53:19.870" v="368"/>
          <ac:inkMkLst>
            <pc:docMk/>
            <pc:sldMk cId="3752983916" sldId="417"/>
            <ac:inkMk id="118" creationId="{7A7B15D1-E285-036F-7EE2-AF4EF7C1BF6F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21" creationId="{A25C4DEB-093B-6C39-F4D8-086BDB08DAE2}"/>
          </ac:inkMkLst>
        </pc:inkChg>
        <pc:inkChg chg="add del mod">
          <ac:chgData name="Tim Cook" userId="d1c7cfb340f2c7ab" providerId="LiveId" clId="{A6B70064-4FA8-4C1E-85EF-0749B55C4154}" dt="2023-02-27T00:53:19.870" v="367"/>
          <ac:inkMkLst>
            <pc:docMk/>
            <pc:sldMk cId="3752983916" sldId="417"/>
            <ac:inkMk id="122" creationId="{DC99282D-1542-A032-9F78-C1AE9923AA89}"/>
          </ac:inkMkLst>
        </pc:inkChg>
        <pc:inkChg chg="add del">
          <ac:chgData name="Tim Cook" userId="d1c7cfb340f2c7ab" providerId="LiveId" clId="{A6B70064-4FA8-4C1E-85EF-0749B55C4154}" dt="2023-02-27T00:52:26.771" v="329"/>
          <ac:inkMkLst>
            <pc:docMk/>
            <pc:sldMk cId="3752983916" sldId="417"/>
            <ac:inkMk id="124" creationId="{FA45E56E-A958-22FB-2E61-5AC7C4128D22}"/>
          </ac:inkMkLst>
        </pc:inkChg>
        <pc:inkChg chg="add del">
          <ac:chgData name="Tim Cook" userId="d1c7cfb340f2c7ab" providerId="LiveId" clId="{A6B70064-4FA8-4C1E-85EF-0749B55C4154}" dt="2023-02-27T00:52:30.700" v="331"/>
          <ac:inkMkLst>
            <pc:docMk/>
            <pc:sldMk cId="3752983916" sldId="417"/>
            <ac:inkMk id="125" creationId="{3E16649F-C247-5A07-F4A8-0D01119F00E5}"/>
          </ac:inkMkLst>
        </pc:inkChg>
        <pc:inkChg chg="add">
          <ac:chgData name="Tim Cook" userId="d1c7cfb340f2c7ab" providerId="LiveId" clId="{A6B70064-4FA8-4C1E-85EF-0749B55C4154}" dt="2023-02-27T00:52:33.418" v="332" actId="9405"/>
          <ac:inkMkLst>
            <pc:docMk/>
            <pc:sldMk cId="3752983916" sldId="417"/>
            <ac:inkMk id="126" creationId="{FB1FEE18-A167-B9D8-772C-3D6527E11B4F}"/>
          </ac:inkMkLst>
        </pc:inkChg>
        <pc:inkChg chg="add del">
          <ac:chgData name="Tim Cook" userId="d1c7cfb340f2c7ab" providerId="LiveId" clId="{A6B70064-4FA8-4C1E-85EF-0749B55C4154}" dt="2023-02-27T00:54:04.806" v="398"/>
          <ac:inkMkLst>
            <pc:docMk/>
            <pc:sldMk cId="3752983916" sldId="417"/>
            <ac:inkMk id="127" creationId="{DA321FAC-E67A-21D9-43DF-46F73D15F79D}"/>
          </ac:inkMkLst>
        </pc:inkChg>
        <pc:inkChg chg="add del">
          <ac:chgData name="Tim Cook" userId="d1c7cfb340f2c7ab" providerId="LiveId" clId="{A6B70064-4FA8-4C1E-85EF-0749B55C4154}" dt="2023-02-27T00:52:38.393" v="337"/>
          <ac:inkMkLst>
            <pc:docMk/>
            <pc:sldMk cId="3752983916" sldId="417"/>
            <ac:inkMk id="128" creationId="{6E053D22-F744-E0B3-9F6D-CFDBC2A78DCD}"/>
          </ac:inkMkLst>
        </pc:inkChg>
        <pc:inkChg chg="add del">
          <ac:chgData name="Tim Cook" userId="d1c7cfb340f2c7ab" providerId="LiveId" clId="{A6B70064-4FA8-4C1E-85EF-0749B55C4154}" dt="2023-02-27T00:52:38.390" v="336"/>
          <ac:inkMkLst>
            <pc:docMk/>
            <pc:sldMk cId="3752983916" sldId="417"/>
            <ac:inkMk id="129" creationId="{45FD0B1C-1049-5CEF-72BE-150A884B73DF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0" creationId="{B008BB4E-4A7A-1558-9676-402763889E3A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1" creationId="{26072657-A512-A352-E1B9-4D945C944C7B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2" creationId="{1A5DBA30-BC70-0B5C-2321-33E84E4ACB1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4" creationId="{0FAED934-8BAB-C9E5-413D-645F883919B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5" creationId="{5E6FCA87-0B16-B76C-4A55-947E75D39E1F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7" creationId="{F62CBE3F-766E-904E-05FA-8ADC95B43F5D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8" creationId="{7877AF7F-94D4-B685-67F3-775424CC69AA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9" creationId="{69CEA093-29E1-E55C-10CB-9AD651B4D72E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1" creationId="{71BE2E3E-EEB0-8D35-8B84-99AA1AC59A71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2" creationId="{322146AA-9EA4-606F-1B3D-2A6EAE767F52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3" creationId="{4AC01C7C-1B24-969A-0320-2168001342F8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4" creationId="{995F3E25-29B2-E653-80A8-10D53D012C1A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5" creationId="{95242103-84C5-736A-787A-FD116D6F0363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6" creationId="{6F403BA9-0236-BA47-8B13-EB1F31F0F42C}"/>
          </ac:inkMkLst>
        </pc:inkChg>
        <pc:inkChg chg="add">
          <ac:chgData name="Tim Cook" userId="d1c7cfb340f2c7ab" providerId="LiveId" clId="{A6B70064-4FA8-4C1E-85EF-0749B55C4154}" dt="2023-02-27T00:53:21.652" v="369" actId="9405"/>
          <ac:inkMkLst>
            <pc:docMk/>
            <pc:sldMk cId="3752983916" sldId="417"/>
            <ac:inkMk id="149" creationId="{43D478F2-FFD1-5F9E-1500-39F0440A8845}"/>
          </ac:inkMkLst>
        </pc:inkChg>
        <pc:inkChg chg="add del">
          <ac:chgData name="Tim Cook" userId="d1c7cfb340f2c7ab" providerId="LiveId" clId="{A6B70064-4FA8-4C1E-85EF-0749B55C4154}" dt="2023-02-27T00:53:24.029" v="371"/>
          <ac:inkMkLst>
            <pc:docMk/>
            <pc:sldMk cId="3752983916" sldId="417"/>
            <ac:inkMk id="150" creationId="{75BB3E2C-ECD7-33FC-4275-DDA73133EA1E}"/>
          </ac:inkMkLst>
        </pc:inkChg>
        <pc:inkChg chg="add">
          <ac:chgData name="Tim Cook" userId="d1c7cfb340f2c7ab" providerId="LiveId" clId="{A6B70064-4FA8-4C1E-85EF-0749B55C4154}" dt="2023-02-27T00:53:25.469" v="372" actId="9405"/>
          <ac:inkMkLst>
            <pc:docMk/>
            <pc:sldMk cId="3752983916" sldId="417"/>
            <ac:inkMk id="151" creationId="{CCDF90F5-92B4-04C5-604D-AF77516201BC}"/>
          </ac:inkMkLst>
        </pc:inkChg>
        <pc:inkChg chg="add del mod">
          <ac:chgData name="Tim Cook" userId="d1c7cfb340f2c7ab" providerId="LiveId" clId="{A6B70064-4FA8-4C1E-85EF-0749B55C4154}" dt="2023-02-27T00:53:34.167" v="380"/>
          <ac:inkMkLst>
            <pc:docMk/>
            <pc:sldMk cId="3752983916" sldId="417"/>
            <ac:inkMk id="152" creationId="{9B7207D2-847A-2681-7DD4-41B75C4D85B3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4" creationId="{8C7E723C-8636-1BF9-4F99-C4CCAD37156B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6" creationId="{931E943C-8A1E-B549-C497-F1F00A412670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8" creationId="{9573F987-4B81-76A7-0917-BD72C29B2F78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9" creationId="{4E374880-292B-2CED-B16B-E16420EB2566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0" creationId="{6DB0EC91-03D5-93A7-1762-865832209917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1" creationId="{AA5B840A-1DE1-5C9A-46BE-78DD8B5CA6C4}"/>
          </ac:inkMkLst>
        </pc:inkChg>
        <pc:inkChg chg="add del">
          <ac:chgData name="Tim Cook" userId="d1c7cfb340f2c7ab" providerId="LiveId" clId="{A6B70064-4FA8-4C1E-85EF-0749B55C4154}" dt="2023-02-27T00:53:54.630" v="391"/>
          <ac:inkMkLst>
            <pc:docMk/>
            <pc:sldMk cId="3752983916" sldId="417"/>
            <ac:inkMk id="163" creationId="{11940E9A-054C-B2F4-13DF-9CDD5CC2BE3C}"/>
          </ac:inkMkLst>
        </pc:inkChg>
        <pc:inkChg chg="add del">
          <ac:chgData name="Tim Cook" userId="d1c7cfb340f2c7ab" providerId="LiveId" clId="{A6B70064-4FA8-4C1E-85EF-0749B55C4154}" dt="2023-02-27T00:53:59.870" v="393"/>
          <ac:inkMkLst>
            <pc:docMk/>
            <pc:sldMk cId="3752983916" sldId="417"/>
            <ac:inkMk id="164" creationId="{81C35DC9-9C47-FF23-3961-0A9D9F26FC02}"/>
          </ac:inkMkLst>
        </pc:inkChg>
        <pc:inkChg chg="add del">
          <ac:chgData name="Tim Cook" userId="d1c7cfb340f2c7ab" providerId="LiveId" clId="{A6B70064-4FA8-4C1E-85EF-0749B55C4154}" dt="2023-02-27T00:54:05.937" v="399"/>
          <ac:inkMkLst>
            <pc:docMk/>
            <pc:sldMk cId="3752983916" sldId="417"/>
            <ac:inkMk id="165" creationId="{060A1DCF-93BA-9DCB-6D4F-D7D3A3A72780}"/>
          </ac:inkMkLst>
        </pc:inkChg>
        <pc:inkChg chg="add del">
          <ac:chgData name="Tim Cook" userId="d1c7cfb340f2c7ab" providerId="LiveId" clId="{A6B70064-4FA8-4C1E-85EF-0749B55C4154}" dt="2023-02-27T00:54:09.765" v="401"/>
          <ac:inkMkLst>
            <pc:docMk/>
            <pc:sldMk cId="3752983916" sldId="417"/>
            <ac:inkMk id="166" creationId="{3B21E693-9D47-95BF-732F-881C383DDB0E}"/>
          </ac:inkMkLst>
        </pc:inkChg>
        <pc:inkChg chg="add">
          <ac:chgData name="Tim Cook" userId="d1c7cfb340f2c7ab" providerId="LiveId" clId="{A6B70064-4FA8-4C1E-85EF-0749B55C4154}" dt="2023-02-27T00:54:11.877" v="402" actId="9405"/>
          <ac:inkMkLst>
            <pc:docMk/>
            <pc:sldMk cId="3752983916" sldId="417"/>
            <ac:inkMk id="167" creationId="{EFA413A8-52C7-7294-C1C1-481969BEEF57}"/>
          </ac:inkMkLst>
        </pc:inkChg>
      </pc:sldChg>
      <pc:sldChg chg="addSp delSp modSp mod">
        <pc:chgData name="Tim Cook" userId="d1c7cfb340f2c7ab" providerId="LiveId" clId="{A6B70064-4FA8-4C1E-85EF-0749B55C4154}" dt="2023-02-27T00:56:54.085" v="510" actId="9405"/>
        <pc:sldMkLst>
          <pc:docMk/>
          <pc:sldMk cId="1686455727" sldId="418"/>
        </pc:sldMkLst>
        <pc:grpChg chg="del mod">
          <ac:chgData name="Tim Cook" userId="d1c7cfb340f2c7ab" providerId="LiveId" clId="{A6B70064-4FA8-4C1E-85EF-0749B55C4154}" dt="2023-02-27T00:54:31.153" v="406"/>
          <ac:grpSpMkLst>
            <pc:docMk/>
            <pc:sldMk cId="1686455727" sldId="418"/>
            <ac:grpSpMk id="5" creationId="{BA8B871E-CDB6-7984-3E06-BAF0A0E877C2}"/>
          </ac:grpSpMkLst>
        </pc:grpChg>
        <pc:grpChg chg="del mod">
          <ac:chgData name="Tim Cook" userId="d1c7cfb340f2c7ab" providerId="LiveId" clId="{A6B70064-4FA8-4C1E-85EF-0749B55C4154}" dt="2023-02-27T00:54:44.427" v="414"/>
          <ac:grpSpMkLst>
            <pc:docMk/>
            <pc:sldMk cId="1686455727" sldId="418"/>
            <ac:grpSpMk id="10" creationId="{6EB318BF-8BBC-658D-1614-AB1F0DB08D98}"/>
          </ac:grpSpMkLst>
        </pc:grpChg>
        <pc:grpChg chg="del mod">
          <ac:chgData name="Tim Cook" userId="d1c7cfb340f2c7ab" providerId="LiveId" clId="{A6B70064-4FA8-4C1E-85EF-0749B55C4154}" dt="2023-02-27T00:54:49.074" v="415"/>
          <ac:grpSpMkLst>
            <pc:docMk/>
            <pc:sldMk cId="1686455727" sldId="418"/>
            <ac:grpSpMk id="12" creationId="{C5F57006-E5C7-C098-50FA-374CE005B827}"/>
          </ac:grpSpMkLst>
        </pc:grpChg>
        <pc:grpChg chg="del 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5" creationId="{42641D5E-05DE-A407-DB68-C5F64E046CF0}"/>
          </ac:grpSpMkLst>
        </pc:grpChg>
        <pc:grpChg chg="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7" creationId="{4D8C9E49-5BE0-3C48-E5A9-A0E949634B59}"/>
          </ac:grpSpMkLst>
        </pc:grpChg>
        <pc:grpChg chg="mod">
          <ac:chgData name="Tim Cook" userId="d1c7cfb340f2c7ab" providerId="LiveId" clId="{A6B70064-4FA8-4C1E-85EF-0749B55C4154}" dt="2023-02-27T00:55:07.857" v="432"/>
          <ac:grpSpMkLst>
            <pc:docMk/>
            <pc:sldMk cId="1686455727" sldId="418"/>
            <ac:grpSpMk id="24" creationId="{BB3F9816-F9DF-6637-B253-7DF9E722D888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5" creationId="{31E41E53-7802-528D-E647-EDD85D4BACD9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6" creationId="{B649E701-6BB0-F077-E1DA-833CA24CCCE0}"/>
          </ac:grpSpMkLst>
        </pc:grpChg>
        <pc:grpChg chg="mod">
          <ac:chgData name="Tim Cook" userId="d1c7cfb340f2c7ab" providerId="LiveId" clId="{A6B70064-4FA8-4C1E-85EF-0749B55C4154}" dt="2023-02-27T00:55:39.620" v="471"/>
          <ac:grpSpMkLst>
            <pc:docMk/>
            <pc:sldMk cId="1686455727" sldId="418"/>
            <ac:grpSpMk id="56" creationId="{37B737B2-6CD9-DFD7-13C4-010C9F8DC06B}"/>
          </ac:grpSpMkLst>
        </pc:grpChg>
        <pc:grpChg chg="del mod">
          <ac:chgData name="Tim Cook" userId="d1c7cfb340f2c7ab" providerId="LiveId" clId="{A6B70064-4FA8-4C1E-85EF-0749B55C4154}" dt="2023-02-27T00:56:29.370" v="490"/>
          <ac:grpSpMkLst>
            <pc:docMk/>
            <pc:sldMk cId="1686455727" sldId="418"/>
            <ac:grpSpMk id="68" creationId="{2C0CAC33-DA0F-51EB-14A1-DBAAA3907256}"/>
          </ac:grpSpMkLst>
        </pc:grpChg>
        <pc:grpChg chg="del mod">
          <ac:chgData name="Tim Cook" userId="d1c7cfb340f2c7ab" providerId="LiveId" clId="{A6B70064-4FA8-4C1E-85EF-0749B55C4154}" dt="2023-02-27T00:56:39.566" v="499"/>
          <ac:grpSpMkLst>
            <pc:docMk/>
            <pc:sldMk cId="1686455727" sldId="418"/>
            <ac:grpSpMk id="73" creationId="{D97A0091-E3AB-B7FD-0C1B-29047A5B905C}"/>
          </ac:grpSpMkLst>
        </pc:grpChg>
        <pc:grpChg chg="mod">
          <ac:chgData name="Tim Cook" userId="d1c7cfb340f2c7ab" providerId="LiveId" clId="{A6B70064-4FA8-4C1E-85EF-0749B55C4154}" dt="2023-02-27T00:56:42.937" v="504"/>
          <ac:grpSpMkLst>
            <pc:docMk/>
            <pc:sldMk cId="1686455727" sldId="418"/>
            <ac:grpSpMk id="78" creationId="{2F6D1D4E-B30C-47F0-1F59-CDD82F0B9645}"/>
          </ac:grpSpMkLst>
        </pc:grpChg>
        <pc:grpChg chg="mod">
          <ac:chgData name="Tim Cook" userId="d1c7cfb340f2c7ab" providerId="LiveId" clId="{A6B70064-4FA8-4C1E-85EF-0749B55C4154}" dt="2023-02-27T00:56:48.693" v="509"/>
          <ac:grpSpMkLst>
            <pc:docMk/>
            <pc:sldMk cId="1686455727" sldId="418"/>
            <ac:grpSpMk id="82" creationId="{27621DE5-57E3-DD35-DAEA-23ECDD3C6F1F}"/>
          </ac:grpSpMkLst>
        </pc:grp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3" creationId="{30003E67-42D8-FA19-05C4-BCB0C7E6ADF9}"/>
          </ac:inkMkLst>
        </pc:inkChg>
        <pc:inkChg chg="add del mod">
          <ac:chgData name="Tim Cook" userId="d1c7cfb340f2c7ab" providerId="LiveId" clId="{A6B70064-4FA8-4C1E-85EF-0749B55C4154}" dt="2023-02-27T00:54:31.153" v="406"/>
          <ac:inkMkLst>
            <pc:docMk/>
            <pc:sldMk cId="1686455727" sldId="418"/>
            <ac:inkMk id="4" creationId="{A63A4751-0854-5728-B88A-8463121ED530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6" creationId="{5472A698-D9B9-C5A1-670F-13D3F2BE5ECA}"/>
          </ac:inkMkLst>
        </pc:inkChg>
        <pc:inkChg chg="add del">
          <ac:chgData name="Tim Cook" userId="d1c7cfb340f2c7ab" providerId="LiveId" clId="{A6B70064-4FA8-4C1E-85EF-0749B55C4154}" dt="2023-02-27T00:54:36.937" v="409"/>
          <ac:inkMkLst>
            <pc:docMk/>
            <pc:sldMk cId="1686455727" sldId="418"/>
            <ac:inkMk id="7" creationId="{DA06B54F-8CC6-2092-0B4C-FADD15F2745C}"/>
          </ac:inkMkLst>
        </pc:inkChg>
        <pc:inkChg chg="add del mod">
          <ac:chgData name="Tim Cook" userId="d1c7cfb340f2c7ab" providerId="LiveId" clId="{A6B70064-4FA8-4C1E-85EF-0749B55C4154}" dt="2023-02-27T00:54:49.082" v="417"/>
          <ac:inkMkLst>
            <pc:docMk/>
            <pc:sldMk cId="1686455727" sldId="418"/>
            <ac:inkMk id="8" creationId="{5C566DA5-5376-17DA-BBDF-63CCF382144E}"/>
          </ac:inkMkLst>
        </pc:inkChg>
        <pc:inkChg chg="add del mod">
          <ac:chgData name="Tim Cook" userId="d1c7cfb340f2c7ab" providerId="LiveId" clId="{A6B70064-4FA8-4C1E-85EF-0749B55C4154}" dt="2023-02-27T00:54:49.082" v="416"/>
          <ac:inkMkLst>
            <pc:docMk/>
            <pc:sldMk cId="1686455727" sldId="418"/>
            <ac:inkMk id="9" creationId="{10BE4080-CAE2-98B6-18F3-DF6F7B35C770}"/>
          </ac:inkMkLst>
        </pc:inkChg>
        <pc:inkChg chg="add del mod">
          <ac:chgData name="Tim Cook" userId="d1c7cfb340f2c7ab" providerId="LiveId" clId="{A6B70064-4FA8-4C1E-85EF-0749B55C4154}" dt="2023-02-27T00:54:49.074" v="415"/>
          <ac:inkMkLst>
            <pc:docMk/>
            <pc:sldMk cId="1686455727" sldId="418"/>
            <ac:inkMk id="11" creationId="{63D0C5F8-D9E9-70A6-0940-92FE831996F2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3" creationId="{D6CB0871-F8C6-9736-C008-C15ECD14099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4" creationId="{9428ABA7-81C9-5229-9DCD-8FA485204244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6" creationId="{26DF58DA-0745-53CD-EB96-32C91801AAE8}"/>
          </ac:inkMkLst>
        </pc:inkChg>
        <pc:inkChg chg="add del">
          <ac:chgData name="Tim Cook" userId="d1c7cfb340f2c7ab" providerId="LiveId" clId="{A6B70064-4FA8-4C1E-85EF-0749B55C4154}" dt="2023-02-27T00:55:01.896" v="425"/>
          <ac:inkMkLst>
            <pc:docMk/>
            <pc:sldMk cId="1686455727" sldId="418"/>
            <ac:inkMk id="18" creationId="{43D209D3-9D07-AE20-0487-C6A97E9DF081}"/>
          </ac:inkMkLst>
        </pc:inkChg>
        <pc:inkChg chg="add del">
          <ac:chgData name="Tim Cook" userId="d1c7cfb340f2c7ab" providerId="LiveId" clId="{A6B70064-4FA8-4C1E-85EF-0749B55C4154}" dt="2023-02-27T00:55:01.896" v="426"/>
          <ac:inkMkLst>
            <pc:docMk/>
            <pc:sldMk cId="1686455727" sldId="418"/>
            <ac:inkMk id="19" creationId="{64ACDBCC-4696-502A-2B5C-435BE809F56C}"/>
          </ac:inkMkLst>
        </pc:inkChg>
        <pc:inkChg chg="add del">
          <ac:chgData name="Tim Cook" userId="d1c7cfb340f2c7ab" providerId="LiveId" clId="{A6B70064-4FA8-4C1E-85EF-0749B55C4154}" dt="2023-02-27T00:55:04.246" v="428"/>
          <ac:inkMkLst>
            <pc:docMk/>
            <pc:sldMk cId="1686455727" sldId="418"/>
            <ac:inkMk id="20" creationId="{14C74EB7-5D08-ADCC-F0DD-FEE07E51AB8A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1" creationId="{8C6E8399-3935-B544-2461-110905654DC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2" creationId="{1A812316-5D78-12F7-1981-6EC03B795A08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3" creationId="{8CB7669D-3BB6-C383-E782-F47FF33979F7}"/>
          </ac:inkMkLst>
        </pc:inkChg>
        <pc:inkChg chg="add del">
          <ac:chgData name="Tim Cook" userId="d1c7cfb340f2c7ab" providerId="LiveId" clId="{A6B70064-4FA8-4C1E-85EF-0749B55C4154}" dt="2023-02-27T00:55:25.830" v="442"/>
          <ac:inkMkLst>
            <pc:docMk/>
            <pc:sldMk cId="1686455727" sldId="418"/>
            <ac:inkMk id="25" creationId="{6DDDABEF-65C6-7BF2-5194-B53E8E7728DB}"/>
          </ac:inkMkLst>
        </pc:inkChg>
        <pc:inkChg chg="add del">
          <ac:chgData name="Tim Cook" userId="d1c7cfb340f2c7ab" providerId="LiveId" clId="{A6B70064-4FA8-4C1E-85EF-0749B55C4154}" dt="2023-02-27T00:55:25.830" v="444"/>
          <ac:inkMkLst>
            <pc:docMk/>
            <pc:sldMk cId="1686455727" sldId="418"/>
            <ac:inkMk id="26" creationId="{99279883-51B8-33A9-DAFE-77E6A22FF7C7}"/>
          </ac:inkMkLst>
        </pc:inkChg>
        <pc:inkChg chg="add del">
          <ac:chgData name="Tim Cook" userId="d1c7cfb340f2c7ab" providerId="LiveId" clId="{A6B70064-4FA8-4C1E-85EF-0749B55C4154}" dt="2023-02-27T00:55:25.830" v="447"/>
          <ac:inkMkLst>
            <pc:docMk/>
            <pc:sldMk cId="1686455727" sldId="418"/>
            <ac:inkMk id="27" creationId="{09DED293-A1E1-F87D-70B1-869E2DD80CA9}"/>
          </ac:inkMkLst>
        </pc:inkChg>
        <pc:inkChg chg="add del">
          <ac:chgData name="Tim Cook" userId="d1c7cfb340f2c7ab" providerId="LiveId" clId="{A6B70064-4FA8-4C1E-85EF-0749B55C4154}" dt="2023-02-27T00:55:25.830" v="445"/>
          <ac:inkMkLst>
            <pc:docMk/>
            <pc:sldMk cId="1686455727" sldId="418"/>
            <ac:inkMk id="28" creationId="{0EDEACAE-7EBA-08D8-E08D-7C1750958543}"/>
          </ac:inkMkLst>
        </pc:inkChg>
        <pc:inkChg chg="add del">
          <ac:chgData name="Tim Cook" userId="d1c7cfb340f2c7ab" providerId="LiveId" clId="{A6B70064-4FA8-4C1E-85EF-0749B55C4154}" dt="2023-02-27T00:55:25.830" v="443"/>
          <ac:inkMkLst>
            <pc:docMk/>
            <pc:sldMk cId="1686455727" sldId="418"/>
            <ac:inkMk id="29" creationId="{FEBCDC2B-8D61-8385-F963-6735B2238304}"/>
          </ac:inkMkLst>
        </pc:inkChg>
        <pc:inkChg chg="add del">
          <ac:chgData name="Tim Cook" userId="d1c7cfb340f2c7ab" providerId="LiveId" clId="{A6B70064-4FA8-4C1E-85EF-0749B55C4154}" dt="2023-02-27T00:55:25.830" v="441"/>
          <ac:inkMkLst>
            <pc:docMk/>
            <pc:sldMk cId="1686455727" sldId="418"/>
            <ac:inkMk id="30" creationId="{08DF2CAE-42DC-7D13-478E-C57DC618769C}"/>
          </ac:inkMkLst>
        </pc:inkChg>
        <pc:inkChg chg="add del">
          <ac:chgData name="Tim Cook" userId="d1c7cfb340f2c7ab" providerId="LiveId" clId="{A6B70064-4FA8-4C1E-85EF-0749B55C4154}" dt="2023-02-27T00:55:25.830" v="446"/>
          <ac:inkMkLst>
            <pc:docMk/>
            <pc:sldMk cId="1686455727" sldId="418"/>
            <ac:inkMk id="31" creationId="{C857D046-4D28-217E-B814-219950A9675A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2" creationId="{5B687C16-1890-AF69-CD58-3AC95FC10FF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3" creationId="{EA0E3F4B-DA34-DF37-94F1-24EDA9C7363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4" creationId="{46C559BB-7DFB-4B55-61D3-11536DC33D48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5" creationId="{A4526CA4-1DD1-5F9E-4AB1-62BAB7A004B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6" creationId="{8B393F3C-31F2-C8DC-05D5-5E26588BA3F7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7" creationId="{D45173A8-77AE-41FC-141C-A4511A78B24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8" creationId="{806DF028-7F70-01EE-9027-79676005DF3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9" creationId="{100A7C2E-207A-6A60-CA16-27F51E5B7B39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0" creationId="{681F0D1D-87FC-9273-7FC3-B6D836687D70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1" creationId="{0537802E-3299-53CB-065B-818CEE986CB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2" creationId="{9638814D-CB0C-64A6-98ED-8181D1D231E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3" creationId="{E6AAD847-6449-FAE9-3A96-56E635D656EE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4" creationId="{FA65C6BD-A4CB-5FD0-7890-7E07AC99C3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7" creationId="{02B733D6-6001-1116-778C-B833D28665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8" creationId="{01CF4A40-20F6-A270-C419-2E12E5E360C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9" creationId="{1F206E71-16C1-0C5F-6113-9BBEB107854A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0" creationId="{7C5B5549-EF5A-2D32-59F1-B15F1373A20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1" creationId="{CD7CF597-BF24-D545-C55F-F8C83C36AE9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2" creationId="{13A3AF46-9617-2B30-9413-6E4798DB1E0E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3" creationId="{AE4A6F5F-F01A-727C-3259-E95227FED8E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4" creationId="{616799FF-3BA7-279B-68DA-D8910A0C6638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5" creationId="{4A2553B0-B698-9066-20D0-8322214BCDE1}"/>
          </ac:inkMkLst>
        </pc:inkChg>
        <pc:inkChg chg="add del">
          <ac:chgData name="Tim Cook" userId="d1c7cfb340f2c7ab" providerId="LiveId" clId="{A6B70064-4FA8-4C1E-85EF-0749B55C4154}" dt="2023-02-27T00:55:41.210" v="473"/>
          <ac:inkMkLst>
            <pc:docMk/>
            <pc:sldMk cId="1686455727" sldId="418"/>
            <ac:inkMk id="57" creationId="{7C1C0543-150A-F7A8-A32E-A90940C3A638}"/>
          </ac:inkMkLst>
        </pc:inkChg>
        <pc:inkChg chg="add del">
          <ac:chgData name="Tim Cook" userId="d1c7cfb340f2c7ab" providerId="LiveId" clId="{A6B70064-4FA8-4C1E-85EF-0749B55C4154}" dt="2023-02-27T00:55:44.959" v="475"/>
          <ac:inkMkLst>
            <pc:docMk/>
            <pc:sldMk cId="1686455727" sldId="418"/>
            <ac:inkMk id="58" creationId="{F85C108C-7616-A58A-EEAA-B8C1A32B1C5F}"/>
          </ac:inkMkLst>
        </pc:inkChg>
        <pc:inkChg chg="add del">
          <ac:chgData name="Tim Cook" userId="d1c7cfb340f2c7ab" providerId="LiveId" clId="{A6B70064-4FA8-4C1E-85EF-0749B55C4154}" dt="2023-02-27T00:55:50.103" v="477"/>
          <ac:inkMkLst>
            <pc:docMk/>
            <pc:sldMk cId="1686455727" sldId="418"/>
            <ac:inkMk id="59" creationId="{32E616F4-0BC0-C781-4141-0655B0F0DD9E}"/>
          </ac:inkMkLst>
        </pc:inkChg>
        <pc:inkChg chg="add del">
          <ac:chgData name="Tim Cook" userId="d1c7cfb340f2c7ab" providerId="LiveId" clId="{A6B70064-4FA8-4C1E-85EF-0749B55C4154}" dt="2023-02-27T00:55:54.134" v="479"/>
          <ac:inkMkLst>
            <pc:docMk/>
            <pc:sldMk cId="1686455727" sldId="418"/>
            <ac:inkMk id="60" creationId="{10E6189E-8587-B829-E436-5BF7B4BB9657}"/>
          </ac:inkMkLst>
        </pc:inkChg>
        <pc:inkChg chg="add del">
          <ac:chgData name="Tim Cook" userId="d1c7cfb340f2c7ab" providerId="LiveId" clId="{A6B70064-4FA8-4C1E-85EF-0749B55C4154}" dt="2023-02-27T00:55:57.874" v="481"/>
          <ac:inkMkLst>
            <pc:docMk/>
            <pc:sldMk cId="1686455727" sldId="418"/>
            <ac:inkMk id="61" creationId="{20A7CA7D-2C8E-2084-9219-31FD194BBA83}"/>
          </ac:inkMkLst>
        </pc:inkChg>
        <pc:inkChg chg="add del">
          <ac:chgData name="Tim Cook" userId="d1c7cfb340f2c7ab" providerId="LiveId" clId="{A6B70064-4FA8-4C1E-85EF-0749B55C4154}" dt="2023-02-27T00:56:04.826" v="483"/>
          <ac:inkMkLst>
            <pc:docMk/>
            <pc:sldMk cId="1686455727" sldId="418"/>
            <ac:inkMk id="62" creationId="{2CFE5B5A-E8BB-8957-2845-E3BC36DC1964}"/>
          </ac:inkMkLst>
        </pc:inkChg>
        <pc:inkChg chg="add">
          <ac:chgData name="Tim Cook" userId="d1c7cfb340f2c7ab" providerId="LiveId" clId="{A6B70064-4FA8-4C1E-85EF-0749B55C4154}" dt="2023-02-27T00:56:07.765" v="484" actId="9405"/>
          <ac:inkMkLst>
            <pc:docMk/>
            <pc:sldMk cId="1686455727" sldId="418"/>
            <ac:inkMk id="63" creationId="{096AC572-69D2-7AAB-3124-4FD972ABE989}"/>
          </ac:inkMkLst>
        </pc:inkChg>
        <pc:inkChg chg="add">
          <ac:chgData name="Tim Cook" userId="d1c7cfb340f2c7ab" providerId="LiveId" clId="{A6B70064-4FA8-4C1E-85EF-0749B55C4154}" dt="2023-02-27T00:56:09.313" v="485" actId="9405"/>
          <ac:inkMkLst>
            <pc:docMk/>
            <pc:sldMk cId="1686455727" sldId="418"/>
            <ac:inkMk id="64" creationId="{FE0249B4-2ED4-1BD9-82DC-096E4ADFEBF7}"/>
          </ac:inkMkLst>
        </pc:inkChg>
        <pc:inkChg chg="add">
          <ac:chgData name="Tim Cook" userId="d1c7cfb340f2c7ab" providerId="LiveId" clId="{A6B70064-4FA8-4C1E-85EF-0749B55C4154}" dt="2023-02-27T00:56:10.232" v="486" actId="9405"/>
          <ac:inkMkLst>
            <pc:docMk/>
            <pc:sldMk cId="1686455727" sldId="418"/>
            <ac:inkMk id="65" creationId="{EAF2B723-1A5E-9D5D-6225-98EE9670861B}"/>
          </ac:inkMkLst>
        </pc:inkChg>
        <pc:inkChg chg="add del mod">
          <ac:chgData name="Tim Cook" userId="d1c7cfb340f2c7ab" providerId="LiveId" clId="{A6B70064-4FA8-4C1E-85EF-0749B55C4154}" dt="2023-02-27T00:56:29.370" v="490"/>
          <ac:inkMkLst>
            <pc:docMk/>
            <pc:sldMk cId="1686455727" sldId="418"/>
            <ac:inkMk id="66" creationId="{7428B1A5-6D34-B991-08D9-D6F270594BCC}"/>
          </ac:inkMkLst>
        </pc:inkChg>
        <pc:inkChg chg="add del mod">
          <ac:chgData name="Tim Cook" userId="d1c7cfb340f2c7ab" providerId="LiveId" clId="{A6B70064-4FA8-4C1E-85EF-0749B55C4154}" dt="2023-02-27T00:56:29.370" v="491"/>
          <ac:inkMkLst>
            <pc:docMk/>
            <pc:sldMk cId="1686455727" sldId="418"/>
            <ac:inkMk id="67" creationId="{515CC4DB-8A75-C620-98BF-3A770F887F28}"/>
          </ac:inkMkLst>
        </pc:inkChg>
        <pc:inkChg chg="add del">
          <ac:chgData name="Tim Cook" userId="d1c7cfb340f2c7ab" providerId="LiveId" clId="{A6B70064-4FA8-4C1E-85EF-0749B55C4154}" dt="2023-02-27T00:56:32.623" v="494"/>
          <ac:inkMkLst>
            <pc:docMk/>
            <pc:sldMk cId="1686455727" sldId="418"/>
            <ac:inkMk id="69" creationId="{16991BB1-2551-1193-91EC-03304250E304}"/>
          </ac:inkMkLst>
        </pc:inkChg>
        <pc:inkChg chg="add del">
          <ac:chgData name="Tim Cook" userId="d1c7cfb340f2c7ab" providerId="LiveId" clId="{A6B70064-4FA8-4C1E-85EF-0749B55C4154}" dt="2023-02-27T00:56:32.623" v="495"/>
          <ac:inkMkLst>
            <pc:docMk/>
            <pc:sldMk cId="1686455727" sldId="418"/>
            <ac:inkMk id="70" creationId="{2ABF9773-DD3C-25B8-6ECF-624490EE5566}"/>
          </ac:inkMkLst>
        </pc:inkChg>
        <pc:inkChg chg="add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1" creationId="{AA331D73-34F0-1DFB-87C3-776156E7944D}"/>
          </ac:inkMkLst>
        </pc:inkChg>
        <pc:inkChg chg="add del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2" creationId="{B9EC5431-7A02-BA67-9911-19EAD9DCC70A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4" creationId="{EE1BB4BD-D500-C9E6-8FF2-BF9D082FBD47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5" creationId="{06CDBA2F-BC2D-EE3C-B740-B4AD57B2DD8B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6" creationId="{6D7ADC94-D49E-98FD-1671-67371C1D9D6B}"/>
          </ac:inkMkLst>
        </pc:inkChg>
        <pc:inkChg chg="add del">
          <ac:chgData name="Tim Cook" userId="d1c7cfb340f2c7ab" providerId="LiveId" clId="{A6B70064-4FA8-4C1E-85EF-0749B55C4154}" dt="2023-02-27T00:56:43.828" v="505"/>
          <ac:inkMkLst>
            <pc:docMk/>
            <pc:sldMk cId="1686455727" sldId="418"/>
            <ac:inkMk id="77" creationId="{4874E8D4-7958-7398-9590-32061D91D083}"/>
          </ac:inkMkLst>
        </pc:inkChg>
        <pc:inkChg chg="add">
          <ac:chgData name="Tim Cook" userId="d1c7cfb340f2c7ab" providerId="LiveId" clId="{A6B70064-4FA8-4C1E-85EF-0749B55C4154}" dt="2023-02-27T00:56:45.178" v="506" actId="9405"/>
          <ac:inkMkLst>
            <pc:docMk/>
            <pc:sldMk cId="1686455727" sldId="418"/>
            <ac:inkMk id="79" creationId="{4449DDAD-65B9-03BE-BC70-B328B37C68A6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0" creationId="{968F3DC1-729C-85C8-B513-8760DC6388E9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1" creationId="{D975AF93-DB14-DAE0-DB0E-D842D413FDB6}"/>
          </ac:inkMkLst>
        </pc:inkChg>
        <pc:inkChg chg="add">
          <ac:chgData name="Tim Cook" userId="d1c7cfb340f2c7ab" providerId="LiveId" clId="{A6B70064-4FA8-4C1E-85EF-0749B55C4154}" dt="2023-02-27T00:56:54.085" v="510" actId="9405"/>
          <ac:inkMkLst>
            <pc:docMk/>
            <pc:sldMk cId="1686455727" sldId="418"/>
            <ac:inkMk id="83" creationId="{52532110-D0BB-EFF1-AAC2-421538FA9751}"/>
          </ac:inkMkLst>
        </pc:inkChg>
      </pc:sldChg>
      <pc:sldChg chg="addSp delSp modSp mod">
        <pc:chgData name="Tim Cook" userId="d1c7cfb340f2c7ab" providerId="LiveId" clId="{A6B70064-4FA8-4C1E-85EF-0749B55C4154}" dt="2023-02-27T14:28:09.539" v="753" actId="1076"/>
        <pc:sldMkLst>
          <pc:docMk/>
          <pc:sldMk cId="1665388161" sldId="419"/>
        </pc:sldMkLst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13" creationId="{4632086B-616D-5B2D-2216-32895FC7BF5A}"/>
          </ac:grpSpMkLst>
        </pc:grpChg>
        <pc:grpChg chg="del mod">
          <ac:chgData name="Tim Cook" userId="d1c7cfb340f2c7ab" providerId="LiveId" clId="{A6B70064-4FA8-4C1E-85EF-0749B55C4154}" dt="2023-02-27T00:59:19.529" v="614"/>
          <ac:grpSpMkLst>
            <pc:docMk/>
            <pc:sldMk cId="1665388161" sldId="419"/>
            <ac:grpSpMk id="35" creationId="{A6A2AE94-F940-2F1B-DEEB-AD9D607B01F3}"/>
          </ac:grpSpMkLst>
        </pc:grpChg>
        <pc:grpChg chg="del mod">
          <ac:chgData name="Tim Cook" userId="d1c7cfb340f2c7ab" providerId="LiveId" clId="{A6B70064-4FA8-4C1E-85EF-0749B55C4154}" dt="2023-02-27T00:59:19.529" v="612"/>
          <ac:grpSpMkLst>
            <pc:docMk/>
            <pc:sldMk cId="1665388161" sldId="419"/>
            <ac:grpSpMk id="48" creationId="{6C14B70B-F3E9-EC9B-EB8A-96BCB4497D32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62" creationId="{3FC3F31E-D6CE-00A3-7D91-F250E5FD6014}"/>
          </ac:grpSpMkLst>
        </pc:grpChg>
        <pc:grpChg chg="del mod">
          <ac:chgData name="Tim Cook" userId="d1c7cfb340f2c7ab" providerId="LiveId" clId="{A6B70064-4FA8-4C1E-85EF-0749B55C4154}" dt="2023-02-27T00:59:01.461" v="600"/>
          <ac:grpSpMkLst>
            <pc:docMk/>
            <pc:sldMk cId="1665388161" sldId="419"/>
            <ac:grpSpMk id="66" creationId="{80C45420-6A62-E6A9-65CA-9FBD20FC0E3E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71" creationId="{D7D5A5DE-3A8E-A803-12C3-5C6594A6B501}"/>
          </ac:grpSpMkLst>
        </pc:grpChg>
        <pc:grpChg chg="del mod">
          <ac:chgData name="Tim Cook" userId="d1c7cfb340f2c7ab" providerId="LiveId" clId="{A6B70064-4FA8-4C1E-85EF-0749B55C4154}" dt="2023-02-27T00:59:36.334" v="638"/>
          <ac:grpSpMkLst>
            <pc:docMk/>
            <pc:sldMk cId="1665388161" sldId="419"/>
            <ac:grpSpMk id="82" creationId="{EE9F44FC-A0FE-0F54-435A-42FC3F17F377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91" creationId="{7F5ABC99-6B6B-1C3E-5EF3-3AC2E14A6FFB}"/>
          </ac:grpSpMkLst>
        </pc:grpChg>
        <pc:inkChg chg="add del mod">
          <ac:chgData name="Tim Cook" userId="d1c7cfb340f2c7ab" providerId="LiveId" clId="{A6B70064-4FA8-4C1E-85EF-0749B55C4154}" dt="2023-02-27T00:57:27.909" v="522"/>
          <ac:inkMkLst>
            <pc:docMk/>
            <pc:sldMk cId="1665388161" sldId="419"/>
            <ac:inkMk id="3" creationId="{C36FEBEA-23FB-136C-8767-0B16F6B287EA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4" creationId="{B1953945-2D94-253F-6D13-11D7BD8088FD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5" creationId="{45E7DD65-F985-7094-3FBE-99C51AB9F5F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6" creationId="{282617E6-3DA4-D082-22AB-91FF7A1B7754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7" creationId="{C325AE43-0A2F-EC8B-8A38-32A7D9FF6EE5}"/>
          </ac:inkMkLst>
        </pc:inkChg>
        <pc:inkChg chg="add del mod">
          <ac:chgData name="Tim Cook" userId="d1c7cfb340f2c7ab" providerId="LiveId" clId="{A6B70064-4FA8-4C1E-85EF-0749B55C4154}" dt="2023-02-27T00:57:23.435" v="518"/>
          <ac:inkMkLst>
            <pc:docMk/>
            <pc:sldMk cId="1665388161" sldId="419"/>
            <ac:inkMk id="8" creationId="{3F802F4D-AE74-E78F-8859-C389B7871180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0" creationId="{017CFD2D-5185-B852-F660-D0DB535BD86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1" creationId="{ABA08389-FFA2-8EE1-FE58-3E665D643DDF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2" creationId="{2E457FD1-BD3F-C63D-15A8-34046BF1712F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14" creationId="{988B946D-5D01-050B-8D29-CA5D8D6B5A2B}"/>
          </ac:inkMkLst>
        </pc:inkChg>
        <pc:inkChg chg="add del mod">
          <ac:chgData name="Tim Cook" userId="d1c7cfb340f2c7ab" providerId="LiveId" clId="{A6B70064-4FA8-4C1E-85EF-0749B55C4154}" dt="2023-02-27T00:59:19.529" v="615"/>
          <ac:inkMkLst>
            <pc:docMk/>
            <pc:sldMk cId="1665388161" sldId="419"/>
            <ac:inkMk id="15" creationId="{0C333D82-A134-AFA3-BE94-B8EED161FC7F}"/>
          </ac:inkMkLst>
        </pc:inkChg>
        <pc:inkChg chg="add del">
          <ac:chgData name="Tim Cook" userId="d1c7cfb340f2c7ab" providerId="LiveId" clId="{A6B70064-4FA8-4C1E-85EF-0749B55C4154}" dt="2023-02-27T00:57:40.537" v="527"/>
          <ac:inkMkLst>
            <pc:docMk/>
            <pc:sldMk cId="1665388161" sldId="419"/>
            <ac:inkMk id="16" creationId="{51CE9A3C-8478-63ED-74BC-C83CA9B325C1}"/>
          </ac:inkMkLst>
        </pc:inkChg>
        <pc:inkChg chg="add del mod">
          <ac:chgData name="Tim Cook" userId="d1c7cfb340f2c7ab" providerId="LiveId" clId="{A6B70064-4FA8-4C1E-85EF-0749B55C4154}" dt="2023-02-27T00:59:19.529" v="608"/>
          <ac:inkMkLst>
            <pc:docMk/>
            <pc:sldMk cId="1665388161" sldId="419"/>
            <ac:inkMk id="17" creationId="{F5FF06BC-BEDE-ACA3-15CB-B19A3F01C907}"/>
          </ac:inkMkLst>
        </pc:inkChg>
        <pc:inkChg chg="add del">
          <ac:chgData name="Tim Cook" userId="d1c7cfb340f2c7ab" providerId="LiveId" clId="{A6B70064-4FA8-4C1E-85EF-0749B55C4154}" dt="2023-02-27T00:57:51.080" v="535"/>
          <ac:inkMkLst>
            <pc:docMk/>
            <pc:sldMk cId="1665388161" sldId="419"/>
            <ac:inkMk id="18" creationId="{99822165-406F-DF03-1C42-EA4B8A4C374B}"/>
          </ac:inkMkLst>
        </pc:inkChg>
        <pc:inkChg chg="add del">
          <ac:chgData name="Tim Cook" userId="d1c7cfb340f2c7ab" providerId="LiveId" clId="{A6B70064-4FA8-4C1E-85EF-0749B55C4154}" dt="2023-02-27T00:57:51.080" v="537"/>
          <ac:inkMkLst>
            <pc:docMk/>
            <pc:sldMk cId="1665388161" sldId="419"/>
            <ac:inkMk id="19" creationId="{EB466AC5-C51C-1EF5-7179-FBE3DFFE0F9F}"/>
          </ac:inkMkLst>
        </pc:inkChg>
        <pc:inkChg chg="add del">
          <ac:chgData name="Tim Cook" userId="d1c7cfb340f2c7ab" providerId="LiveId" clId="{A6B70064-4FA8-4C1E-85EF-0749B55C4154}" dt="2023-02-27T00:57:51.080" v="536"/>
          <ac:inkMkLst>
            <pc:docMk/>
            <pc:sldMk cId="1665388161" sldId="419"/>
            <ac:inkMk id="20" creationId="{FD95286F-59B5-477F-E4B2-A7619119783A}"/>
          </ac:inkMkLst>
        </pc:inkChg>
        <pc:inkChg chg="add del">
          <ac:chgData name="Tim Cook" userId="d1c7cfb340f2c7ab" providerId="LiveId" clId="{A6B70064-4FA8-4C1E-85EF-0749B55C4154}" dt="2023-02-27T00:57:51.080" v="534"/>
          <ac:inkMkLst>
            <pc:docMk/>
            <pc:sldMk cId="1665388161" sldId="419"/>
            <ac:inkMk id="21" creationId="{9683DA63-0318-2C58-999D-827EFF8AD3C9}"/>
          </ac:inkMkLst>
        </pc:inkChg>
        <pc:inkChg chg="add del">
          <ac:chgData name="Tim Cook" userId="d1c7cfb340f2c7ab" providerId="LiveId" clId="{A6B70064-4FA8-4C1E-85EF-0749B55C4154}" dt="2023-02-27T00:57:51.080" v="538"/>
          <ac:inkMkLst>
            <pc:docMk/>
            <pc:sldMk cId="1665388161" sldId="419"/>
            <ac:inkMk id="22" creationId="{D7139707-78E5-01EC-A5E7-BF3404C02DB3}"/>
          </ac:inkMkLst>
        </pc:inkChg>
        <pc:inkChg chg="add del mod">
          <ac:chgData name="Tim Cook" userId="d1c7cfb340f2c7ab" providerId="LiveId" clId="{A6B70064-4FA8-4C1E-85EF-0749B55C4154}" dt="2023-02-27T00:59:19.529" v="614"/>
          <ac:inkMkLst>
            <pc:docMk/>
            <pc:sldMk cId="1665388161" sldId="419"/>
            <ac:inkMk id="23" creationId="{89E3394A-9A96-9399-B852-CF1F77F0423A}"/>
          </ac:inkMkLst>
        </pc:inkChg>
        <pc:inkChg chg="add del mod">
          <ac:chgData name="Tim Cook" userId="d1c7cfb340f2c7ab" providerId="LiveId" clId="{A6B70064-4FA8-4C1E-85EF-0749B55C4154}" dt="2023-02-27T00:59:19.529" v="616"/>
          <ac:inkMkLst>
            <pc:docMk/>
            <pc:sldMk cId="1665388161" sldId="419"/>
            <ac:inkMk id="24" creationId="{095C3F22-8A0D-5B06-B20E-5E0BFEF13230}"/>
          </ac:inkMkLst>
        </pc:inkChg>
        <pc:inkChg chg="add del mod">
          <ac:chgData name="Tim Cook" userId="d1c7cfb340f2c7ab" providerId="LiveId" clId="{A6B70064-4FA8-4C1E-85EF-0749B55C4154}" dt="2023-02-27T00:59:19.529" v="607"/>
          <ac:inkMkLst>
            <pc:docMk/>
            <pc:sldMk cId="1665388161" sldId="419"/>
            <ac:inkMk id="25" creationId="{28701621-77AC-7BD2-AD78-51E184E87C83}"/>
          </ac:inkMkLst>
        </pc:inkChg>
        <pc:inkChg chg="add del mod">
          <ac:chgData name="Tim Cook" userId="d1c7cfb340f2c7ab" providerId="LiveId" clId="{A6B70064-4FA8-4C1E-85EF-0749B55C4154}" dt="2023-02-27T00:59:19.529" v="613"/>
          <ac:inkMkLst>
            <pc:docMk/>
            <pc:sldMk cId="1665388161" sldId="419"/>
            <ac:inkMk id="26" creationId="{D5AF3293-6E0F-DA76-20AB-87FC37FE44B5}"/>
          </ac:inkMkLst>
        </pc:inkChg>
        <pc:inkChg chg="add del mod">
          <ac:chgData name="Tim Cook" userId="d1c7cfb340f2c7ab" providerId="LiveId" clId="{A6B70064-4FA8-4C1E-85EF-0749B55C4154}" dt="2023-02-27T00:59:19.529" v="611"/>
          <ac:inkMkLst>
            <pc:docMk/>
            <pc:sldMk cId="1665388161" sldId="419"/>
            <ac:inkMk id="27" creationId="{AD7975D7-262A-41FA-561F-ADF001761C7B}"/>
          </ac:inkMkLst>
        </pc:inkChg>
        <pc:inkChg chg="add del">
          <ac:chgData name="Tim Cook" userId="d1c7cfb340f2c7ab" providerId="LiveId" clId="{A6B70064-4FA8-4C1E-85EF-0749B55C4154}" dt="2023-02-27T00:57:58.642" v="556"/>
          <ac:inkMkLst>
            <pc:docMk/>
            <pc:sldMk cId="1665388161" sldId="419"/>
            <ac:inkMk id="28" creationId="{B87691A7-53BA-478E-1567-B45586CE9EE0}"/>
          </ac:inkMkLst>
        </pc:inkChg>
        <pc:inkChg chg="add del">
          <ac:chgData name="Tim Cook" userId="d1c7cfb340f2c7ab" providerId="LiveId" clId="{A6B70064-4FA8-4C1E-85EF-0749B55C4154}" dt="2023-02-27T00:57:57.114" v="553"/>
          <ac:inkMkLst>
            <pc:docMk/>
            <pc:sldMk cId="1665388161" sldId="419"/>
            <ac:inkMk id="29" creationId="{BF4099CB-5C37-7590-836E-E392006F93B6}"/>
          </ac:inkMkLst>
        </pc:inkChg>
        <pc:inkChg chg="add del">
          <ac:chgData name="Tim Cook" userId="d1c7cfb340f2c7ab" providerId="LiveId" clId="{A6B70064-4FA8-4C1E-85EF-0749B55C4154}" dt="2023-02-27T00:57:58.642" v="555"/>
          <ac:inkMkLst>
            <pc:docMk/>
            <pc:sldMk cId="1665388161" sldId="419"/>
            <ac:inkMk id="30" creationId="{D92A9868-4268-7265-E465-5BD6C2DEB3F4}"/>
          </ac:inkMkLst>
        </pc:inkChg>
        <pc:inkChg chg="add del">
          <ac:chgData name="Tim Cook" userId="d1c7cfb340f2c7ab" providerId="LiveId" clId="{A6B70064-4FA8-4C1E-85EF-0749B55C4154}" dt="2023-02-27T00:57:58.650" v="557"/>
          <ac:inkMkLst>
            <pc:docMk/>
            <pc:sldMk cId="1665388161" sldId="419"/>
            <ac:inkMk id="31" creationId="{075177F3-B74D-58E4-5665-9BDE5CA9F5C4}"/>
          </ac:inkMkLst>
        </pc:inkChg>
        <pc:inkChg chg="add del">
          <ac:chgData name="Tim Cook" userId="d1c7cfb340f2c7ab" providerId="LiveId" clId="{A6B70064-4FA8-4C1E-85EF-0749B55C4154}" dt="2023-02-27T00:57:57.114" v="554"/>
          <ac:inkMkLst>
            <pc:docMk/>
            <pc:sldMk cId="1665388161" sldId="419"/>
            <ac:inkMk id="32" creationId="{F47EBB84-265E-75BE-0AE0-A050BE773698}"/>
          </ac:inkMkLst>
        </pc:inkChg>
        <pc:inkChg chg="add del">
          <ac:chgData name="Tim Cook" userId="d1c7cfb340f2c7ab" providerId="LiveId" clId="{A6B70064-4FA8-4C1E-85EF-0749B55C4154}" dt="2023-02-27T00:57:57.114" v="552"/>
          <ac:inkMkLst>
            <pc:docMk/>
            <pc:sldMk cId="1665388161" sldId="419"/>
            <ac:inkMk id="33" creationId="{6818EB68-8C3C-6A87-40C7-3C6355CEAE15}"/>
          </ac:inkMkLst>
        </pc:inkChg>
        <pc:inkChg chg="add del">
          <ac:chgData name="Tim Cook" userId="d1c7cfb340f2c7ab" providerId="LiveId" clId="{A6B70064-4FA8-4C1E-85EF-0749B55C4154}" dt="2023-02-27T00:57:57.106" v="551"/>
          <ac:inkMkLst>
            <pc:docMk/>
            <pc:sldMk cId="1665388161" sldId="419"/>
            <ac:inkMk id="34" creationId="{1D8475F1-1F92-A304-826D-6305C1967C81}"/>
          </ac:inkMkLst>
        </pc:inkChg>
        <pc:inkChg chg="add del">
          <ac:chgData name="Tim Cook" userId="d1c7cfb340f2c7ab" providerId="LiveId" clId="{A6B70064-4FA8-4C1E-85EF-0749B55C4154}" dt="2023-02-27T00:58:04.102" v="565"/>
          <ac:inkMkLst>
            <pc:docMk/>
            <pc:sldMk cId="1665388161" sldId="419"/>
            <ac:inkMk id="36" creationId="{33E83AE3-ABE5-0AE8-FF2D-ABD0D64E0D54}"/>
          </ac:inkMkLst>
        </pc:inkChg>
        <pc:inkChg chg="add del">
          <ac:chgData name="Tim Cook" userId="d1c7cfb340f2c7ab" providerId="LiveId" clId="{A6B70064-4FA8-4C1E-85EF-0749B55C4154}" dt="2023-02-27T00:58:04.102" v="566"/>
          <ac:inkMkLst>
            <pc:docMk/>
            <pc:sldMk cId="1665388161" sldId="419"/>
            <ac:inkMk id="37" creationId="{CD967348-EBE0-0850-24CC-94BA675E5975}"/>
          </ac:inkMkLst>
        </pc:inkChg>
        <pc:inkChg chg="add del">
          <ac:chgData name="Tim Cook" userId="d1c7cfb340f2c7ab" providerId="LiveId" clId="{A6B70064-4FA8-4C1E-85EF-0749B55C4154}" dt="2023-02-27T00:58:04.094" v="563"/>
          <ac:inkMkLst>
            <pc:docMk/>
            <pc:sldMk cId="1665388161" sldId="419"/>
            <ac:inkMk id="38" creationId="{12E0D3AC-3327-E872-516B-D0CF5BE4F9BB}"/>
          </ac:inkMkLst>
        </pc:inkChg>
        <pc:inkChg chg="add del">
          <ac:chgData name="Tim Cook" userId="d1c7cfb340f2c7ab" providerId="LiveId" clId="{A6B70064-4FA8-4C1E-85EF-0749B55C4154}" dt="2023-02-27T00:58:04.102" v="564"/>
          <ac:inkMkLst>
            <pc:docMk/>
            <pc:sldMk cId="1665388161" sldId="419"/>
            <ac:inkMk id="39" creationId="{6E713ADB-89A3-34DE-9675-F2C8B6D370BD}"/>
          </ac:inkMkLst>
        </pc:inkChg>
        <pc:inkChg chg="add del mod">
          <ac:chgData name="Tim Cook" userId="d1c7cfb340f2c7ab" providerId="LiveId" clId="{A6B70064-4FA8-4C1E-85EF-0749B55C4154}" dt="2023-02-27T00:59:19.529" v="609"/>
          <ac:inkMkLst>
            <pc:docMk/>
            <pc:sldMk cId="1665388161" sldId="419"/>
            <ac:inkMk id="40" creationId="{891F50E8-0667-E812-76F4-D1F5CC697F5E}"/>
          </ac:inkMkLst>
        </pc:inkChg>
        <pc:inkChg chg="add del mod">
          <ac:chgData name="Tim Cook" userId="d1c7cfb340f2c7ab" providerId="LiveId" clId="{A6B70064-4FA8-4C1E-85EF-0749B55C4154}" dt="2023-02-27T00:59:19.529" v="610"/>
          <ac:inkMkLst>
            <pc:docMk/>
            <pc:sldMk cId="1665388161" sldId="419"/>
            <ac:inkMk id="41" creationId="{211D048B-6C50-A646-1A48-32EBD52707D5}"/>
          </ac:inkMkLst>
        </pc:inkChg>
        <pc:inkChg chg="add del mod">
          <ac:chgData name="Tim Cook" userId="d1c7cfb340f2c7ab" providerId="LiveId" clId="{A6B70064-4FA8-4C1E-85EF-0749B55C4154}" dt="2023-02-27T00:59:19.521" v="603"/>
          <ac:inkMkLst>
            <pc:docMk/>
            <pc:sldMk cId="1665388161" sldId="419"/>
            <ac:inkMk id="42" creationId="{41BFC6B3-F3C5-2B14-3810-CF82FF54B4EB}"/>
          </ac:inkMkLst>
        </pc:inkChg>
        <pc:inkChg chg="add del mod">
          <ac:chgData name="Tim Cook" userId="d1c7cfb340f2c7ab" providerId="LiveId" clId="{A6B70064-4FA8-4C1E-85EF-0749B55C4154}" dt="2023-02-27T00:59:19.529" v="605"/>
          <ac:inkMkLst>
            <pc:docMk/>
            <pc:sldMk cId="1665388161" sldId="419"/>
            <ac:inkMk id="43" creationId="{95981058-DB78-04CB-640D-4236AA8A7605}"/>
          </ac:inkMkLst>
        </pc:inkChg>
        <pc:inkChg chg="add del mod">
          <ac:chgData name="Tim Cook" userId="d1c7cfb340f2c7ab" providerId="LiveId" clId="{A6B70064-4FA8-4C1E-85EF-0749B55C4154}" dt="2023-02-27T00:59:19.529" v="612"/>
          <ac:inkMkLst>
            <pc:docMk/>
            <pc:sldMk cId="1665388161" sldId="419"/>
            <ac:inkMk id="44" creationId="{CC78F1F8-E805-A5EB-EFC4-7CAE8CC61FB6}"/>
          </ac:inkMkLst>
        </pc:inkChg>
        <pc:inkChg chg="add del mod">
          <ac:chgData name="Tim Cook" userId="d1c7cfb340f2c7ab" providerId="LiveId" clId="{A6B70064-4FA8-4C1E-85EF-0749B55C4154}" dt="2023-02-27T00:59:19.529" v="606"/>
          <ac:inkMkLst>
            <pc:docMk/>
            <pc:sldMk cId="1665388161" sldId="419"/>
            <ac:inkMk id="45" creationId="{B20854E7-228C-9FFD-8A86-51E8E0AE2C91}"/>
          </ac:inkMkLst>
        </pc:inkChg>
        <pc:inkChg chg="add del mod">
          <ac:chgData name="Tim Cook" userId="d1c7cfb340f2c7ab" providerId="LiveId" clId="{A6B70064-4FA8-4C1E-85EF-0749B55C4154}" dt="2023-02-27T00:59:19.529" v="604"/>
          <ac:inkMkLst>
            <pc:docMk/>
            <pc:sldMk cId="1665388161" sldId="419"/>
            <ac:inkMk id="46" creationId="{12546A05-FC75-B922-2DBF-1AF1C5487B6C}"/>
          </ac:inkMkLst>
        </pc:inkChg>
        <pc:inkChg chg="add del mod">
          <ac:chgData name="Tim Cook" userId="d1c7cfb340f2c7ab" providerId="LiveId" clId="{A6B70064-4FA8-4C1E-85EF-0749B55C4154}" dt="2023-02-27T00:59:19.529" v="617"/>
          <ac:inkMkLst>
            <pc:docMk/>
            <pc:sldMk cId="1665388161" sldId="419"/>
            <ac:inkMk id="47" creationId="{A61D1B17-5B21-8614-4341-DC46B5A713A3}"/>
          </ac:inkMkLst>
        </pc:inkChg>
        <pc:inkChg chg="add del">
          <ac:chgData name="Tim Cook" userId="d1c7cfb340f2c7ab" providerId="LiveId" clId="{A6B70064-4FA8-4C1E-85EF-0749B55C4154}" dt="2023-02-27T00:58:34.109" v="577"/>
          <ac:inkMkLst>
            <pc:docMk/>
            <pc:sldMk cId="1665388161" sldId="419"/>
            <ac:inkMk id="49" creationId="{2128AB68-B07A-0839-675D-43430C044E0B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0" creationId="{71726B29-3B00-2AB2-01D8-653CF520D826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1" creationId="{0A9F00D0-D467-9B87-D4A7-EF40C7A8A76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2" creationId="{8765DFA4-BE5E-F210-8F5A-7591B8B8890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3" creationId="{5EDC4EE1-CC6E-7690-B216-70F008ACEBE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4" creationId="{C279E180-0805-DA69-E6EB-8479E8DD4399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5" creationId="{8D964899-B02A-E000-1C5B-032D451AAC4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6" creationId="{B86E2268-10A5-BA72-7A2D-EC5E720CE12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7" creationId="{D4EC18F8-9B35-F331-CCC6-BAEB9B520237}"/>
          </ac:inkMkLst>
        </pc:inkChg>
        <pc:inkChg chg="add del">
          <ac:chgData name="Tim Cook" userId="d1c7cfb340f2c7ab" providerId="LiveId" clId="{A6B70064-4FA8-4C1E-85EF-0749B55C4154}" dt="2023-02-27T00:58:50.805" v="591"/>
          <ac:inkMkLst>
            <pc:docMk/>
            <pc:sldMk cId="1665388161" sldId="419"/>
            <ac:inkMk id="58" creationId="{049B6A9E-5D67-46DD-2282-05493DA270C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0" creationId="{0557878D-786A-381B-7F99-4C6DDA9B736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1" creationId="{80B2E96F-6C41-1C7C-F736-AE7DD1B801EF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63" creationId="{A655D183-157E-8BA2-D51F-53CBFFFE02DF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4" creationId="{21F7A766-A549-C4B5-6684-BC9E31FF995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5" creationId="{9AB59BC5-43A8-6484-7C42-D0DB8F698F9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7" creationId="{B8370EE7-EEA1-BE29-AB9E-4C35C39EC80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8" creationId="{903CC183-FDF6-625A-E7BD-B853E42A9B3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9" creationId="{F2765CA8-1430-1770-C5CF-F1A87F2EAC9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70" creationId="{AF997CA9-344E-9945-6512-6B903AE299F9}"/>
          </ac:inkMkLst>
        </pc:inkChg>
        <pc:inkChg chg="add del">
          <ac:chgData name="Tim Cook" userId="d1c7cfb340f2c7ab" providerId="LiveId" clId="{A6B70064-4FA8-4C1E-85EF-0749B55C4154}" dt="2023-02-27T00:59:23.062" v="619"/>
          <ac:inkMkLst>
            <pc:docMk/>
            <pc:sldMk cId="1665388161" sldId="419"/>
            <ac:inkMk id="72" creationId="{2D0256E1-944E-76CA-E1B7-FBA0750B21D2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73" creationId="{FEC1794F-288A-0165-5FDD-38A9C3928AF2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74" creationId="{F2C058F0-1D36-BCFD-3BF5-7135FB1BF9E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5" creationId="{B49991BE-BC36-3247-8704-CDE9AF017A4F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6" creationId="{07F124A0-52EE-079B-4F8D-ECAE308D403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7" creationId="{096404A6-61F4-BA66-EBBC-4E70E395CDC6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8" creationId="{85E535A7-724A-9260-DC25-F3300DC478A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9" creationId="{9D7092AE-E5AA-FF64-7F2F-A8CE7D57401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0" creationId="{7A7CED1A-5516-0B7B-F98B-7A9AD33F738B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1" creationId="{AFAB7244-5C1C-8E95-34AC-038F8A3264D8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3" creationId="{C5AB4606-F9A4-FEB2-60E9-CBCDF818E229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4" creationId="{5C4D51E7-AD60-4D47-211C-FD59FDE0DA3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5" creationId="{40CC0930-5F38-DCD6-5308-B94E1021D9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6" creationId="{36E669D8-AFAD-8049-15EC-8513B5E85A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7" creationId="{6C81F2A5-9B3F-2B6F-A1D3-E1FA0055993D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8" creationId="{A76F55AF-6802-3330-8743-0CEC27E05A20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9" creationId="{587C7A94-4285-498B-84E6-94A992614DC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90" creationId="{92879598-FF87-FF00-8DAC-D94C2F44CAC7}"/>
          </ac:inkMkLst>
        </pc:inkChg>
      </pc:sldChg>
      <pc:sldChg chg="addSp delSp modSp mod">
        <pc:chgData name="Tim Cook" userId="d1c7cfb340f2c7ab" providerId="LiveId" clId="{A6B70064-4FA8-4C1E-85EF-0749B55C4154}" dt="2023-02-27T01:03:49.395" v="752" actId="1076"/>
        <pc:sldMkLst>
          <pc:docMk/>
          <pc:sldMk cId="3370058257" sldId="420"/>
        </pc:sldMkLst>
        <pc:spChg chg="del">
          <ac:chgData name="Tim Cook" userId="d1c7cfb340f2c7ab" providerId="LiveId" clId="{A6B70064-4FA8-4C1E-85EF-0749B55C4154}" dt="2023-02-27T00:59:43.555" v="639" actId="478"/>
          <ac:spMkLst>
            <pc:docMk/>
            <pc:sldMk cId="3370058257" sldId="420"/>
            <ac:spMk id="3" creationId="{225F45CB-0C95-06B0-BA5C-478E765E93B4}"/>
          </ac:spMkLst>
        </pc:spChg>
        <pc:grpChg chg="del mod">
          <ac:chgData name="Tim Cook" userId="d1c7cfb340f2c7ab" providerId="LiveId" clId="{A6B70064-4FA8-4C1E-85EF-0749B55C4154}" dt="2023-02-27T01:00:01.264" v="643"/>
          <ac:grpSpMkLst>
            <pc:docMk/>
            <pc:sldMk cId="3370058257" sldId="420"/>
            <ac:grpSpMk id="6" creationId="{330E0EE7-6C6A-F98B-A1CE-6D5DAACB2EB4}"/>
          </ac:grpSpMkLst>
        </pc:grpChg>
        <pc:grpChg chg="mod">
          <ac:chgData name="Tim Cook" userId="d1c7cfb340f2c7ab" providerId="LiveId" clId="{A6B70064-4FA8-4C1E-85EF-0749B55C4154}" dt="2023-02-27T01:02:30.237" v="731"/>
          <ac:grpSpMkLst>
            <pc:docMk/>
            <pc:sldMk cId="3370058257" sldId="420"/>
            <ac:grpSpMk id="12" creationId="{C343BA29-EBA5-A856-9296-9FFC085D38E3}"/>
          </ac:grpSpMkLst>
        </pc:grpChg>
        <pc:grpChg chg="del mod">
          <ac:chgData name="Tim Cook" userId="d1c7cfb340f2c7ab" providerId="LiveId" clId="{A6B70064-4FA8-4C1E-85EF-0749B55C4154}" dt="2023-02-27T01:00:21.684" v="658"/>
          <ac:grpSpMkLst>
            <pc:docMk/>
            <pc:sldMk cId="3370058257" sldId="420"/>
            <ac:grpSpMk id="17" creationId="{0CEC01D8-BB22-AB4F-594D-B707C0FA9DCE}"/>
          </ac:grpSpMkLst>
        </pc:grpChg>
        <pc:grpChg chg="mod">
          <ac:chgData name="Tim Cook" userId="d1c7cfb340f2c7ab" providerId="LiveId" clId="{A6B70064-4FA8-4C1E-85EF-0749B55C4154}" dt="2023-02-27T01:00:24.877" v="663"/>
          <ac:grpSpMkLst>
            <pc:docMk/>
            <pc:sldMk cId="3370058257" sldId="420"/>
            <ac:grpSpMk id="21" creationId="{8A49E706-F523-354C-BC5E-D1047A7E4F25}"/>
          </ac:grpSpMkLst>
        </pc:grpChg>
        <pc:grpChg chg="del mod">
          <ac:chgData name="Tim Cook" userId="d1c7cfb340f2c7ab" providerId="LiveId" clId="{A6B70064-4FA8-4C1E-85EF-0749B55C4154}" dt="2023-02-27T01:01:21.619" v="712"/>
          <ac:grpSpMkLst>
            <pc:docMk/>
            <pc:sldMk cId="3370058257" sldId="420"/>
            <ac:grpSpMk id="31" creationId="{19E6899F-A25D-7FBF-DE0C-B872020F0C22}"/>
          </ac:grpSpMkLst>
        </pc:grpChg>
        <pc:grpChg chg="del mod">
          <ac:chgData name="Tim Cook" userId="d1c7cfb340f2c7ab" providerId="LiveId" clId="{A6B70064-4FA8-4C1E-85EF-0749B55C4154}" dt="2023-02-27T01:01:17.725" v="708"/>
          <ac:grpSpMkLst>
            <pc:docMk/>
            <pc:sldMk cId="3370058257" sldId="420"/>
            <ac:grpSpMk id="35" creationId="{BB42F444-5FFC-C5A2-3D86-60D22D9FA318}"/>
          </ac:grpSpMkLst>
        </pc:grpChg>
        <pc:grpChg chg="del mod">
          <ac:chgData name="Tim Cook" userId="d1c7cfb340f2c7ab" providerId="LiveId" clId="{A6B70064-4FA8-4C1E-85EF-0749B55C4154}" dt="2023-02-27T01:01:14.469" v="705"/>
          <ac:grpSpMkLst>
            <pc:docMk/>
            <pc:sldMk cId="3370058257" sldId="420"/>
            <ac:grpSpMk id="40" creationId="{22A565A0-44B0-42DF-E273-2A35F6338F56}"/>
          </ac:grpSpMkLst>
        </pc:grpChg>
        <pc:grpChg chg="mod">
          <ac:chgData name="Tim Cook" userId="d1c7cfb340f2c7ab" providerId="LiveId" clId="{A6B70064-4FA8-4C1E-85EF-0749B55C4154}" dt="2023-02-27T01:01:06.323" v="690"/>
          <ac:grpSpMkLst>
            <pc:docMk/>
            <pc:sldMk cId="3370058257" sldId="420"/>
            <ac:grpSpMk id="43" creationId="{FD1B6072-E2C0-E927-A557-AD7AFFE29129}"/>
          </ac:grpSpMkLst>
        </pc:grpChg>
        <pc:grpChg chg="del mod">
          <ac:chgData name="Tim Cook" userId="d1c7cfb340f2c7ab" providerId="LiveId" clId="{A6B70064-4FA8-4C1E-85EF-0749B55C4154}" dt="2023-02-27T01:01:09.332" v="694"/>
          <ac:grpSpMkLst>
            <pc:docMk/>
            <pc:sldMk cId="3370058257" sldId="420"/>
            <ac:grpSpMk id="46" creationId="{0BD77415-493B-79BE-794A-A0B0EDB7E489}"/>
          </ac:grpSpMkLst>
        </pc:grpChg>
        <pc:grpChg chg="mod">
          <ac:chgData name="Tim Cook" userId="d1c7cfb340f2c7ab" providerId="LiveId" clId="{A6B70064-4FA8-4C1E-85EF-0749B55C4154}" dt="2023-02-27T01:01:13.580" v="702"/>
          <ac:grpSpMkLst>
            <pc:docMk/>
            <pc:sldMk cId="3370058257" sldId="420"/>
            <ac:grpSpMk id="53" creationId="{4ABAEA19-4DCF-6EC3-E391-F7F1EEAD9173}"/>
          </ac:grpSpMkLst>
        </pc:grpChg>
        <pc:grpChg chg="del 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6" creationId="{AD74C8F2-859B-10D0-B9D7-A52188C28B09}"/>
          </ac:grpSpMkLst>
        </pc:grpChg>
        <pc:grpChg chg="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A6B70064-4FA8-4C1E-85EF-0749B55C4154}" dt="2023-02-27T01:01:33.088" v="728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A6B70064-4FA8-4C1E-85EF-0749B55C4154}" dt="2023-02-27T01:02:41.968" v="737"/>
          <ac:grpSpMkLst>
            <pc:docMk/>
            <pc:sldMk cId="3370058257" sldId="420"/>
            <ac:grpSpMk id="72" creationId="{8E730AE3-AC42-D544-A7EF-CD79E907C9C7}"/>
          </ac:grpSpMkLst>
        </pc:grpChg>
        <pc:grpChg chg="del 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1" creationId="{3066440E-2732-A905-8492-2F78C919C574}"/>
          </ac:grpSpMkLst>
        </pc:grpChg>
        <pc:grpChg chg="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4" creationId="{1D8A8E9B-AD33-64FA-A140-D4910ADCEEBA}"/>
          </ac:grpSpMkLst>
        </pc:grpChg>
        <pc:inkChg chg="add del mod">
          <ac:chgData name="Tim Cook" userId="d1c7cfb340f2c7ab" providerId="LiveId" clId="{A6B70064-4FA8-4C1E-85EF-0749B55C4154}" dt="2023-02-27T01:00:01.264" v="643"/>
          <ac:inkMkLst>
            <pc:docMk/>
            <pc:sldMk cId="3370058257" sldId="420"/>
            <ac:inkMk id="4" creationId="{87677372-5E77-326E-476B-F9011B11A420}"/>
          </ac:inkMkLst>
        </pc:inkChg>
        <pc:inkChg chg="add del mod">
          <ac:chgData name="Tim Cook" userId="d1c7cfb340f2c7ab" providerId="LiveId" clId="{A6B70064-4FA8-4C1E-85EF-0749B55C4154}" dt="2023-02-27T01:00:01.264" v="644"/>
          <ac:inkMkLst>
            <pc:docMk/>
            <pc:sldMk cId="3370058257" sldId="420"/>
            <ac:inkMk id="5" creationId="{4BAAB96C-AE2B-3965-0624-D99D0CD59F8E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" creationId="{245D5954-18A8-80E4-A5D0-5E12AF141907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8" creationId="{FB311BB7-4237-FA86-AD2B-C07B16C265DC}"/>
          </ac:inkMkLst>
        </pc:inkChg>
        <pc:inkChg chg="add del mod">
          <ac:chgData name="Tim Cook" userId="d1c7cfb340f2c7ab" providerId="LiveId" clId="{A6B70064-4FA8-4C1E-85EF-0749B55C4154}" dt="2023-02-27T01:02:30.237" v="730"/>
          <ac:inkMkLst>
            <pc:docMk/>
            <pc:sldMk cId="3370058257" sldId="420"/>
            <ac:inkMk id="9" creationId="{F0903904-1A61-6EAF-CFB9-A61B54DFE6A0}"/>
          </ac:inkMkLst>
        </pc:inkChg>
        <pc:inkChg chg="add del mod">
          <ac:chgData name="Tim Cook" userId="d1c7cfb340f2c7ab" providerId="LiveId" clId="{A6B70064-4FA8-4C1E-85EF-0749B55C4154}" dt="2023-02-27T01:02:29.426" v="729"/>
          <ac:inkMkLst>
            <pc:docMk/>
            <pc:sldMk cId="3370058257" sldId="420"/>
            <ac:inkMk id="10" creationId="{28D655D1-CF8F-E368-FBFE-5D565F22E364}"/>
          </ac:inkMkLst>
        </pc:inkChg>
        <pc:inkChg chg="add del mod">
          <ac:chgData name="Tim Cook" userId="d1c7cfb340f2c7ab" providerId="LiveId" clId="{A6B70064-4FA8-4C1E-85EF-0749B55C4154}" dt="2023-02-27T01:02:30.237" v="731"/>
          <ac:inkMkLst>
            <pc:docMk/>
            <pc:sldMk cId="3370058257" sldId="420"/>
            <ac:inkMk id="11" creationId="{80C6F05F-DAB2-42EC-5148-D3845FBA9214}"/>
          </ac:inkMkLst>
        </pc:inkChg>
        <pc:inkChg chg="add del mod">
          <ac:chgData name="Tim Cook" userId="d1c7cfb340f2c7ab" providerId="LiveId" clId="{A6B70064-4FA8-4C1E-85EF-0749B55C4154}" dt="2023-02-27T01:00:21.692" v="659"/>
          <ac:inkMkLst>
            <pc:docMk/>
            <pc:sldMk cId="3370058257" sldId="420"/>
            <ac:inkMk id="13" creationId="{922FED9E-DCEA-DDC1-CD78-162113B95EED}"/>
          </ac:inkMkLst>
        </pc:inkChg>
        <pc:inkChg chg="add del mod">
          <ac:chgData name="Tim Cook" userId="d1c7cfb340f2c7ab" providerId="LiveId" clId="{A6B70064-4FA8-4C1E-85EF-0749B55C4154}" dt="2023-02-27T01:00:21.684" v="656"/>
          <ac:inkMkLst>
            <pc:docMk/>
            <pc:sldMk cId="3370058257" sldId="420"/>
            <ac:inkMk id="14" creationId="{3CC05C16-07D8-7A6C-164A-C0EB25F0C6A5}"/>
          </ac:inkMkLst>
        </pc:inkChg>
        <pc:inkChg chg="add del mod">
          <ac:chgData name="Tim Cook" userId="d1c7cfb340f2c7ab" providerId="LiveId" clId="{A6B70064-4FA8-4C1E-85EF-0749B55C4154}" dt="2023-02-27T01:00:21.684" v="658"/>
          <ac:inkMkLst>
            <pc:docMk/>
            <pc:sldMk cId="3370058257" sldId="420"/>
            <ac:inkMk id="15" creationId="{01F9FC42-49F5-9988-E434-7ED42BEC01FC}"/>
          </ac:inkMkLst>
        </pc:inkChg>
        <pc:inkChg chg="add del mod">
          <ac:chgData name="Tim Cook" userId="d1c7cfb340f2c7ab" providerId="LiveId" clId="{A6B70064-4FA8-4C1E-85EF-0749B55C4154}" dt="2023-02-27T01:00:21.684" v="657"/>
          <ac:inkMkLst>
            <pc:docMk/>
            <pc:sldMk cId="3370058257" sldId="420"/>
            <ac:inkMk id="16" creationId="{8E1222B9-8760-F058-7ABA-1F074C4E2E3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8" creationId="{EAEC551F-9078-1149-9D4C-CB4567BB4FB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9" creationId="{5B0EB356-467C-9FD6-CEE9-90A73D20BB4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0" creationId="{A7AF23F9-807D-2036-63B2-EB5FA92D0B10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2" creationId="{6A122476-B571-95B5-7E63-8F5BE2B26D8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3" creationId="{767B5C5B-8F7B-2C1B-8658-DF1933E56FC1}"/>
          </ac:inkMkLst>
        </pc:inkChg>
        <pc:inkChg chg="add del">
          <ac:chgData name="Tim Cook" userId="d1c7cfb340f2c7ab" providerId="LiveId" clId="{A6B70064-4FA8-4C1E-85EF-0749B55C4154}" dt="2023-02-27T01:00:41.193" v="667"/>
          <ac:inkMkLst>
            <pc:docMk/>
            <pc:sldMk cId="3370058257" sldId="420"/>
            <ac:inkMk id="24" creationId="{1E555BE8-0777-CA48-C7CA-228D99A634E5}"/>
          </ac:inkMkLst>
        </pc:inkChg>
        <pc:inkChg chg="add del">
          <ac:chgData name="Tim Cook" userId="d1c7cfb340f2c7ab" providerId="LiveId" clId="{A6B70064-4FA8-4C1E-85EF-0749B55C4154}" dt="2023-02-27T01:00:44.629" v="669"/>
          <ac:inkMkLst>
            <pc:docMk/>
            <pc:sldMk cId="3370058257" sldId="420"/>
            <ac:inkMk id="25" creationId="{31927DD8-A040-52BF-7BDA-9DF7C66A4C4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6" creationId="{1FB78BAD-9BC4-D653-D228-47532466F7B0}"/>
          </ac:inkMkLst>
        </pc:inkChg>
        <pc:inkChg chg="add del mod">
          <ac:chgData name="Tim Cook" userId="d1c7cfb340f2c7ab" providerId="LiveId" clId="{A6B70064-4FA8-4C1E-85EF-0749B55C4154}" dt="2023-02-27T01:00:51.065" v="678"/>
          <ac:inkMkLst>
            <pc:docMk/>
            <pc:sldMk cId="3370058257" sldId="420"/>
            <ac:inkMk id="27" creationId="{50C24353-FDD7-94D7-F0DF-5BB9FE413B71}"/>
          </ac:inkMkLst>
        </pc:inkChg>
        <pc:inkChg chg="add del mod">
          <ac:chgData name="Tim Cook" userId="d1c7cfb340f2c7ab" providerId="LiveId" clId="{A6B70064-4FA8-4C1E-85EF-0749B55C4154}" dt="2023-02-27T01:00:51.057" v="676"/>
          <ac:inkMkLst>
            <pc:docMk/>
            <pc:sldMk cId="3370058257" sldId="420"/>
            <ac:inkMk id="28" creationId="{3DC28190-CD31-BB26-C1C0-19B9CD9817F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9" creationId="{707B79D5-D8EB-6D0A-EE87-5FF50DDE77F5}"/>
          </ac:inkMkLst>
        </pc:inkChg>
        <pc:inkChg chg="add del mod">
          <ac:chgData name="Tim Cook" userId="d1c7cfb340f2c7ab" providerId="LiveId" clId="{A6B70064-4FA8-4C1E-85EF-0749B55C4154}" dt="2023-02-27T01:00:51.065" v="677"/>
          <ac:inkMkLst>
            <pc:docMk/>
            <pc:sldMk cId="3370058257" sldId="420"/>
            <ac:inkMk id="30" creationId="{A83D7A99-C312-B6A9-B1E1-39FD2D0B5D6B}"/>
          </ac:inkMkLst>
        </pc:inkChg>
        <pc:inkChg chg="add del mod">
          <ac:chgData name="Tim Cook" userId="d1c7cfb340f2c7ab" providerId="LiveId" clId="{A6B70064-4FA8-4C1E-85EF-0749B55C4154}" dt="2023-02-27T01:01:17.725" v="708"/>
          <ac:inkMkLst>
            <pc:docMk/>
            <pc:sldMk cId="3370058257" sldId="420"/>
            <ac:inkMk id="32" creationId="{7E2CBD7F-A60C-4DF6-4DA1-B187617DEC77}"/>
          </ac:inkMkLst>
        </pc:inkChg>
        <pc:inkChg chg="add del mod">
          <ac:chgData name="Tim Cook" userId="d1c7cfb340f2c7ab" providerId="LiveId" clId="{A6B70064-4FA8-4C1E-85EF-0749B55C4154}" dt="2023-02-27T01:01:17.725" v="707"/>
          <ac:inkMkLst>
            <pc:docMk/>
            <pc:sldMk cId="3370058257" sldId="420"/>
            <ac:inkMk id="33" creationId="{B29EBBBD-7A26-8D65-2811-A30797E24475}"/>
          </ac:inkMkLst>
        </pc:inkChg>
        <pc:inkChg chg="add del mod">
          <ac:chgData name="Tim Cook" userId="d1c7cfb340f2c7ab" providerId="LiveId" clId="{A6B70064-4FA8-4C1E-85EF-0749B55C4154}" dt="2023-02-27T01:01:17.725" v="709"/>
          <ac:inkMkLst>
            <pc:docMk/>
            <pc:sldMk cId="3370058257" sldId="420"/>
            <ac:inkMk id="34" creationId="{F7DD3765-7C16-D7E6-7D8C-682A865EEA81}"/>
          </ac:inkMkLst>
        </pc:inkChg>
        <pc:inkChg chg="add del mod">
          <ac:chgData name="Tim Cook" userId="d1c7cfb340f2c7ab" providerId="LiveId" clId="{A6B70064-4FA8-4C1E-85EF-0749B55C4154}" dt="2023-02-27T01:01:14.469" v="705"/>
          <ac:inkMkLst>
            <pc:docMk/>
            <pc:sldMk cId="3370058257" sldId="420"/>
            <ac:inkMk id="36" creationId="{48C1F6E6-46B2-7EA5-DCB7-7EDB9EC08B33}"/>
          </ac:inkMkLst>
        </pc:inkChg>
        <pc:inkChg chg="add del mod">
          <ac:chgData name="Tim Cook" userId="d1c7cfb340f2c7ab" providerId="LiveId" clId="{A6B70064-4FA8-4C1E-85EF-0749B55C4154}" dt="2023-02-27T01:01:14.469" v="706"/>
          <ac:inkMkLst>
            <pc:docMk/>
            <pc:sldMk cId="3370058257" sldId="420"/>
            <ac:inkMk id="37" creationId="{F4890417-70E8-414E-0540-9F85F20E5F97}"/>
          </ac:inkMkLst>
        </pc:inkChg>
        <pc:inkChg chg="add del mod">
          <ac:chgData name="Tim Cook" userId="d1c7cfb340f2c7ab" providerId="LiveId" clId="{A6B70064-4FA8-4C1E-85EF-0749B55C4154}" dt="2023-02-27T01:01:14.469" v="703"/>
          <ac:inkMkLst>
            <pc:docMk/>
            <pc:sldMk cId="3370058257" sldId="420"/>
            <ac:inkMk id="38" creationId="{3CE13F81-0371-6954-19FC-97E2FF62646D}"/>
          </ac:inkMkLst>
        </pc:inkChg>
        <pc:inkChg chg="add del mod">
          <ac:chgData name="Tim Cook" userId="d1c7cfb340f2c7ab" providerId="LiveId" clId="{A6B70064-4FA8-4C1E-85EF-0749B55C4154}" dt="2023-02-27T01:01:14.469" v="704"/>
          <ac:inkMkLst>
            <pc:docMk/>
            <pc:sldMk cId="3370058257" sldId="420"/>
            <ac:inkMk id="39" creationId="{C61B31A1-337D-D379-2B1E-E02BE485E60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1" creationId="{2F968B46-CC52-B449-0546-778E1639762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2" creationId="{53C77AD2-EC47-7D92-C7DB-E9159804FAF1}"/>
          </ac:inkMkLst>
        </pc:inkChg>
        <pc:inkChg chg="add del mod">
          <ac:chgData name="Tim Cook" userId="d1c7cfb340f2c7ab" providerId="LiveId" clId="{A6B70064-4FA8-4C1E-85EF-0749B55C4154}" dt="2023-02-27T01:01:09.332" v="695"/>
          <ac:inkMkLst>
            <pc:docMk/>
            <pc:sldMk cId="3370058257" sldId="420"/>
            <ac:inkMk id="44" creationId="{BB459B26-3135-D7B7-E799-2B5BE5AB278B}"/>
          </ac:inkMkLst>
        </pc:inkChg>
        <pc:inkChg chg="add del mod">
          <ac:chgData name="Tim Cook" userId="d1c7cfb340f2c7ab" providerId="LiveId" clId="{A6B70064-4FA8-4C1E-85EF-0749B55C4154}" dt="2023-02-27T01:01:09.332" v="694"/>
          <ac:inkMkLst>
            <pc:docMk/>
            <pc:sldMk cId="3370058257" sldId="420"/>
            <ac:inkMk id="45" creationId="{36C4FCC7-008E-D5FA-132A-3CDDE28885A1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7" creationId="{05AB0ED8-785A-2AB9-7AA4-F9F737F84515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8" creationId="{FF2CA043-886F-FAEB-62FB-20FD0A2B57F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9" creationId="{C999C0EF-C7EE-8DB2-7A7F-AFFADF32B23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0" creationId="{B1FF58D1-5F0B-BD6D-F19D-F0048CCA90D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1" creationId="{45D0F82A-ABE1-C3E2-66E5-6E4086B5014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2" creationId="{039C40C1-4A3A-CE6E-DC5B-071A0EC10486}"/>
          </ac:inkMkLst>
        </pc:inkChg>
        <pc:inkChg chg="add del mod">
          <ac:chgData name="Tim Cook" userId="d1c7cfb340f2c7ab" providerId="LiveId" clId="{A6B70064-4FA8-4C1E-85EF-0749B55C4154}" dt="2023-02-27T01:01:22.933" v="714"/>
          <ac:inkMkLst>
            <pc:docMk/>
            <pc:sldMk cId="3370058257" sldId="420"/>
            <ac:inkMk id="54" creationId="{4841AAD8-046F-FA55-3199-5E2E87D75A65}"/>
          </ac:inkMkLst>
        </pc:inkChg>
        <pc:inkChg chg="add del mod">
          <ac:chgData name="Tim Cook" userId="d1c7cfb340f2c7ab" providerId="LiveId" clId="{A6B70064-4FA8-4C1E-85EF-0749B55C4154}" dt="2023-02-27T01:01:22.933" v="713"/>
          <ac:inkMkLst>
            <pc:docMk/>
            <pc:sldMk cId="3370058257" sldId="420"/>
            <ac:inkMk id="55" creationId="{62D8935F-783A-0DB3-0150-08C33D29635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7" creationId="{E91A9823-8464-50D5-A9BA-E62A9DE6096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8" creationId="{33AAEF02-E781-2DB1-D3DC-5B0F02FBDBE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0" creationId="{4322FD45-E845-204D-DB1F-3FFB36B06F49}"/>
          </ac:inkMkLst>
        </pc:inkChg>
        <pc:inkChg chg="add del">
          <ac:chgData name="Tim Cook" userId="d1c7cfb340f2c7ab" providerId="LiveId" clId="{A6B70064-4FA8-4C1E-85EF-0749B55C4154}" dt="2023-02-27T01:01:29.597" v="722"/>
          <ac:inkMkLst>
            <pc:docMk/>
            <pc:sldMk cId="3370058257" sldId="420"/>
            <ac:inkMk id="61" creationId="{0C70E9E5-C785-7C33-109D-BB693941062E}"/>
          </ac:inkMkLst>
        </pc:inkChg>
        <pc:inkChg chg="add del">
          <ac:chgData name="Tim Cook" userId="d1c7cfb340f2c7ab" providerId="LiveId" clId="{A6B70064-4FA8-4C1E-85EF-0749B55C4154}" dt="2023-02-27T01:01:29.597" v="724"/>
          <ac:inkMkLst>
            <pc:docMk/>
            <pc:sldMk cId="3370058257" sldId="420"/>
            <ac:inkMk id="62" creationId="{C8974590-DB85-929A-7C58-051783145F25}"/>
          </ac:inkMkLst>
        </pc:inkChg>
        <pc:inkChg chg="add del">
          <ac:chgData name="Tim Cook" userId="d1c7cfb340f2c7ab" providerId="LiveId" clId="{A6B70064-4FA8-4C1E-85EF-0749B55C4154}" dt="2023-02-27T01:01:29.597" v="723"/>
          <ac:inkMkLst>
            <pc:docMk/>
            <pc:sldMk cId="3370058257" sldId="420"/>
            <ac:inkMk id="63" creationId="{B836EAE8-2415-A793-1DCE-990AE0BAFEC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4" creationId="{83D0AE83-F047-A2B7-A842-73E26C301332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5" creationId="{ED81B420-8D66-CF6E-A71C-6FDD11A438AF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6" creationId="{EFDC225C-3008-F874-0F11-AB0253C91673}"/>
          </ac:inkMkLst>
        </pc:inkChg>
        <pc:inkChg chg="add del">
          <ac:chgData name="Tim Cook" userId="d1c7cfb340f2c7ab" providerId="LiveId" clId="{A6B70064-4FA8-4C1E-85EF-0749B55C4154}" dt="2023-02-27T01:02:34.531" v="733"/>
          <ac:inkMkLst>
            <pc:docMk/>
            <pc:sldMk cId="3370058257" sldId="420"/>
            <ac:inkMk id="68" creationId="{4AEB5D59-6803-5E8F-4BD8-24A591D42518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69" creationId="{8591A8CA-09A8-02CF-0F62-E4C2BB517DF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0" creationId="{85AA13D0-1BB7-F76C-9211-5DBA0FCB2A4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1" creationId="{5AFE624B-3602-D8AA-3237-39278EB15FEE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3" creationId="{0BB11498-F5F2-A207-FAE1-EEC4B87E86CC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4" creationId="{C4DFC13F-0503-1643-3374-AA5FDEB144FB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5" creationId="{595B0AF5-9BA9-86CA-CF09-8B81F70493F8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6" creationId="{AF416372-C45F-59C4-DE60-C0B73991E9E5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7" creationId="{DF7D4DE2-11F4-F3F5-7FE5-A9B0FD82677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8" creationId="{8BC0CEA7-B34C-A759-D7E9-D4931845E739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9" creationId="{CBCFBAA2-D86F-23FF-57B5-2DDFF92E87C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0" creationId="{1FACEF10-6B6F-DF5C-71B3-13262550C0A3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2" creationId="{BD179359-5F8E-D8D5-2DEF-8561A94580D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3" creationId="{00A2033B-CB01-3113-F43A-9FD29CEF39A0}"/>
          </ac:inkMkLst>
        </pc:inkChg>
      </pc:sldChg>
    </pc:docChg>
  </pc:docChgLst>
  <pc:docChgLst>
    <pc:chgData name="Tim Cook" userId="d1c7cfb340f2c7ab" providerId="LiveId" clId="{10404D55-4AE0-4B16-A0DB-1215CD8AEDDD}"/>
    <pc:docChg chg="custSel addSld delSld modSld">
      <pc:chgData name="Tim Cook" userId="d1c7cfb340f2c7ab" providerId="LiveId" clId="{10404D55-4AE0-4B16-A0DB-1215CD8AEDDD}" dt="2023-02-08T00:22:44.116" v="488" actId="20577"/>
      <pc:docMkLst>
        <pc:docMk/>
      </pc:docMkLst>
      <pc:sldChg chg="modSp mod">
        <pc:chgData name="Tim Cook" userId="d1c7cfb340f2c7ab" providerId="LiveId" clId="{10404D55-4AE0-4B16-A0DB-1215CD8AEDDD}" dt="2023-02-08T00:22:44.116" v="488" actId="20577"/>
        <pc:sldMkLst>
          <pc:docMk/>
          <pc:sldMk cId="72713086" sldId="315"/>
        </pc:sldMkLst>
        <pc:spChg chg="mod">
          <ac:chgData name="Tim Cook" userId="d1c7cfb340f2c7ab" providerId="LiveId" clId="{10404D55-4AE0-4B16-A0DB-1215CD8AEDDD}" dt="2023-02-08T00:22:44.116" v="48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0404D55-4AE0-4B16-A0DB-1215CD8AEDDD}" dt="2023-02-07T23:26:07.179" v="14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0404D55-4AE0-4B16-A0DB-1215CD8AEDDD}" dt="2023-02-07T23:26:09.875" v="146" actId="47"/>
        <pc:sldMkLst>
          <pc:docMk/>
          <pc:sldMk cId="3698488595" sldId="369"/>
        </pc:sldMkLst>
      </pc:sldChg>
      <pc:sldChg chg="del">
        <pc:chgData name="Tim Cook" userId="d1c7cfb340f2c7ab" providerId="LiveId" clId="{10404D55-4AE0-4B16-A0DB-1215CD8AEDDD}" dt="2023-02-07T23:26:10.368" v="147" actId="47"/>
        <pc:sldMkLst>
          <pc:docMk/>
          <pc:sldMk cId="3293824330" sldId="370"/>
        </pc:sldMkLst>
      </pc:sldChg>
      <pc:sldChg chg="del">
        <pc:chgData name="Tim Cook" userId="d1c7cfb340f2c7ab" providerId="LiveId" clId="{10404D55-4AE0-4B16-A0DB-1215CD8AEDDD}" dt="2023-02-07T23:26:16.617" v="149" actId="47"/>
        <pc:sldMkLst>
          <pc:docMk/>
          <pc:sldMk cId="151976891" sldId="371"/>
        </pc:sldMkLst>
      </pc:sldChg>
      <pc:sldChg chg="del">
        <pc:chgData name="Tim Cook" userId="d1c7cfb340f2c7ab" providerId="LiveId" clId="{10404D55-4AE0-4B16-A0DB-1215CD8AEDDD}" dt="2023-02-07T23:26:17.247" v="150" actId="47"/>
        <pc:sldMkLst>
          <pc:docMk/>
          <pc:sldMk cId="4134555720" sldId="372"/>
        </pc:sldMkLst>
      </pc:sldChg>
      <pc:sldChg chg="del">
        <pc:chgData name="Tim Cook" userId="d1c7cfb340f2c7ab" providerId="LiveId" clId="{10404D55-4AE0-4B16-A0DB-1215CD8AEDDD}" dt="2023-02-07T23:26:18.336" v="151" actId="47"/>
        <pc:sldMkLst>
          <pc:docMk/>
          <pc:sldMk cId="1545599895" sldId="373"/>
        </pc:sldMkLst>
      </pc:sldChg>
      <pc:sldChg chg="del">
        <pc:chgData name="Tim Cook" userId="d1c7cfb340f2c7ab" providerId="LiveId" clId="{10404D55-4AE0-4B16-A0DB-1215CD8AEDDD}" dt="2023-02-07T23:26:11.211" v="148" actId="47"/>
        <pc:sldMkLst>
          <pc:docMk/>
          <pc:sldMk cId="2158507906" sldId="375"/>
        </pc:sldMkLst>
      </pc:sldChg>
      <pc:sldChg chg="delSp modSp new mod">
        <pc:chgData name="Tim Cook" userId="d1c7cfb340f2c7ab" providerId="LiveId" clId="{10404D55-4AE0-4B16-A0DB-1215CD8AEDDD}" dt="2023-02-07T23:36:42.109" v="440" actId="478"/>
        <pc:sldMkLst>
          <pc:docMk/>
          <pc:sldMk cId="3628973036" sldId="375"/>
        </pc:sldMkLst>
        <pc:spChg chg="mod">
          <ac:chgData name="Tim Cook" userId="d1c7cfb340f2c7ab" providerId="LiveId" clId="{10404D55-4AE0-4B16-A0DB-1215CD8AEDDD}" dt="2023-02-07T23:32:59.653" v="366" actId="20577"/>
          <ac:spMkLst>
            <pc:docMk/>
            <pc:sldMk cId="3628973036" sldId="375"/>
            <ac:spMk id="2" creationId="{E3CEEADF-4034-7D9F-7F31-F1FC011364D2}"/>
          </ac:spMkLst>
        </pc:spChg>
        <pc:spChg chg="del">
          <ac:chgData name="Tim Cook" userId="d1c7cfb340f2c7ab" providerId="LiveId" clId="{10404D55-4AE0-4B16-A0DB-1215CD8AEDDD}" dt="2023-02-07T23:36:42.109" v="440" actId="478"/>
          <ac:spMkLst>
            <pc:docMk/>
            <pc:sldMk cId="3628973036" sldId="375"/>
            <ac:spMk id="3" creationId="{48ECBB9D-AA7A-74CE-9F60-E636ED8E26AD}"/>
          </ac:spMkLst>
        </pc:spChg>
      </pc:sldChg>
      <pc:sldChg chg="delSp modSp new mod">
        <pc:chgData name="Tim Cook" userId="d1c7cfb340f2c7ab" providerId="LiveId" clId="{10404D55-4AE0-4B16-A0DB-1215CD8AEDDD}" dt="2023-02-07T23:36:40.620" v="439" actId="478"/>
        <pc:sldMkLst>
          <pc:docMk/>
          <pc:sldMk cId="548885279" sldId="376"/>
        </pc:sldMkLst>
        <pc:spChg chg="mod">
          <ac:chgData name="Tim Cook" userId="d1c7cfb340f2c7ab" providerId="LiveId" clId="{10404D55-4AE0-4B16-A0DB-1215CD8AEDDD}" dt="2023-02-07T23:29:49.836" v="263" actId="20577"/>
          <ac:spMkLst>
            <pc:docMk/>
            <pc:sldMk cId="548885279" sldId="376"/>
            <ac:spMk id="2" creationId="{5136DBA5-2AEF-A9E4-4A7F-AA8D7833E944}"/>
          </ac:spMkLst>
        </pc:spChg>
        <pc:spChg chg="del">
          <ac:chgData name="Tim Cook" userId="d1c7cfb340f2c7ab" providerId="LiveId" clId="{10404D55-4AE0-4B16-A0DB-1215CD8AEDDD}" dt="2023-02-07T23:36:40.620" v="439" actId="478"/>
          <ac:spMkLst>
            <pc:docMk/>
            <pc:sldMk cId="548885279" sldId="376"/>
            <ac:spMk id="3" creationId="{2F12FDD7-AD2E-E60C-D011-7A82D02209F3}"/>
          </ac:spMkLst>
        </pc:spChg>
      </pc:sldChg>
      <pc:sldChg chg="delSp modSp new mod">
        <pc:chgData name="Tim Cook" userId="d1c7cfb340f2c7ab" providerId="LiveId" clId="{10404D55-4AE0-4B16-A0DB-1215CD8AEDDD}" dt="2023-02-07T23:36:31.556" v="437" actId="478"/>
        <pc:sldMkLst>
          <pc:docMk/>
          <pc:sldMk cId="230308288" sldId="377"/>
        </pc:sldMkLst>
        <pc:spChg chg="mod">
          <ac:chgData name="Tim Cook" userId="d1c7cfb340f2c7ab" providerId="LiveId" clId="{10404D55-4AE0-4B16-A0DB-1215CD8AEDDD}" dt="2023-02-07T23:30:06.564" v="310" actId="20577"/>
          <ac:spMkLst>
            <pc:docMk/>
            <pc:sldMk cId="230308288" sldId="377"/>
            <ac:spMk id="2" creationId="{26657A71-117D-E6C1-5761-311CE45467CE}"/>
          </ac:spMkLst>
        </pc:spChg>
        <pc:spChg chg="del">
          <ac:chgData name="Tim Cook" userId="d1c7cfb340f2c7ab" providerId="LiveId" clId="{10404D55-4AE0-4B16-A0DB-1215CD8AEDDD}" dt="2023-02-07T23:36:31.556" v="437" actId="478"/>
          <ac:spMkLst>
            <pc:docMk/>
            <pc:sldMk cId="230308288" sldId="377"/>
            <ac:spMk id="3" creationId="{0BF08809-8D93-3016-BDF3-E94B658A597F}"/>
          </ac:spMkLst>
        </pc:spChg>
      </pc:sldChg>
      <pc:sldChg chg="delSp modSp new mod">
        <pc:chgData name="Tim Cook" userId="d1c7cfb340f2c7ab" providerId="LiveId" clId="{10404D55-4AE0-4B16-A0DB-1215CD8AEDDD}" dt="2023-02-07T23:36:37.500" v="438" actId="478"/>
        <pc:sldMkLst>
          <pc:docMk/>
          <pc:sldMk cId="4274087920" sldId="378"/>
        </pc:sldMkLst>
        <pc:spChg chg="mod">
          <ac:chgData name="Tim Cook" userId="d1c7cfb340f2c7ab" providerId="LiveId" clId="{10404D55-4AE0-4B16-A0DB-1215CD8AEDDD}" dt="2023-02-07T23:30:16.716" v="342" actId="20577"/>
          <ac:spMkLst>
            <pc:docMk/>
            <pc:sldMk cId="4274087920" sldId="378"/>
            <ac:spMk id="2" creationId="{6EAE5045-C947-CD3E-6727-D6BA2B9E21B2}"/>
          </ac:spMkLst>
        </pc:spChg>
        <pc:spChg chg="del">
          <ac:chgData name="Tim Cook" userId="d1c7cfb340f2c7ab" providerId="LiveId" clId="{10404D55-4AE0-4B16-A0DB-1215CD8AEDDD}" dt="2023-02-07T23:36:37.500" v="438" actId="478"/>
          <ac:spMkLst>
            <pc:docMk/>
            <pc:sldMk cId="4274087920" sldId="378"/>
            <ac:spMk id="3" creationId="{3A0997B0-A056-31FC-0582-9503741DC8F6}"/>
          </ac:spMkLst>
        </pc:spChg>
      </pc:sldChg>
      <pc:sldChg chg="delSp modSp new mod">
        <pc:chgData name="Tim Cook" userId="d1c7cfb340f2c7ab" providerId="LiveId" clId="{10404D55-4AE0-4B16-A0DB-1215CD8AEDDD}" dt="2023-02-07T23:36:29.211" v="436" actId="478"/>
        <pc:sldMkLst>
          <pc:docMk/>
          <pc:sldMk cId="1287247523" sldId="379"/>
        </pc:sldMkLst>
        <pc:spChg chg="mod">
          <ac:chgData name="Tim Cook" userId="d1c7cfb340f2c7ab" providerId="LiveId" clId="{10404D55-4AE0-4B16-A0DB-1215CD8AEDDD}" dt="2023-02-07T23:31:14.661" v="364" actId="20577"/>
          <ac:spMkLst>
            <pc:docMk/>
            <pc:sldMk cId="1287247523" sldId="379"/>
            <ac:spMk id="2" creationId="{FAF62BC8-0925-97D5-9B26-75B3A0FAEDF8}"/>
          </ac:spMkLst>
        </pc:spChg>
        <pc:spChg chg="del">
          <ac:chgData name="Tim Cook" userId="d1c7cfb340f2c7ab" providerId="LiveId" clId="{10404D55-4AE0-4B16-A0DB-1215CD8AEDDD}" dt="2023-02-07T23:36:29.211" v="436" actId="478"/>
          <ac:spMkLst>
            <pc:docMk/>
            <pc:sldMk cId="1287247523" sldId="379"/>
            <ac:spMk id="3" creationId="{F0835677-D4CE-8D2B-F955-46FA04A8CD94}"/>
          </ac:spMkLst>
        </pc:spChg>
      </pc:sldChg>
      <pc:sldChg chg="delSp modSp new mod">
        <pc:chgData name="Tim Cook" userId="d1c7cfb340f2c7ab" providerId="LiveId" clId="{10404D55-4AE0-4B16-A0DB-1215CD8AEDDD}" dt="2023-02-07T23:56:02.716" v="484" actId="20577"/>
        <pc:sldMkLst>
          <pc:docMk/>
          <pc:sldMk cId="1598021919" sldId="380"/>
        </pc:sldMkLst>
        <pc:spChg chg="mod">
          <ac:chgData name="Tim Cook" userId="d1c7cfb340f2c7ab" providerId="LiveId" clId="{10404D55-4AE0-4B16-A0DB-1215CD8AEDDD}" dt="2023-02-07T23:56:02.716" v="484" actId="20577"/>
          <ac:spMkLst>
            <pc:docMk/>
            <pc:sldMk cId="1598021919" sldId="380"/>
            <ac:spMk id="2" creationId="{BF9F7A7E-F56E-787A-4686-5443C32A5535}"/>
          </ac:spMkLst>
        </pc:spChg>
        <pc:spChg chg="del">
          <ac:chgData name="Tim Cook" userId="d1c7cfb340f2c7ab" providerId="LiveId" clId="{10404D55-4AE0-4B16-A0DB-1215CD8AEDDD}" dt="2023-02-07T23:36:28.149" v="435" actId="478"/>
          <ac:spMkLst>
            <pc:docMk/>
            <pc:sldMk cId="1598021919" sldId="380"/>
            <ac:spMk id="3" creationId="{C2002964-A634-ABBE-B6B6-AE395171CBF8}"/>
          </ac:spMkLst>
        </pc:spChg>
      </pc:sldChg>
      <pc:sldChg chg="delSp modSp new mod">
        <pc:chgData name="Tim Cook" userId="d1c7cfb340f2c7ab" providerId="LiveId" clId="{10404D55-4AE0-4B16-A0DB-1215CD8AEDDD}" dt="2023-02-07T23:46:41.621" v="444" actId="21"/>
        <pc:sldMkLst>
          <pc:docMk/>
          <pc:sldMk cId="873458631" sldId="381"/>
        </pc:sldMkLst>
        <pc:spChg chg="mod">
          <ac:chgData name="Tim Cook" userId="d1c7cfb340f2c7ab" providerId="LiveId" clId="{10404D55-4AE0-4B16-A0DB-1215CD8AEDDD}" dt="2023-02-07T23:46:36.874" v="443" actId="20577"/>
          <ac:spMkLst>
            <pc:docMk/>
            <pc:sldMk cId="873458631" sldId="381"/>
            <ac:spMk id="2" creationId="{FF9D56B8-1E3D-4AD6-F9F0-F36F6C72CD0E}"/>
          </ac:spMkLst>
        </pc:spChg>
        <pc:spChg chg="del">
          <ac:chgData name="Tim Cook" userId="d1c7cfb340f2c7ab" providerId="LiveId" clId="{10404D55-4AE0-4B16-A0DB-1215CD8AEDDD}" dt="2023-02-07T23:46:41.621" v="444" actId="21"/>
          <ac:spMkLst>
            <pc:docMk/>
            <pc:sldMk cId="873458631" sldId="381"/>
            <ac:spMk id="3" creationId="{86107E99-3F03-F467-F10E-CA7726096546}"/>
          </ac:spMkLst>
        </pc:spChg>
      </pc:sldChg>
    </pc:docChg>
  </pc:docChgLst>
  <pc:docChgLst>
    <pc:chgData name="Tim Cook" userId="d1c7cfb340f2c7ab" providerId="LiveId" clId="{ED9EE0BF-6318-4575-8863-C8D26723BC79}"/>
    <pc:docChg chg="undo custSel modSld">
      <pc:chgData name="Tim Cook" userId="d1c7cfb340f2c7ab" providerId="LiveId" clId="{ED9EE0BF-6318-4575-8863-C8D26723BC79}" dt="2023-01-25T00:12:38.311" v="915" actId="1076"/>
      <pc:docMkLst>
        <pc:docMk/>
      </pc:docMkLst>
      <pc:sldChg chg="addSp delSp modSp mod">
        <pc:chgData name="Tim Cook" userId="d1c7cfb340f2c7ab" providerId="LiveId" clId="{ED9EE0BF-6318-4575-8863-C8D26723BC79}" dt="2023-01-25T00:01:19.735" v="533" actId="9405"/>
        <pc:sldMkLst>
          <pc:docMk/>
          <pc:sldMk cId="2166918369" sldId="339"/>
        </pc:sldMkLst>
        <pc:spChg chg="mod">
          <ac:chgData name="Tim Cook" userId="d1c7cfb340f2c7ab" providerId="LiveId" clId="{ED9EE0BF-6318-4575-8863-C8D26723BC79}" dt="2023-01-24T23:58:47.913" v="496" actId="1076"/>
          <ac:spMkLst>
            <pc:docMk/>
            <pc:sldMk cId="2166918369" sldId="339"/>
            <ac:spMk id="4" creationId="{F7B55543-FC8E-F5E7-0CB9-2024B9860AE3}"/>
          </ac:spMkLst>
        </pc:s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6" creationId="{DF795E84-8535-0C0B-0147-32446583A610}"/>
          </ac:grpSpMkLst>
        </pc:grpChg>
        <pc:grpChg chg="del mod">
          <ac:chgData name="Tim Cook" userId="d1c7cfb340f2c7ab" providerId="LiveId" clId="{ED9EE0BF-6318-4575-8863-C8D26723BC79}" dt="2023-01-24T23:57:59.575" v="460"/>
          <ac:grpSpMkLst>
            <pc:docMk/>
            <pc:sldMk cId="2166918369" sldId="339"/>
            <ac:grpSpMk id="9" creationId="{F18CC982-E5D3-1D8C-62AD-FA126A52B67F}"/>
          </ac:grpSpMkLst>
        </pc:grpChg>
        <pc:grpChg chg="mod">
          <ac:chgData name="Tim Cook" userId="d1c7cfb340f2c7ab" providerId="LiveId" clId="{ED9EE0BF-6318-4575-8863-C8D26723BC79}" dt="2023-01-24T23:58:08.115" v="467"/>
          <ac:grpSpMkLst>
            <pc:docMk/>
            <pc:sldMk cId="2166918369" sldId="339"/>
            <ac:grpSpMk id="15" creationId="{9C390CD1-F132-5D14-3627-EBE8D042BFA6}"/>
          </ac:grpSpMkLst>
        </pc:grpChg>
        <pc:grpChg chg="mod">
          <ac:chgData name="Tim Cook" userId="d1c7cfb340f2c7ab" providerId="LiveId" clId="{ED9EE0BF-6318-4575-8863-C8D26723BC79}" dt="2023-01-24T23:58:17.159" v="473"/>
          <ac:grpSpMkLst>
            <pc:docMk/>
            <pc:sldMk cId="2166918369" sldId="339"/>
            <ac:grpSpMk id="21" creationId="{FE533E58-F165-869F-450C-D4485DA8BE37}"/>
          </ac:grpSpMkLst>
        </pc:grpChg>
        <pc:grpChg chg="mod">
          <ac:chgData name="Tim Cook" userId="d1c7cfb340f2c7ab" providerId="LiveId" clId="{ED9EE0BF-6318-4575-8863-C8D26723BC79}" dt="2023-01-24T23:58:22.017" v="480"/>
          <ac:grpSpMkLst>
            <pc:docMk/>
            <pc:sldMk cId="2166918369" sldId="339"/>
            <ac:grpSpMk id="28" creationId="{600DA121-960D-7A77-B57D-2E9481ADAE64}"/>
          </ac:grpSpMkLst>
        </pc:grpChg>
        <pc:grpChg chg="mod">
          <ac:chgData name="Tim Cook" userId="d1c7cfb340f2c7ab" providerId="LiveId" clId="{ED9EE0BF-6318-4575-8863-C8D26723BC79}" dt="2023-01-24T23:58:28.508" v="483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2" creationId="{D6E2E594-4353-CB53-7DE6-F21C7223C368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44" creationId="{B1DBD863-8DB4-4E1D-D0BA-4EB88451B400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50" creationId="{6E043AA7-CB9D-3F5C-7958-D566A5994187}"/>
          </ac:grpSpMkLst>
        </pc:grpChg>
        <pc:grpChg chg="del mod">
          <ac:chgData name="Tim Cook" userId="d1c7cfb340f2c7ab" providerId="LiveId" clId="{ED9EE0BF-6318-4575-8863-C8D26723BC79}" dt="2023-01-24T23:59:27.328" v="514"/>
          <ac:grpSpMkLst>
            <pc:docMk/>
            <pc:sldMk cId="2166918369" sldId="339"/>
            <ac:grpSpMk id="52" creationId="{26021C9A-39F9-F8EA-7467-D362CA969CE2}"/>
          </ac:grpSpMkLst>
        </pc:grpChg>
        <pc:grpChg chg="mod">
          <ac:chgData name="Tim Cook" userId="d1c7cfb340f2c7ab" providerId="LiveId" clId="{ED9EE0BF-6318-4575-8863-C8D26723BC79}" dt="2023-01-24T23:59:31.441" v="518"/>
          <ac:grpSpMkLst>
            <pc:docMk/>
            <pc:sldMk cId="2166918369" sldId="339"/>
            <ac:grpSpMk id="54" creationId="{30FD6CDD-057A-05C7-6CB3-E6950DE9FE6D}"/>
          </ac:grpSpMkLst>
        </pc:grpChg>
        <pc:grpChg chg="mod">
          <ac:chgData name="Tim Cook" userId="d1c7cfb340f2c7ab" providerId="LiveId" clId="{ED9EE0BF-6318-4575-8863-C8D26723BC79}" dt="2023-01-24T23:59:53.108" v="523"/>
          <ac:grpSpMkLst>
            <pc:docMk/>
            <pc:sldMk cId="2166918369" sldId="339"/>
            <ac:grpSpMk id="59" creationId="{B355D555-7694-96A3-D442-4F7E791FE35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8" creationId="{E3141EF1-3F48-44ED-32CE-177C25FD5CC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9" creationId="{93C68E1D-1B1E-7092-AA86-C7BA74F547A2}"/>
          </ac:grpSpMkLst>
        </pc:grp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3" creationId="{86D646BB-7410-A9A9-F825-90AFAD3D72EC}"/>
          </ac:inkMkLst>
        </pc:inkChg>
        <pc:inkChg chg="add del mod">
          <ac:chgData name="Tim Cook" userId="d1c7cfb340f2c7ab" providerId="LiveId" clId="{ED9EE0BF-6318-4575-8863-C8D26723BC79}" dt="2023-01-24T23:57:59.575" v="458"/>
          <ac:inkMkLst>
            <pc:docMk/>
            <pc:sldMk cId="2166918369" sldId="339"/>
            <ac:inkMk id="3" creationId="{9E9041E6-D9C0-2F37-305A-541B85B7D456}"/>
          </ac:inkMkLst>
        </pc:inkChg>
        <pc:inkChg chg="add del mod">
          <ac:chgData name="Tim Cook" userId="d1c7cfb340f2c7ab" providerId="LiveId" clId="{ED9EE0BF-6318-4575-8863-C8D26723BC79}" dt="2023-01-24T23:57:58.708" v="457"/>
          <ac:inkMkLst>
            <pc:docMk/>
            <pc:sldMk cId="2166918369" sldId="339"/>
            <ac:inkMk id="5" creationId="{222559F7-54C2-A96B-8AEF-34125F93A125}"/>
          </ac:inkMkLst>
        </pc:inkChg>
        <pc:inkChg chg="add del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" creationId="{7744D662-B9D0-739B-9ABF-8CB494E2CDBE}"/>
          </ac:inkMkLst>
        </pc:inkChg>
        <pc:inkChg chg="add del mod">
          <ac:chgData name="Tim Cook" userId="d1c7cfb340f2c7ab" providerId="LiveId" clId="{ED9EE0BF-6318-4575-8863-C8D26723BC79}" dt="2023-01-24T23:57:59.575" v="460"/>
          <ac:inkMkLst>
            <pc:docMk/>
            <pc:sldMk cId="2166918369" sldId="339"/>
            <ac:inkMk id="6" creationId="{16A50F16-FC06-5DD8-3F79-0DDF11FB1719}"/>
          </ac:inkMkLst>
        </pc:inkChg>
        <pc:inkChg chg="add del mod">
          <ac:chgData name="Tim Cook" userId="d1c7cfb340f2c7ab" providerId="LiveId" clId="{ED9EE0BF-6318-4575-8863-C8D26723BC79}" dt="2023-01-24T23:57:59.575" v="461"/>
          <ac:inkMkLst>
            <pc:docMk/>
            <pc:sldMk cId="2166918369" sldId="339"/>
            <ac:inkMk id="7" creationId="{6D3C956A-2915-9E24-692A-A9DB41001BBC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7" creationId="{B44D0BAD-43F4-7FE1-5D58-AF72B406F4D0}"/>
          </ac:inkMkLst>
        </pc:inkChg>
        <pc:inkChg chg="add del mod">
          <ac:chgData name="Tim Cook" userId="d1c7cfb340f2c7ab" providerId="LiveId" clId="{ED9EE0BF-6318-4575-8863-C8D26723BC79}" dt="2023-01-24T23:57:59.575" v="459"/>
          <ac:inkMkLst>
            <pc:docMk/>
            <pc:sldMk cId="2166918369" sldId="339"/>
            <ac:inkMk id="8" creationId="{0FBF29CF-87FF-D82F-2FA3-F3736163D114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8" creationId="{CF2C44B3-1B18-AEA2-E48E-004C99B23EB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9" creationId="{B411B8B6-44C4-8CE0-2782-E15178D17595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0" creationId="{48C1B57C-0597-44D6-4A72-DD8348D1EEF2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1" creationId="{5FB17932-105C-B5B7-4F8C-CB76692862C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2" creationId="{D033570A-8EC5-38EE-75D7-4C87140B0998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3" creationId="{56C72113-72A3-8F23-E841-E1135E91EC1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4" creationId="{EC83B62C-0DCA-F902-1815-8B4CA72E3BA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6" creationId="{344F8588-AE87-4A21-1A9C-94474278036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7" creationId="{E8FF3CF7-0193-DAD0-54E6-1800CEAED83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8" creationId="{B28371A3-B941-1909-18F5-40BC952CEF1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9" creationId="{BAD31A61-CB22-AF7F-7EC5-27F78070272E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20" creationId="{A667E343-C9BA-0055-08EA-54F193EACF7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2" creationId="{CC855D3B-ED6D-4FA4-DA93-0FF1AB19C317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3" creationId="{DF39FD2E-78D9-D835-E9A7-E9DCE431D94D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4" creationId="{74EDC398-BED0-DF18-3EE5-C0BD4A5C0C1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5" creationId="{1B81237C-0C82-FCF6-83DA-3B0308280E45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6" creationId="{65DB90F6-7381-A520-5F4E-0AEB38C1169B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7" creationId="{A3BF5935-7A24-CC9C-5DFB-B036974B0C9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29" creationId="{071FBCD7-636D-FBF5-C878-4DBCE12DA77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0" creationId="{0515F019-7C99-2FEF-40A8-B2F5E0FC0A47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2" creationId="{A04BEC79-C87F-2E61-95F2-DE070CBFE05C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3" creationId="{0DAEF650-61A1-7234-984D-F75549CFBC7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4" creationId="{424F07EB-B669-E946-5F8E-E07789EE42B2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5" creationId="{1BED300E-53A4-4BA1-02E8-B19F9AB6DBF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6" creationId="{6CC6065A-9937-F987-A830-6F5E3B00E40B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7" creationId="{DFF3F757-7917-BFAF-9FA8-6F16D984910F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8" creationId="{D077324F-6158-898F-7AAE-CC3863758D3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9" creationId="{60F8F846-C482-C705-DC99-6D34F7919B4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40" creationId="{1A6921DE-4E2F-4B9E-5320-87AB04A9EEC1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3" creationId="{F530BA07-AFA6-7A67-7D59-D8336476BF9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5" creationId="{2782F322-E6DD-DD34-EF9B-F46760BB566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6" creationId="{CF76EEB3-DBD7-11B2-D977-67FABDD9377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7" creationId="{34376DE5-AC96-0713-61FE-BCCEC80A289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8" creationId="{F6CB7044-20AA-9518-10FE-5DB48EA72969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9" creationId="{A890E672-0FD4-FF14-5FCA-36A93C4D9D3A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1" creationId="{BEF08FCA-770A-54F4-CA7B-2AC724772E3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3" creationId="{A7B130A1-7ACA-0EA1-A7AA-E1D674F39C53}"/>
          </ac:inkMkLst>
        </pc:inkChg>
        <pc:inkChg chg="add del">
          <ac:chgData name="Tim Cook" userId="d1c7cfb340f2c7ab" providerId="LiveId" clId="{ED9EE0BF-6318-4575-8863-C8D26723BC79}" dt="2023-01-24T23:59:36.178" v="519"/>
          <ac:inkMkLst>
            <pc:docMk/>
            <pc:sldMk cId="2166918369" sldId="339"/>
            <ac:inkMk id="55" creationId="{746D67EF-AF22-0C08-2089-6145F6694CD5}"/>
          </ac:inkMkLst>
        </pc:inkChg>
        <pc:inkChg chg="add">
          <ac:chgData name="Tim Cook" userId="d1c7cfb340f2c7ab" providerId="LiveId" clId="{ED9EE0BF-6318-4575-8863-C8D26723BC79}" dt="2023-01-24T23:59:38.248" v="520" actId="9405"/>
          <ac:inkMkLst>
            <pc:docMk/>
            <pc:sldMk cId="2166918369" sldId="339"/>
            <ac:inkMk id="56" creationId="{CA7B8AFE-9509-3FD2-5674-E364074C3B87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7" creationId="{1AC700CD-7B9A-B576-70F5-BA40C0886469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8" creationId="{7E0B0FF1-E8F7-EE34-B68F-320680AA5ECF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0" creationId="{7789011E-B206-7DCD-848D-04FD8C04690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1" creationId="{D85F7B9B-BBFF-E8B3-10AA-2AC881C3CBE7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2" creationId="{C16F222B-1A22-0386-7710-AD49B0E1C7FC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3" creationId="{077B1E8C-BBA0-F026-2440-88AE02F53AB9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4" creationId="{5EB6CE12-AC0E-EFDD-E724-0FA9F4454235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5" creationId="{947B0B59-F707-F62B-3672-81B5109F64A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6" creationId="{BC50BBA6-49E5-CECF-7C83-B61BF340F51D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7" creationId="{6B563DF3-D0F8-81ED-2C75-FB92906BAFA0}"/>
          </ac:inkMkLst>
        </pc:inkChg>
        <pc:inkChg chg="add">
          <ac:chgData name="Tim Cook" userId="d1c7cfb340f2c7ab" providerId="LiveId" clId="{ED9EE0BF-6318-4575-8863-C8D26723BC79}" dt="2023-01-25T00:01:19.735" v="533" actId="9405"/>
          <ac:inkMkLst>
            <pc:docMk/>
            <pc:sldMk cId="2166918369" sldId="339"/>
            <ac:inkMk id="70" creationId="{58A0563B-ED05-2A66-1BBB-902DA9DBAFA8}"/>
          </ac:inkMkLst>
        </pc:inkChg>
      </pc:sldChg>
      <pc:sldChg chg="addSp delSp modSp mod">
        <pc:chgData name="Tim Cook" userId="d1c7cfb340f2c7ab" providerId="LiveId" clId="{ED9EE0BF-6318-4575-8863-C8D26723BC79}" dt="2023-01-24T23:57:41.595" v="450"/>
        <pc:sldMkLst>
          <pc:docMk/>
          <pc:sldMk cId="798499924" sldId="340"/>
        </pc:sldMkLst>
        <pc:spChg chg="mod">
          <ac:chgData name="Tim Cook" userId="d1c7cfb340f2c7ab" providerId="LiveId" clId="{ED9EE0BF-6318-4575-8863-C8D26723BC79}" dt="2023-01-24T23:53:12.236" v="106" actId="1076"/>
          <ac:spMkLst>
            <pc:docMk/>
            <pc:sldMk cId="798499924" sldId="340"/>
            <ac:spMk id="3" creationId="{81073766-DE34-4E2F-7788-0CB0E5250422}"/>
          </ac:spMkLst>
        </pc:spChg>
        <pc:spChg chg="mod">
          <ac:chgData name="Tim Cook" userId="d1c7cfb340f2c7ab" providerId="LiveId" clId="{ED9EE0BF-6318-4575-8863-C8D26723BC79}" dt="2023-01-24T23:55:51.460" v="288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4" creationId="{D8ADE133-2BFD-78A9-85DC-4031B1408204}"/>
          </ac:grpSpMkLst>
        </pc:grpChg>
        <pc:grpChg chg="del 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5" creationId="{057E25CC-6E56-DBF6-9BD3-87F8BCE6438C}"/>
          </ac:grpSpMkLst>
        </pc:gr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6" creationId="{9542943B-76C1-3F79-3A20-680C64C57B8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7" creationId="{99250EC9-005D-DC43-766B-743105902DB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8" creationId="{01E0ABA9-6EEE-B98C-894F-A5294351E618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7" creationId="{AB464B71-763F-1C7D-2579-3862D5591EBA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8" creationId="{F611D595-A82D-8CBC-917A-134898492BB5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9" creationId="{95F046F0-9D66-3F15-5056-124EFDB3786C}"/>
          </ac:grpSpMkLst>
        </pc:grpChg>
        <pc:grpChg chg="del mod">
          <ac:chgData name="Tim Cook" userId="d1c7cfb340f2c7ab" providerId="LiveId" clId="{ED9EE0BF-6318-4575-8863-C8D26723BC79}" dt="2023-01-24T23:55:17.885" v="251"/>
          <ac:grpSpMkLst>
            <pc:docMk/>
            <pc:sldMk cId="798499924" sldId="340"/>
            <ac:grpSpMk id="41" creationId="{8827AC71-CB2A-C3E1-DB1F-2D6DD32DF888}"/>
          </ac:grpSpMkLst>
        </pc:grpChg>
        <pc:grpChg chg="mod">
          <ac:chgData name="Tim Cook" userId="d1c7cfb340f2c7ab" providerId="LiveId" clId="{ED9EE0BF-6318-4575-8863-C8D26723BC79}" dt="2023-01-24T23:55:20.759" v="257"/>
          <ac:grpSpMkLst>
            <pc:docMk/>
            <pc:sldMk cId="798499924" sldId="340"/>
            <ac:grpSpMk id="46" creationId="{13A52A9A-1711-0DB5-1085-3F8F4C2D870C}"/>
          </ac:grpSpMkLst>
        </pc:grpChg>
        <pc:grpChg chg="del mod">
          <ac:chgData name="Tim Cook" userId="d1c7cfb340f2c7ab" providerId="LiveId" clId="{ED9EE0BF-6318-4575-8863-C8D26723BC79}" dt="2023-01-24T23:52:32.387" v="42"/>
          <ac:grpSpMkLst>
            <pc:docMk/>
            <pc:sldMk cId="798499924" sldId="340"/>
            <ac:grpSpMk id="47" creationId="{C7495A04-D899-D5F0-6DBA-C34A971103B5}"/>
          </ac:grpSpMkLst>
        </pc:grpChg>
        <pc:grpChg chg="mod">
          <ac:chgData name="Tim Cook" userId="d1c7cfb340f2c7ab" providerId="LiveId" clId="{ED9EE0BF-6318-4575-8863-C8D26723BC79}" dt="2023-01-24T23:55:25.940" v="262"/>
          <ac:grpSpMkLst>
            <pc:docMk/>
            <pc:sldMk cId="798499924" sldId="340"/>
            <ac:grpSpMk id="49" creationId="{48545A0C-F033-6BCF-0F29-DBF963368461}"/>
          </ac:grpSpMkLst>
        </pc:grpChg>
        <pc:grpChg chg="del mod">
          <ac:chgData name="Tim Cook" userId="d1c7cfb340f2c7ab" providerId="LiveId" clId="{ED9EE0BF-6318-4575-8863-C8D26723BC79}" dt="2023-01-24T23:52:50.368" v="72"/>
          <ac:grpSpMkLst>
            <pc:docMk/>
            <pc:sldMk cId="798499924" sldId="340"/>
            <ac:grpSpMk id="56" creationId="{16DE34B4-5176-FB86-028F-D63BDF516D17}"/>
          </ac:grpSpMkLst>
        </pc:grpChg>
        <pc:grpChg chg="mod">
          <ac:chgData name="Tim Cook" userId="d1c7cfb340f2c7ab" providerId="LiveId" clId="{ED9EE0BF-6318-4575-8863-C8D26723BC79}" dt="2023-01-24T23:56:11.062" v="304"/>
          <ac:grpSpMkLst>
            <pc:docMk/>
            <pc:sldMk cId="798499924" sldId="340"/>
            <ac:grpSpMk id="57" creationId="{E33CAD00-881D-EA90-17CA-895E2E511144}"/>
          </ac:grpSpMkLst>
        </pc:grpChg>
        <pc:grpChg chg="del mod">
          <ac:chgData name="Tim Cook" userId="d1c7cfb340f2c7ab" providerId="LiveId" clId="{ED9EE0BF-6318-4575-8863-C8D26723BC79}" dt="2023-01-24T23:55:38.782" v="277"/>
          <ac:grpSpMkLst>
            <pc:docMk/>
            <pc:sldMk cId="798499924" sldId="340"/>
            <ac:grpSpMk id="59" creationId="{8E688FC9-8B5E-48EB-0FEE-740DB49281C8}"/>
          </ac:grpSpMkLst>
        </pc:grpChg>
        <pc:grpChg chg="del mod">
          <ac:chgData name="Tim Cook" userId="d1c7cfb340f2c7ab" providerId="LiveId" clId="{ED9EE0BF-6318-4575-8863-C8D26723BC79}" dt="2023-01-24T23:55:38.782" v="278"/>
          <ac:grpSpMkLst>
            <pc:docMk/>
            <pc:sldMk cId="798499924" sldId="340"/>
            <ac:grpSpMk id="60" creationId="{B755C6FB-13C8-0257-C2A3-F1988B763D77}"/>
          </ac:grpSpMkLst>
        </pc:grpChg>
        <pc:grpChg chg="mod">
          <ac:chgData name="Tim Cook" userId="d1c7cfb340f2c7ab" providerId="LiveId" clId="{ED9EE0BF-6318-4575-8863-C8D26723BC79}" dt="2023-01-24T23:56:14.636" v="309"/>
          <ac:grpSpMkLst>
            <pc:docMk/>
            <pc:sldMk cId="798499924" sldId="340"/>
            <ac:grpSpMk id="62" creationId="{456C7007-153C-75C5-D43E-A03B01C60D16}"/>
          </ac:grpSpMkLst>
        </pc:grpChg>
        <pc:grpChg chg="del mod">
          <ac:chgData name="Tim Cook" userId="d1c7cfb340f2c7ab" providerId="LiveId" clId="{ED9EE0BF-6318-4575-8863-C8D26723BC79}" dt="2023-01-24T23:52:50.368" v="77"/>
          <ac:grpSpMkLst>
            <pc:docMk/>
            <pc:sldMk cId="798499924" sldId="340"/>
            <ac:grpSpMk id="63" creationId="{223F23BD-BB58-CE71-D04D-1058C92D5344}"/>
          </ac:grpSpMkLst>
        </pc:grpChg>
        <pc:grpChg chg="del mod">
          <ac:chgData name="Tim Cook" userId="d1c7cfb340f2c7ab" providerId="LiveId" clId="{ED9EE0BF-6318-4575-8863-C8D26723BC79}" dt="2023-01-24T23:52:50.360" v="69"/>
          <ac:grpSpMkLst>
            <pc:docMk/>
            <pc:sldMk cId="798499924" sldId="340"/>
            <ac:grpSpMk id="66" creationId="{E02DB909-6455-1DD1-0CF5-A004F959DCDD}"/>
          </ac:grpSpMkLst>
        </pc:grpChg>
        <pc:grpChg chg="mod">
          <ac:chgData name="Tim Cook" userId="d1c7cfb340f2c7ab" providerId="LiveId" clId="{ED9EE0BF-6318-4575-8863-C8D26723BC79}" dt="2023-01-24T23:56:19.233" v="319"/>
          <ac:grpSpMkLst>
            <pc:docMk/>
            <pc:sldMk cId="798499924" sldId="340"/>
            <ac:grpSpMk id="72" creationId="{0DD561A9-7FA9-28D9-7847-C959BC8F5AC0}"/>
          </ac:grpSpMkLst>
        </pc:grpChg>
        <pc:grpChg chg="del mod">
          <ac:chgData name="Tim Cook" userId="d1c7cfb340f2c7ab" providerId="LiveId" clId="{ED9EE0BF-6318-4575-8863-C8D26723BC79}" dt="2023-01-24T23:52:58.308" v="88"/>
          <ac:grpSpMkLst>
            <pc:docMk/>
            <pc:sldMk cId="798499924" sldId="340"/>
            <ac:grpSpMk id="72" creationId="{20085FC6-DCC5-383B-2969-89D9E459F18C}"/>
          </ac:grpSpMkLst>
        </pc:grpChg>
        <pc:grpChg chg="del mod">
          <ac:chgData name="Tim Cook" userId="d1c7cfb340f2c7ab" providerId="LiveId" clId="{ED9EE0BF-6318-4575-8863-C8D26723BC79}" dt="2023-01-24T23:56:22.016" v="324"/>
          <ac:grpSpMkLst>
            <pc:docMk/>
            <pc:sldMk cId="798499924" sldId="340"/>
            <ac:grpSpMk id="79" creationId="{9D7FEB92-2B70-EFCD-D2FE-922DEAE7936F}"/>
          </ac:grpSpMkLst>
        </pc:grpChg>
        <pc:grpChg chg="mod">
          <ac:chgData name="Tim Cook" userId="d1c7cfb340f2c7ab" providerId="LiveId" clId="{ED9EE0BF-6318-4575-8863-C8D26723BC79}" dt="2023-01-24T23:56:21.423" v="323"/>
          <ac:grpSpMkLst>
            <pc:docMk/>
            <pc:sldMk cId="798499924" sldId="340"/>
            <ac:grpSpMk id="83" creationId="{59F17234-D26F-301F-5968-C9A1679FE7EC}"/>
          </ac:grpSpMkLst>
        </pc:grpChg>
        <pc:grpChg chg="del mod">
          <ac:chgData name="Tim Cook" userId="d1c7cfb340f2c7ab" providerId="LiveId" clId="{ED9EE0BF-6318-4575-8863-C8D26723BC79}" dt="2023-01-24T23:53:15.014" v="112"/>
          <ac:grpSpMkLst>
            <pc:docMk/>
            <pc:sldMk cId="798499924" sldId="340"/>
            <ac:grpSpMk id="86" creationId="{92812B36-A209-8FE2-A8EA-40CA8967DBC5}"/>
          </ac:grpSpMkLst>
        </pc:grpChg>
        <pc:grpChg chg="mod">
          <ac:chgData name="Tim Cook" userId="d1c7cfb340f2c7ab" providerId="LiveId" clId="{ED9EE0BF-6318-4575-8863-C8D26723BC79}" dt="2023-01-24T23:53:07.443" v="103"/>
          <ac:grpSpMkLst>
            <pc:docMk/>
            <pc:sldMk cId="798499924" sldId="340"/>
            <ac:grpSpMk id="87" creationId="{AFDD6EA8-8F28-DB6B-81F6-2F553867C208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6" creationId="{7C3461D4-7B73-03EE-9F2E-BB32D2E2F84A}"/>
          </ac:grpSpMkLst>
        </pc:grpChg>
        <pc:grpChg chg="mod">
          <ac:chgData name="Tim Cook" userId="d1c7cfb340f2c7ab" providerId="LiveId" clId="{ED9EE0BF-6318-4575-8863-C8D26723BC79}" dt="2023-01-24T23:56:24.743" v="329"/>
          <ac:grpSpMkLst>
            <pc:docMk/>
            <pc:sldMk cId="798499924" sldId="340"/>
            <ac:grpSpMk id="96" creationId="{F23A540C-3D94-6D27-6EFC-1EA028BB60CC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9" creationId="{980393BA-854B-5E19-8DC9-0E3720AC5F7F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7" creationId="{C1FF0413-C03A-1BCB-F841-43590944AD92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8" creationId="{2743F6C0-875E-9EF9-CB59-0C4FE07FE166}"/>
          </ac:grpSpMkLst>
        </pc:grpChg>
        <pc:grpChg chg="del 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3" creationId="{7DF389AD-6A19-0F36-1D3C-F525F2400D82}"/>
          </ac:grpSpMkLst>
        </pc:grpChg>
        <pc:grpChg chg="mod">
          <ac:chgData name="Tim Cook" userId="d1c7cfb340f2c7ab" providerId="LiveId" clId="{ED9EE0BF-6318-4575-8863-C8D26723BC79}" dt="2023-01-24T23:53:29.485" v="137"/>
          <ac:grpSpMkLst>
            <pc:docMk/>
            <pc:sldMk cId="798499924" sldId="340"/>
            <ac:grpSpMk id="114" creationId="{C4C06478-A621-99DF-CE17-618A69D981BE}"/>
          </ac:grpSpMkLst>
        </pc:grpChg>
        <pc:grpChg chg="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6" creationId="{8F5F018F-15D7-1734-5A6C-1087F382281C}"/>
          </ac:grpSpMkLst>
        </pc:grpChg>
        <pc:grpChg chg="mod">
          <ac:chgData name="Tim Cook" userId="d1c7cfb340f2c7ab" providerId="LiveId" clId="{ED9EE0BF-6318-4575-8863-C8D26723BC79}" dt="2023-01-24T23:53:37.136" v="149"/>
          <ac:grpSpMkLst>
            <pc:docMk/>
            <pc:sldMk cId="798499924" sldId="340"/>
            <ac:grpSpMk id="126" creationId="{44EFF838-DA60-DB26-81F4-F174E387AF98}"/>
          </ac:grpSpMkLst>
        </pc:grpChg>
        <pc:grpChg chg="mod">
          <ac:chgData name="Tim Cook" userId="d1c7cfb340f2c7ab" providerId="LiveId" clId="{ED9EE0BF-6318-4575-8863-C8D26723BC79}" dt="2023-01-24T23:53:51.664" v="159"/>
          <ac:grpSpMkLst>
            <pc:docMk/>
            <pc:sldMk cId="798499924" sldId="340"/>
            <ac:grpSpMk id="136" creationId="{EDDEE480-412F-515B-C383-5883831ED1D9}"/>
          </ac:grpSpMkLst>
        </pc:grpChg>
        <pc:grpChg chg="del 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37" creationId="{CE34B91E-7FE0-B8E2-9B57-FA7B9BACD9FE}"/>
          </ac:grpSpMkLst>
        </pc:grpChg>
        <pc:grpChg chg="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41" creationId="{4EEC06B4-454F-E156-B032-93D6E6C4E251}"/>
          </ac:grpSpMkLst>
        </pc:grpChg>
        <pc:grpChg chg="mod">
          <ac:chgData name="Tim Cook" userId="d1c7cfb340f2c7ab" providerId="LiveId" clId="{ED9EE0BF-6318-4575-8863-C8D26723BC79}" dt="2023-01-24T23:53:59.850" v="175"/>
          <ac:grpSpMkLst>
            <pc:docMk/>
            <pc:sldMk cId="798499924" sldId="340"/>
            <ac:grpSpMk id="153" creationId="{B1D526D2-7CA1-2FB2-C7EE-D6520BAD9C6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69" creationId="{D862F278-4DC9-85E3-FD48-861E15EF7B4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70" creationId="{42188726-ECE9-6869-06A3-665B5E06D730}"/>
          </ac:grpSpMkLst>
        </pc:grpChg>
        <pc:grpChg chg="del mod">
          <ac:chgData name="Tim Cook" userId="d1c7cfb340f2c7ab" providerId="LiveId" clId="{ED9EE0BF-6318-4575-8863-C8D26723BC79}" dt="2023-01-24T23:54:30.513" v="200"/>
          <ac:grpSpMkLst>
            <pc:docMk/>
            <pc:sldMk cId="798499924" sldId="340"/>
            <ac:grpSpMk id="175" creationId="{A1548F06-459A-403E-19B5-7F6B7BF00C79}"/>
          </ac:grpSpMkLst>
        </pc:grpChg>
        <pc:grpChg chg="mod">
          <ac:chgData name="Tim Cook" userId="d1c7cfb340f2c7ab" providerId="LiveId" clId="{ED9EE0BF-6318-4575-8863-C8D26723BC79}" dt="2023-01-24T23:56:32.824" v="341"/>
          <ac:grpSpMkLst>
            <pc:docMk/>
            <pc:sldMk cId="798499924" sldId="340"/>
            <ac:grpSpMk id="176" creationId="{5C7C7CD4-EFB9-597A-AA6F-C41C1E54BA22}"/>
          </ac:grpSpMkLst>
        </pc:grpChg>
        <pc:grpChg chg="mod">
          <ac:chgData name="Tim Cook" userId="d1c7cfb340f2c7ab" providerId="LiveId" clId="{ED9EE0BF-6318-4575-8863-C8D26723BC79}" dt="2023-01-24T23:55:23.539" v="259"/>
          <ac:grpSpMkLst>
            <pc:docMk/>
            <pc:sldMk cId="798499924" sldId="340"/>
            <ac:grpSpMk id="182" creationId="{E500A2B6-7E3E-0F3A-1F55-246644DD86CD}"/>
          </ac:grpSpMkLst>
        </pc:grpChg>
        <pc:grpChg chg="mod">
          <ac:chgData name="Tim Cook" userId="d1c7cfb340f2c7ab" providerId="LiveId" clId="{ED9EE0BF-6318-4575-8863-C8D26723BC79}" dt="2023-01-24T23:54:36.883" v="211"/>
          <ac:grpSpMkLst>
            <pc:docMk/>
            <pc:sldMk cId="798499924" sldId="340"/>
            <ac:grpSpMk id="185" creationId="{BE7FBBB9-0565-08EB-33EF-A77A3A144829}"/>
          </ac:grpSpMkLst>
        </pc:grpChg>
        <pc:grpChg chg="mod">
          <ac:chgData name="Tim Cook" userId="d1c7cfb340f2c7ab" providerId="LiveId" clId="{ED9EE0BF-6318-4575-8863-C8D26723BC79}" dt="2023-01-24T23:55:17.885" v="252"/>
          <ac:grpSpMkLst>
            <pc:docMk/>
            <pc:sldMk cId="798499924" sldId="340"/>
            <ac:grpSpMk id="194" creationId="{9016F26D-6D61-96F0-81FA-5736851EC94C}"/>
          </ac:grpSpMkLst>
        </pc:grpChg>
        <pc:grpChg chg="mod">
          <ac:chgData name="Tim Cook" userId="d1c7cfb340f2c7ab" providerId="LiveId" clId="{ED9EE0BF-6318-4575-8863-C8D26723BC79}" dt="2023-01-24T23:56:49.108" v="348"/>
          <ac:grpSpMkLst>
            <pc:docMk/>
            <pc:sldMk cId="798499924" sldId="340"/>
            <ac:grpSpMk id="197" creationId="{45CE7010-ADC4-FB1F-4DA9-3B6936906988}"/>
          </ac:grpSpMkLst>
        </pc:grpChg>
        <pc:grpChg chg="mod">
          <ac:chgData name="Tim Cook" userId="d1c7cfb340f2c7ab" providerId="LiveId" clId="{ED9EE0BF-6318-4575-8863-C8D26723BC79}" dt="2023-01-24T23:54:52.151" v="245"/>
          <ac:grpSpMkLst>
            <pc:docMk/>
            <pc:sldMk cId="798499924" sldId="340"/>
            <ac:grpSpMk id="211" creationId="{1AE80CAC-7D17-8581-E919-4A487AD41CBE}"/>
          </ac:grpSpMkLst>
        </pc:grpChg>
        <pc:grpChg chg="del mod">
          <ac:chgData name="Tim Cook" userId="d1c7cfb340f2c7ab" providerId="LiveId" clId="{ED9EE0BF-6318-4575-8863-C8D26723BC79}" dt="2023-01-24T23:57:05.432" v="394"/>
          <ac:grpSpMkLst>
            <pc:docMk/>
            <pc:sldMk cId="798499924" sldId="340"/>
            <ac:grpSpMk id="242" creationId="{9144E48C-EFDC-7AB6-5016-4A4E8810D0E4}"/>
          </ac:grpSpMkLst>
        </pc:grpChg>
        <pc:grpChg chg="del mod">
          <ac:chgData name="Tim Cook" userId="d1c7cfb340f2c7ab" providerId="LiveId" clId="{ED9EE0BF-6318-4575-8863-C8D26723BC79}" dt="2023-01-24T23:57:05.424" v="386"/>
          <ac:grpSpMkLst>
            <pc:docMk/>
            <pc:sldMk cId="798499924" sldId="340"/>
            <ac:grpSpMk id="243" creationId="{712894A4-127F-C5D1-2565-F366440A91E9}"/>
          </ac:grpSpMkLst>
        </pc:grpChg>
        <pc:grpChg chg="del mod">
          <ac:chgData name="Tim Cook" userId="d1c7cfb340f2c7ab" providerId="LiveId" clId="{ED9EE0BF-6318-4575-8863-C8D26723BC79}" dt="2023-01-24T23:57:07.311" v="406"/>
          <ac:grpSpMkLst>
            <pc:docMk/>
            <pc:sldMk cId="798499924" sldId="340"/>
            <ac:grpSpMk id="244" creationId="{D61090AA-7D7D-535D-58C6-14F7AE9DFD63}"/>
          </ac:grpSpMkLst>
        </pc:grpChg>
        <pc:grpChg chg="del mod">
          <ac:chgData name="Tim Cook" userId="d1c7cfb340f2c7ab" providerId="LiveId" clId="{ED9EE0BF-6318-4575-8863-C8D26723BC79}" dt="2023-01-24T23:57:07.311" v="402"/>
          <ac:grpSpMkLst>
            <pc:docMk/>
            <pc:sldMk cId="798499924" sldId="340"/>
            <ac:grpSpMk id="245" creationId="{1D4F745E-20DA-ADA2-E918-1D93116D77A8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6" creationId="{E6284AF9-5E30-681B-6AD8-48164F3A38BA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7" creationId="{6D58652E-0BB4-0B1E-C343-893FE26CFED8}"/>
          </ac:grpSpMkLst>
        </pc:grpChg>
        <pc:grpChg chg="mod">
          <ac:chgData name="Tim Cook" userId="d1c7cfb340f2c7ab" providerId="LiveId" clId="{ED9EE0BF-6318-4575-8863-C8D26723BC79}" dt="2023-01-24T23:57:20.685" v="435"/>
          <ac:grpSpMkLst>
            <pc:docMk/>
            <pc:sldMk cId="798499924" sldId="340"/>
            <ac:grpSpMk id="262" creationId="{4696086E-8DED-B003-0174-C144A33B647D}"/>
          </ac:grpSpMkLst>
        </pc:grpChg>
        <pc:grpChg chg="mod">
          <ac:chgData name="Tim Cook" userId="d1c7cfb340f2c7ab" providerId="LiveId" clId="{ED9EE0BF-6318-4575-8863-C8D26723BC79}" dt="2023-01-24T23:57:14.255" v="422"/>
          <ac:grpSpMkLst>
            <pc:docMk/>
            <pc:sldMk cId="798499924" sldId="340"/>
            <ac:grpSpMk id="263" creationId="{FE5ACDC9-F734-EA99-41F5-C48AB5C44F1E}"/>
          </ac:grpSpMkLst>
        </pc:grpChg>
        <pc:grpChg chg="mod">
          <ac:chgData name="Tim Cook" userId="d1c7cfb340f2c7ab" providerId="LiveId" clId="{ED9EE0BF-6318-4575-8863-C8D26723BC79}" dt="2023-01-24T23:57:21.139" v="436"/>
          <ac:grpSpMkLst>
            <pc:docMk/>
            <pc:sldMk cId="798499924" sldId="340"/>
            <ac:grpSpMk id="274" creationId="{BB456AF7-6BBC-4777-CAFC-021CA63B255F}"/>
          </ac:grpSpMkLst>
        </pc:grpChg>
        <pc:grpChg chg="mod">
          <ac:chgData name="Tim Cook" userId="d1c7cfb340f2c7ab" providerId="LiveId" clId="{ED9EE0BF-6318-4575-8863-C8D26723BC79}" dt="2023-01-24T23:57:24.967" v="442"/>
          <ac:grpSpMkLst>
            <pc:docMk/>
            <pc:sldMk cId="798499924" sldId="340"/>
            <ac:grpSpMk id="279" creationId="{07032320-82FA-6F9B-5DF0-7B15326867CC}"/>
          </ac:grpSpMkLst>
        </pc:grpChg>
        <pc:grpChg chg="del mod">
          <ac:chgData name="Tim Cook" userId="d1c7cfb340f2c7ab" providerId="LiveId" clId="{ED9EE0BF-6318-4575-8863-C8D26723BC79}" dt="2023-01-24T23:57:41.591" v="449"/>
          <ac:grpSpMkLst>
            <pc:docMk/>
            <pc:sldMk cId="798499924" sldId="340"/>
            <ac:grpSpMk id="284" creationId="{178E4ED1-3983-B2B9-1274-9A5044A9C155}"/>
          </ac:grpSpMkLst>
        </pc:grpChg>
        <pc:inkChg chg="add">
          <ac:chgData name="Tim Cook" userId="d1c7cfb340f2c7ab" providerId="LiveId" clId="{ED9EE0BF-6318-4575-8863-C8D26723BC79}" dt="2023-01-24T23:51:52.245" v="0" actId="9405"/>
          <ac:inkMkLst>
            <pc:docMk/>
            <pc:sldMk cId="798499924" sldId="340"/>
            <ac:inkMk id="5" creationId="{441B3245-BF6A-0C52-1ED4-6021A68D25DE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6" creationId="{BEB27121-CEF6-ACEB-CD5E-C7A4540682A5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7" creationId="{42BFAE7F-EF81-20BA-3E26-2A0E2E0EA6C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8" creationId="{963F3FB2-D67C-160E-C7F1-154FEF8519B3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9" creationId="{808C6C46-08F2-EC4B-C7A0-5AFB0023E35A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0" creationId="{5589238D-EA9E-1EA8-75A6-D517EE9FDDE8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1" creationId="{E3DE02CD-DB06-0E54-44E7-5EB17A43911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2" creationId="{7F363367-A018-8E35-CDCC-96DD4AB148AC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3" creationId="{7E2BD3AB-24BF-AD6F-EDD3-5C79014B5FA6}"/>
          </ac:inkMkLst>
        </pc:inkChg>
        <pc:inkChg chg="add del mod">
          <ac:chgData name="Tim Cook" userId="d1c7cfb340f2c7ab" providerId="LiveId" clId="{ED9EE0BF-6318-4575-8863-C8D26723BC79}" dt="2023-01-24T23:55:17.885" v="253"/>
          <ac:inkMkLst>
            <pc:docMk/>
            <pc:sldMk cId="798499924" sldId="340"/>
            <ac:inkMk id="15" creationId="{2A557CD3-C136-F495-55A1-0FCFF6E2897B}"/>
          </ac:inkMkLst>
        </pc:inkChg>
        <pc:inkChg chg="add del">
          <ac:chgData name="Tim Cook" userId="d1c7cfb340f2c7ab" providerId="LiveId" clId="{ED9EE0BF-6318-4575-8863-C8D26723BC79}" dt="2023-01-24T23:56:07.907" v="296"/>
          <ac:inkMkLst>
            <pc:docMk/>
            <pc:sldMk cId="798499924" sldId="340"/>
            <ac:inkMk id="15" creationId="{9FBB021E-88FA-1876-3BE2-640238BF4276}"/>
          </ac:inkMkLst>
        </pc:inkChg>
        <pc:inkChg chg="add">
          <ac:chgData name="Tim Cook" userId="d1c7cfb340f2c7ab" providerId="LiveId" clId="{ED9EE0BF-6318-4575-8863-C8D26723BC79}" dt="2023-01-24T23:51:58.226" v="10" actId="9405"/>
          <ac:inkMkLst>
            <pc:docMk/>
            <pc:sldMk cId="798499924" sldId="340"/>
            <ac:inkMk id="17" creationId="{E93F0D04-F017-5DBC-EEF1-EDB64415E41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8" creationId="{9282B2D4-4683-4995-7438-676D0C06D9C6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9" creationId="{B2C5B3D6-7045-972F-3E03-6236C60C67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0" creationId="{7354F49C-4BF4-1B43-AA1D-F90AFDE3169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1" creationId="{DA7D5694-CA3C-9D95-1DCD-CB06499BB9A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2" creationId="{B0ABF61D-4128-04B7-82ED-28A471694BC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3" creationId="{E04952AE-C32F-45CB-DCE1-F68F6523D4D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4" creationId="{2E23D814-05C5-4F3B-7A69-B47D75D9B2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5" creationId="{6F84191F-2D5C-AED1-7BC4-AE754003679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6" creationId="{E6854383-21D1-1645-0011-AE776B52D855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29" creationId="{3C57C298-98F9-C0CF-6D58-2C6A32677B9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0" creationId="{1E6587DE-C476-303F-14A8-847425BB1872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1" creationId="{47545A64-B638-96A8-E7F7-5D6B8F447527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2" creationId="{46A941F8-FC29-CF36-20E8-924C5F9CAE3F}"/>
          </ac:inkMkLst>
        </pc:inkChg>
        <pc:inkChg chg="add">
          <ac:chgData name="Tim Cook" userId="d1c7cfb340f2c7ab" providerId="LiveId" clId="{ED9EE0BF-6318-4575-8863-C8D26723BC79}" dt="2023-01-24T23:52:07.612" v="25" actId="9405"/>
          <ac:inkMkLst>
            <pc:docMk/>
            <pc:sldMk cId="798499924" sldId="340"/>
            <ac:inkMk id="33" creationId="{ADFEEF03-8BDA-1551-B2E4-31BA778456CB}"/>
          </ac:inkMkLst>
        </pc:inkChg>
        <pc:inkChg chg="add">
          <ac:chgData name="Tim Cook" userId="d1c7cfb340f2c7ab" providerId="LiveId" clId="{ED9EE0BF-6318-4575-8863-C8D26723BC79}" dt="2023-01-24T23:52:08.155" v="26" actId="9405"/>
          <ac:inkMkLst>
            <pc:docMk/>
            <pc:sldMk cId="798499924" sldId="340"/>
            <ac:inkMk id="34" creationId="{C8888266-4E5E-4B78-EF5B-CD17B197C52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5" creationId="{0ABDC4B8-CDF5-C2F0-EBE8-F55D82A07129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6" creationId="{A9DEE82D-61C2-0964-C002-EB8318391B1C}"/>
          </ac:inkMkLst>
        </pc:inkChg>
        <pc:inkChg chg="add del">
          <ac:chgData name="Tim Cook" userId="d1c7cfb340f2c7ab" providerId="LiveId" clId="{ED9EE0BF-6318-4575-8863-C8D26723BC79}" dt="2023-01-24T23:52:13.292" v="31"/>
          <ac:inkMkLst>
            <pc:docMk/>
            <pc:sldMk cId="798499924" sldId="340"/>
            <ac:inkMk id="40" creationId="{158CA0D3-96EE-3BA5-3277-CC9FD7EB3237}"/>
          </ac:inkMkLst>
        </pc:inkChg>
        <pc:inkChg chg="add del">
          <ac:chgData name="Tim Cook" userId="d1c7cfb340f2c7ab" providerId="LiveId" clId="{ED9EE0BF-6318-4575-8863-C8D26723BC79}" dt="2023-01-24T23:56:07.907" v="295"/>
          <ac:inkMkLst>
            <pc:docMk/>
            <pc:sldMk cId="798499924" sldId="340"/>
            <ac:inkMk id="40" creationId="{245EC330-E43D-5E16-1390-0BC2B8CC454C}"/>
          </ac:inkMkLst>
        </pc:inkChg>
        <pc:inkChg chg="add del mod">
          <ac:chgData name="Tim Cook" userId="d1c7cfb340f2c7ab" providerId="LiveId" clId="{ED9EE0BF-6318-4575-8863-C8D26723BC79}" dt="2023-01-24T23:55:17.885" v="251"/>
          <ac:inkMkLst>
            <pc:docMk/>
            <pc:sldMk cId="798499924" sldId="340"/>
            <ac:inkMk id="40" creationId="{48030417-20ED-56DF-8246-04AF75DB8858}"/>
          </ac:inkMkLst>
        </pc:inkChg>
        <pc:inkChg chg="add del">
          <ac:chgData name="Tim Cook" userId="d1c7cfb340f2c7ab" providerId="LiveId" clId="{ED9EE0BF-6318-4575-8863-C8D26723BC79}" dt="2023-01-24T23:52:19.325" v="33"/>
          <ac:inkMkLst>
            <pc:docMk/>
            <pc:sldMk cId="798499924" sldId="340"/>
            <ac:inkMk id="41" creationId="{08EB01C5-A0FD-CC21-27CF-1579549FE13D}"/>
          </ac:inkMkLst>
        </pc:inkChg>
        <pc:inkChg chg="add del">
          <ac:chgData name="Tim Cook" userId="d1c7cfb340f2c7ab" providerId="LiveId" clId="{ED9EE0BF-6318-4575-8863-C8D26723BC79}" dt="2023-01-24T23:56:07.907" v="294"/>
          <ac:inkMkLst>
            <pc:docMk/>
            <pc:sldMk cId="798499924" sldId="340"/>
            <ac:inkMk id="41" creationId="{49EBA4A8-CFF5-6828-ED40-626997461CAF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2" creationId="{2745025C-01AD-BB35-1F91-BCCC213FD27F}"/>
          </ac:inkMkLst>
        </pc:inkChg>
        <pc:inkChg chg="add del">
          <ac:chgData name="Tim Cook" userId="d1c7cfb340f2c7ab" providerId="LiveId" clId="{ED9EE0BF-6318-4575-8863-C8D26723BC79}" dt="2023-01-24T23:52:21.644" v="35"/>
          <ac:inkMkLst>
            <pc:docMk/>
            <pc:sldMk cId="798499924" sldId="340"/>
            <ac:inkMk id="42" creationId="{E40663C4-E1EC-8385-B693-1E02598D6A8A}"/>
          </ac:inkMkLst>
        </pc:inkChg>
        <pc:inkChg chg="add">
          <ac:chgData name="Tim Cook" userId="d1c7cfb340f2c7ab" providerId="LiveId" clId="{ED9EE0BF-6318-4575-8863-C8D26723BC79}" dt="2023-01-24T23:52:23.697" v="36" actId="9405"/>
          <ac:inkMkLst>
            <pc:docMk/>
            <pc:sldMk cId="798499924" sldId="340"/>
            <ac:inkMk id="43" creationId="{9356316E-6AE1-0AB7-8431-35822B5D23D6}"/>
          </ac:inkMkLst>
        </pc:inkChg>
        <pc:inkChg chg="add del mod">
          <ac:chgData name="Tim Cook" userId="d1c7cfb340f2c7ab" providerId="LiveId" clId="{ED9EE0BF-6318-4575-8863-C8D26723BC79}" dt="2023-01-24T23:52:32.387" v="43"/>
          <ac:inkMkLst>
            <pc:docMk/>
            <pc:sldMk cId="798499924" sldId="340"/>
            <ac:inkMk id="44" creationId="{38B40CEA-43FC-DC13-2951-96ABDFD7A79D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4" creationId="{8D19FCC0-3DB1-0AB3-055B-A5E70B9475A2}"/>
          </ac:inkMkLst>
        </pc:inkChg>
        <pc:inkChg chg="add del mod">
          <ac:chgData name="Tim Cook" userId="d1c7cfb340f2c7ab" providerId="LiveId" clId="{ED9EE0BF-6318-4575-8863-C8D26723BC79}" dt="2023-01-24T23:52:32.387" v="42"/>
          <ac:inkMkLst>
            <pc:docMk/>
            <pc:sldMk cId="798499924" sldId="340"/>
            <ac:inkMk id="45" creationId="{EDEC0934-CEBE-2F88-212F-5CCB4CA368C2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5" creationId="{F5C19A9D-BD26-C29E-D42B-E26958A00F54}"/>
          </ac:inkMkLst>
        </pc:inkChg>
        <pc:inkChg chg="add del mod">
          <ac:chgData name="Tim Cook" userId="d1c7cfb340f2c7ab" providerId="LiveId" clId="{ED9EE0BF-6318-4575-8863-C8D26723BC79}" dt="2023-01-24T23:52:32.387" v="41"/>
          <ac:inkMkLst>
            <pc:docMk/>
            <pc:sldMk cId="798499924" sldId="340"/>
            <ac:inkMk id="46" creationId="{352C1B70-8F0B-DA37-265F-A7288674798E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7" creationId="{A80B7C46-E43B-40CF-EBB7-80B878D76F52}"/>
          </ac:inkMkLst>
        </pc:inkChg>
        <pc:inkChg chg="add del">
          <ac:chgData name="Tim Cook" userId="d1c7cfb340f2c7ab" providerId="LiveId" clId="{ED9EE0BF-6318-4575-8863-C8D26723BC79}" dt="2023-01-24T23:52:50.360" v="63"/>
          <ac:inkMkLst>
            <pc:docMk/>
            <pc:sldMk cId="798499924" sldId="340"/>
            <ac:inkMk id="48" creationId="{0FDF5706-3A50-6453-A8B4-03D23EA94EC1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8" creationId="{12A532CF-60B8-12B3-C81F-F63E078CA3A4}"/>
          </ac:inkMkLst>
        </pc:inkChg>
        <pc:inkChg chg="add del mod">
          <ac:chgData name="Tim Cook" userId="d1c7cfb340f2c7ab" providerId="LiveId" clId="{ED9EE0BF-6318-4575-8863-C8D26723BC79}" dt="2023-01-24T23:52:50.360" v="67"/>
          <ac:inkMkLst>
            <pc:docMk/>
            <pc:sldMk cId="798499924" sldId="340"/>
            <ac:inkMk id="49" creationId="{E7A9340B-2DAB-C882-F66E-EFB069E72CFD}"/>
          </ac:inkMkLst>
        </pc:inkChg>
        <pc:inkChg chg="add del">
          <ac:chgData name="Tim Cook" userId="d1c7cfb340f2c7ab" providerId="LiveId" clId="{ED9EE0BF-6318-4575-8863-C8D26723BC79}" dt="2023-01-24T23:55:38.782" v="279"/>
          <ac:inkMkLst>
            <pc:docMk/>
            <pc:sldMk cId="798499924" sldId="340"/>
            <ac:inkMk id="50" creationId="{2091F406-1A19-8754-7558-19F502480BFB}"/>
          </ac:inkMkLst>
        </pc:inkChg>
        <pc:inkChg chg="add del">
          <ac:chgData name="Tim Cook" userId="d1c7cfb340f2c7ab" providerId="LiveId" clId="{ED9EE0BF-6318-4575-8863-C8D26723BC79}" dt="2023-01-24T23:56:07.907" v="297"/>
          <ac:inkMkLst>
            <pc:docMk/>
            <pc:sldMk cId="798499924" sldId="340"/>
            <ac:inkMk id="50" creationId="{2AB26A19-7749-F650-837B-F1F9F7F5C7C9}"/>
          </ac:inkMkLst>
        </pc:inkChg>
        <pc:inkChg chg="add del mod">
          <ac:chgData name="Tim Cook" userId="d1c7cfb340f2c7ab" providerId="LiveId" clId="{ED9EE0BF-6318-4575-8863-C8D26723BC79}" dt="2023-01-24T23:52:50.368" v="76"/>
          <ac:inkMkLst>
            <pc:docMk/>
            <pc:sldMk cId="798499924" sldId="340"/>
            <ac:inkMk id="50" creationId="{8B3683B6-B6CC-3101-8341-1E24C0A33BBA}"/>
          </ac:inkMkLst>
        </pc:inkChg>
        <pc:inkChg chg="add del">
          <ac:chgData name="Tim Cook" userId="d1c7cfb340f2c7ab" providerId="LiveId" clId="{ED9EE0BF-6318-4575-8863-C8D26723BC79}" dt="2023-01-24T23:55:38.782" v="283"/>
          <ac:inkMkLst>
            <pc:docMk/>
            <pc:sldMk cId="798499924" sldId="340"/>
            <ac:inkMk id="51" creationId="{3B524847-85EA-142D-EB2E-CD54E043B594}"/>
          </ac:inkMkLst>
        </pc:inkChg>
        <pc:inkChg chg="add del mod">
          <ac:chgData name="Tim Cook" userId="d1c7cfb340f2c7ab" providerId="LiveId" clId="{ED9EE0BF-6318-4575-8863-C8D26723BC79}" dt="2023-01-24T23:52:50.368" v="72"/>
          <ac:inkMkLst>
            <pc:docMk/>
            <pc:sldMk cId="798499924" sldId="340"/>
            <ac:inkMk id="51" creationId="{6AF1A564-710D-D6DE-4664-044816EA7D66}"/>
          </ac:inkMkLst>
        </pc:inkChg>
        <pc:inkChg chg="add del">
          <ac:chgData name="Tim Cook" userId="d1c7cfb340f2c7ab" providerId="LiveId" clId="{ED9EE0BF-6318-4575-8863-C8D26723BC79}" dt="2023-01-24T23:56:07.907" v="298"/>
          <ac:inkMkLst>
            <pc:docMk/>
            <pc:sldMk cId="798499924" sldId="340"/>
            <ac:inkMk id="51" creationId="{A967600A-93C8-4977-E7B3-8B30D9D9CB9F}"/>
          </ac:inkMkLst>
        </pc:inkChg>
        <pc:inkChg chg="add del mod">
          <ac:chgData name="Tim Cook" userId="d1c7cfb340f2c7ab" providerId="LiveId" clId="{ED9EE0BF-6318-4575-8863-C8D26723BC79}" dt="2023-01-24T23:55:38.782" v="278"/>
          <ac:inkMkLst>
            <pc:docMk/>
            <pc:sldMk cId="798499924" sldId="340"/>
            <ac:inkMk id="52" creationId="{08980413-F625-BCCC-5A0C-596F749831F0}"/>
          </ac:inkMkLst>
        </pc:inkChg>
        <pc:inkChg chg="add del mod">
          <ac:chgData name="Tim Cook" userId="d1c7cfb340f2c7ab" providerId="LiveId" clId="{ED9EE0BF-6318-4575-8863-C8D26723BC79}" dt="2023-01-24T23:52:50.360" v="66"/>
          <ac:inkMkLst>
            <pc:docMk/>
            <pc:sldMk cId="798499924" sldId="340"/>
            <ac:inkMk id="52" creationId="{4BBA5A20-63C6-0A44-D419-A76C57AA6CDC}"/>
          </ac:inkMkLst>
        </pc:inkChg>
        <pc:inkChg chg="add">
          <ac:chgData name="Tim Cook" userId="d1c7cfb340f2c7ab" providerId="LiveId" clId="{ED9EE0BF-6318-4575-8863-C8D26723BC79}" dt="2023-01-24T23:56:09.062" v="299" actId="9405"/>
          <ac:inkMkLst>
            <pc:docMk/>
            <pc:sldMk cId="798499924" sldId="340"/>
            <ac:inkMk id="52" creationId="{DEFF8E9A-7C6A-7F50-C52F-9C4D265FD459}"/>
          </ac:inkMkLst>
        </pc:inkChg>
        <pc:inkChg chg="add">
          <ac:chgData name="Tim Cook" userId="d1c7cfb340f2c7ab" providerId="LiveId" clId="{ED9EE0BF-6318-4575-8863-C8D26723BC79}" dt="2023-01-24T23:56:09.435" v="300" actId="9405"/>
          <ac:inkMkLst>
            <pc:docMk/>
            <pc:sldMk cId="798499924" sldId="340"/>
            <ac:inkMk id="53" creationId="{72BE4370-6F26-30AA-81D8-A037F7AC8FAE}"/>
          </ac:inkMkLst>
        </pc:inkChg>
        <pc:inkChg chg="add del mod">
          <ac:chgData name="Tim Cook" userId="d1c7cfb340f2c7ab" providerId="LiveId" clId="{ED9EE0BF-6318-4575-8863-C8D26723BC79}" dt="2023-01-24T23:52:50.360" v="70"/>
          <ac:inkMkLst>
            <pc:docMk/>
            <pc:sldMk cId="798499924" sldId="340"/>
            <ac:inkMk id="53" creationId="{B35BCCC2-0689-2459-D726-994448C92DD8}"/>
          </ac:inkMkLst>
        </pc:inkChg>
        <pc:inkChg chg="add del mod">
          <ac:chgData name="Tim Cook" userId="d1c7cfb340f2c7ab" providerId="LiveId" clId="{ED9EE0BF-6318-4575-8863-C8D26723BC79}" dt="2023-01-24T23:55:38.782" v="281"/>
          <ac:inkMkLst>
            <pc:docMk/>
            <pc:sldMk cId="798499924" sldId="340"/>
            <ac:inkMk id="53" creationId="{EA45E7BA-FF1D-5401-302C-23AD80558312}"/>
          </ac:inkMkLst>
        </pc:inkChg>
        <pc:inkChg chg="add del mod">
          <ac:chgData name="Tim Cook" userId="d1c7cfb340f2c7ab" providerId="LiveId" clId="{ED9EE0BF-6318-4575-8863-C8D26723BC79}" dt="2023-01-24T23:52:50.368" v="71"/>
          <ac:inkMkLst>
            <pc:docMk/>
            <pc:sldMk cId="798499924" sldId="340"/>
            <ac:inkMk id="54" creationId="{02F6CC11-97C7-F313-B054-9F587EFFB9C6}"/>
          </ac:inkMkLst>
        </pc:inkChg>
        <pc:inkChg chg="add del">
          <ac:chgData name="Tim Cook" userId="d1c7cfb340f2c7ab" providerId="LiveId" clId="{ED9EE0BF-6318-4575-8863-C8D26723BC79}" dt="2023-01-24T23:55:38.773" v="274"/>
          <ac:inkMkLst>
            <pc:docMk/>
            <pc:sldMk cId="798499924" sldId="340"/>
            <ac:inkMk id="54" creationId="{ED5EDC2B-4F46-8195-8128-37EDBE7E5FC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4" creationId="{F2DD8202-C2FE-9883-664B-F96C12208E3C}"/>
          </ac:inkMkLst>
        </pc:inkChg>
        <pc:inkChg chg="add del mod">
          <ac:chgData name="Tim Cook" userId="d1c7cfb340f2c7ab" providerId="LiveId" clId="{ED9EE0BF-6318-4575-8863-C8D26723BC79}" dt="2023-01-24T23:52:50.360" v="68"/>
          <ac:inkMkLst>
            <pc:docMk/>
            <pc:sldMk cId="798499924" sldId="340"/>
            <ac:inkMk id="55" creationId="{05685DEA-F4E2-E305-3BB8-0BB5520FD628}"/>
          </ac:inkMkLst>
        </pc:inkChg>
        <pc:inkChg chg="add del">
          <ac:chgData name="Tim Cook" userId="d1c7cfb340f2c7ab" providerId="LiveId" clId="{ED9EE0BF-6318-4575-8863-C8D26723BC79}" dt="2023-01-24T23:55:38.782" v="280"/>
          <ac:inkMkLst>
            <pc:docMk/>
            <pc:sldMk cId="798499924" sldId="340"/>
            <ac:inkMk id="55" creationId="{4F28E794-0B6F-BEC5-DB0B-3C1B4E55F20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5" creationId="{BA14D268-6438-5A66-3455-7706E1E815FA}"/>
          </ac:inkMkLst>
        </pc:inkChg>
        <pc:inkChg chg="add">
          <ac:chgData name="Tim Cook" userId="d1c7cfb340f2c7ab" providerId="LiveId" clId="{ED9EE0BF-6318-4575-8863-C8D26723BC79}" dt="2023-01-24T23:56:10.538" v="303" actId="9405"/>
          <ac:inkMkLst>
            <pc:docMk/>
            <pc:sldMk cId="798499924" sldId="340"/>
            <ac:inkMk id="56" creationId="{59321BED-019F-988F-F078-E457816D07B0}"/>
          </ac:inkMkLst>
        </pc:inkChg>
        <pc:inkChg chg="add del">
          <ac:chgData name="Tim Cook" userId="d1c7cfb340f2c7ab" providerId="LiveId" clId="{ED9EE0BF-6318-4575-8863-C8D26723BC79}" dt="2023-01-24T23:55:38.782" v="276"/>
          <ac:inkMkLst>
            <pc:docMk/>
            <pc:sldMk cId="798499924" sldId="340"/>
            <ac:inkMk id="56" creationId="{F77B8A20-46F0-B852-8A8D-536B6A72EA2D}"/>
          </ac:inkMkLst>
        </pc:inkChg>
        <pc:inkChg chg="add del mod">
          <ac:chgData name="Tim Cook" userId="d1c7cfb340f2c7ab" providerId="LiveId" clId="{ED9EE0BF-6318-4575-8863-C8D26723BC79}" dt="2023-01-24T23:52:50.368" v="78"/>
          <ac:inkMkLst>
            <pc:docMk/>
            <pc:sldMk cId="798499924" sldId="340"/>
            <ac:inkMk id="57" creationId="{7B4888B9-F38E-0D76-E4D9-95D2203CA426}"/>
          </ac:inkMkLst>
        </pc:inkChg>
        <pc:inkChg chg="add del mod">
          <ac:chgData name="Tim Cook" userId="d1c7cfb340f2c7ab" providerId="LiveId" clId="{ED9EE0BF-6318-4575-8863-C8D26723BC79}" dt="2023-01-24T23:55:38.782" v="277"/>
          <ac:inkMkLst>
            <pc:docMk/>
            <pc:sldMk cId="798499924" sldId="340"/>
            <ac:inkMk id="57" creationId="{D44DF201-9235-7E7B-D9C4-4D476E774F38}"/>
          </ac:inkMkLst>
        </pc:inkChg>
        <pc:inkChg chg="add del mod">
          <ac:chgData name="Tim Cook" userId="d1c7cfb340f2c7ab" providerId="LiveId" clId="{ED9EE0BF-6318-4575-8863-C8D26723BC79}" dt="2023-01-24T23:55:38.782" v="282"/>
          <ac:inkMkLst>
            <pc:docMk/>
            <pc:sldMk cId="798499924" sldId="340"/>
            <ac:inkMk id="58" creationId="{31653CF7-12D8-1091-3CFE-03CDE643A8EB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8" creationId="{94AE0D75-9A8B-8EF7-DDA4-0579B5BF3D15}"/>
          </ac:inkMkLst>
        </pc:inkChg>
        <pc:inkChg chg="add del mod">
          <ac:chgData name="Tim Cook" userId="d1c7cfb340f2c7ab" providerId="LiveId" clId="{ED9EE0BF-6318-4575-8863-C8D26723BC79}" dt="2023-01-24T23:52:50.360" v="65"/>
          <ac:inkMkLst>
            <pc:docMk/>
            <pc:sldMk cId="798499924" sldId="340"/>
            <ac:inkMk id="58" creationId="{BC69D98A-2524-DC41-54FF-4249ED223161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9" creationId="{411B026A-BA9A-8030-2618-02AA8D81B1E0}"/>
          </ac:inkMkLst>
        </pc:inkChg>
        <pc:inkChg chg="add del mod">
          <ac:chgData name="Tim Cook" userId="d1c7cfb340f2c7ab" providerId="LiveId" clId="{ED9EE0BF-6318-4575-8863-C8D26723BC79}" dt="2023-01-24T23:52:50.368" v="75"/>
          <ac:inkMkLst>
            <pc:docMk/>
            <pc:sldMk cId="798499924" sldId="340"/>
            <ac:inkMk id="59" creationId="{A1561B87-9779-B595-BDAE-8EB09ACD53A4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0" creationId="{27FEB6B7-40DC-0F2E-56F2-BC08BAD92BC8}"/>
          </ac:inkMkLst>
        </pc:inkChg>
        <pc:inkChg chg="add del mod">
          <ac:chgData name="Tim Cook" userId="d1c7cfb340f2c7ab" providerId="LiveId" clId="{ED9EE0BF-6318-4575-8863-C8D26723BC79}" dt="2023-01-24T23:52:50.360" v="64"/>
          <ac:inkMkLst>
            <pc:docMk/>
            <pc:sldMk cId="798499924" sldId="340"/>
            <ac:inkMk id="60" creationId="{C9C5A1A1-603C-D0C4-9D34-9C5DC7189C0B}"/>
          </ac:inkMkLst>
        </pc:inkChg>
        <pc:inkChg chg="add del mod">
          <ac:chgData name="Tim Cook" userId="d1c7cfb340f2c7ab" providerId="LiveId" clId="{ED9EE0BF-6318-4575-8863-C8D26723BC79}" dt="2023-01-24T23:52:50.368" v="74"/>
          <ac:inkMkLst>
            <pc:docMk/>
            <pc:sldMk cId="798499924" sldId="340"/>
            <ac:inkMk id="61" creationId="{24FF152F-8ADE-A296-7267-1051B6BFE4CF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1" creationId="{C350342E-AD2D-6A9C-98CC-F361D53E585A}"/>
          </ac:inkMkLst>
        </pc:inkChg>
        <pc:inkChg chg="add del">
          <ac:chgData name="Tim Cook" userId="d1c7cfb340f2c7ab" providerId="LiveId" clId="{ED9EE0BF-6318-4575-8863-C8D26723BC79}" dt="2023-01-24T23:55:38.782" v="275"/>
          <ac:inkMkLst>
            <pc:docMk/>
            <pc:sldMk cId="798499924" sldId="340"/>
            <ac:inkMk id="61" creationId="{F722DF49-2BA1-C456-7DC5-045B1683F9FB}"/>
          </ac:inkMkLst>
        </pc:inkChg>
        <pc:inkChg chg="add del mod">
          <ac:chgData name="Tim Cook" userId="d1c7cfb340f2c7ab" providerId="LiveId" clId="{ED9EE0BF-6318-4575-8863-C8D26723BC79}" dt="2023-01-24T23:52:50.368" v="77"/>
          <ac:inkMkLst>
            <pc:docMk/>
            <pc:sldMk cId="798499924" sldId="340"/>
            <ac:inkMk id="62" creationId="{EA36F159-754A-6A39-EDE6-158B0B2615CE}"/>
          </ac:inkMkLst>
        </pc:inkChg>
        <pc:inkChg chg="add">
          <ac:chgData name="Tim Cook" userId="d1c7cfb340f2c7ab" providerId="LiveId" clId="{ED9EE0BF-6318-4575-8863-C8D26723BC79}" dt="2023-01-24T23:56:15.779" v="310" actId="9405"/>
          <ac:inkMkLst>
            <pc:docMk/>
            <pc:sldMk cId="798499924" sldId="340"/>
            <ac:inkMk id="63" creationId="{79834511-1AE0-3DF3-8BFF-D057BBF46615}"/>
          </ac:inkMkLst>
        </pc:inkChg>
        <pc:inkChg chg="add del mod">
          <ac:chgData name="Tim Cook" userId="d1c7cfb340f2c7ab" providerId="LiveId" clId="{ED9EE0BF-6318-4575-8863-C8D26723BC79}" dt="2023-01-24T23:52:50.368" v="73"/>
          <ac:inkMkLst>
            <pc:docMk/>
            <pc:sldMk cId="798499924" sldId="340"/>
            <ac:inkMk id="64" creationId="{385C1553-634A-BA41-7B2F-E202580A63D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4" creationId="{C7EDEE06-902C-0389-B3C0-F7EBEFE43A35}"/>
          </ac:inkMkLst>
        </pc:inkChg>
        <pc:inkChg chg="add del mod">
          <ac:chgData name="Tim Cook" userId="d1c7cfb340f2c7ab" providerId="LiveId" clId="{ED9EE0BF-6318-4575-8863-C8D26723BC79}" dt="2023-01-24T23:56:22.016" v="325"/>
          <ac:inkMkLst>
            <pc:docMk/>
            <pc:sldMk cId="798499924" sldId="340"/>
            <ac:inkMk id="65" creationId="{7DBE503C-57C2-620F-44CB-68C6E60CACCA}"/>
          </ac:inkMkLst>
        </pc:inkChg>
        <pc:inkChg chg="add del mod">
          <ac:chgData name="Tim Cook" userId="d1c7cfb340f2c7ab" providerId="LiveId" clId="{ED9EE0BF-6318-4575-8863-C8D26723BC79}" dt="2023-01-24T23:52:50.360" v="69"/>
          <ac:inkMkLst>
            <pc:docMk/>
            <pc:sldMk cId="798499924" sldId="340"/>
            <ac:inkMk id="65" creationId="{941486D1-24BF-7DD9-A437-64A334B94F7B}"/>
          </ac:inkMkLst>
        </pc:inkChg>
        <pc:inkChg chg="add del mod">
          <ac:chgData name="Tim Cook" userId="d1c7cfb340f2c7ab" providerId="LiveId" clId="{ED9EE0BF-6318-4575-8863-C8D26723BC79}" dt="2023-01-24T23:56:22.016" v="324"/>
          <ac:inkMkLst>
            <pc:docMk/>
            <pc:sldMk cId="798499924" sldId="340"/>
            <ac:inkMk id="66" creationId="{A929F095-BF7F-FA54-B566-1D1ABA65FCAB}"/>
          </ac:inkMkLst>
        </pc:inkChg>
        <pc:inkChg chg="add del mod">
          <ac:chgData name="Tim Cook" userId="d1c7cfb340f2c7ab" providerId="LiveId" clId="{ED9EE0BF-6318-4575-8863-C8D26723BC79}" dt="2023-01-24T23:52:58.308" v="88"/>
          <ac:inkMkLst>
            <pc:docMk/>
            <pc:sldMk cId="798499924" sldId="340"/>
            <ac:inkMk id="67" creationId="{22ADC620-064B-2E41-F286-DE8AC307AA12}"/>
          </ac:inkMkLst>
        </pc:inkChg>
        <pc:inkChg chg="add">
          <ac:chgData name="Tim Cook" userId="d1c7cfb340f2c7ab" providerId="LiveId" clId="{ED9EE0BF-6318-4575-8863-C8D26723BC79}" dt="2023-01-24T23:56:17.198" v="314" actId="9405"/>
          <ac:inkMkLst>
            <pc:docMk/>
            <pc:sldMk cId="798499924" sldId="340"/>
            <ac:inkMk id="67" creationId="{98D1D091-0353-5B3F-4451-C09FE3C046D7}"/>
          </ac:inkMkLst>
        </pc:inkChg>
        <pc:inkChg chg="add del mod">
          <ac:chgData name="Tim Cook" userId="d1c7cfb340f2c7ab" providerId="LiveId" clId="{ED9EE0BF-6318-4575-8863-C8D26723BC79}" dt="2023-01-24T23:52:58.315" v="89"/>
          <ac:inkMkLst>
            <pc:docMk/>
            <pc:sldMk cId="798499924" sldId="340"/>
            <ac:inkMk id="68" creationId="{22B6EC00-AE76-F1C1-F84A-6F648D44E607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8" creationId="{A68F0495-12C0-8E3B-57C6-88388339CB2B}"/>
          </ac:inkMkLst>
        </pc:inkChg>
        <pc:inkChg chg="add del">
          <ac:chgData name="Tim Cook" userId="d1c7cfb340f2c7ab" providerId="LiveId" clId="{ED9EE0BF-6318-4575-8863-C8D26723BC79}" dt="2023-01-24T23:52:55.853" v="86"/>
          <ac:inkMkLst>
            <pc:docMk/>
            <pc:sldMk cId="798499924" sldId="340"/>
            <ac:inkMk id="69" creationId="{DDD1FDCA-C408-315D-1AE2-F7FB759EF20E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9" creationId="{FF5695F3-C306-D51D-87CC-08323495696B}"/>
          </ac:inkMkLst>
        </pc:inkChg>
        <pc:inkChg chg="add">
          <ac:chgData name="Tim Cook" userId="d1c7cfb340f2c7ab" providerId="LiveId" clId="{ED9EE0BF-6318-4575-8863-C8D26723BC79}" dt="2023-01-24T23:56:18.323" v="317" actId="9405"/>
          <ac:inkMkLst>
            <pc:docMk/>
            <pc:sldMk cId="798499924" sldId="340"/>
            <ac:inkMk id="70" creationId="{BAB8F17D-6123-7FD4-81F2-8170B45CECE0}"/>
          </ac:inkMkLst>
        </pc:inkChg>
        <pc:inkChg chg="add del">
          <ac:chgData name="Tim Cook" userId="d1c7cfb340f2c7ab" providerId="LiveId" clId="{ED9EE0BF-6318-4575-8863-C8D26723BC79}" dt="2023-01-24T23:52:55.853" v="85"/>
          <ac:inkMkLst>
            <pc:docMk/>
            <pc:sldMk cId="798499924" sldId="340"/>
            <ac:inkMk id="70" creationId="{C0B2EBB6-B325-3390-451B-6BF530744155}"/>
          </ac:inkMkLst>
        </pc:inkChg>
        <pc:inkChg chg="add del">
          <ac:chgData name="Tim Cook" userId="d1c7cfb340f2c7ab" providerId="LiveId" clId="{ED9EE0BF-6318-4575-8863-C8D26723BC79}" dt="2023-01-24T23:52:55.853" v="84"/>
          <ac:inkMkLst>
            <pc:docMk/>
            <pc:sldMk cId="798499924" sldId="340"/>
            <ac:inkMk id="71" creationId="{4768E668-EC49-C8B4-F4AA-43A28CF1A45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71" creationId="{C63048E9-E74E-F222-B841-1A6C659AD50A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3" creationId="{8C8242E3-CF28-D7F4-463A-959B4F215751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4" creationId="{63EDB516-85F1-F303-02BF-0C385A6A82F6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5" creationId="{B0FADCA7-38EB-4C3D-8687-5C0FB96D2A9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6" creationId="{EA738F70-83BB-B587-3B52-474E09196BF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7" creationId="{EF5A91D6-D200-C844-9223-6B3F3CE208A9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8" creationId="{6831D3B4-2742-1561-A064-886B4F4C8719}"/>
          </ac:inkMkLst>
        </pc:inkChg>
        <pc:inkChg chg="add del mod">
          <ac:chgData name="Tim Cook" userId="d1c7cfb340f2c7ab" providerId="LiveId" clId="{ED9EE0BF-6318-4575-8863-C8D26723BC79}" dt="2023-01-24T23:53:15.014" v="111"/>
          <ac:inkMkLst>
            <pc:docMk/>
            <pc:sldMk cId="798499924" sldId="340"/>
            <ac:inkMk id="79" creationId="{D5936C52-1CFD-ECF3-95F7-1E64DDBE57C0}"/>
          </ac:inkMkLst>
        </pc:inkChg>
        <pc:inkChg chg="add del mod">
          <ac:chgData name="Tim Cook" userId="d1c7cfb340f2c7ab" providerId="LiveId" clId="{ED9EE0BF-6318-4575-8863-C8D26723BC79}" dt="2023-01-24T23:53:15.011" v="108"/>
          <ac:inkMkLst>
            <pc:docMk/>
            <pc:sldMk cId="798499924" sldId="340"/>
            <ac:inkMk id="80" creationId="{440976E5-ED24-B53F-7F98-39BD57B67B8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0" creationId="{AD86FD98-53B1-469D-9752-591D5D8C310C}"/>
          </ac:inkMkLst>
        </pc:inkChg>
        <pc:inkChg chg="add del mod">
          <ac:chgData name="Tim Cook" userId="d1c7cfb340f2c7ab" providerId="LiveId" clId="{ED9EE0BF-6318-4575-8863-C8D26723BC79}" dt="2023-01-24T23:53:15.014" v="112"/>
          <ac:inkMkLst>
            <pc:docMk/>
            <pc:sldMk cId="798499924" sldId="340"/>
            <ac:inkMk id="81" creationId="{07AB7F06-B49F-8378-8F24-E28D8A729796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1" creationId="{201183F5-F120-8829-97DE-E01EE5A5A75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2" creationId="{1666FC05-45D1-9097-D883-A360D84A9F2B}"/>
          </ac:inkMkLst>
        </pc:inkChg>
        <pc:inkChg chg="add del mod">
          <ac:chgData name="Tim Cook" userId="d1c7cfb340f2c7ab" providerId="LiveId" clId="{ED9EE0BF-6318-4575-8863-C8D26723BC79}" dt="2023-01-24T23:53:15.014" v="110"/>
          <ac:inkMkLst>
            <pc:docMk/>
            <pc:sldMk cId="798499924" sldId="340"/>
            <ac:inkMk id="82" creationId="{CA87C147-BC9E-B402-F89F-B3E621BC517A}"/>
          </ac:inkMkLst>
        </pc:inkChg>
        <pc:inkChg chg="add del mod">
          <ac:chgData name="Tim Cook" userId="d1c7cfb340f2c7ab" providerId="LiveId" clId="{ED9EE0BF-6318-4575-8863-C8D26723BC79}" dt="2023-01-24T23:53:15.014" v="113"/>
          <ac:inkMkLst>
            <pc:docMk/>
            <pc:sldMk cId="798499924" sldId="340"/>
            <ac:inkMk id="83" creationId="{A98D48AC-7DC8-024E-BE52-00CAF824E4A8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4" creationId="{42A30931-05CE-F975-C8B2-9471BFEEE22D}"/>
          </ac:inkMkLst>
        </pc:inkChg>
        <pc:inkChg chg="add del mod">
          <ac:chgData name="Tim Cook" userId="d1c7cfb340f2c7ab" providerId="LiveId" clId="{ED9EE0BF-6318-4575-8863-C8D26723BC79}" dt="2023-01-24T23:53:15.004" v="107"/>
          <ac:inkMkLst>
            <pc:docMk/>
            <pc:sldMk cId="798499924" sldId="340"/>
            <ac:inkMk id="84" creationId="{D9D8D37F-224B-934F-2E51-998CA21681E3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5" creationId="{2FB00C08-22A6-09F4-04D9-34CEF901DA75}"/>
          </ac:inkMkLst>
        </pc:inkChg>
        <pc:inkChg chg="add del mod">
          <ac:chgData name="Tim Cook" userId="d1c7cfb340f2c7ab" providerId="LiveId" clId="{ED9EE0BF-6318-4575-8863-C8D26723BC79}" dt="2023-01-24T23:53:15.011" v="109"/>
          <ac:inkMkLst>
            <pc:docMk/>
            <pc:sldMk cId="798499924" sldId="340"/>
            <ac:inkMk id="85" creationId="{72217826-B87F-7369-78E4-914A83473DCD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6" creationId="{FD779A68-B79F-8564-0EA0-8FAA3315148C}"/>
          </ac:inkMkLst>
        </pc:inkChg>
        <pc:inkChg chg="add">
          <ac:chgData name="Tim Cook" userId="d1c7cfb340f2c7ab" providerId="LiveId" clId="{ED9EE0BF-6318-4575-8863-C8D26723BC79}" dt="2023-01-24T23:53:07.944" v="104" actId="9405"/>
          <ac:inkMkLst>
            <pc:docMk/>
            <pc:sldMk cId="798499924" sldId="340"/>
            <ac:inkMk id="88" creationId="{9890E010-6C8F-D360-AFFB-CFC18CC2AF0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89" creationId="{53B8861B-66DC-F6DF-463C-522893598FC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0" creationId="{0DE878BC-6747-3768-2D01-BF57FB93EA7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1" creationId="{AC89AA2E-AD13-9857-A7D7-DBB4735336DA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2" creationId="{2FCC09B0-08EC-BFD8-D35E-FB3A81C73F5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3" creationId="{5E1C853E-9B7E-6A3F-0DBF-5C52D1B552F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4" creationId="{4EE7CA81-90DD-D583-13B5-1478A7C7ED5F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5" creationId="{CD25D769-2E3C-D796-5A13-AB526CF2FA8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7" creationId="{1C74D00B-B8CA-33CC-4D2F-FDE12E8E096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8" creationId="{94247A2C-8A12-102F-D72F-E9E1A5C529CC}"/>
          </ac:inkMkLst>
        </pc:inkChg>
        <pc:inkChg chg="add del">
          <ac:chgData name="Tim Cook" userId="d1c7cfb340f2c7ab" providerId="LiveId" clId="{ED9EE0BF-6318-4575-8863-C8D26723BC79}" dt="2023-01-24T23:56:27.306" v="333"/>
          <ac:inkMkLst>
            <pc:docMk/>
            <pc:sldMk cId="798499924" sldId="340"/>
            <ac:inkMk id="99" creationId="{2566D15B-73DF-2829-5653-87F9F5DC2DB8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0" creationId="{8F7CB938-9317-229B-B58F-8059CEBA707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1" creationId="{9F5C2850-D6D9-8445-3036-FBFF678DDC1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2" creationId="{2FAF3FF8-FC50-4792-F83B-36FD5BD130C3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3" creationId="{D7240CEA-B111-30BC-2C01-9B55ACF64B36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4" creationId="{0C2DCA2A-F0E7-F8D2-FDCB-0C97AFB8659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5" creationId="{6A296737-70FA-1870-9D57-90A0EC5DE722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6" creationId="{7BB6F474-E218-9320-281C-8007EDFC8249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09" creationId="{63FC7EFD-340E-C7CE-3A72-7B8C6C7567DB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10" creationId="{80A7EBCD-0F84-310F-C04A-EC0DB6E8ABFD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1" creationId="{DA5174E0-D005-0C37-8EB1-B32CD530BFBE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2" creationId="{535DEDFB-5C98-712E-32F0-0EFBB987B1A7}"/>
          </ac:inkMkLst>
        </pc:inkChg>
        <pc:inkChg chg="add del">
          <ac:chgData name="Tim Cook" userId="d1c7cfb340f2c7ab" providerId="LiveId" clId="{ED9EE0BF-6318-4575-8863-C8D26723BC79}" dt="2023-01-24T23:56:27.306" v="332"/>
          <ac:inkMkLst>
            <pc:docMk/>
            <pc:sldMk cId="798499924" sldId="340"/>
            <ac:inkMk id="113" creationId="{92937915-E43B-981B-5927-1FD4B43532BF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5" creationId="{5EA910E4-8E2D-79F8-4B99-E02D704D92F0}"/>
          </ac:inkMkLst>
        </pc:inkChg>
        <pc:inkChg chg="add">
          <ac:chgData name="Tim Cook" userId="d1c7cfb340f2c7ab" providerId="LiveId" clId="{ED9EE0BF-6318-4575-8863-C8D26723BC79}" dt="2023-01-24T23:53:32.538" v="140" actId="9405"/>
          <ac:inkMkLst>
            <pc:docMk/>
            <pc:sldMk cId="798499924" sldId="340"/>
            <ac:inkMk id="117" creationId="{B979A446-7B12-6F5A-475F-7C6981834F38}"/>
          </ac:inkMkLst>
        </pc:inkChg>
        <pc:inkChg chg="add">
          <ac:chgData name="Tim Cook" userId="d1c7cfb340f2c7ab" providerId="LiveId" clId="{ED9EE0BF-6318-4575-8863-C8D26723BC79}" dt="2023-01-24T23:53:33.136" v="141" actId="9405"/>
          <ac:inkMkLst>
            <pc:docMk/>
            <pc:sldMk cId="798499924" sldId="340"/>
            <ac:inkMk id="118" creationId="{3686C89E-149D-430D-38D0-3F61D99418D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19" creationId="{E5C17B24-039B-D6A4-CE74-8051A35B7B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0" creationId="{4EA33527-270A-31C1-BF35-B5AFB437A725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1" creationId="{86AB1B89-8CA4-4756-B776-63D6956DC7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2" creationId="{1D3945F4-69FB-DABE-28C8-8E74359A7D87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3" creationId="{CE9060F5-7F70-EE09-B05F-7570F84757E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4" creationId="{C7373360-D079-4CCF-BE84-32753DEA198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5" creationId="{A56A124B-D8A0-D88F-7C4C-784C29B83550}"/>
          </ac:inkMkLst>
        </pc:inkChg>
        <pc:inkChg chg="add">
          <ac:chgData name="Tim Cook" userId="d1c7cfb340f2c7ab" providerId="LiveId" clId="{ED9EE0BF-6318-4575-8863-C8D26723BC79}" dt="2023-01-24T23:53:45.088" v="150" actId="9405"/>
          <ac:inkMkLst>
            <pc:docMk/>
            <pc:sldMk cId="798499924" sldId="340"/>
            <ac:inkMk id="127" creationId="{DA223F70-1C24-31EF-B17A-E57225C3F71C}"/>
          </ac:inkMkLst>
        </pc:inkChg>
        <pc:inkChg chg="add">
          <ac:chgData name="Tim Cook" userId="d1c7cfb340f2c7ab" providerId="LiveId" clId="{ED9EE0BF-6318-4575-8863-C8D26723BC79}" dt="2023-01-24T23:53:45.707" v="151" actId="9405"/>
          <ac:inkMkLst>
            <pc:docMk/>
            <pc:sldMk cId="798499924" sldId="340"/>
            <ac:inkMk id="128" creationId="{959E8733-C377-DE1D-A397-082F0E1B8326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29" creationId="{3E676AB0-288D-D905-3366-9C76E4735725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0" creationId="{6A7DAF0F-EEBC-EC44-0900-C1416D931D49}"/>
          </ac:inkMkLst>
        </pc:inkChg>
        <pc:inkChg chg="add">
          <ac:chgData name="Tim Cook" userId="d1c7cfb340f2c7ab" providerId="LiveId" clId="{ED9EE0BF-6318-4575-8863-C8D26723BC79}" dt="2023-01-24T23:53:49.480" v="154" actId="9405"/>
          <ac:inkMkLst>
            <pc:docMk/>
            <pc:sldMk cId="798499924" sldId="340"/>
            <ac:inkMk id="131" creationId="{8292965F-994B-408A-6762-EB3CD8DE12DE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2" creationId="{DD12E37E-70A9-87E7-EC34-01B7057A99F8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3" creationId="{6631EDDA-D8C3-45E9-D27C-CC8D15D5F079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4" creationId="{97E9F782-A173-7DBA-9AD0-3065B112E1AD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5" creationId="{FCED18F8-41BD-FB49-80BF-97A1E7E263AB}"/>
          </ac:inkMkLst>
        </pc:inkChg>
        <pc:inkChg chg="add">
          <ac:chgData name="Tim Cook" userId="d1c7cfb340f2c7ab" providerId="LiveId" clId="{ED9EE0BF-6318-4575-8863-C8D26723BC79}" dt="2023-01-24T23:56:28.733" v="334" actId="9405"/>
          <ac:inkMkLst>
            <pc:docMk/>
            <pc:sldMk cId="798499924" sldId="340"/>
            <ac:inkMk id="137" creationId="{D89E652C-71A5-3908-1FE2-CADAE876BE7A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8" creationId="{65F054C5-D1B2-FF45-D8FD-E6CE835F368E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9" creationId="{89914E18-8607-E5E8-CD99-545C94BABA6D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40" creationId="{E4F9CE30-C8F3-8B20-E0AA-8BFC80121AE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2" creationId="{1B17541B-EB3C-978F-29A7-1FC67D365FA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3" creationId="{B152B0EE-A206-6E4D-5529-EBACD063159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4" creationId="{C6475972-2D4C-19D7-596F-35971F8F4664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5" creationId="{47781BB7-5200-FA6A-80A9-4A2E0C1490B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6" creationId="{DD733876-BF2F-5616-341C-79A34855C7FB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7" creationId="{8E096577-43E2-CA97-3726-78F567910C3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8" creationId="{7FEDAAB0-723F-3C19-92D3-9F20F208F42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9" creationId="{AF2FB378-C70F-C499-BE3D-5963937054E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0" creationId="{EC81EF3D-22FF-30E5-6299-E89AFBE19F47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1" creationId="{D76118FC-EC3C-0C1F-FF26-C3CDB3BD360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2" creationId="{03ED4279-2B94-B6A1-1C66-CBAB9B40DCCF}"/>
          </ac:inkMkLst>
        </pc:inkChg>
        <pc:inkChg chg="add">
          <ac:chgData name="Tim Cook" userId="d1c7cfb340f2c7ab" providerId="LiveId" clId="{ED9EE0BF-6318-4575-8863-C8D26723BC79}" dt="2023-01-24T23:54:03.478" v="176" actId="9405"/>
          <ac:inkMkLst>
            <pc:docMk/>
            <pc:sldMk cId="798499924" sldId="340"/>
            <ac:inkMk id="154" creationId="{60AE580B-9479-078A-E90A-74410D460FF7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5" creationId="{BB57341A-D779-E9F5-C19A-0FBCF2B54283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6" creationId="{861432A8-2F74-70DD-2BA5-12EE23ECD90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7" creationId="{F4D44403-9242-F6DA-0C84-F2C85555D2BD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8" creationId="{0694E147-8040-38E7-2206-E8F57996C73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9" creationId="{0DC78042-3341-7246-B084-1CA1F62A02EE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0" creationId="{B27A07E8-AD88-FEF8-9741-D7C1444E3DB0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1" creationId="{B56BA98A-618A-CD78-C10A-5FF53ABAF3A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2" creationId="{5C10B41F-94F1-63D0-9810-5973665B2FAC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3" creationId="{D650E0D2-6B48-3685-F91B-DB22B8DF11E2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4" creationId="{D7ECCAE2-332D-74DC-6904-C1F4497147F9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5" creationId="{E6033E80-C156-77F4-800D-F241361DCF44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6" creationId="{D0744E82-3614-FFF2-1A17-0EBB6A54666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7" creationId="{E91C3D17-7305-00F6-3F9B-DF8BED796696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8" creationId="{959DDE62-6A60-3F6F-6CCB-EF15767C68FD}"/>
          </ac:inkMkLst>
        </pc:inkChg>
        <pc:inkChg chg="add del mod">
          <ac:chgData name="Tim Cook" userId="d1c7cfb340f2c7ab" providerId="LiveId" clId="{ED9EE0BF-6318-4575-8863-C8D26723BC79}" dt="2023-01-24T23:54:30.513" v="200"/>
          <ac:inkMkLst>
            <pc:docMk/>
            <pc:sldMk cId="798499924" sldId="340"/>
            <ac:inkMk id="171" creationId="{10C25887-609C-7E9E-CBE3-98F427472D5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1" creationId="{825B2D1B-5903-09D6-9D78-78D3495F74B5}"/>
          </ac:inkMkLst>
        </pc:inkChg>
        <pc:inkChg chg="add del mod">
          <ac:chgData name="Tim Cook" userId="d1c7cfb340f2c7ab" providerId="LiveId" clId="{ED9EE0BF-6318-4575-8863-C8D26723BC79}" dt="2023-01-24T23:54:30.513" v="201"/>
          <ac:inkMkLst>
            <pc:docMk/>
            <pc:sldMk cId="798499924" sldId="340"/>
            <ac:inkMk id="172" creationId="{9F78EFDC-64AB-E091-271F-E08A5A01EA2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2" creationId="{BA9EF304-3FCE-4AEF-EE44-D9DC5DBFD1B1}"/>
          </ac:inkMkLst>
        </pc:inkChg>
        <pc:inkChg chg="add del mod">
          <ac:chgData name="Tim Cook" userId="d1c7cfb340f2c7ab" providerId="LiveId" clId="{ED9EE0BF-6318-4575-8863-C8D26723BC79}" dt="2023-01-24T23:54:30.508" v="198"/>
          <ac:inkMkLst>
            <pc:docMk/>
            <pc:sldMk cId="798499924" sldId="340"/>
            <ac:inkMk id="173" creationId="{A7626119-347E-2AA8-858C-CF877DAA6FF6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3" creationId="{F538E38E-E265-7275-09C3-047FA5854987}"/>
          </ac:inkMkLst>
        </pc:inkChg>
        <pc:inkChg chg="add del mod">
          <ac:chgData name="Tim Cook" userId="d1c7cfb340f2c7ab" providerId="LiveId" clId="{ED9EE0BF-6318-4575-8863-C8D26723BC79}" dt="2023-01-24T23:54:30.513" v="199"/>
          <ac:inkMkLst>
            <pc:docMk/>
            <pc:sldMk cId="798499924" sldId="340"/>
            <ac:inkMk id="174" creationId="{72DF8AC1-884B-9745-88E6-00DB7861C2C1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4" creationId="{B66A8895-7BEE-601E-BDC7-6994F53E64F6}"/>
          </ac:inkMkLst>
        </pc:inkChg>
        <pc:inkChg chg="add del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5" creationId="{993965E7-C05A-2CF8-B674-D11590072D97}"/>
          </ac:inkMkLst>
        </pc:inkChg>
        <pc:inkChg chg="add del">
          <ac:chgData name="Tim Cook" userId="d1c7cfb340f2c7ab" providerId="LiveId" clId="{ED9EE0BF-6318-4575-8863-C8D26723BC79}" dt="2023-01-24T23:54:30.513" v="202"/>
          <ac:inkMkLst>
            <pc:docMk/>
            <pc:sldMk cId="798499924" sldId="340"/>
            <ac:inkMk id="176" creationId="{2EBF587F-CBB2-6076-F2F9-3FD9F23BA7E8}"/>
          </ac:inkMkLst>
        </pc:inkChg>
        <pc:inkChg chg="add">
          <ac:chgData name="Tim Cook" userId="d1c7cfb340f2c7ab" providerId="LiveId" clId="{ED9EE0BF-6318-4575-8863-C8D26723BC79}" dt="2023-01-24T23:54:32.156" v="203" actId="9405"/>
          <ac:inkMkLst>
            <pc:docMk/>
            <pc:sldMk cId="798499924" sldId="340"/>
            <ac:inkMk id="177" creationId="{AA96DBD9-9167-2F99-9C88-4F3ACC0DFC55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78" creationId="{068F3B58-66C4-EE53-9B85-D307EA6E9A81}"/>
          </ac:inkMkLst>
        </pc:inkChg>
        <pc:inkChg chg="add">
          <ac:chgData name="Tim Cook" userId="d1c7cfb340f2c7ab" providerId="LiveId" clId="{ED9EE0BF-6318-4575-8863-C8D26723BC79}" dt="2023-01-24T23:56:34.545" v="342" actId="9405"/>
          <ac:inkMkLst>
            <pc:docMk/>
            <pc:sldMk cId="798499924" sldId="340"/>
            <ac:inkMk id="179" creationId="{95DC5920-10C0-5725-1DD3-058503CA3695}"/>
          </ac:inkMkLst>
        </pc:inkChg>
        <pc:inkChg chg="add del mod">
          <ac:chgData name="Tim Cook" userId="d1c7cfb340f2c7ab" providerId="LiveId" clId="{ED9EE0BF-6318-4575-8863-C8D26723BC79}" dt="2023-01-24T23:55:23.535" v="258"/>
          <ac:inkMkLst>
            <pc:docMk/>
            <pc:sldMk cId="798499924" sldId="340"/>
            <ac:inkMk id="179" creationId="{C68C4D52-213B-729B-13EC-D462B9A339EA}"/>
          </ac:inkMkLst>
        </pc:inkChg>
        <pc:inkChg chg="add del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0" creationId="{37F48D75-2BE4-6C1E-1E63-C738FD06D1CE}"/>
          </ac:inkMkLst>
        </pc:inkChg>
        <pc:inkChg chg="add del">
          <ac:chgData name="Tim Cook" userId="d1c7cfb340f2c7ab" providerId="LiveId" clId="{ED9EE0BF-6318-4575-8863-C8D26723BC79}" dt="2023-01-24T23:57:28.538" v="444"/>
          <ac:inkMkLst>
            <pc:docMk/>
            <pc:sldMk cId="798499924" sldId="340"/>
            <ac:inkMk id="180" creationId="{FA107061-3A2B-8689-7ECF-FD1ABD7165AB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1" creationId="{F570BD52-ACCC-FC64-3DC0-1736C26F2913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3" creationId="{94063470-F7F9-5011-05EF-0A7F7806A36D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4" creationId="{65E2618F-5C5F-700E-109F-4240F326A09A}"/>
          </ac:inkMkLst>
        </pc:inkChg>
        <pc:inkChg chg="add">
          <ac:chgData name="Tim Cook" userId="d1c7cfb340f2c7ab" providerId="LiveId" clId="{ED9EE0BF-6318-4575-8863-C8D26723BC79}" dt="2023-01-24T23:54:37.101" v="212" actId="9405"/>
          <ac:inkMkLst>
            <pc:docMk/>
            <pc:sldMk cId="798499924" sldId="340"/>
            <ac:inkMk id="186" creationId="{863BC333-5DC6-1760-B68D-31B4D8B632FE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7" creationId="{56CFC95E-7629-A88D-B79B-A4963B05C140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8" creationId="{A45DEB60-89AA-301B-80EA-8FA9F76CB81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9" creationId="{0A3E01CC-411A-119D-277A-E3138CB54884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0" creationId="{749E2D09-DB1F-BAB1-B7DB-F3682CA5AE7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1" creationId="{05F26458-C342-60E4-3B69-A7BE6D325B9D}"/>
          </ac:inkMkLst>
        </pc:inkChg>
        <pc:inkChg chg="add del mod">
          <ac:chgData name="Tim Cook" userId="d1c7cfb340f2c7ab" providerId="LiveId" clId="{ED9EE0BF-6318-4575-8863-C8D26723BC79}" dt="2023-01-24T23:55:13.577" v="247"/>
          <ac:inkMkLst>
            <pc:docMk/>
            <pc:sldMk cId="798499924" sldId="340"/>
            <ac:inkMk id="192" creationId="{2DABAECF-A51A-E56F-F674-1569F96D8332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2" creationId="{637FB9D2-A285-3AC8-1382-D84DB69E566F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3" creationId="{5526A194-F75C-BFDB-9B81-BBA2893A7772}"/>
          </ac:inkMkLst>
        </pc:inkChg>
        <pc:inkChg chg="add del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3" creationId="{622EC55D-2C72-4ED3-1D5F-C81553653B01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5" creationId="{30FBE48C-8F43-066F-4D18-A3F1C2CCCFA5}"/>
          </ac:inkMkLst>
        </pc:inkChg>
        <pc:inkChg chg="add del">
          <ac:chgData name="Tim Cook" userId="d1c7cfb340f2c7ab" providerId="LiveId" clId="{ED9EE0BF-6318-4575-8863-C8D26723BC79}" dt="2023-01-24T23:54:46.550" v="231"/>
          <ac:inkMkLst>
            <pc:docMk/>
            <pc:sldMk cId="798499924" sldId="340"/>
            <ac:inkMk id="195" creationId="{EB321960-9B89-5BE3-246B-D48543AF5727}"/>
          </ac:inkMkLst>
        </pc:inkChg>
        <pc:inkChg chg="add del">
          <ac:chgData name="Tim Cook" userId="d1c7cfb340f2c7ab" providerId="LiveId" clId="{ED9EE0BF-6318-4575-8863-C8D26723BC79}" dt="2023-01-24T23:54:46.550" v="229"/>
          <ac:inkMkLst>
            <pc:docMk/>
            <pc:sldMk cId="798499924" sldId="340"/>
            <ac:inkMk id="196" creationId="{0276DFF4-386E-39A7-3279-D34B1798E029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6" creationId="{45203AB2-6562-A910-786F-6727EB775501}"/>
          </ac:inkMkLst>
        </pc:inkChg>
        <pc:inkChg chg="add del">
          <ac:chgData name="Tim Cook" userId="d1c7cfb340f2c7ab" providerId="LiveId" clId="{ED9EE0BF-6318-4575-8863-C8D26723BC79}" dt="2023-01-24T23:54:46.550" v="230"/>
          <ac:inkMkLst>
            <pc:docMk/>
            <pc:sldMk cId="798499924" sldId="340"/>
            <ac:inkMk id="197" creationId="{E53DC28D-D8A1-A80F-962C-713620802996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8" creationId="{164ACD25-8B1C-76F0-0632-1C4B7DD7D356}"/>
          </ac:inkMkLst>
        </pc:inkChg>
        <pc:inkChg chg="add del">
          <ac:chgData name="Tim Cook" userId="d1c7cfb340f2c7ab" providerId="LiveId" clId="{ED9EE0BF-6318-4575-8863-C8D26723BC79}" dt="2023-01-24T23:54:46.550" v="235"/>
          <ac:inkMkLst>
            <pc:docMk/>
            <pc:sldMk cId="798499924" sldId="340"/>
            <ac:inkMk id="198" creationId="{DE2C66A9-5357-344E-A598-BE33E94C7874}"/>
          </ac:inkMkLst>
        </pc:inkChg>
        <pc:inkChg chg="add del">
          <ac:chgData name="Tim Cook" userId="d1c7cfb340f2c7ab" providerId="LiveId" clId="{ED9EE0BF-6318-4575-8863-C8D26723BC79}" dt="2023-01-24T23:54:46.550" v="233"/>
          <ac:inkMkLst>
            <pc:docMk/>
            <pc:sldMk cId="798499924" sldId="340"/>
            <ac:inkMk id="199" creationId="{1D4053C0-1951-7E92-4A03-A7906D6AF2B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9" creationId="{855A4852-0963-240D-B5FF-AE640642CAD6}"/>
          </ac:inkMkLst>
        </pc:inkChg>
        <pc:inkChg chg="add del">
          <ac:chgData name="Tim Cook" userId="d1c7cfb340f2c7ab" providerId="LiveId" clId="{ED9EE0BF-6318-4575-8863-C8D26723BC79}" dt="2023-01-24T23:54:46.550" v="234"/>
          <ac:inkMkLst>
            <pc:docMk/>
            <pc:sldMk cId="798499924" sldId="340"/>
            <ac:inkMk id="200" creationId="{A53F010F-A0AD-1928-A9D2-036F012329D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0" creationId="{CDE15938-F059-3D9A-068D-F24F825D014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1" creationId="{EBCD53C3-99E4-21A5-A4F2-F7BF104D4F7A}"/>
          </ac:inkMkLst>
        </pc:inkChg>
        <pc:inkChg chg="add del">
          <ac:chgData name="Tim Cook" userId="d1c7cfb340f2c7ab" providerId="LiveId" clId="{ED9EE0BF-6318-4575-8863-C8D26723BC79}" dt="2023-01-24T23:54:46.550" v="232"/>
          <ac:inkMkLst>
            <pc:docMk/>
            <pc:sldMk cId="798499924" sldId="340"/>
            <ac:inkMk id="201" creationId="{ED65CF73-356C-F2F4-3931-0781DE46DB8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2" creationId="{3E50FCF3-F94B-1916-6D0B-B7ABD58B26C7}"/>
          </ac:inkMkLst>
        </pc:inkChg>
        <pc:inkChg chg="add del">
          <ac:chgData name="Tim Cook" userId="d1c7cfb340f2c7ab" providerId="LiveId" clId="{ED9EE0BF-6318-4575-8863-C8D26723BC79}" dt="2023-01-24T23:54:46.550" v="236"/>
          <ac:inkMkLst>
            <pc:docMk/>
            <pc:sldMk cId="798499924" sldId="340"/>
            <ac:inkMk id="202" creationId="{56B80A97-1A53-9D71-A60A-E8DC03C7DD85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3" creationId="{38AFA5C5-4E9A-B491-4671-B4927CD92C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4" creationId="{7DFDED3B-0619-45B2-7D9D-86E75DA453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5" creationId="{A4778836-5AF2-35B2-D981-3DA6B7B3AC3E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6" creationId="{5C6812FA-9298-0FCE-1BF7-461B22447FF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7" creationId="{D5D0BDD1-251D-9399-638A-75A8678D54A6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8" creationId="{11ED9CE5-F26B-1AE7-40EF-63984F8CB43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9" creationId="{829A7E8D-3787-4B13-34D1-DF9426E617A0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10" creationId="{94768CCB-B22D-E284-E144-25276DF4FE5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2" creationId="{60D7A6AF-3F3C-5A14-5463-E0FA489DB9D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3" creationId="{3FBF5E61-BF9B-FA94-A58C-2E8E235B1D64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4" creationId="{05DFCFE6-E38F-1BE2-ACDD-BE2F21CC410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5" creationId="{75E74BE8-6A75-C6B6-0A7F-7BFE0B0904A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6" creationId="{80D62938-B86A-1CE9-ED6A-67C357BAAE6A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7" creationId="{3D624F50-9B19-2984-886C-926F3AADCF1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8" creationId="{7D53AE99-4B41-9883-1B68-3C4398A06344}"/>
          </ac:inkMkLst>
        </pc:inkChg>
        <pc:inkChg chg="add del mod">
          <ac:chgData name="Tim Cook" userId="d1c7cfb340f2c7ab" providerId="LiveId" clId="{ED9EE0BF-6318-4575-8863-C8D26723BC79}" dt="2023-01-24T23:57:07.311" v="397"/>
          <ac:inkMkLst>
            <pc:docMk/>
            <pc:sldMk cId="798499924" sldId="340"/>
            <ac:inkMk id="219" creationId="{30AA37D1-3B46-AFD3-995A-32C4F7A3033F}"/>
          </ac:inkMkLst>
        </pc:inkChg>
        <pc:inkChg chg="add del mod">
          <ac:chgData name="Tim Cook" userId="d1c7cfb340f2c7ab" providerId="LiveId" clId="{ED9EE0BF-6318-4575-8863-C8D26723BC79}" dt="2023-01-24T23:57:07.311" v="404"/>
          <ac:inkMkLst>
            <pc:docMk/>
            <pc:sldMk cId="798499924" sldId="340"/>
            <ac:inkMk id="220" creationId="{7164DB4A-562D-2B69-A631-990B7268A55F}"/>
          </ac:inkMkLst>
        </pc:inkChg>
        <pc:inkChg chg="add del mod">
          <ac:chgData name="Tim Cook" userId="d1c7cfb340f2c7ab" providerId="LiveId" clId="{ED9EE0BF-6318-4575-8863-C8D26723BC79}" dt="2023-01-24T23:57:07.311" v="402"/>
          <ac:inkMkLst>
            <pc:docMk/>
            <pc:sldMk cId="798499924" sldId="340"/>
            <ac:inkMk id="221" creationId="{81666661-F90B-0692-C025-D3BED2EA9E2C}"/>
          </ac:inkMkLst>
        </pc:inkChg>
        <pc:inkChg chg="add del mod">
          <ac:chgData name="Tim Cook" userId="d1c7cfb340f2c7ab" providerId="LiveId" clId="{ED9EE0BF-6318-4575-8863-C8D26723BC79}" dt="2023-01-24T23:57:07.318" v="407"/>
          <ac:inkMkLst>
            <pc:docMk/>
            <pc:sldMk cId="798499924" sldId="340"/>
            <ac:inkMk id="222" creationId="{6A5AD825-7836-18C0-7D47-36FC109AE08D}"/>
          </ac:inkMkLst>
        </pc:inkChg>
        <pc:inkChg chg="add del mod">
          <ac:chgData name="Tim Cook" userId="d1c7cfb340f2c7ab" providerId="LiveId" clId="{ED9EE0BF-6318-4575-8863-C8D26723BC79}" dt="2023-01-24T23:57:07.311" v="406"/>
          <ac:inkMkLst>
            <pc:docMk/>
            <pc:sldMk cId="798499924" sldId="340"/>
            <ac:inkMk id="223" creationId="{85D5561F-85E4-FE79-5453-03E742E21E7C}"/>
          </ac:inkMkLst>
        </pc:inkChg>
        <pc:inkChg chg="add del mod">
          <ac:chgData name="Tim Cook" userId="d1c7cfb340f2c7ab" providerId="LiveId" clId="{ED9EE0BF-6318-4575-8863-C8D26723BC79}" dt="2023-01-24T23:57:07.311" v="400"/>
          <ac:inkMkLst>
            <pc:docMk/>
            <pc:sldMk cId="798499924" sldId="340"/>
            <ac:inkMk id="224" creationId="{D12B4A2D-B3F5-94E3-74BF-E495F5F87E23}"/>
          </ac:inkMkLst>
        </pc:inkChg>
        <pc:inkChg chg="add del mod">
          <ac:chgData name="Tim Cook" userId="d1c7cfb340f2c7ab" providerId="LiveId" clId="{ED9EE0BF-6318-4575-8863-C8D26723BC79}" dt="2023-01-24T23:57:07.311" v="405"/>
          <ac:inkMkLst>
            <pc:docMk/>
            <pc:sldMk cId="798499924" sldId="340"/>
            <ac:inkMk id="225" creationId="{91524661-0FA6-7579-942E-08F103AB494F}"/>
          </ac:inkMkLst>
        </pc:inkChg>
        <pc:inkChg chg="add del mod">
          <ac:chgData name="Tim Cook" userId="d1c7cfb340f2c7ab" providerId="LiveId" clId="{ED9EE0BF-6318-4575-8863-C8D26723BC79}" dt="2023-01-24T23:57:07.311" v="399"/>
          <ac:inkMkLst>
            <pc:docMk/>
            <pc:sldMk cId="798499924" sldId="340"/>
            <ac:inkMk id="226" creationId="{AD3D6086-F7D5-B2B3-E6CD-911192D66A84}"/>
          </ac:inkMkLst>
        </pc:inkChg>
        <pc:inkChg chg="add del mod">
          <ac:chgData name="Tim Cook" userId="d1c7cfb340f2c7ab" providerId="LiveId" clId="{ED9EE0BF-6318-4575-8863-C8D26723BC79}" dt="2023-01-24T23:57:07.311" v="398"/>
          <ac:inkMkLst>
            <pc:docMk/>
            <pc:sldMk cId="798499924" sldId="340"/>
            <ac:inkMk id="227" creationId="{B2B0F9CC-2BAB-BB1A-7E1A-398BA8F850FE}"/>
          </ac:inkMkLst>
        </pc:inkChg>
        <pc:inkChg chg="add del mod">
          <ac:chgData name="Tim Cook" userId="d1c7cfb340f2c7ab" providerId="LiveId" clId="{ED9EE0BF-6318-4575-8863-C8D26723BC79}" dt="2023-01-24T23:57:07.311" v="403"/>
          <ac:inkMkLst>
            <pc:docMk/>
            <pc:sldMk cId="798499924" sldId="340"/>
            <ac:inkMk id="228" creationId="{E69008F6-9AC0-7A31-27FF-4F22D6DC8D5D}"/>
          </ac:inkMkLst>
        </pc:inkChg>
        <pc:inkChg chg="add del mod">
          <ac:chgData name="Tim Cook" userId="d1c7cfb340f2c7ab" providerId="LiveId" clId="{ED9EE0BF-6318-4575-8863-C8D26723BC79}" dt="2023-01-24T23:57:07.311" v="396"/>
          <ac:inkMkLst>
            <pc:docMk/>
            <pc:sldMk cId="798499924" sldId="340"/>
            <ac:inkMk id="229" creationId="{309AA0E9-715A-2938-8602-581D423FA2D8}"/>
          </ac:inkMkLst>
        </pc:inkChg>
        <pc:inkChg chg="add del mod">
          <ac:chgData name="Tim Cook" userId="d1c7cfb340f2c7ab" providerId="LiveId" clId="{ED9EE0BF-6318-4575-8863-C8D26723BC79}" dt="2023-01-24T23:57:07.311" v="401"/>
          <ac:inkMkLst>
            <pc:docMk/>
            <pc:sldMk cId="798499924" sldId="340"/>
            <ac:inkMk id="230" creationId="{3ED180F2-2151-3EFE-2887-85DB51CFFF83}"/>
          </ac:inkMkLst>
        </pc:inkChg>
        <pc:inkChg chg="add del mod">
          <ac:chgData name="Tim Cook" userId="d1c7cfb340f2c7ab" providerId="LiveId" clId="{ED9EE0BF-6318-4575-8863-C8D26723BC79}" dt="2023-01-24T23:57:05.424" v="386"/>
          <ac:inkMkLst>
            <pc:docMk/>
            <pc:sldMk cId="798499924" sldId="340"/>
            <ac:inkMk id="231" creationId="{B89C323D-D1FD-BA30-2FF9-646FFCDA10BF}"/>
          </ac:inkMkLst>
        </pc:inkChg>
        <pc:inkChg chg="add del mod">
          <ac:chgData name="Tim Cook" userId="d1c7cfb340f2c7ab" providerId="LiveId" clId="{ED9EE0BF-6318-4575-8863-C8D26723BC79}" dt="2023-01-24T23:57:05.432" v="391"/>
          <ac:inkMkLst>
            <pc:docMk/>
            <pc:sldMk cId="798499924" sldId="340"/>
            <ac:inkMk id="232" creationId="{6C2212CF-159F-37BB-2C16-231900ECDDBC}"/>
          </ac:inkMkLst>
        </pc:inkChg>
        <pc:inkChg chg="add del mod">
          <ac:chgData name="Tim Cook" userId="d1c7cfb340f2c7ab" providerId="LiveId" clId="{ED9EE0BF-6318-4575-8863-C8D26723BC79}" dt="2023-01-24T23:57:05.432" v="389"/>
          <ac:inkMkLst>
            <pc:docMk/>
            <pc:sldMk cId="798499924" sldId="340"/>
            <ac:inkMk id="233" creationId="{FD5323C8-0E23-AA12-F36F-9CDB0361EB1F}"/>
          </ac:inkMkLst>
        </pc:inkChg>
        <pc:inkChg chg="add del mod">
          <ac:chgData name="Tim Cook" userId="d1c7cfb340f2c7ab" providerId="LiveId" clId="{ED9EE0BF-6318-4575-8863-C8D26723BC79}" dt="2023-01-24T23:57:05.432" v="395"/>
          <ac:inkMkLst>
            <pc:docMk/>
            <pc:sldMk cId="798499924" sldId="340"/>
            <ac:inkMk id="234" creationId="{B354368F-ED1B-AD01-1583-3676C0BB22C2}"/>
          </ac:inkMkLst>
        </pc:inkChg>
        <pc:inkChg chg="add del mod">
          <ac:chgData name="Tim Cook" userId="d1c7cfb340f2c7ab" providerId="LiveId" clId="{ED9EE0BF-6318-4575-8863-C8D26723BC79}" dt="2023-01-24T23:57:05.432" v="393"/>
          <ac:inkMkLst>
            <pc:docMk/>
            <pc:sldMk cId="798499924" sldId="340"/>
            <ac:inkMk id="235" creationId="{6EF43A3A-03D3-8C4B-8E54-6742ABA719D2}"/>
          </ac:inkMkLst>
        </pc:inkChg>
        <pc:inkChg chg="add del mod">
          <ac:chgData name="Tim Cook" userId="d1c7cfb340f2c7ab" providerId="LiveId" clId="{ED9EE0BF-6318-4575-8863-C8D26723BC79}" dt="2023-01-24T23:57:05.432" v="394"/>
          <ac:inkMkLst>
            <pc:docMk/>
            <pc:sldMk cId="798499924" sldId="340"/>
            <ac:inkMk id="236" creationId="{D00E2235-2D13-E718-65E1-9633D3B3A9EE}"/>
          </ac:inkMkLst>
        </pc:inkChg>
        <pc:inkChg chg="add del mod">
          <ac:chgData name="Tim Cook" userId="d1c7cfb340f2c7ab" providerId="LiveId" clId="{ED9EE0BF-6318-4575-8863-C8D26723BC79}" dt="2023-01-24T23:57:05.432" v="388"/>
          <ac:inkMkLst>
            <pc:docMk/>
            <pc:sldMk cId="798499924" sldId="340"/>
            <ac:inkMk id="237" creationId="{849C7DDF-D0C6-6C22-9FF2-5D861FD7BC83}"/>
          </ac:inkMkLst>
        </pc:inkChg>
        <pc:inkChg chg="add del mod">
          <ac:chgData name="Tim Cook" userId="d1c7cfb340f2c7ab" providerId="LiveId" clId="{ED9EE0BF-6318-4575-8863-C8D26723BC79}" dt="2023-01-24T23:57:05.424" v="385"/>
          <ac:inkMkLst>
            <pc:docMk/>
            <pc:sldMk cId="798499924" sldId="340"/>
            <ac:inkMk id="238" creationId="{AD302FF1-7125-5CC6-E166-BBCAF6A890FA}"/>
          </ac:inkMkLst>
        </pc:inkChg>
        <pc:inkChg chg="add del mod">
          <ac:chgData name="Tim Cook" userId="d1c7cfb340f2c7ab" providerId="LiveId" clId="{ED9EE0BF-6318-4575-8863-C8D26723BC79}" dt="2023-01-24T23:57:05.432" v="392"/>
          <ac:inkMkLst>
            <pc:docMk/>
            <pc:sldMk cId="798499924" sldId="340"/>
            <ac:inkMk id="239" creationId="{E7143C1B-19F8-282D-CD40-7F7A28AF5D81}"/>
          </ac:inkMkLst>
        </pc:inkChg>
        <pc:inkChg chg="add del mod">
          <ac:chgData name="Tim Cook" userId="d1c7cfb340f2c7ab" providerId="LiveId" clId="{ED9EE0BF-6318-4575-8863-C8D26723BC79}" dt="2023-01-24T23:57:05.432" v="390"/>
          <ac:inkMkLst>
            <pc:docMk/>
            <pc:sldMk cId="798499924" sldId="340"/>
            <ac:inkMk id="240" creationId="{20335E49-BE65-DEA6-852A-AFEA94F90167}"/>
          </ac:inkMkLst>
        </pc:inkChg>
        <pc:inkChg chg="add del mod">
          <ac:chgData name="Tim Cook" userId="d1c7cfb340f2c7ab" providerId="LiveId" clId="{ED9EE0BF-6318-4575-8863-C8D26723BC79}" dt="2023-01-24T23:57:05.432" v="387"/>
          <ac:inkMkLst>
            <pc:docMk/>
            <pc:sldMk cId="798499924" sldId="340"/>
            <ac:inkMk id="241" creationId="{4A37754C-267F-FAB6-705F-ABC238A6B90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8" creationId="{9BAD22C8-7A12-2942-66F0-3D08B6F851D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9" creationId="{8C4E007A-E3CE-A52C-E970-3968D98C908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0" creationId="{5B95B63D-29B4-CEF3-27C7-D05FBD53F3EE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1" creationId="{03B33B1B-C051-F703-A8E6-08FD9CD62D0C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2" creationId="{7F626F64-13E2-BD22-7273-E5DD88992254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3" creationId="{1810EB98-61C6-AE8E-1F91-640B6BEB345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4" creationId="{EE2BBABB-6C4A-44D8-56D1-91C70EF43168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5" creationId="{31536959-F44D-EAB7-22A2-1DB9C3AA7AB0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6" creationId="{9CE8E308-6D00-6700-C929-8D158AB08DF6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7" creationId="{6CF7DE47-CDAB-30A3-9A53-1CEA415E90EA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8" creationId="{0FDEAF40-CB0D-3B91-0C2A-9C4070A943E1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9" creationId="{BFB5D3E8-52A6-A3B1-C0DB-EEC97B09AEF2}"/>
          </ac:inkMkLst>
        </pc:inkChg>
        <pc:inkChg chg="add del mod">
          <ac:chgData name="Tim Cook" userId="d1c7cfb340f2c7ab" providerId="LiveId" clId="{ED9EE0BF-6318-4575-8863-C8D26723BC79}" dt="2023-01-24T23:57:20.685" v="434"/>
          <ac:inkMkLst>
            <pc:docMk/>
            <pc:sldMk cId="798499924" sldId="340"/>
            <ac:inkMk id="260" creationId="{2B9AD4DB-742C-0206-C6B6-689F20F087B2}"/>
          </ac:inkMkLst>
        </pc:inkChg>
        <pc:inkChg chg="add del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61" creationId="{4EE66E2C-1CEA-1614-529F-66BFA36AEA72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4" creationId="{2C98B688-B53B-BEAA-BE1F-BA7D4555F05E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5" creationId="{4B5A801C-4DFC-29D9-6922-919C85AE5B7F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6" creationId="{FA251CA6-A2E3-E753-3A2C-76D49BFFA2F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7" creationId="{DBBF5E08-C12E-3250-8A45-582E2E0424C1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8" creationId="{F4EAEEA7-E30E-C1CE-991F-6E1B6015C61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9" creationId="{458A7A27-0EAB-969B-D883-ADAC49F16AF3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0" creationId="{CEE2ED2C-1D17-FF2E-E621-428609C5E087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1" creationId="{FE4D54E2-D21A-E8F7-BBD1-1DB07C442040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2" creationId="{45777021-0FF9-092C-7F5A-CEADAB043991}"/>
          </ac:inkMkLst>
        </pc:inkChg>
        <pc:inkChg chg="add del">
          <ac:chgData name="Tim Cook" userId="d1c7cfb340f2c7ab" providerId="LiveId" clId="{ED9EE0BF-6318-4575-8863-C8D26723BC79}" dt="2023-01-24T23:57:20.685" v="433"/>
          <ac:inkMkLst>
            <pc:docMk/>
            <pc:sldMk cId="798499924" sldId="340"/>
            <ac:inkMk id="273" creationId="{C520E505-A7B0-6BBD-D836-B6F5D645EE2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5" creationId="{08652F6B-281C-7361-EE41-674F6E59E7A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6" creationId="{DC6A72EA-D3FC-EFB5-749D-74A0FAEC0CC3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7" creationId="{C8B0A97B-EB52-39A2-CBD7-B4125C0894B1}"/>
          </ac:inkMkLst>
        </pc:inkChg>
        <pc:inkChg chg="add del">
          <ac:chgData name="Tim Cook" userId="d1c7cfb340f2c7ab" providerId="LiveId" clId="{ED9EE0BF-6318-4575-8863-C8D26723BC79}" dt="2023-01-24T23:57:24.724" v="441"/>
          <ac:inkMkLst>
            <pc:docMk/>
            <pc:sldMk cId="798499924" sldId="340"/>
            <ac:inkMk id="278" creationId="{260BE384-0621-D132-F0C6-449E675058FA}"/>
          </ac:inkMkLst>
        </pc:inkChg>
        <pc:inkChg chg="add">
          <ac:chgData name="Tim Cook" userId="d1c7cfb340f2c7ab" providerId="LiveId" clId="{ED9EE0BF-6318-4575-8863-C8D26723BC79}" dt="2023-01-24T23:57:26.335" v="443" actId="9405"/>
          <ac:inkMkLst>
            <pc:docMk/>
            <pc:sldMk cId="798499924" sldId="340"/>
            <ac:inkMk id="280" creationId="{07F85901-DAB7-F898-6B9A-A6CB6819EC75}"/>
          </ac:inkMkLst>
        </pc:inkChg>
        <pc:inkChg chg="add">
          <ac:chgData name="Tim Cook" userId="d1c7cfb340f2c7ab" providerId="LiveId" clId="{ED9EE0BF-6318-4575-8863-C8D26723BC79}" dt="2023-01-24T23:57:30.202" v="445" actId="9405"/>
          <ac:inkMkLst>
            <pc:docMk/>
            <pc:sldMk cId="798499924" sldId="340"/>
            <ac:inkMk id="281" creationId="{12A37079-B745-BB6F-632C-2DC6D8894223}"/>
          </ac:inkMkLst>
        </pc:inkChg>
        <pc:inkChg chg="add del mod">
          <ac:chgData name="Tim Cook" userId="d1c7cfb340f2c7ab" providerId="LiveId" clId="{ED9EE0BF-6318-4575-8863-C8D26723BC79}" dt="2023-01-24T23:57:41.595" v="450"/>
          <ac:inkMkLst>
            <pc:docMk/>
            <pc:sldMk cId="798499924" sldId="340"/>
            <ac:inkMk id="282" creationId="{A1FA7312-ABD3-9D05-586B-F1A0AE1E9A14}"/>
          </ac:inkMkLst>
        </pc:inkChg>
        <pc:inkChg chg="add del mod">
          <ac:chgData name="Tim Cook" userId="d1c7cfb340f2c7ab" providerId="LiveId" clId="{ED9EE0BF-6318-4575-8863-C8D26723BC79}" dt="2023-01-24T23:57:41.591" v="449"/>
          <ac:inkMkLst>
            <pc:docMk/>
            <pc:sldMk cId="798499924" sldId="340"/>
            <ac:inkMk id="283" creationId="{E5604051-69C3-929B-AD62-F43108320AE3}"/>
          </ac:inkMkLst>
        </pc:inkChg>
      </pc:sldChg>
      <pc:sldChg chg="addSp delSp modSp mod">
        <pc:chgData name="Tim Cook" userId="d1c7cfb340f2c7ab" providerId="LiveId" clId="{ED9EE0BF-6318-4575-8863-C8D26723BC79}" dt="2023-01-25T00:03:01.266" v="590" actId="1076"/>
        <pc:sldMkLst>
          <pc:docMk/>
          <pc:sldMk cId="2887161907" sldId="341"/>
        </pc:sldMkLst>
        <pc:grpChg chg="del mod">
          <ac:chgData name="Tim Cook" userId="d1c7cfb340f2c7ab" providerId="LiveId" clId="{ED9EE0BF-6318-4575-8863-C8D26723BC79}" dt="2023-01-25T00:02:03.282" v="550"/>
          <ac:grpSpMkLst>
            <pc:docMk/>
            <pc:sldMk cId="2887161907" sldId="341"/>
            <ac:grpSpMk id="7" creationId="{2C850BF7-DE69-33E1-5D42-463406E4AA01}"/>
          </ac:grpSpMkLst>
        </pc:grpChg>
        <pc:grpChg chg="del mod">
          <ac:chgData name="Tim Cook" userId="d1c7cfb340f2c7ab" providerId="LiveId" clId="{ED9EE0BF-6318-4575-8863-C8D26723BC79}" dt="2023-01-25T00:02:06.516" v="552"/>
          <ac:grpSpMkLst>
            <pc:docMk/>
            <pc:sldMk cId="2887161907" sldId="341"/>
            <ac:grpSpMk id="17" creationId="{FE87DD93-B5F7-2E39-6A0F-7756D191360B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19" creationId="{BC73D79A-1A33-0E22-4725-9C02C4AEF90B}"/>
          </ac:grpSpMkLst>
        </pc:grpChg>
        <pc:grpChg chg="del mod">
          <ac:chgData name="Tim Cook" userId="d1c7cfb340f2c7ab" providerId="LiveId" clId="{ED9EE0BF-6318-4575-8863-C8D26723BC79}" dt="2023-01-25T00:02:11.467" v="558"/>
          <ac:grpSpMkLst>
            <pc:docMk/>
            <pc:sldMk cId="2887161907" sldId="341"/>
            <ac:grpSpMk id="23" creationId="{7CB3ED01-C1BD-C049-5B47-6EA83DEFCE9E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25" creationId="{203819B0-02B9-CB63-AD6F-9EB498CC94B2}"/>
          </ac:grpSpMkLst>
        </pc:grpChg>
        <pc:grpChg chg="del mod">
          <ac:chgData name="Tim Cook" userId="d1c7cfb340f2c7ab" providerId="LiveId" clId="{ED9EE0BF-6318-4575-8863-C8D26723BC79}" dt="2023-01-25T00:02:27.749" v="569"/>
          <ac:grpSpMkLst>
            <pc:docMk/>
            <pc:sldMk cId="2887161907" sldId="341"/>
            <ac:grpSpMk id="31" creationId="{AE8B625D-AA4E-16EB-53FD-0682C4011D0A}"/>
          </ac:grpSpMkLst>
        </pc:grpChg>
        <pc:grpChg chg="del mod">
          <ac:chgData name="Tim Cook" userId="d1c7cfb340f2c7ab" providerId="LiveId" clId="{ED9EE0BF-6318-4575-8863-C8D26723BC79}" dt="2023-01-25T00:02:30.947" v="572"/>
          <ac:grpSpMkLst>
            <pc:docMk/>
            <pc:sldMk cId="2887161907" sldId="341"/>
            <ac:grpSpMk id="33" creationId="{E10E4EE4-2321-5FE5-5006-E355D6CD1D56}"/>
          </ac:grpSpMkLst>
        </pc:grpChg>
        <pc:grpChg chg="del 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5" creationId="{64FF791F-E139-ADF9-976E-C7170B0E78DE}"/>
          </ac:grpSpMkLst>
        </pc:grpChg>
        <pc:grpChg chg="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9" creationId="{1D1CBEBD-043F-0590-E174-ADDCB2D3251B}"/>
          </ac:grpSpMkLst>
        </pc:grpChg>
        <pc:grpChg chg="mod">
          <ac:chgData name="Tim Cook" userId="d1c7cfb340f2c7ab" providerId="LiveId" clId="{ED9EE0BF-6318-4575-8863-C8D26723BC79}" dt="2023-01-25T00:02:47.673" v="580"/>
          <ac:grpSpMkLst>
            <pc:docMk/>
            <pc:sldMk cId="2887161907" sldId="341"/>
            <ac:grpSpMk id="42" creationId="{FB20F063-8C53-97E0-ECC9-02D7D9093C78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1" creationId="{6F99C336-FAE2-1D74-BA07-C40FA06AA070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2" creationId="{8512581D-CB4C-54B6-8C77-9A1E6902C4C3}"/>
          </ac:grpSpMkLst>
        </pc:grpChg>
        <pc:inkChg chg="add del">
          <ac:chgData name="Tim Cook" userId="d1c7cfb340f2c7ab" providerId="LiveId" clId="{ED9EE0BF-6318-4575-8863-C8D26723BC79}" dt="2023-01-25T00:01:52.972" v="536"/>
          <ac:inkMkLst>
            <pc:docMk/>
            <pc:sldMk cId="2887161907" sldId="341"/>
            <ac:inkMk id="3" creationId="{032C1B19-C06C-CEBE-9B40-E71505A08C42}"/>
          </ac:inkMkLst>
        </pc:inkChg>
        <pc:inkChg chg="add del">
          <ac:chgData name="Tim Cook" userId="d1c7cfb340f2c7ab" providerId="LiveId" clId="{ED9EE0BF-6318-4575-8863-C8D26723BC79}" dt="2023-01-25T00:01:52.972" v="537"/>
          <ac:inkMkLst>
            <pc:docMk/>
            <pc:sldMk cId="2887161907" sldId="341"/>
            <ac:inkMk id="4" creationId="{65A78597-0AC2-A5A6-6CC4-C4ED236FB246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" creationId="{2EAF3AF0-F1CA-BE05-E4B1-35EA584909E9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6" creationId="{DDC4896F-FF2B-3DAC-33BA-F8C040787AC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8" creationId="{0A74356D-331E-6BF6-9CE4-540A5ED4284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9" creationId="{59665384-5C11-8C8B-FE1D-B46AA70A210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0" creationId="{BCE57194-45E7-F7B0-BA15-6CA2FEEEEAE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1" creationId="{7386B41B-D23F-FAA1-FAA9-2E3C6E5EAA0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2" creationId="{B0959EEB-7D51-E828-1BE1-3288DF29300F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3" creationId="{7264E9CA-34DC-8AEB-DAD0-BC64EA428E68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4" creationId="{C39E8834-01A4-55E9-6B85-920EF87269B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5" creationId="{F7D8D512-89B4-D3B1-0A52-7133FFDD9B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6" creationId="{08226263-62EB-3654-3E22-35D0CD334161}"/>
          </ac:inkMkLst>
        </pc:inkChg>
        <pc:inkChg chg="add del mod">
          <ac:chgData name="Tim Cook" userId="d1c7cfb340f2c7ab" providerId="LiveId" clId="{ED9EE0BF-6318-4575-8863-C8D26723BC79}" dt="2023-01-25T00:02:24.838" v="567"/>
          <ac:inkMkLst>
            <pc:docMk/>
            <pc:sldMk cId="2887161907" sldId="341"/>
            <ac:inkMk id="18" creationId="{B2C03809-4B24-1728-021D-C92EABA3F2FC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0" creationId="{1E25EAC5-D033-663C-7558-EE67ACDC9AF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1" creationId="{ED4E7C5E-3422-5E7B-21D9-79983841988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ED9EE0BF-6318-4575-8863-C8D26723BC79}" dt="2023-01-25T00:02:12.286" v="559"/>
          <ac:inkMkLst>
            <pc:docMk/>
            <pc:sldMk cId="2887161907" sldId="341"/>
            <ac:inkMk id="24" creationId="{D2B64769-228F-D3A8-88EA-0AF943FDB5C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6" creationId="{DB044DAB-DC25-5017-15C3-B28D0F9119D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7" creationId="{29651F6A-1D20-1BDF-1E45-A0E9E8415F8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8" creationId="{32968973-0882-866D-0EA8-DC4247E4E31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9" creationId="{E5F6FC28-4732-00DB-B356-BA22C1386D3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ED9EE0BF-6318-4575-8863-C8D26723BC79}" dt="2023-01-25T00:02:28.128" v="570"/>
          <ac:inkMkLst>
            <pc:docMk/>
            <pc:sldMk cId="2887161907" sldId="341"/>
            <ac:inkMk id="32" creationId="{C6393F87-16EF-D4FE-18AA-CE4CC38EFD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4" creationId="{35360896-65C8-25E4-CB81-53B65E365C3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6" creationId="{3062F6E5-77C2-24CE-1D5A-9DB39618E62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7" creationId="{AB0162D0-CF6B-C96E-0FD7-90762FA6E23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8" creationId="{382CEA2C-833B-437D-450C-1E57054C0D2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0" creationId="{0AB51882-8F0B-3DBD-0EA3-B8DB9B5C815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1" creationId="{7884A40F-DD88-30EE-FC94-F541CE98506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3" creationId="{0DABE044-A7C2-A8C8-AC82-D726AC56320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4" creationId="{B8A6E81E-4B5C-F44B-6373-D3F66893C4C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5" creationId="{0E363232-0395-ED5B-336E-C529E874E2B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6" creationId="{1F7E245A-3C0A-1EFB-BF45-0932472204F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7" creationId="{E8199D18-B8D7-6071-0F73-208B7336B27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8" creationId="{206394C3-B4C0-EA96-F94C-353D4D14AE3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9" creationId="{C9155247-CC2D-0A8A-743C-47970AC6398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0" creationId="{162C4157-03C4-CBFC-4ADE-B9917D6AC98A}"/>
          </ac:inkMkLst>
        </pc:inkChg>
      </pc:sldChg>
      <pc:sldChg chg="addSp delSp modSp mod">
        <pc:chgData name="Tim Cook" userId="d1c7cfb340f2c7ab" providerId="LiveId" clId="{ED9EE0BF-6318-4575-8863-C8D26723BC79}" dt="2023-01-25T00:10:36.440" v="825" actId="1076"/>
        <pc:sldMkLst>
          <pc:docMk/>
          <pc:sldMk cId="2423228639" sldId="342"/>
        </pc:sldMkLst>
        <pc:grpChg chg="del mod">
          <ac:chgData name="Tim Cook" userId="d1c7cfb340f2c7ab" providerId="LiveId" clId="{ED9EE0BF-6318-4575-8863-C8D26723BC79}" dt="2023-01-25T00:03:53.371" v="599"/>
          <ac:grpSpMkLst>
            <pc:docMk/>
            <pc:sldMk cId="2423228639" sldId="342"/>
            <ac:grpSpMk id="11" creationId="{7AE67329-7863-22D3-445D-A5D3DAB3AA4F}"/>
          </ac:grpSpMkLst>
        </pc:grpChg>
        <pc:grpChg chg="mod">
          <ac:chgData name="Tim Cook" userId="d1c7cfb340f2c7ab" providerId="LiveId" clId="{ED9EE0BF-6318-4575-8863-C8D26723BC79}" dt="2023-01-25T00:04:32.956" v="638" actId="1076"/>
          <ac:grpSpMkLst>
            <pc:docMk/>
            <pc:sldMk cId="2423228639" sldId="342"/>
            <ac:grpSpMk id="12" creationId="{02C71553-49E8-659A-AF61-9DC1037B9868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15" creationId="{696238B7-6445-0BB2-E11A-DB93A793E8C4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27" creationId="{BDD2B470-501C-9A97-8457-11570FEF8BD7}"/>
          </ac:grpSpMkLst>
        </pc:grpChg>
        <pc:grpChg chg="del 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28" creationId="{E3F37D35-1F81-CCD3-F72C-9EEE0ECC2772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5" creationId="{746D4D3E-E3B6-16D2-86D9-483A77922E9B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8" creationId="{DD564404-62CA-1EFB-C69A-93ACACDA670E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1" creationId="{18A8A0FF-7020-72F1-1488-B1725CD778D0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2" creationId="{BF24F4C4-6CAA-AF35-9839-BDADFFB34554}"/>
          </ac:grpSpMkLst>
        </pc:grpChg>
        <pc:grpChg chg="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54" creationId="{46F0C9BC-1589-EFB5-2E98-CF85A20E9882}"/>
          </ac:grpSpMkLst>
        </pc:grpChg>
        <pc:grpChg chg="del 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57" creationId="{3F4FDB26-F3AE-D16B-6A60-196AC0A0D7C4}"/>
          </ac:grpSpMkLst>
        </pc:grpChg>
        <pc:grpChg chg="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65" creationId="{2BC2CDB4-7F8C-8477-9C9D-437A7DF29E94}"/>
          </ac:grpSpMkLst>
        </pc:grp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3" creationId="{84267CA2-4496-DCB8-5609-3BB4A9C029E8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4" creationId="{3CCB561C-67E5-C7A2-B93C-E9C579362904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5" creationId="{6B172DCB-A408-473B-D542-32213317B42D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6" creationId="{17B029E4-F521-DE3B-F5D2-975063D2BA51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7" creationId="{0F3F54E0-1DB5-494B-EA76-0E53FAD6065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8" creationId="{EDDD3AF1-8A74-8C8D-C019-2FA5F9E92B6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9" creationId="{23635F38-0C4D-CF0B-BEFA-A109B2C604CC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10" creationId="{AB7A4CA9-25E5-3DC2-700D-5EFC58EE9B9F}"/>
          </ac:inkMkLst>
        </pc:inkChg>
        <pc:inkChg chg="add del mod">
          <ac:chgData name="Tim Cook" userId="d1c7cfb340f2c7ab" providerId="LiveId" clId="{ED9EE0BF-6318-4575-8863-C8D26723BC79}" dt="2023-01-25T00:04:35.039" v="639"/>
          <ac:inkMkLst>
            <pc:docMk/>
            <pc:sldMk cId="2423228639" sldId="342"/>
            <ac:inkMk id="13" creationId="{4713C1BB-BE45-E91A-C6AD-8A6AD4AB8B32}"/>
          </ac:inkMkLst>
        </pc:inkChg>
        <pc:inkChg chg="add del mod">
          <ac:chgData name="Tim Cook" userId="d1c7cfb340f2c7ab" providerId="LiveId" clId="{ED9EE0BF-6318-4575-8863-C8D26723BC79}" dt="2023-01-25T00:04:35.077" v="640"/>
          <ac:inkMkLst>
            <pc:docMk/>
            <pc:sldMk cId="2423228639" sldId="342"/>
            <ac:inkMk id="14" creationId="{23DDCF19-2107-9C16-6811-B43FB239D2E1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6" creationId="{0691B0E6-82AE-CE7C-AFAF-040B7CCABD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7" creationId="{2D8B9214-B50F-4A76-6929-B82A7CF16E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8" creationId="{A658E011-C3F8-3275-D715-8B09A9913C92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9" creationId="{5C570C5B-FC10-A546-4A2E-04AA435DA530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0" creationId="{2B677D6F-D835-B2C1-FE71-6E04FBD6A7FF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1" creationId="{4BA423C5-EB0F-D041-193A-6E7C2A17DDE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2" creationId="{D55A902F-571A-1C2B-1284-E8C021CBF1C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3" creationId="{FFA97FA2-06B9-A75A-B371-86E27124B6A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4" creationId="{BE033244-D567-5D91-4C5D-4D2B98724A6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5" creationId="{F1C73D37-63BF-1EFA-5FF6-98E3116986D9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6" creationId="{B93B95CA-72A0-B582-7A94-00E37023DEB7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29" creationId="{D3F36431-D713-28F8-298A-26A34A4F50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0" creationId="{3F37051E-0225-BC57-413E-0F6BC465E98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1" creationId="{F06D5819-D5B0-0E28-F9FE-2FFA2B7EF92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2" creationId="{D1DD96C8-F282-00EB-D385-6FC96C68985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3" creationId="{9FBB5DBE-BE28-0D80-7F41-44716B5BB82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4" creationId="{18AE4DB0-9177-2E46-EE42-623DE7D3FA4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6" creationId="{0511DC34-7327-FD86-32DB-ACC00951ACD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7" creationId="{99B66F40-7FC3-1D96-1AB8-CE1CE3E7911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9" creationId="{1493DFF2-5768-15C1-BEC4-BB8EECF6BC0E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0" creationId="{E4D8B4CE-AD0D-C0CD-95D2-34FF8F977B4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1" creationId="{EF9D358A-745A-B328-5C29-DA260064E51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2" creationId="{67DE3B9C-D3EF-8F34-EFBC-A39A8C22A5C5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3" creationId="{44C80E43-4580-3C56-304C-BEE4969A262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4" creationId="{E1FECF73-1527-EF01-63DC-4FDA0EB9BAB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5" creationId="{06258801-6D4B-47EC-087C-FB55997A7C39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6" creationId="{E97B0D04-3600-BB39-01C2-883C9FC14E8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7" creationId="{8BA25580-C562-BB30-D90B-EC654F14D9D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8" creationId="{96E9A838-6FE1-F095-1CFA-7C55CFEE08F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9" creationId="{0046DF5B-636A-6C47-95A8-B8B85C8F3E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50" creationId="{B6C196B8-9FF7-5151-82AA-7A51F031937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53" creationId="{73A731C7-18EC-C927-19D7-AF303E79FFF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5" creationId="{90AE7BC6-B642-1496-83BB-4A84953D5569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6" creationId="{D4A7DF89-14A6-7FC3-0F3B-B8B0E48DE15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8" creationId="{026C3699-524D-B648-987E-0D49AA0072F1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9" creationId="{880C571B-BCB5-47A8-CF09-0C03D3BDD69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0" creationId="{48A32143-0599-E1D6-3E6E-F70CDA7149B6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1" creationId="{A84C04CC-E1CD-E322-CEBA-C5BF697A7FE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2" creationId="{735A4842-F76B-2C75-4B62-8C3CEDACFE8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3" creationId="{B2857808-1D2D-C0AC-E997-6244F727C22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4" creationId="{57D08618-A47D-FDD1-9409-F7094AA7BBD4}"/>
          </ac:inkMkLst>
        </pc:inkChg>
      </pc:sldChg>
      <pc:sldChg chg="addSp delSp modSp mod">
        <pc:chgData name="Tim Cook" userId="d1c7cfb340f2c7ab" providerId="LiveId" clId="{ED9EE0BF-6318-4575-8863-C8D26723BC79}" dt="2023-01-25T00:06:50.840" v="715"/>
        <pc:sldMkLst>
          <pc:docMk/>
          <pc:sldMk cId="2579104684" sldId="343"/>
        </pc:sldMkLst>
        <pc:grpChg chg="del 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14" creationId="{87894237-E09D-A2D7-CFAE-4C970AB3ECAC}"/>
          </ac:grpSpMkLst>
        </pc:grpChg>
        <pc:grpChg chg="del 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19" creationId="{4D22271B-4FBD-91C2-96BC-06A41A3DE199}"/>
          </ac:grpSpMkLst>
        </pc:grpChg>
        <pc:grpChg chg="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20" creationId="{2BC3E8B0-9856-1268-5709-3CCCD9048054}"/>
          </ac:grpSpMkLst>
        </pc:grpChg>
        <pc:grpChg chg="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24" creationId="{5472688F-8D4E-5FEB-CD64-E0D7D43C7AC3}"/>
          </ac:grpSpMkLst>
        </pc:grpChg>
        <pc:grpChg chg="mod">
          <ac:chgData name="Tim Cook" userId="d1c7cfb340f2c7ab" providerId="LiveId" clId="{ED9EE0BF-6318-4575-8863-C8D26723BC79}" dt="2023-01-25T00:06:36.723" v="693"/>
          <ac:grpSpMkLst>
            <pc:docMk/>
            <pc:sldMk cId="2579104684" sldId="343"/>
            <ac:grpSpMk id="34" creationId="{1C42332D-7D6F-6EC1-D38D-89BB9E031080}"/>
          </ac:grpSpMkLst>
        </pc:grpChg>
        <pc:grpChg chg="mod">
          <ac:chgData name="Tim Cook" userId="d1c7cfb340f2c7ab" providerId="LiveId" clId="{ED9EE0BF-6318-4575-8863-C8D26723BC79}" dt="2023-01-25T00:06:41.151" v="695"/>
          <ac:grpSpMkLst>
            <pc:docMk/>
            <pc:sldMk cId="2579104684" sldId="343"/>
            <ac:grpSpMk id="35" creationId="{57FFC388-211F-958B-5748-3F07B725E86D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5" creationId="{2CFDFE09-4B74-1E0F-5F05-3B810D6D78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6" creationId="{F15030CE-3B1A-A89F-4BB5-507C4CBF6562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7" creationId="{723CEF55-84CA-46AA-07CD-5A0E9D1DE1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8" creationId="{E5BFE0B5-06F2-1D02-BC8E-AB88BF83A91F}"/>
          </ac:grpSpMkLst>
        </pc:grpChg>
        <pc:inkChg chg="add del">
          <ac:chgData name="Tim Cook" userId="d1c7cfb340f2c7ab" providerId="LiveId" clId="{ED9EE0BF-6318-4575-8863-C8D26723BC79}" dt="2023-01-25T00:06:07.963" v="659"/>
          <ac:inkMkLst>
            <pc:docMk/>
            <pc:sldMk cId="2579104684" sldId="343"/>
            <ac:inkMk id="3" creationId="{CE9F5C4C-2D0B-DF5B-2DC5-919C3A3571CB}"/>
          </ac:inkMkLst>
        </pc:inkChg>
        <pc:inkChg chg="add del">
          <ac:chgData name="Tim Cook" userId="d1c7cfb340f2c7ab" providerId="LiveId" clId="{ED9EE0BF-6318-4575-8863-C8D26723BC79}" dt="2023-01-25T00:06:07.963" v="660"/>
          <ac:inkMkLst>
            <pc:docMk/>
            <pc:sldMk cId="2579104684" sldId="343"/>
            <ac:inkMk id="4" creationId="{3FDA3912-299C-99E9-3B24-94350E16AECF}"/>
          </ac:inkMkLst>
        </pc:inkChg>
        <pc:inkChg chg="add del">
          <ac:chgData name="Tim Cook" userId="d1c7cfb340f2c7ab" providerId="LiveId" clId="{ED9EE0BF-6318-4575-8863-C8D26723BC79}" dt="2023-01-25T00:06:11.783" v="663"/>
          <ac:inkMkLst>
            <pc:docMk/>
            <pc:sldMk cId="2579104684" sldId="343"/>
            <ac:inkMk id="5" creationId="{1ACCE932-CB88-03FC-4B9E-0010FB1CA31D}"/>
          </ac:inkMkLst>
        </pc:inkChg>
        <pc:inkChg chg="add del">
          <ac:chgData name="Tim Cook" userId="d1c7cfb340f2c7ab" providerId="LiveId" clId="{ED9EE0BF-6318-4575-8863-C8D26723BC79}" dt="2023-01-25T00:06:12.761" v="664"/>
          <ac:inkMkLst>
            <pc:docMk/>
            <pc:sldMk cId="2579104684" sldId="343"/>
            <ac:inkMk id="6" creationId="{12308A79-4992-0C60-77AA-A7865BB679B6}"/>
          </ac:inkMkLst>
        </pc:inkChg>
        <pc:inkChg chg="add del">
          <ac:chgData name="Tim Cook" userId="d1c7cfb340f2c7ab" providerId="LiveId" clId="{ED9EE0BF-6318-4575-8863-C8D26723BC79}" dt="2023-01-25T00:06:16.890" v="667"/>
          <ac:inkMkLst>
            <pc:docMk/>
            <pc:sldMk cId="2579104684" sldId="343"/>
            <ac:inkMk id="7" creationId="{69385799-3B1A-CE52-2730-2AA01615E748}"/>
          </ac:inkMkLst>
        </pc:inkChg>
        <pc:inkChg chg="add del">
          <ac:chgData name="Tim Cook" userId="d1c7cfb340f2c7ab" providerId="LiveId" clId="{ED9EE0BF-6318-4575-8863-C8D26723BC79}" dt="2023-01-25T00:06:16.898" v="668"/>
          <ac:inkMkLst>
            <pc:docMk/>
            <pc:sldMk cId="2579104684" sldId="343"/>
            <ac:inkMk id="8" creationId="{5A416AD8-6393-A2CE-5104-82615A5FCA79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9" creationId="{995E3429-E854-B603-F9AA-4BEE8D527B6F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0" creationId="{A3923BDE-323D-459F-83E1-1F8EA30F3125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1" creationId="{8EEB42D1-58B9-9E9E-54C2-F987F48FB1C7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2" creationId="{F45CDA3F-1270-1C4A-FFB8-30E27D81954D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3" creationId="{FB90D1AD-59E8-B9FA-F000-12AE9A5980D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5" creationId="{BECB65F0-770C-DB67-2298-9E334FC2B7E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6" creationId="{98A8163F-5203-2085-469F-A96B6E93CF4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7" creationId="{3F8228FA-46E6-BE6E-66BF-59C3ABBD3478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8" creationId="{9E1BBE6C-4A5D-416A-6293-CD08C49CAF2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1" creationId="{399C55F0-C83A-A81B-5D45-7B538BB8D9EF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2" creationId="{F79BE988-5D98-7905-4CD4-35042C9137B3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3" creationId="{E11C9472-0F94-EAE6-27E9-7C360114F878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5" creationId="{C165CA50-16B8-347C-3308-38A928E1B29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6" creationId="{2AF9FF77-020B-63F8-6487-FCFD3CF2EE91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7" creationId="{E72E3329-B7A9-6F57-AA7B-22576335C80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8" creationId="{6F5D8D23-22DD-DD3B-3A95-B8AF2C072223}"/>
          </ac:inkMkLst>
        </pc:inkChg>
        <pc:inkChg chg="add del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9" creationId="{AFA55DAD-A394-B3DA-8D81-7A1F45ACF8F1}"/>
          </ac:inkMkLst>
        </pc:inkChg>
        <pc:inkChg chg="add del mod">
          <ac:chgData name="Tim Cook" userId="d1c7cfb340f2c7ab" providerId="LiveId" clId="{ED9EE0BF-6318-4575-8863-C8D26723BC79}" dt="2023-01-25T00:06:40.461" v="694"/>
          <ac:inkMkLst>
            <pc:docMk/>
            <pc:sldMk cId="2579104684" sldId="343"/>
            <ac:inkMk id="30" creationId="{3A470C3A-8295-F080-E6AF-CF70DC2D1887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1" creationId="{798A471E-1846-3FEC-B277-DC526CCCC802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2" creationId="{9996C312-5B7A-075E-B7F4-A07B060CFF64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3" creationId="{72EE1F65-F5D2-85B9-618B-82F751418D9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6" creationId="{816BEBC9-2AFA-1507-AFEC-330C3737A80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7" creationId="{71E60164-B9CD-73F4-D262-B9783B44A5CD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8" creationId="{6113C938-19CA-8F07-1853-28F32185596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9" creationId="{FD321461-EFC0-AB31-7A5E-EDFAC9A6AD39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0" creationId="{9181D7A7-4EBA-2C77-C759-2E40FA4E9495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1" creationId="{C8373E6A-5FD8-F81E-5DF6-AFF8D078C093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2" creationId="{798D7D3D-ECBC-83C1-C42C-AAE639D2638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3" creationId="{0D44AE89-6F91-2885-E08C-AAEC23C8FA3B}"/>
          </ac:inkMkLst>
        </pc:inkChg>
        <pc:inkChg chg="add">
          <ac:chgData name="Tim Cook" userId="d1c7cfb340f2c7ab" providerId="LiveId" clId="{ED9EE0BF-6318-4575-8863-C8D26723BC79}" dt="2023-01-25T00:06:46.388" v="704" actId="9405"/>
          <ac:inkMkLst>
            <pc:docMk/>
            <pc:sldMk cId="2579104684" sldId="343"/>
            <ac:inkMk id="44" creationId="{A7C5C7B7-D50B-BE49-28FA-48459BDF97D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5" creationId="{D4EE8595-DC7C-C02B-8F9B-CC0B4D1C362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6" creationId="{B7964864-EA6B-6671-7CD6-9429EBF32C2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7" creationId="{6B6B7B12-1B78-64AB-E025-36EF8D645628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8" creationId="{16CA8351-7694-50B5-2A2B-4E0413ED15FC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9" creationId="{8C2900E3-6329-076B-87DE-1CA5F72CB51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0" creationId="{D3FDD2B8-AC13-188F-D031-BB0C43307124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1" creationId="{81A4E785-04B9-C55E-88E1-9F29E502A41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2" creationId="{B2BF0A4E-4275-C42E-639F-9A68F423AD4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3" creationId="{706F4CAA-70F6-E119-12C1-0D2E9465D912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4" creationId="{C667E023-9F30-3782-7CC2-43D0A019FEFE}"/>
          </ac:inkMkLst>
        </pc:inkChg>
      </pc:sldChg>
      <pc:sldChg chg="addSp delSp modSp mod">
        <pc:chgData name="Tim Cook" userId="d1c7cfb340f2c7ab" providerId="LiveId" clId="{ED9EE0BF-6318-4575-8863-C8D26723BC79}" dt="2023-01-25T00:12:38.311" v="915" actId="1076"/>
        <pc:sldMkLst>
          <pc:docMk/>
          <pc:sldMk cId="2569546793" sldId="344"/>
        </pc:sldMkLst>
        <pc:grpChg chg="mod">
          <ac:chgData name="Tim Cook" userId="d1c7cfb340f2c7ab" providerId="LiveId" clId="{ED9EE0BF-6318-4575-8863-C8D26723BC79}" dt="2023-01-25T00:10:57.811" v="831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ED9EE0BF-6318-4575-8863-C8D26723BC79}" dt="2023-01-25T00:10:59.450" v="834"/>
          <ac:grpSpMkLst>
            <pc:docMk/>
            <pc:sldMk cId="2569546793" sldId="344"/>
            <ac:grpSpMk id="11" creationId="{5C8EC26C-A728-0151-F23E-A43B60F40441}"/>
          </ac:grpSpMkLst>
        </pc:grpChg>
        <pc:grpChg chg="del mod">
          <ac:chgData name="Tim Cook" userId="d1c7cfb340f2c7ab" providerId="LiveId" clId="{ED9EE0BF-6318-4575-8863-C8D26723BC79}" dt="2023-01-25T00:11:11.238" v="842"/>
          <ac:grpSpMkLst>
            <pc:docMk/>
            <pc:sldMk cId="2569546793" sldId="344"/>
            <ac:grpSpMk id="16" creationId="{967E033A-5A67-BA0E-0E52-48CEEF2C00F6}"/>
          </ac:grpSpMkLst>
        </pc:grpChg>
        <pc:grpChg chg="del mod">
          <ac:chgData name="Tim Cook" userId="d1c7cfb340f2c7ab" providerId="LiveId" clId="{ED9EE0BF-6318-4575-8863-C8D26723BC79}" dt="2023-01-25T00:11:25.866" v="851"/>
          <ac:grpSpMkLst>
            <pc:docMk/>
            <pc:sldMk cId="2569546793" sldId="344"/>
            <ac:grpSpMk id="20" creationId="{6F503CE7-3663-81D7-99D3-04B6E0C581D7}"/>
          </ac:grpSpMkLst>
        </pc:grpChg>
        <pc:grpChg chg="del mod">
          <ac:chgData name="Tim Cook" userId="d1c7cfb340f2c7ab" providerId="LiveId" clId="{ED9EE0BF-6318-4575-8863-C8D26723BC79}" dt="2023-01-25T00:11:26.681" v="853"/>
          <ac:grpSpMkLst>
            <pc:docMk/>
            <pc:sldMk cId="2569546793" sldId="344"/>
            <ac:grpSpMk id="23" creationId="{A105AB3B-FA92-A26A-3823-A22730974F58}"/>
          </ac:grpSpMkLst>
        </pc:grpChg>
        <pc:grpChg chg="del mod">
          <ac:chgData name="Tim Cook" userId="d1c7cfb340f2c7ab" providerId="LiveId" clId="{ED9EE0BF-6318-4575-8863-C8D26723BC79}" dt="2023-01-25T00:11:28.299" v="857"/>
          <ac:grpSpMkLst>
            <pc:docMk/>
            <pc:sldMk cId="2569546793" sldId="344"/>
            <ac:grpSpMk id="25" creationId="{E926D188-763B-6E19-69C3-77D2ECF34F20}"/>
          </ac:grpSpMkLst>
        </pc:grpChg>
        <pc:grpChg chg="del mod">
          <ac:chgData name="Tim Cook" userId="d1c7cfb340f2c7ab" providerId="LiveId" clId="{ED9EE0BF-6318-4575-8863-C8D26723BC79}" dt="2023-01-25T00:11:33.293" v="862"/>
          <ac:grpSpMkLst>
            <pc:docMk/>
            <pc:sldMk cId="2569546793" sldId="344"/>
            <ac:grpSpMk id="28" creationId="{9AC9334A-3CE6-8EF4-EF05-F2166B63FAE5}"/>
          </ac:grpSpMkLst>
        </pc:grpChg>
        <pc:grpChg chg="del mod">
          <ac:chgData name="Tim Cook" userId="d1c7cfb340f2c7ab" providerId="LiveId" clId="{ED9EE0BF-6318-4575-8863-C8D26723BC79}" dt="2023-01-25T00:11:46.129" v="875"/>
          <ac:grpSpMkLst>
            <pc:docMk/>
            <pc:sldMk cId="2569546793" sldId="344"/>
            <ac:grpSpMk id="35" creationId="{256D96BB-DE3E-9DFA-ACEE-6C49BFB4A621}"/>
          </ac:grpSpMkLst>
        </pc:grpChg>
        <pc:grpChg chg="del mod">
          <ac:chgData name="Tim Cook" userId="d1c7cfb340f2c7ab" providerId="LiveId" clId="{ED9EE0BF-6318-4575-8863-C8D26723BC79}" dt="2023-01-25T00:12:04.278" v="893"/>
          <ac:grpSpMkLst>
            <pc:docMk/>
            <pc:sldMk cId="2569546793" sldId="344"/>
            <ac:grpSpMk id="44" creationId="{D848CFFD-D24B-07DD-CC92-9E3E89E68ECC}"/>
          </ac:grpSpMkLst>
        </pc:grpChg>
        <pc:grpChg chg="del mod">
          <ac:chgData name="Tim Cook" userId="d1c7cfb340f2c7ab" providerId="LiveId" clId="{ED9EE0BF-6318-4575-8863-C8D26723BC79}" dt="2023-01-25T00:12:08.788" v="899"/>
          <ac:grpSpMkLst>
            <pc:docMk/>
            <pc:sldMk cId="2569546793" sldId="344"/>
            <ac:grpSpMk id="46" creationId="{33017183-0923-9313-29B1-0FB655F7853A}"/>
          </ac:grpSpMkLst>
        </pc:grpChg>
        <pc:grpChg chg="del mod">
          <ac:chgData name="Tim Cook" userId="d1c7cfb340f2c7ab" providerId="LiveId" clId="{ED9EE0BF-6318-4575-8863-C8D26723BC79}" dt="2023-01-25T00:12:21.451" v="904"/>
          <ac:grpSpMkLst>
            <pc:docMk/>
            <pc:sldMk cId="2569546793" sldId="344"/>
            <ac:grpSpMk id="52" creationId="{8BF5D00A-C405-5B7C-9083-AFA3B9CEAF4F}"/>
          </ac:grpSpMkLst>
        </pc:grpChg>
        <pc:grpChg chg="del mod">
          <ac:chgData name="Tim Cook" userId="d1c7cfb340f2c7ab" providerId="LiveId" clId="{ED9EE0BF-6318-4575-8863-C8D26723BC79}" dt="2023-01-25T00:12:24.275" v="906"/>
          <ac:grpSpMkLst>
            <pc:docMk/>
            <pc:sldMk cId="2569546793" sldId="344"/>
            <ac:grpSpMk id="56" creationId="{93712017-5423-42A2-9147-CF6F3AAE4B9A}"/>
          </ac:grpSpMkLst>
        </pc:grpChg>
        <pc:grpChg chg="del 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58" creationId="{1E335A8C-EEDF-E1F7-7C3B-9A3E3F9E7D95}"/>
          </ac:grpSpMkLst>
        </pc:grpChg>
        <pc:grpChg chg="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ED9EE0BF-6318-4575-8863-C8D26723BC79}" dt="2023-01-25T00:12:31.824" v="914"/>
          <ac:grpSpMkLst>
            <pc:docMk/>
            <pc:sldMk cId="2569546793" sldId="344"/>
            <ac:grpSpMk id="66" creationId="{CA3D63CE-F7F5-A788-1AC5-4CFC41AC485E}"/>
          </ac:grpSpMkLst>
        </pc:grp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3" creationId="{FBAA8FE3-9511-73F3-A0A4-CAE4402AFC4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4" creationId="{ED20EE79-0E3D-F32E-3134-ACB563CD8E5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5" creationId="{92B9D95E-1916-AF49-706A-55793C5D719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6" creationId="{AEA7F6E4-E183-75DD-4A6A-DC8FFCB8B98D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7" creationId="{49870B90-C744-5F95-4A22-16844DA134C6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9" creationId="{2784DA6A-C13B-D3C9-21A3-AC8BAFAC61F7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10" creationId="{5DD23521-41B5-30F3-EC45-29CBE0643866}"/>
          </ac:inkMkLst>
        </pc:inkChg>
        <pc:inkChg chg="add del">
          <ac:chgData name="Tim Cook" userId="d1c7cfb340f2c7ab" providerId="LiveId" clId="{ED9EE0BF-6318-4575-8863-C8D26723BC79}" dt="2023-01-25T00:11:03.580" v="837"/>
          <ac:inkMkLst>
            <pc:docMk/>
            <pc:sldMk cId="2569546793" sldId="344"/>
            <ac:inkMk id="12" creationId="{CB8DBF63-B0EE-6065-ED59-2557065363E6}"/>
          </ac:inkMkLst>
        </pc:inkChg>
        <pc:inkChg chg="add del">
          <ac:chgData name="Tim Cook" userId="d1c7cfb340f2c7ab" providerId="LiveId" clId="{ED9EE0BF-6318-4575-8863-C8D26723BC79}" dt="2023-01-25T00:11:03.580" v="838"/>
          <ac:inkMkLst>
            <pc:docMk/>
            <pc:sldMk cId="2569546793" sldId="344"/>
            <ac:inkMk id="13" creationId="{E9BD0687-B2A8-947F-7B3D-45917C41FEA5}"/>
          </ac:inkMkLst>
        </pc:inkChg>
        <pc:inkChg chg="add del mod">
          <ac:chgData name="Tim Cook" userId="d1c7cfb340f2c7ab" providerId="LiveId" clId="{ED9EE0BF-6318-4575-8863-C8D26723BC79}" dt="2023-01-25T00:11:11.238" v="842"/>
          <ac:inkMkLst>
            <pc:docMk/>
            <pc:sldMk cId="2569546793" sldId="344"/>
            <ac:inkMk id="14" creationId="{2CD22ED3-64E6-98B7-FF19-6CEB6EDB2AFA}"/>
          </ac:inkMkLst>
        </pc:inkChg>
        <pc:inkChg chg="add del mod">
          <ac:chgData name="Tim Cook" userId="d1c7cfb340f2c7ab" providerId="LiveId" clId="{ED9EE0BF-6318-4575-8863-C8D26723BC79}" dt="2023-01-25T00:11:11.248" v="843"/>
          <ac:inkMkLst>
            <pc:docMk/>
            <pc:sldMk cId="2569546793" sldId="344"/>
            <ac:inkMk id="15" creationId="{6019D486-86F8-F584-A638-75241EA10AB2}"/>
          </ac:inkMkLst>
        </pc:inkChg>
        <pc:inkChg chg="add del">
          <ac:chgData name="Tim Cook" userId="d1c7cfb340f2c7ab" providerId="LiveId" clId="{ED9EE0BF-6318-4575-8863-C8D26723BC79}" dt="2023-01-25T00:11:16.131" v="845"/>
          <ac:inkMkLst>
            <pc:docMk/>
            <pc:sldMk cId="2569546793" sldId="344"/>
            <ac:inkMk id="17" creationId="{5D3F7208-30DB-3AB9-B571-CDF97A68FD8C}"/>
          </ac:inkMkLst>
        </pc:inkChg>
        <pc:inkChg chg="add del mod">
          <ac:chgData name="Tim Cook" userId="d1c7cfb340f2c7ab" providerId="LiveId" clId="{ED9EE0BF-6318-4575-8863-C8D26723BC79}" dt="2023-01-25T00:11:28.299" v="855"/>
          <ac:inkMkLst>
            <pc:docMk/>
            <pc:sldMk cId="2569546793" sldId="344"/>
            <ac:inkMk id="18" creationId="{B3CC7B41-36D0-6415-0E86-88E5B26B2F97}"/>
          </ac:inkMkLst>
        </pc:inkChg>
        <pc:inkChg chg="add del mod">
          <ac:chgData name="Tim Cook" userId="d1c7cfb340f2c7ab" providerId="LiveId" clId="{ED9EE0BF-6318-4575-8863-C8D26723BC79}" dt="2023-01-25T00:11:28.299" v="857"/>
          <ac:inkMkLst>
            <pc:docMk/>
            <pc:sldMk cId="2569546793" sldId="344"/>
            <ac:inkMk id="19" creationId="{2F9D8E6A-A11F-6E4D-1BCB-60D0097907F7}"/>
          </ac:inkMkLst>
        </pc:inkChg>
        <pc:inkChg chg="add del mod">
          <ac:chgData name="Tim Cook" userId="d1c7cfb340f2c7ab" providerId="LiveId" clId="{ED9EE0BF-6318-4575-8863-C8D26723BC79}" dt="2023-01-25T00:11:28.307" v="858"/>
          <ac:inkMkLst>
            <pc:docMk/>
            <pc:sldMk cId="2569546793" sldId="344"/>
            <ac:inkMk id="21" creationId="{DCDA98F7-5134-8D3A-81D1-628CB7B63F83}"/>
          </ac:inkMkLst>
        </pc:inkChg>
        <pc:inkChg chg="add del mod">
          <ac:chgData name="Tim Cook" userId="d1c7cfb340f2c7ab" providerId="LiveId" clId="{ED9EE0BF-6318-4575-8863-C8D26723BC79}" dt="2023-01-25T00:11:28.299" v="856"/>
          <ac:inkMkLst>
            <pc:docMk/>
            <pc:sldMk cId="2569546793" sldId="344"/>
            <ac:inkMk id="22" creationId="{F099C7E4-D6A3-8631-C6E8-E161AC00860A}"/>
          </ac:inkMkLst>
        </pc:inkChg>
        <pc:inkChg chg="add del mod">
          <ac:chgData name="Tim Cook" userId="d1c7cfb340f2c7ab" providerId="LiveId" clId="{ED9EE0BF-6318-4575-8863-C8D26723BC79}" dt="2023-01-25T00:11:28.299" v="854"/>
          <ac:inkMkLst>
            <pc:docMk/>
            <pc:sldMk cId="2569546793" sldId="344"/>
            <ac:inkMk id="24" creationId="{9E7029A8-3915-5B73-DCC8-CF273A56875D}"/>
          </ac:inkMkLst>
        </pc:inkChg>
        <pc:inkChg chg="add del mod">
          <ac:chgData name="Tim Cook" userId="d1c7cfb340f2c7ab" providerId="LiveId" clId="{ED9EE0BF-6318-4575-8863-C8D26723BC79}" dt="2023-01-25T00:11:33.293" v="863"/>
          <ac:inkMkLst>
            <pc:docMk/>
            <pc:sldMk cId="2569546793" sldId="344"/>
            <ac:inkMk id="26" creationId="{946EB1E1-6449-FFB2-66C6-84C0FFA9D084}"/>
          </ac:inkMkLst>
        </pc:inkChg>
        <pc:inkChg chg="add del mod">
          <ac:chgData name="Tim Cook" userId="d1c7cfb340f2c7ab" providerId="LiveId" clId="{ED9EE0BF-6318-4575-8863-C8D26723BC79}" dt="2023-01-25T00:11:33.293" v="862"/>
          <ac:inkMkLst>
            <pc:docMk/>
            <pc:sldMk cId="2569546793" sldId="344"/>
            <ac:inkMk id="27" creationId="{A39DC148-E991-B39A-A618-35CC34A5B625}"/>
          </ac:inkMkLst>
        </pc:inkChg>
        <pc:inkChg chg="add del">
          <ac:chgData name="Tim Cook" userId="d1c7cfb340f2c7ab" providerId="LiveId" clId="{ED9EE0BF-6318-4575-8863-C8D26723BC79}" dt="2023-01-25T00:11:37.739" v="866"/>
          <ac:inkMkLst>
            <pc:docMk/>
            <pc:sldMk cId="2569546793" sldId="344"/>
            <ac:inkMk id="29" creationId="{B535C216-62A6-8D1D-B8F9-A1161A4926F8}"/>
          </ac:inkMkLst>
        </pc:inkChg>
        <pc:inkChg chg="add del">
          <ac:chgData name="Tim Cook" userId="d1c7cfb340f2c7ab" providerId="LiveId" clId="{ED9EE0BF-6318-4575-8863-C8D26723BC79}" dt="2023-01-25T00:11:37.739" v="867"/>
          <ac:inkMkLst>
            <pc:docMk/>
            <pc:sldMk cId="2569546793" sldId="344"/>
            <ac:inkMk id="30" creationId="{2DA46AF1-F115-639C-09F1-AF0C7D7E09A1}"/>
          </ac:inkMkLst>
        </pc:inkChg>
        <pc:inkChg chg="add del">
          <ac:chgData name="Tim Cook" userId="d1c7cfb340f2c7ab" providerId="LiveId" clId="{ED9EE0BF-6318-4575-8863-C8D26723BC79}" dt="2023-01-25T00:11:42.045" v="871"/>
          <ac:inkMkLst>
            <pc:docMk/>
            <pc:sldMk cId="2569546793" sldId="344"/>
            <ac:inkMk id="31" creationId="{18784698-7694-3F7A-F056-45B92802604C}"/>
          </ac:inkMkLst>
        </pc:inkChg>
        <pc:inkChg chg="add del">
          <ac:chgData name="Tim Cook" userId="d1c7cfb340f2c7ab" providerId="LiveId" clId="{ED9EE0BF-6318-4575-8863-C8D26723BC79}" dt="2023-01-25T00:11:42.045" v="870"/>
          <ac:inkMkLst>
            <pc:docMk/>
            <pc:sldMk cId="2569546793" sldId="344"/>
            <ac:inkMk id="32" creationId="{912D236D-1ADD-CD24-4B67-2286D58A2F78}"/>
          </ac:inkMkLst>
        </pc:inkChg>
        <pc:inkChg chg="add del mod">
          <ac:chgData name="Tim Cook" userId="d1c7cfb340f2c7ab" providerId="LiveId" clId="{ED9EE0BF-6318-4575-8863-C8D26723BC79}" dt="2023-01-25T00:11:46.129" v="875"/>
          <ac:inkMkLst>
            <pc:docMk/>
            <pc:sldMk cId="2569546793" sldId="344"/>
            <ac:inkMk id="33" creationId="{48D6DB37-FF40-89F2-2293-7EA7C6EFB434}"/>
          </ac:inkMkLst>
        </pc:inkChg>
        <pc:inkChg chg="add del mod">
          <ac:chgData name="Tim Cook" userId="d1c7cfb340f2c7ab" providerId="LiveId" clId="{ED9EE0BF-6318-4575-8863-C8D26723BC79}" dt="2023-01-25T00:11:46.129" v="876"/>
          <ac:inkMkLst>
            <pc:docMk/>
            <pc:sldMk cId="2569546793" sldId="344"/>
            <ac:inkMk id="34" creationId="{712E82B2-C768-4E11-D470-6A510C8ADC83}"/>
          </ac:inkMkLst>
        </pc:inkChg>
        <pc:inkChg chg="add del">
          <ac:chgData name="Tim Cook" userId="d1c7cfb340f2c7ab" providerId="LiveId" clId="{ED9EE0BF-6318-4575-8863-C8D26723BC79}" dt="2023-01-25T00:11:50.581" v="879"/>
          <ac:inkMkLst>
            <pc:docMk/>
            <pc:sldMk cId="2569546793" sldId="344"/>
            <ac:inkMk id="36" creationId="{43DBA062-FCC6-420F-DB41-3FE6B1DE800A}"/>
          </ac:inkMkLst>
        </pc:inkChg>
        <pc:inkChg chg="add del">
          <ac:chgData name="Tim Cook" userId="d1c7cfb340f2c7ab" providerId="LiveId" clId="{ED9EE0BF-6318-4575-8863-C8D26723BC79}" dt="2023-01-25T00:11:50.581" v="880"/>
          <ac:inkMkLst>
            <pc:docMk/>
            <pc:sldMk cId="2569546793" sldId="344"/>
            <ac:inkMk id="37" creationId="{57E4CB41-B7BC-D3C8-5ECE-DE23CEC2C900}"/>
          </ac:inkMkLst>
        </pc:inkChg>
        <pc:inkChg chg="add del">
          <ac:chgData name="Tim Cook" userId="d1c7cfb340f2c7ab" providerId="LiveId" clId="{ED9EE0BF-6318-4575-8863-C8D26723BC79}" dt="2023-01-25T00:11:55.402" v="883"/>
          <ac:inkMkLst>
            <pc:docMk/>
            <pc:sldMk cId="2569546793" sldId="344"/>
            <ac:inkMk id="38" creationId="{78D328E3-FDB6-57B6-F061-F776AB6F4D10}"/>
          </ac:inkMkLst>
        </pc:inkChg>
        <pc:inkChg chg="add del">
          <ac:chgData name="Tim Cook" userId="d1c7cfb340f2c7ab" providerId="LiveId" clId="{ED9EE0BF-6318-4575-8863-C8D26723BC79}" dt="2023-01-25T00:11:55.402" v="884"/>
          <ac:inkMkLst>
            <pc:docMk/>
            <pc:sldMk cId="2569546793" sldId="344"/>
            <ac:inkMk id="39" creationId="{0318ADB4-6F0C-EB8F-049D-A1CB5ED3E2E3}"/>
          </ac:inkMkLst>
        </pc:inkChg>
        <pc:inkChg chg="add del">
          <ac:chgData name="Tim Cook" userId="d1c7cfb340f2c7ab" providerId="LiveId" clId="{ED9EE0BF-6318-4575-8863-C8D26723BC79}" dt="2023-01-25T00:11:59.861" v="888"/>
          <ac:inkMkLst>
            <pc:docMk/>
            <pc:sldMk cId="2569546793" sldId="344"/>
            <ac:inkMk id="40" creationId="{F364A11B-50F0-B1E4-D097-24C267FCA75D}"/>
          </ac:inkMkLst>
        </pc:inkChg>
        <pc:inkChg chg="add del">
          <ac:chgData name="Tim Cook" userId="d1c7cfb340f2c7ab" providerId="LiveId" clId="{ED9EE0BF-6318-4575-8863-C8D26723BC79}" dt="2023-01-25T00:11:59.861" v="887"/>
          <ac:inkMkLst>
            <pc:docMk/>
            <pc:sldMk cId="2569546793" sldId="344"/>
            <ac:inkMk id="41" creationId="{96DF26F4-7F40-C82B-8D1D-F0694A735C9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2" creationId="{D09CDA3C-964B-F399-9909-A7DF2E61F42A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3" creationId="{6E1B07AC-01F3-AC43-4F9E-C92CE940F71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5" creationId="{F825A6DD-0EE8-7567-697C-2B718A03A408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7" creationId="{836FF58E-B891-B1CD-6A26-79790E8BB90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8" creationId="{81A621AC-68CE-D22F-992F-FEAF330F3D2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9" creationId="{2616BB9D-5DE4-E50A-82CB-ED9CBE62BE3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0" creationId="{DC3DC3CD-1D5B-150B-DC42-E5B0BCE5DA7B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1" creationId="{EED76A31-106E-CCE5-C007-4F3E057D46B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3" creationId="{11CDD797-F040-8FE5-A75C-26DA89F9850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4" creationId="{37484A65-16F9-EA35-F5EF-34445E39E4D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5" creationId="{6228A17B-2FEC-6031-3E72-92CF7731B06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7" creationId="{4C64594C-041C-2D6D-A60E-7C12C05D522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9" creationId="{0E717B70-7445-5E93-0F2B-F366F295A809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1" creationId="{0692DDEE-F2EB-A597-76BE-67E773E1D90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2" creationId="{B3018793-F433-17E9-7C27-57D9155ED24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3" creationId="{AA9F9350-08C4-64C9-59FA-C2A4675824E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4" creationId="{5F163925-5C83-DAF8-72BC-B0FFEE547EA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5" creationId="{652AC388-CDB8-46EE-4D34-9C9642C6D103}"/>
          </ac:inkMkLst>
        </pc:inkChg>
      </pc:sldChg>
      <pc:sldChg chg="addSp delSp modSp mod">
        <pc:chgData name="Tim Cook" userId="d1c7cfb340f2c7ab" providerId="LiveId" clId="{ED9EE0BF-6318-4575-8863-C8D26723BC79}" dt="2023-01-25T00:10:14.946" v="824" actId="9405"/>
        <pc:sldMkLst>
          <pc:docMk/>
          <pc:sldMk cId="2546258453" sldId="345"/>
        </pc:sldMkLst>
        <pc:grpChg chg="del mod">
          <ac:chgData name="Tim Cook" userId="d1c7cfb340f2c7ab" providerId="LiveId" clId="{ED9EE0BF-6318-4575-8863-C8D26723BC79}" dt="2023-01-25T00:08:09.574" v="723"/>
          <ac:grpSpMkLst>
            <pc:docMk/>
            <pc:sldMk cId="2546258453" sldId="345"/>
            <ac:grpSpMk id="8" creationId="{B0504B30-6643-91C5-2E9C-01BB72AD9984}"/>
          </ac:grpSpMkLst>
        </pc:grpChg>
        <pc:grpChg chg="del mod">
          <ac:chgData name="Tim Cook" userId="d1c7cfb340f2c7ab" providerId="LiveId" clId="{ED9EE0BF-6318-4575-8863-C8D26723BC79}" dt="2023-01-25T00:08:13.528" v="728"/>
          <ac:grpSpMkLst>
            <pc:docMk/>
            <pc:sldMk cId="2546258453" sldId="345"/>
            <ac:grpSpMk id="11" creationId="{9EB4C6FF-7135-3674-1A7B-F9A8E7C18A84}"/>
          </ac:grpSpMkLst>
        </pc:grpChg>
        <pc:grpChg chg="del 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4" creationId="{01676F7C-E9ED-6DAF-7BC0-02719A59DA21}"/>
          </ac:grpSpMkLst>
        </pc:grpChg>
        <pc:grpChg chg="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8" creationId="{892FC1E9-564C-0095-EA07-46E5C0B8BE04}"/>
          </ac:grpSpMkLst>
        </pc:grpChg>
        <pc:grpChg chg="mod">
          <ac:chgData name="Tim Cook" userId="d1c7cfb340f2c7ab" providerId="LiveId" clId="{ED9EE0BF-6318-4575-8863-C8D26723BC79}" dt="2023-01-25T00:08:24.292" v="742"/>
          <ac:grpSpMkLst>
            <pc:docMk/>
            <pc:sldMk cId="2546258453" sldId="345"/>
            <ac:grpSpMk id="24" creationId="{734E81F9-6F87-47E0-4990-8D458C27885D}"/>
          </ac:grpSpMkLst>
        </pc:grpChg>
        <pc:grpChg chg="del mod">
          <ac:chgData name="Tim Cook" userId="d1c7cfb340f2c7ab" providerId="LiveId" clId="{ED9EE0BF-6318-4575-8863-C8D26723BC79}" dt="2023-01-25T00:10:07.934" v="817"/>
          <ac:grpSpMkLst>
            <pc:docMk/>
            <pc:sldMk cId="2546258453" sldId="345"/>
            <ac:grpSpMk id="29" creationId="{5F8D06CB-676C-4847-8D5E-1950DDA68ED6}"/>
          </ac:grpSpMkLst>
        </pc:grpChg>
        <pc:grpChg chg="del mod">
          <ac:chgData name="Tim Cook" userId="d1c7cfb340f2c7ab" providerId="LiveId" clId="{ED9EE0BF-6318-4575-8863-C8D26723BC79}" dt="2023-01-25T00:08:43.052" v="754"/>
          <ac:grpSpMkLst>
            <pc:docMk/>
            <pc:sldMk cId="2546258453" sldId="345"/>
            <ac:grpSpMk id="32" creationId="{56BC2D28-7451-4015-E1F0-A1679C1AB7B7}"/>
          </ac:grpSpMkLst>
        </pc:grpChg>
        <pc:grpChg chg="del mod">
          <ac:chgData name="Tim Cook" userId="d1c7cfb340f2c7ab" providerId="LiveId" clId="{ED9EE0BF-6318-4575-8863-C8D26723BC79}" dt="2023-01-25T00:08:45.169" v="758"/>
          <ac:grpSpMkLst>
            <pc:docMk/>
            <pc:sldMk cId="2546258453" sldId="345"/>
            <ac:grpSpMk id="34" creationId="{5AF229B8-F108-9756-2FA5-C2BAA8DAE27B}"/>
          </ac:grpSpMkLst>
        </pc:grpChg>
        <pc:grpChg chg="del mod">
          <ac:chgData name="Tim Cook" userId="d1c7cfb340f2c7ab" providerId="LiveId" clId="{ED9EE0BF-6318-4575-8863-C8D26723BC79}" dt="2023-01-25T00:08:49.491" v="766"/>
          <ac:grpSpMkLst>
            <pc:docMk/>
            <pc:sldMk cId="2546258453" sldId="345"/>
            <ac:grpSpMk id="38" creationId="{B07E48A0-161A-426F-C67F-D0C7F44BC63C}"/>
          </ac:grpSpMkLst>
        </pc:grpChg>
        <pc:grpChg chg="del mod">
          <ac:chgData name="Tim Cook" userId="d1c7cfb340f2c7ab" providerId="LiveId" clId="{ED9EE0BF-6318-4575-8863-C8D26723BC79}" dt="2023-01-25T00:09:01.611" v="772"/>
          <ac:grpSpMkLst>
            <pc:docMk/>
            <pc:sldMk cId="2546258453" sldId="345"/>
            <ac:grpSpMk id="46" creationId="{75F7B59F-9708-2CC8-69D9-375D3CB59FF0}"/>
          </ac:grpSpMkLst>
        </pc:grpChg>
        <pc:grpChg chg="del mod">
          <ac:chgData name="Tim Cook" userId="d1c7cfb340f2c7ab" providerId="LiveId" clId="{ED9EE0BF-6318-4575-8863-C8D26723BC79}" dt="2023-01-25T00:09:01.618" v="782"/>
          <ac:grpSpMkLst>
            <pc:docMk/>
            <pc:sldMk cId="2546258453" sldId="345"/>
            <ac:grpSpMk id="47" creationId="{A2C674EB-FAA9-7BFD-96D7-3ACB857A777B}"/>
          </ac:grpSpMkLst>
        </pc:grpChg>
        <pc:grpChg chg="mod">
          <ac:chgData name="Tim Cook" userId="d1c7cfb340f2c7ab" providerId="LiveId" clId="{ED9EE0BF-6318-4575-8863-C8D26723BC79}" dt="2023-01-25T00:09:11.122" v="796"/>
          <ac:grpSpMkLst>
            <pc:docMk/>
            <pc:sldMk cId="2546258453" sldId="345"/>
            <ac:grpSpMk id="62" creationId="{A75AECB9-0AD5-F2BA-7E0F-0159EBB505F9}"/>
          </ac:grpSpMkLst>
        </pc:grpChg>
        <pc:grpChg chg="del mod">
          <ac:chgData name="Tim Cook" userId="d1c7cfb340f2c7ab" providerId="LiveId" clId="{ED9EE0BF-6318-4575-8863-C8D26723BC79}" dt="2023-01-25T00:10:07.927" v="816"/>
          <ac:grpSpMkLst>
            <pc:docMk/>
            <pc:sldMk cId="2546258453" sldId="345"/>
            <ac:grpSpMk id="63" creationId="{459D633E-5670-AA65-BEEA-AD7165D5D7D0}"/>
          </ac:grpSpMkLst>
        </pc:grpChg>
        <pc:grpChg chg="mod">
          <ac:chgData name="Tim Cook" userId="d1c7cfb340f2c7ab" providerId="LiveId" clId="{ED9EE0BF-6318-4575-8863-C8D26723BC79}" dt="2023-01-25T00:09:31.994" v="804"/>
          <ac:grpSpMkLst>
            <pc:docMk/>
            <pc:sldMk cId="2546258453" sldId="345"/>
            <ac:grpSpMk id="69" creationId="{AE1D6FDC-5E79-AA18-E212-EBF91977CC3A}"/>
          </ac:grpSpMkLst>
        </pc:grpChg>
        <pc:grpChg chg="del mod">
          <ac:chgData name="Tim Cook" userId="d1c7cfb340f2c7ab" providerId="LiveId" clId="{ED9EE0BF-6318-4575-8863-C8D26723BC79}" dt="2023-01-25T00:10:09.734" v="820"/>
          <ac:grpSpMkLst>
            <pc:docMk/>
            <pc:sldMk cId="2546258453" sldId="345"/>
            <ac:grpSpMk id="76" creationId="{16522465-AED2-A1E0-D608-102E819229AB}"/>
          </ac:grpSpMkLst>
        </pc:grpChg>
        <pc:grpChg chg="mod">
          <ac:chgData name="Tim Cook" userId="d1c7cfb340f2c7ab" providerId="LiveId" clId="{ED9EE0BF-6318-4575-8863-C8D26723BC79}" dt="2023-01-25T00:09:37.426" v="811"/>
          <ac:grpSpMkLst>
            <pc:docMk/>
            <pc:sldMk cId="2546258453" sldId="345"/>
            <ac:grpSpMk id="77" creationId="{0B9DA4E3-CD7C-9167-4C13-7FB7078DCD09}"/>
          </ac:grpSpMkLst>
        </pc:grpChg>
        <pc:inkChg chg="add del">
          <ac:chgData name="Tim Cook" userId="d1c7cfb340f2c7ab" providerId="LiveId" clId="{ED9EE0BF-6318-4575-8863-C8D26723BC79}" dt="2023-01-25T00:08:05.534" v="718"/>
          <ac:inkMkLst>
            <pc:docMk/>
            <pc:sldMk cId="2546258453" sldId="345"/>
            <ac:inkMk id="4" creationId="{6D9F5387-45FB-9E58-7E10-BDD36D6E0F50}"/>
          </ac:inkMkLst>
        </pc:inkChg>
        <pc:inkChg chg="add del">
          <ac:chgData name="Tim Cook" userId="d1c7cfb340f2c7ab" providerId="LiveId" clId="{ED9EE0BF-6318-4575-8863-C8D26723BC79}" dt="2023-01-25T00:08:05.534" v="719"/>
          <ac:inkMkLst>
            <pc:docMk/>
            <pc:sldMk cId="2546258453" sldId="345"/>
            <ac:inkMk id="5" creationId="{23428A52-4EF4-E1B4-10A7-5D204EC956E5}"/>
          </ac:inkMkLst>
        </pc:inkChg>
        <pc:inkChg chg="add del mod">
          <ac:chgData name="Tim Cook" userId="d1c7cfb340f2c7ab" providerId="LiveId" clId="{ED9EE0BF-6318-4575-8863-C8D26723BC79}" dt="2023-01-25T00:08:09.574" v="724"/>
          <ac:inkMkLst>
            <pc:docMk/>
            <pc:sldMk cId="2546258453" sldId="345"/>
            <ac:inkMk id="6" creationId="{1D5FC2C4-2174-B29C-FA56-66703AFC46B2}"/>
          </ac:inkMkLst>
        </pc:inkChg>
        <pc:inkChg chg="add del mod">
          <ac:chgData name="Tim Cook" userId="d1c7cfb340f2c7ab" providerId="LiveId" clId="{ED9EE0BF-6318-4575-8863-C8D26723BC79}" dt="2023-01-25T00:08:09.574" v="723"/>
          <ac:inkMkLst>
            <pc:docMk/>
            <pc:sldMk cId="2546258453" sldId="345"/>
            <ac:inkMk id="7" creationId="{91B94BD3-3CBA-4E5F-C29F-1F233BF4C32C}"/>
          </ac:inkMkLst>
        </pc:inkChg>
        <pc:inkChg chg="add del mod">
          <ac:chgData name="Tim Cook" userId="d1c7cfb340f2c7ab" providerId="LiveId" clId="{ED9EE0BF-6318-4575-8863-C8D26723BC79}" dt="2023-01-25T00:08:13.528" v="728"/>
          <ac:inkMkLst>
            <pc:docMk/>
            <pc:sldMk cId="2546258453" sldId="345"/>
            <ac:inkMk id="9" creationId="{5B8145C2-7266-8F52-D294-6F6FA9950056}"/>
          </ac:inkMkLst>
        </pc:inkChg>
        <pc:inkChg chg="add del mod">
          <ac:chgData name="Tim Cook" userId="d1c7cfb340f2c7ab" providerId="LiveId" clId="{ED9EE0BF-6318-4575-8863-C8D26723BC79}" dt="2023-01-25T00:08:13.528" v="729"/>
          <ac:inkMkLst>
            <pc:docMk/>
            <pc:sldMk cId="2546258453" sldId="345"/>
            <ac:inkMk id="10" creationId="{D260B5EA-12D2-4ADA-04EB-A24B28B4785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2" creationId="{C53D7002-DE99-6179-B68E-A938F5015F8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3" creationId="{289D5BB8-432D-7475-2F7F-19E044CE6BF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5" creationId="{9273AD5D-E308-1506-FC2E-8AD1517D90B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6" creationId="{C087F416-C81D-FD3D-225C-8992950D8B7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7" creationId="{CE25AEB5-A148-560E-00D9-EBFBBA33352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9" creationId="{7155754C-5324-5A5D-1723-DED0BEDF45D4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0" creationId="{2ED31FC7-56DE-6799-2EBE-3B5F5B3FA6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1" creationId="{1D04C162-E0FA-C579-4AE0-D35ADD68A4B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2" creationId="{BA342952-C741-CF71-1033-D3CE27B59CB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3" creationId="{11086A78-828B-7AE2-7191-EE598DB0DE68}"/>
          </ac:inkMkLst>
        </pc:inkChg>
        <pc:inkChg chg="add del">
          <ac:chgData name="Tim Cook" userId="d1c7cfb340f2c7ab" providerId="LiveId" clId="{ED9EE0BF-6318-4575-8863-C8D26723BC79}" dt="2023-01-25T00:08:26.037" v="744"/>
          <ac:inkMkLst>
            <pc:docMk/>
            <pc:sldMk cId="2546258453" sldId="345"/>
            <ac:inkMk id="25" creationId="{FB120C28-7EE0-5B0B-FE06-42147D3770E2}"/>
          </ac:inkMkLst>
        </pc:inkChg>
        <pc:inkChg chg="add del">
          <ac:chgData name="Tim Cook" userId="d1c7cfb340f2c7ab" providerId="LiveId" clId="{ED9EE0BF-6318-4575-8863-C8D26723BC79}" dt="2023-01-25T00:08:30.259" v="746"/>
          <ac:inkMkLst>
            <pc:docMk/>
            <pc:sldMk cId="2546258453" sldId="345"/>
            <ac:inkMk id="26" creationId="{75E75333-8BF2-AD67-CB4C-C9F54B389F62}"/>
          </ac:inkMkLst>
        </pc:inkChg>
        <pc:inkChg chg="add del mod">
          <ac:chgData name="Tim Cook" userId="d1c7cfb340f2c7ab" providerId="LiveId" clId="{ED9EE0BF-6318-4575-8863-C8D26723BC79}" dt="2023-01-25T00:10:07.934" v="817"/>
          <ac:inkMkLst>
            <pc:docMk/>
            <pc:sldMk cId="2546258453" sldId="345"/>
            <ac:inkMk id="27" creationId="{ED39F60E-916F-787B-FCBF-5FA2169AB9F3}"/>
          </ac:inkMkLst>
        </pc:inkChg>
        <pc:inkChg chg="add del mod">
          <ac:chgData name="Tim Cook" userId="d1c7cfb340f2c7ab" providerId="LiveId" clId="{ED9EE0BF-6318-4575-8863-C8D26723BC79}" dt="2023-01-25T00:10:07.934" v="818"/>
          <ac:inkMkLst>
            <pc:docMk/>
            <pc:sldMk cId="2546258453" sldId="345"/>
            <ac:inkMk id="28" creationId="{C6D8576C-6D7E-F828-2BEC-FA3297655AC8}"/>
          </ac:inkMkLst>
        </pc:inkChg>
        <pc:inkChg chg="add del mod">
          <ac:chgData name="Tim Cook" userId="d1c7cfb340f2c7ab" providerId="LiveId" clId="{ED9EE0BF-6318-4575-8863-C8D26723BC79}" dt="2023-01-25T00:09:01.611" v="775"/>
          <ac:inkMkLst>
            <pc:docMk/>
            <pc:sldMk cId="2546258453" sldId="345"/>
            <ac:inkMk id="30" creationId="{BC2063ED-A233-7099-7965-6ED14BAC9E16}"/>
          </ac:inkMkLst>
        </pc:inkChg>
        <pc:inkChg chg="add del mod">
          <ac:chgData name="Tim Cook" userId="d1c7cfb340f2c7ab" providerId="LiveId" clId="{ED9EE0BF-6318-4575-8863-C8D26723BC79}" dt="2023-01-25T00:09:01.611" v="774"/>
          <ac:inkMkLst>
            <pc:docMk/>
            <pc:sldMk cId="2546258453" sldId="345"/>
            <ac:inkMk id="31" creationId="{649181E4-D52F-D202-84EF-77E0D8FBD183}"/>
          </ac:inkMkLst>
        </pc:inkChg>
        <pc:inkChg chg="add del mod">
          <ac:chgData name="Tim Cook" userId="d1c7cfb340f2c7ab" providerId="LiveId" clId="{ED9EE0BF-6318-4575-8863-C8D26723BC79}" dt="2023-01-25T00:09:01.616" v="776"/>
          <ac:inkMkLst>
            <pc:docMk/>
            <pc:sldMk cId="2546258453" sldId="345"/>
            <ac:inkMk id="33" creationId="{17EA6014-528B-B2B3-3894-43955C0769AB}"/>
          </ac:inkMkLst>
        </pc:inkChg>
        <pc:inkChg chg="add del mod">
          <ac:chgData name="Tim Cook" userId="d1c7cfb340f2c7ab" providerId="LiveId" clId="{ED9EE0BF-6318-4575-8863-C8D26723BC79}" dt="2023-01-25T00:09:01.603" v="771"/>
          <ac:inkMkLst>
            <pc:docMk/>
            <pc:sldMk cId="2546258453" sldId="345"/>
            <ac:inkMk id="35" creationId="{F9CCBBC2-8E5F-C760-71BF-025512033C05}"/>
          </ac:inkMkLst>
        </pc:inkChg>
        <pc:inkChg chg="add del mod">
          <ac:chgData name="Tim Cook" userId="d1c7cfb340f2c7ab" providerId="LiveId" clId="{ED9EE0BF-6318-4575-8863-C8D26723BC79}" dt="2023-01-25T00:09:01.611" v="773"/>
          <ac:inkMkLst>
            <pc:docMk/>
            <pc:sldMk cId="2546258453" sldId="345"/>
            <ac:inkMk id="36" creationId="{34257AB9-92DC-6457-C03C-7DD5A5293016}"/>
          </ac:inkMkLst>
        </pc:inkChg>
        <pc:inkChg chg="add del mod">
          <ac:chgData name="Tim Cook" userId="d1c7cfb340f2c7ab" providerId="LiveId" clId="{ED9EE0BF-6318-4575-8863-C8D26723BC79}" dt="2023-01-25T00:09:01.618" v="781"/>
          <ac:inkMkLst>
            <pc:docMk/>
            <pc:sldMk cId="2546258453" sldId="345"/>
            <ac:inkMk id="37" creationId="{EB13F0D3-5A42-4030-1ACD-24C21EB98637}"/>
          </ac:inkMkLst>
        </pc:inkChg>
        <pc:inkChg chg="add del mod">
          <ac:chgData name="Tim Cook" userId="d1c7cfb340f2c7ab" providerId="LiveId" clId="{ED9EE0BF-6318-4575-8863-C8D26723BC79}" dt="2023-01-25T00:09:01.618" v="778"/>
          <ac:inkMkLst>
            <pc:docMk/>
            <pc:sldMk cId="2546258453" sldId="345"/>
            <ac:inkMk id="39" creationId="{19A34195-5666-E1A5-A38B-9A166A1AF571}"/>
          </ac:inkMkLst>
        </pc:inkChg>
        <pc:inkChg chg="add del mod">
          <ac:chgData name="Tim Cook" userId="d1c7cfb340f2c7ab" providerId="LiveId" clId="{ED9EE0BF-6318-4575-8863-C8D26723BC79}" dt="2023-01-25T00:09:01.618" v="783"/>
          <ac:inkMkLst>
            <pc:docMk/>
            <pc:sldMk cId="2546258453" sldId="345"/>
            <ac:inkMk id="40" creationId="{AB151D6B-079F-1EC0-67D9-79A5BD954146}"/>
          </ac:inkMkLst>
        </pc:inkChg>
        <pc:inkChg chg="add del mod">
          <ac:chgData name="Tim Cook" userId="d1c7cfb340f2c7ab" providerId="LiveId" clId="{ED9EE0BF-6318-4575-8863-C8D26723BC79}" dt="2023-01-25T00:09:01.618" v="777"/>
          <ac:inkMkLst>
            <pc:docMk/>
            <pc:sldMk cId="2546258453" sldId="345"/>
            <ac:inkMk id="41" creationId="{C8100B59-915D-F1ED-237D-D5CA12F496E4}"/>
          </ac:inkMkLst>
        </pc:inkChg>
        <pc:inkChg chg="add del mod">
          <ac:chgData name="Tim Cook" userId="d1c7cfb340f2c7ab" providerId="LiveId" clId="{ED9EE0BF-6318-4575-8863-C8D26723BC79}" dt="2023-01-25T00:09:01.618" v="782"/>
          <ac:inkMkLst>
            <pc:docMk/>
            <pc:sldMk cId="2546258453" sldId="345"/>
            <ac:inkMk id="42" creationId="{D0C53E2E-72F6-16BF-DA6E-05560C0E8738}"/>
          </ac:inkMkLst>
        </pc:inkChg>
        <pc:inkChg chg="add del mod">
          <ac:chgData name="Tim Cook" userId="d1c7cfb340f2c7ab" providerId="LiveId" clId="{ED9EE0BF-6318-4575-8863-C8D26723BC79}" dt="2023-01-25T00:09:01.618" v="780"/>
          <ac:inkMkLst>
            <pc:docMk/>
            <pc:sldMk cId="2546258453" sldId="345"/>
            <ac:inkMk id="43" creationId="{07B8EB11-2C8A-3C6E-3189-1F0D04E8083F}"/>
          </ac:inkMkLst>
        </pc:inkChg>
        <pc:inkChg chg="add del mod">
          <ac:chgData name="Tim Cook" userId="d1c7cfb340f2c7ab" providerId="LiveId" clId="{ED9EE0BF-6318-4575-8863-C8D26723BC79}" dt="2023-01-25T00:09:01.618" v="779"/>
          <ac:inkMkLst>
            <pc:docMk/>
            <pc:sldMk cId="2546258453" sldId="345"/>
            <ac:inkMk id="44" creationId="{3C3A7CFF-ABA4-6779-9A43-2BE34D2279AC}"/>
          </ac:inkMkLst>
        </pc:inkChg>
        <pc:inkChg chg="add del mod">
          <ac:chgData name="Tim Cook" userId="d1c7cfb340f2c7ab" providerId="LiveId" clId="{ED9EE0BF-6318-4575-8863-C8D26723BC79}" dt="2023-01-25T00:09:01.611" v="772"/>
          <ac:inkMkLst>
            <pc:docMk/>
            <pc:sldMk cId="2546258453" sldId="345"/>
            <ac:inkMk id="45" creationId="{4B2F1EEA-0C5A-75D8-9AC7-40CAE2AB508C}"/>
          </ac:inkMkLst>
        </pc:inkChg>
        <pc:inkChg chg="add del">
          <ac:chgData name="Tim Cook" userId="d1c7cfb340f2c7ab" providerId="LiveId" clId="{ED9EE0BF-6318-4575-8863-C8D26723BC79}" dt="2023-01-25T00:08:54.175" v="769"/>
          <ac:inkMkLst>
            <pc:docMk/>
            <pc:sldMk cId="2546258453" sldId="345"/>
            <ac:inkMk id="48" creationId="{07FF6526-F527-0D6C-5C27-71D2DCDEEB30}"/>
          </ac:inkMkLst>
        </pc:inkChg>
        <pc:inkChg chg="add del">
          <ac:chgData name="Tim Cook" userId="d1c7cfb340f2c7ab" providerId="LiveId" clId="{ED9EE0BF-6318-4575-8863-C8D26723BC79}" dt="2023-01-25T00:08:54.175" v="770"/>
          <ac:inkMkLst>
            <pc:docMk/>
            <pc:sldMk cId="2546258453" sldId="345"/>
            <ac:inkMk id="49" creationId="{C67F8E51-91C9-6464-CD00-1CBF6EAD673A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0" creationId="{409CB803-B2A6-60DD-CA16-E35117633F5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1" creationId="{F8AD60E5-8A07-4D20-12D9-0159E9F9F07E}"/>
          </ac:inkMkLst>
        </pc:inkChg>
        <pc:inkChg chg="add del mod">
          <ac:chgData name="Tim Cook" userId="d1c7cfb340f2c7ab" providerId="LiveId" clId="{ED9EE0BF-6318-4575-8863-C8D26723BC79}" dt="2023-01-25T00:10:07.927" v="816"/>
          <ac:inkMkLst>
            <pc:docMk/>
            <pc:sldMk cId="2546258453" sldId="345"/>
            <ac:inkMk id="52" creationId="{A83E1D30-E65A-3ADF-7920-9D1D80D37E70}"/>
          </ac:inkMkLst>
        </pc:inkChg>
        <pc:inkChg chg="add del mod">
          <ac:chgData name="Tim Cook" userId="d1c7cfb340f2c7ab" providerId="LiveId" clId="{ED9EE0BF-6318-4575-8863-C8D26723BC79}" dt="2023-01-25T00:10:07.936" v="819"/>
          <ac:inkMkLst>
            <pc:docMk/>
            <pc:sldMk cId="2546258453" sldId="345"/>
            <ac:inkMk id="53" creationId="{D64DB1FA-607F-8980-30F0-C0D4C514059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4" creationId="{9FCA74B1-6D2B-F823-7DCE-AF236E8F803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5" creationId="{D2DF7386-1E99-8F15-C40E-3C310215936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6" creationId="{1AED960F-488C-23CA-57B7-4E7517918D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7" creationId="{BA9C1BC3-F35B-DCEE-EA30-573F44BA652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8" creationId="{9A60023A-FFF5-2EF6-7CA5-29040658ABD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9" creationId="{ECDCCDD7-14F8-F007-3B2D-A1E80F0DE21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0" creationId="{93324709-3240-FDF9-6AB3-C29571908272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1" creationId="{0395D9B1-7114-F0DC-5706-39592CA2571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4" creationId="{72B45217-DE1F-0C67-1BE8-60C639F75DD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5" creationId="{7F20F87A-76D1-B7AE-540E-4A45EBAB2DF7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6" creationId="{131351F0-A1E9-193F-AF05-B2FC2AE6FB9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7" creationId="{14C946EA-1F2E-CC29-FEEE-7A173711484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8" creationId="{720CF905-EE8E-50A0-21A6-DAA244E912E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0" creationId="{F46E5083-D13A-47F3-B4DC-D5D8EAC612C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1" creationId="{A279B757-810C-CA1E-4232-C8282950D52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2" creationId="{68B31C65-4016-2D9D-764B-3F9B8342D26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3" creationId="{B2A6ED64-B42A-7E85-136E-A93F2D164D6B}"/>
          </ac:inkMkLst>
        </pc:inkChg>
        <pc:inkChg chg="add del mod">
          <ac:chgData name="Tim Cook" userId="d1c7cfb340f2c7ab" providerId="LiveId" clId="{ED9EE0BF-6318-4575-8863-C8D26723BC79}" dt="2023-01-25T00:10:09.734" v="820"/>
          <ac:inkMkLst>
            <pc:docMk/>
            <pc:sldMk cId="2546258453" sldId="345"/>
            <ac:inkMk id="74" creationId="{237E6DB1-8FEC-DF4D-64C6-EF042881D689}"/>
          </ac:inkMkLst>
        </pc:inkChg>
        <pc:inkChg chg="add del mod">
          <ac:chgData name="Tim Cook" userId="d1c7cfb340f2c7ab" providerId="LiveId" clId="{ED9EE0BF-6318-4575-8863-C8D26723BC79}" dt="2023-01-25T00:10:09.746" v="821"/>
          <ac:inkMkLst>
            <pc:docMk/>
            <pc:sldMk cId="2546258453" sldId="345"/>
            <ac:inkMk id="75" creationId="{CC0531A3-29EE-1FC4-AA9D-B46356E9DFC1}"/>
          </ac:inkMkLst>
        </pc:inkChg>
        <pc:inkChg chg="add">
          <ac:chgData name="Tim Cook" userId="d1c7cfb340f2c7ab" providerId="LiveId" clId="{ED9EE0BF-6318-4575-8863-C8D26723BC79}" dt="2023-01-25T00:10:11.847" v="822" actId="9405"/>
          <ac:inkMkLst>
            <pc:docMk/>
            <pc:sldMk cId="2546258453" sldId="345"/>
            <ac:inkMk id="78" creationId="{020922D3-B96E-41F9-A1C9-6C5A6308C062}"/>
          </ac:inkMkLst>
        </pc:inkChg>
        <pc:inkChg chg="add">
          <ac:chgData name="Tim Cook" userId="d1c7cfb340f2c7ab" providerId="LiveId" clId="{ED9EE0BF-6318-4575-8863-C8D26723BC79}" dt="2023-01-25T00:10:13.364" v="823" actId="9405"/>
          <ac:inkMkLst>
            <pc:docMk/>
            <pc:sldMk cId="2546258453" sldId="345"/>
            <ac:inkMk id="79" creationId="{B90B5DA9-204F-5334-5B61-24E7AC4B24D2}"/>
          </ac:inkMkLst>
        </pc:inkChg>
        <pc:inkChg chg="add">
          <ac:chgData name="Tim Cook" userId="d1c7cfb340f2c7ab" providerId="LiveId" clId="{ED9EE0BF-6318-4575-8863-C8D26723BC79}" dt="2023-01-25T00:10:14.946" v="824" actId="9405"/>
          <ac:inkMkLst>
            <pc:docMk/>
            <pc:sldMk cId="2546258453" sldId="345"/>
            <ac:inkMk id="80" creationId="{CAFD2126-1B28-675D-E070-236D8A13661C}"/>
          </ac:inkMkLst>
        </pc:inkChg>
      </pc:sldChg>
    </pc:docChg>
  </pc:docChgLst>
  <pc:docChgLst>
    <pc:chgData name="Tim Cook" userId="d1c7cfb340f2c7ab" providerId="LiveId" clId="{5D615F76-CA9C-4BC0-825C-D8AAB65CC736}"/>
    <pc:docChg chg="undo redo custSel modSld">
      <pc:chgData name="Tim Cook" userId="d1c7cfb340f2c7ab" providerId="LiveId" clId="{5D615F76-CA9C-4BC0-825C-D8AAB65CC736}" dt="2023-03-27T00:32:59.158" v="964"/>
      <pc:docMkLst>
        <pc:docMk/>
      </pc:docMkLst>
      <pc:sldChg chg="addSp delSp mod">
        <pc:chgData name="Tim Cook" userId="d1c7cfb340f2c7ab" providerId="LiveId" clId="{5D615F76-CA9C-4BC0-825C-D8AAB65CC736}" dt="2023-03-26T23:25:58.617" v="1"/>
        <pc:sldMkLst>
          <pc:docMk/>
          <pc:sldMk cId="1484025802" sldId="449"/>
        </pc:sldMkLst>
        <pc:inkChg chg="add del">
          <ac:chgData name="Tim Cook" userId="d1c7cfb340f2c7ab" providerId="LiveId" clId="{5D615F76-CA9C-4BC0-825C-D8AAB65CC736}" dt="2023-03-26T23:25:58.617" v="1"/>
          <ac:inkMkLst>
            <pc:docMk/>
            <pc:sldMk cId="1484025802" sldId="449"/>
            <ac:inkMk id="4" creationId="{B6451893-A2AD-6347-1DD3-FF412EA28531}"/>
          </ac:inkMkLst>
        </pc:inkChg>
      </pc:sldChg>
      <pc:sldChg chg="addSp modSp mod">
        <pc:chgData name="Tim Cook" userId="d1c7cfb340f2c7ab" providerId="LiveId" clId="{5D615F76-CA9C-4BC0-825C-D8AAB65CC736}" dt="2023-03-27T00:32:59.158" v="964"/>
        <pc:sldMkLst>
          <pc:docMk/>
          <pc:sldMk cId="3335275008" sldId="464"/>
        </pc:sldMkLst>
        <pc:grpChg chg="mod">
          <ac:chgData name="Tim Cook" userId="d1c7cfb340f2c7ab" providerId="LiveId" clId="{5D615F76-CA9C-4BC0-825C-D8AAB65CC736}" dt="2023-03-27T00:32:59.158" v="964"/>
          <ac:grpSpMkLst>
            <pc:docMk/>
            <pc:sldMk cId="3335275008" sldId="464"/>
            <ac:grpSpMk id="11" creationId="{C2E18BDE-5A42-9CE6-2E32-29397B78A723}"/>
          </ac:grpSpMkLst>
        </pc:grpChg>
        <pc:inkChg chg="mod">
          <ac:chgData name="Tim Cook" userId="d1c7cfb340f2c7ab" providerId="LiveId" clId="{5D615F76-CA9C-4BC0-825C-D8AAB65CC736}" dt="2023-03-27T00:32:52.656" v="961" actId="1076"/>
          <ac:inkMkLst>
            <pc:docMk/>
            <pc:sldMk cId="3335275008" sldId="464"/>
            <ac:inkMk id="3" creationId="{465BF37B-DBFE-FF75-C76D-A99D08FFA841}"/>
          </ac:inkMkLst>
        </pc:inkChg>
        <pc:inkChg chg="add mod">
          <ac:chgData name="Tim Cook" userId="d1c7cfb340f2c7ab" providerId="LiveId" clId="{5D615F76-CA9C-4BC0-825C-D8AAB65CC736}" dt="2023-03-27T00:32:59.158" v="964"/>
          <ac:inkMkLst>
            <pc:docMk/>
            <pc:sldMk cId="3335275008" sldId="464"/>
            <ac:inkMk id="9" creationId="{8B2FF3E8-1967-2E27-A075-41EDADFD0604}"/>
          </ac:inkMkLst>
        </pc:inkChg>
        <pc:inkChg chg="add mod">
          <ac:chgData name="Tim Cook" userId="d1c7cfb340f2c7ab" providerId="LiveId" clId="{5D615F76-CA9C-4BC0-825C-D8AAB65CC736}" dt="2023-03-27T00:32:59.158" v="964"/>
          <ac:inkMkLst>
            <pc:docMk/>
            <pc:sldMk cId="3335275008" sldId="464"/>
            <ac:inkMk id="10" creationId="{A36BBE2F-0F56-DA5C-D49D-BD27EAD4E757}"/>
          </ac:inkMkLst>
        </pc:inkChg>
      </pc:sldChg>
      <pc:sldChg chg="addSp delSp modSp mod">
        <pc:chgData name="Tim Cook" userId="d1c7cfb340f2c7ab" providerId="LiveId" clId="{5D615F76-CA9C-4BC0-825C-D8AAB65CC736}" dt="2023-03-26T23:30:23.929" v="241"/>
        <pc:sldMkLst>
          <pc:docMk/>
          <pc:sldMk cId="2594090708" sldId="465"/>
        </pc:sldMkLst>
        <pc:spChg chg="mod">
          <ac:chgData name="Tim Cook" userId="d1c7cfb340f2c7ab" providerId="LiveId" clId="{5D615F76-CA9C-4BC0-825C-D8AAB65CC736}" dt="2023-03-26T23:28:04.589" v="130" actId="1076"/>
          <ac:spMkLst>
            <pc:docMk/>
            <pc:sldMk cId="2594090708" sldId="465"/>
            <ac:spMk id="2" creationId="{5C6A5A0B-3C2A-B553-E7A9-C9541CD3D574}"/>
          </ac:spMkLst>
        </pc:spChg>
        <pc:grpChg chg="mod">
          <ac:chgData name="Tim Cook" userId="d1c7cfb340f2c7ab" providerId="LiveId" clId="{5D615F76-CA9C-4BC0-825C-D8AAB65CC736}" dt="2023-03-26T23:26:29.886" v="20"/>
          <ac:grpSpMkLst>
            <pc:docMk/>
            <pc:sldMk cId="2594090708" sldId="465"/>
            <ac:grpSpMk id="17" creationId="{5348F145-39D3-5B04-D169-C373B685D300}"/>
          </ac:grpSpMkLst>
        </pc:grpChg>
        <pc:grpChg chg="del mod">
          <ac:chgData name="Tim Cook" userId="d1c7cfb340f2c7ab" providerId="LiveId" clId="{5D615F76-CA9C-4BC0-825C-D8AAB65CC736}" dt="2023-03-26T23:30:16.408" v="232"/>
          <ac:grpSpMkLst>
            <pc:docMk/>
            <pc:sldMk cId="2594090708" sldId="465"/>
            <ac:grpSpMk id="18" creationId="{CA4534AA-F05C-FB46-58FC-E8B6960BEAD2}"/>
          </ac:grpSpMkLst>
        </pc:grpChg>
        <pc:grpChg chg="del mod">
          <ac:chgData name="Tim Cook" userId="d1c7cfb340f2c7ab" providerId="LiveId" clId="{5D615F76-CA9C-4BC0-825C-D8AAB65CC736}" dt="2023-03-26T23:30:21.840" v="237"/>
          <ac:grpSpMkLst>
            <pc:docMk/>
            <pc:sldMk cId="2594090708" sldId="465"/>
            <ac:grpSpMk id="21" creationId="{A9D32316-481E-05DA-61A7-6EB50BD7EF88}"/>
          </ac:grpSpMkLst>
        </pc:grpChg>
        <pc:grpChg chg="del mod">
          <ac:chgData name="Tim Cook" userId="d1c7cfb340f2c7ab" providerId="LiveId" clId="{5D615F76-CA9C-4BC0-825C-D8AAB65CC736}" dt="2023-03-26T23:26:44.104" v="47"/>
          <ac:grpSpMkLst>
            <pc:docMk/>
            <pc:sldMk cId="2594090708" sldId="465"/>
            <ac:grpSpMk id="24" creationId="{04A805E4-C9CF-5973-CB4C-C5F7C5D84245}"/>
          </ac:grpSpMkLst>
        </pc:grpChg>
        <pc:grpChg chg="mod">
          <ac:chgData name="Tim Cook" userId="d1c7cfb340f2c7ab" providerId="LiveId" clId="{5D615F76-CA9C-4BC0-825C-D8AAB65CC736}" dt="2023-03-26T23:30:23.929" v="241"/>
          <ac:grpSpMkLst>
            <pc:docMk/>
            <pc:sldMk cId="2594090708" sldId="465"/>
            <ac:grpSpMk id="24" creationId="{40C1F07B-7CCC-635C-EE8F-711EDB676D45}"/>
          </ac:grpSpMkLst>
        </pc:grpChg>
        <pc:grpChg chg="del mod">
          <ac:chgData name="Tim Cook" userId="d1c7cfb340f2c7ab" providerId="LiveId" clId="{5D615F76-CA9C-4BC0-825C-D8AAB65CC736}" dt="2023-03-26T23:28:54.005" v="162"/>
          <ac:grpSpMkLst>
            <pc:docMk/>
            <pc:sldMk cId="2594090708" sldId="465"/>
            <ac:grpSpMk id="27" creationId="{1986A8F3-41F6-F1EE-EA08-79DC9D0A5073}"/>
          </ac:grpSpMkLst>
        </pc:grpChg>
        <pc:grpChg chg="del mod">
          <ac:chgData name="Tim Cook" userId="d1c7cfb340f2c7ab" providerId="LiveId" clId="{5D615F76-CA9C-4BC0-825C-D8AAB65CC736}" dt="2023-03-26T23:26:42.242" v="41"/>
          <ac:grpSpMkLst>
            <pc:docMk/>
            <pc:sldMk cId="2594090708" sldId="465"/>
            <ac:grpSpMk id="32" creationId="{D7EBE449-CF0D-4320-FB4B-9EB16F2044FE}"/>
          </ac:grpSpMkLst>
        </pc:grpChg>
        <pc:grpChg chg="del mod">
          <ac:chgData name="Tim Cook" userId="d1c7cfb340f2c7ab" providerId="LiveId" clId="{5D615F76-CA9C-4BC0-825C-D8AAB65CC736}" dt="2023-03-26T23:27:00.905" v="72"/>
          <ac:grpSpMkLst>
            <pc:docMk/>
            <pc:sldMk cId="2594090708" sldId="465"/>
            <ac:grpSpMk id="47" creationId="{609A02C5-6854-A4D4-E66C-5627FF50B669}"/>
          </ac:grpSpMkLst>
        </pc:grpChg>
        <pc:grpChg chg="del mod">
          <ac:chgData name="Tim Cook" userId="d1c7cfb340f2c7ab" providerId="LiveId" clId="{5D615F76-CA9C-4BC0-825C-D8AAB65CC736}" dt="2023-03-26T23:27:07.127" v="89"/>
          <ac:grpSpMkLst>
            <pc:docMk/>
            <pc:sldMk cId="2594090708" sldId="465"/>
            <ac:grpSpMk id="49" creationId="{D3677C40-9906-5E64-8D9A-B18F7E9C4C70}"/>
          </ac:grpSpMkLst>
        </pc:grpChg>
        <pc:grpChg chg="del mod">
          <ac:chgData name="Tim Cook" userId="d1c7cfb340f2c7ab" providerId="LiveId" clId="{5D615F76-CA9C-4BC0-825C-D8AAB65CC736}" dt="2023-03-26T23:29:07.480" v="179"/>
          <ac:grpSpMkLst>
            <pc:docMk/>
            <pc:sldMk cId="2594090708" sldId="465"/>
            <ac:grpSpMk id="57" creationId="{2D670F61-296B-245D-6E9A-1C849D517038}"/>
          </ac:grpSpMkLst>
        </pc:grpChg>
        <pc:grpChg chg="mod">
          <ac:chgData name="Tim Cook" userId="d1c7cfb340f2c7ab" providerId="LiveId" clId="{5D615F76-CA9C-4BC0-825C-D8AAB65CC736}" dt="2023-03-26T23:29:07.480" v="179"/>
          <ac:grpSpMkLst>
            <pc:docMk/>
            <pc:sldMk cId="2594090708" sldId="465"/>
            <ac:grpSpMk id="59" creationId="{52E62F48-917C-0745-5024-09A63D6EF6A0}"/>
          </ac:grpSpMkLst>
        </pc:grpChg>
        <pc:grpChg chg="del mod">
          <ac:chgData name="Tim Cook" userId="d1c7cfb340f2c7ab" providerId="LiveId" clId="{5D615F76-CA9C-4BC0-825C-D8AAB65CC736}" dt="2023-03-26T23:27:11.640" v="92"/>
          <ac:grpSpMkLst>
            <pc:docMk/>
            <pc:sldMk cId="2594090708" sldId="465"/>
            <ac:grpSpMk id="61" creationId="{1EB816AC-30FA-690C-20AD-6F9AC9C43BDA}"/>
          </ac:grpSpMkLst>
        </pc:grpChg>
        <pc:grpChg chg="mod">
          <ac:chgData name="Tim Cook" userId="d1c7cfb340f2c7ab" providerId="LiveId" clId="{5D615F76-CA9C-4BC0-825C-D8AAB65CC736}" dt="2023-03-26T23:27:11.640" v="92"/>
          <ac:grpSpMkLst>
            <pc:docMk/>
            <pc:sldMk cId="2594090708" sldId="465"/>
            <ac:grpSpMk id="63" creationId="{5AF703EF-88BF-67CD-7F5B-864E0AC21FAE}"/>
          </ac:grpSpMkLst>
        </pc:grpChg>
        <pc:grpChg chg="mod">
          <ac:chgData name="Tim Cook" userId="d1c7cfb340f2c7ab" providerId="LiveId" clId="{5D615F76-CA9C-4BC0-825C-D8AAB65CC736}" dt="2023-03-26T23:27:14.578" v="99"/>
          <ac:grpSpMkLst>
            <pc:docMk/>
            <pc:sldMk cId="2594090708" sldId="465"/>
            <ac:grpSpMk id="70" creationId="{44D5D17C-3157-31F8-389F-A688E71DAB34}"/>
          </ac:grpSpMkLst>
        </pc:grpChg>
        <pc:grpChg chg="mod">
          <ac:chgData name="Tim Cook" userId="d1c7cfb340f2c7ab" providerId="LiveId" clId="{5D615F76-CA9C-4BC0-825C-D8AAB65CC736}" dt="2023-03-26T23:27:19.233" v="109"/>
          <ac:grpSpMkLst>
            <pc:docMk/>
            <pc:sldMk cId="2594090708" sldId="465"/>
            <ac:grpSpMk id="77" creationId="{8058114F-1D3E-3DA4-04F9-862B49CC1F15}"/>
          </ac:grpSpMkLst>
        </pc:grpChg>
        <pc:grpChg chg="del mod">
          <ac:chgData name="Tim Cook" userId="d1c7cfb340f2c7ab" providerId="LiveId" clId="{5D615F76-CA9C-4BC0-825C-D8AAB65CC736}" dt="2023-03-26T23:27:30.733" v="118"/>
          <ac:grpSpMkLst>
            <pc:docMk/>
            <pc:sldMk cId="2594090708" sldId="465"/>
            <ac:grpSpMk id="81" creationId="{C38DA9A4-3DD6-77DE-12FF-CBAB343E6E09}"/>
          </ac:grpSpMkLst>
        </pc:grpChg>
        <pc:grpChg chg="del mod">
          <ac:chgData name="Tim Cook" userId="d1c7cfb340f2c7ab" providerId="LiveId" clId="{5D615F76-CA9C-4BC0-825C-D8AAB65CC736}" dt="2023-03-26T23:27:33.813" v="121"/>
          <ac:grpSpMkLst>
            <pc:docMk/>
            <pc:sldMk cId="2594090708" sldId="465"/>
            <ac:grpSpMk id="84" creationId="{193EB829-9DCC-BCFF-F817-D0CBE82B0580}"/>
          </ac:grpSpMkLst>
        </pc:grpChg>
        <pc:grpChg chg="del mod">
          <ac:chgData name="Tim Cook" userId="d1c7cfb340f2c7ab" providerId="LiveId" clId="{5D615F76-CA9C-4BC0-825C-D8AAB65CC736}" dt="2023-03-26T23:27:40.103" v="124"/>
          <ac:grpSpMkLst>
            <pc:docMk/>
            <pc:sldMk cId="2594090708" sldId="465"/>
            <ac:grpSpMk id="86" creationId="{0484745A-4A37-299D-B5C4-8D733329C692}"/>
          </ac:grpSpMkLst>
        </pc:grpChg>
        <pc:grpChg chg="del mod">
          <ac:chgData name="Tim Cook" userId="d1c7cfb340f2c7ab" providerId="LiveId" clId="{5D615F76-CA9C-4BC0-825C-D8AAB65CC736}" dt="2023-03-26T23:29:29.773" v="200"/>
          <ac:grpSpMkLst>
            <pc:docMk/>
            <pc:sldMk cId="2594090708" sldId="465"/>
            <ac:grpSpMk id="86" creationId="{B718FABC-CA85-310F-5667-732F764AFD44}"/>
          </ac:grpSpMkLst>
        </pc:grpChg>
        <pc:grpChg chg="mod">
          <ac:chgData name="Tim Cook" userId="d1c7cfb340f2c7ab" providerId="LiveId" clId="{5D615F76-CA9C-4BC0-825C-D8AAB65CC736}" dt="2023-03-26T23:27:40.103" v="124"/>
          <ac:grpSpMkLst>
            <pc:docMk/>
            <pc:sldMk cId="2594090708" sldId="465"/>
            <ac:grpSpMk id="88" creationId="{1E82E440-BDE6-65CA-1B40-C0CD3154773C}"/>
          </ac:grpSpMkLst>
        </pc:grpChg>
        <pc:grpChg chg="del mod">
          <ac:chgData name="Tim Cook" userId="d1c7cfb340f2c7ab" providerId="LiveId" clId="{5D615F76-CA9C-4BC0-825C-D8AAB65CC736}" dt="2023-03-26T23:29:31.741" v="204"/>
          <ac:grpSpMkLst>
            <pc:docMk/>
            <pc:sldMk cId="2594090708" sldId="465"/>
            <ac:grpSpMk id="94" creationId="{E2F70BCE-8E12-7CCF-6C9C-6AE687B76C2B}"/>
          </ac:grpSpMkLst>
        </pc:grpChg>
        <pc:grpChg chg="del mod">
          <ac:chgData name="Tim Cook" userId="d1c7cfb340f2c7ab" providerId="LiveId" clId="{5D615F76-CA9C-4BC0-825C-D8AAB65CC736}" dt="2023-03-26T23:29:42.932" v="224"/>
          <ac:grpSpMkLst>
            <pc:docMk/>
            <pc:sldMk cId="2594090708" sldId="465"/>
            <ac:grpSpMk id="98" creationId="{82BE5A9B-5604-7BAB-BCA4-1E3896851F37}"/>
          </ac:grpSpMkLst>
        </pc:grpChg>
        <pc:grpChg chg="del mod">
          <ac:chgData name="Tim Cook" userId="d1c7cfb340f2c7ab" providerId="LiveId" clId="{5D615F76-CA9C-4BC0-825C-D8AAB65CC736}" dt="2023-03-26T23:29:36.450" v="208"/>
          <ac:grpSpMkLst>
            <pc:docMk/>
            <pc:sldMk cId="2594090708" sldId="465"/>
            <ac:grpSpMk id="101" creationId="{215DE41B-31A5-7767-4E82-F6303FD676E2}"/>
          </ac:grpSpMkLst>
        </pc:grpChg>
        <pc:inkChg chg="add del">
          <ac:chgData name="Tim Cook" userId="d1c7cfb340f2c7ab" providerId="LiveId" clId="{5D615F76-CA9C-4BC0-825C-D8AAB65CC736}" dt="2023-03-26T23:28:38.423" v="135"/>
          <ac:inkMkLst>
            <pc:docMk/>
            <pc:sldMk cId="2594090708" sldId="465"/>
            <ac:inkMk id="3" creationId="{02AF7164-A3AC-7A1F-E175-1BB7BB0D9C74}"/>
          </ac:inkMkLst>
        </pc:inkChg>
        <pc:inkChg chg="add del">
          <ac:chgData name="Tim Cook" userId="d1c7cfb340f2c7ab" providerId="LiveId" clId="{5D615F76-CA9C-4BC0-825C-D8AAB65CC736}" dt="2023-03-26T23:29:58.071" v="227"/>
          <ac:inkMkLst>
            <pc:docMk/>
            <pc:sldMk cId="2594090708" sldId="465"/>
            <ac:inkMk id="3" creationId="{1BD52C25-6A8C-2489-7A27-BF651F36E5DE}"/>
          </ac:inkMkLst>
        </pc:inkChg>
        <pc:inkChg chg="add del">
          <ac:chgData name="Tim Cook" userId="d1c7cfb340f2c7ab" providerId="LiveId" clId="{5D615F76-CA9C-4BC0-825C-D8AAB65CC736}" dt="2023-03-26T23:26:20.700" v="6"/>
          <ac:inkMkLst>
            <pc:docMk/>
            <pc:sldMk cId="2594090708" sldId="465"/>
            <ac:inkMk id="3" creationId="{FC89EDB0-9C0A-7B65-DE06-5C34528127C8}"/>
          </ac:inkMkLst>
        </pc:inkChg>
        <pc:inkChg chg="add del">
          <ac:chgData name="Tim Cook" userId="d1c7cfb340f2c7ab" providerId="LiveId" clId="{5D615F76-CA9C-4BC0-825C-D8AAB65CC736}" dt="2023-03-26T23:28:38.423" v="136"/>
          <ac:inkMkLst>
            <pc:docMk/>
            <pc:sldMk cId="2594090708" sldId="465"/>
            <ac:inkMk id="4" creationId="{0FBF669D-7918-4C66-C6E2-8735D8121603}"/>
          </ac:inkMkLst>
        </pc:inkChg>
        <pc:inkChg chg="add del">
          <ac:chgData name="Tim Cook" userId="d1c7cfb340f2c7ab" providerId="LiveId" clId="{5D615F76-CA9C-4BC0-825C-D8AAB65CC736}" dt="2023-03-26T23:26:20.700" v="7"/>
          <ac:inkMkLst>
            <pc:docMk/>
            <pc:sldMk cId="2594090708" sldId="465"/>
            <ac:inkMk id="4" creationId="{1CBC13CC-5205-5571-1CC5-689EA2518482}"/>
          </ac:inkMkLst>
        </pc:inkChg>
        <pc:inkChg chg="add">
          <ac:chgData name="Tim Cook" userId="d1c7cfb340f2c7ab" providerId="LiveId" clId="{5D615F76-CA9C-4BC0-825C-D8AAB65CC736}" dt="2023-03-26T23:30:01.137" v="228" actId="9405"/>
          <ac:inkMkLst>
            <pc:docMk/>
            <pc:sldMk cId="2594090708" sldId="465"/>
            <ac:inkMk id="4" creationId="{8DF53529-40E4-26B4-6412-7D335C0894BA}"/>
          </ac:inkMkLst>
        </pc:inkChg>
        <pc:inkChg chg="add del">
          <ac:chgData name="Tim Cook" userId="d1c7cfb340f2c7ab" providerId="LiveId" clId="{5D615F76-CA9C-4BC0-825C-D8AAB65CC736}" dt="2023-03-26T23:28:38.423" v="134"/>
          <ac:inkMkLst>
            <pc:docMk/>
            <pc:sldMk cId="2594090708" sldId="465"/>
            <ac:inkMk id="5" creationId="{13DD1F2A-2EF2-19E1-8454-EC555DC70DAB}"/>
          </ac:inkMkLst>
        </pc:inkChg>
        <pc:inkChg chg="add del mod">
          <ac:chgData name="Tim Cook" userId="d1c7cfb340f2c7ab" providerId="LiveId" clId="{5D615F76-CA9C-4BC0-825C-D8AAB65CC736}" dt="2023-03-26T23:30:16.412" v="233"/>
          <ac:inkMkLst>
            <pc:docMk/>
            <pc:sldMk cId="2594090708" sldId="465"/>
            <ac:inkMk id="5" creationId="{3933C18B-7B6A-5068-9BF4-500F22EC25F3}"/>
          </ac:inkMkLst>
        </pc:inkChg>
        <pc:inkChg chg="add del">
          <ac:chgData name="Tim Cook" userId="d1c7cfb340f2c7ab" providerId="LiveId" clId="{5D615F76-CA9C-4BC0-825C-D8AAB65CC736}" dt="2023-03-26T23:26:20.700" v="5"/>
          <ac:inkMkLst>
            <pc:docMk/>
            <pc:sldMk cId="2594090708" sldId="465"/>
            <ac:inkMk id="5" creationId="{FBF61022-863E-4732-D863-EBBA10BD1402}"/>
          </ac:inkMkLst>
        </pc:inkChg>
        <pc:inkChg chg="add del">
          <ac:chgData name="Tim Cook" userId="d1c7cfb340f2c7ab" providerId="LiveId" clId="{5D615F76-CA9C-4BC0-825C-D8AAB65CC736}" dt="2023-03-26T23:28:45.619" v="142"/>
          <ac:inkMkLst>
            <pc:docMk/>
            <pc:sldMk cId="2594090708" sldId="465"/>
            <ac:inkMk id="6" creationId="{5F9CD729-E133-984C-35C3-BF96AE576AE7}"/>
          </ac:inkMkLst>
        </pc:inkChg>
        <pc:inkChg chg="add del">
          <ac:chgData name="Tim Cook" userId="d1c7cfb340f2c7ab" providerId="LiveId" clId="{5D615F76-CA9C-4BC0-825C-D8AAB65CC736}" dt="2023-03-26T23:26:23.672" v="9"/>
          <ac:inkMkLst>
            <pc:docMk/>
            <pc:sldMk cId="2594090708" sldId="465"/>
            <ac:inkMk id="6" creationId="{C8807B64-FAA7-A982-94E8-0DDC61E3A5AB}"/>
          </ac:inkMkLst>
        </pc:inkChg>
        <pc:inkChg chg="add del mod">
          <ac:chgData name="Tim Cook" userId="d1c7cfb340f2c7ab" providerId="LiveId" clId="{5D615F76-CA9C-4BC0-825C-D8AAB65CC736}" dt="2023-03-26T23:30:16.408" v="232"/>
          <ac:inkMkLst>
            <pc:docMk/>
            <pc:sldMk cId="2594090708" sldId="465"/>
            <ac:inkMk id="6" creationId="{EEA16DBE-3734-EC8B-D02D-9155ADDC0E08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7" creationId="{D673B36D-CDC8-CF02-16AD-C15F100F3CDD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8" creationId="{F7F2A46C-8159-7E05-AB3E-553D7EBFDB8F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9" creationId="{24C7FE00-A07D-8FF9-5735-1CA4994273C2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0" creationId="{020B05AE-26C7-C6F2-0B8A-6AC07CB40023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1" creationId="{8E3842AD-7DCF-4FB1-81DF-F4B6B4D4C929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2" creationId="{495ACC46-5A07-7604-9D7A-0CCD13FC1147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3" creationId="{E606E23D-51C6-C828-5735-6A7AE59DFD7D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4" creationId="{6BEAF475-6F60-14AD-4768-B93C49F8F5FD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5" creationId="{B92D18EB-02B0-1B50-0F69-35BABA204E79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6" creationId="{803FE8AC-DEEC-4A1F-2846-7F269FA8E222}"/>
          </ac:inkMkLst>
        </pc:inkChg>
        <pc:inkChg chg="add del mod">
          <ac:chgData name="Tim Cook" userId="d1c7cfb340f2c7ab" providerId="LiveId" clId="{5D615F76-CA9C-4BC0-825C-D8AAB65CC736}" dt="2023-03-26T23:26:44.088" v="43"/>
          <ac:inkMkLst>
            <pc:docMk/>
            <pc:sldMk cId="2594090708" sldId="465"/>
            <ac:inkMk id="18" creationId="{1327C9E7-D0DC-88AB-6185-2FE500CC9014}"/>
          </ac:inkMkLst>
        </pc:inkChg>
        <pc:inkChg chg="add del">
          <ac:chgData name="Tim Cook" userId="d1c7cfb340f2c7ab" providerId="LiveId" clId="{5D615F76-CA9C-4BC0-825C-D8AAB65CC736}" dt="2023-03-26T23:28:45.619" v="143"/>
          <ac:inkMkLst>
            <pc:docMk/>
            <pc:sldMk cId="2594090708" sldId="465"/>
            <ac:inkMk id="18" creationId="{355DC3B1-CF2E-3211-0239-BB5325A5515E}"/>
          </ac:inkMkLst>
        </pc:inkChg>
        <pc:inkChg chg="add del mod">
          <ac:chgData name="Tim Cook" userId="d1c7cfb340f2c7ab" providerId="LiveId" clId="{5D615F76-CA9C-4BC0-825C-D8AAB65CC736}" dt="2023-03-26T23:26:44.104" v="45"/>
          <ac:inkMkLst>
            <pc:docMk/>
            <pc:sldMk cId="2594090708" sldId="465"/>
            <ac:inkMk id="19" creationId="{A905B48D-DBFC-7CF4-D29B-114411B86E9D}"/>
          </ac:inkMkLst>
        </pc:inkChg>
        <pc:inkChg chg="add del">
          <ac:chgData name="Tim Cook" userId="d1c7cfb340f2c7ab" providerId="LiveId" clId="{5D615F76-CA9C-4BC0-825C-D8AAB65CC736}" dt="2023-03-26T23:28:45.620" v="145"/>
          <ac:inkMkLst>
            <pc:docMk/>
            <pc:sldMk cId="2594090708" sldId="465"/>
            <ac:inkMk id="19" creationId="{D4B07D40-8A27-DAF0-E199-DF921B057E04}"/>
          </ac:inkMkLst>
        </pc:inkChg>
        <pc:inkChg chg="add del mod">
          <ac:chgData name="Tim Cook" userId="d1c7cfb340f2c7ab" providerId="LiveId" clId="{5D615F76-CA9C-4BC0-825C-D8AAB65CC736}" dt="2023-03-26T23:30:21.840" v="238"/>
          <ac:inkMkLst>
            <pc:docMk/>
            <pc:sldMk cId="2594090708" sldId="465"/>
            <ac:inkMk id="19" creationId="{E467776A-5918-8E13-00F0-BF08A6B16D8B}"/>
          </ac:inkMkLst>
        </pc:inkChg>
        <pc:inkChg chg="add del mod">
          <ac:chgData name="Tim Cook" userId="d1c7cfb340f2c7ab" providerId="LiveId" clId="{5D615F76-CA9C-4BC0-825C-D8AAB65CC736}" dt="2023-03-26T23:26:45.047" v="48"/>
          <ac:inkMkLst>
            <pc:docMk/>
            <pc:sldMk cId="2594090708" sldId="465"/>
            <ac:inkMk id="20" creationId="{8F64A48D-0E1D-913D-09BA-49912A6C1146}"/>
          </ac:inkMkLst>
        </pc:inkChg>
        <pc:inkChg chg="add del mod">
          <ac:chgData name="Tim Cook" userId="d1c7cfb340f2c7ab" providerId="LiveId" clId="{5D615F76-CA9C-4BC0-825C-D8AAB65CC736}" dt="2023-03-26T23:30:21.840" v="237"/>
          <ac:inkMkLst>
            <pc:docMk/>
            <pc:sldMk cId="2594090708" sldId="465"/>
            <ac:inkMk id="20" creationId="{AF02DE05-3389-2F8F-5A8A-2A880E80DE55}"/>
          </ac:inkMkLst>
        </pc:inkChg>
        <pc:inkChg chg="add del">
          <ac:chgData name="Tim Cook" userId="d1c7cfb340f2c7ab" providerId="LiveId" clId="{5D615F76-CA9C-4BC0-825C-D8AAB65CC736}" dt="2023-03-26T23:28:45.619" v="144"/>
          <ac:inkMkLst>
            <pc:docMk/>
            <pc:sldMk cId="2594090708" sldId="465"/>
            <ac:inkMk id="20" creationId="{D03DB05A-93DC-B41D-92A7-7B58BFA581EA}"/>
          </ac:inkMkLst>
        </pc:inkChg>
        <pc:inkChg chg="add del">
          <ac:chgData name="Tim Cook" userId="d1c7cfb340f2c7ab" providerId="LiveId" clId="{5D615F76-CA9C-4BC0-825C-D8AAB65CC736}" dt="2023-03-26T23:28:45.620" v="146"/>
          <ac:inkMkLst>
            <pc:docMk/>
            <pc:sldMk cId="2594090708" sldId="465"/>
            <ac:inkMk id="21" creationId="{9C1C3FEA-33BB-970F-33A6-75D4B82EBAC0}"/>
          </ac:inkMkLst>
        </pc:inkChg>
        <pc:inkChg chg="add del mod">
          <ac:chgData name="Tim Cook" userId="d1c7cfb340f2c7ab" providerId="LiveId" clId="{5D615F76-CA9C-4BC0-825C-D8AAB65CC736}" dt="2023-03-26T23:26:44.104" v="44"/>
          <ac:inkMkLst>
            <pc:docMk/>
            <pc:sldMk cId="2594090708" sldId="465"/>
            <ac:inkMk id="21" creationId="{E8B016D6-5551-942A-8C49-9C1F17776E9C}"/>
          </ac:inkMkLst>
        </pc:inkChg>
        <pc:inkChg chg="add del mod">
          <ac:chgData name="Tim Cook" userId="d1c7cfb340f2c7ab" providerId="LiveId" clId="{5D615F76-CA9C-4BC0-825C-D8AAB65CC736}" dt="2023-03-26T23:26:44.104" v="47"/>
          <ac:inkMkLst>
            <pc:docMk/>
            <pc:sldMk cId="2594090708" sldId="465"/>
            <ac:inkMk id="22" creationId="{35BBD6F2-859E-0040-418C-9344A74887B2}"/>
          </ac:inkMkLst>
        </pc:inkChg>
        <pc:inkChg chg="add del mod">
          <ac:chgData name="Tim Cook" userId="d1c7cfb340f2c7ab" providerId="LiveId" clId="{5D615F76-CA9C-4BC0-825C-D8AAB65CC736}" dt="2023-03-26T23:28:54.005" v="159"/>
          <ac:inkMkLst>
            <pc:docMk/>
            <pc:sldMk cId="2594090708" sldId="465"/>
            <ac:inkMk id="22" creationId="{82E7B7B0-7C87-5F0C-21EC-B0A831B0320A}"/>
          </ac:inkMkLst>
        </pc:inkChg>
        <pc:inkChg chg="add mod">
          <ac:chgData name="Tim Cook" userId="d1c7cfb340f2c7ab" providerId="LiveId" clId="{5D615F76-CA9C-4BC0-825C-D8AAB65CC736}" dt="2023-03-26T23:30:23.929" v="241"/>
          <ac:inkMkLst>
            <pc:docMk/>
            <pc:sldMk cId="2594090708" sldId="465"/>
            <ac:inkMk id="22" creationId="{B04346E7-F51D-9B2B-D119-A66F30AFA9D5}"/>
          </ac:inkMkLst>
        </pc:inkChg>
        <pc:inkChg chg="add del mod">
          <ac:chgData name="Tim Cook" userId="d1c7cfb340f2c7ab" providerId="LiveId" clId="{5D615F76-CA9C-4BC0-825C-D8AAB65CC736}" dt="2023-03-26T23:28:54.005" v="163"/>
          <ac:inkMkLst>
            <pc:docMk/>
            <pc:sldMk cId="2594090708" sldId="465"/>
            <ac:inkMk id="23" creationId="{1B402B89-4B9C-A95B-F832-F988474ED985}"/>
          </ac:inkMkLst>
        </pc:inkChg>
        <pc:inkChg chg="add del mod">
          <ac:chgData name="Tim Cook" userId="d1c7cfb340f2c7ab" providerId="LiveId" clId="{5D615F76-CA9C-4BC0-825C-D8AAB65CC736}" dt="2023-03-26T23:26:44.104" v="46"/>
          <ac:inkMkLst>
            <pc:docMk/>
            <pc:sldMk cId="2594090708" sldId="465"/>
            <ac:inkMk id="23" creationId="{C71958A3-D1FF-6727-7334-F511E4DAC2B5}"/>
          </ac:inkMkLst>
        </pc:inkChg>
        <pc:inkChg chg="add mod">
          <ac:chgData name="Tim Cook" userId="d1c7cfb340f2c7ab" providerId="LiveId" clId="{5D615F76-CA9C-4BC0-825C-D8AAB65CC736}" dt="2023-03-26T23:30:23.929" v="241"/>
          <ac:inkMkLst>
            <pc:docMk/>
            <pc:sldMk cId="2594090708" sldId="465"/>
            <ac:inkMk id="23" creationId="{D33DCEDB-D291-BB24-E9CA-ACD3C03376D8}"/>
          </ac:inkMkLst>
        </pc:inkChg>
        <pc:inkChg chg="add del mod">
          <ac:chgData name="Tim Cook" userId="d1c7cfb340f2c7ab" providerId="LiveId" clId="{5D615F76-CA9C-4BC0-825C-D8AAB65CC736}" dt="2023-03-26T23:28:54.005" v="162"/>
          <ac:inkMkLst>
            <pc:docMk/>
            <pc:sldMk cId="2594090708" sldId="465"/>
            <ac:inkMk id="24" creationId="{7DD22FE4-9968-6F29-BC66-3D2CB7DFC666}"/>
          </ac:inkMkLst>
        </pc:inkChg>
        <pc:inkChg chg="add del mod">
          <ac:chgData name="Tim Cook" userId="d1c7cfb340f2c7ab" providerId="LiveId" clId="{5D615F76-CA9C-4BC0-825C-D8AAB65CC736}" dt="2023-03-26T23:28:54.005" v="158"/>
          <ac:inkMkLst>
            <pc:docMk/>
            <pc:sldMk cId="2594090708" sldId="465"/>
            <ac:inkMk id="25" creationId="{11A94081-9517-683A-FC39-E6B6FBA99197}"/>
          </ac:inkMkLst>
        </pc:inkChg>
        <pc:inkChg chg="add del">
          <ac:chgData name="Tim Cook" userId="d1c7cfb340f2c7ab" providerId="LiveId" clId="{5D615F76-CA9C-4BC0-825C-D8AAB65CC736}" dt="2023-03-26T23:26:40.048" v="37"/>
          <ac:inkMkLst>
            <pc:docMk/>
            <pc:sldMk cId="2594090708" sldId="465"/>
            <ac:inkMk id="25" creationId="{1DC7A574-B101-0A59-CC3E-EE6F5908F464}"/>
          </ac:inkMkLst>
        </pc:inkChg>
        <pc:inkChg chg="add del">
          <ac:chgData name="Tim Cook" userId="d1c7cfb340f2c7ab" providerId="LiveId" clId="{5D615F76-CA9C-4BC0-825C-D8AAB65CC736}" dt="2023-03-26T23:26:40.048" v="36"/>
          <ac:inkMkLst>
            <pc:docMk/>
            <pc:sldMk cId="2594090708" sldId="465"/>
            <ac:inkMk id="26" creationId="{3886D550-5C9F-3829-DE01-405A55719F8B}"/>
          </ac:inkMkLst>
        </pc:inkChg>
        <pc:inkChg chg="add del mod">
          <ac:chgData name="Tim Cook" userId="d1c7cfb340f2c7ab" providerId="LiveId" clId="{5D615F76-CA9C-4BC0-825C-D8AAB65CC736}" dt="2023-03-26T23:28:54.005" v="161"/>
          <ac:inkMkLst>
            <pc:docMk/>
            <pc:sldMk cId="2594090708" sldId="465"/>
            <ac:inkMk id="26" creationId="{C26504A8-CECA-0021-AFAC-A0A4B263948B}"/>
          </ac:inkMkLst>
        </pc:inkChg>
        <pc:inkChg chg="add del">
          <ac:chgData name="Tim Cook" userId="d1c7cfb340f2c7ab" providerId="LiveId" clId="{5D615F76-CA9C-4BC0-825C-D8AAB65CC736}" dt="2023-03-26T23:26:40.048" v="38"/>
          <ac:inkMkLst>
            <pc:docMk/>
            <pc:sldMk cId="2594090708" sldId="465"/>
            <ac:inkMk id="27" creationId="{D80ED3D9-8353-FD1F-619A-507D96692CDD}"/>
          </ac:inkMkLst>
        </pc:inkChg>
        <pc:inkChg chg="add del">
          <ac:chgData name="Tim Cook" userId="d1c7cfb340f2c7ab" providerId="LiveId" clId="{5D615F76-CA9C-4BC0-825C-D8AAB65CC736}" dt="2023-03-26T23:28:52.870" v="156"/>
          <ac:inkMkLst>
            <pc:docMk/>
            <pc:sldMk cId="2594090708" sldId="465"/>
            <ac:inkMk id="28" creationId="{B7BCFF5B-BA4D-0E0C-6B6B-293519A57B68}"/>
          </ac:inkMkLst>
        </pc:inkChg>
        <pc:inkChg chg="add del">
          <ac:chgData name="Tim Cook" userId="d1c7cfb340f2c7ab" providerId="LiveId" clId="{5D615F76-CA9C-4BC0-825C-D8AAB65CC736}" dt="2023-03-26T23:26:40.048" v="35"/>
          <ac:inkMkLst>
            <pc:docMk/>
            <pc:sldMk cId="2594090708" sldId="465"/>
            <ac:inkMk id="28" creationId="{F023953B-7185-CE0B-2D22-A2EABF69C471}"/>
          </ac:inkMkLst>
        </pc:inkChg>
        <pc:inkChg chg="add del">
          <ac:chgData name="Tim Cook" userId="d1c7cfb340f2c7ab" providerId="LiveId" clId="{5D615F76-CA9C-4BC0-825C-D8AAB65CC736}" dt="2023-03-26T23:28:54.005" v="160"/>
          <ac:inkMkLst>
            <pc:docMk/>
            <pc:sldMk cId="2594090708" sldId="465"/>
            <ac:inkMk id="29" creationId="{9213B9B8-7F5D-1B51-C9A7-47F73D873DE4}"/>
          </ac:inkMkLst>
        </pc:inkChg>
        <pc:inkChg chg="add del mod">
          <ac:chgData name="Tim Cook" userId="d1c7cfb340f2c7ab" providerId="LiveId" clId="{5D615F76-CA9C-4BC0-825C-D8AAB65CC736}" dt="2023-03-26T23:26:42.242" v="41"/>
          <ac:inkMkLst>
            <pc:docMk/>
            <pc:sldMk cId="2594090708" sldId="465"/>
            <ac:inkMk id="29" creationId="{BE528A07-1079-22FC-E6E6-CC6364E9A917}"/>
          </ac:inkMkLst>
        </pc:inkChg>
        <pc:inkChg chg="add del mod">
          <ac:chgData name="Tim Cook" userId="d1c7cfb340f2c7ab" providerId="LiveId" clId="{5D615F76-CA9C-4BC0-825C-D8AAB65CC736}" dt="2023-03-26T23:26:42.242" v="40"/>
          <ac:inkMkLst>
            <pc:docMk/>
            <pc:sldMk cId="2594090708" sldId="465"/>
            <ac:inkMk id="30" creationId="{41961572-6A90-3A52-A254-539DB51923EF}"/>
          </ac:inkMkLst>
        </pc:inkChg>
        <pc:inkChg chg="add del">
          <ac:chgData name="Tim Cook" userId="d1c7cfb340f2c7ab" providerId="LiveId" clId="{5D615F76-CA9C-4BC0-825C-D8AAB65CC736}" dt="2023-03-26T23:28:53.120" v="157"/>
          <ac:inkMkLst>
            <pc:docMk/>
            <pc:sldMk cId="2594090708" sldId="465"/>
            <ac:inkMk id="30" creationId="{6F1D239D-2387-5A4D-EC94-B4C219B03D5A}"/>
          </ac:inkMkLst>
        </pc:inkChg>
        <pc:inkChg chg="add del mod">
          <ac:chgData name="Tim Cook" userId="d1c7cfb340f2c7ab" providerId="LiveId" clId="{5D615F76-CA9C-4BC0-825C-D8AAB65CC736}" dt="2023-03-26T23:26:42.258" v="42"/>
          <ac:inkMkLst>
            <pc:docMk/>
            <pc:sldMk cId="2594090708" sldId="465"/>
            <ac:inkMk id="31" creationId="{9544C4B2-DD4C-34B0-F7D1-A1EF62551CA6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1" creationId="{EAD6E33B-5A25-46A6-1597-29C5B8EA342E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2" creationId="{DCB473E3-DD41-380A-63EF-3CDDD9607B8F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3" creationId="{239D30F8-DA5D-53A9-7912-E6E9F24CBFAA}"/>
          </ac:inkMkLst>
        </pc:inkChg>
        <pc:inkChg chg="add del">
          <ac:chgData name="Tim Cook" userId="d1c7cfb340f2c7ab" providerId="LiveId" clId="{5D615F76-CA9C-4BC0-825C-D8AAB65CC736}" dt="2023-03-26T23:26:54.406" v="61"/>
          <ac:inkMkLst>
            <pc:docMk/>
            <pc:sldMk cId="2594090708" sldId="465"/>
            <ac:inkMk id="33" creationId="{29651BB0-B0CD-1621-31E7-FE57C6251056}"/>
          </ac:inkMkLst>
        </pc:inkChg>
        <pc:inkChg chg="add del">
          <ac:chgData name="Tim Cook" userId="d1c7cfb340f2c7ab" providerId="LiveId" clId="{5D615F76-CA9C-4BC0-825C-D8AAB65CC736}" dt="2023-03-26T23:26:54.390" v="56"/>
          <ac:inkMkLst>
            <pc:docMk/>
            <pc:sldMk cId="2594090708" sldId="465"/>
            <ac:inkMk id="34" creationId="{78D2AEBB-8956-8D61-C4B6-F2D697B38563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4" creationId="{AD050BD2-B249-A6DE-2634-F24E3276E858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5" creationId="{56C021DE-C2FF-5090-7D40-6BB23C638E99}"/>
          </ac:inkMkLst>
        </pc:inkChg>
        <pc:inkChg chg="add del">
          <ac:chgData name="Tim Cook" userId="d1c7cfb340f2c7ab" providerId="LiveId" clId="{5D615F76-CA9C-4BC0-825C-D8AAB65CC736}" dt="2023-03-26T23:26:54.390" v="59"/>
          <ac:inkMkLst>
            <pc:docMk/>
            <pc:sldMk cId="2594090708" sldId="465"/>
            <ac:inkMk id="35" creationId="{75EF7DC2-9A42-ACD6-BBDF-E80AFF394F8E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6" creationId="{64BA8AD2-AD09-98A9-F6E3-C36890CEF2A3}"/>
          </ac:inkMkLst>
        </pc:inkChg>
        <pc:inkChg chg="add del">
          <ac:chgData name="Tim Cook" userId="d1c7cfb340f2c7ab" providerId="LiveId" clId="{5D615F76-CA9C-4BC0-825C-D8AAB65CC736}" dt="2023-03-26T23:26:54.390" v="57"/>
          <ac:inkMkLst>
            <pc:docMk/>
            <pc:sldMk cId="2594090708" sldId="465"/>
            <ac:inkMk id="36" creationId="{A8A02240-60DC-7B95-4196-446C6213B5AC}"/>
          </ac:inkMkLst>
        </pc:inkChg>
        <pc:inkChg chg="add del">
          <ac:chgData name="Tim Cook" userId="d1c7cfb340f2c7ab" providerId="LiveId" clId="{5D615F76-CA9C-4BC0-825C-D8AAB65CC736}" dt="2023-03-26T23:26:54.390" v="58"/>
          <ac:inkMkLst>
            <pc:docMk/>
            <pc:sldMk cId="2594090708" sldId="465"/>
            <ac:inkMk id="37" creationId="{77CB120A-FA14-5312-E82A-0D5E98146A43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7" creationId="{CD5377EB-67D6-7C99-144A-D08FAB931457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8" creationId="{108A18E0-2157-D0E0-2355-C09CA2CB1076}"/>
          </ac:inkMkLst>
        </pc:inkChg>
        <pc:inkChg chg="add del">
          <ac:chgData name="Tim Cook" userId="d1c7cfb340f2c7ab" providerId="LiveId" clId="{5D615F76-CA9C-4BC0-825C-D8AAB65CC736}" dt="2023-03-26T23:26:54.406" v="60"/>
          <ac:inkMkLst>
            <pc:docMk/>
            <pc:sldMk cId="2594090708" sldId="465"/>
            <ac:inkMk id="38" creationId="{AB37FB03-0B98-387F-1A9A-27A5E7EC48C8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9" creationId="{510A9584-CA8A-560D-9BDB-5E1D3C5D0DCD}"/>
          </ac:inkMkLst>
        </pc:inkChg>
        <pc:inkChg chg="add del">
          <ac:chgData name="Tim Cook" userId="d1c7cfb340f2c7ab" providerId="LiveId" clId="{5D615F76-CA9C-4BC0-825C-D8AAB65CC736}" dt="2023-03-26T23:26:54.406" v="62"/>
          <ac:inkMkLst>
            <pc:docMk/>
            <pc:sldMk cId="2594090708" sldId="465"/>
            <ac:inkMk id="39" creationId="{E9B5EC5F-B4DC-538E-DB55-BC90A939E9E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0" creationId="{1439A016-61E0-B8E6-BD03-F82169ED0CFB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1" creationId="{2B0DB939-2DDC-1D22-3806-464F18EF46C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2" creationId="{EF954CF0-E9E5-DB3C-FA21-4E00F6C95190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3" creationId="{3486ECCD-F0B3-56DB-1A3C-F7B7DDF1A66B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4" creationId="{3535B46C-D632-89FC-1376-E1192DE100C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5" creationId="{B66B7246-2B67-93DD-73DF-C1A5F92CA162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6" creationId="{BCF16FBB-0F98-6391-67AD-D1F8EA875CFF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47" creationId="{B1EFCFE3-D719-FC9F-9E62-673659C39746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8" creationId="{9958A135-92E0-FBB7-8C0A-57F1AD7071A4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49" creationId="{12B51D14-36EE-687F-5F57-BA61B3651E0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0" creationId="{3838D046-28FD-9785-8B45-D903F4DBD22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1" creationId="{B4D2A666-2ADF-87BE-B535-8FB4F93179D2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2" creationId="{8CB035CE-743B-DDDE-8E2F-084CBE8CAF4D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3" creationId="{C79C5D0F-4BFE-757E-0501-18F556FF6B5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4" creationId="{670E944B-3E67-0103-B490-B7EC77D633EB}"/>
          </ac:inkMkLst>
        </pc:inkChg>
        <pc:inkChg chg="add del mod">
          <ac:chgData name="Tim Cook" userId="d1c7cfb340f2c7ab" providerId="LiveId" clId="{5D615F76-CA9C-4BC0-825C-D8AAB65CC736}" dt="2023-03-26T23:27:09.249" v="90"/>
          <ac:inkMkLst>
            <pc:docMk/>
            <pc:sldMk cId="2594090708" sldId="465"/>
            <ac:inkMk id="55" creationId="{1113749A-FEE6-6EC2-DDEF-0904956B1FE7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55" creationId="{82C1A184-FA1F-9BB9-89DA-BDC07C95AC6D}"/>
          </ac:inkMkLst>
        </pc:inkChg>
        <pc:inkChg chg="add del">
          <ac:chgData name="Tim Cook" userId="d1c7cfb340f2c7ab" providerId="LiveId" clId="{5D615F76-CA9C-4BC0-825C-D8AAB65CC736}" dt="2023-03-26T23:27:07.081" v="88"/>
          <ac:inkMkLst>
            <pc:docMk/>
            <pc:sldMk cId="2594090708" sldId="465"/>
            <ac:inkMk id="56" creationId="{529A51F4-8801-DED1-A80E-A04BBED99476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56" creationId="{B7F70E63-C89C-9CCD-5EE7-9EE61CE19BE1}"/>
          </ac:inkMkLst>
        </pc:inkChg>
        <pc:inkChg chg="add del">
          <ac:chgData name="Tim Cook" userId="d1c7cfb340f2c7ab" providerId="LiveId" clId="{5D615F76-CA9C-4BC0-825C-D8AAB65CC736}" dt="2023-03-26T23:27:07.081" v="84"/>
          <ac:inkMkLst>
            <pc:docMk/>
            <pc:sldMk cId="2594090708" sldId="465"/>
            <ac:inkMk id="57" creationId="{5CB1ECB4-932A-D03E-05BF-9764839BE724}"/>
          </ac:inkMkLst>
        </pc:inkChg>
        <pc:inkChg chg="add del">
          <ac:chgData name="Tim Cook" userId="d1c7cfb340f2c7ab" providerId="LiveId" clId="{5D615F76-CA9C-4BC0-825C-D8AAB65CC736}" dt="2023-03-26T23:27:07.081" v="87"/>
          <ac:inkMkLst>
            <pc:docMk/>
            <pc:sldMk cId="2594090708" sldId="465"/>
            <ac:inkMk id="58" creationId="{16032AAF-4266-B4D9-91D7-7652C4D193FF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58" creationId="{802D4849-B5F9-8C0A-5C46-A26C7D01602C}"/>
          </ac:inkMkLst>
        </pc:inkChg>
        <pc:inkChg chg="add del">
          <ac:chgData name="Tim Cook" userId="d1c7cfb340f2c7ab" providerId="LiveId" clId="{5D615F76-CA9C-4BC0-825C-D8AAB65CC736}" dt="2023-03-26T23:27:07.081" v="85"/>
          <ac:inkMkLst>
            <pc:docMk/>
            <pc:sldMk cId="2594090708" sldId="465"/>
            <ac:inkMk id="59" creationId="{C493BB3C-138A-0C09-9DF0-0427A03C595D}"/>
          </ac:inkMkLst>
        </pc:inkChg>
        <pc:inkChg chg="add del">
          <ac:chgData name="Tim Cook" userId="d1c7cfb340f2c7ab" providerId="LiveId" clId="{5D615F76-CA9C-4BC0-825C-D8AAB65CC736}" dt="2023-03-26T23:27:07.081" v="86"/>
          <ac:inkMkLst>
            <pc:docMk/>
            <pc:sldMk cId="2594090708" sldId="465"/>
            <ac:inkMk id="60" creationId="{5132DD38-8323-4803-8D46-80D9ADBAE701}"/>
          </ac:inkMkLst>
        </pc:inkChg>
        <pc:inkChg chg="add del">
          <ac:chgData name="Tim Cook" userId="d1c7cfb340f2c7ab" providerId="LiveId" clId="{5D615F76-CA9C-4BC0-825C-D8AAB65CC736}" dt="2023-03-26T23:29:16.510" v="181"/>
          <ac:inkMkLst>
            <pc:docMk/>
            <pc:sldMk cId="2594090708" sldId="465"/>
            <ac:inkMk id="60" creationId="{54AC2C7D-73F3-1DCF-6E68-C0F9436CC0F7}"/>
          </ac:inkMkLst>
        </pc:inkChg>
        <pc:inkChg chg="add del">
          <ac:chgData name="Tim Cook" userId="d1c7cfb340f2c7ab" providerId="LiveId" clId="{5D615F76-CA9C-4BC0-825C-D8AAB65CC736}" dt="2023-03-26T23:29:22.392" v="186"/>
          <ac:inkMkLst>
            <pc:docMk/>
            <pc:sldMk cId="2594090708" sldId="465"/>
            <ac:inkMk id="61" creationId="{AB8C2C74-0124-B8DC-36C8-C3AE393CA15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2" creationId="{362AD0F4-F4E4-8A71-916E-0B4158F3FA1D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4" creationId="{DB84AB34-9762-0CF4-C973-006FB8E0BC55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5" creationId="{B5B1C6AA-162A-6CDE-8B15-706A54E2CD58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6" creationId="{CF242FB7-381F-6202-BE61-3B8C1C4209F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7" creationId="{1DDFD157-1C9A-7A8A-CFAD-79E35ACEE0BC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8" creationId="{E7A07DC6-C0D1-00ED-4C62-B586007D8E6D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9" creationId="{BA37005E-E453-A57E-6023-6BD7BB7C97FF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71" creationId="{893460D8-197A-3B43-CB69-7D498B2E9CB5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72" creationId="{72D20AF5-C251-D161-D8F4-0F3A7E5EC73C}"/>
          </ac:inkMkLst>
        </pc:inkChg>
        <pc:inkChg chg="add del">
          <ac:chgData name="Tim Cook" userId="d1c7cfb340f2c7ab" providerId="LiveId" clId="{5D615F76-CA9C-4BC0-825C-D8AAB65CC736}" dt="2023-03-26T23:27:18.358" v="106"/>
          <ac:inkMkLst>
            <pc:docMk/>
            <pc:sldMk cId="2594090708" sldId="465"/>
            <ac:inkMk id="73" creationId="{49D1DE58-3D94-F825-6D50-759084A3BDEF}"/>
          </ac:inkMkLst>
        </pc:inkChg>
        <pc:inkChg chg="add del">
          <ac:chgData name="Tim Cook" userId="d1c7cfb340f2c7ab" providerId="LiveId" clId="{5D615F76-CA9C-4BC0-825C-D8AAB65CC736}" dt="2023-03-26T23:29:22.392" v="185"/>
          <ac:inkMkLst>
            <pc:docMk/>
            <pc:sldMk cId="2594090708" sldId="465"/>
            <ac:inkMk id="73" creationId="{91C99CE1-33D3-D413-D9A7-FB15C66E0317}"/>
          </ac:inkMkLst>
        </pc:inkChg>
        <pc:inkChg chg="add del">
          <ac:chgData name="Tim Cook" userId="d1c7cfb340f2c7ab" providerId="LiveId" clId="{5D615F76-CA9C-4BC0-825C-D8AAB65CC736}" dt="2023-03-26T23:27:24.753" v="112"/>
          <ac:inkMkLst>
            <pc:docMk/>
            <pc:sldMk cId="2594090708" sldId="465"/>
            <ac:inkMk id="74" creationId="{15839C4B-49D9-A05D-722F-E02B9F48FBAE}"/>
          </ac:inkMkLst>
        </pc:inkChg>
        <pc:inkChg chg="add del">
          <ac:chgData name="Tim Cook" userId="d1c7cfb340f2c7ab" providerId="LiveId" clId="{5D615F76-CA9C-4BC0-825C-D8AAB65CC736}" dt="2023-03-26T23:29:22.392" v="187"/>
          <ac:inkMkLst>
            <pc:docMk/>
            <pc:sldMk cId="2594090708" sldId="465"/>
            <ac:inkMk id="74" creationId="{24717F1A-04D8-0BF9-9518-0F4289BC18BA}"/>
          </ac:inkMkLst>
        </pc:inkChg>
        <pc:inkChg chg="add del">
          <ac:chgData name="Tim Cook" userId="d1c7cfb340f2c7ab" providerId="LiveId" clId="{5D615F76-CA9C-4BC0-825C-D8AAB65CC736}" dt="2023-03-26T23:27:18.764" v="107"/>
          <ac:inkMkLst>
            <pc:docMk/>
            <pc:sldMk cId="2594090708" sldId="465"/>
            <ac:inkMk id="75" creationId="{3B6717A6-05AD-E8D3-356F-13B442C4852A}"/>
          </ac:inkMkLst>
        </pc:inkChg>
        <pc:inkChg chg="add del mod">
          <ac:chgData name="Tim Cook" userId="d1c7cfb340f2c7ab" providerId="LiveId" clId="{5D615F76-CA9C-4BC0-825C-D8AAB65CC736}" dt="2023-03-26T23:29:42.932" v="224"/>
          <ac:inkMkLst>
            <pc:docMk/>
            <pc:sldMk cId="2594090708" sldId="465"/>
            <ac:inkMk id="75" creationId="{5EFDD95B-A14A-0CA0-CD3A-948A6AE87366}"/>
          </ac:inkMkLst>
        </pc:inkChg>
        <pc:inkChg chg="add del mod">
          <ac:chgData name="Tim Cook" userId="d1c7cfb340f2c7ab" providerId="LiveId" clId="{5D615F76-CA9C-4BC0-825C-D8AAB65CC736}" dt="2023-03-26T23:29:42.932" v="218"/>
          <ac:inkMkLst>
            <pc:docMk/>
            <pc:sldMk cId="2594090708" sldId="465"/>
            <ac:inkMk id="76" creationId="{0CD13FB9-CDA3-12B8-6BD5-5014B0242072}"/>
          </ac:inkMkLst>
        </pc:inkChg>
        <pc:inkChg chg="add del">
          <ac:chgData name="Tim Cook" userId="d1c7cfb340f2c7ab" providerId="LiveId" clId="{5D615F76-CA9C-4BC0-825C-D8AAB65CC736}" dt="2023-03-26T23:27:18.764" v="108"/>
          <ac:inkMkLst>
            <pc:docMk/>
            <pc:sldMk cId="2594090708" sldId="465"/>
            <ac:inkMk id="76" creationId="{133D7F87-1A24-0836-9C28-E1CF3645BFA5}"/>
          </ac:inkMkLst>
        </pc:inkChg>
        <pc:inkChg chg="add del">
          <ac:chgData name="Tim Cook" userId="d1c7cfb340f2c7ab" providerId="LiveId" clId="{5D615F76-CA9C-4BC0-825C-D8AAB65CC736}" dt="2023-03-26T23:27:23.516" v="111"/>
          <ac:inkMkLst>
            <pc:docMk/>
            <pc:sldMk cId="2594090708" sldId="465"/>
            <ac:inkMk id="78" creationId="{310E1A5C-B65A-2384-8881-C03E1C29CEE2}"/>
          </ac:inkMkLst>
        </pc:inkChg>
        <pc:inkChg chg="add del mod">
          <ac:chgData name="Tim Cook" userId="d1c7cfb340f2c7ab" providerId="LiveId" clId="{5D615F76-CA9C-4BC0-825C-D8AAB65CC736}" dt="2023-03-26T23:29:42.932" v="213"/>
          <ac:inkMkLst>
            <pc:docMk/>
            <pc:sldMk cId="2594090708" sldId="465"/>
            <ac:inkMk id="78" creationId="{5D9FECB5-6D11-66FC-C86A-2B957FB2825B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79" creationId="{097C0692-3297-EDEF-6FE8-E60B53864376}"/>
          </ac:inkMkLst>
        </pc:inkChg>
        <pc:inkChg chg="add del mod">
          <ac:chgData name="Tim Cook" userId="d1c7cfb340f2c7ab" providerId="LiveId" clId="{5D615F76-CA9C-4BC0-825C-D8AAB65CC736}" dt="2023-03-26T23:29:42.932" v="221"/>
          <ac:inkMkLst>
            <pc:docMk/>
            <pc:sldMk cId="2594090708" sldId="465"/>
            <ac:inkMk id="80" creationId="{2194CBC1-AA15-1AF8-962D-C37C840FE12E}"/>
          </ac:inkMkLst>
        </pc:inkChg>
        <pc:inkChg chg="add del mod">
          <ac:chgData name="Tim Cook" userId="d1c7cfb340f2c7ab" providerId="LiveId" clId="{5D615F76-CA9C-4BC0-825C-D8AAB65CC736}" dt="2023-03-26T23:27:30.733" v="118"/>
          <ac:inkMkLst>
            <pc:docMk/>
            <pc:sldMk cId="2594090708" sldId="465"/>
            <ac:inkMk id="80" creationId="{ED0CE35C-9FC8-DBBF-DD96-E40B904658FB}"/>
          </ac:inkMkLst>
        </pc:inkChg>
        <pc:inkChg chg="add del mod">
          <ac:chgData name="Tim Cook" userId="d1c7cfb340f2c7ab" providerId="LiveId" clId="{5D615F76-CA9C-4BC0-825C-D8AAB65CC736}" dt="2023-03-26T23:29:42.932" v="214"/>
          <ac:inkMkLst>
            <pc:docMk/>
            <pc:sldMk cId="2594090708" sldId="465"/>
            <ac:inkMk id="81" creationId="{D764990A-9280-473C-3F5E-16F9144AB660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82" creationId="{04BE1E1A-F689-37CB-2CE5-89AEAAF283FF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83" creationId="{C1A4E1B4-907B-492D-8E73-9731145B8DA0}"/>
          </ac:inkMkLst>
        </pc:inkChg>
        <pc:inkChg chg="add del mod">
          <ac:chgData name="Tim Cook" userId="d1c7cfb340f2c7ab" providerId="LiveId" clId="{5D615F76-CA9C-4BC0-825C-D8AAB65CC736}" dt="2023-03-26T23:29:42.932" v="211"/>
          <ac:inkMkLst>
            <pc:docMk/>
            <pc:sldMk cId="2594090708" sldId="465"/>
            <ac:inkMk id="84" creationId="{7A13FE01-A947-CBCE-01E2-E7794958AC3E}"/>
          </ac:inkMkLst>
        </pc:inkChg>
        <pc:inkChg chg="add del mod">
          <ac:chgData name="Tim Cook" userId="d1c7cfb340f2c7ab" providerId="LiveId" clId="{5D615F76-CA9C-4BC0-825C-D8AAB65CC736}" dt="2023-03-26T23:27:35.823" v="122"/>
          <ac:inkMkLst>
            <pc:docMk/>
            <pc:sldMk cId="2594090708" sldId="465"/>
            <ac:inkMk id="85" creationId="{8BE1BE5E-1C4F-B3AD-6166-1ACB349D09D0}"/>
          </ac:inkMkLst>
        </pc:inkChg>
        <pc:inkChg chg="add del mod">
          <ac:chgData name="Tim Cook" userId="d1c7cfb340f2c7ab" providerId="LiveId" clId="{5D615F76-CA9C-4BC0-825C-D8AAB65CC736}" dt="2023-03-26T23:29:42.932" v="223"/>
          <ac:inkMkLst>
            <pc:docMk/>
            <pc:sldMk cId="2594090708" sldId="465"/>
            <ac:inkMk id="85" creationId="{D52A5444-CBD4-D395-EBE6-C0F8B8EB6984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87" creationId="{A4C9F462-49B5-F337-401F-F5BDC92D8FD1}"/>
          </ac:inkMkLst>
        </pc:inkChg>
        <pc:inkChg chg="add del mod">
          <ac:chgData name="Tim Cook" userId="d1c7cfb340f2c7ab" providerId="LiveId" clId="{5D615F76-CA9C-4BC0-825C-D8AAB65CC736}" dt="2023-03-26T23:29:42.932" v="222"/>
          <ac:inkMkLst>
            <pc:docMk/>
            <pc:sldMk cId="2594090708" sldId="465"/>
            <ac:inkMk id="89" creationId="{54B0BB54-E746-8534-48E3-510112E6C6FF}"/>
          </ac:inkMkLst>
        </pc:inkChg>
        <pc:inkChg chg="add del">
          <ac:chgData name="Tim Cook" userId="d1c7cfb340f2c7ab" providerId="LiveId" clId="{5D615F76-CA9C-4BC0-825C-D8AAB65CC736}" dt="2023-03-26T23:27:42.557" v="126"/>
          <ac:inkMkLst>
            <pc:docMk/>
            <pc:sldMk cId="2594090708" sldId="465"/>
            <ac:inkMk id="89" creationId="{AA61ACC6-58B8-29A5-BACD-319541EACA14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90" creationId="{BFF11974-A47D-E0AD-1129-9EDEEE7BC5E0}"/>
          </ac:inkMkLst>
        </pc:inkChg>
        <pc:inkChg chg="add del mod">
          <ac:chgData name="Tim Cook" userId="d1c7cfb340f2c7ab" providerId="LiveId" clId="{5D615F76-CA9C-4BC0-825C-D8AAB65CC736}" dt="2023-03-26T23:29:42.932" v="217"/>
          <ac:inkMkLst>
            <pc:docMk/>
            <pc:sldMk cId="2594090708" sldId="465"/>
            <ac:inkMk id="91" creationId="{44A5A79D-61BB-3A90-178C-26F6F63DBE24}"/>
          </ac:inkMkLst>
        </pc:inkChg>
        <pc:inkChg chg="add del mod">
          <ac:chgData name="Tim Cook" userId="d1c7cfb340f2c7ab" providerId="LiveId" clId="{5D615F76-CA9C-4BC0-825C-D8AAB65CC736}" dt="2023-03-26T23:29:42.932" v="219"/>
          <ac:inkMkLst>
            <pc:docMk/>
            <pc:sldMk cId="2594090708" sldId="465"/>
            <ac:inkMk id="92" creationId="{9D965B8F-5FCD-61A0-D087-5204F98FB22E}"/>
          </ac:inkMkLst>
        </pc:inkChg>
        <pc:inkChg chg="add del mod">
          <ac:chgData name="Tim Cook" userId="d1c7cfb340f2c7ab" providerId="LiveId" clId="{5D615F76-CA9C-4BC0-825C-D8AAB65CC736}" dt="2023-03-26T23:29:42.932" v="212"/>
          <ac:inkMkLst>
            <pc:docMk/>
            <pc:sldMk cId="2594090708" sldId="465"/>
            <ac:inkMk id="93" creationId="{13466F43-A60A-6E15-F68E-3E050CA62DB6}"/>
          </ac:inkMkLst>
        </pc:inkChg>
        <pc:inkChg chg="add del mod">
          <ac:chgData name="Tim Cook" userId="d1c7cfb340f2c7ab" providerId="LiveId" clId="{5D615F76-CA9C-4BC0-825C-D8AAB65CC736}" dt="2023-03-26T23:29:42.932" v="216"/>
          <ac:inkMkLst>
            <pc:docMk/>
            <pc:sldMk cId="2594090708" sldId="465"/>
            <ac:inkMk id="95" creationId="{2E46B2CD-6E18-4D24-8E0D-3CABF2465CA7}"/>
          </ac:inkMkLst>
        </pc:inkChg>
        <pc:inkChg chg="add del mod">
          <ac:chgData name="Tim Cook" userId="d1c7cfb340f2c7ab" providerId="LiveId" clId="{5D615F76-CA9C-4BC0-825C-D8AAB65CC736}" dt="2023-03-26T23:29:42.932" v="215"/>
          <ac:inkMkLst>
            <pc:docMk/>
            <pc:sldMk cId="2594090708" sldId="465"/>
            <ac:inkMk id="96" creationId="{A186E7D5-F883-32CF-D2F5-1168864D50B5}"/>
          </ac:inkMkLst>
        </pc:inkChg>
        <pc:inkChg chg="add del mod">
          <ac:chgData name="Tim Cook" userId="d1c7cfb340f2c7ab" providerId="LiveId" clId="{5D615F76-CA9C-4BC0-825C-D8AAB65CC736}" dt="2023-03-26T23:29:42.932" v="225"/>
          <ac:inkMkLst>
            <pc:docMk/>
            <pc:sldMk cId="2594090708" sldId="465"/>
            <ac:inkMk id="97" creationId="{01F6AB90-717A-DCDC-4E54-C819F4E9A404}"/>
          </ac:inkMkLst>
        </pc:inkChg>
        <pc:inkChg chg="add del mod">
          <ac:chgData name="Tim Cook" userId="d1c7cfb340f2c7ab" providerId="LiveId" clId="{5D615F76-CA9C-4BC0-825C-D8AAB65CC736}" dt="2023-03-26T23:29:36.450" v="208"/>
          <ac:inkMkLst>
            <pc:docMk/>
            <pc:sldMk cId="2594090708" sldId="465"/>
            <ac:inkMk id="99" creationId="{25367312-2316-3E0E-7899-E93532DBE331}"/>
          </ac:inkMkLst>
        </pc:inkChg>
        <pc:inkChg chg="add del mod">
          <ac:chgData name="Tim Cook" userId="d1c7cfb340f2c7ab" providerId="LiveId" clId="{5D615F76-CA9C-4BC0-825C-D8AAB65CC736}" dt="2023-03-26T23:29:36.450" v="209"/>
          <ac:inkMkLst>
            <pc:docMk/>
            <pc:sldMk cId="2594090708" sldId="465"/>
            <ac:inkMk id="100" creationId="{6B313F12-340C-26E2-739E-93A001C7ADA8}"/>
          </ac:inkMkLst>
        </pc:inkChg>
        <pc:inkChg chg="add del">
          <ac:chgData name="Tim Cook" userId="d1c7cfb340f2c7ab" providerId="LiveId" clId="{5D615F76-CA9C-4BC0-825C-D8AAB65CC736}" dt="2023-03-26T23:29:42.932" v="220"/>
          <ac:inkMkLst>
            <pc:docMk/>
            <pc:sldMk cId="2594090708" sldId="465"/>
            <ac:inkMk id="102" creationId="{741EDB1C-1B58-6C4E-C3F5-9785E39FE4DA}"/>
          </ac:inkMkLst>
        </pc:inkChg>
      </pc:sldChg>
      <pc:sldChg chg="addSp delSp modSp mod">
        <pc:chgData name="Tim Cook" userId="d1c7cfb340f2c7ab" providerId="LiveId" clId="{5D615F76-CA9C-4BC0-825C-D8AAB65CC736}" dt="2023-03-26T23:33:23.502" v="282"/>
        <pc:sldMkLst>
          <pc:docMk/>
          <pc:sldMk cId="1751585905" sldId="466"/>
        </pc:sldMkLst>
        <pc:grpChg chg="mod">
          <ac:chgData name="Tim Cook" userId="d1c7cfb340f2c7ab" providerId="LiveId" clId="{5D615F76-CA9C-4BC0-825C-D8AAB65CC736}" dt="2023-03-26T23:30:37.245" v="245" actId="1076"/>
          <ac:grpSpMkLst>
            <pc:docMk/>
            <pc:sldMk cId="1751585905" sldId="466"/>
            <ac:grpSpMk id="5" creationId="{857F7256-9876-97F3-108D-034C390A4FAF}"/>
          </ac:grpSpMkLst>
        </pc:grpChg>
        <pc:grpChg chg="mod">
          <ac:chgData name="Tim Cook" userId="d1c7cfb340f2c7ab" providerId="LiveId" clId="{5D615F76-CA9C-4BC0-825C-D8AAB65CC736}" dt="2023-03-26T23:32:12.230" v="269"/>
          <ac:grpSpMkLst>
            <pc:docMk/>
            <pc:sldMk cId="1751585905" sldId="466"/>
            <ac:grpSpMk id="11" creationId="{B21A277B-F53C-C3A6-984D-1F42EE7A5FA2}"/>
          </ac:grpSpMkLst>
        </pc:grpChg>
        <pc:grpChg chg="mod">
          <ac:chgData name="Tim Cook" userId="d1c7cfb340f2c7ab" providerId="LiveId" clId="{5D615F76-CA9C-4BC0-825C-D8AAB65CC736}" dt="2023-03-26T23:30:42.960" v="252"/>
          <ac:grpSpMkLst>
            <pc:docMk/>
            <pc:sldMk cId="1751585905" sldId="466"/>
            <ac:grpSpMk id="12" creationId="{98B04741-F8A3-ACC3-16CF-D7A776AE8856}"/>
          </ac:grpSpMkLst>
        </pc:grpChg>
        <pc:grpChg chg="del mod">
          <ac:chgData name="Tim Cook" userId="d1c7cfb340f2c7ab" providerId="LiveId" clId="{5D615F76-CA9C-4BC0-825C-D8AAB65CC736}" dt="2023-03-26T23:31:13.005" v="258"/>
          <ac:grpSpMkLst>
            <pc:docMk/>
            <pc:sldMk cId="1751585905" sldId="466"/>
            <ac:grpSpMk id="39" creationId="{04CD679E-15B4-C9C2-5400-0AEEAC0A1A86}"/>
          </ac:grpSpMkLst>
        </pc:grpChg>
        <pc:grpChg chg="mod">
          <ac:chgData name="Tim Cook" userId="d1c7cfb340f2c7ab" providerId="LiveId" clId="{5D615F76-CA9C-4BC0-825C-D8AAB65CC736}" dt="2023-03-26T23:32:15.024" v="273"/>
          <ac:grpSpMkLst>
            <pc:docMk/>
            <pc:sldMk cId="1751585905" sldId="466"/>
            <ac:grpSpMk id="39" creationId="{050777BF-0D69-4458-9668-095AC2C0F72E}"/>
          </ac:grpSpMkLst>
        </pc:grpChg>
        <pc:grpChg chg="mod">
          <ac:chgData name="Tim Cook" userId="d1c7cfb340f2c7ab" providerId="LiveId" clId="{5D615F76-CA9C-4BC0-825C-D8AAB65CC736}" dt="2023-03-26T23:31:12.583" v="257"/>
          <ac:grpSpMkLst>
            <pc:docMk/>
            <pc:sldMk cId="1751585905" sldId="466"/>
            <ac:grpSpMk id="40" creationId="{D837C3C6-09CC-F3BC-86C0-3E398A3D3451}"/>
          </ac:grpSpMkLst>
        </pc:grpChg>
        <pc:grpChg chg="del mod">
          <ac:chgData name="Tim Cook" userId="d1c7cfb340f2c7ab" providerId="LiveId" clId="{5D615F76-CA9C-4BC0-825C-D8AAB65CC736}" dt="2023-03-26T23:33:14.472" v="274"/>
          <ac:grpSpMkLst>
            <pc:docMk/>
            <pc:sldMk cId="1751585905" sldId="466"/>
            <ac:grpSpMk id="43" creationId="{AD554C7D-CF2C-87D4-4B3A-2F215C93B4F4}"/>
          </ac:grpSpMkLst>
        </pc:grpChg>
        <pc:grpChg chg="mod">
          <ac:chgData name="Tim Cook" userId="d1c7cfb340f2c7ab" providerId="LiveId" clId="{5D615F76-CA9C-4BC0-825C-D8AAB65CC736}" dt="2023-03-26T23:33:23.502" v="282"/>
          <ac:grpSpMkLst>
            <pc:docMk/>
            <pc:sldMk cId="1751585905" sldId="466"/>
            <ac:grpSpMk id="49" creationId="{6D59D489-0FE6-70FD-109F-B5A83868C779}"/>
          </ac:grpSpMkLst>
        </pc:grpChg>
        <pc:inkChg chg="add mod">
          <ac:chgData name="Tim Cook" userId="d1c7cfb340f2c7ab" providerId="LiveId" clId="{5D615F76-CA9C-4BC0-825C-D8AAB65CC736}" dt="2023-03-26T23:30:26.800" v="244"/>
          <ac:inkMkLst>
            <pc:docMk/>
            <pc:sldMk cId="1751585905" sldId="466"/>
            <ac:inkMk id="3" creationId="{3226E27D-85DA-0349-AAAB-3F7A8C9467D1}"/>
          </ac:inkMkLst>
        </pc:inkChg>
        <pc:inkChg chg="add mod">
          <ac:chgData name="Tim Cook" userId="d1c7cfb340f2c7ab" providerId="LiveId" clId="{5D615F76-CA9C-4BC0-825C-D8AAB65CC736}" dt="2023-03-26T23:30:26.800" v="244"/>
          <ac:inkMkLst>
            <pc:docMk/>
            <pc:sldMk cId="1751585905" sldId="466"/>
            <ac:inkMk id="4" creationId="{074361DE-23A3-2BE2-84B9-AA3EC70BE90D}"/>
          </ac:inkMkLst>
        </pc:inkChg>
        <pc:inkChg chg="add del">
          <ac:chgData name="Tim Cook" userId="d1c7cfb340f2c7ab" providerId="LiveId" clId="{5D615F76-CA9C-4BC0-825C-D8AAB65CC736}" dt="2023-03-26T23:31:54.596" v="264"/>
          <ac:inkMkLst>
            <pc:docMk/>
            <pc:sldMk cId="1751585905" sldId="466"/>
            <ac:inkMk id="6" creationId="{0D6BB7D6-CD31-5814-2A54-FEB8529743B0}"/>
          </ac:inkMkLst>
        </pc:inkChg>
        <pc:inkChg chg="add del">
          <ac:chgData name="Tim Cook" userId="d1c7cfb340f2c7ab" providerId="LiveId" clId="{5D615F76-CA9C-4BC0-825C-D8AAB65CC736}" dt="2023-03-26T23:33:19.448" v="278"/>
          <ac:inkMkLst>
            <pc:docMk/>
            <pc:sldMk cId="1751585905" sldId="466"/>
            <ac:inkMk id="6" creationId="{7077281A-2EF1-E6C6-3716-1448F8D590B6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6" creationId="{BCBB7218-14FA-2979-1E0C-370377CAFA22}"/>
          </ac:inkMkLst>
        </pc:inkChg>
        <pc:inkChg chg="add">
          <ac:chgData name="Tim Cook" userId="d1c7cfb340f2c7ab" providerId="LiveId" clId="{5D615F76-CA9C-4BC0-825C-D8AAB65CC736}" dt="2023-03-26T23:31:56.462" v="265" actId="9405"/>
          <ac:inkMkLst>
            <pc:docMk/>
            <pc:sldMk cId="1751585905" sldId="466"/>
            <ac:inkMk id="7" creationId="{C5282CDE-899B-A99D-BDED-54540FA4BEDD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7" creationId="{FE7F5EF0-AB0B-0090-14B4-B328904EE641}"/>
          </ac:inkMkLst>
        </pc:inkChg>
        <pc:inkChg chg="add mod">
          <ac:chgData name="Tim Cook" userId="d1c7cfb340f2c7ab" providerId="LiveId" clId="{5D615F76-CA9C-4BC0-825C-D8AAB65CC736}" dt="2023-03-26T23:32:12.230" v="269"/>
          <ac:inkMkLst>
            <pc:docMk/>
            <pc:sldMk cId="1751585905" sldId="466"/>
            <ac:inkMk id="8" creationId="{33326ABB-09B8-A7FB-5024-D45B635712D8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8" creationId="{37AE7461-725C-CFF5-7B79-C1262A76A957}"/>
          </ac:inkMkLst>
        </pc:inkChg>
        <pc:inkChg chg="add mod">
          <ac:chgData name="Tim Cook" userId="d1c7cfb340f2c7ab" providerId="LiveId" clId="{5D615F76-CA9C-4BC0-825C-D8AAB65CC736}" dt="2023-03-26T23:32:12.230" v="269"/>
          <ac:inkMkLst>
            <pc:docMk/>
            <pc:sldMk cId="1751585905" sldId="466"/>
            <ac:inkMk id="9" creationId="{1B058B08-10C8-5250-3A62-21E487FA36C4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9" creationId="{97F6A241-9223-8779-1234-2DAD2E88E4EF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10" creationId="{B7329A26-BDD6-8734-9014-DF4980872363}"/>
          </ac:inkMkLst>
        </pc:inkChg>
        <pc:inkChg chg="add mod">
          <ac:chgData name="Tim Cook" userId="d1c7cfb340f2c7ab" providerId="LiveId" clId="{5D615F76-CA9C-4BC0-825C-D8AAB65CC736}" dt="2023-03-26T23:32:12.230" v="269"/>
          <ac:inkMkLst>
            <pc:docMk/>
            <pc:sldMk cId="1751585905" sldId="466"/>
            <ac:inkMk id="10" creationId="{F6A77962-BBF1-63C9-6EE1-9DD9D230612A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11" creationId="{3ED0E39C-C5E1-76D9-7637-7A7C80E964C4}"/>
          </ac:inkMkLst>
        </pc:inkChg>
        <pc:inkChg chg="add mod">
          <ac:chgData name="Tim Cook" userId="d1c7cfb340f2c7ab" providerId="LiveId" clId="{5D615F76-CA9C-4BC0-825C-D8AAB65CC736}" dt="2023-03-26T23:32:15.024" v="273"/>
          <ac:inkMkLst>
            <pc:docMk/>
            <pc:sldMk cId="1751585905" sldId="466"/>
            <ac:inkMk id="12" creationId="{A148D72C-AAF2-FA67-5C0D-EB699749B56F}"/>
          </ac:inkMkLst>
        </pc:inkChg>
        <pc:inkChg chg="add mod">
          <ac:chgData name="Tim Cook" userId="d1c7cfb340f2c7ab" providerId="LiveId" clId="{5D615F76-CA9C-4BC0-825C-D8AAB65CC736}" dt="2023-03-26T23:31:12.583" v="257"/>
          <ac:inkMkLst>
            <pc:docMk/>
            <pc:sldMk cId="1751585905" sldId="466"/>
            <ac:inkMk id="35" creationId="{A59C8305-00B6-FA5D-0556-C1A0DACAE17A}"/>
          </ac:inkMkLst>
        </pc:inkChg>
        <pc:inkChg chg="add mod">
          <ac:chgData name="Tim Cook" userId="d1c7cfb340f2c7ab" providerId="LiveId" clId="{5D615F76-CA9C-4BC0-825C-D8AAB65CC736}" dt="2023-03-26T23:31:12.583" v="257"/>
          <ac:inkMkLst>
            <pc:docMk/>
            <pc:sldMk cId="1751585905" sldId="466"/>
            <ac:inkMk id="36" creationId="{CE14F950-D728-D84A-C063-BE8B6C7F84D5}"/>
          </ac:inkMkLst>
        </pc:inkChg>
        <pc:inkChg chg="add del mod">
          <ac:chgData name="Tim Cook" userId="d1c7cfb340f2c7ab" providerId="LiveId" clId="{5D615F76-CA9C-4BC0-825C-D8AAB65CC736}" dt="2023-03-26T23:31:13.005" v="259"/>
          <ac:inkMkLst>
            <pc:docMk/>
            <pc:sldMk cId="1751585905" sldId="466"/>
            <ac:inkMk id="37" creationId="{1A161428-029E-0C97-A108-5D94778DB105}"/>
          </ac:inkMkLst>
        </pc:inkChg>
        <pc:inkChg chg="add mod">
          <ac:chgData name="Tim Cook" userId="d1c7cfb340f2c7ab" providerId="LiveId" clId="{5D615F76-CA9C-4BC0-825C-D8AAB65CC736}" dt="2023-03-26T23:32:15.024" v="273"/>
          <ac:inkMkLst>
            <pc:docMk/>
            <pc:sldMk cId="1751585905" sldId="466"/>
            <ac:inkMk id="37" creationId="{27387649-405E-E0F7-9024-DD5E68599FCF}"/>
          </ac:inkMkLst>
        </pc:inkChg>
        <pc:inkChg chg="add del mod">
          <ac:chgData name="Tim Cook" userId="d1c7cfb340f2c7ab" providerId="LiveId" clId="{5D615F76-CA9C-4BC0-825C-D8AAB65CC736}" dt="2023-03-26T23:31:13.005" v="258"/>
          <ac:inkMkLst>
            <pc:docMk/>
            <pc:sldMk cId="1751585905" sldId="466"/>
            <ac:inkMk id="38" creationId="{50CC8773-0ECD-861B-E224-0DAD25E6B47F}"/>
          </ac:inkMkLst>
        </pc:inkChg>
        <pc:inkChg chg="add mod">
          <ac:chgData name="Tim Cook" userId="d1c7cfb340f2c7ab" providerId="LiveId" clId="{5D615F76-CA9C-4BC0-825C-D8AAB65CC736}" dt="2023-03-26T23:32:15.024" v="273"/>
          <ac:inkMkLst>
            <pc:docMk/>
            <pc:sldMk cId="1751585905" sldId="466"/>
            <ac:inkMk id="38" creationId="{79AC15C6-1821-1067-D460-1C2690D0A28C}"/>
          </ac:inkMkLst>
        </pc:inkChg>
        <pc:inkChg chg="add del mod">
          <ac:chgData name="Tim Cook" userId="d1c7cfb340f2c7ab" providerId="LiveId" clId="{5D615F76-CA9C-4BC0-825C-D8AAB65CC736}" dt="2023-03-26T23:33:14.472" v="274"/>
          <ac:inkMkLst>
            <pc:docMk/>
            <pc:sldMk cId="1751585905" sldId="466"/>
            <ac:inkMk id="41" creationId="{53EFD506-083E-FAE1-C71D-1CF8C6904087}"/>
          </ac:inkMkLst>
        </pc:inkChg>
        <pc:inkChg chg="add del mod">
          <ac:chgData name="Tim Cook" userId="d1c7cfb340f2c7ab" providerId="LiveId" clId="{5D615F76-CA9C-4BC0-825C-D8AAB65CC736}" dt="2023-03-26T23:33:14.472" v="275"/>
          <ac:inkMkLst>
            <pc:docMk/>
            <pc:sldMk cId="1751585905" sldId="466"/>
            <ac:inkMk id="42" creationId="{6918D6A1-1094-C312-E822-2EAFAA6F33F4}"/>
          </ac:inkMkLst>
        </pc:inkChg>
        <pc:inkChg chg="add del">
          <ac:chgData name="Tim Cook" userId="d1c7cfb340f2c7ab" providerId="LiveId" clId="{5D615F76-CA9C-4BC0-825C-D8AAB65CC736}" dt="2023-03-26T23:33:19.448" v="279"/>
          <ac:inkMkLst>
            <pc:docMk/>
            <pc:sldMk cId="1751585905" sldId="466"/>
            <ac:inkMk id="46" creationId="{EB21FEB5-16B4-A9F1-1DF1-169562AB9ECB}"/>
          </ac:inkMkLst>
        </pc:inkChg>
        <pc:inkChg chg="add mod">
          <ac:chgData name="Tim Cook" userId="d1c7cfb340f2c7ab" providerId="LiveId" clId="{5D615F76-CA9C-4BC0-825C-D8AAB65CC736}" dt="2023-03-26T23:33:23.502" v="282"/>
          <ac:inkMkLst>
            <pc:docMk/>
            <pc:sldMk cId="1751585905" sldId="466"/>
            <ac:inkMk id="47" creationId="{180B5839-F495-2A25-1201-CAAAEB3A10CC}"/>
          </ac:inkMkLst>
        </pc:inkChg>
        <pc:inkChg chg="add mod">
          <ac:chgData name="Tim Cook" userId="d1c7cfb340f2c7ab" providerId="LiveId" clId="{5D615F76-CA9C-4BC0-825C-D8AAB65CC736}" dt="2023-03-26T23:33:23.502" v="282"/>
          <ac:inkMkLst>
            <pc:docMk/>
            <pc:sldMk cId="1751585905" sldId="466"/>
            <ac:inkMk id="48" creationId="{F5AD2BA2-0C7C-9A47-20AF-BE9E4581F888}"/>
          </ac:inkMkLst>
        </pc:inkChg>
      </pc:sldChg>
      <pc:sldChg chg="addSp delSp modSp mod">
        <pc:chgData name="Tim Cook" userId="d1c7cfb340f2c7ab" providerId="LiveId" clId="{5D615F76-CA9C-4BC0-825C-D8AAB65CC736}" dt="2023-03-26T23:44:49.975" v="547" actId="9405"/>
        <pc:sldMkLst>
          <pc:docMk/>
          <pc:sldMk cId="1237977900" sldId="467"/>
        </pc:sldMkLst>
        <pc:grpChg chg="mod">
          <ac:chgData name="Tim Cook" userId="d1c7cfb340f2c7ab" providerId="LiveId" clId="{5D615F76-CA9C-4BC0-825C-D8AAB65CC736}" dt="2023-03-26T23:44:32.578" v="516"/>
          <ac:grpSpMkLst>
            <pc:docMk/>
            <pc:sldMk cId="1237977900" sldId="467"/>
            <ac:grpSpMk id="35" creationId="{37BB42A3-9ACB-53F2-08A1-6410455D2CF1}"/>
          </ac:grpSpMkLst>
        </pc:grpChg>
        <pc:grpChg chg="del mod">
          <ac:chgData name="Tim Cook" userId="d1c7cfb340f2c7ab" providerId="LiveId" clId="{5D615F76-CA9C-4BC0-825C-D8AAB65CC736}" dt="2023-03-26T23:44:40.626" v="530"/>
          <ac:grpSpMkLst>
            <pc:docMk/>
            <pc:sldMk cId="1237977900" sldId="467"/>
            <ac:grpSpMk id="46" creationId="{E85CF8B2-E9CB-7237-6FA9-D25B56246BD9}"/>
          </ac:grpSpMkLst>
        </pc:grpChg>
        <pc:grpChg chg="mod">
          <ac:chgData name="Tim Cook" userId="d1c7cfb340f2c7ab" providerId="LiveId" clId="{5D615F76-CA9C-4BC0-825C-D8AAB65CC736}" dt="2023-03-26T23:44:38.909" v="527"/>
          <ac:grpSpMkLst>
            <pc:docMk/>
            <pc:sldMk cId="1237977900" sldId="467"/>
            <ac:grpSpMk id="47" creationId="{B1D42243-449F-E69B-3196-CAAF4278B6B3}"/>
          </ac:grpSpMkLst>
        </pc:grpChg>
        <pc:grpChg chg="del mod">
          <ac:chgData name="Tim Cook" userId="d1c7cfb340f2c7ab" providerId="LiveId" clId="{5D615F76-CA9C-4BC0-825C-D8AAB65CC736}" dt="2023-03-26T23:44:43.041" v="534"/>
          <ac:grpSpMkLst>
            <pc:docMk/>
            <pc:sldMk cId="1237977900" sldId="467"/>
            <ac:grpSpMk id="50" creationId="{AA3CE089-FC18-E2F0-1D02-3612F1411D9D}"/>
          </ac:grpSpMkLst>
        </pc:grpChg>
        <pc:grpChg chg="mod">
          <ac:chgData name="Tim Cook" userId="d1c7cfb340f2c7ab" providerId="LiveId" clId="{5D615F76-CA9C-4BC0-825C-D8AAB65CC736}" dt="2023-03-26T23:44:43.041" v="534"/>
          <ac:grpSpMkLst>
            <pc:docMk/>
            <pc:sldMk cId="1237977900" sldId="467"/>
            <ac:grpSpMk id="54" creationId="{0C9EFD9E-2339-24FE-62AB-770939CEAE2B}"/>
          </ac:grpSpMkLst>
        </pc:grpChg>
        <pc:grpChg chg="mod">
          <ac:chgData name="Tim Cook" userId="d1c7cfb340f2c7ab" providerId="LiveId" clId="{5D615F76-CA9C-4BC0-825C-D8AAB65CC736}" dt="2023-03-26T23:44:48.952" v="546"/>
          <ac:grpSpMkLst>
            <pc:docMk/>
            <pc:sldMk cId="1237977900" sldId="467"/>
            <ac:grpSpMk id="65" creationId="{2F7F3BF2-7385-B74F-766B-C9C8251269B4}"/>
          </ac:grpSpMkLst>
        </pc:grpChg>
        <pc:inkChg chg="add del">
          <ac:chgData name="Tim Cook" userId="d1c7cfb340f2c7ab" providerId="LiveId" clId="{5D615F76-CA9C-4BC0-825C-D8AAB65CC736}" dt="2023-03-26T23:39:26.109" v="382"/>
          <ac:inkMkLst>
            <pc:docMk/>
            <pc:sldMk cId="1237977900" sldId="467"/>
            <ac:inkMk id="3" creationId="{1D936590-F281-5A50-8582-3B8E4A6F3965}"/>
          </ac:inkMkLst>
        </pc:inkChg>
        <pc:inkChg chg="add del">
          <ac:chgData name="Tim Cook" userId="d1c7cfb340f2c7ab" providerId="LiveId" clId="{5D615F76-CA9C-4BC0-825C-D8AAB65CC736}" dt="2023-03-26T23:44:22.279" v="502"/>
          <ac:inkMkLst>
            <pc:docMk/>
            <pc:sldMk cId="1237977900" sldId="467"/>
            <ac:inkMk id="26" creationId="{CAD17268-3EC9-B0FA-884D-5B4D9BEEEA19}"/>
          </ac:inkMkLst>
        </pc:inkChg>
        <pc:inkChg chg="add">
          <ac:chgData name="Tim Cook" userId="d1c7cfb340f2c7ab" providerId="LiveId" clId="{5D615F76-CA9C-4BC0-825C-D8AAB65CC736}" dt="2023-03-26T23:44:25.885" v="503" actId="9405"/>
          <ac:inkMkLst>
            <pc:docMk/>
            <pc:sldMk cId="1237977900" sldId="467"/>
            <ac:inkMk id="27" creationId="{2E743694-2E7E-40CB-F26B-CA50E6B08E69}"/>
          </ac:inkMkLst>
        </pc:inkChg>
        <pc:inkChg chg="add mod">
          <ac:chgData name="Tim Cook" userId="d1c7cfb340f2c7ab" providerId="LiveId" clId="{5D615F76-CA9C-4BC0-825C-D8AAB65CC736}" dt="2023-03-26T23:44:32.578" v="516"/>
          <ac:inkMkLst>
            <pc:docMk/>
            <pc:sldMk cId="1237977900" sldId="467"/>
            <ac:inkMk id="28" creationId="{E21E12B7-332E-8E20-FEA3-1EA383108DF4}"/>
          </ac:inkMkLst>
        </pc:inkChg>
        <pc:inkChg chg="add mod">
          <ac:chgData name="Tim Cook" userId="d1c7cfb340f2c7ab" providerId="LiveId" clId="{5D615F76-CA9C-4BC0-825C-D8AAB65CC736}" dt="2023-03-26T23:44:32.578" v="516"/>
          <ac:inkMkLst>
            <pc:docMk/>
            <pc:sldMk cId="1237977900" sldId="467"/>
            <ac:inkMk id="29" creationId="{23E65B10-7705-8BCD-AC0D-6EB134ADF29B}"/>
          </ac:inkMkLst>
        </pc:inkChg>
        <pc:inkChg chg="add del mod">
          <ac:chgData name="Tim Cook" userId="d1c7cfb340f2c7ab" providerId="LiveId" clId="{5D615F76-CA9C-4BC0-825C-D8AAB65CC736}" dt="2023-03-26T23:44:32.578" v="513"/>
          <ac:inkMkLst>
            <pc:docMk/>
            <pc:sldMk cId="1237977900" sldId="467"/>
            <ac:inkMk id="30" creationId="{0D3BB4D9-DF54-6AF5-1856-D6F939E40B93}"/>
          </ac:inkMkLst>
        </pc:inkChg>
        <pc:inkChg chg="add del mod">
          <ac:chgData name="Tim Cook" userId="d1c7cfb340f2c7ab" providerId="LiveId" clId="{5D615F76-CA9C-4BC0-825C-D8AAB65CC736}" dt="2023-03-26T23:44:32.578" v="516"/>
          <ac:inkMkLst>
            <pc:docMk/>
            <pc:sldMk cId="1237977900" sldId="467"/>
            <ac:inkMk id="31" creationId="{6483BFE1-0D7E-921C-79E1-7AB570D35728}"/>
          </ac:inkMkLst>
        </pc:inkChg>
        <pc:inkChg chg="add del mod">
          <ac:chgData name="Tim Cook" userId="d1c7cfb340f2c7ab" providerId="LiveId" clId="{5D615F76-CA9C-4BC0-825C-D8AAB65CC736}" dt="2023-03-26T23:44:32.578" v="515"/>
          <ac:inkMkLst>
            <pc:docMk/>
            <pc:sldMk cId="1237977900" sldId="467"/>
            <ac:inkMk id="32" creationId="{5D55E3F5-E77E-29D8-DBA9-9C4C129EB85E}"/>
          </ac:inkMkLst>
        </pc:inkChg>
        <pc:inkChg chg="add del mod">
          <ac:chgData name="Tim Cook" userId="d1c7cfb340f2c7ab" providerId="LiveId" clId="{5D615F76-CA9C-4BC0-825C-D8AAB65CC736}" dt="2023-03-26T23:44:32.578" v="514"/>
          <ac:inkMkLst>
            <pc:docMk/>
            <pc:sldMk cId="1237977900" sldId="467"/>
            <ac:inkMk id="33" creationId="{BF52AF0B-CDC4-00B8-CDEB-1FAB9ADE3830}"/>
          </ac:inkMkLst>
        </pc:inkChg>
        <pc:inkChg chg="add del mod">
          <ac:chgData name="Tim Cook" userId="d1c7cfb340f2c7ab" providerId="LiveId" clId="{5D615F76-CA9C-4BC0-825C-D8AAB65CC736}" dt="2023-03-26T23:44:32.578" v="512"/>
          <ac:inkMkLst>
            <pc:docMk/>
            <pc:sldMk cId="1237977900" sldId="467"/>
            <ac:inkMk id="34" creationId="{38C51CF0-FFEC-137F-F366-DD9C09D11415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6" creationId="{980901BA-1633-4CA8-17F2-7B4ACD258BC1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7" creationId="{2F249F44-1052-C80F-2167-A984075C1587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8" creationId="{A3FB1ADE-7B3D-4F64-ADA2-ACB2E583A3F4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9" creationId="{76B76864-A89C-2524-51C1-80170DD2E69B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0" creationId="{9EA2811B-DF54-75FD-45F5-D8C5E9AF0AB0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1" creationId="{9C701800-3CFE-F8C7-573D-B665E8B36781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2" creationId="{CB165C28-37E8-DF90-DD4C-194C4128BBC8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3" creationId="{8AAB5556-46DA-8379-F0DC-0F5B8E10AC9B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4" creationId="{0C96D6EC-2B98-4BF2-B0F1-ED7D1F09128B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5" creationId="{FFFB7C7A-4286-C505-B1F0-10706063ABFE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8" creationId="{659EA5A9-76AD-2D94-7562-FAC160780251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9" creationId="{C796DD95-42BA-C398-5076-A3C3F1893BBF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51" creationId="{6C53D5BC-8CDE-AF6C-08A0-CDE1B4D0C9CA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52" creationId="{EE2D594A-FADE-9053-E69D-55DB2AEA1D5F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53" creationId="{59ED0F2F-9535-7240-F09E-8577BFE419E9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5" creationId="{B076AD4B-E2E4-231A-99F3-97D1751FDA4A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6" creationId="{41EEC11C-F371-738D-52A0-61DAF1E42326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7" creationId="{31448416-9E08-F115-548D-CA4E4D66FE93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8" creationId="{5CFFF5FC-66BC-5F8B-CF14-BA791D823616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9" creationId="{406A0E8A-3D41-126D-7F41-1D4AC930994B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0" creationId="{69F772A2-D641-3C9B-BE75-33F3DFB213D9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1" creationId="{02430D72-507E-846E-CAD3-EC2C3CF9CDCD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2" creationId="{C739283A-73F8-16CE-0D84-F4EC5E06B799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3" creationId="{F427C1E0-AF98-2515-233A-A1DD2E67D48E}"/>
          </ac:inkMkLst>
        </pc:inkChg>
        <pc:inkChg chg="add del">
          <ac:chgData name="Tim Cook" userId="d1c7cfb340f2c7ab" providerId="LiveId" clId="{5D615F76-CA9C-4BC0-825C-D8AAB65CC736}" dt="2023-03-26T23:44:48.682" v="545"/>
          <ac:inkMkLst>
            <pc:docMk/>
            <pc:sldMk cId="1237977900" sldId="467"/>
            <ac:inkMk id="64" creationId="{4807C7F3-A7E9-7D09-16EA-22DFF3F5D38D}"/>
          </ac:inkMkLst>
        </pc:inkChg>
        <pc:inkChg chg="add">
          <ac:chgData name="Tim Cook" userId="d1c7cfb340f2c7ab" providerId="LiveId" clId="{5D615F76-CA9C-4BC0-825C-D8AAB65CC736}" dt="2023-03-26T23:44:49.975" v="547" actId="9405"/>
          <ac:inkMkLst>
            <pc:docMk/>
            <pc:sldMk cId="1237977900" sldId="467"/>
            <ac:inkMk id="66" creationId="{415D1D62-9542-D133-9BA2-684DAB54E74C}"/>
          </ac:inkMkLst>
        </pc:inkChg>
      </pc:sldChg>
      <pc:sldChg chg="addSp delSp modSp mod">
        <pc:chgData name="Tim Cook" userId="d1c7cfb340f2c7ab" providerId="LiveId" clId="{5D615F76-CA9C-4BC0-825C-D8AAB65CC736}" dt="2023-03-27T00:23:23.516" v="958"/>
        <pc:sldMkLst>
          <pc:docMk/>
          <pc:sldMk cId="1235306705" sldId="468"/>
        </pc:sldMkLst>
        <pc:grpChg chg="mod">
          <ac:chgData name="Tim Cook" userId="d1c7cfb340f2c7ab" providerId="LiveId" clId="{5D615F76-CA9C-4BC0-825C-D8AAB65CC736}" dt="2023-03-27T00:23:23.516" v="958"/>
          <ac:grpSpMkLst>
            <pc:docMk/>
            <pc:sldMk cId="1235306705" sldId="468"/>
            <ac:grpSpMk id="8" creationId="{FEB42348-60AF-1F55-978D-00C1BF8C46CD}"/>
          </ac:grpSpMkLst>
        </pc:grpChg>
        <pc:grpChg chg="del mod">
          <ac:chgData name="Tim Cook" userId="d1c7cfb340f2c7ab" providerId="LiveId" clId="{5D615F76-CA9C-4BC0-825C-D8AAB65CC736}" dt="2023-03-26T23:45:11.548" v="560"/>
          <ac:grpSpMkLst>
            <pc:docMk/>
            <pc:sldMk cId="1235306705" sldId="468"/>
            <ac:grpSpMk id="9" creationId="{A0ABEFA9-E0D8-1AC5-48D0-532943030CA0}"/>
          </ac:grpSpMkLst>
        </pc:grpChg>
        <pc:grpChg chg="del mod">
          <ac:chgData name="Tim Cook" userId="d1c7cfb340f2c7ab" providerId="LiveId" clId="{5D615F76-CA9C-4BC0-825C-D8AAB65CC736}" dt="2023-03-26T23:45:20.306" v="574"/>
          <ac:grpSpMkLst>
            <pc:docMk/>
            <pc:sldMk cId="1235306705" sldId="468"/>
            <ac:grpSpMk id="17" creationId="{90DCFF25-77BF-ACB0-CA1B-635626DB0807}"/>
          </ac:grpSpMkLst>
        </pc:grpChg>
        <pc:grpChg chg="mod">
          <ac:chgData name="Tim Cook" userId="d1c7cfb340f2c7ab" providerId="LiveId" clId="{5D615F76-CA9C-4BC0-825C-D8AAB65CC736}" dt="2023-03-26T23:45:20.635" v="576"/>
          <ac:grpSpMkLst>
            <pc:docMk/>
            <pc:sldMk cId="1235306705" sldId="468"/>
            <ac:grpSpMk id="22" creationId="{18C23F99-768A-A8A7-961F-5B95D840F9B5}"/>
          </ac:grpSpMkLst>
        </pc:grpChg>
        <pc:grpChg chg="mod">
          <ac:chgData name="Tim Cook" userId="d1c7cfb340f2c7ab" providerId="LiveId" clId="{5D615F76-CA9C-4BC0-825C-D8AAB65CC736}" dt="2023-03-26T23:45:25.903" v="584"/>
          <ac:grpSpMkLst>
            <pc:docMk/>
            <pc:sldMk cId="1235306705" sldId="468"/>
            <ac:grpSpMk id="29" creationId="{2D4EBFDF-8EF9-E569-30C4-0766D6DD8D32}"/>
          </ac:grpSpMkLst>
        </pc:grpChg>
        <pc:grpChg chg="mod">
          <ac:chgData name="Tim Cook" userId="d1c7cfb340f2c7ab" providerId="LiveId" clId="{5D615F76-CA9C-4BC0-825C-D8AAB65CC736}" dt="2023-03-26T23:45:24.965" v="583"/>
          <ac:grpSpMkLst>
            <pc:docMk/>
            <pc:sldMk cId="1235306705" sldId="468"/>
            <ac:grpSpMk id="30" creationId="{255FD238-A520-CB09-1ED8-4FD8AACDEF23}"/>
          </ac:grpSpMkLst>
        </pc:grpChg>
        <pc:grpChg chg="del mod">
          <ac:chgData name="Tim Cook" userId="d1c7cfb340f2c7ab" providerId="LiveId" clId="{5D615F76-CA9C-4BC0-825C-D8AAB65CC736}" dt="2023-03-26T23:46:03.204" v="606"/>
          <ac:grpSpMkLst>
            <pc:docMk/>
            <pc:sldMk cId="1235306705" sldId="468"/>
            <ac:grpSpMk id="45" creationId="{C0AFFDC1-2024-B521-71A3-FCFD3FE3DCF3}"/>
          </ac:grpSpMkLst>
        </pc:grpChg>
        <pc:grpChg chg="mod">
          <ac:chgData name="Tim Cook" userId="d1c7cfb340f2c7ab" providerId="LiveId" clId="{5D615F76-CA9C-4BC0-825C-D8AAB65CC736}" dt="2023-03-26T23:46:00.673" v="603"/>
          <ac:grpSpMkLst>
            <pc:docMk/>
            <pc:sldMk cId="1235306705" sldId="468"/>
            <ac:grpSpMk id="46" creationId="{5F365023-6369-C3C0-058A-5AC7CD29A379}"/>
          </ac:grpSpMkLst>
        </pc:grpChg>
        <pc:grpChg chg="del mod">
          <ac:chgData name="Tim Cook" userId="d1c7cfb340f2c7ab" providerId="LiveId" clId="{5D615F76-CA9C-4BC0-825C-D8AAB65CC736}" dt="2023-03-26T23:46:05.734" v="610"/>
          <ac:grpSpMkLst>
            <pc:docMk/>
            <pc:sldMk cId="1235306705" sldId="468"/>
            <ac:grpSpMk id="49" creationId="{2E06A76A-0B7B-EDEB-7443-0D20E507F414}"/>
          </ac:grpSpMkLst>
        </pc:grpChg>
        <pc:grpChg chg="del mod">
          <ac:chgData name="Tim Cook" userId="d1c7cfb340f2c7ab" providerId="LiveId" clId="{5D615F76-CA9C-4BC0-825C-D8AAB65CC736}" dt="2023-03-26T23:46:17.267" v="629"/>
          <ac:grpSpMkLst>
            <pc:docMk/>
            <pc:sldMk cId="1235306705" sldId="468"/>
            <ac:grpSpMk id="53" creationId="{9125A7CB-B4A2-88CF-2BDF-8C3F8615867A}"/>
          </ac:grpSpMkLst>
        </pc:grpChg>
        <pc:grpChg chg="del mod">
          <ac:chgData name="Tim Cook" userId="d1c7cfb340f2c7ab" providerId="LiveId" clId="{5D615F76-CA9C-4BC0-825C-D8AAB65CC736}" dt="2023-03-26T23:46:09.719" v="619"/>
          <ac:grpSpMkLst>
            <pc:docMk/>
            <pc:sldMk cId="1235306705" sldId="468"/>
            <ac:grpSpMk id="57" creationId="{CCF37404-5484-7717-D6CF-87E824969253}"/>
          </ac:grpSpMkLst>
        </pc:grpChg>
        <pc:grpChg chg="del mod">
          <ac:chgData name="Tim Cook" userId="d1c7cfb340f2c7ab" providerId="LiveId" clId="{5D615F76-CA9C-4BC0-825C-D8AAB65CC736}" dt="2023-03-26T23:46:23.617" v="643"/>
          <ac:grpSpMkLst>
            <pc:docMk/>
            <pc:sldMk cId="1235306705" sldId="468"/>
            <ac:grpSpMk id="64" creationId="{2F496546-D979-2794-7377-DB09B98184DE}"/>
          </ac:grpSpMkLst>
        </pc:grpChg>
        <pc:grpChg chg="del mod">
          <ac:chgData name="Tim Cook" userId="d1c7cfb340f2c7ab" providerId="LiveId" clId="{5D615F76-CA9C-4BC0-825C-D8AAB65CC736}" dt="2023-03-26T23:46:28.403" v="646"/>
          <ac:grpSpMkLst>
            <pc:docMk/>
            <pc:sldMk cId="1235306705" sldId="468"/>
            <ac:grpSpMk id="65" creationId="{3E93529E-E0A9-BC03-7250-F010049A9431}"/>
          </ac:grpSpMkLst>
        </pc:grpChg>
        <pc:grpChg chg="del mod">
          <ac:chgData name="Tim Cook" userId="d1c7cfb340f2c7ab" providerId="LiveId" clId="{5D615F76-CA9C-4BC0-825C-D8AAB65CC736}" dt="2023-03-26T23:46:28.403" v="646"/>
          <ac:grpSpMkLst>
            <pc:docMk/>
            <pc:sldMk cId="1235306705" sldId="468"/>
            <ac:grpSpMk id="79" creationId="{74BA54ED-47B4-E4BC-CF56-23B0613DAA40}"/>
          </ac:grpSpMkLst>
        </pc:grpChg>
        <pc:grpChg chg="mod">
          <ac:chgData name="Tim Cook" userId="d1c7cfb340f2c7ab" providerId="LiveId" clId="{5D615F76-CA9C-4BC0-825C-D8AAB65CC736}" dt="2023-03-27T00:23:18.832" v="952"/>
          <ac:grpSpMkLst>
            <pc:docMk/>
            <pc:sldMk cId="1235306705" sldId="468"/>
            <ac:grpSpMk id="81" creationId="{6A66E4A8-BDE4-82E6-B158-D6AB6A2B1A30}"/>
          </ac:grpSpMkLst>
        </pc:grp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3" creationId="{DCC444F1-A1E4-BA90-2E3E-D91AD29B4035}"/>
          </ac:inkMkLst>
        </pc:inkChg>
        <pc:inkChg chg="add del mod">
          <ac:chgData name="Tim Cook" userId="d1c7cfb340f2c7ab" providerId="LiveId" clId="{5D615F76-CA9C-4BC0-825C-D8AAB65CC736}" dt="2023-03-26T23:45:11.548" v="562"/>
          <ac:inkMkLst>
            <pc:docMk/>
            <pc:sldMk cId="1235306705" sldId="468"/>
            <ac:inkMk id="3" creationId="{E4802E1B-2628-917D-B822-274CDD4F8791}"/>
          </ac:inkMkLst>
        </pc:inkChg>
        <pc:inkChg chg="add del mod">
          <ac:chgData name="Tim Cook" userId="d1c7cfb340f2c7ab" providerId="LiveId" clId="{5D615F76-CA9C-4BC0-825C-D8AAB65CC736}" dt="2023-03-26T23:45:11.548" v="559"/>
          <ac:inkMkLst>
            <pc:docMk/>
            <pc:sldMk cId="1235306705" sldId="468"/>
            <ac:inkMk id="4" creationId="{0146DB92-2891-DCFD-A236-25D0D2E4BA47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4" creationId="{F339A5C7-D144-1E16-5470-8F676BFD77A7}"/>
          </ac:inkMkLst>
        </pc:inkChg>
        <pc:inkChg chg="add del mod">
          <ac:chgData name="Tim Cook" userId="d1c7cfb340f2c7ab" providerId="LiveId" clId="{5D615F76-CA9C-4BC0-825C-D8AAB65CC736}" dt="2023-03-26T23:45:11.532" v="557"/>
          <ac:inkMkLst>
            <pc:docMk/>
            <pc:sldMk cId="1235306705" sldId="468"/>
            <ac:inkMk id="5" creationId="{14512D5B-2D4E-AE47-A0E0-05A812D48344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5" creationId="{A7E41D8F-8B16-F9C5-613F-6202FEF488EB}"/>
          </ac:inkMkLst>
        </pc:inkChg>
        <pc:inkChg chg="add del mod">
          <ac:chgData name="Tim Cook" userId="d1c7cfb340f2c7ab" providerId="LiveId" clId="{5D615F76-CA9C-4BC0-825C-D8AAB65CC736}" dt="2023-03-26T23:45:11.548" v="560"/>
          <ac:inkMkLst>
            <pc:docMk/>
            <pc:sldMk cId="1235306705" sldId="468"/>
            <ac:inkMk id="6" creationId="{3A369793-05E0-0854-B93A-8A0C6824707C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6" creationId="{43A4E182-09F3-6E51-22E1-D484B8CD3D88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7" creationId="{4D587FAD-A631-EF65-3834-E3E8BDDFB9D8}"/>
          </ac:inkMkLst>
        </pc:inkChg>
        <pc:inkChg chg="add del mod">
          <ac:chgData name="Tim Cook" userId="d1c7cfb340f2c7ab" providerId="LiveId" clId="{5D615F76-CA9C-4BC0-825C-D8AAB65CC736}" dt="2023-03-26T23:45:11.532" v="556"/>
          <ac:inkMkLst>
            <pc:docMk/>
            <pc:sldMk cId="1235306705" sldId="468"/>
            <ac:inkMk id="7" creationId="{6FC57C38-4D93-5905-6F6E-2D72B3F86284}"/>
          </ac:inkMkLst>
        </pc:inkChg>
        <pc:inkChg chg="add del mod">
          <ac:chgData name="Tim Cook" userId="d1c7cfb340f2c7ab" providerId="LiveId" clId="{5D615F76-CA9C-4BC0-825C-D8AAB65CC736}" dt="2023-03-26T23:45:11.548" v="558"/>
          <ac:inkMkLst>
            <pc:docMk/>
            <pc:sldMk cId="1235306705" sldId="468"/>
            <ac:inkMk id="8" creationId="{FC14909C-6436-5A01-5231-2D19D339B98B}"/>
          </ac:inkMkLst>
        </pc:inkChg>
        <pc:inkChg chg="add del">
          <ac:chgData name="Tim Cook" userId="d1c7cfb340f2c7ab" providerId="LiveId" clId="{5D615F76-CA9C-4BC0-825C-D8AAB65CC736}" dt="2023-03-26T23:45:11.548" v="561"/>
          <ac:inkMkLst>
            <pc:docMk/>
            <pc:sldMk cId="1235306705" sldId="468"/>
            <ac:inkMk id="10" creationId="{C1E8577B-B1B5-2D9C-C9B8-565933C738FD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1" creationId="{F9B10F6D-1860-6837-B66F-FF5ED1B3135D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2" creationId="{FE5DBA39-028D-C1A2-4498-147ED74F0152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3" creationId="{0D84F21A-05E1-76A7-3075-C4027628E25F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4" creationId="{BEEC6B4C-DB5A-F48C-7C22-8268BBF99AFE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5" creationId="{F606659B-3457-8A85-203D-D212D92B2519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6" creationId="{C5268BD2-D9F8-A4EA-D0A4-3CD4B6A0632A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8" creationId="{D887853F-BBC7-60A6-CBCC-1F85AB06AA0F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9" creationId="{4EE6194D-3BAC-EC9E-3389-65DE490EB4A1}"/>
          </ac:inkMkLst>
        </pc:inkChg>
        <pc:inkChg chg="add del mod">
          <ac:chgData name="Tim Cook" userId="d1c7cfb340f2c7ab" providerId="LiveId" clId="{5D615F76-CA9C-4BC0-825C-D8AAB65CC736}" dt="2023-03-26T23:45:20.635" v="575"/>
          <ac:inkMkLst>
            <pc:docMk/>
            <pc:sldMk cId="1235306705" sldId="468"/>
            <ac:inkMk id="20" creationId="{3C418716-AC22-1761-5496-966AE6871827}"/>
          </ac:inkMkLst>
        </pc:inkChg>
        <pc:inkChg chg="add del mod">
          <ac:chgData name="Tim Cook" userId="d1c7cfb340f2c7ab" providerId="LiveId" clId="{5D615F76-CA9C-4BC0-825C-D8AAB65CC736}" dt="2023-03-26T23:45:20.635" v="576"/>
          <ac:inkMkLst>
            <pc:docMk/>
            <pc:sldMk cId="1235306705" sldId="468"/>
            <ac:inkMk id="21" creationId="{C78ED966-B2B4-F443-3BAB-0DBEC108A8E1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3" creationId="{48A455BE-A410-F99B-948B-A7EE6A7240EA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4" creationId="{01799A22-42F3-B9E3-00F3-CFC9E8A8A3DE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5" creationId="{3DE4EB53-BD11-6AC2-743F-E2D7B09EB8ED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6" creationId="{CCA3C1DA-BDB2-916B-2371-3D751CAEF8F2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7" creationId="{7F81EC86-8BCF-185F-87C7-A6B92BEF42A0}"/>
          </ac:inkMkLst>
        </pc:inkChg>
        <pc:inkChg chg="add del mod">
          <ac:chgData name="Tim Cook" userId="d1c7cfb340f2c7ab" providerId="LiveId" clId="{5D615F76-CA9C-4BC0-825C-D8AAB65CC736}" dt="2023-03-26T23:45:25.903" v="584"/>
          <ac:inkMkLst>
            <pc:docMk/>
            <pc:sldMk cId="1235306705" sldId="468"/>
            <ac:inkMk id="28" creationId="{D5D0A490-C364-91C6-A8C9-E97ABE0F5F48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1" creationId="{C9C8464E-FF9E-6358-3DEE-ADD45CD8B488}"/>
          </ac:inkMkLst>
        </pc:inkChg>
        <pc:inkChg chg="add del">
          <ac:chgData name="Tim Cook" userId="d1c7cfb340f2c7ab" providerId="LiveId" clId="{5D615F76-CA9C-4BC0-825C-D8AAB65CC736}" dt="2023-03-26T23:45:48.434" v="590"/>
          <ac:inkMkLst>
            <pc:docMk/>
            <pc:sldMk cId="1235306705" sldId="468"/>
            <ac:inkMk id="32" creationId="{53F53B94-F8EC-621C-47C3-1BF9265C47A7}"/>
          </ac:inkMkLst>
        </pc:inkChg>
        <pc:inkChg chg="add del">
          <ac:chgData name="Tim Cook" userId="d1c7cfb340f2c7ab" providerId="LiveId" clId="{5D615F76-CA9C-4BC0-825C-D8AAB65CC736}" dt="2023-03-26T23:46:24.667" v="644"/>
          <ac:inkMkLst>
            <pc:docMk/>
            <pc:sldMk cId="1235306705" sldId="468"/>
            <ac:inkMk id="33" creationId="{D6515A5F-77E2-9897-EFCD-C456726C0CA2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4" creationId="{D99338D3-BA33-9359-5874-56C830F136D5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5" creationId="{9C06115B-7716-E75D-BAC7-A23C13D4EC2B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6" creationId="{E9F770EB-E83C-AD1B-56D4-FF3E3E999C14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7" creationId="{7E239117-6015-DFD6-8ACB-FD57C36E4764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8" creationId="{F4F2F5F5-76E4-998C-A5A3-61D19D62E5E5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9" creationId="{3035126A-6039-E286-5426-77C9B650E497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40" creationId="{25D240DE-4216-070F-E9CF-5D9E62456E41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41" creationId="{0BF60FE8-3540-CE3D-E503-8BEB5EB9C23C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42" creationId="{3E68C7A7-1EEF-E2AE-2B22-882BDD52CD58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43" creationId="{BD6DDB70-08E0-E90C-C742-FE08B7FB1EEB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44" creationId="{C8A37756-A3AD-B91F-2735-50477A085766}"/>
          </ac:inkMkLst>
        </pc:inkChg>
        <pc:inkChg chg="add del mod">
          <ac:chgData name="Tim Cook" userId="d1c7cfb340f2c7ab" providerId="LiveId" clId="{5D615F76-CA9C-4BC0-825C-D8AAB65CC736}" dt="2023-03-26T23:46:11.866" v="621"/>
          <ac:inkMkLst>
            <pc:docMk/>
            <pc:sldMk cId="1235306705" sldId="468"/>
            <ac:inkMk id="47" creationId="{11F690BC-D89F-C55F-4AD6-4BE3078D931F}"/>
          </ac:inkMkLst>
        </pc:inkChg>
        <pc:inkChg chg="add del mod">
          <ac:chgData name="Tim Cook" userId="d1c7cfb340f2c7ab" providerId="LiveId" clId="{5D615F76-CA9C-4BC0-825C-D8AAB65CC736}" dt="2023-03-26T23:46:11.866" v="622"/>
          <ac:inkMkLst>
            <pc:docMk/>
            <pc:sldMk cId="1235306705" sldId="468"/>
            <ac:inkMk id="48" creationId="{96828702-A9F3-E330-26C5-55E844A9113B}"/>
          </ac:inkMkLst>
        </pc:inkChg>
        <pc:inkChg chg="add del mod">
          <ac:chgData name="Tim Cook" userId="d1c7cfb340f2c7ab" providerId="LiveId" clId="{5D615F76-CA9C-4BC0-825C-D8AAB65CC736}" dt="2023-03-26T23:46:06.311" v="612"/>
          <ac:inkMkLst>
            <pc:docMk/>
            <pc:sldMk cId="1235306705" sldId="468"/>
            <ac:inkMk id="50" creationId="{2A3A8FB4-1C0A-637C-6C2A-F0382124EF9C}"/>
          </ac:inkMkLst>
        </pc:inkChg>
        <pc:inkChg chg="add del mod">
          <ac:chgData name="Tim Cook" userId="d1c7cfb340f2c7ab" providerId="LiveId" clId="{5D615F76-CA9C-4BC0-825C-D8AAB65CC736}" dt="2023-03-26T23:46:06.311" v="611"/>
          <ac:inkMkLst>
            <pc:docMk/>
            <pc:sldMk cId="1235306705" sldId="468"/>
            <ac:inkMk id="51" creationId="{1BB598BA-9D5A-70FE-A142-CCA211C7A351}"/>
          </ac:inkMkLst>
        </pc:inkChg>
        <pc:inkChg chg="add del mod">
          <ac:chgData name="Tim Cook" userId="d1c7cfb340f2c7ab" providerId="LiveId" clId="{5D615F76-CA9C-4BC0-825C-D8AAB65CC736}" dt="2023-03-26T23:46:06.311" v="613"/>
          <ac:inkMkLst>
            <pc:docMk/>
            <pc:sldMk cId="1235306705" sldId="468"/>
            <ac:inkMk id="52" creationId="{7A76E4E2-2026-0945-44F0-E7CDE25AC40B}"/>
          </ac:inkMkLst>
        </pc:inkChg>
        <pc:inkChg chg="add del mod">
          <ac:chgData name="Tim Cook" userId="d1c7cfb340f2c7ab" providerId="LiveId" clId="{5D615F76-CA9C-4BC0-825C-D8AAB65CC736}" dt="2023-03-26T23:46:09.719" v="620"/>
          <ac:inkMkLst>
            <pc:docMk/>
            <pc:sldMk cId="1235306705" sldId="468"/>
            <ac:inkMk id="54" creationId="{F06785CC-E3B3-DF47-F619-13DF3E34F399}"/>
          </ac:inkMkLst>
        </pc:inkChg>
        <pc:inkChg chg="add del mod">
          <ac:chgData name="Tim Cook" userId="d1c7cfb340f2c7ab" providerId="LiveId" clId="{5D615F76-CA9C-4BC0-825C-D8AAB65CC736}" dt="2023-03-26T23:46:09.719" v="618"/>
          <ac:inkMkLst>
            <pc:docMk/>
            <pc:sldMk cId="1235306705" sldId="468"/>
            <ac:inkMk id="55" creationId="{7FBD3A6C-704B-84B6-4986-7CD934882050}"/>
          </ac:inkMkLst>
        </pc:inkChg>
        <pc:inkChg chg="add del mod">
          <ac:chgData name="Tim Cook" userId="d1c7cfb340f2c7ab" providerId="LiveId" clId="{5D615F76-CA9C-4BC0-825C-D8AAB65CC736}" dt="2023-03-26T23:46:09.719" v="619"/>
          <ac:inkMkLst>
            <pc:docMk/>
            <pc:sldMk cId="1235306705" sldId="468"/>
            <ac:inkMk id="56" creationId="{61D85E2F-41C8-AF91-F922-6E1AF73F1B93}"/>
          </ac:inkMkLst>
        </pc:inkChg>
        <pc:inkChg chg="add del mod">
          <ac:chgData name="Tim Cook" userId="d1c7cfb340f2c7ab" providerId="LiveId" clId="{5D615F76-CA9C-4BC0-825C-D8AAB65CC736}" dt="2023-03-27T00:23:18.192" v="949"/>
          <ac:inkMkLst>
            <pc:docMk/>
            <pc:sldMk cId="1235306705" sldId="468"/>
            <ac:inkMk id="58" creationId="{03939700-440A-85C0-E536-ABCD51FECDAC}"/>
          </ac:inkMkLst>
        </pc:inkChg>
        <pc:inkChg chg="add del mod">
          <ac:chgData name="Tim Cook" userId="d1c7cfb340f2c7ab" providerId="LiveId" clId="{5D615F76-CA9C-4BC0-825C-D8AAB65CC736}" dt="2023-03-27T00:23:18.192" v="950"/>
          <ac:inkMkLst>
            <pc:docMk/>
            <pc:sldMk cId="1235306705" sldId="468"/>
            <ac:inkMk id="59" creationId="{8BD380F3-901B-0B07-88E8-E15112708CD0}"/>
          </ac:inkMkLst>
        </pc:inkChg>
        <pc:inkChg chg="add del mod">
          <ac:chgData name="Tim Cook" userId="d1c7cfb340f2c7ab" providerId="LiveId" clId="{5D615F76-CA9C-4BC0-825C-D8AAB65CC736}" dt="2023-03-27T00:23:18.192" v="951"/>
          <ac:inkMkLst>
            <pc:docMk/>
            <pc:sldMk cId="1235306705" sldId="468"/>
            <ac:inkMk id="60" creationId="{721E50AF-A6C3-4656-1E64-BC9C5F101544}"/>
          </ac:inkMkLst>
        </pc:inkChg>
        <pc:inkChg chg="add del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1" creationId="{62DD039B-7BF8-4FCF-F365-F723090BE48E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2" creationId="{4C945235-7153-9AA3-ED95-0E8B64CEB7FA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3" creationId="{65F2764A-9A4C-970F-D271-EC078FE9FF96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6" creationId="{B33B83EC-5865-8706-DF7A-CEED7FDDC10F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7" creationId="{D9B1F13C-EEA8-3744-EC48-F851F122348F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8" creationId="{49E356B8-0F60-0085-70CE-88BF2DBA6755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9" creationId="{51B245A2-6C6E-0C8E-0718-CEABE97EB5C6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0" creationId="{4E915D65-7C4A-52D4-A32B-46EB4E619C3E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1" creationId="{CD6A856C-6B00-688B-DF9F-6E0BFD4DD329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2" creationId="{C3A32FFF-73DD-F0C5-B10D-9287BE17D96D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3" creationId="{C4C9E32E-EC55-57C4-E866-1E7E542175FC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4" creationId="{2C0C812C-F4A8-950D-FF1D-AE15F9D27538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5" creationId="{A7592C37-D6A0-39D2-44AF-83ED592FCE49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6" creationId="{AE3D80B1-FDF9-2E2E-6904-2A37A99FBC16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7" creationId="{7FDC2B4B-B060-9975-B967-45160F30DD48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8" creationId="{F1124AA1-7556-CA5D-2A8F-B53AF8A89AB7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80" creationId="{E3631A63-F441-DC74-6454-15DB335C16AF}"/>
          </ac:inkMkLst>
        </pc:inkChg>
      </pc:sldChg>
      <pc:sldChg chg="addSp delSp modSp mod">
        <pc:chgData name="Tim Cook" userId="d1c7cfb340f2c7ab" providerId="LiveId" clId="{5D615F76-CA9C-4BC0-825C-D8AAB65CC736}" dt="2023-03-26T23:56:00.152" v="948" actId="1076"/>
        <pc:sldMkLst>
          <pc:docMk/>
          <pc:sldMk cId="937315450" sldId="469"/>
        </pc:sldMkLst>
        <pc:spChg chg="del">
          <ac:chgData name="Tim Cook" userId="d1c7cfb340f2c7ab" providerId="LiveId" clId="{5D615F76-CA9C-4BC0-825C-D8AAB65CC736}" dt="2023-03-26T23:47:38.449" v="656" actId="478"/>
          <ac:spMkLst>
            <pc:docMk/>
            <pc:sldMk cId="937315450" sldId="469"/>
            <ac:spMk id="3" creationId="{D53C816B-F8A9-24AA-5968-5E0093A8839D}"/>
          </ac:spMkLst>
        </pc:spChg>
        <pc:grpChg chg="del mod">
          <ac:chgData name="Tim Cook" userId="d1c7cfb340f2c7ab" providerId="LiveId" clId="{5D615F76-CA9C-4BC0-825C-D8AAB65CC736}" dt="2023-03-26T23:54:40.173" v="872"/>
          <ac:grpSpMkLst>
            <pc:docMk/>
            <pc:sldMk cId="937315450" sldId="469"/>
            <ac:grpSpMk id="32" creationId="{8EAD4F04-3A59-446D-A725-401A147168DF}"/>
          </ac:grpSpMkLst>
        </pc:grpChg>
        <pc:grpChg chg="del mod">
          <ac:chgData name="Tim Cook" userId="d1c7cfb340f2c7ab" providerId="LiveId" clId="{5D615F76-CA9C-4BC0-825C-D8AAB65CC736}" dt="2023-03-26T23:50:26.162" v="738"/>
          <ac:grpSpMkLst>
            <pc:docMk/>
            <pc:sldMk cId="937315450" sldId="469"/>
            <ac:grpSpMk id="40" creationId="{2DB43113-D6DA-9491-8CC0-993C86C6B62C}"/>
          </ac:grpSpMkLst>
        </pc:grpChg>
        <pc:grpChg chg="mod">
          <ac:chgData name="Tim Cook" userId="d1c7cfb340f2c7ab" providerId="LiveId" clId="{5D615F76-CA9C-4BC0-825C-D8AAB65CC736}" dt="2023-03-26T23:49:10.107" v="673"/>
          <ac:grpSpMkLst>
            <pc:docMk/>
            <pc:sldMk cId="937315450" sldId="469"/>
            <ac:grpSpMk id="53" creationId="{9F794D5B-02EB-3748-7E7D-17A4F3376A84}"/>
          </ac:grpSpMkLst>
        </pc:grpChg>
        <pc:grpChg chg="mod">
          <ac:chgData name="Tim Cook" userId="d1c7cfb340f2c7ab" providerId="LiveId" clId="{5D615F76-CA9C-4BC0-825C-D8AAB65CC736}" dt="2023-03-26T23:49:10.107" v="673"/>
          <ac:grpSpMkLst>
            <pc:docMk/>
            <pc:sldMk cId="937315450" sldId="469"/>
            <ac:grpSpMk id="54" creationId="{727EE7AA-E726-1CD9-DB65-6698A1DF8600}"/>
          </ac:grpSpMkLst>
        </pc:grpChg>
        <pc:grpChg chg="mod">
          <ac:chgData name="Tim Cook" userId="d1c7cfb340f2c7ab" providerId="LiveId" clId="{5D615F76-CA9C-4BC0-825C-D8AAB65CC736}" dt="2023-03-26T23:49:15.753" v="683"/>
          <ac:grpSpMkLst>
            <pc:docMk/>
            <pc:sldMk cId="937315450" sldId="469"/>
            <ac:grpSpMk id="64" creationId="{DD6ED1A2-2D1B-512D-7E42-35F3478E1CE6}"/>
          </ac:grpSpMkLst>
        </pc:grpChg>
        <pc:grpChg chg="mod">
          <ac:chgData name="Tim Cook" userId="d1c7cfb340f2c7ab" providerId="LiveId" clId="{5D615F76-CA9C-4BC0-825C-D8AAB65CC736}" dt="2023-03-26T23:49:17.629" v="687"/>
          <ac:grpSpMkLst>
            <pc:docMk/>
            <pc:sldMk cId="937315450" sldId="469"/>
            <ac:grpSpMk id="68" creationId="{06D4A4AE-117C-4EE9-AF76-3DDD7D3F0BB3}"/>
          </ac:grpSpMkLst>
        </pc:grpChg>
        <pc:grpChg chg="del mod">
          <ac:chgData name="Tim Cook" userId="d1c7cfb340f2c7ab" providerId="LiveId" clId="{5D615F76-CA9C-4BC0-825C-D8AAB65CC736}" dt="2023-03-26T23:52:28.082" v="784"/>
          <ac:grpSpMkLst>
            <pc:docMk/>
            <pc:sldMk cId="937315450" sldId="469"/>
            <ac:grpSpMk id="69" creationId="{32B96145-8604-694A-88C8-8AAC3E01183C}"/>
          </ac:grpSpMkLst>
        </pc:grpChg>
        <pc:grpChg chg="del mod">
          <ac:chgData name="Tim Cook" userId="d1c7cfb340f2c7ab" providerId="LiveId" clId="{5D615F76-CA9C-4BC0-825C-D8AAB65CC736}" dt="2023-03-26T23:51:35.412" v="763"/>
          <ac:grpSpMkLst>
            <pc:docMk/>
            <pc:sldMk cId="937315450" sldId="469"/>
            <ac:grpSpMk id="71" creationId="{A4E4CC25-DA9D-8B46-F9A9-A1C3F353C78E}"/>
          </ac:grpSpMkLst>
        </pc:grpChg>
        <pc:grpChg chg="mod">
          <ac:chgData name="Tim Cook" userId="d1c7cfb340f2c7ab" providerId="LiveId" clId="{5D615F76-CA9C-4BC0-825C-D8AAB65CC736}" dt="2023-03-26T23:52:28.082" v="784"/>
          <ac:grpSpMkLst>
            <pc:docMk/>
            <pc:sldMk cId="937315450" sldId="469"/>
            <ac:grpSpMk id="71" creationId="{DFCF3FD8-A386-0653-717F-76172D501872}"/>
          </ac:grpSpMkLst>
        </pc:grpChg>
        <pc:grpChg chg="mod">
          <ac:chgData name="Tim Cook" userId="d1c7cfb340f2c7ab" providerId="LiveId" clId="{5D615F76-CA9C-4BC0-825C-D8AAB65CC736}" dt="2023-03-26T23:49:24.902" v="698"/>
          <ac:grpSpMkLst>
            <pc:docMk/>
            <pc:sldMk cId="937315450" sldId="469"/>
            <ac:grpSpMk id="76" creationId="{4E0789F7-EB98-7048-BAA1-10DA6085D909}"/>
          </ac:grpSpMkLst>
        </pc:grpChg>
        <pc:grpChg chg="del mod">
          <ac:chgData name="Tim Cook" userId="d1c7cfb340f2c7ab" providerId="LiveId" clId="{5D615F76-CA9C-4BC0-825C-D8AAB65CC736}" dt="2023-03-26T23:49:44.857" v="707"/>
          <ac:grpSpMkLst>
            <pc:docMk/>
            <pc:sldMk cId="937315450" sldId="469"/>
            <ac:grpSpMk id="82" creationId="{E38F5135-07B0-C933-912C-9DC2B1A6F4F9}"/>
          </ac:grpSpMkLst>
        </pc:grpChg>
        <pc:grpChg chg="mod">
          <ac:chgData name="Tim Cook" userId="d1c7cfb340f2c7ab" providerId="LiveId" clId="{5D615F76-CA9C-4BC0-825C-D8AAB65CC736}" dt="2023-03-26T23:49:45.213" v="708"/>
          <ac:grpSpMkLst>
            <pc:docMk/>
            <pc:sldMk cId="937315450" sldId="469"/>
            <ac:grpSpMk id="85" creationId="{57E58662-3BAF-0E69-7B25-85F2EBB39CC6}"/>
          </ac:grpSpMkLst>
        </pc:grpChg>
        <pc:grpChg chg="del mod">
          <ac:chgData name="Tim Cook" userId="d1c7cfb340f2c7ab" providerId="LiveId" clId="{5D615F76-CA9C-4BC0-825C-D8AAB65CC736}" dt="2023-03-26T23:50:41.597" v="748"/>
          <ac:grpSpMkLst>
            <pc:docMk/>
            <pc:sldMk cId="937315450" sldId="469"/>
            <ac:grpSpMk id="88" creationId="{A85DEB4B-D7BE-0959-B993-3CB5C118E621}"/>
          </ac:grpSpMkLst>
        </pc:grpChg>
        <pc:grpChg chg="mod">
          <ac:chgData name="Tim Cook" userId="d1c7cfb340f2c7ab" providerId="LiveId" clId="{5D615F76-CA9C-4BC0-825C-D8AAB65CC736}" dt="2023-03-26T23:55:28.743" v="906"/>
          <ac:grpSpMkLst>
            <pc:docMk/>
            <pc:sldMk cId="937315450" sldId="469"/>
            <ac:grpSpMk id="88" creationId="{F42CC2E5-90FD-A3E2-6355-E7F196CCD0B9}"/>
          </ac:grpSpMkLst>
        </pc:grpChg>
        <pc:grpChg chg="mod">
          <ac:chgData name="Tim Cook" userId="d1c7cfb340f2c7ab" providerId="LiveId" clId="{5D615F76-CA9C-4BC0-825C-D8AAB65CC736}" dt="2023-03-26T23:54:41.285" v="875"/>
          <ac:grpSpMkLst>
            <pc:docMk/>
            <pc:sldMk cId="937315450" sldId="469"/>
            <ac:grpSpMk id="92" creationId="{359FB198-F2CD-46CB-8B54-427692AE9D8C}"/>
          </ac:grpSpMkLst>
        </pc:grpChg>
        <pc:grpChg chg="del mod">
          <ac:chgData name="Tim Cook" userId="d1c7cfb340f2c7ab" providerId="LiveId" clId="{5D615F76-CA9C-4BC0-825C-D8AAB65CC736}" dt="2023-03-26T23:50:43.104" v="750"/>
          <ac:grpSpMkLst>
            <pc:docMk/>
            <pc:sldMk cId="937315450" sldId="469"/>
            <ac:grpSpMk id="93" creationId="{24BA436B-4CEB-1535-7228-31E243A84ADE}"/>
          </ac:grpSpMkLst>
        </pc:grpChg>
        <pc:grpChg chg="del mod">
          <ac:chgData name="Tim Cook" userId="d1c7cfb340f2c7ab" providerId="LiveId" clId="{5D615F76-CA9C-4BC0-825C-D8AAB65CC736}" dt="2023-03-26T23:49:53.268" v="722"/>
          <ac:grpSpMkLst>
            <pc:docMk/>
            <pc:sldMk cId="937315450" sldId="469"/>
            <ac:grpSpMk id="93" creationId="{6F8EBAF5-A37F-F91F-80FC-DAC09E3C22A9}"/>
          </ac:grpSpMkLst>
        </pc:grpChg>
        <pc:grpChg chg="del mod">
          <ac:chgData name="Tim Cook" userId="d1c7cfb340f2c7ab" providerId="LiveId" clId="{5D615F76-CA9C-4BC0-825C-D8AAB65CC736}" dt="2023-03-26T23:50:00.304" v="730"/>
          <ac:grpSpMkLst>
            <pc:docMk/>
            <pc:sldMk cId="937315450" sldId="469"/>
            <ac:grpSpMk id="96" creationId="{A4822097-1EB7-B1F3-93D4-A4DD98B66EA8}"/>
          </ac:grpSpMkLst>
        </pc:grpChg>
        <pc:grpChg chg="mod">
          <ac:chgData name="Tim Cook" userId="d1c7cfb340f2c7ab" providerId="LiveId" clId="{5D615F76-CA9C-4BC0-825C-D8AAB65CC736}" dt="2023-03-26T23:50:00.304" v="730"/>
          <ac:grpSpMkLst>
            <pc:docMk/>
            <pc:sldMk cId="937315450" sldId="469"/>
            <ac:grpSpMk id="101" creationId="{7BE35222-BE45-67BF-51D5-3D0372EB55D1}"/>
          </ac:grpSpMkLst>
        </pc:grpChg>
        <pc:grpChg chg="del mod">
          <ac:chgData name="Tim Cook" userId="d1c7cfb340f2c7ab" providerId="LiveId" clId="{5D615F76-CA9C-4BC0-825C-D8AAB65CC736}" dt="2023-03-26T23:52:02.378" v="776"/>
          <ac:grpSpMkLst>
            <pc:docMk/>
            <pc:sldMk cId="937315450" sldId="469"/>
            <ac:grpSpMk id="102" creationId="{9F164C42-C054-2702-6479-2CC45C4C18AC}"/>
          </ac:grpSpMkLst>
        </pc:grpChg>
        <pc:grpChg chg="del mod">
          <ac:chgData name="Tim Cook" userId="d1c7cfb340f2c7ab" providerId="LiveId" clId="{5D615F76-CA9C-4BC0-825C-D8AAB65CC736}" dt="2023-03-26T23:51:39.772" v="766"/>
          <ac:grpSpMkLst>
            <pc:docMk/>
            <pc:sldMk cId="937315450" sldId="469"/>
            <ac:grpSpMk id="106" creationId="{EC178FEF-6A00-A200-8970-C967BBC9D39C}"/>
          </ac:grpSpMkLst>
        </pc:grpChg>
        <pc:grpChg chg="del mod">
          <ac:chgData name="Tim Cook" userId="d1c7cfb340f2c7ab" providerId="LiveId" clId="{5D615F76-CA9C-4BC0-825C-D8AAB65CC736}" dt="2023-03-26T23:52:33.646" v="788"/>
          <ac:grpSpMkLst>
            <pc:docMk/>
            <pc:sldMk cId="937315450" sldId="469"/>
            <ac:grpSpMk id="109" creationId="{C9B41FC8-6436-2F18-945F-1EC8C3AFBDDB}"/>
          </ac:grpSpMkLst>
        </pc:grpChg>
        <pc:grpChg chg="del mod">
          <ac:chgData name="Tim Cook" userId="d1c7cfb340f2c7ab" providerId="LiveId" clId="{5D615F76-CA9C-4BC0-825C-D8AAB65CC736}" dt="2023-03-26T23:52:58.721" v="814"/>
          <ac:grpSpMkLst>
            <pc:docMk/>
            <pc:sldMk cId="937315450" sldId="469"/>
            <ac:grpSpMk id="113" creationId="{5A24616E-343E-DE4C-2102-FE9C940C25D7}"/>
          </ac:grpSpMkLst>
        </pc:grpChg>
        <pc:grpChg chg="mod">
          <ac:chgData name="Tim Cook" userId="d1c7cfb340f2c7ab" providerId="LiveId" clId="{5D615F76-CA9C-4BC0-825C-D8AAB65CC736}" dt="2023-03-26T23:52:53.630" v="802"/>
          <ac:grpSpMkLst>
            <pc:docMk/>
            <pc:sldMk cId="937315450" sldId="469"/>
            <ac:grpSpMk id="114" creationId="{CCA18C96-9BB0-5937-7CD8-C499025187BA}"/>
          </ac:grpSpMkLst>
        </pc:grpChg>
        <pc:grpChg chg="del mod">
          <ac:chgData name="Tim Cook" userId="d1c7cfb340f2c7ab" providerId="LiveId" clId="{5D615F76-CA9C-4BC0-825C-D8AAB65CC736}" dt="2023-03-26T23:55:37.005" v="924"/>
          <ac:grpSpMkLst>
            <pc:docMk/>
            <pc:sldMk cId="937315450" sldId="469"/>
            <ac:grpSpMk id="118" creationId="{F915A74B-90F7-72DA-FF17-11D9688F0A3F}"/>
          </ac:grpSpMkLst>
        </pc:grpChg>
        <pc:grpChg chg="mod">
          <ac:chgData name="Tim Cook" userId="d1c7cfb340f2c7ab" providerId="LiveId" clId="{5D615F76-CA9C-4BC0-825C-D8AAB65CC736}" dt="2023-03-26T23:54:49.430" v="894"/>
          <ac:grpSpMkLst>
            <pc:docMk/>
            <pc:sldMk cId="937315450" sldId="469"/>
            <ac:grpSpMk id="119" creationId="{761430E7-2FF0-8469-D093-462D707039E0}"/>
          </ac:grpSpMkLst>
        </pc:grpChg>
        <pc:grpChg chg="mod">
          <ac:chgData name="Tim Cook" userId="d1c7cfb340f2c7ab" providerId="LiveId" clId="{5D615F76-CA9C-4BC0-825C-D8AAB65CC736}" dt="2023-03-26T23:56:00.152" v="948" actId="1076"/>
          <ac:grpSpMkLst>
            <pc:docMk/>
            <pc:sldMk cId="937315450" sldId="469"/>
            <ac:grpSpMk id="121" creationId="{5E2C9D02-B068-C06B-1FB6-6627BC5A6689}"/>
          </ac:grpSpMkLst>
        </pc:grpChg>
        <pc:grpChg chg="del mod">
          <ac:chgData name="Tim Cook" userId="d1c7cfb340f2c7ab" providerId="LiveId" clId="{5D615F76-CA9C-4BC0-825C-D8AAB65CC736}" dt="2023-03-26T23:53:06.206" v="829"/>
          <ac:grpSpMkLst>
            <pc:docMk/>
            <pc:sldMk cId="937315450" sldId="469"/>
            <ac:grpSpMk id="126" creationId="{94DD1506-2D8E-DD4D-0286-E813D45E2AFD}"/>
          </ac:grpSpMkLst>
        </pc:grpChg>
        <pc:grpChg chg="mod">
          <ac:chgData name="Tim Cook" userId="d1c7cfb340f2c7ab" providerId="LiveId" clId="{5D615F76-CA9C-4BC0-825C-D8AAB65CC736}" dt="2023-03-26T23:52:58.721" v="814"/>
          <ac:grpSpMkLst>
            <pc:docMk/>
            <pc:sldMk cId="937315450" sldId="469"/>
            <ac:grpSpMk id="127" creationId="{5F2235AE-06F0-A197-8E11-01778EC9487C}"/>
          </ac:grpSpMkLst>
        </pc:grpChg>
        <pc:grpChg chg="del mod">
          <ac:chgData name="Tim Cook" userId="d1c7cfb340f2c7ab" providerId="LiveId" clId="{5D615F76-CA9C-4BC0-825C-D8AAB65CC736}" dt="2023-03-26T23:55:50.778" v="942"/>
          <ac:grpSpMkLst>
            <pc:docMk/>
            <pc:sldMk cId="937315450" sldId="469"/>
            <ac:grpSpMk id="134" creationId="{5A2ED7E7-7FE5-5E0F-7FE4-245E2050BA14}"/>
          </ac:grpSpMkLst>
        </pc:grpChg>
        <pc:grpChg chg="del mod">
          <ac:chgData name="Tim Cook" userId="d1c7cfb340f2c7ab" providerId="LiveId" clId="{5D615F76-CA9C-4BC0-825C-D8AAB65CC736}" dt="2023-03-26T23:53:06.206" v="829"/>
          <ac:grpSpMkLst>
            <pc:docMk/>
            <pc:sldMk cId="937315450" sldId="469"/>
            <ac:grpSpMk id="135" creationId="{3CFF905C-3647-FBB2-F809-F9905CA6B4A0}"/>
          </ac:grpSpMkLst>
        </pc:grpChg>
        <pc:grpChg chg="mod">
          <ac:chgData name="Tim Cook" userId="d1c7cfb340f2c7ab" providerId="LiveId" clId="{5D615F76-CA9C-4BC0-825C-D8AAB65CC736}" dt="2023-03-26T23:55:50.778" v="942"/>
          <ac:grpSpMkLst>
            <pc:docMk/>
            <pc:sldMk cId="937315450" sldId="469"/>
            <ac:grpSpMk id="136" creationId="{B07D49A2-25BA-3719-D502-B745258E5770}"/>
          </ac:grpSpMkLst>
        </pc:grpChg>
        <pc:grpChg chg="mod">
          <ac:chgData name="Tim Cook" userId="d1c7cfb340f2c7ab" providerId="LiveId" clId="{5D615F76-CA9C-4BC0-825C-D8AAB65CC736}" dt="2023-03-26T23:55:57.116" v="947"/>
          <ac:grpSpMkLst>
            <pc:docMk/>
            <pc:sldMk cId="937315450" sldId="469"/>
            <ac:grpSpMk id="139" creationId="{AC7C7100-3CF4-A1C0-AA47-8C39B7569DBB}"/>
          </ac:grpSpMkLst>
        </pc:grpChg>
        <pc:grpChg chg="del mod">
          <ac:chgData name="Tim Cook" userId="d1c7cfb340f2c7ab" providerId="LiveId" clId="{5D615F76-CA9C-4BC0-825C-D8AAB65CC736}" dt="2023-03-26T23:53:52.330" v="844"/>
          <ac:grpSpMkLst>
            <pc:docMk/>
            <pc:sldMk cId="937315450" sldId="469"/>
            <ac:grpSpMk id="139" creationId="{D9CA6D8D-EE19-45F7-B233-630E5BDA6646}"/>
          </ac:grpSpMkLst>
        </pc:grpChg>
        <pc:inkChg chg="add del mod">
          <ac:chgData name="Tim Cook" userId="d1c7cfb340f2c7ab" providerId="LiveId" clId="{5D615F76-CA9C-4BC0-825C-D8AAB65CC736}" dt="2023-03-26T23:51:35.412" v="763"/>
          <ac:inkMkLst>
            <pc:docMk/>
            <pc:sldMk cId="937315450" sldId="469"/>
            <ac:inkMk id="3" creationId="{B53A96BE-DF92-AD04-BEE6-A1477F0A613F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3" creationId="{D23A16C2-8827-6754-BDE0-C13ADF7ADE92}"/>
          </ac:inkMkLst>
        </pc:inkChg>
        <pc:inkChg chg="add del">
          <ac:chgData name="Tim Cook" userId="d1c7cfb340f2c7ab" providerId="LiveId" clId="{5D615F76-CA9C-4BC0-825C-D8AAB65CC736}" dt="2023-03-26T23:48:27.890" v="658"/>
          <ac:inkMkLst>
            <pc:docMk/>
            <pc:sldMk cId="937315450" sldId="469"/>
            <ac:inkMk id="4" creationId="{325EE293-DE68-C2FB-50D7-7BF70EB8A53D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4" creationId="{82D72DAA-4A3B-E101-66C4-9853F05B90EA}"/>
          </ac:inkMkLst>
        </pc:inkChg>
        <pc:inkChg chg="add del mod">
          <ac:chgData name="Tim Cook" userId="d1c7cfb340f2c7ab" providerId="LiveId" clId="{5D615F76-CA9C-4BC0-825C-D8AAB65CC736}" dt="2023-03-26T23:51:34.287" v="761"/>
          <ac:inkMkLst>
            <pc:docMk/>
            <pc:sldMk cId="937315450" sldId="469"/>
            <ac:inkMk id="4" creationId="{D8EC7E9D-A39F-DC73-4666-F62D431FDA2E}"/>
          </ac:inkMkLst>
        </pc:inkChg>
        <pc:inkChg chg="add del">
          <ac:chgData name="Tim Cook" userId="d1c7cfb340f2c7ab" providerId="LiveId" clId="{5D615F76-CA9C-4BC0-825C-D8AAB65CC736}" dt="2023-03-26T23:55:21.705" v="897"/>
          <ac:inkMkLst>
            <pc:docMk/>
            <pc:sldMk cId="937315450" sldId="469"/>
            <ac:inkMk id="22" creationId="{E447C18A-5AB6-6815-8172-6E4B4236023D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23" creationId="{CA467FFA-6417-6C2E-7923-E4D900A8B5EF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24" creationId="{44FD3F91-D403-405D-8224-ED3426A8DB1C}"/>
          </ac:inkMkLst>
        </pc:inkChg>
        <pc:inkChg chg="add del">
          <ac:chgData name="Tim Cook" userId="d1c7cfb340f2c7ab" providerId="LiveId" clId="{5D615F76-CA9C-4BC0-825C-D8AAB65CC736}" dt="2023-03-26T23:55:25.385" v="900"/>
          <ac:inkMkLst>
            <pc:docMk/>
            <pc:sldMk cId="937315450" sldId="469"/>
            <ac:inkMk id="25" creationId="{18D57757-82D9-D055-DE13-AFC24786776C}"/>
          </ac:inkMkLst>
        </pc:inkChg>
        <pc:inkChg chg="add del mod">
          <ac:chgData name="Tim Cook" userId="d1c7cfb340f2c7ab" providerId="LiveId" clId="{5D615F76-CA9C-4BC0-825C-D8AAB65CC736}" dt="2023-03-26T23:54:35.133" v="864"/>
          <ac:inkMkLst>
            <pc:docMk/>
            <pc:sldMk cId="937315450" sldId="469"/>
            <ac:inkMk id="25" creationId="{E9A21A38-F04C-2F41-8092-4BDF8B8622C5}"/>
          </ac:inkMkLst>
        </pc:inkChg>
        <pc:inkChg chg="add del mod">
          <ac:chgData name="Tim Cook" userId="d1c7cfb340f2c7ab" providerId="LiveId" clId="{5D615F76-CA9C-4BC0-825C-D8AAB65CC736}" dt="2023-03-26T23:54:33.246" v="863"/>
          <ac:inkMkLst>
            <pc:docMk/>
            <pc:sldMk cId="937315450" sldId="469"/>
            <ac:inkMk id="26" creationId="{34086342-322E-8BA1-F60D-137DBE30216B}"/>
          </ac:inkMkLst>
        </pc:inkChg>
        <pc:inkChg chg="add del mod">
          <ac:chgData name="Tim Cook" userId="d1c7cfb340f2c7ab" providerId="LiveId" clId="{5D615F76-CA9C-4BC0-825C-D8AAB65CC736}" dt="2023-03-26T23:55:54.113" v="943"/>
          <ac:inkMkLst>
            <pc:docMk/>
            <pc:sldMk cId="937315450" sldId="469"/>
            <ac:inkMk id="26" creationId="{8E86273E-D5F5-F39E-A0C7-B70EB8EE3314}"/>
          </ac:inkMkLst>
        </pc:inkChg>
        <pc:inkChg chg="add del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27" creationId="{2E71B542-30D4-BDAE-5968-0AC826600D1A}"/>
          </ac:inkMkLst>
        </pc:inkChg>
        <pc:inkChg chg="add del mod">
          <ac:chgData name="Tim Cook" userId="d1c7cfb340f2c7ab" providerId="LiveId" clId="{5D615F76-CA9C-4BC0-825C-D8AAB65CC736}" dt="2023-03-26T23:54:33.246" v="862"/>
          <ac:inkMkLst>
            <pc:docMk/>
            <pc:sldMk cId="937315450" sldId="469"/>
            <ac:inkMk id="27" creationId="{8B0987B2-FCB2-C180-DAF4-B1B3EFF6EE4A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28" creationId="{D10E1F0F-7291-0744-CCB3-9669B8142C7F}"/>
          </ac:inkMkLst>
        </pc:inkChg>
        <pc:inkChg chg="add del mod">
          <ac:chgData name="Tim Cook" userId="d1c7cfb340f2c7ab" providerId="LiveId" clId="{5D615F76-CA9C-4BC0-825C-D8AAB65CC736}" dt="2023-03-26T23:54:33.246" v="861"/>
          <ac:inkMkLst>
            <pc:docMk/>
            <pc:sldMk cId="937315450" sldId="469"/>
            <ac:inkMk id="28" creationId="{F4E24B50-BFBF-D293-46CE-D816BF1F595F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29" creationId="{346A3BD9-FA6A-D205-82A7-9EBDEA0C4D27}"/>
          </ac:inkMkLst>
        </pc:inkChg>
        <pc:inkChg chg="add del">
          <ac:chgData name="Tim Cook" userId="d1c7cfb340f2c7ab" providerId="LiveId" clId="{5D615F76-CA9C-4BC0-825C-D8AAB65CC736}" dt="2023-03-26T23:54:31.514" v="859"/>
          <ac:inkMkLst>
            <pc:docMk/>
            <pc:sldMk cId="937315450" sldId="469"/>
            <ac:inkMk id="29" creationId="{9D7AC3D3-87D0-E244-D49B-A24E700C803D}"/>
          </ac:inkMkLst>
        </pc:inkChg>
        <pc:inkChg chg="add del mod">
          <ac:chgData name="Tim Cook" userId="d1c7cfb340f2c7ab" providerId="LiveId" clId="{5D615F76-CA9C-4BC0-825C-D8AAB65CC736}" dt="2023-03-26T23:54:31.514" v="857"/>
          <ac:inkMkLst>
            <pc:docMk/>
            <pc:sldMk cId="937315450" sldId="469"/>
            <ac:inkMk id="30" creationId="{0B804384-5D60-3757-C23D-78EA46D5D3CB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30" creationId="{8283CA7A-049E-46AE-CA75-578C1193A7B5}"/>
          </ac:inkMkLst>
        </pc:inkChg>
        <pc:inkChg chg="add del">
          <ac:chgData name="Tim Cook" userId="d1c7cfb340f2c7ab" providerId="LiveId" clId="{5D615F76-CA9C-4BC0-825C-D8AAB65CC736}" dt="2023-03-26T23:54:31.514" v="858"/>
          <ac:inkMkLst>
            <pc:docMk/>
            <pc:sldMk cId="937315450" sldId="469"/>
            <ac:inkMk id="31" creationId="{4078BDD7-15BA-2FAC-5612-7C6A8E93EEEA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31" creationId="{4CC9DA85-1978-5D90-F2F4-765CBC1864E9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32" creationId="{BE269A65-7D7C-EC59-6A7D-B2CA7446E9F1}"/>
          </ac:inkMkLst>
        </pc:inkChg>
        <pc:inkChg chg="add del mod">
          <ac:chgData name="Tim Cook" userId="d1c7cfb340f2c7ab" providerId="LiveId" clId="{5D615F76-CA9C-4BC0-825C-D8AAB65CC736}" dt="2023-03-26T23:55:28.743" v="902"/>
          <ac:inkMkLst>
            <pc:docMk/>
            <pc:sldMk cId="937315450" sldId="469"/>
            <ac:inkMk id="33" creationId="{574B2FD6-A917-A5B1-EB53-107117BB4D85}"/>
          </ac:inkMkLst>
        </pc:inkChg>
        <pc:inkChg chg="add del mod">
          <ac:chgData name="Tim Cook" userId="d1c7cfb340f2c7ab" providerId="LiveId" clId="{5D615F76-CA9C-4BC0-825C-D8AAB65CC736}" dt="2023-03-26T23:55:28.743" v="905"/>
          <ac:inkMkLst>
            <pc:docMk/>
            <pc:sldMk cId="937315450" sldId="469"/>
            <ac:inkMk id="34" creationId="{EED49F2D-5100-D946-430C-CEDA0AC66129}"/>
          </ac:inkMkLst>
        </pc:inkChg>
        <pc:inkChg chg="add del mod">
          <ac:chgData name="Tim Cook" userId="d1c7cfb340f2c7ab" providerId="LiveId" clId="{5D615F76-CA9C-4BC0-825C-D8AAB65CC736}" dt="2023-03-26T23:55:28.743" v="901"/>
          <ac:inkMkLst>
            <pc:docMk/>
            <pc:sldMk cId="937315450" sldId="469"/>
            <ac:inkMk id="35" creationId="{28DF0B0E-5A71-43BE-3B48-179E78B3AA9A}"/>
          </ac:inkMkLst>
        </pc:inkChg>
        <pc:inkChg chg="add del mod">
          <ac:chgData name="Tim Cook" userId="d1c7cfb340f2c7ab" providerId="LiveId" clId="{5D615F76-CA9C-4BC0-825C-D8AAB65CC736}" dt="2023-03-26T23:55:28.743" v="904"/>
          <ac:inkMkLst>
            <pc:docMk/>
            <pc:sldMk cId="937315450" sldId="469"/>
            <ac:inkMk id="36" creationId="{4D135290-8A1E-E865-BD46-C731D24BED77}"/>
          </ac:inkMkLst>
        </pc:inkChg>
        <pc:inkChg chg="add del mod">
          <ac:chgData name="Tim Cook" userId="d1c7cfb340f2c7ab" providerId="LiveId" clId="{5D615F76-CA9C-4BC0-825C-D8AAB65CC736}" dt="2023-03-26T23:55:25.385" v="899"/>
          <ac:inkMkLst>
            <pc:docMk/>
            <pc:sldMk cId="937315450" sldId="469"/>
            <ac:inkMk id="37" creationId="{08D5C9F1-C2D8-5D4D-30AF-3B6C949FCB1F}"/>
          </ac:inkMkLst>
        </pc:inkChg>
        <pc:inkChg chg="add del mod">
          <ac:chgData name="Tim Cook" userId="d1c7cfb340f2c7ab" providerId="LiveId" clId="{5D615F76-CA9C-4BC0-825C-D8AAB65CC736}" dt="2023-03-26T23:55:28.743" v="906"/>
          <ac:inkMkLst>
            <pc:docMk/>
            <pc:sldMk cId="937315450" sldId="469"/>
            <ac:inkMk id="38" creationId="{6A903A7C-9049-8F1E-F7DA-5089A149E19A}"/>
          </ac:inkMkLst>
        </pc:inkChg>
        <pc:inkChg chg="add del">
          <ac:chgData name="Tim Cook" userId="d1c7cfb340f2c7ab" providerId="LiveId" clId="{5D615F76-CA9C-4BC0-825C-D8AAB65CC736}" dt="2023-03-26T23:49:00.723" v="660"/>
          <ac:inkMkLst>
            <pc:docMk/>
            <pc:sldMk cId="937315450" sldId="469"/>
            <ac:inkMk id="40" creationId="{1F641224-8707-15CC-6E63-A1616B989BDD}"/>
          </ac:inkMkLst>
        </pc:inkChg>
        <pc:inkChg chg="add del">
          <ac:chgData name="Tim Cook" userId="d1c7cfb340f2c7ab" providerId="LiveId" clId="{5D615F76-CA9C-4BC0-825C-D8AAB65CC736}" dt="2023-03-26T23:51:51.556" v="769"/>
          <ac:inkMkLst>
            <pc:docMk/>
            <pc:sldMk cId="937315450" sldId="469"/>
            <ac:inkMk id="40" creationId="{67191BAC-5C45-FC69-262C-2BF8F1F779B3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40" creationId="{81FEAB47-41E2-A675-E787-60DFDA17873D}"/>
          </ac:inkMkLst>
        </pc:inkChg>
        <pc:inkChg chg="add">
          <ac:chgData name="Tim Cook" userId="d1c7cfb340f2c7ab" providerId="LiveId" clId="{5D615F76-CA9C-4BC0-825C-D8AAB65CC736}" dt="2023-03-26T23:49:02.609" v="661" actId="9405"/>
          <ac:inkMkLst>
            <pc:docMk/>
            <pc:sldMk cId="937315450" sldId="469"/>
            <ac:inkMk id="41" creationId="{8B6E83C6-E82D-72EB-4E52-FE28E7ED81FF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2" creationId="{A4EC69AB-6EE9-8F97-8169-2C6C9E14A109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3" creationId="{3DBC406D-2C4A-A7F2-E26E-0F4F503DBA50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4" creationId="{E81B2FB3-E146-CE0C-8BBD-DEB77ACE179C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5" creationId="{412A41D1-8309-69E5-D364-C37CA1C38C45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6" creationId="{F9CECD10-3869-9AE1-AB6E-99F94A9B6D15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7" creationId="{A951289D-287E-EC1F-E954-4ACE768335DE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8" creationId="{ACBA3278-355A-5F34-5AB5-BC1B5AC3B171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9" creationId="{37E7EC71-D9DB-BB9E-1A84-AAAA9DCFC1F9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50" creationId="{F99A20DB-9BF0-18AC-0908-7912DBBC0B4A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51" creationId="{D82F4F41-1843-3362-7B9F-A0A6431E2C71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52" creationId="{79FED3C3-02EA-E071-8B96-557058DB4742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5" creationId="{4F371CA1-327D-51A4-29EB-E0255FD66FFD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6" creationId="{26E4BBA4-D366-540A-623C-77011AE9DBF7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7" creationId="{5A8754A6-52AC-8E86-27AA-D9D386888710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8" creationId="{EEDAE10B-2306-3A73-C3B5-E2B6E4C6C2D1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9" creationId="{056C33A1-9673-5714-8572-EEBF66963604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0" creationId="{2E13A528-C049-C347-E3E6-A78223CC98E0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1" creationId="{BD5B8FBB-D176-87BB-5334-F8D4A3D5A88D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2" creationId="{1B643E44-CE33-486B-979F-B591F316633B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3" creationId="{1D5E7822-0A14-DBF7-6364-8FE950058E23}"/>
          </ac:inkMkLst>
        </pc:inkChg>
        <pc:inkChg chg="add mod">
          <ac:chgData name="Tim Cook" userId="d1c7cfb340f2c7ab" providerId="LiveId" clId="{5D615F76-CA9C-4BC0-825C-D8AAB65CC736}" dt="2023-03-26T23:49:17.629" v="687"/>
          <ac:inkMkLst>
            <pc:docMk/>
            <pc:sldMk cId="937315450" sldId="469"/>
            <ac:inkMk id="65" creationId="{57859D8E-A482-EEAE-BC97-A1C9CC2534C8}"/>
          </ac:inkMkLst>
        </pc:inkChg>
        <pc:inkChg chg="add mod">
          <ac:chgData name="Tim Cook" userId="d1c7cfb340f2c7ab" providerId="LiveId" clId="{5D615F76-CA9C-4BC0-825C-D8AAB65CC736}" dt="2023-03-26T23:49:17.629" v="687"/>
          <ac:inkMkLst>
            <pc:docMk/>
            <pc:sldMk cId="937315450" sldId="469"/>
            <ac:inkMk id="66" creationId="{8462FFCD-342B-965B-7E0E-95E504929657}"/>
          </ac:inkMkLst>
        </pc:inkChg>
        <pc:inkChg chg="add mod">
          <ac:chgData name="Tim Cook" userId="d1c7cfb340f2c7ab" providerId="LiveId" clId="{5D615F76-CA9C-4BC0-825C-D8AAB65CC736}" dt="2023-03-26T23:49:17.629" v="687"/>
          <ac:inkMkLst>
            <pc:docMk/>
            <pc:sldMk cId="937315450" sldId="469"/>
            <ac:inkMk id="67" creationId="{80B81459-A95F-52FC-79FE-855ACB882B95}"/>
          </ac:inkMkLst>
        </pc:inkChg>
        <pc:inkChg chg="add del">
          <ac:chgData name="Tim Cook" userId="d1c7cfb340f2c7ab" providerId="LiveId" clId="{5D615F76-CA9C-4BC0-825C-D8AAB65CC736}" dt="2023-03-26T23:49:19.688" v="692"/>
          <ac:inkMkLst>
            <pc:docMk/>
            <pc:sldMk cId="937315450" sldId="469"/>
            <ac:inkMk id="69" creationId="{0602996F-45DD-91E5-0BD0-090C7808C16C}"/>
          </ac:inkMkLst>
        </pc:inkChg>
        <pc:inkChg chg="add del mod">
          <ac:chgData name="Tim Cook" userId="d1c7cfb340f2c7ab" providerId="LiveId" clId="{5D615F76-CA9C-4BC0-825C-D8AAB65CC736}" dt="2023-03-26T23:51:34.287" v="762"/>
          <ac:inkMkLst>
            <pc:docMk/>
            <pc:sldMk cId="937315450" sldId="469"/>
            <ac:inkMk id="69" creationId="{36E9487F-D3BE-B714-162B-E1B3C6D685E1}"/>
          </ac:inkMkLst>
        </pc:inkChg>
        <pc:inkChg chg="add del mod">
          <ac:chgData name="Tim Cook" userId="d1c7cfb340f2c7ab" providerId="LiveId" clId="{5D615F76-CA9C-4BC0-825C-D8AAB65CC736}" dt="2023-03-26T23:55:28.743" v="903"/>
          <ac:inkMkLst>
            <pc:docMk/>
            <pc:sldMk cId="937315450" sldId="469"/>
            <ac:inkMk id="69" creationId="{ADE8FBE4-7FD2-422F-7E66-38363185F8B8}"/>
          </ac:inkMkLst>
        </pc:inkChg>
        <pc:inkChg chg="add del">
          <ac:chgData name="Tim Cook" userId="d1c7cfb340f2c7ab" providerId="LiveId" clId="{5D615F76-CA9C-4BC0-825C-D8AAB65CC736}" dt="2023-03-26T23:49:21.069" v="693"/>
          <ac:inkMkLst>
            <pc:docMk/>
            <pc:sldMk cId="937315450" sldId="469"/>
            <ac:inkMk id="70" creationId="{99ACE7ED-EA6F-F64D-1C5A-817878E70165}"/>
          </ac:inkMkLst>
        </pc:inkChg>
        <pc:inkChg chg="add del mod">
          <ac:chgData name="Tim Cook" userId="d1c7cfb340f2c7ab" providerId="LiveId" clId="{5D615F76-CA9C-4BC0-825C-D8AAB65CC736}" dt="2023-03-26T23:51:35.960" v="764"/>
          <ac:inkMkLst>
            <pc:docMk/>
            <pc:sldMk cId="937315450" sldId="469"/>
            <ac:inkMk id="70" creationId="{B17041E3-4DFB-8DC2-4BB5-B8DF6B99F1A1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70" creationId="{C42F962B-4F6E-D5D0-8C2A-5193FA3A4980}"/>
          </ac:inkMkLst>
        </pc:inkChg>
        <pc:inkChg chg="add del">
          <ac:chgData name="Tim Cook" userId="d1c7cfb340f2c7ab" providerId="LiveId" clId="{5D615F76-CA9C-4BC0-825C-D8AAB65CC736}" dt="2023-03-26T23:49:19.688" v="691"/>
          <ac:inkMkLst>
            <pc:docMk/>
            <pc:sldMk cId="937315450" sldId="469"/>
            <ac:inkMk id="71" creationId="{7920F7F2-D8E1-E0B8-B1AF-F89B5E82C8AF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2" creationId="{61BCBC23-7D69-F2BA-4B5A-E36657A30DCB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3" creationId="{8A48B156-42FF-C881-B4C7-4603BA511AC2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4" creationId="{57CB2A49-0DAA-09AC-CF08-CACA8E887863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5" creationId="{4843F1BB-96B0-9A59-4333-70BEF240CDC8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77" creationId="{959B282A-65A8-76FF-FB29-AB91710B8B17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78" creationId="{C9CFD3A2-FC0C-1755-A0AE-6B88BADDB33D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79" creationId="{A5500F48-4F82-D963-AB45-3FF8E94CE4D1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0" creationId="{B4782C87-90D8-4F0C-BA08-AF6626A4C61C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1" creationId="{AD06ED43-FDB3-A64F-6C80-4B9A91648301}"/>
          </ac:inkMkLst>
        </pc:inkChg>
        <pc:inkChg chg="add">
          <ac:chgData name="Tim Cook" userId="d1c7cfb340f2c7ab" providerId="LiveId" clId="{5D615F76-CA9C-4BC0-825C-D8AAB65CC736}" dt="2023-03-26T23:52:29.682" v="785" actId="9405"/>
          <ac:inkMkLst>
            <pc:docMk/>
            <pc:sldMk cId="937315450" sldId="469"/>
            <ac:inkMk id="82" creationId="{7842648E-AF63-FDC0-CA3E-4F545FA3D0BD}"/>
          </ac:inkMkLst>
        </pc:inkChg>
        <pc:inkChg chg="add del mod">
          <ac:chgData name="Tim Cook" userId="d1c7cfb340f2c7ab" providerId="LiveId" clId="{5D615F76-CA9C-4BC0-825C-D8AAB65CC736}" dt="2023-03-26T23:52:02.378" v="777"/>
          <ac:inkMkLst>
            <pc:docMk/>
            <pc:sldMk cId="937315450" sldId="469"/>
            <ac:inkMk id="82" creationId="{99BDA6F1-0946-4182-AEF7-81173DA7A557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3" creationId="{907FA394-9181-1119-C329-A58587BA5FAA}"/>
          </ac:inkMkLst>
        </pc:inkChg>
        <pc:inkChg chg="add">
          <ac:chgData name="Tim Cook" userId="d1c7cfb340f2c7ab" providerId="LiveId" clId="{5D615F76-CA9C-4BC0-825C-D8AAB65CC736}" dt="2023-03-26T23:52:36.069" v="789" actId="9405"/>
          <ac:inkMkLst>
            <pc:docMk/>
            <pc:sldMk cId="937315450" sldId="469"/>
            <ac:inkMk id="84" creationId="{0BCCAEBC-E068-868D-B2E6-D21F1411A30C}"/>
          </ac:inkMkLst>
        </pc:inkChg>
        <pc:inkChg chg="add del mod">
          <ac:chgData name="Tim Cook" userId="d1c7cfb340f2c7ab" providerId="LiveId" clId="{5D615F76-CA9C-4BC0-825C-D8AAB65CC736}" dt="2023-03-26T23:51:33.600" v="759"/>
          <ac:inkMkLst>
            <pc:docMk/>
            <pc:sldMk cId="937315450" sldId="469"/>
            <ac:inkMk id="84" creationId="{2EB6769C-10FD-3ED5-3D60-0634B40881A0}"/>
          </ac:inkMkLst>
        </pc:inkChg>
        <pc:inkChg chg="add del mod">
          <ac:chgData name="Tim Cook" userId="d1c7cfb340f2c7ab" providerId="LiveId" clId="{5D615F76-CA9C-4BC0-825C-D8AAB65CC736}" dt="2023-03-26T23:49:45.213" v="708"/>
          <ac:inkMkLst>
            <pc:docMk/>
            <pc:sldMk cId="937315450" sldId="469"/>
            <ac:inkMk id="84" creationId="{59CE5C4D-461F-F9EF-1837-9CA4595074F1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6" creationId="{52196C30-B8BE-8704-BA99-409F3779FC6E}"/>
          </ac:inkMkLst>
        </pc:inkChg>
        <pc:inkChg chg="add del mod">
          <ac:chgData name="Tim Cook" userId="d1c7cfb340f2c7ab" providerId="LiveId" clId="{5D615F76-CA9C-4BC0-825C-D8AAB65CC736}" dt="2023-03-26T23:49:52.878" v="720"/>
          <ac:inkMkLst>
            <pc:docMk/>
            <pc:sldMk cId="937315450" sldId="469"/>
            <ac:inkMk id="87" creationId="{2CE8F0BC-BF3A-24B2-4C2E-3B6C3EB09E27}"/>
          </ac:inkMkLst>
        </pc:inkChg>
        <pc:inkChg chg="add del">
          <ac:chgData name="Tim Cook" userId="d1c7cfb340f2c7ab" providerId="LiveId" clId="{5D615F76-CA9C-4BC0-825C-D8AAB65CC736}" dt="2023-03-26T23:50:32.366" v="742"/>
          <ac:inkMkLst>
            <pc:docMk/>
            <pc:sldMk cId="937315450" sldId="469"/>
            <ac:inkMk id="87" creationId="{6E74FD67-A934-BFFC-8017-EB183F3DA1F4}"/>
          </ac:inkMkLst>
        </pc:inkChg>
        <pc:inkChg chg="add mod">
          <ac:chgData name="Tim Cook" userId="d1c7cfb340f2c7ab" providerId="LiveId" clId="{5D615F76-CA9C-4BC0-825C-D8AAB65CC736}" dt="2023-03-26T23:52:33.646" v="788"/>
          <ac:inkMkLst>
            <pc:docMk/>
            <pc:sldMk cId="937315450" sldId="469"/>
            <ac:inkMk id="87" creationId="{90443C65-9FA7-4249-4654-B0E772DF7AF4}"/>
          </ac:inkMkLst>
        </pc:inkChg>
        <pc:inkChg chg="add del mod">
          <ac:chgData name="Tim Cook" userId="d1c7cfb340f2c7ab" providerId="LiveId" clId="{5D615F76-CA9C-4BC0-825C-D8AAB65CC736}" dt="2023-03-26T23:49:53.268" v="722"/>
          <ac:inkMkLst>
            <pc:docMk/>
            <pc:sldMk cId="937315450" sldId="469"/>
            <ac:inkMk id="88" creationId="{CC919F34-113B-6C7A-4CB2-B499F0F4FA72}"/>
          </ac:inkMkLst>
        </pc:inkChg>
        <pc:inkChg chg="add del mod">
          <ac:chgData name="Tim Cook" userId="d1c7cfb340f2c7ab" providerId="LiveId" clId="{5D615F76-CA9C-4BC0-825C-D8AAB65CC736}" dt="2023-03-26T23:52:31.078" v="786"/>
          <ac:inkMkLst>
            <pc:docMk/>
            <pc:sldMk cId="937315450" sldId="469"/>
            <ac:inkMk id="88" creationId="{F079A76A-6869-3AB1-E24F-CD79C3C65A6F}"/>
          </ac:inkMkLst>
        </pc:inkChg>
        <pc:inkChg chg="add del mod">
          <ac:chgData name="Tim Cook" userId="d1c7cfb340f2c7ab" providerId="LiveId" clId="{5D615F76-CA9C-4BC0-825C-D8AAB65CC736}" dt="2023-03-26T23:49:52.878" v="719"/>
          <ac:inkMkLst>
            <pc:docMk/>
            <pc:sldMk cId="937315450" sldId="469"/>
            <ac:inkMk id="89" creationId="{1D7D2FDC-29E6-A6E7-5E3B-059DB2E926AF}"/>
          </ac:inkMkLst>
        </pc:inkChg>
        <pc:inkChg chg="add del mod">
          <ac:chgData name="Tim Cook" userId="d1c7cfb340f2c7ab" providerId="LiveId" clId="{5D615F76-CA9C-4BC0-825C-D8AAB65CC736}" dt="2023-03-26T23:51:33.600" v="760"/>
          <ac:inkMkLst>
            <pc:docMk/>
            <pc:sldMk cId="937315450" sldId="469"/>
            <ac:inkMk id="89" creationId="{4414450C-6A2B-9E6A-DA1A-D7A56A5C718F}"/>
          </ac:inkMkLst>
        </pc:inkChg>
        <pc:inkChg chg="add">
          <ac:chgData name="Tim Cook" userId="d1c7cfb340f2c7ab" providerId="LiveId" clId="{5D615F76-CA9C-4BC0-825C-D8AAB65CC736}" dt="2023-03-26T23:52:39.074" v="790" actId="9405"/>
          <ac:inkMkLst>
            <pc:docMk/>
            <pc:sldMk cId="937315450" sldId="469"/>
            <ac:inkMk id="89" creationId="{9DA2A606-D6FD-EBCB-CCFA-B7DAFCE72F8C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0" creationId="{6D59B3FD-77BD-7A41-CEB8-E29090FB2D08}"/>
          </ac:inkMkLst>
        </pc:inkChg>
        <pc:inkChg chg="add del mod">
          <ac:chgData name="Tim Cook" userId="d1c7cfb340f2c7ab" providerId="LiveId" clId="{5D615F76-CA9C-4BC0-825C-D8AAB65CC736}" dt="2023-03-26T23:49:52.878" v="721"/>
          <ac:inkMkLst>
            <pc:docMk/>
            <pc:sldMk cId="937315450" sldId="469"/>
            <ac:inkMk id="90" creationId="{B0073DF3-BD33-F809-AB6C-97D4E34E8581}"/>
          </ac:inkMkLst>
        </pc:inkChg>
        <pc:inkChg chg="add del mod">
          <ac:chgData name="Tim Cook" userId="d1c7cfb340f2c7ab" providerId="LiveId" clId="{5D615F76-CA9C-4BC0-825C-D8AAB65CC736}" dt="2023-03-26T23:51:33.584" v="756"/>
          <ac:inkMkLst>
            <pc:docMk/>
            <pc:sldMk cId="937315450" sldId="469"/>
            <ac:inkMk id="90" creationId="{B9E6C945-03AD-8F0C-2DF3-1D2D785F74B5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0" creationId="{FBA79244-1B3F-5950-84E0-90F93566DCA6}"/>
          </ac:inkMkLst>
        </pc:inkChg>
        <pc:inkChg chg="add del mod">
          <ac:chgData name="Tim Cook" userId="d1c7cfb340f2c7ab" providerId="LiveId" clId="{5D615F76-CA9C-4BC0-825C-D8AAB65CC736}" dt="2023-03-26T23:49:52.878" v="717"/>
          <ac:inkMkLst>
            <pc:docMk/>
            <pc:sldMk cId="937315450" sldId="469"/>
            <ac:inkMk id="91" creationId="{3A9B269F-F878-3406-E542-91D35A4F1B44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1" creationId="{49973906-EECC-44F0-5CEE-D2D412DBB982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1" creationId="{A3C7A8C8-CD5B-99A8-70F2-E4A5A8591E1F}"/>
          </ac:inkMkLst>
        </pc:inkChg>
        <pc:inkChg chg="add del mod">
          <ac:chgData name="Tim Cook" userId="d1c7cfb340f2c7ab" providerId="LiveId" clId="{5D615F76-CA9C-4BC0-825C-D8AAB65CC736}" dt="2023-03-26T23:51:33.584" v="758"/>
          <ac:inkMkLst>
            <pc:docMk/>
            <pc:sldMk cId="937315450" sldId="469"/>
            <ac:inkMk id="91" creationId="{E6E716D2-CB8A-BBB6-AE06-B19D6FB40C4A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2" creationId="{2D9620E7-A3A9-072D-A8B2-E42A7691D40A}"/>
          </ac:inkMkLst>
        </pc:inkChg>
        <pc:inkChg chg="add del mod">
          <ac:chgData name="Tim Cook" userId="d1c7cfb340f2c7ab" providerId="LiveId" clId="{5D615F76-CA9C-4BC0-825C-D8AAB65CC736}" dt="2023-03-26T23:49:52.878" v="718"/>
          <ac:inkMkLst>
            <pc:docMk/>
            <pc:sldMk cId="937315450" sldId="469"/>
            <ac:inkMk id="92" creationId="{4A1E815A-DC67-9057-E24B-305EF13887D8}"/>
          </ac:inkMkLst>
        </pc:inkChg>
        <pc:inkChg chg="add del mod">
          <ac:chgData name="Tim Cook" userId="d1c7cfb340f2c7ab" providerId="LiveId" clId="{5D615F76-CA9C-4BC0-825C-D8AAB65CC736}" dt="2023-03-26T23:51:33.584" v="757"/>
          <ac:inkMkLst>
            <pc:docMk/>
            <pc:sldMk cId="937315450" sldId="469"/>
            <ac:inkMk id="92" creationId="{834A5ECB-39B6-C88A-ACB7-F306BC594473}"/>
          </ac:inkMkLst>
        </pc:inkChg>
        <pc:inkChg chg="add del mod">
          <ac:chgData name="Tim Cook" userId="d1c7cfb340f2c7ab" providerId="LiveId" clId="{5D615F76-CA9C-4BC0-825C-D8AAB65CC736}" dt="2023-03-26T23:52:33.646" v="787"/>
          <ac:inkMkLst>
            <pc:docMk/>
            <pc:sldMk cId="937315450" sldId="469"/>
            <ac:inkMk id="93" creationId="{40CBF8E1-A868-1C39-7DF7-83979907D6FE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3" creationId="{9EFC8478-AAAC-25B1-0FBA-0DFE14F9CC67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4" creationId="{F0D0BE2B-44C3-84BF-710D-DF6DBD72B6D0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5" creationId="{2DFB14F2-0ABF-32F7-6154-5E5CA64D8969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6" creationId="{311BD55A-7787-7C64-268B-7CA4CF5C50CD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6" creationId="{6C6D9FD0-915C-60EB-C175-1DE1557888C2}"/>
          </ac:inkMkLst>
        </pc:inkChg>
        <pc:inkChg chg="add del mod">
          <ac:chgData name="Tim Cook" userId="d1c7cfb340f2c7ab" providerId="LiveId" clId="{5D615F76-CA9C-4BC0-825C-D8AAB65CC736}" dt="2023-03-26T23:52:02.378" v="776"/>
          <ac:inkMkLst>
            <pc:docMk/>
            <pc:sldMk cId="937315450" sldId="469"/>
            <ac:inkMk id="96" creationId="{FD3EB555-6D34-6BE2-01E3-660D464E2BF6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7" creationId="{6C537113-DE05-C701-5356-741D9CD774BD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8" creationId="{BA4622E3-8B3F-A84C-3DE5-A316E6EFAAC1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9" creationId="{298C7634-0050-337C-C058-521882185702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100" creationId="{6B44E6ED-B3BD-ACD7-AB0D-579681FF5308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2" creationId="{28A43DA3-CCC7-14EE-654E-52BABC13490A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2" creationId="{920F1CFE-BDDD-9D73-8DCF-856DF05B5034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3" creationId="{342FCBE3-F817-6E9A-286C-F0E056D723FB}"/>
          </ac:inkMkLst>
        </pc:inkChg>
        <pc:inkChg chg="add del mod">
          <ac:chgData name="Tim Cook" userId="d1c7cfb340f2c7ab" providerId="LiveId" clId="{5D615F76-CA9C-4BC0-825C-D8AAB65CC736}" dt="2023-03-26T23:51:37.938" v="765"/>
          <ac:inkMkLst>
            <pc:docMk/>
            <pc:sldMk cId="937315450" sldId="469"/>
            <ac:inkMk id="103" creationId="{7C09E6E8-8AF0-F314-8B3F-F4B6F2C1A442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3" creationId="{8D847E4A-52A3-A0A8-F2C8-CC90029650A5}"/>
          </ac:inkMkLst>
        </pc:inkChg>
        <pc:inkChg chg="add del mod">
          <ac:chgData name="Tim Cook" userId="d1c7cfb340f2c7ab" providerId="LiveId" clId="{5D615F76-CA9C-4BC0-825C-D8AAB65CC736}" dt="2023-03-26T23:51:41.673" v="767"/>
          <ac:inkMkLst>
            <pc:docMk/>
            <pc:sldMk cId="937315450" sldId="469"/>
            <ac:inkMk id="104" creationId="{3FCE6566-5B9A-833B-A5C3-856E2CCD67EC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4" creationId="{AB6196BE-585B-BA38-E765-1E6D60E475C0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4" creationId="{F9160503-F551-F8D4-11B6-2B24C7730509}"/>
          </ac:inkMkLst>
        </pc:inkChg>
        <pc:inkChg chg="add del mod">
          <ac:chgData name="Tim Cook" userId="d1c7cfb340f2c7ab" providerId="LiveId" clId="{5D615F76-CA9C-4BC0-825C-D8AAB65CC736}" dt="2023-03-26T23:51:39.772" v="766"/>
          <ac:inkMkLst>
            <pc:docMk/>
            <pc:sldMk cId="937315450" sldId="469"/>
            <ac:inkMk id="105" creationId="{7803F628-B959-EC04-BA97-1B7BBFDE71C9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5" creationId="{BECE3F49-145B-9150-C84C-4E4FAC901668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5" creationId="{E1C4A84C-3340-923E-77BE-029D485B96E2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6" creationId="{455CFFE4-E178-D975-685A-7719AF2ED059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6" creationId="{B1F8A8A5-A71B-E57D-9C30-811AB8614B2B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7" creationId="{38D30805-E7CA-DE6C-D9B8-9135C2AEE6DA}"/>
          </ac:inkMkLst>
        </pc:inkChg>
        <pc:inkChg chg="add">
          <ac:chgData name="Tim Cook" userId="d1c7cfb340f2c7ab" providerId="LiveId" clId="{5D615F76-CA9C-4BC0-825C-D8AAB65CC736}" dt="2023-03-26T23:51:06.375" v="755" actId="9405"/>
          <ac:inkMkLst>
            <pc:docMk/>
            <pc:sldMk cId="937315450" sldId="469"/>
            <ac:inkMk id="107" creationId="{74E4C618-0FE5-3916-4DD3-5C3D7462629E}"/>
          </ac:inkMkLst>
        </pc:inkChg>
        <pc:inkChg chg="add del mod">
          <ac:chgData name="Tim Cook" userId="d1c7cfb340f2c7ab" providerId="LiveId" clId="{5D615F76-CA9C-4BC0-825C-D8AAB65CC736}" dt="2023-03-26T23:55:37.005" v="916"/>
          <ac:inkMkLst>
            <pc:docMk/>
            <pc:sldMk cId="937315450" sldId="469"/>
            <ac:inkMk id="108" creationId="{76737E6E-72DB-AA08-7DA3-A5F37EDB4821}"/>
          </ac:inkMkLst>
        </pc:inkChg>
        <pc:inkChg chg="add del mod">
          <ac:chgData name="Tim Cook" userId="d1c7cfb340f2c7ab" providerId="LiveId" clId="{5D615F76-CA9C-4BC0-825C-D8AAB65CC736}" dt="2023-03-26T23:52:33.646" v="788"/>
          <ac:inkMkLst>
            <pc:docMk/>
            <pc:sldMk cId="937315450" sldId="469"/>
            <ac:inkMk id="108" creationId="{F8933797-BC66-9001-7A7A-901135BBE905}"/>
          </ac:inkMkLst>
        </pc:inkChg>
        <pc:inkChg chg="add del mod">
          <ac:chgData name="Tim Cook" userId="d1c7cfb340f2c7ab" providerId="LiveId" clId="{5D615F76-CA9C-4BC0-825C-D8AAB65CC736}" dt="2023-03-26T23:55:37.005" v="925"/>
          <ac:inkMkLst>
            <pc:docMk/>
            <pc:sldMk cId="937315450" sldId="469"/>
            <ac:inkMk id="109" creationId="{23DA7038-2FD8-741B-95D0-4A93BC03DF27}"/>
          </ac:inkMkLst>
        </pc:inkChg>
        <pc:inkChg chg="add del mod">
          <ac:chgData name="Tim Cook" userId="d1c7cfb340f2c7ab" providerId="LiveId" clId="{5D615F76-CA9C-4BC0-825C-D8AAB65CC736}" dt="2023-03-26T23:55:37.005" v="922"/>
          <ac:inkMkLst>
            <pc:docMk/>
            <pc:sldMk cId="937315450" sldId="469"/>
            <ac:inkMk id="110" creationId="{1E9D66B5-F981-EE78-B76E-294F38C69327}"/>
          </ac:inkMkLst>
        </pc:inkChg>
        <pc:inkChg chg="add del">
          <ac:chgData name="Tim Cook" userId="d1c7cfb340f2c7ab" providerId="LiveId" clId="{5D615F76-CA9C-4BC0-825C-D8AAB65CC736}" dt="2023-03-26T23:52:18.629" v="778"/>
          <ac:inkMkLst>
            <pc:docMk/>
            <pc:sldMk cId="937315450" sldId="469"/>
            <ac:inkMk id="110" creationId="{EE99D930-1E2D-F0C9-7AFB-22BCD69137E4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1" creationId="{4990E61A-2933-BB37-DA76-8D76C95F9D77}"/>
          </ac:inkMkLst>
        </pc:inkChg>
        <pc:inkChg chg="add del mod">
          <ac:chgData name="Tim Cook" userId="d1c7cfb340f2c7ab" providerId="LiveId" clId="{5D615F76-CA9C-4BC0-825C-D8AAB65CC736}" dt="2023-03-26T23:55:37.005" v="918"/>
          <ac:inkMkLst>
            <pc:docMk/>
            <pc:sldMk cId="937315450" sldId="469"/>
            <ac:inkMk id="111" creationId="{EC6E6874-C684-4AD8-918E-329B144527E5}"/>
          </ac:inkMkLst>
        </pc:inkChg>
        <pc:inkChg chg="add del mod">
          <ac:chgData name="Tim Cook" userId="d1c7cfb340f2c7ab" providerId="LiveId" clId="{5D615F76-CA9C-4BC0-825C-D8AAB65CC736}" dt="2023-03-26T23:55:37.005" v="921"/>
          <ac:inkMkLst>
            <pc:docMk/>
            <pc:sldMk cId="937315450" sldId="469"/>
            <ac:inkMk id="112" creationId="{63F33CCD-2DD2-29E8-5B44-BA414130DD15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2" creationId="{97C72395-504E-9968-CA38-DF2440028E7A}"/>
          </ac:inkMkLst>
        </pc:inkChg>
        <pc:inkChg chg="add del mod">
          <ac:chgData name="Tim Cook" userId="d1c7cfb340f2c7ab" providerId="LiveId" clId="{5D615F76-CA9C-4BC0-825C-D8AAB65CC736}" dt="2023-03-26T23:55:37.005" v="924"/>
          <ac:inkMkLst>
            <pc:docMk/>
            <pc:sldMk cId="937315450" sldId="469"/>
            <ac:inkMk id="113" creationId="{294C038C-1408-048E-0B33-D5EBC6AC2302}"/>
          </ac:inkMkLst>
        </pc:inkChg>
        <pc:inkChg chg="add del mod">
          <ac:chgData name="Tim Cook" userId="d1c7cfb340f2c7ab" providerId="LiveId" clId="{5D615F76-CA9C-4BC0-825C-D8AAB65CC736}" dt="2023-03-26T23:55:37.005" v="923"/>
          <ac:inkMkLst>
            <pc:docMk/>
            <pc:sldMk cId="937315450" sldId="469"/>
            <ac:inkMk id="114" creationId="{4005E456-9F7E-A738-94C6-1B08E4360ADE}"/>
          </ac:inkMkLst>
        </pc:inkChg>
        <pc:inkChg chg="add del mod">
          <ac:chgData name="Tim Cook" userId="d1c7cfb340f2c7ab" providerId="LiveId" clId="{5D615F76-CA9C-4BC0-825C-D8AAB65CC736}" dt="2023-03-26T23:55:37.005" v="919"/>
          <ac:inkMkLst>
            <pc:docMk/>
            <pc:sldMk cId="937315450" sldId="469"/>
            <ac:inkMk id="115" creationId="{3CF53CE4-F79F-1DBF-FC2F-FC9476982501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5" creationId="{8314615D-6BF7-DCBD-4BEC-31C5F2AA9208}"/>
          </ac:inkMkLst>
        </pc:inkChg>
        <pc:inkChg chg="add del mod">
          <ac:chgData name="Tim Cook" userId="d1c7cfb340f2c7ab" providerId="LiveId" clId="{5D615F76-CA9C-4BC0-825C-D8AAB65CC736}" dt="2023-03-26T23:55:37.005" v="920"/>
          <ac:inkMkLst>
            <pc:docMk/>
            <pc:sldMk cId="937315450" sldId="469"/>
            <ac:inkMk id="116" creationId="{0FF20AD2-F16C-1847-724A-F76D0C6D86D7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6" creationId="{B7614994-A3B3-6899-814A-7E302460601F}"/>
          </ac:inkMkLst>
        </pc:inkChg>
        <pc:inkChg chg="add del mod">
          <ac:chgData name="Tim Cook" userId="d1c7cfb340f2c7ab" providerId="LiveId" clId="{5D615F76-CA9C-4BC0-825C-D8AAB65CC736}" dt="2023-03-26T23:55:37.005" v="917"/>
          <ac:inkMkLst>
            <pc:docMk/>
            <pc:sldMk cId="937315450" sldId="469"/>
            <ac:inkMk id="117" creationId="{BB98C0E0-7E56-57E6-1763-36F72A9D5591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7" creationId="{CA646186-A601-976D-6F5C-F1932B549657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8" creationId="{9D95B8BF-3966-96BB-04A2-5A79747030F0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9" creationId="{B5031542-F87E-09CB-EE1F-80A3D894D5AA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120" creationId="{131981FE-EB61-9308-70AC-4DAAE37ADE58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0" creationId="{A1DAB743-0C3E-CCCF-8F59-F92A99984222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1" creationId="{988195B9-6C6E-A5CE-4A72-C164208BB646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2" creationId="{5E47CE28-836C-74DE-707C-C7A28A3B4A62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2" creationId="{7CE13334-BEFA-1331-A79E-B7BEAB37C129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3" creationId="{73C0984F-0E50-D5E6-612C-800A6B0F9F7F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3" creationId="{C17974DB-F92A-0325-F907-6E4ABFF12855}"/>
          </ac:inkMkLst>
        </pc:inkChg>
        <pc:inkChg chg="add del mod">
          <ac:chgData name="Tim Cook" userId="d1c7cfb340f2c7ab" providerId="LiveId" clId="{5D615F76-CA9C-4BC0-825C-D8AAB65CC736}" dt="2023-03-26T23:53:52.330" v="841"/>
          <ac:inkMkLst>
            <pc:docMk/>
            <pc:sldMk cId="937315450" sldId="469"/>
            <ac:inkMk id="124" creationId="{50199A5A-0458-B792-A497-8D4396803858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4" creationId="{60BA4DD5-EE3B-9B2F-D488-59EF2468A8AF}"/>
          </ac:inkMkLst>
        </pc:inkChg>
        <pc:inkChg chg="add del mod">
          <ac:chgData name="Tim Cook" userId="d1c7cfb340f2c7ab" providerId="LiveId" clId="{5D615F76-CA9C-4BC0-825C-D8AAB65CC736}" dt="2023-03-26T23:53:52.330" v="840"/>
          <ac:inkMkLst>
            <pc:docMk/>
            <pc:sldMk cId="937315450" sldId="469"/>
            <ac:inkMk id="125" creationId="{0F1E080B-3042-9C63-8E06-AE2C9A6981B8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5" creationId="{CA8F5862-B707-4E8C-0CD1-178CCA5ED4F6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6" creationId="{CBB08A53-B85D-D79B-44A0-2AC548DE8391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7" creationId="{BD1BC334-19B0-B1B1-0258-60001FFBE794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8" creationId="{176B2639-EE4B-636B-F02D-272D842B2A40}"/>
          </ac:inkMkLst>
        </pc:inkChg>
        <pc:inkChg chg="add del">
          <ac:chgData name="Tim Cook" userId="d1c7cfb340f2c7ab" providerId="LiveId" clId="{5D615F76-CA9C-4BC0-825C-D8AAB65CC736}" dt="2023-03-26T23:53:03.307" v="822"/>
          <ac:inkMkLst>
            <pc:docMk/>
            <pc:sldMk cId="937315450" sldId="469"/>
            <ac:inkMk id="128" creationId="{F2F80AD8-4746-40AC-B364-4C84FDEA555B}"/>
          </ac:inkMkLst>
        </pc:inkChg>
        <pc:inkChg chg="add del">
          <ac:chgData name="Tim Cook" userId="d1c7cfb340f2c7ab" providerId="LiveId" clId="{5D615F76-CA9C-4BC0-825C-D8AAB65CC736}" dt="2023-03-26T23:53:03.307" v="824"/>
          <ac:inkMkLst>
            <pc:docMk/>
            <pc:sldMk cId="937315450" sldId="469"/>
            <ac:inkMk id="129" creationId="{37549857-5441-8DB7-14D1-D045FF0E4013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9" creationId="{9264937D-62DA-C847-300B-EC7024EDA65B}"/>
          </ac:inkMkLst>
        </pc:inkChg>
        <pc:inkChg chg="add del">
          <ac:chgData name="Tim Cook" userId="d1c7cfb340f2c7ab" providerId="LiveId" clId="{5D615F76-CA9C-4BC0-825C-D8AAB65CC736}" dt="2023-03-26T23:53:03.307" v="823"/>
          <ac:inkMkLst>
            <pc:docMk/>
            <pc:sldMk cId="937315450" sldId="469"/>
            <ac:inkMk id="130" creationId="{40DD7969-5863-B6DE-F7CB-FAB47C2C0EA6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0" creationId="{FC7B1B52-C886-FE55-483F-F9DD6D6D9997}"/>
          </ac:inkMkLst>
        </pc:inkChg>
        <pc:inkChg chg="add del mod">
          <ac:chgData name="Tim Cook" userId="d1c7cfb340f2c7ab" providerId="LiveId" clId="{5D615F76-CA9C-4BC0-825C-D8AAB65CC736}" dt="2023-03-26T23:53:52.330" v="844"/>
          <ac:inkMkLst>
            <pc:docMk/>
            <pc:sldMk cId="937315450" sldId="469"/>
            <ac:inkMk id="131" creationId="{94B96716-8238-5D2F-700C-A1071EB5F1C3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1" creationId="{B1E0554D-117C-47A6-D6C9-B61AC27BD157}"/>
          </ac:inkMkLst>
        </pc:inkChg>
        <pc:inkChg chg="add del mod">
          <ac:chgData name="Tim Cook" userId="d1c7cfb340f2c7ab" providerId="LiveId" clId="{5D615F76-CA9C-4BC0-825C-D8AAB65CC736}" dt="2023-03-26T23:53:52.330" v="837"/>
          <ac:inkMkLst>
            <pc:docMk/>
            <pc:sldMk cId="937315450" sldId="469"/>
            <ac:inkMk id="132" creationId="{80451D0A-0B3D-C825-2B73-E7C485D06A07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2" creationId="{F41669F3-10BA-4C42-4A2E-18A4EF9D4E41}"/>
          </ac:inkMkLst>
        </pc:inkChg>
        <pc:inkChg chg="add del">
          <ac:chgData name="Tim Cook" userId="d1c7cfb340f2c7ab" providerId="LiveId" clId="{5D615F76-CA9C-4BC0-825C-D8AAB65CC736}" dt="2023-03-26T23:55:48.543" v="939"/>
          <ac:inkMkLst>
            <pc:docMk/>
            <pc:sldMk cId="937315450" sldId="469"/>
            <ac:inkMk id="133" creationId="{3211C234-60D3-BCE2-F7B2-2211646F02B5}"/>
          </ac:inkMkLst>
        </pc:inkChg>
        <pc:inkChg chg="add del mod">
          <ac:chgData name="Tim Cook" userId="d1c7cfb340f2c7ab" providerId="LiveId" clId="{5D615F76-CA9C-4BC0-825C-D8AAB65CC736}" dt="2023-03-26T23:53:52.330" v="842"/>
          <ac:inkMkLst>
            <pc:docMk/>
            <pc:sldMk cId="937315450" sldId="469"/>
            <ac:inkMk id="133" creationId="{9C001D45-9370-FAFF-4A21-A72C75C0CBEB}"/>
          </ac:inkMkLst>
        </pc:inkChg>
        <pc:inkChg chg="add del mod">
          <ac:chgData name="Tim Cook" userId="d1c7cfb340f2c7ab" providerId="LiveId" clId="{5D615F76-CA9C-4BC0-825C-D8AAB65CC736}" dt="2023-03-26T23:53:52.330" v="845"/>
          <ac:inkMkLst>
            <pc:docMk/>
            <pc:sldMk cId="937315450" sldId="469"/>
            <ac:inkMk id="134" creationId="{F8ECD804-C853-2E4F-03CD-B57C9EE71D0B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5" creationId="{26F27606-34D5-C468-2128-62CB94C49F09}"/>
          </ac:inkMkLst>
        </pc:inkChg>
        <pc:inkChg chg="add del mod">
          <ac:chgData name="Tim Cook" userId="d1c7cfb340f2c7ab" providerId="LiveId" clId="{5D615F76-CA9C-4BC0-825C-D8AAB65CC736}" dt="2023-03-26T23:53:52.330" v="843"/>
          <ac:inkMkLst>
            <pc:docMk/>
            <pc:sldMk cId="937315450" sldId="469"/>
            <ac:inkMk id="136" creationId="{6DC3FA97-52C5-3230-D52A-422043F53C31}"/>
          </ac:inkMkLst>
        </pc:inkChg>
        <pc:inkChg chg="add del mod">
          <ac:chgData name="Tim Cook" userId="d1c7cfb340f2c7ab" providerId="LiveId" clId="{5D615F76-CA9C-4BC0-825C-D8AAB65CC736}" dt="2023-03-26T23:53:52.330" v="838"/>
          <ac:inkMkLst>
            <pc:docMk/>
            <pc:sldMk cId="937315450" sldId="469"/>
            <ac:inkMk id="137" creationId="{533BDBE2-CAEC-FE75-31C3-C0E91AC0C898}"/>
          </ac:inkMkLst>
        </pc:inkChg>
        <pc:inkChg chg="add mod">
          <ac:chgData name="Tim Cook" userId="d1c7cfb340f2c7ab" providerId="LiveId" clId="{5D615F76-CA9C-4BC0-825C-D8AAB65CC736}" dt="2023-03-26T23:55:57.116" v="947"/>
          <ac:inkMkLst>
            <pc:docMk/>
            <pc:sldMk cId="937315450" sldId="469"/>
            <ac:inkMk id="137" creationId="{E9BC12B0-7D95-C8D6-9655-88389A5184A3}"/>
          </ac:inkMkLst>
        </pc:inkChg>
        <pc:inkChg chg="add mod">
          <ac:chgData name="Tim Cook" userId="d1c7cfb340f2c7ab" providerId="LiveId" clId="{5D615F76-CA9C-4BC0-825C-D8AAB65CC736}" dt="2023-03-26T23:55:57.116" v="947"/>
          <ac:inkMkLst>
            <pc:docMk/>
            <pc:sldMk cId="937315450" sldId="469"/>
            <ac:inkMk id="138" creationId="{1A084C51-AAAE-CA1D-3695-4D370FF8F872}"/>
          </ac:inkMkLst>
        </pc:inkChg>
        <pc:inkChg chg="add del mod">
          <ac:chgData name="Tim Cook" userId="d1c7cfb340f2c7ab" providerId="LiveId" clId="{5D615F76-CA9C-4BC0-825C-D8AAB65CC736}" dt="2023-03-26T23:53:52.330" v="839"/>
          <ac:inkMkLst>
            <pc:docMk/>
            <pc:sldMk cId="937315450" sldId="469"/>
            <ac:inkMk id="138" creationId="{EBC7F7BB-2602-5283-F7B7-C1C35D40FD7D}"/>
          </ac:inkMkLst>
        </pc:inkChg>
      </pc:sldChg>
      <pc:sldChg chg="addSp delSp modSp mod">
        <pc:chgData name="Tim Cook" userId="d1c7cfb340f2c7ab" providerId="LiveId" clId="{5D615F76-CA9C-4BC0-825C-D8AAB65CC736}" dt="2023-03-26T23:36:30.027" v="380"/>
        <pc:sldMkLst>
          <pc:docMk/>
          <pc:sldMk cId="4012230917" sldId="471"/>
        </pc:sldMkLst>
        <pc:grpChg chg="del mod">
          <ac:chgData name="Tim Cook" userId="d1c7cfb340f2c7ab" providerId="LiveId" clId="{5D615F76-CA9C-4BC0-825C-D8AAB65CC736}" dt="2023-03-26T23:35:15.756" v="317"/>
          <ac:grpSpMkLst>
            <pc:docMk/>
            <pc:sldMk cId="4012230917" sldId="471"/>
            <ac:grpSpMk id="9" creationId="{9C04E8A2-4477-8E4B-34C4-D122D968BC07}"/>
          </ac:grpSpMkLst>
        </pc:grpChg>
        <pc:grpChg chg="mod">
          <ac:chgData name="Tim Cook" userId="d1c7cfb340f2c7ab" providerId="LiveId" clId="{5D615F76-CA9C-4BC0-825C-D8AAB65CC736}" dt="2023-03-26T23:34:53.229" v="292"/>
          <ac:grpSpMkLst>
            <pc:docMk/>
            <pc:sldMk cId="4012230917" sldId="471"/>
            <ac:grpSpMk id="13" creationId="{25F4BD4D-E76B-BF89-3EFD-53FE3C2F38D6}"/>
          </ac:grpSpMkLst>
        </pc:grpChg>
        <pc:grpChg chg="del mod">
          <ac:chgData name="Tim Cook" userId="d1c7cfb340f2c7ab" providerId="LiveId" clId="{5D615F76-CA9C-4BC0-825C-D8AAB65CC736}" dt="2023-03-26T23:35:04.444" v="302"/>
          <ac:grpSpMkLst>
            <pc:docMk/>
            <pc:sldMk cId="4012230917" sldId="471"/>
            <ac:grpSpMk id="20" creationId="{3FBFAABF-F9DF-4039-FD86-ADE4EF8C2C06}"/>
          </ac:grpSpMkLst>
        </pc:grpChg>
        <pc:grpChg chg="mod">
          <ac:chgData name="Tim Cook" userId="d1c7cfb340f2c7ab" providerId="LiveId" clId="{5D615F76-CA9C-4BC0-825C-D8AAB65CC736}" dt="2023-03-26T23:35:07.757" v="306"/>
          <ac:grpSpMkLst>
            <pc:docMk/>
            <pc:sldMk cId="4012230917" sldId="471"/>
            <ac:grpSpMk id="24" creationId="{65620506-0A63-E5B1-9412-54329EF020A6}"/>
          </ac:grpSpMkLst>
        </pc:grpChg>
        <pc:grpChg chg="del mod">
          <ac:chgData name="Tim Cook" userId="d1c7cfb340f2c7ab" providerId="LiveId" clId="{5D615F76-CA9C-4BC0-825C-D8AAB65CC736}" dt="2023-03-26T23:35:29.191" v="331"/>
          <ac:grpSpMkLst>
            <pc:docMk/>
            <pc:sldMk cId="4012230917" sldId="471"/>
            <ac:grpSpMk id="27" creationId="{0079FD73-23AA-D34C-15FE-F529A01C3750}"/>
          </ac:grpSpMkLst>
        </pc:grpChg>
        <pc:grpChg chg="mod">
          <ac:chgData name="Tim Cook" userId="d1c7cfb340f2c7ab" providerId="LiveId" clId="{5D615F76-CA9C-4BC0-825C-D8AAB65CC736}" dt="2023-03-26T23:35:14.189" v="313"/>
          <ac:grpSpMkLst>
            <pc:docMk/>
            <pc:sldMk cId="4012230917" sldId="471"/>
            <ac:grpSpMk id="31" creationId="{28795E80-7B9F-E7E9-1FC7-2EDE8628259E}"/>
          </ac:grpSpMkLst>
        </pc:grpChg>
        <pc:grpChg chg="mod">
          <ac:chgData name="Tim Cook" userId="d1c7cfb340f2c7ab" providerId="LiveId" clId="{5D615F76-CA9C-4BC0-825C-D8AAB65CC736}" dt="2023-03-26T23:35:23.675" v="328"/>
          <ac:grpSpMkLst>
            <pc:docMk/>
            <pc:sldMk cId="4012230917" sldId="471"/>
            <ac:grpSpMk id="39" creationId="{62C61F0A-DA9D-6882-CD04-14C2CD429E29}"/>
          </ac:grpSpMkLst>
        </pc:grpChg>
        <pc:grpChg chg="mod">
          <ac:chgData name="Tim Cook" userId="d1c7cfb340f2c7ab" providerId="LiveId" clId="{5D615F76-CA9C-4BC0-825C-D8AAB65CC736}" dt="2023-03-26T23:35:37.498" v="338"/>
          <ac:grpSpMkLst>
            <pc:docMk/>
            <pc:sldMk cId="4012230917" sldId="471"/>
            <ac:grpSpMk id="45" creationId="{BBD3A806-1ABF-2D96-BEE0-A204A0D4E7C7}"/>
          </ac:grpSpMkLst>
        </pc:grpChg>
        <pc:grpChg chg="del mod">
          <ac:chgData name="Tim Cook" userId="d1c7cfb340f2c7ab" providerId="LiveId" clId="{5D615F76-CA9C-4BC0-825C-D8AAB65CC736}" dt="2023-03-26T23:35:59.359" v="358"/>
          <ac:grpSpMkLst>
            <pc:docMk/>
            <pc:sldMk cId="4012230917" sldId="471"/>
            <ac:grpSpMk id="57" creationId="{F6E52B51-B21E-5C58-76BD-CA0F6441C260}"/>
          </ac:grpSpMkLst>
        </pc:grpChg>
        <pc:grpChg chg="mod">
          <ac:chgData name="Tim Cook" userId="d1c7cfb340f2c7ab" providerId="LiveId" clId="{5D615F76-CA9C-4BC0-825C-D8AAB65CC736}" dt="2023-03-26T23:35:59.359" v="358"/>
          <ac:grpSpMkLst>
            <pc:docMk/>
            <pc:sldMk cId="4012230917" sldId="471"/>
            <ac:grpSpMk id="62" creationId="{A532DC9E-AAD6-EA67-60E2-EC65B6B87C50}"/>
          </ac:grpSpMkLst>
        </pc:grpChg>
        <pc:grpChg chg="mod">
          <ac:chgData name="Tim Cook" userId="d1c7cfb340f2c7ab" providerId="LiveId" clId="{5D615F76-CA9C-4BC0-825C-D8AAB65CC736}" dt="2023-03-26T23:35:59.359" v="358"/>
          <ac:grpSpMkLst>
            <pc:docMk/>
            <pc:sldMk cId="4012230917" sldId="471"/>
            <ac:grpSpMk id="63" creationId="{CF4F83DB-D4A1-E528-87DB-AF6F01C1974A}"/>
          </ac:grpSpMkLst>
        </pc:grpChg>
        <pc:grpChg chg="del mod">
          <ac:chgData name="Tim Cook" userId="d1c7cfb340f2c7ab" providerId="LiveId" clId="{5D615F76-CA9C-4BC0-825C-D8AAB65CC736}" dt="2023-03-26T23:36:03.878" v="367"/>
          <ac:grpSpMkLst>
            <pc:docMk/>
            <pc:sldMk cId="4012230917" sldId="471"/>
            <ac:grpSpMk id="71" creationId="{06164E5E-0F1B-365D-D661-28373213B0F6}"/>
          </ac:grpSpMkLst>
        </pc:grpChg>
        <pc:grpChg chg="mod">
          <ac:chgData name="Tim Cook" userId="d1c7cfb340f2c7ab" providerId="LiveId" clId="{5D615F76-CA9C-4BC0-825C-D8AAB65CC736}" dt="2023-03-26T23:36:03.525" v="366"/>
          <ac:grpSpMkLst>
            <pc:docMk/>
            <pc:sldMk cId="4012230917" sldId="471"/>
            <ac:grpSpMk id="72" creationId="{F997F596-7192-4590-ABE7-3B21A517F53D}"/>
          </ac:grpSpMkLst>
        </pc:grpChg>
        <pc:grpChg chg="mod">
          <ac:chgData name="Tim Cook" userId="d1c7cfb340f2c7ab" providerId="LiveId" clId="{5D615F76-CA9C-4BC0-825C-D8AAB65CC736}" dt="2023-03-26T23:36:07.175" v="373"/>
          <ac:grpSpMkLst>
            <pc:docMk/>
            <pc:sldMk cId="4012230917" sldId="471"/>
            <ac:grpSpMk id="76" creationId="{CFD4D412-C41E-6041-3D92-B7C47D080D1F}"/>
          </ac:grpSpMkLst>
        </pc:grpChg>
        <pc:grpChg chg="mod">
          <ac:chgData name="Tim Cook" userId="d1c7cfb340f2c7ab" providerId="LiveId" clId="{5D615F76-CA9C-4BC0-825C-D8AAB65CC736}" dt="2023-03-26T23:36:30.027" v="380"/>
          <ac:grpSpMkLst>
            <pc:docMk/>
            <pc:sldMk cId="4012230917" sldId="471"/>
            <ac:grpSpMk id="80" creationId="{85842ADA-6986-432F-88E8-1C4D60145845}"/>
          </ac:grpSpMkLst>
        </pc:grpChg>
        <pc:inkChg chg="add del mod">
          <ac:chgData name="Tim Cook" userId="d1c7cfb340f2c7ab" providerId="LiveId" clId="{5D615F76-CA9C-4BC0-825C-D8AAB65CC736}" dt="2023-03-26T23:35:15.756" v="317"/>
          <ac:inkMkLst>
            <pc:docMk/>
            <pc:sldMk cId="4012230917" sldId="471"/>
            <ac:inkMk id="4" creationId="{B43D9A35-EE3E-A376-E223-66605159D1EF}"/>
          </ac:inkMkLst>
        </pc:inkChg>
        <pc:inkChg chg="add del mod">
          <ac:chgData name="Tim Cook" userId="d1c7cfb340f2c7ab" providerId="LiveId" clId="{5D615F76-CA9C-4BC0-825C-D8AAB65CC736}" dt="2023-03-26T23:35:15.756" v="314"/>
          <ac:inkMkLst>
            <pc:docMk/>
            <pc:sldMk cId="4012230917" sldId="471"/>
            <ac:inkMk id="5" creationId="{4738658E-A31D-5A24-8069-6F48199D9172}"/>
          </ac:inkMkLst>
        </pc:inkChg>
        <pc:inkChg chg="add del mod">
          <ac:chgData name="Tim Cook" userId="d1c7cfb340f2c7ab" providerId="LiveId" clId="{5D615F76-CA9C-4BC0-825C-D8AAB65CC736}" dt="2023-03-26T23:35:15.756" v="316"/>
          <ac:inkMkLst>
            <pc:docMk/>
            <pc:sldMk cId="4012230917" sldId="471"/>
            <ac:inkMk id="6" creationId="{C16C274A-F116-FF96-0CC9-136B80168F97}"/>
          </ac:inkMkLst>
        </pc:inkChg>
        <pc:inkChg chg="add del mod">
          <ac:chgData name="Tim Cook" userId="d1c7cfb340f2c7ab" providerId="LiveId" clId="{5D615F76-CA9C-4BC0-825C-D8AAB65CC736}" dt="2023-03-26T23:35:15.756" v="315"/>
          <ac:inkMkLst>
            <pc:docMk/>
            <pc:sldMk cId="4012230917" sldId="471"/>
            <ac:inkMk id="7" creationId="{B2FF499A-A4D0-0FB3-F080-DE1756962AB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8" creationId="{3D0CE46E-4EE1-6C57-6703-8033F2B4CAEC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0" creationId="{907FC212-AD4A-3C27-52C9-546895550F99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1" creationId="{80E2D753-9153-36FA-C11C-CB9AB0EF38FE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2" creationId="{9BB41346-8460-B1B6-8BF0-8C65D1DDC8DB}"/>
          </ac:inkMkLst>
        </pc:inkChg>
        <pc:inkChg chg="add del mod">
          <ac:chgData name="Tim Cook" userId="d1c7cfb340f2c7ab" providerId="LiveId" clId="{5D615F76-CA9C-4BC0-825C-D8AAB65CC736}" dt="2023-03-26T23:36:26.428" v="376"/>
          <ac:inkMkLst>
            <pc:docMk/>
            <pc:sldMk cId="4012230917" sldId="471"/>
            <ac:inkMk id="14" creationId="{A45E2FB5-6DBD-98E1-6E53-A7551735228F}"/>
          </ac:inkMkLst>
        </pc:inkChg>
        <pc:inkChg chg="add del mod">
          <ac:chgData name="Tim Cook" userId="d1c7cfb340f2c7ab" providerId="LiveId" clId="{5D615F76-CA9C-4BC0-825C-D8AAB65CC736}" dt="2023-03-26T23:36:23.156" v="374"/>
          <ac:inkMkLst>
            <pc:docMk/>
            <pc:sldMk cId="4012230917" sldId="471"/>
            <ac:inkMk id="15" creationId="{9EBFB4F9-66CB-B54A-D71D-2959280A0F91}"/>
          </ac:inkMkLst>
        </pc:inkChg>
        <pc:inkChg chg="add del">
          <ac:chgData name="Tim Cook" userId="d1c7cfb340f2c7ab" providerId="LiveId" clId="{5D615F76-CA9C-4BC0-825C-D8AAB65CC736}" dt="2023-03-26T23:34:58.898" v="296"/>
          <ac:inkMkLst>
            <pc:docMk/>
            <pc:sldMk cId="4012230917" sldId="471"/>
            <ac:inkMk id="16" creationId="{3C908925-A16A-7616-D737-BB3006678F7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7" creationId="{155AFB8F-8715-F5CF-013F-05DCFDCC8149}"/>
          </ac:inkMkLst>
        </pc:inkChg>
        <pc:inkChg chg="add del mod">
          <ac:chgData name="Tim Cook" userId="d1c7cfb340f2c7ab" providerId="LiveId" clId="{5D615F76-CA9C-4BC0-825C-D8AAB65CC736}" dt="2023-03-26T23:35:04.444" v="301"/>
          <ac:inkMkLst>
            <pc:docMk/>
            <pc:sldMk cId="4012230917" sldId="471"/>
            <ac:inkMk id="18" creationId="{9DDB43F4-B9A5-9EA1-5560-0BC2AD21A873}"/>
          </ac:inkMkLst>
        </pc:inkChg>
        <pc:inkChg chg="add del mod">
          <ac:chgData name="Tim Cook" userId="d1c7cfb340f2c7ab" providerId="LiveId" clId="{5D615F76-CA9C-4BC0-825C-D8AAB65CC736}" dt="2023-03-26T23:35:04.444" v="302"/>
          <ac:inkMkLst>
            <pc:docMk/>
            <pc:sldMk cId="4012230917" sldId="471"/>
            <ac:inkMk id="19" creationId="{B54DD805-F3DC-29C6-ECDF-B9E97067FD85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1" creationId="{E17FBDA6-4D39-5D0D-AEF6-9CE764F8CA68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2" creationId="{0B326B7A-690D-BF72-72A0-CA66B12261CB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3" creationId="{1CD02DC2-4686-AAA0-BC21-51A208B2BBC8}"/>
          </ac:inkMkLst>
        </pc:inkChg>
        <pc:inkChg chg="add mod">
          <ac:chgData name="Tim Cook" userId="d1c7cfb340f2c7ab" providerId="LiveId" clId="{5D615F76-CA9C-4BC0-825C-D8AAB65CC736}" dt="2023-03-26T23:35:29.191" v="331"/>
          <ac:inkMkLst>
            <pc:docMk/>
            <pc:sldMk cId="4012230917" sldId="471"/>
            <ac:inkMk id="25" creationId="{B443AA72-4B5B-267A-413A-EF4AC23523F9}"/>
          </ac:inkMkLst>
        </pc:inkChg>
        <pc:inkChg chg="add del mod">
          <ac:chgData name="Tim Cook" userId="d1c7cfb340f2c7ab" providerId="LiveId" clId="{5D615F76-CA9C-4BC0-825C-D8AAB65CC736}" dt="2023-03-26T23:35:29.191" v="331"/>
          <ac:inkMkLst>
            <pc:docMk/>
            <pc:sldMk cId="4012230917" sldId="471"/>
            <ac:inkMk id="26" creationId="{F5AFB4DA-C96E-C205-D2C4-3B1DCDD4082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8" creationId="{CB8E0662-68AB-A8D3-D7A2-BF4742B8466D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9" creationId="{67527BB1-625C-E863-56E7-753CC3B14283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0" creationId="{D4ADE394-E6A9-F633-806D-95E4CB69BA59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2" creationId="{CA0F5305-D2DE-C521-E9F3-E318E18A1676}"/>
          </ac:inkMkLst>
        </pc:inkChg>
        <pc:inkChg chg="add del">
          <ac:chgData name="Tim Cook" userId="d1c7cfb340f2c7ab" providerId="LiveId" clId="{5D615F76-CA9C-4BC0-825C-D8AAB65CC736}" dt="2023-03-26T23:35:20.626" v="322"/>
          <ac:inkMkLst>
            <pc:docMk/>
            <pc:sldMk cId="4012230917" sldId="471"/>
            <ac:inkMk id="33" creationId="{412421EA-42DD-1CED-7267-9C5FBC2C1913}"/>
          </ac:inkMkLst>
        </pc:inkChg>
        <pc:inkChg chg="add del">
          <ac:chgData name="Tim Cook" userId="d1c7cfb340f2c7ab" providerId="LiveId" clId="{5D615F76-CA9C-4BC0-825C-D8AAB65CC736}" dt="2023-03-26T23:35:20.626" v="324"/>
          <ac:inkMkLst>
            <pc:docMk/>
            <pc:sldMk cId="4012230917" sldId="471"/>
            <ac:inkMk id="34" creationId="{C6280711-2C3A-3668-AE8D-CA7A9D48693B}"/>
          </ac:inkMkLst>
        </pc:inkChg>
        <pc:inkChg chg="add del">
          <ac:chgData name="Tim Cook" userId="d1c7cfb340f2c7ab" providerId="LiveId" clId="{5D615F76-CA9C-4BC0-825C-D8AAB65CC736}" dt="2023-03-26T23:35:20.626" v="323"/>
          <ac:inkMkLst>
            <pc:docMk/>
            <pc:sldMk cId="4012230917" sldId="471"/>
            <ac:inkMk id="35" creationId="{88C76B9A-D4BF-F28D-354F-28568C13057D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6" creationId="{6F3F01D8-FD3C-A25D-1785-0E828F7913F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7" creationId="{840824FD-82A8-51E9-9EA7-30D68856D91E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8" creationId="{7ABEA778-C097-E660-D316-3FE6FC07E7B7}"/>
          </ac:inkMkLst>
        </pc:inkChg>
        <pc:inkChg chg="add">
          <ac:chgData name="Tim Cook" userId="d1c7cfb340f2c7ab" providerId="LiveId" clId="{5D615F76-CA9C-4BC0-825C-D8AAB65CC736}" dt="2023-03-26T23:35:30.875" v="332" actId="9405"/>
          <ac:inkMkLst>
            <pc:docMk/>
            <pc:sldMk cId="4012230917" sldId="471"/>
            <ac:inkMk id="40" creationId="{22325D9C-0A53-5F74-8068-9B495AB28311}"/>
          </ac:inkMkLst>
        </pc:inkChg>
        <pc:inkChg chg="add del">
          <ac:chgData name="Tim Cook" userId="d1c7cfb340f2c7ab" providerId="LiveId" clId="{5D615F76-CA9C-4BC0-825C-D8AAB65CC736}" dt="2023-03-26T23:35:33.298" v="334"/>
          <ac:inkMkLst>
            <pc:docMk/>
            <pc:sldMk cId="4012230917" sldId="471"/>
            <ac:inkMk id="41" creationId="{94040984-A600-98D7-25A3-0E81F4072010}"/>
          </ac:inkMkLst>
        </pc:inkChg>
        <pc:inkChg chg="add mod">
          <ac:chgData name="Tim Cook" userId="d1c7cfb340f2c7ab" providerId="LiveId" clId="{5D615F76-CA9C-4BC0-825C-D8AAB65CC736}" dt="2023-03-26T23:35:37.498" v="338"/>
          <ac:inkMkLst>
            <pc:docMk/>
            <pc:sldMk cId="4012230917" sldId="471"/>
            <ac:inkMk id="42" creationId="{F295D6D7-4E8E-7A9C-EE55-59C98EC681D7}"/>
          </ac:inkMkLst>
        </pc:inkChg>
        <pc:inkChg chg="add mod">
          <ac:chgData name="Tim Cook" userId="d1c7cfb340f2c7ab" providerId="LiveId" clId="{5D615F76-CA9C-4BC0-825C-D8AAB65CC736}" dt="2023-03-26T23:35:37.498" v="338"/>
          <ac:inkMkLst>
            <pc:docMk/>
            <pc:sldMk cId="4012230917" sldId="471"/>
            <ac:inkMk id="43" creationId="{03897A7F-6460-11E7-6FB5-65033D735AFD}"/>
          </ac:inkMkLst>
        </pc:inkChg>
        <pc:inkChg chg="add mod">
          <ac:chgData name="Tim Cook" userId="d1c7cfb340f2c7ab" providerId="LiveId" clId="{5D615F76-CA9C-4BC0-825C-D8AAB65CC736}" dt="2023-03-26T23:35:37.498" v="338"/>
          <ac:inkMkLst>
            <pc:docMk/>
            <pc:sldMk cId="4012230917" sldId="471"/>
            <ac:inkMk id="44" creationId="{FA123080-3005-E9D8-3149-17DE360D51BE}"/>
          </ac:inkMkLst>
        </pc:inkChg>
        <pc:inkChg chg="add del">
          <ac:chgData name="Tim Cook" userId="d1c7cfb340f2c7ab" providerId="LiveId" clId="{5D615F76-CA9C-4BC0-825C-D8AAB65CC736}" dt="2023-03-26T23:35:49.671" v="342"/>
          <ac:inkMkLst>
            <pc:docMk/>
            <pc:sldMk cId="4012230917" sldId="471"/>
            <ac:inkMk id="46" creationId="{F57BF3BB-24E7-1D60-7E0B-2CD0BEB09A75}"/>
          </ac:inkMkLst>
        </pc:inkChg>
        <pc:inkChg chg="add del">
          <ac:chgData name="Tim Cook" userId="d1c7cfb340f2c7ab" providerId="LiveId" clId="{5D615F76-CA9C-4BC0-825C-D8AAB65CC736}" dt="2023-03-26T23:35:49.671" v="343"/>
          <ac:inkMkLst>
            <pc:docMk/>
            <pc:sldMk cId="4012230917" sldId="471"/>
            <ac:inkMk id="47" creationId="{31CBCD40-9E6C-61D8-FC39-FDF478D4B6A6}"/>
          </ac:inkMkLst>
        </pc:inkChg>
        <pc:inkChg chg="add del">
          <ac:chgData name="Tim Cook" userId="d1c7cfb340f2c7ab" providerId="LiveId" clId="{5D615F76-CA9C-4BC0-825C-D8AAB65CC736}" dt="2023-03-26T23:35:49.671" v="344"/>
          <ac:inkMkLst>
            <pc:docMk/>
            <pc:sldMk cId="4012230917" sldId="471"/>
            <ac:inkMk id="48" creationId="{AA5D9135-100B-72E8-2DCA-6411010B3961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49" creationId="{71D7C91B-0D5E-FC29-8D9D-BD25A039ECD0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0" creationId="{91A8424A-24BA-3507-C4C9-81E8C01A711A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1" creationId="{7320F931-891A-CD9F-B936-4CEDBF9465AD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2" creationId="{3A44620E-636D-B2F1-BDA0-4A729D97C9BC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3" creationId="{EB482FFD-9C67-6544-48E3-65E463F2A548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4" creationId="{7A5D6F04-4030-2690-BD98-11356D4E17E0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5" creationId="{63B11879-47C9-1CD3-3002-071CB91516B5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6" creationId="{4545A0F2-144B-3020-4E69-7C2A259E74F3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8" creationId="{D466ADD5-C6CF-2FB0-72BC-BA9B8E7C454E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9" creationId="{A6148E61-85AC-9E2C-3699-DC6B157B0C61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60" creationId="{0B376B99-81B2-5BE7-1A7D-C4F9496C323E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61" creationId="{0FCEC692-8179-C661-D00D-862C983C1E80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4" creationId="{2D46A19A-0196-B69D-C56E-15BEF9A369CD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5" creationId="{0B0DF9DC-7C3D-D89C-E24F-DC4E6C023FFC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6" creationId="{D9FD712D-CFBC-EAF7-B4CE-C2083F9AEB20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7" creationId="{31214465-1F62-1F33-F079-DB03BF7F6C5C}"/>
          </ac:inkMkLst>
        </pc:inkChg>
        <pc:inkChg chg="add del mod">
          <ac:chgData name="Tim Cook" userId="d1c7cfb340f2c7ab" providerId="LiveId" clId="{5D615F76-CA9C-4BC0-825C-D8AAB65CC736}" dt="2023-03-26T23:36:03.878" v="367"/>
          <ac:inkMkLst>
            <pc:docMk/>
            <pc:sldMk cId="4012230917" sldId="471"/>
            <ac:inkMk id="68" creationId="{26F1B2B1-63B8-C2A1-9C1D-5A1C7F22DBC2}"/>
          </ac:inkMkLst>
        </pc:inkChg>
        <pc:inkChg chg="add del mod">
          <ac:chgData name="Tim Cook" userId="d1c7cfb340f2c7ab" providerId="LiveId" clId="{5D615F76-CA9C-4BC0-825C-D8AAB65CC736}" dt="2023-03-26T23:36:03.878" v="368"/>
          <ac:inkMkLst>
            <pc:docMk/>
            <pc:sldMk cId="4012230917" sldId="471"/>
            <ac:inkMk id="69" creationId="{2D9D8F22-F534-7265-87E4-632A343FB08A}"/>
          </ac:inkMkLst>
        </pc:inkChg>
        <pc:inkChg chg="add del">
          <ac:chgData name="Tim Cook" userId="d1c7cfb340f2c7ab" providerId="LiveId" clId="{5D615F76-CA9C-4BC0-825C-D8AAB65CC736}" dt="2023-03-26T23:36:04.448" v="369"/>
          <ac:inkMkLst>
            <pc:docMk/>
            <pc:sldMk cId="4012230917" sldId="471"/>
            <ac:inkMk id="70" creationId="{F6A5ADAE-EFCC-0C85-4E35-165945BA231D}"/>
          </ac:inkMkLst>
        </pc:inkChg>
        <pc:inkChg chg="add mod">
          <ac:chgData name="Tim Cook" userId="d1c7cfb340f2c7ab" providerId="LiveId" clId="{5D615F76-CA9C-4BC0-825C-D8AAB65CC736}" dt="2023-03-26T23:36:07.175" v="373"/>
          <ac:inkMkLst>
            <pc:docMk/>
            <pc:sldMk cId="4012230917" sldId="471"/>
            <ac:inkMk id="73" creationId="{A5F13795-087B-A77D-80F3-A0850674072E}"/>
          </ac:inkMkLst>
        </pc:inkChg>
        <pc:inkChg chg="add mod">
          <ac:chgData name="Tim Cook" userId="d1c7cfb340f2c7ab" providerId="LiveId" clId="{5D615F76-CA9C-4BC0-825C-D8AAB65CC736}" dt="2023-03-26T23:36:07.175" v="373"/>
          <ac:inkMkLst>
            <pc:docMk/>
            <pc:sldMk cId="4012230917" sldId="471"/>
            <ac:inkMk id="74" creationId="{79F3B722-3531-0C59-CF4B-8B3C12AFE1F8}"/>
          </ac:inkMkLst>
        </pc:inkChg>
        <pc:inkChg chg="add mod">
          <ac:chgData name="Tim Cook" userId="d1c7cfb340f2c7ab" providerId="LiveId" clId="{5D615F76-CA9C-4BC0-825C-D8AAB65CC736}" dt="2023-03-26T23:36:07.175" v="373"/>
          <ac:inkMkLst>
            <pc:docMk/>
            <pc:sldMk cId="4012230917" sldId="471"/>
            <ac:inkMk id="75" creationId="{0A1D50C7-FFB9-2F03-6FF8-EE31CB3E58A8}"/>
          </ac:inkMkLst>
        </pc:inkChg>
        <pc:inkChg chg="add del">
          <ac:chgData name="Tim Cook" userId="d1c7cfb340f2c7ab" providerId="LiveId" clId="{5D615F76-CA9C-4BC0-825C-D8AAB65CC736}" dt="2023-03-26T23:36:26.443" v="377"/>
          <ac:inkMkLst>
            <pc:docMk/>
            <pc:sldMk cId="4012230917" sldId="471"/>
            <ac:inkMk id="77" creationId="{0CE32E09-5780-E98D-439A-4A6992F9617A}"/>
          </ac:inkMkLst>
        </pc:inkChg>
        <pc:inkChg chg="add mod">
          <ac:chgData name="Tim Cook" userId="d1c7cfb340f2c7ab" providerId="LiveId" clId="{5D615F76-CA9C-4BC0-825C-D8AAB65CC736}" dt="2023-03-26T23:36:30.027" v="380"/>
          <ac:inkMkLst>
            <pc:docMk/>
            <pc:sldMk cId="4012230917" sldId="471"/>
            <ac:inkMk id="78" creationId="{396E433C-6F16-2F09-6686-06FC7CDDD47F}"/>
          </ac:inkMkLst>
        </pc:inkChg>
        <pc:inkChg chg="add mod">
          <ac:chgData name="Tim Cook" userId="d1c7cfb340f2c7ab" providerId="LiveId" clId="{5D615F76-CA9C-4BC0-825C-D8AAB65CC736}" dt="2023-03-26T23:36:30.027" v="380"/>
          <ac:inkMkLst>
            <pc:docMk/>
            <pc:sldMk cId="4012230917" sldId="471"/>
            <ac:inkMk id="79" creationId="{B7331AAD-41D7-7A27-617E-11D5FFDAE524}"/>
          </ac:inkMkLst>
        </pc:inkChg>
      </pc:sldChg>
      <pc:sldChg chg="addSp delSp modSp mod">
        <pc:chgData name="Tim Cook" userId="d1c7cfb340f2c7ab" providerId="LiveId" clId="{5D615F76-CA9C-4BC0-825C-D8AAB65CC736}" dt="2023-03-26T23:40:48.353" v="500"/>
        <pc:sldMkLst>
          <pc:docMk/>
          <pc:sldMk cId="1509069945" sldId="472"/>
        </pc:sldMkLst>
        <pc:grpChg chg="del mod">
          <ac:chgData name="Tim Cook" userId="d1c7cfb340f2c7ab" providerId="LiveId" clId="{5D615F76-CA9C-4BC0-825C-D8AAB65CC736}" dt="2023-03-26T23:39:41.259" v="406"/>
          <ac:grpSpMkLst>
            <pc:docMk/>
            <pc:sldMk cId="1509069945" sldId="472"/>
            <ac:grpSpMk id="38" creationId="{0372F432-DADB-6842-923F-02267EA43595}"/>
          </ac:grpSpMkLst>
        </pc:grpChg>
        <pc:grpChg chg="del mod">
          <ac:chgData name="Tim Cook" userId="d1c7cfb340f2c7ab" providerId="LiveId" clId="{5D615F76-CA9C-4BC0-825C-D8AAB65CC736}" dt="2023-03-26T23:40:37.808" v="489"/>
          <ac:grpSpMkLst>
            <pc:docMk/>
            <pc:sldMk cId="1509069945" sldId="472"/>
            <ac:grpSpMk id="39" creationId="{CCE4AC74-8B5F-6369-16F9-86AE886452F3}"/>
          </ac:grpSpMkLst>
        </pc:grpChg>
        <pc:grpChg chg="del mod">
          <ac:chgData name="Tim Cook" userId="d1c7cfb340f2c7ab" providerId="LiveId" clId="{5D615F76-CA9C-4BC0-825C-D8AAB65CC736}" dt="2023-03-26T23:39:45.309" v="414"/>
          <ac:grpSpMkLst>
            <pc:docMk/>
            <pc:sldMk cId="1509069945" sldId="472"/>
            <ac:grpSpMk id="50" creationId="{C5C6DD8A-B233-55E5-969F-166405809AFD}"/>
          </ac:grpSpMkLst>
        </pc:grpChg>
        <pc:grpChg chg="mod">
          <ac:chgData name="Tim Cook" userId="d1c7cfb340f2c7ab" providerId="LiveId" clId="{5D615F76-CA9C-4BC0-825C-D8AAB65CC736}" dt="2023-03-26T23:39:48.306" v="422"/>
          <ac:grpSpMkLst>
            <pc:docMk/>
            <pc:sldMk cId="1509069945" sldId="472"/>
            <ac:grpSpMk id="51" creationId="{3A316A69-A8C3-D52B-9DDF-F06FA8B49295}"/>
          </ac:grpSpMkLst>
        </pc:grpChg>
        <pc:grpChg chg="del mod">
          <ac:chgData name="Tim Cook" userId="d1c7cfb340f2c7ab" providerId="LiveId" clId="{5D615F76-CA9C-4BC0-825C-D8AAB65CC736}" dt="2023-03-26T23:40:44.188" v="497"/>
          <ac:grpSpMkLst>
            <pc:docMk/>
            <pc:sldMk cId="1509069945" sldId="472"/>
            <ac:grpSpMk id="59" creationId="{C47154B1-6E95-652A-2DE8-B4AF19AC134D}"/>
          </ac:grpSpMkLst>
        </pc:grpChg>
        <pc:grpChg chg="del mod">
          <ac:chgData name="Tim Cook" userId="d1c7cfb340f2c7ab" providerId="LiveId" clId="{5D615F76-CA9C-4BC0-825C-D8AAB65CC736}" dt="2023-03-26T23:39:57.655" v="436"/>
          <ac:grpSpMkLst>
            <pc:docMk/>
            <pc:sldMk cId="1509069945" sldId="472"/>
            <ac:grpSpMk id="68" creationId="{A58B29DB-CCD7-1167-0AA6-5EB09E77E4F4}"/>
          </ac:grpSpMkLst>
        </pc:grpChg>
        <pc:grpChg chg="mod">
          <ac:chgData name="Tim Cook" userId="d1c7cfb340f2c7ab" providerId="LiveId" clId="{5D615F76-CA9C-4BC0-825C-D8AAB65CC736}" dt="2023-03-26T23:39:58.669" v="439"/>
          <ac:grpSpMkLst>
            <pc:docMk/>
            <pc:sldMk cId="1509069945" sldId="472"/>
            <ac:grpSpMk id="71" creationId="{0DB625E3-45C1-8F08-FF6B-F85C9375867E}"/>
          </ac:grpSpMkLst>
        </pc:grpChg>
        <pc:grpChg chg="del mod">
          <ac:chgData name="Tim Cook" userId="d1c7cfb340f2c7ab" providerId="LiveId" clId="{5D615F76-CA9C-4BC0-825C-D8AAB65CC736}" dt="2023-03-26T23:40:27.865" v="483"/>
          <ac:grpSpMkLst>
            <pc:docMk/>
            <pc:sldMk cId="1509069945" sldId="472"/>
            <ac:grpSpMk id="75" creationId="{42462358-A9EC-1FBB-074F-BBBC3CA13BFC}"/>
          </ac:grpSpMkLst>
        </pc:grpChg>
        <pc:grpChg chg="del mod">
          <ac:chgData name="Tim Cook" userId="d1c7cfb340f2c7ab" providerId="LiveId" clId="{5D615F76-CA9C-4BC0-825C-D8AAB65CC736}" dt="2023-03-26T23:40:05.037" v="449"/>
          <ac:grpSpMkLst>
            <pc:docMk/>
            <pc:sldMk cId="1509069945" sldId="472"/>
            <ac:grpSpMk id="79" creationId="{8E685256-8DA9-9380-1556-A8C86096D088}"/>
          </ac:grpSpMkLst>
        </pc:grpChg>
        <pc:grpChg chg="mod">
          <ac:chgData name="Tim Cook" userId="d1c7cfb340f2c7ab" providerId="LiveId" clId="{5D615F76-CA9C-4BC0-825C-D8AAB65CC736}" dt="2023-03-26T23:40:05.302" v="450"/>
          <ac:grpSpMkLst>
            <pc:docMk/>
            <pc:sldMk cId="1509069945" sldId="472"/>
            <ac:grpSpMk id="81" creationId="{B447A5C5-A80D-99FE-2EDD-E70AAA56AEC2}"/>
          </ac:grpSpMkLst>
        </pc:grpChg>
        <pc:grpChg chg="del mod">
          <ac:chgData name="Tim Cook" userId="d1c7cfb340f2c7ab" providerId="LiveId" clId="{5D615F76-CA9C-4BC0-825C-D8AAB65CC736}" dt="2023-03-26T23:40:09.332" v="458"/>
          <ac:grpSpMkLst>
            <pc:docMk/>
            <pc:sldMk cId="1509069945" sldId="472"/>
            <ac:grpSpMk id="86" creationId="{C4EA8D47-E476-F9A2-34FF-6206DA8A998D}"/>
          </ac:grpSpMkLst>
        </pc:grpChg>
        <pc:grpChg chg="del mod">
          <ac:chgData name="Tim Cook" userId="d1c7cfb340f2c7ab" providerId="LiveId" clId="{5D615F76-CA9C-4BC0-825C-D8AAB65CC736}" dt="2023-03-26T23:40:12.126" v="462"/>
          <ac:grpSpMkLst>
            <pc:docMk/>
            <pc:sldMk cId="1509069945" sldId="472"/>
            <ac:grpSpMk id="89" creationId="{8A5376B4-14CA-1710-0857-4C2906C37B5F}"/>
          </ac:grpSpMkLst>
        </pc:grpChg>
        <pc:grpChg chg="mod">
          <ac:chgData name="Tim Cook" userId="d1c7cfb340f2c7ab" providerId="LiveId" clId="{5D615F76-CA9C-4BC0-825C-D8AAB65CC736}" dt="2023-03-26T23:40:16.779" v="470"/>
          <ac:grpSpMkLst>
            <pc:docMk/>
            <pc:sldMk cId="1509069945" sldId="472"/>
            <ac:grpSpMk id="96" creationId="{E0262FF2-E6E3-DA9F-818C-C33BE92DFA71}"/>
          </ac:grpSpMkLst>
        </pc:grpChg>
        <pc:grpChg chg="mod">
          <ac:chgData name="Tim Cook" userId="d1c7cfb340f2c7ab" providerId="LiveId" clId="{5D615F76-CA9C-4BC0-825C-D8AAB65CC736}" dt="2023-03-26T23:40:16.779" v="470"/>
          <ac:grpSpMkLst>
            <pc:docMk/>
            <pc:sldMk cId="1509069945" sldId="472"/>
            <ac:grpSpMk id="97" creationId="{E81D2ABC-73D9-D8CE-C357-CDF54806A08C}"/>
          </ac:grpSpMkLst>
        </pc:grpChg>
        <pc:grpChg chg="mod">
          <ac:chgData name="Tim Cook" userId="d1c7cfb340f2c7ab" providerId="LiveId" clId="{5D615F76-CA9C-4BC0-825C-D8AAB65CC736}" dt="2023-03-26T23:40:23.037" v="481"/>
          <ac:grpSpMkLst>
            <pc:docMk/>
            <pc:sldMk cId="1509069945" sldId="472"/>
            <ac:grpSpMk id="108" creationId="{4EF2C086-32F6-C4E2-D6DC-57735EAF02B6}"/>
          </ac:grpSpMkLst>
        </pc:grpChg>
        <pc:grpChg chg="mod">
          <ac:chgData name="Tim Cook" userId="d1c7cfb340f2c7ab" providerId="LiveId" clId="{5D615F76-CA9C-4BC0-825C-D8AAB65CC736}" dt="2023-03-26T23:40:37.808" v="489"/>
          <ac:grpSpMkLst>
            <pc:docMk/>
            <pc:sldMk cId="1509069945" sldId="472"/>
            <ac:grpSpMk id="111" creationId="{F739576F-F764-A8ED-8C05-740D8B20B50C}"/>
          </ac:grpSpMkLst>
        </pc:grpChg>
        <pc:grpChg chg="mod">
          <ac:chgData name="Tim Cook" userId="d1c7cfb340f2c7ab" providerId="LiveId" clId="{5D615F76-CA9C-4BC0-825C-D8AAB65CC736}" dt="2023-03-26T23:40:41.056" v="494"/>
          <ac:grpSpMkLst>
            <pc:docMk/>
            <pc:sldMk cId="1509069945" sldId="472"/>
            <ac:grpSpMk id="116" creationId="{0249F750-3112-172D-A191-C01C06512D56}"/>
          </ac:grpSpMkLst>
        </pc:grpChg>
        <pc:grpChg chg="del mod">
          <ac:chgData name="Tim Cook" userId="d1c7cfb340f2c7ab" providerId="LiveId" clId="{5D615F76-CA9C-4BC0-825C-D8AAB65CC736}" dt="2023-03-26T23:40:48.353" v="500"/>
          <ac:grpSpMkLst>
            <pc:docMk/>
            <pc:sldMk cId="1509069945" sldId="472"/>
            <ac:grpSpMk id="118" creationId="{4A4CB6B4-CD00-279C-4256-51304C4F5809}"/>
          </ac:grpSpMkLst>
        </pc:grpChg>
        <pc:grpChg chg="mod">
          <ac:chgData name="Tim Cook" userId="d1c7cfb340f2c7ab" providerId="LiveId" clId="{5D615F76-CA9C-4BC0-825C-D8AAB65CC736}" dt="2023-03-26T23:40:48.353" v="500"/>
          <ac:grpSpMkLst>
            <pc:docMk/>
            <pc:sldMk cId="1509069945" sldId="472"/>
            <ac:grpSpMk id="120" creationId="{4C93B740-A01A-0C54-AC9E-EBC7E5895D49}"/>
          </ac:grpSpMkLst>
        </pc:grpChg>
        <pc:inkChg chg="add">
          <ac:chgData name="Tim Cook" userId="d1c7cfb340f2c7ab" providerId="LiveId" clId="{5D615F76-CA9C-4BC0-825C-D8AAB65CC736}" dt="2023-03-26T23:39:29.707" v="383" actId="9405"/>
          <ac:inkMkLst>
            <pc:docMk/>
            <pc:sldMk cId="1509069945" sldId="472"/>
            <ac:inkMk id="26" creationId="{BB2418E8-7766-21D1-26B9-CF52C3522D11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27" creationId="{D7CD49AD-A293-2EC7-4EF3-8D000967B6B7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28" creationId="{A93B2485-6F9F-5BEB-AA24-A591CCB77DC8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29" creationId="{6AE2DFCD-5106-A81F-3F4E-21573F4FC5C6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0" creationId="{88ED4955-D785-C5D4-434F-C248D5987F3B}"/>
          </ac:inkMkLst>
        </pc:inkChg>
        <pc:inkChg chg="add del mod">
          <ac:chgData name="Tim Cook" userId="d1c7cfb340f2c7ab" providerId="LiveId" clId="{5D615F76-CA9C-4BC0-825C-D8AAB65CC736}" dt="2023-03-26T23:40:35.005" v="486"/>
          <ac:inkMkLst>
            <pc:docMk/>
            <pc:sldMk cId="1509069945" sldId="472"/>
            <ac:inkMk id="31" creationId="{603F065C-0FC1-EBF6-43AD-558E1F547870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2" creationId="{6F2964BC-8F0E-98BE-398E-1B3F7137F856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3" creationId="{4D67AECB-1956-7FEB-A677-1003443BEB8A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4" creationId="{9245444D-ED81-E391-567F-D03B3F628BBE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5" creationId="{7C7C57A6-1558-A678-ECEF-F26E78C4CBAF}"/>
          </ac:inkMkLst>
        </pc:inkChg>
        <pc:inkChg chg="add mod">
          <ac:chgData name="Tim Cook" userId="d1c7cfb340f2c7ab" providerId="LiveId" clId="{5D615F76-CA9C-4BC0-825C-D8AAB65CC736}" dt="2023-03-26T23:39:48.306" v="422"/>
          <ac:inkMkLst>
            <pc:docMk/>
            <pc:sldMk cId="1509069945" sldId="472"/>
            <ac:inkMk id="36" creationId="{2DC5B290-392E-0B47-C32E-8012FDECE023}"/>
          </ac:inkMkLst>
        </pc:inkChg>
        <pc:inkChg chg="add mod">
          <ac:chgData name="Tim Cook" userId="d1c7cfb340f2c7ab" providerId="LiveId" clId="{5D615F76-CA9C-4BC0-825C-D8AAB65CC736}" dt="2023-03-26T23:39:48.306" v="422"/>
          <ac:inkMkLst>
            <pc:docMk/>
            <pc:sldMk cId="1509069945" sldId="472"/>
            <ac:inkMk id="37" creationId="{81E5CDB2-ADC6-E2C0-51A4-6857DFDFD306}"/>
          </ac:inkMkLst>
        </pc:inkChg>
        <pc:inkChg chg="add del mod">
          <ac:chgData name="Tim Cook" userId="d1c7cfb340f2c7ab" providerId="LiveId" clId="{5D615F76-CA9C-4BC0-825C-D8AAB65CC736}" dt="2023-03-26T23:39:48.306" v="421"/>
          <ac:inkMkLst>
            <pc:docMk/>
            <pc:sldMk cId="1509069945" sldId="472"/>
            <ac:inkMk id="40" creationId="{5E911745-6DD2-E99C-90BB-CE816AD6A19E}"/>
          </ac:inkMkLst>
        </pc:inkChg>
        <pc:inkChg chg="add del mod">
          <ac:chgData name="Tim Cook" userId="d1c7cfb340f2c7ab" providerId="LiveId" clId="{5D615F76-CA9C-4BC0-825C-D8AAB65CC736}" dt="2023-03-26T23:39:46.635" v="419"/>
          <ac:inkMkLst>
            <pc:docMk/>
            <pc:sldMk cId="1509069945" sldId="472"/>
            <ac:inkMk id="41" creationId="{8BFA8AC6-4C6A-C0FF-09AA-DC96B7E12AB9}"/>
          </ac:inkMkLst>
        </pc:inkChg>
        <pc:inkChg chg="add del mod">
          <ac:chgData name="Tim Cook" userId="d1c7cfb340f2c7ab" providerId="LiveId" clId="{5D615F76-CA9C-4BC0-825C-D8AAB65CC736}" dt="2023-03-26T23:39:46.635" v="416"/>
          <ac:inkMkLst>
            <pc:docMk/>
            <pc:sldMk cId="1509069945" sldId="472"/>
            <ac:inkMk id="42" creationId="{ED806EE5-1792-E136-BEBC-9FFC4E718836}"/>
          </ac:inkMkLst>
        </pc:inkChg>
        <pc:inkChg chg="add del mod">
          <ac:chgData name="Tim Cook" userId="d1c7cfb340f2c7ab" providerId="LiveId" clId="{5D615F76-CA9C-4BC0-825C-D8AAB65CC736}" dt="2023-03-26T23:39:46.635" v="418"/>
          <ac:inkMkLst>
            <pc:docMk/>
            <pc:sldMk cId="1509069945" sldId="472"/>
            <ac:inkMk id="43" creationId="{B0373967-04A4-7B32-F7E1-B48BC8530F99}"/>
          </ac:inkMkLst>
        </pc:inkChg>
        <pc:inkChg chg="add del mod">
          <ac:chgData name="Tim Cook" userId="d1c7cfb340f2c7ab" providerId="LiveId" clId="{5D615F76-CA9C-4BC0-825C-D8AAB65CC736}" dt="2023-03-26T23:39:46.635" v="417"/>
          <ac:inkMkLst>
            <pc:docMk/>
            <pc:sldMk cId="1509069945" sldId="472"/>
            <ac:inkMk id="44" creationId="{774F0A88-F516-709C-EE74-845FA5DC0F57}"/>
          </ac:inkMkLst>
        </pc:inkChg>
        <pc:inkChg chg="add del mod">
          <ac:chgData name="Tim Cook" userId="d1c7cfb340f2c7ab" providerId="LiveId" clId="{5D615F76-CA9C-4BC0-825C-D8AAB65CC736}" dt="2023-03-26T23:39:46.635" v="415"/>
          <ac:inkMkLst>
            <pc:docMk/>
            <pc:sldMk cId="1509069945" sldId="472"/>
            <ac:inkMk id="45" creationId="{79B00CB9-2E65-ECBA-9D6E-2F72DF0A3E5E}"/>
          </ac:inkMkLst>
        </pc:inkChg>
        <pc:inkChg chg="add del mod">
          <ac:chgData name="Tim Cook" userId="d1c7cfb340f2c7ab" providerId="LiveId" clId="{5D615F76-CA9C-4BC0-825C-D8AAB65CC736}" dt="2023-03-26T23:39:48.306" v="420"/>
          <ac:inkMkLst>
            <pc:docMk/>
            <pc:sldMk cId="1509069945" sldId="472"/>
            <ac:inkMk id="46" creationId="{995C265C-57CD-9AF7-22B6-8F496127F1FC}"/>
          </ac:inkMkLst>
        </pc:inkChg>
        <pc:inkChg chg="add del mod">
          <ac:chgData name="Tim Cook" userId="d1c7cfb340f2c7ab" providerId="LiveId" clId="{5D615F76-CA9C-4BC0-825C-D8AAB65CC736}" dt="2023-03-26T23:39:48.306" v="422"/>
          <ac:inkMkLst>
            <pc:docMk/>
            <pc:sldMk cId="1509069945" sldId="472"/>
            <ac:inkMk id="47" creationId="{91DD0794-BCE9-8AC0-7768-03AC9F303343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48" creationId="{A8BC1951-8FE3-B276-2B7F-3473D0BCA0D3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49" creationId="{F5EEE73A-D320-F696-9B13-53D920B16DB3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2" creationId="{05DB8B5B-878F-B398-73D0-6EEC1A12D102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3" creationId="{62FE1A11-B30C-14F3-9579-96D2CF99CBDE}"/>
          </ac:inkMkLst>
        </pc:inkChg>
        <pc:inkChg chg="add del mod">
          <ac:chgData name="Tim Cook" userId="d1c7cfb340f2c7ab" providerId="LiveId" clId="{5D615F76-CA9C-4BC0-825C-D8AAB65CC736}" dt="2023-03-26T23:40:41.918" v="495"/>
          <ac:inkMkLst>
            <pc:docMk/>
            <pc:sldMk cId="1509069945" sldId="472"/>
            <ac:inkMk id="54" creationId="{95A7EE63-3E69-8530-DD66-ABCA2A0FA692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5" creationId="{60A5AA6B-A2D5-01E2-1687-3F4312A7BC3D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6" creationId="{285EA3B7-0CE3-32FE-6D97-3367F5DD87DB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7" creationId="{13AC3B93-10F1-5FF3-F0E7-7BF8D796562D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8" creationId="{0504261F-577F-7C3B-400E-D15E38276140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0" creationId="{2E4D52F7-20D4-4F35-FFFD-4FEE0A648E19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1" creationId="{5F717AB4-9313-592E-40EA-176C05C26ECB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2" creationId="{5DC2BE4F-6DDD-B067-3AD4-04DFD47300DA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3" creationId="{E929D7C9-F01A-FD4D-285F-9349291C5705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4" creationId="{B64BD84F-77EB-D352-7A21-FF7DD0394CA1}"/>
          </ac:inkMkLst>
        </pc:inkChg>
        <pc:inkChg chg="add del mod">
          <ac:chgData name="Tim Cook" userId="d1c7cfb340f2c7ab" providerId="LiveId" clId="{5D615F76-CA9C-4BC0-825C-D8AAB65CC736}" dt="2023-03-26T23:39:55.234" v="432"/>
          <ac:inkMkLst>
            <pc:docMk/>
            <pc:sldMk cId="1509069945" sldId="472"/>
            <ac:inkMk id="65" creationId="{D1B7A83A-BD43-B65C-43B0-BE919E3A9DC7}"/>
          </ac:inkMkLst>
        </pc:inkChg>
        <pc:inkChg chg="add del mod">
          <ac:chgData name="Tim Cook" userId="d1c7cfb340f2c7ab" providerId="LiveId" clId="{5D615F76-CA9C-4BC0-825C-D8AAB65CC736}" dt="2023-03-26T23:39:58.669" v="438"/>
          <ac:inkMkLst>
            <pc:docMk/>
            <pc:sldMk cId="1509069945" sldId="472"/>
            <ac:inkMk id="66" creationId="{8ECD6150-25C2-0FA0-5489-76AB950614BB}"/>
          </ac:inkMkLst>
        </pc:inkChg>
        <pc:inkChg chg="add del mod">
          <ac:chgData name="Tim Cook" userId="d1c7cfb340f2c7ab" providerId="LiveId" clId="{5D615F76-CA9C-4BC0-825C-D8AAB65CC736}" dt="2023-03-26T23:39:55.234" v="433"/>
          <ac:inkMkLst>
            <pc:docMk/>
            <pc:sldMk cId="1509069945" sldId="472"/>
            <ac:inkMk id="67" creationId="{13519E6B-0A1C-6524-7EBA-B3EF39905E61}"/>
          </ac:inkMkLst>
        </pc:inkChg>
        <pc:inkChg chg="add del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9" creationId="{9CA90F65-424A-0886-3813-D22ADFCDB226}"/>
          </ac:inkMkLst>
        </pc:inkChg>
        <pc:inkChg chg="add del mod">
          <ac:chgData name="Tim Cook" userId="d1c7cfb340f2c7ab" providerId="LiveId" clId="{5D615F76-CA9C-4BC0-825C-D8AAB65CC736}" dt="2023-03-26T23:39:58.669" v="437"/>
          <ac:inkMkLst>
            <pc:docMk/>
            <pc:sldMk cId="1509069945" sldId="472"/>
            <ac:inkMk id="70" creationId="{C357FCEE-52B6-A12F-5B34-1CB97BA34D19}"/>
          </ac:inkMkLst>
        </pc:inkChg>
        <pc:inkChg chg="add del mod">
          <ac:chgData name="Tim Cook" userId="d1c7cfb340f2c7ab" providerId="LiveId" clId="{5D615F76-CA9C-4BC0-825C-D8AAB65CC736}" dt="2023-03-26T23:40:27.865" v="484"/>
          <ac:inkMkLst>
            <pc:docMk/>
            <pc:sldMk cId="1509069945" sldId="472"/>
            <ac:inkMk id="72" creationId="{22734A09-0723-765F-1393-76B73C3A33DD}"/>
          </ac:inkMkLst>
        </pc:inkChg>
        <pc:inkChg chg="add del mod">
          <ac:chgData name="Tim Cook" userId="d1c7cfb340f2c7ab" providerId="LiveId" clId="{5D615F76-CA9C-4BC0-825C-D8AAB65CC736}" dt="2023-03-26T23:40:27.850" v="482"/>
          <ac:inkMkLst>
            <pc:docMk/>
            <pc:sldMk cId="1509069945" sldId="472"/>
            <ac:inkMk id="73" creationId="{841B9156-278D-E288-64F2-D1AE1C1B41BF}"/>
          </ac:inkMkLst>
        </pc:inkChg>
        <pc:inkChg chg="add del mod">
          <ac:chgData name="Tim Cook" userId="d1c7cfb340f2c7ab" providerId="LiveId" clId="{5D615F76-CA9C-4BC0-825C-D8AAB65CC736}" dt="2023-03-26T23:40:27.865" v="483"/>
          <ac:inkMkLst>
            <pc:docMk/>
            <pc:sldMk cId="1509069945" sldId="472"/>
            <ac:inkMk id="74" creationId="{476E35E8-EA80-A496-77CE-0133C291D605}"/>
          </ac:inkMkLst>
        </pc:inkChg>
        <pc:inkChg chg="add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76" creationId="{DCE75665-90FF-1E87-3D5F-E0913658D6A9}"/>
          </ac:inkMkLst>
        </pc:inkChg>
        <pc:inkChg chg="add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77" creationId="{00A72D49-6F5F-EDB7-28B9-6B797E8C4D16}"/>
          </ac:inkMkLst>
        </pc:inkChg>
        <pc:inkChg chg="add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78" creationId="{40D55C54-7E2E-F5FE-D7EB-9382180998F6}"/>
          </ac:inkMkLst>
        </pc:inkChg>
        <pc:inkChg chg="add del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80" creationId="{3B154970-1D7E-D296-7401-F23B607ADD25}"/>
          </ac:inkMkLst>
        </pc:inkChg>
        <pc:inkChg chg="add mod">
          <ac:chgData name="Tim Cook" userId="d1c7cfb340f2c7ab" providerId="LiveId" clId="{5D615F76-CA9C-4BC0-825C-D8AAB65CC736}" dt="2023-03-26T23:40:09.332" v="458"/>
          <ac:inkMkLst>
            <pc:docMk/>
            <pc:sldMk cId="1509069945" sldId="472"/>
            <ac:inkMk id="82" creationId="{393D21E2-CC10-2C08-E431-2BEE12384282}"/>
          </ac:inkMkLst>
        </pc:inkChg>
        <pc:inkChg chg="add del mod">
          <ac:chgData name="Tim Cook" userId="d1c7cfb340f2c7ab" providerId="LiveId" clId="{5D615F76-CA9C-4BC0-825C-D8AAB65CC736}" dt="2023-03-26T23:40:09.332" v="458"/>
          <ac:inkMkLst>
            <pc:docMk/>
            <pc:sldMk cId="1509069945" sldId="472"/>
            <ac:inkMk id="83" creationId="{F38FB010-45FC-5567-4038-7EE4380323C2}"/>
          </ac:inkMkLst>
        </pc:inkChg>
        <pc:inkChg chg="add del mod">
          <ac:chgData name="Tim Cook" userId="d1c7cfb340f2c7ab" providerId="LiveId" clId="{5D615F76-CA9C-4BC0-825C-D8AAB65CC736}" dt="2023-03-26T23:40:09.044" v="456"/>
          <ac:inkMkLst>
            <pc:docMk/>
            <pc:sldMk cId="1509069945" sldId="472"/>
            <ac:inkMk id="84" creationId="{3A7F01B9-F32B-BC50-E716-2DFCDD2E9DF7}"/>
          </ac:inkMkLst>
        </pc:inkChg>
        <pc:inkChg chg="add del mod">
          <ac:chgData name="Tim Cook" userId="d1c7cfb340f2c7ab" providerId="LiveId" clId="{5D615F76-CA9C-4BC0-825C-D8AAB65CC736}" dt="2023-03-26T23:40:09.044" v="457"/>
          <ac:inkMkLst>
            <pc:docMk/>
            <pc:sldMk cId="1509069945" sldId="472"/>
            <ac:inkMk id="85" creationId="{271853D7-9C08-F155-A9BB-B5771C008DCC}"/>
          </ac:inkMkLst>
        </pc:inkChg>
        <pc:inkChg chg="add del mod">
          <ac:chgData name="Tim Cook" userId="d1c7cfb340f2c7ab" providerId="LiveId" clId="{5D615F76-CA9C-4BC0-825C-D8AAB65CC736}" dt="2023-03-26T23:40:12.717" v="463"/>
          <ac:inkMkLst>
            <pc:docMk/>
            <pc:sldMk cId="1509069945" sldId="472"/>
            <ac:inkMk id="87" creationId="{31D5A49E-6A13-2F4D-32D3-FD29EBDDC41C}"/>
          </ac:inkMkLst>
        </pc:inkChg>
        <pc:inkChg chg="add del mod">
          <ac:chgData name="Tim Cook" userId="d1c7cfb340f2c7ab" providerId="LiveId" clId="{5D615F76-CA9C-4BC0-825C-D8AAB65CC736}" dt="2023-03-26T23:40:12.126" v="462"/>
          <ac:inkMkLst>
            <pc:docMk/>
            <pc:sldMk cId="1509069945" sldId="472"/>
            <ac:inkMk id="88" creationId="{D314E212-3637-7912-7688-AF63F266F37B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0" creationId="{680C7F6B-B665-1A38-A768-FA9DF31AC030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1" creationId="{2280CCB4-C34A-425B-C511-93B8698FF44D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2" creationId="{03B1A5B0-D42E-25BC-9A5D-A2CA6AA2C648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3" creationId="{65B52324-CE95-CF7C-5605-9C4E8A29293F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4" creationId="{24C2BD03-6BFB-EB53-E0DD-ADCE1E5E6854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5" creationId="{57EE47D4-66D8-28E5-E3F9-915A6806B1D1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98" creationId="{8C2E113D-FCAF-7E1C-2504-09CCA4602863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99" creationId="{EBF849A9-CAF0-9C2F-8AC4-755EDAB166DB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0" creationId="{7B94692C-9FDB-5A8F-5D8C-082F0713361A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1" creationId="{3B019773-CEEC-3B57-9A28-78F272C8E84A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2" creationId="{F381C368-A744-D56A-E718-67C71386ECA5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3" creationId="{A9F20F44-71BB-F375-9863-397618933AC0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4" creationId="{91593EF4-14D0-82ED-9920-B23625C52072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5" creationId="{36C2B8F6-12C2-0D9C-AC70-2B99089A347D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6" creationId="{28B8A424-0AD0-523B-F587-8F6E3BCAEF65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7" creationId="{6BF7BF27-5B61-0BE7-DEA7-6601461CEDDB}"/>
          </ac:inkMkLst>
        </pc:inkChg>
        <pc:inkChg chg="add del">
          <ac:chgData name="Tim Cook" userId="d1c7cfb340f2c7ab" providerId="LiveId" clId="{5D615F76-CA9C-4BC0-825C-D8AAB65CC736}" dt="2023-03-26T23:40:35.459" v="487"/>
          <ac:inkMkLst>
            <pc:docMk/>
            <pc:sldMk cId="1509069945" sldId="472"/>
            <ac:inkMk id="109" creationId="{157D19D6-2F2C-30A9-BABE-4D6CC7006EC1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110" creationId="{CC4C8F5A-D821-230E-06ED-BB434D43E9FF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2" creationId="{82B5710F-5E3A-202E-F06A-2F00B50FC3A2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3" creationId="{EDE13E13-2FC8-F8D9-B05F-D2B442EDA64E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4" creationId="{1295C8F9-6FDF-FD14-8DD7-523737295A16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5" creationId="{DE96B1D6-C817-FE4F-0B23-554B8F07640F}"/>
          </ac:inkMkLst>
        </pc:inkChg>
        <pc:inkChg chg="add del mod">
          <ac:chgData name="Tim Cook" userId="d1c7cfb340f2c7ab" providerId="LiveId" clId="{5D615F76-CA9C-4BC0-825C-D8AAB65CC736}" dt="2023-03-26T23:40:45.894" v="498"/>
          <ac:inkMkLst>
            <pc:docMk/>
            <pc:sldMk cId="1509069945" sldId="472"/>
            <ac:inkMk id="117" creationId="{0EA61189-CDBD-3BA7-B066-5139B877ECED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119" creationId="{F38B197E-FC3C-2901-7B83-8A3256CE4327}"/>
          </ac:inkMkLst>
        </pc:inkChg>
      </pc:sldChg>
    </pc:docChg>
  </pc:docChgLst>
  <pc:docChgLst>
    <pc:chgData name="Tim Cook" userId="d1c7cfb340f2c7ab" providerId="LiveId" clId="{16126156-C138-4358-8C6F-FCD2FA0043C7}"/>
    <pc:docChg chg="undo custSel modSld">
      <pc:chgData name="Tim Cook" userId="d1c7cfb340f2c7ab" providerId="LiveId" clId="{16126156-C138-4358-8C6F-FCD2FA0043C7}" dt="2023-02-24T04:25:53.828" v="918"/>
      <pc:docMkLst>
        <pc:docMk/>
      </pc:docMkLst>
      <pc:sldChg chg="addSp delSp modSp mod">
        <pc:chgData name="Tim Cook" userId="d1c7cfb340f2c7ab" providerId="LiveId" clId="{16126156-C138-4358-8C6F-FCD2FA0043C7}" dt="2023-02-24T03:57:49.126" v="30" actId="9405"/>
        <pc:sldMkLst>
          <pc:docMk/>
          <pc:sldMk cId="889531743" sldId="409"/>
        </pc:sldMkLst>
        <pc:spChg chg="mod">
          <ac:chgData name="Tim Cook" userId="d1c7cfb340f2c7ab" providerId="LiveId" clId="{16126156-C138-4358-8C6F-FCD2FA0043C7}" dt="2023-02-24T03:57:27.015" v="17" actId="1076"/>
          <ac:spMkLst>
            <pc:docMk/>
            <pc:sldMk cId="889531743" sldId="409"/>
            <ac:spMk id="2" creationId="{E23D4CFD-12E0-7BCE-C515-5F2AF4CAEC74}"/>
          </ac:spMkLst>
        </pc:spChg>
        <pc:grpChg chg="mod">
          <ac:chgData name="Tim Cook" userId="d1c7cfb340f2c7ab" providerId="LiveId" clId="{16126156-C138-4358-8C6F-FCD2FA0043C7}" dt="2023-02-24T03:57:14.969" v="5"/>
          <ac:grpSpMkLst>
            <pc:docMk/>
            <pc:sldMk cId="889531743" sldId="409"/>
            <ac:grpSpMk id="8" creationId="{1BA01A26-3C2A-5D89-B826-5E5F554DA3DC}"/>
          </ac:grpSpMkLst>
        </pc:grpChg>
        <pc:grpChg chg="del 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1" creationId="{085D18E0-6D1E-582B-3C72-8735F1B2D522}"/>
          </ac:grpSpMkLst>
        </pc:grpChg>
        <pc:grpChg chg="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8" creationId="{E67A9FDD-43E9-90CB-0CBB-1D9E8903E90A}"/>
          </ac:grpSpMkLst>
        </pc:grpChg>
        <pc:grpChg chg="mod">
          <ac:chgData name="Tim Cook" userId="d1c7cfb340f2c7ab" providerId="LiveId" clId="{16126156-C138-4358-8C6F-FCD2FA0043C7}" dt="2023-02-24T03:57:43.254" v="27"/>
          <ac:grpSpMkLst>
            <pc:docMk/>
            <pc:sldMk cId="889531743" sldId="409"/>
            <ac:grpSpMk id="27" creationId="{DCB951DA-B246-C13E-CF93-2AD07D9BE3A5}"/>
          </ac:grpSpMkLst>
        </pc:grp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3" creationId="{6C3593B2-FEB0-C9E1-4F2F-16D0E013FF9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4" creationId="{F642123D-4E4C-1300-D4AE-DCB675715443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5" creationId="{90EFC0A5-BA20-19CA-3E8C-C3475E54DC7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6" creationId="{AD5EAAEA-1252-3396-3237-883E04EBA300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7" creationId="{24B2824E-7223-B721-6D66-FA91DE4C2185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9" creationId="{AA419CD1-8E94-771D-6611-1E5EBD2B1151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0" creationId="{869EC94E-E146-FF70-6AC4-286FCF86A41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2" creationId="{D105F167-5BD2-1277-AFEB-17FFF99B28D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3" creationId="{F0F8D97F-EF9E-A609-4E5B-9B336597C62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4" creationId="{68A3BCF1-E14B-7BAE-52FB-D6F0895E9A9D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5" creationId="{1F6EC7C2-81C1-5B84-B392-170718460CC7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6" creationId="{C5DF957E-20C6-F843-C02E-C92921D7862C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7" creationId="{33A8A652-3EFD-8022-9C83-BB1B88E3250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19" creationId="{B89CFC9C-595C-164C-34B8-2DCD04A1F7CD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0" creationId="{867185EC-AD21-8186-4C30-F91B058405D3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1" creationId="{2C01A71C-66A4-9454-50E8-F51F1DE12C60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2" creationId="{1E5926EF-BF33-44F1-FAE3-063CD29DE997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3" creationId="{90AC89C2-8F01-9D52-0F40-8621864B3DDC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4" creationId="{7B6B66F4-68C1-AFD9-59BE-48AAFC2D583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5" creationId="{2422C5F0-519F-6497-E2B6-710A712DA5C8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6" creationId="{3C4B78AF-B75E-A98A-5A4B-50312802CA78}"/>
          </ac:inkMkLst>
        </pc:inkChg>
        <pc:inkChg chg="add del">
          <ac:chgData name="Tim Cook" userId="d1c7cfb340f2c7ab" providerId="LiveId" clId="{16126156-C138-4358-8C6F-FCD2FA0043C7}" dt="2023-02-24T03:57:47.021" v="29"/>
          <ac:inkMkLst>
            <pc:docMk/>
            <pc:sldMk cId="889531743" sldId="409"/>
            <ac:inkMk id="28" creationId="{6AF57C37-4DF7-5CBC-B1D4-9CA4FEEB436B}"/>
          </ac:inkMkLst>
        </pc:inkChg>
        <pc:inkChg chg="add">
          <ac:chgData name="Tim Cook" userId="d1c7cfb340f2c7ab" providerId="LiveId" clId="{16126156-C138-4358-8C6F-FCD2FA0043C7}" dt="2023-02-24T03:57:49.126" v="30" actId="9405"/>
          <ac:inkMkLst>
            <pc:docMk/>
            <pc:sldMk cId="889531743" sldId="409"/>
            <ac:inkMk id="29" creationId="{76E7C6CC-0DA3-79D0-6F56-383B6C86E3E7}"/>
          </ac:inkMkLst>
        </pc:inkChg>
      </pc:sldChg>
      <pc:sldChg chg="addSp delSp modSp mod">
        <pc:chgData name="Tim Cook" userId="d1c7cfb340f2c7ab" providerId="LiveId" clId="{16126156-C138-4358-8C6F-FCD2FA0043C7}" dt="2023-02-24T03:59:11.569" v="122"/>
        <pc:sldMkLst>
          <pc:docMk/>
          <pc:sldMk cId="177282498" sldId="410"/>
        </pc:sldMkLst>
        <pc:spChg chg="mod">
          <ac:chgData name="Tim Cook" userId="d1c7cfb340f2c7ab" providerId="LiveId" clId="{16126156-C138-4358-8C6F-FCD2FA0043C7}" dt="2023-02-24T03:58:37.774" v="84" actId="1076"/>
          <ac:spMkLst>
            <pc:docMk/>
            <pc:sldMk cId="177282498" sldId="410"/>
            <ac:spMk id="2" creationId="{FFF6D95A-5105-B305-5911-F487E5704D17}"/>
          </ac:spMkLst>
        </pc:spChg>
        <pc:grpChg chg="del mod">
          <ac:chgData name="Tim Cook" userId="d1c7cfb340f2c7ab" providerId="LiveId" clId="{16126156-C138-4358-8C6F-FCD2FA0043C7}" dt="2023-02-24T03:58:08.987" v="43"/>
          <ac:grpSpMkLst>
            <pc:docMk/>
            <pc:sldMk cId="177282498" sldId="410"/>
            <ac:grpSpMk id="11" creationId="{F686EFC5-6A35-2740-4090-BECE7EB507CC}"/>
          </ac:grpSpMkLst>
        </pc:grpChg>
        <pc:grpChg chg="del mod">
          <ac:chgData name="Tim Cook" userId="d1c7cfb340f2c7ab" providerId="LiveId" clId="{16126156-C138-4358-8C6F-FCD2FA0043C7}" dt="2023-02-24T03:58:14.794" v="49"/>
          <ac:grpSpMkLst>
            <pc:docMk/>
            <pc:sldMk cId="177282498" sldId="410"/>
            <ac:grpSpMk id="12" creationId="{01CBEA63-F510-804A-0568-D657185BA745}"/>
          </ac:grpSpMkLst>
        </pc:grpChg>
        <pc:grpChg chg="del mod">
          <ac:chgData name="Tim Cook" userId="d1c7cfb340f2c7ab" providerId="LiveId" clId="{16126156-C138-4358-8C6F-FCD2FA0043C7}" dt="2023-02-24T03:58:15.937" v="53"/>
          <ac:grpSpMkLst>
            <pc:docMk/>
            <pc:sldMk cId="177282498" sldId="410"/>
            <ac:grpSpMk id="16" creationId="{1C5F9A9D-A6A2-B855-7D43-DE68C98615F2}"/>
          </ac:grpSpMkLst>
        </pc:grpChg>
        <pc:grpChg chg="del mod">
          <ac:chgData name="Tim Cook" userId="d1c7cfb340f2c7ab" providerId="LiveId" clId="{16126156-C138-4358-8C6F-FCD2FA0043C7}" dt="2023-02-24T03:58:22.708" v="64"/>
          <ac:grpSpMkLst>
            <pc:docMk/>
            <pc:sldMk cId="177282498" sldId="410"/>
            <ac:grpSpMk id="24" creationId="{5BF550C4-0048-46CD-9B76-5F80A5E276B0}"/>
          </ac:grpSpMkLst>
        </pc:grpChg>
        <pc:grpChg chg="del mod">
          <ac:chgData name="Tim Cook" userId="d1c7cfb340f2c7ab" providerId="LiveId" clId="{16126156-C138-4358-8C6F-FCD2FA0043C7}" dt="2023-02-24T03:58:25.594" v="70"/>
          <ac:grpSpMkLst>
            <pc:docMk/>
            <pc:sldMk cId="177282498" sldId="410"/>
            <ac:grpSpMk id="25" creationId="{55B49A13-1E0D-E866-4E8A-FA80AE471A14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37" creationId="{80723265-A571-291D-C068-14102767462D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42" creationId="{A1975E1F-75EA-7BAA-0F6A-A20352AEB333}"/>
          </ac:grpSpMkLst>
        </pc:grpChg>
        <pc:grpChg chg="del 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6" creationId="{5A334A03-6376-D338-47BB-5B8375245C37}"/>
          </ac:grpSpMkLst>
        </pc:grpChg>
        <pc:grpChg chg="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8" creationId="{9D6FE23F-8F98-10BC-EDE7-6D7EE4ECFCAE}"/>
          </ac:grpSpMkLst>
        </pc:grpChg>
        <pc:grpChg chg="del mod">
          <ac:chgData name="Tim Cook" userId="d1c7cfb340f2c7ab" providerId="LiveId" clId="{16126156-C138-4358-8C6F-FCD2FA0043C7}" dt="2023-02-24T03:59:06.582" v="118"/>
          <ac:grpSpMkLst>
            <pc:docMk/>
            <pc:sldMk cId="177282498" sldId="410"/>
            <ac:grpSpMk id="51" creationId="{FCCAC75E-5554-81F5-A296-E4C4D08EE31D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2" creationId="{EFD978D2-C6FB-C011-CC7E-77C6DFF0455C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3" creationId="{2653D306-1087-7BF0-3320-3B38CB3DF35D}"/>
          </ac:grpSpMkLst>
        </pc:grpChg>
        <pc:grpChg chg="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5" creationId="{59F79BBE-8C87-E432-F127-0D6FA7B40C03}"/>
          </ac:grpSpMkLst>
        </pc:grpChg>
        <pc:inkChg chg="add del mod">
          <ac:chgData name="Tim Cook" userId="d1c7cfb340f2c7ab" providerId="LiveId" clId="{16126156-C138-4358-8C6F-FCD2FA0043C7}" dt="2023-02-24T03:58:25.593" v="66"/>
          <ac:inkMkLst>
            <pc:docMk/>
            <pc:sldMk cId="177282498" sldId="410"/>
            <ac:inkMk id="3" creationId="{62045F54-365E-AC10-AC8E-2431758E34E7}"/>
          </ac:inkMkLst>
        </pc:inkChg>
        <pc:inkChg chg="add del mod">
          <ac:chgData name="Tim Cook" userId="d1c7cfb340f2c7ab" providerId="LiveId" clId="{16126156-C138-4358-8C6F-FCD2FA0043C7}" dt="2023-02-24T03:58:15.937" v="53"/>
          <ac:inkMkLst>
            <pc:docMk/>
            <pc:sldMk cId="177282498" sldId="410"/>
            <ac:inkMk id="4" creationId="{EE5EE454-813F-FE41-199B-0316CFB3371A}"/>
          </ac:inkMkLst>
        </pc:inkChg>
        <pc:inkChg chg="add del mod">
          <ac:chgData name="Tim Cook" userId="d1c7cfb340f2c7ab" providerId="LiveId" clId="{16126156-C138-4358-8C6F-FCD2FA0043C7}" dt="2023-02-24T03:58:14.794" v="52"/>
          <ac:inkMkLst>
            <pc:docMk/>
            <pc:sldMk cId="177282498" sldId="410"/>
            <ac:inkMk id="5" creationId="{3F129334-D28A-9BFE-F546-329A27DF8FBE}"/>
          </ac:inkMkLst>
        </pc:inkChg>
        <pc:inkChg chg="add del mod">
          <ac:chgData name="Tim Cook" userId="d1c7cfb340f2c7ab" providerId="LiveId" clId="{16126156-C138-4358-8C6F-FCD2FA0043C7}" dt="2023-02-24T03:58:14.794" v="49"/>
          <ac:inkMkLst>
            <pc:docMk/>
            <pc:sldMk cId="177282498" sldId="410"/>
            <ac:inkMk id="6" creationId="{C6620E08-A399-F820-DD16-49EB82D47E46}"/>
          </ac:inkMkLst>
        </pc:inkChg>
        <pc:inkChg chg="add del mod">
          <ac:chgData name="Tim Cook" userId="d1c7cfb340f2c7ab" providerId="LiveId" clId="{16126156-C138-4358-8C6F-FCD2FA0043C7}" dt="2023-02-24T03:58:14.789" v="44"/>
          <ac:inkMkLst>
            <pc:docMk/>
            <pc:sldMk cId="177282498" sldId="410"/>
            <ac:inkMk id="7" creationId="{5ACC2726-51DD-60A7-52C5-9AAFD2326E78}"/>
          </ac:inkMkLst>
        </pc:inkChg>
        <pc:inkChg chg="add del mod">
          <ac:chgData name="Tim Cook" userId="d1c7cfb340f2c7ab" providerId="LiveId" clId="{16126156-C138-4358-8C6F-FCD2FA0043C7}" dt="2023-02-24T03:58:14.794" v="51"/>
          <ac:inkMkLst>
            <pc:docMk/>
            <pc:sldMk cId="177282498" sldId="410"/>
            <ac:inkMk id="8" creationId="{02AE71AC-C050-4CEB-4DE8-B0279E3D804B}"/>
          </ac:inkMkLst>
        </pc:inkChg>
        <pc:inkChg chg="add del mod">
          <ac:chgData name="Tim Cook" userId="d1c7cfb340f2c7ab" providerId="LiveId" clId="{16126156-C138-4358-8C6F-FCD2FA0043C7}" dt="2023-02-24T03:58:14.793" v="46"/>
          <ac:inkMkLst>
            <pc:docMk/>
            <pc:sldMk cId="177282498" sldId="410"/>
            <ac:inkMk id="9" creationId="{2700405E-B68D-74FF-DEBD-0825D02A5B79}"/>
          </ac:inkMkLst>
        </pc:inkChg>
        <pc:inkChg chg="add del mod">
          <ac:chgData name="Tim Cook" userId="d1c7cfb340f2c7ab" providerId="LiveId" clId="{16126156-C138-4358-8C6F-FCD2FA0043C7}" dt="2023-02-24T03:58:14.791" v="45"/>
          <ac:inkMkLst>
            <pc:docMk/>
            <pc:sldMk cId="177282498" sldId="410"/>
            <ac:inkMk id="10" creationId="{603EE29F-7032-FB4D-4E6D-8EA698993247}"/>
          </ac:inkMkLst>
        </pc:inkChg>
        <pc:inkChg chg="add del mod">
          <ac:chgData name="Tim Cook" userId="d1c7cfb340f2c7ab" providerId="LiveId" clId="{16126156-C138-4358-8C6F-FCD2FA0043C7}" dt="2023-02-24T03:58:14.793" v="47"/>
          <ac:inkMkLst>
            <pc:docMk/>
            <pc:sldMk cId="177282498" sldId="410"/>
            <ac:inkMk id="13" creationId="{53335944-DF4C-CBE4-5F48-6A6C5A52CCD7}"/>
          </ac:inkMkLst>
        </pc:inkChg>
        <pc:inkChg chg="add del mod">
          <ac:chgData name="Tim Cook" userId="d1c7cfb340f2c7ab" providerId="LiveId" clId="{16126156-C138-4358-8C6F-FCD2FA0043C7}" dt="2023-02-24T03:58:14.794" v="50"/>
          <ac:inkMkLst>
            <pc:docMk/>
            <pc:sldMk cId="177282498" sldId="410"/>
            <ac:inkMk id="14" creationId="{D4966C19-702E-438D-8747-4AE18BC28380}"/>
          </ac:inkMkLst>
        </pc:inkChg>
        <pc:inkChg chg="add del mod">
          <ac:chgData name="Tim Cook" userId="d1c7cfb340f2c7ab" providerId="LiveId" clId="{16126156-C138-4358-8C6F-FCD2FA0043C7}" dt="2023-02-24T03:58:14.793" v="48"/>
          <ac:inkMkLst>
            <pc:docMk/>
            <pc:sldMk cId="177282498" sldId="410"/>
            <ac:inkMk id="15" creationId="{1EDE7E32-CA12-9890-5E44-EBE0D3F6E453}"/>
          </ac:inkMkLst>
        </pc:inkChg>
        <pc:inkChg chg="add del mod">
          <ac:chgData name="Tim Cook" userId="d1c7cfb340f2c7ab" providerId="LiveId" clId="{16126156-C138-4358-8C6F-FCD2FA0043C7}" dt="2023-02-24T03:58:22.708" v="63"/>
          <ac:inkMkLst>
            <pc:docMk/>
            <pc:sldMk cId="177282498" sldId="410"/>
            <ac:inkMk id="17" creationId="{B713CF86-F520-5324-6AB6-892D899576D7}"/>
          </ac:inkMkLst>
        </pc:inkChg>
        <pc:inkChg chg="add del mod">
          <ac:chgData name="Tim Cook" userId="d1c7cfb340f2c7ab" providerId="LiveId" clId="{16126156-C138-4358-8C6F-FCD2FA0043C7}" dt="2023-02-24T03:58:25.594" v="69"/>
          <ac:inkMkLst>
            <pc:docMk/>
            <pc:sldMk cId="177282498" sldId="410"/>
            <ac:inkMk id="18" creationId="{DB382E3C-FB6D-8BBE-036B-DB39BDFB7626}"/>
          </ac:inkMkLst>
        </pc:inkChg>
        <pc:inkChg chg="add del mod">
          <ac:chgData name="Tim Cook" userId="d1c7cfb340f2c7ab" providerId="LiveId" clId="{16126156-C138-4358-8C6F-FCD2FA0043C7}" dt="2023-02-24T03:58:25.594" v="68"/>
          <ac:inkMkLst>
            <pc:docMk/>
            <pc:sldMk cId="177282498" sldId="410"/>
            <ac:inkMk id="19" creationId="{C2A2F2F3-8B17-1D6D-2626-DB486B19A2D3}"/>
          </ac:inkMkLst>
        </pc:inkChg>
        <pc:inkChg chg="add del mod">
          <ac:chgData name="Tim Cook" userId="d1c7cfb340f2c7ab" providerId="LiveId" clId="{16126156-C138-4358-8C6F-FCD2FA0043C7}" dt="2023-02-24T03:58:25.594" v="70"/>
          <ac:inkMkLst>
            <pc:docMk/>
            <pc:sldMk cId="177282498" sldId="410"/>
            <ac:inkMk id="20" creationId="{792771D1-32CC-030B-97F1-91CE297ECD75}"/>
          </ac:inkMkLst>
        </pc:inkChg>
        <pc:inkChg chg="add del mod">
          <ac:chgData name="Tim Cook" userId="d1c7cfb340f2c7ab" providerId="LiveId" clId="{16126156-C138-4358-8C6F-FCD2FA0043C7}" dt="2023-02-24T03:58:25.594" v="71"/>
          <ac:inkMkLst>
            <pc:docMk/>
            <pc:sldMk cId="177282498" sldId="410"/>
            <ac:inkMk id="21" creationId="{6FD27EAD-7014-4A1A-99F6-90A9F0B74870}"/>
          </ac:inkMkLst>
        </pc:inkChg>
        <pc:inkChg chg="add del mod">
          <ac:chgData name="Tim Cook" userId="d1c7cfb340f2c7ab" providerId="LiveId" clId="{16126156-C138-4358-8C6F-FCD2FA0043C7}" dt="2023-02-24T03:58:22.708" v="62"/>
          <ac:inkMkLst>
            <pc:docMk/>
            <pc:sldMk cId="177282498" sldId="410"/>
            <ac:inkMk id="22" creationId="{2EA0097F-1429-6B4B-75F7-6A8913CC3D33}"/>
          </ac:inkMkLst>
        </pc:inkChg>
        <pc:inkChg chg="add del mod">
          <ac:chgData name="Tim Cook" userId="d1c7cfb340f2c7ab" providerId="LiveId" clId="{16126156-C138-4358-8C6F-FCD2FA0043C7}" dt="2023-02-24T03:58:22.708" v="64"/>
          <ac:inkMkLst>
            <pc:docMk/>
            <pc:sldMk cId="177282498" sldId="410"/>
            <ac:inkMk id="23" creationId="{30964B5A-07A2-C042-4B4E-98D9FE5025E7}"/>
          </ac:inkMkLst>
        </pc:inkChg>
        <pc:inkChg chg="add del">
          <ac:chgData name="Tim Cook" userId="d1c7cfb340f2c7ab" providerId="LiveId" clId="{16126156-C138-4358-8C6F-FCD2FA0043C7}" dt="2023-02-24T03:58:25.594" v="67"/>
          <ac:inkMkLst>
            <pc:docMk/>
            <pc:sldMk cId="177282498" sldId="410"/>
            <ac:inkMk id="26" creationId="{A06EB101-783B-8F9E-2BDD-2883DF60E43E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7" creationId="{272D31E0-D7BC-B87A-C2E2-78953A3C0806}"/>
          </ac:inkMkLst>
        </pc:inkChg>
        <pc:inkChg chg="add del mod">
          <ac:chgData name="Tim Cook" userId="d1c7cfb340f2c7ab" providerId="LiveId" clId="{16126156-C138-4358-8C6F-FCD2FA0043C7}" dt="2023-02-24T03:58:54.131" v="102"/>
          <ac:inkMkLst>
            <pc:docMk/>
            <pc:sldMk cId="177282498" sldId="410"/>
            <ac:inkMk id="28" creationId="{CF10B48C-A477-1192-6A54-1BD6053C04B9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9" creationId="{B2E60A2B-6FBD-1926-FA10-955ADCC34ED3}"/>
          </ac:inkMkLst>
        </pc:inkChg>
        <pc:inkChg chg="add del mod">
          <ac:chgData name="Tim Cook" userId="d1c7cfb340f2c7ab" providerId="LiveId" clId="{16126156-C138-4358-8C6F-FCD2FA0043C7}" dt="2023-02-24T03:58:45.725" v="94"/>
          <ac:inkMkLst>
            <pc:docMk/>
            <pc:sldMk cId="177282498" sldId="410"/>
            <ac:inkMk id="30" creationId="{B5FC2709-0BFA-4435-C5DD-0E83B44A9B17}"/>
          </ac:inkMkLst>
        </pc:inkChg>
        <pc:inkChg chg="add del mod">
          <ac:chgData name="Tim Cook" userId="d1c7cfb340f2c7ab" providerId="LiveId" clId="{16126156-C138-4358-8C6F-FCD2FA0043C7}" dt="2023-02-24T03:58:45.726" v="96"/>
          <ac:inkMkLst>
            <pc:docMk/>
            <pc:sldMk cId="177282498" sldId="410"/>
            <ac:inkMk id="31" creationId="{2A2FE22C-0635-1827-7888-DECEB6BDFF97}"/>
          </ac:inkMkLst>
        </pc:inkChg>
        <pc:inkChg chg="add del mod">
          <ac:chgData name="Tim Cook" userId="d1c7cfb340f2c7ab" providerId="LiveId" clId="{16126156-C138-4358-8C6F-FCD2FA0043C7}" dt="2023-02-24T03:58:45.726" v="95"/>
          <ac:inkMkLst>
            <pc:docMk/>
            <pc:sldMk cId="177282498" sldId="410"/>
            <ac:inkMk id="32" creationId="{11060540-5C89-6391-983D-A3D7F4AD38F8}"/>
          </ac:inkMkLst>
        </pc:inkChg>
        <pc:inkChg chg="add del mod">
          <ac:chgData name="Tim Cook" userId="d1c7cfb340f2c7ab" providerId="LiveId" clId="{16126156-C138-4358-8C6F-FCD2FA0043C7}" dt="2023-02-24T03:58:40.215" v="86"/>
          <ac:inkMkLst>
            <pc:docMk/>
            <pc:sldMk cId="177282498" sldId="410"/>
            <ac:inkMk id="33" creationId="{573DD550-C74B-4978-7B5F-5BBA5E1B063C}"/>
          </ac:inkMkLst>
        </pc:inkChg>
        <pc:inkChg chg="add del mod">
          <ac:chgData name="Tim Cook" userId="d1c7cfb340f2c7ab" providerId="LiveId" clId="{16126156-C138-4358-8C6F-FCD2FA0043C7}" dt="2023-02-24T03:58:40.215" v="87"/>
          <ac:inkMkLst>
            <pc:docMk/>
            <pc:sldMk cId="177282498" sldId="410"/>
            <ac:inkMk id="34" creationId="{4892221A-4C15-5041-6EA5-7541050EE9B6}"/>
          </ac:inkMkLst>
        </pc:inkChg>
        <pc:inkChg chg="add del mod">
          <ac:chgData name="Tim Cook" userId="d1c7cfb340f2c7ab" providerId="LiveId" clId="{16126156-C138-4358-8C6F-FCD2FA0043C7}" dt="2023-02-24T03:58:40.213" v="85"/>
          <ac:inkMkLst>
            <pc:docMk/>
            <pc:sldMk cId="177282498" sldId="410"/>
            <ac:inkMk id="35" creationId="{1001E488-7AB9-B045-2191-99D274E43588}"/>
          </ac:inkMkLst>
        </pc:inkChg>
        <pc:inkChg chg="add del mod">
          <ac:chgData name="Tim Cook" userId="d1c7cfb340f2c7ab" providerId="LiveId" clId="{16126156-C138-4358-8C6F-FCD2FA0043C7}" dt="2023-02-24T03:58:41.008" v="88"/>
          <ac:inkMkLst>
            <pc:docMk/>
            <pc:sldMk cId="177282498" sldId="410"/>
            <ac:inkMk id="36" creationId="{DBD4C6D3-27F5-2AE4-8916-F0D538BD1D4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8" creationId="{0CD52653-4F9B-FDFE-6F4E-353EEE1C0A7D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9" creationId="{EDF2E5FA-DA8A-0B33-E5D7-74EDF74ED8C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0" creationId="{F60806BC-FDFE-C315-9149-9B6A4F14CCA8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1" creationId="{040DD333-B6CF-132B-3AF0-EF724D7CC3CC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3" creationId="{2E37B9AC-8E17-FFE5-4CCD-AF9419DF93EA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4" creationId="{3AD918D7-15AE-3D6A-EE8B-885F7DD41C0F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5" creationId="{E23D9BC6-CF7C-2318-5601-FE61952B0CF3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7" creationId="{AF82B49A-4892-4804-05C1-623B996E4432}"/>
          </ac:inkMkLst>
        </pc:inkChg>
        <pc:inkChg chg="add del mod">
          <ac:chgData name="Tim Cook" userId="d1c7cfb340f2c7ab" providerId="LiveId" clId="{16126156-C138-4358-8C6F-FCD2FA0043C7}" dt="2023-02-24T03:59:08.213" v="120"/>
          <ac:inkMkLst>
            <pc:docMk/>
            <pc:sldMk cId="177282498" sldId="410"/>
            <ac:inkMk id="49" creationId="{BE371DAD-0C15-C685-C90F-9FCD91F293EE}"/>
          </ac:inkMkLst>
        </pc:inkChg>
        <pc:inkChg chg="add del mod">
          <ac:chgData name="Tim Cook" userId="d1c7cfb340f2c7ab" providerId="LiveId" clId="{16126156-C138-4358-8C6F-FCD2FA0043C7}" dt="2023-02-24T03:59:07.659" v="119"/>
          <ac:inkMkLst>
            <pc:docMk/>
            <pc:sldMk cId="177282498" sldId="410"/>
            <ac:inkMk id="50" creationId="{BC355891-8E4B-73C5-2119-2004FF4C93DE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2" creationId="{D8613FB8-82F3-A011-2472-FF72FC8C35F6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3" creationId="{B5854234-CC9B-207E-D805-D8218568D04D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4" creationId="{A2DC183A-B7E6-DADE-74D0-2ED060C9AAA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5" creationId="{8504346B-9EB6-429A-F510-451F567FA360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6" creationId="{160DD665-82DB-13EA-B075-9040A9BF610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7" creationId="{10D80FC2-37FD-2F24-8EDF-805273AB6E8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8" creationId="{E0429AE5-602C-C47C-B595-AAC4956C7097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9" creationId="{C2641A92-F3D3-AAF9-32D9-773B13D568BF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0" creationId="{4748E967-098C-74CC-91B7-52F6DF6AC83B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1" creationId="{DBA53ACA-C870-AB4C-0AD6-F8B346F5AC2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4" creationId="{95ADE01C-1EF8-A7E7-439B-8D7B29F0CC8D}"/>
          </ac:inkMkLst>
        </pc:inkChg>
      </pc:sldChg>
      <pc:sldChg chg="addSp delSp modSp mod">
        <pc:chgData name="Tim Cook" userId="d1c7cfb340f2c7ab" providerId="LiveId" clId="{16126156-C138-4358-8C6F-FCD2FA0043C7}" dt="2023-02-24T04:05:00.633" v="315"/>
        <pc:sldMkLst>
          <pc:docMk/>
          <pc:sldMk cId="2564593913" sldId="411"/>
        </pc:sldMkLst>
        <pc:grpChg chg="mod">
          <ac:chgData name="Tim Cook" userId="d1c7cfb340f2c7ab" providerId="LiveId" clId="{16126156-C138-4358-8C6F-FCD2FA0043C7}" dt="2023-02-24T03:59:21.607" v="129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16126156-C138-4358-8C6F-FCD2FA0043C7}" dt="2023-02-24T03:59:25.845" v="133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16126156-C138-4358-8C6F-FCD2FA0043C7}" dt="2023-02-24T04:02:27.911" v="236"/>
          <ac:grpSpMkLst>
            <pc:docMk/>
            <pc:sldMk cId="2564593913" sldId="411"/>
            <ac:grpSpMk id="20" creationId="{EA28F432-38DE-B036-A32A-FE3321D31668}"/>
          </ac:grpSpMkLst>
        </pc:grpChg>
        <pc:grpChg chg="del mod">
          <ac:chgData name="Tim Cook" userId="d1c7cfb340f2c7ab" providerId="LiveId" clId="{16126156-C138-4358-8C6F-FCD2FA0043C7}" dt="2023-02-24T03:59:49.401" v="164"/>
          <ac:grpSpMkLst>
            <pc:docMk/>
            <pc:sldMk cId="2564593913" sldId="411"/>
            <ac:grpSpMk id="21" creationId="{D1033C33-BBB0-244A-C08F-46A9A9324B17}"/>
          </ac:grpSpMkLst>
        </pc:grpChg>
        <pc:grpChg chg="mod">
          <ac:chgData name="Tim Cook" userId="d1c7cfb340f2c7ab" providerId="LiveId" clId="{16126156-C138-4358-8C6F-FCD2FA0043C7}" dt="2023-02-24T03:59:39.803" v="148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16126156-C138-4358-8C6F-FCD2FA0043C7}" dt="2023-02-24T03:59:44.941" v="158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16126156-C138-4358-8C6F-FCD2FA0043C7}" dt="2023-02-24T04:02:31.033" v="240"/>
          <ac:grpSpMkLst>
            <pc:docMk/>
            <pc:sldMk cId="2564593913" sldId="411"/>
            <ac:grpSpMk id="41" creationId="{F3EF2E7B-F48D-E125-C051-B9B51BD822D9}"/>
          </ac:grpSpMkLst>
        </pc:grpChg>
        <pc:grpChg chg="del mod">
          <ac:chgData name="Tim Cook" userId="d1c7cfb340f2c7ab" providerId="LiveId" clId="{16126156-C138-4358-8C6F-FCD2FA0043C7}" dt="2023-02-24T04:00:36.436" v="177"/>
          <ac:grpSpMkLst>
            <pc:docMk/>
            <pc:sldMk cId="2564593913" sldId="411"/>
            <ac:grpSpMk id="44" creationId="{33E14DBF-7805-6881-2784-4DA2EF04A47C}"/>
          </ac:grpSpMkLst>
        </pc:grpChg>
        <pc:grpChg chg="mod">
          <ac:chgData name="Tim Cook" userId="d1c7cfb340f2c7ab" providerId="LiveId" clId="{16126156-C138-4358-8C6F-FCD2FA0043C7}" dt="2023-02-24T04:02:42.329" v="252"/>
          <ac:grpSpMkLst>
            <pc:docMk/>
            <pc:sldMk cId="2564593913" sldId="411"/>
            <ac:grpSpMk id="52" creationId="{E6EFF9B7-9CE5-0674-B4A0-B60779768479}"/>
          </ac:grpSpMkLst>
        </pc:grpChg>
        <pc:grpChg chg="del mod">
          <ac:chgData name="Tim Cook" userId="d1c7cfb340f2c7ab" providerId="LiveId" clId="{16126156-C138-4358-8C6F-FCD2FA0043C7}" dt="2023-02-24T04:00:50.810" v="203"/>
          <ac:grpSpMkLst>
            <pc:docMk/>
            <pc:sldMk cId="2564593913" sldId="411"/>
            <ac:grpSpMk id="58" creationId="{73B2FCC6-24D1-5FFB-EBAA-B96E2B1B1DF4}"/>
          </ac:grpSpMkLst>
        </pc:grpChg>
        <pc:grpChg chg="mod">
          <ac:chgData name="Tim Cook" userId="d1c7cfb340f2c7ab" providerId="LiveId" clId="{16126156-C138-4358-8C6F-FCD2FA0043C7}" dt="2023-02-24T04:01:01.617" v="219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16126156-C138-4358-8C6F-FCD2FA0043C7}" dt="2023-02-24T04:02:07.139" v="227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16126156-C138-4358-8C6F-FCD2FA0043C7}" dt="2023-02-24T04:01:05.699" v="225"/>
          <ac:grpSpMkLst>
            <pc:docMk/>
            <pc:sldMk cId="2564593913" sldId="411"/>
            <ac:grpSpMk id="75" creationId="{6BFCD228-CC7D-AD17-8597-56817B6AA5C6}"/>
          </ac:grpSpMkLst>
        </pc:grpChg>
        <pc:grpChg chg="del mod">
          <ac:chgData name="Tim Cook" userId="d1c7cfb340f2c7ab" providerId="LiveId" clId="{16126156-C138-4358-8C6F-FCD2FA0043C7}" dt="2023-02-24T04:04:50.388" v="292"/>
          <ac:grpSpMkLst>
            <pc:docMk/>
            <pc:sldMk cId="2564593913" sldId="411"/>
            <ac:grpSpMk id="77" creationId="{384FD23E-29CB-41AF-133A-3FD61C4D6F4D}"/>
          </ac:grpSpMkLst>
        </pc:grpChg>
        <pc:grpChg chg="del 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4" creationId="{52E2B98D-56B0-EA24-A4AB-ADE9B8606922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5" creationId="{E09D622B-3376-B709-12FE-7514E299318A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6" creationId="{8C0185E7-D066-C43F-9F71-930F30367093}"/>
          </ac:grpSpMkLst>
        </pc:grpChg>
        <pc:grpChg chg="del mod">
          <ac:chgData name="Tim Cook" userId="d1c7cfb340f2c7ab" providerId="LiveId" clId="{16126156-C138-4358-8C6F-FCD2FA0043C7}" dt="2023-02-24T04:04:52.528" v="302"/>
          <ac:grpSpMkLst>
            <pc:docMk/>
            <pc:sldMk cId="2564593913" sldId="411"/>
            <ac:grpSpMk id="98" creationId="{DC156246-D892-774E-586F-B7AA54094E82}"/>
          </ac:grpSpMkLst>
        </pc:grpChg>
        <pc:grpChg chg="mod">
          <ac:chgData name="Tim Cook" userId="d1c7cfb340f2c7ab" providerId="LiveId" clId="{16126156-C138-4358-8C6F-FCD2FA0043C7}" dt="2023-02-24T04:05:00.633" v="315"/>
          <ac:grpSpMkLst>
            <pc:docMk/>
            <pc:sldMk cId="2564593913" sldId="411"/>
            <ac:grpSpMk id="110" creationId="{5FD77D55-C089-404F-3AF5-A4F2A46DFB03}"/>
          </ac:grpSpMkLst>
        </pc:grpChg>
        <pc:inkChg chg="add">
          <ac:chgData name="Tim Cook" userId="d1c7cfb340f2c7ab" providerId="LiveId" clId="{16126156-C138-4358-8C6F-FCD2FA0043C7}" dt="2023-02-24T04:02:08.943" v="228" actId="9405"/>
          <ac:inkMkLst>
            <pc:docMk/>
            <pc:sldMk cId="2564593913" sldId="411"/>
            <ac:inkMk id="4" creationId="{0C93B321-9BA1-8453-213B-F929B20EE9C4}"/>
          </ac:inkMkLst>
        </pc:inkChg>
        <pc:inkChg chg="add del">
          <ac:chgData name="Tim Cook" userId="d1c7cfb340f2c7ab" providerId="LiveId" clId="{16126156-C138-4358-8C6F-FCD2FA0043C7}" dt="2023-02-24T03:59:18.198" v="124"/>
          <ac:inkMkLst>
            <pc:docMk/>
            <pc:sldMk cId="2564593913" sldId="411"/>
            <ac:inkMk id="4" creationId="{48BC2C01-A101-7F19-F36D-D993723AEBB5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4" creationId="{A4AC694F-200E-F390-2C57-4EE1FB0DC5D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5" creationId="{50CBB8BF-8AD8-711F-793C-F68E3921511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6" creationId="{0A72752D-67B7-5B29-BDF6-7E5FD381E6F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7" creationId="{C91B5A53-0160-3205-2809-1788087E9187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8" creationId="{80DD72FD-102A-C506-7152-4B83A60E964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0" creationId="{8C38D048-685C-E660-A7A6-8C57F2F9EDC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1" creationId="{3642FADD-6E30-C32C-833B-6FE5FFDC3675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2" creationId="{8858419E-DF74-432F-FB6B-556C186338B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4" creationId="{235EF1CB-F693-C761-FC25-48928A2C1BFC}"/>
          </ac:inkMkLst>
        </pc:inkChg>
        <pc:inkChg chg="add">
          <ac:chgData name="Tim Cook" userId="d1c7cfb340f2c7ab" providerId="LiveId" clId="{16126156-C138-4358-8C6F-FCD2FA0043C7}" dt="2023-02-24T04:03:50.500" v="254" actId="9405"/>
          <ac:inkMkLst>
            <pc:docMk/>
            <pc:sldMk cId="2564593913" sldId="411"/>
            <ac:inkMk id="14" creationId="{5F5C1E3A-AFCA-D879-B0FD-A66BE0E54F2D}"/>
          </ac:inkMkLst>
        </pc:inkChg>
        <pc:inkChg chg="add del">
          <ac:chgData name="Tim Cook" userId="d1c7cfb340f2c7ab" providerId="LiveId" clId="{16126156-C138-4358-8C6F-FCD2FA0043C7}" dt="2023-02-24T03:59:29.232" v="135"/>
          <ac:inkMkLst>
            <pc:docMk/>
            <pc:sldMk cId="2564593913" sldId="411"/>
            <ac:inkMk id="14" creationId="{7EEDA808-EAFB-C527-12D1-580348895030}"/>
          </ac:inkMkLst>
        </pc:inkChg>
        <pc:inkChg chg="add del">
          <ac:chgData name="Tim Cook" userId="d1c7cfb340f2c7ab" providerId="LiveId" clId="{16126156-C138-4358-8C6F-FCD2FA0043C7}" dt="2023-02-24T04:02:52.772" v="253"/>
          <ac:inkMkLst>
            <pc:docMk/>
            <pc:sldMk cId="2564593913" sldId="411"/>
            <ac:inkMk id="14" creationId="{EC307909-C530-5921-0BE2-5480F651BF84}"/>
          </ac:inkMkLst>
        </pc:inkChg>
        <pc:inkChg chg="add del mod">
          <ac:chgData name="Tim Cook" userId="d1c7cfb340f2c7ab" providerId="LiveId" clId="{16126156-C138-4358-8C6F-FCD2FA0043C7}" dt="2023-02-24T03:59:45.732" v="159"/>
          <ac:inkMkLst>
            <pc:docMk/>
            <pc:sldMk cId="2564593913" sldId="411"/>
            <ac:inkMk id="15" creationId="{356DA31A-066C-C8E0-FC22-E40ACBAC32CE}"/>
          </ac:inkMkLst>
        </pc:inkChg>
        <pc:inkChg chg="add">
          <ac:chgData name="Tim Cook" userId="d1c7cfb340f2c7ab" providerId="LiveId" clId="{16126156-C138-4358-8C6F-FCD2FA0043C7}" dt="2023-02-24T04:02:21.123" v="230" actId="9405"/>
          <ac:inkMkLst>
            <pc:docMk/>
            <pc:sldMk cId="2564593913" sldId="411"/>
            <ac:inkMk id="15" creationId="{7BF0E17D-67BA-A8A3-58F0-B42175770AE6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5" creationId="{CA135C2E-83A2-E6B5-9123-F4E33430A12B}"/>
          </ac:inkMkLst>
        </pc:inkChg>
        <pc:inkChg chg="add del">
          <ac:chgData name="Tim Cook" userId="d1c7cfb340f2c7ab" providerId="LiveId" clId="{16126156-C138-4358-8C6F-FCD2FA0043C7}" dt="2023-02-24T04:02:23.241" v="232"/>
          <ac:inkMkLst>
            <pc:docMk/>
            <pc:sldMk cId="2564593913" sldId="411"/>
            <ac:inkMk id="16" creationId="{87D0E542-E99E-D114-1E42-B55A2B5C268B}"/>
          </ac:inkMkLst>
        </pc:inkChg>
        <pc:inkChg chg="add">
          <ac:chgData name="Tim Cook" userId="d1c7cfb340f2c7ab" providerId="LiveId" clId="{16126156-C138-4358-8C6F-FCD2FA0043C7}" dt="2023-02-24T04:03:57.090" v="255" actId="9405"/>
          <ac:inkMkLst>
            <pc:docMk/>
            <pc:sldMk cId="2564593913" sldId="411"/>
            <ac:inkMk id="16" creationId="{A4BCD253-5249-5089-B90C-3C7FBE235B08}"/>
          </ac:inkMkLst>
        </pc:inkChg>
        <pc:inkChg chg="add del mod">
          <ac:chgData name="Tim Cook" userId="d1c7cfb340f2c7ab" providerId="LiveId" clId="{16126156-C138-4358-8C6F-FCD2FA0043C7}" dt="2023-02-24T03:59:49.401" v="165"/>
          <ac:inkMkLst>
            <pc:docMk/>
            <pc:sldMk cId="2564593913" sldId="411"/>
            <ac:inkMk id="16" creationId="{B9FFE27E-5BBE-E63F-8C3D-1D5434786D4D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6" creationId="{F0A48985-EA42-E70B-090E-39050FAE9C6E}"/>
          </ac:inkMkLst>
        </pc:inkChg>
        <pc:inkChg chg="add">
          <ac:chgData name="Tim Cook" userId="d1c7cfb340f2c7ab" providerId="LiveId" clId="{16126156-C138-4358-8C6F-FCD2FA0043C7}" dt="2023-02-24T04:02:25.170" v="233" actId="9405"/>
          <ac:inkMkLst>
            <pc:docMk/>
            <pc:sldMk cId="2564593913" sldId="411"/>
            <ac:inkMk id="17" creationId="{0BF76603-C484-C78F-0A50-552FB80F320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7" creationId="{BD0EB116-AD80-86F2-3FAA-8AEE11217305}"/>
          </ac:inkMkLst>
        </pc:inkChg>
        <pc:inkChg chg="add del mod">
          <ac:chgData name="Tim Cook" userId="d1c7cfb340f2c7ab" providerId="LiveId" clId="{16126156-C138-4358-8C6F-FCD2FA0043C7}" dt="2023-02-24T03:59:49.401" v="164"/>
          <ac:inkMkLst>
            <pc:docMk/>
            <pc:sldMk cId="2564593913" sldId="411"/>
            <ac:inkMk id="17" creationId="{DC0CD040-2103-367D-AD70-F9280BC783C5}"/>
          </ac:inkMkLst>
        </pc:inkChg>
        <pc:inkChg chg="add del mod">
          <ac:chgData name="Tim Cook" userId="d1c7cfb340f2c7ab" providerId="LiveId" clId="{16126156-C138-4358-8C6F-FCD2FA0043C7}" dt="2023-02-24T03:59:49.401" v="163"/>
          <ac:inkMkLst>
            <pc:docMk/>
            <pc:sldMk cId="2564593913" sldId="411"/>
            <ac:inkMk id="18" creationId="{BB9374D4-438E-8F8C-6BEE-6D3EB40A114E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8" creationId="{D2D689E6-0FB8-CFF5-593D-A071FC5B81DD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9" creationId="{8A9BCE42-34ED-B67E-E181-542FBE5779F6}"/>
          </ac:inkMkLst>
        </pc:inkChg>
        <pc:inkChg chg="add del mod">
          <ac:chgData name="Tim Cook" userId="d1c7cfb340f2c7ab" providerId="LiveId" clId="{16126156-C138-4358-8C6F-FCD2FA0043C7}" dt="2023-02-24T03:59:49.401" v="162"/>
          <ac:inkMkLst>
            <pc:docMk/>
            <pc:sldMk cId="2564593913" sldId="411"/>
            <ac:inkMk id="19" creationId="{BE5CEDE4-3C27-B4E5-83D4-FF4C66C81A16}"/>
          </ac:inkMkLst>
        </pc:inkChg>
        <pc:inkChg chg="add del mod">
          <ac:chgData name="Tim Cook" userId="d1c7cfb340f2c7ab" providerId="LiveId" clId="{16126156-C138-4358-8C6F-FCD2FA0043C7}" dt="2023-02-24T03:59:49.399" v="161"/>
          <ac:inkMkLst>
            <pc:docMk/>
            <pc:sldMk cId="2564593913" sldId="411"/>
            <ac:inkMk id="20" creationId="{AC4A5B6F-AD34-3C4E-DD86-A759BA644AAE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21" creationId="{3A0EE5A2-EEF8-4411-BAD7-1ABAEBE64E7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2" creationId="{D32EEB02-FC7F-3C32-D5E4-8CBB2879DCC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3" creationId="{CD57EE1A-B37F-147F-82AD-0B96A8E3F49A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4" creationId="{72FA4D09-BC98-F154-7419-A541FE74C28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5" creationId="{9EE68FE9-0916-005B-7EB7-8B9437BFD23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6" creationId="{7584EE6A-63FA-08C6-8658-53CB3F3E910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8" creationId="{20F5E568-F5BB-7E5F-258C-7C8BD75C7DE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9" creationId="{EC59B0AA-FD73-2A94-03BB-C22DD1CFE3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0" creationId="{5A25A699-E687-AE58-CE4D-6CF94DC1CA9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1" creationId="{077C1451-2C72-7631-550F-AA32EB2E2B18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2" creationId="{D9EDB7B1-6415-2C7B-FA9C-DC6468DAE5FD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3" creationId="{C27A8D6F-4D25-6D9A-712D-D3367C1995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4" creationId="{16D20434-06C8-05EC-2E87-6BAEB8E3DC3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5" creationId="{9E1DB7AE-54A1-65B1-0AA6-6DB85B6AE2A0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6" creationId="{AC7F4AAD-BF41-CA87-14A9-3C964A865009}"/>
          </ac:inkMkLst>
        </pc:inkChg>
        <pc:inkChg chg="add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8" creationId="{3B4D54D1-AC17-2443-384E-1A0815A29BEE}"/>
          </ac:inkMkLst>
        </pc:inkChg>
        <pc:inkChg chg="add del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9" creationId="{77E481CD-E6F7-64F6-980A-78AC7B2CE162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39" creationId="{A9149393-6264-C35C-EDB2-A33713286762}"/>
          </ac:inkMkLst>
        </pc:inkChg>
        <pc:inkChg chg="add del mod">
          <ac:chgData name="Tim Cook" userId="d1c7cfb340f2c7ab" providerId="LiveId" clId="{16126156-C138-4358-8C6F-FCD2FA0043C7}" dt="2023-02-24T04:00:36.435" v="173"/>
          <ac:inkMkLst>
            <pc:docMk/>
            <pc:sldMk cId="2564593913" sldId="411"/>
            <ac:inkMk id="40" creationId="{3E648E23-56F3-5856-F1F1-C770E51B68E7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40" creationId="{86D3F056-A375-F5D1-4CD9-13A504BF7957}"/>
          </ac:inkMkLst>
        </pc:inkChg>
        <pc:inkChg chg="add del mod">
          <ac:chgData name="Tim Cook" userId="d1c7cfb340f2c7ab" providerId="LiveId" clId="{16126156-C138-4358-8C6F-FCD2FA0043C7}" dt="2023-02-24T04:00:36.435" v="175"/>
          <ac:inkMkLst>
            <pc:docMk/>
            <pc:sldMk cId="2564593913" sldId="411"/>
            <ac:inkMk id="41" creationId="{39F8B219-140B-9482-0949-BCB5BFBF289C}"/>
          </ac:inkMkLst>
        </pc:inkChg>
        <pc:inkChg chg="add del">
          <ac:chgData name="Tim Cook" userId="d1c7cfb340f2c7ab" providerId="LiveId" clId="{16126156-C138-4358-8C6F-FCD2FA0043C7}" dt="2023-02-24T04:02:33.375" v="242"/>
          <ac:inkMkLst>
            <pc:docMk/>
            <pc:sldMk cId="2564593913" sldId="411"/>
            <ac:inkMk id="42" creationId="{CA4DD0EB-0A03-9FAD-69D6-34DF68972EB9}"/>
          </ac:inkMkLst>
        </pc:inkChg>
        <pc:inkChg chg="add del mod">
          <ac:chgData name="Tim Cook" userId="d1c7cfb340f2c7ab" providerId="LiveId" clId="{16126156-C138-4358-8C6F-FCD2FA0043C7}" dt="2023-02-24T04:00:36.435" v="176"/>
          <ac:inkMkLst>
            <pc:docMk/>
            <pc:sldMk cId="2564593913" sldId="411"/>
            <ac:inkMk id="42" creationId="{CDF92CDA-51D2-8BBB-98AB-DEF92CD70A88}"/>
          </ac:inkMkLst>
        </pc:inkChg>
        <pc:inkChg chg="add">
          <ac:chgData name="Tim Cook" userId="d1c7cfb340f2c7ab" providerId="LiveId" clId="{16126156-C138-4358-8C6F-FCD2FA0043C7}" dt="2023-02-24T04:03:59.370" v="256" actId="9405"/>
          <ac:inkMkLst>
            <pc:docMk/>
            <pc:sldMk cId="2564593913" sldId="411"/>
            <ac:inkMk id="42" creationId="{FC3379D4-3DF2-F235-493F-2FF134274DAD}"/>
          </ac:inkMkLst>
        </pc:inkChg>
        <pc:inkChg chg="add">
          <ac:chgData name="Tim Cook" userId="d1c7cfb340f2c7ab" providerId="LiveId" clId="{16126156-C138-4358-8C6F-FCD2FA0043C7}" dt="2023-02-24T04:02:35.263" v="243" actId="9405"/>
          <ac:inkMkLst>
            <pc:docMk/>
            <pc:sldMk cId="2564593913" sldId="411"/>
            <ac:inkMk id="43" creationId="{E070BE02-0EE8-01D6-410D-9BB69CB82300}"/>
          </ac:inkMkLst>
        </pc:inkChg>
        <pc:inkChg chg="add del mod">
          <ac:chgData name="Tim Cook" userId="d1c7cfb340f2c7ab" providerId="LiveId" clId="{16126156-C138-4358-8C6F-FCD2FA0043C7}" dt="2023-02-24T04:00:36.435" v="174"/>
          <ac:inkMkLst>
            <pc:docMk/>
            <pc:sldMk cId="2564593913" sldId="411"/>
            <ac:inkMk id="43" creationId="{FB174000-118A-3F8C-E2DC-59939E1B60AA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4" creationId="{C1401034-201A-2273-E8C1-371072F45B4C}"/>
          </ac:inkMkLst>
        </pc:inkChg>
        <pc:inkChg chg="add del">
          <ac:chgData name="Tim Cook" userId="d1c7cfb340f2c7ab" providerId="LiveId" clId="{16126156-C138-4358-8C6F-FCD2FA0043C7}" dt="2023-02-24T04:00:41.510" v="183"/>
          <ac:inkMkLst>
            <pc:docMk/>
            <pc:sldMk cId="2564593913" sldId="411"/>
            <ac:inkMk id="45" creationId="{1DC34B52-3910-4DE5-C3D1-0C4B06387A34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5" creationId="{30992F92-150A-9ADD-B498-DA60ABDE8FE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6" creationId="{E997FBCE-8D41-1889-E7E1-BFD34305217E}"/>
          </ac:inkMkLst>
        </pc:inkChg>
        <pc:inkChg chg="add del">
          <ac:chgData name="Tim Cook" userId="d1c7cfb340f2c7ab" providerId="LiveId" clId="{16126156-C138-4358-8C6F-FCD2FA0043C7}" dt="2023-02-24T04:00:41.510" v="184"/>
          <ac:inkMkLst>
            <pc:docMk/>
            <pc:sldMk cId="2564593913" sldId="411"/>
            <ac:inkMk id="46" creationId="{F7B3688F-0C83-F916-24D5-4F5E3FC3A373}"/>
          </ac:inkMkLst>
        </pc:inkChg>
        <pc:inkChg chg="add del">
          <ac:chgData name="Tim Cook" userId="d1c7cfb340f2c7ab" providerId="LiveId" clId="{16126156-C138-4358-8C6F-FCD2FA0043C7}" dt="2023-02-24T04:00:41.509" v="182"/>
          <ac:inkMkLst>
            <pc:docMk/>
            <pc:sldMk cId="2564593913" sldId="411"/>
            <ac:inkMk id="47" creationId="{DE094F80-B96A-E3E1-4090-2C421C7EAFF6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7" creationId="{F5D19FBE-D89A-1474-A802-763434B0357E}"/>
          </ac:inkMkLst>
        </pc:inkChg>
        <pc:inkChg chg="add del">
          <ac:chgData name="Tim Cook" userId="d1c7cfb340f2c7ab" providerId="LiveId" clId="{16126156-C138-4358-8C6F-FCD2FA0043C7}" dt="2023-02-24T04:00:41.510" v="185"/>
          <ac:inkMkLst>
            <pc:docMk/>
            <pc:sldMk cId="2564593913" sldId="411"/>
            <ac:inkMk id="48" creationId="{5ED12F0C-26C3-6AE5-1967-332960256FAB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8" creationId="{BD04109C-5FE5-BD07-32A1-CED27E99EECE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9" creationId="{7CC31CDC-F8D7-E05A-C0DD-0A13D042AAD9}"/>
          </ac:inkMkLst>
        </pc:inkChg>
        <pc:inkChg chg="add del mod">
          <ac:chgData name="Tim Cook" userId="d1c7cfb340f2c7ab" providerId="LiveId" clId="{16126156-C138-4358-8C6F-FCD2FA0043C7}" dt="2023-02-24T04:00:50.810" v="199"/>
          <ac:inkMkLst>
            <pc:docMk/>
            <pc:sldMk cId="2564593913" sldId="411"/>
            <ac:inkMk id="49" creationId="{B327773C-31CC-17EE-F3B9-A504A2D65B14}"/>
          </ac:inkMkLst>
        </pc:inkChg>
        <pc:inkChg chg="add del mod">
          <ac:chgData name="Tim Cook" userId="d1c7cfb340f2c7ab" providerId="LiveId" clId="{16126156-C138-4358-8C6F-FCD2FA0043C7}" dt="2023-02-24T04:00:50.810" v="200"/>
          <ac:inkMkLst>
            <pc:docMk/>
            <pc:sldMk cId="2564593913" sldId="411"/>
            <ac:inkMk id="50" creationId="{5FEC69AA-ACF9-9B79-433E-F233B24954A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0" creationId="{EB709343-7B33-F102-93C7-B1BFD6F5CAD9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1" creationId="{9143AA6C-20A6-116D-37C6-82F90FFF28A4}"/>
          </ac:inkMkLst>
        </pc:inkChg>
        <pc:inkChg chg="add del mod">
          <ac:chgData name="Tim Cook" userId="d1c7cfb340f2c7ab" providerId="LiveId" clId="{16126156-C138-4358-8C6F-FCD2FA0043C7}" dt="2023-02-24T04:00:50.810" v="201"/>
          <ac:inkMkLst>
            <pc:docMk/>
            <pc:sldMk cId="2564593913" sldId="411"/>
            <ac:inkMk id="51" creationId="{9C72BA28-82C2-2B41-F196-4B47C217828A}"/>
          </ac:inkMkLst>
        </pc:inkChg>
        <pc:inkChg chg="add del mod">
          <ac:chgData name="Tim Cook" userId="d1c7cfb340f2c7ab" providerId="LiveId" clId="{16126156-C138-4358-8C6F-FCD2FA0043C7}" dt="2023-02-24T04:00:50.807" v="196"/>
          <ac:inkMkLst>
            <pc:docMk/>
            <pc:sldMk cId="2564593913" sldId="411"/>
            <ac:inkMk id="52" creationId="{A3F563CA-4240-16DE-30B4-8CC29755B5DA}"/>
          </ac:inkMkLst>
        </pc:inkChg>
        <pc:inkChg chg="add">
          <ac:chgData name="Tim Cook" userId="d1c7cfb340f2c7ab" providerId="LiveId" clId="{16126156-C138-4358-8C6F-FCD2FA0043C7}" dt="2023-02-24T04:03:59.774" v="257" actId="9405"/>
          <ac:inkMkLst>
            <pc:docMk/>
            <pc:sldMk cId="2564593913" sldId="411"/>
            <ac:inkMk id="53" creationId="{13B51D48-D2DD-A509-AB23-0AD418CD14EE}"/>
          </ac:inkMkLst>
        </pc:inkChg>
        <pc:inkChg chg="add del mod">
          <ac:chgData name="Tim Cook" userId="d1c7cfb340f2c7ab" providerId="LiveId" clId="{16126156-C138-4358-8C6F-FCD2FA0043C7}" dt="2023-02-24T04:00:50.810" v="202"/>
          <ac:inkMkLst>
            <pc:docMk/>
            <pc:sldMk cId="2564593913" sldId="411"/>
            <ac:inkMk id="53" creationId="{9037B7B0-23C3-C7DB-9190-43BCBEEB78E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4" creationId="{2ECFC7FD-42E6-0D10-C729-25C0E9BB9808}"/>
          </ac:inkMkLst>
        </pc:inkChg>
        <pc:inkChg chg="add del mod">
          <ac:chgData name="Tim Cook" userId="d1c7cfb340f2c7ab" providerId="LiveId" clId="{16126156-C138-4358-8C6F-FCD2FA0043C7}" dt="2023-02-24T04:00:50.809" v="198"/>
          <ac:inkMkLst>
            <pc:docMk/>
            <pc:sldMk cId="2564593913" sldId="411"/>
            <ac:inkMk id="54" creationId="{79C81469-D0EA-80E7-16A3-09E3FC4856DA}"/>
          </ac:inkMkLst>
        </pc:inkChg>
        <pc:inkChg chg="add del">
          <ac:chgData name="Tim Cook" userId="d1c7cfb340f2c7ab" providerId="LiveId" clId="{16126156-C138-4358-8C6F-FCD2FA0043C7}" dt="2023-02-24T04:04:26.340" v="260"/>
          <ac:inkMkLst>
            <pc:docMk/>
            <pc:sldMk cId="2564593913" sldId="411"/>
            <ac:inkMk id="54" creationId="{C95AE7E0-5E5B-572D-E02C-9D7194AB9C98}"/>
          </ac:inkMkLst>
        </pc:inkChg>
        <pc:inkChg chg="add del mod">
          <ac:chgData name="Tim Cook" userId="d1c7cfb340f2c7ab" providerId="LiveId" clId="{16126156-C138-4358-8C6F-FCD2FA0043C7}" dt="2023-02-24T04:04:52.527" v="294"/>
          <ac:inkMkLst>
            <pc:docMk/>
            <pc:sldMk cId="2564593913" sldId="411"/>
            <ac:inkMk id="55" creationId="{381D3668-22C6-4316-6CBE-2491954923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5" creationId="{8DD7E9B5-A0E2-4F11-E79D-F1AA431CD41F}"/>
          </ac:inkMkLst>
        </pc:inkChg>
        <pc:inkChg chg="add del mod">
          <ac:chgData name="Tim Cook" userId="d1c7cfb340f2c7ab" providerId="LiveId" clId="{16126156-C138-4358-8C6F-FCD2FA0043C7}" dt="2023-02-24T04:00:50.810" v="203"/>
          <ac:inkMkLst>
            <pc:docMk/>
            <pc:sldMk cId="2564593913" sldId="411"/>
            <ac:inkMk id="55" creationId="{B2855631-921E-D172-42DB-7FC151579A0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6" creationId="{7E088EA6-FE36-312A-508B-FED0493D7496}"/>
          </ac:inkMkLst>
        </pc:inkChg>
        <pc:inkChg chg="add del mod">
          <ac:chgData name="Tim Cook" userId="d1c7cfb340f2c7ab" providerId="LiveId" clId="{16126156-C138-4358-8C6F-FCD2FA0043C7}" dt="2023-02-24T04:00:53.685" v="204"/>
          <ac:inkMkLst>
            <pc:docMk/>
            <pc:sldMk cId="2564593913" sldId="411"/>
            <ac:inkMk id="56" creationId="{B476EEDA-6321-BF80-5A6D-5E6052D74EFF}"/>
          </ac:inkMkLst>
        </pc:inkChg>
        <pc:inkChg chg="add del mod">
          <ac:chgData name="Tim Cook" userId="d1c7cfb340f2c7ab" providerId="LiveId" clId="{16126156-C138-4358-8C6F-FCD2FA0043C7}" dt="2023-02-24T04:04:52.528" v="300"/>
          <ac:inkMkLst>
            <pc:docMk/>
            <pc:sldMk cId="2564593913" sldId="411"/>
            <ac:inkMk id="56" creationId="{D038B0C0-CED5-AFF2-51C6-174BABC267EA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7" creationId="{06570EA1-203B-E90E-B764-FAD92AA66C7F}"/>
          </ac:inkMkLst>
        </pc:inkChg>
        <pc:inkChg chg="add del mod">
          <ac:chgData name="Tim Cook" userId="d1c7cfb340f2c7ab" providerId="LiveId" clId="{16126156-C138-4358-8C6F-FCD2FA0043C7}" dt="2023-02-24T04:04:52.527" v="295"/>
          <ac:inkMkLst>
            <pc:docMk/>
            <pc:sldMk cId="2564593913" sldId="411"/>
            <ac:inkMk id="57" creationId="{4F1007B1-6488-ED64-5248-17213729613A}"/>
          </ac:inkMkLst>
        </pc:inkChg>
        <pc:inkChg chg="add del mod">
          <ac:chgData name="Tim Cook" userId="d1c7cfb340f2c7ab" providerId="LiveId" clId="{16126156-C138-4358-8C6F-FCD2FA0043C7}" dt="2023-02-24T04:00:50.809" v="197"/>
          <ac:inkMkLst>
            <pc:docMk/>
            <pc:sldMk cId="2564593913" sldId="411"/>
            <ac:inkMk id="57" creationId="{5EB80F2A-1430-5954-8E9A-85FE3F91CC91}"/>
          </ac:inkMkLst>
        </pc:inkChg>
        <pc:inkChg chg="add del mod">
          <ac:chgData name="Tim Cook" userId="d1c7cfb340f2c7ab" providerId="LiveId" clId="{16126156-C138-4358-8C6F-FCD2FA0043C7}" dt="2023-02-24T04:04:52.524" v="293"/>
          <ac:inkMkLst>
            <pc:docMk/>
            <pc:sldMk cId="2564593913" sldId="411"/>
            <ac:inkMk id="58" creationId="{00F650F4-6082-FAAA-99C6-E959ED0E954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8" creationId="{8A8A5FA0-61DF-C318-F9B4-2B44A1CD16B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59" creationId="{89390765-246C-1C43-097F-0DD910E289F8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0" creationId="{0FE4A528-7199-53FA-52C0-07A281F5F0BE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1" creationId="{9B2B7C60-94EF-77B4-5FFF-081AA5186B3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2" creationId="{725F0D0C-091A-A593-3267-9DE91D6F592D}"/>
          </ac:inkMkLst>
        </pc:inkChg>
        <pc:inkChg chg="add del">
          <ac:chgData name="Tim Cook" userId="d1c7cfb340f2c7ab" providerId="LiveId" clId="{16126156-C138-4358-8C6F-FCD2FA0043C7}" dt="2023-02-24T04:01:01.287" v="216"/>
          <ac:inkMkLst>
            <pc:docMk/>
            <pc:sldMk cId="2564593913" sldId="411"/>
            <ac:inkMk id="63" creationId="{4205B799-4232-1DA9-F151-D8531095287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3" creationId="{52D7AAEC-A0C8-1B59-47C9-0763397EF82B}"/>
          </ac:inkMkLst>
        </pc:inkChg>
        <pc:inkChg chg="add del mod">
          <ac:chgData name="Tim Cook" userId="d1c7cfb340f2c7ab" providerId="LiveId" clId="{16126156-C138-4358-8C6F-FCD2FA0043C7}" dt="2023-02-24T04:04:52.527" v="297"/>
          <ac:inkMkLst>
            <pc:docMk/>
            <pc:sldMk cId="2564593913" sldId="411"/>
            <ac:inkMk id="63" creationId="{622DAB42-D41C-82B1-26D2-95FA19C11CC8}"/>
          </ac:inkMkLst>
        </pc:inkChg>
        <pc:inkChg chg="add del mod">
          <ac:chgData name="Tim Cook" userId="d1c7cfb340f2c7ab" providerId="LiveId" clId="{16126156-C138-4358-8C6F-FCD2FA0043C7}" dt="2023-02-24T04:04:52.527" v="298"/>
          <ac:inkMkLst>
            <pc:docMk/>
            <pc:sldMk cId="2564593913" sldId="411"/>
            <ac:inkMk id="64" creationId="{10635BEF-4DA1-7193-CEC5-61ECF127812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4" creationId="{4A2E4882-D6E5-2002-AA8E-C210F040CCE9}"/>
          </ac:inkMkLst>
        </pc:inkChg>
        <pc:inkChg chg="add del">
          <ac:chgData name="Tim Cook" userId="d1c7cfb340f2c7ab" providerId="LiveId" clId="{16126156-C138-4358-8C6F-FCD2FA0043C7}" dt="2023-02-24T04:01:01.287" v="218"/>
          <ac:inkMkLst>
            <pc:docMk/>
            <pc:sldMk cId="2564593913" sldId="411"/>
            <ac:inkMk id="64" creationId="{9C95E2AC-82A7-5E86-FB29-3EDD96D0A006}"/>
          </ac:inkMkLst>
        </pc:inkChg>
        <pc:inkChg chg="add del">
          <ac:chgData name="Tim Cook" userId="d1c7cfb340f2c7ab" providerId="LiveId" clId="{16126156-C138-4358-8C6F-FCD2FA0043C7}" dt="2023-02-24T04:01:01.287" v="217"/>
          <ac:inkMkLst>
            <pc:docMk/>
            <pc:sldMk cId="2564593913" sldId="411"/>
            <ac:inkMk id="65" creationId="{223BB814-3F29-D5F4-E1FE-B28E8888525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5" creationId="{A4EBA763-A11F-8AFE-6B1D-AE6C7E958FBE}"/>
          </ac:inkMkLst>
        </pc:inkChg>
        <pc:inkChg chg="add del mod">
          <ac:chgData name="Tim Cook" userId="d1c7cfb340f2c7ab" providerId="LiveId" clId="{16126156-C138-4358-8C6F-FCD2FA0043C7}" dt="2023-02-24T04:04:52.527" v="296"/>
          <ac:inkMkLst>
            <pc:docMk/>
            <pc:sldMk cId="2564593913" sldId="411"/>
            <ac:inkMk id="65" creationId="{EABC44B6-62DB-D745-DEED-93BF02FF4B17}"/>
          </ac:inkMkLst>
        </pc:inkChg>
        <pc:inkChg chg="add del mod">
          <ac:chgData name="Tim Cook" userId="d1c7cfb340f2c7ab" providerId="LiveId" clId="{16126156-C138-4358-8C6F-FCD2FA0043C7}" dt="2023-02-24T04:04:52.527" v="299"/>
          <ac:inkMkLst>
            <pc:docMk/>
            <pc:sldMk cId="2564593913" sldId="411"/>
            <ac:inkMk id="66" creationId="{28130BF9-6513-96E0-CBEB-0ED48163D075}"/>
          </ac:inkMkLst>
        </pc:inkChg>
        <pc:inkChg chg="add del">
          <ac:chgData name="Tim Cook" userId="d1c7cfb340f2c7ab" providerId="LiveId" clId="{16126156-C138-4358-8C6F-FCD2FA0043C7}" dt="2023-02-24T04:01:01.287" v="215"/>
          <ac:inkMkLst>
            <pc:docMk/>
            <pc:sldMk cId="2564593913" sldId="411"/>
            <ac:inkMk id="66" creationId="{396456BE-58A3-B2C5-08FD-80F08CDCC4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6" creationId="{A0367978-CAB2-082A-B3EF-F4DE626FEDB0}"/>
          </ac:inkMkLst>
        </pc:inkChg>
        <pc:inkChg chg="add del">
          <ac:chgData name="Tim Cook" userId="d1c7cfb340f2c7ab" providerId="LiveId" clId="{16126156-C138-4358-8C6F-FCD2FA0043C7}" dt="2023-02-24T04:01:01.287" v="214"/>
          <ac:inkMkLst>
            <pc:docMk/>
            <pc:sldMk cId="2564593913" sldId="411"/>
            <ac:inkMk id="67" creationId="{146549F6-845B-3034-96E6-3A36A2D3469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7" creationId="{CD57572F-3AC6-CA7B-3491-613D3FEF52C2}"/>
          </ac:inkMkLst>
        </pc:inkChg>
        <pc:inkChg chg="add del mod">
          <ac:chgData name="Tim Cook" userId="d1c7cfb340f2c7ab" providerId="LiveId" clId="{16126156-C138-4358-8C6F-FCD2FA0043C7}" dt="2023-02-24T04:04:52.896" v="303"/>
          <ac:inkMkLst>
            <pc:docMk/>
            <pc:sldMk cId="2564593913" sldId="411"/>
            <ac:inkMk id="67" creationId="{E68A3D07-C4BD-2F98-E5E5-7C4E9FC9EE8C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69" creationId="{BD0EB116-AD80-86F2-3FAA-8AEE11217305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2" creationId="{CA135C2E-83A2-E6B5-9123-F4E33430A12B}"/>
          </ac:inkMkLst>
        </pc:inkChg>
        <pc:inkChg chg="add del mod">
          <ac:chgData name="Tim Cook" userId="d1c7cfb340f2c7ab" providerId="LiveId" clId="{16126156-C138-4358-8C6F-FCD2FA0043C7}" dt="2023-02-24T04:04:52.528" v="301"/>
          <ac:inkMkLst>
            <pc:docMk/>
            <pc:sldMk cId="2564593913" sldId="411"/>
            <ac:inkMk id="73" creationId="{3B704E61-ED55-B004-4C1D-B347ECAEE857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73" creationId="{DCA12304-CDDD-3F7D-8620-4003B61B27BF}"/>
          </ac:inkMkLst>
        </pc:inkChg>
        <pc:inkChg chg="del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3" creationId="{F0A48985-EA42-E70B-090E-39050FAE9C6E}"/>
          </ac:inkMkLst>
        </pc:inkChg>
        <pc:inkChg chg="add del mod">
          <ac:chgData name="Tim Cook" userId="d1c7cfb340f2c7ab" providerId="LiveId" clId="{16126156-C138-4358-8C6F-FCD2FA0043C7}" dt="2023-02-24T04:04:46.244" v="290"/>
          <ac:inkMkLst>
            <pc:docMk/>
            <pc:sldMk cId="2564593913" sldId="411"/>
            <ac:inkMk id="76" creationId="{61757477-91E4-ADA2-B3F8-119C4F1AEFA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8" creationId="{A6AC39E9-FFA0-E4CD-6618-75FBFAFDA06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9" creationId="{AC3B58E8-57FA-307A-953A-44DDD679F57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0" creationId="{D20FAF05-12DC-74F9-FCBC-1A1EB8C47ED6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1" creationId="{B111F348-F44C-38FA-41D4-866A499D6C3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2" creationId="{ACC82A88-DFB6-9A2C-1B7A-8DD889F881BB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3" creationId="{7440634B-6FB0-F5A3-4085-6FA261498DE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4" creationId="{301390AD-4946-276A-AA6B-43A6B374BD4C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5" creationId="{06688E92-1EFD-4849-99B2-7641995FEE3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6" creationId="{827E9855-9E42-20D2-3106-26C9F88695A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7" creationId="{A9CBDA6C-FF82-2B99-7225-A3F636D881E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8" creationId="{303B5DF3-4F7D-9755-97F6-6C9588773C4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9" creationId="{7763040B-61B9-76EA-A9AF-D3220901A34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0" creationId="{1FCC2E1F-5236-E9BB-E779-948944CC16D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1" creationId="{C134AFBB-63BE-6D6B-9770-7E40016B254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2" creationId="{57643730-1A8D-A453-2320-AC151691E38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3" creationId="{74F17394-AB8C-80F0-AEDE-375871CFF8C2}"/>
          </ac:inkMkLst>
        </pc:inkChg>
        <pc:inkChg chg="add del mod">
          <ac:chgData name="Tim Cook" userId="d1c7cfb340f2c7ab" providerId="LiveId" clId="{16126156-C138-4358-8C6F-FCD2FA0043C7}" dt="2023-02-24T04:04:52.528" v="302"/>
          <ac:inkMkLst>
            <pc:docMk/>
            <pc:sldMk cId="2564593913" sldId="411"/>
            <ac:inkMk id="97" creationId="{758CA57E-746D-9F9F-2407-8A2C75A7FC45}"/>
          </ac:inkMkLst>
        </pc:inkChg>
      </pc:sldChg>
      <pc:sldChg chg="addSp delSp modSp mod">
        <pc:chgData name="Tim Cook" userId="d1c7cfb340f2c7ab" providerId="LiveId" clId="{16126156-C138-4358-8C6F-FCD2FA0043C7}" dt="2023-02-24T04:25:53.828" v="918"/>
        <pc:sldMkLst>
          <pc:docMk/>
          <pc:sldMk cId="2281531043" sldId="412"/>
        </pc:sldMkLst>
        <pc:grpChg chg="del 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9" creationId="{C78394D4-3A11-927A-633A-2C85E4882BF1}"/>
          </ac:grpSpMkLst>
        </pc:grpChg>
        <pc:grpChg chg="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11" creationId="{4EDB6567-7983-27B8-6229-20A567A7D68E}"/>
          </ac:grpSpMkLst>
        </pc:grpChg>
        <pc:grpChg chg="mod">
          <ac:chgData name="Tim Cook" userId="d1c7cfb340f2c7ab" providerId="LiveId" clId="{16126156-C138-4358-8C6F-FCD2FA0043C7}" dt="2023-02-24T04:05:57.388" v="331"/>
          <ac:grpSpMkLst>
            <pc:docMk/>
            <pc:sldMk cId="2281531043" sldId="412"/>
            <ac:grpSpMk id="16" creationId="{08A9A434-7E34-DF8F-1180-3F022B7BF6C1}"/>
          </ac:grpSpMkLst>
        </pc:grpChg>
        <pc:grpChg chg="mod">
          <ac:chgData name="Tim Cook" userId="d1c7cfb340f2c7ab" providerId="LiveId" clId="{16126156-C138-4358-8C6F-FCD2FA0043C7}" dt="2023-02-24T04:25:53.828" v="918"/>
          <ac:grpSpMkLst>
            <pc:docMk/>
            <pc:sldMk cId="2281531043" sldId="412"/>
            <ac:grpSpMk id="19" creationId="{4DC3931D-2609-22F2-5181-8999E0C2594D}"/>
          </ac:grpSpMkLst>
        </pc:grpChg>
        <pc:grpChg chg="del mod">
          <ac:chgData name="Tim Cook" userId="d1c7cfb340f2c7ab" providerId="LiveId" clId="{16126156-C138-4358-8C6F-FCD2FA0043C7}" dt="2023-02-24T04:06:08.517" v="343"/>
          <ac:grpSpMkLst>
            <pc:docMk/>
            <pc:sldMk cId="2281531043" sldId="412"/>
            <ac:grpSpMk id="20" creationId="{2914E400-D1AC-812F-935F-689FC5797B3B}"/>
          </ac:grpSpMkLst>
        </pc:grpChg>
        <pc:grpChg chg="mod">
          <ac:chgData name="Tim Cook" userId="d1c7cfb340f2c7ab" providerId="LiveId" clId="{16126156-C138-4358-8C6F-FCD2FA0043C7}" dt="2023-02-24T04:25:49.291" v="913"/>
          <ac:grpSpMkLst>
            <pc:docMk/>
            <pc:sldMk cId="2281531043" sldId="412"/>
            <ac:grpSpMk id="27" creationId="{69058DF9-52C6-B30D-B2F9-47C10DDF22B4}"/>
          </ac:grpSpMkLst>
        </pc:grp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4" creationId="{CC41AAC4-70DE-F088-62EF-8995B372C3C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5" creationId="{C9D50E5B-340E-7D07-57F4-B7CC46B1D89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6" creationId="{979C5A2F-DD78-437F-ED35-2835951DF08E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7" creationId="{CEF83787-2CCE-4313-D5E1-1EC5EC91F7A0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8" creationId="{1C04FE1F-BA2E-0190-4696-81FDE0030D4E}"/>
          </ac:inkMkLst>
        </pc:inkChg>
        <pc:inkChg chg="add del">
          <ac:chgData name="Tim Cook" userId="d1c7cfb340f2c7ab" providerId="LiveId" clId="{16126156-C138-4358-8C6F-FCD2FA0043C7}" dt="2023-02-24T04:05:51.147" v="321"/>
          <ac:inkMkLst>
            <pc:docMk/>
            <pc:sldMk cId="2281531043" sldId="412"/>
            <ac:inkMk id="8" creationId="{D4DCD7AA-1582-735F-5424-40C9F8076DC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9" creationId="{F8EE0EFC-9CDD-3578-5AFE-B8E1D1943458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10" creationId="{B064BEE4-B14A-2917-AB0A-A8E9BF46E083}"/>
          </ac:inkMkLst>
        </pc:inkChg>
        <pc:inkChg chg="add del">
          <ac:chgData name="Tim Cook" userId="d1c7cfb340f2c7ab" providerId="LiveId" clId="{16126156-C138-4358-8C6F-FCD2FA0043C7}" dt="2023-02-24T04:05:55.247" v="328"/>
          <ac:inkMkLst>
            <pc:docMk/>
            <pc:sldMk cId="2281531043" sldId="412"/>
            <ac:inkMk id="12" creationId="{1F73CA6B-5B41-C0CC-D629-95D72C81BF9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2" creationId="{F72AE4AC-B80B-4C54-381D-086185BC92A9}"/>
          </ac:inkMkLst>
        </pc:inkChg>
        <pc:inkChg chg="add del">
          <ac:chgData name="Tim Cook" userId="d1c7cfb340f2c7ab" providerId="LiveId" clId="{16126156-C138-4358-8C6F-FCD2FA0043C7}" dt="2023-02-24T04:05:55.247" v="327"/>
          <ac:inkMkLst>
            <pc:docMk/>
            <pc:sldMk cId="2281531043" sldId="412"/>
            <ac:inkMk id="13" creationId="{0214BB46-A545-B239-6BA0-5E7476646EF5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3" creationId="{30188A19-AC32-D40B-D813-8855DA731865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4" creationId="{120606DA-3488-B336-AF44-E82D71D5007B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5" creationId="{04E60E2E-1DB4-C9D7-0F60-AE003457767B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7" creationId="{E05B267F-7B9E-EFAD-6B6A-52D04C87B638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8" creationId="{14E60575-DB9D-FC5B-7F37-453220AAEBB7}"/>
          </ac:inkMkLst>
        </pc:inkChg>
        <pc:inkChg chg="add del mod">
          <ac:chgData name="Tim Cook" userId="d1c7cfb340f2c7ab" providerId="LiveId" clId="{16126156-C138-4358-8C6F-FCD2FA0043C7}" dt="2023-02-24T04:06:04.135" v="336"/>
          <ac:inkMkLst>
            <pc:docMk/>
            <pc:sldMk cId="2281531043" sldId="412"/>
            <ac:inkMk id="19" creationId="{D63CCF71-52B0-7B06-3240-6B8AF684DA22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1" creationId="{15858BA9-5348-8991-EDFB-EE26F71D2110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2" creationId="{DEF37E2D-D555-95E8-B664-9CF6648569CA}"/>
          </ac:inkMkLst>
        </pc:inkChg>
        <pc:inkChg chg="add del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3" creationId="{A5119E2C-A3E6-B22C-D81D-161651EF4D81}"/>
          </ac:inkMkLst>
        </pc:inkChg>
        <pc:inkChg chg="add del mod">
          <ac:chgData name="Tim Cook" userId="d1c7cfb340f2c7ab" providerId="LiveId" clId="{16126156-C138-4358-8C6F-FCD2FA0043C7}" dt="2023-02-24T04:25:49.291" v="911"/>
          <ac:inkMkLst>
            <pc:docMk/>
            <pc:sldMk cId="2281531043" sldId="412"/>
            <ac:inkMk id="24" creationId="{55B3DBD2-155D-EE90-1082-7D05478E21D8}"/>
          </ac:inkMkLst>
        </pc:inkChg>
        <pc:inkChg chg="add del mod">
          <ac:chgData name="Tim Cook" userId="d1c7cfb340f2c7ab" providerId="LiveId" clId="{16126156-C138-4358-8C6F-FCD2FA0043C7}" dt="2023-02-24T04:25:49.291" v="912"/>
          <ac:inkMkLst>
            <pc:docMk/>
            <pc:sldMk cId="2281531043" sldId="412"/>
            <ac:inkMk id="25" creationId="{B4EBB42A-A523-D516-D3B2-97F2E422962F}"/>
          </ac:inkMkLst>
        </pc:inkChg>
        <pc:inkChg chg="add del mod">
          <ac:chgData name="Tim Cook" userId="d1c7cfb340f2c7ab" providerId="LiveId" clId="{16126156-C138-4358-8C6F-FCD2FA0043C7}" dt="2023-02-24T04:25:49.290" v="910"/>
          <ac:inkMkLst>
            <pc:docMk/>
            <pc:sldMk cId="2281531043" sldId="412"/>
            <ac:inkMk id="26" creationId="{2B602199-733A-1986-36E7-DDE8A81B623A}"/>
          </ac:inkMkLst>
        </pc:inkChg>
      </pc:sldChg>
      <pc:sldChg chg="addSp delSp modSp mod">
        <pc:chgData name="Tim Cook" userId="d1c7cfb340f2c7ab" providerId="LiveId" clId="{16126156-C138-4358-8C6F-FCD2FA0043C7}" dt="2023-02-24T04:08:22.789" v="504"/>
        <pc:sldMkLst>
          <pc:docMk/>
          <pc:sldMk cId="1085217114" sldId="413"/>
        </pc:sldMkLst>
        <pc:grpChg chg="mod">
          <ac:chgData name="Tim Cook" userId="d1c7cfb340f2c7ab" providerId="LiveId" clId="{16126156-C138-4358-8C6F-FCD2FA0043C7}" dt="2023-02-24T04:06:32.627" v="349"/>
          <ac:grpSpMkLst>
            <pc:docMk/>
            <pc:sldMk cId="1085217114" sldId="413"/>
            <ac:grpSpMk id="10" creationId="{7C4B5862-21F1-AD42-8A97-D76AC5AFDEE2}"/>
          </ac:grpSpMkLst>
        </pc:grpChg>
        <pc:grpChg chg="mod">
          <ac:chgData name="Tim Cook" userId="d1c7cfb340f2c7ab" providerId="LiveId" clId="{16126156-C138-4358-8C6F-FCD2FA0043C7}" dt="2023-02-24T04:06:34.517" v="352"/>
          <ac:grpSpMkLst>
            <pc:docMk/>
            <pc:sldMk cId="1085217114" sldId="413"/>
            <ac:grpSpMk id="13" creationId="{DE1D1A79-3B95-E407-FB86-AB247572860B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27" creationId="{0C72BA61-9CBC-5EC1-9DF9-1C48316481A9}"/>
          </ac:grpSpMkLst>
        </pc:grpChg>
        <pc:grpChg chg="del mod">
          <ac:chgData name="Tim Cook" userId="d1c7cfb340f2c7ab" providerId="LiveId" clId="{16126156-C138-4358-8C6F-FCD2FA0043C7}" dt="2023-02-24T04:06:47.350" v="372"/>
          <ac:grpSpMkLst>
            <pc:docMk/>
            <pc:sldMk cId="1085217114" sldId="413"/>
            <ac:grpSpMk id="30" creationId="{51A41149-7D52-7E99-6409-FDC6476DA8EC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40" creationId="{1B021BD0-1BAA-5636-C5C2-A6692BD5BD62}"/>
          </ac:grpSpMkLst>
        </pc:grpChg>
        <pc:grpChg chg="del mod">
          <ac:chgData name="Tim Cook" userId="d1c7cfb340f2c7ab" providerId="LiveId" clId="{16126156-C138-4358-8C6F-FCD2FA0043C7}" dt="2023-02-24T04:06:53.994" v="396"/>
          <ac:grpSpMkLst>
            <pc:docMk/>
            <pc:sldMk cId="1085217114" sldId="413"/>
            <ac:grpSpMk id="43" creationId="{6ABBC346-D79A-38D4-6579-86D2429D4D82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3" creationId="{1AF8573A-4E01-EECB-99DF-D813410743E9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4" creationId="{A462F1FA-E29D-07BB-68F9-126386585598}"/>
          </ac:grpSpMkLst>
        </pc:grpChg>
        <pc:grpChg chg="mod">
          <ac:chgData name="Tim Cook" userId="d1c7cfb340f2c7ab" providerId="LiveId" clId="{16126156-C138-4358-8C6F-FCD2FA0043C7}" dt="2023-02-24T04:08:17.745" v="495"/>
          <ac:grpSpMkLst>
            <pc:docMk/>
            <pc:sldMk cId="1085217114" sldId="413"/>
            <ac:grpSpMk id="64" creationId="{F062B43E-B3AA-4DB7-D67E-7F822945EBE8}"/>
          </ac:grpSpMkLst>
        </pc:grpChg>
        <pc:grpChg chg="mod">
          <ac:chgData name="Tim Cook" userId="d1c7cfb340f2c7ab" providerId="LiveId" clId="{16126156-C138-4358-8C6F-FCD2FA0043C7}" dt="2023-02-24T04:07:28.938" v="430" actId="1076"/>
          <ac:grpSpMkLst>
            <pc:docMk/>
            <pc:sldMk cId="1085217114" sldId="413"/>
            <ac:grpSpMk id="76" creationId="{4DEB1F63-81C9-E2AD-155B-C5D91B6D4316}"/>
          </ac:grpSpMkLst>
        </pc:grpChg>
        <pc:grpChg chg="mod">
          <ac:chgData name="Tim Cook" userId="d1c7cfb340f2c7ab" providerId="LiveId" clId="{16126156-C138-4358-8C6F-FCD2FA0043C7}" dt="2023-02-24T04:07:54.106" v="461"/>
          <ac:grpSpMkLst>
            <pc:docMk/>
            <pc:sldMk cId="1085217114" sldId="413"/>
            <ac:grpSpMk id="89" creationId="{365AD87A-2973-3008-0FB5-FA62585A719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8" creationId="{C8EC95C8-49AB-D4B3-B06D-A31ADE5EE46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9" creationId="{213124C3-5483-C812-D933-0C2980A7C54B}"/>
          </ac:grpSpMkLst>
        </pc:grpChg>
        <pc:inkChg chg="add">
          <ac:chgData name="Tim Cook" userId="d1c7cfb340f2c7ab" providerId="LiveId" clId="{16126156-C138-4358-8C6F-FCD2FA0043C7}" dt="2023-02-24T04:04:05.267" v="258" actId="9405"/>
          <ac:inkMkLst>
            <pc:docMk/>
            <pc:sldMk cId="1085217114" sldId="413"/>
            <ac:inkMk id="4" creationId="{24BF40C2-8159-6CA4-14F8-CFCDB76DE29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5" creationId="{80C514E3-C91A-398B-7036-991B5E9CDC53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6" creationId="{63A63722-4EEC-1910-4EFE-9502172D4B2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7" creationId="{DA1A94D8-F782-66FE-0837-C4387E83530A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8" creationId="{D51D3CCB-BE8A-0B3A-53A3-45B411BE76BC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9" creationId="{68602AC3-EC70-545E-CD1D-67BC5A1BB6FE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1" creationId="{EF66EBB6-B135-8B67-F8D0-6DD13F7220F0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2" creationId="{AFAD99B9-0164-CB78-D8ED-FD166ACDAC7E}"/>
          </ac:inkMkLst>
        </pc:inkChg>
        <pc:inkChg chg="add del">
          <ac:chgData name="Tim Cook" userId="d1c7cfb340f2c7ab" providerId="LiveId" clId="{16126156-C138-4358-8C6F-FCD2FA0043C7}" dt="2023-02-24T04:06:44.445" v="369"/>
          <ac:inkMkLst>
            <pc:docMk/>
            <pc:sldMk cId="1085217114" sldId="413"/>
            <ac:inkMk id="14" creationId="{BE471C39-15F9-B08C-0B7D-EE5032C1243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5" creationId="{57E60DAF-CD1A-D47A-18F6-4AB262F317C5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6" creationId="{AE16A1BA-DC51-632B-A03E-AB182CF4DCAC}"/>
          </ac:inkMkLst>
        </pc:inkChg>
        <pc:inkChg chg="add del mod">
          <ac:chgData name="Tim Cook" userId="d1c7cfb340f2c7ab" providerId="LiveId" clId="{16126156-C138-4358-8C6F-FCD2FA0043C7}" dt="2023-02-24T04:06:47.351" v="377"/>
          <ac:inkMkLst>
            <pc:docMk/>
            <pc:sldMk cId="1085217114" sldId="413"/>
            <ac:inkMk id="17" creationId="{E649C5E3-8C30-04FF-8747-5C9815093C33}"/>
          </ac:inkMkLst>
        </pc:inkChg>
        <pc:inkChg chg="add del mod">
          <ac:chgData name="Tim Cook" userId="d1c7cfb340f2c7ab" providerId="LiveId" clId="{16126156-C138-4358-8C6F-FCD2FA0043C7}" dt="2023-02-24T04:06:47.351" v="379"/>
          <ac:inkMkLst>
            <pc:docMk/>
            <pc:sldMk cId="1085217114" sldId="413"/>
            <ac:inkMk id="18" creationId="{BD7C3C2F-3465-599B-9B84-46C4F38D7F7D}"/>
          </ac:inkMkLst>
        </pc:inkChg>
        <pc:inkChg chg="add del mod">
          <ac:chgData name="Tim Cook" userId="d1c7cfb340f2c7ab" providerId="LiveId" clId="{16126156-C138-4358-8C6F-FCD2FA0043C7}" dt="2023-02-24T04:06:47.351" v="375"/>
          <ac:inkMkLst>
            <pc:docMk/>
            <pc:sldMk cId="1085217114" sldId="413"/>
            <ac:inkMk id="19" creationId="{F43FA4F9-EB0E-1EE3-41D6-7C4F1685CA46}"/>
          </ac:inkMkLst>
        </pc:inkChg>
        <pc:inkChg chg="add del mod">
          <ac:chgData name="Tim Cook" userId="d1c7cfb340f2c7ab" providerId="LiveId" clId="{16126156-C138-4358-8C6F-FCD2FA0043C7}" dt="2023-02-24T04:06:47.351" v="376"/>
          <ac:inkMkLst>
            <pc:docMk/>
            <pc:sldMk cId="1085217114" sldId="413"/>
            <ac:inkMk id="20" creationId="{CC7B5DF0-8BEA-BFEB-3970-F31A8EBC849C}"/>
          </ac:inkMkLst>
        </pc:inkChg>
        <pc:inkChg chg="add del mod">
          <ac:chgData name="Tim Cook" userId="d1c7cfb340f2c7ab" providerId="LiveId" clId="{16126156-C138-4358-8C6F-FCD2FA0043C7}" dt="2023-02-24T04:06:47.351" v="381"/>
          <ac:inkMkLst>
            <pc:docMk/>
            <pc:sldMk cId="1085217114" sldId="413"/>
            <ac:inkMk id="21" creationId="{EC4E2F6F-DCA9-42E3-9909-5CD6B115BF87}"/>
          </ac:inkMkLst>
        </pc:inkChg>
        <pc:inkChg chg="add del mod">
          <ac:chgData name="Tim Cook" userId="d1c7cfb340f2c7ab" providerId="LiveId" clId="{16126156-C138-4358-8C6F-FCD2FA0043C7}" dt="2023-02-24T04:06:47.352" v="382"/>
          <ac:inkMkLst>
            <pc:docMk/>
            <pc:sldMk cId="1085217114" sldId="413"/>
            <ac:inkMk id="22" creationId="{953A5FD5-8E27-8766-4807-5A6DD32601E5}"/>
          </ac:inkMkLst>
        </pc:inkChg>
        <pc:inkChg chg="add del mod">
          <ac:chgData name="Tim Cook" userId="d1c7cfb340f2c7ab" providerId="LiveId" clId="{16126156-C138-4358-8C6F-FCD2FA0043C7}" dt="2023-02-24T04:06:47.351" v="374"/>
          <ac:inkMkLst>
            <pc:docMk/>
            <pc:sldMk cId="1085217114" sldId="413"/>
            <ac:inkMk id="23" creationId="{57CFE080-FE22-F5D6-45A4-1DC92FA3E70F}"/>
          </ac:inkMkLst>
        </pc:inkChg>
        <pc:inkChg chg="add del mod">
          <ac:chgData name="Tim Cook" userId="d1c7cfb340f2c7ab" providerId="LiveId" clId="{16126156-C138-4358-8C6F-FCD2FA0043C7}" dt="2023-02-24T04:06:47.351" v="378"/>
          <ac:inkMkLst>
            <pc:docMk/>
            <pc:sldMk cId="1085217114" sldId="413"/>
            <ac:inkMk id="24" creationId="{164B2070-64BF-6330-6E92-9168311C3EC7}"/>
          </ac:inkMkLst>
        </pc:inkChg>
        <pc:inkChg chg="add del mod">
          <ac:chgData name="Tim Cook" userId="d1c7cfb340f2c7ab" providerId="LiveId" clId="{16126156-C138-4358-8C6F-FCD2FA0043C7}" dt="2023-02-24T04:06:47.350" v="371"/>
          <ac:inkMkLst>
            <pc:docMk/>
            <pc:sldMk cId="1085217114" sldId="413"/>
            <ac:inkMk id="25" creationId="{C5F1ED5C-1495-E1C1-1ECC-D528224D2FB2}"/>
          </ac:inkMkLst>
        </pc:inkChg>
        <pc:inkChg chg="add del mod">
          <ac:chgData name="Tim Cook" userId="d1c7cfb340f2c7ab" providerId="LiveId" clId="{16126156-C138-4358-8C6F-FCD2FA0043C7}" dt="2023-02-24T04:06:47.350" v="373"/>
          <ac:inkMkLst>
            <pc:docMk/>
            <pc:sldMk cId="1085217114" sldId="413"/>
            <ac:inkMk id="26" creationId="{EFE2A43B-88DD-DEDA-A968-9BE173C3EB02}"/>
          </ac:inkMkLst>
        </pc:inkChg>
        <pc:inkChg chg="add del mod">
          <ac:chgData name="Tim Cook" userId="d1c7cfb340f2c7ab" providerId="LiveId" clId="{16126156-C138-4358-8C6F-FCD2FA0043C7}" dt="2023-02-24T04:06:47.351" v="380"/>
          <ac:inkMkLst>
            <pc:docMk/>
            <pc:sldMk cId="1085217114" sldId="413"/>
            <ac:inkMk id="28" creationId="{E920B139-EC02-627A-11B7-08A580BA7A9C}"/>
          </ac:inkMkLst>
        </pc:inkChg>
        <pc:inkChg chg="add del mod">
          <ac:chgData name="Tim Cook" userId="d1c7cfb340f2c7ab" providerId="LiveId" clId="{16126156-C138-4358-8C6F-FCD2FA0043C7}" dt="2023-02-24T04:06:47.350" v="372"/>
          <ac:inkMkLst>
            <pc:docMk/>
            <pc:sldMk cId="1085217114" sldId="413"/>
            <ac:inkMk id="29" creationId="{4318BDBA-A38D-3C96-A2DF-00C98620696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1" creationId="{B3C345E2-EB54-2B5B-24BC-E84BEA2DFB34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2" creationId="{57EFE9EE-24FE-A741-CA31-8BD42DA5752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3" creationId="{FE552192-FE89-60B8-F452-36228BA4FD7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4" creationId="{EDD56FBF-A8F4-24F1-0763-D42974E1603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5" creationId="{C14B5388-5367-1639-2E93-34A164EA6B0F}"/>
          </ac:inkMkLst>
        </pc:inkChg>
        <pc:inkChg chg="add del mod">
          <ac:chgData name="Tim Cook" userId="d1c7cfb340f2c7ab" providerId="LiveId" clId="{16126156-C138-4358-8C6F-FCD2FA0043C7}" dt="2023-02-24T04:08:15.388" v="490"/>
          <ac:inkMkLst>
            <pc:docMk/>
            <pc:sldMk cId="1085217114" sldId="413"/>
            <ac:inkMk id="36" creationId="{6080438D-C8DE-EBC2-C1E1-BD3E1926DE62}"/>
          </ac:inkMkLst>
        </pc:inkChg>
        <pc:inkChg chg="add del mod">
          <ac:chgData name="Tim Cook" userId="d1c7cfb340f2c7ab" providerId="LiveId" clId="{16126156-C138-4358-8C6F-FCD2FA0043C7}" dt="2023-02-24T04:08:15.387" v="488"/>
          <ac:inkMkLst>
            <pc:docMk/>
            <pc:sldMk cId="1085217114" sldId="413"/>
            <ac:inkMk id="37" creationId="{44386479-CCC2-7AF9-6D4A-008352185DEF}"/>
          </ac:inkMkLst>
        </pc:inkChg>
        <pc:inkChg chg="add del mod">
          <ac:chgData name="Tim Cook" userId="d1c7cfb340f2c7ab" providerId="LiveId" clId="{16126156-C138-4358-8C6F-FCD2FA0043C7}" dt="2023-02-24T04:08:15.385" v="487"/>
          <ac:inkMkLst>
            <pc:docMk/>
            <pc:sldMk cId="1085217114" sldId="413"/>
            <ac:inkMk id="38" creationId="{A81149D2-5797-D05B-E8DE-0035ACB69C44}"/>
          </ac:inkMkLst>
        </pc:inkChg>
        <pc:inkChg chg="add del mod">
          <ac:chgData name="Tim Cook" userId="d1c7cfb340f2c7ab" providerId="LiveId" clId="{16126156-C138-4358-8C6F-FCD2FA0043C7}" dt="2023-02-24T04:08:15.387" v="489"/>
          <ac:inkMkLst>
            <pc:docMk/>
            <pc:sldMk cId="1085217114" sldId="413"/>
            <ac:inkMk id="39" creationId="{CEF2CECE-8740-0748-ACFE-C5619EE4BA01}"/>
          </ac:inkMkLst>
        </pc:inkChg>
        <pc:inkChg chg="add del mod">
          <ac:chgData name="Tim Cook" userId="d1c7cfb340f2c7ab" providerId="LiveId" clId="{16126156-C138-4358-8C6F-FCD2FA0043C7}" dt="2023-02-24T04:06:53.994" v="396"/>
          <ac:inkMkLst>
            <pc:docMk/>
            <pc:sldMk cId="1085217114" sldId="413"/>
            <ac:inkMk id="41" creationId="{872272D5-862E-58DB-3E59-D0A1115CB54E}"/>
          </ac:inkMkLst>
        </pc:inkChg>
        <pc:inkChg chg="add del mod">
          <ac:chgData name="Tim Cook" userId="d1c7cfb340f2c7ab" providerId="LiveId" clId="{16126156-C138-4358-8C6F-FCD2FA0043C7}" dt="2023-02-24T04:06:53.995" v="397"/>
          <ac:inkMkLst>
            <pc:docMk/>
            <pc:sldMk cId="1085217114" sldId="413"/>
            <ac:inkMk id="42" creationId="{2BE08582-91D3-40FA-650A-47F7130AC69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4" creationId="{D4F74A86-2AF6-7211-F887-03D235B845F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5" creationId="{58F407BE-E609-DA96-0428-B1DEACD2DCFD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6" creationId="{D8BC17D0-E0FA-4DEB-F869-8417BCF72376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7" creationId="{56871C64-B4B8-0F32-608B-BB7659DCB4F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8" creationId="{CC9DBCA5-8993-05E6-4ECB-1E431C69A80B}"/>
          </ac:inkMkLst>
        </pc:inkChg>
        <pc:inkChg chg="add del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9" creationId="{AB7172E5-618F-F207-6FC5-D29806705AD8}"/>
          </ac:inkMkLst>
        </pc:inkChg>
        <pc:inkChg chg="add del mod">
          <ac:chgData name="Tim Cook" userId="d1c7cfb340f2c7ab" providerId="LiveId" clId="{16126156-C138-4358-8C6F-FCD2FA0043C7}" dt="2023-02-24T04:08:17.743" v="492"/>
          <ac:inkMkLst>
            <pc:docMk/>
            <pc:sldMk cId="1085217114" sldId="413"/>
            <ac:inkMk id="50" creationId="{F98B5B04-CAF6-AA0D-C4B4-0806D8580C50}"/>
          </ac:inkMkLst>
        </pc:inkChg>
        <pc:inkChg chg="add del mod">
          <ac:chgData name="Tim Cook" userId="d1c7cfb340f2c7ab" providerId="LiveId" clId="{16126156-C138-4358-8C6F-FCD2FA0043C7}" dt="2023-02-24T04:08:17.744" v="493"/>
          <ac:inkMkLst>
            <pc:docMk/>
            <pc:sldMk cId="1085217114" sldId="413"/>
            <ac:inkMk id="51" creationId="{40BD502D-4FC3-5ED8-E7ED-18CBF0AF0DBC}"/>
          </ac:inkMkLst>
        </pc:inkChg>
        <pc:inkChg chg="add del mod">
          <ac:chgData name="Tim Cook" userId="d1c7cfb340f2c7ab" providerId="LiveId" clId="{16126156-C138-4358-8C6F-FCD2FA0043C7}" dt="2023-02-24T04:08:17.745" v="494"/>
          <ac:inkMkLst>
            <pc:docMk/>
            <pc:sldMk cId="1085217114" sldId="413"/>
            <ac:inkMk id="52" creationId="{2419F72A-27A8-36FA-B58C-075EF782607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5" creationId="{1176996B-517D-2E36-F2F2-E304CE39E2E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6" creationId="{552D637A-071C-E6CC-700E-CDEFFE01119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7" creationId="{FE797CBB-857F-A153-B8A8-CE85A604950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8" creationId="{0C68C634-956F-8920-E3D9-4B4D227CFDD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9" creationId="{1F16A038-4C19-A4D4-4914-10A26A7DE067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0" creationId="{1D7AEB78-8FA8-4171-6A18-BF1684BFBF6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1" creationId="{967FF8AE-5AE4-63A3-F567-881DC59C1740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2" creationId="{61089213-01BC-C881-808C-528EC04C814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3" creationId="{E180A35D-9E99-F0CA-C7FF-101FC2AD1BF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5" creationId="{99E91BBE-8190-D77D-A3C2-CE81428BE2E2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6" creationId="{13574260-E7F0-42C3-88B2-61604F27F65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7" creationId="{07161B5D-7393-830E-FBCA-B07072D4665D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8" creationId="{DEB13483-246C-149F-B068-33C8D334ED8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9" creationId="{F7D541E5-09D6-B5F8-5929-6B6A0DCBE3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0" creationId="{B2AF9778-A562-C800-F866-87E9F4001A9F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1" creationId="{797A83E6-7623-BCBC-BDBD-30FCC349C5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2" creationId="{8D05684A-D305-70B2-76CD-A8251098848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3" creationId="{8BEA3EB7-0BE6-AA31-1E26-1592C86943A5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4" creationId="{C0222CF6-DF80-8FD2-17C6-592C58A67B43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5" creationId="{1CCDEE43-5FEC-FB50-253B-103624B27A20}"/>
          </ac:inkMkLst>
        </pc:inkChg>
        <pc:inkChg chg="add del">
          <ac:chgData name="Tim Cook" userId="d1c7cfb340f2c7ab" providerId="LiveId" clId="{16126156-C138-4358-8C6F-FCD2FA0043C7}" dt="2023-02-24T04:07:48.705" v="451"/>
          <ac:inkMkLst>
            <pc:docMk/>
            <pc:sldMk cId="1085217114" sldId="413"/>
            <ac:inkMk id="77" creationId="{609F5810-445B-6D3B-A10B-C05574974B7A}"/>
          </ac:inkMkLst>
        </pc:inkChg>
        <pc:inkChg chg="add del">
          <ac:chgData name="Tim Cook" userId="d1c7cfb340f2c7ab" providerId="LiveId" clId="{16126156-C138-4358-8C6F-FCD2FA0043C7}" dt="2023-02-24T04:07:48.705" v="450"/>
          <ac:inkMkLst>
            <pc:docMk/>
            <pc:sldMk cId="1085217114" sldId="413"/>
            <ac:inkMk id="78" creationId="{D3BB8163-8AF7-ECB4-F5C6-6F05F7960DD2}"/>
          </ac:inkMkLst>
        </pc:inkChg>
        <pc:inkChg chg="add del">
          <ac:chgData name="Tim Cook" userId="d1c7cfb340f2c7ab" providerId="LiveId" clId="{16126156-C138-4358-8C6F-FCD2FA0043C7}" dt="2023-02-24T04:07:48.705" v="452"/>
          <ac:inkMkLst>
            <pc:docMk/>
            <pc:sldMk cId="1085217114" sldId="413"/>
            <ac:inkMk id="79" creationId="{A8CE6CE9-617C-D5F6-ABE4-CFCAB1EB429A}"/>
          </ac:inkMkLst>
        </pc:inkChg>
        <pc:inkChg chg="add del">
          <ac:chgData name="Tim Cook" userId="d1c7cfb340f2c7ab" providerId="LiveId" clId="{16126156-C138-4358-8C6F-FCD2FA0043C7}" dt="2023-02-24T04:07:48.705" v="449"/>
          <ac:inkMkLst>
            <pc:docMk/>
            <pc:sldMk cId="1085217114" sldId="413"/>
            <ac:inkMk id="80" creationId="{78B62107-C725-0A30-75C9-51FDE15F5537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1" creationId="{2E0CF47D-C392-05A6-59A0-80C492CF1230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2" creationId="{F6C135CB-0ABE-25BE-1F0E-B597744BE6C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3" creationId="{C3DB088B-410A-A136-48BB-8380DF779CF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4" creationId="{0643CB77-BB60-0B3F-2255-CC01221EA1B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5" creationId="{E4946A87-5115-73CE-C65A-CFAABC8F21C3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6" creationId="{CB7F1E63-5477-2BD0-8902-E5DAA1D38CEE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7" creationId="{096A92B9-1636-7C27-073C-9854ED09137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8" creationId="{5102B985-43B7-8B67-AB43-9ABD3D18DAE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0" creationId="{7D81D049-D122-6FD1-C854-F7FE7478D28D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1" creationId="{FEADF8B8-2942-C813-D4B7-62487E942D4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2" creationId="{AAB37044-D0C7-062F-6C6C-2E15662A8A65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3" creationId="{9D9AC2D7-4F86-503C-41C8-5BD3C74DB70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4" creationId="{B81DDD1D-48EC-E30E-39FC-9DFE3786FA38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5" creationId="{DC444452-5156-5935-4358-FAB9DA7F91A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6" creationId="{65529D1F-3892-315A-F053-1800E2BF646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7" creationId="{6B0228B0-0D4A-7E8D-0A23-36D1950B0492}"/>
          </ac:inkMkLst>
        </pc:inkChg>
      </pc:sldChg>
      <pc:sldChg chg="addSp delSp modSp mod">
        <pc:chgData name="Tim Cook" userId="d1c7cfb340f2c7ab" providerId="LiveId" clId="{16126156-C138-4358-8C6F-FCD2FA0043C7}" dt="2023-02-24T04:08:46.671" v="525"/>
        <pc:sldMkLst>
          <pc:docMk/>
          <pc:sldMk cId="1260018246" sldId="414"/>
        </pc:sldMkLst>
        <pc:grpChg chg="del 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6" creationId="{DCAAE18A-9EC1-6CCC-51E2-3E16021E204D}"/>
          </ac:grpSpMkLst>
        </pc:grpChg>
        <pc:grpChg chg="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10" creationId="{CBD4EB82-C80A-5F12-A1B9-0A5ED765177E}"/>
          </ac:grpSpMkLst>
        </pc:grpChg>
        <pc:grpChg chg="mod">
          <ac:chgData name="Tim Cook" userId="d1c7cfb340f2c7ab" providerId="LiveId" clId="{16126156-C138-4358-8C6F-FCD2FA0043C7}" dt="2023-02-24T04:07:39.387" v="440"/>
          <ac:grpSpMkLst>
            <pc:docMk/>
            <pc:sldMk cId="1260018246" sldId="414"/>
            <ac:grpSpMk id="13" creationId="{72B992AF-30A8-95B1-C896-676729EA77EF}"/>
          </ac:grpSpMkLst>
        </pc:grpChg>
        <pc:grpChg chg="del mod">
          <ac:chgData name="Tim Cook" userId="d1c7cfb340f2c7ab" providerId="LiveId" clId="{16126156-C138-4358-8C6F-FCD2FA0043C7}" dt="2023-02-24T04:08:02.014" v="469"/>
          <ac:grpSpMkLst>
            <pc:docMk/>
            <pc:sldMk cId="1260018246" sldId="414"/>
            <ac:grpSpMk id="17" creationId="{709AC002-5393-C99F-CE50-E47C59BE43B2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25" creationId="{504ADBDC-11B7-FB6F-783C-6035FFCE4FDF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34" creationId="{A4AE0E25-1E8B-C15E-2D97-413AF3B93E06}"/>
          </ac:grpSpMkLst>
        </pc:grpChg>
        <pc:grpChg chg="mod">
          <ac:chgData name="Tim Cook" userId="d1c7cfb340f2c7ab" providerId="LiveId" clId="{16126156-C138-4358-8C6F-FCD2FA0043C7}" dt="2023-02-24T04:08:09.752" v="483"/>
          <ac:grpSpMkLst>
            <pc:docMk/>
            <pc:sldMk cId="1260018246" sldId="414"/>
            <ac:grpSpMk id="36" creationId="{E41E79B3-15AF-7E93-D726-6E38DE3A578D}"/>
          </ac:grpSpMkLst>
        </pc:grpChg>
        <pc:grpChg chg="mod">
          <ac:chgData name="Tim Cook" userId="d1c7cfb340f2c7ab" providerId="LiveId" clId="{16126156-C138-4358-8C6F-FCD2FA0043C7}" dt="2023-02-24T04:08:13.866" v="486"/>
          <ac:grpSpMkLst>
            <pc:docMk/>
            <pc:sldMk cId="1260018246" sldId="414"/>
            <ac:grpSpMk id="39" creationId="{B69874AC-8991-9E54-54D5-4C9CD84C0849}"/>
          </ac:grpSpMkLst>
        </pc:grpChg>
        <pc:grpChg chg="mod">
          <ac:chgData name="Tim Cook" userId="d1c7cfb340f2c7ab" providerId="LiveId" clId="{16126156-C138-4358-8C6F-FCD2FA0043C7}" dt="2023-02-24T04:08:36.231" v="513"/>
          <ac:grpSpMkLst>
            <pc:docMk/>
            <pc:sldMk cId="1260018246" sldId="414"/>
            <ac:grpSpMk id="48" creationId="{1FEAB42A-3504-857F-127F-93311695CF4A}"/>
          </ac:grpSpMkLst>
        </pc:grpChg>
        <pc:grpChg chg="mod">
          <ac:chgData name="Tim Cook" userId="d1c7cfb340f2c7ab" providerId="LiveId" clId="{16126156-C138-4358-8C6F-FCD2FA0043C7}" dt="2023-02-24T04:08:46.671" v="525"/>
          <ac:grpSpMkLst>
            <pc:docMk/>
            <pc:sldMk cId="1260018246" sldId="414"/>
            <ac:grpSpMk id="60" creationId="{4E8AA588-0A69-B31E-0EB7-73E227542035}"/>
          </ac:grpSpMkLst>
        </pc:grp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4" creationId="{5C46DF78-00AA-4343-1075-45AF007255F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5" creationId="{261C6CC9-A369-E4AB-4C88-4D22CCDF85E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7" creationId="{C4850BB7-34F7-C286-1367-AE8BEE64E77D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8" creationId="{1CF6A4CD-378F-7B88-B891-7DB63340FCCA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9" creationId="{14D65286-F9E3-CE92-0521-902D28FB58DF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1" creationId="{6C61B712-793A-FDFA-AD69-3C5710808583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2" creationId="{A236012C-A462-B6E6-2B2A-F4F71CBE95AC}"/>
          </ac:inkMkLst>
        </pc:inkChg>
        <pc:inkChg chg="add del mod">
          <ac:chgData name="Tim Cook" userId="d1c7cfb340f2c7ab" providerId="LiveId" clId="{16126156-C138-4358-8C6F-FCD2FA0043C7}" dt="2023-02-24T04:08:05.534" v="478"/>
          <ac:inkMkLst>
            <pc:docMk/>
            <pc:sldMk cId="1260018246" sldId="414"/>
            <ac:inkMk id="14" creationId="{98D3BC5F-9291-EAC0-5D02-3B8B0C49E40F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5" creationId="{E5866F1B-3C35-2179-0C6C-71B559A6FE89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6" creationId="{C3F3D1B5-8CDD-4539-8830-8434478B0C4B}"/>
          </ac:inkMkLst>
        </pc:inkChg>
        <pc:inkChg chg="add del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8" creationId="{19F1180B-DE8D-CF6B-35AF-15FB4E7D9048}"/>
          </ac:inkMkLst>
        </pc:inkChg>
        <pc:inkChg chg="add del mod">
          <ac:chgData name="Tim Cook" userId="d1c7cfb340f2c7ab" providerId="LiveId" clId="{16126156-C138-4358-8C6F-FCD2FA0043C7}" dt="2023-02-24T04:08:09.392" v="482"/>
          <ac:inkMkLst>
            <pc:docMk/>
            <pc:sldMk cId="1260018246" sldId="414"/>
            <ac:inkMk id="19" creationId="{6AC237DB-26E2-C93D-A195-5E870983571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0" creationId="{45B429EC-E50B-6452-7712-853E0FF13EAC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1" creationId="{4DD79FFF-A795-1CEB-0FB5-5992050C666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2" creationId="{F0771174-AD9A-194D-DC4E-11F55C46937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3" creationId="{1D37F524-ABFA-ABCF-5C95-745602CC371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4" creationId="{CD901718-984A-CDE4-B99A-395BFA93C7A8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6" creationId="{6C054C39-F35A-4688-5951-921887653C6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7" creationId="{FC7727A1-7DC2-8B14-A52E-D7583CD8EEF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8" creationId="{343E071A-D84F-7CEA-7CAC-46B03EDE3B47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9" creationId="{7CE0A756-4F8D-C3DF-E0D2-A7A31C9B07D6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0" creationId="{48B97BBB-0C35-F25C-20F4-0ADE3874A2C1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1" creationId="{DBBE6378-92DB-1AF2-984F-A9C324CAC45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2" creationId="{848F2492-9A60-526B-D24A-17217E36315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3" creationId="{9A4DD3D8-2832-367E-D1DE-5248AC535DF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5" creationId="{E3ACEB0C-40E6-81DF-DAC1-D7F87C57CDDC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7" creationId="{79F82541-BAE9-D4AC-4CBC-CC05ECE29FFE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8" creationId="{B5694F77-D828-3D4D-52D6-9196975308C7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0" creationId="{40A23E45-44BD-E21F-CF48-31919A08A36B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1" creationId="{52CDA0F6-341E-E331-1B0B-62CF4FAABA8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2" creationId="{46521D3F-9993-D25E-45AF-98E62643803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3" creationId="{49BBB43F-5E23-A8D4-7FDD-BC7094B4ED59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4" creationId="{D339AEB4-9257-9A44-3BF1-DC93ED859AA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5" creationId="{562A9C21-68A2-E9AE-B299-B22115E65620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6" creationId="{ECDEF3B1-9422-0F96-6391-2544E3E786F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7" creationId="{1E6F5A5D-07D9-C2A9-650B-C2CDF773277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49" creationId="{97A94B49-05BA-BAEF-BA89-CD66A3ED6E1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0" creationId="{E6D17959-3A09-5B31-CA2C-399B26356E99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1" creationId="{14A4ECF6-0E0B-7709-C69A-EBDD13340D5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2" creationId="{A39F0423-1381-83A4-625F-1BDBC68CE1D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3" creationId="{388A99CB-8156-3211-7F92-1D10F20CB31F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4" creationId="{903991D4-7894-A8B2-03B6-CD259F7A2F2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5" creationId="{D81D62B7-89F8-A816-2C56-93CD0076B8B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6" creationId="{80C4BDBE-6DD3-BB06-D308-DD22FA8EA6E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7" creationId="{3FBB3AAC-18E8-6F1B-C8AB-1AD9E7F44B0A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8" creationId="{844F8545-07E8-3C0D-827E-875BB4150833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9" creationId="{ECC403E7-B799-5B4A-BE41-A6645F385777}"/>
          </ac:inkMkLst>
        </pc:inkChg>
      </pc:sldChg>
      <pc:sldChg chg="addSp delSp modSp mod">
        <pc:chgData name="Tim Cook" userId="d1c7cfb340f2c7ab" providerId="LiveId" clId="{16126156-C138-4358-8C6F-FCD2FA0043C7}" dt="2023-02-24T04:14:13.536" v="909"/>
        <pc:sldMkLst>
          <pc:docMk/>
          <pc:sldMk cId="4163656237" sldId="415"/>
        </pc:sldMkLst>
        <pc:grpChg chg="mod">
          <ac:chgData name="Tim Cook" userId="d1c7cfb340f2c7ab" providerId="LiveId" clId="{16126156-C138-4358-8C6F-FCD2FA0043C7}" dt="2023-02-24T04:08:57.506" v="531"/>
          <ac:grpSpMkLst>
            <pc:docMk/>
            <pc:sldMk cId="4163656237" sldId="415"/>
            <ac:grpSpMk id="9" creationId="{51BBCC20-5012-3249-B429-7274421742CF}"/>
          </ac:grpSpMkLst>
        </pc:grpChg>
        <pc:grpChg chg="mod">
          <ac:chgData name="Tim Cook" userId="d1c7cfb340f2c7ab" providerId="LiveId" clId="{16126156-C138-4358-8C6F-FCD2FA0043C7}" dt="2023-02-24T04:09:01.532" v="534"/>
          <ac:grpSpMkLst>
            <pc:docMk/>
            <pc:sldMk cId="4163656237" sldId="415"/>
            <ac:grpSpMk id="12" creationId="{2AD8F274-316E-00EA-A624-466B325FCD0A}"/>
          </ac:grpSpMkLst>
        </pc:grpChg>
        <pc:grpChg chg="del mod">
          <ac:chgData name="Tim Cook" userId="d1c7cfb340f2c7ab" providerId="LiveId" clId="{16126156-C138-4358-8C6F-FCD2FA0043C7}" dt="2023-02-24T04:09:15.999" v="556"/>
          <ac:grpSpMkLst>
            <pc:docMk/>
            <pc:sldMk cId="4163656237" sldId="415"/>
            <ac:grpSpMk id="23" creationId="{B0679058-20D7-C517-95B1-6C0596408EBF}"/>
          </ac:grpSpMkLst>
        </pc:grpChg>
        <pc:grpChg chg="del mod">
          <ac:chgData name="Tim Cook" userId="d1c7cfb340f2c7ab" providerId="LiveId" clId="{16126156-C138-4358-8C6F-FCD2FA0043C7}" dt="2023-02-24T04:09:16.826" v="558"/>
          <ac:grpSpMkLst>
            <pc:docMk/>
            <pc:sldMk cId="4163656237" sldId="415"/>
            <ac:grpSpMk id="26" creationId="{6424FADF-DC88-AB87-A0A0-508748CCE805}"/>
          </ac:grpSpMkLst>
        </pc:grpChg>
        <pc:grpChg chg="del mod">
          <ac:chgData name="Tim Cook" userId="d1c7cfb340f2c7ab" providerId="LiveId" clId="{16126156-C138-4358-8C6F-FCD2FA0043C7}" dt="2023-02-24T04:09:27.289" v="584"/>
          <ac:grpSpMkLst>
            <pc:docMk/>
            <pc:sldMk cId="4163656237" sldId="415"/>
            <ac:grpSpMk id="28" creationId="{ED86A522-BD56-FAFA-9C6F-42593C0AAB29}"/>
          </ac:grpSpMkLst>
        </pc:grpChg>
        <pc:grpChg chg="del mod">
          <ac:chgData name="Tim Cook" userId="d1c7cfb340f2c7ab" providerId="LiveId" clId="{16126156-C138-4358-8C6F-FCD2FA0043C7}" dt="2023-02-24T04:09:32.256" v="597"/>
          <ac:grpSpMkLst>
            <pc:docMk/>
            <pc:sldMk cId="4163656237" sldId="415"/>
            <ac:grpSpMk id="42" creationId="{25028D69-71AE-283E-315C-0488D8FD6C3B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43" creationId="{EB020E9C-BD98-3794-069C-5693A5DF3C37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1" creationId="{FE81BE47-D6C3-097B-4131-23E271E73C48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2" creationId="{2BA80F0E-FEAC-759C-4EC6-BB23FD045EA4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6" creationId="{3AC56927-DF00-BB16-D694-30895DC9CE13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63" creationId="{312DEA8D-E762-C071-C849-E5EFB6A8A169}"/>
          </ac:grpSpMkLst>
        </pc:grpChg>
        <pc:grpChg chg="del mod">
          <ac:chgData name="Tim Cook" userId="d1c7cfb340f2c7ab" providerId="LiveId" clId="{16126156-C138-4358-8C6F-FCD2FA0043C7}" dt="2023-02-24T04:09:54.522" v="628"/>
          <ac:grpSpMkLst>
            <pc:docMk/>
            <pc:sldMk cId="4163656237" sldId="415"/>
            <ac:grpSpMk id="65" creationId="{C5AFDC9C-D73B-A602-BFF2-8C9E9E8281F4}"/>
          </ac:grpSpMkLst>
        </pc:grpChg>
        <pc:grpChg chg="del mod">
          <ac:chgData name="Tim Cook" userId="d1c7cfb340f2c7ab" providerId="LiveId" clId="{16126156-C138-4358-8C6F-FCD2FA0043C7}" dt="2023-02-24T04:14:03.610" v="891"/>
          <ac:grpSpMkLst>
            <pc:docMk/>
            <pc:sldMk cId="4163656237" sldId="415"/>
            <ac:grpSpMk id="72" creationId="{3FA0BE88-B63F-C1AA-A610-588CC808C254}"/>
          </ac:grpSpMkLst>
        </pc:grpChg>
        <pc:grpChg chg="del mod">
          <ac:chgData name="Tim Cook" userId="d1c7cfb340f2c7ab" providerId="LiveId" clId="{16126156-C138-4358-8C6F-FCD2FA0043C7}" dt="2023-02-24T04:10:25.102" v="643"/>
          <ac:grpSpMkLst>
            <pc:docMk/>
            <pc:sldMk cId="4163656237" sldId="415"/>
            <ac:grpSpMk id="76" creationId="{A4BFE835-56EC-A4BC-EF10-2B63C1FA1A20}"/>
          </ac:grpSpMkLst>
        </pc:grpChg>
        <pc:grpChg chg="del mod">
          <ac:chgData name="Tim Cook" userId="d1c7cfb340f2c7ab" providerId="LiveId" clId="{16126156-C138-4358-8C6F-FCD2FA0043C7}" dt="2023-02-24T04:14:03.610" v="895"/>
          <ac:grpSpMkLst>
            <pc:docMk/>
            <pc:sldMk cId="4163656237" sldId="415"/>
            <ac:grpSpMk id="84" creationId="{28B06A8A-0E07-7320-2709-8975C3A5BF41}"/>
          </ac:grpSpMkLst>
        </pc:grpChg>
        <pc:grpChg chg="mod">
          <ac:chgData name="Tim Cook" userId="d1c7cfb340f2c7ab" providerId="LiveId" clId="{16126156-C138-4358-8C6F-FCD2FA0043C7}" dt="2023-02-24T04:11:32.668" v="693" actId="1076"/>
          <ac:grpSpMkLst>
            <pc:docMk/>
            <pc:sldMk cId="4163656237" sldId="415"/>
            <ac:grpSpMk id="95" creationId="{ABC49520-1B0C-87E4-20B7-039E57C22B1E}"/>
          </ac:grpSpMkLst>
        </pc:grpChg>
        <pc:grpChg chg="del mod">
          <ac:chgData name="Tim Cook" userId="d1c7cfb340f2c7ab" providerId="LiveId" clId="{16126156-C138-4358-8C6F-FCD2FA0043C7}" dt="2023-02-24T04:12:05.199" v="746"/>
          <ac:grpSpMkLst>
            <pc:docMk/>
            <pc:sldMk cId="4163656237" sldId="415"/>
            <ac:grpSpMk id="103" creationId="{70D86F5C-EC13-8CF2-9AD1-BF9D206A09D7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5" creationId="{4127F13A-B8E2-C94C-8B75-A4B2846850DB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6" creationId="{A8A7B4A4-55C3-09E1-F20F-826D147E6F7B}"/>
          </ac:grpSpMkLst>
        </pc:grpChg>
        <pc:grpChg chg="del mod">
          <ac:chgData name="Tim Cook" userId="d1c7cfb340f2c7ab" providerId="LiveId" clId="{16126156-C138-4358-8C6F-FCD2FA0043C7}" dt="2023-02-24T04:12:05.199" v="745"/>
          <ac:grpSpMkLst>
            <pc:docMk/>
            <pc:sldMk cId="4163656237" sldId="415"/>
            <ac:grpSpMk id="142" creationId="{FE3521E1-E9D7-1E88-C89F-EBC4F603C999}"/>
          </ac:grpSpMkLst>
        </pc:grpChg>
        <pc:grpChg chg="mod">
          <ac:chgData name="Tim Cook" userId="d1c7cfb340f2c7ab" providerId="LiveId" clId="{16126156-C138-4358-8C6F-FCD2FA0043C7}" dt="2023-02-24T04:11:57.775" v="725"/>
          <ac:grpSpMkLst>
            <pc:docMk/>
            <pc:sldMk cId="4163656237" sldId="415"/>
            <ac:grpSpMk id="146" creationId="{68DA2A92-ED64-7406-B2CA-0F84318A5C18}"/>
          </ac:grpSpMkLst>
        </pc:grpChg>
        <pc:grpChg chg="mod">
          <ac:chgData name="Tim Cook" userId="d1c7cfb340f2c7ab" providerId="LiveId" clId="{16126156-C138-4358-8C6F-FCD2FA0043C7}" dt="2023-02-24T04:12:00.339" v="728"/>
          <ac:grpSpMkLst>
            <pc:docMk/>
            <pc:sldMk cId="4163656237" sldId="415"/>
            <ac:grpSpMk id="149" creationId="{7A133EB6-7D7F-E176-D4D1-F0EBF81F3614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5" creationId="{F47B0F47-4505-0543-E000-2229795FB75E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6" creationId="{E1652EE4-9B2A-C9A7-965E-666CE5508A8D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7" creationId="{A7EFA25B-4DA9-8701-C220-BC1762348058}"/>
          </ac:grpSpMkLst>
        </pc:grpChg>
        <pc:grpChg chg="del 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1" creationId="{597D4C29-6C96-28A2-9DC9-81EED9C61102}"/>
          </ac:grpSpMkLst>
        </pc:grpChg>
        <pc:grpChg chg="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7" creationId="{9F860F1B-9494-F373-9384-9F905494AF5C}"/>
          </ac:grpSpMkLst>
        </pc:grpChg>
        <pc:grpChg chg="mod">
          <ac:chgData name="Tim Cook" userId="d1c7cfb340f2c7ab" providerId="LiveId" clId="{16126156-C138-4358-8C6F-FCD2FA0043C7}" dt="2023-02-24T04:12:26.261" v="785"/>
          <ac:grpSpMkLst>
            <pc:docMk/>
            <pc:sldMk cId="4163656237" sldId="415"/>
            <ac:grpSpMk id="183" creationId="{8F2064A1-0FCA-6C02-38EC-14BEB97BD257}"/>
          </ac:grpSpMkLst>
        </pc:grpChg>
        <pc:grpChg chg="del mod">
          <ac:chgData name="Tim Cook" userId="d1c7cfb340f2c7ab" providerId="LiveId" clId="{16126156-C138-4358-8C6F-FCD2FA0043C7}" dt="2023-02-24T04:12:46.376" v="796"/>
          <ac:grpSpMkLst>
            <pc:docMk/>
            <pc:sldMk cId="4163656237" sldId="415"/>
            <ac:grpSpMk id="186" creationId="{EE012437-A8DE-4BE9-61B5-A3A6E2DF017D}"/>
          </ac:grpSpMkLst>
        </pc:grpChg>
        <pc:grpChg chg="mod">
          <ac:chgData name="Tim Cook" userId="d1c7cfb340f2c7ab" providerId="LiveId" clId="{16126156-C138-4358-8C6F-FCD2FA0043C7}" dt="2023-02-24T04:13:50.114" v="881"/>
          <ac:grpSpMkLst>
            <pc:docMk/>
            <pc:sldMk cId="4163656237" sldId="415"/>
            <ac:grpSpMk id="193" creationId="{5381C767-EF2D-A287-7E9D-3B4B649BC36C}"/>
          </ac:grpSpMkLst>
        </pc:grpChg>
        <pc:grpChg chg="del mod">
          <ac:chgData name="Tim Cook" userId="d1c7cfb340f2c7ab" providerId="LiveId" clId="{16126156-C138-4358-8C6F-FCD2FA0043C7}" dt="2023-02-24T04:12:54.471" v="813"/>
          <ac:grpSpMkLst>
            <pc:docMk/>
            <pc:sldMk cId="4163656237" sldId="415"/>
            <ac:grpSpMk id="195" creationId="{52D2AEAE-54FC-017B-6487-E963460220D8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09" creationId="{8D0C00CF-B300-A5CB-F9E1-DBBC5084BB2E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13" creationId="{625685E5-CD6F-BB3C-8E7D-67C08F879AB6}"/>
          </ac:grpSpMkLst>
        </pc:grpChg>
        <pc:grpChg chg="del mod">
          <ac:chgData name="Tim Cook" userId="d1c7cfb340f2c7ab" providerId="LiveId" clId="{16126156-C138-4358-8C6F-FCD2FA0043C7}" dt="2023-02-24T04:13:13.271" v="836"/>
          <ac:grpSpMkLst>
            <pc:docMk/>
            <pc:sldMk cId="4163656237" sldId="415"/>
            <ac:grpSpMk id="215" creationId="{05A6242C-C335-5841-94F0-938CB5E4462F}"/>
          </ac:grpSpMkLst>
        </pc:grpChg>
        <pc:grpChg chg="del mod">
          <ac:chgData name="Tim Cook" userId="d1c7cfb340f2c7ab" providerId="LiveId" clId="{16126156-C138-4358-8C6F-FCD2FA0043C7}" dt="2023-02-24T04:13:21.090" v="848"/>
          <ac:grpSpMkLst>
            <pc:docMk/>
            <pc:sldMk cId="4163656237" sldId="415"/>
            <ac:grpSpMk id="219" creationId="{80F3EA1C-44F8-CDCE-A7FA-B0F16979105E}"/>
          </ac:grpSpMkLst>
        </pc:grpChg>
        <pc:grpChg chg="del mod">
          <ac:chgData name="Tim Cook" userId="d1c7cfb340f2c7ab" providerId="LiveId" clId="{16126156-C138-4358-8C6F-FCD2FA0043C7}" dt="2023-02-24T04:13:25.257" v="858"/>
          <ac:grpSpMkLst>
            <pc:docMk/>
            <pc:sldMk cId="4163656237" sldId="415"/>
            <ac:grpSpMk id="225" creationId="{64B15A6A-745B-F1D7-974A-168DB4160D8D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35" creationId="{C8E7870C-133E-05C8-A3F8-E15AD9D7D17B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3" creationId="{90DB2D7A-58C8-9EB6-2197-7E23DA9DDEAD}"/>
          </ac:grpSpMkLst>
        </pc:grpChg>
        <pc:grpChg chg="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6" creationId="{0BDABF6D-10A5-23D6-10C8-2C5AE07978EE}"/>
          </ac:grpSpMkLst>
        </pc:grpChg>
        <pc:grpChg chg="mod">
          <ac:chgData name="Tim Cook" userId="d1c7cfb340f2c7ab" providerId="LiveId" clId="{16126156-C138-4358-8C6F-FCD2FA0043C7}" dt="2023-02-24T04:13:53.682" v="885"/>
          <ac:grpSpMkLst>
            <pc:docMk/>
            <pc:sldMk cId="4163656237" sldId="415"/>
            <ac:grpSpMk id="250" creationId="{FC872DBF-8D3C-C069-488A-0C5E0C05ECF2}"/>
          </ac:grpSpMkLst>
        </pc:grpChg>
        <pc:grpChg chg="mod">
          <ac:chgData name="Tim Cook" userId="d1c7cfb340f2c7ab" providerId="LiveId" clId="{16126156-C138-4358-8C6F-FCD2FA0043C7}" dt="2023-02-24T04:14:09.497" v="904"/>
          <ac:grpSpMkLst>
            <pc:docMk/>
            <pc:sldMk cId="4163656237" sldId="415"/>
            <ac:grpSpMk id="258" creationId="{87E9BBC8-206A-6674-DBC3-30EDDC75F8D2}"/>
          </ac:grpSpMkLst>
        </pc:grpChg>
        <pc:grpChg chg="mod">
          <ac:chgData name="Tim Cook" userId="d1c7cfb340f2c7ab" providerId="LiveId" clId="{16126156-C138-4358-8C6F-FCD2FA0043C7}" dt="2023-02-24T04:14:13.536" v="909"/>
          <ac:grpSpMkLst>
            <pc:docMk/>
            <pc:sldMk cId="4163656237" sldId="415"/>
            <ac:grpSpMk id="263" creationId="{CA46783D-A8BB-AB6B-CD82-7D0645D1B060}"/>
          </ac:grpSpMkLst>
        </pc:grp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4" creationId="{E47C8D67-8663-2EAF-C0DB-A732FBA9D09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5" creationId="{9BE33530-3666-8722-4CC5-537F7DD806C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6" creationId="{07856A3C-53DC-C339-4E41-FA71563570A1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7" creationId="{04F5B275-C98A-FDE7-4051-619034B3D108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8" creationId="{88E7F154-3D89-83E5-21E6-4F0C8799D6C9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0" creationId="{0831DD6C-991F-CB54-2538-6644BA0D48E3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1" creationId="{B4DA6157-E5E5-854E-A8BE-769E97261897}"/>
          </ac:inkMkLst>
        </pc:inkChg>
        <pc:inkChg chg="add del">
          <ac:chgData name="Tim Cook" userId="d1c7cfb340f2c7ab" providerId="LiveId" clId="{16126156-C138-4358-8C6F-FCD2FA0043C7}" dt="2023-02-24T04:09:36.726" v="605"/>
          <ac:inkMkLst>
            <pc:docMk/>
            <pc:sldMk cId="4163656237" sldId="415"/>
            <ac:inkMk id="13" creationId="{2DA61267-8959-1AE6-FCA0-B7BE3F6ECC4E}"/>
          </ac:inkMkLst>
        </pc:inkChg>
        <pc:inkChg chg="add del">
          <ac:chgData name="Tim Cook" userId="d1c7cfb340f2c7ab" providerId="LiveId" clId="{16126156-C138-4358-8C6F-FCD2FA0043C7}" dt="2023-02-24T04:09:10.200" v="543"/>
          <ac:inkMkLst>
            <pc:docMk/>
            <pc:sldMk cId="4163656237" sldId="415"/>
            <ac:inkMk id="14" creationId="{B65707BB-2B4B-A625-843F-8764070B6714}"/>
          </ac:inkMkLst>
        </pc:inkChg>
        <pc:inkChg chg="add del">
          <ac:chgData name="Tim Cook" userId="d1c7cfb340f2c7ab" providerId="LiveId" clId="{16126156-C138-4358-8C6F-FCD2FA0043C7}" dt="2023-02-24T04:09:10.200" v="546"/>
          <ac:inkMkLst>
            <pc:docMk/>
            <pc:sldMk cId="4163656237" sldId="415"/>
            <ac:inkMk id="15" creationId="{893C4713-16F6-201F-4EE6-9F92DD6BC17F}"/>
          </ac:inkMkLst>
        </pc:inkChg>
        <pc:inkChg chg="add del">
          <ac:chgData name="Tim Cook" userId="d1c7cfb340f2c7ab" providerId="LiveId" clId="{16126156-C138-4358-8C6F-FCD2FA0043C7}" dt="2023-02-24T04:09:10.200" v="548"/>
          <ac:inkMkLst>
            <pc:docMk/>
            <pc:sldMk cId="4163656237" sldId="415"/>
            <ac:inkMk id="16" creationId="{53530385-5CB4-262D-99B5-D4A3A7A7A018}"/>
          </ac:inkMkLst>
        </pc:inkChg>
        <pc:inkChg chg="add del">
          <ac:chgData name="Tim Cook" userId="d1c7cfb340f2c7ab" providerId="LiveId" clId="{16126156-C138-4358-8C6F-FCD2FA0043C7}" dt="2023-02-24T04:09:10.200" v="545"/>
          <ac:inkMkLst>
            <pc:docMk/>
            <pc:sldMk cId="4163656237" sldId="415"/>
            <ac:inkMk id="17" creationId="{BE90EFBA-0E5A-870F-6F29-5FA7F36434B4}"/>
          </ac:inkMkLst>
        </pc:inkChg>
        <pc:inkChg chg="add del">
          <ac:chgData name="Tim Cook" userId="d1c7cfb340f2c7ab" providerId="LiveId" clId="{16126156-C138-4358-8C6F-FCD2FA0043C7}" dt="2023-02-24T04:09:10.200" v="547"/>
          <ac:inkMkLst>
            <pc:docMk/>
            <pc:sldMk cId="4163656237" sldId="415"/>
            <ac:inkMk id="18" creationId="{CCCFAEC6-E847-DBC8-1C5F-47EA14EEFD3D}"/>
          </ac:inkMkLst>
        </pc:inkChg>
        <pc:inkChg chg="add del">
          <ac:chgData name="Tim Cook" userId="d1c7cfb340f2c7ab" providerId="LiveId" clId="{16126156-C138-4358-8C6F-FCD2FA0043C7}" dt="2023-02-24T04:09:10.200" v="549"/>
          <ac:inkMkLst>
            <pc:docMk/>
            <pc:sldMk cId="4163656237" sldId="415"/>
            <ac:inkMk id="19" creationId="{2A5B7344-1CBE-70C6-319E-0F87213FF4C7}"/>
          </ac:inkMkLst>
        </pc:inkChg>
        <pc:inkChg chg="add del mod">
          <ac:chgData name="Tim Cook" userId="d1c7cfb340f2c7ab" providerId="LiveId" clId="{16126156-C138-4358-8C6F-FCD2FA0043C7}" dt="2023-02-24T04:09:11.473" v="550"/>
          <ac:inkMkLst>
            <pc:docMk/>
            <pc:sldMk cId="4163656237" sldId="415"/>
            <ac:inkMk id="20" creationId="{2E6FA6B7-2E79-1F18-FF71-9FD40B9DBE58}"/>
          </ac:inkMkLst>
        </pc:inkChg>
        <pc:inkChg chg="add del mod">
          <ac:chgData name="Tim Cook" userId="d1c7cfb340f2c7ab" providerId="LiveId" clId="{16126156-C138-4358-8C6F-FCD2FA0043C7}" dt="2023-02-24T04:09:54.521" v="622"/>
          <ac:inkMkLst>
            <pc:docMk/>
            <pc:sldMk cId="4163656237" sldId="415"/>
            <ac:inkMk id="21" creationId="{A81452A1-8735-0EC4-C50B-31DD579B38E0}"/>
          </ac:inkMkLst>
        </pc:inkChg>
        <pc:inkChg chg="add del mod">
          <ac:chgData name="Tim Cook" userId="d1c7cfb340f2c7ab" providerId="LiveId" clId="{16126156-C138-4358-8C6F-FCD2FA0043C7}" dt="2023-02-24T04:09:54.519" v="610"/>
          <ac:inkMkLst>
            <pc:docMk/>
            <pc:sldMk cId="4163656237" sldId="415"/>
            <ac:inkMk id="22" creationId="{6F25E9AD-5D06-FC6B-C1D5-966B0AA9DBDD}"/>
          </ac:inkMkLst>
        </pc:inkChg>
        <pc:inkChg chg="add del mod">
          <ac:chgData name="Tim Cook" userId="d1c7cfb340f2c7ab" providerId="LiveId" clId="{16126156-C138-4358-8C6F-FCD2FA0043C7}" dt="2023-02-24T04:09:54.521" v="621"/>
          <ac:inkMkLst>
            <pc:docMk/>
            <pc:sldMk cId="4163656237" sldId="415"/>
            <ac:inkMk id="24" creationId="{1AD2EB64-BC83-4049-BEA1-B3C14A681AE7}"/>
          </ac:inkMkLst>
        </pc:inkChg>
        <pc:inkChg chg="add del mod">
          <ac:chgData name="Tim Cook" userId="d1c7cfb340f2c7ab" providerId="LiveId" clId="{16126156-C138-4358-8C6F-FCD2FA0043C7}" dt="2023-02-24T04:09:54.521" v="618"/>
          <ac:inkMkLst>
            <pc:docMk/>
            <pc:sldMk cId="4163656237" sldId="415"/>
            <ac:inkMk id="25" creationId="{1AF39284-5ED9-2E32-DFC6-1BEE89205BC1}"/>
          </ac:inkMkLst>
        </pc:inkChg>
        <pc:inkChg chg="add del mod">
          <ac:chgData name="Tim Cook" userId="d1c7cfb340f2c7ab" providerId="LiveId" clId="{16126156-C138-4358-8C6F-FCD2FA0043C7}" dt="2023-02-24T04:09:54.520" v="616"/>
          <ac:inkMkLst>
            <pc:docMk/>
            <pc:sldMk cId="4163656237" sldId="415"/>
            <ac:inkMk id="27" creationId="{6FBE9658-3736-DD85-A179-1D2D33A32E9F}"/>
          </ac:inkMkLst>
        </pc:inkChg>
        <pc:inkChg chg="add del">
          <ac:chgData name="Tim Cook" userId="d1c7cfb340f2c7ab" providerId="LiveId" clId="{16126156-C138-4358-8C6F-FCD2FA0043C7}" dt="2023-02-24T04:09:19.343" v="565"/>
          <ac:inkMkLst>
            <pc:docMk/>
            <pc:sldMk cId="4163656237" sldId="415"/>
            <ac:inkMk id="29" creationId="{C2880B19-35D3-E295-4594-42312D77FA68}"/>
          </ac:inkMkLst>
        </pc:inkChg>
        <pc:inkChg chg="add del">
          <ac:chgData name="Tim Cook" userId="d1c7cfb340f2c7ab" providerId="LiveId" clId="{16126156-C138-4358-8C6F-FCD2FA0043C7}" dt="2023-02-24T04:09:19.343" v="563"/>
          <ac:inkMkLst>
            <pc:docMk/>
            <pc:sldMk cId="4163656237" sldId="415"/>
            <ac:inkMk id="30" creationId="{FAACDC7C-5E54-BB1D-F59B-575BA56B457E}"/>
          </ac:inkMkLst>
        </pc:inkChg>
        <pc:inkChg chg="add del">
          <ac:chgData name="Tim Cook" userId="d1c7cfb340f2c7ab" providerId="LiveId" clId="{16126156-C138-4358-8C6F-FCD2FA0043C7}" dt="2023-02-24T04:09:19.343" v="566"/>
          <ac:inkMkLst>
            <pc:docMk/>
            <pc:sldMk cId="4163656237" sldId="415"/>
            <ac:inkMk id="31" creationId="{DDA846B5-6D8A-9048-7DEA-40A86BFE8F69}"/>
          </ac:inkMkLst>
        </pc:inkChg>
        <pc:inkChg chg="add del">
          <ac:chgData name="Tim Cook" userId="d1c7cfb340f2c7ab" providerId="LiveId" clId="{16126156-C138-4358-8C6F-FCD2FA0043C7}" dt="2023-02-24T04:09:19.343" v="564"/>
          <ac:inkMkLst>
            <pc:docMk/>
            <pc:sldMk cId="4163656237" sldId="415"/>
            <ac:inkMk id="32" creationId="{581415AB-672D-9B23-AD25-99BF62F413DA}"/>
          </ac:inkMkLst>
        </pc:inkChg>
        <pc:inkChg chg="add del mod">
          <ac:chgData name="Tim Cook" userId="d1c7cfb340f2c7ab" providerId="LiveId" clId="{16126156-C138-4358-8C6F-FCD2FA0043C7}" dt="2023-02-24T04:09:54.520" v="612"/>
          <ac:inkMkLst>
            <pc:docMk/>
            <pc:sldMk cId="4163656237" sldId="415"/>
            <ac:inkMk id="33" creationId="{9EE26E8C-B0BA-BD05-6D6A-9F5BFAEA5766}"/>
          </ac:inkMkLst>
        </pc:inkChg>
        <pc:inkChg chg="add del mod">
          <ac:chgData name="Tim Cook" userId="d1c7cfb340f2c7ab" providerId="LiveId" clId="{16126156-C138-4358-8C6F-FCD2FA0043C7}" dt="2023-02-24T04:09:54.521" v="620"/>
          <ac:inkMkLst>
            <pc:docMk/>
            <pc:sldMk cId="4163656237" sldId="415"/>
            <ac:inkMk id="34" creationId="{DB7C28DC-8E01-972E-0D28-0F91F52B3C91}"/>
          </ac:inkMkLst>
        </pc:inkChg>
        <pc:inkChg chg="add del mod">
          <ac:chgData name="Tim Cook" userId="d1c7cfb340f2c7ab" providerId="LiveId" clId="{16126156-C138-4358-8C6F-FCD2FA0043C7}" dt="2023-02-24T04:09:54.521" v="625"/>
          <ac:inkMkLst>
            <pc:docMk/>
            <pc:sldMk cId="4163656237" sldId="415"/>
            <ac:inkMk id="35" creationId="{76DA57C8-3F42-8327-8010-C3BA416C1A62}"/>
          </ac:inkMkLst>
        </pc:inkChg>
        <pc:inkChg chg="add del mod">
          <ac:chgData name="Tim Cook" userId="d1c7cfb340f2c7ab" providerId="LiveId" clId="{16126156-C138-4358-8C6F-FCD2FA0043C7}" dt="2023-02-24T04:09:54.517" v="609"/>
          <ac:inkMkLst>
            <pc:docMk/>
            <pc:sldMk cId="4163656237" sldId="415"/>
            <ac:inkMk id="36" creationId="{5D2A7B05-6D15-DF8A-BFC4-0765A4FB5ABB}"/>
          </ac:inkMkLst>
        </pc:inkChg>
        <pc:inkChg chg="add del mod">
          <ac:chgData name="Tim Cook" userId="d1c7cfb340f2c7ab" providerId="LiveId" clId="{16126156-C138-4358-8C6F-FCD2FA0043C7}" dt="2023-02-24T04:09:32.256" v="598"/>
          <ac:inkMkLst>
            <pc:docMk/>
            <pc:sldMk cId="4163656237" sldId="415"/>
            <ac:inkMk id="37" creationId="{5D8C2249-3F03-9BE0-8AF2-419FAE0DBA68}"/>
          </ac:inkMkLst>
        </pc:inkChg>
        <pc:inkChg chg="add del mod">
          <ac:chgData name="Tim Cook" userId="d1c7cfb340f2c7ab" providerId="LiveId" clId="{16126156-C138-4358-8C6F-FCD2FA0043C7}" dt="2023-02-24T04:09:32.255" v="594"/>
          <ac:inkMkLst>
            <pc:docMk/>
            <pc:sldMk cId="4163656237" sldId="415"/>
            <ac:inkMk id="38" creationId="{5B2BEFE2-0445-EA07-C187-6E7B7AC8D98C}"/>
          </ac:inkMkLst>
        </pc:inkChg>
        <pc:inkChg chg="add del mod">
          <ac:chgData name="Tim Cook" userId="d1c7cfb340f2c7ab" providerId="LiveId" clId="{16126156-C138-4358-8C6F-FCD2FA0043C7}" dt="2023-02-24T04:09:32.256" v="596"/>
          <ac:inkMkLst>
            <pc:docMk/>
            <pc:sldMk cId="4163656237" sldId="415"/>
            <ac:inkMk id="39" creationId="{765DF456-2482-8EB5-66E3-8E6D050A11EE}"/>
          </ac:inkMkLst>
        </pc:inkChg>
        <pc:inkChg chg="add del mod">
          <ac:chgData name="Tim Cook" userId="d1c7cfb340f2c7ab" providerId="LiveId" clId="{16126156-C138-4358-8C6F-FCD2FA0043C7}" dt="2023-02-24T04:09:32.256" v="595"/>
          <ac:inkMkLst>
            <pc:docMk/>
            <pc:sldMk cId="4163656237" sldId="415"/>
            <ac:inkMk id="40" creationId="{B555F19C-5669-E2C6-6B9E-FF02ACA89249}"/>
          </ac:inkMkLst>
        </pc:inkChg>
        <pc:inkChg chg="add del mod">
          <ac:chgData name="Tim Cook" userId="d1c7cfb340f2c7ab" providerId="LiveId" clId="{16126156-C138-4358-8C6F-FCD2FA0043C7}" dt="2023-02-24T04:09:32.256" v="597"/>
          <ac:inkMkLst>
            <pc:docMk/>
            <pc:sldMk cId="4163656237" sldId="415"/>
            <ac:inkMk id="41" creationId="{5BD151E5-0794-DEE6-F878-615A1F29E04A}"/>
          </ac:inkMkLst>
        </pc:inkChg>
        <pc:inkChg chg="add del mod">
          <ac:chgData name="Tim Cook" userId="d1c7cfb340f2c7ab" providerId="LiveId" clId="{16126156-C138-4358-8C6F-FCD2FA0043C7}" dt="2023-02-24T04:09:54.520" v="615"/>
          <ac:inkMkLst>
            <pc:docMk/>
            <pc:sldMk cId="4163656237" sldId="415"/>
            <ac:inkMk id="44" creationId="{A64FC10A-32AB-05D2-26C1-9ECE5B55C3FD}"/>
          </ac:inkMkLst>
        </pc:inkChg>
        <pc:inkChg chg="add del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45" creationId="{163351B6-694F-6D60-DEBC-CAE55D3C210D}"/>
          </ac:inkMkLst>
        </pc:inkChg>
        <pc:inkChg chg="add del mod">
          <ac:chgData name="Tim Cook" userId="d1c7cfb340f2c7ab" providerId="LiveId" clId="{16126156-C138-4358-8C6F-FCD2FA0043C7}" dt="2023-02-24T04:09:27.883" v="586"/>
          <ac:inkMkLst>
            <pc:docMk/>
            <pc:sldMk cId="4163656237" sldId="415"/>
            <ac:inkMk id="46" creationId="{66B95502-1A59-20F5-3FC3-CD06C5D09391}"/>
          </ac:inkMkLst>
        </pc:inkChg>
        <pc:inkChg chg="add del mod">
          <ac:chgData name="Tim Cook" userId="d1c7cfb340f2c7ab" providerId="LiveId" clId="{16126156-C138-4358-8C6F-FCD2FA0043C7}" dt="2023-02-24T04:09:27.883" v="588"/>
          <ac:inkMkLst>
            <pc:docMk/>
            <pc:sldMk cId="4163656237" sldId="415"/>
            <ac:inkMk id="47" creationId="{E4CCCEDB-7823-417F-96D8-9E0E21E8CC50}"/>
          </ac:inkMkLst>
        </pc:inkChg>
        <pc:inkChg chg="add del mod">
          <ac:chgData name="Tim Cook" userId="d1c7cfb340f2c7ab" providerId="LiveId" clId="{16126156-C138-4358-8C6F-FCD2FA0043C7}" dt="2023-02-24T04:09:27.884" v="589"/>
          <ac:inkMkLst>
            <pc:docMk/>
            <pc:sldMk cId="4163656237" sldId="415"/>
            <ac:inkMk id="48" creationId="{AE7CCE41-9184-71A7-2C28-D7A223386045}"/>
          </ac:inkMkLst>
        </pc:inkChg>
        <pc:inkChg chg="add del mod">
          <ac:chgData name="Tim Cook" userId="d1c7cfb340f2c7ab" providerId="LiveId" clId="{16126156-C138-4358-8C6F-FCD2FA0043C7}" dt="2023-02-24T04:09:27.883" v="585"/>
          <ac:inkMkLst>
            <pc:docMk/>
            <pc:sldMk cId="4163656237" sldId="415"/>
            <ac:inkMk id="49" creationId="{AC22960D-CD60-64F6-2B1D-1882EC44D5C0}"/>
          </ac:inkMkLst>
        </pc:inkChg>
        <pc:inkChg chg="add del mod">
          <ac:chgData name="Tim Cook" userId="d1c7cfb340f2c7ab" providerId="LiveId" clId="{16126156-C138-4358-8C6F-FCD2FA0043C7}" dt="2023-02-24T04:09:27.883" v="587"/>
          <ac:inkMkLst>
            <pc:docMk/>
            <pc:sldMk cId="4163656237" sldId="415"/>
            <ac:inkMk id="50" creationId="{6C74B1B2-F6B7-0A3F-00C6-731966C5EC12}"/>
          </ac:inkMkLst>
        </pc:inkChg>
        <pc:inkChg chg="add del mod">
          <ac:chgData name="Tim Cook" userId="d1c7cfb340f2c7ab" providerId="LiveId" clId="{16126156-C138-4358-8C6F-FCD2FA0043C7}" dt="2023-02-24T04:09:54.520" v="613"/>
          <ac:inkMkLst>
            <pc:docMk/>
            <pc:sldMk cId="4163656237" sldId="415"/>
            <ac:inkMk id="53" creationId="{F6509DDE-7233-8F11-C426-D6788634F533}"/>
          </ac:inkMkLst>
        </pc:inkChg>
        <pc:inkChg chg="add del mod">
          <ac:chgData name="Tim Cook" userId="d1c7cfb340f2c7ab" providerId="LiveId" clId="{16126156-C138-4358-8C6F-FCD2FA0043C7}" dt="2023-02-24T04:09:54.521" v="623"/>
          <ac:inkMkLst>
            <pc:docMk/>
            <pc:sldMk cId="4163656237" sldId="415"/>
            <ac:inkMk id="54" creationId="{C9932938-11E3-0A37-B867-0B0B2FA2E1D5}"/>
          </ac:inkMkLst>
        </pc:inkChg>
        <pc:inkChg chg="add del mod">
          <ac:chgData name="Tim Cook" userId="d1c7cfb340f2c7ab" providerId="LiveId" clId="{16126156-C138-4358-8C6F-FCD2FA0043C7}" dt="2023-02-24T04:09:54.520" v="617"/>
          <ac:inkMkLst>
            <pc:docMk/>
            <pc:sldMk cId="4163656237" sldId="415"/>
            <ac:inkMk id="55" creationId="{547E9623-A384-96B4-5BCB-2C840972D4FE}"/>
          </ac:inkMkLst>
        </pc:inkChg>
        <pc:inkChg chg="add del mod">
          <ac:chgData name="Tim Cook" userId="d1c7cfb340f2c7ab" providerId="LiveId" clId="{16126156-C138-4358-8C6F-FCD2FA0043C7}" dt="2023-02-24T04:09:54.520" v="614"/>
          <ac:inkMkLst>
            <pc:docMk/>
            <pc:sldMk cId="4163656237" sldId="415"/>
            <ac:inkMk id="57" creationId="{BA22AF3E-F34C-5246-48D9-8DA6005E4FB6}"/>
          </ac:inkMkLst>
        </pc:inkChg>
        <pc:inkChg chg="add del mod">
          <ac:chgData name="Tim Cook" userId="d1c7cfb340f2c7ab" providerId="LiveId" clId="{16126156-C138-4358-8C6F-FCD2FA0043C7}" dt="2023-02-24T04:09:54.522" v="627"/>
          <ac:inkMkLst>
            <pc:docMk/>
            <pc:sldMk cId="4163656237" sldId="415"/>
            <ac:inkMk id="58" creationId="{56B75706-4963-8A0E-645B-CF232FBAF2E4}"/>
          </ac:inkMkLst>
        </pc:inkChg>
        <pc:inkChg chg="add del mod">
          <ac:chgData name="Tim Cook" userId="d1c7cfb340f2c7ab" providerId="LiveId" clId="{16126156-C138-4358-8C6F-FCD2FA0043C7}" dt="2023-02-24T04:09:54.520" v="611"/>
          <ac:inkMkLst>
            <pc:docMk/>
            <pc:sldMk cId="4163656237" sldId="415"/>
            <ac:inkMk id="59" creationId="{6966EA84-ECB3-521E-CE75-7211C296C5BF}"/>
          </ac:inkMkLst>
        </pc:inkChg>
        <pc:inkChg chg="add del mod">
          <ac:chgData name="Tim Cook" userId="d1c7cfb340f2c7ab" providerId="LiveId" clId="{16126156-C138-4358-8C6F-FCD2FA0043C7}" dt="2023-02-24T04:09:54.521" v="619"/>
          <ac:inkMkLst>
            <pc:docMk/>
            <pc:sldMk cId="4163656237" sldId="415"/>
            <ac:inkMk id="60" creationId="{52D0648D-1ED4-F6E5-C729-AB96D1E1F12C}"/>
          </ac:inkMkLst>
        </pc:inkChg>
        <pc:inkChg chg="add del mod">
          <ac:chgData name="Tim Cook" userId="d1c7cfb340f2c7ab" providerId="LiveId" clId="{16126156-C138-4358-8C6F-FCD2FA0043C7}" dt="2023-02-24T04:09:54.521" v="624"/>
          <ac:inkMkLst>
            <pc:docMk/>
            <pc:sldMk cId="4163656237" sldId="415"/>
            <ac:inkMk id="61" creationId="{3A6BAD34-45C2-BA46-42DB-F59B3CE28901}"/>
          </ac:inkMkLst>
        </pc:inkChg>
        <pc:inkChg chg="add del mod">
          <ac:chgData name="Tim Cook" userId="d1c7cfb340f2c7ab" providerId="LiveId" clId="{16126156-C138-4358-8C6F-FCD2FA0043C7}" dt="2023-02-24T04:09:54.521" v="626"/>
          <ac:inkMkLst>
            <pc:docMk/>
            <pc:sldMk cId="4163656237" sldId="415"/>
            <ac:inkMk id="62" creationId="{88001983-E094-2D16-FF25-B178E2E97D22}"/>
          </ac:inkMkLst>
        </pc:inkChg>
        <pc:inkChg chg="add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64" creationId="{98A2E9A8-6EF8-451D-88C2-4A8D44BFC355}"/>
          </ac:inkMkLst>
        </pc:inkChg>
        <pc:inkChg chg="add del mod">
          <ac:chgData name="Tim Cook" userId="d1c7cfb340f2c7ab" providerId="LiveId" clId="{16126156-C138-4358-8C6F-FCD2FA0043C7}" dt="2023-02-24T04:10:18.895" v="637"/>
          <ac:inkMkLst>
            <pc:docMk/>
            <pc:sldMk cId="4163656237" sldId="415"/>
            <ac:inkMk id="66" creationId="{42A82A60-001F-14E0-4CD5-E50F92041FDE}"/>
          </ac:inkMkLst>
        </pc:inkChg>
        <pc:inkChg chg="add del mod">
          <ac:chgData name="Tim Cook" userId="d1c7cfb340f2c7ab" providerId="LiveId" clId="{16126156-C138-4358-8C6F-FCD2FA0043C7}" dt="2023-02-24T04:10:18.890" v="636"/>
          <ac:inkMkLst>
            <pc:docMk/>
            <pc:sldMk cId="4163656237" sldId="415"/>
            <ac:inkMk id="67" creationId="{D35A9F5F-448E-0440-039F-EC75D019874C}"/>
          </ac:inkMkLst>
        </pc:inkChg>
        <pc:inkChg chg="add del mod">
          <ac:chgData name="Tim Cook" userId="d1c7cfb340f2c7ab" providerId="LiveId" clId="{16126156-C138-4358-8C6F-FCD2FA0043C7}" dt="2023-02-24T04:14:03.609" v="888"/>
          <ac:inkMkLst>
            <pc:docMk/>
            <pc:sldMk cId="4163656237" sldId="415"/>
            <ac:inkMk id="68" creationId="{61304BBA-53A6-05F7-1700-8EEF8B9704D1}"/>
          </ac:inkMkLst>
        </pc:inkChg>
        <pc:inkChg chg="add del mod">
          <ac:chgData name="Tim Cook" userId="d1c7cfb340f2c7ab" providerId="LiveId" clId="{16126156-C138-4358-8C6F-FCD2FA0043C7}" dt="2023-02-24T04:14:03.610" v="894"/>
          <ac:inkMkLst>
            <pc:docMk/>
            <pc:sldMk cId="4163656237" sldId="415"/>
            <ac:inkMk id="69" creationId="{A97C31D5-87A3-3CBB-7977-D7F35F0343A8}"/>
          </ac:inkMkLst>
        </pc:inkChg>
        <pc:inkChg chg="add del mod">
          <ac:chgData name="Tim Cook" userId="d1c7cfb340f2c7ab" providerId="LiveId" clId="{16126156-C138-4358-8C6F-FCD2FA0043C7}" dt="2023-02-24T04:14:03.610" v="891"/>
          <ac:inkMkLst>
            <pc:docMk/>
            <pc:sldMk cId="4163656237" sldId="415"/>
            <ac:inkMk id="70" creationId="{AFFDEAC5-F33F-157D-C14A-BE9453B35FBC}"/>
          </ac:inkMkLst>
        </pc:inkChg>
        <pc:inkChg chg="add del mod">
          <ac:chgData name="Tim Cook" userId="d1c7cfb340f2c7ab" providerId="LiveId" clId="{16126156-C138-4358-8C6F-FCD2FA0043C7}" dt="2023-02-24T04:14:03.606" v="886"/>
          <ac:inkMkLst>
            <pc:docMk/>
            <pc:sldMk cId="4163656237" sldId="415"/>
            <ac:inkMk id="71" creationId="{C144D610-869D-51D8-FAE3-0EAAA140230A}"/>
          </ac:inkMkLst>
        </pc:inkChg>
        <pc:inkChg chg="add del mod">
          <ac:chgData name="Tim Cook" userId="d1c7cfb340f2c7ab" providerId="LiveId" clId="{16126156-C138-4358-8C6F-FCD2FA0043C7}" dt="2023-02-24T04:10:25.102" v="644"/>
          <ac:inkMkLst>
            <pc:docMk/>
            <pc:sldMk cId="4163656237" sldId="415"/>
            <ac:inkMk id="73" creationId="{F75265FD-F5C5-DD56-EBB1-40F704EB3E5C}"/>
          </ac:inkMkLst>
        </pc:inkChg>
        <pc:inkChg chg="add del mod">
          <ac:chgData name="Tim Cook" userId="d1c7cfb340f2c7ab" providerId="LiveId" clId="{16126156-C138-4358-8C6F-FCD2FA0043C7}" dt="2023-02-24T04:10:25.099" v="642"/>
          <ac:inkMkLst>
            <pc:docMk/>
            <pc:sldMk cId="4163656237" sldId="415"/>
            <ac:inkMk id="74" creationId="{ADE83163-6295-9D45-6F73-88E72E8A5789}"/>
          </ac:inkMkLst>
        </pc:inkChg>
        <pc:inkChg chg="add del mod">
          <ac:chgData name="Tim Cook" userId="d1c7cfb340f2c7ab" providerId="LiveId" clId="{16126156-C138-4358-8C6F-FCD2FA0043C7}" dt="2023-02-24T04:10:25.102" v="643"/>
          <ac:inkMkLst>
            <pc:docMk/>
            <pc:sldMk cId="4163656237" sldId="415"/>
            <ac:inkMk id="75" creationId="{9386822A-37CF-B081-8D70-83560669DB7B}"/>
          </ac:inkMkLst>
        </pc:inkChg>
        <pc:inkChg chg="add del mod">
          <ac:chgData name="Tim Cook" userId="d1c7cfb340f2c7ab" providerId="LiveId" clId="{16126156-C138-4358-8C6F-FCD2FA0043C7}" dt="2023-02-24T04:14:03.610" v="893"/>
          <ac:inkMkLst>
            <pc:docMk/>
            <pc:sldMk cId="4163656237" sldId="415"/>
            <ac:inkMk id="77" creationId="{2755B7EE-4910-9595-E281-C2A5AE7D143D}"/>
          </ac:inkMkLst>
        </pc:inkChg>
        <pc:inkChg chg="add del mod">
          <ac:chgData name="Tim Cook" userId="d1c7cfb340f2c7ab" providerId="LiveId" clId="{16126156-C138-4358-8C6F-FCD2FA0043C7}" dt="2023-02-24T04:14:03.609" v="890"/>
          <ac:inkMkLst>
            <pc:docMk/>
            <pc:sldMk cId="4163656237" sldId="415"/>
            <ac:inkMk id="78" creationId="{12494671-4234-CCDB-DFEE-162AF5657247}"/>
          </ac:inkMkLst>
        </pc:inkChg>
        <pc:inkChg chg="add del mod">
          <ac:chgData name="Tim Cook" userId="d1c7cfb340f2c7ab" providerId="LiveId" clId="{16126156-C138-4358-8C6F-FCD2FA0043C7}" dt="2023-02-24T04:14:03.609" v="887"/>
          <ac:inkMkLst>
            <pc:docMk/>
            <pc:sldMk cId="4163656237" sldId="415"/>
            <ac:inkMk id="79" creationId="{A7BC01B2-C501-4BD8-6456-EE938A5C94AB}"/>
          </ac:inkMkLst>
        </pc:inkChg>
        <pc:inkChg chg="add del mod">
          <ac:chgData name="Tim Cook" userId="d1c7cfb340f2c7ab" providerId="LiveId" clId="{16126156-C138-4358-8C6F-FCD2FA0043C7}" dt="2023-02-24T04:14:03.609" v="889"/>
          <ac:inkMkLst>
            <pc:docMk/>
            <pc:sldMk cId="4163656237" sldId="415"/>
            <ac:inkMk id="80" creationId="{05677DD0-1F60-F13D-A1CB-4FBEC83D433D}"/>
          </ac:inkMkLst>
        </pc:inkChg>
        <pc:inkChg chg="add del mod">
          <ac:chgData name="Tim Cook" userId="d1c7cfb340f2c7ab" providerId="LiveId" clId="{16126156-C138-4358-8C6F-FCD2FA0043C7}" dt="2023-02-24T04:14:03.610" v="896"/>
          <ac:inkMkLst>
            <pc:docMk/>
            <pc:sldMk cId="4163656237" sldId="415"/>
            <ac:inkMk id="81" creationId="{1142C264-3B95-B880-033E-20BB76DAA9FB}"/>
          </ac:inkMkLst>
        </pc:inkChg>
        <pc:inkChg chg="add del mod">
          <ac:chgData name="Tim Cook" userId="d1c7cfb340f2c7ab" providerId="LiveId" clId="{16126156-C138-4358-8C6F-FCD2FA0043C7}" dt="2023-02-24T04:14:03.610" v="895"/>
          <ac:inkMkLst>
            <pc:docMk/>
            <pc:sldMk cId="4163656237" sldId="415"/>
            <ac:inkMk id="82" creationId="{2B05A800-327E-033B-BC29-6F225BD0C21B}"/>
          </ac:inkMkLst>
        </pc:inkChg>
        <pc:inkChg chg="add del mod">
          <ac:chgData name="Tim Cook" userId="d1c7cfb340f2c7ab" providerId="LiveId" clId="{16126156-C138-4358-8C6F-FCD2FA0043C7}" dt="2023-02-24T04:14:03.610" v="892"/>
          <ac:inkMkLst>
            <pc:docMk/>
            <pc:sldMk cId="4163656237" sldId="415"/>
            <ac:inkMk id="83" creationId="{8EE7FE4A-77C6-5C4E-6C27-66F61712379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5" creationId="{F4F33A32-AA97-CCDF-AC20-CCD31FCB329F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6" creationId="{990EE13C-61BC-D99C-5EA0-4FBDD767D777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7" creationId="{08115090-AE28-C904-64FD-310C5151188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8" creationId="{6E4BC7EE-D432-1F3D-8F68-7EEBDD4FDEA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9" creationId="{C474AB83-34E2-0FCD-7678-8E9AE54902A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0" creationId="{C4CBC145-A20F-094F-BC63-63994F6D68F8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1" creationId="{0C0A2442-769B-11EF-B397-EF03B251429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2" creationId="{23DAB38B-C011-CDAB-B86E-CD62B4242A9A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3" creationId="{8EBF6474-6C99-9167-1A48-C60651BB1046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4" creationId="{FA6757CF-7D2C-0A6D-F533-3424D7EB2499}"/>
          </ac:inkMkLst>
        </pc:inkChg>
        <pc:inkChg chg="add del mod">
          <ac:chgData name="Tim Cook" userId="d1c7cfb340f2c7ab" providerId="LiveId" clId="{16126156-C138-4358-8C6F-FCD2FA0043C7}" dt="2023-02-24T04:12:05.198" v="739"/>
          <ac:inkMkLst>
            <pc:docMk/>
            <pc:sldMk cId="4163656237" sldId="415"/>
            <ac:inkMk id="96" creationId="{03DF00D0-D4CD-2D32-041F-AFF19E460EC5}"/>
          </ac:inkMkLst>
        </pc:inkChg>
        <pc:inkChg chg="add del mod">
          <ac:chgData name="Tim Cook" userId="d1c7cfb340f2c7ab" providerId="LiveId" clId="{16126156-C138-4358-8C6F-FCD2FA0043C7}" dt="2023-02-24T04:12:05.197" v="732"/>
          <ac:inkMkLst>
            <pc:docMk/>
            <pc:sldMk cId="4163656237" sldId="415"/>
            <ac:inkMk id="97" creationId="{84932EBB-858B-17E9-8816-C2C48FC6940F}"/>
          </ac:inkMkLst>
        </pc:inkChg>
        <pc:inkChg chg="add del mod">
          <ac:chgData name="Tim Cook" userId="d1c7cfb340f2c7ab" providerId="LiveId" clId="{16126156-C138-4358-8C6F-FCD2FA0043C7}" dt="2023-02-24T04:12:05.199" v="746"/>
          <ac:inkMkLst>
            <pc:docMk/>
            <pc:sldMk cId="4163656237" sldId="415"/>
            <ac:inkMk id="98" creationId="{DAEE386F-23CC-9579-9097-1557E19A641E}"/>
          </ac:inkMkLst>
        </pc:inkChg>
        <pc:inkChg chg="add del mod">
          <ac:chgData name="Tim Cook" userId="d1c7cfb340f2c7ab" providerId="LiveId" clId="{16126156-C138-4358-8C6F-FCD2FA0043C7}" dt="2023-02-24T04:12:05.197" v="733"/>
          <ac:inkMkLst>
            <pc:docMk/>
            <pc:sldMk cId="4163656237" sldId="415"/>
            <ac:inkMk id="99" creationId="{31AE70A5-3D0B-3F6A-95A3-4F0657A46A96}"/>
          </ac:inkMkLst>
        </pc:inkChg>
        <pc:inkChg chg="add del mod">
          <ac:chgData name="Tim Cook" userId="d1c7cfb340f2c7ab" providerId="LiveId" clId="{16126156-C138-4358-8C6F-FCD2FA0043C7}" dt="2023-02-24T04:12:05.199" v="747"/>
          <ac:inkMkLst>
            <pc:docMk/>
            <pc:sldMk cId="4163656237" sldId="415"/>
            <ac:inkMk id="100" creationId="{60BC1165-0B77-C848-5BF9-B2556C7AB943}"/>
          </ac:inkMkLst>
        </pc:inkChg>
        <pc:inkChg chg="add del mod">
          <ac:chgData name="Tim Cook" userId="d1c7cfb340f2c7ab" providerId="LiveId" clId="{16126156-C138-4358-8C6F-FCD2FA0043C7}" dt="2023-02-24T04:12:05.198" v="738"/>
          <ac:inkMkLst>
            <pc:docMk/>
            <pc:sldMk cId="4163656237" sldId="415"/>
            <ac:inkMk id="101" creationId="{C304E10F-717F-B1F7-B726-7F70461EA5FE}"/>
          </ac:inkMkLst>
        </pc:inkChg>
        <pc:inkChg chg="add del">
          <ac:chgData name="Tim Cook" userId="d1c7cfb340f2c7ab" providerId="LiveId" clId="{16126156-C138-4358-8C6F-FCD2FA0043C7}" dt="2023-02-24T04:12:05.200" v="748"/>
          <ac:inkMkLst>
            <pc:docMk/>
            <pc:sldMk cId="4163656237" sldId="415"/>
            <ac:inkMk id="102" creationId="{AC37BCC9-49B2-34EF-DC94-FC3746865319}"/>
          </ac:inkMkLst>
        </pc:inkChg>
        <pc:inkChg chg="add del">
          <ac:chgData name="Tim Cook" userId="d1c7cfb340f2c7ab" providerId="LiveId" clId="{16126156-C138-4358-8C6F-FCD2FA0043C7}" dt="2023-02-24T04:11:24.407" v="682"/>
          <ac:inkMkLst>
            <pc:docMk/>
            <pc:sldMk cId="4163656237" sldId="415"/>
            <ac:inkMk id="104" creationId="{CB806496-38D2-696F-5792-36A12AE48131}"/>
          </ac:inkMkLst>
        </pc:inkChg>
        <pc:inkChg chg="add del">
          <ac:chgData name="Tim Cook" userId="d1c7cfb340f2c7ab" providerId="LiveId" clId="{16126156-C138-4358-8C6F-FCD2FA0043C7}" dt="2023-02-24T04:11:24.407" v="684"/>
          <ac:inkMkLst>
            <pc:docMk/>
            <pc:sldMk cId="4163656237" sldId="415"/>
            <ac:inkMk id="105" creationId="{FF2D708E-9AE8-1F5E-A301-AB59C33A17B4}"/>
          </ac:inkMkLst>
        </pc:inkChg>
        <pc:inkChg chg="add del">
          <ac:chgData name="Tim Cook" userId="d1c7cfb340f2c7ab" providerId="LiveId" clId="{16126156-C138-4358-8C6F-FCD2FA0043C7}" dt="2023-02-24T04:11:24.407" v="686"/>
          <ac:inkMkLst>
            <pc:docMk/>
            <pc:sldMk cId="4163656237" sldId="415"/>
            <ac:inkMk id="106" creationId="{32D50076-F07F-B493-B8D5-C067ABEAA2E4}"/>
          </ac:inkMkLst>
        </pc:inkChg>
        <pc:inkChg chg="add del">
          <ac:chgData name="Tim Cook" userId="d1c7cfb340f2c7ab" providerId="LiveId" clId="{16126156-C138-4358-8C6F-FCD2FA0043C7}" dt="2023-02-24T04:11:24.407" v="680"/>
          <ac:inkMkLst>
            <pc:docMk/>
            <pc:sldMk cId="4163656237" sldId="415"/>
            <ac:inkMk id="107" creationId="{68F5BA10-D95F-5155-E7E5-5099A352ABD6}"/>
          </ac:inkMkLst>
        </pc:inkChg>
        <pc:inkChg chg="add del">
          <ac:chgData name="Tim Cook" userId="d1c7cfb340f2c7ab" providerId="LiveId" clId="{16126156-C138-4358-8C6F-FCD2FA0043C7}" dt="2023-02-24T04:11:24.407" v="683"/>
          <ac:inkMkLst>
            <pc:docMk/>
            <pc:sldMk cId="4163656237" sldId="415"/>
            <ac:inkMk id="108" creationId="{6A89212A-A4A0-07AF-26F4-264A6CC5430E}"/>
          </ac:inkMkLst>
        </pc:inkChg>
        <pc:inkChg chg="add del">
          <ac:chgData name="Tim Cook" userId="d1c7cfb340f2c7ab" providerId="LiveId" clId="{16126156-C138-4358-8C6F-FCD2FA0043C7}" dt="2023-02-24T04:11:24.407" v="681"/>
          <ac:inkMkLst>
            <pc:docMk/>
            <pc:sldMk cId="4163656237" sldId="415"/>
            <ac:inkMk id="109" creationId="{F0945416-BF16-1E28-E275-3F34A2FB5A06}"/>
          </ac:inkMkLst>
        </pc:inkChg>
        <pc:inkChg chg="add del">
          <ac:chgData name="Tim Cook" userId="d1c7cfb340f2c7ab" providerId="LiveId" clId="{16126156-C138-4358-8C6F-FCD2FA0043C7}" dt="2023-02-24T04:11:24.407" v="685"/>
          <ac:inkMkLst>
            <pc:docMk/>
            <pc:sldMk cId="4163656237" sldId="415"/>
            <ac:inkMk id="110" creationId="{9E8F195B-8DC7-E1C8-8BDB-4D452A5FB20D}"/>
          </ac:inkMkLst>
        </pc:inkChg>
        <pc:inkChg chg="add del">
          <ac:chgData name="Tim Cook" userId="d1c7cfb340f2c7ab" providerId="LiveId" clId="{16126156-C138-4358-8C6F-FCD2FA0043C7}" dt="2023-02-24T04:11:28.817" v="692"/>
          <ac:inkMkLst>
            <pc:docMk/>
            <pc:sldMk cId="4163656237" sldId="415"/>
            <ac:inkMk id="111" creationId="{2E10BFC3-B858-0547-16D3-32FEAF9F8DC8}"/>
          </ac:inkMkLst>
        </pc:inkChg>
        <pc:inkChg chg="add del">
          <ac:chgData name="Tim Cook" userId="d1c7cfb340f2c7ab" providerId="LiveId" clId="{16126156-C138-4358-8C6F-FCD2FA0043C7}" dt="2023-02-24T04:11:27.406" v="690"/>
          <ac:inkMkLst>
            <pc:docMk/>
            <pc:sldMk cId="4163656237" sldId="415"/>
            <ac:inkMk id="112" creationId="{FBD1DA48-B503-AA35-4E33-676BA8170018}"/>
          </ac:inkMkLst>
        </pc:inkChg>
        <pc:inkChg chg="add del">
          <ac:chgData name="Tim Cook" userId="d1c7cfb340f2c7ab" providerId="LiveId" clId="{16126156-C138-4358-8C6F-FCD2FA0043C7}" dt="2023-02-24T04:11:27.406" v="691"/>
          <ac:inkMkLst>
            <pc:docMk/>
            <pc:sldMk cId="4163656237" sldId="415"/>
            <ac:inkMk id="113" creationId="{A5B98A5A-AABA-6800-8B0D-90C7F08E33FE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4" creationId="{9977FDEA-F753-4931-CD33-F745FF7A7C2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5" creationId="{16BBC13C-EA42-D763-20B7-6ABB0197A8D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6" creationId="{E23DE07B-D1E5-63C6-9849-02DF99DC94B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7" creationId="{4ABAAAEA-2B5C-60A5-477F-95F06253B570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8" creationId="{40BB00DD-988D-D47A-DFAF-968639554F0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9" creationId="{67E482AB-B036-31D4-7E1B-B014FBF6EE0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0" creationId="{5599C4D4-3DCD-8F4B-472C-6C819271886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1" creationId="{51916A6B-979B-64E7-E9F5-4121AD61B05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2" creationId="{A60F344B-2C15-395F-2EF5-10E96C75964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3" creationId="{729FB760-19AE-E48D-D54E-E9A85A6C43F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4" creationId="{741A68D3-71D3-BEA5-3FD4-4EFC2AD6E313}"/>
          </ac:inkMkLst>
        </pc:inkChg>
        <pc:inkChg chg="add del">
          <ac:chgData name="Tim Cook" userId="d1c7cfb340f2c7ab" providerId="LiveId" clId="{16126156-C138-4358-8C6F-FCD2FA0043C7}" dt="2023-02-24T04:12:05.200" v="749"/>
          <ac:inkMkLst>
            <pc:docMk/>
            <pc:sldMk cId="4163656237" sldId="415"/>
            <ac:inkMk id="127" creationId="{9C1ED49C-0B00-DF1E-E2FE-C39E54F056D0}"/>
          </ac:inkMkLst>
        </pc:inkChg>
        <pc:inkChg chg="add del mod">
          <ac:chgData name="Tim Cook" userId="d1c7cfb340f2c7ab" providerId="LiveId" clId="{16126156-C138-4358-8C6F-FCD2FA0043C7}" dt="2023-02-24T04:12:05.198" v="736"/>
          <ac:inkMkLst>
            <pc:docMk/>
            <pc:sldMk cId="4163656237" sldId="415"/>
            <ac:inkMk id="128" creationId="{0B02CA98-B6BF-6518-91FC-130915F25534}"/>
          </ac:inkMkLst>
        </pc:inkChg>
        <pc:inkChg chg="add del mod">
          <ac:chgData name="Tim Cook" userId="d1c7cfb340f2c7ab" providerId="LiveId" clId="{16126156-C138-4358-8C6F-FCD2FA0043C7}" dt="2023-02-24T04:12:05.198" v="734"/>
          <ac:inkMkLst>
            <pc:docMk/>
            <pc:sldMk cId="4163656237" sldId="415"/>
            <ac:inkMk id="129" creationId="{5B01F03D-852D-6636-8F5A-0564255BCD74}"/>
          </ac:inkMkLst>
        </pc:inkChg>
        <pc:inkChg chg="add del mod">
          <ac:chgData name="Tim Cook" userId="d1c7cfb340f2c7ab" providerId="LiveId" clId="{16126156-C138-4358-8C6F-FCD2FA0043C7}" dt="2023-02-24T04:12:05.198" v="737"/>
          <ac:inkMkLst>
            <pc:docMk/>
            <pc:sldMk cId="4163656237" sldId="415"/>
            <ac:inkMk id="130" creationId="{6C8BB70C-48E9-1640-247B-8DE1F626729B}"/>
          </ac:inkMkLst>
        </pc:inkChg>
        <pc:inkChg chg="add del mod">
          <ac:chgData name="Tim Cook" userId="d1c7cfb340f2c7ab" providerId="LiveId" clId="{16126156-C138-4358-8C6F-FCD2FA0043C7}" dt="2023-02-24T04:12:05.199" v="745"/>
          <ac:inkMkLst>
            <pc:docMk/>
            <pc:sldMk cId="4163656237" sldId="415"/>
            <ac:inkMk id="131" creationId="{58749E26-7A4D-79DC-4B10-7EAF5A02D513}"/>
          </ac:inkMkLst>
        </pc:inkChg>
        <pc:inkChg chg="add del mod">
          <ac:chgData name="Tim Cook" userId="d1c7cfb340f2c7ab" providerId="LiveId" clId="{16126156-C138-4358-8C6F-FCD2FA0043C7}" dt="2023-02-24T04:12:05.197" v="730"/>
          <ac:inkMkLst>
            <pc:docMk/>
            <pc:sldMk cId="4163656237" sldId="415"/>
            <ac:inkMk id="132" creationId="{77E5ED43-FC2A-2746-9FC7-F59365DB39AD}"/>
          </ac:inkMkLst>
        </pc:inkChg>
        <pc:inkChg chg="add del mod">
          <ac:chgData name="Tim Cook" userId="d1c7cfb340f2c7ab" providerId="LiveId" clId="{16126156-C138-4358-8C6F-FCD2FA0043C7}" dt="2023-02-24T04:12:05.199" v="743"/>
          <ac:inkMkLst>
            <pc:docMk/>
            <pc:sldMk cId="4163656237" sldId="415"/>
            <ac:inkMk id="133" creationId="{18F83A45-710B-F7AC-759B-010E160B7969}"/>
          </ac:inkMkLst>
        </pc:inkChg>
        <pc:inkChg chg="add del mod">
          <ac:chgData name="Tim Cook" userId="d1c7cfb340f2c7ab" providerId="LiveId" clId="{16126156-C138-4358-8C6F-FCD2FA0043C7}" dt="2023-02-24T04:12:05.198" v="735"/>
          <ac:inkMkLst>
            <pc:docMk/>
            <pc:sldMk cId="4163656237" sldId="415"/>
            <ac:inkMk id="134" creationId="{AB9E525B-C425-9131-4835-FF42EB44B480}"/>
          </ac:inkMkLst>
        </pc:inkChg>
        <pc:inkChg chg="add del mod">
          <ac:chgData name="Tim Cook" userId="d1c7cfb340f2c7ab" providerId="LiveId" clId="{16126156-C138-4358-8C6F-FCD2FA0043C7}" dt="2023-02-24T04:12:05.194" v="729"/>
          <ac:inkMkLst>
            <pc:docMk/>
            <pc:sldMk cId="4163656237" sldId="415"/>
            <ac:inkMk id="135" creationId="{9A866D72-4519-F66A-5601-2F9A8643C5E9}"/>
          </ac:inkMkLst>
        </pc:inkChg>
        <pc:inkChg chg="add del mod">
          <ac:chgData name="Tim Cook" userId="d1c7cfb340f2c7ab" providerId="LiveId" clId="{16126156-C138-4358-8C6F-FCD2FA0043C7}" dt="2023-02-24T04:12:05.199" v="741"/>
          <ac:inkMkLst>
            <pc:docMk/>
            <pc:sldMk cId="4163656237" sldId="415"/>
            <ac:inkMk id="136" creationId="{82F4FE2A-BD19-6698-FE0B-02A87910BD35}"/>
          </ac:inkMkLst>
        </pc:inkChg>
        <pc:inkChg chg="add del mod">
          <ac:chgData name="Tim Cook" userId="d1c7cfb340f2c7ab" providerId="LiveId" clId="{16126156-C138-4358-8C6F-FCD2FA0043C7}" dt="2023-02-24T04:12:05.199" v="740"/>
          <ac:inkMkLst>
            <pc:docMk/>
            <pc:sldMk cId="4163656237" sldId="415"/>
            <ac:inkMk id="137" creationId="{B3EDC5F1-FC05-2B80-C99A-92C16047A81B}"/>
          </ac:inkMkLst>
        </pc:inkChg>
        <pc:inkChg chg="add del mod">
          <ac:chgData name="Tim Cook" userId="d1c7cfb340f2c7ab" providerId="LiveId" clId="{16126156-C138-4358-8C6F-FCD2FA0043C7}" dt="2023-02-24T04:12:05.197" v="731"/>
          <ac:inkMkLst>
            <pc:docMk/>
            <pc:sldMk cId="4163656237" sldId="415"/>
            <ac:inkMk id="138" creationId="{08730320-6B70-5B6F-B80C-BC84D56555A2}"/>
          </ac:inkMkLst>
        </pc:inkChg>
        <pc:inkChg chg="add del mod">
          <ac:chgData name="Tim Cook" userId="d1c7cfb340f2c7ab" providerId="LiveId" clId="{16126156-C138-4358-8C6F-FCD2FA0043C7}" dt="2023-02-24T04:12:05.199" v="742"/>
          <ac:inkMkLst>
            <pc:docMk/>
            <pc:sldMk cId="4163656237" sldId="415"/>
            <ac:inkMk id="139" creationId="{11073C2D-BA1F-BAD6-50C1-AD55107A0D48}"/>
          </ac:inkMkLst>
        </pc:inkChg>
        <pc:inkChg chg="add del mod">
          <ac:chgData name="Tim Cook" userId="d1c7cfb340f2c7ab" providerId="LiveId" clId="{16126156-C138-4358-8C6F-FCD2FA0043C7}" dt="2023-02-24T04:12:05.200" v="750"/>
          <ac:inkMkLst>
            <pc:docMk/>
            <pc:sldMk cId="4163656237" sldId="415"/>
            <ac:inkMk id="140" creationId="{39C62D4E-9630-F9DE-9426-52400FEA2442}"/>
          </ac:inkMkLst>
        </pc:inkChg>
        <pc:inkChg chg="add del mod">
          <ac:chgData name="Tim Cook" userId="d1c7cfb340f2c7ab" providerId="LiveId" clId="{16126156-C138-4358-8C6F-FCD2FA0043C7}" dt="2023-02-24T04:12:05.199" v="744"/>
          <ac:inkMkLst>
            <pc:docMk/>
            <pc:sldMk cId="4163656237" sldId="415"/>
            <ac:inkMk id="141" creationId="{D22A769B-A0B0-28BE-B543-7BBC115282F5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3" creationId="{81F3EC1E-7079-0DAF-D377-8535F51DE7E9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4" creationId="{4579D9FA-323E-3B81-B4CA-EC8D4A6F68D1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5" creationId="{1E1731CB-8FAC-DC06-6D78-5B5FE5F83B0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7" creationId="{69BD3C3C-C4B4-EF66-DC6D-BE79816537E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8" creationId="{1AE36961-41C5-9105-AE5F-D16DB7C4F26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0" creationId="{BF3BF03F-D10E-8A5D-49C9-C7181E8F934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1" creationId="{C2424F38-E33C-78C4-3B64-919D0DF9F8E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2" creationId="{68B766D7-FA51-E587-1789-904C424EAE9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3" creationId="{EFF4E0A8-F267-CE55-EB5F-D9ADF3F37BC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4" creationId="{E8FFB0B3-0AB2-AFB7-FC50-1408068CE83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5" creationId="{DAC92B3F-596D-AB87-61C6-010E1AECB95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6" creationId="{4DEAB0E1-D396-EE0E-445C-120660CAC15F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7" creationId="{94029B5C-8A5B-1863-7BFB-A5C5FFDCC58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8" creationId="{A2C98E58-651C-2BA3-B27E-45BF4CCB4FC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9" creationId="{D0C1686E-B7D5-776F-1502-AE2BF44ED305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0" creationId="{8277A647-9B3C-EFC9-8BB2-B6F29166267B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1" creationId="{7E6C1418-B66B-05F6-C415-DFA1C26B4B5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2" creationId="{C488280D-B687-24E4-284D-580184CA3359}"/>
          </ac:inkMkLst>
        </pc:inkChg>
        <pc:inkChg chg="add del">
          <ac:chgData name="Tim Cook" userId="d1c7cfb340f2c7ab" providerId="LiveId" clId="{16126156-C138-4358-8C6F-FCD2FA0043C7}" dt="2023-02-24T04:12:15.075" v="766"/>
          <ac:inkMkLst>
            <pc:docMk/>
            <pc:sldMk cId="4163656237" sldId="415"/>
            <ac:inkMk id="163" creationId="{1B0D1C1F-F769-7E54-8219-7B5F97C3CA09}"/>
          </ac:inkMkLst>
        </pc:inkChg>
        <pc:inkChg chg="add del">
          <ac:chgData name="Tim Cook" userId="d1c7cfb340f2c7ab" providerId="LiveId" clId="{16126156-C138-4358-8C6F-FCD2FA0043C7}" dt="2023-02-24T04:12:15.075" v="767"/>
          <ac:inkMkLst>
            <pc:docMk/>
            <pc:sldMk cId="4163656237" sldId="415"/>
            <ac:inkMk id="164" creationId="{A330D60E-2385-D44B-30E0-32347FCBD190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8" creationId="{B071E230-EFAC-09FE-A8D0-8D73CE70B118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9" creationId="{C1BE541E-38FB-0BCD-5DAC-1CA179B13D3C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0" creationId="{1CB3B729-EC25-EC0A-3721-A347F490195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2" creationId="{E6330422-D2E6-D098-9385-1F24F54B9C96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3" creationId="{883E6AF8-4DD5-181F-698A-97F1697F0FD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4" creationId="{C5D1EBD4-4282-0403-90BA-E71B448B394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5" creationId="{763E0DB2-2EAB-E1C7-CDB3-49F041FB809F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6" creationId="{10632298-35B3-14E0-6685-D5B293DDFE9A}"/>
          </ac:inkMkLst>
        </pc:inkChg>
        <pc:inkChg chg="add del">
          <ac:chgData name="Tim Cook" userId="d1c7cfb340f2c7ab" providerId="LiveId" clId="{16126156-C138-4358-8C6F-FCD2FA0043C7}" dt="2023-02-24T04:12:23.047" v="780"/>
          <ac:inkMkLst>
            <pc:docMk/>
            <pc:sldMk cId="4163656237" sldId="415"/>
            <ac:inkMk id="178" creationId="{9C55EB09-9291-8EEA-47CC-D8E22D41D89B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79" creationId="{C6156B09-0ACE-FA26-420C-AA5602FEBD2C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0" creationId="{8DF9EB4E-21CC-B1AA-CD8F-34865871E6E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1" creationId="{B133360A-5344-2C5E-E435-6DCB52F3925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2" creationId="{69011885-AF1E-069E-9C35-2F152FE7E598}"/>
          </ac:inkMkLst>
        </pc:inkChg>
        <pc:inkChg chg="add del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4" creationId="{15134161-8575-EAF1-A848-AC0C47FFD587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5" creationId="{0A8A427B-9D4E-DE99-DA0F-DCB230775959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7" creationId="{D3ED07C0-312C-61D5-B637-3FB09B306782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8" creationId="{62692255-67F0-DDDE-1FAC-7E3B3CE4EFAE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9" creationId="{D6F816F6-B03A-37D9-C17D-BF16A61D68A7}"/>
          </ac:inkMkLst>
        </pc:inkChg>
        <pc:inkChg chg="add del mod">
          <ac:chgData name="Tim Cook" userId="d1c7cfb340f2c7ab" providerId="LiveId" clId="{16126156-C138-4358-8C6F-FCD2FA0043C7}" dt="2023-02-24T04:13:48.579" v="880"/>
          <ac:inkMkLst>
            <pc:docMk/>
            <pc:sldMk cId="4163656237" sldId="415"/>
            <ac:inkMk id="190" creationId="{9E12676C-39D6-67FF-9EE8-AA23BC6D90CA}"/>
          </ac:inkMkLst>
        </pc:inkChg>
        <pc:inkChg chg="add del mod">
          <ac:chgData name="Tim Cook" userId="d1c7cfb340f2c7ab" providerId="LiveId" clId="{16126156-C138-4358-8C6F-FCD2FA0043C7}" dt="2023-02-24T04:13:47.604" v="879"/>
          <ac:inkMkLst>
            <pc:docMk/>
            <pc:sldMk cId="4163656237" sldId="415"/>
            <ac:inkMk id="191" creationId="{6A587948-EABD-1AEB-0145-962F3F07DCA0}"/>
          </ac:inkMkLst>
        </pc:inkChg>
        <pc:inkChg chg="add del mod">
          <ac:chgData name="Tim Cook" userId="d1c7cfb340f2c7ab" providerId="LiveId" clId="{16126156-C138-4358-8C6F-FCD2FA0043C7}" dt="2023-02-24T04:12:54.471" v="813"/>
          <ac:inkMkLst>
            <pc:docMk/>
            <pc:sldMk cId="4163656237" sldId="415"/>
            <ac:inkMk id="192" creationId="{5DA378BA-2FDD-1D1C-CA7E-E264D52FFB1B}"/>
          </ac:inkMkLst>
        </pc:inkChg>
        <pc:inkChg chg="add del mod">
          <ac:chgData name="Tim Cook" userId="d1c7cfb340f2c7ab" providerId="LiveId" clId="{16126156-C138-4358-8C6F-FCD2FA0043C7}" dt="2023-02-24T04:12:54.472" v="814"/>
          <ac:inkMkLst>
            <pc:docMk/>
            <pc:sldMk cId="4163656237" sldId="415"/>
            <ac:inkMk id="194" creationId="{8BF19396-ED71-7ED3-5B18-A3FB87B5F514}"/>
          </ac:inkMkLst>
        </pc:inkChg>
        <pc:inkChg chg="add del mod">
          <ac:chgData name="Tim Cook" userId="d1c7cfb340f2c7ab" providerId="LiveId" clId="{16126156-C138-4358-8C6F-FCD2FA0043C7}" dt="2023-02-24T04:13:13.270" v="825"/>
          <ac:inkMkLst>
            <pc:docMk/>
            <pc:sldMk cId="4163656237" sldId="415"/>
            <ac:inkMk id="196" creationId="{6BB9468F-7BDD-56A4-6395-5EB9F0C8EDC7}"/>
          </ac:inkMkLst>
        </pc:inkChg>
        <pc:inkChg chg="add del mod">
          <ac:chgData name="Tim Cook" userId="d1c7cfb340f2c7ab" providerId="LiveId" clId="{16126156-C138-4358-8C6F-FCD2FA0043C7}" dt="2023-02-24T04:13:13.269" v="823"/>
          <ac:inkMkLst>
            <pc:docMk/>
            <pc:sldMk cId="4163656237" sldId="415"/>
            <ac:inkMk id="197" creationId="{A09B9997-9A21-092D-7EAB-9FB2190D7C49}"/>
          </ac:inkMkLst>
        </pc:inkChg>
        <pc:inkChg chg="add del mod">
          <ac:chgData name="Tim Cook" userId="d1c7cfb340f2c7ab" providerId="LiveId" clId="{16126156-C138-4358-8C6F-FCD2FA0043C7}" dt="2023-02-24T04:13:13.271" v="833"/>
          <ac:inkMkLst>
            <pc:docMk/>
            <pc:sldMk cId="4163656237" sldId="415"/>
            <ac:inkMk id="198" creationId="{3B3574F8-9FA2-E0DF-333B-235A67908A63}"/>
          </ac:inkMkLst>
        </pc:inkChg>
        <pc:inkChg chg="add del mod">
          <ac:chgData name="Tim Cook" userId="d1c7cfb340f2c7ab" providerId="LiveId" clId="{16126156-C138-4358-8C6F-FCD2FA0043C7}" dt="2023-02-24T04:13:13.270" v="826"/>
          <ac:inkMkLst>
            <pc:docMk/>
            <pc:sldMk cId="4163656237" sldId="415"/>
            <ac:inkMk id="199" creationId="{1BFD081E-7312-4BC6-1D58-B14886D3BB24}"/>
          </ac:inkMkLst>
        </pc:inkChg>
        <pc:inkChg chg="add del mod">
          <ac:chgData name="Tim Cook" userId="d1c7cfb340f2c7ab" providerId="LiveId" clId="{16126156-C138-4358-8C6F-FCD2FA0043C7}" dt="2023-02-24T04:13:13.270" v="827"/>
          <ac:inkMkLst>
            <pc:docMk/>
            <pc:sldMk cId="4163656237" sldId="415"/>
            <ac:inkMk id="200" creationId="{3F60CCEC-8F4A-45B0-24EC-D2746C4CFCC0}"/>
          </ac:inkMkLst>
        </pc:inkChg>
        <pc:inkChg chg="add del mod">
          <ac:chgData name="Tim Cook" userId="d1c7cfb340f2c7ab" providerId="LiveId" clId="{16126156-C138-4358-8C6F-FCD2FA0043C7}" dt="2023-02-24T04:13:13.270" v="829"/>
          <ac:inkMkLst>
            <pc:docMk/>
            <pc:sldMk cId="4163656237" sldId="415"/>
            <ac:inkMk id="201" creationId="{4AA2BF87-E92E-D812-2F68-2F19D63E6F27}"/>
          </ac:inkMkLst>
        </pc:inkChg>
        <pc:inkChg chg="add del mod">
          <ac:chgData name="Tim Cook" userId="d1c7cfb340f2c7ab" providerId="LiveId" clId="{16126156-C138-4358-8C6F-FCD2FA0043C7}" dt="2023-02-24T04:13:13.271" v="835"/>
          <ac:inkMkLst>
            <pc:docMk/>
            <pc:sldMk cId="4163656237" sldId="415"/>
            <ac:inkMk id="202" creationId="{C959392B-F2E5-4652-A81D-A7C2AFB4EC0C}"/>
          </ac:inkMkLst>
        </pc:inkChg>
        <pc:inkChg chg="add del mod">
          <ac:chgData name="Tim Cook" userId="d1c7cfb340f2c7ab" providerId="LiveId" clId="{16126156-C138-4358-8C6F-FCD2FA0043C7}" dt="2023-02-24T04:13:13.271" v="832"/>
          <ac:inkMkLst>
            <pc:docMk/>
            <pc:sldMk cId="4163656237" sldId="415"/>
            <ac:inkMk id="203" creationId="{EC687489-E23E-0C77-54F8-2066F9E1E177}"/>
          </ac:inkMkLst>
        </pc:inkChg>
        <pc:inkChg chg="add del mod">
          <ac:chgData name="Tim Cook" userId="d1c7cfb340f2c7ab" providerId="LiveId" clId="{16126156-C138-4358-8C6F-FCD2FA0043C7}" dt="2023-02-24T04:13:13.270" v="828"/>
          <ac:inkMkLst>
            <pc:docMk/>
            <pc:sldMk cId="4163656237" sldId="415"/>
            <ac:inkMk id="204" creationId="{37B6AAFF-95DD-4602-2D92-311E62511059}"/>
          </ac:inkMkLst>
        </pc:inkChg>
        <pc:inkChg chg="add del mod">
          <ac:chgData name="Tim Cook" userId="d1c7cfb340f2c7ab" providerId="LiveId" clId="{16126156-C138-4358-8C6F-FCD2FA0043C7}" dt="2023-02-24T04:13:13.271" v="837"/>
          <ac:inkMkLst>
            <pc:docMk/>
            <pc:sldMk cId="4163656237" sldId="415"/>
            <ac:inkMk id="205" creationId="{A2F7A6DC-B425-2814-805A-24D51DC292FD}"/>
          </ac:inkMkLst>
        </pc:inkChg>
        <pc:inkChg chg="add del mod">
          <ac:chgData name="Tim Cook" userId="d1c7cfb340f2c7ab" providerId="LiveId" clId="{16126156-C138-4358-8C6F-FCD2FA0043C7}" dt="2023-02-24T04:13:13.271" v="836"/>
          <ac:inkMkLst>
            <pc:docMk/>
            <pc:sldMk cId="4163656237" sldId="415"/>
            <ac:inkMk id="206" creationId="{F9422471-0643-FAE6-B152-EB26AF3493EA}"/>
          </ac:inkMkLst>
        </pc:inkChg>
        <pc:inkChg chg="add del mod">
          <ac:chgData name="Tim Cook" userId="d1c7cfb340f2c7ab" providerId="LiveId" clId="{16126156-C138-4358-8C6F-FCD2FA0043C7}" dt="2023-02-24T04:13:13.271" v="831"/>
          <ac:inkMkLst>
            <pc:docMk/>
            <pc:sldMk cId="4163656237" sldId="415"/>
            <ac:inkMk id="207" creationId="{2E71F795-17C6-CCDE-44D1-50A400D21653}"/>
          </ac:inkMkLst>
        </pc:inkChg>
        <pc:inkChg chg="add del mod">
          <ac:chgData name="Tim Cook" userId="d1c7cfb340f2c7ab" providerId="LiveId" clId="{16126156-C138-4358-8C6F-FCD2FA0043C7}" dt="2023-02-24T04:13:13.271" v="834"/>
          <ac:inkMkLst>
            <pc:docMk/>
            <pc:sldMk cId="4163656237" sldId="415"/>
            <ac:inkMk id="208" creationId="{F1F31E67-FAE2-F147-8863-E72BF00AD0EE}"/>
          </ac:inkMkLst>
        </pc:inkChg>
        <pc:inkChg chg="add del mod">
          <ac:chgData name="Tim Cook" userId="d1c7cfb340f2c7ab" providerId="LiveId" clId="{16126156-C138-4358-8C6F-FCD2FA0043C7}" dt="2023-02-24T04:13:14.500" v="838"/>
          <ac:inkMkLst>
            <pc:docMk/>
            <pc:sldMk cId="4163656237" sldId="415"/>
            <ac:inkMk id="210" creationId="{2F972EEB-FA38-70E0-3B14-218A151A9D8E}"/>
          </ac:inkMkLst>
        </pc:inkChg>
        <pc:inkChg chg="add del mod">
          <ac:chgData name="Tim Cook" userId="d1c7cfb340f2c7ab" providerId="LiveId" clId="{16126156-C138-4358-8C6F-FCD2FA0043C7}" dt="2023-02-24T04:13:13.270" v="830"/>
          <ac:inkMkLst>
            <pc:docMk/>
            <pc:sldMk cId="4163656237" sldId="415"/>
            <ac:inkMk id="211" creationId="{AC5755A7-E6B2-FA2B-0B79-2BDFB6018997}"/>
          </ac:inkMkLst>
        </pc:inkChg>
        <pc:inkChg chg="add del mod">
          <ac:chgData name="Tim Cook" userId="d1c7cfb340f2c7ab" providerId="LiveId" clId="{16126156-C138-4358-8C6F-FCD2FA0043C7}" dt="2023-02-24T04:13:13.269" v="824"/>
          <ac:inkMkLst>
            <pc:docMk/>
            <pc:sldMk cId="4163656237" sldId="415"/>
            <ac:inkMk id="212" creationId="{2F46E301-D112-310B-50F7-E3C9D0A6B291}"/>
          </ac:inkMkLst>
        </pc:inkChg>
        <pc:inkChg chg="add del mod">
          <ac:chgData name="Tim Cook" userId="d1c7cfb340f2c7ab" providerId="LiveId" clId="{16126156-C138-4358-8C6F-FCD2FA0043C7}" dt="2023-02-24T04:13:13.266" v="822"/>
          <ac:inkMkLst>
            <pc:docMk/>
            <pc:sldMk cId="4163656237" sldId="415"/>
            <ac:inkMk id="214" creationId="{80842C1A-31B7-DDA2-032E-8BBFC9CF989F}"/>
          </ac:inkMkLst>
        </pc:inkChg>
        <pc:inkChg chg="add del mod">
          <ac:chgData name="Tim Cook" userId="d1c7cfb340f2c7ab" providerId="LiveId" clId="{16126156-C138-4358-8C6F-FCD2FA0043C7}" dt="2023-02-24T04:13:40.502" v="874"/>
          <ac:inkMkLst>
            <pc:docMk/>
            <pc:sldMk cId="4163656237" sldId="415"/>
            <ac:inkMk id="216" creationId="{F5782240-FB05-86B5-17F3-E9C809E08E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7" creationId="{DC42143E-98BB-BBD4-9DBD-BFB88CA4DA64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8" creationId="{7E24BB14-EB8E-CE4B-BF32-18CC7D3C7B71}"/>
          </ac:inkMkLst>
        </pc:inkChg>
        <pc:inkChg chg="add del mod">
          <ac:chgData name="Tim Cook" userId="d1c7cfb340f2c7ab" providerId="LiveId" clId="{16126156-C138-4358-8C6F-FCD2FA0043C7}" dt="2023-02-24T04:13:26.073" v="859"/>
          <ac:inkMkLst>
            <pc:docMk/>
            <pc:sldMk cId="4163656237" sldId="415"/>
            <ac:inkMk id="220" creationId="{B6F2653A-B95C-E7D1-0EE5-907D3AE7DA68}"/>
          </ac:inkMkLst>
        </pc:inkChg>
        <pc:inkChg chg="add del mod">
          <ac:chgData name="Tim Cook" userId="d1c7cfb340f2c7ab" providerId="LiveId" clId="{16126156-C138-4358-8C6F-FCD2FA0043C7}" dt="2023-02-24T04:13:28.356" v="863"/>
          <ac:inkMkLst>
            <pc:docMk/>
            <pc:sldMk cId="4163656237" sldId="415"/>
            <ac:inkMk id="221" creationId="{B079F065-6CD7-4B08-6711-5FA00F78589F}"/>
          </ac:inkMkLst>
        </pc:inkChg>
        <pc:inkChg chg="add del mod">
          <ac:chgData name="Tim Cook" userId="d1c7cfb340f2c7ab" providerId="LiveId" clId="{16126156-C138-4358-8C6F-FCD2FA0043C7}" dt="2023-02-24T04:13:27.608" v="862"/>
          <ac:inkMkLst>
            <pc:docMk/>
            <pc:sldMk cId="4163656237" sldId="415"/>
            <ac:inkMk id="222" creationId="{EB119B20-DA3A-ADDD-C956-3065036FC606}"/>
          </ac:inkMkLst>
        </pc:inkChg>
        <pc:inkChg chg="add del mod">
          <ac:chgData name="Tim Cook" userId="d1c7cfb340f2c7ab" providerId="LiveId" clId="{16126156-C138-4358-8C6F-FCD2FA0043C7}" dt="2023-02-24T04:13:27.608" v="861"/>
          <ac:inkMkLst>
            <pc:docMk/>
            <pc:sldMk cId="4163656237" sldId="415"/>
            <ac:inkMk id="223" creationId="{5DEE822E-A7FC-4B03-AA0B-D2829CE40B8E}"/>
          </ac:inkMkLst>
        </pc:inkChg>
        <pc:inkChg chg="add del mod">
          <ac:chgData name="Tim Cook" userId="d1c7cfb340f2c7ab" providerId="LiveId" clId="{16126156-C138-4358-8C6F-FCD2FA0043C7}" dt="2023-02-24T04:13:27.607" v="860"/>
          <ac:inkMkLst>
            <pc:docMk/>
            <pc:sldMk cId="4163656237" sldId="415"/>
            <ac:inkMk id="224" creationId="{AA149973-6B7F-A68C-B511-4A2D17F4535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6" creationId="{45861829-A424-B129-ACE2-8EC0BA7FA94B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7" creationId="{DA86FADB-519C-B428-E2BD-9735594675E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8" creationId="{1470E994-7E99-1F06-8F5B-3224F6E0A5D8}"/>
          </ac:inkMkLst>
        </pc:inkChg>
        <pc:inkChg chg="add del mod">
          <ac:chgData name="Tim Cook" userId="d1c7cfb340f2c7ab" providerId="LiveId" clId="{16126156-C138-4358-8C6F-FCD2FA0043C7}" dt="2023-02-24T04:13:41.176" v="875"/>
          <ac:inkMkLst>
            <pc:docMk/>
            <pc:sldMk cId="4163656237" sldId="415"/>
            <ac:inkMk id="229" creationId="{7A3C4600-4C5E-4D06-47DE-6CF0B13873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0" creationId="{BEFE17EE-BDFA-7925-26DB-0BD8DD90EE6F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1" creationId="{848A0892-8DE2-62B8-AE00-718E257164C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2" creationId="{520ADB38-9F44-5CEB-8F58-2CDC5A6D416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3" creationId="{5D9C57EC-3C94-6941-F848-CD10016D61E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4" creationId="{8F91AF2D-0CEC-3E87-BE93-A3443ACEDCB8}"/>
          </ac:inkMkLst>
        </pc:inkChg>
        <pc:inkChg chg="add del">
          <ac:chgData name="Tim Cook" userId="d1c7cfb340f2c7ab" providerId="LiveId" clId="{16126156-C138-4358-8C6F-FCD2FA0043C7}" dt="2023-02-24T04:13:31.299" v="865"/>
          <ac:inkMkLst>
            <pc:docMk/>
            <pc:sldMk cId="4163656237" sldId="415"/>
            <ac:inkMk id="236" creationId="{B4380A60-71F7-A82D-AD41-E31CB8FCD86D}"/>
          </ac:inkMkLst>
        </pc:inkChg>
        <pc:inkChg chg="add del">
          <ac:chgData name="Tim Cook" userId="d1c7cfb340f2c7ab" providerId="LiveId" clId="{16126156-C138-4358-8C6F-FCD2FA0043C7}" dt="2023-02-24T04:13:34.363" v="867"/>
          <ac:inkMkLst>
            <pc:docMk/>
            <pc:sldMk cId="4163656237" sldId="415"/>
            <ac:inkMk id="237" creationId="{31E0FCC5-41F8-813B-DFDB-6EB08F25657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8" creationId="{5CCB1144-EF23-00C0-E3F2-62602C424E3D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9" creationId="{94337E9D-7C10-0E4C-BCE5-991D198FADD2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0" creationId="{84C7DFF6-15D0-4DD1-C80F-B50C9ABBD4F0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1" creationId="{6912A1AE-1283-8DE2-2897-FF8B2AFAE56C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2" creationId="{BA5B94BD-E1B9-70B2-1548-7C585B8D20C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4" creationId="{52BA051A-9670-C7A6-610F-0A541DC6D223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5" creationId="{340495F3-3649-902D-E9D4-0CC928B52755}"/>
          </ac:inkMkLst>
        </pc:inkChg>
        <pc:inkChg chg="add">
          <ac:chgData name="Tim Cook" userId="d1c7cfb340f2c7ab" providerId="LiveId" clId="{16126156-C138-4358-8C6F-FCD2FA0043C7}" dt="2023-02-24T04:13:51.717" v="882" actId="9405"/>
          <ac:inkMkLst>
            <pc:docMk/>
            <pc:sldMk cId="4163656237" sldId="415"/>
            <ac:inkMk id="247" creationId="{26326195-D169-9D1A-6C31-2467D488DD3B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8" creationId="{BA22B755-DF69-91FA-B829-923BD43FE97F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9" creationId="{94D38513-1BFA-3809-F129-597478E1991E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1" creationId="{55A12D43-22A7-575B-301E-085D4628563C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2" creationId="{10662DEB-3B01-EC71-E628-4F65B4D05A2D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3" creationId="{EEA1663F-CA00-F28B-2BCE-FC1AB6AB71C8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4" creationId="{22AE435A-A99B-B7DB-9634-759FE6CD717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5" creationId="{58EE14CB-70EA-7877-660B-4B78B429D8B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6" creationId="{186F3ECD-7A5E-1F68-8351-1001F9B84897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7" creationId="{1D34999F-A7FF-000A-DCB3-8DBD35252738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59" creationId="{2A82EA7F-29A8-E328-F85E-C0BA0905A8C7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0" creationId="{025A9F68-2459-D284-D5C8-E1F6B4A03A14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1" creationId="{EB542E72-09C4-4DA6-016E-7D3B8DC3BCA2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2" creationId="{C31246A9-41B2-A856-0D59-1E474E8C2BF9}"/>
          </ac:inkMkLst>
        </pc:inkChg>
      </pc:sldChg>
    </pc:docChg>
  </pc:docChgLst>
  <pc:docChgLst>
    <pc:chgData name="Tim Cook" userId="d1c7cfb340f2c7ab" providerId="LiveId" clId="{F91381D8-8F96-4337-B77B-709E7A8224C4}"/>
    <pc:docChg chg="undo custSel modSld">
      <pc:chgData name="Tim Cook" userId="d1c7cfb340f2c7ab" providerId="LiveId" clId="{F91381D8-8F96-4337-B77B-709E7A8224C4}" dt="2022-11-14T04:08:21.881" v="1524"/>
      <pc:docMkLst>
        <pc:docMk/>
      </pc:docMkLst>
      <pc:sldChg chg="addSp delSp modSp mod">
        <pc:chgData name="Tim Cook" userId="d1c7cfb340f2c7ab" providerId="LiveId" clId="{F91381D8-8F96-4337-B77B-709E7A8224C4}" dt="2022-11-14T03:44:42.754" v="1340"/>
        <pc:sldMkLst>
          <pc:docMk/>
          <pc:sldMk cId="2496104503" sldId="294"/>
        </pc:sldMkLst>
        <pc:spChg chg="mod">
          <ac:chgData name="Tim Cook" userId="d1c7cfb340f2c7ab" providerId="LiveId" clId="{F91381D8-8F96-4337-B77B-709E7A8224C4}" dt="2022-11-14T03:36:21.831" v="859" actId="1076"/>
          <ac:spMkLst>
            <pc:docMk/>
            <pc:sldMk cId="2496104503" sldId="294"/>
            <ac:spMk id="3" creationId="{16BCD2DB-CDAE-580D-F0E3-429BAD744855}"/>
          </ac:spMkLst>
        </pc:spChg>
        <pc:grpChg chg="del mod">
          <ac:chgData name="Tim Cook" userId="d1c7cfb340f2c7ab" providerId="LiveId" clId="{F91381D8-8F96-4337-B77B-709E7A8224C4}" dt="2022-11-14T03:35:09.083" v="802"/>
          <ac:grpSpMkLst>
            <pc:docMk/>
            <pc:sldMk cId="2496104503" sldId="294"/>
            <ac:grpSpMk id="8" creationId="{8528BE01-9E8B-1D65-D04C-275440DA6C35}"/>
          </ac:grpSpMkLst>
        </pc:grpChg>
        <pc:grpChg chg="del mod">
          <ac:chgData name="Tim Cook" userId="d1c7cfb340f2c7ab" providerId="LiveId" clId="{F91381D8-8F96-4337-B77B-709E7A8224C4}" dt="2022-11-14T03:35:25.108" v="815"/>
          <ac:grpSpMkLst>
            <pc:docMk/>
            <pc:sldMk cId="2496104503" sldId="294"/>
            <ac:grpSpMk id="15" creationId="{5A0A457F-4798-98D7-078C-572F13A6F20C}"/>
          </ac:grpSpMkLst>
        </pc:grpChg>
        <pc:grpChg chg="del mod">
          <ac:chgData name="Tim Cook" userId="d1c7cfb340f2c7ab" providerId="LiveId" clId="{F91381D8-8F96-4337-B77B-709E7A8224C4}" dt="2022-11-14T03:35:30.396" v="822"/>
          <ac:grpSpMkLst>
            <pc:docMk/>
            <pc:sldMk cId="2496104503" sldId="294"/>
            <ac:grpSpMk id="19" creationId="{6D060C03-1F34-E252-E844-4B9192C21CC4}"/>
          </ac:grpSpMkLst>
        </pc:grpChg>
        <pc:grpChg chg="del mod">
          <ac:chgData name="Tim Cook" userId="d1c7cfb340f2c7ab" providerId="LiveId" clId="{F91381D8-8F96-4337-B77B-709E7A8224C4}" dt="2022-11-14T03:43:08.157" v="1165"/>
          <ac:grpSpMkLst>
            <pc:docMk/>
            <pc:sldMk cId="2496104503" sldId="294"/>
            <ac:grpSpMk id="22" creationId="{F5E79687-446F-90B6-F6E3-8EB2385CBE8F}"/>
          </ac:grpSpMkLst>
        </pc:grpChg>
        <pc:grpChg chg="del mod">
          <ac:chgData name="Tim Cook" userId="d1c7cfb340f2c7ab" providerId="LiveId" clId="{F91381D8-8F96-4337-B77B-709E7A8224C4}" dt="2022-11-14T03:43:08.157" v="1164"/>
          <ac:grpSpMkLst>
            <pc:docMk/>
            <pc:sldMk cId="2496104503" sldId="294"/>
            <ac:grpSpMk id="28" creationId="{6DDB51AD-EF33-3D38-CED9-E1E16CDA350C}"/>
          </ac:grpSpMkLst>
        </pc:grpChg>
        <pc:grpChg chg="del mod">
          <ac:chgData name="Tim Cook" userId="d1c7cfb340f2c7ab" providerId="LiveId" clId="{F91381D8-8F96-4337-B77B-709E7A8224C4}" dt="2022-11-14T03:43:09.831" v="1173"/>
          <ac:grpSpMkLst>
            <pc:docMk/>
            <pc:sldMk cId="2496104503" sldId="294"/>
            <ac:grpSpMk id="36" creationId="{67E67141-C25B-AD02-5776-A3AEF4909DE4}"/>
          </ac:grpSpMkLst>
        </pc:grpChg>
        <pc:grpChg chg="del mod">
          <ac:chgData name="Tim Cook" userId="d1c7cfb340f2c7ab" providerId="LiveId" clId="{F91381D8-8F96-4337-B77B-709E7A8224C4}" dt="2022-11-14T03:43:08.157" v="1169"/>
          <ac:grpSpMkLst>
            <pc:docMk/>
            <pc:sldMk cId="2496104503" sldId="294"/>
            <ac:grpSpMk id="37" creationId="{176822BD-F279-50FF-5DD8-45931F1F2F91}"/>
          </ac:grpSpMkLst>
        </pc:grpChg>
        <pc:grpChg chg="del mod">
          <ac:chgData name="Tim Cook" userId="d1c7cfb340f2c7ab" providerId="LiveId" clId="{F91381D8-8F96-4337-B77B-709E7A8224C4}" dt="2022-11-14T03:43:05.988" v="1162"/>
          <ac:grpSpMkLst>
            <pc:docMk/>
            <pc:sldMk cId="2496104503" sldId="294"/>
            <ac:grpSpMk id="47" creationId="{EEFE8FBC-8E2C-B79A-403A-13145A28C3BA}"/>
          </ac:grpSpMkLst>
        </pc:grpChg>
        <pc:grpChg chg="del mod">
          <ac:chgData name="Tim Cook" userId="d1c7cfb340f2c7ab" providerId="LiveId" clId="{F91381D8-8F96-4337-B77B-709E7A8224C4}" dt="2022-11-14T03:36:49.430" v="879"/>
          <ac:grpSpMkLst>
            <pc:docMk/>
            <pc:sldMk cId="2496104503" sldId="294"/>
            <ac:grpSpMk id="59" creationId="{B920B6E1-E36D-ED19-ACA6-91B5E4F80A03}"/>
          </ac:grpSpMkLst>
        </pc:grpChg>
        <pc:grpChg chg="del mod">
          <ac:chgData name="Tim Cook" userId="d1c7cfb340f2c7ab" providerId="LiveId" clId="{F91381D8-8F96-4337-B77B-709E7A8224C4}" dt="2022-11-14T03:36:54.812" v="887"/>
          <ac:grpSpMkLst>
            <pc:docMk/>
            <pc:sldMk cId="2496104503" sldId="294"/>
            <ac:grpSpMk id="61" creationId="{502679AF-D4CE-DF81-C1A1-110C24B6B2F5}"/>
          </ac:grpSpMkLst>
        </pc:grpChg>
        <pc:grpChg chg="del mod">
          <ac:chgData name="Tim Cook" userId="d1c7cfb340f2c7ab" providerId="LiveId" clId="{F91381D8-8F96-4337-B77B-709E7A8224C4}" dt="2022-11-14T03:37:09.926" v="904"/>
          <ac:grpSpMkLst>
            <pc:docMk/>
            <pc:sldMk cId="2496104503" sldId="294"/>
            <ac:grpSpMk id="64" creationId="{8DB50519-BF4E-9D94-8651-5986E64221CA}"/>
          </ac:grpSpMkLst>
        </pc:grpChg>
        <pc:grpChg chg="del mod">
          <ac:chgData name="Tim Cook" userId="d1c7cfb340f2c7ab" providerId="LiveId" clId="{F91381D8-8F96-4337-B77B-709E7A8224C4}" dt="2022-11-14T03:37:05.250" v="897"/>
          <ac:grpSpMkLst>
            <pc:docMk/>
            <pc:sldMk cId="2496104503" sldId="294"/>
            <ac:grpSpMk id="68" creationId="{A702758B-0C15-8051-E6E8-8311D5DB05AE}"/>
          </ac:grpSpMkLst>
        </pc:grpChg>
        <pc:grpChg chg="mod">
          <ac:chgData name="Tim Cook" userId="d1c7cfb340f2c7ab" providerId="LiveId" clId="{F91381D8-8F96-4337-B77B-709E7A8224C4}" dt="2022-11-14T03:37:08.129" v="902"/>
          <ac:grpSpMkLst>
            <pc:docMk/>
            <pc:sldMk cId="2496104503" sldId="294"/>
            <ac:grpSpMk id="72" creationId="{1740BF2A-43D9-69FE-D099-CD0594684E83}"/>
          </ac:grpSpMkLst>
        </pc:grpChg>
        <pc:grpChg chg="mod">
          <ac:chgData name="Tim Cook" userId="d1c7cfb340f2c7ab" providerId="LiveId" clId="{F91381D8-8F96-4337-B77B-709E7A8224C4}" dt="2022-11-14T03:37:14.376" v="908"/>
          <ac:grpSpMkLst>
            <pc:docMk/>
            <pc:sldMk cId="2496104503" sldId="294"/>
            <ac:grpSpMk id="77" creationId="{095DDC9F-9D0B-F4FE-8B97-EA3E92EE60FA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5" creationId="{705DE673-2C85-7E4C-70B7-C7D57E711619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6" creationId="{AC2CA9EF-0BA6-833B-EDC8-A14D372D2A82}"/>
          </ac:grpSpMkLst>
        </pc:grpChg>
        <pc:grpChg chg="del mod">
          <ac:chgData name="Tim Cook" userId="d1c7cfb340f2c7ab" providerId="LiveId" clId="{F91381D8-8F96-4337-B77B-709E7A8224C4}" dt="2022-11-14T03:37:31.177" v="927"/>
          <ac:grpSpMkLst>
            <pc:docMk/>
            <pc:sldMk cId="2496104503" sldId="294"/>
            <ac:grpSpMk id="95" creationId="{B20542C8-748A-BCF5-8B89-B192C1EFBD21}"/>
          </ac:grpSpMkLst>
        </pc:grpChg>
        <pc:grpChg chg="del 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97" creationId="{7300EF23-A4C6-1B12-4C94-F47D3F8955AB}"/>
          </ac:grpSpMkLst>
        </pc:grpChg>
        <pc:grpChg chg="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106" creationId="{713DA6DE-248A-A550-D66C-0DB3D46260EE}"/>
          </ac:grpSpMkLst>
        </pc:grpChg>
        <pc:grpChg chg="del mod">
          <ac:chgData name="Tim Cook" userId="d1c7cfb340f2c7ab" providerId="LiveId" clId="{F91381D8-8F96-4337-B77B-709E7A8224C4}" dt="2022-11-14T03:37:55.699" v="946"/>
          <ac:grpSpMkLst>
            <pc:docMk/>
            <pc:sldMk cId="2496104503" sldId="294"/>
            <ac:grpSpMk id="112" creationId="{0FF32E88-C4F8-0ACD-6B2F-8C1B9BE567B2}"/>
          </ac:grpSpMkLst>
        </pc:grpChg>
        <pc:grpChg chg="del mod">
          <ac:chgData name="Tim Cook" userId="d1c7cfb340f2c7ab" providerId="LiveId" clId="{F91381D8-8F96-4337-B77B-709E7A8224C4}" dt="2022-11-14T03:38:05.171" v="958"/>
          <ac:grpSpMkLst>
            <pc:docMk/>
            <pc:sldMk cId="2496104503" sldId="294"/>
            <ac:grpSpMk id="120" creationId="{2FFE5B26-30AC-0179-0369-4CC61709DFF3}"/>
          </ac:grpSpMkLst>
        </pc:grpChg>
        <pc:grpChg chg="del mod">
          <ac:chgData name="Tim Cook" userId="d1c7cfb340f2c7ab" providerId="LiveId" clId="{F91381D8-8F96-4337-B77B-709E7A8224C4}" dt="2022-11-14T03:38:06.967" v="966"/>
          <ac:grpSpMkLst>
            <pc:docMk/>
            <pc:sldMk cId="2496104503" sldId="294"/>
            <ac:grpSpMk id="123" creationId="{802E409A-4AFC-CE54-6E6F-B1861F8AD32B}"/>
          </ac:grpSpMkLst>
        </pc:grpChg>
        <pc:grpChg chg="del mod">
          <ac:chgData name="Tim Cook" userId="d1c7cfb340f2c7ab" providerId="LiveId" clId="{F91381D8-8F96-4337-B77B-709E7A8224C4}" dt="2022-11-14T03:39:04.681" v="973"/>
          <ac:grpSpMkLst>
            <pc:docMk/>
            <pc:sldMk cId="2496104503" sldId="294"/>
            <ac:grpSpMk id="127" creationId="{12B789BD-F861-EE76-8703-F23E46E20AE9}"/>
          </ac:grpSpMkLst>
        </pc:grpChg>
        <pc:grpChg chg="del mod">
          <ac:chgData name="Tim Cook" userId="d1c7cfb340f2c7ab" providerId="LiveId" clId="{F91381D8-8F96-4337-B77B-709E7A8224C4}" dt="2022-11-14T03:39:09.823" v="982"/>
          <ac:grpSpMkLst>
            <pc:docMk/>
            <pc:sldMk cId="2496104503" sldId="294"/>
            <ac:grpSpMk id="131" creationId="{CEFDB8DE-D557-E729-CA27-25D476E5DB1F}"/>
          </ac:grpSpMkLst>
        </pc:grpChg>
        <pc:grpChg chg="del 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5" creationId="{E81AE587-731D-B53D-9DD0-445F05E6323C}"/>
          </ac:grpSpMkLst>
        </pc:grpChg>
        <pc:grpChg chg="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8" creationId="{34B0EC1F-86CF-79F7-308E-FB2BCF4B9DBB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7" creationId="{C54DF690-8EA1-0DFA-E060-35CCBC86B9D5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8" creationId="{8B2AC639-8C3C-660E-2A3C-62E39F497890}"/>
          </ac:grpSpMkLst>
        </pc:grpChg>
        <pc:grpChg chg="del mod">
          <ac:chgData name="Tim Cook" userId="d1c7cfb340f2c7ab" providerId="LiveId" clId="{F91381D8-8F96-4337-B77B-709E7A8224C4}" dt="2022-11-14T03:43:19.231" v="1190"/>
          <ac:grpSpMkLst>
            <pc:docMk/>
            <pc:sldMk cId="2496104503" sldId="294"/>
            <ac:grpSpMk id="158" creationId="{E6758345-8EFA-4C7B-D3EE-03A66358F64F}"/>
          </ac:grpSpMkLst>
        </pc:grpChg>
        <pc:grpChg chg="del mod">
          <ac:chgData name="Tim Cook" userId="d1c7cfb340f2c7ab" providerId="LiveId" clId="{F91381D8-8F96-4337-B77B-709E7A8224C4}" dt="2022-11-14T03:43:26.401" v="1205"/>
          <ac:grpSpMkLst>
            <pc:docMk/>
            <pc:sldMk cId="2496104503" sldId="294"/>
            <ac:grpSpMk id="166" creationId="{D96EDA74-2CA9-6ABD-D425-79B7B5B61383}"/>
          </ac:grpSpMkLst>
        </pc:grpChg>
        <pc:grpChg chg="del mod">
          <ac:chgData name="Tim Cook" userId="d1c7cfb340f2c7ab" providerId="LiveId" clId="{F91381D8-8F96-4337-B77B-709E7A8224C4}" dt="2022-11-14T03:43:31.877" v="1215"/>
          <ac:grpSpMkLst>
            <pc:docMk/>
            <pc:sldMk cId="2496104503" sldId="294"/>
            <ac:grpSpMk id="170" creationId="{A6926E07-8FB6-9928-72A4-3CC146EE8C37}"/>
          </ac:grpSpMkLst>
        </pc:grpChg>
        <pc:grpChg chg="del mod">
          <ac:chgData name="Tim Cook" userId="d1c7cfb340f2c7ab" providerId="LiveId" clId="{F91381D8-8F96-4337-B77B-709E7A8224C4}" dt="2022-11-14T03:43:42.622" v="1232"/>
          <ac:grpSpMkLst>
            <pc:docMk/>
            <pc:sldMk cId="2496104503" sldId="294"/>
            <ac:grpSpMk id="175" creationId="{D5B0D12F-B130-E5B7-01B9-526037F2C82E}"/>
          </ac:grpSpMkLst>
        </pc:grpChg>
        <pc:grpChg chg="del mod">
          <ac:chgData name="Tim Cook" userId="d1c7cfb340f2c7ab" providerId="LiveId" clId="{F91381D8-8F96-4337-B77B-709E7A8224C4}" dt="2022-11-14T03:43:45.586" v="1246"/>
          <ac:grpSpMkLst>
            <pc:docMk/>
            <pc:sldMk cId="2496104503" sldId="294"/>
            <ac:grpSpMk id="188" creationId="{20317E31-E356-F63D-B370-CBF58FEEBCD1}"/>
          </ac:grpSpMkLst>
        </pc:grpChg>
        <pc:grpChg chg="del mod">
          <ac:chgData name="Tim Cook" userId="d1c7cfb340f2c7ab" providerId="LiveId" clId="{F91381D8-8F96-4337-B77B-709E7A8224C4}" dt="2022-11-14T03:43:54.758" v="1257"/>
          <ac:grpSpMkLst>
            <pc:docMk/>
            <pc:sldMk cId="2496104503" sldId="294"/>
            <ac:grpSpMk id="194" creationId="{C9CF10C9-EF6E-F90A-3933-F46D1517B4C7}"/>
          </ac:grpSpMkLst>
        </pc:grpChg>
        <pc:grpChg chg="mod">
          <ac:chgData name="Tim Cook" userId="d1c7cfb340f2c7ab" providerId="LiveId" clId="{F91381D8-8F96-4337-B77B-709E7A8224C4}" dt="2022-11-14T03:44:02.287" v="1269"/>
          <ac:grpSpMkLst>
            <pc:docMk/>
            <pc:sldMk cId="2496104503" sldId="294"/>
            <ac:grpSpMk id="205" creationId="{60ABC2DC-5C7D-E3FE-602E-E9E344AE3200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7" creationId="{1BEB03C4-75B9-56B2-2F1C-0663A756399B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8" creationId="{E952AFCE-AAAB-3D9C-EC94-07E8F0432E74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9" creationId="{3512F799-9287-BC25-C7B8-2AAC1E2E3E87}"/>
          </ac:grpSpMkLst>
        </pc:grpChg>
        <pc:grpChg chg="del mod">
          <ac:chgData name="Tim Cook" userId="d1c7cfb340f2c7ab" providerId="LiveId" clId="{F91381D8-8F96-4337-B77B-709E7A8224C4}" dt="2022-11-14T03:44:15.747" v="1289"/>
          <ac:grpSpMkLst>
            <pc:docMk/>
            <pc:sldMk cId="2496104503" sldId="294"/>
            <ac:grpSpMk id="224" creationId="{04AD3F06-707F-249D-83B4-470F24B7B0B6}"/>
          </ac:grpSpMkLst>
        </pc:grpChg>
        <pc:grpChg chg="del mod">
          <ac:chgData name="Tim Cook" userId="d1c7cfb340f2c7ab" providerId="LiveId" clId="{F91381D8-8F96-4337-B77B-709E7A8224C4}" dt="2022-11-14T03:44:28.101" v="1319"/>
          <ac:grpSpMkLst>
            <pc:docMk/>
            <pc:sldMk cId="2496104503" sldId="294"/>
            <ac:grpSpMk id="239" creationId="{948D3E43-DB4A-C69A-BB9F-DB32C3AA8D18}"/>
          </ac:grpSpMkLst>
        </pc:grpChg>
        <pc:grpChg chg="del mod">
          <ac:chgData name="Tim Cook" userId="d1c7cfb340f2c7ab" providerId="LiveId" clId="{F91381D8-8F96-4337-B77B-709E7A8224C4}" dt="2022-11-14T03:44:31.332" v="1323"/>
          <ac:grpSpMkLst>
            <pc:docMk/>
            <pc:sldMk cId="2496104503" sldId="294"/>
            <ac:grpSpMk id="242" creationId="{13A6B42C-09DD-9DE7-1957-6B36A004C3D4}"/>
          </ac:grpSpMkLst>
        </pc:grpChg>
        <pc:grpChg chg="mod">
          <ac:chgData name="Tim Cook" userId="d1c7cfb340f2c7ab" providerId="LiveId" clId="{F91381D8-8F96-4337-B77B-709E7A8224C4}" dt="2022-11-14T03:44:42.754" v="1340"/>
          <ac:grpSpMkLst>
            <pc:docMk/>
            <pc:sldMk cId="2496104503" sldId="294"/>
            <ac:grpSpMk id="257" creationId="{4F82B273-5703-B906-3B1E-011B4989F8A7}"/>
          </ac:grpSpMkLst>
        </pc:grpChg>
        <pc:inkChg chg="add del mod">
          <ac:chgData name="Tim Cook" userId="d1c7cfb340f2c7ab" providerId="LiveId" clId="{F91381D8-8F96-4337-B77B-709E7A8224C4}" dt="2022-11-14T03:35:11.093" v="803"/>
          <ac:inkMkLst>
            <pc:docMk/>
            <pc:sldMk cId="2496104503" sldId="294"/>
            <ac:inkMk id="4" creationId="{866E7319-670B-1F35-DB46-CC3A2CD1C723}"/>
          </ac:inkMkLst>
        </pc:inkChg>
        <pc:inkChg chg="add del mod">
          <ac:chgData name="Tim Cook" userId="d1c7cfb340f2c7ab" providerId="LiveId" clId="{F91381D8-8F96-4337-B77B-709E7A8224C4}" dt="2022-11-14T03:35:09.083" v="800"/>
          <ac:inkMkLst>
            <pc:docMk/>
            <pc:sldMk cId="2496104503" sldId="294"/>
            <ac:inkMk id="5" creationId="{E108413C-B43D-EE6B-82B0-0715D534A7C3}"/>
          </ac:inkMkLst>
        </pc:inkChg>
        <pc:inkChg chg="add del mod">
          <ac:chgData name="Tim Cook" userId="d1c7cfb340f2c7ab" providerId="LiveId" clId="{F91381D8-8F96-4337-B77B-709E7A8224C4}" dt="2022-11-14T03:35:09.083" v="801"/>
          <ac:inkMkLst>
            <pc:docMk/>
            <pc:sldMk cId="2496104503" sldId="294"/>
            <ac:inkMk id="6" creationId="{D9D894CA-6E91-AAD8-4B3F-B037F768D7F7}"/>
          </ac:inkMkLst>
        </pc:inkChg>
        <pc:inkChg chg="add del mod">
          <ac:chgData name="Tim Cook" userId="d1c7cfb340f2c7ab" providerId="LiveId" clId="{F91381D8-8F96-4337-B77B-709E7A8224C4}" dt="2022-11-14T03:35:09.083" v="802"/>
          <ac:inkMkLst>
            <pc:docMk/>
            <pc:sldMk cId="2496104503" sldId="294"/>
            <ac:inkMk id="7" creationId="{86ABBEA6-C46C-DD67-8C6B-EC45A7454050}"/>
          </ac:inkMkLst>
        </pc:inkChg>
        <pc:inkChg chg="add del">
          <ac:chgData name="Tim Cook" userId="d1c7cfb340f2c7ab" providerId="LiveId" clId="{F91381D8-8F96-4337-B77B-709E7A8224C4}" dt="2022-11-14T03:35:14.639" v="805"/>
          <ac:inkMkLst>
            <pc:docMk/>
            <pc:sldMk cId="2496104503" sldId="294"/>
            <ac:inkMk id="9" creationId="{B1FBFA6E-0EAE-A792-8FF4-93E5D54EE4DB}"/>
          </ac:inkMkLst>
        </pc:inkChg>
        <pc:inkChg chg="add del">
          <ac:chgData name="Tim Cook" userId="d1c7cfb340f2c7ab" providerId="LiveId" clId="{F91381D8-8F96-4337-B77B-709E7A8224C4}" dt="2022-11-14T03:35:19.480" v="807"/>
          <ac:inkMkLst>
            <pc:docMk/>
            <pc:sldMk cId="2496104503" sldId="294"/>
            <ac:inkMk id="10" creationId="{50F0116D-71C2-4763-6D89-94D16A49D493}"/>
          </ac:inkMkLst>
        </pc:inkChg>
        <pc:inkChg chg="add del mod">
          <ac:chgData name="Tim Cook" userId="d1c7cfb340f2c7ab" providerId="LiveId" clId="{F91381D8-8F96-4337-B77B-709E7A8224C4}" dt="2022-11-14T03:43:08.157" v="1168"/>
          <ac:inkMkLst>
            <pc:docMk/>
            <pc:sldMk cId="2496104503" sldId="294"/>
            <ac:inkMk id="11" creationId="{E3F9577B-386B-2C5C-B844-7569C6E45CBF}"/>
          </ac:inkMkLst>
        </pc:inkChg>
        <pc:inkChg chg="add del">
          <ac:chgData name="Tim Cook" userId="d1c7cfb340f2c7ab" providerId="LiveId" clId="{F91381D8-8F96-4337-B77B-709E7A8224C4}" dt="2022-11-14T03:35:25.108" v="813"/>
          <ac:inkMkLst>
            <pc:docMk/>
            <pc:sldMk cId="2496104503" sldId="294"/>
            <ac:inkMk id="12" creationId="{7BE7CC9C-236A-77B0-EB5E-A120B4B90B63}"/>
          </ac:inkMkLst>
        </pc:inkChg>
        <pc:inkChg chg="add del mod">
          <ac:chgData name="Tim Cook" userId="d1c7cfb340f2c7ab" providerId="LiveId" clId="{F91381D8-8F96-4337-B77B-709E7A8224C4}" dt="2022-11-14T03:35:25.108" v="815"/>
          <ac:inkMkLst>
            <pc:docMk/>
            <pc:sldMk cId="2496104503" sldId="294"/>
            <ac:inkMk id="13" creationId="{C0CBC34A-C399-5407-A5D1-65568FB5EA81}"/>
          </ac:inkMkLst>
        </pc:inkChg>
        <pc:inkChg chg="add del mod">
          <ac:chgData name="Tim Cook" userId="d1c7cfb340f2c7ab" providerId="LiveId" clId="{F91381D8-8F96-4337-B77B-709E7A8224C4}" dt="2022-11-14T03:35:25.108" v="814"/>
          <ac:inkMkLst>
            <pc:docMk/>
            <pc:sldMk cId="2496104503" sldId="294"/>
            <ac:inkMk id="14" creationId="{B02FEFF3-35D9-6914-A8D3-12B515417CBD}"/>
          </ac:inkMkLst>
        </pc:inkChg>
        <pc:inkChg chg="add del mod">
          <ac:chgData name="Tim Cook" userId="d1c7cfb340f2c7ab" providerId="LiveId" clId="{F91381D8-8F96-4337-B77B-709E7A8224C4}" dt="2022-11-14T03:35:55.040" v="835"/>
          <ac:inkMkLst>
            <pc:docMk/>
            <pc:sldMk cId="2496104503" sldId="294"/>
            <ac:inkMk id="16" creationId="{94D62AEE-2527-85E5-53E8-F009A8A9D491}"/>
          </ac:inkMkLst>
        </pc:inkChg>
        <pc:inkChg chg="add del mod">
          <ac:chgData name="Tim Cook" userId="d1c7cfb340f2c7ab" providerId="LiveId" clId="{F91381D8-8F96-4337-B77B-709E7A8224C4}" dt="2022-11-14T03:35:55.040" v="834"/>
          <ac:inkMkLst>
            <pc:docMk/>
            <pc:sldMk cId="2496104503" sldId="294"/>
            <ac:inkMk id="17" creationId="{48CD1307-5D51-AD36-2D9F-BCCF821B72F1}"/>
          </ac:inkMkLst>
        </pc:inkChg>
        <pc:inkChg chg="add del mod">
          <ac:chgData name="Tim Cook" userId="d1c7cfb340f2c7ab" providerId="LiveId" clId="{F91381D8-8F96-4337-B77B-709E7A8224C4}" dt="2022-11-14T03:35:55.040" v="833"/>
          <ac:inkMkLst>
            <pc:docMk/>
            <pc:sldMk cId="2496104503" sldId="294"/>
            <ac:inkMk id="18" creationId="{A44EFA7D-39F2-2687-2842-B3FE275081AF}"/>
          </ac:inkMkLst>
        </pc:inkChg>
        <pc:inkChg chg="add del mod">
          <ac:chgData name="Tim Cook" userId="d1c7cfb340f2c7ab" providerId="LiveId" clId="{F91381D8-8F96-4337-B77B-709E7A8224C4}" dt="2022-11-14T03:43:09.831" v="1176"/>
          <ac:inkMkLst>
            <pc:docMk/>
            <pc:sldMk cId="2496104503" sldId="294"/>
            <ac:inkMk id="20" creationId="{FA4C3B6F-A960-1004-B79F-77172344D259}"/>
          </ac:inkMkLst>
        </pc:inkChg>
        <pc:inkChg chg="add del mod">
          <ac:chgData name="Tim Cook" userId="d1c7cfb340f2c7ab" providerId="LiveId" clId="{F91381D8-8F96-4337-B77B-709E7A8224C4}" dt="2022-11-14T03:43:08.157" v="1165"/>
          <ac:inkMkLst>
            <pc:docMk/>
            <pc:sldMk cId="2496104503" sldId="294"/>
            <ac:inkMk id="21" creationId="{FD91F1E8-F98C-FF86-4022-A76E775F0711}"/>
          </ac:inkMkLst>
        </pc:inkChg>
        <pc:inkChg chg="add del">
          <ac:chgData name="Tim Cook" userId="d1c7cfb340f2c7ab" providerId="LiveId" clId="{F91381D8-8F96-4337-B77B-709E7A8224C4}" dt="2022-11-14T03:35:44.460" v="828" actId="9405"/>
          <ac:inkMkLst>
            <pc:docMk/>
            <pc:sldMk cId="2496104503" sldId="294"/>
            <ac:inkMk id="23" creationId="{6436A0BC-5AFE-03D5-79EE-E9353B1F9437}"/>
          </ac:inkMkLst>
        </pc:inkChg>
        <pc:inkChg chg="add del">
          <ac:chgData name="Tim Cook" userId="d1c7cfb340f2c7ab" providerId="LiveId" clId="{F91381D8-8F96-4337-B77B-709E7A8224C4}" dt="2022-11-14T03:35:52.277" v="832"/>
          <ac:inkMkLst>
            <pc:docMk/>
            <pc:sldMk cId="2496104503" sldId="294"/>
            <ac:inkMk id="24" creationId="{515D5928-7AFA-02F9-444F-903B9A7629E2}"/>
          </ac:inkMkLst>
        </pc:inkChg>
        <pc:inkChg chg="add del mod">
          <ac:chgData name="Tim Cook" userId="d1c7cfb340f2c7ab" providerId="LiveId" clId="{F91381D8-8F96-4337-B77B-709E7A8224C4}" dt="2022-11-14T03:43:08.157" v="1167"/>
          <ac:inkMkLst>
            <pc:docMk/>
            <pc:sldMk cId="2496104503" sldId="294"/>
            <ac:inkMk id="25" creationId="{C30F790C-DADA-1D18-D1FB-0EA8CA5296B9}"/>
          </ac:inkMkLst>
        </pc:inkChg>
        <pc:inkChg chg="add del mod">
          <ac:chgData name="Tim Cook" userId="d1c7cfb340f2c7ab" providerId="LiveId" clId="{F91381D8-8F96-4337-B77B-709E7A8224C4}" dt="2022-11-14T03:43:08.157" v="1164"/>
          <ac:inkMkLst>
            <pc:docMk/>
            <pc:sldMk cId="2496104503" sldId="294"/>
            <ac:inkMk id="26" creationId="{824AE526-EEEB-DB88-12E4-EEDE6CE6A09D}"/>
          </ac:inkMkLst>
        </pc:inkChg>
        <pc:inkChg chg="add del mod">
          <ac:chgData name="Tim Cook" userId="d1c7cfb340f2c7ab" providerId="LiveId" clId="{F91381D8-8F96-4337-B77B-709E7A8224C4}" dt="2022-11-14T03:43:09.831" v="1174"/>
          <ac:inkMkLst>
            <pc:docMk/>
            <pc:sldMk cId="2496104503" sldId="294"/>
            <ac:inkMk id="27" creationId="{2A78A35A-C352-4E3D-56B9-50686445A0EB}"/>
          </ac:inkMkLst>
        </pc:inkChg>
        <pc:inkChg chg="add del mod">
          <ac:chgData name="Tim Cook" userId="d1c7cfb340f2c7ab" providerId="LiveId" clId="{F91381D8-8F96-4337-B77B-709E7A8224C4}" dt="2022-11-14T03:43:09.831" v="1172"/>
          <ac:inkMkLst>
            <pc:docMk/>
            <pc:sldMk cId="2496104503" sldId="294"/>
            <ac:inkMk id="29" creationId="{06833D1F-D983-18B8-518D-CD058E96A922}"/>
          </ac:inkMkLst>
        </pc:inkChg>
        <pc:inkChg chg="add del mod">
          <ac:chgData name="Tim Cook" userId="d1c7cfb340f2c7ab" providerId="LiveId" clId="{F91381D8-8F96-4337-B77B-709E7A8224C4}" dt="2022-11-14T03:43:08.157" v="1170"/>
          <ac:inkMkLst>
            <pc:docMk/>
            <pc:sldMk cId="2496104503" sldId="294"/>
            <ac:inkMk id="30" creationId="{A62C667F-C0F9-962E-A051-33AEBBFA25E8}"/>
          </ac:inkMkLst>
        </pc:inkChg>
        <pc:inkChg chg="add del mod">
          <ac:chgData name="Tim Cook" userId="d1c7cfb340f2c7ab" providerId="LiveId" clId="{F91381D8-8F96-4337-B77B-709E7A8224C4}" dt="2022-11-14T03:43:08.157" v="1166"/>
          <ac:inkMkLst>
            <pc:docMk/>
            <pc:sldMk cId="2496104503" sldId="294"/>
            <ac:inkMk id="31" creationId="{CAFF4EF9-9E3E-4CA5-2881-EC9EF40CA421}"/>
          </ac:inkMkLst>
        </pc:inkChg>
        <pc:inkChg chg="add del mod">
          <ac:chgData name="Tim Cook" userId="d1c7cfb340f2c7ab" providerId="LiveId" clId="{F91381D8-8F96-4337-B77B-709E7A8224C4}" dt="2022-11-14T03:43:08.157" v="1169"/>
          <ac:inkMkLst>
            <pc:docMk/>
            <pc:sldMk cId="2496104503" sldId="294"/>
            <ac:inkMk id="32" creationId="{48C2A8AC-308D-35E2-413D-429597881AF8}"/>
          </ac:inkMkLst>
        </pc:inkChg>
        <pc:inkChg chg="add del mod">
          <ac:chgData name="Tim Cook" userId="d1c7cfb340f2c7ab" providerId="LiveId" clId="{F91381D8-8F96-4337-B77B-709E7A8224C4}" dt="2022-11-14T03:43:08.157" v="1171"/>
          <ac:inkMkLst>
            <pc:docMk/>
            <pc:sldMk cId="2496104503" sldId="294"/>
            <ac:inkMk id="33" creationId="{7C6AD40E-72C3-840A-619F-8BD474E09C82}"/>
          </ac:inkMkLst>
        </pc:inkChg>
        <pc:inkChg chg="add del mod">
          <ac:chgData name="Tim Cook" userId="d1c7cfb340f2c7ab" providerId="LiveId" clId="{F91381D8-8F96-4337-B77B-709E7A8224C4}" dt="2022-11-14T03:43:09.831" v="1173"/>
          <ac:inkMkLst>
            <pc:docMk/>
            <pc:sldMk cId="2496104503" sldId="294"/>
            <ac:inkMk id="34" creationId="{85A6605A-653C-68BF-4697-9F401ED4485D}"/>
          </ac:inkMkLst>
        </pc:inkChg>
        <pc:inkChg chg="add del mod">
          <ac:chgData name="Tim Cook" userId="d1c7cfb340f2c7ab" providerId="LiveId" clId="{F91381D8-8F96-4337-B77B-709E7A8224C4}" dt="2022-11-14T03:43:09.831" v="1175"/>
          <ac:inkMkLst>
            <pc:docMk/>
            <pc:sldMk cId="2496104503" sldId="294"/>
            <ac:inkMk id="35" creationId="{32A19D7F-20EB-7134-E914-6C511E1C19C5}"/>
          </ac:inkMkLst>
        </pc:inkChg>
        <pc:inkChg chg="add del mod">
          <ac:chgData name="Tim Cook" userId="d1c7cfb340f2c7ab" providerId="LiveId" clId="{F91381D8-8F96-4337-B77B-709E7A8224C4}" dt="2022-11-14T03:43:05.988" v="1161"/>
          <ac:inkMkLst>
            <pc:docMk/>
            <pc:sldMk cId="2496104503" sldId="294"/>
            <ac:inkMk id="38" creationId="{BE3AAA80-CFE3-58DC-7EE0-9BFACE152138}"/>
          </ac:inkMkLst>
        </pc:inkChg>
        <pc:inkChg chg="add del mod">
          <ac:chgData name="Tim Cook" userId="d1c7cfb340f2c7ab" providerId="LiveId" clId="{F91381D8-8F96-4337-B77B-709E7A8224C4}" dt="2022-11-14T03:43:05.988" v="1156"/>
          <ac:inkMkLst>
            <pc:docMk/>
            <pc:sldMk cId="2496104503" sldId="294"/>
            <ac:inkMk id="39" creationId="{71C8E7A3-D3A2-62C5-A129-A4381F893A04}"/>
          </ac:inkMkLst>
        </pc:inkChg>
        <pc:inkChg chg="add del mod">
          <ac:chgData name="Tim Cook" userId="d1c7cfb340f2c7ab" providerId="LiveId" clId="{F91381D8-8F96-4337-B77B-709E7A8224C4}" dt="2022-11-14T03:43:05.988" v="1157"/>
          <ac:inkMkLst>
            <pc:docMk/>
            <pc:sldMk cId="2496104503" sldId="294"/>
            <ac:inkMk id="40" creationId="{B3654521-AC2C-3FDB-A360-CC2FC97E2E77}"/>
          </ac:inkMkLst>
        </pc:inkChg>
        <pc:inkChg chg="add del mod">
          <ac:chgData name="Tim Cook" userId="d1c7cfb340f2c7ab" providerId="LiveId" clId="{F91381D8-8F96-4337-B77B-709E7A8224C4}" dt="2022-11-14T03:43:05.988" v="1158"/>
          <ac:inkMkLst>
            <pc:docMk/>
            <pc:sldMk cId="2496104503" sldId="294"/>
            <ac:inkMk id="41" creationId="{53944834-42BB-AB76-368E-DA64D9582A52}"/>
          </ac:inkMkLst>
        </pc:inkChg>
        <pc:inkChg chg="add del mod">
          <ac:chgData name="Tim Cook" userId="d1c7cfb340f2c7ab" providerId="LiveId" clId="{F91381D8-8F96-4337-B77B-709E7A8224C4}" dt="2022-11-14T03:43:05.988" v="1160"/>
          <ac:inkMkLst>
            <pc:docMk/>
            <pc:sldMk cId="2496104503" sldId="294"/>
            <ac:inkMk id="42" creationId="{0D01979B-35EF-4D0F-CF69-9CC6324E6847}"/>
          </ac:inkMkLst>
        </pc:inkChg>
        <pc:inkChg chg="add del mod">
          <ac:chgData name="Tim Cook" userId="d1c7cfb340f2c7ab" providerId="LiveId" clId="{F91381D8-8F96-4337-B77B-709E7A8224C4}" dt="2022-11-14T03:43:05.988" v="1159"/>
          <ac:inkMkLst>
            <pc:docMk/>
            <pc:sldMk cId="2496104503" sldId="294"/>
            <ac:inkMk id="43" creationId="{F4D95279-DBEC-7BEF-709F-329EBA64D280}"/>
          </ac:inkMkLst>
        </pc:inkChg>
        <pc:inkChg chg="add del mod">
          <ac:chgData name="Tim Cook" userId="d1c7cfb340f2c7ab" providerId="LiveId" clId="{F91381D8-8F96-4337-B77B-709E7A8224C4}" dt="2022-11-14T03:43:07.162" v="1163"/>
          <ac:inkMkLst>
            <pc:docMk/>
            <pc:sldMk cId="2496104503" sldId="294"/>
            <ac:inkMk id="44" creationId="{7525CEEA-B804-663A-EC46-8A41D128E937}"/>
          </ac:inkMkLst>
        </pc:inkChg>
        <pc:inkChg chg="add del mod">
          <ac:chgData name="Tim Cook" userId="d1c7cfb340f2c7ab" providerId="LiveId" clId="{F91381D8-8F96-4337-B77B-709E7A8224C4}" dt="2022-11-14T03:43:05.988" v="1155"/>
          <ac:inkMkLst>
            <pc:docMk/>
            <pc:sldMk cId="2496104503" sldId="294"/>
            <ac:inkMk id="45" creationId="{1043A0AB-A598-174E-1F1C-7441002DB87E}"/>
          </ac:inkMkLst>
        </pc:inkChg>
        <pc:inkChg chg="add del mod">
          <ac:chgData name="Tim Cook" userId="d1c7cfb340f2c7ab" providerId="LiveId" clId="{F91381D8-8F96-4337-B77B-709E7A8224C4}" dt="2022-11-14T03:43:05.988" v="1162"/>
          <ac:inkMkLst>
            <pc:docMk/>
            <pc:sldMk cId="2496104503" sldId="294"/>
            <ac:inkMk id="46" creationId="{F2F117CD-18B8-5544-AFBE-53F5AE4E4FCA}"/>
          </ac:inkMkLst>
        </pc:inkChg>
        <pc:inkChg chg="add del">
          <ac:chgData name="Tim Cook" userId="d1c7cfb340f2c7ab" providerId="LiveId" clId="{F91381D8-8F96-4337-B77B-709E7A8224C4}" dt="2022-11-14T03:36:32.755" v="866"/>
          <ac:inkMkLst>
            <pc:docMk/>
            <pc:sldMk cId="2496104503" sldId="294"/>
            <ac:inkMk id="48" creationId="{82D6F2F6-CDC5-2267-0110-9E5681C034B5}"/>
          </ac:inkMkLst>
        </pc:inkChg>
        <pc:inkChg chg="add del">
          <ac:chgData name="Tim Cook" userId="d1c7cfb340f2c7ab" providerId="LiveId" clId="{F91381D8-8F96-4337-B77B-709E7A8224C4}" dt="2022-11-14T03:36:32.739" v="865"/>
          <ac:inkMkLst>
            <pc:docMk/>
            <pc:sldMk cId="2496104503" sldId="294"/>
            <ac:inkMk id="49" creationId="{02861766-0DD5-4439-7C88-7A049D1584D0}"/>
          </ac:inkMkLst>
        </pc:inkChg>
        <pc:inkChg chg="add del">
          <ac:chgData name="Tim Cook" userId="d1c7cfb340f2c7ab" providerId="LiveId" clId="{F91381D8-8F96-4337-B77B-709E7A8224C4}" dt="2022-11-14T03:36:43.875" v="868"/>
          <ac:inkMkLst>
            <pc:docMk/>
            <pc:sldMk cId="2496104503" sldId="294"/>
            <ac:inkMk id="50" creationId="{50486076-8CDA-57B7-ADB4-617DDEDF79F7}"/>
          </ac:inkMkLst>
        </pc:inkChg>
        <pc:inkChg chg="add del mod">
          <ac:chgData name="Tim Cook" userId="d1c7cfb340f2c7ab" providerId="LiveId" clId="{F91381D8-8F96-4337-B77B-709E7A8224C4}" dt="2022-11-14T03:36:54.812" v="882"/>
          <ac:inkMkLst>
            <pc:docMk/>
            <pc:sldMk cId="2496104503" sldId="294"/>
            <ac:inkMk id="51" creationId="{3EA3860F-84BF-A4F5-578B-9AD43D770B76}"/>
          </ac:inkMkLst>
        </pc:inkChg>
        <pc:inkChg chg="add del mod">
          <ac:chgData name="Tim Cook" userId="d1c7cfb340f2c7ab" providerId="LiveId" clId="{F91381D8-8F96-4337-B77B-709E7A8224C4}" dt="2022-11-14T03:36:54.812" v="887"/>
          <ac:inkMkLst>
            <pc:docMk/>
            <pc:sldMk cId="2496104503" sldId="294"/>
            <ac:inkMk id="52" creationId="{7607578F-5111-6AA5-05E7-3F99C9E7F40D}"/>
          </ac:inkMkLst>
        </pc:inkChg>
        <pc:inkChg chg="add del mod">
          <ac:chgData name="Tim Cook" userId="d1c7cfb340f2c7ab" providerId="LiveId" clId="{F91381D8-8F96-4337-B77B-709E7A8224C4}" dt="2022-11-14T03:36:54.812" v="884"/>
          <ac:inkMkLst>
            <pc:docMk/>
            <pc:sldMk cId="2496104503" sldId="294"/>
            <ac:inkMk id="53" creationId="{2A4346FF-0BB6-E475-E58F-4192833AD243}"/>
          </ac:inkMkLst>
        </pc:inkChg>
        <pc:inkChg chg="add del">
          <ac:chgData name="Tim Cook" userId="d1c7cfb340f2c7ab" providerId="LiveId" clId="{F91381D8-8F96-4337-B77B-709E7A8224C4}" dt="2022-11-14T03:36:54.812" v="883"/>
          <ac:inkMkLst>
            <pc:docMk/>
            <pc:sldMk cId="2496104503" sldId="294"/>
            <ac:inkMk id="54" creationId="{F76E8AAE-79E4-7DA2-56BA-9AF93338376D}"/>
          </ac:inkMkLst>
        </pc:inkChg>
        <pc:inkChg chg="add del mod">
          <ac:chgData name="Tim Cook" userId="d1c7cfb340f2c7ab" providerId="LiveId" clId="{F91381D8-8F96-4337-B77B-709E7A8224C4}" dt="2022-11-14T03:36:54.812" v="888"/>
          <ac:inkMkLst>
            <pc:docMk/>
            <pc:sldMk cId="2496104503" sldId="294"/>
            <ac:inkMk id="55" creationId="{4A08EC94-C7B6-141B-F74F-B6CBE7C8BA2D}"/>
          </ac:inkMkLst>
        </pc:inkChg>
        <pc:inkChg chg="add del mod">
          <ac:chgData name="Tim Cook" userId="d1c7cfb340f2c7ab" providerId="LiveId" clId="{F91381D8-8F96-4337-B77B-709E7A8224C4}" dt="2022-11-14T03:36:54.812" v="886"/>
          <ac:inkMkLst>
            <pc:docMk/>
            <pc:sldMk cId="2496104503" sldId="294"/>
            <ac:inkMk id="56" creationId="{845DEE49-4FA9-2A8A-1EA2-3753309B0A43}"/>
          </ac:inkMkLst>
        </pc:inkChg>
        <pc:inkChg chg="add del">
          <ac:chgData name="Tim Cook" userId="d1c7cfb340f2c7ab" providerId="LiveId" clId="{F91381D8-8F96-4337-B77B-709E7A8224C4}" dt="2022-11-14T03:36:54.812" v="881"/>
          <ac:inkMkLst>
            <pc:docMk/>
            <pc:sldMk cId="2496104503" sldId="294"/>
            <ac:inkMk id="57" creationId="{7F48D311-1DE3-445C-94FF-C164CD7A38AF}"/>
          </ac:inkMkLst>
        </pc:inkChg>
        <pc:inkChg chg="add del mod">
          <ac:chgData name="Tim Cook" userId="d1c7cfb340f2c7ab" providerId="LiveId" clId="{F91381D8-8F96-4337-B77B-709E7A8224C4}" dt="2022-11-14T03:36:54.812" v="885"/>
          <ac:inkMkLst>
            <pc:docMk/>
            <pc:sldMk cId="2496104503" sldId="294"/>
            <ac:inkMk id="58" creationId="{4A3BABCD-B689-B2F3-B067-6BD7167AD57A}"/>
          </ac:inkMkLst>
        </pc:inkChg>
        <pc:inkChg chg="add del mod">
          <ac:chgData name="Tim Cook" userId="d1c7cfb340f2c7ab" providerId="LiveId" clId="{F91381D8-8F96-4337-B77B-709E7A8224C4}" dt="2022-11-14T03:36:50.243" v="880"/>
          <ac:inkMkLst>
            <pc:docMk/>
            <pc:sldMk cId="2496104503" sldId="294"/>
            <ac:inkMk id="60" creationId="{874BF15C-C361-F0D6-6AFF-632B58B0B8EB}"/>
          </ac:inkMkLst>
        </pc:inkChg>
        <pc:inkChg chg="add del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2" creationId="{36F7CF5B-C617-C5D0-8A72-A7239B7EABA1}"/>
          </ac:inkMkLst>
        </pc:inkChg>
        <pc:inkChg chg="add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3" creationId="{0BCA1BC6-66DD-8276-55E0-F00D7E34622C}"/>
          </ac:inkMkLst>
        </pc:inkChg>
        <pc:inkChg chg="add del mod">
          <ac:chgData name="Tim Cook" userId="d1c7cfb340f2c7ab" providerId="LiveId" clId="{F91381D8-8F96-4337-B77B-709E7A8224C4}" dt="2022-11-14T03:37:05.250" v="897"/>
          <ac:inkMkLst>
            <pc:docMk/>
            <pc:sldMk cId="2496104503" sldId="294"/>
            <ac:inkMk id="65" creationId="{ABDB3728-D979-6856-6A5E-3EA4A19BBA05}"/>
          </ac:inkMkLst>
        </pc:inkChg>
        <pc:inkChg chg="add del mod">
          <ac:chgData name="Tim Cook" userId="d1c7cfb340f2c7ab" providerId="LiveId" clId="{F91381D8-8F96-4337-B77B-709E7A8224C4}" dt="2022-11-14T03:37:05.250" v="898"/>
          <ac:inkMkLst>
            <pc:docMk/>
            <pc:sldMk cId="2496104503" sldId="294"/>
            <ac:inkMk id="66" creationId="{15FE1107-AE06-46FA-9FEC-948E45D39502}"/>
          </ac:inkMkLst>
        </pc:inkChg>
        <pc:inkChg chg="add del mod">
          <ac:chgData name="Tim Cook" userId="d1c7cfb340f2c7ab" providerId="LiveId" clId="{F91381D8-8F96-4337-B77B-709E7A8224C4}" dt="2022-11-14T03:37:05.250" v="896"/>
          <ac:inkMkLst>
            <pc:docMk/>
            <pc:sldMk cId="2496104503" sldId="294"/>
            <ac:inkMk id="67" creationId="{5EDFCD92-6304-6338-D0C2-308FE3475D44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69" creationId="{B122545E-203A-ADDE-1B5C-53D4A926D4E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0" creationId="{567B3F42-4277-C63E-4CBA-CAFE3976340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1" creationId="{2094AAC3-934C-53D0-4B19-6B0BB334D08C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3" creationId="{E52F6D9C-B342-2858-18C5-EEA36E98BA13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4" creationId="{D5774655-B3A0-B6E8-BEE6-2329D476D28F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5" creationId="{EBFB02C1-EFA8-4FD9-CD4F-1FCAA8A6E3A6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6" creationId="{B700A15D-E7D0-CBEA-357B-0CA9CAB7BB74}"/>
          </ac:inkMkLst>
        </pc:inkChg>
        <pc:inkChg chg="add">
          <ac:chgData name="Tim Cook" userId="d1c7cfb340f2c7ab" providerId="LiveId" clId="{F91381D8-8F96-4337-B77B-709E7A8224C4}" dt="2022-11-14T03:37:18.758" v="909" actId="9405"/>
          <ac:inkMkLst>
            <pc:docMk/>
            <pc:sldMk cId="2496104503" sldId="294"/>
            <ac:inkMk id="78" creationId="{552E22F6-CD37-DF1B-C69F-36C6F25D4101}"/>
          </ac:inkMkLst>
        </pc:inkChg>
        <pc:inkChg chg="add">
          <ac:chgData name="Tim Cook" userId="d1c7cfb340f2c7ab" providerId="LiveId" clId="{F91381D8-8F96-4337-B77B-709E7A8224C4}" dt="2022-11-14T03:37:19.186" v="910" actId="9405"/>
          <ac:inkMkLst>
            <pc:docMk/>
            <pc:sldMk cId="2496104503" sldId="294"/>
            <ac:inkMk id="79" creationId="{8B6A5F9A-B9A9-983E-33D9-D502D06921A7}"/>
          </ac:inkMkLst>
        </pc:inkChg>
        <pc:inkChg chg="add">
          <ac:chgData name="Tim Cook" userId="d1c7cfb340f2c7ab" providerId="LiveId" clId="{F91381D8-8F96-4337-B77B-709E7A8224C4}" dt="2022-11-14T03:37:20.077" v="911" actId="9405"/>
          <ac:inkMkLst>
            <pc:docMk/>
            <pc:sldMk cId="2496104503" sldId="294"/>
            <ac:inkMk id="80" creationId="{BFF3D39D-616C-A7E4-8892-6BE3BED58648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1" creationId="{28E51AF1-1EEC-FE87-2D93-D15381909EEA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2" creationId="{E981B2C0-C9A8-1623-2B7C-D6BCEC46C841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3" creationId="{3C236AFF-0440-1CD1-B5CF-2AF481E5938C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4" creationId="{8C36EFE5-5212-78B9-C89E-2DD16761763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7" creationId="{28F92EF8-25C1-1B50-45A0-2C457153E4C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8" creationId="{48B0D00C-6A53-5E93-E20F-F2A5DB8185AD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9" creationId="{91FD7A1A-F983-7C7D-0B7B-48499959133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0" creationId="{7F1A4B55-DA68-91C0-4C31-74D1C8616A9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1" creationId="{8F1C26E7-B377-A898-DF05-32F2FA1E5304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2" creationId="{A2DE0BBA-E3AF-EE47-3BB8-F94748753923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3" creationId="{346D23C0-9DDB-621D-2B99-3AE54E34E5C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4" creationId="{41FE55F4-4642-CBD7-C651-68440C73496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6" creationId="{ED61A075-CA15-DDD5-6F60-3EEDA834EAC7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8" creationId="{600778B2-3AEE-C0E9-1216-5107817CC675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9" creationId="{73A4CADD-2C96-62EF-63AF-ABBC30D063E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0" creationId="{E12C0BA7-AF9D-7782-7E0E-2D4216A8B8B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1" creationId="{A6DEB76F-C717-047C-ABDD-8337F6E0A3C0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2" creationId="{0C9ED329-4EC3-A0FF-0C80-173195E6948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3" creationId="{BD181C25-EE40-837D-442F-CD0F287DC5B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4" creationId="{1721A219-DF12-D898-AA85-B7D87A7E84A8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5" creationId="{145D519E-76EF-E1DD-84CE-21DC7128D99B}"/>
          </ac:inkMkLst>
        </pc:inkChg>
        <pc:inkChg chg="add del">
          <ac:chgData name="Tim Cook" userId="d1c7cfb340f2c7ab" providerId="LiveId" clId="{F91381D8-8F96-4337-B77B-709E7A8224C4}" dt="2022-11-14T03:37:47.829" v="938"/>
          <ac:inkMkLst>
            <pc:docMk/>
            <pc:sldMk cId="2496104503" sldId="294"/>
            <ac:inkMk id="107" creationId="{272D228E-E27D-EB05-B79B-F8D956BA0C78}"/>
          </ac:inkMkLst>
        </pc:inkChg>
        <pc:inkChg chg="add del mod">
          <ac:chgData name="Tim Cook" userId="d1c7cfb340f2c7ab" providerId="LiveId" clId="{F91381D8-8F96-4337-B77B-709E7A8224C4}" dt="2022-11-14T03:37:55.699" v="947"/>
          <ac:inkMkLst>
            <pc:docMk/>
            <pc:sldMk cId="2496104503" sldId="294"/>
            <ac:inkMk id="108" creationId="{80C21957-2DFA-FACC-4FF7-E62A6A44EBE9}"/>
          </ac:inkMkLst>
        </pc:inkChg>
        <pc:inkChg chg="add del mod">
          <ac:chgData name="Tim Cook" userId="d1c7cfb340f2c7ab" providerId="LiveId" clId="{F91381D8-8F96-4337-B77B-709E7A8224C4}" dt="2022-11-14T03:37:55.699" v="944"/>
          <ac:inkMkLst>
            <pc:docMk/>
            <pc:sldMk cId="2496104503" sldId="294"/>
            <ac:inkMk id="109" creationId="{A6D8C571-B5FB-551A-EAF0-B9B0B2C48531}"/>
          </ac:inkMkLst>
        </pc:inkChg>
        <pc:inkChg chg="add del mod">
          <ac:chgData name="Tim Cook" userId="d1c7cfb340f2c7ab" providerId="LiveId" clId="{F91381D8-8F96-4337-B77B-709E7A8224C4}" dt="2022-11-14T03:37:55.699" v="945"/>
          <ac:inkMkLst>
            <pc:docMk/>
            <pc:sldMk cId="2496104503" sldId="294"/>
            <ac:inkMk id="110" creationId="{8F806AAE-D756-6CD1-E7BE-AA3E3F2E7850}"/>
          </ac:inkMkLst>
        </pc:inkChg>
        <pc:inkChg chg="add del mod">
          <ac:chgData name="Tim Cook" userId="d1c7cfb340f2c7ab" providerId="LiveId" clId="{F91381D8-8F96-4337-B77B-709E7A8224C4}" dt="2022-11-14T03:37:55.699" v="946"/>
          <ac:inkMkLst>
            <pc:docMk/>
            <pc:sldMk cId="2496104503" sldId="294"/>
            <ac:inkMk id="111" creationId="{8C6B4B97-73BE-320F-D342-77958B3D8A0A}"/>
          </ac:inkMkLst>
        </pc:inkChg>
        <pc:inkChg chg="add del mod">
          <ac:chgData name="Tim Cook" userId="d1c7cfb340f2c7ab" providerId="LiveId" clId="{F91381D8-8F96-4337-B77B-709E7A8224C4}" dt="2022-11-14T03:38:06.967" v="964"/>
          <ac:inkMkLst>
            <pc:docMk/>
            <pc:sldMk cId="2496104503" sldId="294"/>
            <ac:inkMk id="113" creationId="{87ADABAE-A147-9FFE-434D-1DCC07C71E0E}"/>
          </ac:inkMkLst>
        </pc:inkChg>
        <pc:inkChg chg="add del mod">
          <ac:chgData name="Tim Cook" userId="d1c7cfb340f2c7ab" providerId="LiveId" clId="{F91381D8-8F96-4337-B77B-709E7A8224C4}" dt="2022-11-14T03:38:05.781" v="960"/>
          <ac:inkMkLst>
            <pc:docMk/>
            <pc:sldMk cId="2496104503" sldId="294"/>
            <ac:inkMk id="114" creationId="{F85A1D3A-5E4F-346D-A614-CA059C495350}"/>
          </ac:inkMkLst>
        </pc:inkChg>
        <pc:inkChg chg="add del mod">
          <ac:chgData name="Tim Cook" userId="d1c7cfb340f2c7ab" providerId="LiveId" clId="{F91381D8-8F96-4337-B77B-709E7A8224C4}" dt="2022-11-14T03:38:06.967" v="967"/>
          <ac:inkMkLst>
            <pc:docMk/>
            <pc:sldMk cId="2496104503" sldId="294"/>
            <ac:inkMk id="115" creationId="{DE7B917E-1748-AF8D-4924-7E379BFEED7A}"/>
          </ac:inkMkLst>
        </pc:inkChg>
        <pc:inkChg chg="add del mod">
          <ac:chgData name="Tim Cook" userId="d1c7cfb340f2c7ab" providerId="LiveId" clId="{F91381D8-8F96-4337-B77B-709E7A8224C4}" dt="2022-11-14T03:38:06.967" v="963"/>
          <ac:inkMkLst>
            <pc:docMk/>
            <pc:sldMk cId="2496104503" sldId="294"/>
            <ac:inkMk id="116" creationId="{7226C25B-7343-920E-8635-E50663BB57C4}"/>
          </ac:inkMkLst>
        </pc:inkChg>
        <pc:inkChg chg="add del mod">
          <ac:chgData name="Tim Cook" userId="d1c7cfb340f2c7ab" providerId="LiveId" clId="{F91381D8-8F96-4337-B77B-709E7A8224C4}" dt="2022-11-14T03:38:06.967" v="965"/>
          <ac:inkMkLst>
            <pc:docMk/>
            <pc:sldMk cId="2496104503" sldId="294"/>
            <ac:inkMk id="117" creationId="{BF6632C5-165C-D6A9-302B-217DED188C5E}"/>
          </ac:inkMkLst>
        </pc:inkChg>
        <pc:inkChg chg="add del mod">
          <ac:chgData name="Tim Cook" userId="d1c7cfb340f2c7ab" providerId="LiveId" clId="{F91381D8-8F96-4337-B77B-709E7A8224C4}" dt="2022-11-14T03:38:05.781" v="961"/>
          <ac:inkMkLst>
            <pc:docMk/>
            <pc:sldMk cId="2496104503" sldId="294"/>
            <ac:inkMk id="118" creationId="{C0871A34-3296-B964-CEE3-3BCE4B39AB75}"/>
          </ac:inkMkLst>
        </pc:inkChg>
        <pc:inkChg chg="add del mod">
          <ac:chgData name="Tim Cook" userId="d1c7cfb340f2c7ab" providerId="LiveId" clId="{F91381D8-8F96-4337-B77B-709E7A8224C4}" dt="2022-11-14T03:38:06.967" v="966"/>
          <ac:inkMkLst>
            <pc:docMk/>
            <pc:sldMk cId="2496104503" sldId="294"/>
            <ac:inkMk id="119" creationId="{C2A22505-8C8A-AE5C-8D5F-FA5DA2CC8D3B}"/>
          </ac:inkMkLst>
        </pc:inkChg>
        <pc:inkChg chg="add del mod">
          <ac:chgData name="Tim Cook" userId="d1c7cfb340f2c7ab" providerId="LiveId" clId="{F91381D8-8F96-4337-B77B-709E7A8224C4}" dt="2022-11-14T03:38:05.781" v="959"/>
          <ac:inkMkLst>
            <pc:docMk/>
            <pc:sldMk cId="2496104503" sldId="294"/>
            <ac:inkMk id="121" creationId="{67B2CA2B-EC80-096C-F505-82BFCC19A3C2}"/>
          </ac:inkMkLst>
        </pc:inkChg>
        <pc:inkChg chg="add del mod">
          <ac:chgData name="Tim Cook" userId="d1c7cfb340f2c7ab" providerId="LiveId" clId="{F91381D8-8F96-4337-B77B-709E7A8224C4}" dt="2022-11-14T03:38:05.781" v="962"/>
          <ac:inkMkLst>
            <pc:docMk/>
            <pc:sldMk cId="2496104503" sldId="294"/>
            <ac:inkMk id="122" creationId="{D315C645-15AA-FF75-7919-0FED498FB0E7}"/>
          </ac:inkMkLst>
        </pc:inkChg>
        <pc:inkChg chg="add del mod">
          <ac:chgData name="Tim Cook" userId="d1c7cfb340f2c7ab" providerId="LiveId" clId="{F91381D8-8F96-4337-B77B-709E7A8224C4}" dt="2022-11-14T03:39:04.681" v="974"/>
          <ac:inkMkLst>
            <pc:docMk/>
            <pc:sldMk cId="2496104503" sldId="294"/>
            <ac:inkMk id="124" creationId="{A2EF6C5F-EFBF-0E26-E0AB-9C2C7560C358}"/>
          </ac:inkMkLst>
        </pc:inkChg>
        <pc:inkChg chg="add del mod">
          <ac:chgData name="Tim Cook" userId="d1c7cfb340f2c7ab" providerId="LiveId" clId="{F91381D8-8F96-4337-B77B-709E7A8224C4}" dt="2022-11-14T03:39:04.681" v="973"/>
          <ac:inkMkLst>
            <pc:docMk/>
            <pc:sldMk cId="2496104503" sldId="294"/>
            <ac:inkMk id="125" creationId="{F03D21FC-2EBE-3B12-DDAC-740EBB846590}"/>
          </ac:inkMkLst>
        </pc:inkChg>
        <pc:inkChg chg="add del mod">
          <ac:chgData name="Tim Cook" userId="d1c7cfb340f2c7ab" providerId="LiveId" clId="{F91381D8-8F96-4337-B77B-709E7A8224C4}" dt="2022-11-14T03:39:04.665" v="972"/>
          <ac:inkMkLst>
            <pc:docMk/>
            <pc:sldMk cId="2496104503" sldId="294"/>
            <ac:inkMk id="126" creationId="{57345956-C09E-E62A-2CA0-A1D0E304791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8" creationId="{6044E3BC-1DDE-6C9B-F096-C39D39F40BC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9" creationId="{AD78047D-255B-CABB-8914-DB1ADBEA593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0" creationId="{90070253-F986-5656-6F73-AA639176713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2" creationId="{8F9E6D0A-968D-1859-8B98-732480162138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3" creationId="{764818F4-FE15-42C7-C6D8-9CB0E0A224C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4" creationId="{F7D68CD6-D6FE-BFCC-751C-825691CFD492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6" creationId="{27E21666-42E8-CE40-383E-76FC1FA5308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7" creationId="{25E1DC73-13BE-C820-AE9F-291FB784780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9" creationId="{AA7DD72A-F9D9-B42E-7E67-E0810EA05BFA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0" creationId="{96E8A75E-C211-8EE5-92FA-B64C23E62EDD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1" creationId="{F52F8458-1393-77B7-89DD-13ECE084479B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2" creationId="{4BA83B9E-ED8A-AE85-5F91-3D7454243C6E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3" creationId="{F767CFF1-5C41-B602-A67F-56A2530CEF73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4" creationId="{EAB7DE49-D970-E6CE-3DA6-7D409A8B86FC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5" creationId="{3DA5FA8B-D8F2-D91A-63AD-813125E7964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6" creationId="{73842AB8-4515-5BFC-8521-8ACC2818D4DE}"/>
          </ac:inkMkLst>
        </pc:inkChg>
        <pc:inkChg chg="add del">
          <ac:chgData name="Tim Cook" userId="d1c7cfb340f2c7ab" providerId="LiveId" clId="{F91381D8-8F96-4337-B77B-709E7A8224C4}" dt="2022-11-14T03:39:31.604" v="997"/>
          <ac:inkMkLst>
            <pc:docMk/>
            <pc:sldMk cId="2496104503" sldId="294"/>
            <ac:inkMk id="149" creationId="{FF9D0946-1053-3F81-F664-8D966C30504E}"/>
          </ac:inkMkLst>
        </pc:inkChg>
        <pc:inkChg chg="add">
          <ac:chgData name="Tim Cook" userId="d1c7cfb340f2c7ab" providerId="LiveId" clId="{F91381D8-8F96-4337-B77B-709E7A8224C4}" dt="2022-11-14T03:39:36.638" v="998" actId="9405"/>
          <ac:inkMkLst>
            <pc:docMk/>
            <pc:sldMk cId="2496104503" sldId="294"/>
            <ac:inkMk id="150" creationId="{ACE099C4-3FF1-8E87-6094-84C4A5F13680}"/>
          </ac:inkMkLst>
        </pc:inkChg>
        <pc:inkChg chg="add del mod">
          <ac:chgData name="Tim Cook" userId="d1c7cfb340f2c7ab" providerId="LiveId" clId="{F91381D8-8F96-4337-B77B-709E7A8224C4}" dt="2022-11-14T03:43:18.683" v="1186"/>
          <ac:inkMkLst>
            <pc:docMk/>
            <pc:sldMk cId="2496104503" sldId="294"/>
            <ac:inkMk id="151" creationId="{D21FA2D4-E9E0-837C-AC68-2EE0B1F31055}"/>
          </ac:inkMkLst>
        </pc:inkChg>
        <pc:inkChg chg="add del mod">
          <ac:chgData name="Tim Cook" userId="d1c7cfb340f2c7ab" providerId="LiveId" clId="{F91381D8-8F96-4337-B77B-709E7A8224C4}" dt="2022-11-14T03:43:18.683" v="1185"/>
          <ac:inkMkLst>
            <pc:docMk/>
            <pc:sldMk cId="2496104503" sldId="294"/>
            <ac:inkMk id="152" creationId="{A3F596E9-30B0-4551-B275-115D4AD7F552}"/>
          </ac:inkMkLst>
        </pc:inkChg>
        <pc:inkChg chg="add del mod">
          <ac:chgData name="Tim Cook" userId="d1c7cfb340f2c7ab" providerId="LiveId" clId="{F91381D8-8F96-4337-B77B-709E7A8224C4}" dt="2022-11-14T03:43:18.919" v="1188"/>
          <ac:inkMkLst>
            <pc:docMk/>
            <pc:sldMk cId="2496104503" sldId="294"/>
            <ac:inkMk id="153" creationId="{E1B2802F-C137-0AE3-AB05-65BA569E172C}"/>
          </ac:inkMkLst>
        </pc:inkChg>
        <pc:inkChg chg="add del mod">
          <ac:chgData name="Tim Cook" userId="d1c7cfb340f2c7ab" providerId="LiveId" clId="{F91381D8-8F96-4337-B77B-709E7A8224C4}" dt="2022-11-14T03:43:19.231" v="1190"/>
          <ac:inkMkLst>
            <pc:docMk/>
            <pc:sldMk cId="2496104503" sldId="294"/>
            <ac:inkMk id="154" creationId="{E89CAF85-A069-DF33-1097-D587514DF8EB}"/>
          </ac:inkMkLst>
        </pc:inkChg>
        <pc:inkChg chg="add del mod">
          <ac:chgData name="Tim Cook" userId="d1c7cfb340f2c7ab" providerId="LiveId" clId="{F91381D8-8F96-4337-B77B-709E7A8224C4}" dt="2022-11-14T03:43:18.919" v="1189"/>
          <ac:inkMkLst>
            <pc:docMk/>
            <pc:sldMk cId="2496104503" sldId="294"/>
            <ac:inkMk id="155" creationId="{8FEFC9E3-019B-0149-1884-0BA502047EA1}"/>
          </ac:inkMkLst>
        </pc:inkChg>
        <pc:inkChg chg="add del mod">
          <ac:chgData name="Tim Cook" userId="d1c7cfb340f2c7ab" providerId="LiveId" clId="{F91381D8-8F96-4337-B77B-709E7A8224C4}" dt="2022-11-14T03:43:18.683" v="1187"/>
          <ac:inkMkLst>
            <pc:docMk/>
            <pc:sldMk cId="2496104503" sldId="294"/>
            <ac:inkMk id="156" creationId="{D6E747B5-6C10-DF1F-3FD0-D22026301C33}"/>
          </ac:inkMkLst>
        </pc:inkChg>
        <pc:inkChg chg="add del mod">
          <ac:chgData name="Tim Cook" userId="d1c7cfb340f2c7ab" providerId="LiveId" clId="{F91381D8-8F96-4337-B77B-709E7A8224C4}" dt="2022-11-14T03:43:19.639" v="1191"/>
          <ac:inkMkLst>
            <pc:docMk/>
            <pc:sldMk cId="2496104503" sldId="294"/>
            <ac:inkMk id="157" creationId="{A37A1BF4-138B-1EF2-734B-316FD9C74A1B}"/>
          </ac:inkMkLst>
        </pc:inkChg>
        <pc:inkChg chg="add del mod">
          <ac:chgData name="Tim Cook" userId="d1c7cfb340f2c7ab" providerId="LiveId" clId="{F91381D8-8F96-4337-B77B-709E7A8224C4}" dt="2022-11-14T03:43:26.401" v="1202"/>
          <ac:inkMkLst>
            <pc:docMk/>
            <pc:sldMk cId="2496104503" sldId="294"/>
            <ac:inkMk id="159" creationId="{92279B52-A19A-2D38-0EEC-1792DF939067}"/>
          </ac:inkMkLst>
        </pc:inkChg>
        <pc:inkChg chg="add del mod">
          <ac:chgData name="Tim Cook" userId="d1c7cfb340f2c7ab" providerId="LiveId" clId="{F91381D8-8F96-4337-B77B-709E7A8224C4}" dt="2022-11-14T03:43:25.408" v="1201"/>
          <ac:inkMkLst>
            <pc:docMk/>
            <pc:sldMk cId="2496104503" sldId="294"/>
            <ac:inkMk id="160" creationId="{E6E74DD8-CC93-D51B-44BE-5B8E1115CF16}"/>
          </ac:inkMkLst>
        </pc:inkChg>
        <pc:inkChg chg="add del mod">
          <ac:chgData name="Tim Cook" userId="d1c7cfb340f2c7ab" providerId="LiveId" clId="{F91381D8-8F96-4337-B77B-709E7A8224C4}" dt="2022-11-14T03:43:25.408" v="1200"/>
          <ac:inkMkLst>
            <pc:docMk/>
            <pc:sldMk cId="2496104503" sldId="294"/>
            <ac:inkMk id="161" creationId="{115C84B5-DB3C-A61C-4D5E-DAC4225408E7}"/>
          </ac:inkMkLst>
        </pc:inkChg>
        <pc:inkChg chg="add del mod">
          <ac:chgData name="Tim Cook" userId="d1c7cfb340f2c7ab" providerId="LiveId" clId="{F91381D8-8F96-4337-B77B-709E7A8224C4}" dt="2022-11-14T03:43:26.401" v="1205"/>
          <ac:inkMkLst>
            <pc:docMk/>
            <pc:sldMk cId="2496104503" sldId="294"/>
            <ac:inkMk id="162" creationId="{BB06C303-C786-6DB9-4241-A487CBBD2CB3}"/>
          </ac:inkMkLst>
        </pc:inkChg>
        <pc:inkChg chg="add del mod">
          <ac:chgData name="Tim Cook" userId="d1c7cfb340f2c7ab" providerId="LiveId" clId="{F91381D8-8F96-4337-B77B-709E7A8224C4}" dt="2022-11-14T03:43:26.401" v="1204"/>
          <ac:inkMkLst>
            <pc:docMk/>
            <pc:sldMk cId="2496104503" sldId="294"/>
            <ac:inkMk id="163" creationId="{6C52FD04-B337-D646-EAE5-EAAC73A5CDE0}"/>
          </ac:inkMkLst>
        </pc:inkChg>
        <pc:inkChg chg="add del mod">
          <ac:chgData name="Tim Cook" userId="d1c7cfb340f2c7ab" providerId="LiveId" clId="{F91381D8-8F96-4337-B77B-709E7A8224C4}" dt="2022-11-14T03:43:26.401" v="1203"/>
          <ac:inkMkLst>
            <pc:docMk/>
            <pc:sldMk cId="2496104503" sldId="294"/>
            <ac:inkMk id="164" creationId="{E56B4672-0D21-EDB6-6D32-F36F761EDFBF}"/>
          </ac:inkMkLst>
        </pc:inkChg>
        <pc:inkChg chg="add del mod">
          <ac:chgData name="Tim Cook" userId="d1c7cfb340f2c7ab" providerId="LiveId" clId="{F91381D8-8F96-4337-B77B-709E7A8224C4}" dt="2022-11-14T03:43:26.401" v="1206"/>
          <ac:inkMkLst>
            <pc:docMk/>
            <pc:sldMk cId="2496104503" sldId="294"/>
            <ac:inkMk id="165" creationId="{C40221C1-0EB2-6FCC-F60D-7598BC66E347}"/>
          </ac:inkMkLst>
        </pc:inkChg>
        <pc:inkChg chg="add del mod">
          <ac:chgData name="Tim Cook" userId="d1c7cfb340f2c7ab" providerId="LiveId" clId="{F91381D8-8F96-4337-B77B-709E7A8224C4}" dt="2022-11-14T03:43:45.586" v="1247"/>
          <ac:inkMkLst>
            <pc:docMk/>
            <pc:sldMk cId="2496104503" sldId="294"/>
            <ac:inkMk id="167" creationId="{9FA73D9F-ABA5-29B8-41D5-66E4667D2FBB}"/>
          </ac:inkMkLst>
        </pc:inkChg>
        <pc:inkChg chg="add del mod">
          <ac:chgData name="Tim Cook" userId="d1c7cfb340f2c7ab" providerId="LiveId" clId="{F91381D8-8F96-4337-B77B-709E7A8224C4}" dt="2022-11-14T03:43:45.586" v="1240"/>
          <ac:inkMkLst>
            <pc:docMk/>
            <pc:sldMk cId="2496104503" sldId="294"/>
            <ac:inkMk id="168" creationId="{BA4584BB-563C-AAEE-31D5-5C49A7BB4479}"/>
          </ac:inkMkLst>
        </pc:inkChg>
        <pc:inkChg chg="add del mod">
          <ac:chgData name="Tim Cook" userId="d1c7cfb340f2c7ab" providerId="LiveId" clId="{F91381D8-8F96-4337-B77B-709E7A8224C4}" dt="2022-11-14T03:43:44.101" v="1233"/>
          <ac:inkMkLst>
            <pc:docMk/>
            <pc:sldMk cId="2496104503" sldId="294"/>
            <ac:inkMk id="169" creationId="{E2D0CC8C-2849-EC2F-46DA-3988791BEF2F}"/>
          </ac:inkMkLst>
        </pc:inkChg>
        <pc:inkChg chg="add del mod">
          <ac:chgData name="Tim Cook" userId="d1c7cfb340f2c7ab" providerId="LiveId" clId="{F91381D8-8F96-4337-B77B-709E7A8224C4}" dt="2022-11-14T03:43:45.586" v="1246"/>
          <ac:inkMkLst>
            <pc:docMk/>
            <pc:sldMk cId="2496104503" sldId="294"/>
            <ac:inkMk id="171" creationId="{4ADFA280-903B-73D7-7754-221205D4E54B}"/>
          </ac:inkMkLst>
        </pc:inkChg>
        <pc:inkChg chg="add del mod">
          <ac:chgData name="Tim Cook" userId="d1c7cfb340f2c7ab" providerId="LiveId" clId="{F91381D8-8F96-4337-B77B-709E7A8224C4}" dt="2022-11-14T03:43:45.586" v="1245"/>
          <ac:inkMkLst>
            <pc:docMk/>
            <pc:sldMk cId="2496104503" sldId="294"/>
            <ac:inkMk id="172" creationId="{1C94DA5B-EB83-E3DF-1FBB-E7AA4C38B877}"/>
          </ac:inkMkLst>
        </pc:inkChg>
        <pc:inkChg chg="add del mod">
          <ac:chgData name="Tim Cook" userId="d1c7cfb340f2c7ab" providerId="LiveId" clId="{F91381D8-8F96-4337-B77B-709E7A8224C4}" dt="2022-11-14T03:43:45.586" v="1243"/>
          <ac:inkMkLst>
            <pc:docMk/>
            <pc:sldMk cId="2496104503" sldId="294"/>
            <ac:inkMk id="173" creationId="{306463E9-3385-4A84-1B9F-06010B6CFD15}"/>
          </ac:inkMkLst>
        </pc:inkChg>
        <pc:inkChg chg="add del mod">
          <ac:chgData name="Tim Cook" userId="d1c7cfb340f2c7ab" providerId="LiveId" clId="{F91381D8-8F96-4337-B77B-709E7A8224C4}" dt="2022-11-14T03:43:45.586" v="1234"/>
          <ac:inkMkLst>
            <pc:docMk/>
            <pc:sldMk cId="2496104503" sldId="294"/>
            <ac:inkMk id="174" creationId="{486BD06F-4AEE-3966-F97A-890EBD1D5EAB}"/>
          </ac:inkMkLst>
        </pc:inkChg>
        <pc:inkChg chg="add del">
          <ac:chgData name="Tim Cook" userId="d1c7cfb340f2c7ab" providerId="LiveId" clId="{F91381D8-8F96-4337-B77B-709E7A8224C4}" dt="2022-11-14T03:43:36.742" v="1221"/>
          <ac:inkMkLst>
            <pc:docMk/>
            <pc:sldMk cId="2496104503" sldId="294"/>
            <ac:inkMk id="176" creationId="{A905FAB9-92EB-C368-C311-D4ABFFA46F98}"/>
          </ac:inkMkLst>
        </pc:inkChg>
        <pc:inkChg chg="add del">
          <ac:chgData name="Tim Cook" userId="d1c7cfb340f2c7ab" providerId="LiveId" clId="{F91381D8-8F96-4337-B77B-709E7A8224C4}" dt="2022-11-14T03:43:37.674" v="1222"/>
          <ac:inkMkLst>
            <pc:docMk/>
            <pc:sldMk cId="2496104503" sldId="294"/>
            <ac:inkMk id="177" creationId="{689480F5-86E1-C73A-F98C-8A13F6D03AFB}"/>
          </ac:inkMkLst>
        </pc:inkChg>
        <pc:inkChg chg="add del">
          <ac:chgData name="Tim Cook" userId="d1c7cfb340f2c7ab" providerId="LiveId" clId="{F91381D8-8F96-4337-B77B-709E7A8224C4}" dt="2022-11-14T03:43:36.742" v="1220"/>
          <ac:inkMkLst>
            <pc:docMk/>
            <pc:sldMk cId="2496104503" sldId="294"/>
            <ac:inkMk id="178" creationId="{6D4CA7B8-CDA1-B3A6-75ED-F838E5B756FF}"/>
          </ac:inkMkLst>
        </pc:inkChg>
        <pc:inkChg chg="add del">
          <ac:chgData name="Tim Cook" userId="d1c7cfb340f2c7ab" providerId="LiveId" clId="{F91381D8-8F96-4337-B77B-709E7A8224C4}" dt="2022-11-14T03:43:37.674" v="1223"/>
          <ac:inkMkLst>
            <pc:docMk/>
            <pc:sldMk cId="2496104503" sldId="294"/>
            <ac:inkMk id="179" creationId="{CE8675E0-1FBE-6371-9B39-6360D1F4C235}"/>
          </ac:inkMkLst>
        </pc:inkChg>
        <pc:inkChg chg="add del mod">
          <ac:chgData name="Tim Cook" userId="d1c7cfb340f2c7ab" providerId="LiveId" clId="{F91381D8-8F96-4337-B77B-709E7A8224C4}" dt="2022-11-14T03:43:45.586" v="1239"/>
          <ac:inkMkLst>
            <pc:docMk/>
            <pc:sldMk cId="2496104503" sldId="294"/>
            <ac:inkMk id="180" creationId="{4CFEA5B5-458B-BD9C-03B8-516C0837EDA8}"/>
          </ac:inkMkLst>
        </pc:inkChg>
        <pc:inkChg chg="add del mod">
          <ac:chgData name="Tim Cook" userId="d1c7cfb340f2c7ab" providerId="LiveId" clId="{F91381D8-8F96-4337-B77B-709E7A8224C4}" dt="2022-11-14T03:43:45.586" v="1236"/>
          <ac:inkMkLst>
            <pc:docMk/>
            <pc:sldMk cId="2496104503" sldId="294"/>
            <ac:inkMk id="181" creationId="{B48862D2-3280-29C2-55D9-3767572DC2D3}"/>
          </ac:inkMkLst>
        </pc:inkChg>
        <pc:inkChg chg="add del mod">
          <ac:chgData name="Tim Cook" userId="d1c7cfb340f2c7ab" providerId="LiveId" clId="{F91381D8-8F96-4337-B77B-709E7A8224C4}" dt="2022-11-14T03:43:45.586" v="1237"/>
          <ac:inkMkLst>
            <pc:docMk/>
            <pc:sldMk cId="2496104503" sldId="294"/>
            <ac:inkMk id="182" creationId="{7C4EEE88-C3A8-2FF3-0BA6-0BEDA1562DB9}"/>
          </ac:inkMkLst>
        </pc:inkChg>
        <pc:inkChg chg="add del mod">
          <ac:chgData name="Tim Cook" userId="d1c7cfb340f2c7ab" providerId="LiveId" clId="{F91381D8-8F96-4337-B77B-709E7A8224C4}" dt="2022-11-14T03:43:45.586" v="1241"/>
          <ac:inkMkLst>
            <pc:docMk/>
            <pc:sldMk cId="2496104503" sldId="294"/>
            <ac:inkMk id="183" creationId="{1DC5ACB2-6AF6-8A4D-6AB6-647F10B75F7D}"/>
          </ac:inkMkLst>
        </pc:inkChg>
        <pc:inkChg chg="add del mod">
          <ac:chgData name="Tim Cook" userId="d1c7cfb340f2c7ab" providerId="LiveId" clId="{F91381D8-8F96-4337-B77B-709E7A8224C4}" dt="2022-11-14T03:43:45.586" v="1244"/>
          <ac:inkMkLst>
            <pc:docMk/>
            <pc:sldMk cId="2496104503" sldId="294"/>
            <ac:inkMk id="184" creationId="{5B345949-0AF8-291E-EE41-35AE8A19534A}"/>
          </ac:inkMkLst>
        </pc:inkChg>
        <pc:inkChg chg="add del mod">
          <ac:chgData name="Tim Cook" userId="d1c7cfb340f2c7ab" providerId="LiveId" clId="{F91381D8-8F96-4337-B77B-709E7A8224C4}" dt="2022-11-14T03:43:45.586" v="1242"/>
          <ac:inkMkLst>
            <pc:docMk/>
            <pc:sldMk cId="2496104503" sldId="294"/>
            <ac:inkMk id="185" creationId="{E6CE5890-F23A-ECA5-7F4A-E3EF9172BF92}"/>
          </ac:inkMkLst>
        </pc:inkChg>
        <pc:inkChg chg="add del mod">
          <ac:chgData name="Tim Cook" userId="d1c7cfb340f2c7ab" providerId="LiveId" clId="{F91381D8-8F96-4337-B77B-709E7A8224C4}" dt="2022-11-14T03:43:45.586" v="1235"/>
          <ac:inkMkLst>
            <pc:docMk/>
            <pc:sldMk cId="2496104503" sldId="294"/>
            <ac:inkMk id="186" creationId="{2A7989B4-7EB4-4B6A-1349-2AB2AA32114E}"/>
          </ac:inkMkLst>
        </pc:inkChg>
        <pc:inkChg chg="add del mod">
          <ac:chgData name="Tim Cook" userId="d1c7cfb340f2c7ab" providerId="LiveId" clId="{F91381D8-8F96-4337-B77B-709E7A8224C4}" dt="2022-11-14T03:43:45.586" v="1238"/>
          <ac:inkMkLst>
            <pc:docMk/>
            <pc:sldMk cId="2496104503" sldId="294"/>
            <ac:inkMk id="187" creationId="{0C0F4E9E-731A-C4AB-9DEF-DBE47D071A53}"/>
          </ac:inkMkLst>
        </pc:inkChg>
        <pc:inkChg chg="add del">
          <ac:chgData name="Tim Cook" userId="d1c7cfb340f2c7ab" providerId="LiveId" clId="{F91381D8-8F96-4337-B77B-709E7A8224C4}" dt="2022-11-14T03:43:50.040" v="1252"/>
          <ac:inkMkLst>
            <pc:docMk/>
            <pc:sldMk cId="2496104503" sldId="294"/>
            <ac:inkMk id="189" creationId="{0E141CCB-5C35-0FC1-2BF8-A2813617AEB2}"/>
          </ac:inkMkLst>
        </pc:inkChg>
        <pc:inkChg chg="add del">
          <ac:chgData name="Tim Cook" userId="d1c7cfb340f2c7ab" providerId="LiveId" clId="{F91381D8-8F96-4337-B77B-709E7A8224C4}" dt="2022-11-14T03:43:50.040" v="1253"/>
          <ac:inkMkLst>
            <pc:docMk/>
            <pc:sldMk cId="2496104503" sldId="294"/>
            <ac:inkMk id="190" creationId="{F277A8B9-C7DC-08C6-617E-1E24D73776BB}"/>
          </ac:inkMkLst>
        </pc:inkChg>
        <pc:inkChg chg="add del">
          <ac:chgData name="Tim Cook" userId="d1c7cfb340f2c7ab" providerId="LiveId" clId="{F91381D8-8F96-4337-B77B-709E7A8224C4}" dt="2022-11-14T03:43:50.040" v="1251"/>
          <ac:inkMkLst>
            <pc:docMk/>
            <pc:sldMk cId="2496104503" sldId="294"/>
            <ac:inkMk id="191" creationId="{583D24DE-51FD-1616-A4FD-27EDF732A94A}"/>
          </ac:inkMkLst>
        </pc:inkChg>
        <pc:inkChg chg="add del mod">
          <ac:chgData name="Tim Cook" userId="d1c7cfb340f2c7ab" providerId="LiveId" clId="{F91381D8-8F96-4337-B77B-709E7A8224C4}" dt="2022-11-14T03:43:54.758" v="1257"/>
          <ac:inkMkLst>
            <pc:docMk/>
            <pc:sldMk cId="2496104503" sldId="294"/>
            <ac:inkMk id="192" creationId="{5215689D-2296-6377-D730-B1FBA0B10427}"/>
          </ac:inkMkLst>
        </pc:inkChg>
        <pc:inkChg chg="add del mod">
          <ac:chgData name="Tim Cook" userId="d1c7cfb340f2c7ab" providerId="LiveId" clId="{F91381D8-8F96-4337-B77B-709E7A8224C4}" dt="2022-11-14T03:43:55.180" v="1258"/>
          <ac:inkMkLst>
            <pc:docMk/>
            <pc:sldMk cId="2496104503" sldId="294"/>
            <ac:inkMk id="193" creationId="{59188868-138C-E048-64D8-C7ED44EC1FE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5" creationId="{F0BECA60-3DFD-3C92-0031-3AAB34F85A9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6" creationId="{9A8FF6DA-906C-0F23-18B9-1BB13EA1473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7" creationId="{65D4094A-3B05-624C-4ED5-CA857619F9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8" creationId="{1F32E455-0681-809B-DB5E-3D1518BA607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9" creationId="{6B2BD9BD-DC3E-5C85-5468-1CD3CFE11E8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0" creationId="{1FC6519B-2566-C1BB-6D64-B13FD612644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1" creationId="{D461D063-517A-C919-B655-116464DE8C5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2" creationId="{5315E6F1-59ED-1A0C-08DC-715B1B2F862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3" creationId="{13F54605-E066-EE4A-C1D9-FA0B4625B729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4" creationId="{3C5256E7-0A8B-B470-4B6F-18D8ABF517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6" creationId="{FD665442-A6FE-D348-6AA6-D18A5EA0C25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7" creationId="{20D3EF3A-7A0D-65A9-884F-79AE22AA1B0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8" creationId="{B4C0EA46-D10A-81C2-DA7A-E1380177A423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9" creationId="{493CA2A6-B1BB-E920-3852-FB1DF8F64EFB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0" creationId="{B2830770-1496-4B30-8635-50267BA6305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1" creationId="{9B3B4DAB-2C0A-CC1C-73C3-879EDA98971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2" creationId="{1519EC38-0D0C-FFC3-C6A4-C3CA9A5BD6E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3" creationId="{17CF753F-CCF6-6F32-0280-699A8867031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4" creationId="{102F8064-C020-9D18-BE9D-C210FAC9EDD5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5" creationId="{E6449F6C-66F3-85EE-9424-6F97ACC52EAC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6" creationId="{F64F5A12-8832-5C2C-EEDC-26348844F56E}"/>
          </ac:inkMkLst>
        </pc:inkChg>
        <pc:inkChg chg="add del mod">
          <ac:chgData name="Tim Cook" userId="d1c7cfb340f2c7ab" providerId="LiveId" clId="{F91381D8-8F96-4337-B77B-709E7A8224C4}" dt="2022-11-14T03:44:15.747" v="1287"/>
          <ac:inkMkLst>
            <pc:docMk/>
            <pc:sldMk cId="2496104503" sldId="294"/>
            <ac:inkMk id="220" creationId="{B1E86A60-57EC-59D8-0374-ED54DA6BEF20}"/>
          </ac:inkMkLst>
        </pc:inkChg>
        <pc:inkChg chg="add del mod">
          <ac:chgData name="Tim Cook" userId="d1c7cfb340f2c7ab" providerId="LiveId" clId="{F91381D8-8F96-4337-B77B-709E7A8224C4}" dt="2022-11-14T03:44:15.747" v="1289"/>
          <ac:inkMkLst>
            <pc:docMk/>
            <pc:sldMk cId="2496104503" sldId="294"/>
            <ac:inkMk id="221" creationId="{41BB2C07-7DA7-296B-0249-3A38EFB08095}"/>
          </ac:inkMkLst>
        </pc:inkChg>
        <pc:inkChg chg="add del mod">
          <ac:chgData name="Tim Cook" userId="d1c7cfb340f2c7ab" providerId="LiveId" clId="{F91381D8-8F96-4337-B77B-709E7A8224C4}" dt="2022-11-14T03:44:15.747" v="1288"/>
          <ac:inkMkLst>
            <pc:docMk/>
            <pc:sldMk cId="2496104503" sldId="294"/>
            <ac:inkMk id="222" creationId="{CC2D00E9-8BE6-2872-9ADE-C9F649D45083}"/>
          </ac:inkMkLst>
        </pc:inkChg>
        <pc:inkChg chg="add del mod">
          <ac:chgData name="Tim Cook" userId="d1c7cfb340f2c7ab" providerId="LiveId" clId="{F91381D8-8F96-4337-B77B-709E7A8224C4}" dt="2022-11-14T03:44:16.296" v="1290"/>
          <ac:inkMkLst>
            <pc:docMk/>
            <pc:sldMk cId="2496104503" sldId="294"/>
            <ac:inkMk id="223" creationId="{50A13948-C6C7-E388-211D-06CA2E0C2B14}"/>
          </ac:inkMkLst>
        </pc:inkChg>
        <pc:inkChg chg="add del mod">
          <ac:chgData name="Tim Cook" userId="d1c7cfb340f2c7ab" providerId="LiveId" clId="{F91381D8-8F96-4337-B77B-709E7A8224C4}" dt="2022-11-14T03:44:26.645" v="1317"/>
          <ac:inkMkLst>
            <pc:docMk/>
            <pc:sldMk cId="2496104503" sldId="294"/>
            <ac:inkMk id="225" creationId="{BE8ED632-1049-4CD3-8263-ABFD064ECA4C}"/>
          </ac:inkMkLst>
        </pc:inkChg>
        <pc:inkChg chg="add del mod">
          <ac:chgData name="Tim Cook" userId="d1c7cfb340f2c7ab" providerId="LiveId" clId="{F91381D8-8F96-4337-B77B-709E7A8224C4}" dt="2022-11-14T03:44:26.645" v="1311"/>
          <ac:inkMkLst>
            <pc:docMk/>
            <pc:sldMk cId="2496104503" sldId="294"/>
            <ac:inkMk id="226" creationId="{52A724F7-8CFA-1547-7338-8E619C0782C5}"/>
          </ac:inkMkLst>
        </pc:inkChg>
        <pc:inkChg chg="add del mod">
          <ac:chgData name="Tim Cook" userId="d1c7cfb340f2c7ab" providerId="LiveId" clId="{F91381D8-8F96-4337-B77B-709E7A8224C4}" dt="2022-11-14T03:44:26.645" v="1309"/>
          <ac:inkMkLst>
            <pc:docMk/>
            <pc:sldMk cId="2496104503" sldId="294"/>
            <ac:inkMk id="227" creationId="{A81FFD7C-45AB-8BC1-5CB5-FF0E18C2C2A8}"/>
          </ac:inkMkLst>
        </pc:inkChg>
        <pc:inkChg chg="add del mod">
          <ac:chgData name="Tim Cook" userId="d1c7cfb340f2c7ab" providerId="LiveId" clId="{F91381D8-8F96-4337-B77B-709E7A8224C4}" dt="2022-11-14T03:44:26.645" v="1316"/>
          <ac:inkMkLst>
            <pc:docMk/>
            <pc:sldMk cId="2496104503" sldId="294"/>
            <ac:inkMk id="228" creationId="{2AD54B3D-FC16-8990-86C6-681403D96B4A}"/>
          </ac:inkMkLst>
        </pc:inkChg>
        <pc:inkChg chg="add del mod">
          <ac:chgData name="Tim Cook" userId="d1c7cfb340f2c7ab" providerId="LiveId" clId="{F91381D8-8F96-4337-B77B-709E7A8224C4}" dt="2022-11-14T03:44:26.645" v="1307"/>
          <ac:inkMkLst>
            <pc:docMk/>
            <pc:sldMk cId="2496104503" sldId="294"/>
            <ac:inkMk id="229" creationId="{6E1F9ECA-731A-2F75-83D6-C8682732EF53}"/>
          </ac:inkMkLst>
        </pc:inkChg>
        <pc:inkChg chg="add del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0" creationId="{0F82521C-0785-97E9-F10C-2AB2F84392FD}"/>
          </ac:inkMkLst>
        </pc:inkChg>
        <pc:inkChg chg="add del mod">
          <ac:chgData name="Tim Cook" userId="d1c7cfb340f2c7ab" providerId="LiveId" clId="{F91381D8-8F96-4337-B77B-709E7A8224C4}" dt="2022-11-14T03:44:26.645" v="1315"/>
          <ac:inkMkLst>
            <pc:docMk/>
            <pc:sldMk cId="2496104503" sldId="294"/>
            <ac:inkMk id="231" creationId="{5772F48F-5F37-F537-AAF4-DF9119EB9A8B}"/>
          </ac:inkMkLst>
        </pc:inkChg>
        <pc:inkChg chg="add del mod">
          <ac:chgData name="Tim Cook" userId="d1c7cfb340f2c7ab" providerId="LiveId" clId="{F91381D8-8F96-4337-B77B-709E7A8224C4}" dt="2022-11-14T03:44:26.645" v="1310"/>
          <ac:inkMkLst>
            <pc:docMk/>
            <pc:sldMk cId="2496104503" sldId="294"/>
            <ac:inkMk id="232" creationId="{31655569-A635-3A84-2BA3-BCCE717DE655}"/>
          </ac:inkMkLst>
        </pc:inkChg>
        <pc:inkChg chg="add del mod">
          <ac:chgData name="Tim Cook" userId="d1c7cfb340f2c7ab" providerId="LiveId" clId="{F91381D8-8F96-4337-B77B-709E7A8224C4}" dt="2022-11-14T03:44:26.645" v="1308"/>
          <ac:inkMkLst>
            <pc:docMk/>
            <pc:sldMk cId="2496104503" sldId="294"/>
            <ac:inkMk id="233" creationId="{F4FBA756-8830-A065-CC85-97D1D761BE3C}"/>
          </ac:inkMkLst>
        </pc:inkChg>
        <pc:inkChg chg="add del mod">
          <ac:chgData name="Tim Cook" userId="d1c7cfb340f2c7ab" providerId="LiveId" clId="{F91381D8-8F96-4337-B77B-709E7A8224C4}" dt="2022-11-14T03:44:26.645" v="1314"/>
          <ac:inkMkLst>
            <pc:docMk/>
            <pc:sldMk cId="2496104503" sldId="294"/>
            <ac:inkMk id="234" creationId="{8F9E1A03-6441-E370-838C-0312F3CADABD}"/>
          </ac:inkMkLst>
        </pc:inkChg>
        <pc:inkChg chg="add del mod">
          <ac:chgData name="Tim Cook" userId="d1c7cfb340f2c7ab" providerId="LiveId" clId="{F91381D8-8F96-4337-B77B-709E7A8224C4}" dt="2022-11-14T03:44:26.645" v="1312"/>
          <ac:inkMkLst>
            <pc:docMk/>
            <pc:sldMk cId="2496104503" sldId="294"/>
            <ac:inkMk id="235" creationId="{6B9EA1EC-D8D2-F93E-6E97-B78CC969949B}"/>
          </ac:inkMkLst>
        </pc:inkChg>
        <pc:inkChg chg="add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6" creationId="{36007E37-BC34-F479-F8D7-722775CF0F98}"/>
          </ac:inkMkLst>
        </pc:inkChg>
        <pc:inkChg chg="add del mod">
          <ac:chgData name="Tim Cook" userId="d1c7cfb340f2c7ab" providerId="LiveId" clId="{F91381D8-8F96-4337-B77B-709E7A8224C4}" dt="2022-11-14T03:44:26.645" v="1313"/>
          <ac:inkMkLst>
            <pc:docMk/>
            <pc:sldMk cId="2496104503" sldId="294"/>
            <ac:inkMk id="237" creationId="{772276A8-4479-49DC-1030-D41FE1FBB73B}"/>
          </ac:inkMkLst>
        </pc:inkChg>
        <pc:inkChg chg="add del mod">
          <ac:chgData name="Tim Cook" userId="d1c7cfb340f2c7ab" providerId="LiveId" clId="{F91381D8-8F96-4337-B77B-709E7A8224C4}" dt="2022-11-14T03:44:26.645" v="1318"/>
          <ac:inkMkLst>
            <pc:docMk/>
            <pc:sldMk cId="2496104503" sldId="294"/>
            <ac:inkMk id="238" creationId="{A619AB56-28DF-9612-AC00-709FB673CE18}"/>
          </ac:inkMkLst>
        </pc:inkChg>
        <pc:inkChg chg="add del mod">
          <ac:chgData name="Tim Cook" userId="d1c7cfb340f2c7ab" providerId="LiveId" clId="{F91381D8-8F96-4337-B77B-709E7A8224C4}" dt="2022-11-14T03:44:31.332" v="1324"/>
          <ac:inkMkLst>
            <pc:docMk/>
            <pc:sldMk cId="2496104503" sldId="294"/>
            <ac:inkMk id="240" creationId="{DCC010CA-9CA1-A840-5087-2A9EB9E8E0C6}"/>
          </ac:inkMkLst>
        </pc:inkChg>
        <pc:inkChg chg="add del mod">
          <ac:chgData name="Tim Cook" userId="d1c7cfb340f2c7ab" providerId="LiveId" clId="{F91381D8-8F96-4337-B77B-709E7A8224C4}" dt="2022-11-14T03:44:31.332" v="1323"/>
          <ac:inkMkLst>
            <pc:docMk/>
            <pc:sldMk cId="2496104503" sldId="294"/>
            <ac:inkMk id="241" creationId="{E5E5EE90-80CB-5D91-D172-B429669C1AE9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3" creationId="{9D2B36BA-08BA-0448-1C16-8DAF97D4079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4" creationId="{81D57F95-D359-C406-377B-004A51B32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5" creationId="{387758E8-849F-6169-23AC-D66F3003E9B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6" creationId="{7B406230-7259-0CE6-E11E-AC5FE4B7583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7" creationId="{AB53B9F6-BB5A-97D6-A1E5-66DFC9C2C57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8" creationId="{9CC15239-6ADE-D914-AEF9-8BDA08F6165E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9" creationId="{10CB0CA6-74B5-5A12-C98E-DCB7E91C9B4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0" creationId="{B943A5B8-8828-AE03-FFA5-1D9FA399D960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1" creationId="{ABCFCBEC-9AB0-EEBB-4925-B68B22AD4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2" creationId="{D7C43A68-DCDD-012E-5251-58F46CA83EB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3" creationId="{BB97C0D4-D60A-53B7-B2F3-4C5A51E27905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4" creationId="{1136C7BE-67A2-4BA8-FD36-952B53A17A1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5" creationId="{34D14131-83F3-CD40-1BAC-1FC6A2A60CA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6" creationId="{817076E2-EC4B-714B-5152-CD39FCCCBF42}"/>
          </ac:inkMkLst>
        </pc:inkChg>
      </pc:sldChg>
      <pc:sldChg chg="addSp delSp modSp mod modNotesTx">
        <pc:chgData name="Tim Cook" userId="d1c7cfb340f2c7ab" providerId="LiveId" clId="{F91381D8-8F96-4337-B77B-709E7A8224C4}" dt="2022-11-14T03:33:33.366" v="794" actId="1076"/>
        <pc:sldMkLst>
          <pc:docMk/>
          <pc:sldMk cId="2245855585" sldId="295"/>
        </pc:sldMkLst>
        <pc:picChg chg="mod">
          <ac:chgData name="Tim Cook" userId="d1c7cfb340f2c7ab" providerId="LiveId" clId="{F91381D8-8F96-4337-B77B-709E7A8224C4}" dt="2022-11-14T03:33:33.366" v="794" actId="1076"/>
          <ac:picMkLst>
            <pc:docMk/>
            <pc:sldMk cId="2245855585" sldId="295"/>
            <ac:picMk id="6" creationId="{00000000-0000-0000-0000-000000000000}"/>
          </ac:picMkLst>
        </pc:picChg>
        <pc:inkChg chg="add del">
          <ac:chgData name="Tim Cook" userId="d1c7cfb340f2c7ab" providerId="LiveId" clId="{F91381D8-8F96-4337-B77B-709E7A8224C4}" dt="2022-11-14T03:33:23.952" v="793"/>
          <ac:inkMkLst>
            <pc:docMk/>
            <pc:sldMk cId="2245855585" sldId="295"/>
            <ac:inkMk id="9" creationId="{3C18D375-97B6-3B84-2C53-B619139B8104}"/>
          </ac:inkMkLst>
        </pc:inkChg>
      </pc:sldChg>
      <pc:sldChg chg="addSp delSp modSp mod">
        <pc:chgData name="Tim Cook" userId="d1c7cfb340f2c7ab" providerId="LiveId" clId="{F91381D8-8F96-4337-B77B-709E7A8224C4}" dt="2022-11-14T03:22:51.555" v="469"/>
        <pc:sldMkLst>
          <pc:docMk/>
          <pc:sldMk cId="1237168338" sldId="316"/>
        </pc:sldMkLst>
        <pc:spChg chg="mod">
          <ac:chgData name="Tim Cook" userId="d1c7cfb340f2c7ab" providerId="LiveId" clId="{F91381D8-8F96-4337-B77B-709E7A8224C4}" dt="2022-11-14T03:13:28.325" v="18" actId="1076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F91381D8-8F96-4337-B77B-709E7A8224C4}" dt="2022-11-14T03:13:14.902" v="4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F91381D8-8F96-4337-B77B-709E7A8224C4}" dt="2022-11-14T03:13:17.989" v="9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F91381D8-8F96-4337-B77B-709E7A8224C4}" dt="2022-11-14T03:13:24.261" v="16"/>
          <ac:grpSpMkLst>
            <pc:docMk/>
            <pc:sldMk cId="1237168338" sldId="316"/>
            <ac:grpSpMk id="20" creationId="{BBF2CD84-546A-E8F6-8463-7A6023439946}"/>
          </ac:grpSpMkLst>
        </pc:grpChg>
        <pc:grpChg chg="del mod">
          <ac:chgData name="Tim Cook" userId="d1c7cfb340f2c7ab" providerId="LiveId" clId="{F91381D8-8F96-4337-B77B-709E7A8224C4}" dt="2022-11-14T03:13:56.495" v="29"/>
          <ac:grpSpMkLst>
            <pc:docMk/>
            <pc:sldMk cId="1237168338" sldId="316"/>
            <ac:grpSpMk id="26" creationId="{160F3262-A86C-C964-029F-9394EE0E933B}"/>
          </ac:grpSpMkLst>
        </pc:grpChg>
        <pc:grpChg chg="del 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1" creationId="{2C258EF3-7C01-2877-8D8E-74F8F0044176}"/>
          </ac:grpSpMkLst>
        </pc:grpChg>
        <pc:grpChg chg="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7" creationId="{A0128589-422A-233B-26AA-6C799B29467B}"/>
          </ac:grpSpMkLst>
        </pc:grpChg>
        <pc:grpChg chg="mod">
          <ac:chgData name="Tim Cook" userId="d1c7cfb340f2c7ab" providerId="LiveId" clId="{F91381D8-8F96-4337-B77B-709E7A8224C4}" dt="2022-11-14T03:22:39.065" v="463"/>
          <ac:grpSpMkLst>
            <pc:docMk/>
            <pc:sldMk cId="1237168338" sldId="316"/>
            <ac:grpSpMk id="44" creationId="{081C6A66-E303-4312-F1C0-2C890E43F8B0}"/>
          </ac:grpSpMkLst>
        </pc:grpChg>
        <pc:grpChg chg="del mod">
          <ac:chgData name="Tim Cook" userId="d1c7cfb340f2c7ab" providerId="LiveId" clId="{F91381D8-8F96-4337-B77B-709E7A8224C4}" dt="2022-11-14T03:17:06.696" v="166"/>
          <ac:grpSpMkLst>
            <pc:docMk/>
            <pc:sldMk cId="1237168338" sldId="316"/>
            <ac:grpSpMk id="46" creationId="{6F75C17B-8B18-147B-924C-8BC96A0B1758}"/>
          </ac:grpSpMkLst>
        </pc:grpChg>
        <pc:grpChg chg="del mod">
          <ac:chgData name="Tim Cook" userId="d1c7cfb340f2c7ab" providerId="LiveId" clId="{F91381D8-8F96-4337-B77B-709E7A8224C4}" dt="2022-11-14T03:14:34.964" v="64"/>
          <ac:grpSpMkLst>
            <pc:docMk/>
            <pc:sldMk cId="1237168338" sldId="316"/>
            <ac:grpSpMk id="48" creationId="{2FAA79E0-E7D2-9865-9B04-66B232B5F548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1" creationId="{11B08396-40D2-CC0A-FE62-83D5DC8A2243}"/>
          </ac:grpSpMkLst>
        </pc:grpChg>
        <pc:grpChg chg="del mod">
          <ac:chgData name="Tim Cook" userId="d1c7cfb340f2c7ab" providerId="LiveId" clId="{F91381D8-8F96-4337-B77B-709E7A8224C4}" dt="2022-11-14T03:16:59.707" v="150"/>
          <ac:grpSpMkLst>
            <pc:docMk/>
            <pc:sldMk cId="1237168338" sldId="316"/>
            <ac:grpSpMk id="51" creationId="{1B90586C-46A0-826F-A27B-81ED3F760C6B}"/>
          </ac:grpSpMkLst>
        </pc:grpChg>
        <pc:grpChg chg="del mod">
          <ac:chgData name="Tim Cook" userId="d1c7cfb340f2c7ab" providerId="LiveId" clId="{F91381D8-8F96-4337-B77B-709E7A8224C4}" dt="2022-11-14T03:14:38.836" v="70"/>
          <ac:grpSpMkLst>
            <pc:docMk/>
            <pc:sldMk cId="1237168338" sldId="316"/>
            <ac:grpSpMk id="54" creationId="{502AC5B0-65F9-39E1-311A-67BD560775DF}"/>
          </ac:grpSpMkLst>
        </pc:grpChg>
        <pc:grpChg chg="del mod">
          <ac:chgData name="Tim Cook" userId="d1c7cfb340f2c7ab" providerId="LiveId" clId="{F91381D8-8F96-4337-B77B-709E7A8224C4}" dt="2022-11-14T03:18:20.498" v="266"/>
          <ac:grpSpMkLst>
            <pc:docMk/>
            <pc:sldMk cId="1237168338" sldId="316"/>
            <ac:grpSpMk id="55" creationId="{296A8460-63E3-EED1-3850-BF53757858B1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5" creationId="{D4E70C95-6CC2-DF9D-F608-42BF0A30971C}"/>
          </ac:grpSpMkLst>
        </pc:grpChg>
        <pc:grpChg chg="del mod">
          <ac:chgData name="Tim Cook" userId="d1c7cfb340f2c7ab" providerId="LiveId" clId="{F91381D8-8F96-4337-B77B-709E7A8224C4}" dt="2022-11-14T03:14:39.892" v="73"/>
          <ac:grpSpMkLst>
            <pc:docMk/>
            <pc:sldMk cId="1237168338" sldId="316"/>
            <ac:grpSpMk id="56" creationId="{EB08CE2E-1161-98B1-A9EE-3934F869BDAD}"/>
          </ac:grpSpMkLst>
        </pc:grpChg>
        <pc:grpChg chg="del mod">
          <ac:chgData name="Tim Cook" userId="d1c7cfb340f2c7ab" providerId="LiveId" clId="{F91381D8-8F96-4337-B77B-709E7A8224C4}" dt="2022-11-14T03:16:40.354" v="129"/>
          <ac:grpSpMkLst>
            <pc:docMk/>
            <pc:sldMk cId="1237168338" sldId="316"/>
            <ac:grpSpMk id="66" creationId="{58A0BA5F-DF74-BD67-2FA8-B029AAD52868}"/>
          </ac:grpSpMkLst>
        </pc:grpChg>
        <pc:grpChg chg="del mod">
          <ac:chgData name="Tim Cook" userId="d1c7cfb340f2c7ab" providerId="LiveId" clId="{F91381D8-8F96-4337-B77B-709E7A8224C4}" dt="2022-11-14T03:15:04.986" v="106"/>
          <ac:grpSpMkLst>
            <pc:docMk/>
            <pc:sldMk cId="1237168338" sldId="316"/>
            <ac:grpSpMk id="81" creationId="{3F87E972-C1E5-77C8-BCAF-8ACFB3C3D183}"/>
          </ac:grpSpMkLst>
        </pc:grpChg>
        <pc:grpChg chg="mod">
          <ac:chgData name="Tim Cook" userId="d1c7cfb340f2c7ab" providerId="LiveId" clId="{F91381D8-8F96-4337-B77B-709E7A8224C4}" dt="2022-11-14T03:19:09.007" v="320"/>
          <ac:grpSpMkLst>
            <pc:docMk/>
            <pc:sldMk cId="1237168338" sldId="316"/>
            <ac:grpSpMk id="85" creationId="{A9913CB0-EE49-A171-C8A1-3210BB201C79}"/>
          </ac:grpSpMkLst>
        </pc:grpChg>
        <pc:grpChg chg="del mod">
          <ac:chgData name="Tim Cook" userId="d1c7cfb340f2c7ab" providerId="LiveId" clId="{F91381D8-8F96-4337-B77B-709E7A8224C4}" dt="2022-11-14T03:19:07.287" v="317"/>
          <ac:grpSpMkLst>
            <pc:docMk/>
            <pc:sldMk cId="1237168338" sldId="316"/>
            <ac:grpSpMk id="87" creationId="{BA7C4E91-3B1E-4AC1-DE49-A86682C2131B}"/>
          </ac:grpSpMkLst>
        </pc:grpChg>
        <pc:grpChg chg="del mod">
          <ac:chgData name="Tim Cook" userId="d1c7cfb340f2c7ab" providerId="LiveId" clId="{F91381D8-8F96-4337-B77B-709E7A8224C4}" dt="2022-11-14T03:19:13.597" v="327"/>
          <ac:grpSpMkLst>
            <pc:docMk/>
            <pc:sldMk cId="1237168338" sldId="316"/>
            <ac:grpSpMk id="90" creationId="{370EC6E0-3265-FBC0-47BF-6411DC30A82B}"/>
          </ac:grpSpMkLst>
        </pc:grpChg>
        <pc:grpChg chg="del mod">
          <ac:chgData name="Tim Cook" userId="d1c7cfb340f2c7ab" providerId="LiveId" clId="{F91381D8-8F96-4337-B77B-709E7A8224C4}" dt="2022-11-14T03:18:04.024" v="254"/>
          <ac:grpSpMkLst>
            <pc:docMk/>
            <pc:sldMk cId="1237168338" sldId="316"/>
            <ac:grpSpMk id="93" creationId="{8A69D46D-B4B8-F515-0BF4-F1E908A8021C}"/>
          </ac:grpSpMkLst>
        </pc:grpChg>
        <pc:grpChg chg="del mod">
          <ac:chgData name="Tim Cook" userId="d1c7cfb340f2c7ab" providerId="LiveId" clId="{F91381D8-8F96-4337-B77B-709E7A8224C4}" dt="2022-11-14T03:18:04.024" v="252"/>
          <ac:grpSpMkLst>
            <pc:docMk/>
            <pc:sldMk cId="1237168338" sldId="316"/>
            <ac:grpSpMk id="98" creationId="{8766F6D6-D236-1838-DB4D-8E0C57B7E15A}"/>
          </ac:grpSpMkLst>
        </pc:grpChg>
        <pc:grpChg chg="del mod">
          <ac:chgData name="Tim Cook" userId="d1c7cfb340f2c7ab" providerId="LiveId" clId="{F91381D8-8F96-4337-B77B-709E7A8224C4}" dt="2022-11-14T03:17:27.262" v="197"/>
          <ac:grpSpMkLst>
            <pc:docMk/>
            <pc:sldMk cId="1237168338" sldId="316"/>
            <ac:grpSpMk id="104" creationId="{0D9CA68E-6DB8-A696-9169-1C641216758B}"/>
          </ac:grpSpMkLst>
        </pc:grpChg>
        <pc:grpChg chg="mod">
          <ac:chgData name="Tim Cook" userId="d1c7cfb340f2c7ab" providerId="LiveId" clId="{F91381D8-8F96-4337-B77B-709E7A8224C4}" dt="2022-11-14T03:17:30.664" v="204"/>
          <ac:grpSpMkLst>
            <pc:docMk/>
            <pc:sldMk cId="1237168338" sldId="316"/>
            <ac:grpSpMk id="110" creationId="{6341CE26-3977-49E5-1660-4ACA6131D19A}"/>
          </ac:grpSpMkLst>
        </pc:grpChg>
        <pc:grpChg chg="mod">
          <ac:chgData name="Tim Cook" userId="d1c7cfb340f2c7ab" providerId="LiveId" clId="{F91381D8-8F96-4337-B77B-709E7A8224C4}" dt="2022-11-14T03:17:38.872" v="208"/>
          <ac:grpSpMkLst>
            <pc:docMk/>
            <pc:sldMk cId="1237168338" sldId="316"/>
            <ac:grpSpMk id="114" creationId="{EDC9ADCA-A0D0-9373-3360-FF960E55D0AA}"/>
          </ac:grpSpMkLst>
        </pc:grpChg>
        <pc:grpChg chg="del mod">
          <ac:chgData name="Tim Cook" userId="d1c7cfb340f2c7ab" providerId="LiveId" clId="{F91381D8-8F96-4337-B77B-709E7A8224C4}" dt="2022-11-14T03:17:49.925" v="220"/>
          <ac:grpSpMkLst>
            <pc:docMk/>
            <pc:sldMk cId="1237168338" sldId="316"/>
            <ac:grpSpMk id="118" creationId="{4439B0A7-49E9-3F54-D91C-6DC73A8F7C47}"/>
          </ac:grpSpMkLst>
        </pc:grpChg>
        <pc:grpChg chg="del mod">
          <ac:chgData name="Tim Cook" userId="d1c7cfb340f2c7ab" providerId="LiveId" clId="{F91381D8-8F96-4337-B77B-709E7A8224C4}" dt="2022-11-14T03:17:57.462" v="236"/>
          <ac:grpSpMkLst>
            <pc:docMk/>
            <pc:sldMk cId="1237168338" sldId="316"/>
            <ac:grpSpMk id="126" creationId="{BF395C80-D280-1A6B-5305-88A6EBB03CF9}"/>
          </ac:grpSpMkLst>
        </pc:grpChg>
        <pc:grpChg chg="del mod">
          <ac:chgData name="Tim Cook" userId="d1c7cfb340f2c7ab" providerId="LiveId" clId="{F91381D8-8F96-4337-B77B-709E7A8224C4}" dt="2022-11-14T03:17:58.017" v="238"/>
          <ac:grpSpMkLst>
            <pc:docMk/>
            <pc:sldMk cId="1237168338" sldId="316"/>
            <ac:grpSpMk id="134" creationId="{DCC21FB2-2EE1-D987-27B4-D01D2237BB4E}"/>
          </ac:grpSpMkLst>
        </pc:grpChg>
        <pc:grpChg chg="del mod">
          <ac:chgData name="Tim Cook" userId="d1c7cfb340f2c7ab" providerId="LiveId" clId="{F91381D8-8F96-4337-B77B-709E7A8224C4}" dt="2022-11-14T03:18:01.986" v="248"/>
          <ac:grpSpMkLst>
            <pc:docMk/>
            <pc:sldMk cId="1237168338" sldId="316"/>
            <ac:grpSpMk id="136" creationId="{C28220AF-D2F7-E69B-52C7-DA4CE407EB66}"/>
          </ac:grpSpMkLst>
        </pc:grpChg>
        <pc:grpChg chg="del mod">
          <ac:chgData name="Tim Cook" userId="d1c7cfb340f2c7ab" providerId="LiveId" clId="{F91381D8-8F96-4337-B77B-709E7A8224C4}" dt="2022-11-14T03:18:13.543" v="262"/>
          <ac:grpSpMkLst>
            <pc:docMk/>
            <pc:sldMk cId="1237168338" sldId="316"/>
            <ac:grpSpMk id="140" creationId="{2B514CDB-37BE-2C32-80A9-35945C00160B}"/>
          </ac:grpSpMkLst>
        </pc:grpChg>
        <pc:grpChg chg="mod">
          <ac:chgData name="Tim Cook" userId="d1c7cfb340f2c7ab" providerId="LiveId" clId="{F91381D8-8F96-4337-B77B-709E7A8224C4}" dt="2022-11-14T03:21:51.629" v="436"/>
          <ac:grpSpMkLst>
            <pc:docMk/>
            <pc:sldMk cId="1237168338" sldId="316"/>
            <ac:grpSpMk id="143" creationId="{A4264771-3518-9E68-94FF-7FF0DA10710D}"/>
          </ac:grpSpMkLst>
        </pc:grpChg>
        <pc:grpChg chg="del mod">
          <ac:chgData name="Tim Cook" userId="d1c7cfb340f2c7ab" providerId="LiveId" clId="{F91381D8-8F96-4337-B77B-709E7A8224C4}" dt="2022-11-14T03:18:42.121" v="290"/>
          <ac:grpSpMkLst>
            <pc:docMk/>
            <pc:sldMk cId="1237168338" sldId="316"/>
            <ac:grpSpMk id="155" creationId="{A52A8661-090B-9668-1D65-D301CB47A615}"/>
          </ac:grpSpMkLst>
        </pc:grpChg>
        <pc:grpChg chg="del mod">
          <ac:chgData name="Tim Cook" userId="d1c7cfb340f2c7ab" providerId="LiveId" clId="{F91381D8-8F96-4337-B77B-709E7A8224C4}" dt="2022-11-14T03:18:52.432" v="298"/>
          <ac:grpSpMkLst>
            <pc:docMk/>
            <pc:sldMk cId="1237168338" sldId="316"/>
            <ac:grpSpMk id="161" creationId="{ECBBE22F-8059-4F5F-2CB5-115313D602BA}"/>
          </ac:grpSpMkLst>
        </pc:grpChg>
        <pc:grpChg chg="del mod">
          <ac:chgData name="Tim Cook" userId="d1c7cfb340f2c7ab" providerId="LiveId" clId="{F91381D8-8F96-4337-B77B-709E7A8224C4}" dt="2022-11-14T03:18:57.317" v="303"/>
          <ac:grpSpMkLst>
            <pc:docMk/>
            <pc:sldMk cId="1237168338" sldId="316"/>
            <ac:grpSpMk id="164" creationId="{FCEE8256-AC84-071D-E5F2-27F0FAE4A9BC}"/>
          </ac:grpSpMkLst>
        </pc:grpChg>
        <pc:grpChg chg="del mod">
          <ac:chgData name="Tim Cook" userId="d1c7cfb340f2c7ab" providerId="LiveId" clId="{F91381D8-8F96-4337-B77B-709E7A8224C4}" dt="2022-11-14T03:19:02.391" v="311"/>
          <ac:grpSpMkLst>
            <pc:docMk/>
            <pc:sldMk cId="1237168338" sldId="316"/>
            <ac:grpSpMk id="167" creationId="{33D59D7E-3D8C-C4F7-0705-8C84F82E9623}"/>
          </ac:grpSpMkLst>
        </pc:grpChg>
        <pc:grpChg chg="del mod">
          <ac:chgData name="Tim Cook" userId="d1c7cfb340f2c7ab" providerId="LiveId" clId="{F91381D8-8F96-4337-B77B-709E7A8224C4}" dt="2022-11-14T03:19:51.774" v="334"/>
          <ac:grpSpMkLst>
            <pc:docMk/>
            <pc:sldMk cId="1237168338" sldId="316"/>
            <ac:grpSpMk id="171" creationId="{D74F0957-95F5-264A-7AF0-5BF6CF56D1B2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8" creationId="{B45992B0-DCE1-6C8A-A1DF-1DE6FEEA1BA6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9" creationId="{6EDCB3E4-E0B7-21C0-F1D1-1E8834B70B8C}"/>
          </ac:grpSpMkLst>
        </pc:grpChg>
        <pc:grpChg chg="mod">
          <ac:chgData name="Tim Cook" userId="d1c7cfb340f2c7ab" providerId="LiveId" clId="{F91381D8-8F96-4337-B77B-709E7A8224C4}" dt="2022-11-14T03:19:17.587" v="332"/>
          <ac:grpSpMkLst>
            <pc:docMk/>
            <pc:sldMk cId="1237168338" sldId="316"/>
            <ac:grpSpMk id="182" creationId="{1F148D4F-36E0-26A7-E18D-38A409DACBE2}"/>
          </ac:grpSpMkLst>
        </pc:grpChg>
        <pc:grpChg chg="del mod">
          <ac:chgData name="Tim Cook" userId="d1c7cfb340f2c7ab" providerId="LiveId" clId="{F91381D8-8F96-4337-B77B-709E7A8224C4}" dt="2022-11-14T03:20:00.033" v="346"/>
          <ac:grpSpMkLst>
            <pc:docMk/>
            <pc:sldMk cId="1237168338" sldId="316"/>
            <ac:grpSpMk id="192" creationId="{790E37D0-513F-24DB-A2BA-22AED1C359AC}"/>
          </ac:grpSpMkLst>
        </pc:grpChg>
        <pc:grpChg chg="mod">
          <ac:chgData name="Tim Cook" userId="d1c7cfb340f2c7ab" providerId="LiveId" clId="{F91381D8-8F96-4337-B77B-709E7A8224C4}" dt="2022-11-14T03:22:28.214" v="452"/>
          <ac:grpSpMkLst>
            <pc:docMk/>
            <pc:sldMk cId="1237168338" sldId="316"/>
            <ac:grpSpMk id="194" creationId="{F03F0FC5-36F2-E4FE-2CA6-BC5FA4BCCADC}"/>
          </ac:grpSpMkLst>
        </pc:grpChg>
        <pc:grpChg chg="mod">
          <ac:chgData name="Tim Cook" userId="d1c7cfb340f2c7ab" providerId="LiveId" clId="{F91381D8-8F96-4337-B77B-709E7A8224C4}" dt="2022-11-14T03:20:09.302" v="359"/>
          <ac:grpSpMkLst>
            <pc:docMk/>
            <pc:sldMk cId="1237168338" sldId="316"/>
            <ac:grpSpMk id="207" creationId="{717F7BD9-445A-6626-D502-1D9F972DE7D9}"/>
          </ac:grpSpMkLst>
        </pc:grpChg>
        <pc:grpChg chg="mod">
          <ac:chgData name="Tim Cook" userId="d1c7cfb340f2c7ab" providerId="LiveId" clId="{F91381D8-8F96-4337-B77B-709E7A8224C4}" dt="2022-11-14T03:20:14.598" v="372"/>
          <ac:grpSpMkLst>
            <pc:docMk/>
            <pc:sldMk cId="1237168338" sldId="316"/>
            <ac:grpSpMk id="220" creationId="{4AB3EE1B-D783-9D15-458C-7D2DC502BFAC}"/>
          </ac:grpSpMkLst>
        </pc:grpChg>
        <pc:grpChg chg="del mod">
          <ac:chgData name="Tim Cook" userId="d1c7cfb340f2c7ab" providerId="LiveId" clId="{F91381D8-8F96-4337-B77B-709E7A8224C4}" dt="2022-11-14T03:20:24.663" v="381"/>
          <ac:grpSpMkLst>
            <pc:docMk/>
            <pc:sldMk cId="1237168338" sldId="316"/>
            <ac:grpSpMk id="226" creationId="{DD84987D-4FC7-8232-D887-A59C9465F27B}"/>
          </ac:grpSpMkLst>
        </pc:grpChg>
        <pc:grpChg chg="del mod">
          <ac:chgData name="Tim Cook" userId="d1c7cfb340f2c7ab" providerId="LiveId" clId="{F91381D8-8F96-4337-B77B-709E7A8224C4}" dt="2022-11-14T03:20:31.918" v="387"/>
          <ac:grpSpMkLst>
            <pc:docMk/>
            <pc:sldMk cId="1237168338" sldId="316"/>
            <ac:grpSpMk id="229" creationId="{E1216807-BE38-976C-50CC-D86408D28425}"/>
          </ac:grpSpMkLst>
        </pc:grpChg>
        <pc:grpChg chg="del mod">
          <ac:chgData name="Tim Cook" userId="d1c7cfb340f2c7ab" providerId="LiveId" clId="{F91381D8-8F96-4337-B77B-709E7A8224C4}" dt="2022-11-14T03:20:51.704" v="411"/>
          <ac:grpSpMkLst>
            <pc:docMk/>
            <pc:sldMk cId="1237168338" sldId="316"/>
            <ac:grpSpMk id="242" creationId="{71619680-8251-A161-4BD7-8F8A49F1F071}"/>
          </ac:grpSpMkLst>
        </pc:grpChg>
        <pc:grpChg chg="del 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43" creationId="{8B1BFFBE-09C2-2F32-4B25-6AC3BFB867AE}"/>
          </ac:grpSpMkLst>
        </pc:grpChg>
        <pc:grpChg chg="del mod">
          <ac:chgData name="Tim Cook" userId="d1c7cfb340f2c7ab" providerId="LiveId" clId="{F91381D8-8F96-4337-B77B-709E7A8224C4}" dt="2022-11-14T03:20:54.232" v="419"/>
          <ac:grpSpMkLst>
            <pc:docMk/>
            <pc:sldMk cId="1237168338" sldId="316"/>
            <ac:grpSpMk id="248" creationId="{B3F267D2-0230-908A-AD36-ED70F7D4BECE}"/>
          </ac:grpSpMkLst>
        </pc:grpChg>
        <pc:grpChg chg="del 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4" creationId="{1B6333B6-E71A-7763-B4E3-D55152B73F4D}"/>
          </ac:grpSpMkLst>
        </pc:grpChg>
        <pc:grpChg chg="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6" creationId="{DFC12507-CB35-7934-D130-A6A1814C6490}"/>
          </ac:grpSpMkLst>
        </pc:grpChg>
        <pc:grpChg chg="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60" creationId="{F2AE2593-21B6-E71C-07B1-95DD8C920C77}"/>
          </ac:grpSpMkLst>
        </pc:grp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3" creationId="{C3E174D7-B9C0-B591-2839-05756656BCE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4" creationId="{7FD1F604-6526-D774-D0F6-F898C28362E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5" creationId="{6F03F298-7D9C-7743-15FC-6D58E33EB59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7" creationId="{D4CC840C-1AE4-2362-7BF5-ADCDDF1B46E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9" creationId="{EF8E7148-8455-A43A-DE3D-8E27E8431273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0" creationId="{1AB25CFD-6F90-C2C1-88D1-B46385E33F5B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1" creationId="{841DA201-6C50-02DB-7A2C-9988B1EEC77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2" creationId="{63728F4D-6EC0-13A3-0781-5ECAF24169C4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4" creationId="{A4689BE4-ED49-5F88-C459-B910B7169EA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5" creationId="{9B10168C-82EE-5549-3399-0604BEFF53B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6" creationId="{6BCAC488-A507-0CAF-AD50-825A3341D7A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7" creationId="{351ABB51-4FD0-D954-08B2-7B81263DC1D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8" creationId="{B7E1E3BB-1F8F-12C4-619B-3D4737296ED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9" creationId="{DC6DCC72-C80B-2AFE-0065-B2703192E281}"/>
          </ac:inkMkLst>
        </pc:inkChg>
        <pc:inkChg chg="add del">
          <ac:chgData name="Tim Cook" userId="d1c7cfb340f2c7ab" providerId="LiveId" clId="{F91381D8-8F96-4337-B77B-709E7A8224C4}" dt="2022-11-14T03:16:23.664" v="116"/>
          <ac:inkMkLst>
            <pc:docMk/>
            <pc:sldMk cId="1237168338" sldId="316"/>
            <ac:inkMk id="21" creationId="{14B0E6A7-9D7C-8340-526D-6014F3764C21}"/>
          </ac:inkMkLst>
        </pc:inkChg>
        <pc:inkChg chg="add">
          <ac:chgData name="Tim Cook" userId="d1c7cfb340f2c7ab" providerId="LiveId" clId="{F91381D8-8F96-4337-B77B-709E7A8224C4}" dt="2022-11-14T03:21:53.829" v="437" actId="9405"/>
          <ac:inkMkLst>
            <pc:docMk/>
            <pc:sldMk cId="1237168338" sldId="316"/>
            <ac:inkMk id="21" creationId="{413647B4-AD41-6111-2D23-86E959E546BB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1" creationId="{8FB8816C-D5A3-3CEF-161E-13B2C1A6D6E0}"/>
          </ac:inkMkLst>
        </pc:inkChg>
        <pc:inkChg chg="add del">
          <ac:chgData name="Tim Cook" userId="d1c7cfb340f2c7ab" providerId="LiveId" clId="{F91381D8-8F96-4337-B77B-709E7A8224C4}" dt="2022-11-14T03:13:42.019" v="21"/>
          <ac:inkMkLst>
            <pc:docMk/>
            <pc:sldMk cId="1237168338" sldId="316"/>
            <ac:inkMk id="21" creationId="{EAA883FA-5913-D1D1-2986-210F8C0C4D8F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2" creationId="{5A01E272-EDDB-5A59-BAC0-39BDD2E5243B}"/>
          </ac:inkMkLst>
        </pc:inkChg>
        <pc:inkChg chg="add del">
          <ac:chgData name="Tim Cook" userId="d1c7cfb340f2c7ab" providerId="LiveId" clId="{F91381D8-8F96-4337-B77B-709E7A8224C4}" dt="2022-11-14T03:22:00.555" v="440"/>
          <ac:inkMkLst>
            <pc:docMk/>
            <pc:sldMk cId="1237168338" sldId="316"/>
            <ac:inkMk id="22" creationId="{5FE4DDF6-B808-6B50-42EC-9B32D6D6E8DB}"/>
          </ac:inkMkLst>
        </pc:inkChg>
        <pc:inkChg chg="add del mod">
          <ac:chgData name="Tim Cook" userId="d1c7cfb340f2c7ab" providerId="LiveId" clId="{F91381D8-8F96-4337-B77B-709E7A8224C4}" dt="2022-11-14T03:13:56.495" v="27"/>
          <ac:inkMkLst>
            <pc:docMk/>
            <pc:sldMk cId="1237168338" sldId="316"/>
            <ac:inkMk id="22" creationId="{90D2B453-53BC-F1BC-ECBB-02D870793B27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2" creationId="{D51132BE-6D58-5CBC-E7C5-D078DDCBDF29}"/>
          </ac:inkMkLst>
        </pc:inkChg>
        <pc:inkChg chg="add del">
          <ac:chgData name="Tim Cook" userId="d1c7cfb340f2c7ab" providerId="LiveId" clId="{F91381D8-8F96-4337-B77B-709E7A8224C4}" dt="2022-11-14T03:16:22.510" v="115"/>
          <ac:inkMkLst>
            <pc:docMk/>
            <pc:sldMk cId="1237168338" sldId="316"/>
            <ac:inkMk id="22" creationId="{EA58EFC1-679A-AD0B-D887-2EE2ACF3980B}"/>
          </ac:inkMkLst>
        </pc:inkChg>
        <pc:inkChg chg="add">
          <ac:chgData name="Tim Cook" userId="d1c7cfb340f2c7ab" providerId="LiveId" clId="{F91381D8-8F96-4337-B77B-709E7A8224C4}" dt="2022-11-14T03:22:07.131" v="443" actId="9405"/>
          <ac:inkMkLst>
            <pc:docMk/>
            <pc:sldMk cId="1237168338" sldId="316"/>
            <ac:inkMk id="23" creationId="{2DFA213A-5081-A9E6-081F-4E75ED2C8AF2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3" creationId="{640FCAB1-159C-D25E-E536-7498F9CE7FD4}"/>
          </ac:inkMkLst>
        </pc:inkChg>
        <pc:inkChg chg="add del">
          <ac:chgData name="Tim Cook" userId="d1c7cfb340f2c7ab" providerId="LiveId" clId="{F91381D8-8F96-4337-B77B-709E7A8224C4}" dt="2022-11-14T03:16:36.680" v="121"/>
          <ac:inkMkLst>
            <pc:docMk/>
            <pc:sldMk cId="1237168338" sldId="316"/>
            <ac:inkMk id="23" creationId="{65D2B3A9-B7F3-9609-C517-DB4A74603964}"/>
          </ac:inkMkLst>
        </pc:inkChg>
        <pc:inkChg chg="add del mod">
          <ac:chgData name="Tim Cook" userId="d1c7cfb340f2c7ab" providerId="LiveId" clId="{F91381D8-8F96-4337-B77B-709E7A8224C4}" dt="2022-11-14T03:13:56.495" v="29"/>
          <ac:inkMkLst>
            <pc:docMk/>
            <pc:sldMk cId="1237168338" sldId="316"/>
            <ac:inkMk id="23" creationId="{761B7668-65D0-DE0D-9E57-A95C68775467}"/>
          </ac:inkMkLst>
        </pc:inkChg>
        <pc:inkChg chg="add del mod">
          <ac:chgData name="Tim Cook" userId="d1c7cfb340f2c7ab" providerId="LiveId" clId="{F91381D8-8F96-4337-B77B-709E7A8224C4}" dt="2022-11-14T03:13:56.495" v="28"/>
          <ac:inkMkLst>
            <pc:docMk/>
            <pc:sldMk cId="1237168338" sldId="316"/>
            <ac:inkMk id="24" creationId="{1CC4754F-3359-E214-4757-C0B2EAC788E2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4" creationId="{76B0C3F7-C877-E69A-08F0-61B339853E8D}"/>
          </ac:inkMkLst>
        </pc:inkChg>
        <pc:inkChg chg="add del mod">
          <ac:chgData name="Tim Cook" userId="d1c7cfb340f2c7ab" providerId="LiveId" clId="{F91381D8-8F96-4337-B77B-709E7A8224C4}" dt="2022-11-14T03:17:06.696" v="166"/>
          <ac:inkMkLst>
            <pc:docMk/>
            <pc:sldMk cId="1237168338" sldId="316"/>
            <ac:inkMk id="24" creationId="{877C5282-BF22-1B1E-ECC4-0FDCDBA19A8B}"/>
          </ac:inkMkLst>
        </pc:inkChg>
        <pc:inkChg chg="add del">
          <ac:chgData name="Tim Cook" userId="d1c7cfb340f2c7ab" providerId="LiveId" clId="{F91381D8-8F96-4337-B77B-709E7A8224C4}" dt="2022-11-14T03:22:26.910" v="446"/>
          <ac:inkMkLst>
            <pc:docMk/>
            <pc:sldMk cId="1237168338" sldId="316"/>
            <ac:inkMk id="24" creationId="{99DA8C2F-1541-48C2-56CA-07A45B90E1F4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4" creationId="{ACDA0147-F15F-F416-C5E6-A7083518FFFC}"/>
          </ac:inkMkLst>
        </pc:inkChg>
        <pc:inkChg chg="add del mod">
          <ac:chgData name="Tim Cook" userId="d1c7cfb340f2c7ab" providerId="LiveId" clId="{F91381D8-8F96-4337-B77B-709E7A8224C4}" dt="2022-11-14T03:13:56.495" v="30"/>
          <ac:inkMkLst>
            <pc:docMk/>
            <pc:sldMk cId="1237168338" sldId="316"/>
            <ac:inkMk id="25" creationId="{25240F16-C53F-4661-0642-61C4953A417F}"/>
          </ac:inkMkLst>
        </pc:inkChg>
        <pc:inkChg chg="add del mod">
          <ac:chgData name="Tim Cook" userId="d1c7cfb340f2c7ab" providerId="LiveId" clId="{F91381D8-8F96-4337-B77B-709E7A8224C4}" dt="2022-11-14T03:17:06.681" v="165"/>
          <ac:inkMkLst>
            <pc:docMk/>
            <pc:sldMk cId="1237168338" sldId="316"/>
            <ac:inkMk id="25" creationId="{6EA1D486-DBF2-3E19-ED85-4B402A57575A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5" creationId="{A525DCF9-A202-3E06-9FCC-FE73807D66AF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5" creationId="{CDD9E11A-F848-91BE-89FC-A4AC6FFAE244}"/>
          </ac:inkMkLst>
        </pc:inkChg>
        <pc:inkChg chg="add del">
          <ac:chgData name="Tim Cook" userId="d1c7cfb340f2c7ab" providerId="LiveId" clId="{F91381D8-8F96-4337-B77B-709E7A8224C4}" dt="2022-11-14T03:22:34.155" v="455"/>
          <ac:inkMkLst>
            <pc:docMk/>
            <pc:sldMk cId="1237168338" sldId="316"/>
            <ac:inkMk id="25" creationId="{DDF32709-B361-998D-D26C-CD4EE5EE319D}"/>
          </ac:inkMkLst>
        </pc:inkChg>
        <pc:inkChg chg="add del">
          <ac:chgData name="Tim Cook" userId="d1c7cfb340f2c7ab" providerId="LiveId" clId="{F91381D8-8F96-4337-B77B-709E7A8224C4}" dt="2022-11-14T03:22:34.155" v="456"/>
          <ac:inkMkLst>
            <pc:docMk/>
            <pc:sldMk cId="1237168338" sldId="316"/>
            <ac:inkMk id="26" creationId="{0F14F6B4-78F3-CA3F-0EDA-9789F85EFF1B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6" creationId="{2D59020F-FE7E-7DD1-BB75-02C8420A9A10}"/>
          </ac:inkMkLst>
        </pc:inkChg>
        <pc:inkChg chg="add del mod">
          <ac:chgData name="Tim Cook" userId="d1c7cfb340f2c7ab" providerId="LiveId" clId="{F91381D8-8F96-4337-B77B-709E7A8224C4}" dt="2022-11-14T03:17:05.552" v="156"/>
          <ac:inkMkLst>
            <pc:docMk/>
            <pc:sldMk cId="1237168338" sldId="316"/>
            <ac:inkMk id="26" creationId="{3BD7E819-058E-B68D-BB51-B736A8F2A501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7" creationId="{D05DDA78-27DB-EDDC-3971-099C4D0F1B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8" creationId="{DB2CA7F0-1937-1847-FEB0-FE08D795A50D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9" creationId="{49D4E2B3-ACE0-7F88-2B45-A062188BC89C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0" creationId="{078DDEA6-2D39-6A26-B8E0-E046A9D521E5}"/>
          </ac:inkMkLst>
        </pc:inkChg>
        <pc:inkChg chg="add del mod">
          <ac:chgData name="Tim Cook" userId="d1c7cfb340f2c7ab" providerId="LiveId" clId="{F91381D8-8F96-4337-B77B-709E7A8224C4}" dt="2022-11-14T03:17:05.883" v="164"/>
          <ac:inkMkLst>
            <pc:docMk/>
            <pc:sldMk cId="1237168338" sldId="316"/>
            <ac:inkMk id="31" creationId="{9A392487-9EAB-07D9-451A-3D719BD310A1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1" creationId="{ACFCDDCE-30C3-0C4C-FF7A-BCB3AB2A96B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2" creationId="{B973EE66-1910-14AB-662B-B7F099050D3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3" creationId="{A61065B7-EEBB-B51B-9389-64A1D7D9D2B2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4" creationId="{0D92584F-6695-1274-878E-F3EC85E926D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5" creationId="{7901A163-6C49-DBCD-5DE7-74716C9E5964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6" creationId="{2A63DBDC-999E-CC5F-CBC8-846742F032B3}"/>
          </ac:inkMkLst>
        </pc:inkChg>
        <pc:inkChg chg="add del">
          <ac:chgData name="Tim Cook" userId="d1c7cfb340f2c7ab" providerId="LiveId" clId="{F91381D8-8F96-4337-B77B-709E7A8224C4}" dt="2022-11-14T03:14:16.209" v="43"/>
          <ac:inkMkLst>
            <pc:docMk/>
            <pc:sldMk cId="1237168338" sldId="316"/>
            <ac:inkMk id="38" creationId="{1CCD9521-0490-8228-C678-0A1EFA5EF43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8" creationId="{5D55CBD8-1218-A8A9-4056-3D85AEBD769F}"/>
          </ac:inkMkLst>
        </pc:inkChg>
        <pc:inkChg chg="add del mod">
          <ac:chgData name="Tim Cook" userId="d1c7cfb340f2c7ab" providerId="LiveId" clId="{F91381D8-8F96-4337-B77B-709E7A8224C4}" dt="2022-11-14T03:17:05.883" v="163"/>
          <ac:inkMkLst>
            <pc:docMk/>
            <pc:sldMk cId="1237168338" sldId="316"/>
            <ac:inkMk id="38" creationId="{76E23978-24A7-1CDA-0110-C58B8E392C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9" creationId="{4C5B6758-D063-5479-9A05-0EDA94D76C13}"/>
          </ac:inkMkLst>
        </pc:inkChg>
        <pc:inkChg chg="add del mod">
          <ac:chgData name="Tim Cook" userId="d1c7cfb340f2c7ab" providerId="LiveId" clId="{F91381D8-8F96-4337-B77B-709E7A8224C4}" dt="2022-11-14T03:14:34.964" v="57"/>
          <ac:inkMkLst>
            <pc:docMk/>
            <pc:sldMk cId="1237168338" sldId="316"/>
            <ac:inkMk id="40" creationId="{2FCCC506-F581-449D-002F-781841F45F40}"/>
          </ac:inkMkLst>
        </pc:inkChg>
        <pc:inkChg chg="add del mod">
          <ac:chgData name="Tim Cook" userId="d1c7cfb340f2c7ab" providerId="LiveId" clId="{F91381D8-8F96-4337-B77B-709E7A8224C4}" dt="2022-11-14T03:17:05.552" v="161"/>
          <ac:inkMkLst>
            <pc:docMk/>
            <pc:sldMk cId="1237168338" sldId="316"/>
            <ac:inkMk id="40" creationId="{4A6958F0-62CB-76C2-8408-6961E62F33D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0" creationId="{9E324FB6-6CD9-00FE-EBF7-550F03A829B2}"/>
          </ac:inkMkLst>
        </pc:inkChg>
        <pc:inkChg chg="add del mod">
          <ac:chgData name="Tim Cook" userId="d1c7cfb340f2c7ab" providerId="LiveId" clId="{F91381D8-8F96-4337-B77B-709E7A8224C4}" dt="2022-11-14T03:14:34.964" v="60"/>
          <ac:inkMkLst>
            <pc:docMk/>
            <pc:sldMk cId="1237168338" sldId="316"/>
            <ac:inkMk id="41" creationId="{135F9687-4D2B-635E-2AFB-512F1D89F96C}"/>
          </ac:inkMkLst>
        </pc:inkChg>
        <pc:inkChg chg="add del mod">
          <ac:chgData name="Tim Cook" userId="d1c7cfb340f2c7ab" providerId="LiveId" clId="{F91381D8-8F96-4337-B77B-709E7A8224C4}" dt="2022-11-14T03:17:05.552" v="162"/>
          <ac:inkMkLst>
            <pc:docMk/>
            <pc:sldMk cId="1237168338" sldId="316"/>
            <ac:inkMk id="41" creationId="{15D73E8A-2F65-38C1-D165-591CD5F5D61E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1" creationId="{A7F44519-6B15-F75D-0D5F-AB4FBC1A95C5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2" creationId="{068F6451-19A6-F35B-9588-901EDF7EB4F3}"/>
          </ac:inkMkLst>
        </pc:inkChg>
        <pc:inkChg chg="add del mod">
          <ac:chgData name="Tim Cook" userId="d1c7cfb340f2c7ab" providerId="LiveId" clId="{F91381D8-8F96-4337-B77B-709E7A8224C4}" dt="2022-11-14T03:14:34.964" v="59"/>
          <ac:inkMkLst>
            <pc:docMk/>
            <pc:sldMk cId="1237168338" sldId="316"/>
            <ac:inkMk id="42" creationId="{0D41B5CA-F302-0056-D5DA-A202E3606C17}"/>
          </ac:inkMkLst>
        </pc:inkChg>
        <pc:inkChg chg="add del mod">
          <ac:chgData name="Tim Cook" userId="d1c7cfb340f2c7ab" providerId="LiveId" clId="{F91381D8-8F96-4337-B77B-709E7A8224C4}" dt="2022-11-14T03:17:08.304" v="167"/>
          <ac:inkMkLst>
            <pc:docMk/>
            <pc:sldMk cId="1237168338" sldId="316"/>
            <ac:inkMk id="42" creationId="{468650DF-254E-F732-B7BE-516F9857E556}"/>
          </ac:inkMkLst>
        </pc:inkChg>
        <pc:inkChg chg="add del mod">
          <ac:chgData name="Tim Cook" userId="d1c7cfb340f2c7ab" providerId="LiveId" clId="{F91381D8-8F96-4337-B77B-709E7A8224C4}" dt="2022-11-14T03:14:34.964" v="61"/>
          <ac:inkMkLst>
            <pc:docMk/>
            <pc:sldMk cId="1237168338" sldId="316"/>
            <ac:inkMk id="43" creationId="{187A2248-2E37-1DBC-E596-B60769475C52}"/>
          </ac:inkMkLst>
        </pc:inkChg>
        <pc:inkChg chg="add del mod">
          <ac:chgData name="Tim Cook" userId="d1c7cfb340f2c7ab" providerId="LiveId" clId="{F91381D8-8F96-4337-B77B-709E7A8224C4}" dt="2022-11-14T03:17:05.552" v="157"/>
          <ac:inkMkLst>
            <pc:docMk/>
            <pc:sldMk cId="1237168338" sldId="316"/>
            <ac:inkMk id="43" creationId="{A5028A00-97B9-E7FE-E326-D63DB7E760E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3" creationId="{BA012FB2-B093-9604-0330-0B4140DD0E75}"/>
          </ac:inkMkLst>
        </pc:inkChg>
        <pc:inkChg chg="add del mod">
          <ac:chgData name="Tim Cook" userId="d1c7cfb340f2c7ab" providerId="LiveId" clId="{F91381D8-8F96-4337-B77B-709E7A8224C4}" dt="2022-11-14T03:17:05.552" v="158"/>
          <ac:inkMkLst>
            <pc:docMk/>
            <pc:sldMk cId="1237168338" sldId="316"/>
            <ac:inkMk id="44" creationId="{875051DE-0C8A-B971-3CA9-50039EFD884B}"/>
          </ac:inkMkLst>
        </pc:inkChg>
        <pc:inkChg chg="add del mod">
          <ac:chgData name="Tim Cook" userId="d1c7cfb340f2c7ab" providerId="LiveId" clId="{F91381D8-8F96-4337-B77B-709E7A8224C4}" dt="2022-11-14T03:14:34.964" v="62"/>
          <ac:inkMkLst>
            <pc:docMk/>
            <pc:sldMk cId="1237168338" sldId="316"/>
            <ac:inkMk id="44" creationId="{A3879EDD-7B2E-B302-ECAF-90C62CFB3A1D}"/>
          </ac:inkMkLst>
        </pc:inkChg>
        <pc:inkChg chg="add del mod">
          <ac:chgData name="Tim Cook" userId="d1c7cfb340f2c7ab" providerId="LiveId" clId="{F91381D8-8F96-4337-B77B-709E7A8224C4}" dt="2022-11-14T03:14:34.964" v="64"/>
          <ac:inkMkLst>
            <pc:docMk/>
            <pc:sldMk cId="1237168338" sldId="316"/>
            <ac:inkMk id="45" creationId="{BC3F943D-1847-91B3-C5B4-68AFB1646D12}"/>
          </ac:inkMkLst>
        </pc:inkChg>
        <pc:inkChg chg="add del mod">
          <ac:chgData name="Tim Cook" userId="d1c7cfb340f2c7ab" providerId="LiveId" clId="{F91381D8-8F96-4337-B77B-709E7A8224C4}" dt="2022-11-14T03:17:05.552" v="160"/>
          <ac:inkMkLst>
            <pc:docMk/>
            <pc:sldMk cId="1237168338" sldId="316"/>
            <ac:inkMk id="45" creationId="{FC19B6D0-B220-4327-0577-E1F789316FDC}"/>
          </ac:inkMkLst>
        </pc:inkChg>
        <pc:inkChg chg="add del mod">
          <ac:chgData name="Tim Cook" userId="d1c7cfb340f2c7ab" providerId="LiveId" clId="{F91381D8-8F96-4337-B77B-709E7A8224C4}" dt="2022-11-14T03:14:34.964" v="63"/>
          <ac:inkMkLst>
            <pc:docMk/>
            <pc:sldMk cId="1237168338" sldId="316"/>
            <ac:inkMk id="46" creationId="{8E86354C-13F1-A3D0-4174-F229F47EF6D1}"/>
          </ac:inkMkLst>
        </pc:inkChg>
        <pc:inkChg chg="add del mod">
          <ac:chgData name="Tim Cook" userId="d1c7cfb340f2c7ab" providerId="LiveId" clId="{F91381D8-8F96-4337-B77B-709E7A8224C4}" dt="2022-11-14T03:16:59.707" v="150"/>
          <ac:inkMkLst>
            <pc:docMk/>
            <pc:sldMk cId="1237168338" sldId="316"/>
            <ac:inkMk id="47" creationId="{379643E5-7FBC-9276-A144-47C272770E5F}"/>
          </ac:inkMkLst>
        </pc:inkChg>
        <pc:inkChg chg="add del mod">
          <ac:chgData name="Tim Cook" userId="d1c7cfb340f2c7ab" providerId="LiveId" clId="{F91381D8-8F96-4337-B77B-709E7A8224C4}" dt="2022-11-14T03:14:34.964" v="58"/>
          <ac:inkMkLst>
            <pc:docMk/>
            <pc:sldMk cId="1237168338" sldId="316"/>
            <ac:inkMk id="47" creationId="{621F077D-84E3-B4D2-B1F0-630536BA6E04}"/>
          </ac:inkMkLst>
        </pc:inkChg>
        <pc:inkChg chg="add del mod">
          <ac:chgData name="Tim Cook" userId="d1c7cfb340f2c7ab" providerId="LiveId" clId="{F91381D8-8F96-4337-B77B-709E7A8224C4}" dt="2022-11-14T03:16:59.707" v="149"/>
          <ac:inkMkLst>
            <pc:docMk/>
            <pc:sldMk cId="1237168338" sldId="316"/>
            <ac:inkMk id="48" creationId="{BBD6BF48-4A34-98D1-121C-D44693F9D8D4}"/>
          </ac:inkMkLst>
        </pc:inkChg>
        <pc:inkChg chg="add del">
          <ac:chgData name="Tim Cook" userId="d1c7cfb340f2c7ab" providerId="LiveId" clId="{F91381D8-8F96-4337-B77B-709E7A8224C4}" dt="2022-11-14T03:14:25.273" v="55"/>
          <ac:inkMkLst>
            <pc:docMk/>
            <pc:sldMk cId="1237168338" sldId="316"/>
            <ac:inkMk id="49" creationId="{59438E61-FFA5-8840-B6C7-358EFF803ACD}"/>
          </ac:inkMkLst>
        </pc:inkChg>
        <pc:inkChg chg="add del mod">
          <ac:chgData name="Tim Cook" userId="d1c7cfb340f2c7ab" providerId="LiveId" clId="{F91381D8-8F96-4337-B77B-709E7A8224C4}" dt="2022-11-14T03:16:59.707" v="151"/>
          <ac:inkMkLst>
            <pc:docMk/>
            <pc:sldMk cId="1237168338" sldId="316"/>
            <ac:inkMk id="49" creationId="{7C750BF0-1177-0FA0-CD81-6B1942D3EA18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50" creationId="{C97A1476-E6BB-3C69-9523-8E6DB868D8DF}"/>
          </ac:inkMkLst>
        </pc:inkChg>
        <pc:inkChg chg="add del mod">
          <ac:chgData name="Tim Cook" userId="d1c7cfb340f2c7ab" providerId="LiveId" clId="{F91381D8-8F96-4337-B77B-709E7A8224C4}" dt="2022-11-14T03:14:39.892" v="74"/>
          <ac:inkMkLst>
            <pc:docMk/>
            <pc:sldMk cId="1237168338" sldId="316"/>
            <ac:inkMk id="51" creationId="{BF22AFDE-D9FB-0F27-1558-130A583C54BB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2" creationId="{2B85099F-C059-82DD-9A9C-528E3A258C4C}"/>
          </ac:inkMkLst>
        </pc:inkChg>
        <pc:inkChg chg="add del mod">
          <ac:chgData name="Tim Cook" userId="d1c7cfb340f2c7ab" providerId="LiveId" clId="{F91381D8-8F96-4337-B77B-709E7A8224C4}" dt="2022-11-14T03:14:39.892" v="72"/>
          <ac:inkMkLst>
            <pc:docMk/>
            <pc:sldMk cId="1237168338" sldId="316"/>
            <ac:inkMk id="52" creationId="{3F3BF951-0135-0B03-1B5C-B93E785710E5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53" creationId="{0DCD1DBA-27E4-E2AF-CD17-237771BC730F}"/>
          </ac:inkMkLst>
        </pc:inkChg>
        <pc:inkChg chg="add del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3" creationId="{5D33D371-C042-129D-9E69-E2F93E50A5AF}"/>
          </ac:inkMkLst>
        </pc:inkChg>
        <pc:inkChg chg="add del mod">
          <ac:chgData name="Tim Cook" userId="d1c7cfb340f2c7ab" providerId="LiveId" clId="{F91381D8-8F96-4337-B77B-709E7A8224C4}" dt="2022-11-14T03:14:39.892" v="73"/>
          <ac:inkMkLst>
            <pc:docMk/>
            <pc:sldMk cId="1237168338" sldId="316"/>
            <ac:inkMk id="53" creationId="{D36500CF-5149-486B-0754-84C8E806F883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4" creationId="{8D7F4F9C-FB26-1D90-ADF4-D99F38690C26}"/>
          </ac:inkMkLst>
        </pc:inkChg>
        <pc:inkChg chg="add del mod">
          <ac:chgData name="Tim Cook" userId="d1c7cfb340f2c7ab" providerId="LiveId" clId="{F91381D8-8F96-4337-B77B-709E7A8224C4}" dt="2022-11-14T03:14:39.892" v="71"/>
          <ac:inkMkLst>
            <pc:docMk/>
            <pc:sldMk cId="1237168338" sldId="316"/>
            <ac:inkMk id="55" creationId="{AF3DDA9A-C4BD-D037-180B-31803459796C}"/>
          </ac:inkMkLst>
        </pc:inkChg>
        <pc:inkChg chg="add del mod">
          <ac:chgData name="Tim Cook" userId="d1c7cfb340f2c7ab" providerId="LiveId" clId="{F91381D8-8F96-4337-B77B-709E7A8224C4}" dt="2022-11-14T03:19:07.287" v="315"/>
          <ac:inkMkLst>
            <pc:docMk/>
            <pc:sldMk cId="1237168338" sldId="316"/>
            <ac:inkMk id="56" creationId="{88FB3214-4E3B-6E2C-E4D4-0D472C85F3A8}"/>
          </ac:inkMkLst>
        </pc:inkChg>
        <pc:inkChg chg="add del mod">
          <ac:chgData name="Tim Cook" userId="d1c7cfb340f2c7ab" providerId="LiveId" clId="{F91381D8-8F96-4337-B77B-709E7A8224C4}" dt="2022-11-14T03:16:38.977" v="122"/>
          <ac:inkMkLst>
            <pc:docMk/>
            <pc:sldMk cId="1237168338" sldId="316"/>
            <ac:inkMk id="57" creationId="{10E61CD7-25DD-8384-2D13-F24E45D3CFCF}"/>
          </ac:inkMkLst>
        </pc:inkChg>
        <pc:inkChg chg="add del mod">
          <ac:chgData name="Tim Cook" userId="d1c7cfb340f2c7ab" providerId="LiveId" clId="{F91381D8-8F96-4337-B77B-709E7A8224C4}" dt="2022-11-14T03:16:38.977" v="125"/>
          <ac:inkMkLst>
            <pc:docMk/>
            <pc:sldMk cId="1237168338" sldId="316"/>
            <ac:inkMk id="58" creationId="{79AECC53-0727-2639-85DD-E45D34E6A10A}"/>
          </ac:inkMkLst>
        </pc:inkChg>
        <pc:inkChg chg="add del mod">
          <ac:chgData name="Tim Cook" userId="d1c7cfb340f2c7ab" providerId="LiveId" clId="{F91381D8-8F96-4337-B77B-709E7A8224C4}" dt="2022-11-14T03:16:40.354" v="129"/>
          <ac:inkMkLst>
            <pc:docMk/>
            <pc:sldMk cId="1237168338" sldId="316"/>
            <ac:inkMk id="59" creationId="{51D345B7-6D65-5E57-D9A2-53CA11DC465F}"/>
          </ac:inkMkLst>
        </pc:inkChg>
        <pc:inkChg chg="add del mod">
          <ac:chgData name="Tim Cook" userId="d1c7cfb340f2c7ab" providerId="LiveId" clId="{F91381D8-8F96-4337-B77B-709E7A8224C4}" dt="2022-11-14T03:16:40.108" v="128"/>
          <ac:inkMkLst>
            <pc:docMk/>
            <pc:sldMk cId="1237168338" sldId="316"/>
            <ac:inkMk id="60" creationId="{A0982AD7-B335-DE24-324E-0A5A542E3652}"/>
          </ac:inkMkLst>
        </pc:inkChg>
        <pc:inkChg chg="add del mod">
          <ac:chgData name="Tim Cook" userId="d1c7cfb340f2c7ab" providerId="LiveId" clId="{F91381D8-8F96-4337-B77B-709E7A8224C4}" dt="2022-11-14T03:16:38.977" v="123"/>
          <ac:inkMkLst>
            <pc:docMk/>
            <pc:sldMk cId="1237168338" sldId="316"/>
            <ac:inkMk id="61" creationId="{1166C4DC-BF0A-8473-FFD2-115988C64100}"/>
          </ac:inkMkLst>
        </pc:inkChg>
        <pc:inkChg chg="add del mod">
          <ac:chgData name="Tim Cook" userId="d1c7cfb340f2c7ab" providerId="LiveId" clId="{F91381D8-8F96-4337-B77B-709E7A8224C4}" dt="2022-11-14T03:16:38.977" v="124"/>
          <ac:inkMkLst>
            <pc:docMk/>
            <pc:sldMk cId="1237168338" sldId="316"/>
            <ac:inkMk id="62" creationId="{3A0CCB1D-F410-FFFC-7A2B-1297098676CA}"/>
          </ac:inkMkLst>
        </pc:inkChg>
        <pc:inkChg chg="add del mod">
          <ac:chgData name="Tim Cook" userId="d1c7cfb340f2c7ab" providerId="LiveId" clId="{F91381D8-8F96-4337-B77B-709E7A8224C4}" dt="2022-11-14T03:16:40.966" v="130"/>
          <ac:inkMkLst>
            <pc:docMk/>
            <pc:sldMk cId="1237168338" sldId="316"/>
            <ac:inkMk id="63" creationId="{89C9605D-095C-B17B-E46B-6B2BA148FF7F}"/>
          </ac:inkMkLst>
        </pc:inkChg>
        <pc:inkChg chg="add del mod">
          <ac:chgData name="Tim Cook" userId="d1c7cfb340f2c7ab" providerId="LiveId" clId="{F91381D8-8F96-4337-B77B-709E7A8224C4}" dt="2022-11-14T03:16:39.854" v="127"/>
          <ac:inkMkLst>
            <pc:docMk/>
            <pc:sldMk cId="1237168338" sldId="316"/>
            <ac:inkMk id="64" creationId="{1187F33D-B4D0-1C68-3E44-D138A77336CD}"/>
          </ac:inkMkLst>
        </pc:inkChg>
        <pc:inkChg chg="add del mod">
          <ac:chgData name="Tim Cook" userId="d1c7cfb340f2c7ab" providerId="LiveId" clId="{F91381D8-8F96-4337-B77B-709E7A8224C4}" dt="2022-11-14T03:16:38.977" v="126"/>
          <ac:inkMkLst>
            <pc:docMk/>
            <pc:sldMk cId="1237168338" sldId="316"/>
            <ac:inkMk id="65" creationId="{C750DC98-BC57-F1B0-47E7-8378BFA6BD22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7" creationId="{CF25FB6C-FB29-16E6-CAA7-884961B59916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8" creationId="{3D841F29-145C-59F5-8CFC-89BEA33C82EE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9" creationId="{86D1442E-95BC-7DB5-B933-9941E86E1A6F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0" creationId="{10F72D03-7F1B-00A4-6F7A-EA11E291060C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1" creationId="{446A98D7-C61B-D10B-35D7-2CAA823D96A4}"/>
          </ac:inkMkLst>
        </pc:inkChg>
        <pc:inkChg chg="add del mod">
          <ac:chgData name="Tim Cook" userId="d1c7cfb340f2c7ab" providerId="LiveId" clId="{F91381D8-8F96-4337-B77B-709E7A8224C4}" dt="2022-11-14T03:16:56.117" v="144"/>
          <ac:inkMkLst>
            <pc:docMk/>
            <pc:sldMk cId="1237168338" sldId="316"/>
            <ac:inkMk id="72" creationId="{B952EF9A-CE72-92A4-B439-C9B0395C0740}"/>
          </ac:inkMkLst>
        </pc:inkChg>
        <pc:inkChg chg="add del mod">
          <ac:chgData name="Tim Cook" userId="d1c7cfb340f2c7ab" providerId="LiveId" clId="{F91381D8-8F96-4337-B77B-709E7A8224C4}" dt="2022-11-14T03:16:55.629" v="143"/>
          <ac:inkMkLst>
            <pc:docMk/>
            <pc:sldMk cId="1237168338" sldId="316"/>
            <ac:inkMk id="73" creationId="{AC6A597E-1E56-498F-2CC6-E471B17F2FF5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4" creationId="{FBD57A22-7EC6-3900-4647-D2036634CF46}"/>
          </ac:inkMkLst>
        </pc:inkChg>
        <pc:inkChg chg="add del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5" creationId="{6B5FFA83-4CC6-0673-A23D-E2C31D110929}"/>
          </ac:inkMkLst>
        </pc:inkChg>
        <pc:inkChg chg="add del mod">
          <ac:chgData name="Tim Cook" userId="d1c7cfb340f2c7ab" providerId="LiveId" clId="{F91381D8-8F96-4337-B77B-709E7A8224C4}" dt="2022-11-14T03:19:08.208" v="319"/>
          <ac:inkMkLst>
            <pc:docMk/>
            <pc:sldMk cId="1237168338" sldId="316"/>
            <ac:inkMk id="76" creationId="{263BF5F4-4FD8-D1F1-9C7C-B26E37B28349}"/>
          </ac:inkMkLst>
        </pc:inkChg>
        <pc:inkChg chg="add del mod">
          <ac:chgData name="Tim Cook" userId="d1c7cfb340f2c7ab" providerId="LiveId" clId="{F91381D8-8F96-4337-B77B-709E7A8224C4}" dt="2022-11-14T03:19:08.208" v="318"/>
          <ac:inkMkLst>
            <pc:docMk/>
            <pc:sldMk cId="1237168338" sldId="316"/>
            <ac:inkMk id="77" creationId="{C1C044E1-87EA-14E1-B909-8D0695AD5AFF}"/>
          </ac:inkMkLst>
        </pc:inkChg>
        <pc:inkChg chg="add del mod">
          <ac:chgData name="Tim Cook" userId="d1c7cfb340f2c7ab" providerId="LiveId" clId="{F91381D8-8F96-4337-B77B-709E7A8224C4}" dt="2022-11-14T03:15:01.852" v="102"/>
          <ac:inkMkLst>
            <pc:docMk/>
            <pc:sldMk cId="1237168338" sldId="316"/>
            <ac:inkMk id="78" creationId="{5D4DE56E-161F-AACB-2FDB-BD7D68DC4359}"/>
          </ac:inkMkLst>
        </pc:inkChg>
        <pc:inkChg chg="add del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78" creationId="{77BA5355-75BD-461E-728C-F7D5E149F0C8}"/>
          </ac:inkMkLst>
        </pc:inkChg>
        <pc:inkChg chg="add del mod">
          <ac:chgData name="Tim Cook" userId="d1c7cfb340f2c7ab" providerId="LiveId" clId="{F91381D8-8F96-4337-B77B-709E7A8224C4}" dt="2022-11-14T03:15:01.851" v="100"/>
          <ac:inkMkLst>
            <pc:docMk/>
            <pc:sldMk cId="1237168338" sldId="316"/>
            <ac:inkMk id="79" creationId="{4E58FA81-152F-1A6E-C617-291B140DDF20}"/>
          </ac:inkMkLst>
        </pc:inkChg>
        <pc:inkChg chg="add del mod">
          <ac:chgData name="Tim Cook" userId="d1c7cfb340f2c7ab" providerId="LiveId" clId="{F91381D8-8F96-4337-B77B-709E7A8224C4}" dt="2022-11-14T03:19:07.287" v="316"/>
          <ac:inkMkLst>
            <pc:docMk/>
            <pc:sldMk cId="1237168338" sldId="316"/>
            <ac:inkMk id="79" creationId="{F662F9BC-245E-C6CE-1243-B6731F553478}"/>
          </ac:inkMkLst>
        </pc:inkChg>
        <pc:inkChg chg="add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80" creationId="{2CC4F948-1983-CBE6-4D20-82EA9645DAD7}"/>
          </ac:inkMkLst>
        </pc:inkChg>
        <pc:inkChg chg="add del mod">
          <ac:chgData name="Tim Cook" userId="d1c7cfb340f2c7ab" providerId="LiveId" clId="{F91381D8-8F96-4337-B77B-709E7A8224C4}" dt="2022-11-14T03:15:01.851" v="101"/>
          <ac:inkMkLst>
            <pc:docMk/>
            <pc:sldMk cId="1237168338" sldId="316"/>
            <ac:inkMk id="80" creationId="{96ED6D6A-04B1-F8FE-33DC-04DA46E1ACF3}"/>
          </ac:inkMkLst>
        </pc:inkChg>
        <pc:inkChg chg="add del mod">
          <ac:chgData name="Tim Cook" userId="d1c7cfb340f2c7ab" providerId="LiveId" clId="{F91381D8-8F96-4337-B77B-709E7A8224C4}" dt="2022-11-14T03:17:13.783" v="175"/>
          <ac:inkMkLst>
            <pc:docMk/>
            <pc:sldMk cId="1237168338" sldId="316"/>
            <ac:inkMk id="81" creationId="{C60C953A-FD6B-A166-670C-F40BA30A962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2" creationId="{C9A580FE-A27C-7752-9651-F3A6018CAA74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3" creationId="{A063FDFB-810F-1A46-07DD-7528628BA01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4" creationId="{94E56850-876E-2173-4B4A-7B0406C14E21}"/>
          </ac:inkMkLst>
        </pc:inkChg>
        <pc:inkChg chg="add del mod">
          <ac:chgData name="Tim Cook" userId="d1c7cfb340f2c7ab" providerId="LiveId" clId="{F91381D8-8F96-4337-B77B-709E7A8224C4}" dt="2022-11-14T03:17:13.783" v="176"/>
          <ac:inkMkLst>
            <pc:docMk/>
            <pc:sldMk cId="1237168338" sldId="316"/>
            <ac:inkMk id="86" creationId="{0EDEF1D5-DD45-D9B1-E220-CB396D578476}"/>
          </ac:inkMkLst>
        </pc:inkChg>
        <pc:inkChg chg="add del">
          <ac:chgData name="Tim Cook" userId="d1c7cfb340f2c7ab" providerId="LiveId" clId="{F91381D8-8F96-4337-B77B-709E7A8224C4}" dt="2022-11-14T03:15:30.751" v="108"/>
          <ac:inkMkLst>
            <pc:docMk/>
            <pc:sldMk cId="1237168338" sldId="316"/>
            <ac:inkMk id="86" creationId="{3B859E31-0AD4-0E96-9090-AADE3556B1BA}"/>
          </ac:inkMkLst>
        </pc:inkChg>
        <pc:inkChg chg="add del mod">
          <ac:chgData name="Tim Cook" userId="d1c7cfb340f2c7ab" providerId="LiveId" clId="{F91381D8-8F96-4337-B77B-709E7A8224C4}" dt="2022-11-14T03:19:13.597" v="327"/>
          <ac:inkMkLst>
            <pc:docMk/>
            <pc:sldMk cId="1237168338" sldId="316"/>
            <ac:inkMk id="88" creationId="{80D15A3B-EE49-3659-D8A5-5EA870B8B5CD}"/>
          </ac:inkMkLst>
        </pc:inkChg>
        <pc:inkChg chg="add del mod">
          <ac:chgData name="Tim Cook" userId="d1c7cfb340f2c7ab" providerId="LiveId" clId="{F91381D8-8F96-4337-B77B-709E7A8224C4}" dt="2022-11-14T03:19:13.865" v="328"/>
          <ac:inkMkLst>
            <pc:docMk/>
            <pc:sldMk cId="1237168338" sldId="316"/>
            <ac:inkMk id="89" creationId="{A761B6EE-EDBD-1333-2339-E92CCFBADAE1}"/>
          </ac:inkMkLst>
        </pc:inkChg>
        <pc:inkChg chg="add del mod">
          <ac:chgData name="Tim Cook" userId="d1c7cfb340f2c7ab" providerId="LiveId" clId="{F91381D8-8F96-4337-B77B-709E7A8224C4}" dt="2022-11-14T03:18:04.024" v="254"/>
          <ac:inkMkLst>
            <pc:docMk/>
            <pc:sldMk cId="1237168338" sldId="316"/>
            <ac:inkMk id="91" creationId="{A63A9A1E-BEDA-CFFC-F19B-E6E0F1307EA7}"/>
          </ac:inkMkLst>
        </pc:inkChg>
        <pc:inkChg chg="add del mod">
          <ac:chgData name="Tim Cook" userId="d1c7cfb340f2c7ab" providerId="LiveId" clId="{F91381D8-8F96-4337-B77B-709E7A8224C4}" dt="2022-11-14T03:18:04.415" v="256"/>
          <ac:inkMkLst>
            <pc:docMk/>
            <pc:sldMk cId="1237168338" sldId="316"/>
            <ac:inkMk id="92" creationId="{93624D47-783E-DC26-ABED-145DD47C509B}"/>
          </ac:inkMkLst>
        </pc:inkChg>
        <pc:inkChg chg="add del mod">
          <ac:chgData name="Tim Cook" userId="d1c7cfb340f2c7ab" providerId="LiveId" clId="{F91381D8-8F96-4337-B77B-709E7A8224C4}" dt="2022-11-14T03:18:04.024" v="251"/>
          <ac:inkMkLst>
            <pc:docMk/>
            <pc:sldMk cId="1237168338" sldId="316"/>
            <ac:inkMk id="94" creationId="{DA19C797-B661-08C8-8F76-67121980FA9E}"/>
          </ac:inkMkLst>
        </pc:inkChg>
        <pc:inkChg chg="add del mod">
          <ac:chgData name="Tim Cook" userId="d1c7cfb340f2c7ab" providerId="LiveId" clId="{F91381D8-8F96-4337-B77B-709E7A8224C4}" dt="2022-11-14T03:18:04.024" v="255"/>
          <ac:inkMkLst>
            <pc:docMk/>
            <pc:sldMk cId="1237168338" sldId="316"/>
            <ac:inkMk id="95" creationId="{5375CAE8-BF90-FBA2-AE3E-D9A2C0BD2CE5}"/>
          </ac:inkMkLst>
        </pc:inkChg>
        <pc:inkChg chg="add del mod">
          <ac:chgData name="Tim Cook" userId="d1c7cfb340f2c7ab" providerId="LiveId" clId="{F91381D8-8F96-4337-B77B-709E7A8224C4}" dt="2022-11-14T03:18:04.024" v="250"/>
          <ac:inkMkLst>
            <pc:docMk/>
            <pc:sldMk cId="1237168338" sldId="316"/>
            <ac:inkMk id="96" creationId="{939EB335-C32B-7CBD-0473-4FA67BB42DEE}"/>
          </ac:inkMkLst>
        </pc:inkChg>
        <pc:inkChg chg="add del mod">
          <ac:chgData name="Tim Cook" userId="d1c7cfb340f2c7ab" providerId="LiveId" clId="{F91381D8-8F96-4337-B77B-709E7A8224C4}" dt="2022-11-14T03:18:04.024" v="252"/>
          <ac:inkMkLst>
            <pc:docMk/>
            <pc:sldMk cId="1237168338" sldId="316"/>
            <ac:inkMk id="97" creationId="{D3CDA031-7CB9-C202-0CC9-B8FDCBD71B3D}"/>
          </ac:inkMkLst>
        </pc:inkChg>
        <pc:inkChg chg="add del mod">
          <ac:chgData name="Tim Cook" userId="d1c7cfb340f2c7ab" providerId="LiveId" clId="{F91381D8-8F96-4337-B77B-709E7A8224C4}" dt="2022-11-14T03:17:27.246" v="194"/>
          <ac:inkMkLst>
            <pc:docMk/>
            <pc:sldMk cId="1237168338" sldId="316"/>
            <ac:inkMk id="99" creationId="{8FFF75F0-59C8-F067-31C2-53B85C945B14}"/>
          </ac:inkMkLst>
        </pc:inkChg>
        <pc:inkChg chg="add del mod">
          <ac:chgData name="Tim Cook" userId="d1c7cfb340f2c7ab" providerId="LiveId" clId="{F91381D8-8F96-4337-B77B-709E7A8224C4}" dt="2022-11-14T03:17:27.262" v="196"/>
          <ac:inkMkLst>
            <pc:docMk/>
            <pc:sldMk cId="1237168338" sldId="316"/>
            <ac:inkMk id="100" creationId="{FAE26199-E184-008A-E516-E892AE406C11}"/>
          </ac:inkMkLst>
        </pc:inkChg>
        <pc:inkChg chg="add del mod">
          <ac:chgData name="Tim Cook" userId="d1c7cfb340f2c7ab" providerId="LiveId" clId="{F91381D8-8F96-4337-B77B-709E7A8224C4}" dt="2022-11-14T03:17:27.262" v="197"/>
          <ac:inkMkLst>
            <pc:docMk/>
            <pc:sldMk cId="1237168338" sldId="316"/>
            <ac:inkMk id="101" creationId="{849E1565-6ABB-E106-A858-A11C9B897F80}"/>
          </ac:inkMkLst>
        </pc:inkChg>
        <pc:inkChg chg="add del mod">
          <ac:chgData name="Tim Cook" userId="d1c7cfb340f2c7ab" providerId="LiveId" clId="{F91381D8-8F96-4337-B77B-709E7A8224C4}" dt="2022-11-14T03:17:27.262" v="198"/>
          <ac:inkMkLst>
            <pc:docMk/>
            <pc:sldMk cId="1237168338" sldId="316"/>
            <ac:inkMk id="102" creationId="{5EAF0F50-21FC-F046-DAD1-33731D9B9414}"/>
          </ac:inkMkLst>
        </pc:inkChg>
        <pc:inkChg chg="add del mod">
          <ac:chgData name="Tim Cook" userId="d1c7cfb340f2c7ab" providerId="LiveId" clId="{F91381D8-8F96-4337-B77B-709E7A8224C4}" dt="2022-11-14T03:17:27.246" v="195"/>
          <ac:inkMkLst>
            <pc:docMk/>
            <pc:sldMk cId="1237168338" sldId="316"/>
            <ac:inkMk id="103" creationId="{711E7C72-FBA6-E1A0-666B-063D9CBEB583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5" creationId="{31431F6B-09AE-A9A8-4E28-5E4194B0234A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6" creationId="{2E2A3C9D-5B3C-DD5C-B8F7-A5BCD1B554ED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7" creationId="{B817E16E-4FD5-97A6-4FBC-5DB7B117A8A2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8" creationId="{8F8608B2-2C8D-2944-76F9-EB7C170E1709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9" creationId="{BF2CBA6C-5633-95CB-4301-8FDE96809D55}"/>
          </ac:inkMkLst>
        </pc:inkChg>
        <pc:inkChg chg="add del">
          <ac:chgData name="Tim Cook" userId="d1c7cfb340f2c7ab" providerId="LiveId" clId="{F91381D8-8F96-4337-B77B-709E7A8224C4}" dt="2022-11-14T03:18:04.024" v="253"/>
          <ac:inkMkLst>
            <pc:docMk/>
            <pc:sldMk cId="1237168338" sldId="316"/>
            <ac:inkMk id="111" creationId="{3595BF61-2345-0387-E0C2-B2EBDCF13FCE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2" creationId="{48CBCF57-9735-EBB9-ACE7-F1026AD58676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3" creationId="{2F2E4D0B-1D45-9B24-0287-D68F5E42464E}"/>
          </ac:inkMkLst>
        </pc:inkChg>
        <pc:inkChg chg="add del mod">
          <ac:chgData name="Tim Cook" userId="d1c7cfb340f2c7ab" providerId="LiveId" clId="{F91381D8-8F96-4337-B77B-709E7A8224C4}" dt="2022-11-14T03:18:01.986" v="248"/>
          <ac:inkMkLst>
            <pc:docMk/>
            <pc:sldMk cId="1237168338" sldId="316"/>
            <ac:inkMk id="115" creationId="{1359363D-9EF8-CE87-E9BE-C3411DECB7CB}"/>
          </ac:inkMkLst>
        </pc:inkChg>
        <pc:inkChg chg="add del mod">
          <ac:chgData name="Tim Cook" userId="d1c7cfb340f2c7ab" providerId="LiveId" clId="{F91381D8-8F96-4337-B77B-709E7A8224C4}" dt="2022-11-14T03:18:01.986" v="247"/>
          <ac:inkMkLst>
            <pc:docMk/>
            <pc:sldMk cId="1237168338" sldId="316"/>
            <ac:inkMk id="116" creationId="{E5CDD7A1-E685-9D37-120C-74EE90EBFDFF}"/>
          </ac:inkMkLst>
        </pc:inkChg>
        <pc:inkChg chg="add del mod">
          <ac:chgData name="Tim Cook" userId="d1c7cfb340f2c7ab" providerId="LiveId" clId="{F91381D8-8F96-4337-B77B-709E7A8224C4}" dt="2022-11-14T03:18:00.580" v="240"/>
          <ac:inkMkLst>
            <pc:docMk/>
            <pc:sldMk cId="1237168338" sldId="316"/>
            <ac:inkMk id="117" creationId="{141874B4-E043-5C41-6BE6-EE467C5977FA}"/>
          </ac:inkMkLst>
        </pc:inkChg>
        <pc:inkChg chg="add del mod">
          <ac:chgData name="Tim Cook" userId="d1c7cfb340f2c7ab" providerId="LiveId" clId="{F91381D8-8F96-4337-B77B-709E7A8224C4}" dt="2022-11-14T03:17:51.142" v="227"/>
          <ac:inkMkLst>
            <pc:docMk/>
            <pc:sldMk cId="1237168338" sldId="316"/>
            <ac:inkMk id="119" creationId="{8C515E95-C630-7589-04D1-6D31484D62C5}"/>
          </ac:inkMkLst>
        </pc:inkChg>
        <pc:inkChg chg="add del mod">
          <ac:chgData name="Tim Cook" userId="d1c7cfb340f2c7ab" providerId="LiveId" clId="{F91381D8-8F96-4337-B77B-709E7A8224C4}" dt="2022-11-14T03:17:51.142" v="226"/>
          <ac:inkMkLst>
            <pc:docMk/>
            <pc:sldMk cId="1237168338" sldId="316"/>
            <ac:inkMk id="120" creationId="{ECCC9FC3-9197-C267-543D-AEA2EFA618AA}"/>
          </ac:inkMkLst>
        </pc:inkChg>
        <pc:inkChg chg="add del mod">
          <ac:chgData name="Tim Cook" userId="d1c7cfb340f2c7ab" providerId="LiveId" clId="{F91381D8-8F96-4337-B77B-709E7A8224C4}" dt="2022-11-14T03:17:50.377" v="223"/>
          <ac:inkMkLst>
            <pc:docMk/>
            <pc:sldMk cId="1237168338" sldId="316"/>
            <ac:inkMk id="121" creationId="{B86DC45B-5C97-11E4-0504-839AE6DF2833}"/>
          </ac:inkMkLst>
        </pc:inkChg>
        <pc:inkChg chg="add del mod">
          <ac:chgData name="Tim Cook" userId="d1c7cfb340f2c7ab" providerId="LiveId" clId="{F91381D8-8F96-4337-B77B-709E7A8224C4}" dt="2022-11-14T03:17:50.377" v="225"/>
          <ac:inkMkLst>
            <pc:docMk/>
            <pc:sldMk cId="1237168338" sldId="316"/>
            <ac:inkMk id="122" creationId="{D2C82914-60D2-CF6D-83D3-3A1F235D06A0}"/>
          </ac:inkMkLst>
        </pc:inkChg>
        <pc:inkChg chg="add del mod">
          <ac:chgData name="Tim Cook" userId="d1c7cfb340f2c7ab" providerId="LiveId" clId="{F91381D8-8F96-4337-B77B-709E7A8224C4}" dt="2022-11-14T03:17:50.377" v="224"/>
          <ac:inkMkLst>
            <pc:docMk/>
            <pc:sldMk cId="1237168338" sldId="316"/>
            <ac:inkMk id="123" creationId="{E42C5E91-6001-2826-A818-8054748FE91D}"/>
          </ac:inkMkLst>
        </pc:inkChg>
        <pc:inkChg chg="add del mod">
          <ac:chgData name="Tim Cook" userId="d1c7cfb340f2c7ab" providerId="LiveId" clId="{F91381D8-8F96-4337-B77B-709E7A8224C4}" dt="2022-11-14T03:17:52.728" v="228"/>
          <ac:inkMkLst>
            <pc:docMk/>
            <pc:sldMk cId="1237168338" sldId="316"/>
            <ac:inkMk id="124" creationId="{B16CB5CC-05D8-793A-3976-5015273DB33F}"/>
          </ac:inkMkLst>
        </pc:inkChg>
        <pc:inkChg chg="add del mod">
          <ac:chgData name="Tim Cook" userId="d1c7cfb340f2c7ab" providerId="LiveId" clId="{F91381D8-8F96-4337-B77B-709E7A8224C4}" dt="2022-11-14T03:17:50.377" v="221"/>
          <ac:inkMkLst>
            <pc:docMk/>
            <pc:sldMk cId="1237168338" sldId="316"/>
            <ac:inkMk id="125" creationId="{8BE05A0A-888C-1A91-AB14-BCCB23D442F8}"/>
          </ac:inkMkLst>
        </pc:inkChg>
        <pc:inkChg chg="add del mod">
          <ac:chgData name="Tim Cook" userId="d1c7cfb340f2c7ab" providerId="LiveId" clId="{F91381D8-8F96-4337-B77B-709E7A8224C4}" dt="2022-11-14T03:18:00.580" v="242"/>
          <ac:inkMkLst>
            <pc:docMk/>
            <pc:sldMk cId="1237168338" sldId="316"/>
            <ac:inkMk id="127" creationId="{19394DB4-F64A-F203-DBE0-C59FB67C0C81}"/>
          </ac:inkMkLst>
        </pc:inkChg>
        <pc:inkChg chg="add del mod">
          <ac:chgData name="Tim Cook" userId="d1c7cfb340f2c7ab" providerId="LiveId" clId="{F91381D8-8F96-4337-B77B-709E7A8224C4}" dt="2022-11-14T03:18:00.580" v="245"/>
          <ac:inkMkLst>
            <pc:docMk/>
            <pc:sldMk cId="1237168338" sldId="316"/>
            <ac:inkMk id="128" creationId="{5BB8442C-C5BA-2D82-721F-8D4BAF2B6306}"/>
          </ac:inkMkLst>
        </pc:inkChg>
        <pc:inkChg chg="add del mod">
          <ac:chgData name="Tim Cook" userId="d1c7cfb340f2c7ab" providerId="LiveId" clId="{F91381D8-8F96-4337-B77B-709E7A8224C4}" dt="2022-11-14T03:18:00.580" v="243"/>
          <ac:inkMkLst>
            <pc:docMk/>
            <pc:sldMk cId="1237168338" sldId="316"/>
            <ac:inkMk id="129" creationId="{F594ECB0-621C-0AB3-929C-FFD6B35C4E00}"/>
          </ac:inkMkLst>
        </pc:inkChg>
        <pc:inkChg chg="add del mod">
          <ac:chgData name="Tim Cook" userId="d1c7cfb340f2c7ab" providerId="LiveId" clId="{F91381D8-8F96-4337-B77B-709E7A8224C4}" dt="2022-11-14T03:18:00.580" v="244"/>
          <ac:inkMkLst>
            <pc:docMk/>
            <pc:sldMk cId="1237168338" sldId="316"/>
            <ac:inkMk id="130" creationId="{C8D7D4CE-313D-AEAF-1747-1AB182F553E4}"/>
          </ac:inkMkLst>
        </pc:inkChg>
        <pc:inkChg chg="add del mod">
          <ac:chgData name="Tim Cook" userId="d1c7cfb340f2c7ab" providerId="LiveId" clId="{F91381D8-8F96-4337-B77B-709E7A8224C4}" dt="2022-11-14T03:18:00.580" v="246"/>
          <ac:inkMkLst>
            <pc:docMk/>
            <pc:sldMk cId="1237168338" sldId="316"/>
            <ac:inkMk id="131" creationId="{A7DD4440-95B3-B24E-B44A-5F8356C8ACCD}"/>
          </ac:inkMkLst>
        </pc:inkChg>
        <pc:inkChg chg="add del mod">
          <ac:chgData name="Tim Cook" userId="d1c7cfb340f2c7ab" providerId="LiveId" clId="{F91381D8-8F96-4337-B77B-709E7A8224C4}" dt="2022-11-14T03:18:00.580" v="239"/>
          <ac:inkMkLst>
            <pc:docMk/>
            <pc:sldMk cId="1237168338" sldId="316"/>
            <ac:inkMk id="132" creationId="{51A0F316-3F16-2643-06C0-504D815B6635}"/>
          </ac:inkMkLst>
        </pc:inkChg>
        <pc:inkChg chg="add del mod">
          <ac:chgData name="Tim Cook" userId="d1c7cfb340f2c7ab" providerId="LiveId" clId="{F91381D8-8F96-4337-B77B-709E7A8224C4}" dt="2022-11-14T03:18:02.376" v="249"/>
          <ac:inkMkLst>
            <pc:docMk/>
            <pc:sldMk cId="1237168338" sldId="316"/>
            <ac:inkMk id="133" creationId="{F3F7E31F-C401-E6F5-1E29-28061AA3AA35}"/>
          </ac:inkMkLst>
        </pc:inkChg>
        <pc:inkChg chg="add del mod">
          <ac:chgData name="Tim Cook" userId="d1c7cfb340f2c7ab" providerId="LiveId" clId="{F91381D8-8F96-4337-B77B-709E7A8224C4}" dt="2022-11-14T03:18:00.580" v="241"/>
          <ac:inkMkLst>
            <pc:docMk/>
            <pc:sldMk cId="1237168338" sldId="316"/>
            <ac:inkMk id="135" creationId="{B318D6BB-9252-9A97-B0E9-B9416C016DCC}"/>
          </ac:inkMkLst>
        </pc:inkChg>
        <pc:inkChg chg="add del mod">
          <ac:chgData name="Tim Cook" userId="d1c7cfb340f2c7ab" providerId="LiveId" clId="{F91381D8-8F96-4337-B77B-709E7A8224C4}" dt="2022-11-14T03:18:16.563" v="264"/>
          <ac:inkMkLst>
            <pc:docMk/>
            <pc:sldMk cId="1237168338" sldId="316"/>
            <ac:inkMk id="137" creationId="{C1930C7C-43EB-6898-6F8B-BBDC0DE6B018}"/>
          </ac:inkMkLst>
        </pc:inkChg>
        <pc:inkChg chg="add del mod">
          <ac:chgData name="Tim Cook" userId="d1c7cfb340f2c7ab" providerId="LiveId" clId="{F91381D8-8F96-4337-B77B-709E7A8224C4}" dt="2022-11-14T03:18:13.543" v="262"/>
          <ac:inkMkLst>
            <pc:docMk/>
            <pc:sldMk cId="1237168338" sldId="316"/>
            <ac:inkMk id="138" creationId="{9D0D7C82-7CF9-C803-B7F1-22F33691E25D}"/>
          </ac:inkMkLst>
        </pc:inkChg>
        <pc:inkChg chg="add del mod">
          <ac:chgData name="Tim Cook" userId="d1c7cfb340f2c7ab" providerId="LiveId" clId="{F91381D8-8F96-4337-B77B-709E7A8224C4}" dt="2022-11-14T03:18:13.543" v="261"/>
          <ac:inkMkLst>
            <pc:docMk/>
            <pc:sldMk cId="1237168338" sldId="316"/>
            <ac:inkMk id="139" creationId="{E4EEAC1C-CF08-D927-0162-8CEEE5BAA1B0}"/>
          </ac:inkMkLst>
        </pc:inkChg>
        <pc:inkChg chg="add del">
          <ac:chgData name="Tim Cook" userId="d1c7cfb340f2c7ab" providerId="LiveId" clId="{F91381D8-8F96-4337-B77B-709E7A8224C4}" dt="2022-11-14T03:18:22.106" v="267"/>
          <ac:inkMkLst>
            <pc:docMk/>
            <pc:sldMk cId="1237168338" sldId="316"/>
            <ac:inkMk id="141" creationId="{3CF9B650-3585-A54C-59C2-4BC717AF5E3C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142" creationId="{E1A5248F-D342-CF2E-C16B-09A9251DE98D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144" creationId="{F50321A7-ED2D-3C79-4A8A-7055685FED3C}"/>
          </ac:inkMkLst>
        </pc:inkChg>
        <pc:inkChg chg="add mod">
          <ac:chgData name="Tim Cook" userId="d1c7cfb340f2c7ab" providerId="LiveId" clId="{F91381D8-8F96-4337-B77B-709E7A8224C4}" dt="2022-11-14T03:22:23.974" v="444" actId="1076"/>
          <ac:inkMkLst>
            <pc:docMk/>
            <pc:sldMk cId="1237168338" sldId="316"/>
            <ac:inkMk id="145" creationId="{65B12DE8-8437-C026-0055-C5462CC083BA}"/>
          </ac:inkMkLst>
        </pc:inkChg>
        <pc:inkChg chg="add del mod">
          <ac:chgData name="Tim Cook" userId="d1c7cfb340f2c7ab" providerId="LiveId" clId="{F91381D8-8F96-4337-B77B-709E7A8224C4}" dt="2022-11-14T03:19:51.774" v="334"/>
          <ac:inkMkLst>
            <pc:docMk/>
            <pc:sldMk cId="1237168338" sldId="316"/>
            <ac:inkMk id="146" creationId="{5DE975C0-678D-F1E1-CFA0-B67455CA0744}"/>
          </ac:inkMkLst>
        </pc:inkChg>
        <pc:inkChg chg="add del mod">
          <ac:chgData name="Tim Cook" userId="d1c7cfb340f2c7ab" providerId="LiveId" clId="{F91381D8-8F96-4337-B77B-709E7A8224C4}" dt="2022-11-14T03:19:51.774" v="333"/>
          <ac:inkMkLst>
            <pc:docMk/>
            <pc:sldMk cId="1237168338" sldId="316"/>
            <ac:inkMk id="147" creationId="{FB2220B0-4083-7593-3231-B6261B7EA4B3}"/>
          </ac:inkMkLst>
        </pc:inkChg>
        <pc:inkChg chg="add del mod">
          <ac:chgData name="Tim Cook" userId="d1c7cfb340f2c7ab" providerId="LiveId" clId="{F91381D8-8F96-4337-B77B-709E7A8224C4}" dt="2022-11-14T03:18:59.257" v="305"/>
          <ac:inkMkLst>
            <pc:docMk/>
            <pc:sldMk cId="1237168338" sldId="316"/>
            <ac:inkMk id="148" creationId="{30C26340-FEB6-E2AE-4F1C-E3D58CC2E3F5}"/>
          </ac:inkMkLst>
        </pc:inkChg>
        <pc:inkChg chg="add del mod">
          <ac:chgData name="Tim Cook" userId="d1c7cfb340f2c7ab" providerId="LiveId" clId="{F91381D8-8F96-4337-B77B-709E7A8224C4}" dt="2022-11-14T03:18:59.257" v="304"/>
          <ac:inkMkLst>
            <pc:docMk/>
            <pc:sldMk cId="1237168338" sldId="316"/>
            <ac:inkMk id="149" creationId="{AF0E792F-2921-DA76-2F0D-127019A7E068}"/>
          </ac:inkMkLst>
        </pc:inkChg>
        <pc:inkChg chg="add del mod">
          <ac:chgData name="Tim Cook" userId="d1c7cfb340f2c7ab" providerId="LiveId" clId="{F91381D8-8F96-4337-B77B-709E7A8224C4}" dt="2022-11-14T03:18:36.150" v="283"/>
          <ac:inkMkLst>
            <pc:docMk/>
            <pc:sldMk cId="1237168338" sldId="316"/>
            <ac:inkMk id="150" creationId="{7C5C3510-1DF5-F400-2095-EFFC92A896A0}"/>
          </ac:inkMkLst>
        </pc:inkChg>
        <pc:inkChg chg="add del mod">
          <ac:chgData name="Tim Cook" userId="d1c7cfb340f2c7ab" providerId="LiveId" clId="{F91381D8-8F96-4337-B77B-709E7A8224C4}" dt="2022-11-14T03:18:35.514" v="282"/>
          <ac:inkMkLst>
            <pc:docMk/>
            <pc:sldMk cId="1237168338" sldId="316"/>
            <ac:inkMk id="151" creationId="{BA48809D-42EB-C3E6-51B6-8174B7315CA4}"/>
          </ac:inkMkLst>
        </pc:inkChg>
        <pc:inkChg chg="add del mod">
          <ac:chgData name="Tim Cook" userId="d1c7cfb340f2c7ab" providerId="LiveId" clId="{F91381D8-8F96-4337-B77B-709E7A8224C4}" dt="2022-11-14T03:18:35.514" v="281"/>
          <ac:inkMkLst>
            <pc:docMk/>
            <pc:sldMk cId="1237168338" sldId="316"/>
            <ac:inkMk id="152" creationId="{6FC21B5F-563B-C08B-4D43-E26A2DF6D706}"/>
          </ac:inkMkLst>
        </pc:inkChg>
        <pc:inkChg chg="add del mod">
          <ac:chgData name="Tim Cook" userId="d1c7cfb340f2c7ab" providerId="LiveId" clId="{F91381D8-8F96-4337-B77B-709E7A8224C4}" dt="2022-11-14T03:18:35.514" v="280"/>
          <ac:inkMkLst>
            <pc:docMk/>
            <pc:sldMk cId="1237168338" sldId="316"/>
            <ac:inkMk id="153" creationId="{32E11B04-1C4D-A921-846B-D68F233BE65E}"/>
          </ac:inkMkLst>
        </pc:inkChg>
        <pc:inkChg chg="add del mod">
          <ac:chgData name="Tim Cook" userId="d1c7cfb340f2c7ab" providerId="LiveId" clId="{F91381D8-8F96-4337-B77B-709E7A8224C4}" dt="2022-11-14T03:18:38.333" v="284"/>
          <ac:inkMkLst>
            <pc:docMk/>
            <pc:sldMk cId="1237168338" sldId="316"/>
            <ac:inkMk id="154" creationId="{A0EA5233-56AA-0DD0-B00A-08FE69F3BD57}"/>
          </ac:inkMkLst>
        </pc:inkChg>
        <pc:inkChg chg="add del mod">
          <ac:chgData name="Tim Cook" userId="d1c7cfb340f2c7ab" providerId="LiveId" clId="{F91381D8-8F96-4337-B77B-709E7A8224C4}" dt="2022-11-14T03:18:49.454" v="294"/>
          <ac:inkMkLst>
            <pc:docMk/>
            <pc:sldMk cId="1237168338" sldId="316"/>
            <ac:inkMk id="156" creationId="{68E73695-3ACF-B3C8-0D2A-4A7C9C646EDB}"/>
          </ac:inkMkLst>
        </pc:inkChg>
        <pc:inkChg chg="add del mod">
          <ac:chgData name="Tim Cook" userId="d1c7cfb340f2c7ab" providerId="LiveId" clId="{F91381D8-8F96-4337-B77B-709E7A8224C4}" dt="2022-11-14T03:18:48.126" v="292"/>
          <ac:inkMkLst>
            <pc:docMk/>
            <pc:sldMk cId="1237168338" sldId="316"/>
            <ac:inkMk id="157" creationId="{A2538C22-D5C9-4F09-9A92-8AE61162B603}"/>
          </ac:inkMkLst>
        </pc:inkChg>
        <pc:inkChg chg="add del mod">
          <ac:chgData name="Tim Cook" userId="d1c7cfb340f2c7ab" providerId="LiveId" clId="{F91381D8-8F96-4337-B77B-709E7A8224C4}" dt="2022-11-14T03:18:48.126" v="293"/>
          <ac:inkMkLst>
            <pc:docMk/>
            <pc:sldMk cId="1237168338" sldId="316"/>
            <ac:inkMk id="158" creationId="{5FE83FAB-3E21-FD6D-DD5E-E45CA29C83FA}"/>
          </ac:inkMkLst>
        </pc:inkChg>
        <pc:inkChg chg="add del mod">
          <ac:chgData name="Tim Cook" userId="d1c7cfb340f2c7ab" providerId="LiveId" clId="{F91381D8-8F96-4337-B77B-709E7A8224C4}" dt="2022-11-14T03:18:48.126" v="291"/>
          <ac:inkMkLst>
            <pc:docMk/>
            <pc:sldMk cId="1237168338" sldId="316"/>
            <ac:inkMk id="159" creationId="{87C1944A-6E60-B4C5-5137-CD83576D5680}"/>
          </ac:inkMkLst>
        </pc:inkChg>
        <pc:inkChg chg="add del mod">
          <ac:chgData name="Tim Cook" userId="d1c7cfb340f2c7ab" providerId="LiveId" clId="{F91381D8-8F96-4337-B77B-709E7A8224C4}" dt="2022-11-14T03:18:49.454" v="295"/>
          <ac:inkMkLst>
            <pc:docMk/>
            <pc:sldMk cId="1237168338" sldId="316"/>
            <ac:inkMk id="160" creationId="{A543023B-B9EC-B693-4023-DBC7DFC8E318}"/>
          </ac:inkMkLst>
        </pc:inkChg>
        <pc:inkChg chg="add del mod">
          <ac:chgData name="Tim Cook" userId="d1c7cfb340f2c7ab" providerId="LiveId" clId="{F91381D8-8F96-4337-B77B-709E7A8224C4}" dt="2022-11-14T03:18:54.132" v="300"/>
          <ac:inkMkLst>
            <pc:docMk/>
            <pc:sldMk cId="1237168338" sldId="316"/>
            <ac:inkMk id="162" creationId="{9C4EF434-8CF7-B0B9-E3F4-B78191072231}"/>
          </ac:inkMkLst>
        </pc:inkChg>
        <pc:inkChg chg="add del mod">
          <ac:chgData name="Tim Cook" userId="d1c7cfb340f2c7ab" providerId="LiveId" clId="{F91381D8-8F96-4337-B77B-709E7A8224C4}" dt="2022-11-14T03:18:53.199" v="299"/>
          <ac:inkMkLst>
            <pc:docMk/>
            <pc:sldMk cId="1237168338" sldId="316"/>
            <ac:inkMk id="163" creationId="{F63DE8BE-C962-DE9B-61B2-7CE395C0EA62}"/>
          </ac:inkMkLst>
        </pc:inkChg>
        <pc:inkChg chg="add del mod">
          <ac:chgData name="Tim Cook" userId="d1c7cfb340f2c7ab" providerId="LiveId" clId="{F91381D8-8F96-4337-B77B-709E7A8224C4}" dt="2022-11-14T03:18:59.257" v="307"/>
          <ac:inkMkLst>
            <pc:docMk/>
            <pc:sldMk cId="1237168338" sldId="316"/>
            <ac:inkMk id="165" creationId="{EBEB1AA4-9EA3-033A-91ED-3029F5CF2A91}"/>
          </ac:inkMkLst>
        </pc:inkChg>
        <pc:inkChg chg="add del mod">
          <ac:chgData name="Tim Cook" userId="d1c7cfb340f2c7ab" providerId="LiveId" clId="{F91381D8-8F96-4337-B77B-709E7A8224C4}" dt="2022-11-14T03:18:59.257" v="306"/>
          <ac:inkMkLst>
            <pc:docMk/>
            <pc:sldMk cId="1237168338" sldId="316"/>
            <ac:inkMk id="166" creationId="{5FC0C009-D0C5-75DA-93E5-14D7FBA180B8}"/>
          </ac:inkMkLst>
        </pc:inkChg>
        <pc:inkChg chg="add del mod">
          <ac:chgData name="Tim Cook" userId="d1c7cfb340f2c7ab" providerId="LiveId" clId="{F91381D8-8F96-4337-B77B-709E7A8224C4}" dt="2022-11-14T03:19:02.876" v="314"/>
          <ac:inkMkLst>
            <pc:docMk/>
            <pc:sldMk cId="1237168338" sldId="316"/>
            <ac:inkMk id="168" creationId="{2DD5884E-EB64-1AAA-9517-F29AD4947D43}"/>
          </ac:inkMkLst>
        </pc:inkChg>
        <pc:inkChg chg="add del mod">
          <ac:chgData name="Tim Cook" userId="d1c7cfb340f2c7ab" providerId="LiveId" clId="{F91381D8-8F96-4337-B77B-709E7A8224C4}" dt="2022-11-14T03:19:02.876" v="312"/>
          <ac:inkMkLst>
            <pc:docMk/>
            <pc:sldMk cId="1237168338" sldId="316"/>
            <ac:inkMk id="169" creationId="{9557170C-3DB7-6BA4-C463-88F713DCC1AA}"/>
          </ac:inkMkLst>
        </pc:inkChg>
        <pc:inkChg chg="add del mod">
          <ac:chgData name="Tim Cook" userId="d1c7cfb340f2c7ab" providerId="LiveId" clId="{F91381D8-8F96-4337-B77B-709E7A8224C4}" dt="2022-11-14T03:19:02.876" v="313"/>
          <ac:inkMkLst>
            <pc:docMk/>
            <pc:sldMk cId="1237168338" sldId="316"/>
            <ac:inkMk id="170" creationId="{6031D25F-A47A-CFAB-2E99-1957575D9D3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2" creationId="{B214A3B3-E100-DB35-6D5E-4B7964CCCDFF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3" creationId="{ED173E97-F24E-3DD4-162D-8573AEB8699C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4" creationId="{53253732-A9A7-649F-97E1-FB839438C01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5" creationId="{63AFC04A-7D15-48E4-6CB2-F10A07A89832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6" creationId="{8A9226E1-F90C-3247-3322-B3AAC0ED7E4A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7" creationId="{81E5953E-3A27-AD38-3FB9-9BC76A5A35D1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0" creationId="{70DC7C4C-9F32-0C8E-6919-42EB6E1D17B7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1" creationId="{0930595B-20D2-67F4-2D00-F4C80FAA4C00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3" creationId="{CD0E47B2-B11D-8F6B-D01A-B21DE9432BD1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4" creationId="{FA353478-DB83-7BBD-FC39-99E7E0EFA3D5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5" creationId="{29526F4D-2D7F-9BC7-0DF9-5917631B9A32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6" creationId="{B2FF9F6B-7355-064A-2A77-89492AF393A5}"/>
          </ac:inkMkLst>
        </pc:inkChg>
        <pc:inkChg chg="add del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7" creationId="{F5C13879-7F3D-BF84-86ED-D8C1782AE3C4}"/>
          </ac:inkMkLst>
        </pc:inkChg>
        <pc:inkChg chg="add del mod">
          <ac:chgData name="Tim Cook" userId="d1c7cfb340f2c7ab" providerId="LiveId" clId="{F91381D8-8F96-4337-B77B-709E7A8224C4}" dt="2022-11-14T03:22:28.214" v="448"/>
          <ac:inkMkLst>
            <pc:docMk/>
            <pc:sldMk cId="1237168338" sldId="316"/>
            <ac:inkMk id="188" creationId="{9EDF27FE-129C-F52F-1624-306DDB742567}"/>
          </ac:inkMkLst>
        </pc:inkChg>
        <pc:inkChg chg="add del mod">
          <ac:chgData name="Tim Cook" userId="d1c7cfb340f2c7ab" providerId="LiveId" clId="{F91381D8-8F96-4337-B77B-709E7A8224C4}" dt="2022-11-14T03:22:28.214" v="449"/>
          <ac:inkMkLst>
            <pc:docMk/>
            <pc:sldMk cId="1237168338" sldId="316"/>
            <ac:inkMk id="189" creationId="{B7FDE4DD-4131-8903-E904-5C96570C1067}"/>
          </ac:inkMkLst>
        </pc:inkChg>
        <pc:inkChg chg="add del mod">
          <ac:chgData name="Tim Cook" userId="d1c7cfb340f2c7ab" providerId="LiveId" clId="{F91381D8-8F96-4337-B77B-709E7A8224C4}" dt="2022-11-14T03:22:28.214" v="447"/>
          <ac:inkMkLst>
            <pc:docMk/>
            <pc:sldMk cId="1237168338" sldId="316"/>
            <ac:inkMk id="190" creationId="{3C1B55A8-6CFF-9587-346F-3D8459342D6C}"/>
          </ac:inkMkLst>
        </pc:inkChg>
        <pc:inkChg chg="add del mod">
          <ac:chgData name="Tim Cook" userId="d1c7cfb340f2c7ab" providerId="LiveId" clId="{F91381D8-8F96-4337-B77B-709E7A8224C4}" dt="2022-11-14T03:22:28.214" v="450"/>
          <ac:inkMkLst>
            <pc:docMk/>
            <pc:sldMk cId="1237168338" sldId="316"/>
            <ac:inkMk id="191" creationId="{468434AC-51F0-CF5E-FCFB-BA64F6488CC1}"/>
          </ac:inkMkLst>
        </pc:inkChg>
        <pc:inkChg chg="add del mod">
          <ac:chgData name="Tim Cook" userId="d1c7cfb340f2c7ab" providerId="LiveId" clId="{F91381D8-8F96-4337-B77B-709E7A8224C4}" dt="2022-11-14T03:22:28.214" v="451"/>
          <ac:inkMkLst>
            <pc:docMk/>
            <pc:sldMk cId="1237168338" sldId="316"/>
            <ac:inkMk id="193" creationId="{B1CFA8A8-264C-C5BB-9BCB-B33555AD9F1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5" creationId="{7440F6D3-58C5-6F0B-AD80-B8FC0A31CA3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6" creationId="{5306C3F7-3C51-E1A5-B422-AFCB155BD5B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7" creationId="{53980A8E-7CD1-00AF-0348-637D82CDDE1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8" creationId="{A5F481EA-1664-25D4-E180-EA03952F09A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9" creationId="{03AB93C1-4DAD-C64C-C0F9-033796A39620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0" creationId="{C1A91601-8206-82A6-FD51-C9CBC0FC10C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1" creationId="{83791F40-DFCC-3A75-9FF5-F6FF1FC7A56F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2" creationId="{23865A4D-D83F-16CE-D672-D196FA6D171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3" creationId="{1C10DA7F-565D-CE0C-22C7-02EAD43EC226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4" creationId="{EA843BBA-0C37-541D-E59A-2F189B2E6AB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5" creationId="{DA2801DF-B82B-8E13-FF29-690BB0137F7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6" creationId="{484E0888-07A4-D305-0D19-95E9C4E52C9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8" creationId="{3E614A5A-3757-4A79-6935-61F4F315D0F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9" creationId="{D3154894-D58F-2187-AA70-FF7BC8D5CC0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0" creationId="{04AFB730-BB00-DEFD-728C-1944BF338CE9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1" creationId="{6AFF48A0-54AE-8533-F077-0B9330E7D254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2" creationId="{88848EF6-EDA3-DAA0-F999-C1661B63921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3" creationId="{EA463591-0332-02E0-84AA-27CA021C27A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4" creationId="{D892E752-4471-83CB-C836-159154228088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5" creationId="{19DECB61-D7C8-1DA1-F31A-EC94591C455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6" creationId="{29B1BA92-3C05-CC27-4658-75F28F49F5F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7" creationId="{20E941E4-4B35-6701-4057-217CC740703A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8" creationId="{58120E26-32D3-92CE-5EAA-FB5CCD4B7C7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9" creationId="{5CA065E7-8DA6-C19F-E979-3AD684FE107C}"/>
          </ac:inkMkLst>
        </pc:inkChg>
        <pc:inkChg chg="add del mod">
          <ac:chgData name="Tim Cook" userId="d1c7cfb340f2c7ab" providerId="LiveId" clId="{F91381D8-8F96-4337-B77B-709E7A8224C4}" dt="2022-11-14T03:20:31.918" v="386"/>
          <ac:inkMkLst>
            <pc:docMk/>
            <pc:sldMk cId="1237168338" sldId="316"/>
            <ac:inkMk id="221" creationId="{42805768-45DB-6217-42B7-A2B76C687D84}"/>
          </ac:inkMkLst>
        </pc:inkChg>
        <pc:inkChg chg="add del mod">
          <ac:chgData name="Tim Cook" userId="d1c7cfb340f2c7ab" providerId="LiveId" clId="{F91381D8-8F96-4337-B77B-709E7A8224C4}" dt="2022-11-14T03:20:31.918" v="388"/>
          <ac:inkMkLst>
            <pc:docMk/>
            <pc:sldMk cId="1237168338" sldId="316"/>
            <ac:inkMk id="222" creationId="{382C6399-281B-8508-FF95-234856F0D3FF}"/>
          </ac:inkMkLst>
        </pc:inkChg>
        <pc:inkChg chg="add del mod">
          <ac:chgData name="Tim Cook" userId="d1c7cfb340f2c7ab" providerId="LiveId" clId="{F91381D8-8F96-4337-B77B-709E7A8224C4}" dt="2022-11-14T03:20:31.918" v="387"/>
          <ac:inkMkLst>
            <pc:docMk/>
            <pc:sldMk cId="1237168338" sldId="316"/>
            <ac:inkMk id="223" creationId="{EA857090-82B4-2D1E-F75A-6BCB25A8DB30}"/>
          </ac:inkMkLst>
        </pc:inkChg>
        <pc:inkChg chg="add del mod">
          <ac:chgData name="Tim Cook" userId="d1c7cfb340f2c7ab" providerId="LiveId" clId="{F91381D8-8F96-4337-B77B-709E7A8224C4}" dt="2022-11-14T03:20:31.918" v="383"/>
          <ac:inkMkLst>
            <pc:docMk/>
            <pc:sldMk cId="1237168338" sldId="316"/>
            <ac:inkMk id="224" creationId="{91077BFE-CF4B-89C5-E267-FF9ADC52DBA3}"/>
          </ac:inkMkLst>
        </pc:inkChg>
        <pc:inkChg chg="add del mod">
          <ac:chgData name="Tim Cook" userId="d1c7cfb340f2c7ab" providerId="LiveId" clId="{F91381D8-8F96-4337-B77B-709E7A8224C4}" dt="2022-11-14T03:20:29.964" v="382"/>
          <ac:inkMkLst>
            <pc:docMk/>
            <pc:sldMk cId="1237168338" sldId="316"/>
            <ac:inkMk id="225" creationId="{9F8E1F3A-5434-9F17-2D7E-0348C4D22FBE}"/>
          </ac:inkMkLst>
        </pc:inkChg>
        <pc:inkChg chg="add del mod">
          <ac:chgData name="Tim Cook" userId="d1c7cfb340f2c7ab" providerId="LiveId" clId="{F91381D8-8F96-4337-B77B-709E7A8224C4}" dt="2022-11-14T03:20:31.918" v="384"/>
          <ac:inkMkLst>
            <pc:docMk/>
            <pc:sldMk cId="1237168338" sldId="316"/>
            <ac:inkMk id="227" creationId="{2195C43D-6D4A-644A-4358-A0FE235EC943}"/>
          </ac:inkMkLst>
        </pc:inkChg>
        <pc:inkChg chg="add del mod">
          <ac:chgData name="Tim Cook" userId="d1c7cfb340f2c7ab" providerId="LiveId" clId="{F91381D8-8F96-4337-B77B-709E7A8224C4}" dt="2022-11-14T03:20:31.918" v="385"/>
          <ac:inkMkLst>
            <pc:docMk/>
            <pc:sldMk cId="1237168338" sldId="316"/>
            <ac:inkMk id="228" creationId="{EA4526B8-457F-EB94-2DE9-54789F0BF17D}"/>
          </ac:inkMkLst>
        </pc:inkChg>
        <pc:inkChg chg="add del mod">
          <ac:chgData name="Tim Cook" userId="d1c7cfb340f2c7ab" providerId="LiveId" clId="{F91381D8-8F96-4337-B77B-709E7A8224C4}" dt="2022-11-14T03:20:54.232" v="417"/>
          <ac:inkMkLst>
            <pc:docMk/>
            <pc:sldMk cId="1237168338" sldId="316"/>
            <ac:inkMk id="232" creationId="{B3344CDF-CA97-B7D9-D166-2456AD4B9E4D}"/>
          </ac:inkMkLst>
        </pc:inkChg>
        <pc:inkChg chg="add del mod">
          <ac:chgData name="Tim Cook" userId="d1c7cfb340f2c7ab" providerId="LiveId" clId="{F91381D8-8F96-4337-B77B-709E7A8224C4}" dt="2022-11-14T03:20:54.232" v="414"/>
          <ac:inkMkLst>
            <pc:docMk/>
            <pc:sldMk cId="1237168338" sldId="316"/>
            <ac:inkMk id="233" creationId="{C9522B46-FA6A-2578-8EA6-F7C7A50986FA}"/>
          </ac:inkMkLst>
        </pc:inkChg>
        <pc:inkChg chg="add del mod">
          <ac:chgData name="Tim Cook" userId="d1c7cfb340f2c7ab" providerId="LiveId" clId="{F91381D8-8F96-4337-B77B-709E7A8224C4}" dt="2022-11-14T03:20:54.232" v="416"/>
          <ac:inkMkLst>
            <pc:docMk/>
            <pc:sldMk cId="1237168338" sldId="316"/>
            <ac:inkMk id="234" creationId="{0EED449E-4841-B389-6E41-01FD167CC944}"/>
          </ac:inkMkLst>
        </pc:inkChg>
        <pc:inkChg chg="add del mod">
          <ac:chgData name="Tim Cook" userId="d1c7cfb340f2c7ab" providerId="LiveId" clId="{F91381D8-8F96-4337-B77B-709E7A8224C4}" dt="2022-11-14T03:20:54.232" v="418"/>
          <ac:inkMkLst>
            <pc:docMk/>
            <pc:sldMk cId="1237168338" sldId="316"/>
            <ac:inkMk id="235" creationId="{C9CB06C3-1DE4-A3B6-F68D-BA69E9ABFC14}"/>
          </ac:inkMkLst>
        </pc:inkChg>
        <pc:inkChg chg="add del mod">
          <ac:chgData name="Tim Cook" userId="d1c7cfb340f2c7ab" providerId="LiveId" clId="{F91381D8-8F96-4337-B77B-709E7A8224C4}" dt="2022-11-14T03:20:54.232" v="412"/>
          <ac:inkMkLst>
            <pc:docMk/>
            <pc:sldMk cId="1237168338" sldId="316"/>
            <ac:inkMk id="236" creationId="{087A735C-DF7A-2140-0DDE-41F8EEC6A707}"/>
          </ac:inkMkLst>
        </pc:inkChg>
        <pc:inkChg chg="add del mod">
          <ac:chgData name="Tim Cook" userId="d1c7cfb340f2c7ab" providerId="LiveId" clId="{F91381D8-8F96-4337-B77B-709E7A8224C4}" dt="2022-11-14T03:20:47.354" v="406"/>
          <ac:inkMkLst>
            <pc:docMk/>
            <pc:sldMk cId="1237168338" sldId="316"/>
            <ac:inkMk id="237" creationId="{100E696E-3E22-4241-DCCD-0EAB96FCFDAA}"/>
          </ac:inkMkLst>
        </pc:inkChg>
        <pc:inkChg chg="add del mod">
          <ac:chgData name="Tim Cook" userId="d1c7cfb340f2c7ab" providerId="LiveId" clId="{F91381D8-8F96-4337-B77B-709E7A8224C4}" dt="2022-11-14T03:20:46.740" v="402"/>
          <ac:inkMkLst>
            <pc:docMk/>
            <pc:sldMk cId="1237168338" sldId="316"/>
            <ac:inkMk id="238" creationId="{EE269403-6BD0-F05E-6C1D-1C3EDCAA93BF}"/>
          </ac:inkMkLst>
        </pc:inkChg>
        <pc:inkChg chg="add del mod">
          <ac:chgData name="Tim Cook" userId="d1c7cfb340f2c7ab" providerId="LiveId" clId="{F91381D8-8F96-4337-B77B-709E7A8224C4}" dt="2022-11-14T03:20:46.740" v="404"/>
          <ac:inkMkLst>
            <pc:docMk/>
            <pc:sldMk cId="1237168338" sldId="316"/>
            <ac:inkMk id="239" creationId="{48F27200-C855-1B89-D420-71ADEE4C6159}"/>
          </ac:inkMkLst>
        </pc:inkChg>
        <pc:inkChg chg="add del mod">
          <ac:chgData name="Tim Cook" userId="d1c7cfb340f2c7ab" providerId="LiveId" clId="{F91381D8-8F96-4337-B77B-709E7A8224C4}" dt="2022-11-14T03:20:46.740" v="403"/>
          <ac:inkMkLst>
            <pc:docMk/>
            <pc:sldMk cId="1237168338" sldId="316"/>
            <ac:inkMk id="240" creationId="{6086DF72-F06E-CC43-CE88-A1A4735094A6}"/>
          </ac:inkMkLst>
        </pc:inkChg>
        <pc:inkChg chg="add del mod">
          <ac:chgData name="Tim Cook" userId="d1c7cfb340f2c7ab" providerId="LiveId" clId="{F91381D8-8F96-4337-B77B-709E7A8224C4}" dt="2022-11-14T03:20:46.740" v="405"/>
          <ac:inkMkLst>
            <pc:docMk/>
            <pc:sldMk cId="1237168338" sldId="316"/>
            <ac:inkMk id="241" creationId="{CF558930-05F3-634E-54C7-7B3D777827D7}"/>
          </ac:inkMkLst>
        </pc:inkChg>
        <pc:inkChg chg="add del mod">
          <ac:chgData name="Tim Cook" userId="d1c7cfb340f2c7ab" providerId="LiveId" clId="{F91381D8-8F96-4337-B77B-709E7A8224C4}" dt="2022-11-14T03:20:54.232" v="413"/>
          <ac:inkMkLst>
            <pc:docMk/>
            <pc:sldMk cId="1237168338" sldId="316"/>
            <ac:inkMk id="244" creationId="{619FFA51-1DB2-AED9-61B7-B79096609A5B}"/>
          </ac:inkMkLst>
        </pc:inkChg>
        <pc:inkChg chg="add del mod">
          <ac:chgData name="Tim Cook" userId="d1c7cfb340f2c7ab" providerId="LiveId" clId="{F91381D8-8F96-4337-B77B-709E7A8224C4}" dt="2022-11-14T03:20:54.232" v="415"/>
          <ac:inkMkLst>
            <pc:docMk/>
            <pc:sldMk cId="1237168338" sldId="316"/>
            <ac:inkMk id="245" creationId="{87D8488F-8CC6-3CF8-2F1B-7628C61EBA06}"/>
          </ac:inkMkLst>
        </pc:inkChg>
        <pc:inkChg chg="add del mod">
          <ac:chgData name="Tim Cook" userId="d1c7cfb340f2c7ab" providerId="LiveId" clId="{F91381D8-8F96-4337-B77B-709E7A8224C4}" dt="2022-11-14T03:20:54.232" v="419"/>
          <ac:inkMkLst>
            <pc:docMk/>
            <pc:sldMk cId="1237168338" sldId="316"/>
            <ac:inkMk id="246" creationId="{BC04A931-1846-E0AC-2458-F3BD7585D467}"/>
          </ac:inkMkLst>
        </pc:inkChg>
        <pc:inkChg chg="add del mod">
          <ac:chgData name="Tim Cook" userId="d1c7cfb340f2c7ab" providerId="LiveId" clId="{F91381D8-8F96-4337-B77B-709E7A8224C4}" dt="2022-11-14T03:20:54.232" v="420"/>
          <ac:inkMkLst>
            <pc:docMk/>
            <pc:sldMk cId="1237168338" sldId="316"/>
            <ac:inkMk id="247" creationId="{9F0F0539-2248-B9D4-1334-0F5F2E6B1A54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49" creationId="{3C0F54FE-21ED-F6AB-77C8-198967D9C30B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0" creationId="{6B822D63-F533-63C8-4AF9-37C12B4E1330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1" creationId="{6A166761-1773-20FE-C37C-CBF427286848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2" creationId="{EDA8BF2D-6561-F638-495B-982800E26C6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3" creationId="{CF8AE643-0303-5BAA-588F-687EBEFFA20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5" creationId="{6398CDE4-F3B2-3089-9026-6F7CD6F447F9}"/>
          </ac:inkMkLst>
        </pc:inkChg>
      </pc:sldChg>
      <pc:sldChg chg="addSp delSp modSp mod">
        <pc:chgData name="Tim Cook" userId="d1c7cfb340f2c7ab" providerId="LiveId" clId="{F91381D8-8F96-4337-B77B-709E7A8224C4}" dt="2022-11-14T03:29:37.178" v="716"/>
        <pc:sldMkLst>
          <pc:docMk/>
          <pc:sldMk cId="146710544" sldId="317"/>
        </pc:sldMkLst>
        <pc:spChg chg="mod">
          <ac:chgData name="Tim Cook" userId="d1c7cfb340f2c7ab" providerId="LiveId" clId="{F91381D8-8F96-4337-B77B-709E7A8224C4}" dt="2022-11-14T03:28:01.250" v="665" actId="1076"/>
          <ac:spMkLst>
            <pc:docMk/>
            <pc:sldMk cId="146710544" sldId="317"/>
            <ac:spMk id="3" creationId="{B9299ABD-3C07-EDD8-360B-2AB6A14EDD2E}"/>
          </ac:spMkLst>
        </pc:spChg>
        <pc:grpChg chg="mod">
          <ac:chgData name="Tim Cook" userId="d1c7cfb340f2c7ab" providerId="LiveId" clId="{F91381D8-8F96-4337-B77B-709E7A8224C4}" dt="2022-11-14T03:24:23.320" v="477"/>
          <ac:grpSpMkLst>
            <pc:docMk/>
            <pc:sldMk cId="146710544" sldId="317"/>
            <ac:grpSpMk id="12" creationId="{2C165F24-0205-3422-8F88-5D08BAC9413C}"/>
          </ac:grpSpMkLst>
        </pc:grpChg>
        <pc:grpChg chg="del mod">
          <ac:chgData name="Tim Cook" userId="d1c7cfb340f2c7ab" providerId="LiveId" clId="{F91381D8-8F96-4337-B77B-709E7A8224C4}" dt="2022-11-14T03:27:39.185" v="642"/>
          <ac:grpSpMkLst>
            <pc:docMk/>
            <pc:sldMk cId="146710544" sldId="317"/>
            <ac:grpSpMk id="15" creationId="{AF77026C-142B-F77C-926F-C1893563120C}"/>
          </ac:grpSpMkLst>
        </pc:grpChg>
        <pc:grpChg chg="del mod">
          <ac:chgData name="Tim Cook" userId="d1c7cfb340f2c7ab" providerId="LiveId" clId="{F91381D8-8F96-4337-B77B-709E7A8224C4}" dt="2022-11-14T03:24:29.055" v="484"/>
          <ac:grpSpMkLst>
            <pc:docMk/>
            <pc:sldMk cId="146710544" sldId="317"/>
            <ac:grpSpMk id="16" creationId="{51C1E84E-98C1-E7D4-2D50-9F8C773B2B9C}"/>
          </ac:grpSpMkLst>
        </pc:grpChg>
        <pc:grpChg chg="del mod">
          <ac:chgData name="Tim Cook" userId="d1c7cfb340f2c7ab" providerId="LiveId" clId="{F91381D8-8F96-4337-B77B-709E7A8224C4}" dt="2022-11-14T03:27:40.078" v="644"/>
          <ac:grpSpMkLst>
            <pc:docMk/>
            <pc:sldMk cId="146710544" sldId="317"/>
            <ac:grpSpMk id="17" creationId="{60321AB6-3041-07C2-D0B9-60BEFA1043FC}"/>
          </ac:grpSpMkLst>
        </pc:grpChg>
        <pc:grpChg chg="del mod">
          <ac:chgData name="Tim Cook" userId="d1c7cfb340f2c7ab" providerId="LiveId" clId="{F91381D8-8F96-4337-B77B-709E7A8224C4}" dt="2022-11-14T03:29:37.178" v="710"/>
          <ac:grpSpMkLst>
            <pc:docMk/>
            <pc:sldMk cId="146710544" sldId="317"/>
            <ac:grpSpMk id="19" creationId="{E4BF48D7-0CAC-65C1-2C59-81147A522616}"/>
          </ac:grpSpMkLst>
        </pc:grpChg>
        <pc:grpChg chg="del mod">
          <ac:chgData name="Tim Cook" userId="d1c7cfb340f2c7ab" providerId="LiveId" clId="{F91381D8-8F96-4337-B77B-709E7A8224C4}" dt="2022-11-14T03:24:59.694" v="503"/>
          <ac:grpSpMkLst>
            <pc:docMk/>
            <pc:sldMk cId="146710544" sldId="317"/>
            <ac:grpSpMk id="24" creationId="{16C72CD6-2756-8F1F-E26B-9ED1DB80ACBA}"/>
          </ac:grpSpMkLst>
        </pc:grpChg>
        <pc:grpChg chg="del mod">
          <ac:chgData name="Tim Cook" userId="d1c7cfb340f2c7ab" providerId="LiveId" clId="{F91381D8-8F96-4337-B77B-709E7A8224C4}" dt="2022-11-14T03:27:46.837" v="654"/>
          <ac:grpSpMkLst>
            <pc:docMk/>
            <pc:sldMk cId="146710544" sldId="317"/>
            <ac:grpSpMk id="27" creationId="{26DF648E-B30A-1826-8D71-9B866416EF60}"/>
          </ac:grpSpMkLst>
        </pc:grpChg>
        <pc:grpChg chg="del mod">
          <ac:chgData name="Tim Cook" userId="d1c7cfb340f2c7ab" providerId="LiveId" clId="{F91381D8-8F96-4337-B77B-709E7A8224C4}" dt="2022-11-14T03:27:49.091" v="657"/>
          <ac:grpSpMkLst>
            <pc:docMk/>
            <pc:sldMk cId="146710544" sldId="317"/>
            <ac:grpSpMk id="29" creationId="{EC2D64C1-E74B-C401-208D-B8976E74C602}"/>
          </ac:grpSpMkLst>
        </pc:grpChg>
        <pc:grpChg chg="del mod">
          <ac:chgData name="Tim Cook" userId="d1c7cfb340f2c7ab" providerId="LiveId" clId="{F91381D8-8F96-4337-B77B-709E7A8224C4}" dt="2022-11-14T03:25:10.776" v="515"/>
          <ac:grpSpMkLst>
            <pc:docMk/>
            <pc:sldMk cId="146710544" sldId="317"/>
            <ac:grpSpMk id="30" creationId="{F091008C-DB27-73F9-0BD7-5C1A7C1F925B}"/>
          </ac:grpSpMkLst>
        </pc:grpChg>
        <pc:grpChg chg="del mod">
          <ac:chgData name="Tim Cook" userId="d1c7cfb340f2c7ab" providerId="LiveId" clId="{F91381D8-8F96-4337-B77B-709E7A8224C4}" dt="2022-11-14T03:27:52.096" v="663"/>
          <ac:grpSpMkLst>
            <pc:docMk/>
            <pc:sldMk cId="146710544" sldId="317"/>
            <ac:grpSpMk id="32" creationId="{DBE6B30F-2196-D4D3-CF1D-7D97DF007A99}"/>
          </ac:grpSpMkLst>
        </pc:grpChg>
        <pc:grpChg chg="del mod">
          <ac:chgData name="Tim Cook" userId="d1c7cfb340f2c7ab" providerId="LiveId" clId="{F91381D8-8F96-4337-B77B-709E7A8224C4}" dt="2022-11-14T03:25:12.232" v="517"/>
          <ac:grpSpMkLst>
            <pc:docMk/>
            <pc:sldMk cId="146710544" sldId="317"/>
            <ac:grpSpMk id="34" creationId="{FC524983-7790-D54C-26DE-73879B62A3C5}"/>
          </ac:grpSpMkLst>
        </pc:grpChg>
        <pc:grpChg chg="del mod">
          <ac:chgData name="Tim Cook" userId="d1c7cfb340f2c7ab" providerId="LiveId" clId="{F91381D8-8F96-4337-B77B-709E7A8224C4}" dt="2022-11-14T03:25:15.780" v="525"/>
          <ac:grpSpMkLst>
            <pc:docMk/>
            <pc:sldMk cId="146710544" sldId="317"/>
            <ac:grpSpMk id="36" creationId="{88EB4BC5-5F97-7FE9-9192-8704BEA47CA4}"/>
          </ac:grpSpMkLst>
        </pc:grpChg>
        <pc:grpChg chg="del mod">
          <ac:chgData name="Tim Cook" userId="d1c7cfb340f2c7ab" providerId="LiveId" clId="{F91381D8-8F96-4337-B77B-709E7A8224C4}" dt="2022-11-14T03:29:37.178" v="715"/>
          <ac:grpSpMkLst>
            <pc:docMk/>
            <pc:sldMk cId="146710544" sldId="317"/>
            <ac:grpSpMk id="38" creationId="{BFA91F15-21ED-113D-5191-2FB725D84DC3}"/>
          </ac:grpSpMkLst>
        </pc:grpChg>
        <pc:grpChg chg="del mod">
          <ac:chgData name="Tim Cook" userId="d1c7cfb340f2c7ab" providerId="LiveId" clId="{F91381D8-8F96-4337-B77B-709E7A8224C4}" dt="2022-11-14T03:25:16.747" v="528"/>
          <ac:grpSpMkLst>
            <pc:docMk/>
            <pc:sldMk cId="146710544" sldId="317"/>
            <ac:grpSpMk id="44" creationId="{701A58BC-4B25-6616-8D77-0E6AE35307DA}"/>
          </ac:grpSpMkLst>
        </pc:grpChg>
        <pc:grpChg chg="del mod">
          <ac:chgData name="Tim Cook" userId="d1c7cfb340f2c7ab" providerId="LiveId" clId="{F91381D8-8F96-4337-B77B-709E7A8224C4}" dt="2022-11-14T03:25:19.624" v="533"/>
          <ac:grpSpMkLst>
            <pc:docMk/>
            <pc:sldMk cId="146710544" sldId="317"/>
            <ac:grpSpMk id="47" creationId="{47334BDB-51FB-02D9-2876-5529653F2AEC}"/>
          </ac:grpSpMkLst>
        </pc:grpChg>
        <pc:grpChg chg="del mod">
          <ac:chgData name="Tim Cook" userId="d1c7cfb340f2c7ab" providerId="LiveId" clId="{F91381D8-8F96-4337-B77B-709E7A8224C4}" dt="2022-11-14T03:28:36.132" v="677"/>
          <ac:grpSpMkLst>
            <pc:docMk/>
            <pc:sldMk cId="146710544" sldId="317"/>
            <ac:grpSpMk id="48" creationId="{AA12E91A-3724-8701-EC05-24B70F27AA59}"/>
          </ac:grpSpMkLst>
        </pc:grpChg>
        <pc:grpChg chg="del mod">
          <ac:chgData name="Tim Cook" userId="d1c7cfb340f2c7ab" providerId="LiveId" clId="{F91381D8-8F96-4337-B77B-709E7A8224C4}" dt="2022-11-14T03:29:08.153" v="691"/>
          <ac:grpSpMkLst>
            <pc:docMk/>
            <pc:sldMk cId="146710544" sldId="317"/>
            <ac:grpSpMk id="49" creationId="{27D3EF58-4C77-36F9-6E9A-94B02D6A08CA}"/>
          </ac:grpSpMkLst>
        </pc:grpChg>
        <pc:grpChg chg="del mod">
          <ac:chgData name="Tim Cook" userId="d1c7cfb340f2c7ab" providerId="LiveId" clId="{F91381D8-8F96-4337-B77B-709E7A8224C4}" dt="2022-11-14T03:25:28.559" v="558"/>
          <ac:grpSpMkLst>
            <pc:docMk/>
            <pc:sldMk cId="146710544" sldId="317"/>
            <ac:grpSpMk id="52" creationId="{9E0CEF65-B10C-471F-AB9D-203DB69B81DE}"/>
          </ac:grpSpMkLst>
        </pc:grpChg>
        <pc:grpChg chg="mod">
          <ac:chgData name="Tim Cook" userId="d1c7cfb340f2c7ab" providerId="LiveId" clId="{F91381D8-8F96-4337-B77B-709E7A8224C4}" dt="2022-11-14T03:28:40.671" v="683"/>
          <ac:grpSpMkLst>
            <pc:docMk/>
            <pc:sldMk cId="146710544" sldId="317"/>
            <ac:grpSpMk id="55" creationId="{A7E3357B-699B-6B73-390A-5102B0C12295}"/>
          </ac:grpSpMkLst>
        </pc:grpChg>
        <pc:grpChg chg="del mod">
          <ac:chgData name="Tim Cook" userId="d1c7cfb340f2c7ab" providerId="LiveId" clId="{F91381D8-8F96-4337-B77B-709E7A8224C4}" dt="2022-11-14T03:25:23.851" v="539"/>
          <ac:grpSpMkLst>
            <pc:docMk/>
            <pc:sldMk cId="146710544" sldId="317"/>
            <ac:grpSpMk id="55" creationId="{F9294B7F-5BA1-3128-87FA-7DB8EB7F57BC}"/>
          </ac:grpSpMkLst>
        </pc:grpChg>
        <pc:grpChg chg="del mod">
          <ac:chgData name="Tim Cook" userId="d1c7cfb340f2c7ab" providerId="LiveId" clId="{F91381D8-8F96-4337-B77B-709E7A8224C4}" dt="2022-11-14T03:25:39.996" v="575"/>
          <ac:grpSpMkLst>
            <pc:docMk/>
            <pc:sldMk cId="146710544" sldId="317"/>
            <ac:grpSpMk id="64" creationId="{5621345C-5BB3-36C4-B15C-CBF7BBFA38EE}"/>
          </ac:grpSpMkLst>
        </pc:grpChg>
        <pc:grpChg chg="del mod">
          <ac:chgData name="Tim Cook" userId="d1c7cfb340f2c7ab" providerId="LiveId" clId="{F91381D8-8F96-4337-B77B-709E7A8224C4}" dt="2022-11-14T03:25:43.573" v="582"/>
          <ac:grpSpMkLst>
            <pc:docMk/>
            <pc:sldMk cId="146710544" sldId="317"/>
            <ac:grpSpMk id="68" creationId="{84A37516-50E4-1CBF-3A7F-DBE944DBB771}"/>
          </ac:grpSpMkLst>
        </pc:grpChg>
        <pc:grpChg chg="mod">
          <ac:chgData name="Tim Cook" userId="d1c7cfb340f2c7ab" providerId="LiveId" clId="{F91381D8-8F96-4337-B77B-709E7A8224C4}" dt="2022-11-14T03:29:13.559" v="696"/>
          <ac:grpSpMkLst>
            <pc:docMk/>
            <pc:sldMk cId="146710544" sldId="317"/>
            <ac:grpSpMk id="70" creationId="{B92E7691-029F-8057-A959-A3452CDACA7B}"/>
          </ac:grpSpMkLst>
        </pc:grpChg>
        <pc:grpChg chg="del 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73" creationId="{28C2A868-542C-F218-6B23-DDAB63C67298}"/>
          </ac:grpSpMkLst>
        </pc:grpChg>
        <pc:grpChg chg="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81" creationId="{3BDD18E9-D107-9611-9153-D092852F4093}"/>
          </ac:grpSpMkLst>
        </pc:grpChg>
        <pc:grpChg chg="mod">
          <ac:chgData name="Tim Cook" userId="d1c7cfb340f2c7ab" providerId="LiveId" clId="{F91381D8-8F96-4337-B77B-709E7A8224C4}" dt="2022-11-14T03:25:54.969" v="595"/>
          <ac:grpSpMkLst>
            <pc:docMk/>
            <pc:sldMk cId="146710544" sldId="317"/>
            <ac:grpSpMk id="85" creationId="{285AE9AD-C5C8-B481-5AA8-CCA476489C8F}"/>
          </ac:grpSpMkLst>
        </pc:grpChg>
        <pc:grpChg chg="del mod">
          <ac:chgData name="Tim Cook" userId="d1c7cfb340f2c7ab" providerId="LiveId" clId="{F91381D8-8F96-4337-B77B-709E7A8224C4}" dt="2022-11-14T03:26:26.598" v="615"/>
          <ac:grpSpMkLst>
            <pc:docMk/>
            <pc:sldMk cId="146710544" sldId="317"/>
            <ac:grpSpMk id="96" creationId="{5CABD36A-0F39-8FA9-61B9-4883229DCB0B}"/>
          </ac:grpSpMkLst>
        </pc:grpChg>
        <pc:grpChg chg="mod">
          <ac:chgData name="Tim Cook" userId="d1c7cfb340f2c7ab" providerId="LiveId" clId="{F91381D8-8F96-4337-B77B-709E7A8224C4}" dt="2022-11-14T03:26:43.202" v="627"/>
          <ac:grpSpMkLst>
            <pc:docMk/>
            <pc:sldMk cId="146710544" sldId="317"/>
            <ac:grpSpMk id="105" creationId="{2F7971AF-1968-F493-5A6D-846316313358}"/>
          </ac:grpSpMkLst>
        </pc:grpChg>
        <pc:grpChg chg="mod">
          <ac:chgData name="Tim Cook" userId="d1c7cfb340f2c7ab" providerId="LiveId" clId="{F91381D8-8F96-4337-B77B-709E7A8224C4}" dt="2022-11-14T03:26:44.704" v="630"/>
          <ac:grpSpMkLst>
            <pc:docMk/>
            <pc:sldMk cId="146710544" sldId="317"/>
            <ac:grpSpMk id="108" creationId="{24012999-CDFE-D093-DE64-929FFA363A7E}"/>
          </ac:grpSpMkLst>
        </pc:grpChg>
        <pc:grpChg chg="mod">
          <ac:chgData name="Tim Cook" userId="d1c7cfb340f2c7ab" providerId="LiveId" clId="{F91381D8-8F96-4337-B77B-709E7A8224C4}" dt="2022-11-14T03:26:59.044" v="636"/>
          <ac:grpSpMkLst>
            <pc:docMk/>
            <pc:sldMk cId="146710544" sldId="317"/>
            <ac:grpSpMk id="112" creationId="{D15FFE12-E478-B50B-E870-2E31997CC640}"/>
          </ac:grpSpMkLst>
        </pc:grp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5" creationId="{35D0D281-AF25-2F71-DF23-3F762FBD8B91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6" creationId="{8020BDCF-5855-CEB4-E44B-6B333285EC0F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7" creationId="{71ED3793-631F-2BC8-BF66-ADCDA9D294E3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8" creationId="{834F9075-2100-0E6B-9E69-1F6BA0B09A85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9" creationId="{1B68B39A-65C5-FBFC-070F-9A7F12777D14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10" creationId="{843EAECB-0C8E-7D81-F7B1-BB8A0AD75452}"/>
          </ac:inkMkLst>
        </pc:inkChg>
        <pc:inkChg chg="add del mod">
          <ac:chgData name="Tim Cook" userId="d1c7cfb340f2c7ab" providerId="LiveId" clId="{F91381D8-8F96-4337-B77B-709E7A8224C4}" dt="2022-11-14T03:29:37.178" v="699"/>
          <ac:inkMkLst>
            <pc:docMk/>
            <pc:sldMk cId="146710544" sldId="317"/>
            <ac:inkMk id="11" creationId="{332EB76F-8DDC-5842-BAD5-A96A9BFBE487}"/>
          </ac:inkMkLst>
        </pc:inkChg>
        <pc:inkChg chg="add del">
          <ac:chgData name="Tim Cook" userId="d1c7cfb340f2c7ab" providerId="LiveId" clId="{F91381D8-8F96-4337-B77B-709E7A8224C4}" dt="2022-11-14T03:24:29.055" v="482"/>
          <ac:inkMkLst>
            <pc:docMk/>
            <pc:sldMk cId="146710544" sldId="317"/>
            <ac:inkMk id="11" creationId="{DE77AECA-F582-BF87-9A40-0ABAB06CCEA7}"/>
          </ac:inkMkLst>
        </pc:inkChg>
        <pc:inkChg chg="add del mod">
          <ac:chgData name="Tim Cook" userId="d1c7cfb340f2c7ab" providerId="LiveId" clId="{F91381D8-8F96-4337-B77B-709E7A8224C4}" dt="2022-11-14T03:24:29.055" v="483"/>
          <ac:inkMkLst>
            <pc:docMk/>
            <pc:sldMk cId="146710544" sldId="317"/>
            <ac:inkMk id="13" creationId="{0913E2B0-0A20-ABF5-8F6E-09AE08849496}"/>
          </ac:inkMkLst>
        </pc:inkChg>
        <pc:inkChg chg="add del mod">
          <ac:chgData name="Tim Cook" userId="d1c7cfb340f2c7ab" providerId="LiveId" clId="{F91381D8-8F96-4337-B77B-709E7A8224C4}" dt="2022-11-14T03:29:37.178" v="711"/>
          <ac:inkMkLst>
            <pc:docMk/>
            <pc:sldMk cId="146710544" sldId="317"/>
            <ac:inkMk id="13" creationId="{312761E8-47FE-0BAF-708F-80BB0B2FB5A9}"/>
          </ac:inkMkLst>
        </pc:inkChg>
        <pc:inkChg chg="add del mod">
          <ac:chgData name="Tim Cook" userId="d1c7cfb340f2c7ab" providerId="LiveId" clId="{F91381D8-8F96-4337-B77B-709E7A8224C4}" dt="2022-11-14T03:24:29.055" v="484"/>
          <ac:inkMkLst>
            <pc:docMk/>
            <pc:sldMk cId="146710544" sldId="317"/>
            <ac:inkMk id="14" creationId="{A2D34E26-973C-B591-D033-2C22AFE06279}"/>
          </ac:inkMkLst>
        </pc:inkChg>
        <pc:inkChg chg="add del mod">
          <ac:chgData name="Tim Cook" userId="d1c7cfb340f2c7ab" providerId="LiveId" clId="{F91381D8-8F96-4337-B77B-709E7A8224C4}" dt="2022-11-14T03:29:37.178" v="704"/>
          <ac:inkMkLst>
            <pc:docMk/>
            <pc:sldMk cId="146710544" sldId="317"/>
            <ac:inkMk id="14" creationId="{C7157486-6232-042D-73C0-DB4003E983BD}"/>
          </ac:inkMkLst>
        </pc:inkChg>
        <pc:inkChg chg="add del mod">
          <ac:chgData name="Tim Cook" userId="d1c7cfb340f2c7ab" providerId="LiveId" clId="{F91381D8-8F96-4337-B77B-709E7A8224C4}" dt="2022-11-14T03:24:29.055" v="485"/>
          <ac:inkMkLst>
            <pc:docMk/>
            <pc:sldMk cId="146710544" sldId="317"/>
            <ac:inkMk id="15" creationId="{8297C1E6-55DB-74A7-8413-2DB723FEFDCA}"/>
          </ac:inkMkLst>
        </pc:inkChg>
        <pc:inkChg chg="add del mod">
          <ac:chgData name="Tim Cook" userId="d1c7cfb340f2c7ab" providerId="LiveId" clId="{F91381D8-8F96-4337-B77B-709E7A8224C4}" dt="2022-11-14T03:29:37.178" v="705"/>
          <ac:inkMkLst>
            <pc:docMk/>
            <pc:sldMk cId="146710544" sldId="317"/>
            <ac:inkMk id="16" creationId="{B43B8341-BB3D-65B2-A5BE-CC917B0D89B0}"/>
          </ac:inkMkLst>
        </pc:inkChg>
        <pc:inkChg chg="add del">
          <ac:chgData name="Tim Cook" userId="d1c7cfb340f2c7ab" providerId="LiveId" clId="{F91381D8-8F96-4337-B77B-709E7A8224C4}" dt="2022-11-14T03:24:36.135" v="487"/>
          <ac:inkMkLst>
            <pc:docMk/>
            <pc:sldMk cId="146710544" sldId="317"/>
            <ac:inkMk id="17" creationId="{82D685FF-DAAE-E8BB-14E3-EEC56BFF8CEA}"/>
          </ac:inkMkLst>
        </pc:inkChg>
        <pc:inkChg chg="add del">
          <ac:chgData name="Tim Cook" userId="d1c7cfb340f2c7ab" providerId="LiveId" clId="{F91381D8-8F96-4337-B77B-709E7A8224C4}" dt="2022-11-14T03:26:49.581" v="631"/>
          <ac:inkMkLst>
            <pc:docMk/>
            <pc:sldMk cId="146710544" sldId="317"/>
            <ac:inkMk id="18" creationId="{76EB5813-BD5A-2C84-AA34-A32B7814D5A2}"/>
          </ac:inkMkLst>
        </pc:inkChg>
        <pc:inkChg chg="add del mod">
          <ac:chgData name="Tim Cook" userId="d1c7cfb340f2c7ab" providerId="LiveId" clId="{F91381D8-8F96-4337-B77B-709E7A8224C4}" dt="2022-11-14T03:29:37.178" v="710"/>
          <ac:inkMkLst>
            <pc:docMk/>
            <pc:sldMk cId="146710544" sldId="317"/>
            <ac:inkMk id="18" creationId="{BD649DFC-CB0D-B095-FC67-BFAD45A0F1F0}"/>
          </ac:inkMkLst>
        </pc:inkChg>
        <pc:inkChg chg="add del">
          <ac:chgData name="Tim Cook" userId="d1c7cfb340f2c7ab" providerId="LiveId" clId="{F91381D8-8F96-4337-B77B-709E7A8224C4}" dt="2022-11-14T03:24:56" v="498"/>
          <ac:inkMkLst>
            <pc:docMk/>
            <pc:sldMk cId="146710544" sldId="317"/>
            <ac:inkMk id="19" creationId="{4DCA7D23-AEC6-E5FC-7306-C2C3184EF1B3}"/>
          </ac:inkMkLst>
        </pc:inkChg>
        <pc:inkChg chg="add del">
          <ac:chgData name="Tim Cook" userId="d1c7cfb340f2c7ab" providerId="LiveId" clId="{F91381D8-8F96-4337-B77B-709E7A8224C4}" dt="2022-11-14T03:24:56" v="499"/>
          <ac:inkMkLst>
            <pc:docMk/>
            <pc:sldMk cId="146710544" sldId="317"/>
            <ac:inkMk id="20" creationId="{44B6D319-370D-8553-8C4E-311D2C9335C5}"/>
          </ac:inkMkLst>
        </pc:inkChg>
        <pc:inkChg chg="add del mod">
          <ac:chgData name="Tim Cook" userId="d1c7cfb340f2c7ab" providerId="LiveId" clId="{F91381D8-8F96-4337-B77B-709E7A8224C4}" dt="2022-11-14T03:29:37.178" v="698"/>
          <ac:inkMkLst>
            <pc:docMk/>
            <pc:sldMk cId="146710544" sldId="317"/>
            <ac:inkMk id="20" creationId="{E89CB4F6-5CE6-4D01-3448-FAB11C8F1B97}"/>
          </ac:inkMkLst>
        </pc:inkChg>
        <pc:inkChg chg="add del">
          <ac:chgData name="Tim Cook" userId="d1c7cfb340f2c7ab" providerId="LiveId" clId="{F91381D8-8F96-4337-B77B-709E7A8224C4}" dt="2022-11-14T03:24:55.985" v="497"/>
          <ac:inkMkLst>
            <pc:docMk/>
            <pc:sldMk cId="146710544" sldId="317"/>
            <ac:inkMk id="21" creationId="{00840924-933B-7A68-DCE3-D01349571935}"/>
          </ac:inkMkLst>
        </pc:inkChg>
        <pc:inkChg chg="add del mod">
          <ac:chgData name="Tim Cook" userId="d1c7cfb340f2c7ab" providerId="LiveId" clId="{F91381D8-8F96-4337-B77B-709E7A8224C4}" dt="2022-11-14T03:29:37.178" v="707"/>
          <ac:inkMkLst>
            <pc:docMk/>
            <pc:sldMk cId="146710544" sldId="317"/>
            <ac:inkMk id="21" creationId="{92E83AEB-B498-8B9A-955E-B8F02CACD7E2}"/>
          </ac:inkMkLst>
        </pc:inkChg>
        <pc:inkChg chg="add del mod">
          <ac:chgData name="Tim Cook" userId="d1c7cfb340f2c7ab" providerId="LiveId" clId="{F91381D8-8F96-4337-B77B-709E7A8224C4}" dt="2022-11-14T03:24:59.694" v="503"/>
          <ac:inkMkLst>
            <pc:docMk/>
            <pc:sldMk cId="146710544" sldId="317"/>
            <ac:inkMk id="22" creationId="{4F65A521-CB13-7B63-6525-80DA09966A5A}"/>
          </ac:inkMkLst>
        </pc:inkChg>
        <pc:inkChg chg="add del mod">
          <ac:chgData name="Tim Cook" userId="d1c7cfb340f2c7ab" providerId="LiveId" clId="{F91381D8-8F96-4337-B77B-709E7A8224C4}" dt="2022-11-14T03:29:37.178" v="708"/>
          <ac:inkMkLst>
            <pc:docMk/>
            <pc:sldMk cId="146710544" sldId="317"/>
            <ac:inkMk id="22" creationId="{F05CDA35-B753-5793-1F14-C548BA5FD720}"/>
          </ac:inkMkLst>
        </pc:inkChg>
        <pc:inkChg chg="add del mod">
          <ac:chgData name="Tim Cook" userId="d1c7cfb340f2c7ab" providerId="LiveId" clId="{F91381D8-8F96-4337-B77B-709E7A8224C4}" dt="2022-11-14T03:24:59.694" v="504"/>
          <ac:inkMkLst>
            <pc:docMk/>
            <pc:sldMk cId="146710544" sldId="317"/>
            <ac:inkMk id="23" creationId="{66D7FC1B-CC7F-779E-5319-CD9A4F442820}"/>
          </ac:inkMkLst>
        </pc:inkChg>
        <pc:inkChg chg="add del mod">
          <ac:chgData name="Tim Cook" userId="d1c7cfb340f2c7ab" providerId="LiveId" clId="{F91381D8-8F96-4337-B77B-709E7A8224C4}" dt="2022-11-14T03:29:37.178" v="703"/>
          <ac:inkMkLst>
            <pc:docMk/>
            <pc:sldMk cId="146710544" sldId="317"/>
            <ac:inkMk id="23" creationId="{C83313F3-31C5-59DE-6287-0BEE9E89B810}"/>
          </ac:inkMkLst>
        </pc:inkChg>
        <pc:inkChg chg="add del mod">
          <ac:chgData name="Tim Cook" userId="d1c7cfb340f2c7ab" providerId="LiveId" clId="{F91381D8-8F96-4337-B77B-709E7A8224C4}" dt="2022-11-14T03:29:37.178" v="714"/>
          <ac:inkMkLst>
            <pc:docMk/>
            <pc:sldMk cId="146710544" sldId="317"/>
            <ac:inkMk id="24" creationId="{FAA22D62-0C19-D923-B308-F9AAAF61E9DF}"/>
          </ac:inkMkLst>
        </pc:inkChg>
        <pc:inkChg chg="add del mod">
          <ac:chgData name="Tim Cook" userId="d1c7cfb340f2c7ab" providerId="LiveId" clId="{F91381D8-8F96-4337-B77B-709E7A8224C4}" dt="2022-11-14T03:25:28.559" v="553"/>
          <ac:inkMkLst>
            <pc:docMk/>
            <pc:sldMk cId="146710544" sldId="317"/>
            <ac:inkMk id="25" creationId="{46D02DCB-142B-2843-EAD9-DD66893796EA}"/>
          </ac:inkMkLst>
        </pc:inkChg>
        <pc:inkChg chg="add del mod">
          <ac:chgData name="Tim Cook" userId="d1c7cfb340f2c7ab" providerId="LiveId" clId="{F91381D8-8F96-4337-B77B-709E7A8224C4}" dt="2022-11-14T03:29:37.178" v="713"/>
          <ac:inkMkLst>
            <pc:docMk/>
            <pc:sldMk cId="146710544" sldId="317"/>
            <ac:inkMk id="25" creationId="{96194923-6004-1FB0-636A-42DC85C6F251}"/>
          </ac:inkMkLst>
        </pc:inkChg>
        <pc:inkChg chg="add del mod">
          <ac:chgData name="Tim Cook" userId="d1c7cfb340f2c7ab" providerId="LiveId" clId="{F91381D8-8F96-4337-B77B-709E7A8224C4}" dt="2022-11-14T03:25:28.559" v="559"/>
          <ac:inkMkLst>
            <pc:docMk/>
            <pc:sldMk cId="146710544" sldId="317"/>
            <ac:inkMk id="26" creationId="{10D83E28-DBF3-B8FB-85C1-833C4B14AF92}"/>
          </ac:inkMkLst>
        </pc:inkChg>
        <pc:inkChg chg="add del mod">
          <ac:chgData name="Tim Cook" userId="d1c7cfb340f2c7ab" providerId="LiveId" clId="{F91381D8-8F96-4337-B77B-709E7A8224C4}" dt="2022-11-14T03:29:37.178" v="701"/>
          <ac:inkMkLst>
            <pc:docMk/>
            <pc:sldMk cId="146710544" sldId="317"/>
            <ac:inkMk id="26" creationId="{9AD2C066-D90C-63A3-59B0-1BAD1F744434}"/>
          </ac:inkMkLst>
        </pc:inkChg>
        <pc:inkChg chg="add del mod">
          <ac:chgData name="Tim Cook" userId="d1c7cfb340f2c7ab" providerId="LiveId" clId="{F91381D8-8F96-4337-B77B-709E7A8224C4}" dt="2022-11-14T03:25:28.559" v="548"/>
          <ac:inkMkLst>
            <pc:docMk/>
            <pc:sldMk cId="146710544" sldId="317"/>
            <ac:inkMk id="27" creationId="{29B0B143-BE41-E038-5624-6D8A57C70DE0}"/>
          </ac:inkMkLst>
        </pc:inkChg>
        <pc:inkChg chg="add del mod">
          <ac:chgData name="Tim Cook" userId="d1c7cfb340f2c7ab" providerId="LiveId" clId="{F91381D8-8F96-4337-B77B-709E7A8224C4}" dt="2022-11-14T03:25:28.559" v="541"/>
          <ac:inkMkLst>
            <pc:docMk/>
            <pc:sldMk cId="146710544" sldId="317"/>
            <ac:inkMk id="28" creationId="{06391317-D57A-6654-10E0-39F957D13A25}"/>
          </ac:inkMkLst>
        </pc:inkChg>
        <pc:inkChg chg="add del mod">
          <ac:chgData name="Tim Cook" userId="d1c7cfb340f2c7ab" providerId="LiveId" clId="{F91381D8-8F96-4337-B77B-709E7A8224C4}" dt="2022-11-14T03:29:37.178" v="697"/>
          <ac:inkMkLst>
            <pc:docMk/>
            <pc:sldMk cId="146710544" sldId="317"/>
            <ac:inkMk id="28" creationId="{7B55E526-9C3D-FC50-FC09-32C702D0E51A}"/>
          </ac:inkMkLst>
        </pc:inkChg>
        <pc:inkChg chg="add del mod">
          <ac:chgData name="Tim Cook" userId="d1c7cfb340f2c7ab" providerId="LiveId" clId="{F91381D8-8F96-4337-B77B-709E7A8224C4}" dt="2022-11-14T03:25:06.684" v="511"/>
          <ac:inkMkLst>
            <pc:docMk/>
            <pc:sldMk cId="146710544" sldId="317"/>
            <ac:inkMk id="29" creationId="{DE257F47-0527-EE9B-3D23-25F807ABA43A}"/>
          </ac:inkMkLst>
        </pc:inkChg>
        <pc:inkChg chg="add del mod">
          <ac:chgData name="Tim Cook" userId="d1c7cfb340f2c7ab" providerId="LiveId" clId="{F91381D8-8F96-4337-B77B-709E7A8224C4}" dt="2022-11-14T03:29:37.178" v="715"/>
          <ac:inkMkLst>
            <pc:docMk/>
            <pc:sldMk cId="146710544" sldId="317"/>
            <ac:inkMk id="30" creationId="{C754D222-9965-29BC-A141-1937DC352780}"/>
          </ac:inkMkLst>
        </pc:inkChg>
        <pc:inkChg chg="add del mod">
          <ac:chgData name="Tim Cook" userId="d1c7cfb340f2c7ab" providerId="LiveId" clId="{F91381D8-8F96-4337-B77B-709E7A8224C4}" dt="2022-11-14T03:29:37.178" v="716"/>
          <ac:inkMkLst>
            <pc:docMk/>
            <pc:sldMk cId="146710544" sldId="317"/>
            <ac:inkMk id="31" creationId="{0644772F-1B10-A6E1-FEA7-4185E3CA8069}"/>
          </ac:inkMkLst>
        </pc:inkChg>
        <pc:inkChg chg="add del mod">
          <ac:chgData name="Tim Cook" userId="d1c7cfb340f2c7ab" providerId="LiveId" clId="{F91381D8-8F96-4337-B77B-709E7A8224C4}" dt="2022-11-14T03:25:28.559" v="555"/>
          <ac:inkMkLst>
            <pc:docMk/>
            <pc:sldMk cId="146710544" sldId="317"/>
            <ac:inkMk id="31" creationId="{70FD320E-1866-489A-4D84-04DD776BD79B}"/>
          </ac:inkMkLst>
        </pc:inkChg>
        <pc:inkChg chg="add del mod">
          <ac:chgData name="Tim Cook" userId="d1c7cfb340f2c7ab" providerId="LiveId" clId="{F91381D8-8F96-4337-B77B-709E7A8224C4}" dt="2022-11-14T03:25:28.559" v="549"/>
          <ac:inkMkLst>
            <pc:docMk/>
            <pc:sldMk cId="146710544" sldId="317"/>
            <ac:inkMk id="32" creationId="{F09A84C4-E2BB-70FA-7DC7-68F469794413}"/>
          </ac:inkMkLst>
        </pc:inkChg>
        <pc:inkChg chg="add del mod">
          <ac:chgData name="Tim Cook" userId="d1c7cfb340f2c7ab" providerId="LiveId" clId="{F91381D8-8F96-4337-B77B-709E7A8224C4}" dt="2022-11-14T03:29:37.178" v="700"/>
          <ac:inkMkLst>
            <pc:docMk/>
            <pc:sldMk cId="146710544" sldId="317"/>
            <ac:inkMk id="33" creationId="{58DD49FC-8F0D-670B-DD1E-1B78491BDAD3}"/>
          </ac:inkMkLst>
        </pc:inkChg>
        <pc:inkChg chg="add del mod">
          <ac:chgData name="Tim Cook" userId="d1c7cfb340f2c7ab" providerId="LiveId" clId="{F91381D8-8F96-4337-B77B-709E7A8224C4}" dt="2022-11-14T03:25:28.559" v="550"/>
          <ac:inkMkLst>
            <pc:docMk/>
            <pc:sldMk cId="146710544" sldId="317"/>
            <ac:inkMk id="33" creationId="{DBCE6924-8236-DE49-6902-ACF5774D2F45}"/>
          </ac:inkMkLst>
        </pc:inkChg>
        <pc:inkChg chg="add del mod">
          <ac:chgData name="Tim Cook" userId="d1c7cfb340f2c7ab" providerId="LiveId" clId="{F91381D8-8F96-4337-B77B-709E7A8224C4}" dt="2022-11-14T03:29:37.178" v="702"/>
          <ac:inkMkLst>
            <pc:docMk/>
            <pc:sldMk cId="146710544" sldId="317"/>
            <ac:inkMk id="34" creationId="{51662966-7374-3E54-2198-953E8EA62D66}"/>
          </ac:inkMkLst>
        </pc:inkChg>
        <pc:inkChg chg="add del mod">
          <ac:chgData name="Tim Cook" userId="d1c7cfb340f2c7ab" providerId="LiveId" clId="{F91381D8-8F96-4337-B77B-709E7A8224C4}" dt="2022-11-14T03:25:28.559" v="542"/>
          <ac:inkMkLst>
            <pc:docMk/>
            <pc:sldMk cId="146710544" sldId="317"/>
            <ac:inkMk id="35" creationId="{71827CB9-12F2-08C5-8D4F-970F2A0CBEC3}"/>
          </ac:inkMkLst>
        </pc:inkChg>
        <pc:inkChg chg="add del mod">
          <ac:chgData name="Tim Cook" userId="d1c7cfb340f2c7ab" providerId="LiveId" clId="{F91381D8-8F96-4337-B77B-709E7A8224C4}" dt="2022-11-14T03:29:37.178" v="706"/>
          <ac:inkMkLst>
            <pc:docMk/>
            <pc:sldMk cId="146710544" sldId="317"/>
            <ac:inkMk id="35" creationId="{F7C20210-D5B0-1DB2-0A38-3942B99B2B90}"/>
          </ac:inkMkLst>
        </pc:inkChg>
        <pc:inkChg chg="add del mod">
          <ac:chgData name="Tim Cook" userId="d1c7cfb340f2c7ab" providerId="LiveId" clId="{F91381D8-8F96-4337-B77B-709E7A8224C4}" dt="2022-11-14T03:29:37.178" v="712"/>
          <ac:inkMkLst>
            <pc:docMk/>
            <pc:sldMk cId="146710544" sldId="317"/>
            <ac:inkMk id="36" creationId="{47F9F4FA-C4F9-A681-5BAD-10A06FD1B7E1}"/>
          </ac:inkMkLst>
        </pc:inkChg>
        <pc:inkChg chg="add del mod">
          <ac:chgData name="Tim Cook" userId="d1c7cfb340f2c7ab" providerId="LiveId" clId="{F91381D8-8F96-4337-B77B-709E7A8224C4}" dt="2022-11-14T03:25:28.559" v="552"/>
          <ac:inkMkLst>
            <pc:docMk/>
            <pc:sldMk cId="146710544" sldId="317"/>
            <ac:inkMk id="37" creationId="{3FE2796F-DE7C-D6AB-0565-6ADA4E7E6491}"/>
          </ac:inkMkLst>
        </pc:inkChg>
        <pc:inkChg chg="add del mod">
          <ac:chgData name="Tim Cook" userId="d1c7cfb340f2c7ab" providerId="LiveId" clId="{F91381D8-8F96-4337-B77B-709E7A8224C4}" dt="2022-11-14T03:29:37.178" v="709"/>
          <ac:inkMkLst>
            <pc:docMk/>
            <pc:sldMk cId="146710544" sldId="317"/>
            <ac:inkMk id="37" creationId="{5E78A023-B304-D243-6879-DE32ABB4E49F}"/>
          </ac:inkMkLst>
        </pc:inkChg>
        <pc:inkChg chg="add del mod">
          <ac:chgData name="Tim Cook" userId="d1c7cfb340f2c7ab" providerId="LiveId" clId="{F91381D8-8F96-4337-B77B-709E7A8224C4}" dt="2022-11-14T03:25:28.559" v="545"/>
          <ac:inkMkLst>
            <pc:docMk/>
            <pc:sldMk cId="146710544" sldId="317"/>
            <ac:inkMk id="38" creationId="{1A13013A-2FD7-3334-2DFD-4B04952B53BA}"/>
          </ac:inkMkLst>
        </pc:inkChg>
        <pc:inkChg chg="add del">
          <ac:chgData name="Tim Cook" userId="d1c7cfb340f2c7ab" providerId="LiveId" clId="{F91381D8-8F96-4337-B77B-709E7A8224C4}" dt="2022-11-14T03:28:08.059" v="668"/>
          <ac:inkMkLst>
            <pc:docMk/>
            <pc:sldMk cId="146710544" sldId="317"/>
            <ac:inkMk id="39" creationId="{6D4DCD91-AA4F-A152-3260-05722CAFC993}"/>
          </ac:inkMkLst>
        </pc:inkChg>
        <pc:inkChg chg="add del mod">
          <ac:chgData name="Tim Cook" userId="d1c7cfb340f2c7ab" providerId="LiveId" clId="{F91381D8-8F96-4337-B77B-709E7A8224C4}" dt="2022-11-14T03:25:28.559" v="544"/>
          <ac:inkMkLst>
            <pc:docMk/>
            <pc:sldMk cId="146710544" sldId="317"/>
            <ac:inkMk id="39" creationId="{9B6A23B8-5A0B-A68A-07EB-22EE7DA91ACD}"/>
          </ac:inkMkLst>
        </pc:inkChg>
        <pc:inkChg chg="add del mod">
          <ac:chgData name="Tim Cook" userId="d1c7cfb340f2c7ab" providerId="LiveId" clId="{F91381D8-8F96-4337-B77B-709E7A8224C4}" dt="2022-11-14T03:25:28.559" v="543"/>
          <ac:inkMkLst>
            <pc:docMk/>
            <pc:sldMk cId="146710544" sldId="317"/>
            <ac:inkMk id="40" creationId="{88DDD6D4-B855-FED1-9E83-8D37828C55D6}"/>
          </ac:inkMkLst>
        </pc:inkChg>
        <pc:inkChg chg="add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0" creationId="{BDE59C32-496B-2F09-B2E3-B7B7C93F7CA9}"/>
          </ac:inkMkLst>
        </pc:inkChg>
        <pc:inkChg chg="add del mod">
          <ac:chgData name="Tim Cook" userId="d1c7cfb340f2c7ab" providerId="LiveId" clId="{F91381D8-8F96-4337-B77B-709E7A8224C4}" dt="2022-11-14T03:25:28.559" v="558"/>
          <ac:inkMkLst>
            <pc:docMk/>
            <pc:sldMk cId="146710544" sldId="317"/>
            <ac:inkMk id="41" creationId="{1739B32D-D921-0E77-17B6-3B070546A963}"/>
          </ac:inkMkLst>
        </pc:inkChg>
        <pc:inkChg chg="add del mod">
          <ac:chgData name="Tim Cook" userId="d1c7cfb340f2c7ab" providerId="LiveId" clId="{F91381D8-8F96-4337-B77B-709E7A8224C4}" dt="2022-11-14T03:28:46.079" v="684"/>
          <ac:inkMkLst>
            <pc:docMk/>
            <pc:sldMk cId="146710544" sldId="317"/>
            <ac:inkMk id="41" creationId="{66B66F26-78D8-2D06-0789-FBD76DA808FE}"/>
          </ac:inkMkLst>
        </pc:inkChg>
        <pc:inkChg chg="add del mod">
          <ac:chgData name="Tim Cook" userId="d1c7cfb340f2c7ab" providerId="LiveId" clId="{F91381D8-8F96-4337-B77B-709E7A8224C4}" dt="2022-11-14T03:28:46.079" v="685"/>
          <ac:inkMkLst>
            <pc:docMk/>
            <pc:sldMk cId="146710544" sldId="317"/>
            <ac:inkMk id="42" creationId="{7BB10638-7346-CED1-39F8-B46B1456F6B8}"/>
          </ac:inkMkLst>
        </pc:inkChg>
        <pc:inkChg chg="add del mod">
          <ac:chgData name="Tim Cook" userId="d1c7cfb340f2c7ab" providerId="LiveId" clId="{F91381D8-8F96-4337-B77B-709E7A8224C4}" dt="2022-11-14T03:25:28.559" v="551"/>
          <ac:inkMkLst>
            <pc:docMk/>
            <pc:sldMk cId="146710544" sldId="317"/>
            <ac:inkMk id="42" creationId="{E8C1B0F5-0425-5256-878F-B47F0E048B1D}"/>
          </ac:inkMkLst>
        </pc:inkChg>
        <pc:inkChg chg="add del mod">
          <ac:chgData name="Tim Cook" userId="d1c7cfb340f2c7ab" providerId="LiveId" clId="{F91381D8-8F96-4337-B77B-709E7A8224C4}" dt="2022-11-14T03:28:46.079" v="686"/>
          <ac:inkMkLst>
            <pc:docMk/>
            <pc:sldMk cId="146710544" sldId="317"/>
            <ac:inkMk id="43" creationId="{2EF602E1-2055-7E4D-2F9C-D66D6CD7C906}"/>
          </ac:inkMkLst>
        </pc:inkChg>
        <pc:inkChg chg="add del mod">
          <ac:chgData name="Tim Cook" userId="d1c7cfb340f2c7ab" providerId="LiveId" clId="{F91381D8-8F96-4337-B77B-709E7A8224C4}" dt="2022-11-14T03:25:28.559" v="556"/>
          <ac:inkMkLst>
            <pc:docMk/>
            <pc:sldMk cId="146710544" sldId="317"/>
            <ac:inkMk id="43" creationId="{C14B22E2-B85D-5DB5-CAC1-7BE10337CDEF}"/>
          </ac:inkMkLst>
        </pc:inkChg>
        <pc:inkChg chg="add del mod">
          <ac:chgData name="Tim Cook" userId="d1c7cfb340f2c7ab" providerId="LiveId" clId="{F91381D8-8F96-4337-B77B-709E7A8224C4}" dt="2022-11-14T03:29:08.153" v="690"/>
          <ac:inkMkLst>
            <pc:docMk/>
            <pc:sldMk cId="146710544" sldId="317"/>
            <ac:inkMk id="44" creationId="{800F7E0F-49BA-FA0E-9495-6F479A6A9248}"/>
          </ac:inkMkLst>
        </pc:inkChg>
        <pc:inkChg chg="add del mod">
          <ac:chgData name="Tim Cook" userId="d1c7cfb340f2c7ab" providerId="LiveId" clId="{F91381D8-8F96-4337-B77B-709E7A8224C4}" dt="2022-11-14T03:29:08.153" v="689"/>
          <ac:inkMkLst>
            <pc:docMk/>
            <pc:sldMk cId="146710544" sldId="317"/>
            <ac:inkMk id="45" creationId="{61A7E0A5-B0F7-81F6-546B-3C2A9BD10E38}"/>
          </ac:inkMkLst>
        </pc:inkChg>
        <pc:inkChg chg="add del mod">
          <ac:chgData name="Tim Cook" userId="d1c7cfb340f2c7ab" providerId="LiveId" clId="{F91381D8-8F96-4337-B77B-709E7A8224C4}" dt="2022-11-14T03:25:28.559" v="546"/>
          <ac:inkMkLst>
            <pc:docMk/>
            <pc:sldMk cId="146710544" sldId="317"/>
            <ac:inkMk id="45" creationId="{EDB08859-1A40-B359-712A-FF63941C496E}"/>
          </ac:inkMkLst>
        </pc:inkChg>
        <pc:inkChg chg="add del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6" creationId="{D86333D0-D2CA-2DE6-6237-F803C6AD9ABC}"/>
          </ac:inkMkLst>
        </pc:inkChg>
        <pc:inkChg chg="add del mod">
          <ac:chgData name="Tim Cook" userId="d1c7cfb340f2c7ab" providerId="LiveId" clId="{F91381D8-8F96-4337-B77B-709E7A8224C4}" dt="2022-11-14T03:25:20.171" v="534"/>
          <ac:inkMkLst>
            <pc:docMk/>
            <pc:sldMk cId="146710544" sldId="317"/>
            <ac:inkMk id="46" creationId="{F561EB43-A829-ECA2-A728-EE5F880E151B}"/>
          </ac:inkMkLst>
        </pc:inkChg>
        <pc:inkChg chg="add del mod">
          <ac:chgData name="Tim Cook" userId="d1c7cfb340f2c7ab" providerId="LiveId" clId="{F91381D8-8F96-4337-B77B-709E7A8224C4}" dt="2022-11-14T03:29:08.153" v="688"/>
          <ac:inkMkLst>
            <pc:docMk/>
            <pc:sldMk cId="146710544" sldId="317"/>
            <ac:inkMk id="47" creationId="{F9B826C8-5E8B-5253-FCC2-52526FD742CF}"/>
          </ac:inkMkLst>
        </pc:inkChg>
        <pc:inkChg chg="add del mod">
          <ac:chgData name="Tim Cook" userId="d1c7cfb340f2c7ab" providerId="LiveId" clId="{F91381D8-8F96-4337-B77B-709E7A8224C4}" dt="2022-11-14T03:25:28.559" v="554"/>
          <ac:inkMkLst>
            <pc:docMk/>
            <pc:sldMk cId="146710544" sldId="317"/>
            <ac:inkMk id="48" creationId="{A60A3AC6-25A0-D24B-AEA3-69E936E7BCB8}"/>
          </ac:inkMkLst>
        </pc:inkChg>
        <pc:inkChg chg="add del mod">
          <ac:chgData name="Tim Cook" userId="d1c7cfb340f2c7ab" providerId="LiveId" clId="{F91381D8-8F96-4337-B77B-709E7A8224C4}" dt="2022-11-14T03:25:28.559" v="557"/>
          <ac:inkMkLst>
            <pc:docMk/>
            <pc:sldMk cId="146710544" sldId="317"/>
            <ac:inkMk id="49" creationId="{B887CDE9-7563-F49E-00EA-4F9FF228C54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0" creationId="{014C4211-6386-AF66-E6CC-C35A4973F641}"/>
          </ac:inkMkLst>
        </pc:inkChg>
        <pc:inkChg chg="add del mod">
          <ac:chgData name="Tim Cook" userId="d1c7cfb340f2c7ab" providerId="LiveId" clId="{F91381D8-8F96-4337-B77B-709E7A8224C4}" dt="2022-11-14T03:25:28.559" v="547"/>
          <ac:inkMkLst>
            <pc:docMk/>
            <pc:sldMk cId="146710544" sldId="317"/>
            <ac:inkMk id="50" creationId="{86EF795D-CD56-C0F1-D73B-5ADF76B3E316}"/>
          </ac:inkMkLst>
        </pc:inkChg>
        <pc:inkChg chg="add del mod">
          <ac:chgData name="Tim Cook" userId="d1c7cfb340f2c7ab" providerId="LiveId" clId="{F91381D8-8F96-4337-B77B-709E7A8224C4}" dt="2022-11-14T03:25:20.171" v="535"/>
          <ac:inkMkLst>
            <pc:docMk/>
            <pc:sldMk cId="146710544" sldId="317"/>
            <ac:inkMk id="51" creationId="{71DA5E64-F657-559D-D0FA-C694221D8F8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1" creationId="{7A0DBE9D-BE05-50A4-F602-1F2648E00389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2" creationId="{FC14E3C5-A797-D4AB-98AA-0419E175C263}"/>
          </ac:inkMkLst>
        </pc:inkChg>
        <pc:inkChg chg="add del mod">
          <ac:chgData name="Tim Cook" userId="d1c7cfb340f2c7ab" providerId="LiveId" clId="{F91381D8-8F96-4337-B77B-709E7A8224C4}" dt="2022-11-14T03:25:23.851" v="540"/>
          <ac:inkMkLst>
            <pc:docMk/>
            <pc:sldMk cId="146710544" sldId="317"/>
            <ac:inkMk id="53" creationId="{0EDE492D-27B9-F8F1-4629-F92FC54B409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3" creationId="{27B97DA4-D848-5C43-4AC4-55A09737FF24}"/>
          </ac:inkMkLst>
        </pc:inkChg>
        <pc:inkChg chg="add del mod">
          <ac:chgData name="Tim Cook" userId="d1c7cfb340f2c7ab" providerId="LiveId" clId="{F91381D8-8F96-4337-B77B-709E7A8224C4}" dt="2022-11-14T03:25:23.851" v="539"/>
          <ac:inkMkLst>
            <pc:docMk/>
            <pc:sldMk cId="146710544" sldId="317"/>
            <ac:inkMk id="54" creationId="{AF929415-BB68-4214-FADE-2BA7D4D876A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4" creationId="{ECF976E3-1CFA-B565-3E00-C25A863AF7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6" creationId="{C212CBC5-1C95-18E8-E6C3-470E324A32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7" creationId="{19019EF1-9E49-0545-74EA-5149BA00FEE8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8" creationId="{3CB52A37-7FB2-D16F-77A3-39FFD88E0BBB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9" creationId="{03A62440-4C01-365A-68A3-5C62F68DE8C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0" creationId="{B5471DDF-4A26-30C6-18F4-483820B53B42}"/>
          </ac:inkMkLst>
        </pc:inkChg>
        <pc:inkChg chg="add del mod">
          <ac:chgData name="Tim Cook" userId="d1c7cfb340f2c7ab" providerId="LiveId" clId="{F91381D8-8F96-4337-B77B-709E7A8224C4}" dt="2022-11-14T03:25:36.369" v="569"/>
          <ac:inkMkLst>
            <pc:docMk/>
            <pc:sldMk cId="146710544" sldId="317"/>
            <ac:inkMk id="61" creationId="{0E992FFE-13D6-1AEB-7237-F412A2A2119E}"/>
          </ac:inkMkLst>
        </pc:inkChg>
        <pc:inkChg chg="add">
          <ac:chgData name="Tim Cook" userId="d1c7cfb340f2c7ab" providerId="LiveId" clId="{F91381D8-8F96-4337-B77B-709E7A8224C4}" dt="2022-11-14T03:28:50.171" v="687" actId="9405"/>
          <ac:inkMkLst>
            <pc:docMk/>
            <pc:sldMk cId="146710544" sldId="317"/>
            <ac:inkMk id="61" creationId="{C011B87D-5CF3-D168-F1FC-092E790F282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2" creationId="{1ED511CB-5F1C-729F-23EE-90BBF790CE5B}"/>
          </ac:inkMkLst>
        </pc:inkChg>
        <pc:inkChg chg="add del mod">
          <ac:chgData name="Tim Cook" userId="d1c7cfb340f2c7ab" providerId="LiveId" clId="{F91381D8-8F96-4337-B77B-709E7A8224C4}" dt="2022-11-14T03:25:36.369" v="571"/>
          <ac:inkMkLst>
            <pc:docMk/>
            <pc:sldMk cId="146710544" sldId="317"/>
            <ac:inkMk id="62" creationId="{B00D0C6E-DE3B-04D9-8C03-CF21447623F2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3" creationId="{169C555F-EC6B-11C0-3AAE-A3F1A446F221}"/>
          </ac:inkMkLst>
        </pc:inkChg>
        <pc:inkChg chg="add del mod">
          <ac:chgData name="Tim Cook" userId="d1c7cfb340f2c7ab" providerId="LiveId" clId="{F91381D8-8F96-4337-B77B-709E7A8224C4}" dt="2022-11-14T03:25:36.369" v="570"/>
          <ac:inkMkLst>
            <pc:docMk/>
            <pc:sldMk cId="146710544" sldId="317"/>
            <ac:inkMk id="63" creationId="{357F6FA2-5526-1567-9C7D-B1FB6016B630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4" creationId="{BA0578E1-5C96-B95A-FA5B-4D69238036F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5" creationId="{529DFCAC-0587-ECFD-19AC-9594EEEF5B0F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6" creationId="{966B53A0-23F0-0351-1BFD-72AAD2AACAE7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7" creationId="{609D904E-E0C5-91BC-4C6D-DDCC7336E15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8" creationId="{11E58383-B8D0-0805-7FAE-83570D77B2D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9" creationId="{1AA9E8C4-9C38-9364-47C4-8FC17BBEB47E}"/>
          </ac:inkMkLst>
        </pc:inkChg>
        <pc:inkChg chg="add del">
          <ac:chgData name="Tim Cook" userId="d1c7cfb340f2c7ab" providerId="LiveId" clId="{F91381D8-8F96-4337-B77B-709E7A8224C4}" dt="2022-11-14T03:25:43.032" v="581"/>
          <ac:inkMkLst>
            <pc:docMk/>
            <pc:sldMk cId="146710544" sldId="317"/>
            <ac:inkMk id="70" creationId="{5F4843AB-0EF1-B7AA-8EE8-FF8DEB591424}"/>
          </ac:inkMkLst>
        </pc:inkChg>
        <pc:inkChg chg="add del mod">
          <ac:chgData name="Tim Cook" userId="d1c7cfb340f2c7ab" providerId="LiveId" clId="{F91381D8-8F96-4337-B77B-709E7A8224C4}" dt="2022-11-14T03:25:44.130" v="583"/>
          <ac:inkMkLst>
            <pc:docMk/>
            <pc:sldMk cId="146710544" sldId="317"/>
            <ac:inkMk id="71" creationId="{BE8E4CB9-37D0-C5F7-0FC2-E76CD9844AF1}"/>
          </ac:inkMkLst>
        </pc:inkChg>
        <pc:inkChg chg="add del">
          <ac:chgData name="Tim Cook" userId="d1c7cfb340f2c7ab" providerId="LiveId" clId="{F91381D8-8F96-4337-B77B-709E7A8224C4}" dt="2022-11-14T03:25:43.032" v="580"/>
          <ac:inkMkLst>
            <pc:docMk/>
            <pc:sldMk cId="146710544" sldId="317"/>
            <ac:inkMk id="72" creationId="{A5BCA6E1-1236-BD9E-7B9F-9B0B9B18E961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4" creationId="{D1B63D26-28DD-48FE-C691-9379EA67BC2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5" creationId="{8CF8DA84-B7D7-948A-527A-146AAEBCDB3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6" creationId="{207751FD-9C73-FBA1-FA4F-132A35B98793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7" creationId="{F99E110C-D4DA-EA7C-C36B-96454EF8DE5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8" creationId="{03137EB1-05B6-93B9-DE77-82C76FC99640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9" creationId="{D6C2DB6C-D3C9-2C12-B88F-AAF824C35EE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80" creationId="{08381AA8-DE10-2441-143F-F04AE4D6C61C}"/>
          </ac:inkMkLst>
        </pc:inkChg>
        <pc:inkChg chg="add">
          <ac:chgData name="Tim Cook" userId="d1c7cfb340f2c7ab" providerId="LiveId" clId="{F91381D8-8F96-4337-B77B-709E7A8224C4}" dt="2022-11-14T03:25:49.254" v="592" actId="9405"/>
          <ac:inkMkLst>
            <pc:docMk/>
            <pc:sldMk cId="146710544" sldId="317"/>
            <ac:inkMk id="82" creationId="{9B03A40B-23FB-1093-DE0D-C83131C64F5B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3" creationId="{9D545E9F-C013-092C-070A-EA4A3F9998D8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4" creationId="{AA79B214-3EE1-0FDF-627A-3D712424B12A}"/>
          </ac:inkMkLst>
        </pc:inkChg>
        <pc:inkChg chg="add del">
          <ac:chgData name="Tim Cook" userId="d1c7cfb340f2c7ab" providerId="LiveId" clId="{F91381D8-8F96-4337-B77B-709E7A8224C4}" dt="2022-11-14T03:26:02.322" v="603"/>
          <ac:inkMkLst>
            <pc:docMk/>
            <pc:sldMk cId="146710544" sldId="317"/>
            <ac:inkMk id="86" creationId="{AFDE0720-EBB8-16A5-9962-CF899AB8AAE2}"/>
          </ac:inkMkLst>
        </pc:inkChg>
        <pc:inkChg chg="add del">
          <ac:chgData name="Tim Cook" userId="d1c7cfb340f2c7ab" providerId="LiveId" clId="{F91381D8-8F96-4337-B77B-709E7A8224C4}" dt="2022-11-14T03:26:02.337" v="606"/>
          <ac:inkMkLst>
            <pc:docMk/>
            <pc:sldMk cId="146710544" sldId="317"/>
            <ac:inkMk id="87" creationId="{86FDBBAA-4184-4465-F32F-F8EC82A215D5}"/>
          </ac:inkMkLst>
        </pc:inkChg>
        <pc:inkChg chg="add del">
          <ac:chgData name="Tim Cook" userId="d1c7cfb340f2c7ab" providerId="LiveId" clId="{F91381D8-8F96-4337-B77B-709E7A8224C4}" dt="2022-11-14T03:26:02.337" v="607"/>
          <ac:inkMkLst>
            <pc:docMk/>
            <pc:sldMk cId="146710544" sldId="317"/>
            <ac:inkMk id="88" creationId="{30D07E51-E196-212A-CF83-AE605F49DAFB}"/>
          </ac:inkMkLst>
        </pc:inkChg>
        <pc:inkChg chg="add del">
          <ac:chgData name="Tim Cook" userId="d1c7cfb340f2c7ab" providerId="LiveId" clId="{F91381D8-8F96-4337-B77B-709E7A8224C4}" dt="2022-11-14T03:26:02.337" v="605"/>
          <ac:inkMkLst>
            <pc:docMk/>
            <pc:sldMk cId="146710544" sldId="317"/>
            <ac:inkMk id="89" creationId="{5A7DC620-F880-6E0A-4C70-0E5B63F66C16}"/>
          </ac:inkMkLst>
        </pc:inkChg>
        <pc:inkChg chg="add del">
          <ac:chgData name="Tim Cook" userId="d1c7cfb340f2c7ab" providerId="LiveId" clId="{F91381D8-8F96-4337-B77B-709E7A8224C4}" dt="2022-11-14T03:26:02.337" v="608"/>
          <ac:inkMkLst>
            <pc:docMk/>
            <pc:sldMk cId="146710544" sldId="317"/>
            <ac:inkMk id="90" creationId="{13D0A82A-E6C2-04A9-CE46-FABEA2DAAFEA}"/>
          </ac:inkMkLst>
        </pc:inkChg>
        <pc:inkChg chg="add del">
          <ac:chgData name="Tim Cook" userId="d1c7cfb340f2c7ab" providerId="LiveId" clId="{F91381D8-8F96-4337-B77B-709E7A8224C4}" dt="2022-11-14T03:26:02.337" v="604"/>
          <ac:inkMkLst>
            <pc:docMk/>
            <pc:sldMk cId="146710544" sldId="317"/>
            <ac:inkMk id="91" creationId="{E85C25F6-C517-FB71-944E-7175C19A6DCD}"/>
          </ac:inkMkLst>
        </pc:inkChg>
        <pc:inkChg chg="add del">
          <ac:chgData name="Tim Cook" userId="d1c7cfb340f2c7ab" providerId="LiveId" clId="{F91381D8-8F96-4337-B77B-709E7A8224C4}" dt="2022-11-14T03:26:04.185" v="609"/>
          <ac:inkMkLst>
            <pc:docMk/>
            <pc:sldMk cId="146710544" sldId="317"/>
            <ac:inkMk id="92" creationId="{1C9411EA-2779-F6F9-E751-11549798BD8E}"/>
          </ac:inkMkLst>
        </pc:inkChg>
        <pc:inkChg chg="add del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3" creationId="{A720B09D-AD21-7C5D-5475-27C1F822DF33}"/>
          </ac:inkMkLst>
        </pc:inkChg>
        <pc:inkChg chg="add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4" creationId="{8B51616A-9C64-347D-32FF-411DC2FB955D}"/>
          </ac:inkMkLst>
        </pc:inkChg>
        <pc:inkChg chg="add del mod">
          <ac:chgData name="Tim Cook" userId="d1c7cfb340f2c7ab" providerId="LiveId" clId="{F91381D8-8F96-4337-B77B-709E7A8224C4}" dt="2022-11-14T03:26:26.160" v="614"/>
          <ac:inkMkLst>
            <pc:docMk/>
            <pc:sldMk cId="146710544" sldId="317"/>
            <ac:inkMk id="95" creationId="{C61C0913-C6AB-DEA1-303E-E15313AB2437}"/>
          </ac:inkMkLst>
        </pc:inkChg>
        <pc:inkChg chg="add del">
          <ac:chgData name="Tim Cook" userId="d1c7cfb340f2c7ab" providerId="LiveId" clId="{F91381D8-8F96-4337-B77B-709E7A8224C4}" dt="2022-11-14T03:26:30.173" v="617"/>
          <ac:inkMkLst>
            <pc:docMk/>
            <pc:sldMk cId="146710544" sldId="317"/>
            <ac:inkMk id="97" creationId="{DECF3585-D8CE-B8A9-3446-BD510B6751E5}"/>
          </ac:inkMkLst>
        </pc:inkChg>
        <pc:inkChg chg="add del">
          <ac:chgData name="Tim Cook" userId="d1c7cfb340f2c7ab" providerId="LiveId" clId="{F91381D8-8F96-4337-B77B-709E7A8224C4}" dt="2022-11-14T03:26:34.001" v="619"/>
          <ac:inkMkLst>
            <pc:docMk/>
            <pc:sldMk cId="146710544" sldId="317"/>
            <ac:inkMk id="98" creationId="{36B9E433-1FD7-388D-1BAA-0C54F7221365}"/>
          </ac:inkMkLst>
        </pc:inkChg>
        <pc:inkChg chg="add del">
          <ac:chgData name="Tim Cook" userId="d1c7cfb340f2c7ab" providerId="LiveId" clId="{F91381D8-8F96-4337-B77B-709E7A8224C4}" dt="2022-11-14T03:26:37.603" v="621"/>
          <ac:inkMkLst>
            <pc:docMk/>
            <pc:sldMk cId="146710544" sldId="317"/>
            <ac:inkMk id="99" creationId="{E32B1EAC-0DAB-C831-AB7B-6B8E5015D52C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0" creationId="{FF964394-F4D1-F7C6-2281-CDF9CF807B98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1" creationId="{DE07D939-DBF1-5EFC-47BA-605BD3F06B06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2" creationId="{2F1B6FA9-4F33-1218-419B-4ED58AFA829D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3" creationId="{D3AC63BB-4911-834A-D5DB-E2762A2D5E4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4" creationId="{99417AC8-3217-862C-7555-2BBEDA758E7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6" creationId="{1EE0665F-CA1E-B4F8-2862-FB331C27C708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7" creationId="{41BEDD2D-429A-9C5E-4358-8F127BE35F8F}"/>
          </ac:inkMkLst>
        </pc:inkChg>
        <pc:inkChg chg="add del">
          <ac:chgData name="Tim Cook" userId="d1c7cfb340f2c7ab" providerId="LiveId" clId="{F91381D8-8F96-4337-B77B-709E7A8224C4}" dt="2022-11-14T03:26:53.225" v="633"/>
          <ac:inkMkLst>
            <pc:docMk/>
            <pc:sldMk cId="146710544" sldId="317"/>
            <ac:inkMk id="109" creationId="{BA6E87A7-1523-5CC7-FA72-BA366D22AE32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0" creationId="{6D83E88E-738F-9E40-CFB9-9EC6E73E3F36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1" creationId="{72A2745A-2C5E-6A96-68F3-0A1FD251D959}"/>
          </ac:inkMkLst>
        </pc:inkChg>
      </pc:sldChg>
      <pc:sldChg chg="addSp delSp modSp mod">
        <pc:chgData name="Tim Cook" userId="d1c7cfb340f2c7ab" providerId="LiveId" clId="{F91381D8-8F96-4337-B77B-709E7A8224C4}" dt="2022-11-14T03:33:03.585" v="790"/>
        <pc:sldMkLst>
          <pc:docMk/>
          <pc:sldMk cId="3307287353" sldId="318"/>
        </pc:sldMkLst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4" creationId="{19B0D7A4-590C-AFB0-E071-DE46DEC767A7}"/>
          </ac:grpSpMkLst>
        </pc:grpChg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5" creationId="{F3178082-D5FF-6FDD-CB8B-A1573384B491}"/>
          </ac:grpSpMkLst>
        </pc:grpChg>
        <pc:grpChg chg="mod">
          <ac:chgData name="Tim Cook" userId="d1c7cfb340f2c7ab" providerId="LiveId" clId="{F91381D8-8F96-4337-B77B-709E7A8224C4}" dt="2022-11-14T03:30:15.563" v="733"/>
          <ac:grpSpMkLst>
            <pc:docMk/>
            <pc:sldMk cId="3307287353" sldId="318"/>
            <ac:grpSpMk id="18" creationId="{9F58852D-3DFF-8F89-FB37-DBBFA929C137}"/>
          </ac:grpSpMkLst>
        </pc:grpChg>
        <pc:grpChg chg="mod">
          <ac:chgData name="Tim Cook" userId="d1c7cfb340f2c7ab" providerId="LiveId" clId="{F91381D8-8F96-4337-B77B-709E7A8224C4}" dt="2022-11-14T03:30:21.668" v="740"/>
          <ac:grpSpMkLst>
            <pc:docMk/>
            <pc:sldMk cId="3307287353" sldId="318"/>
            <ac:grpSpMk id="25" creationId="{F4B15EF7-D0A2-635C-4C3D-EFD2B7FA14EF}"/>
          </ac:grpSpMkLst>
        </pc:grpChg>
        <pc:grpChg chg="mod">
          <ac:chgData name="Tim Cook" userId="d1c7cfb340f2c7ab" providerId="LiveId" clId="{F91381D8-8F96-4337-B77B-709E7A8224C4}" dt="2022-11-14T03:32:06.998" v="766"/>
          <ac:grpSpMkLst>
            <pc:docMk/>
            <pc:sldMk cId="3307287353" sldId="318"/>
            <ac:grpSpMk id="28" creationId="{CFB068BA-4392-F93C-15C6-F95BA01FA3AC}"/>
          </ac:grpSpMkLst>
        </pc:grpChg>
        <pc:grpChg chg="del mod">
          <ac:chgData name="Tim Cook" userId="d1c7cfb340f2c7ab" providerId="LiveId" clId="{F91381D8-8F96-4337-B77B-709E7A8224C4}" dt="2022-11-14T03:30:28.035" v="746"/>
          <ac:grpSpMkLst>
            <pc:docMk/>
            <pc:sldMk cId="3307287353" sldId="318"/>
            <ac:grpSpMk id="29" creationId="{2DA84857-98F2-B64F-C19E-AE865F4984FF}"/>
          </ac:grpSpMkLst>
        </pc:grpChg>
        <pc:grpChg chg="mod">
          <ac:chgData name="Tim Cook" userId="d1c7cfb340f2c7ab" providerId="LiveId" clId="{F91381D8-8F96-4337-B77B-709E7A8224C4}" dt="2022-11-14T03:30:31.315" v="751"/>
          <ac:grpSpMkLst>
            <pc:docMk/>
            <pc:sldMk cId="3307287353" sldId="318"/>
            <ac:grpSpMk id="33" creationId="{E7ADFCB1-BCD1-DC43-8597-90F6791CFBB3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0" creationId="{5FD478E3-6576-3B9F-6024-556096B92250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1" creationId="{23A9D124-FBE7-E2D6-CA3B-8C2062403D33}"/>
          </ac:grpSpMkLst>
        </pc:grpChg>
        <pc:grpChg chg="mod">
          <ac:chgData name="Tim Cook" userId="d1c7cfb340f2c7ab" providerId="LiveId" clId="{F91381D8-8F96-4337-B77B-709E7A8224C4}" dt="2022-11-14T03:32:15.121" v="778"/>
          <ac:grpSpMkLst>
            <pc:docMk/>
            <pc:sldMk cId="3307287353" sldId="318"/>
            <ac:grpSpMk id="45" creationId="{64654524-0B87-9676-B16B-9991DB1A9EE1}"/>
          </ac:grpSpMkLst>
        </pc:grpChg>
        <pc:inkChg chg="add del">
          <ac:chgData name="Tim Cook" userId="d1c7cfb340f2c7ab" providerId="LiveId" clId="{F91381D8-8F96-4337-B77B-709E7A8224C4}" dt="2022-11-14T03:31:58.209" v="761"/>
          <ac:inkMkLst>
            <pc:docMk/>
            <pc:sldMk cId="3307287353" sldId="318"/>
            <ac:inkMk id="3" creationId="{3A248501-E189-D26B-CBE4-5A6AF98231E3}"/>
          </ac:inkMkLst>
        </pc:inkChg>
        <pc:inkChg chg="add del">
          <ac:chgData name="Tim Cook" userId="d1c7cfb340f2c7ab" providerId="LiveId" clId="{F91381D8-8F96-4337-B77B-709E7A8224C4}" dt="2022-11-14T03:30:05.851" v="719"/>
          <ac:inkMkLst>
            <pc:docMk/>
            <pc:sldMk cId="3307287353" sldId="318"/>
            <ac:inkMk id="3" creationId="{5D6E3FDD-A49C-1EF2-73BE-E79EB02DC8CD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" creationId="{06BD2DF1-4E4A-710B-E3F1-329B1CFDFB59}"/>
          </ac:inkMkLst>
        </pc:inkChg>
        <pc:inkChg chg="add del">
          <ac:chgData name="Tim Cook" userId="d1c7cfb340f2c7ab" providerId="LiveId" clId="{F91381D8-8F96-4337-B77B-709E7A8224C4}" dt="2022-11-14T03:30:05.851" v="720"/>
          <ac:inkMkLst>
            <pc:docMk/>
            <pc:sldMk cId="3307287353" sldId="318"/>
            <ac:inkMk id="4" creationId="{1DE4C6E5-159F-469D-DE9F-5D01CAEF3C78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5" creationId="{1BD4E4BE-5DDD-DED5-3FCB-A0E79167693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6" creationId="{AE3308AB-B451-669A-734A-0F8FBDD5CDBB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7" creationId="{D3C676BC-9B39-A1AC-9463-3E283BA3D58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8" creationId="{40EEE3CC-F709-7064-D4A2-F5CBE50F2503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9" creationId="{65C51BDE-1D4F-1FCD-301F-5487A916CB8F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0" creationId="{8D48144E-FA9C-182A-45EA-010544191799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1" creationId="{A560F6B2-53A9-08DD-8A98-FD9F0AF03F36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2" creationId="{784EDEFC-8BF5-00D9-CDD1-94E6095BC5E2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3" creationId="{C330F47C-C7E6-77F2-E962-83BAD82EBAC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6" creationId="{247A6945-08D8-BEA1-9B5F-018BCD3CB149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7" creationId="{2B6EFB9D-221A-CF2B-1FFA-A8814E1E60EC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9" creationId="{DE970C8D-8F2B-F657-8236-F14E293E624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0" creationId="{CABF5604-6C47-6E59-F6F4-FBD2DF46DF8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1" creationId="{2616BE8F-33D3-DE67-1A95-2455A92937BB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2" creationId="{57A55307-0392-4343-7B2B-226532D16690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3" creationId="{B0FDEF97-22A1-DB65-0D91-BFF703F917C7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4" creationId="{3F383997-1913-24B3-17C4-E4F0C0C4D5D4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6" creationId="{40302B82-355A-0624-C614-1510DA854FE6}"/>
          </ac:inkMkLst>
        </pc:inkChg>
        <pc:inkChg chg="add del mod">
          <ac:chgData name="Tim Cook" userId="d1c7cfb340f2c7ab" providerId="LiveId" clId="{F91381D8-8F96-4337-B77B-709E7A8224C4}" dt="2022-11-14T03:30:28.035" v="745"/>
          <ac:inkMkLst>
            <pc:docMk/>
            <pc:sldMk cId="3307287353" sldId="318"/>
            <ac:inkMk id="26" creationId="{B64551B4-10B8-365C-0413-97A606CF63C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7" creationId="{4F726B40-7379-5575-6500-47F5A8A25E4E}"/>
          </ac:inkMkLst>
        </pc:inkChg>
        <pc:inkChg chg="add del mod">
          <ac:chgData name="Tim Cook" userId="d1c7cfb340f2c7ab" providerId="LiveId" clId="{F91381D8-8F96-4337-B77B-709E7A8224C4}" dt="2022-11-14T03:30:28.035" v="747"/>
          <ac:inkMkLst>
            <pc:docMk/>
            <pc:sldMk cId="3307287353" sldId="318"/>
            <ac:inkMk id="27" creationId="{58742785-6A99-E48B-BA85-49A2CD6E05E6}"/>
          </ac:inkMkLst>
        </pc:inkChg>
        <pc:inkChg chg="add del mod">
          <ac:chgData name="Tim Cook" userId="d1c7cfb340f2c7ab" providerId="LiveId" clId="{F91381D8-8F96-4337-B77B-709E7A8224C4}" dt="2022-11-14T03:30:28.035" v="746"/>
          <ac:inkMkLst>
            <pc:docMk/>
            <pc:sldMk cId="3307287353" sldId="318"/>
            <ac:inkMk id="28" creationId="{25DC4B0A-A164-54C6-DF95-FF21217A05E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9" creationId="{B504D3CC-A63D-4A78-66CD-553335FB744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0" creationId="{D7F2A344-BB43-1005-322D-5B64023AD324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1" creationId="{409F96C2-B5B2-F9A7-E7BF-AC4037C4C66A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2" creationId="{A83B3AEF-465C-C0C6-265B-348D78F0B281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4" creationId="{956AF2D4-B382-3250-2FD9-1226FB3DD99C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5" creationId="{337007E7-69B5-B171-7880-400D6E8EC9AB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6" creationId="{6B83E62F-3E1B-E1D9-5808-7631C68BFC6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7" creationId="{449A5281-027E-F4DF-F550-8034DB3904AF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8" creationId="{5E140ADB-B45A-F25A-DBB2-24D2FAF6002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9" creationId="{384E3A3A-4F18-37ED-AEBE-156CE046A909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2" creationId="{855F1E06-5C14-8071-2344-F495792792F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3" creationId="{84A3745B-FD8E-8FD6-6801-F3689E9938B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4" creationId="{EDF6B6E1-394B-7FA4-2153-DFC093525A90}"/>
          </ac:inkMkLst>
        </pc:inkChg>
        <pc:inkChg chg="add del">
          <ac:chgData name="Tim Cook" userId="d1c7cfb340f2c7ab" providerId="LiveId" clId="{F91381D8-8F96-4337-B77B-709E7A8224C4}" dt="2022-11-14T03:32:26.383" v="782"/>
          <ac:inkMkLst>
            <pc:docMk/>
            <pc:sldMk cId="3307287353" sldId="318"/>
            <ac:inkMk id="46" creationId="{BF299F4D-8170-2F33-13B6-119BF7C6FA5B}"/>
          </ac:inkMkLst>
        </pc:inkChg>
        <pc:inkChg chg="add del">
          <ac:chgData name="Tim Cook" userId="d1c7cfb340f2c7ab" providerId="LiveId" clId="{F91381D8-8F96-4337-B77B-709E7A8224C4}" dt="2022-11-14T03:32:37.537" v="785"/>
          <ac:inkMkLst>
            <pc:docMk/>
            <pc:sldMk cId="3307287353" sldId="318"/>
            <ac:inkMk id="47" creationId="{B6B47EBF-B3F0-312A-C978-F85B466C45EB}"/>
          </ac:inkMkLst>
        </pc:inkChg>
        <pc:inkChg chg="add del mod">
          <ac:chgData name="Tim Cook" userId="d1c7cfb340f2c7ab" providerId="LiveId" clId="{F91381D8-8F96-4337-B77B-709E7A8224C4}" dt="2022-11-14T03:33:03.585" v="790"/>
          <ac:inkMkLst>
            <pc:docMk/>
            <pc:sldMk cId="3307287353" sldId="318"/>
            <ac:inkMk id="48" creationId="{D386A3D8-AAD1-3B3D-51B6-DB929883918C}"/>
          </ac:inkMkLst>
        </pc:inkChg>
      </pc:sldChg>
      <pc:sldChg chg="addSp delSp modSp mod">
        <pc:chgData name="Tim Cook" userId="d1c7cfb340f2c7ab" providerId="LiveId" clId="{F91381D8-8F96-4337-B77B-709E7A8224C4}" dt="2022-11-14T03:46:45.485" v="1372"/>
        <pc:sldMkLst>
          <pc:docMk/>
          <pc:sldMk cId="2117320883" sldId="319"/>
        </pc:sldMkLst>
        <pc:spChg chg="mod">
          <ac:chgData name="Tim Cook" userId="d1c7cfb340f2c7ab" providerId="LiveId" clId="{F91381D8-8F96-4337-B77B-709E7A8224C4}" dt="2022-11-14T03:46:26.042" v="1361" actId="1076"/>
          <ac:spMkLst>
            <pc:docMk/>
            <pc:sldMk cId="2117320883" sldId="319"/>
            <ac:spMk id="3" creationId="{4CB75E0E-CA44-F8BA-9D54-C0F769D07F8C}"/>
          </ac:spMkLst>
        </pc:spChg>
        <pc:grpChg chg="mod">
          <ac:chgData name="Tim Cook" userId="d1c7cfb340f2c7ab" providerId="LiveId" clId="{F91381D8-8F96-4337-B77B-709E7A8224C4}" dt="2022-11-14T03:45:44.895" v="1345"/>
          <ac:grpSpMkLst>
            <pc:docMk/>
            <pc:sldMk cId="2117320883" sldId="319"/>
            <ac:grpSpMk id="8" creationId="{9A781A3E-FFC1-0EEF-E0F7-D5980960177E}"/>
          </ac:grpSpMkLst>
        </pc:grpChg>
        <pc:grpChg chg="del mod">
          <ac:chgData name="Tim Cook" userId="d1c7cfb340f2c7ab" providerId="LiveId" clId="{F91381D8-8F96-4337-B77B-709E7A8224C4}" dt="2022-11-14T03:46:13.633" v="1354"/>
          <ac:grpSpMkLst>
            <pc:docMk/>
            <pc:sldMk cId="2117320883" sldId="319"/>
            <ac:grpSpMk id="12" creationId="{7F7B560E-1BE8-FB07-F31C-DA2A023374E5}"/>
          </ac:grpSpMkLst>
        </pc:grpChg>
        <pc:grpChg chg="mod">
          <ac:chgData name="Tim Cook" userId="d1c7cfb340f2c7ab" providerId="LiveId" clId="{F91381D8-8F96-4337-B77B-709E7A8224C4}" dt="2022-11-14T03:46:45.485" v="1372"/>
          <ac:grpSpMkLst>
            <pc:docMk/>
            <pc:sldMk cId="2117320883" sldId="319"/>
            <ac:grpSpMk id="21" creationId="{ACE2201C-DE39-00C5-9C8A-583AB70928F6}"/>
          </ac:grpSpMkLst>
        </pc:grp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4" creationId="{33B16446-12BB-9C87-890C-DC5915EA6279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5" creationId="{0528BC0C-A5D2-30A5-A5B0-98492B3AE96E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6" creationId="{E35FBF72-CDBD-682B-B9DB-7F18095412BD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7" creationId="{DBEF2992-D51D-704F-A70A-78735D593F91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9" creationId="{19F4C3BD-9E40-09B9-D159-FFEFD01442C4}"/>
          </ac:inkMkLst>
        </pc:inkChg>
        <pc:inkChg chg="add del mod">
          <ac:chgData name="Tim Cook" userId="d1c7cfb340f2c7ab" providerId="LiveId" clId="{F91381D8-8F96-4337-B77B-709E7A8224C4}" dt="2022-11-14T03:46:13.633" v="1354"/>
          <ac:inkMkLst>
            <pc:docMk/>
            <pc:sldMk cId="2117320883" sldId="319"/>
            <ac:inkMk id="10" creationId="{6517F6B6-7446-1709-7EF7-384CCB59F1B4}"/>
          </ac:inkMkLst>
        </pc:inkChg>
        <pc:inkChg chg="add del mod">
          <ac:chgData name="Tim Cook" userId="d1c7cfb340f2c7ab" providerId="LiveId" clId="{F91381D8-8F96-4337-B77B-709E7A8224C4}" dt="2022-11-14T03:46:13.633" v="1355"/>
          <ac:inkMkLst>
            <pc:docMk/>
            <pc:sldMk cId="2117320883" sldId="319"/>
            <ac:inkMk id="11" creationId="{9142A506-1A93-B913-2EBB-E6D226CA3F89}"/>
          </ac:inkMkLst>
        </pc:inkChg>
        <pc:inkChg chg="add del mod">
          <ac:chgData name="Tim Cook" userId="d1c7cfb340f2c7ab" providerId="LiveId" clId="{F91381D8-8F96-4337-B77B-709E7A8224C4}" dt="2022-11-14T03:46:31.771" v="1364"/>
          <ac:inkMkLst>
            <pc:docMk/>
            <pc:sldMk cId="2117320883" sldId="319"/>
            <ac:inkMk id="13" creationId="{3F082F17-EA26-DDE2-9603-354760F132EF}"/>
          </ac:inkMkLst>
        </pc:inkChg>
        <pc:inkChg chg="add">
          <ac:chgData name="Tim Cook" userId="d1c7cfb340f2c7ab" providerId="LiveId" clId="{F91381D8-8F96-4337-B77B-709E7A8224C4}" dt="2022-11-14T03:46:39.179" v="1365" actId="9405"/>
          <ac:inkMkLst>
            <pc:docMk/>
            <pc:sldMk cId="2117320883" sldId="319"/>
            <ac:inkMk id="14" creationId="{1ACF858A-9999-5EB0-BF25-A748C0E6670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5" creationId="{37856768-B441-26F9-B8E4-253220D43335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6" creationId="{25057252-C8ED-9FA1-E2ED-E67E55A14AA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7" creationId="{647DAEC4-04BC-A3E0-DF39-136BFEB870DF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8" creationId="{2612A2D3-6EA7-874B-5EAD-F9BFF616D726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9" creationId="{BADCD11C-8F5A-3390-3CC3-E1B1078C4F60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20" creationId="{DEC3A226-94B6-2885-5C62-5DBC88B0AD36}"/>
          </ac:inkMkLst>
        </pc:inkChg>
      </pc:sldChg>
      <pc:sldChg chg="addSp delSp modSp mod">
        <pc:chgData name="Tim Cook" userId="d1c7cfb340f2c7ab" providerId="LiveId" clId="{F91381D8-8F96-4337-B77B-709E7A8224C4}" dt="2022-11-14T04:08:21.881" v="1524"/>
        <pc:sldMkLst>
          <pc:docMk/>
          <pc:sldMk cId="3380487233" sldId="320"/>
        </pc:sldMkLst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0" creationId="{B9EE9775-8140-108A-2EE8-F14AD4196AC6}"/>
          </ac:grpSpMkLst>
        </pc:grpChg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1" creationId="{187B6584-9050-07A6-D8F7-53FDCD1D9A88}"/>
          </ac:grpSpMkLst>
        </pc:grpChg>
        <pc:grpChg chg="del mod">
          <ac:chgData name="Tim Cook" userId="d1c7cfb340f2c7ab" providerId="LiveId" clId="{F91381D8-8F96-4337-B77B-709E7A8224C4}" dt="2022-11-14T03:47:25.791" v="1405"/>
          <ac:grpSpMkLst>
            <pc:docMk/>
            <pc:sldMk cId="3380487233" sldId="320"/>
            <ac:grpSpMk id="15" creationId="{814C54D6-585E-2D96-A8A9-FD3D9096663A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0" creationId="{29ED2C85-71D7-307D-7DBB-91368B0D0496}"/>
          </ac:grpSpMkLst>
        </pc:grpChg>
        <pc:grpChg chg="mod">
          <ac:chgData name="Tim Cook" userId="d1c7cfb340f2c7ab" providerId="LiveId" clId="{F91381D8-8F96-4337-B77B-709E7A8224C4}" dt="2022-11-14T04:08:17.993" v="1518"/>
          <ac:grpSpMkLst>
            <pc:docMk/>
            <pc:sldMk cId="3380487233" sldId="320"/>
            <ac:grpSpMk id="30" creationId="{B26FC973-120A-3860-5EB3-0A96D9F1AA19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7" creationId="{18E4BD79-51DE-5804-7D14-096CBEA469C8}"/>
          </ac:grpSpMkLst>
        </pc:grpChg>
        <pc:grpChg chg="mod">
          <ac:chgData name="Tim Cook" userId="d1c7cfb340f2c7ab" providerId="LiveId" clId="{F91381D8-8F96-4337-B77B-709E7A8224C4}" dt="2022-11-14T03:47:32.849" v="1416"/>
          <ac:grpSpMkLst>
            <pc:docMk/>
            <pc:sldMk cId="3380487233" sldId="320"/>
            <ac:grpSpMk id="39" creationId="{FC7C821B-9061-E67D-49F9-FF7362444B8C}"/>
          </ac:grpSpMkLst>
        </pc:grpChg>
        <pc:grpChg chg="mod">
          <ac:chgData name="Tim Cook" userId="d1c7cfb340f2c7ab" providerId="LiveId" clId="{F91381D8-8F96-4337-B77B-709E7A8224C4}" dt="2022-11-14T04:08:21.881" v="1524"/>
          <ac:grpSpMkLst>
            <pc:docMk/>
            <pc:sldMk cId="3380487233" sldId="320"/>
            <ac:grpSpMk id="44" creationId="{34514372-FA40-C2BA-64FB-7984FC512AE4}"/>
          </ac:grpSpMkLst>
        </pc:grp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3" creationId="{5F449247-F53F-4CEB-909F-FA3B5CA46D78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4" creationId="{998316A7-5571-8D2D-45A0-5D1393149CF0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5" creationId="{56CB39C4-8680-B627-2016-1D9F4939004D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6" creationId="{8BE1A290-D6C2-8E87-4720-B6B28F7B6916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7" creationId="{69B01C14-08D2-0C3D-A842-A113D8DED36F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8" creationId="{F5ECFB0B-5AF3-8D4D-F892-1CC498986EF4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9" creationId="{556151A3-B3C4-BD24-284F-F6655AFDEA15}"/>
          </ac:inkMkLst>
        </pc:inkChg>
        <pc:inkChg chg="add del mod">
          <ac:chgData name="Tim Cook" userId="d1c7cfb340f2c7ab" providerId="LiveId" clId="{F91381D8-8F96-4337-B77B-709E7A8224C4}" dt="2022-11-14T03:47:29.938" v="1413"/>
          <ac:inkMkLst>
            <pc:docMk/>
            <pc:sldMk cId="3380487233" sldId="320"/>
            <ac:inkMk id="12" creationId="{36F4F308-2FE2-41BA-1D87-B3A854ECC065}"/>
          </ac:inkMkLst>
        </pc:inkChg>
        <pc:inkChg chg="add del">
          <ac:chgData name="Tim Cook" userId="d1c7cfb340f2c7ab" providerId="LiveId" clId="{F91381D8-8F96-4337-B77B-709E7A8224C4}" dt="2022-11-14T04:08:11.540" v="1505"/>
          <ac:inkMkLst>
            <pc:docMk/>
            <pc:sldMk cId="3380487233" sldId="320"/>
            <ac:inkMk id="12" creationId="{A74F0D3B-1835-6941-3F68-A109206413F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3" creationId="{092A63DB-73D5-93C8-EB31-837ED6875BD7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4" creationId="{10F27D55-A56E-B87C-B578-CD5D99A771BE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15" creationId="{C95C6A35-9F23-CA4E-9002-39F16F3ACCA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6" creationId="{88E0AAB0-F7E8-0898-10C3-3162B7919AC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7" creationId="{AF93F568-3860-F8FE-9E52-48DBFB27F0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8" creationId="{BD515E54-531A-6239-D35D-E4D9DA98ADC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9" creationId="{F51C8BCF-8E60-3F43-F8C0-221E057CAD5E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0" creationId="{12846A05-D7B6-CCFC-3F92-AFCB3141C49D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1" creationId="{8BD20931-596C-FB0D-483F-52F93D1738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2" creationId="{A8FE1129-6214-7265-FB34-9FF681041FE1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3" creationId="{5B32A2B2-AD07-057F-4BEA-A9189155F335}"/>
          </ac:inkMkLst>
        </pc:inkChg>
        <pc:inkChg chg="add del">
          <ac:chgData name="Tim Cook" userId="d1c7cfb340f2c7ab" providerId="LiveId" clId="{F91381D8-8F96-4337-B77B-709E7A8224C4}" dt="2022-11-14T03:47:25.524" v="1401"/>
          <ac:inkMkLst>
            <pc:docMk/>
            <pc:sldMk cId="3380487233" sldId="320"/>
            <ac:inkMk id="24" creationId="{B4C4CD41-2909-6DD5-8CAF-ED224447A9D6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24" creationId="{CCA777C0-3870-CD98-5FD6-3C3092EAB298}"/>
          </ac:inkMkLst>
        </pc:inkChg>
        <pc:inkChg chg="add del">
          <ac:chgData name="Tim Cook" userId="d1c7cfb340f2c7ab" providerId="LiveId" clId="{F91381D8-8F96-4337-B77B-709E7A8224C4}" dt="2022-11-14T03:47:25.524" v="1404"/>
          <ac:inkMkLst>
            <pc:docMk/>
            <pc:sldMk cId="3380487233" sldId="320"/>
            <ac:inkMk id="25" creationId="{02A14DD0-1A43-EC63-724B-889FABA3F71A}"/>
          </ac:inkMkLst>
        </pc:inkChg>
        <pc:inkChg chg="add del">
          <ac:chgData name="Tim Cook" userId="d1c7cfb340f2c7ab" providerId="LiveId" clId="{F91381D8-8F96-4337-B77B-709E7A8224C4}" dt="2022-11-14T04:08:17.821" v="1513"/>
          <ac:inkMkLst>
            <pc:docMk/>
            <pc:sldMk cId="3380487233" sldId="320"/>
            <ac:inkMk id="25" creationId="{0B68BD1F-0840-0FA9-AB88-44D91FCAE695}"/>
          </ac:inkMkLst>
        </pc:inkChg>
        <pc:inkChg chg="add del">
          <ac:chgData name="Tim Cook" userId="d1c7cfb340f2c7ab" providerId="LiveId" clId="{F91381D8-8F96-4337-B77B-709E7A8224C4}" dt="2022-11-14T03:47:25.524" v="1403"/>
          <ac:inkMkLst>
            <pc:docMk/>
            <pc:sldMk cId="3380487233" sldId="320"/>
            <ac:inkMk id="26" creationId="{1E20F542-47F6-6DDB-7D0C-0A6B26E65C9F}"/>
          </ac:inkMkLst>
        </pc:inkChg>
        <pc:inkChg chg="add del">
          <ac:chgData name="Tim Cook" userId="d1c7cfb340f2c7ab" providerId="LiveId" clId="{F91381D8-8F96-4337-B77B-709E7A8224C4}" dt="2022-11-14T04:08:17.821" v="1516"/>
          <ac:inkMkLst>
            <pc:docMk/>
            <pc:sldMk cId="3380487233" sldId="320"/>
            <ac:inkMk id="26" creationId="{F7DB5A8E-2055-C008-7DA4-9008CD385D08}"/>
          </ac:inkMkLst>
        </pc:inkChg>
        <pc:inkChg chg="add del">
          <ac:chgData name="Tim Cook" userId="d1c7cfb340f2c7ab" providerId="LiveId" clId="{F91381D8-8F96-4337-B77B-709E7A8224C4}" dt="2022-11-14T03:47:25.524" v="1400"/>
          <ac:inkMkLst>
            <pc:docMk/>
            <pc:sldMk cId="3380487233" sldId="320"/>
            <ac:inkMk id="27" creationId="{1C78A2E9-9F53-41F6-A33B-8C3FE3DB7148}"/>
          </ac:inkMkLst>
        </pc:inkChg>
        <pc:inkChg chg="add del">
          <ac:chgData name="Tim Cook" userId="d1c7cfb340f2c7ab" providerId="LiveId" clId="{F91381D8-8F96-4337-B77B-709E7A8224C4}" dt="2022-11-14T04:08:17.821" v="1514"/>
          <ac:inkMkLst>
            <pc:docMk/>
            <pc:sldMk cId="3380487233" sldId="320"/>
            <ac:inkMk id="27" creationId="{64ADD6D2-C4AE-D2B2-2544-0A803DF6EB9E}"/>
          </ac:inkMkLst>
        </pc:inkChg>
        <pc:inkChg chg="add del">
          <ac:chgData name="Tim Cook" userId="d1c7cfb340f2c7ab" providerId="LiveId" clId="{F91381D8-8F96-4337-B77B-709E7A8224C4}" dt="2022-11-14T04:08:17.821" v="1517"/>
          <ac:inkMkLst>
            <pc:docMk/>
            <pc:sldMk cId="3380487233" sldId="320"/>
            <ac:inkMk id="28" creationId="{092EE784-2F8F-D7D3-4EA6-BFEFDC8D364A}"/>
          </ac:inkMkLst>
        </pc:inkChg>
        <pc:inkChg chg="add del">
          <ac:chgData name="Tim Cook" userId="d1c7cfb340f2c7ab" providerId="LiveId" clId="{F91381D8-8F96-4337-B77B-709E7A8224C4}" dt="2022-11-14T03:47:25.524" v="1402"/>
          <ac:inkMkLst>
            <pc:docMk/>
            <pc:sldMk cId="3380487233" sldId="320"/>
            <ac:inkMk id="28" creationId="{98827142-CFAD-A1E2-43E7-EE0DE06D6CA2}"/>
          </ac:inkMkLst>
        </pc:inkChg>
        <pc:inkChg chg="add del">
          <ac:chgData name="Tim Cook" userId="d1c7cfb340f2c7ab" providerId="LiveId" clId="{F91381D8-8F96-4337-B77B-709E7A8224C4}" dt="2022-11-14T04:08:17.821" v="1515"/>
          <ac:inkMkLst>
            <pc:docMk/>
            <pc:sldMk cId="3380487233" sldId="320"/>
            <ac:inkMk id="29" creationId="{C1A38811-2070-91AD-85DE-84BB346A030C}"/>
          </ac:inkMkLst>
        </pc:inkChg>
        <pc:inkChg chg="add del">
          <ac:chgData name="Tim Cook" userId="d1c7cfb340f2c7ab" providerId="LiveId" clId="{F91381D8-8F96-4337-B77B-709E7A8224C4}" dt="2022-11-14T03:47:25.524" v="1399"/>
          <ac:inkMkLst>
            <pc:docMk/>
            <pc:sldMk cId="3380487233" sldId="320"/>
            <ac:inkMk id="29" creationId="{C6E4DE8F-AA2F-E868-2867-3ECD2A4D2C5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1" creationId="{D77AEBEA-AFCC-FB4D-5A56-9C8B05AF6799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2" creationId="{BB188F18-A819-B920-1C47-DB062D45516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3" creationId="{BF0CA385-E368-CDBE-032B-0CAD3A8520A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4" creationId="{AC578AEF-500B-AAA0-86A4-F62E634753E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5" creationId="{A1FA0B7D-B81B-9971-D265-B1C4AD9A67DB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6" creationId="{017922C0-3DE6-D2D9-4AE0-4A2B15328634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7" creationId="{D8576DAD-05EC-E4B8-AC52-1EED8F55281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8" creationId="{2810906D-83B2-38D3-36C8-3F70B63BF7BA}"/>
          </ac:inkMkLst>
        </pc:inkChg>
        <pc:inkChg chg="add del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8" creationId="{9F2FE176-B2B9-270E-1DFE-9BBA32DBDDD8}"/>
          </ac:inkMkLst>
        </pc:inkChg>
        <pc:inkChg chg="add">
          <ac:chgData name="Tim Cook" userId="d1c7cfb340f2c7ab" providerId="LiveId" clId="{F91381D8-8F96-4337-B77B-709E7A8224C4}" dt="2022-11-14T03:47:35.811" v="1417" actId="9405"/>
          <ac:inkMkLst>
            <pc:docMk/>
            <pc:sldMk cId="3380487233" sldId="320"/>
            <ac:inkMk id="40" creationId="{E79EA5BB-8CE6-C20C-69CC-AD0EDCBBDC38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1" creationId="{19CF8693-D591-52C7-F033-9179A97CE1B7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2" creationId="{E26FFABC-AD31-DBE9-BE4F-89E10FA5F64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3" creationId="{9AE51231-9AF5-FFA3-86DD-2A888F63974B}"/>
          </ac:inkMkLst>
        </pc:inkChg>
      </pc:sldChg>
      <pc:sldChg chg="addSp delSp modSp mod">
        <pc:chgData name="Tim Cook" userId="d1c7cfb340f2c7ab" providerId="LiveId" clId="{F91381D8-8F96-4337-B77B-709E7A8224C4}" dt="2022-11-14T03:42:56.160" v="1154" actId="1076"/>
        <pc:sldMkLst>
          <pc:docMk/>
          <pc:sldMk cId="2640979029" sldId="321"/>
        </pc:sldMkLst>
        <pc:spChg chg="mod">
          <ac:chgData name="Tim Cook" userId="d1c7cfb340f2c7ab" providerId="LiveId" clId="{F91381D8-8F96-4337-B77B-709E7A8224C4}" dt="2022-11-14T03:42:48.039" v="1150" actId="1076"/>
          <ac:spMkLst>
            <pc:docMk/>
            <pc:sldMk cId="2640979029" sldId="321"/>
            <ac:spMk id="3" creationId="{023157EA-1D15-696B-4149-136E0381A02E}"/>
          </ac:spMkLst>
        </pc:spChg>
        <pc:grpChg chg="del mod">
          <ac:chgData name="Tim Cook" userId="d1c7cfb340f2c7ab" providerId="LiveId" clId="{F91381D8-8F96-4337-B77B-709E7A8224C4}" dt="2022-11-14T03:39:52.580" v="1005"/>
          <ac:grpSpMkLst>
            <pc:docMk/>
            <pc:sldMk cId="2640979029" sldId="321"/>
            <ac:grpSpMk id="8" creationId="{C02C4B62-1C31-1BD6-329A-D94001B134DA}"/>
          </ac:grpSpMkLst>
        </pc:grpChg>
        <pc:grpChg chg="del mod">
          <ac:chgData name="Tim Cook" userId="d1c7cfb340f2c7ab" providerId="LiveId" clId="{F91381D8-8F96-4337-B77B-709E7A8224C4}" dt="2022-11-14T03:39:55.798" v="1010"/>
          <ac:grpSpMkLst>
            <pc:docMk/>
            <pc:sldMk cId="2640979029" sldId="321"/>
            <ac:grpSpMk id="10" creationId="{B2C0F490-C5C9-85F7-65E5-9368D0C43210}"/>
          </ac:grpSpMkLst>
        </pc:grpChg>
        <pc:grpChg chg="del 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5" creationId="{A1AA5EB6-25D2-F815-7780-3770189E38CF}"/>
          </ac:grpSpMkLst>
        </pc:grpChg>
        <pc:grpChg chg="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7" creationId="{8F2E0624-B56E-DF29-EEDE-42739C30A4CB}"/>
          </ac:grpSpMkLst>
        </pc:grpChg>
        <pc:grpChg chg="mod">
          <ac:chgData name="Tim Cook" userId="d1c7cfb340f2c7ab" providerId="LiveId" clId="{F91381D8-8F96-4337-B77B-709E7A8224C4}" dt="2022-11-14T03:40:08.170" v="1016"/>
          <ac:grpSpMkLst>
            <pc:docMk/>
            <pc:sldMk cId="2640979029" sldId="321"/>
            <ac:grpSpMk id="21" creationId="{4FAFA932-63CD-160C-6044-2F5AED178E39}"/>
          </ac:grpSpMkLst>
        </pc:grpChg>
        <pc:grpChg chg="mod">
          <ac:chgData name="Tim Cook" userId="d1c7cfb340f2c7ab" providerId="LiveId" clId="{F91381D8-8F96-4337-B77B-709E7A8224C4}" dt="2022-11-14T03:40:15.241" v="1022"/>
          <ac:grpSpMkLst>
            <pc:docMk/>
            <pc:sldMk cId="2640979029" sldId="321"/>
            <ac:grpSpMk id="27" creationId="{F7C3982E-BB80-DFDC-2C6E-C2B4E811955E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6" creationId="{2B2BA271-EC4C-F831-21ED-16AE94341F18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7" creationId="{BC7156FE-2B03-296F-0863-DCE865EB278B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8" creationId="{B7BE2D29-E243-CF4D-FA60-B79C0FF1BB3F}"/>
          </ac:grpSpMkLst>
        </pc:grpChg>
        <pc:grpChg chg="mod">
          <ac:chgData name="Tim Cook" userId="d1c7cfb340f2c7ab" providerId="LiveId" clId="{F91381D8-8F96-4337-B77B-709E7A8224C4}" dt="2022-11-14T03:41:45.778" v="1113"/>
          <ac:grpSpMkLst>
            <pc:docMk/>
            <pc:sldMk cId="2640979029" sldId="321"/>
            <ac:grpSpMk id="48" creationId="{71AE6A1A-0896-E2C9-DD8E-19CAABC5D836}"/>
          </ac:grpSpMkLst>
        </pc:grpChg>
        <pc:grpChg chg="mod">
          <ac:chgData name="Tim Cook" userId="d1c7cfb340f2c7ab" providerId="LiveId" clId="{F91381D8-8F96-4337-B77B-709E7A8224C4}" dt="2022-11-14T03:40:38.814" v="1048"/>
          <ac:grpSpMkLst>
            <pc:docMk/>
            <pc:sldMk cId="2640979029" sldId="321"/>
            <ac:grpSpMk id="55" creationId="{075A2007-F66D-4F40-4A0E-32FF7FEF8D0A}"/>
          </ac:grpSpMkLst>
        </pc:grpChg>
        <pc:grpChg chg="del mod">
          <ac:chgData name="Tim Cook" userId="d1c7cfb340f2c7ab" providerId="LiveId" clId="{F91381D8-8F96-4337-B77B-709E7A8224C4}" dt="2022-11-14T03:40:55.012" v="1058"/>
          <ac:grpSpMkLst>
            <pc:docMk/>
            <pc:sldMk cId="2640979029" sldId="321"/>
            <ac:grpSpMk id="61" creationId="{21FE981A-F903-072A-FCB4-991C5DC281E4}"/>
          </ac:grpSpMkLst>
        </pc:grpChg>
        <pc:grpChg chg="del mod">
          <ac:chgData name="Tim Cook" userId="d1c7cfb340f2c7ab" providerId="LiveId" clId="{F91381D8-8F96-4337-B77B-709E7A8224C4}" dt="2022-11-14T03:40:58.866" v="1063"/>
          <ac:grpSpMkLst>
            <pc:docMk/>
            <pc:sldMk cId="2640979029" sldId="321"/>
            <ac:grpSpMk id="63" creationId="{B010906E-E0E5-0804-4964-42F932A4BC0E}"/>
          </ac:grpSpMkLst>
        </pc:grpChg>
        <pc:grpChg chg="del mod">
          <ac:chgData name="Tim Cook" userId="d1c7cfb340f2c7ab" providerId="LiveId" clId="{F91381D8-8F96-4337-B77B-709E7A8224C4}" dt="2022-11-14T03:41:03.423" v="1071"/>
          <ac:grpSpMkLst>
            <pc:docMk/>
            <pc:sldMk cId="2640979029" sldId="321"/>
            <ac:grpSpMk id="68" creationId="{F76772D8-3AC2-7C12-7943-0B38F58FD0B7}"/>
          </ac:grpSpMkLst>
        </pc:grpChg>
        <pc:grpChg chg="del mod">
          <ac:chgData name="Tim Cook" userId="d1c7cfb340f2c7ab" providerId="LiveId" clId="{F91381D8-8F96-4337-B77B-709E7A8224C4}" dt="2022-11-14T03:41:08.006" v="1080"/>
          <ac:grpSpMkLst>
            <pc:docMk/>
            <pc:sldMk cId="2640979029" sldId="321"/>
            <ac:grpSpMk id="73" creationId="{19A2E98C-9400-5EF5-0994-03CA4C916407}"/>
          </ac:grpSpMkLst>
        </pc:grpChg>
        <pc:grpChg chg="del mod">
          <ac:chgData name="Tim Cook" userId="d1c7cfb340f2c7ab" providerId="LiveId" clId="{F91381D8-8F96-4337-B77B-709E7A8224C4}" dt="2022-11-14T03:41:11.967" v="1087"/>
          <ac:grpSpMkLst>
            <pc:docMk/>
            <pc:sldMk cId="2640979029" sldId="321"/>
            <ac:grpSpMk id="77" creationId="{74D93024-9770-5FCF-00BD-CC11F1513E58}"/>
          </ac:grpSpMkLst>
        </pc:grpChg>
        <pc:grpChg chg="del mod">
          <ac:chgData name="Tim Cook" userId="d1c7cfb340f2c7ab" providerId="LiveId" clId="{F91381D8-8F96-4337-B77B-709E7A8224C4}" dt="2022-11-14T03:41:15.178" v="1090"/>
          <ac:grpSpMkLst>
            <pc:docMk/>
            <pc:sldMk cId="2640979029" sldId="321"/>
            <ac:grpSpMk id="79" creationId="{31DDC663-F2F7-74E6-755C-DE7ED042F488}"/>
          </ac:grpSpMkLst>
        </pc:grpChg>
        <pc:grpChg chg="del mod">
          <ac:chgData name="Tim Cook" userId="d1c7cfb340f2c7ab" providerId="LiveId" clId="{F91381D8-8F96-4337-B77B-709E7A8224C4}" dt="2022-11-14T03:41:16.683" v="1092"/>
          <ac:grpSpMkLst>
            <pc:docMk/>
            <pc:sldMk cId="2640979029" sldId="321"/>
            <ac:grpSpMk id="81" creationId="{9ACA048F-24AC-A923-1921-DB55A2C37FF1}"/>
          </ac:grpSpMkLst>
        </pc:grpChg>
        <pc:grpChg chg="del mod">
          <ac:chgData name="Tim Cook" userId="d1c7cfb340f2c7ab" providerId="LiveId" clId="{F91381D8-8F96-4337-B77B-709E7A8224C4}" dt="2022-11-14T03:41:17.992" v="1094"/>
          <ac:grpSpMkLst>
            <pc:docMk/>
            <pc:sldMk cId="2640979029" sldId="321"/>
            <ac:grpSpMk id="83" creationId="{5CE81CFC-3BCA-39AE-DB0C-BA5827D9B883}"/>
          </ac:grpSpMkLst>
        </pc:grpChg>
        <pc:grpChg chg="del 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5" creationId="{E8E2D4A3-F854-2258-F711-4BEBA3373894}"/>
          </ac:grpSpMkLst>
        </pc:grpChg>
        <pc:grpChg chg="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7" creationId="{FF1B45D8-3801-2462-5A81-1D6CC46C4481}"/>
          </ac:grpSpMkLst>
        </pc:grpChg>
        <pc:grpChg chg="del mod">
          <ac:chgData name="Tim Cook" userId="d1c7cfb340f2c7ab" providerId="LiveId" clId="{F91381D8-8F96-4337-B77B-709E7A8224C4}" dt="2022-11-14T03:41:36.958" v="1110"/>
          <ac:grpSpMkLst>
            <pc:docMk/>
            <pc:sldMk cId="2640979029" sldId="321"/>
            <ac:grpSpMk id="94" creationId="{128A689A-6C41-4FF0-A47D-5C0BEFE27622}"/>
          </ac:grpSpMkLst>
        </pc:grpChg>
        <pc:grpChg chg="mod">
          <ac:chgData name="Tim Cook" userId="d1c7cfb340f2c7ab" providerId="LiveId" clId="{F91381D8-8F96-4337-B77B-709E7A8224C4}" dt="2022-11-14T03:41:45.778" v="1111"/>
          <ac:grpSpMkLst>
            <pc:docMk/>
            <pc:sldMk cId="2640979029" sldId="321"/>
            <ac:grpSpMk id="98" creationId="{B2FA8BC6-D249-A36D-5B39-1D386D0E3C60}"/>
          </ac:grpSpMkLst>
        </pc:grpChg>
        <pc:grpChg chg="mod">
          <ac:chgData name="Tim Cook" userId="d1c7cfb340f2c7ab" providerId="LiveId" clId="{F91381D8-8F96-4337-B77B-709E7A8224C4}" dt="2022-11-14T03:41:49.409" v="1117"/>
          <ac:grpSpMkLst>
            <pc:docMk/>
            <pc:sldMk cId="2640979029" sldId="321"/>
            <ac:grpSpMk id="102" creationId="{1EEF7F7A-EFB3-A9D7-51EB-4B91DD879416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0" creationId="{9117325A-8D9D-8A7C-3046-801F6263BFD9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1" creationId="{56797E15-1E9C-1737-FB5E-0843C37FEB48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2" creationId="{3F391C68-E6EA-D09C-1A1D-4C08F4A28FB7}"/>
          </ac:grpSpMkLst>
        </pc:grpChg>
        <pc:grpChg chg="del mod">
          <ac:chgData name="Tim Cook" userId="d1c7cfb340f2c7ab" providerId="LiveId" clId="{F91381D8-8F96-4337-B77B-709E7A8224C4}" dt="2022-11-14T03:42:17.329" v="1137"/>
          <ac:grpSpMkLst>
            <pc:docMk/>
            <pc:sldMk cId="2640979029" sldId="321"/>
            <ac:grpSpMk id="115" creationId="{95604E34-E2D4-9127-D1EE-646873837AAF}"/>
          </ac:grpSpMkLst>
        </pc:grpChg>
        <pc:grpChg chg="mod">
          <ac:chgData name="Tim Cook" userId="d1c7cfb340f2c7ab" providerId="LiveId" clId="{F91381D8-8F96-4337-B77B-709E7A8224C4}" dt="2022-11-14T03:42:16.769" v="1136"/>
          <ac:grpSpMkLst>
            <pc:docMk/>
            <pc:sldMk cId="2640979029" sldId="321"/>
            <ac:grpSpMk id="123" creationId="{58F7990E-FC14-465B-FD69-A24BD8F01BF3}"/>
          </ac:grpSpMkLst>
        </pc:grpChg>
        <pc:grpChg chg="mod">
          <ac:chgData name="Tim Cook" userId="d1c7cfb340f2c7ab" providerId="LiveId" clId="{F91381D8-8F96-4337-B77B-709E7A8224C4}" dt="2022-11-14T03:42:23.344" v="1145"/>
          <ac:grpSpMkLst>
            <pc:docMk/>
            <pc:sldMk cId="2640979029" sldId="321"/>
            <ac:grpSpMk id="131" creationId="{AAEF25E0-5A61-0C7E-4CE4-FE53974327A5}"/>
          </ac:grpSpMkLst>
        </pc:grp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4" creationId="{25AE2C74-31E7-1588-D45E-6EE5D38D7828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5" creationId="{F74CE042-A8F6-3589-9F5A-390CFB9B1215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6" creationId="{FF591F10-0AFF-FE36-B6C2-A94A967BA77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7" creationId="{0E142C09-6E4F-86E8-B773-840C7D0A8D7E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9" creationId="{283049ED-93D8-FA9A-CF7D-31D5EADF0B63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1" creationId="{F497C881-BECD-60A7-65EF-02FF9C05B3E9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2" creationId="{98C6B91F-CF68-863B-F7BB-E5CB5D5BC95B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3" creationId="{D25D062F-FAA9-25A6-8F3A-1F3B10B11A71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4" creationId="{0682949E-0C77-2DF2-5B95-CC62CD7F21D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6" creationId="{B24B98C0-C29C-3C38-9AFF-3C379FD8D311}"/>
          </ac:inkMkLst>
        </pc:inkChg>
        <pc:inkChg chg="add">
          <ac:chgData name="Tim Cook" userId="d1c7cfb340f2c7ab" providerId="LiveId" clId="{F91381D8-8F96-4337-B77B-709E7A8224C4}" dt="2022-11-14T03:40:06.103" v="1013" actId="9405"/>
          <ac:inkMkLst>
            <pc:docMk/>
            <pc:sldMk cId="2640979029" sldId="321"/>
            <ac:inkMk id="18" creationId="{7F5BB08B-1E9E-9AFB-1BEA-5A13529B6186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19" creationId="{0D6E577D-3F32-E6D7-CDAA-6542D8D00AE7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20" creationId="{265A0FA5-8C0B-6103-7870-912621069BE6}"/>
          </ac:inkMkLst>
        </pc:inkChg>
        <pc:inkChg chg="add">
          <ac:chgData name="Tim Cook" userId="d1c7cfb340f2c7ab" providerId="LiveId" clId="{F91381D8-8F96-4337-B77B-709E7A8224C4}" dt="2022-11-14T03:40:11.756" v="1017" actId="9405"/>
          <ac:inkMkLst>
            <pc:docMk/>
            <pc:sldMk cId="2640979029" sldId="321"/>
            <ac:inkMk id="22" creationId="{FA2AFB6F-D8E3-D0AE-A34D-821D2CA02A68}"/>
          </ac:inkMkLst>
        </pc:inkChg>
        <pc:inkChg chg="add">
          <ac:chgData name="Tim Cook" userId="d1c7cfb340f2c7ab" providerId="LiveId" clId="{F91381D8-8F96-4337-B77B-709E7A8224C4}" dt="2022-11-14T03:40:12.490" v="1018" actId="9405"/>
          <ac:inkMkLst>
            <pc:docMk/>
            <pc:sldMk cId="2640979029" sldId="321"/>
            <ac:inkMk id="23" creationId="{06C8779B-37A9-F4FC-E0D0-D749429E83DD}"/>
          </ac:inkMkLst>
        </pc:inkChg>
        <pc:inkChg chg="add">
          <ac:chgData name="Tim Cook" userId="d1c7cfb340f2c7ab" providerId="LiveId" clId="{F91381D8-8F96-4337-B77B-709E7A8224C4}" dt="2022-11-14T03:40:13.749" v="1019" actId="9405"/>
          <ac:inkMkLst>
            <pc:docMk/>
            <pc:sldMk cId="2640979029" sldId="321"/>
            <ac:inkMk id="24" creationId="{2BB10FD0-0C9D-75E7-678A-C448AC5E5553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5" creationId="{D13E3A45-DB72-6F30-473F-4C1FC5744845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6" creationId="{A6342C77-7DCC-EFB0-79E6-E39FCA284120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8" creationId="{EBD8512E-5FA9-BBE4-11FC-AA0303B5BBF1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9" creationId="{36DF803A-1112-C96C-7B63-341C5BFE4A2E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0" creationId="{109D948A-0548-5097-8D83-84A33ED601C3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1" creationId="{3EB28FE6-5D27-62F3-18F3-CEE7684C0428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2" creationId="{1719AEB5-D83C-C537-FED9-CC54AAD9AB06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3" creationId="{B1F6AA82-183D-0EE9-E525-DDB53C6185C2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4" creationId="{979F9759-392B-98BB-F29E-21406119FB5E}"/>
          </ac:inkMkLst>
        </pc:inkChg>
        <pc:inkChg chg="add">
          <ac:chgData name="Tim Cook" userId="d1c7cfb340f2c7ab" providerId="LiveId" clId="{F91381D8-8F96-4337-B77B-709E7A8224C4}" dt="2022-11-14T03:40:24.980" v="1030" actId="9405"/>
          <ac:inkMkLst>
            <pc:docMk/>
            <pc:sldMk cId="2640979029" sldId="321"/>
            <ac:inkMk id="35" creationId="{83DA0615-581C-BF5A-4723-78FEB9AD3478}"/>
          </ac:inkMkLst>
        </pc:inkChg>
        <pc:inkChg chg="add del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39" creationId="{C617A979-9954-5F5E-59E3-C154CADBCB3C}"/>
          </ac:inkMkLst>
        </pc:inkChg>
        <pc:inkChg chg="add del mod">
          <ac:chgData name="Tim Cook" userId="d1c7cfb340f2c7ab" providerId="LiveId" clId="{F91381D8-8F96-4337-B77B-709E7A8224C4}" dt="2022-11-14T03:41:45.778" v="1112"/>
          <ac:inkMkLst>
            <pc:docMk/>
            <pc:sldMk cId="2640979029" sldId="321"/>
            <ac:inkMk id="40" creationId="{550D7C71-322E-9FF0-EBBD-B4672CD9CF8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1" creationId="{F6FA97CA-22C3-8360-F954-9A33EF8E7274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2" creationId="{447303C5-52C6-A6B2-6CED-DDAA903CB0E7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3" creationId="{114D2C4D-C6DF-7706-C00B-CC4C806B9D95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4" creationId="{35A14ECD-03E0-C0B9-3D77-140C4911785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5" creationId="{FCA4F67B-7A86-0D6F-CD15-332EA4A181D1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6" creationId="{C4EB99F9-DB9D-C6EC-9B43-8EB3808E1079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7" creationId="{7466FAF3-64FC-2BEF-0ABE-2DC5A62BC50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49" creationId="{BA3F07D6-190F-FD83-8C91-7089BDFFDDBA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0" creationId="{E51572ED-6DC0-9CA3-0D89-5E1D93B9F1C7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1" creationId="{28679F9B-BFBF-8342-F4F3-6203A40EDDC9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2" creationId="{4E970E3C-5B3A-FC9C-26C1-9CD5948B58A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3" creationId="{7F4F00E6-FD34-996D-376B-837CE92AA24C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4" creationId="{CF8C0654-9EC1-E6D6-800A-7A503A031E40}"/>
          </ac:inkMkLst>
        </pc:inkChg>
        <pc:inkChg chg="add del">
          <ac:chgData name="Tim Cook" userId="d1c7cfb340f2c7ab" providerId="LiveId" clId="{F91381D8-8F96-4337-B77B-709E7A8224C4}" dt="2022-11-14T03:40:45.682" v="1051"/>
          <ac:inkMkLst>
            <pc:docMk/>
            <pc:sldMk cId="2640979029" sldId="321"/>
            <ac:inkMk id="56" creationId="{84119DC3-7D50-0615-26D2-F86270E5BD15}"/>
          </ac:inkMkLst>
        </pc:inkChg>
        <pc:inkChg chg="add del mod">
          <ac:chgData name="Tim Cook" userId="d1c7cfb340f2c7ab" providerId="LiveId" clId="{F91381D8-8F96-4337-B77B-709E7A8224C4}" dt="2022-11-14T03:41:03.423" v="1067"/>
          <ac:inkMkLst>
            <pc:docMk/>
            <pc:sldMk cId="2640979029" sldId="321"/>
            <ac:inkMk id="57" creationId="{441A9F2F-F8F7-6341-1164-086747405FAD}"/>
          </ac:inkMkLst>
        </pc:inkChg>
        <pc:inkChg chg="add del mod">
          <ac:chgData name="Tim Cook" userId="d1c7cfb340f2c7ab" providerId="LiveId" clId="{F91381D8-8F96-4337-B77B-709E7A8224C4}" dt="2022-11-14T03:41:03.423" v="1071"/>
          <ac:inkMkLst>
            <pc:docMk/>
            <pc:sldMk cId="2640979029" sldId="321"/>
            <ac:inkMk id="58" creationId="{A02CCC49-CD7E-1D85-EEB3-6A621BBCB4AB}"/>
          </ac:inkMkLst>
        </pc:inkChg>
        <pc:inkChg chg="add del mod">
          <ac:chgData name="Tim Cook" userId="d1c7cfb340f2c7ab" providerId="LiveId" clId="{F91381D8-8F96-4337-B77B-709E7A8224C4}" dt="2022-11-14T03:41:03.423" v="1068"/>
          <ac:inkMkLst>
            <pc:docMk/>
            <pc:sldMk cId="2640979029" sldId="321"/>
            <ac:inkMk id="59" creationId="{9631DCDB-7D84-51AF-D7D5-0EA226128317}"/>
          </ac:inkMkLst>
        </pc:inkChg>
        <pc:inkChg chg="add del mod">
          <ac:chgData name="Tim Cook" userId="d1c7cfb340f2c7ab" providerId="LiveId" clId="{F91381D8-8F96-4337-B77B-709E7A8224C4}" dt="2022-11-14T03:41:03.423" v="1066"/>
          <ac:inkMkLst>
            <pc:docMk/>
            <pc:sldMk cId="2640979029" sldId="321"/>
            <ac:inkMk id="60" creationId="{229DB8B8-11E3-1E0D-ECD4-0A4FA08A5A3D}"/>
          </ac:inkMkLst>
        </pc:inkChg>
        <pc:inkChg chg="add del mod">
          <ac:chgData name="Tim Cook" userId="d1c7cfb340f2c7ab" providerId="LiveId" clId="{F91381D8-8F96-4337-B77B-709E7A8224C4}" dt="2022-11-14T03:41:03.423" v="1064"/>
          <ac:inkMkLst>
            <pc:docMk/>
            <pc:sldMk cId="2640979029" sldId="321"/>
            <ac:inkMk id="62" creationId="{DA018AC6-8F75-ABCC-C511-5DB6955DC0C4}"/>
          </ac:inkMkLst>
        </pc:inkChg>
        <pc:inkChg chg="add del mod">
          <ac:chgData name="Tim Cook" userId="d1c7cfb340f2c7ab" providerId="LiveId" clId="{F91381D8-8F96-4337-B77B-709E7A8224C4}" dt="2022-11-14T03:41:03.423" v="1069"/>
          <ac:inkMkLst>
            <pc:docMk/>
            <pc:sldMk cId="2640979029" sldId="321"/>
            <ac:inkMk id="64" creationId="{BC07BBF0-DD07-0FFD-D55A-C73FB11A13F9}"/>
          </ac:inkMkLst>
        </pc:inkChg>
        <pc:inkChg chg="add del mod">
          <ac:chgData name="Tim Cook" userId="d1c7cfb340f2c7ab" providerId="LiveId" clId="{F91381D8-8F96-4337-B77B-709E7A8224C4}" dt="2022-11-14T03:41:03.423" v="1065"/>
          <ac:inkMkLst>
            <pc:docMk/>
            <pc:sldMk cId="2640979029" sldId="321"/>
            <ac:inkMk id="65" creationId="{D2B1C15D-2C64-ACC3-F870-A42557B152BA}"/>
          </ac:inkMkLst>
        </pc:inkChg>
        <pc:inkChg chg="add del mod">
          <ac:chgData name="Tim Cook" userId="d1c7cfb340f2c7ab" providerId="LiveId" clId="{F91381D8-8F96-4337-B77B-709E7A8224C4}" dt="2022-11-14T03:41:03.423" v="1072"/>
          <ac:inkMkLst>
            <pc:docMk/>
            <pc:sldMk cId="2640979029" sldId="321"/>
            <ac:inkMk id="66" creationId="{32667D8A-BBA9-F35F-F72F-BAD23CC5A854}"/>
          </ac:inkMkLst>
        </pc:inkChg>
        <pc:inkChg chg="add del mod">
          <ac:chgData name="Tim Cook" userId="d1c7cfb340f2c7ab" providerId="LiveId" clId="{F91381D8-8F96-4337-B77B-709E7A8224C4}" dt="2022-11-14T03:41:03.423" v="1070"/>
          <ac:inkMkLst>
            <pc:docMk/>
            <pc:sldMk cId="2640979029" sldId="321"/>
            <ac:inkMk id="67" creationId="{A2C6AE2B-3EA0-0B2D-EAEB-FCF18A740D29}"/>
          </ac:inkMkLst>
        </pc:inkChg>
        <pc:inkChg chg="add del mod">
          <ac:chgData name="Tim Cook" userId="d1c7cfb340f2c7ab" providerId="LiveId" clId="{F91381D8-8F96-4337-B77B-709E7A8224C4}" dt="2022-11-14T03:41:08.006" v="1079"/>
          <ac:inkMkLst>
            <pc:docMk/>
            <pc:sldMk cId="2640979029" sldId="321"/>
            <ac:inkMk id="69" creationId="{59DABC0B-F5AB-8871-CE46-91AF1AB9166A}"/>
          </ac:inkMkLst>
        </pc:inkChg>
        <pc:inkChg chg="add del mod">
          <ac:chgData name="Tim Cook" userId="d1c7cfb340f2c7ab" providerId="LiveId" clId="{F91381D8-8F96-4337-B77B-709E7A8224C4}" dt="2022-11-14T03:41:08.006" v="1078"/>
          <ac:inkMkLst>
            <pc:docMk/>
            <pc:sldMk cId="2640979029" sldId="321"/>
            <ac:inkMk id="70" creationId="{FA75515E-77D2-2275-AC6B-C1BB603BE8E1}"/>
          </ac:inkMkLst>
        </pc:inkChg>
        <pc:inkChg chg="add del mod">
          <ac:chgData name="Tim Cook" userId="d1c7cfb340f2c7ab" providerId="LiveId" clId="{F91381D8-8F96-4337-B77B-709E7A8224C4}" dt="2022-11-14T03:41:08.006" v="1080"/>
          <ac:inkMkLst>
            <pc:docMk/>
            <pc:sldMk cId="2640979029" sldId="321"/>
            <ac:inkMk id="71" creationId="{7364467C-0FE6-6AA8-B63B-29CA58FFF6E3}"/>
          </ac:inkMkLst>
        </pc:inkChg>
        <pc:inkChg chg="add del mod">
          <ac:chgData name="Tim Cook" userId="d1c7cfb340f2c7ab" providerId="LiveId" clId="{F91381D8-8F96-4337-B77B-709E7A8224C4}" dt="2022-11-14T03:41:08.006" v="1081"/>
          <ac:inkMkLst>
            <pc:docMk/>
            <pc:sldMk cId="2640979029" sldId="321"/>
            <ac:inkMk id="72" creationId="{4A6269D9-E8FB-C2B4-ACA8-476E73FD6141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4" creationId="{FEECE6D3-4361-C044-8A3C-98CA8792941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5" creationId="{2E95847F-8999-10D0-E362-9F4F61ECE43B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6" creationId="{6D9E0C36-11CC-12E3-E717-C8826C6BBE4F}"/>
          </ac:inkMkLst>
        </pc:inkChg>
        <pc:inkChg chg="add del mod">
          <ac:chgData name="Tim Cook" userId="d1c7cfb340f2c7ab" providerId="LiveId" clId="{F91381D8-8F96-4337-B77B-709E7A8224C4}" dt="2022-11-14T03:41:12.547" v="1088"/>
          <ac:inkMkLst>
            <pc:docMk/>
            <pc:sldMk cId="2640979029" sldId="321"/>
            <ac:inkMk id="78" creationId="{5BFCF9D4-3B48-57F8-14BA-845BC8479D4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0" creationId="{57F34FF6-B427-46A9-E2BB-E91961C7CD43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2" creationId="{06EE4A08-4693-CE40-C9BF-0B4EA622044D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4" creationId="{91D394F3-ED49-0CF1-62B5-CA009A89AE19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6" creationId="{8F1E973D-E47B-126A-C1EF-9BF6482CAFF6}"/>
          </ac:inkMkLst>
        </pc:inkChg>
        <pc:inkChg chg="add">
          <ac:chgData name="Tim Cook" userId="d1c7cfb340f2c7ab" providerId="LiveId" clId="{F91381D8-8F96-4337-B77B-709E7A8224C4}" dt="2022-11-14T03:41:24.449" v="1098" actId="9405"/>
          <ac:inkMkLst>
            <pc:docMk/>
            <pc:sldMk cId="2640979029" sldId="321"/>
            <ac:inkMk id="88" creationId="{36845D58-56D1-5940-52E2-5AF5009F0EE8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89" creationId="{832CC5EE-8761-9AD4-A722-326D2A12EB44}"/>
          </ac:inkMkLst>
        </pc:inkChg>
        <pc:inkChg chg="add del mod">
          <ac:chgData name="Tim Cook" userId="d1c7cfb340f2c7ab" providerId="LiveId" clId="{F91381D8-8F96-4337-B77B-709E7A8224C4}" dt="2022-11-14T03:41:33.766" v="1106"/>
          <ac:inkMkLst>
            <pc:docMk/>
            <pc:sldMk cId="2640979029" sldId="321"/>
            <ac:inkMk id="90" creationId="{4CCEF874-E363-9BEA-22F3-C03E08652C4D}"/>
          </ac:inkMkLst>
        </pc:inkChg>
        <pc:inkChg chg="add del mod">
          <ac:chgData name="Tim Cook" userId="d1c7cfb340f2c7ab" providerId="LiveId" clId="{F91381D8-8F96-4337-B77B-709E7A8224C4}" dt="2022-11-14T03:41:33.766" v="1105"/>
          <ac:inkMkLst>
            <pc:docMk/>
            <pc:sldMk cId="2640979029" sldId="321"/>
            <ac:inkMk id="91" creationId="{E1CAF717-7E1E-EAC3-3B26-9E22AEBAAA69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2" creationId="{0578D9D6-B9F3-2ACA-0B32-4A6F3C497DBB}"/>
          </ac:inkMkLst>
        </pc:inkChg>
        <pc:inkChg chg="add del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3" creationId="{E52AE10C-34F3-7E10-A75B-64C70BE198C7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5" creationId="{6AB3A7E6-5B59-C408-4C4E-50030662D6F1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6" creationId="{2FF1307B-9F08-8B8A-BC62-ACCF32D1715E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7" creationId="{7DC1F161-F648-796D-5BBC-6258A67963D9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99" creationId="{A3BE3CFA-706A-2384-9F6E-7F22D22704C5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0" creationId="{6B3A8B9C-7339-81C1-A576-2B26431262FA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1" creationId="{7DD259E3-276A-440D-9C08-0F5AAF540E18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3" creationId="{A72D4E9C-BE00-C5D8-98D3-FB70565C3BCE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4" creationId="{B5C797EA-B3A2-CA9A-BA18-AB3FA28E880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5" creationId="{0034BB5F-19D4-7567-E6EE-67329E60BD84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6" creationId="{31D04882-77DD-1EE8-575F-A0A12C904AC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7" creationId="{2D5EE195-4461-5945-1663-A020250581C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8" creationId="{3E85A27F-CC86-0EEB-D90A-453A7F1AD66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9" creationId="{C00CF2B5-2BBB-7512-A87B-334C7E71DC2B}"/>
          </ac:inkMkLst>
        </pc:inkChg>
        <pc:inkChg chg="add del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3" creationId="{093F5340-2F37-75A7-BA39-1933AC05B4E3}"/>
          </ac:inkMkLst>
        </pc:inkChg>
        <pc:inkChg chg="add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4" creationId="{42B2B9BF-B063-325A-8989-CBE910E8E23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6" creationId="{8604EEFD-7F62-0E8D-E8C3-A1467AB5596C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7" creationId="{233201FE-C4CB-4DB5-69A8-AB333D62BF8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8" creationId="{3B6F8FB4-12D9-58E1-4B0D-A4190530782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9" creationId="{A1D79A4C-B8FF-4C4C-70A8-216AA77CCBE7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0" creationId="{6659B426-4565-46CB-E1BF-61160FCC428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1" creationId="{52C0888E-A203-6BBA-E78B-91C18CAF66F0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2" creationId="{5BAD659A-0786-2281-070A-6961658DD8D5}"/>
          </ac:inkMkLst>
        </pc:inkChg>
        <pc:inkChg chg="add">
          <ac:chgData name="Tim Cook" userId="d1c7cfb340f2c7ab" providerId="LiveId" clId="{F91381D8-8F96-4337-B77B-709E7A8224C4}" dt="2022-11-14T03:42:18.435" v="1138" actId="9405"/>
          <ac:inkMkLst>
            <pc:docMk/>
            <pc:sldMk cId="2640979029" sldId="321"/>
            <ac:inkMk id="124" creationId="{04E2283C-BBFA-FDF6-B0C4-227667840FC2}"/>
          </ac:inkMkLst>
        </pc:inkChg>
        <pc:inkChg chg="add">
          <ac:chgData name="Tim Cook" userId="d1c7cfb340f2c7ab" providerId="LiveId" clId="{F91381D8-8F96-4337-B77B-709E7A8224C4}" dt="2022-11-14T03:42:19.728" v="1139" actId="9405"/>
          <ac:inkMkLst>
            <pc:docMk/>
            <pc:sldMk cId="2640979029" sldId="321"/>
            <ac:inkMk id="125" creationId="{5C3B0C2F-424D-C691-16B6-FDAE7A8C542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6" creationId="{3D96C137-E053-0A57-5F9E-C3897BB816D7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7" creationId="{F82B5AE2-5CCE-32F2-4015-180DE7C46064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8" creationId="{E022873E-319D-575F-10CD-90DE46EC76DB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9" creationId="{E2265726-A63D-472A-70C3-A99AF3F3A2F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30" creationId="{E506947A-C299-3C9C-8126-9F7B340D42BF}"/>
          </ac:inkMkLst>
        </pc:inkChg>
        <pc:inkChg chg="add del">
          <ac:chgData name="Tim Cook" userId="d1c7cfb340f2c7ab" providerId="LiveId" clId="{F91381D8-8F96-4337-B77B-709E7A8224C4}" dt="2022-11-14T03:42:50.410" v="1152"/>
          <ac:inkMkLst>
            <pc:docMk/>
            <pc:sldMk cId="2640979029" sldId="321"/>
            <ac:inkMk id="132" creationId="{D80C0D3D-6663-4FC5-7BE6-321CA6523044}"/>
          </ac:inkMkLst>
        </pc:inkChg>
        <pc:inkChg chg="add del">
          <ac:chgData name="Tim Cook" userId="d1c7cfb340f2c7ab" providerId="LiveId" clId="{F91381D8-8F96-4337-B77B-709E7A8224C4}" dt="2022-11-14T03:42:50.425" v="1153"/>
          <ac:inkMkLst>
            <pc:docMk/>
            <pc:sldMk cId="2640979029" sldId="321"/>
            <ac:inkMk id="133" creationId="{02C654AF-5F3F-38BB-C4B7-FBBF19751B3A}"/>
          </ac:inkMkLst>
        </pc:inkChg>
      </pc:sldChg>
      <pc:sldChg chg="addSp modSp mod">
        <pc:chgData name="Tim Cook" userId="d1c7cfb340f2c7ab" providerId="LiveId" clId="{F91381D8-8F96-4337-B77B-709E7A8224C4}" dt="2022-11-14T03:48:02.693" v="1430"/>
        <pc:sldMkLst>
          <pc:docMk/>
          <pc:sldMk cId="406569091" sldId="322"/>
        </pc:sldMkLst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2" creationId="{00053BF7-A8EE-B2C6-C62D-A0B5039F7681}"/>
          </ac:grpSpMkLst>
        </pc:grpChg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3" creationId="{A6BF0B61-35E9-229A-8D11-7530AC5793AB}"/>
          </ac:grpSpMkLst>
        </pc:grpChg>
        <pc:grpChg chg="mod">
          <ac:chgData name="Tim Cook" userId="d1c7cfb340f2c7ab" providerId="LiveId" clId="{F91381D8-8F96-4337-B77B-709E7A8224C4}" dt="2022-11-14T03:48:02.693" v="1430"/>
          <ac:grpSpMkLst>
            <pc:docMk/>
            <pc:sldMk cId="406569091" sldId="322"/>
            <ac:grpSpMk id="17" creationId="{7242D830-0017-BF3B-FC58-772007B63A00}"/>
          </ac:grpSpMkLst>
        </pc:grp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4" creationId="{4D948D40-53EC-774F-5B13-44E6A560AA0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5" creationId="{02712E00-CA53-8260-9B82-D75027BD88E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6" creationId="{F26EAD51-6D34-F4E5-F1A9-AA545F46CEB1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7" creationId="{B4EB212A-9860-2A13-3813-2F3868020AA6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8" creationId="{C96B4949-A6EB-FED7-93D5-662AACBFBDB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9" creationId="{8F228D07-9657-0087-9E70-5E7AF3E26F5F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0" creationId="{F40043E1-86A0-CA32-4881-FA7196C0F6D8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1" creationId="{81DB08F7-D7D9-F72F-6AFD-44AB89C3F00E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4" creationId="{14D44D13-9702-FC3D-D5DB-A1C6E429CAC7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5" creationId="{11ADE0E2-ECD9-48E1-26B5-824EE63E7663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6" creationId="{8B4F3A7C-C30E-3F6A-A308-78A9E66BF638}"/>
          </ac:inkMkLst>
        </pc:inkChg>
      </pc:sldChg>
      <pc:sldChg chg="addSp delSp modSp mod">
        <pc:chgData name="Tim Cook" userId="d1c7cfb340f2c7ab" providerId="LiveId" clId="{F91381D8-8F96-4337-B77B-709E7A8224C4}" dt="2022-11-14T03:49:55.808" v="1503"/>
        <pc:sldMkLst>
          <pc:docMk/>
          <pc:sldMk cId="3094556869" sldId="323"/>
        </pc:sldMkLst>
        <pc:grpChg chg="mod">
          <ac:chgData name="Tim Cook" userId="d1c7cfb340f2c7ab" providerId="LiveId" clId="{F91381D8-8F96-4337-B77B-709E7A8224C4}" dt="2022-11-14T03:49:13.026" v="1441"/>
          <ac:grpSpMkLst>
            <pc:docMk/>
            <pc:sldMk cId="3094556869" sldId="323"/>
            <ac:grpSpMk id="13" creationId="{36F5DB20-4F6B-ED2D-5749-FB3CFD821C8E}"/>
          </ac:grpSpMkLst>
        </pc:grpChg>
        <pc:grpChg chg="mod">
          <ac:chgData name="Tim Cook" userId="d1c7cfb340f2c7ab" providerId="LiveId" clId="{F91381D8-8F96-4337-B77B-709E7A8224C4}" dt="2022-11-14T03:49:15.889" v="1445"/>
          <ac:grpSpMkLst>
            <pc:docMk/>
            <pc:sldMk cId="3094556869" sldId="323"/>
            <ac:grpSpMk id="17" creationId="{B97BF14B-CC8F-5BFC-296C-5F9BE81C8209}"/>
          </ac:grpSpMkLst>
        </pc:grpChg>
        <pc:grpChg chg="del mod">
          <ac:chgData name="Tim Cook" userId="d1c7cfb340f2c7ab" providerId="LiveId" clId="{F91381D8-8F96-4337-B77B-709E7A8224C4}" dt="2022-11-14T03:49:39.124" v="1479"/>
          <ac:grpSpMkLst>
            <pc:docMk/>
            <pc:sldMk cId="3094556869" sldId="323"/>
            <ac:grpSpMk id="32" creationId="{0D83C6B1-269F-68C8-E030-932316F3B04C}"/>
          </ac:grpSpMkLst>
        </pc:grpChg>
        <pc:grpChg chg="mod">
          <ac:chgData name="Tim Cook" userId="d1c7cfb340f2c7ab" providerId="LiveId" clId="{F91381D8-8F96-4337-B77B-709E7A8224C4}" dt="2022-11-14T03:49:29.387" v="1465"/>
          <ac:grpSpMkLst>
            <pc:docMk/>
            <pc:sldMk cId="3094556869" sldId="323"/>
            <ac:grpSpMk id="33" creationId="{24DA2748-D5E2-4CED-4527-B7B42DD70A4D}"/>
          </ac:grpSpMkLst>
        </pc:grpChg>
        <pc:grpChg chg="del 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2" creationId="{B8D43A2D-C029-217B-40C5-F78801E3527C}"/>
          </ac:grpSpMkLst>
        </pc:grpChg>
        <pc:grpChg chg="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4" creationId="{24D448B0-271D-40A8-C356-BD2301B5CC1A}"/>
          </ac:grpSpMkLst>
        </pc:grpChg>
        <pc:grpChg chg="mod">
          <ac:chgData name="Tim Cook" userId="d1c7cfb340f2c7ab" providerId="LiveId" clId="{F91381D8-8F96-4337-B77B-709E7A8224C4}" dt="2022-11-14T03:49:45.203" v="1491"/>
          <ac:grpSpMkLst>
            <pc:docMk/>
            <pc:sldMk cId="3094556869" sldId="323"/>
            <ac:grpSpMk id="55" creationId="{5879A4D2-AB33-A056-E89C-1FD9EC798A26}"/>
          </ac:grpSpMkLst>
        </pc:grpChg>
        <pc:grpChg chg="mod">
          <ac:chgData name="Tim Cook" userId="d1c7cfb340f2c7ab" providerId="LiveId" clId="{F91381D8-8F96-4337-B77B-709E7A8224C4}" dt="2022-11-14T03:49:55.808" v="1503"/>
          <ac:grpSpMkLst>
            <pc:docMk/>
            <pc:sldMk cId="3094556869" sldId="323"/>
            <ac:grpSpMk id="67" creationId="{93FAA813-0D0E-02E7-4488-EA0A2EC069F5}"/>
          </ac:grpSpMkLst>
        </pc:grpChg>
        <pc:inkChg chg="add del">
          <ac:chgData name="Tim Cook" userId="d1c7cfb340f2c7ab" providerId="LiveId" clId="{F91381D8-8F96-4337-B77B-709E7A8224C4}" dt="2022-11-14T03:49:07.860" v="1432"/>
          <ac:inkMkLst>
            <pc:docMk/>
            <pc:sldMk cId="3094556869" sldId="323"/>
            <ac:inkMk id="4" creationId="{FEE0363A-B1A5-748E-580B-66F8F6EDE21E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5" creationId="{A4D2EBD5-11AD-78A8-78FC-75A5FDE2D97B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6" creationId="{75BBB559-EA36-CFC6-1C95-CA8FD208951A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7" creationId="{FA2B27BA-B27F-4F85-D5AA-177D1AA41306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8" creationId="{ADD08A97-EE7C-F693-A14D-E886B00AD309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9" creationId="{BFA26ABC-8EEF-0851-51BC-316F491E987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0" creationId="{BAF248A3-3516-F837-41A1-E02903FA9AC5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1" creationId="{1B7DCCEA-1DA3-14CF-629E-F548FA18271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2" creationId="{4917A758-2155-F5EA-73F7-15714685BEA8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4" creationId="{DF4727E1-CF1A-B75F-F5DF-F853247ECA7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5" creationId="{816910BC-1F41-0E50-414F-1BBC2ED9EED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6" creationId="{082F7175-0C31-0C3E-5488-EEDA2C174049}"/>
          </ac:inkMkLst>
        </pc:inkChg>
        <pc:inkChg chg="add del">
          <ac:chgData name="Tim Cook" userId="d1c7cfb340f2c7ab" providerId="LiveId" clId="{F91381D8-8F96-4337-B77B-709E7A8224C4}" dt="2022-11-14T03:49:22.547" v="1455"/>
          <ac:inkMkLst>
            <pc:docMk/>
            <pc:sldMk cId="3094556869" sldId="323"/>
            <ac:inkMk id="18" creationId="{80FC46CA-67B9-0918-B53A-29F2C3550D2E}"/>
          </ac:inkMkLst>
        </pc:inkChg>
        <pc:inkChg chg="add del">
          <ac:chgData name="Tim Cook" userId="d1c7cfb340f2c7ab" providerId="LiveId" clId="{F91381D8-8F96-4337-B77B-709E7A8224C4}" dt="2022-11-14T03:49:22.547" v="1454"/>
          <ac:inkMkLst>
            <pc:docMk/>
            <pc:sldMk cId="3094556869" sldId="323"/>
            <ac:inkMk id="19" creationId="{10312DAB-148B-5A52-1D11-D8FEFE48A7D9}"/>
          </ac:inkMkLst>
        </pc:inkChg>
        <pc:inkChg chg="add del">
          <ac:chgData name="Tim Cook" userId="d1c7cfb340f2c7ab" providerId="LiveId" clId="{F91381D8-8F96-4337-B77B-709E7A8224C4}" dt="2022-11-14T03:49:22.547" v="1452"/>
          <ac:inkMkLst>
            <pc:docMk/>
            <pc:sldMk cId="3094556869" sldId="323"/>
            <ac:inkMk id="20" creationId="{7D652D45-0A66-AF7D-C9AC-DE4879EFDB67}"/>
          </ac:inkMkLst>
        </pc:inkChg>
        <pc:inkChg chg="add del">
          <ac:chgData name="Tim Cook" userId="d1c7cfb340f2c7ab" providerId="LiveId" clId="{F91381D8-8F96-4337-B77B-709E7A8224C4}" dt="2022-11-14T03:49:22.547" v="1453"/>
          <ac:inkMkLst>
            <pc:docMk/>
            <pc:sldMk cId="3094556869" sldId="323"/>
            <ac:inkMk id="21" creationId="{98DD403E-6105-B850-C928-099642266E81}"/>
          </ac:inkMkLst>
        </pc:inkChg>
        <pc:inkChg chg="add del">
          <ac:chgData name="Tim Cook" userId="d1c7cfb340f2c7ab" providerId="LiveId" clId="{F91381D8-8F96-4337-B77B-709E7A8224C4}" dt="2022-11-14T03:49:22.547" v="1451"/>
          <ac:inkMkLst>
            <pc:docMk/>
            <pc:sldMk cId="3094556869" sldId="323"/>
            <ac:inkMk id="22" creationId="{D415BF27-AB82-1008-99B7-8BBCBB4712B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3" creationId="{95D9EB75-E673-7B58-638F-90B294FE75C2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4" creationId="{287E403E-FA86-4BD8-0406-8AF405331D50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5" creationId="{0CB9A4FC-0EEF-4743-E1AB-C55BC0B4BE3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6" creationId="{41CDF4B0-C47D-4E2D-275D-521A2DFBEE1A}"/>
          </ac:inkMkLst>
        </pc:inkChg>
        <pc:inkChg chg="add del mod">
          <ac:chgData name="Tim Cook" userId="d1c7cfb340f2c7ab" providerId="LiveId" clId="{F91381D8-8F96-4337-B77B-709E7A8224C4}" dt="2022-11-14T03:49:39.656" v="1480"/>
          <ac:inkMkLst>
            <pc:docMk/>
            <pc:sldMk cId="3094556869" sldId="323"/>
            <ac:inkMk id="27" creationId="{D8DF43E9-328E-36F6-0B19-52990A2E5506}"/>
          </ac:inkMkLst>
        </pc:inkChg>
        <pc:inkChg chg="add del mod">
          <ac:chgData name="Tim Cook" userId="d1c7cfb340f2c7ab" providerId="LiveId" clId="{F91381D8-8F96-4337-B77B-709E7A8224C4}" dt="2022-11-14T03:49:39.124" v="1479"/>
          <ac:inkMkLst>
            <pc:docMk/>
            <pc:sldMk cId="3094556869" sldId="323"/>
            <ac:inkMk id="28" creationId="{64011A88-6419-33EA-A8E2-A0C1CC9022AB}"/>
          </ac:inkMkLst>
        </pc:inkChg>
        <pc:inkChg chg="add del mod">
          <ac:chgData name="Tim Cook" userId="d1c7cfb340f2c7ab" providerId="LiveId" clId="{F91381D8-8F96-4337-B77B-709E7A8224C4}" dt="2022-11-14T03:49:39.124" v="1478"/>
          <ac:inkMkLst>
            <pc:docMk/>
            <pc:sldMk cId="3094556869" sldId="323"/>
            <ac:inkMk id="29" creationId="{D9F1AD67-C721-2CD9-6A12-051717164651}"/>
          </ac:inkMkLst>
        </pc:inkChg>
        <pc:inkChg chg="add del mod">
          <ac:chgData name="Tim Cook" userId="d1c7cfb340f2c7ab" providerId="LiveId" clId="{F91381D8-8F96-4337-B77B-709E7A8224C4}" dt="2022-11-14T03:49:39.107" v="1477"/>
          <ac:inkMkLst>
            <pc:docMk/>
            <pc:sldMk cId="3094556869" sldId="323"/>
            <ac:inkMk id="30" creationId="{747CFCAF-BBA3-72E9-5C91-F4CA7A9749BB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1" creationId="{DE2D3EF7-DCCC-4E2F-9631-99416A6D9E4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4" creationId="{C302EA56-75DB-2F71-052C-0BF08C1DBA3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5" creationId="{CCF9655D-BEF3-F749-9034-E420E04F9CE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6" creationId="{6DB12801-B57F-3499-B68F-50ADE9DDE49A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7" creationId="{F20E903D-40B2-025D-694B-9642831BADCF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8" creationId="{2D65100D-193F-6886-457F-46BBAE2FF4AE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9" creationId="{8E4DD0A3-8585-0ECC-A342-0FF6935A9192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0" creationId="{F2E935C8-74E6-DBE0-EAE2-B471459E896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1" creationId="{2D9971E2-2DE6-D2FA-AC56-13AF1E049896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3" creationId="{DC2EBCC0-3535-BFE6-2826-FC346446259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5" creationId="{FAAA065E-57DB-2F1D-ECB8-98AC90C1CBF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6" creationId="{7F5A0791-6016-A5B3-3DE0-E0D2DE0D2C6C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7" creationId="{D602A28B-1A0A-E535-D243-94BEB4C03F9B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8" creationId="{C8436CB8-AE81-302B-DDA1-930215E2710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9" creationId="{79F60CAF-83A2-A152-1B64-03152180EF95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0" creationId="{30A5B496-C88F-6B9C-36CB-7A8A184B2F5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1" creationId="{6FEABECA-013A-6EB4-5D43-797E278D08C9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2" creationId="{C64DBE17-6804-5F9A-B9E2-6959AD52C3E0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3" creationId="{E1A97D02-982A-E768-2CCB-1441822508A2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4" creationId="{379AC90E-35A9-C685-566A-97379857BC2C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6" creationId="{147D2BB2-052A-B8E0-C22A-4572BFED2557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7" creationId="{7142179A-41B7-0AB3-269F-3AB7053025FB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8" creationId="{C89269E1-04FC-0910-231B-EA8E9DC632D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9" creationId="{A9D4E793-FB63-E91B-9043-F9A32F0593D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0" creationId="{1E2A22FC-0382-8A06-D240-248F2B6E17D4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1" creationId="{59413519-3322-5E40-BB24-DC2F2812E0A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2" creationId="{B11DEE74-8271-01AB-13F4-7C38675D805D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3" creationId="{25C5A6FA-F136-C7D2-A452-E98005A4A816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4" creationId="{40151EFC-2711-23F2-47EC-E008D92AFFA1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5" creationId="{975DCC9F-18DC-1844-658D-2FD1D477A8F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6" creationId="{A52F5B89-C7CC-3E7B-1279-D2AEF8EC3259}"/>
          </ac:inkMkLst>
        </pc:inkChg>
      </pc:sldChg>
    </pc:docChg>
  </pc:docChgLst>
  <pc:docChgLst>
    <pc:chgData name="Tim Cook" userId="d1c7cfb340f2c7ab" providerId="LiveId" clId="{3A4F23E5-80CE-4A52-A7D4-066B81B85EE8}"/>
    <pc:docChg chg="undo redo custSel modSld">
      <pc:chgData name="Tim Cook" userId="d1c7cfb340f2c7ab" providerId="LiveId" clId="{3A4F23E5-80CE-4A52-A7D4-066B81B85EE8}" dt="2023-02-10T00:55:17.576" v="1390"/>
      <pc:docMkLst>
        <pc:docMk/>
      </pc:docMkLst>
      <pc:sldChg chg="addSp delSp modSp mod">
        <pc:chgData name="Tim Cook" userId="d1c7cfb340f2c7ab" providerId="LiveId" clId="{3A4F23E5-80CE-4A52-A7D4-066B81B85EE8}" dt="2023-02-09T23:52:27.263" v="401" actId="1076"/>
        <pc:sldMkLst>
          <pc:docMk/>
          <pc:sldMk cId="841331497" sldId="381"/>
        </pc:sldMkLst>
        <pc:grpChg chg="del 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6" creationId="{685573C8-983C-7905-5084-2492DF0995DA}"/>
          </ac:grpSpMkLst>
        </pc:grpChg>
        <pc:grpChg chg="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10" creationId="{51B1C121-8E64-5143-A108-B9279A1ECC3B}"/>
          </ac:grpSpMkLst>
        </pc:grpChg>
        <pc:grpChg chg="del mod">
          <ac:chgData name="Tim Cook" userId="d1c7cfb340f2c7ab" providerId="LiveId" clId="{3A4F23E5-80CE-4A52-A7D4-066B81B85EE8}" dt="2023-02-09T23:50:07.392" v="269"/>
          <ac:grpSpMkLst>
            <pc:docMk/>
            <pc:sldMk cId="841331497" sldId="381"/>
            <ac:grpSpMk id="17" creationId="{794A4986-E2DD-9FE3-4169-37C91DAC5071}"/>
          </ac:grpSpMkLst>
        </pc:grpChg>
        <pc:grpChg chg="del mod">
          <ac:chgData name="Tim Cook" userId="d1c7cfb340f2c7ab" providerId="LiveId" clId="{3A4F23E5-80CE-4A52-A7D4-066B81B85EE8}" dt="2023-02-09T23:44:54.776" v="30"/>
          <ac:grpSpMkLst>
            <pc:docMk/>
            <pc:sldMk cId="841331497" sldId="381"/>
            <ac:grpSpMk id="23" creationId="{DD24418A-70BF-C7E9-643E-3A7F2872A628}"/>
          </ac:grpSpMkLst>
        </pc:grpChg>
        <pc:grpChg chg="del mod">
          <ac:chgData name="Tim Cook" userId="d1c7cfb340f2c7ab" providerId="LiveId" clId="{3A4F23E5-80CE-4A52-A7D4-066B81B85EE8}" dt="2023-02-09T23:50:16.712" v="275"/>
          <ac:grpSpMkLst>
            <pc:docMk/>
            <pc:sldMk cId="841331497" sldId="381"/>
            <ac:grpSpMk id="23" creationId="{EFF55187-625C-58B9-A633-BB1222F2E0B1}"/>
          </ac:grpSpMkLst>
        </pc:grpChg>
        <pc:grpChg chg="del mod">
          <ac:chgData name="Tim Cook" userId="d1c7cfb340f2c7ab" providerId="LiveId" clId="{3A4F23E5-80CE-4A52-A7D4-066B81B85EE8}" dt="2023-02-09T23:50:31.168" v="297"/>
          <ac:grpSpMkLst>
            <pc:docMk/>
            <pc:sldMk cId="841331497" sldId="381"/>
            <ac:grpSpMk id="28" creationId="{55A2BE2C-6BAF-AA9F-B659-514F4E513247}"/>
          </ac:grpSpMkLst>
        </pc:grpChg>
        <pc:grpChg chg="del mod">
          <ac:chgData name="Tim Cook" userId="d1c7cfb340f2c7ab" providerId="LiveId" clId="{3A4F23E5-80CE-4A52-A7D4-066B81B85EE8}" dt="2023-02-09T23:50:31.168" v="296"/>
          <ac:grpSpMkLst>
            <pc:docMk/>
            <pc:sldMk cId="841331497" sldId="381"/>
            <ac:grpSpMk id="30" creationId="{2CF7505B-E34D-608F-7486-C218DE969592}"/>
          </ac:grpSpMkLst>
        </pc:grpChg>
        <pc:grpChg chg="del mod">
          <ac:chgData name="Tim Cook" userId="d1c7cfb340f2c7ab" providerId="LiveId" clId="{3A4F23E5-80CE-4A52-A7D4-066B81B85EE8}" dt="2023-02-09T23:46:48.991" v="164"/>
          <ac:grpSpMkLst>
            <pc:docMk/>
            <pc:sldMk cId="841331497" sldId="381"/>
            <ac:grpSpMk id="32" creationId="{C1CA361A-3198-6331-F57A-E18ACA15A9E5}"/>
          </ac:grpSpMkLst>
        </pc:grpChg>
        <pc:grpChg chg="del mod">
          <ac:chgData name="Tim Cook" userId="d1c7cfb340f2c7ab" providerId="LiveId" clId="{3A4F23E5-80CE-4A52-A7D4-066B81B85EE8}" dt="2023-02-09T23:46:48.999" v="173"/>
          <ac:grpSpMkLst>
            <pc:docMk/>
            <pc:sldMk cId="841331497" sldId="381"/>
            <ac:grpSpMk id="33" creationId="{090F1991-AD7B-2462-19C8-6128CEE6978A}"/>
          </ac:grpSpMkLst>
        </pc:grpChg>
        <pc:grpChg chg="del mod">
          <ac:chgData name="Tim Cook" userId="d1c7cfb340f2c7ab" providerId="LiveId" clId="{3A4F23E5-80CE-4A52-A7D4-066B81B85EE8}" dt="2023-02-09T23:50:31.168" v="293"/>
          <ac:grpSpMkLst>
            <pc:docMk/>
            <pc:sldMk cId="841331497" sldId="381"/>
            <ac:grpSpMk id="34" creationId="{17806DFE-C35F-B9F5-A394-3835D6038C3E}"/>
          </ac:grpSpMkLst>
        </pc:grpChg>
        <pc:grpChg chg="del mod">
          <ac:chgData name="Tim Cook" userId="d1c7cfb340f2c7ab" providerId="LiveId" clId="{3A4F23E5-80CE-4A52-A7D4-066B81B85EE8}" dt="2023-02-09T23:45:07.717" v="40"/>
          <ac:grpSpMkLst>
            <pc:docMk/>
            <pc:sldMk cId="841331497" sldId="381"/>
            <ac:grpSpMk id="36" creationId="{A0F484FA-5885-D4AB-DA88-A627E0BE1B8D}"/>
          </ac:grpSpMkLst>
        </pc:grpChg>
        <pc:grpChg chg="del mod">
          <ac:chgData name="Tim Cook" userId="d1c7cfb340f2c7ab" providerId="LiveId" clId="{3A4F23E5-80CE-4A52-A7D4-066B81B85EE8}" dt="2023-02-09T23:50:35.448" v="303"/>
          <ac:grpSpMkLst>
            <pc:docMk/>
            <pc:sldMk cId="841331497" sldId="381"/>
            <ac:grpSpMk id="39" creationId="{9A283154-25F4-D68A-6C4A-6B2C9DBC3A6A}"/>
          </ac:grpSpMkLst>
        </pc:grpChg>
        <pc:grpChg chg="del mod">
          <ac:chgData name="Tim Cook" userId="d1c7cfb340f2c7ab" providerId="LiveId" clId="{3A4F23E5-80CE-4A52-A7D4-066B81B85EE8}" dt="2023-02-09T23:45:43.566" v="78"/>
          <ac:grpSpMkLst>
            <pc:docMk/>
            <pc:sldMk cId="841331497" sldId="381"/>
            <ac:grpSpMk id="39" creationId="{FFD47323-2A62-CD49-D8A9-671926819976}"/>
          </ac:grpSpMkLst>
        </pc:grpChg>
        <pc:grpChg chg="del mod">
          <ac:chgData name="Tim Cook" userId="d1c7cfb340f2c7ab" providerId="LiveId" clId="{3A4F23E5-80CE-4A52-A7D4-066B81B85EE8}" dt="2023-02-09T23:45:16.205" v="47"/>
          <ac:grpSpMkLst>
            <pc:docMk/>
            <pc:sldMk cId="841331497" sldId="381"/>
            <ac:grpSpMk id="43" creationId="{A6B5E8F7-640F-F328-437F-3073F44343B4}"/>
          </ac:grpSpMkLst>
        </pc:grpChg>
        <pc:grpChg chg="del mod">
          <ac:chgData name="Tim Cook" userId="d1c7cfb340f2c7ab" providerId="LiveId" clId="{3A4F23E5-80CE-4A52-A7D4-066B81B85EE8}" dt="2023-02-09T23:46:48.999" v="170"/>
          <ac:grpSpMkLst>
            <pc:docMk/>
            <pc:sldMk cId="841331497" sldId="381"/>
            <ac:grpSpMk id="47" creationId="{C9958B41-E976-2EB3-5E79-D341770E07D1}"/>
          </ac:grpSpMkLst>
        </pc:grpChg>
        <pc:grpChg chg="del mod">
          <ac:chgData name="Tim Cook" userId="d1c7cfb340f2c7ab" providerId="LiveId" clId="{3A4F23E5-80CE-4A52-A7D4-066B81B85EE8}" dt="2023-02-09T23:45:22.518" v="58"/>
          <ac:grpSpMkLst>
            <pc:docMk/>
            <pc:sldMk cId="841331497" sldId="381"/>
            <ac:grpSpMk id="51" creationId="{05D0454B-ED3A-EF58-8C0A-0555C3BDC71B}"/>
          </ac:grpSpMkLst>
        </pc:grpChg>
        <pc:grpChg chg="del 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59" creationId="{E7C9E4A7-54BB-AC91-4851-CC4CB6671EE6}"/>
          </ac:grpSpMkLst>
        </pc:grpChg>
        <pc:grpChg chg="del mod">
          <ac:chgData name="Tim Cook" userId="d1c7cfb340f2c7ab" providerId="LiveId" clId="{3A4F23E5-80CE-4A52-A7D4-066B81B85EE8}" dt="2023-02-09T23:45:31.586" v="75"/>
          <ac:grpSpMkLst>
            <pc:docMk/>
            <pc:sldMk cId="841331497" sldId="381"/>
            <ac:grpSpMk id="61" creationId="{08B2B05F-9A09-9BCE-5311-7DB6E86F1A1A}"/>
          </ac:grpSpMkLst>
        </pc:grpChg>
        <pc:grpChg chg="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61" creationId="{DB6D7C33-492B-DB98-1A3B-E8200A4B3243}"/>
          </ac:grpSpMkLst>
        </pc:grpChg>
        <pc:grpChg chg="mod">
          <ac:chgData name="Tim Cook" userId="d1c7cfb340f2c7ab" providerId="LiveId" clId="{3A4F23E5-80CE-4A52-A7D4-066B81B85EE8}" dt="2023-02-09T23:51:10.055" v="339"/>
          <ac:grpSpMkLst>
            <pc:docMk/>
            <pc:sldMk cId="841331497" sldId="381"/>
            <ac:grpSpMk id="64" creationId="{AA65D294-1285-9ED0-6794-E85C460B2B45}"/>
          </ac:grpSpMkLst>
        </pc:grpChg>
        <pc:grpChg chg="del mod">
          <ac:chgData name="Tim Cook" userId="d1c7cfb340f2c7ab" providerId="LiveId" clId="{3A4F23E5-80CE-4A52-A7D4-066B81B85EE8}" dt="2023-02-09T23:45:47.685" v="83"/>
          <ac:grpSpMkLst>
            <pc:docMk/>
            <pc:sldMk cId="841331497" sldId="381"/>
            <ac:grpSpMk id="65" creationId="{85690034-3980-2093-F284-E7BAABAE24F9}"/>
          </ac:grpSpMkLst>
        </pc:grpChg>
        <pc:grpChg chg="mod">
          <ac:chgData name="Tim Cook" userId="d1c7cfb340f2c7ab" providerId="LiveId" clId="{3A4F23E5-80CE-4A52-A7D4-066B81B85EE8}" dt="2023-02-09T23:51:13.660" v="344"/>
          <ac:grpSpMkLst>
            <pc:docMk/>
            <pc:sldMk cId="841331497" sldId="381"/>
            <ac:grpSpMk id="69" creationId="{93C49D03-8445-B476-C9B0-AD8A1FF455A4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69" creationId="{9E244987-E168-6F9C-30B1-E6F8E185F2BB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74" creationId="{255F9205-2CD9-8474-09E3-A687054D4257}"/>
          </ac:grpSpMkLst>
        </pc:grpChg>
        <pc:grpChg chg="mod">
          <ac:chgData name="Tim Cook" userId="d1c7cfb340f2c7ab" providerId="LiveId" clId="{3A4F23E5-80CE-4A52-A7D4-066B81B85EE8}" dt="2023-02-09T23:51:23.916" v="349"/>
          <ac:grpSpMkLst>
            <pc:docMk/>
            <pc:sldMk cId="841331497" sldId="381"/>
            <ac:grpSpMk id="75" creationId="{610A446D-07AC-AE36-0D01-12AC91E09337}"/>
          </ac:grpSpMkLst>
        </pc:grpChg>
        <pc:grpChg chg="del mod">
          <ac:chgData name="Tim Cook" userId="d1c7cfb340f2c7ab" providerId="LiveId" clId="{3A4F23E5-80CE-4A52-A7D4-066B81B85EE8}" dt="2023-02-09T23:46:03.683" v="92"/>
          <ac:grpSpMkLst>
            <pc:docMk/>
            <pc:sldMk cId="841331497" sldId="381"/>
            <ac:grpSpMk id="77" creationId="{BC227E12-DD9A-4E66-ED96-C0DECE5331A5}"/>
          </ac:grpSpMkLst>
        </pc:grpChg>
        <pc:grpChg chg="del 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78" creationId="{F71D0CF2-85CF-23E3-C06F-10CCFF879CE4}"/>
          </ac:grpSpMkLst>
        </pc:grpChg>
        <pc:grpChg chg="del mod">
          <ac:chgData name="Tim Cook" userId="d1c7cfb340f2c7ab" providerId="LiveId" clId="{3A4F23E5-80CE-4A52-A7D4-066B81B85EE8}" dt="2023-02-09T23:46:29.313" v="149"/>
          <ac:grpSpMkLst>
            <pc:docMk/>
            <pc:sldMk cId="841331497" sldId="381"/>
            <ac:grpSpMk id="83" creationId="{89F868C5-3083-C826-5770-8EC9487DB81C}"/>
          </ac:grpSpMkLst>
        </pc:grpChg>
        <pc:grpChg chg="del mod">
          <ac:chgData name="Tim Cook" userId="d1c7cfb340f2c7ab" providerId="LiveId" clId="{3A4F23E5-80CE-4A52-A7D4-066B81B85EE8}" dt="2023-02-09T23:46:29.313" v="144"/>
          <ac:grpSpMkLst>
            <pc:docMk/>
            <pc:sldMk cId="841331497" sldId="381"/>
            <ac:grpSpMk id="87" creationId="{DABF3D95-8A78-C0A5-FE8A-5B46710897D5}"/>
          </ac:grpSpMkLst>
        </pc:grpChg>
        <pc:grpChg chg="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88" creationId="{89AF883E-2487-6489-D88F-C9436F960944}"/>
          </ac:grpSpMkLst>
        </pc:grpChg>
        <pc:grpChg chg="mod">
          <ac:chgData name="Tim Cook" userId="d1c7cfb340f2c7ab" providerId="LiveId" clId="{3A4F23E5-80CE-4A52-A7D4-066B81B85EE8}" dt="2023-02-09T23:51:33.358" v="366"/>
          <ac:grpSpMkLst>
            <pc:docMk/>
            <pc:sldMk cId="841331497" sldId="381"/>
            <ac:grpSpMk id="91" creationId="{A5B6A429-F722-5001-09CA-9BF11DEF7A3A}"/>
          </ac:grpSpMkLst>
        </pc:grpChg>
        <pc:grpChg chg="del mod">
          <ac:chgData name="Tim Cook" userId="d1c7cfb340f2c7ab" providerId="LiveId" clId="{3A4F23E5-80CE-4A52-A7D4-066B81B85EE8}" dt="2023-02-09T23:46:24.527" v="135"/>
          <ac:grpSpMkLst>
            <pc:docMk/>
            <pc:sldMk cId="841331497" sldId="381"/>
            <ac:grpSpMk id="97" creationId="{755F300C-4A82-CB84-2FB2-4788CE57FA14}"/>
          </ac:grpSpMkLst>
        </pc:grpChg>
        <pc:grpChg chg="mod">
          <ac:chgData name="Tim Cook" userId="d1c7cfb340f2c7ab" providerId="LiveId" clId="{3A4F23E5-80CE-4A52-A7D4-066B81B85EE8}" dt="2023-02-09T23:51:38.064" v="374"/>
          <ac:grpSpMkLst>
            <pc:docMk/>
            <pc:sldMk cId="841331497" sldId="381"/>
            <ac:grpSpMk id="99" creationId="{1B1EEA96-653C-B5C3-330E-CEFAA28947B4}"/>
          </ac:grpSpMkLst>
        </pc:grpChg>
        <pc:grpChg chg="mod">
          <ac:chgData name="Tim Cook" userId="d1c7cfb340f2c7ab" providerId="LiveId" clId="{3A4F23E5-80CE-4A52-A7D4-066B81B85EE8}" dt="2023-02-09T23:51:48.448" v="386"/>
          <ac:grpSpMkLst>
            <pc:docMk/>
            <pc:sldMk cId="841331497" sldId="381"/>
            <ac:grpSpMk id="106" creationId="{9EF798BB-2DB1-3222-C029-9D559F5A6509}"/>
          </ac:grpSpMkLst>
        </pc:grpChg>
        <pc:grpChg chg="del mod">
          <ac:chgData name="Tim Cook" userId="d1c7cfb340f2c7ab" providerId="LiveId" clId="{3A4F23E5-80CE-4A52-A7D4-066B81B85EE8}" dt="2023-02-09T23:46:24.535" v="141"/>
          <ac:grpSpMkLst>
            <pc:docMk/>
            <pc:sldMk cId="841331497" sldId="381"/>
            <ac:grpSpMk id="107" creationId="{2216E3A3-B005-249E-8CDB-84ADCF550C30}"/>
          </ac:grpSpMkLst>
        </pc:grpChg>
        <pc:grpChg chg="del mod">
          <ac:chgData name="Tim Cook" userId="d1c7cfb340f2c7ab" providerId="LiveId" clId="{3A4F23E5-80CE-4A52-A7D4-066B81B85EE8}" dt="2023-02-09T23:47:13.285" v="205"/>
          <ac:grpSpMkLst>
            <pc:docMk/>
            <pc:sldMk cId="841331497" sldId="381"/>
            <ac:grpSpMk id="110" creationId="{77EB69BD-147F-CDE4-E2C7-A0036DDF8028}"/>
          </ac:grpSpMkLst>
        </pc:grpChg>
        <pc:grpChg chg="mod">
          <ac:chgData name="Tim Cook" userId="d1c7cfb340f2c7ab" providerId="LiveId" clId="{3A4F23E5-80CE-4A52-A7D4-066B81B85EE8}" dt="2023-02-09T23:47:01.484" v="191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3A4F23E5-80CE-4A52-A7D4-066B81B85EE8}" dt="2023-02-09T23:47:04.452" v="194"/>
          <ac:grpSpMkLst>
            <pc:docMk/>
            <pc:sldMk cId="841331497" sldId="381"/>
            <ac:grpSpMk id="124" creationId="{4F076DE8-F898-E915-99CB-C5E556922160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132" creationId="{8D99CA4A-E0D0-C282-4DB0-E230827F6152}"/>
          </ac:grpSpMkLst>
        </pc:grpChg>
        <pc:grpChg chg="mod">
          <ac:chgData name="Tim Cook" userId="d1c7cfb340f2c7ab" providerId="LiveId" clId="{3A4F23E5-80CE-4A52-A7D4-066B81B85EE8}" dt="2023-02-09T23:47:39.890" v="224"/>
          <ac:grpSpMkLst>
            <pc:docMk/>
            <pc:sldMk cId="841331497" sldId="381"/>
            <ac:grpSpMk id="136" creationId="{F9138C05-A277-40A1-E97F-0B6323259B2D}"/>
          </ac:grpSpMkLst>
        </pc:grpChg>
        <pc:grpChg chg="del 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0" creationId="{F26902E3-8F91-6844-68F2-827CD23ECD37}"/>
          </ac:grpSpMkLst>
        </pc:grpChg>
        <pc:grpChg chg="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6" creationId="{B898FA47-2214-1290-56F1-918B2798AAFC}"/>
          </ac:grpSpMkLst>
        </pc:grpChg>
        <pc:grpChg chg="del 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149" creationId="{0A786B96-5C66-CC60-6DDA-59585CB85BBA}"/>
          </ac:grpSpMkLst>
        </pc:grpChg>
        <pc:grpChg chg="mod">
          <ac:chgData name="Tim Cook" userId="d1c7cfb340f2c7ab" providerId="LiveId" clId="{3A4F23E5-80CE-4A52-A7D4-066B81B85EE8}" dt="2023-02-09T23:48:04.748" v="245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3A4F23E5-80CE-4A52-A7D4-066B81B85EE8}" dt="2023-02-09T23:49:16.893" v="250"/>
          <ac:grpSpMkLst>
            <pc:docMk/>
            <pc:sldMk cId="841331497" sldId="381"/>
            <ac:grpSpMk id="159" creationId="{677567B9-04D6-100E-F342-B20EF613694C}"/>
          </ac:grpSpMkLst>
        </pc:grpChg>
        <pc:grpChg chg="mod">
          <ac:chgData name="Tim Cook" userId="d1c7cfb340f2c7ab" providerId="LiveId" clId="{3A4F23E5-80CE-4A52-A7D4-066B81B85EE8}" dt="2023-02-09T23:49:14.876" v="248"/>
          <ac:grpSpMkLst>
            <pc:docMk/>
            <pc:sldMk cId="841331497" sldId="381"/>
            <ac:grpSpMk id="220" creationId="{C3847E73-BA50-0E26-D4CF-56C1675EC821}"/>
          </ac:grpSpMkLst>
        </pc:grpChg>
        <pc:grpChg chg="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236" creationId="{E6730AAB-F2E1-E2F4-E8B7-18B70290729F}"/>
          </ac:grpSpMkLst>
        </pc:grpChg>
        <pc:inkChg chg="add del">
          <ac:chgData name="Tim Cook" userId="d1c7cfb340f2c7ab" providerId="LiveId" clId="{3A4F23E5-80CE-4A52-A7D4-066B81B85EE8}" dt="2023-02-09T23:49:20.083" v="252"/>
          <ac:inkMkLst>
            <pc:docMk/>
            <pc:sldMk cId="841331497" sldId="381"/>
            <ac:inkMk id="3" creationId="{4BD898CF-7035-3853-1BB2-865C69089DCC}"/>
          </ac:inkMkLst>
        </pc:inkChg>
        <pc:inkChg chg="add del">
          <ac:chgData name="Tim Cook" userId="d1c7cfb340f2c7ab" providerId="LiveId" clId="{3A4F23E5-80CE-4A52-A7D4-066B81B85EE8}" dt="2023-02-09T23:44:34.871" v="1"/>
          <ac:inkMkLst>
            <pc:docMk/>
            <pc:sldMk cId="841331497" sldId="381"/>
            <ac:inkMk id="3" creationId="{97BA160C-2CA7-8F45-8527-5F8DE128B92C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4" creationId="{C09B0CC7-C181-B876-FB5F-E1A0E69D7E41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5" creationId="{C99C68D2-44A5-6A24-701B-C978DE460377}"/>
          </ac:inkMkLst>
        </pc:inkChg>
        <pc:inkChg chg="add">
          <ac:chgData name="Tim Cook" userId="d1c7cfb340f2c7ab" providerId="LiveId" clId="{3A4F23E5-80CE-4A52-A7D4-066B81B85EE8}" dt="2023-02-09T23:49:21.567" v="253" actId="9405"/>
          <ac:inkMkLst>
            <pc:docMk/>
            <pc:sldMk cId="841331497" sldId="381"/>
            <ac:inkMk id="6" creationId="{B7225FC8-DCE0-5855-D396-F059A7B317F4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7" creationId="{FEC2A0F3-A657-190A-82FE-77AAD72CFB22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8" creationId="{0F9A8B5B-72BD-1651-EB47-86417D614DCA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9" creationId="{40BB4EED-A3D5-CB1D-DF07-35837947D5F4}"/>
          </ac:inkMkLst>
        </pc:inkChg>
        <pc:inkChg chg="add del">
          <ac:chgData name="Tim Cook" userId="d1c7cfb340f2c7ab" providerId="LiveId" clId="{3A4F23E5-80CE-4A52-A7D4-066B81B85EE8}" dt="2023-02-09T23:44:55.121" v="31"/>
          <ac:inkMkLst>
            <pc:docMk/>
            <pc:sldMk cId="841331497" sldId="381"/>
            <ac:inkMk id="11" creationId="{4A38E8AE-C70E-5A1E-21D6-297D314B441A}"/>
          </ac:inkMkLst>
        </pc:inkChg>
        <pc:inkChg chg="add">
          <ac:chgData name="Tim Cook" userId="d1c7cfb340f2c7ab" providerId="LiveId" clId="{3A4F23E5-80CE-4A52-A7D4-066B81B85EE8}" dt="2023-02-09T23:49:22.760" v="254" actId="9405"/>
          <ac:inkMkLst>
            <pc:docMk/>
            <pc:sldMk cId="841331497" sldId="381"/>
            <ac:inkMk id="11" creationId="{81AFB0B0-011C-37EF-9582-0FE6A5B6F7E4}"/>
          </ac:inkMkLst>
        </pc:inkChg>
        <pc:inkChg chg="add del mod">
          <ac:chgData name="Tim Cook" userId="d1c7cfb340f2c7ab" providerId="LiveId" clId="{3A4F23E5-80CE-4A52-A7D4-066B81B85EE8}" dt="2023-02-09T23:46:48.999" v="166"/>
          <ac:inkMkLst>
            <pc:docMk/>
            <pc:sldMk cId="841331497" sldId="381"/>
            <ac:inkMk id="12" creationId="{3282A151-F213-7B96-D27A-9AACAE9087BC}"/>
          </ac:inkMkLst>
        </pc:inkChg>
        <pc:inkChg chg="add del mod">
          <ac:chgData name="Tim Cook" userId="d1c7cfb340f2c7ab" providerId="LiveId" clId="{3A4F23E5-80CE-4A52-A7D4-066B81B85EE8}" dt="2023-02-09T23:50:07.392" v="267"/>
          <ac:inkMkLst>
            <pc:docMk/>
            <pc:sldMk cId="841331497" sldId="381"/>
            <ac:inkMk id="12" creationId="{CEABFA9C-C7B3-A17E-CB20-5C3CB1668164}"/>
          </ac:inkMkLst>
        </pc:inkChg>
        <pc:inkChg chg="add del mod">
          <ac:chgData name="Tim Cook" userId="d1c7cfb340f2c7ab" providerId="LiveId" clId="{3A4F23E5-80CE-4A52-A7D4-066B81B85EE8}" dt="2023-02-09T23:50:07.392" v="265"/>
          <ac:inkMkLst>
            <pc:docMk/>
            <pc:sldMk cId="841331497" sldId="381"/>
            <ac:inkMk id="13" creationId="{50771D5F-C52B-C5A1-83EE-DA8B9F83BCCD}"/>
          </ac:inkMkLst>
        </pc:inkChg>
        <pc:inkChg chg="add del mod">
          <ac:chgData name="Tim Cook" userId="d1c7cfb340f2c7ab" providerId="LiveId" clId="{3A4F23E5-80CE-4A52-A7D4-066B81B85EE8}" dt="2023-02-09T23:46:48.991" v="160"/>
          <ac:inkMkLst>
            <pc:docMk/>
            <pc:sldMk cId="841331497" sldId="381"/>
            <ac:inkMk id="13" creationId="{5EB0A3DF-80B0-3886-5E89-585064E24459}"/>
          </ac:inkMkLst>
        </pc:inkChg>
        <pc:inkChg chg="add del mod">
          <ac:chgData name="Tim Cook" userId="d1c7cfb340f2c7ab" providerId="LiveId" clId="{3A4F23E5-80CE-4A52-A7D4-066B81B85EE8}" dt="2023-02-09T23:50:07.392" v="270"/>
          <ac:inkMkLst>
            <pc:docMk/>
            <pc:sldMk cId="841331497" sldId="381"/>
            <ac:inkMk id="14" creationId="{7EE39ECE-9140-C4CC-ABF5-8E9C9837B081}"/>
          </ac:inkMkLst>
        </pc:inkChg>
        <pc:inkChg chg="add del mod">
          <ac:chgData name="Tim Cook" userId="d1c7cfb340f2c7ab" providerId="LiveId" clId="{3A4F23E5-80CE-4A52-A7D4-066B81B85EE8}" dt="2023-02-09T23:46:48.466" v="154"/>
          <ac:inkMkLst>
            <pc:docMk/>
            <pc:sldMk cId="841331497" sldId="381"/>
            <ac:inkMk id="14" creationId="{B5CF44A4-35B3-B2A9-9224-5D3445B14AF5}"/>
          </ac:inkMkLst>
        </pc:inkChg>
        <pc:inkChg chg="add del mod">
          <ac:chgData name="Tim Cook" userId="d1c7cfb340f2c7ab" providerId="LiveId" clId="{3A4F23E5-80CE-4A52-A7D4-066B81B85EE8}" dt="2023-02-09T23:50:07.392" v="269"/>
          <ac:inkMkLst>
            <pc:docMk/>
            <pc:sldMk cId="841331497" sldId="381"/>
            <ac:inkMk id="15" creationId="{223E6DD9-AC79-2059-600E-6CAA62DCC423}"/>
          </ac:inkMkLst>
        </pc:inkChg>
        <pc:inkChg chg="add del mod">
          <ac:chgData name="Tim Cook" userId="d1c7cfb340f2c7ab" providerId="LiveId" clId="{3A4F23E5-80CE-4A52-A7D4-066B81B85EE8}" dt="2023-02-09T23:46:50.584" v="174"/>
          <ac:inkMkLst>
            <pc:docMk/>
            <pc:sldMk cId="841331497" sldId="381"/>
            <ac:inkMk id="15" creationId="{2F88F37B-4228-B7C6-A2E0-C7FAED7FDEBB}"/>
          </ac:inkMkLst>
        </pc:inkChg>
        <pc:inkChg chg="add del mod">
          <ac:chgData name="Tim Cook" userId="d1c7cfb340f2c7ab" providerId="LiveId" clId="{3A4F23E5-80CE-4A52-A7D4-066B81B85EE8}" dt="2023-02-09T23:50:07.392" v="266"/>
          <ac:inkMkLst>
            <pc:docMk/>
            <pc:sldMk cId="841331497" sldId="381"/>
            <ac:inkMk id="16" creationId="{0215FB5A-7D4E-963A-11CD-8056347478EF}"/>
          </ac:inkMkLst>
        </pc:inkChg>
        <pc:inkChg chg="add del mod">
          <ac:chgData name="Tim Cook" userId="d1c7cfb340f2c7ab" providerId="LiveId" clId="{3A4F23E5-80CE-4A52-A7D4-066B81B85EE8}" dt="2023-02-09T23:46:48.466" v="158"/>
          <ac:inkMkLst>
            <pc:docMk/>
            <pc:sldMk cId="841331497" sldId="381"/>
            <ac:inkMk id="16" creationId="{72B5BAD3-1F7F-65EC-62E8-99C1DC8B8532}"/>
          </ac:inkMkLst>
        </pc:inkChg>
        <pc:inkChg chg="add del mod">
          <ac:chgData name="Tim Cook" userId="d1c7cfb340f2c7ab" providerId="LiveId" clId="{3A4F23E5-80CE-4A52-A7D4-066B81B85EE8}" dt="2023-02-09T23:46:48.999" v="169"/>
          <ac:inkMkLst>
            <pc:docMk/>
            <pc:sldMk cId="841331497" sldId="381"/>
            <ac:inkMk id="17" creationId="{A0DF53E6-94F1-DEF1-ED4F-9258C3F81B46}"/>
          </ac:inkMkLst>
        </pc:inkChg>
        <pc:inkChg chg="add del">
          <ac:chgData name="Tim Cook" userId="d1c7cfb340f2c7ab" providerId="LiveId" clId="{3A4F23E5-80CE-4A52-A7D4-066B81B85EE8}" dt="2023-02-09T23:50:07.392" v="271"/>
          <ac:inkMkLst>
            <pc:docMk/>
            <pc:sldMk cId="841331497" sldId="381"/>
            <ac:inkMk id="18" creationId="{00257B40-9B07-3904-7920-D966597B54E3}"/>
          </ac:inkMkLst>
        </pc:inkChg>
        <pc:inkChg chg="add del mod">
          <ac:chgData name="Tim Cook" userId="d1c7cfb340f2c7ab" providerId="LiveId" clId="{3A4F23E5-80CE-4A52-A7D4-066B81B85EE8}" dt="2023-02-09T23:46:48.466" v="155"/>
          <ac:inkMkLst>
            <pc:docMk/>
            <pc:sldMk cId="841331497" sldId="381"/>
            <ac:inkMk id="18" creationId="{DA185135-0E19-9500-CF08-ED0FC0CD19E3}"/>
          </ac:inkMkLst>
        </pc:inkChg>
        <pc:inkChg chg="add del mod">
          <ac:chgData name="Tim Cook" userId="d1c7cfb340f2c7ab" providerId="LiveId" clId="{3A4F23E5-80CE-4A52-A7D4-066B81B85EE8}" dt="2023-02-09T23:46:48.999" v="173"/>
          <ac:inkMkLst>
            <pc:docMk/>
            <pc:sldMk cId="841331497" sldId="381"/>
            <ac:inkMk id="19" creationId="{257E115E-69F7-4203-E3EA-6FB11CAD8628}"/>
          </ac:inkMkLst>
        </pc:inkChg>
        <pc:inkChg chg="add del">
          <ac:chgData name="Tim Cook" userId="d1c7cfb340f2c7ab" providerId="LiveId" clId="{3A4F23E5-80CE-4A52-A7D4-066B81B85EE8}" dt="2023-02-09T23:50:07.392" v="268"/>
          <ac:inkMkLst>
            <pc:docMk/>
            <pc:sldMk cId="841331497" sldId="381"/>
            <ac:inkMk id="19" creationId="{ABFE5391-D7BA-19FD-00E1-105F1105C2F2}"/>
          </ac:inkMkLst>
        </pc:inkChg>
        <pc:inkChg chg="add del mod">
          <ac:chgData name="Tim Cook" userId="d1c7cfb340f2c7ab" providerId="LiveId" clId="{3A4F23E5-80CE-4A52-A7D4-066B81B85EE8}" dt="2023-02-09T23:46:48.999" v="165"/>
          <ac:inkMkLst>
            <pc:docMk/>
            <pc:sldMk cId="841331497" sldId="381"/>
            <ac:inkMk id="20" creationId="{63BBDE42-A674-ADBF-D242-4714DD978FD4}"/>
          </ac:inkMkLst>
        </pc:inkChg>
        <pc:inkChg chg="add del">
          <ac:chgData name="Tim Cook" userId="d1c7cfb340f2c7ab" providerId="LiveId" clId="{3A4F23E5-80CE-4A52-A7D4-066B81B85EE8}" dt="2023-02-09T23:50:07.392" v="264"/>
          <ac:inkMkLst>
            <pc:docMk/>
            <pc:sldMk cId="841331497" sldId="381"/>
            <ac:inkMk id="20" creationId="{A87FCE20-A2FF-FB32-8022-281682B60075}"/>
          </ac:inkMkLst>
        </pc:inkChg>
        <pc:inkChg chg="add del mod">
          <ac:chgData name="Tim Cook" userId="d1c7cfb340f2c7ab" providerId="LiveId" clId="{3A4F23E5-80CE-4A52-A7D4-066B81B85EE8}" dt="2023-02-09T23:46:48.999" v="167"/>
          <ac:inkMkLst>
            <pc:docMk/>
            <pc:sldMk cId="841331497" sldId="381"/>
            <ac:inkMk id="21" creationId="{5EBCA804-B7B5-57A0-DD8A-B818DCED2CDE}"/>
          </ac:inkMkLst>
        </pc:inkChg>
        <pc:inkChg chg="add del mod">
          <ac:chgData name="Tim Cook" userId="d1c7cfb340f2c7ab" providerId="LiveId" clId="{3A4F23E5-80CE-4A52-A7D4-066B81B85EE8}" dt="2023-02-09T23:50:16.712" v="276"/>
          <ac:inkMkLst>
            <pc:docMk/>
            <pc:sldMk cId="841331497" sldId="381"/>
            <ac:inkMk id="21" creationId="{F70172B7-28B5-FFAB-09A7-4B174A5D9131}"/>
          </ac:inkMkLst>
        </pc:inkChg>
        <pc:inkChg chg="add del mod">
          <ac:chgData name="Tim Cook" userId="d1c7cfb340f2c7ab" providerId="LiveId" clId="{3A4F23E5-80CE-4A52-A7D4-066B81B85EE8}" dt="2023-02-09T23:50:16.712" v="275"/>
          <ac:inkMkLst>
            <pc:docMk/>
            <pc:sldMk cId="841331497" sldId="381"/>
            <ac:inkMk id="22" creationId="{2E8C5BCE-DB4B-9AA7-9FC5-C152561001D9}"/>
          </ac:inkMkLst>
        </pc:inkChg>
        <pc:inkChg chg="add del mod">
          <ac:chgData name="Tim Cook" userId="d1c7cfb340f2c7ab" providerId="LiveId" clId="{3A4F23E5-80CE-4A52-A7D4-066B81B85EE8}" dt="2023-02-09T23:46:48.999" v="172"/>
          <ac:inkMkLst>
            <pc:docMk/>
            <pc:sldMk cId="841331497" sldId="381"/>
            <ac:inkMk id="22" creationId="{C839B679-F635-F583-9B4E-F0CAED7C39BD}"/>
          </ac:inkMkLst>
        </pc:inkChg>
        <pc:inkChg chg="add del mod">
          <ac:chgData name="Tim Cook" userId="d1c7cfb340f2c7ab" providerId="LiveId" clId="{3A4F23E5-80CE-4A52-A7D4-066B81B85EE8}" dt="2023-02-09T23:44:57.661" v="32"/>
          <ac:inkMkLst>
            <pc:docMk/>
            <pc:sldMk cId="841331497" sldId="381"/>
            <ac:inkMk id="24" creationId="{CDD9E1BB-C6E0-66F6-9C62-8A00E91D51E1}"/>
          </ac:inkMkLst>
        </pc:inkChg>
        <pc:inkChg chg="add del mod">
          <ac:chgData name="Tim Cook" userId="d1c7cfb340f2c7ab" providerId="LiveId" clId="{3A4F23E5-80CE-4A52-A7D4-066B81B85EE8}" dt="2023-02-09T23:50:31.168" v="294"/>
          <ac:inkMkLst>
            <pc:docMk/>
            <pc:sldMk cId="841331497" sldId="381"/>
            <ac:inkMk id="24" creationId="{E0231BE0-7A5A-C84B-CD74-6DDE00C45162}"/>
          </ac:inkMkLst>
        </pc:inkChg>
        <pc:inkChg chg="add del mod">
          <ac:chgData name="Tim Cook" userId="d1c7cfb340f2c7ab" providerId="LiveId" clId="{3A4F23E5-80CE-4A52-A7D4-066B81B85EE8}" dt="2023-02-09T23:44:58.439" v="33"/>
          <ac:inkMkLst>
            <pc:docMk/>
            <pc:sldMk cId="841331497" sldId="381"/>
            <ac:inkMk id="25" creationId="{B5E5780D-F45B-EC25-E6D4-433CCD328EED}"/>
          </ac:inkMkLst>
        </pc:inkChg>
        <pc:inkChg chg="add del mod">
          <ac:chgData name="Tim Cook" userId="d1c7cfb340f2c7ab" providerId="LiveId" clId="{3A4F23E5-80CE-4A52-A7D4-066B81B85EE8}" dt="2023-02-09T23:50:31.168" v="297"/>
          <ac:inkMkLst>
            <pc:docMk/>
            <pc:sldMk cId="841331497" sldId="381"/>
            <ac:inkMk id="25" creationId="{B69420B1-4675-83DB-E86F-5694E924F9AC}"/>
          </ac:inkMkLst>
        </pc:inkChg>
        <pc:inkChg chg="add del mod">
          <ac:chgData name="Tim Cook" userId="d1c7cfb340f2c7ab" providerId="LiveId" clId="{3A4F23E5-80CE-4A52-A7D4-066B81B85EE8}" dt="2023-02-09T23:50:31.168" v="299"/>
          <ac:inkMkLst>
            <pc:docMk/>
            <pc:sldMk cId="841331497" sldId="381"/>
            <ac:inkMk id="26" creationId="{B69BAE32-AA15-174A-63BC-965F8310BA0C}"/>
          </ac:inkMkLst>
        </pc:inkChg>
        <pc:inkChg chg="add del mod">
          <ac:chgData name="Tim Cook" userId="d1c7cfb340f2c7ab" providerId="LiveId" clId="{3A4F23E5-80CE-4A52-A7D4-066B81B85EE8}" dt="2023-02-09T23:46:48.466" v="156"/>
          <ac:inkMkLst>
            <pc:docMk/>
            <pc:sldMk cId="841331497" sldId="381"/>
            <ac:inkMk id="26" creationId="{F11824CF-2A7A-2F8E-341B-4434C2D1C5AE}"/>
          </ac:inkMkLst>
        </pc:inkChg>
        <pc:inkChg chg="add del mod">
          <ac:chgData name="Tim Cook" userId="d1c7cfb340f2c7ab" providerId="LiveId" clId="{3A4F23E5-80CE-4A52-A7D4-066B81B85EE8}" dt="2023-02-09T23:50:31.168" v="296"/>
          <ac:inkMkLst>
            <pc:docMk/>
            <pc:sldMk cId="841331497" sldId="381"/>
            <ac:inkMk id="27" creationId="{3DB029A8-078B-6CAD-7B84-B143F22BAB79}"/>
          </ac:inkMkLst>
        </pc:inkChg>
        <pc:inkChg chg="add del mod">
          <ac:chgData name="Tim Cook" userId="d1c7cfb340f2c7ab" providerId="LiveId" clId="{3A4F23E5-80CE-4A52-A7D4-066B81B85EE8}" dt="2023-02-09T23:46:48.991" v="162"/>
          <ac:inkMkLst>
            <pc:docMk/>
            <pc:sldMk cId="841331497" sldId="381"/>
            <ac:inkMk id="27" creationId="{DFAA0456-F5CE-78E6-9BE5-D177D5D0535E}"/>
          </ac:inkMkLst>
        </pc:inkChg>
        <pc:inkChg chg="add del mod">
          <ac:chgData name="Tim Cook" userId="d1c7cfb340f2c7ab" providerId="LiveId" clId="{3A4F23E5-80CE-4A52-A7D4-066B81B85EE8}" dt="2023-02-09T23:46:48.991" v="161"/>
          <ac:inkMkLst>
            <pc:docMk/>
            <pc:sldMk cId="841331497" sldId="381"/>
            <ac:inkMk id="28" creationId="{1E38A608-568E-F5C1-2E02-360B21C44508}"/>
          </ac:inkMkLst>
        </pc:inkChg>
        <pc:inkChg chg="add del mod">
          <ac:chgData name="Tim Cook" userId="d1c7cfb340f2c7ab" providerId="LiveId" clId="{3A4F23E5-80CE-4A52-A7D4-066B81B85EE8}" dt="2023-02-09T23:50:31.168" v="298"/>
          <ac:inkMkLst>
            <pc:docMk/>
            <pc:sldMk cId="841331497" sldId="381"/>
            <ac:inkMk id="29" creationId="{5BDF7CD8-8B13-6D8B-7D3F-1DA3BC548C13}"/>
          </ac:inkMkLst>
        </pc:inkChg>
        <pc:inkChg chg="add del mod">
          <ac:chgData name="Tim Cook" userId="d1c7cfb340f2c7ab" providerId="LiveId" clId="{3A4F23E5-80CE-4A52-A7D4-066B81B85EE8}" dt="2023-02-09T23:46:48.991" v="164"/>
          <ac:inkMkLst>
            <pc:docMk/>
            <pc:sldMk cId="841331497" sldId="381"/>
            <ac:inkMk id="29" creationId="{5E84779D-E940-0F83-F707-0517A203D84A}"/>
          </ac:inkMkLst>
        </pc:inkChg>
        <pc:inkChg chg="add del mod">
          <ac:chgData name="Tim Cook" userId="d1c7cfb340f2c7ab" providerId="LiveId" clId="{3A4F23E5-80CE-4A52-A7D4-066B81B85EE8}" dt="2023-02-09T23:46:48.991" v="159"/>
          <ac:inkMkLst>
            <pc:docMk/>
            <pc:sldMk cId="841331497" sldId="381"/>
            <ac:inkMk id="30" creationId="{CDDF08D3-ADB5-0302-2712-BE21D17BFA29}"/>
          </ac:inkMkLst>
        </pc:inkChg>
        <pc:inkChg chg="add del mod">
          <ac:chgData name="Tim Cook" userId="d1c7cfb340f2c7ab" providerId="LiveId" clId="{3A4F23E5-80CE-4A52-A7D4-066B81B85EE8}" dt="2023-02-09T23:46:48.999" v="168"/>
          <ac:inkMkLst>
            <pc:docMk/>
            <pc:sldMk cId="841331497" sldId="381"/>
            <ac:inkMk id="31" creationId="{2A24066F-CC98-0C97-4187-2504D720643A}"/>
          </ac:inkMkLst>
        </pc:inkChg>
        <pc:inkChg chg="add del mod">
          <ac:chgData name="Tim Cook" userId="d1c7cfb340f2c7ab" providerId="LiveId" clId="{3A4F23E5-80CE-4A52-A7D4-066B81B85EE8}" dt="2023-02-09T23:50:31.168" v="295"/>
          <ac:inkMkLst>
            <pc:docMk/>
            <pc:sldMk cId="841331497" sldId="381"/>
            <ac:inkMk id="31" creationId="{AAC5AE8A-453D-ECF5-A414-AA9D8F2C9AB5}"/>
          </ac:inkMkLst>
        </pc:inkChg>
        <pc:inkChg chg="add del mod">
          <ac:chgData name="Tim Cook" userId="d1c7cfb340f2c7ab" providerId="LiveId" clId="{3A4F23E5-80CE-4A52-A7D4-066B81B85EE8}" dt="2023-02-09T23:50:31.160" v="292"/>
          <ac:inkMkLst>
            <pc:docMk/>
            <pc:sldMk cId="841331497" sldId="381"/>
            <ac:inkMk id="32" creationId="{C031AE6D-D35B-3E2D-0310-F0DA89A5E889}"/>
          </ac:inkMkLst>
        </pc:inkChg>
        <pc:inkChg chg="add del mod">
          <ac:chgData name="Tim Cook" userId="d1c7cfb340f2c7ab" providerId="LiveId" clId="{3A4F23E5-80CE-4A52-A7D4-066B81B85EE8}" dt="2023-02-09T23:50:31.168" v="293"/>
          <ac:inkMkLst>
            <pc:docMk/>
            <pc:sldMk cId="841331497" sldId="381"/>
            <ac:inkMk id="33" creationId="{A0F4B71B-B4EB-D6F8-E8E2-9F6498415061}"/>
          </ac:inkMkLst>
        </pc:inkChg>
        <pc:inkChg chg="add del mod">
          <ac:chgData name="Tim Cook" userId="d1c7cfb340f2c7ab" providerId="LiveId" clId="{3A4F23E5-80CE-4A52-A7D4-066B81B85EE8}" dt="2023-02-09T23:45:07.717" v="40"/>
          <ac:inkMkLst>
            <pc:docMk/>
            <pc:sldMk cId="841331497" sldId="381"/>
            <ac:inkMk id="34" creationId="{3399092A-501F-BF3A-98A9-B0FD03F2BC35}"/>
          </ac:inkMkLst>
        </pc:inkChg>
        <pc:inkChg chg="add del">
          <ac:chgData name="Tim Cook" userId="d1c7cfb340f2c7ab" providerId="LiveId" clId="{3A4F23E5-80CE-4A52-A7D4-066B81B85EE8}" dt="2023-02-09T23:50:29.319" v="291"/>
          <ac:inkMkLst>
            <pc:docMk/>
            <pc:sldMk cId="841331497" sldId="381"/>
            <ac:inkMk id="35" creationId="{60AF312A-0CF0-B09D-439C-E9E2291699CD}"/>
          </ac:inkMkLst>
        </pc:inkChg>
        <pc:inkChg chg="add del mod">
          <ac:chgData name="Tim Cook" userId="d1c7cfb340f2c7ab" providerId="LiveId" clId="{3A4F23E5-80CE-4A52-A7D4-066B81B85EE8}" dt="2023-02-09T23:45:07.717" v="41"/>
          <ac:inkMkLst>
            <pc:docMk/>
            <pc:sldMk cId="841331497" sldId="381"/>
            <ac:inkMk id="35" creationId="{91C224CA-FE16-A650-F38A-CE3DEF9EE558}"/>
          </ac:inkMkLst>
        </pc:inkChg>
        <pc:inkChg chg="add del">
          <ac:chgData name="Tim Cook" userId="d1c7cfb340f2c7ab" providerId="LiveId" clId="{3A4F23E5-80CE-4A52-A7D4-066B81B85EE8}" dt="2023-02-09T23:50:29.319" v="290"/>
          <ac:inkMkLst>
            <pc:docMk/>
            <pc:sldMk cId="841331497" sldId="381"/>
            <ac:inkMk id="36" creationId="{DC273E9D-F4A0-FED2-D691-293E67E8560D}"/>
          </ac:inkMkLst>
        </pc:inkChg>
        <pc:inkChg chg="add del mod">
          <ac:chgData name="Tim Cook" userId="d1c7cfb340f2c7ab" providerId="LiveId" clId="{3A4F23E5-80CE-4A52-A7D4-066B81B85EE8}" dt="2023-02-09T23:45:43.566" v="78"/>
          <ac:inkMkLst>
            <pc:docMk/>
            <pc:sldMk cId="841331497" sldId="381"/>
            <ac:inkMk id="37" creationId="{21FB109A-8257-3C8D-FD2B-355520A19E35}"/>
          </ac:inkMkLst>
        </pc:inkChg>
        <pc:inkChg chg="add del mod">
          <ac:chgData name="Tim Cook" userId="d1c7cfb340f2c7ab" providerId="LiveId" clId="{3A4F23E5-80CE-4A52-A7D4-066B81B85EE8}" dt="2023-02-09T23:50:43.043" v="309"/>
          <ac:inkMkLst>
            <pc:docMk/>
            <pc:sldMk cId="841331497" sldId="381"/>
            <ac:inkMk id="37" creationId="{267DA22E-B495-EC85-1E47-B0A5959E6B54}"/>
          </ac:inkMkLst>
        </pc:inkChg>
        <pc:inkChg chg="add del mod">
          <ac:chgData name="Tim Cook" userId="d1c7cfb340f2c7ab" providerId="LiveId" clId="{3A4F23E5-80CE-4A52-A7D4-066B81B85EE8}" dt="2023-02-09T23:50:35.448" v="303"/>
          <ac:inkMkLst>
            <pc:docMk/>
            <pc:sldMk cId="841331497" sldId="381"/>
            <ac:inkMk id="38" creationId="{45A51E1A-AB5A-EF70-865E-8BE40BFE3F68}"/>
          </ac:inkMkLst>
        </pc:inkChg>
        <pc:inkChg chg="add del mod">
          <ac:chgData name="Tim Cook" userId="d1c7cfb340f2c7ab" providerId="LiveId" clId="{3A4F23E5-80CE-4A52-A7D4-066B81B85EE8}" dt="2023-02-09T23:45:43.566" v="79"/>
          <ac:inkMkLst>
            <pc:docMk/>
            <pc:sldMk cId="841331497" sldId="381"/>
            <ac:inkMk id="38" creationId="{946D1400-8134-0AA3-9996-C168C6988A43}"/>
          </ac:inkMkLst>
        </pc:inkChg>
        <pc:inkChg chg="add del mod">
          <ac:chgData name="Tim Cook" userId="d1c7cfb340f2c7ab" providerId="LiveId" clId="{3A4F23E5-80CE-4A52-A7D4-066B81B85EE8}" dt="2023-02-09T23:45:16.205" v="48"/>
          <ac:inkMkLst>
            <pc:docMk/>
            <pc:sldMk cId="841331497" sldId="381"/>
            <ac:inkMk id="40" creationId="{2782876E-978D-3C7A-3D75-AA043239AB53}"/>
          </ac:inkMkLst>
        </pc:inkChg>
        <pc:inkChg chg="add del">
          <ac:chgData name="Tim Cook" userId="d1c7cfb340f2c7ab" providerId="LiveId" clId="{3A4F23E5-80CE-4A52-A7D4-066B81B85EE8}" dt="2023-02-09T23:50:38.165" v="305"/>
          <ac:inkMkLst>
            <pc:docMk/>
            <pc:sldMk cId="841331497" sldId="381"/>
            <ac:inkMk id="40" creationId="{E7DC5B29-CA4A-1CF5-81BD-7B77510F2701}"/>
          </ac:inkMkLst>
        </pc:inkChg>
        <pc:inkChg chg="add del mod">
          <ac:chgData name="Tim Cook" userId="d1c7cfb340f2c7ab" providerId="LiveId" clId="{3A4F23E5-80CE-4A52-A7D4-066B81B85EE8}" dt="2023-02-09T23:45:16.205" v="46"/>
          <ac:inkMkLst>
            <pc:docMk/>
            <pc:sldMk cId="841331497" sldId="381"/>
            <ac:inkMk id="41" creationId="{3A56C71F-CAA0-257F-3575-2653F38D120F}"/>
          </ac:inkMkLst>
        </pc:inkChg>
        <pc:inkChg chg="add del">
          <ac:chgData name="Tim Cook" userId="d1c7cfb340f2c7ab" providerId="LiveId" clId="{3A4F23E5-80CE-4A52-A7D4-066B81B85EE8}" dt="2023-02-09T23:50:43.043" v="311"/>
          <ac:inkMkLst>
            <pc:docMk/>
            <pc:sldMk cId="841331497" sldId="381"/>
            <ac:inkMk id="41" creationId="{4963B250-5699-4EF2-2342-E7B64A771195}"/>
          </ac:inkMkLst>
        </pc:inkChg>
        <pc:inkChg chg="add del">
          <ac:chgData name="Tim Cook" userId="d1c7cfb340f2c7ab" providerId="LiveId" clId="{3A4F23E5-80CE-4A52-A7D4-066B81B85EE8}" dt="2023-02-09T23:50:43.043" v="310"/>
          <ac:inkMkLst>
            <pc:docMk/>
            <pc:sldMk cId="841331497" sldId="381"/>
            <ac:inkMk id="42" creationId="{3BDBA7D0-1322-CED7-3FE5-7CDFB4B7B08C}"/>
          </ac:inkMkLst>
        </pc:inkChg>
        <pc:inkChg chg="add del mod">
          <ac:chgData name="Tim Cook" userId="d1c7cfb340f2c7ab" providerId="LiveId" clId="{3A4F23E5-80CE-4A52-A7D4-066B81B85EE8}" dt="2023-02-09T23:45:16.205" v="47"/>
          <ac:inkMkLst>
            <pc:docMk/>
            <pc:sldMk cId="841331497" sldId="381"/>
            <ac:inkMk id="42" creationId="{D41AD184-2B64-C994-09DA-0D4B8ADEC1CB}"/>
          </ac:inkMkLst>
        </pc:inkChg>
        <pc:inkChg chg="add del">
          <ac:chgData name="Tim Cook" userId="d1c7cfb340f2c7ab" providerId="LiveId" clId="{3A4F23E5-80CE-4A52-A7D4-066B81B85EE8}" dt="2023-02-09T23:50:43.043" v="312"/>
          <ac:inkMkLst>
            <pc:docMk/>
            <pc:sldMk cId="841331497" sldId="381"/>
            <ac:inkMk id="43" creationId="{20BE28FD-B3A1-7693-FEDA-C661F1F0FBE5}"/>
          </ac:inkMkLst>
        </pc:inkChg>
        <pc:inkChg chg="add del mod">
          <ac:chgData name="Tim Cook" userId="d1c7cfb340f2c7ab" providerId="LiveId" clId="{3A4F23E5-80CE-4A52-A7D4-066B81B85EE8}" dt="2023-02-09T23:46:48.999" v="170"/>
          <ac:inkMkLst>
            <pc:docMk/>
            <pc:sldMk cId="841331497" sldId="381"/>
            <ac:inkMk id="44" creationId="{3A903B44-8DBE-05E4-D0FE-E9715B524859}"/>
          </ac:inkMkLst>
        </pc:inkChg>
        <pc:inkChg chg="add del">
          <ac:chgData name="Tim Cook" userId="d1c7cfb340f2c7ab" providerId="LiveId" clId="{3A4F23E5-80CE-4A52-A7D4-066B81B85EE8}" dt="2023-02-09T23:50:47.244" v="314"/>
          <ac:inkMkLst>
            <pc:docMk/>
            <pc:sldMk cId="841331497" sldId="381"/>
            <ac:inkMk id="44" creationId="{97B3D747-2021-9B18-E911-65896B8850D1}"/>
          </ac:inkMkLst>
        </pc:inkChg>
        <pc:inkChg chg="add del">
          <ac:chgData name="Tim Cook" userId="d1c7cfb340f2c7ab" providerId="LiveId" clId="{3A4F23E5-80CE-4A52-A7D4-066B81B85EE8}" dt="2023-02-09T23:50:54.522" v="324"/>
          <ac:inkMkLst>
            <pc:docMk/>
            <pc:sldMk cId="841331497" sldId="381"/>
            <ac:inkMk id="45" creationId="{5F16AC77-ECA1-623B-9BD2-C343A63FFABD}"/>
          </ac:inkMkLst>
        </pc:inkChg>
        <pc:inkChg chg="add del mod">
          <ac:chgData name="Tim Cook" userId="d1c7cfb340f2c7ab" providerId="LiveId" clId="{3A4F23E5-80CE-4A52-A7D4-066B81B85EE8}" dt="2023-02-09T23:46:48.991" v="163"/>
          <ac:inkMkLst>
            <pc:docMk/>
            <pc:sldMk cId="841331497" sldId="381"/>
            <ac:inkMk id="45" creationId="{7C885B8F-87C3-9BF6-6C23-0D0D11340393}"/>
          </ac:inkMkLst>
        </pc:inkChg>
        <pc:inkChg chg="add del mod">
          <ac:chgData name="Tim Cook" userId="d1c7cfb340f2c7ab" providerId="LiveId" clId="{3A4F23E5-80CE-4A52-A7D4-066B81B85EE8}" dt="2023-02-09T23:46:50.584" v="176"/>
          <ac:inkMkLst>
            <pc:docMk/>
            <pc:sldMk cId="841331497" sldId="381"/>
            <ac:inkMk id="46" creationId="{11E3299E-F936-8D24-76D8-5A98494F9434}"/>
          </ac:inkMkLst>
        </pc:inkChg>
        <pc:inkChg chg="add del">
          <ac:chgData name="Tim Cook" userId="d1c7cfb340f2c7ab" providerId="LiveId" clId="{3A4F23E5-80CE-4A52-A7D4-066B81B85EE8}" dt="2023-02-09T23:50:51.881" v="319"/>
          <ac:inkMkLst>
            <pc:docMk/>
            <pc:sldMk cId="841331497" sldId="381"/>
            <ac:inkMk id="46" creationId="{A20B2721-8922-53B8-50A1-FA53332B3401}"/>
          </ac:inkMkLst>
        </pc:inkChg>
        <pc:inkChg chg="add del">
          <ac:chgData name="Tim Cook" userId="d1c7cfb340f2c7ab" providerId="LiveId" clId="{3A4F23E5-80CE-4A52-A7D4-066B81B85EE8}" dt="2023-02-09T23:50:51.881" v="321"/>
          <ac:inkMkLst>
            <pc:docMk/>
            <pc:sldMk cId="841331497" sldId="381"/>
            <ac:inkMk id="47" creationId="{BF6FAAAC-B8FB-5427-AFCE-4F57A1543255}"/>
          </ac:inkMkLst>
        </pc:inkChg>
        <pc:inkChg chg="add del">
          <ac:chgData name="Tim Cook" userId="d1c7cfb340f2c7ab" providerId="LiveId" clId="{3A4F23E5-80CE-4A52-A7D4-066B81B85EE8}" dt="2023-02-09T23:50:51.881" v="320"/>
          <ac:inkMkLst>
            <pc:docMk/>
            <pc:sldMk cId="841331497" sldId="381"/>
            <ac:inkMk id="48" creationId="{9C926657-AD77-8706-6356-ACA32C453E0E}"/>
          </ac:inkMkLst>
        </pc:inkChg>
        <pc:inkChg chg="add del mod">
          <ac:chgData name="Tim Cook" userId="d1c7cfb340f2c7ab" providerId="LiveId" clId="{3A4F23E5-80CE-4A52-A7D4-066B81B85EE8}" dt="2023-02-09T23:45:22.518" v="57"/>
          <ac:inkMkLst>
            <pc:docMk/>
            <pc:sldMk cId="841331497" sldId="381"/>
            <ac:inkMk id="48" creationId="{EE15D4D6-CCA8-6C00-3A90-0FA45591B97B}"/>
          </ac:inkMkLst>
        </pc:inkChg>
        <pc:inkChg chg="add del mod">
          <ac:chgData name="Tim Cook" userId="d1c7cfb340f2c7ab" providerId="LiveId" clId="{3A4F23E5-80CE-4A52-A7D4-066B81B85EE8}" dt="2023-02-09T23:45:22.518" v="59"/>
          <ac:inkMkLst>
            <pc:docMk/>
            <pc:sldMk cId="841331497" sldId="381"/>
            <ac:inkMk id="49" creationId="{5B4422F9-8C21-2BC3-7369-30FE94CF5931}"/>
          </ac:inkMkLst>
        </pc:inkChg>
        <pc:inkChg chg="add del">
          <ac:chgData name="Tim Cook" userId="d1c7cfb340f2c7ab" providerId="LiveId" clId="{3A4F23E5-80CE-4A52-A7D4-066B81B85EE8}" dt="2023-02-09T23:50:54.522" v="323"/>
          <ac:inkMkLst>
            <pc:docMk/>
            <pc:sldMk cId="841331497" sldId="381"/>
            <ac:inkMk id="49" creationId="{76A65D26-07A3-B165-D1AF-27516A9CC223}"/>
          </ac:inkMkLst>
        </pc:inkChg>
        <pc:inkChg chg="add del">
          <ac:chgData name="Tim Cook" userId="d1c7cfb340f2c7ab" providerId="LiveId" clId="{3A4F23E5-80CE-4A52-A7D4-066B81B85EE8}" dt="2023-02-09T23:50:57.663" v="326"/>
          <ac:inkMkLst>
            <pc:docMk/>
            <pc:sldMk cId="841331497" sldId="381"/>
            <ac:inkMk id="50" creationId="{5A94B780-E07D-2FA0-AAF9-EC6F22E6D6C4}"/>
          </ac:inkMkLst>
        </pc:inkChg>
        <pc:inkChg chg="add del mod">
          <ac:chgData name="Tim Cook" userId="d1c7cfb340f2c7ab" providerId="LiveId" clId="{3A4F23E5-80CE-4A52-A7D4-066B81B85EE8}" dt="2023-02-09T23:45:22.518" v="58"/>
          <ac:inkMkLst>
            <pc:docMk/>
            <pc:sldMk cId="841331497" sldId="381"/>
            <ac:inkMk id="50" creationId="{A3194A6B-C626-FAA8-F63A-4AFD76E4E618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2" creationId="{8A49C62D-DDD6-5C11-388D-53432E48256D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3" creationId="{80E2067E-CC54-0CBD-DDA7-8BC986F7CDE9}"/>
          </ac:inkMkLst>
        </pc:inkChg>
        <pc:inkChg chg="add del mod">
          <ac:chgData name="Tim Cook" userId="d1c7cfb340f2c7ab" providerId="LiveId" clId="{3A4F23E5-80CE-4A52-A7D4-066B81B85EE8}" dt="2023-02-09T23:45:28.850" v="70"/>
          <ac:inkMkLst>
            <pc:docMk/>
            <pc:sldMk cId="841331497" sldId="381"/>
            <ac:inkMk id="54" creationId="{1CAC7B03-8B26-2D0F-C098-3DD8520722E7}"/>
          </ac:inkMkLst>
        </pc:inkChg>
        <pc:inkChg chg="add del">
          <ac:chgData name="Tim Cook" userId="d1c7cfb340f2c7ab" providerId="LiveId" clId="{3A4F23E5-80CE-4A52-A7D4-066B81B85EE8}" dt="2023-02-09T23:50:59.939" v="328"/>
          <ac:inkMkLst>
            <pc:docMk/>
            <pc:sldMk cId="841331497" sldId="381"/>
            <ac:inkMk id="54" creationId="{A2AEB0CF-D9A6-64B7-7A7A-7B7EF7273C44}"/>
          </ac:inkMkLst>
        </pc:inkChg>
        <pc:inkChg chg="add del mod">
          <ac:chgData name="Tim Cook" userId="d1c7cfb340f2c7ab" providerId="LiveId" clId="{3A4F23E5-80CE-4A52-A7D4-066B81B85EE8}" dt="2023-02-09T23:45:28.850" v="71"/>
          <ac:inkMkLst>
            <pc:docMk/>
            <pc:sldMk cId="841331497" sldId="381"/>
            <ac:inkMk id="55" creationId="{07B5A1BD-9ABF-586F-DFFB-FE95E9FE318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5" creationId="{4364199A-F9A1-467A-6CE2-D04CD940968F}"/>
          </ac:inkMkLst>
        </pc:inkChg>
        <pc:inkChg chg="add del mod">
          <ac:chgData name="Tim Cook" userId="d1c7cfb340f2c7ab" providerId="LiveId" clId="{3A4F23E5-80CE-4A52-A7D4-066B81B85EE8}" dt="2023-02-09T23:47:36.677" v="216"/>
          <ac:inkMkLst>
            <pc:docMk/>
            <pc:sldMk cId="841331497" sldId="381"/>
            <ac:inkMk id="56" creationId="{3980AC7F-6DF4-64A3-9E56-04BD4A1556A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6" creationId="{A703601D-FB0C-5A1A-8D93-517A8C31EB7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7" creationId="{707C5EF0-183A-AD52-67EE-DD46115F34E8}"/>
          </ac:inkMkLst>
        </pc:inkChg>
        <pc:inkChg chg="add del mod">
          <ac:chgData name="Tim Cook" userId="d1c7cfb340f2c7ab" providerId="LiveId" clId="{3A4F23E5-80CE-4A52-A7D4-066B81B85EE8}" dt="2023-02-09T23:47:39.890" v="222"/>
          <ac:inkMkLst>
            <pc:docMk/>
            <pc:sldMk cId="841331497" sldId="381"/>
            <ac:inkMk id="57" creationId="{BE8F4D0A-40C7-097B-942C-0AB21E30CD41}"/>
          </ac:inkMkLst>
        </pc:inkChg>
        <pc:inkChg chg="add del">
          <ac:chgData name="Tim Cook" userId="d1c7cfb340f2c7ab" providerId="LiveId" clId="{3A4F23E5-80CE-4A52-A7D4-066B81B85EE8}" dt="2023-02-09T23:51:05.287" v="334"/>
          <ac:inkMkLst>
            <pc:docMk/>
            <pc:sldMk cId="841331497" sldId="381"/>
            <ac:inkMk id="58" creationId="{4ABAC5EF-1355-CCD7-DC43-1435777A2A29}"/>
          </ac:inkMkLst>
        </pc:inkChg>
        <pc:inkChg chg="add del mod">
          <ac:chgData name="Tim Cook" userId="d1c7cfb340f2c7ab" providerId="LiveId" clId="{3A4F23E5-80CE-4A52-A7D4-066B81B85EE8}" dt="2023-02-09T23:47:39.890" v="223"/>
          <ac:inkMkLst>
            <pc:docMk/>
            <pc:sldMk cId="841331497" sldId="381"/>
            <ac:inkMk id="58" creationId="{FDB5A974-9979-6A1B-F87E-C89B7DBB8260}"/>
          </ac:inkMkLst>
        </pc:inkChg>
        <pc:inkChg chg="add del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9" creationId="{E75AEFBD-C30F-D003-A665-A32239C2127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0" creationId="{2607D492-72E5-124E-162A-2E1AB34780EF}"/>
          </ac:inkMkLst>
        </pc:inkChg>
        <pc:inkChg chg="add del mod">
          <ac:chgData name="Tim Cook" userId="d1c7cfb340f2c7ab" providerId="LiveId" clId="{3A4F23E5-80CE-4A52-A7D4-066B81B85EE8}" dt="2023-02-09T23:47:39.890" v="221"/>
          <ac:inkMkLst>
            <pc:docMk/>
            <pc:sldMk cId="841331497" sldId="381"/>
            <ac:inkMk id="60" creationId="{FB2031E1-0F37-2350-AB65-A2FE70BCB835}"/>
          </ac:inkMkLst>
        </pc:inkChg>
        <pc:inkChg chg="add del mod">
          <ac:chgData name="Tim Cook" userId="d1c7cfb340f2c7ab" providerId="LiveId" clId="{3A4F23E5-80CE-4A52-A7D4-066B81B85EE8}" dt="2023-02-09T23:47:35.183" v="214"/>
          <ac:inkMkLst>
            <pc:docMk/>
            <pc:sldMk cId="841331497" sldId="381"/>
            <ac:inkMk id="62" creationId="{0605DBF3-EAAC-D14F-E91A-E313D57A287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2" creationId="{68AF4E2B-F515-D28A-568A-B84D10E7FF1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3" creationId="{0C9FB242-8ADF-0B2C-3D93-0315EB318C8C}"/>
          </ac:inkMkLst>
        </pc:inkChg>
        <pc:inkChg chg="add del mod">
          <ac:chgData name="Tim Cook" userId="d1c7cfb340f2c7ab" providerId="LiveId" clId="{3A4F23E5-80CE-4A52-A7D4-066B81B85EE8}" dt="2023-02-09T23:47:35.183" v="215"/>
          <ac:inkMkLst>
            <pc:docMk/>
            <pc:sldMk cId="841331497" sldId="381"/>
            <ac:inkMk id="63" creationId="{8EE59061-1000-FD75-296E-167B4D90776E}"/>
          </ac:inkMkLst>
        </pc:inkChg>
        <pc:inkChg chg="add del mod">
          <ac:chgData name="Tim Cook" userId="d1c7cfb340f2c7ab" providerId="LiveId" clId="{3A4F23E5-80CE-4A52-A7D4-066B81B85EE8}" dt="2023-02-09T23:47:36.677" v="217"/>
          <ac:inkMkLst>
            <pc:docMk/>
            <pc:sldMk cId="841331497" sldId="381"/>
            <ac:inkMk id="64" creationId="{1F2B28DC-10E4-FBDF-B028-5885EA980FB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5" creationId="{43C62D88-F844-3666-6B8F-59E80EAE98EA}"/>
          </ac:inkMkLst>
        </pc:inkChg>
        <pc:inkChg chg="add del">
          <ac:chgData name="Tim Cook" userId="d1c7cfb340f2c7ab" providerId="LiveId" clId="{3A4F23E5-80CE-4A52-A7D4-066B81B85EE8}" dt="2023-02-09T23:45:43.566" v="77"/>
          <ac:inkMkLst>
            <pc:docMk/>
            <pc:sldMk cId="841331497" sldId="381"/>
            <ac:inkMk id="66" creationId="{5DBB99D2-C90A-6F6B-AD42-69700652A755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6" creationId="{8A6B3ADB-779F-3732-9697-67D2893AD28B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7" creationId="{7CC248EB-D876-EB2A-636B-7983416AB98B}"/>
          </ac:inkMkLst>
        </pc:inkChg>
        <pc:inkChg chg="add del mod">
          <ac:chgData name="Tim Cook" userId="d1c7cfb340f2c7ab" providerId="LiveId" clId="{3A4F23E5-80CE-4A52-A7D4-066B81B85EE8}" dt="2023-02-09T23:46:51.146" v="177"/>
          <ac:inkMkLst>
            <pc:docMk/>
            <pc:sldMk cId="841331497" sldId="381"/>
            <ac:inkMk id="67" creationId="{9D7DE293-E452-B996-CFA5-C5B86FE1C950}"/>
          </ac:inkMkLst>
        </pc:inkChg>
        <pc:inkChg chg="add del">
          <ac:chgData name="Tim Cook" userId="d1c7cfb340f2c7ab" providerId="LiveId" clId="{3A4F23E5-80CE-4A52-A7D4-066B81B85EE8}" dt="2023-02-09T23:45:47.235" v="82"/>
          <ac:inkMkLst>
            <pc:docMk/>
            <pc:sldMk cId="841331497" sldId="381"/>
            <ac:inkMk id="68" creationId="{3FB3E405-88E0-CEE9-7BE1-D5B9DD36744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8" creationId="{79D7EEBA-0F90-D1BD-2812-905CB44496DA}"/>
          </ac:inkMkLst>
        </pc:inkChg>
        <pc:inkChg chg="add del mod">
          <ac:chgData name="Tim Cook" userId="d1c7cfb340f2c7ab" providerId="LiveId" clId="{3A4F23E5-80CE-4A52-A7D4-066B81B85EE8}" dt="2023-02-09T23:46:50.584" v="175"/>
          <ac:inkMkLst>
            <pc:docMk/>
            <pc:sldMk cId="841331497" sldId="381"/>
            <ac:inkMk id="70" creationId="{3B97D387-E593-7F76-D6DB-A89FBB1DF7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0" creationId="{A87CB514-F6DD-C267-65EF-C5A71A15FFBF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1" creationId="{7DCCAB63-851E-52B5-C5ED-98BB49F3D12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2" creationId="{4643B7DF-5713-0D7B-64E7-C8BFB2095A3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3" creationId="{F5417F6A-F34E-DFCD-2F1D-441417DED31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4" creationId="{A73E77A7-E4B9-826D-9407-2EFDAD1E4803}"/>
          </ac:inkMkLst>
        </pc:inkChg>
        <pc:inkChg chg="add del mod">
          <ac:chgData name="Tim Cook" userId="d1c7cfb340f2c7ab" providerId="LiveId" clId="{3A4F23E5-80CE-4A52-A7D4-066B81B85EE8}" dt="2023-02-09T23:46:03.683" v="93"/>
          <ac:inkMkLst>
            <pc:docMk/>
            <pc:sldMk cId="841331497" sldId="381"/>
            <ac:inkMk id="75" creationId="{974EB0B6-F353-45EA-F37D-8B113503216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6" creationId="{191209D2-08BA-9ECD-917E-A2A2A38F0DBE}"/>
          </ac:inkMkLst>
        </pc:inkChg>
        <pc:inkChg chg="add del mod">
          <ac:chgData name="Tim Cook" userId="d1c7cfb340f2c7ab" providerId="LiveId" clId="{3A4F23E5-80CE-4A52-A7D4-066B81B85EE8}" dt="2023-02-09T23:46:03.683" v="92"/>
          <ac:inkMkLst>
            <pc:docMk/>
            <pc:sldMk cId="841331497" sldId="381"/>
            <ac:inkMk id="76" creationId="{BB10AD4A-CC87-3231-D556-1FF094CEA32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7" creationId="{60969A8A-CEA0-C1DA-0CDD-2ADBF3545B74}"/>
          </ac:inkMkLst>
        </pc:inkChg>
        <pc:inkChg chg="add del mod">
          <ac:chgData name="Tim Cook" userId="d1c7cfb340f2c7ab" providerId="LiveId" clId="{3A4F23E5-80CE-4A52-A7D4-066B81B85EE8}" dt="2023-02-09T23:46:29.313" v="146"/>
          <ac:inkMkLst>
            <pc:docMk/>
            <pc:sldMk cId="841331497" sldId="381"/>
            <ac:inkMk id="78" creationId="{9DC8F76A-06F7-45E1-B738-7341BA983CB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9" creationId="{91E9D93C-C9AB-3F61-2EC5-804315B4C6C2}"/>
          </ac:inkMkLst>
        </pc:inkChg>
        <pc:inkChg chg="add del mod">
          <ac:chgData name="Tim Cook" userId="d1c7cfb340f2c7ab" providerId="LiveId" clId="{3A4F23E5-80CE-4A52-A7D4-066B81B85EE8}" dt="2023-02-09T23:46:29.313" v="145"/>
          <ac:inkMkLst>
            <pc:docMk/>
            <pc:sldMk cId="841331497" sldId="381"/>
            <ac:inkMk id="79" creationId="{E96593DB-A486-8A2C-BCB8-7E286FB80C3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0" creationId="{C27B16CD-EC36-C2AA-5DEB-F68D1BCE1BED}"/>
          </ac:inkMkLst>
        </pc:inkChg>
        <pc:inkChg chg="add del mod">
          <ac:chgData name="Tim Cook" userId="d1c7cfb340f2c7ab" providerId="LiveId" clId="{3A4F23E5-80CE-4A52-A7D4-066B81B85EE8}" dt="2023-02-09T23:46:29.313" v="149"/>
          <ac:inkMkLst>
            <pc:docMk/>
            <pc:sldMk cId="841331497" sldId="381"/>
            <ac:inkMk id="80" creationId="{C3EAA1F6-9945-D30E-C9E1-F75D9759D05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1" creationId="{4C87210B-8F31-4953-2F30-A4736895FF0F}"/>
          </ac:inkMkLst>
        </pc:inkChg>
        <pc:inkChg chg="add del mod">
          <ac:chgData name="Tim Cook" userId="d1c7cfb340f2c7ab" providerId="LiveId" clId="{3A4F23E5-80CE-4A52-A7D4-066B81B85EE8}" dt="2023-02-09T23:46:29.313" v="150"/>
          <ac:inkMkLst>
            <pc:docMk/>
            <pc:sldMk cId="841331497" sldId="381"/>
            <ac:inkMk id="81" creationId="{F4E678BD-9E56-C036-EADC-961269685AE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2" creationId="{B1FD2FDD-DAEC-F84C-3BB0-2A5E821B2A92}"/>
          </ac:inkMkLst>
        </pc:inkChg>
        <pc:inkChg chg="add del mod">
          <ac:chgData name="Tim Cook" userId="d1c7cfb340f2c7ab" providerId="LiveId" clId="{3A4F23E5-80CE-4A52-A7D4-066B81B85EE8}" dt="2023-02-09T23:46:29.313" v="148"/>
          <ac:inkMkLst>
            <pc:docMk/>
            <pc:sldMk cId="841331497" sldId="381"/>
            <ac:inkMk id="82" creationId="{C270AAC9-7F90-3DA6-F318-982223432F7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3" creationId="{9070F64C-3081-62C4-EC45-0AC218FFCB1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4" creationId="{1F1429EE-B515-C666-18CF-ED66CDC6D7F8}"/>
          </ac:inkMkLst>
        </pc:inkChg>
        <pc:inkChg chg="add del">
          <ac:chgData name="Tim Cook" userId="d1c7cfb340f2c7ab" providerId="LiveId" clId="{3A4F23E5-80CE-4A52-A7D4-066B81B85EE8}" dt="2023-02-09T23:46:29.313" v="147"/>
          <ac:inkMkLst>
            <pc:docMk/>
            <pc:sldMk cId="841331497" sldId="381"/>
            <ac:inkMk id="84" creationId="{3C6EE959-270C-FB6E-6E0E-4B54DD8C76D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5" creationId="{4A9E68F8-43E9-DA1C-B545-4AF626F25117}"/>
          </ac:inkMkLst>
        </pc:inkChg>
        <pc:inkChg chg="add del mod">
          <ac:chgData name="Tim Cook" userId="d1c7cfb340f2c7ab" providerId="LiveId" clId="{3A4F23E5-80CE-4A52-A7D4-066B81B85EE8}" dt="2023-02-09T23:46:29.313" v="151"/>
          <ac:inkMkLst>
            <pc:docMk/>
            <pc:sldMk cId="841331497" sldId="381"/>
            <ac:inkMk id="85" creationId="{893F29D8-053D-086F-38AA-C4011EA99301}"/>
          </ac:inkMkLst>
        </pc:inkChg>
        <pc:inkChg chg="add del mod">
          <ac:chgData name="Tim Cook" userId="d1c7cfb340f2c7ab" providerId="LiveId" clId="{3A4F23E5-80CE-4A52-A7D4-066B81B85EE8}" dt="2023-02-09T23:46:29.313" v="144"/>
          <ac:inkMkLst>
            <pc:docMk/>
            <pc:sldMk cId="841331497" sldId="381"/>
            <ac:inkMk id="86" creationId="{841477C6-5C54-8F4A-3AE9-98EF4B0D322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6" creationId="{8EC96D25-9749-71F8-2D71-A77D9EA213CB}"/>
          </ac:inkMkLst>
        </pc:inkChg>
        <pc:inkChg chg="add del">
          <ac:chgData name="Tim Cook" userId="d1c7cfb340f2c7ab" providerId="LiveId" clId="{3A4F23E5-80CE-4A52-A7D4-066B81B85EE8}" dt="2023-02-09T23:51:29.343" v="363"/>
          <ac:inkMkLst>
            <pc:docMk/>
            <pc:sldMk cId="841331497" sldId="381"/>
            <ac:inkMk id="87" creationId="{DD78C640-9AF7-BCD8-CEF6-A46ECDE98531}"/>
          </ac:inkMkLst>
        </pc:inkChg>
        <pc:inkChg chg="add del mod">
          <ac:chgData name="Tim Cook" userId="d1c7cfb340f2c7ab" providerId="LiveId" clId="{3A4F23E5-80CE-4A52-A7D4-066B81B85EE8}" dt="2023-02-09T23:46:24.535" v="138"/>
          <ac:inkMkLst>
            <pc:docMk/>
            <pc:sldMk cId="841331497" sldId="381"/>
            <ac:inkMk id="88" creationId="{A0700F1D-6330-F3A9-0B51-65FB1BA11CB3}"/>
          </ac:inkMkLst>
        </pc:inkChg>
        <pc:inkChg chg="add del mod">
          <ac:chgData name="Tim Cook" userId="d1c7cfb340f2c7ab" providerId="LiveId" clId="{3A4F23E5-80CE-4A52-A7D4-066B81B85EE8}" dt="2023-02-09T23:46:24.527" v="135"/>
          <ac:inkMkLst>
            <pc:docMk/>
            <pc:sldMk cId="841331497" sldId="381"/>
            <ac:inkMk id="89" creationId="{57DBBF0F-E667-07F1-78E0-047DFC75C02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9" creationId="{BF886418-599C-3271-75B3-D25088BF4369}"/>
          </ac:inkMkLst>
        </pc:inkChg>
        <pc:inkChg chg="add del">
          <ac:chgData name="Tim Cook" userId="d1c7cfb340f2c7ab" providerId="LiveId" clId="{3A4F23E5-80CE-4A52-A7D4-066B81B85EE8}" dt="2023-02-09T23:46:18.559" v="114"/>
          <ac:inkMkLst>
            <pc:docMk/>
            <pc:sldMk cId="841331497" sldId="381"/>
            <ac:inkMk id="90" creationId="{C70EC6AB-081E-D3D8-D6D8-8F608F2441F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0" creationId="{E5CF2857-CCBF-4701-19B3-B0CCF207803A}"/>
          </ac:inkMkLst>
        </pc:inkChg>
        <pc:inkChg chg="add del mod">
          <ac:chgData name="Tim Cook" userId="d1c7cfb340f2c7ab" providerId="LiveId" clId="{3A4F23E5-80CE-4A52-A7D4-066B81B85EE8}" dt="2023-02-09T23:46:24.527" v="131"/>
          <ac:inkMkLst>
            <pc:docMk/>
            <pc:sldMk cId="841331497" sldId="381"/>
            <ac:inkMk id="91" creationId="{F1BED76D-A1B2-434F-8D0A-C42D18F0BB8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2" creationId="{E98BC610-A255-D80A-B9A5-B17EAD38F65D}"/>
          </ac:inkMkLst>
        </pc:inkChg>
        <pc:inkChg chg="add del">
          <ac:chgData name="Tim Cook" userId="d1c7cfb340f2c7ab" providerId="LiveId" clId="{3A4F23E5-80CE-4A52-A7D4-066B81B85EE8}" dt="2023-02-09T23:46:18.559" v="118"/>
          <ac:inkMkLst>
            <pc:docMk/>
            <pc:sldMk cId="841331497" sldId="381"/>
            <ac:inkMk id="92" creationId="{F904C554-0528-54CF-6E33-C3B21FCAA4A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3" creationId="{0F3FCE61-92E7-1282-55D0-A1DF5BAE361C}"/>
          </ac:inkMkLst>
        </pc:inkChg>
        <pc:inkChg chg="add del">
          <ac:chgData name="Tim Cook" userId="d1c7cfb340f2c7ab" providerId="LiveId" clId="{3A4F23E5-80CE-4A52-A7D4-066B81B85EE8}" dt="2023-02-09T23:46:18.559" v="115"/>
          <ac:inkMkLst>
            <pc:docMk/>
            <pc:sldMk cId="841331497" sldId="381"/>
            <ac:inkMk id="93" creationId="{692BA477-3DF9-649A-6FB0-624FE979B206}"/>
          </ac:inkMkLst>
        </pc:inkChg>
        <pc:inkChg chg="add del">
          <ac:chgData name="Tim Cook" userId="d1c7cfb340f2c7ab" providerId="LiveId" clId="{3A4F23E5-80CE-4A52-A7D4-066B81B85EE8}" dt="2023-02-09T23:46:18.559" v="113"/>
          <ac:inkMkLst>
            <pc:docMk/>
            <pc:sldMk cId="841331497" sldId="381"/>
            <ac:inkMk id="94" creationId="{025B6A3F-1EF0-4D15-E0E7-E04DDE894F24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4" creationId="{0B0B52C2-CB3C-2D7F-D9AC-840B0D781717}"/>
          </ac:inkMkLst>
        </pc:inkChg>
        <pc:inkChg chg="add del">
          <ac:chgData name="Tim Cook" userId="d1c7cfb340f2c7ab" providerId="LiveId" clId="{3A4F23E5-80CE-4A52-A7D4-066B81B85EE8}" dt="2023-02-09T23:46:18.559" v="116"/>
          <ac:inkMkLst>
            <pc:docMk/>
            <pc:sldMk cId="841331497" sldId="381"/>
            <ac:inkMk id="95" creationId="{40E9E86D-98AF-ABC9-DE27-C1E2DE5D8D5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5" creationId="{DDE72E5A-4FDD-8397-E84C-DAB8646C0A0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6" creationId="{0E2AD5F5-E385-E5B6-58A7-D2BF82DB54F4}"/>
          </ac:inkMkLst>
        </pc:inkChg>
        <pc:inkChg chg="add del">
          <ac:chgData name="Tim Cook" userId="d1c7cfb340f2c7ab" providerId="LiveId" clId="{3A4F23E5-80CE-4A52-A7D4-066B81B85EE8}" dt="2023-02-09T23:46:18.559" v="117"/>
          <ac:inkMkLst>
            <pc:docMk/>
            <pc:sldMk cId="841331497" sldId="381"/>
            <ac:inkMk id="96" creationId="{D5BA65F3-2FE1-45F2-2737-CE1919E873D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7" creationId="{6C815394-1132-3574-805D-1008705FAC8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8" creationId="{6EB4877C-6035-174E-D93A-0F6C6E3BE680}"/>
          </ac:inkMkLst>
        </pc:inkChg>
        <pc:inkChg chg="add del mod">
          <ac:chgData name="Tim Cook" userId="d1c7cfb340f2c7ab" providerId="LiveId" clId="{3A4F23E5-80CE-4A52-A7D4-066B81B85EE8}" dt="2023-02-09T23:46:24.535" v="140"/>
          <ac:inkMkLst>
            <pc:docMk/>
            <pc:sldMk cId="841331497" sldId="381"/>
            <ac:inkMk id="98" creationId="{BD3EE3CD-0962-3A15-A6F1-923034D10360}"/>
          </ac:inkMkLst>
        </pc:inkChg>
        <pc:inkChg chg="add del mod">
          <ac:chgData name="Tim Cook" userId="d1c7cfb340f2c7ab" providerId="LiveId" clId="{3A4F23E5-80CE-4A52-A7D4-066B81B85EE8}" dt="2023-02-09T23:46:29.313" v="143"/>
          <ac:inkMkLst>
            <pc:docMk/>
            <pc:sldMk cId="841331497" sldId="381"/>
            <ac:inkMk id="99" creationId="{307EBA1F-8AF0-569D-668F-B508FE05FD7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0" creationId="{04DAC241-7887-5E08-A168-193D10A6AFBD}"/>
          </ac:inkMkLst>
        </pc:inkChg>
        <pc:inkChg chg="add del mod">
          <ac:chgData name="Tim Cook" userId="d1c7cfb340f2c7ab" providerId="LiveId" clId="{3A4F23E5-80CE-4A52-A7D4-066B81B85EE8}" dt="2023-02-09T23:46:24.535" v="141"/>
          <ac:inkMkLst>
            <pc:docMk/>
            <pc:sldMk cId="841331497" sldId="381"/>
            <ac:inkMk id="100" creationId="{4E08DF26-E6EC-BEA9-9020-0296B24E611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1" creationId="{BB7E4124-60FD-1164-97FB-EDA0697BB8E0}"/>
          </ac:inkMkLst>
        </pc:inkChg>
        <pc:inkChg chg="add del mod">
          <ac:chgData name="Tim Cook" userId="d1c7cfb340f2c7ab" providerId="LiveId" clId="{3A4F23E5-80CE-4A52-A7D4-066B81B85EE8}" dt="2023-02-09T23:46:24.527" v="132"/>
          <ac:inkMkLst>
            <pc:docMk/>
            <pc:sldMk cId="841331497" sldId="381"/>
            <ac:inkMk id="101" creationId="{DA167973-43B3-BDE5-8493-DAED7FA1383B}"/>
          </ac:inkMkLst>
        </pc:inkChg>
        <pc:inkChg chg="add del mod">
          <ac:chgData name="Tim Cook" userId="d1c7cfb340f2c7ab" providerId="LiveId" clId="{3A4F23E5-80CE-4A52-A7D4-066B81B85EE8}" dt="2023-02-09T23:46:24.535" v="137"/>
          <ac:inkMkLst>
            <pc:docMk/>
            <pc:sldMk cId="841331497" sldId="381"/>
            <ac:inkMk id="102" creationId="{163582EB-0F35-B7A8-E0F7-18371F4C3869}"/>
          </ac:inkMkLst>
        </pc:inkChg>
        <pc:inkChg chg="add del mod">
          <ac:chgData name="Tim Cook" userId="d1c7cfb340f2c7ab" providerId="LiveId" clId="{3A4F23E5-80CE-4A52-A7D4-066B81B85EE8}" dt="2023-02-09T23:51:46.946" v="384"/>
          <ac:inkMkLst>
            <pc:docMk/>
            <pc:sldMk cId="841331497" sldId="381"/>
            <ac:inkMk id="102" creationId="{C50990F9-FE4F-214A-DB8D-4A770106EA0A}"/>
          </ac:inkMkLst>
        </pc:inkChg>
        <pc:inkChg chg="add del mod">
          <ac:chgData name="Tim Cook" userId="d1c7cfb340f2c7ab" providerId="LiveId" clId="{3A4F23E5-80CE-4A52-A7D4-066B81B85EE8}" dt="2023-02-09T23:51:48.448" v="386"/>
          <ac:inkMkLst>
            <pc:docMk/>
            <pc:sldMk cId="841331497" sldId="381"/>
            <ac:inkMk id="103" creationId="{4E47C49C-31DD-E2E2-95F1-CC484EB1DAB9}"/>
          </ac:inkMkLst>
        </pc:inkChg>
        <pc:inkChg chg="add del mod">
          <ac:chgData name="Tim Cook" userId="d1c7cfb340f2c7ab" providerId="LiveId" clId="{3A4F23E5-80CE-4A52-A7D4-066B81B85EE8}" dt="2023-02-09T23:46:24.527" v="136"/>
          <ac:inkMkLst>
            <pc:docMk/>
            <pc:sldMk cId="841331497" sldId="381"/>
            <ac:inkMk id="103" creationId="{4FF721DB-5E74-2FAE-3AD6-72CB28AC3BCE}"/>
          </ac:inkMkLst>
        </pc:inkChg>
        <pc:inkChg chg="add del mod">
          <ac:chgData name="Tim Cook" userId="d1c7cfb340f2c7ab" providerId="LiveId" clId="{3A4F23E5-80CE-4A52-A7D4-066B81B85EE8}" dt="2023-02-09T23:46:24.535" v="139"/>
          <ac:inkMkLst>
            <pc:docMk/>
            <pc:sldMk cId="841331497" sldId="381"/>
            <ac:inkMk id="104" creationId="{3FF9E4AF-0AD0-78CD-1F61-046B915A3B10}"/>
          </ac:inkMkLst>
        </pc:inkChg>
        <pc:inkChg chg="add del mod">
          <ac:chgData name="Tim Cook" userId="d1c7cfb340f2c7ab" providerId="LiveId" clId="{3A4F23E5-80CE-4A52-A7D4-066B81B85EE8}" dt="2023-02-09T23:51:46.946" v="382"/>
          <ac:inkMkLst>
            <pc:docMk/>
            <pc:sldMk cId="841331497" sldId="381"/>
            <ac:inkMk id="104" creationId="{D59108F3-5C70-5750-6BBD-3E360994A235}"/>
          </ac:inkMkLst>
        </pc:inkChg>
        <pc:inkChg chg="add del mod">
          <ac:chgData name="Tim Cook" userId="d1c7cfb340f2c7ab" providerId="LiveId" clId="{3A4F23E5-80CE-4A52-A7D4-066B81B85EE8}" dt="2023-02-09T23:51:47.339" v="385"/>
          <ac:inkMkLst>
            <pc:docMk/>
            <pc:sldMk cId="841331497" sldId="381"/>
            <ac:inkMk id="105" creationId="{74BFD32C-E993-1A9F-1CC4-1FAC3DC703B6}"/>
          </ac:inkMkLst>
        </pc:inkChg>
        <pc:inkChg chg="add del mod">
          <ac:chgData name="Tim Cook" userId="d1c7cfb340f2c7ab" providerId="LiveId" clId="{3A4F23E5-80CE-4A52-A7D4-066B81B85EE8}" dt="2023-02-09T23:46:24.527" v="134"/>
          <ac:inkMkLst>
            <pc:docMk/>
            <pc:sldMk cId="841331497" sldId="381"/>
            <ac:inkMk id="105" creationId="{8575160B-5CB1-08CC-29F7-E952C43A78BC}"/>
          </ac:inkMkLst>
        </pc:inkChg>
        <pc:inkChg chg="add del mod">
          <ac:chgData name="Tim Cook" userId="d1c7cfb340f2c7ab" providerId="LiveId" clId="{3A4F23E5-80CE-4A52-A7D4-066B81B85EE8}" dt="2023-02-09T23:46:24.527" v="133"/>
          <ac:inkMkLst>
            <pc:docMk/>
            <pc:sldMk cId="841331497" sldId="381"/>
            <ac:inkMk id="106" creationId="{AC068551-4700-D1E8-15FB-54BB722E05A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7" creationId="{3401C458-06D5-FDD4-50B1-F9BDB1DF9416}"/>
          </ac:inkMkLst>
        </pc:inkChg>
        <pc:inkChg chg="add del mod">
          <ac:chgData name="Tim Cook" userId="d1c7cfb340f2c7ab" providerId="LiveId" clId="{3A4F23E5-80CE-4A52-A7D4-066B81B85EE8}" dt="2023-02-09T23:47:13.285" v="206"/>
          <ac:inkMkLst>
            <pc:docMk/>
            <pc:sldMk cId="841331497" sldId="381"/>
            <ac:inkMk id="108" creationId="{270BC1B6-0E70-9527-FE23-73C89C85053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8" creationId="{7FB0DA07-C541-9A2E-0CD3-57B7ECCA2C9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9" creationId="{7EAD2B72-DAE3-102F-7583-B525BC58DAA8}"/>
          </ac:inkMkLst>
        </pc:inkChg>
        <pc:inkChg chg="add del mod">
          <ac:chgData name="Tim Cook" userId="d1c7cfb340f2c7ab" providerId="LiveId" clId="{3A4F23E5-80CE-4A52-A7D4-066B81B85EE8}" dt="2023-02-09T23:47:13.285" v="205"/>
          <ac:inkMkLst>
            <pc:docMk/>
            <pc:sldMk cId="841331497" sldId="381"/>
            <ac:inkMk id="109" creationId="{8930B6BC-8E6F-1706-BCEA-40489531FEE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10" creationId="{48A04CCC-A478-1071-3B9D-98B718DF9886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1" creationId="{15B7054A-B954-04C6-2EE0-D34AB2CDFB2A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2" creationId="{58F3CD88-46DD-30DD-CB6B-A346D7E14B39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3" creationId="{0D595DD1-DDFD-D18E-9884-590C28FC7B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4" creationId="{5DB499EC-356D-5968-D372-950B9632E1A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5" creationId="{BE3707E6-9922-0693-D9AD-5DD40E8CD84E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6" creationId="{B6FEE6B7-1976-9B17-3EE1-22EF926C36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7" creationId="{FE136B02-3A8D-B143-4C82-67B56C23AC6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8" creationId="{A40B060B-6FB9-D370-8423-24347ECAEFD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9" creationId="{BAD6A8DC-A2CD-1FB9-1764-C073942DEBC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0" creationId="{8FA22E8E-3F82-4C82-B187-54FF8EFBDE7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2" creationId="{9D708E32-6AEC-5224-2C3E-4A0601E8CA9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3" creationId="{7276D797-EA7C-917D-4046-F26812E70F2C}"/>
          </ac:inkMkLst>
        </pc:inkChg>
        <pc:inkChg chg="add del mod">
          <ac:chgData name="Tim Cook" userId="d1c7cfb340f2c7ab" providerId="LiveId" clId="{3A4F23E5-80CE-4A52-A7D4-066B81B85EE8}" dt="2023-02-09T23:47:09.120" v="203"/>
          <ac:inkMkLst>
            <pc:docMk/>
            <pc:sldMk cId="841331497" sldId="381"/>
            <ac:inkMk id="125" creationId="{89B61986-A8B7-B7FD-63A9-5AD502728F5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25" creationId="{9429EB36-45FC-6932-8200-73ACBF9612D7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6" creationId="{32BE5841-4537-D014-6A42-8E95B9FE77D3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7" creationId="{7CD3DC53-2D7F-7600-40A8-9416D3BF4CF4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8" creationId="{47069C7C-59AB-D5C8-348A-AA6C6E08774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9" creationId="{03383C8C-5EBD-765B-EA0E-E788E9A8117C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0" creationId="{372BC39B-2132-EA37-9613-BE0A23487A0A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1" creationId="{1857616D-80AF-1BA7-6A99-96EF14FD5F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32" creationId="{625562A6-0139-8553-AFAF-2F507B0CB0C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3" creationId="{F1D2304F-8BF8-0B7D-B16D-3AE751F44C8B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4" creationId="{2D8DF91F-325D-BA85-153E-4BD7A6F94F1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5" creationId="{6BBED561-7C98-BCCA-6E96-C998BCC6CA11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7" creationId="{71F1D279-C1B3-A35B-1CE8-09F0BC0E7373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8" creationId="{C6415F19-48FE-488F-D64D-C7622D8FEBC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9" creationId="{A2DC0451-DE55-0C96-9FF2-892C3043612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40" creationId="{99B8F5F0-A235-410F-85C9-A28C368A71BC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1" creationId="{6196077E-C4F2-1A16-F7FC-0178C14B7AF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2" creationId="{7F784498-64C3-EB9B-27ED-DB30B394DBFD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3" creationId="{CC3092D7-7B6B-BB66-8D1C-47EDD99F330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4" creationId="{8F220C9B-D1B9-DF38-28E1-A87BD53D4A4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5" creationId="{0D1AA6D5-D915-4C6C-2BA6-32E722D60369}"/>
          </ac:inkMkLst>
        </pc:inkChg>
        <pc:inkChg chg="add">
          <ac:chgData name="Tim Cook" userId="d1c7cfb340f2c7ab" providerId="LiveId" clId="{3A4F23E5-80CE-4A52-A7D4-066B81B85EE8}" dt="2023-02-09T23:47:52.223" v="232" actId="9405"/>
          <ac:inkMkLst>
            <pc:docMk/>
            <pc:sldMk cId="841331497" sldId="381"/>
            <ac:inkMk id="147" creationId="{903C9B53-23A0-67C7-E7FB-1AE5CD95741B}"/>
          </ac:inkMkLst>
        </pc:inkChg>
        <pc:inkChg chg="add del mod">
          <ac:chgData name="Tim Cook" userId="d1c7cfb340f2c7ab" providerId="LiveId" clId="{3A4F23E5-80CE-4A52-A7D4-066B81B85EE8}" dt="2023-02-09T23:51:54.243" v="396"/>
          <ac:inkMkLst>
            <pc:docMk/>
            <pc:sldMk cId="841331497" sldId="381"/>
            <ac:inkMk id="148" creationId="{91E866CA-F107-07A7-CEEE-CE5F5304C70B}"/>
          </ac:inkMkLst>
        </pc:inkChg>
        <pc:inkChg chg="add del">
          <ac:chgData name="Tim Cook" userId="d1c7cfb340f2c7ab" providerId="LiveId" clId="{3A4F23E5-80CE-4A52-A7D4-066B81B85EE8}" dt="2023-02-09T23:47:56.821" v="236"/>
          <ac:inkMkLst>
            <pc:docMk/>
            <pc:sldMk cId="841331497" sldId="381"/>
            <ac:inkMk id="148" creationId="{990C7FF8-A72A-BB6F-A116-A75AB7BAAB18}"/>
          </ac:inkMkLst>
        </pc:inkChg>
        <pc:inkChg chg="add del">
          <ac:chgData name="Tim Cook" userId="d1c7cfb340f2c7ab" providerId="LiveId" clId="{3A4F23E5-80CE-4A52-A7D4-066B81B85EE8}" dt="2023-02-09T23:47:55.864" v="235"/>
          <ac:inkMkLst>
            <pc:docMk/>
            <pc:sldMk cId="841331497" sldId="381"/>
            <ac:inkMk id="149" creationId="{28304A5E-47C0-AE76-CDEC-030F9A539743}"/>
          </ac:inkMkLst>
        </pc:inkChg>
        <pc:inkChg chg="add del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0" creationId="{815B8422-5585-2B54-5576-57A6C619620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1" creationId="{8F13AC7A-786E-A484-7AE1-13EF07285CF9}"/>
          </ac:inkMkLst>
        </pc:inkChg>
        <pc:inkChg chg="add del mod">
          <ac:chgData name="Tim Cook" userId="d1c7cfb340f2c7ab" providerId="LiveId" clId="{3A4F23E5-80CE-4A52-A7D4-066B81B85EE8}" dt="2023-02-09T23:49:16.893" v="249"/>
          <ac:inkMkLst>
            <pc:docMk/>
            <pc:sldMk cId="841331497" sldId="381"/>
            <ac:inkMk id="152" creationId="{607D4989-1AE4-DB6C-B573-D800417AAB6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3" creationId="{B12A1F1F-D720-B55E-F804-52A67B3EFA2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4" creationId="{F06B7844-1C7F-CD09-EDB5-060251ECE9F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5" creationId="{044DBC48-4674-E4D9-D531-AD3B0A7A36BD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6" creationId="{F0D4C414-AD41-A369-A108-A07843A77F90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7" creationId="{6ACBC8D6-3416-F866-354B-3E4AC39DB82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2" creationId="{C0D635B9-B4A6-899A-7901-A930E3EEB52E}"/>
          </ac:inkMkLst>
        </pc:inkChg>
        <pc:inkChg chg="del">
          <ac:chgData name="Tim Cook" userId="d1c7cfb340f2c7ab" providerId="LiveId" clId="{3A4F23E5-80CE-4A52-A7D4-066B81B85EE8}" dt="2023-02-09T23:49:14.876" v="246"/>
          <ac:inkMkLst>
            <pc:docMk/>
            <pc:sldMk cId="841331497" sldId="381"/>
            <ac:inkMk id="223" creationId="{CE354A0F-0116-C973-F4FB-C4FE8005BBD8}"/>
          </ac:inkMkLst>
        </pc:inkChg>
        <pc:inkChg chg="del 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4" creationId="{3A8C7F50-023A-B40E-E145-607868320211}"/>
          </ac:inkMkLst>
        </pc:inkChg>
        <pc:inkChg chg="del mod">
          <ac:chgData name="Tim Cook" userId="d1c7cfb340f2c7ab" providerId="LiveId" clId="{3A4F23E5-80CE-4A52-A7D4-066B81B85EE8}" dt="2023-02-09T23:49:14.876" v="2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4" creationId="{8EAD4C5D-51B2-F191-3D3C-0C7FEDED67E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235" creationId="{76FB9ECA-E210-718B-B02E-270615FFDF84}"/>
          </ac:inkMkLst>
        </pc:inkChg>
      </pc:sldChg>
      <pc:sldChg chg="addSp delSp modSp mod">
        <pc:chgData name="Tim Cook" userId="d1c7cfb340f2c7ab" providerId="LiveId" clId="{3A4F23E5-80CE-4A52-A7D4-066B81B85EE8}" dt="2023-02-09T23:55:36.090" v="610" actId="1076"/>
        <pc:sldMkLst>
          <pc:docMk/>
          <pc:sldMk cId="2711184741" sldId="382"/>
        </pc:sldMkLst>
        <pc:grpChg chg="del mod">
          <ac:chgData name="Tim Cook" userId="d1c7cfb340f2c7ab" providerId="LiveId" clId="{3A4F23E5-80CE-4A52-A7D4-066B81B85EE8}" dt="2023-02-09T23:52:47.452" v="413"/>
          <ac:grpSpMkLst>
            <pc:docMk/>
            <pc:sldMk cId="2711184741" sldId="382"/>
            <ac:grpSpMk id="9" creationId="{14AED25D-2D20-7A4E-8351-8C2546E29926}"/>
          </ac:grpSpMkLst>
        </pc:grpChg>
        <pc:grpChg chg="del mod">
          <ac:chgData name="Tim Cook" userId="d1c7cfb340f2c7ab" providerId="LiveId" clId="{3A4F23E5-80CE-4A52-A7D4-066B81B85EE8}" dt="2023-02-09T23:52:52.264" v="421"/>
          <ac:grpSpMkLst>
            <pc:docMk/>
            <pc:sldMk cId="2711184741" sldId="382"/>
            <ac:grpSpMk id="13" creationId="{D5BC48D6-8458-E618-7781-467B1F2A54C0}"/>
          </ac:grpSpMkLst>
        </pc:grpChg>
        <pc:grpChg chg="del mod">
          <ac:chgData name="Tim Cook" userId="d1c7cfb340f2c7ab" providerId="LiveId" clId="{3A4F23E5-80CE-4A52-A7D4-066B81B85EE8}" dt="2023-02-09T23:52:56.621" v="426"/>
          <ac:grpSpMkLst>
            <pc:docMk/>
            <pc:sldMk cId="2711184741" sldId="382"/>
            <ac:grpSpMk id="16" creationId="{1EC759D3-474C-B042-B375-4EDC9AEE1924}"/>
          </ac:grpSpMkLst>
        </pc:grpChg>
        <pc:grpChg chg="del mod">
          <ac:chgData name="Tim Cook" userId="d1c7cfb340f2c7ab" providerId="LiveId" clId="{3A4F23E5-80CE-4A52-A7D4-066B81B85EE8}" dt="2023-02-09T23:53:00.769" v="433"/>
          <ac:grpSpMkLst>
            <pc:docMk/>
            <pc:sldMk cId="2711184741" sldId="382"/>
            <ac:grpSpMk id="21" creationId="{B718958D-2372-BE93-FA06-AF0AD55B7D44}"/>
          </ac:grpSpMkLst>
        </pc:grpChg>
        <pc:grpChg chg="del 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28" creationId="{5600206F-80FB-6EF2-0921-1CC3AC7506DF}"/>
          </ac:grpSpMkLst>
        </pc:grpChg>
        <pc:grpChg chg="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32" creationId="{826A35CA-A979-6908-130A-72D600DD87DC}"/>
          </ac:grpSpMkLst>
        </pc:grpChg>
        <pc:grpChg chg="mod">
          <ac:chgData name="Tim Cook" userId="d1c7cfb340f2c7ab" providerId="LiveId" clId="{3A4F23E5-80CE-4A52-A7D4-066B81B85EE8}" dt="2023-02-09T23:53:35.844" v="500"/>
          <ac:grpSpMkLst>
            <pc:docMk/>
            <pc:sldMk cId="2711184741" sldId="382"/>
            <ac:grpSpMk id="61" creationId="{391271DE-F4C1-CCCA-9B2F-9CB1FDB2265F}"/>
          </ac:grpSpMkLst>
        </pc:grpChg>
        <pc:grpChg chg="mod">
          <ac:chgData name="Tim Cook" userId="d1c7cfb340f2c7ab" providerId="LiveId" clId="{3A4F23E5-80CE-4A52-A7D4-066B81B85EE8}" dt="2023-02-09T23:53:29.330" v="488"/>
          <ac:grpSpMkLst>
            <pc:docMk/>
            <pc:sldMk cId="2711184741" sldId="382"/>
            <ac:grpSpMk id="62" creationId="{47C05EB6-56DF-C581-BEBC-F8240BEBD83B}"/>
          </ac:grpSpMkLst>
        </pc:grpChg>
        <pc:grpChg chg="mod">
          <ac:chgData name="Tim Cook" userId="d1c7cfb340f2c7ab" providerId="LiveId" clId="{3A4F23E5-80CE-4A52-A7D4-066B81B85EE8}" dt="2023-02-09T23:53:35.241" v="496"/>
          <ac:grpSpMkLst>
            <pc:docMk/>
            <pc:sldMk cId="2711184741" sldId="382"/>
            <ac:grpSpMk id="70" creationId="{8290E45C-8B4A-F357-BFD1-E39D80C375DC}"/>
          </ac:grpSpMkLst>
        </pc:grpChg>
        <pc:grpChg chg="del mod">
          <ac:chgData name="Tim Cook" userId="d1c7cfb340f2c7ab" providerId="LiveId" clId="{3A4F23E5-80CE-4A52-A7D4-066B81B85EE8}" dt="2023-02-09T23:53:44.100" v="516"/>
          <ac:grpSpMkLst>
            <pc:docMk/>
            <pc:sldMk cId="2711184741" sldId="382"/>
            <ac:grpSpMk id="79" creationId="{ED325245-0C52-3975-E7CE-0B077DABDDAE}"/>
          </ac:grpSpMkLst>
        </pc:grpChg>
        <pc:grpChg chg="del mod">
          <ac:chgData name="Tim Cook" userId="d1c7cfb340f2c7ab" providerId="LiveId" clId="{3A4F23E5-80CE-4A52-A7D4-066B81B85EE8}" dt="2023-02-09T23:53:47.986" v="525"/>
          <ac:grpSpMkLst>
            <pc:docMk/>
            <pc:sldMk cId="2711184741" sldId="382"/>
            <ac:grpSpMk id="83" creationId="{32C2A749-7034-8B82-C00E-537B78FB8606}"/>
          </ac:grpSpMkLst>
        </pc:grpChg>
        <pc:grpChg chg="mod">
          <ac:chgData name="Tim Cook" userId="d1c7cfb340f2c7ab" providerId="LiveId" clId="{3A4F23E5-80CE-4A52-A7D4-066B81B85EE8}" dt="2023-02-09T23:53:53.966" v="530"/>
          <ac:grpSpMkLst>
            <pc:docMk/>
            <pc:sldMk cId="2711184741" sldId="382"/>
            <ac:grpSpMk id="88" creationId="{CD98B665-0177-F034-6441-ED67D068E91E}"/>
          </ac:grpSpMkLst>
        </pc:grpChg>
        <pc:grpChg chg="mod">
          <ac:chgData name="Tim Cook" userId="d1c7cfb340f2c7ab" providerId="LiveId" clId="{3A4F23E5-80CE-4A52-A7D4-066B81B85EE8}" dt="2023-02-09T23:53:56.773" v="534"/>
          <ac:grpSpMkLst>
            <pc:docMk/>
            <pc:sldMk cId="2711184741" sldId="382"/>
            <ac:grpSpMk id="93" creationId="{CD30370C-1035-8CCC-F0AB-AEE98A7CC83B}"/>
          </ac:grpSpMkLst>
        </pc:grpChg>
        <pc:grpChg chg="mod">
          <ac:chgData name="Tim Cook" userId="d1c7cfb340f2c7ab" providerId="LiveId" clId="{3A4F23E5-80CE-4A52-A7D4-066B81B85EE8}" dt="2023-02-09T23:54:28.175" v="543"/>
          <ac:grpSpMkLst>
            <pc:docMk/>
            <pc:sldMk cId="2711184741" sldId="382"/>
            <ac:grpSpMk id="100" creationId="{DE631105-3F47-C4B4-9D0D-1231D4618DF5}"/>
          </ac:grpSpMkLst>
        </pc:grpChg>
        <pc:grpChg chg="mod">
          <ac:chgData name="Tim Cook" userId="d1c7cfb340f2c7ab" providerId="LiveId" clId="{3A4F23E5-80CE-4A52-A7D4-066B81B85EE8}" dt="2023-02-09T23:54:52.010" v="546"/>
          <ac:grpSpMkLst>
            <pc:docMk/>
            <pc:sldMk cId="2711184741" sldId="382"/>
            <ac:grpSpMk id="103" creationId="{226FD350-F3BA-3A8D-1BBA-9DA92F95F176}"/>
          </ac:grpSpMkLst>
        </pc:grpChg>
        <pc:grpChg chg="mod">
          <ac:chgData name="Tim Cook" userId="d1c7cfb340f2c7ab" providerId="LiveId" clId="{3A4F23E5-80CE-4A52-A7D4-066B81B85EE8}" dt="2023-02-09T23:54:58.005" v="551"/>
          <ac:grpSpMkLst>
            <pc:docMk/>
            <pc:sldMk cId="2711184741" sldId="382"/>
            <ac:grpSpMk id="107" creationId="{6038896B-AE51-0194-F452-44F60AFE51F9}"/>
          </ac:grpSpMkLst>
        </pc:grpChg>
        <pc:grpChg chg="del 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16" creationId="{24A88995-AE07-40F3-AD19-7458DA5E14C4}"/>
          </ac:grpSpMkLst>
        </pc:grpChg>
        <pc:grpChg chg="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27" creationId="{2B344B34-7353-3A8C-F59B-F0A7AF6A52D0}"/>
          </ac:grpSpMkLst>
        </pc:grpChg>
        <pc:grpChg chg="mod">
          <ac:chgData name="Tim Cook" userId="d1c7cfb340f2c7ab" providerId="LiveId" clId="{3A4F23E5-80CE-4A52-A7D4-066B81B85EE8}" dt="2023-02-09T23:55:17.685" v="600"/>
          <ac:grpSpMkLst>
            <pc:docMk/>
            <pc:sldMk cId="2711184741" sldId="382"/>
            <ac:grpSpMk id="137" creationId="{252A1701-C352-AA81-0FAC-7143C70D8D09}"/>
          </ac:grpSpMkLst>
        </pc:grpChg>
        <pc:grpChg chg="mod">
          <ac:chgData name="Tim Cook" userId="d1c7cfb340f2c7ab" providerId="LiveId" clId="{3A4F23E5-80CE-4A52-A7D4-066B81B85EE8}" dt="2023-02-09T23:55:22.763" v="609"/>
          <ac:grpSpMkLst>
            <pc:docMk/>
            <pc:sldMk cId="2711184741" sldId="382"/>
            <ac:grpSpMk id="149" creationId="{C3627FD7-9858-06A8-6503-4580C75CE0A6}"/>
          </ac:grpSpMkLst>
        </pc:grpChg>
        <pc:inkChg chg="add del">
          <ac:chgData name="Tim Cook" userId="d1c7cfb340f2c7ab" providerId="LiveId" clId="{3A4F23E5-80CE-4A52-A7D4-066B81B85EE8}" dt="2023-02-09T23:52:41.749" v="403"/>
          <ac:inkMkLst>
            <pc:docMk/>
            <pc:sldMk cId="2711184741" sldId="382"/>
            <ac:inkMk id="3" creationId="{39773625-F0C8-297A-635C-76C285FEE5E6}"/>
          </ac:inkMkLst>
        </pc:inkChg>
        <pc:inkChg chg="add del mod">
          <ac:chgData name="Tim Cook" userId="d1c7cfb340f2c7ab" providerId="LiveId" clId="{3A4F23E5-80CE-4A52-A7D4-066B81B85EE8}" dt="2023-02-09T23:52:47.452" v="414"/>
          <ac:inkMkLst>
            <pc:docMk/>
            <pc:sldMk cId="2711184741" sldId="382"/>
            <ac:inkMk id="4" creationId="{6F529723-CA7D-DC5F-5336-6451A2DC604D}"/>
          </ac:inkMkLst>
        </pc:inkChg>
        <pc:inkChg chg="add del mod">
          <ac:chgData name="Tim Cook" userId="d1c7cfb340f2c7ab" providerId="LiveId" clId="{3A4F23E5-80CE-4A52-A7D4-066B81B85EE8}" dt="2023-02-09T23:52:46.748" v="410"/>
          <ac:inkMkLst>
            <pc:docMk/>
            <pc:sldMk cId="2711184741" sldId="382"/>
            <ac:inkMk id="5" creationId="{51F03D4E-8A5D-1143-8445-A93CE1D0C07D}"/>
          </ac:inkMkLst>
        </pc:inkChg>
        <pc:inkChg chg="add del mod">
          <ac:chgData name="Tim Cook" userId="d1c7cfb340f2c7ab" providerId="LiveId" clId="{3A4F23E5-80CE-4A52-A7D4-066B81B85EE8}" dt="2023-02-09T23:52:47.452" v="413"/>
          <ac:inkMkLst>
            <pc:docMk/>
            <pc:sldMk cId="2711184741" sldId="382"/>
            <ac:inkMk id="6" creationId="{7BE69ED5-3966-703D-13E1-B39D1D0917BA}"/>
          </ac:inkMkLst>
        </pc:inkChg>
        <pc:inkChg chg="add del mod">
          <ac:chgData name="Tim Cook" userId="d1c7cfb340f2c7ab" providerId="LiveId" clId="{3A4F23E5-80CE-4A52-A7D4-066B81B85EE8}" dt="2023-02-09T23:52:46.748" v="412"/>
          <ac:inkMkLst>
            <pc:docMk/>
            <pc:sldMk cId="2711184741" sldId="382"/>
            <ac:inkMk id="7" creationId="{C75E0B12-1219-C1F7-A185-B9D751887F38}"/>
          </ac:inkMkLst>
        </pc:inkChg>
        <pc:inkChg chg="add del mod">
          <ac:chgData name="Tim Cook" userId="d1c7cfb340f2c7ab" providerId="LiveId" clId="{3A4F23E5-80CE-4A52-A7D4-066B81B85EE8}" dt="2023-02-09T23:52:46.748" v="411"/>
          <ac:inkMkLst>
            <pc:docMk/>
            <pc:sldMk cId="2711184741" sldId="382"/>
            <ac:inkMk id="8" creationId="{DA50C5AB-94E5-7C8E-19A4-99A463FF3E4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0" creationId="{614BFEE1-7E18-AB91-BA8D-AC05245249B3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1" creationId="{D6949B41-2EFF-B9BC-10C0-9A4F63CBC467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2" creationId="{2EF4F6E8-9DE3-998C-399B-39C98ADEA50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4" creationId="{239903D3-C378-8BA7-FF40-D92229FE387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5" creationId="{72F9D15C-ED45-9114-27ED-214016A1917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7" creationId="{9905AC83-2B19-9F2F-5F25-2853C3CD286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8" creationId="{2AE2EF42-F969-D1B7-5A5F-74C2EABB073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9" creationId="{8FFC153F-3B62-6535-0137-D9C80C99D20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0" creationId="{B23A9BCE-8227-541B-DFF2-1C467E1FA34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2" creationId="{63A0EF78-77A7-05F7-39B5-E30FC1B13336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3" creationId="{7251FDE8-D69E-4676-55F2-08BD9EE1BB61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4" creationId="{D5FE759B-F73E-347A-874B-E45946F1B4E2}"/>
          </ac:inkMkLst>
        </pc:inkChg>
        <pc:inkChg chg="add del mod">
          <ac:chgData name="Tim Cook" userId="d1c7cfb340f2c7ab" providerId="LiveId" clId="{3A4F23E5-80CE-4A52-A7D4-066B81B85EE8}" dt="2023-02-09T23:53:02.004" v="436"/>
          <ac:inkMkLst>
            <pc:docMk/>
            <pc:sldMk cId="2711184741" sldId="382"/>
            <ac:inkMk id="25" creationId="{77DF0069-271D-59C1-607F-BC473737B40D}"/>
          </ac:inkMkLst>
        </pc:inkChg>
        <pc:inkChg chg="add del mod">
          <ac:chgData name="Tim Cook" userId="d1c7cfb340f2c7ab" providerId="LiveId" clId="{3A4F23E5-80CE-4A52-A7D4-066B81B85EE8}" dt="2023-02-09T23:53:01.996" v="434"/>
          <ac:inkMkLst>
            <pc:docMk/>
            <pc:sldMk cId="2711184741" sldId="382"/>
            <ac:inkMk id="26" creationId="{9FE39442-ADCF-AD86-8CD0-4FA83AE9495C}"/>
          </ac:inkMkLst>
        </pc:inkChg>
        <pc:inkChg chg="add del mod">
          <ac:chgData name="Tim Cook" userId="d1c7cfb340f2c7ab" providerId="LiveId" clId="{3A4F23E5-80CE-4A52-A7D4-066B81B85EE8}" dt="2023-02-09T23:53:02.004" v="435"/>
          <ac:inkMkLst>
            <pc:docMk/>
            <pc:sldMk cId="2711184741" sldId="382"/>
            <ac:inkMk id="27" creationId="{2AD37A38-11C4-8E83-A81A-EDC7C7D3769B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9" creationId="{E873BE54-E958-288B-AC0E-F4FFDAC404C4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0" creationId="{1326E9EB-BBBE-BAD1-ED8E-13F854556AF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1" creationId="{76E8FAF5-7C23-0D00-774F-FBD1C37C32C9}"/>
          </ac:inkMkLst>
        </pc:inkChg>
        <pc:inkChg chg="add">
          <ac:chgData name="Tim Cook" userId="d1c7cfb340f2c7ab" providerId="LiveId" clId="{3A4F23E5-80CE-4A52-A7D4-066B81B85EE8}" dt="2023-02-09T23:53:10.464" v="441" actId="9405"/>
          <ac:inkMkLst>
            <pc:docMk/>
            <pc:sldMk cId="2711184741" sldId="382"/>
            <ac:inkMk id="33" creationId="{3432006E-0C79-8A16-44DC-8EF8775BBB5B}"/>
          </ac:inkMkLst>
        </pc:inkChg>
        <pc:inkChg chg="add del">
          <ac:chgData name="Tim Cook" userId="d1c7cfb340f2c7ab" providerId="LiveId" clId="{3A4F23E5-80CE-4A52-A7D4-066B81B85EE8}" dt="2023-02-09T23:53:16.930" v="454"/>
          <ac:inkMkLst>
            <pc:docMk/>
            <pc:sldMk cId="2711184741" sldId="382"/>
            <ac:inkMk id="34" creationId="{9631EDEB-FC37-2569-4618-985E5A85369C}"/>
          </ac:inkMkLst>
        </pc:inkChg>
        <pc:inkChg chg="add del">
          <ac:chgData name="Tim Cook" userId="d1c7cfb340f2c7ab" providerId="LiveId" clId="{3A4F23E5-80CE-4A52-A7D4-066B81B85EE8}" dt="2023-02-09T23:53:16.930" v="458"/>
          <ac:inkMkLst>
            <pc:docMk/>
            <pc:sldMk cId="2711184741" sldId="382"/>
            <ac:inkMk id="35" creationId="{5BD611B6-0C6C-568C-220E-B7EB0B8BD523}"/>
          </ac:inkMkLst>
        </pc:inkChg>
        <pc:inkChg chg="add del">
          <ac:chgData name="Tim Cook" userId="d1c7cfb340f2c7ab" providerId="LiveId" clId="{3A4F23E5-80CE-4A52-A7D4-066B81B85EE8}" dt="2023-02-09T23:53:16.930" v="453"/>
          <ac:inkMkLst>
            <pc:docMk/>
            <pc:sldMk cId="2711184741" sldId="382"/>
            <ac:inkMk id="36" creationId="{1A7D64BB-B603-EA1F-418B-FC54CC03680F}"/>
          </ac:inkMkLst>
        </pc:inkChg>
        <pc:inkChg chg="add del">
          <ac:chgData name="Tim Cook" userId="d1c7cfb340f2c7ab" providerId="LiveId" clId="{3A4F23E5-80CE-4A52-A7D4-066B81B85EE8}" dt="2023-02-09T23:53:16.930" v="452"/>
          <ac:inkMkLst>
            <pc:docMk/>
            <pc:sldMk cId="2711184741" sldId="382"/>
            <ac:inkMk id="37" creationId="{7F5097BF-3401-4846-FE05-C9032DC0196C}"/>
          </ac:inkMkLst>
        </pc:inkChg>
        <pc:inkChg chg="add del">
          <ac:chgData name="Tim Cook" userId="d1c7cfb340f2c7ab" providerId="LiveId" clId="{3A4F23E5-80CE-4A52-A7D4-066B81B85EE8}" dt="2023-02-09T23:53:16.930" v="459"/>
          <ac:inkMkLst>
            <pc:docMk/>
            <pc:sldMk cId="2711184741" sldId="382"/>
            <ac:inkMk id="38" creationId="{53A1D25F-DDA1-DE3E-4541-4627BFB4AEAC}"/>
          </ac:inkMkLst>
        </pc:inkChg>
        <pc:inkChg chg="add del">
          <ac:chgData name="Tim Cook" userId="d1c7cfb340f2c7ab" providerId="LiveId" clId="{3A4F23E5-80CE-4A52-A7D4-066B81B85EE8}" dt="2023-02-09T23:53:16.930" v="456"/>
          <ac:inkMkLst>
            <pc:docMk/>
            <pc:sldMk cId="2711184741" sldId="382"/>
            <ac:inkMk id="39" creationId="{CC05FD9F-C8DF-4E9D-EBD1-8D624BBC607E}"/>
          </ac:inkMkLst>
        </pc:inkChg>
        <pc:inkChg chg="add del">
          <ac:chgData name="Tim Cook" userId="d1c7cfb340f2c7ab" providerId="LiveId" clId="{3A4F23E5-80CE-4A52-A7D4-066B81B85EE8}" dt="2023-02-09T23:53:16.930" v="451"/>
          <ac:inkMkLst>
            <pc:docMk/>
            <pc:sldMk cId="2711184741" sldId="382"/>
            <ac:inkMk id="40" creationId="{0F7B03CD-E8AC-EFCE-C81E-9D184338CD47}"/>
          </ac:inkMkLst>
        </pc:inkChg>
        <pc:inkChg chg="add del">
          <ac:chgData name="Tim Cook" userId="d1c7cfb340f2c7ab" providerId="LiveId" clId="{3A4F23E5-80CE-4A52-A7D4-066B81B85EE8}" dt="2023-02-09T23:53:16.930" v="455"/>
          <ac:inkMkLst>
            <pc:docMk/>
            <pc:sldMk cId="2711184741" sldId="382"/>
            <ac:inkMk id="41" creationId="{F820F143-19CF-1DA6-60D6-7F0448EBFD97}"/>
          </ac:inkMkLst>
        </pc:inkChg>
        <pc:inkChg chg="add del">
          <ac:chgData name="Tim Cook" userId="d1c7cfb340f2c7ab" providerId="LiveId" clId="{3A4F23E5-80CE-4A52-A7D4-066B81B85EE8}" dt="2023-02-09T23:53:16.930" v="457"/>
          <ac:inkMkLst>
            <pc:docMk/>
            <pc:sldMk cId="2711184741" sldId="382"/>
            <ac:inkMk id="42" creationId="{D62F8258-C55A-D79E-4D5F-6A87F09BE490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3" creationId="{AF8F6935-70AC-8295-B5CF-9405DD8CB1CC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4" creationId="{AF13DD23-C389-62B5-1535-D532593E28D8}"/>
          </ac:inkMkLst>
        </pc:inkChg>
        <pc:inkChg chg="add del mod">
          <ac:chgData name="Tim Cook" userId="d1c7cfb340f2c7ab" providerId="LiveId" clId="{3A4F23E5-80CE-4A52-A7D4-066B81B85EE8}" dt="2023-02-09T23:53:29.330" v="487"/>
          <ac:inkMkLst>
            <pc:docMk/>
            <pc:sldMk cId="2711184741" sldId="382"/>
            <ac:inkMk id="45" creationId="{3023A2E7-6277-471A-5041-DB619C6DB315}"/>
          </ac:inkMkLst>
        </pc:inkChg>
        <pc:inkChg chg="add del mod">
          <ac:chgData name="Tim Cook" userId="d1c7cfb340f2c7ab" providerId="LiveId" clId="{3A4F23E5-80CE-4A52-A7D4-066B81B85EE8}" dt="2023-02-09T23:53:29.330" v="485"/>
          <ac:inkMkLst>
            <pc:docMk/>
            <pc:sldMk cId="2711184741" sldId="382"/>
            <ac:inkMk id="46" creationId="{A9BCFACE-9568-30A0-AE64-C3B88006C705}"/>
          </ac:inkMkLst>
        </pc:inkChg>
        <pc:inkChg chg="add del mod">
          <ac:chgData name="Tim Cook" userId="d1c7cfb340f2c7ab" providerId="LiveId" clId="{3A4F23E5-80CE-4A52-A7D4-066B81B85EE8}" dt="2023-02-09T23:53:29.330" v="484"/>
          <ac:inkMkLst>
            <pc:docMk/>
            <pc:sldMk cId="2711184741" sldId="382"/>
            <ac:inkMk id="47" creationId="{F653114A-3FC0-9C65-950F-15AE336AF042}"/>
          </ac:inkMkLst>
        </pc:inkChg>
        <pc:inkChg chg="add del mod">
          <ac:chgData name="Tim Cook" userId="d1c7cfb340f2c7ab" providerId="LiveId" clId="{3A4F23E5-80CE-4A52-A7D4-066B81B85EE8}" dt="2023-02-09T23:53:29.330" v="486"/>
          <ac:inkMkLst>
            <pc:docMk/>
            <pc:sldMk cId="2711184741" sldId="382"/>
            <ac:inkMk id="48" creationId="{1566E57F-8333-7E77-03C8-19092DC8E87A}"/>
          </ac:inkMkLst>
        </pc:inkChg>
        <pc:inkChg chg="add del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9" creationId="{4AD36327-7169-406E-7065-796D177BA4DB}"/>
          </ac:inkMkLst>
        </pc:inkChg>
        <pc:inkChg chg="add del mod">
          <ac:chgData name="Tim Cook" userId="d1c7cfb340f2c7ab" providerId="LiveId" clId="{3A4F23E5-80CE-4A52-A7D4-066B81B85EE8}" dt="2023-02-09T23:53:28.217" v="483"/>
          <ac:inkMkLst>
            <pc:docMk/>
            <pc:sldMk cId="2711184741" sldId="382"/>
            <ac:inkMk id="50" creationId="{27F30319-9A31-A1DE-EC72-4DF5AA2AFFFD}"/>
          </ac:inkMkLst>
        </pc:inkChg>
        <pc:inkChg chg="add del mod">
          <ac:chgData name="Tim Cook" userId="d1c7cfb340f2c7ab" providerId="LiveId" clId="{3A4F23E5-80CE-4A52-A7D4-066B81B85EE8}" dt="2023-02-09T23:53:28.217" v="482"/>
          <ac:inkMkLst>
            <pc:docMk/>
            <pc:sldMk cId="2711184741" sldId="382"/>
            <ac:inkMk id="51" creationId="{33AC8401-7442-8BB7-AE4A-D7D62F9D36A4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2" creationId="{F8387712-6489-F344-C7EB-33F5A96B7C81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3" creationId="{E3A153C5-1017-F0F2-4953-2546CCAC0494}"/>
          </ac:inkMkLst>
        </pc:inkChg>
        <pc:inkChg chg="add del mod">
          <ac:chgData name="Tim Cook" userId="d1c7cfb340f2c7ab" providerId="LiveId" clId="{3A4F23E5-80CE-4A52-A7D4-066B81B85EE8}" dt="2023-02-09T23:53:35.836" v="497"/>
          <ac:inkMkLst>
            <pc:docMk/>
            <pc:sldMk cId="2711184741" sldId="382"/>
            <ac:inkMk id="54" creationId="{26C479D8-ED09-FA12-0226-28B0649D841C}"/>
          </ac:inkMkLst>
        </pc:inkChg>
        <pc:inkChg chg="add del mod">
          <ac:chgData name="Tim Cook" userId="d1c7cfb340f2c7ab" providerId="LiveId" clId="{3A4F23E5-80CE-4A52-A7D4-066B81B85EE8}" dt="2023-02-09T23:53:35.836" v="499"/>
          <ac:inkMkLst>
            <pc:docMk/>
            <pc:sldMk cId="2711184741" sldId="382"/>
            <ac:inkMk id="55" creationId="{EEDFA5FB-511F-71E0-B2AA-2E754BC27DD4}"/>
          </ac:inkMkLst>
        </pc:inkChg>
        <pc:inkChg chg="add del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6" creationId="{2D405F3E-63E4-B71B-BFA2-F077405237DA}"/>
          </ac:inkMkLst>
        </pc:inkChg>
        <pc:inkChg chg="add del mod">
          <ac:chgData name="Tim Cook" userId="d1c7cfb340f2c7ab" providerId="LiveId" clId="{3A4F23E5-80CE-4A52-A7D4-066B81B85EE8}" dt="2023-02-09T23:53:35.836" v="498"/>
          <ac:inkMkLst>
            <pc:docMk/>
            <pc:sldMk cId="2711184741" sldId="382"/>
            <ac:inkMk id="57" creationId="{40709D42-4F65-663B-ED78-9D45EBA04523}"/>
          </ac:inkMkLst>
        </pc:inkChg>
        <pc:inkChg chg="add del mod">
          <ac:chgData name="Tim Cook" userId="d1c7cfb340f2c7ab" providerId="LiveId" clId="{3A4F23E5-80CE-4A52-A7D4-066B81B85EE8}" dt="2023-02-09T23:53:26.763" v="481"/>
          <ac:inkMkLst>
            <pc:docMk/>
            <pc:sldMk cId="2711184741" sldId="382"/>
            <ac:inkMk id="58" creationId="{88CAF7DD-5CC9-9BAA-8434-6B2A94EA5EAE}"/>
          </ac:inkMkLst>
        </pc:inkChg>
        <pc:inkChg chg="add del mod">
          <ac:chgData name="Tim Cook" userId="d1c7cfb340f2c7ab" providerId="LiveId" clId="{3A4F23E5-80CE-4A52-A7D4-066B81B85EE8}" dt="2023-02-09T23:53:26.763" v="479"/>
          <ac:inkMkLst>
            <pc:docMk/>
            <pc:sldMk cId="2711184741" sldId="382"/>
            <ac:inkMk id="59" creationId="{2118DD13-C3C1-0E47-DEC9-588449D6B301}"/>
          </ac:inkMkLst>
        </pc:inkChg>
        <pc:inkChg chg="add del mod">
          <ac:chgData name="Tim Cook" userId="d1c7cfb340f2c7ab" providerId="LiveId" clId="{3A4F23E5-80CE-4A52-A7D4-066B81B85EE8}" dt="2023-02-09T23:53:26.763" v="480"/>
          <ac:inkMkLst>
            <pc:docMk/>
            <pc:sldMk cId="2711184741" sldId="382"/>
            <ac:inkMk id="60" creationId="{866C988C-FB0D-8E5E-2207-26DB78A1460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3" creationId="{729DC118-6D89-8AA0-75D9-705C7D97DFD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4" creationId="{581FB92A-5E1E-0EC3-CA6C-948938B700E0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5" creationId="{A7E58D63-B3E8-59E7-9B21-68031DA1921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6" creationId="{19DF2877-57DA-6E66-DE4A-D14EDA75CA48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7" creationId="{85DB7C65-F4C4-4D79-41EE-EA7D9C69FFD2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8" creationId="{5C757121-8956-AFD3-5C63-EB799A812909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9" creationId="{98BD541B-C568-84D8-6C01-3C85BEB810A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1" creationId="{0AD5DF1E-200A-4D06-5D40-BF100108FDE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2" creationId="{5966D6ED-CB2E-DCF0-E201-57654F970828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3" creationId="{34D775E5-6015-5946-4C3A-56EE6F1A6107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4" creationId="{A1F6CE22-9A18-F6B1-1A3B-2257CA4198D5}"/>
          </ac:inkMkLst>
        </pc:inkChg>
        <pc:inkChg chg="add del mod">
          <ac:chgData name="Tim Cook" userId="d1c7cfb340f2c7ab" providerId="LiveId" clId="{3A4F23E5-80CE-4A52-A7D4-066B81B85EE8}" dt="2023-02-09T23:53:44.656" v="517"/>
          <ac:inkMkLst>
            <pc:docMk/>
            <pc:sldMk cId="2711184741" sldId="382"/>
            <ac:inkMk id="75" creationId="{FF48E111-B570-C490-B078-86691D59782F}"/>
          </ac:inkMkLst>
        </pc:inkChg>
        <pc:inkChg chg="add del">
          <ac:chgData name="Tim Cook" userId="d1c7cfb340f2c7ab" providerId="LiveId" clId="{3A4F23E5-80CE-4A52-A7D4-066B81B85EE8}" dt="2023-02-09T23:53:41.003" v="511"/>
          <ac:inkMkLst>
            <pc:docMk/>
            <pc:sldMk cId="2711184741" sldId="382"/>
            <ac:inkMk id="76" creationId="{1AF906FF-B377-F442-D063-53C8D73123D5}"/>
          </ac:inkMkLst>
        </pc:inkChg>
        <pc:inkChg chg="add del">
          <ac:chgData name="Tim Cook" userId="d1c7cfb340f2c7ab" providerId="LiveId" clId="{3A4F23E5-80CE-4A52-A7D4-066B81B85EE8}" dt="2023-02-09T23:53:41.003" v="510"/>
          <ac:inkMkLst>
            <pc:docMk/>
            <pc:sldMk cId="2711184741" sldId="382"/>
            <ac:inkMk id="77" creationId="{54DEE655-DE60-6CAA-7245-017826F9CE14}"/>
          </ac:inkMkLst>
        </pc:inkChg>
        <pc:inkChg chg="add del">
          <ac:chgData name="Tim Cook" userId="d1c7cfb340f2c7ab" providerId="LiveId" clId="{3A4F23E5-80CE-4A52-A7D4-066B81B85EE8}" dt="2023-02-09T23:53:41.003" v="509"/>
          <ac:inkMkLst>
            <pc:docMk/>
            <pc:sldMk cId="2711184741" sldId="382"/>
            <ac:inkMk id="78" creationId="{0AE2F259-4585-80F6-8020-0F55CE38F5F2}"/>
          </ac:inkMkLst>
        </pc:inkChg>
        <pc:inkChg chg="add del mod">
          <ac:chgData name="Tim Cook" userId="d1c7cfb340f2c7ab" providerId="LiveId" clId="{3A4F23E5-80CE-4A52-A7D4-066B81B85EE8}" dt="2023-02-09T23:53:44.656" v="519"/>
          <ac:inkMkLst>
            <pc:docMk/>
            <pc:sldMk cId="2711184741" sldId="382"/>
            <ac:inkMk id="80" creationId="{1C7B3081-2D88-32A3-D5BB-31E210229CB7}"/>
          </ac:inkMkLst>
        </pc:inkChg>
        <pc:inkChg chg="add del mod">
          <ac:chgData name="Tim Cook" userId="d1c7cfb340f2c7ab" providerId="LiveId" clId="{3A4F23E5-80CE-4A52-A7D4-066B81B85EE8}" dt="2023-02-09T23:53:44.656" v="518"/>
          <ac:inkMkLst>
            <pc:docMk/>
            <pc:sldMk cId="2711184741" sldId="382"/>
            <ac:inkMk id="81" creationId="{57662683-83CB-1E6D-E2FB-022CB97B2D35}"/>
          </ac:inkMkLst>
        </pc:inkChg>
        <pc:inkChg chg="add del mod">
          <ac:chgData name="Tim Cook" userId="d1c7cfb340f2c7ab" providerId="LiveId" clId="{3A4F23E5-80CE-4A52-A7D4-066B81B85EE8}" dt="2023-02-09T23:53:44.656" v="520"/>
          <ac:inkMkLst>
            <pc:docMk/>
            <pc:sldMk cId="2711184741" sldId="382"/>
            <ac:inkMk id="82" creationId="{35C4D3AC-9478-0B71-BCBA-C50159A6C4DA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4" creationId="{252D1D8D-33BD-B791-B42E-F206CCEAD171}"/>
          </ac:inkMkLst>
        </pc:inkChg>
        <pc:inkChg chg="add del mod">
          <ac:chgData name="Tim Cook" userId="d1c7cfb340f2c7ab" providerId="LiveId" clId="{3A4F23E5-80CE-4A52-A7D4-066B81B85EE8}" dt="2023-02-09T23:53:53.966" v="529"/>
          <ac:inkMkLst>
            <pc:docMk/>
            <pc:sldMk cId="2711184741" sldId="382"/>
            <ac:inkMk id="85" creationId="{85B85811-B435-A586-6819-CA68917FDE7C}"/>
          </ac:inkMkLst>
        </pc:inkChg>
        <pc:inkChg chg="add del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6" creationId="{E5688747-8831-28B5-D8A8-54233D8088E6}"/>
          </ac:inkMkLst>
        </pc:inkChg>
        <pc:inkChg chg="add del mod">
          <ac:chgData name="Tim Cook" userId="d1c7cfb340f2c7ab" providerId="LiveId" clId="{3A4F23E5-80CE-4A52-A7D4-066B81B85EE8}" dt="2023-02-09T23:53:49.758" v="526"/>
          <ac:inkMkLst>
            <pc:docMk/>
            <pc:sldMk cId="2711184741" sldId="382"/>
            <ac:inkMk id="87" creationId="{23F100CD-3D87-322B-39F4-C2586EEC4BCE}"/>
          </ac:inkMkLst>
        </pc:inkChg>
        <pc:inkChg chg="add del">
          <ac:chgData name="Tim Cook" userId="d1c7cfb340f2c7ab" providerId="LiveId" clId="{3A4F23E5-80CE-4A52-A7D4-066B81B85EE8}" dt="2023-02-09T23:53:53.966" v="528"/>
          <ac:inkMkLst>
            <pc:docMk/>
            <pc:sldMk cId="2711184741" sldId="382"/>
            <ac:inkMk id="89" creationId="{754477F1-0F6D-3E75-657B-AAEC6EF3F0A5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0" creationId="{8477AADC-E198-6FD8-C109-FBED6107CE09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1" creationId="{C4294887-498D-8B8D-F560-4580E40709DD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2" creationId="{D10D8B28-2733-7C7D-0ED8-44D38462296D}"/>
          </ac:inkMkLst>
        </pc:inkChg>
        <pc:inkChg chg="add del">
          <ac:chgData name="Tim Cook" userId="d1c7cfb340f2c7ab" providerId="LiveId" clId="{3A4F23E5-80CE-4A52-A7D4-066B81B85EE8}" dt="2023-02-09T23:54:21.082" v="536"/>
          <ac:inkMkLst>
            <pc:docMk/>
            <pc:sldMk cId="2711184741" sldId="382"/>
            <ac:inkMk id="94" creationId="{188B0CCF-809E-C239-8B03-236BE574BAD1}"/>
          </ac:inkMkLst>
        </pc:inkChg>
        <pc:inkChg chg="add del">
          <ac:chgData name="Tim Cook" userId="d1c7cfb340f2c7ab" providerId="LiveId" clId="{3A4F23E5-80CE-4A52-A7D4-066B81B85EE8}" dt="2023-02-09T23:54:24.113" v="538"/>
          <ac:inkMkLst>
            <pc:docMk/>
            <pc:sldMk cId="2711184741" sldId="382"/>
            <ac:inkMk id="95" creationId="{DC84CFA4-2A99-E3F2-2E2B-6497A0B0596F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6" creationId="{D79FEA24-8CE7-C89E-F5C9-E33AB5CDF475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7" creationId="{FAEF2B04-F5E8-B61D-73B1-59033DBF44DE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8" creationId="{80FFBB07-0B8E-94A3-25C7-CAD92E955DF4}"/>
          </ac:inkMkLst>
        </pc:inkChg>
        <pc:inkChg chg="add">
          <ac:chgData name="Tim Cook" userId="d1c7cfb340f2c7ab" providerId="LiveId" clId="{3A4F23E5-80CE-4A52-A7D4-066B81B85EE8}" dt="2023-02-09T23:54:27.563" v="542" actId="9405"/>
          <ac:inkMkLst>
            <pc:docMk/>
            <pc:sldMk cId="2711184741" sldId="382"/>
            <ac:inkMk id="99" creationId="{9B9941CB-052F-A5B3-E57A-40FCA278AB66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1" creationId="{52B38BA8-9703-1E18-D323-B923C14924FA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2" creationId="{4B8DCDE9-01FD-6AFA-8FBD-F3F536165ABE}"/>
          </ac:inkMkLst>
        </pc:inkChg>
        <pc:inkChg chg="add del">
          <ac:chgData name="Tim Cook" userId="d1c7cfb340f2c7ab" providerId="LiveId" clId="{3A4F23E5-80CE-4A52-A7D4-066B81B85EE8}" dt="2023-02-09T23:54:54.752" v="548"/>
          <ac:inkMkLst>
            <pc:docMk/>
            <pc:sldMk cId="2711184741" sldId="382"/>
            <ac:inkMk id="104" creationId="{723BE3EF-510C-C4F7-A7D3-74AFF0224E0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5" creationId="{BE9A3C1B-7B61-43D1-45C6-1F0A67C02C2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6" creationId="{47F384FB-DA3B-A299-F9DF-C0D325C9E4C1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8" creationId="{5BE1080C-EF19-8CA5-654F-BE898816BDA5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9" creationId="{5D66F229-7CF6-4AA4-3391-6FCB78C36728}"/>
          </ac:inkMkLst>
        </pc:inkChg>
        <pc:inkChg chg="add del">
          <ac:chgData name="Tim Cook" userId="d1c7cfb340f2c7ab" providerId="LiveId" clId="{3A4F23E5-80CE-4A52-A7D4-066B81B85EE8}" dt="2023-02-09T23:55:03.284" v="564"/>
          <ac:inkMkLst>
            <pc:docMk/>
            <pc:sldMk cId="2711184741" sldId="382"/>
            <ac:inkMk id="110" creationId="{3A59F6CD-DBCB-8E95-9E43-1BBADF7D886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1" creationId="{40270141-7E9E-1F44-1D85-149E7EAB4349}"/>
          </ac:inkMkLst>
        </pc:inkChg>
        <pc:inkChg chg="add del">
          <ac:chgData name="Tim Cook" userId="d1c7cfb340f2c7ab" providerId="LiveId" clId="{3A4F23E5-80CE-4A52-A7D4-066B81B85EE8}" dt="2023-02-09T23:55:03.284" v="563"/>
          <ac:inkMkLst>
            <pc:docMk/>
            <pc:sldMk cId="2711184741" sldId="382"/>
            <ac:inkMk id="112" creationId="{64F2F2A3-5681-C3F9-8587-232A8DAE4843}"/>
          </ac:inkMkLst>
        </pc:inkChg>
        <pc:inkChg chg="add del">
          <ac:chgData name="Tim Cook" userId="d1c7cfb340f2c7ab" providerId="LiveId" clId="{3A4F23E5-80CE-4A52-A7D4-066B81B85EE8}" dt="2023-02-09T23:55:03.284" v="562"/>
          <ac:inkMkLst>
            <pc:docMk/>
            <pc:sldMk cId="2711184741" sldId="382"/>
            <ac:inkMk id="113" creationId="{C85B6735-1DC4-E997-45F6-7CBF60677C65}"/>
          </ac:inkMkLst>
        </pc:inkChg>
        <pc:inkChg chg="add del">
          <ac:chgData name="Tim Cook" userId="d1c7cfb340f2c7ab" providerId="LiveId" clId="{3A4F23E5-80CE-4A52-A7D4-066B81B85EE8}" dt="2023-02-09T23:55:03.284" v="560"/>
          <ac:inkMkLst>
            <pc:docMk/>
            <pc:sldMk cId="2711184741" sldId="382"/>
            <ac:inkMk id="114" creationId="{D5F98F84-113A-F849-1600-305121D093D1}"/>
          </ac:inkMkLst>
        </pc:inkChg>
        <pc:inkChg chg="add del">
          <ac:chgData name="Tim Cook" userId="d1c7cfb340f2c7ab" providerId="LiveId" clId="{3A4F23E5-80CE-4A52-A7D4-066B81B85EE8}" dt="2023-02-09T23:55:03.284" v="561"/>
          <ac:inkMkLst>
            <pc:docMk/>
            <pc:sldMk cId="2711184741" sldId="382"/>
            <ac:inkMk id="115" creationId="{D67F7B82-F575-086D-405A-244A86E7E076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7" creationId="{31187F11-1511-8E8A-1BC6-80DBDCE397A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8" creationId="{0B8A9895-BAE0-5661-573A-0567146E00B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9" creationId="{24D26967-CD7F-8BD2-F733-E9439E8D081B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0" creationId="{A6B59B41-D35C-EA7D-9CCA-444C1EA6674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1" creationId="{8F2354F5-4905-991D-F46E-8A84E4B2BB1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2" creationId="{82628960-8958-ADBC-C16B-551C79BC50EF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3" creationId="{E261CBB6-18E1-A0E8-5058-39A9B7CF5F9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4" creationId="{9B7DCA51-A903-9364-BF48-8CBC50C5F4D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5" creationId="{2949C8F3-E96A-9E06-4013-2ADB59F88BC4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6" creationId="{64045C18-2072-F554-D43B-30946541AEF1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8" creationId="{7408BF49-83BB-88BB-BED6-1D4D8EB8F1D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9" creationId="{3B01E4AF-EF98-694F-B6BC-78F75E00E768}"/>
          </ac:inkMkLst>
        </pc:inkChg>
        <pc:inkChg chg="add del mod">
          <ac:chgData name="Tim Cook" userId="d1c7cfb340f2c7ab" providerId="LiveId" clId="{3A4F23E5-80CE-4A52-A7D4-066B81B85EE8}" dt="2023-02-09T23:55:17.685" v="595"/>
          <ac:inkMkLst>
            <pc:docMk/>
            <pc:sldMk cId="2711184741" sldId="382"/>
            <ac:inkMk id="130" creationId="{6317ACB3-D824-AC28-E8AA-5209C00574A9}"/>
          </ac:inkMkLst>
        </pc:inkChg>
        <pc:inkChg chg="add del mod">
          <ac:chgData name="Tim Cook" userId="d1c7cfb340f2c7ab" providerId="LiveId" clId="{3A4F23E5-80CE-4A52-A7D4-066B81B85EE8}" dt="2023-02-09T23:55:17.685" v="599"/>
          <ac:inkMkLst>
            <pc:docMk/>
            <pc:sldMk cId="2711184741" sldId="382"/>
            <ac:inkMk id="131" creationId="{0D0D377D-28FB-7440-5D2E-CAEC46C21A10}"/>
          </ac:inkMkLst>
        </pc:inkChg>
        <pc:inkChg chg="add del mod">
          <ac:chgData name="Tim Cook" userId="d1c7cfb340f2c7ab" providerId="LiveId" clId="{3A4F23E5-80CE-4A52-A7D4-066B81B85EE8}" dt="2023-02-09T23:55:17.685" v="600"/>
          <ac:inkMkLst>
            <pc:docMk/>
            <pc:sldMk cId="2711184741" sldId="382"/>
            <ac:inkMk id="132" creationId="{537FC8AE-A0EC-C67B-806C-4AB5B50E7F64}"/>
          </ac:inkMkLst>
        </pc:inkChg>
        <pc:inkChg chg="add del mod">
          <ac:chgData name="Tim Cook" userId="d1c7cfb340f2c7ab" providerId="LiveId" clId="{3A4F23E5-80CE-4A52-A7D4-066B81B85EE8}" dt="2023-02-09T23:55:17.685" v="594"/>
          <ac:inkMkLst>
            <pc:docMk/>
            <pc:sldMk cId="2711184741" sldId="382"/>
            <ac:inkMk id="133" creationId="{E978D96A-E9F3-3D3E-57FA-2B1DD52015A2}"/>
          </ac:inkMkLst>
        </pc:inkChg>
        <pc:inkChg chg="add del">
          <ac:chgData name="Tim Cook" userId="d1c7cfb340f2c7ab" providerId="LiveId" clId="{3A4F23E5-80CE-4A52-A7D4-066B81B85EE8}" dt="2023-02-09T23:55:13.670" v="588"/>
          <ac:inkMkLst>
            <pc:docMk/>
            <pc:sldMk cId="2711184741" sldId="382"/>
            <ac:inkMk id="134" creationId="{B7FCD941-0890-3981-34C7-AFAA05831B32}"/>
          </ac:inkMkLst>
        </pc:inkChg>
        <pc:inkChg chg="add del">
          <ac:chgData name="Tim Cook" userId="d1c7cfb340f2c7ab" providerId="LiveId" clId="{3A4F23E5-80CE-4A52-A7D4-066B81B85EE8}" dt="2023-02-09T23:55:13.670" v="589"/>
          <ac:inkMkLst>
            <pc:docMk/>
            <pc:sldMk cId="2711184741" sldId="382"/>
            <ac:inkMk id="135" creationId="{B49103E9-90C2-5DEF-D568-A64241B538A5}"/>
          </ac:inkMkLst>
        </pc:inkChg>
        <pc:inkChg chg="add del">
          <ac:chgData name="Tim Cook" userId="d1c7cfb340f2c7ab" providerId="LiveId" clId="{3A4F23E5-80CE-4A52-A7D4-066B81B85EE8}" dt="2023-02-09T23:55:13.670" v="587"/>
          <ac:inkMkLst>
            <pc:docMk/>
            <pc:sldMk cId="2711184741" sldId="382"/>
            <ac:inkMk id="136" creationId="{5E1B7B44-7F9F-45DD-0E2B-A2AEB7BF5CB1}"/>
          </ac:inkMkLst>
        </pc:inkChg>
        <pc:inkChg chg="add del">
          <ac:chgData name="Tim Cook" userId="d1c7cfb340f2c7ab" providerId="LiveId" clId="{3A4F23E5-80CE-4A52-A7D4-066B81B85EE8}" dt="2023-02-09T23:55:17.685" v="597"/>
          <ac:inkMkLst>
            <pc:docMk/>
            <pc:sldMk cId="2711184741" sldId="382"/>
            <ac:inkMk id="138" creationId="{2EF221D1-8F74-0674-E6E8-F1E85547B9E9}"/>
          </ac:inkMkLst>
        </pc:inkChg>
        <pc:inkChg chg="add del">
          <ac:chgData name="Tim Cook" userId="d1c7cfb340f2c7ab" providerId="LiveId" clId="{3A4F23E5-80CE-4A52-A7D4-066B81B85EE8}" dt="2023-02-09T23:55:17.685" v="598"/>
          <ac:inkMkLst>
            <pc:docMk/>
            <pc:sldMk cId="2711184741" sldId="382"/>
            <ac:inkMk id="139" creationId="{270BF1E8-163E-8332-F74C-8A7D694C5A0E}"/>
          </ac:inkMkLst>
        </pc:inkChg>
        <pc:inkChg chg="add del">
          <ac:chgData name="Tim Cook" userId="d1c7cfb340f2c7ab" providerId="LiveId" clId="{3A4F23E5-80CE-4A52-A7D4-066B81B85EE8}" dt="2023-02-09T23:55:17.685" v="596"/>
          <ac:inkMkLst>
            <pc:docMk/>
            <pc:sldMk cId="2711184741" sldId="382"/>
            <ac:inkMk id="140" creationId="{1812B962-60D6-CE4E-9DBA-7C79DC8C7F6E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1" creationId="{9903B19F-484C-DB22-E512-4DB9E061D65F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2" creationId="{7FC76AA7-C8C7-AA76-01AA-6E7C2FDCD18A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3" creationId="{1412BD35-10CF-3174-4776-21E411925AA0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4" creationId="{88B2D982-4E69-CCA5-EF83-0F7C800EAA02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5" creationId="{86EC8EB9-9004-4D8E-A892-A96DAFF99E93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6" creationId="{BEFEE388-EDE9-F459-8A7D-7858873E5E96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7" creationId="{C84400B3-5B69-4479-5F2B-C0466380588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8" creationId="{D4B20285-95CE-5152-5A76-6666FE3095F5}"/>
          </ac:inkMkLst>
        </pc:inkChg>
      </pc:sldChg>
      <pc:sldChg chg="addSp delSp modSp mod">
        <pc:chgData name="Tim Cook" userId="d1c7cfb340f2c7ab" providerId="LiveId" clId="{3A4F23E5-80CE-4A52-A7D4-066B81B85EE8}" dt="2023-02-10T00:16:42.555" v="713" actId="1076"/>
        <pc:sldMkLst>
          <pc:docMk/>
          <pc:sldMk cId="1194666727" sldId="383"/>
        </pc:sldMkLst>
        <pc:grpChg chg="mod">
          <ac:chgData name="Tim Cook" userId="d1c7cfb340f2c7ab" providerId="LiveId" clId="{3A4F23E5-80CE-4A52-A7D4-066B81B85EE8}" dt="2023-02-09T23:56:04.784" v="619"/>
          <ac:grpSpMkLst>
            <pc:docMk/>
            <pc:sldMk cId="1194666727" sldId="383"/>
            <ac:grpSpMk id="10" creationId="{35E4C007-AA01-E980-991E-EBB89810AF79}"/>
          </ac:grpSpMkLst>
        </pc:grpChg>
        <pc:grpChg chg="mod">
          <ac:chgData name="Tim Cook" userId="d1c7cfb340f2c7ab" providerId="LiveId" clId="{3A4F23E5-80CE-4A52-A7D4-066B81B85EE8}" dt="2023-02-09T23:56:18.695" v="625"/>
          <ac:grpSpMkLst>
            <pc:docMk/>
            <pc:sldMk cId="1194666727" sldId="383"/>
            <ac:grpSpMk id="15" creationId="{BF6E7743-2AF6-8C07-52BA-92CAADB6D41E}"/>
          </ac:grpSpMkLst>
        </pc:grpChg>
        <pc:grpChg chg="del mod">
          <ac:chgData name="Tim Cook" userId="d1c7cfb340f2c7ab" providerId="LiveId" clId="{3A4F23E5-80CE-4A52-A7D4-066B81B85EE8}" dt="2023-02-10T00:15:29.407" v="643"/>
          <ac:grpSpMkLst>
            <pc:docMk/>
            <pc:sldMk cId="1194666727" sldId="383"/>
            <ac:grpSpMk id="23" creationId="{56160AED-EA32-99DE-4133-E3284BA9C047}"/>
          </ac:grpSpMkLst>
        </pc:grpChg>
        <pc:grpChg chg="del mod">
          <ac:chgData name="Tim Cook" userId="d1c7cfb340f2c7ab" providerId="LiveId" clId="{3A4F23E5-80CE-4A52-A7D4-066B81B85EE8}" dt="2023-02-10T00:15:33.063" v="648"/>
          <ac:grpSpMkLst>
            <pc:docMk/>
            <pc:sldMk cId="1194666727" sldId="383"/>
            <ac:grpSpMk id="28" creationId="{A7B05032-8C64-3B59-02A8-658E1C036070}"/>
          </ac:grpSpMkLst>
        </pc:grpChg>
        <pc:grpChg chg="mod">
          <ac:chgData name="Tim Cook" userId="d1c7cfb340f2c7ab" providerId="LiveId" clId="{3A4F23E5-80CE-4A52-A7D4-066B81B85EE8}" dt="2023-02-10T00:15:38.970" v="654"/>
          <ac:grpSpMkLst>
            <pc:docMk/>
            <pc:sldMk cId="1194666727" sldId="383"/>
            <ac:grpSpMk id="33" creationId="{B7D29090-A3EB-CC4A-D8D1-337E459DAEAE}"/>
          </ac:grpSpMkLst>
        </pc:grpChg>
        <pc:grpChg chg="mod">
          <ac:chgData name="Tim Cook" userId="d1c7cfb340f2c7ab" providerId="LiveId" clId="{3A4F23E5-80CE-4A52-A7D4-066B81B85EE8}" dt="2023-02-10T00:15:43.370" v="657"/>
          <ac:grpSpMkLst>
            <pc:docMk/>
            <pc:sldMk cId="1194666727" sldId="383"/>
            <ac:grpSpMk id="36" creationId="{B23C5DEA-0B74-F674-18CE-61CB4FAEBC81}"/>
          </ac:grpSpMkLst>
        </pc:grpChg>
        <pc:grpChg chg="del mod">
          <ac:chgData name="Tim Cook" userId="d1c7cfb340f2c7ab" providerId="LiveId" clId="{3A4F23E5-80CE-4A52-A7D4-066B81B85EE8}" dt="2023-02-10T00:15:56.555" v="690"/>
          <ac:grpSpMkLst>
            <pc:docMk/>
            <pc:sldMk cId="1194666727" sldId="383"/>
            <ac:grpSpMk id="53" creationId="{9890AD6D-7BA7-6DF1-01C5-551B3EFA846A}"/>
          </ac:grpSpMkLst>
        </pc:grpChg>
        <pc:grpChg chg="del mod">
          <ac:chgData name="Tim Cook" userId="d1c7cfb340f2c7ab" providerId="LiveId" clId="{3A4F23E5-80CE-4A52-A7D4-066B81B85EE8}" dt="2023-02-10T00:16:02.810" v="699"/>
          <ac:grpSpMkLst>
            <pc:docMk/>
            <pc:sldMk cId="1194666727" sldId="383"/>
            <ac:grpSpMk id="59" creationId="{88B85809-C423-A4B9-23AF-1A56003DCA19}"/>
          </ac:grpSpMkLst>
        </pc:grpChg>
        <pc:grpChg chg="del mod">
          <ac:chgData name="Tim Cook" userId="d1c7cfb340f2c7ab" providerId="LiveId" clId="{3A4F23E5-80CE-4A52-A7D4-066B81B85EE8}" dt="2023-02-10T00:16:06.008" v="702"/>
          <ac:grpSpMkLst>
            <pc:docMk/>
            <pc:sldMk cId="1194666727" sldId="383"/>
            <ac:grpSpMk id="61" creationId="{8FE6D15A-90FE-5E10-9578-B21C2483171A}"/>
          </ac:grpSpMkLst>
        </pc:grpChg>
        <pc:grpChg chg="del 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3" creationId="{38F0EFF0-6E94-C297-1D12-C1832204F2DF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9" creationId="{A483F240-0611-C06D-868D-C47202D13BA2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70" creationId="{A36C12BB-C520-0143-4BBE-3108116B46C3}"/>
          </ac:grpSpMkLst>
        </pc:grpChg>
        <pc:inkChg chg="add del">
          <ac:chgData name="Tim Cook" userId="d1c7cfb340f2c7ab" providerId="LiveId" clId="{3A4F23E5-80CE-4A52-A7D4-066B81B85EE8}" dt="2023-02-09T23:55:56.291" v="612"/>
          <ac:inkMkLst>
            <pc:docMk/>
            <pc:sldMk cId="1194666727" sldId="383"/>
            <ac:inkMk id="3" creationId="{F7D334EC-41C0-F0AC-DBF0-08FA63E4408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4" creationId="{A881F3D4-2FB5-1527-BA88-A27EDF67E810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5" creationId="{EC74ABC7-0BA5-6BA4-0F7D-C359C8D8F09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6" creationId="{D297A789-02FA-9B56-47E1-65A63A92D74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7" creationId="{9E89AB86-BBB8-4CF4-7ABA-054BCA84B6C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8" creationId="{A6D04292-FAF9-1E70-64AA-6060D4AD2306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9" creationId="{FA17EBE1-494E-5190-CEC8-73B5F4AC324E}"/>
          </ac:inkMkLst>
        </pc:inkChg>
        <pc:inkChg chg="add">
          <ac:chgData name="Tim Cook" userId="d1c7cfb340f2c7ab" providerId="LiveId" clId="{3A4F23E5-80CE-4A52-A7D4-066B81B85EE8}" dt="2023-02-09T23:56:15.778" v="621" actId="9405"/>
          <ac:inkMkLst>
            <pc:docMk/>
            <pc:sldMk cId="1194666727" sldId="383"/>
            <ac:inkMk id="11" creationId="{34C97060-4F7B-E260-D54A-7EA923166F40}"/>
          </ac:inkMkLst>
        </pc:inkChg>
        <pc:inkChg chg="add">
          <ac:chgData name="Tim Cook" userId="d1c7cfb340f2c7ab" providerId="LiveId" clId="{3A4F23E5-80CE-4A52-A7D4-066B81B85EE8}" dt="2023-02-09T23:56:17.230" v="622" actId="9405"/>
          <ac:inkMkLst>
            <pc:docMk/>
            <pc:sldMk cId="1194666727" sldId="383"/>
            <ac:inkMk id="12" creationId="{C5DE194E-33F5-1C60-4088-0FAFB4621F67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3" creationId="{750D45AB-20F5-FBB7-2F8F-403E64804EDB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4" creationId="{ACF0A1F1-97A1-0AFC-5DB1-B896DDDA33FD}"/>
          </ac:inkMkLst>
        </pc:inkChg>
        <pc:inkChg chg="add del">
          <ac:chgData name="Tim Cook" userId="d1c7cfb340f2c7ab" providerId="LiveId" clId="{3A4F23E5-80CE-4A52-A7D4-066B81B85EE8}" dt="2023-02-10T00:15:18.037" v="629"/>
          <ac:inkMkLst>
            <pc:docMk/>
            <pc:sldMk cId="1194666727" sldId="383"/>
            <ac:inkMk id="16" creationId="{56F425D0-5188-85F3-8C2B-358E0ABDF86E}"/>
          </ac:inkMkLst>
        </pc:inkChg>
        <pc:inkChg chg="add del">
          <ac:chgData name="Tim Cook" userId="d1c7cfb340f2c7ab" providerId="LiveId" clId="{3A4F23E5-80CE-4A52-A7D4-066B81B85EE8}" dt="2023-02-10T00:15:18.914" v="631"/>
          <ac:inkMkLst>
            <pc:docMk/>
            <pc:sldMk cId="1194666727" sldId="383"/>
            <ac:inkMk id="17" creationId="{3AA977FD-87B5-DE02-37C0-3722E586A725}"/>
          </ac:inkMkLst>
        </pc:inkChg>
        <pc:inkChg chg="add del">
          <ac:chgData name="Tim Cook" userId="d1c7cfb340f2c7ab" providerId="LiveId" clId="{3A4F23E5-80CE-4A52-A7D4-066B81B85EE8}" dt="2023-02-10T00:15:18.914" v="630"/>
          <ac:inkMkLst>
            <pc:docMk/>
            <pc:sldMk cId="1194666727" sldId="383"/>
            <ac:inkMk id="18" creationId="{971ADDB6-BCE5-A62E-0FA4-7FB4AFC592F8}"/>
          </ac:inkMkLst>
        </pc:inkChg>
        <pc:inkChg chg="add del">
          <ac:chgData name="Tim Cook" userId="d1c7cfb340f2c7ab" providerId="LiveId" clId="{3A4F23E5-80CE-4A52-A7D4-066B81B85EE8}" dt="2023-02-10T00:15:23.433" v="634"/>
          <ac:inkMkLst>
            <pc:docMk/>
            <pc:sldMk cId="1194666727" sldId="383"/>
            <ac:inkMk id="19" creationId="{813B1F86-3DC8-2688-0617-8FD23CF5CFDC}"/>
          </ac:inkMkLst>
        </pc:inkChg>
        <pc:inkChg chg="add del">
          <ac:chgData name="Tim Cook" userId="d1c7cfb340f2c7ab" providerId="LiveId" clId="{3A4F23E5-80CE-4A52-A7D4-066B81B85EE8}" dt="2023-02-10T00:15:23.433" v="635"/>
          <ac:inkMkLst>
            <pc:docMk/>
            <pc:sldMk cId="1194666727" sldId="383"/>
            <ac:inkMk id="20" creationId="{01C58696-8D26-9822-DFDF-B6D576C5D29A}"/>
          </ac:inkMkLst>
        </pc:inkChg>
        <pc:inkChg chg="add del mod">
          <ac:chgData name="Tim Cook" userId="d1c7cfb340f2c7ab" providerId="LiveId" clId="{3A4F23E5-80CE-4A52-A7D4-066B81B85EE8}" dt="2023-02-10T00:15:33.063" v="646"/>
          <ac:inkMkLst>
            <pc:docMk/>
            <pc:sldMk cId="1194666727" sldId="383"/>
            <ac:inkMk id="21" creationId="{91570281-229C-81E6-EB5F-50E0F472F441}"/>
          </ac:inkMkLst>
        </pc:inkChg>
        <pc:inkChg chg="add del mod">
          <ac:chgData name="Tim Cook" userId="d1c7cfb340f2c7ab" providerId="LiveId" clId="{3A4F23E5-80CE-4A52-A7D4-066B81B85EE8}" dt="2023-02-10T00:15:33.063" v="644"/>
          <ac:inkMkLst>
            <pc:docMk/>
            <pc:sldMk cId="1194666727" sldId="383"/>
            <ac:inkMk id="22" creationId="{D24CE3DD-1706-BD12-C833-5737D7C925FC}"/>
          </ac:inkMkLst>
        </pc:inkChg>
        <pc:inkChg chg="add del mod">
          <ac:chgData name="Tim Cook" userId="d1c7cfb340f2c7ab" providerId="LiveId" clId="{3A4F23E5-80CE-4A52-A7D4-066B81B85EE8}" dt="2023-02-10T00:15:33.063" v="649"/>
          <ac:inkMkLst>
            <pc:docMk/>
            <pc:sldMk cId="1194666727" sldId="383"/>
            <ac:inkMk id="24" creationId="{CCB9A3DF-960F-E089-C04D-76CE8EA4BC41}"/>
          </ac:inkMkLst>
        </pc:inkChg>
        <pc:inkChg chg="add del mod">
          <ac:chgData name="Tim Cook" userId="d1c7cfb340f2c7ab" providerId="LiveId" clId="{3A4F23E5-80CE-4A52-A7D4-066B81B85EE8}" dt="2023-02-10T00:15:33.063" v="645"/>
          <ac:inkMkLst>
            <pc:docMk/>
            <pc:sldMk cId="1194666727" sldId="383"/>
            <ac:inkMk id="25" creationId="{DAFD4560-BCD1-6E31-DF22-9E35180B473E}"/>
          </ac:inkMkLst>
        </pc:inkChg>
        <pc:inkChg chg="add del mod">
          <ac:chgData name="Tim Cook" userId="d1c7cfb340f2c7ab" providerId="LiveId" clId="{3A4F23E5-80CE-4A52-A7D4-066B81B85EE8}" dt="2023-02-10T00:15:33.063" v="648"/>
          <ac:inkMkLst>
            <pc:docMk/>
            <pc:sldMk cId="1194666727" sldId="383"/>
            <ac:inkMk id="26" creationId="{82F2C6BD-B782-FBDC-64D1-D407C5FDE762}"/>
          </ac:inkMkLst>
        </pc:inkChg>
        <pc:inkChg chg="add del mod">
          <ac:chgData name="Tim Cook" userId="d1c7cfb340f2c7ab" providerId="LiveId" clId="{3A4F23E5-80CE-4A52-A7D4-066B81B85EE8}" dt="2023-02-10T00:15:33.063" v="647"/>
          <ac:inkMkLst>
            <pc:docMk/>
            <pc:sldMk cId="1194666727" sldId="383"/>
            <ac:inkMk id="27" creationId="{244A05E9-B0B5-1960-23A4-F5B33E309D0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29" creationId="{AD005FDB-A310-BAAF-57A4-1C78D2E46679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0" creationId="{7B6242D2-1A8A-F1B4-AEFD-BE56BB7FD8E4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1" creationId="{C5324317-2521-861F-40E4-2CE0DE99463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2" creationId="{4A9DF72B-5C17-0B14-BD03-94CD525B62AE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4" creationId="{53BDB80E-44E5-23AF-E7D2-869ABB74EBBC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5" creationId="{10E22F6E-5BFC-6EC0-02A8-B81E3222AE42}"/>
          </ac:inkMkLst>
        </pc:inkChg>
        <pc:inkChg chg="add del">
          <ac:chgData name="Tim Cook" userId="d1c7cfb340f2c7ab" providerId="LiveId" clId="{3A4F23E5-80CE-4A52-A7D4-066B81B85EE8}" dt="2023-02-10T00:15:47.407" v="664"/>
          <ac:inkMkLst>
            <pc:docMk/>
            <pc:sldMk cId="1194666727" sldId="383"/>
            <ac:inkMk id="37" creationId="{AB9EE26E-F6DA-2A77-8EE1-9798620EB370}"/>
          </ac:inkMkLst>
        </pc:inkChg>
        <pc:inkChg chg="add del mod">
          <ac:chgData name="Tim Cook" userId="d1c7cfb340f2c7ab" providerId="LiveId" clId="{3A4F23E5-80CE-4A52-A7D4-066B81B85EE8}" dt="2023-02-10T00:15:47.990" v="670"/>
          <ac:inkMkLst>
            <pc:docMk/>
            <pc:sldMk cId="1194666727" sldId="383"/>
            <ac:inkMk id="38" creationId="{97C9A878-3D36-57DB-5928-CA7B39284FF4}"/>
          </ac:inkMkLst>
        </pc:inkChg>
        <pc:inkChg chg="add del">
          <ac:chgData name="Tim Cook" userId="d1c7cfb340f2c7ab" providerId="LiveId" clId="{3A4F23E5-80CE-4A52-A7D4-066B81B85EE8}" dt="2023-02-10T00:15:47.407" v="666"/>
          <ac:inkMkLst>
            <pc:docMk/>
            <pc:sldMk cId="1194666727" sldId="383"/>
            <ac:inkMk id="39" creationId="{440E9495-E7BF-37BF-4347-7202344E0CA1}"/>
          </ac:inkMkLst>
        </pc:inkChg>
        <pc:inkChg chg="add del">
          <ac:chgData name="Tim Cook" userId="d1c7cfb340f2c7ab" providerId="LiveId" clId="{3A4F23E5-80CE-4A52-A7D4-066B81B85EE8}" dt="2023-02-10T00:15:47.990" v="669"/>
          <ac:inkMkLst>
            <pc:docMk/>
            <pc:sldMk cId="1194666727" sldId="383"/>
            <ac:inkMk id="40" creationId="{16CBB68A-D4B7-B55F-42F6-CB20A1817B17}"/>
          </ac:inkMkLst>
        </pc:inkChg>
        <pc:inkChg chg="add del">
          <ac:chgData name="Tim Cook" userId="d1c7cfb340f2c7ab" providerId="LiveId" clId="{3A4F23E5-80CE-4A52-A7D4-066B81B85EE8}" dt="2023-02-10T00:15:47.990" v="668"/>
          <ac:inkMkLst>
            <pc:docMk/>
            <pc:sldMk cId="1194666727" sldId="383"/>
            <ac:inkMk id="41" creationId="{91F504BE-93F9-D7F6-4F72-A41CD24F3CB8}"/>
          </ac:inkMkLst>
        </pc:inkChg>
        <pc:inkChg chg="add del">
          <ac:chgData name="Tim Cook" userId="d1c7cfb340f2c7ab" providerId="LiveId" clId="{3A4F23E5-80CE-4A52-A7D4-066B81B85EE8}" dt="2023-02-10T00:15:47.407" v="665"/>
          <ac:inkMkLst>
            <pc:docMk/>
            <pc:sldMk cId="1194666727" sldId="383"/>
            <ac:inkMk id="42" creationId="{542CC62A-5797-48EB-5F85-F4A13BD3B226}"/>
          </ac:inkMkLst>
        </pc:inkChg>
        <pc:inkChg chg="add del">
          <ac:chgData name="Tim Cook" userId="d1c7cfb340f2c7ab" providerId="LiveId" clId="{3A4F23E5-80CE-4A52-A7D4-066B81B85EE8}" dt="2023-02-10T00:15:51.279" v="675"/>
          <ac:inkMkLst>
            <pc:docMk/>
            <pc:sldMk cId="1194666727" sldId="383"/>
            <ac:inkMk id="43" creationId="{8CEBAB8F-889C-DD97-C645-BD22B8734763}"/>
          </ac:inkMkLst>
        </pc:inkChg>
        <pc:inkChg chg="add del">
          <ac:chgData name="Tim Cook" userId="d1c7cfb340f2c7ab" providerId="LiveId" clId="{3A4F23E5-80CE-4A52-A7D4-066B81B85EE8}" dt="2023-02-10T00:15:51.287" v="677"/>
          <ac:inkMkLst>
            <pc:docMk/>
            <pc:sldMk cId="1194666727" sldId="383"/>
            <ac:inkMk id="44" creationId="{E3FD816A-5953-53F6-B093-C8F80F8AB476}"/>
          </ac:inkMkLst>
        </pc:inkChg>
        <pc:inkChg chg="add del">
          <ac:chgData name="Tim Cook" userId="d1c7cfb340f2c7ab" providerId="LiveId" clId="{3A4F23E5-80CE-4A52-A7D4-066B81B85EE8}" dt="2023-02-10T00:15:51.287" v="678"/>
          <ac:inkMkLst>
            <pc:docMk/>
            <pc:sldMk cId="1194666727" sldId="383"/>
            <ac:inkMk id="45" creationId="{64148490-D894-42FB-4762-552B705008CC}"/>
          </ac:inkMkLst>
        </pc:inkChg>
        <pc:inkChg chg="add del">
          <ac:chgData name="Tim Cook" userId="d1c7cfb340f2c7ab" providerId="LiveId" clId="{3A4F23E5-80CE-4A52-A7D4-066B81B85EE8}" dt="2023-02-10T00:15:51.287" v="676"/>
          <ac:inkMkLst>
            <pc:docMk/>
            <pc:sldMk cId="1194666727" sldId="383"/>
            <ac:inkMk id="46" creationId="{58E5B577-6932-C820-E574-F01669AD895A}"/>
          </ac:inkMkLst>
        </pc:inkChg>
        <pc:inkChg chg="add del mod">
          <ac:chgData name="Tim Cook" userId="d1c7cfb340f2c7ab" providerId="LiveId" clId="{3A4F23E5-80CE-4A52-A7D4-066B81B85EE8}" dt="2023-02-10T00:15:56.555" v="691"/>
          <ac:inkMkLst>
            <pc:docMk/>
            <pc:sldMk cId="1194666727" sldId="383"/>
            <ac:inkMk id="47" creationId="{2C9DA55E-27FA-959A-7CF2-D269F990F191}"/>
          </ac:inkMkLst>
        </pc:inkChg>
        <pc:inkChg chg="add del mod">
          <ac:chgData name="Tim Cook" userId="d1c7cfb340f2c7ab" providerId="LiveId" clId="{3A4F23E5-80CE-4A52-A7D4-066B81B85EE8}" dt="2023-02-10T00:15:56.555" v="689"/>
          <ac:inkMkLst>
            <pc:docMk/>
            <pc:sldMk cId="1194666727" sldId="383"/>
            <ac:inkMk id="48" creationId="{D31560F0-EEBC-FE78-C404-B2A364B50325}"/>
          </ac:inkMkLst>
        </pc:inkChg>
        <pc:inkChg chg="add del mod">
          <ac:chgData name="Tim Cook" userId="d1c7cfb340f2c7ab" providerId="LiveId" clId="{3A4F23E5-80CE-4A52-A7D4-066B81B85EE8}" dt="2023-02-10T00:15:56.555" v="688"/>
          <ac:inkMkLst>
            <pc:docMk/>
            <pc:sldMk cId="1194666727" sldId="383"/>
            <ac:inkMk id="49" creationId="{A21AB805-34A7-1F9A-708E-1D03A22E75E3}"/>
          </ac:inkMkLst>
        </pc:inkChg>
        <pc:inkChg chg="add del mod">
          <ac:chgData name="Tim Cook" userId="d1c7cfb340f2c7ab" providerId="LiveId" clId="{3A4F23E5-80CE-4A52-A7D4-066B81B85EE8}" dt="2023-02-10T00:15:55.229" v="686"/>
          <ac:inkMkLst>
            <pc:docMk/>
            <pc:sldMk cId="1194666727" sldId="383"/>
            <ac:inkMk id="50" creationId="{312F74C8-DE04-EEB7-967F-6E1714EBF216}"/>
          </ac:inkMkLst>
        </pc:inkChg>
        <pc:inkChg chg="add del mod">
          <ac:chgData name="Tim Cook" userId="d1c7cfb340f2c7ab" providerId="LiveId" clId="{3A4F23E5-80CE-4A52-A7D4-066B81B85EE8}" dt="2023-02-10T00:15:55.229" v="687"/>
          <ac:inkMkLst>
            <pc:docMk/>
            <pc:sldMk cId="1194666727" sldId="383"/>
            <ac:inkMk id="51" creationId="{8D29174F-3771-B795-4A11-7BED5A27A6FA}"/>
          </ac:inkMkLst>
        </pc:inkChg>
        <pc:inkChg chg="add del mod">
          <ac:chgData name="Tim Cook" userId="d1c7cfb340f2c7ab" providerId="LiveId" clId="{3A4F23E5-80CE-4A52-A7D4-066B81B85EE8}" dt="2023-02-10T00:15:56.555" v="690"/>
          <ac:inkMkLst>
            <pc:docMk/>
            <pc:sldMk cId="1194666727" sldId="383"/>
            <ac:inkMk id="52" creationId="{8C09FD0D-145E-AFB6-1D56-6E11F717C80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4" creationId="{5863CB82-EC15-31EE-AB73-5FF7FE8B270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5" creationId="{BC7534B4-2B0A-3D1A-8AFE-47747BB7D0F6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6" creationId="{3D935A95-84AB-4197-6314-40C5F017FD47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7" creationId="{754ACB8E-7EA0-2CCB-224A-A7CB3C94CA55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8" creationId="{FF56C13C-AFFC-B06A-9E66-531F43101ECD}"/>
          </ac:inkMkLst>
        </pc:inkChg>
        <pc:inkChg chg="add del mod">
          <ac:chgData name="Tim Cook" userId="d1c7cfb340f2c7ab" providerId="LiveId" clId="{3A4F23E5-80CE-4A52-A7D4-066B81B85EE8}" dt="2023-02-10T00:16:03.615" v="700"/>
          <ac:inkMkLst>
            <pc:docMk/>
            <pc:sldMk cId="1194666727" sldId="383"/>
            <ac:inkMk id="60" creationId="{CDC05E33-52D4-B7C9-6499-09A6BBE320DD}"/>
          </ac:inkMkLst>
        </pc:inkChg>
        <pc:inkChg chg="add del mod">
          <ac:chgData name="Tim Cook" userId="d1c7cfb340f2c7ab" providerId="LiveId" clId="{3A4F23E5-80CE-4A52-A7D4-066B81B85EE8}" dt="2023-02-10T00:16:07.286" v="703"/>
          <ac:inkMkLst>
            <pc:docMk/>
            <pc:sldMk cId="1194666727" sldId="383"/>
            <ac:inkMk id="62" creationId="{79A9EE32-C0E0-ADBD-8825-5E5E590C10C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4" creationId="{14702886-ABBF-B6E1-4E43-F8666F44E6E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5" creationId="{8315661B-374B-E0E7-D8A1-CE05D34734E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6" creationId="{6707381B-6EF9-E7B1-5483-977E560A2382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7" creationId="{A533B48D-3874-BFD5-A019-5600CFF722E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8" creationId="{2825A6DF-7F8A-2ECE-A8D2-FA8ACE736F07}"/>
          </ac:inkMkLst>
        </pc:inkChg>
      </pc:sldChg>
      <pc:sldChg chg="addSp delSp modSp mod">
        <pc:chgData name="Tim Cook" userId="d1c7cfb340f2c7ab" providerId="LiveId" clId="{3A4F23E5-80CE-4A52-A7D4-066B81B85EE8}" dt="2023-02-10T00:49:01.866" v="1379"/>
        <pc:sldMkLst>
          <pc:docMk/>
          <pc:sldMk cId="3768767621" sldId="384"/>
        </pc:sldMkLst>
        <pc:grpChg chg="del mod">
          <ac:chgData name="Tim Cook" userId="d1c7cfb340f2c7ab" providerId="LiveId" clId="{3A4F23E5-80CE-4A52-A7D4-066B81B85EE8}" dt="2023-02-10T00:16:52.883" v="717"/>
          <ac:grpSpMkLst>
            <pc:docMk/>
            <pc:sldMk cId="3768767621" sldId="384"/>
            <ac:grpSpMk id="5" creationId="{290F4328-2019-6AA2-9F18-8F78B2A3CF6A}"/>
          </ac:grpSpMkLst>
        </pc:grpChg>
        <pc:grpChg chg="mod">
          <ac:chgData name="Tim Cook" userId="d1c7cfb340f2c7ab" providerId="LiveId" clId="{3A4F23E5-80CE-4A52-A7D4-066B81B85EE8}" dt="2023-02-10T00:16:57.052" v="722"/>
          <ac:grpSpMkLst>
            <pc:docMk/>
            <pc:sldMk cId="3768767621" sldId="384"/>
            <ac:grpSpMk id="10" creationId="{4F75E281-1368-0329-5060-77EE29531FCE}"/>
          </ac:grpSpMkLst>
        </pc:grpChg>
        <pc:grpChg chg="mod">
          <ac:chgData name="Tim Cook" userId="d1c7cfb340f2c7ab" providerId="LiveId" clId="{3A4F23E5-80CE-4A52-A7D4-066B81B85EE8}" dt="2023-02-10T00:17:00.998" v="727"/>
          <ac:grpSpMkLst>
            <pc:docMk/>
            <pc:sldMk cId="3768767621" sldId="384"/>
            <ac:grpSpMk id="15" creationId="{9432DD73-1129-5FD6-2A05-DB4D1717E927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7" creationId="{ACE8C4C0-5857-BF6E-4238-82DB20405199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8" creationId="{6D8AA8E5-4F65-AD8F-AC30-4BBFFC218CB1}"/>
          </ac:grpSpMkLst>
        </pc:grpChg>
        <pc:grpChg chg="del mod">
          <ac:chgData name="Tim Cook" userId="d1c7cfb340f2c7ab" providerId="LiveId" clId="{3A4F23E5-80CE-4A52-A7D4-066B81B85EE8}" dt="2023-02-10T00:17:12.371" v="746"/>
          <ac:grpSpMkLst>
            <pc:docMk/>
            <pc:sldMk cId="3768767621" sldId="384"/>
            <ac:grpSpMk id="23" creationId="{E083A938-5B71-795A-4348-5752A43548C3}"/>
          </ac:grpSpMkLst>
        </pc:grpChg>
        <pc:grpChg chg="del mod">
          <ac:chgData name="Tim Cook" userId="d1c7cfb340f2c7ab" providerId="LiveId" clId="{3A4F23E5-80CE-4A52-A7D4-066B81B85EE8}" dt="2023-02-10T00:17:11.600" v="740"/>
          <ac:grpSpMkLst>
            <pc:docMk/>
            <pc:sldMk cId="3768767621" sldId="384"/>
            <ac:grpSpMk id="26" creationId="{8F4D12AB-DC71-DE40-996A-287F6B51098D}"/>
          </ac:grpSpMkLst>
        </pc:grpChg>
        <pc:grpChg chg="del mod">
          <ac:chgData name="Tim Cook" userId="d1c7cfb340f2c7ab" providerId="LiveId" clId="{3A4F23E5-80CE-4A52-A7D4-066B81B85EE8}" dt="2023-02-10T00:17:25.267" v="768"/>
          <ac:grpSpMkLst>
            <pc:docMk/>
            <pc:sldMk cId="3768767621" sldId="384"/>
            <ac:grpSpMk id="29" creationId="{1AB5B54B-DA97-436C-13A9-CDB3D0292619}"/>
          </ac:grpSpMkLst>
        </pc:grpChg>
        <pc:grpChg chg="del mod">
          <ac:chgData name="Tim Cook" userId="d1c7cfb340f2c7ab" providerId="LiveId" clId="{3A4F23E5-80CE-4A52-A7D4-066B81B85EE8}" dt="2023-02-10T00:17:21.606" v="761"/>
          <ac:grpSpMkLst>
            <pc:docMk/>
            <pc:sldMk cId="3768767621" sldId="384"/>
            <ac:grpSpMk id="33" creationId="{8D2E3335-5F23-1DDE-5F64-0CF8829F9C17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39" creationId="{E86B290B-E00E-ED22-8B89-D097B2128DF5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46" creationId="{1AD42EE5-999A-9764-B3FA-8C2538615133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49" creationId="{2AD79AA6-35B9-586E-B549-0979B1532A72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60" creationId="{DA686072-5020-4B79-C048-A116CDA3A6D7}"/>
          </ac:grpSpMkLst>
        </pc:grpChg>
        <pc:grpChg chg="mod">
          <ac:chgData name="Tim Cook" userId="d1c7cfb340f2c7ab" providerId="LiveId" clId="{3A4F23E5-80CE-4A52-A7D4-066B81B85EE8}" dt="2023-02-10T00:48:54.064" v="1374"/>
          <ac:grpSpMkLst>
            <pc:docMk/>
            <pc:sldMk cId="3768767621" sldId="384"/>
            <ac:grpSpMk id="66" creationId="{8D31C9C2-18EC-5E74-5881-512667E0B20A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8" creationId="{EC93D7B5-5E65-4DF1-06E0-448BD01EBB4C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9" creationId="{E3CE129E-D497-7417-5C4B-8824946F95A8}"/>
          </ac:grpSpMkLst>
        </pc:grpChg>
        <pc:grpChg chg="del 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82" creationId="{FC3A4963-8DAC-86FB-EED4-E040ED978734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0" creationId="{0F252542-375B-7633-F622-F70F7555B1DF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1" creationId="{A6755136-742C-1C1B-82BD-4EF4AA653BEF}"/>
          </ac:grpSpMkLst>
        </pc:grpChg>
        <pc:grpChg chg="mod">
          <ac:chgData name="Tim Cook" userId="d1c7cfb340f2c7ab" providerId="LiveId" clId="{3A4F23E5-80CE-4A52-A7D4-066B81B85EE8}" dt="2023-02-10T00:21:39.455" v="829"/>
          <ac:grpSpMkLst>
            <pc:docMk/>
            <pc:sldMk cId="3768767621" sldId="384"/>
            <ac:grpSpMk id="99" creationId="{4DEC2C49-ECD8-7D6D-D630-29EE8F5374BA}"/>
          </ac:grpSpMkLst>
        </pc:grpChg>
        <pc:grpChg chg="mod">
          <ac:chgData name="Tim Cook" userId="d1c7cfb340f2c7ab" providerId="LiveId" clId="{3A4F23E5-80CE-4A52-A7D4-066B81B85EE8}" dt="2023-02-10T00:21:46.132" v="839"/>
          <ac:grpSpMkLst>
            <pc:docMk/>
            <pc:sldMk cId="3768767621" sldId="384"/>
            <ac:grpSpMk id="106" creationId="{38BF7DFB-45AF-FFB1-BDDE-5947F23CA110}"/>
          </ac:grpSpMkLst>
        </pc:grpChg>
        <pc:grpChg chg="del 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2" creationId="{87FBBE26-5364-9500-727E-F9CF52AFC02C}"/>
          </ac:grpSpMkLst>
        </pc:grpChg>
        <pc:grpChg chg="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7" creationId="{56DCB5A6-CFFA-91F3-D367-59E0A0DA3E24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23" creationId="{5ED1AE5D-0E71-FCE0-84C6-9FD494D2A172}"/>
          </ac:grpSpMkLst>
        </pc:grpChg>
        <pc:grpChg chg="mod">
          <ac:chgData name="Tim Cook" userId="d1c7cfb340f2c7ab" providerId="LiveId" clId="{3A4F23E5-80CE-4A52-A7D4-066B81B85EE8}" dt="2023-02-10T00:22:04.925" v="858"/>
          <ac:grpSpMkLst>
            <pc:docMk/>
            <pc:sldMk cId="3768767621" sldId="384"/>
            <ac:grpSpMk id="124" creationId="{0010631F-663D-FCAA-BC87-3C2432706A35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34" creationId="{EED445A9-6F04-3792-A5B7-E5E0A555C07A}"/>
          </ac:grpSpMkLst>
        </pc:grpChg>
        <pc:grpChg chg="mod">
          <ac:chgData name="Tim Cook" userId="d1c7cfb340f2c7ab" providerId="LiveId" clId="{3A4F23E5-80CE-4A52-A7D4-066B81B85EE8}" dt="2023-02-10T00:22:11.247" v="868"/>
          <ac:grpSpMkLst>
            <pc:docMk/>
            <pc:sldMk cId="3768767621" sldId="384"/>
            <ac:grpSpMk id="135" creationId="{FF9C49B8-9BF6-68F6-C4CC-0150C259151A}"/>
          </ac:grpSpMkLst>
        </pc:grpChg>
        <pc:grpChg chg="mod">
          <ac:chgData name="Tim Cook" userId="d1c7cfb340f2c7ab" providerId="LiveId" clId="{3A4F23E5-80CE-4A52-A7D4-066B81B85EE8}" dt="2023-02-10T00:22:32.930" v="879"/>
          <ac:grpSpMkLst>
            <pc:docMk/>
            <pc:sldMk cId="3768767621" sldId="384"/>
            <ac:grpSpMk id="144" creationId="{C5A7EF17-2E65-16CE-CA1F-28E5F52E283C}"/>
          </ac:grpSpMkLst>
        </pc:grpChg>
        <pc:inkChg chg="add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3" creationId="{D37CC179-5E17-37CB-10B9-10B50D5FF1E0}"/>
          </ac:inkMkLst>
        </pc:inkChg>
        <pc:inkChg chg="add del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4" creationId="{20940CCE-B212-9F86-75EF-6615F4131DFB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4" creationId="{69405B4C-31D6-EF3A-3F03-DBAC09DE3CE8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5" creationId="{5B518E03-3F95-FF5D-E9D4-7D6B5304C394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6" creationId="{4E485DB8-484E-264B-B911-BCD41B2B82CE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7" creationId="{7FDD373E-DB24-1753-6022-DF0924747833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8" creationId="{A1F35DDC-308F-2625-FAE9-92F62611B989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9" creationId="{E9012BF1-5CB2-88DE-7DAB-517380538444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1" creationId="{F3BF4FC5-2B04-8989-A4D1-E030683274D7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2" creationId="{EE837149-0F47-0CE9-2FC0-47EB3C7B86F1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3" creationId="{E9EE2E42-16B0-5145-E137-D13A305FCE8B}"/>
          </ac:inkMkLst>
        </pc:inkChg>
        <pc:inkChg chg="add del">
          <ac:chgData name="Tim Cook" userId="d1c7cfb340f2c7ab" providerId="LiveId" clId="{3A4F23E5-80CE-4A52-A7D4-066B81B85EE8}" dt="2023-02-10T00:17:01.339" v="728"/>
          <ac:inkMkLst>
            <pc:docMk/>
            <pc:sldMk cId="3768767621" sldId="384"/>
            <ac:inkMk id="14" creationId="{A7CF0E54-4D10-4D0D-DE22-089F5F3801F5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4" creationId="{D4D62695-CC47-C463-7234-A09D1F9289AA}"/>
          </ac:inkMkLst>
        </pc:inkChg>
        <pc:inkChg chg="add del">
          <ac:chgData name="Tim Cook" userId="d1c7cfb340f2c7ab" providerId="LiveId" clId="{3A4F23E5-80CE-4A52-A7D4-066B81B85EE8}" dt="2023-02-10T00:17:14.833" v="748"/>
          <ac:inkMkLst>
            <pc:docMk/>
            <pc:sldMk cId="3768767621" sldId="384"/>
            <ac:inkMk id="16" creationId="{006CAC2C-7B9B-91C8-1090-0D69B590A030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6" creationId="{429F362D-9696-36A2-8571-6B36F4317002}"/>
          </ac:inkMkLst>
        </pc:inkChg>
        <pc:inkChg chg="add del mod">
          <ac:chgData name="Tim Cook" userId="d1c7cfb340f2c7ab" providerId="LiveId" clId="{3A4F23E5-80CE-4A52-A7D4-066B81B85EE8}" dt="2023-02-10T00:17:12.371" v="743"/>
          <ac:inkMkLst>
            <pc:docMk/>
            <pc:sldMk cId="3768767621" sldId="384"/>
            <ac:inkMk id="17" creationId="{850C4F54-B3C2-95FB-29F9-7E2A1C97A85D}"/>
          </ac:inkMkLst>
        </pc:inkChg>
        <pc:inkChg chg="add del mod">
          <ac:chgData name="Tim Cook" userId="d1c7cfb340f2c7ab" providerId="LiveId" clId="{3A4F23E5-80CE-4A52-A7D4-066B81B85EE8}" dt="2023-02-10T00:17:12.371" v="742"/>
          <ac:inkMkLst>
            <pc:docMk/>
            <pc:sldMk cId="3768767621" sldId="384"/>
            <ac:inkMk id="18" creationId="{99A354B0-B04E-5874-6996-3A08D2DADCFD}"/>
          </ac:inkMkLst>
        </pc:inkChg>
        <pc:inkChg chg="add del mod">
          <ac:chgData name="Tim Cook" userId="d1c7cfb340f2c7ab" providerId="LiveId" clId="{3A4F23E5-80CE-4A52-A7D4-066B81B85EE8}" dt="2023-02-10T00:17:12.371" v="745"/>
          <ac:inkMkLst>
            <pc:docMk/>
            <pc:sldMk cId="3768767621" sldId="384"/>
            <ac:inkMk id="19" creationId="{63AA89ED-BD3C-430C-5E07-CCABA75676ED}"/>
          </ac:inkMkLst>
        </pc:inkChg>
        <pc:inkChg chg="add del mod">
          <ac:chgData name="Tim Cook" userId="d1c7cfb340f2c7ab" providerId="LiveId" clId="{3A4F23E5-80CE-4A52-A7D4-066B81B85EE8}" dt="2023-02-10T00:17:12.371" v="746"/>
          <ac:inkMkLst>
            <pc:docMk/>
            <pc:sldMk cId="3768767621" sldId="384"/>
            <ac:inkMk id="20" creationId="{744ABC2F-8200-F6E8-CF14-FB58A95983FD}"/>
          </ac:inkMkLst>
        </pc:inkChg>
        <pc:inkChg chg="add del mod">
          <ac:chgData name="Tim Cook" userId="d1c7cfb340f2c7ab" providerId="LiveId" clId="{3A4F23E5-80CE-4A52-A7D4-066B81B85EE8}" dt="2023-02-10T00:17:12.371" v="744"/>
          <ac:inkMkLst>
            <pc:docMk/>
            <pc:sldMk cId="3768767621" sldId="384"/>
            <ac:inkMk id="21" creationId="{77AFD55A-9BD0-B397-5F7D-7364D03181D4}"/>
          </ac:inkMkLst>
        </pc:inkChg>
        <pc:inkChg chg="add del mod">
          <ac:chgData name="Tim Cook" userId="d1c7cfb340f2c7ab" providerId="LiveId" clId="{3A4F23E5-80CE-4A52-A7D4-066B81B85EE8}" dt="2023-02-10T00:17:13.465" v="747"/>
          <ac:inkMkLst>
            <pc:docMk/>
            <pc:sldMk cId="3768767621" sldId="384"/>
            <ac:inkMk id="22" creationId="{89537F3D-B5A7-420A-3E37-550A4DEF3A18}"/>
          </ac:inkMkLst>
        </pc:inkChg>
        <pc:inkChg chg="add del mod">
          <ac:chgData name="Tim Cook" userId="d1c7cfb340f2c7ab" providerId="LiveId" clId="{3A4F23E5-80CE-4A52-A7D4-066B81B85EE8}" dt="2023-02-10T00:17:11.608" v="741"/>
          <ac:inkMkLst>
            <pc:docMk/>
            <pc:sldMk cId="3768767621" sldId="384"/>
            <ac:inkMk id="24" creationId="{E85DBF9F-042F-089E-4EC2-BE4F7BE4C1FD}"/>
          </ac:inkMkLst>
        </pc:inkChg>
        <pc:inkChg chg="add del mod">
          <ac:chgData name="Tim Cook" userId="d1c7cfb340f2c7ab" providerId="LiveId" clId="{3A4F23E5-80CE-4A52-A7D4-066B81B85EE8}" dt="2023-02-10T00:17:11.600" v="740"/>
          <ac:inkMkLst>
            <pc:docMk/>
            <pc:sldMk cId="3768767621" sldId="384"/>
            <ac:inkMk id="25" creationId="{3BF51949-A55D-AFD0-9A27-28BD158B1E32}"/>
          </ac:inkMkLst>
        </pc:inkChg>
        <pc:inkChg chg="add del mod">
          <ac:chgData name="Tim Cook" userId="d1c7cfb340f2c7ab" providerId="LiveId" clId="{3A4F23E5-80CE-4A52-A7D4-066B81B85EE8}" dt="2023-02-10T00:17:25.643" v="769"/>
          <ac:inkMkLst>
            <pc:docMk/>
            <pc:sldMk cId="3768767621" sldId="384"/>
            <ac:inkMk id="27" creationId="{D3563A49-B782-EDB2-FEB2-82F76B57A7B2}"/>
          </ac:inkMkLst>
        </pc:inkChg>
        <pc:inkChg chg="add del mod">
          <ac:chgData name="Tim Cook" userId="d1c7cfb340f2c7ab" providerId="LiveId" clId="{3A4F23E5-80CE-4A52-A7D4-066B81B85EE8}" dt="2023-02-10T00:17:25.267" v="768"/>
          <ac:inkMkLst>
            <pc:docMk/>
            <pc:sldMk cId="3768767621" sldId="384"/>
            <ac:inkMk id="28" creationId="{E42DF60F-5FDB-F9A0-1ECE-A77C48A5498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0" creationId="{6E46E51B-B9EC-6F7F-92B4-D3B7F7E1497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1" creationId="{69B44C45-4105-C831-AA29-263B7B0259EB}"/>
          </ac:inkMkLst>
        </pc:inkChg>
        <pc:inkChg chg="add del mod">
          <ac:chgData name="Tim Cook" userId="d1c7cfb340f2c7ab" providerId="LiveId" clId="{3A4F23E5-80CE-4A52-A7D4-066B81B85EE8}" dt="2023-02-10T00:48:53.208" v="1373"/>
          <ac:inkMkLst>
            <pc:docMk/>
            <pc:sldMk cId="3768767621" sldId="384"/>
            <ac:inkMk id="32" creationId="{0751E945-4CC3-F84A-F91F-D9A4E105AA4C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4" creationId="{E4289E54-6A9B-2DC1-5F46-9BB2C6ED0F3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5" creationId="{2BA86016-34B6-8406-07DA-F39EC8576C9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6" creationId="{B3666DA7-003F-7099-F3AB-6A8C7AC3EBE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7" creationId="{CCC3EB1A-8BDC-D778-C65A-3FC980D480A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8" creationId="{AFD839FB-9F1B-AD9C-745F-ABD23C41240D}"/>
          </ac:inkMkLst>
        </pc:inkChg>
        <pc:inkChg chg="add del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0" creationId="{AAB136A1-07BE-2E11-12A2-8CB5851316A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1" creationId="{F9A2838F-E858-8F31-8887-5791885421D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2" creationId="{5F98B5A1-7686-8C92-0D31-D464EF89DD2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3" creationId="{3AF84897-8C9F-060B-A9CD-E54A3FF9D40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4" creationId="{57640D8F-6B04-D812-8847-3154109E9F1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5" creationId="{A3EB5851-EEB6-7D8A-A556-D1C94A4D3946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7" creationId="{22896FB8-7601-33C3-4B2E-2919C1C977E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8" creationId="{18BC8D97-FB92-10BE-0E03-B2938E14DA9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0" creationId="{DF059DFC-1C7C-7B81-066C-530C04B289B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1" creationId="{389092FD-170C-D24B-5513-941A8A0D76A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2" creationId="{24ACFDB7-2764-E337-0478-5BA58CFCCDFF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3" creationId="{A2CD3C67-5645-66B8-7AAA-7E2B9997CED1}"/>
          </ac:inkMkLst>
        </pc:inkChg>
        <pc:inkChg chg="add del">
          <ac:chgData name="Tim Cook" userId="d1c7cfb340f2c7ab" providerId="LiveId" clId="{3A4F23E5-80CE-4A52-A7D4-066B81B85EE8}" dt="2023-02-10T00:17:34.101" v="785"/>
          <ac:inkMkLst>
            <pc:docMk/>
            <pc:sldMk cId="3768767621" sldId="384"/>
            <ac:inkMk id="54" creationId="{DC181115-91B7-20A5-4688-7F707BBDFC1C}"/>
          </ac:inkMkLst>
        </pc:inkChg>
        <pc:inkChg chg="add del">
          <ac:chgData name="Tim Cook" userId="d1c7cfb340f2c7ab" providerId="LiveId" clId="{3A4F23E5-80CE-4A52-A7D4-066B81B85EE8}" dt="2023-02-10T00:17:34.101" v="788"/>
          <ac:inkMkLst>
            <pc:docMk/>
            <pc:sldMk cId="3768767621" sldId="384"/>
            <ac:inkMk id="55" creationId="{011835B6-B888-A3DF-1E4F-71CC5BF31FB7}"/>
          </ac:inkMkLst>
        </pc:inkChg>
        <pc:inkChg chg="add del">
          <ac:chgData name="Tim Cook" userId="d1c7cfb340f2c7ab" providerId="LiveId" clId="{3A4F23E5-80CE-4A52-A7D4-066B81B85EE8}" dt="2023-02-10T00:17:34.101" v="784"/>
          <ac:inkMkLst>
            <pc:docMk/>
            <pc:sldMk cId="3768767621" sldId="384"/>
            <ac:inkMk id="56" creationId="{2B52A63D-BEA1-C2DC-5683-9355BAEE924B}"/>
          </ac:inkMkLst>
        </pc:inkChg>
        <pc:inkChg chg="add del">
          <ac:chgData name="Tim Cook" userId="d1c7cfb340f2c7ab" providerId="LiveId" clId="{3A4F23E5-80CE-4A52-A7D4-066B81B85EE8}" dt="2023-02-10T00:17:34.101" v="789"/>
          <ac:inkMkLst>
            <pc:docMk/>
            <pc:sldMk cId="3768767621" sldId="384"/>
            <ac:inkMk id="57" creationId="{C067A2A5-F2C3-2F26-21E6-A0D886798D19}"/>
          </ac:inkMkLst>
        </pc:inkChg>
        <pc:inkChg chg="add del">
          <ac:chgData name="Tim Cook" userId="d1c7cfb340f2c7ab" providerId="LiveId" clId="{3A4F23E5-80CE-4A52-A7D4-066B81B85EE8}" dt="2023-02-10T00:17:34.101" v="787"/>
          <ac:inkMkLst>
            <pc:docMk/>
            <pc:sldMk cId="3768767621" sldId="384"/>
            <ac:inkMk id="58" creationId="{ACA66F21-D2CD-6D50-5996-D917477530B0}"/>
          </ac:inkMkLst>
        </pc:inkChg>
        <pc:inkChg chg="add del">
          <ac:chgData name="Tim Cook" userId="d1c7cfb340f2c7ab" providerId="LiveId" clId="{3A4F23E5-80CE-4A52-A7D4-066B81B85EE8}" dt="2023-02-10T00:17:34.101" v="786"/>
          <ac:inkMkLst>
            <pc:docMk/>
            <pc:sldMk cId="3768767621" sldId="384"/>
            <ac:inkMk id="59" creationId="{8DBCBA81-ABBB-DB5A-DFD9-B3E1B96A9278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1" creationId="{71FD1585-9B37-1E46-611C-44EE48C44AD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2" creationId="{01296025-875B-B013-8553-D3F0702056A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3" creationId="{118EDDFC-4177-9D22-61BF-64281140439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4" creationId="{A8F1221C-816F-03FF-4C3E-5DC3C83A6437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5" creationId="{2AEF96A2-B013-8D81-DD6E-2FC15AD648B7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7" creationId="{6FE5F56E-6259-55DA-7608-6B5A4A4910C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8" creationId="{7F761259-4563-1FBF-27B6-B5E95B63BEA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9" creationId="{FB8FED06-0667-4446-61D5-08C512FDC28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0" creationId="{5478B6A8-930E-6580-B9B3-2EC1FE86A368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1" creationId="{30E1E247-FF18-D360-7EC6-E7F09591BE6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2" creationId="{AED1ECA8-4757-940D-3627-328C4FF941E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3" creationId="{E99225F7-AF27-BDFA-B0CC-47BE21F2F52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4" creationId="{17C39EAD-33D3-39B3-4EDF-CCBEF3D77B3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5" creationId="{7D226B56-3867-F672-AD16-454ED4CBD9F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6" creationId="{DDBC4E57-6F35-1A61-AA2C-474F023470F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7" creationId="{E53C1DC9-2E40-DDA8-7783-CCDA39206F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0" creationId="{210BEF8E-9553-0201-DC1A-BE984636B2F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1" creationId="{46021665-BFCF-509A-8683-A5F60EC3925C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3" creationId="{90227635-DA26-66E3-6422-B72CDB35A7D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4" creationId="{852A65A0-C7F5-2080-31F6-52235A876A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5" creationId="{41FB5A2C-5BAB-8705-8CD4-BFCBF48A1DC1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6" creationId="{27ED5A1B-CA83-01A5-9460-3806C32C0CF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7" creationId="{B573613D-CADE-BC23-6441-355AC93FCC1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8" creationId="{B2DAAA76-2F07-634B-FCA1-DC777491F1D9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9" creationId="{800A8343-0845-C9ED-47B3-F2D7B0479E89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2" creationId="{E60646C5-FBB3-2E1A-4D8F-DB586F11FDF2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3" creationId="{485BF43A-3579-9D66-9C78-DF297FC9C13F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4" creationId="{B010E8C2-31C9-ADB9-6A31-F726CDA7A40A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5" creationId="{FBC19FBC-00D3-C636-F7E0-825A256D6BF6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6" creationId="{5D298A7C-3255-9D8B-651D-D4E00AC4887F}"/>
          </ac:inkMkLst>
        </pc:inkChg>
        <pc:inkChg chg="add del">
          <ac:chgData name="Tim Cook" userId="d1c7cfb340f2c7ab" providerId="LiveId" clId="{3A4F23E5-80CE-4A52-A7D4-066B81B85EE8}" dt="2023-02-10T00:21:39.263" v="828"/>
          <ac:inkMkLst>
            <pc:docMk/>
            <pc:sldMk cId="3768767621" sldId="384"/>
            <ac:inkMk id="97" creationId="{AE336A1A-11A8-CECC-AC08-6BF010E1DA32}"/>
          </ac:inkMkLst>
        </pc:inkChg>
        <pc:inkChg chg="add del">
          <ac:chgData name="Tim Cook" userId="d1c7cfb340f2c7ab" providerId="LiveId" clId="{3A4F23E5-80CE-4A52-A7D4-066B81B85EE8}" dt="2023-02-10T00:21:39.263" v="827"/>
          <ac:inkMkLst>
            <pc:docMk/>
            <pc:sldMk cId="3768767621" sldId="384"/>
            <ac:inkMk id="98" creationId="{9450A0AC-7319-5F0F-E0C8-3333798424E1}"/>
          </ac:inkMkLst>
        </pc:inkChg>
        <pc:inkChg chg="add del">
          <ac:chgData name="Tim Cook" userId="d1c7cfb340f2c7ab" providerId="LiveId" clId="{3A4F23E5-80CE-4A52-A7D4-066B81B85EE8}" dt="2023-02-10T00:21:43.348" v="835"/>
          <ac:inkMkLst>
            <pc:docMk/>
            <pc:sldMk cId="3768767621" sldId="384"/>
            <ac:inkMk id="100" creationId="{14213AF2-123A-BC96-5E53-13B659B87CE0}"/>
          </ac:inkMkLst>
        </pc:inkChg>
        <pc:inkChg chg="add del">
          <ac:chgData name="Tim Cook" userId="d1c7cfb340f2c7ab" providerId="LiveId" clId="{3A4F23E5-80CE-4A52-A7D4-066B81B85EE8}" dt="2023-02-10T00:21:43.348" v="834"/>
          <ac:inkMkLst>
            <pc:docMk/>
            <pc:sldMk cId="3768767621" sldId="384"/>
            <ac:inkMk id="101" creationId="{2C51C548-EA5A-89F7-F256-E64782DE524C}"/>
          </ac:inkMkLst>
        </pc:inkChg>
        <pc:inkChg chg="add del">
          <ac:chgData name="Tim Cook" userId="d1c7cfb340f2c7ab" providerId="LiveId" clId="{3A4F23E5-80CE-4A52-A7D4-066B81B85EE8}" dt="2023-02-10T00:21:43.348" v="833"/>
          <ac:inkMkLst>
            <pc:docMk/>
            <pc:sldMk cId="3768767621" sldId="384"/>
            <ac:inkMk id="102" creationId="{CBA0BD79-2E35-126A-E8BD-53A7D43CC666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3" creationId="{B582B82D-5D3B-9CB6-5F43-4E7C43385980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4" creationId="{1BE7F70A-D5A8-187E-D2EB-9B752A0EF332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5" creationId="{5BBF08A0-D621-00D6-27A8-B5B01A006DFF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7" creationId="{2ED67440-0885-D62B-D942-37608B96B402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8" creationId="{412E42F0-F2CE-0796-2F07-179BFAA7F9D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9" creationId="{42279164-4EB8-39EC-37F5-740857E5E581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0" creationId="{963BF48B-C1F4-2619-0FA2-194308B893A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1" creationId="{F6B86751-2A26-91B4-7ED3-72601FD1D4CE}"/>
          </ac:inkMkLst>
        </pc:inkChg>
        <pc:inkChg chg="add del">
          <ac:chgData name="Tim Cook" userId="d1c7cfb340f2c7ab" providerId="LiveId" clId="{3A4F23E5-80CE-4A52-A7D4-066B81B85EE8}" dt="2023-02-10T00:21:57.079" v="848"/>
          <ac:inkMkLst>
            <pc:docMk/>
            <pc:sldMk cId="3768767621" sldId="384"/>
            <ac:inkMk id="113" creationId="{55BB76AE-E431-2F00-C4B6-460B2C759579}"/>
          </ac:inkMkLst>
        </pc:inkChg>
        <pc:inkChg chg="add del">
          <ac:chgData name="Tim Cook" userId="d1c7cfb340f2c7ab" providerId="LiveId" clId="{3A4F23E5-80CE-4A52-A7D4-066B81B85EE8}" dt="2023-02-10T00:21:57.079" v="849"/>
          <ac:inkMkLst>
            <pc:docMk/>
            <pc:sldMk cId="3768767621" sldId="384"/>
            <ac:inkMk id="114" creationId="{73990BD0-D119-F1F3-13B7-49AECD16CF66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5" creationId="{CCB392FE-66A4-EF20-BCDB-43C43FFA82CE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6" creationId="{9EC2E213-99D0-0BD3-3B68-6CD7ED27C533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8" creationId="{837E67C2-6CEC-2674-F2D5-338C4A0D53F4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9" creationId="{C54871E4-51DA-D1B4-EB2C-CDD258662688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20" creationId="{E5162BA2-0F19-F468-4CF9-36A8FE34A85C}"/>
          </ac:inkMkLst>
        </pc:inkChg>
        <pc:inkChg chg="add del mod">
          <ac:chgData name="Tim Cook" userId="d1c7cfb340f2c7ab" providerId="LiveId" clId="{3A4F23E5-80CE-4A52-A7D4-066B81B85EE8}" dt="2023-02-10T00:22:32.922" v="878"/>
          <ac:inkMkLst>
            <pc:docMk/>
            <pc:sldMk cId="3768767621" sldId="384"/>
            <ac:inkMk id="121" creationId="{8A9AAF5D-4560-4D42-44B0-9964BA16E2BE}"/>
          </ac:inkMkLst>
        </pc:inkChg>
        <pc:inkChg chg="add del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22" creationId="{4D565E24-36C9-DDD6-CE92-B6BD499D85C2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5" creationId="{0AD20C6B-8763-C0A3-B249-F0530E1F5E80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6" creationId="{04DDDD84-E18B-65F8-7B34-D133C45CD06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7" creationId="{675F36A3-83B5-968D-BF40-459F17B0C897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8" creationId="{EB623A79-E401-C8E5-2E6C-82239EF03709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9" creationId="{4FE14B8A-BBB1-922D-3659-CB0CECDBB7D1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0" creationId="{ABBAFDA6-4DC2-ECE3-78AD-A35C7B60DA5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1" creationId="{12F26B12-601A-7014-4764-5D156D5181AC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2" creationId="{44D8E497-F18B-24E0-7EF8-6828DA380A7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3" creationId="{E7E7063D-6AE3-A77C-508C-6E6B1222D8E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6" creationId="{167F2E0B-7EE1-AD4B-C592-77B88E9578F2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7" creationId="{3FC72315-F016-76E2-F12A-324F9321135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8" creationId="{31C097DA-A9D6-913D-2F0B-B2EB83E24654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9" creationId="{95454D7A-0F90-BD6B-4839-7036444076EA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0" creationId="{387B918F-01ED-2BD8-D0B9-D4851E38AFD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1" creationId="{89864123-819D-9D54-09AF-5E7CCE8BD50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2" creationId="{9A1CA7BE-8402-5054-DBF9-0F1157092A3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3" creationId="{23A151D7-D3F6-BFB8-8DEF-FC73FB7A0183}"/>
          </ac:inkMkLst>
        </pc:inkChg>
        <pc:inkChg chg="add">
          <ac:chgData name="Tim Cook" userId="d1c7cfb340f2c7ab" providerId="LiveId" clId="{3A4F23E5-80CE-4A52-A7D4-066B81B85EE8}" dt="2023-02-10T00:22:35.624" v="880" actId="9405"/>
          <ac:inkMkLst>
            <pc:docMk/>
            <pc:sldMk cId="3768767621" sldId="384"/>
            <ac:inkMk id="145" creationId="{41199983-4B27-AF1C-4346-489C5FA94FE9}"/>
          </ac:inkMkLst>
        </pc:inkChg>
      </pc:sldChg>
      <pc:sldChg chg="addSp delSp modSp mod">
        <pc:chgData name="Tim Cook" userId="d1c7cfb340f2c7ab" providerId="LiveId" clId="{3A4F23E5-80CE-4A52-A7D4-066B81B85EE8}" dt="2023-02-10T00:55:17.576" v="1390"/>
        <pc:sldMkLst>
          <pc:docMk/>
          <pc:sldMk cId="3115662996" sldId="385"/>
        </pc:sldMkLst>
        <pc:grpChg chg="del mod">
          <ac:chgData name="Tim Cook" userId="d1c7cfb340f2c7ab" providerId="LiveId" clId="{3A4F23E5-80CE-4A52-A7D4-066B81B85EE8}" dt="2023-02-10T00:22:51.729" v="893"/>
          <ac:grpSpMkLst>
            <pc:docMk/>
            <pc:sldMk cId="3115662996" sldId="385"/>
            <ac:grpSpMk id="9" creationId="{6989A828-F337-919B-8737-A8A2CD7146B0}"/>
          </ac:grpSpMkLst>
        </pc:grpChg>
        <pc:grpChg chg="del mod">
          <ac:chgData name="Tim Cook" userId="d1c7cfb340f2c7ab" providerId="LiveId" clId="{3A4F23E5-80CE-4A52-A7D4-066B81B85EE8}" dt="2023-02-10T00:55:13.174" v="1385"/>
          <ac:grpSpMkLst>
            <pc:docMk/>
            <pc:sldMk cId="3115662996" sldId="385"/>
            <ac:grpSpMk id="12" creationId="{5791A4E5-2E6D-73DB-9CDE-FA54F0AAB07E}"/>
          </ac:grpSpMkLst>
        </pc:grpChg>
        <pc:grpChg chg="del mod">
          <ac:chgData name="Tim Cook" userId="d1c7cfb340f2c7ab" providerId="LiveId" clId="{3A4F23E5-80CE-4A52-A7D4-066B81B85EE8}" dt="2023-02-10T00:22:57.152" v="904"/>
          <ac:grpSpMkLst>
            <pc:docMk/>
            <pc:sldMk cId="3115662996" sldId="385"/>
            <ac:grpSpMk id="15" creationId="{4355D1B8-3FBB-D0AD-8856-AF1E2B00AB68}"/>
          </ac:grpSpMkLst>
        </pc:grpChg>
        <pc:grpChg chg="mod">
          <ac:chgData name="Tim Cook" userId="d1c7cfb340f2c7ab" providerId="LiveId" clId="{3A4F23E5-80CE-4A52-A7D4-066B81B85EE8}" dt="2023-02-10T00:23:08.249" v="919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3A4F23E5-80CE-4A52-A7D4-066B81B85EE8}" dt="2023-02-10T00:55:17.576" v="1390"/>
          <ac:grpSpMkLst>
            <pc:docMk/>
            <pc:sldMk cId="3115662996" sldId="385"/>
            <ac:grpSpMk id="22" creationId="{A537D3DF-9954-3743-A288-315AD7D60B77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27" creationId="{D488FFB1-546F-BEAE-D10F-AC103839184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39" creationId="{3FC35F33-E8D1-5EFB-7177-239472D2F55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40" creationId="{365C52C5-B426-AE42-31D2-E3BE26D7DB78}"/>
          </ac:grpSpMkLst>
        </pc:grpChg>
        <pc:grpChg chg="del mod">
          <ac:chgData name="Tim Cook" userId="d1c7cfb340f2c7ab" providerId="LiveId" clId="{3A4F23E5-80CE-4A52-A7D4-066B81B85EE8}" dt="2023-02-10T00:23:23.598" v="938"/>
          <ac:grpSpMkLst>
            <pc:docMk/>
            <pc:sldMk cId="3115662996" sldId="385"/>
            <ac:grpSpMk id="41" creationId="{11B9AAFA-0170-6F6C-CDA2-00FAAA8E1C8F}"/>
          </ac:grpSpMkLst>
        </pc:grpChg>
        <pc:grpChg chg="del mod">
          <ac:chgData name="Tim Cook" userId="d1c7cfb340f2c7ab" providerId="LiveId" clId="{3A4F23E5-80CE-4A52-A7D4-066B81B85EE8}" dt="2023-02-10T00:23:19.089" v="932"/>
          <ac:grpSpMkLst>
            <pc:docMk/>
            <pc:sldMk cId="3115662996" sldId="385"/>
            <ac:grpSpMk id="46" creationId="{9D6CA754-51D4-F468-D10D-B060950DBCAA}"/>
          </ac:grpSpMkLst>
        </pc:grpChg>
        <pc:grpChg chg="del 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2" creationId="{A4473EE1-60AC-189C-149A-74D3B0AD270B}"/>
          </ac:grpSpMkLst>
        </pc:grpChg>
        <pc:grpChg chg="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4" creationId="{6FF493C9-AD43-36A1-9FC4-A8293A8D18AC}"/>
          </ac:grpSpMkLst>
        </pc:grpChg>
        <pc:grpChg chg="del mod">
          <ac:chgData name="Tim Cook" userId="d1c7cfb340f2c7ab" providerId="LiveId" clId="{3A4F23E5-80CE-4A52-A7D4-066B81B85EE8}" dt="2023-02-10T00:24:22.300" v="955"/>
          <ac:grpSpMkLst>
            <pc:docMk/>
            <pc:sldMk cId="3115662996" sldId="385"/>
            <ac:grpSpMk id="60" creationId="{300A2DAB-2149-85E8-C857-9AD7D5F797D2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4" creationId="{981BF769-5730-5612-27CA-B5484B90D474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9" creationId="{1D1CCC99-86AE-9536-C89C-EFD2200DFA40}"/>
          </ac:grpSpMkLst>
        </pc:grpChg>
        <pc:grpChg chg="del mod">
          <ac:chgData name="Tim Cook" userId="d1c7cfb340f2c7ab" providerId="LiveId" clId="{3A4F23E5-80CE-4A52-A7D4-066B81B85EE8}" dt="2023-02-10T00:24:42.838" v="979"/>
          <ac:grpSpMkLst>
            <pc:docMk/>
            <pc:sldMk cId="3115662996" sldId="385"/>
            <ac:grpSpMk id="79" creationId="{65227894-1779-C780-7E79-AD016F0AC9AB}"/>
          </ac:grpSpMkLst>
        </pc:grpChg>
        <pc:grpChg chg="del 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83" creationId="{AE03C8E8-4D5E-9D53-61EE-D8103B9D6C15}"/>
          </ac:grpSpMkLst>
        </pc:grpChg>
        <pc:grpChg chg="del mod">
          <ac:chgData name="Tim Cook" userId="d1c7cfb340f2c7ab" providerId="LiveId" clId="{3A4F23E5-80CE-4A52-A7D4-066B81B85EE8}" dt="2023-02-10T00:26:07.660" v="1079"/>
          <ac:grpSpMkLst>
            <pc:docMk/>
            <pc:sldMk cId="3115662996" sldId="385"/>
            <ac:grpSpMk id="86" creationId="{E53AD514-4CC0-40F8-3F56-3D01901BFD84}"/>
          </ac:grpSpMkLst>
        </pc:grpChg>
        <pc:grpChg chg="del 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6" creationId="{8D12DE87-BC28-2EFE-4BA0-8F1E5425DC54}"/>
          </ac:grpSpMkLst>
        </pc:grpChg>
        <pc:grpChg chg="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3A4F23E5-80CE-4A52-A7D4-066B81B85EE8}" dt="2023-02-10T00:24:55.220" v="1002"/>
          <ac:grpSpMkLst>
            <pc:docMk/>
            <pc:sldMk cId="3115662996" sldId="385"/>
            <ac:grpSpMk id="107" creationId="{C8EBC213-2B18-1229-76ED-EDAB47B3236F}"/>
          </ac:grpSpMkLst>
        </pc:grpChg>
        <pc:grpChg chg="del mod">
          <ac:chgData name="Tim Cook" userId="d1c7cfb340f2c7ab" providerId="LiveId" clId="{3A4F23E5-80CE-4A52-A7D4-066B81B85EE8}" dt="2023-02-10T00:25:05.380" v="1007"/>
          <ac:grpSpMkLst>
            <pc:docMk/>
            <pc:sldMk cId="3115662996" sldId="385"/>
            <ac:grpSpMk id="110" creationId="{0E6EA615-5FCE-4ECA-C6D3-70D1A76AE452}"/>
          </ac:grpSpMkLst>
        </pc:grpChg>
        <pc:grpChg chg="del mod">
          <ac:chgData name="Tim Cook" userId="d1c7cfb340f2c7ab" providerId="LiveId" clId="{3A4F23E5-80CE-4A52-A7D4-066B81B85EE8}" dt="2023-02-10T00:25:10.533" v="1013"/>
          <ac:grpSpMkLst>
            <pc:docMk/>
            <pc:sldMk cId="3115662996" sldId="385"/>
            <ac:grpSpMk id="112" creationId="{02939191-B2D4-1110-3C4B-495D8A2A301F}"/>
          </ac:grpSpMkLst>
        </pc:grpChg>
        <pc:grpChg chg="del 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18" creationId="{1CE62B9B-2176-54B7-7537-8BB7143E170F}"/>
          </ac:grpSpMkLst>
        </pc:grpChg>
        <pc:grpChg chg="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20" creationId="{F876476E-5216-3861-BBD5-623A335F89A0}"/>
          </ac:grpSpMkLst>
        </pc:grpChg>
        <pc:grpChg chg="del mod">
          <ac:chgData name="Tim Cook" userId="d1c7cfb340f2c7ab" providerId="LiveId" clId="{3A4F23E5-80CE-4A52-A7D4-066B81B85EE8}" dt="2023-02-10T00:25:23.594" v="1021"/>
          <ac:grpSpMkLst>
            <pc:docMk/>
            <pc:sldMk cId="3115662996" sldId="385"/>
            <ac:grpSpMk id="123" creationId="{C6484B1D-4F4C-E4CD-6E03-F7AD7FE7E86D}"/>
          </ac:grpSpMkLst>
        </pc:grpChg>
        <pc:grpChg chg="del 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26" creationId="{5BF1D7A9-522B-9C51-6AB4-ADD60C4CC534}"/>
          </ac:grpSpMkLst>
        </pc:grpChg>
        <pc:grpChg chg="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31" creationId="{18722A1C-C787-88F8-7383-7C6E82EADA2D}"/>
          </ac:grpSpMkLst>
        </pc:grpChg>
        <pc:grpChg chg="del 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34" creationId="{61EF0F33-07F3-18BA-BC49-515E4133B97E}"/>
          </ac:grpSpMkLst>
        </pc:grpChg>
        <pc:grpChg chg="del mod">
          <ac:chgData name="Tim Cook" userId="d1c7cfb340f2c7ab" providerId="LiveId" clId="{3A4F23E5-80CE-4A52-A7D4-066B81B85EE8}" dt="2023-02-10T00:25:41.794" v="1051"/>
          <ac:grpSpMkLst>
            <pc:docMk/>
            <pc:sldMk cId="3115662996" sldId="385"/>
            <ac:grpSpMk id="139" creationId="{00192A25-CE4B-C0A7-4491-22DFB6309CE4}"/>
          </ac:grpSpMkLst>
        </pc:grpChg>
        <pc:grpChg chg="del mod">
          <ac:chgData name="Tim Cook" userId="d1c7cfb340f2c7ab" providerId="LiveId" clId="{3A4F23E5-80CE-4A52-A7D4-066B81B85EE8}" dt="2023-02-10T00:25:43.750" v="1058"/>
          <ac:grpSpMkLst>
            <pc:docMk/>
            <pc:sldMk cId="3115662996" sldId="385"/>
            <ac:grpSpMk id="150" creationId="{E4200A7A-C4D9-F99E-B45A-25FFEA306211}"/>
          </ac:grpSpMkLst>
        </pc:grpChg>
        <pc:grpChg chg="del mod">
          <ac:chgData name="Tim Cook" userId="d1c7cfb340f2c7ab" providerId="LiveId" clId="{3A4F23E5-80CE-4A52-A7D4-066B81B85EE8}" dt="2023-02-10T00:25:43.750" v="1053"/>
          <ac:grpSpMkLst>
            <pc:docMk/>
            <pc:sldMk cId="3115662996" sldId="385"/>
            <ac:grpSpMk id="151" creationId="{F52FDEE7-7012-AB1B-FDCD-060B9B84C61C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0" creationId="{D8DA414A-4DDC-161B-E694-4140053EABF6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175" creationId="{3F6E3BE0-5122-EE8E-FB1D-B38BF7AF9B8A}"/>
          </ac:grpSpMkLst>
        </pc:grp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3" creationId="{7CA6FF73-C284-0207-C390-7E10593F5D2F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4" creationId="{B06B7227-BBAB-E45E-0406-D12360E9F83C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5" creationId="{0E9EA76C-5F53-600A-16BB-34E3080BD218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6" creationId="{512FAA2F-E9FD-A24D-CD54-FC1CFC4A7FDD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7" creationId="{1B7C5142-8098-9769-507B-2D683D2D6D27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8" creationId="{CD2501F2-F52D-0872-A599-88314D847971}"/>
          </ac:inkMkLst>
        </pc:inkChg>
        <pc:inkChg chg="add del">
          <ac:chgData name="Tim Cook" userId="d1c7cfb340f2c7ab" providerId="LiveId" clId="{3A4F23E5-80CE-4A52-A7D4-066B81B85EE8}" dt="2023-02-10T00:55:12.544" v="1383"/>
          <ac:inkMkLst>
            <pc:docMk/>
            <pc:sldMk cId="3115662996" sldId="385"/>
            <ac:inkMk id="9" creationId="{BE209ED2-7133-FD4D-87B8-B86F71C9F869}"/>
          </ac:inkMkLst>
        </pc:inkChg>
        <pc:inkChg chg="add del mod">
          <ac:chgData name="Tim Cook" userId="d1c7cfb340f2c7ab" providerId="LiveId" clId="{3A4F23E5-80CE-4A52-A7D4-066B81B85EE8}" dt="2023-02-10T00:23:07.708" v="918"/>
          <ac:inkMkLst>
            <pc:docMk/>
            <pc:sldMk cId="3115662996" sldId="385"/>
            <ac:inkMk id="10" creationId="{23E06A88-7203-BF7D-E759-BD3AB609832E}"/>
          </ac:inkMkLst>
        </pc:inkChg>
        <pc:inkChg chg="add del mod">
          <ac:chgData name="Tim Cook" userId="d1c7cfb340f2c7ab" providerId="LiveId" clId="{3A4F23E5-80CE-4A52-A7D4-066B81B85EE8}" dt="2023-02-10T00:55:13.174" v="1385"/>
          <ac:inkMkLst>
            <pc:docMk/>
            <pc:sldMk cId="3115662996" sldId="385"/>
            <ac:inkMk id="10" creationId="{F9826F4C-3075-419B-5DAB-B5BC30FA5248}"/>
          </ac:inkMkLst>
        </pc:inkChg>
        <pc:inkChg chg="add del mod">
          <ac:chgData name="Tim Cook" userId="d1c7cfb340f2c7ab" providerId="LiveId" clId="{3A4F23E5-80CE-4A52-A7D4-066B81B85EE8}" dt="2023-02-10T00:55:13.174" v="1386"/>
          <ac:inkMkLst>
            <pc:docMk/>
            <pc:sldMk cId="3115662996" sldId="385"/>
            <ac:inkMk id="11" creationId="{1C1B2296-D05E-0FEF-06EA-587E0991AB75}"/>
          </ac:inkMkLst>
        </pc:inkChg>
        <pc:inkChg chg="add del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11" creationId="{A06B8F09-A77D-C981-46C2-6AC615A08720}"/>
          </ac:inkMkLst>
        </pc:inkChg>
        <pc:inkChg chg="add del mod">
          <ac:chgData name="Tim Cook" userId="d1c7cfb340f2c7ab" providerId="LiveId" clId="{3A4F23E5-80CE-4A52-A7D4-066B81B85EE8}" dt="2023-02-10T00:23:07.708" v="917"/>
          <ac:inkMkLst>
            <pc:docMk/>
            <pc:sldMk cId="3115662996" sldId="385"/>
            <ac:inkMk id="12" creationId="{5ED9AC8D-5458-5E4A-995A-37EC50685D54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3" creationId="{1BBF19D3-B506-5F46-51BE-83798DE59610}"/>
          </ac:inkMkLst>
        </pc:inkChg>
        <pc:inkChg chg="add del mod">
          <ac:chgData name="Tim Cook" userId="d1c7cfb340f2c7ab" providerId="LiveId" clId="{3A4F23E5-80CE-4A52-A7D4-066B81B85EE8}" dt="2023-02-10T00:23:25.380" v="940"/>
          <ac:inkMkLst>
            <pc:docMk/>
            <pc:sldMk cId="3115662996" sldId="385"/>
            <ac:inkMk id="13" creationId="{39E1D411-741D-8171-4BCA-FB1D0B69F0A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4" creationId="{9E70F979-1A38-B5AB-1E0D-082A3A19432A}"/>
          </ac:inkMkLst>
        </pc:inkChg>
        <pc:inkChg chg="add del mod">
          <ac:chgData name="Tim Cook" userId="d1c7cfb340f2c7ab" providerId="LiveId" clId="{3A4F23E5-80CE-4A52-A7D4-066B81B85EE8}" dt="2023-02-10T00:23:25.380" v="939"/>
          <ac:inkMkLst>
            <pc:docMk/>
            <pc:sldMk cId="3115662996" sldId="385"/>
            <ac:inkMk id="14" creationId="{C4261A47-E0BF-8909-280D-9BABFFE6879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5" creationId="{7E42728E-40F5-68C7-04B1-76CE0B2049B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7" creationId="{384A837F-22A1-9652-2986-FB1DD90FA79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8" creationId="{CA273DD6-E04D-2A98-24D7-5A2478C71A36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9" creationId="{D7B4A878-8B18-4324-B855-0C388B19F4A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0" creationId="{3586FE22-574C-7CF6-20D7-43F9A116E26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1" creationId="{6BFBB463-1752-CCD1-55D6-E9842190A1E8}"/>
          </ac:inkMkLst>
        </pc:inkChg>
        <pc:inkChg chg="add del mod">
          <ac:chgData name="Tim Cook" userId="d1c7cfb340f2c7ab" providerId="LiveId" clId="{3A4F23E5-80CE-4A52-A7D4-066B81B85EE8}" dt="2023-02-10T00:23:14.905" v="924"/>
          <ac:inkMkLst>
            <pc:docMk/>
            <pc:sldMk cId="3115662996" sldId="385"/>
            <ac:inkMk id="22" creationId="{C644545D-EC42-5C66-7C1B-8ACA9D7C49C3}"/>
          </ac:inkMkLst>
        </pc:inkChg>
        <pc:inkChg chg="add del mod">
          <ac:chgData name="Tim Cook" userId="d1c7cfb340f2c7ab" providerId="LiveId" clId="{3A4F23E5-80CE-4A52-A7D4-066B81B85EE8}" dt="2023-02-10T00:23:12.202" v="923"/>
          <ac:inkMkLst>
            <pc:docMk/>
            <pc:sldMk cId="3115662996" sldId="385"/>
            <ac:inkMk id="23" creationId="{434ACF51-9B7F-1C43-4959-3FA92D407C1A}"/>
          </ac:inkMkLst>
        </pc:inkChg>
        <pc:inkChg chg="add del mod">
          <ac:chgData name="Tim Cook" userId="d1c7cfb340f2c7ab" providerId="LiveId" clId="{3A4F23E5-80CE-4A52-A7D4-066B81B85EE8}" dt="2023-02-10T00:23:12.202" v="922"/>
          <ac:inkMkLst>
            <pc:docMk/>
            <pc:sldMk cId="3115662996" sldId="385"/>
            <ac:inkMk id="24" creationId="{1B38191A-678F-408F-A53E-CE82156A7E77}"/>
          </ac:inkMkLst>
        </pc:inkChg>
        <pc:inkChg chg="add del mod">
          <ac:chgData name="Tim Cook" userId="d1c7cfb340f2c7ab" providerId="LiveId" clId="{3A4F23E5-80CE-4A52-A7D4-066B81B85EE8}" dt="2023-02-10T00:23:12.202" v="921"/>
          <ac:inkMkLst>
            <pc:docMk/>
            <pc:sldMk cId="3115662996" sldId="385"/>
            <ac:inkMk id="25" creationId="{63140903-B2DC-338A-C95D-E8A2987BB1C1}"/>
          </ac:inkMkLst>
        </pc:inkChg>
        <pc:inkChg chg="add del mod">
          <ac:chgData name="Tim Cook" userId="d1c7cfb340f2c7ab" providerId="LiveId" clId="{3A4F23E5-80CE-4A52-A7D4-066B81B85EE8}" dt="2023-02-10T00:23:12.202" v="920"/>
          <ac:inkMkLst>
            <pc:docMk/>
            <pc:sldMk cId="3115662996" sldId="385"/>
            <ac:inkMk id="26" creationId="{3C205B11-9C6F-7D92-6F67-B1932630972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8" creationId="{EBC56652-17A1-EA26-AA37-FC4842F42F79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9" creationId="{473C274F-D6E1-01DF-81E3-6F636F13FF4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0" creationId="{E4000542-E1E8-C0F9-E407-B694CC3ABD1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1" creationId="{1F4AB9CA-9380-CE68-E9F8-1F9880CD645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2" creationId="{9B89C2B6-FABA-F50B-871F-F14ADBD09C3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3" creationId="{4381D9F8-849A-C153-E989-7AFC017CD767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4" creationId="{B10FAF8C-811E-896A-99FB-0BBB6E82FD1C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5" creationId="{BA4A901F-1FEB-4703-FAF5-27F403D37CB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6" creationId="{16DD0D5C-146D-33E2-D7CC-31FCFC43F25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7" creationId="{4E0FEB92-7178-F959-1F60-CED966DB4161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8" creationId="{FB01EC8C-4279-B131-E666-36A9BD88D6EE}"/>
          </ac:inkMkLst>
        </pc:inkChg>
        <pc:inkChg chg="add del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2" creationId="{5B33BCB8-BAF8-C259-0360-56759521EF18}"/>
          </ac:inkMkLst>
        </pc:inkChg>
        <pc:inkChg chg="add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3" creationId="{88E8A1A1-5E72-DCC9-2CB7-551FCB003A61}"/>
          </ac:inkMkLst>
        </pc:inkChg>
        <pc:inkChg chg="add del mod">
          <ac:chgData name="Tim Cook" userId="d1c7cfb340f2c7ab" providerId="LiveId" clId="{3A4F23E5-80CE-4A52-A7D4-066B81B85EE8}" dt="2023-02-10T00:23:19.089" v="931"/>
          <ac:inkMkLst>
            <pc:docMk/>
            <pc:sldMk cId="3115662996" sldId="385"/>
            <ac:inkMk id="44" creationId="{D998DE46-5B11-A8CF-C414-155EBE9A00CC}"/>
          </ac:inkMkLst>
        </pc:inkChg>
        <pc:inkChg chg="add del mod">
          <ac:chgData name="Tim Cook" userId="d1c7cfb340f2c7ab" providerId="LiveId" clId="{3A4F23E5-80CE-4A52-A7D4-066B81B85EE8}" dt="2023-02-10T00:23:19.089" v="930"/>
          <ac:inkMkLst>
            <pc:docMk/>
            <pc:sldMk cId="3115662996" sldId="385"/>
            <ac:inkMk id="45" creationId="{CB996592-BFC4-1904-8095-820F7DD393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7" creationId="{E7C29ACB-2AE8-8A9C-235E-1AE057F0702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8" creationId="{2F72CA23-5B2F-99A1-99F6-5680C6A5DB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9" creationId="{F870F93F-5A15-2D99-3B83-81AC18D92D5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0" creationId="{E86A18E9-9512-7941-05AD-6E072278E37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1" creationId="{3AB35368-6E1E-AE6C-1157-B2C619E71DDB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3" creationId="{FDBE18C7-711E-6A50-A750-7AA8175D0BC2}"/>
          </ac:inkMkLst>
        </pc:inkChg>
        <pc:inkChg chg="add del">
          <ac:chgData name="Tim Cook" userId="d1c7cfb340f2c7ab" providerId="LiveId" clId="{3A4F23E5-80CE-4A52-A7D4-066B81B85EE8}" dt="2023-02-10T00:24:12.867" v="946"/>
          <ac:inkMkLst>
            <pc:docMk/>
            <pc:sldMk cId="3115662996" sldId="385"/>
            <ac:inkMk id="55" creationId="{16322AEA-0295-BA1D-41BE-DBFA40DB273A}"/>
          </ac:inkMkLst>
        </pc:inkChg>
        <pc:inkChg chg="add del">
          <ac:chgData name="Tim Cook" userId="d1c7cfb340f2c7ab" providerId="LiveId" clId="{3A4F23E5-80CE-4A52-A7D4-066B81B85EE8}" dt="2023-02-10T00:24:12.858" v="945"/>
          <ac:inkMkLst>
            <pc:docMk/>
            <pc:sldMk cId="3115662996" sldId="385"/>
            <ac:inkMk id="56" creationId="{8E19D2C5-568A-E523-DB1C-474EA59B4CBC}"/>
          </ac:inkMkLst>
        </pc:inkChg>
        <pc:inkChg chg="add del">
          <ac:chgData name="Tim Cook" userId="d1c7cfb340f2c7ab" providerId="LiveId" clId="{3A4F23E5-80CE-4A52-A7D4-066B81B85EE8}" dt="2023-02-10T00:24:15.674" v="948"/>
          <ac:inkMkLst>
            <pc:docMk/>
            <pc:sldMk cId="3115662996" sldId="385"/>
            <ac:inkMk id="57" creationId="{712D66CC-EB08-2AD7-DF7D-D426863737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8" creationId="{F523EA83-30C2-9FA1-B1DB-C60427DEA14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9" creationId="{2CCE40DC-4309-39EF-91F3-EB6ACB0943F0}"/>
          </ac:inkMkLst>
        </pc:inkChg>
        <pc:inkChg chg="add del mod">
          <ac:chgData name="Tim Cook" userId="d1c7cfb340f2c7ab" providerId="LiveId" clId="{3A4F23E5-80CE-4A52-A7D4-066B81B85EE8}" dt="2023-02-10T00:24:25.269" v="958"/>
          <ac:inkMkLst>
            <pc:docMk/>
            <pc:sldMk cId="3115662996" sldId="385"/>
            <ac:inkMk id="61" creationId="{C38D72D8-2B58-6850-4137-7A17CDEF5901}"/>
          </ac:inkMkLst>
        </pc:inkChg>
        <pc:inkChg chg="add del mod">
          <ac:chgData name="Tim Cook" userId="d1c7cfb340f2c7ab" providerId="LiveId" clId="{3A4F23E5-80CE-4A52-A7D4-066B81B85EE8}" dt="2023-02-10T00:24:23.593" v="956"/>
          <ac:inkMkLst>
            <pc:docMk/>
            <pc:sldMk cId="3115662996" sldId="385"/>
            <ac:inkMk id="62" creationId="{58C06699-0F7A-7EEA-893D-D6A1DBB1F3F6}"/>
          </ac:inkMkLst>
        </pc:inkChg>
        <pc:inkChg chg="add del mod">
          <ac:chgData name="Tim Cook" userId="d1c7cfb340f2c7ab" providerId="LiveId" clId="{3A4F23E5-80CE-4A52-A7D4-066B81B85EE8}" dt="2023-02-10T00:24:23.593" v="957"/>
          <ac:inkMkLst>
            <pc:docMk/>
            <pc:sldMk cId="3115662996" sldId="385"/>
            <ac:inkMk id="63" creationId="{AAADC0B1-3E2E-6B09-7426-2A764F67C31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5" creationId="{F7F20F52-206A-D3A0-BA08-4E60C7DD304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6" creationId="{A07A30EE-1D0B-DAD9-2770-DBD160EA1E7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7" creationId="{11B12BDA-C55C-C967-39EF-F23EFB1E60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8" creationId="{D6EA5E12-7AC6-CB33-C694-349D3EE8189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0" creationId="{92E1EE9E-CC76-5727-7F2A-DE947731A4F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1" creationId="{2245C3D1-C5B8-99E1-5E2E-7201EDD4DA5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2" creationId="{C12E710F-587C-0A01-E1BC-8C96463B6585}"/>
          </ac:inkMkLst>
        </pc:inkChg>
        <pc:inkChg chg="add del mod">
          <ac:chgData name="Tim Cook" userId="d1c7cfb340f2c7ab" providerId="LiveId" clId="{3A4F23E5-80CE-4A52-A7D4-066B81B85EE8}" dt="2023-02-10T00:26:11.027" v="1081"/>
          <ac:inkMkLst>
            <pc:docMk/>
            <pc:sldMk cId="3115662996" sldId="385"/>
            <ac:inkMk id="73" creationId="{2E1CA0E1-4657-6262-EBA6-1BB2EC380629}"/>
          </ac:inkMkLst>
        </pc:inkChg>
        <pc:inkChg chg="add del mod">
          <ac:chgData name="Tim Cook" userId="d1c7cfb340f2c7ab" providerId="LiveId" clId="{3A4F23E5-80CE-4A52-A7D4-066B81B85EE8}" dt="2023-02-10T00:26:09.427" v="1080"/>
          <ac:inkMkLst>
            <pc:docMk/>
            <pc:sldMk cId="3115662996" sldId="385"/>
            <ac:inkMk id="74" creationId="{D5E6B299-70ED-3575-3ED6-76AED14A07E1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5" creationId="{9DAEB85F-C257-007D-F565-99271CEDEBCA}"/>
          </ac:inkMkLst>
        </pc:inkChg>
        <pc:inkChg chg="add del">
          <ac:chgData name="Tim Cook" userId="d1c7cfb340f2c7ab" providerId="LiveId" clId="{3A4F23E5-80CE-4A52-A7D4-066B81B85EE8}" dt="2023-02-10T00:24:36.878" v="974"/>
          <ac:inkMkLst>
            <pc:docMk/>
            <pc:sldMk cId="3115662996" sldId="385"/>
            <ac:inkMk id="76" creationId="{AAAD6BBB-6378-4434-E055-71DEAFB2807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7" creationId="{913968A3-45EC-B385-1616-C9D2120D8D8F}"/>
          </ac:inkMkLst>
        </pc:inkChg>
        <pc:inkChg chg="add del">
          <ac:chgData name="Tim Cook" userId="d1c7cfb340f2c7ab" providerId="LiveId" clId="{3A4F23E5-80CE-4A52-A7D4-066B81B85EE8}" dt="2023-02-10T00:24:36.878" v="973"/>
          <ac:inkMkLst>
            <pc:docMk/>
            <pc:sldMk cId="3115662996" sldId="385"/>
            <ac:inkMk id="78" creationId="{0B1A1F28-9DB9-B18B-5B75-61553CCA50A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0" creationId="{208AB329-7BD6-C26D-4365-A30AE697D0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1" creationId="{0D352F28-F9F5-EE18-F41A-CEDA3ABB44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2" creationId="{7340A7BD-4B0A-5B7F-0905-0263EB1499B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4" creationId="{CF67BA5C-379E-6E72-5150-994B49998F5C}"/>
          </ac:inkMkLst>
        </pc:inkChg>
        <pc:inkChg chg="add del mod">
          <ac:chgData name="Tim Cook" userId="d1c7cfb340f2c7ab" providerId="LiveId" clId="{3A4F23E5-80CE-4A52-A7D4-066B81B85EE8}" dt="2023-02-10T00:26:07.660" v="1079"/>
          <ac:inkMkLst>
            <pc:docMk/>
            <pc:sldMk cId="3115662996" sldId="385"/>
            <ac:inkMk id="85" creationId="{2C15E25F-476E-6D29-92A1-8920EEE4AC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7" creationId="{A0B53861-51E6-B3D8-82A2-2AF174E0B24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8" creationId="{5207D70D-8232-E83D-F5D7-0CD7E04B922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9" creationId="{B3B6F7F9-86C5-64D6-C9FC-2ADD28A295B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0" creationId="{AD49EAB9-A659-B583-EB84-E4A3D21A33D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1" creationId="{D115C0F5-9CDD-BCC1-83C6-3431553B3D7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2" creationId="{0180ABEA-4386-923E-E461-D6826F2D676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3" creationId="{412D621C-8856-A81C-4FD5-93C4DB8B01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4" creationId="{B1A5C3AE-340D-BCBD-2178-E22045D029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5" creationId="{BFA2B6FA-70E5-C94E-FA86-83D360B2421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8" creationId="{52EE8A0C-D94A-445D-2B31-B69DC9AD23B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9" creationId="{CBAE2A2D-52A6-616B-4C11-5A247F56C2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0" creationId="{73DE0A99-E5CB-FD41-2647-7E61DB050E3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1" creationId="{DA80B7B3-B5F7-9405-AF73-881DEDA035E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2" creationId="{D2C5404B-E290-FF35-1B7F-EFAE3AE1F0D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3" creationId="{EB422E9B-DF2C-E9C0-9D4A-CA3AF4FB422C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4" creationId="{B44B86F7-2867-C8F2-CC5E-228D4E28911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5" creationId="{A9369E12-AFAB-A60B-A139-CEE74C21ED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6" creationId="{F9B8D55E-E13B-0485-F19F-ED1FC8F6B442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8" creationId="{CB938223-870D-3AE6-D5DE-C3375FB1164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9" creationId="{7217C296-EFBE-1766-6E88-FA6A47066356}"/>
          </ac:inkMkLst>
        </pc:inkChg>
        <pc:inkChg chg="add mod">
          <ac:chgData name="Tim Cook" userId="d1c7cfb340f2c7ab" providerId="LiveId" clId="{3A4F23E5-80CE-4A52-A7D4-066B81B85EE8}" dt="2023-02-10T00:25:10.533" v="1013"/>
          <ac:inkMkLst>
            <pc:docMk/>
            <pc:sldMk cId="3115662996" sldId="385"/>
            <ac:inkMk id="111" creationId="{7E649FCE-5F88-6363-6D1A-DE197301B323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3" creationId="{587FA7F6-4906-277C-5925-1DEC89C4F17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4" creationId="{6641C7AD-F342-EB6A-B18E-0BC48CFB0365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5" creationId="{0AD6880E-0286-2627-EE30-C666BD1B5E1C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6" creationId="{7A9B0C32-2698-49BE-CF37-880F1B178A3B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7" creationId="{F1DBBAB3-5D63-DB7E-DB94-DBA1B7B669D0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9" creationId="{8D4C94A6-45B3-BE26-2B13-07484ACD4565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1" creationId="{893CCDAC-C9A4-682A-3952-EE4349A04C00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2" creationId="{21886040-4445-7895-650B-31AA1BA5692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4" creationId="{64FB64B1-2A8C-E2A0-FB12-19B74287F3AA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5" creationId="{CA2AB313-465C-AD1E-0799-AED18A4F47A1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7" creationId="{8F660135-C33A-19F1-8CC6-28F4397F957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8" creationId="{8A7D8AA9-9A8F-B8AC-F379-4C8CB2A9801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9" creationId="{FD790D6B-31E8-2F73-7644-E51C69B0C0B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30" creationId="{FEF42BA3-AA72-FB4E-BC04-6D626D5E2AA6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2" creationId="{8DF012CC-6818-0BEB-A500-D7BB43F8480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3" creationId="{EC75DA52-AC02-618B-6982-7F1B2E663361}"/>
          </ac:inkMkLst>
        </pc:inkChg>
        <pc:inkChg chg="add del mod">
          <ac:chgData name="Tim Cook" userId="d1c7cfb340f2c7ab" providerId="LiveId" clId="{3A4F23E5-80CE-4A52-A7D4-066B81B85EE8}" dt="2023-02-10T00:25:41.794" v="1051"/>
          <ac:inkMkLst>
            <pc:docMk/>
            <pc:sldMk cId="3115662996" sldId="385"/>
            <ac:inkMk id="135" creationId="{C0C5A078-1A32-B410-7DF9-BCB26065AD4A}"/>
          </ac:inkMkLst>
        </pc:inkChg>
        <pc:inkChg chg="add del mod">
          <ac:chgData name="Tim Cook" userId="d1c7cfb340f2c7ab" providerId="LiveId" clId="{3A4F23E5-80CE-4A52-A7D4-066B81B85EE8}" dt="2023-02-10T00:25:41.794" v="1052"/>
          <ac:inkMkLst>
            <pc:docMk/>
            <pc:sldMk cId="3115662996" sldId="385"/>
            <ac:inkMk id="136" creationId="{C412FDBD-CBAB-68E7-F205-B075D9ED7A7C}"/>
          </ac:inkMkLst>
        </pc:inkChg>
        <pc:inkChg chg="add del">
          <ac:chgData name="Tim Cook" userId="d1c7cfb340f2c7ab" providerId="LiveId" clId="{3A4F23E5-80CE-4A52-A7D4-066B81B85EE8}" dt="2023-02-10T00:25:33.975" v="1035"/>
          <ac:inkMkLst>
            <pc:docMk/>
            <pc:sldMk cId="3115662996" sldId="385"/>
            <ac:inkMk id="137" creationId="{A3861BB6-8F34-A867-5659-63E7158B52E3}"/>
          </ac:inkMkLst>
        </pc:inkChg>
        <pc:inkChg chg="add del">
          <ac:chgData name="Tim Cook" userId="d1c7cfb340f2c7ab" providerId="LiveId" clId="{3A4F23E5-80CE-4A52-A7D4-066B81B85EE8}" dt="2023-02-10T00:25:33.975" v="1034"/>
          <ac:inkMkLst>
            <pc:docMk/>
            <pc:sldMk cId="3115662996" sldId="385"/>
            <ac:inkMk id="138" creationId="{B783E5C8-FEC4-795C-0AA6-68D7395D2808}"/>
          </ac:inkMkLst>
        </pc:inkChg>
        <pc:inkChg chg="add del mod">
          <ac:chgData name="Tim Cook" userId="d1c7cfb340f2c7ab" providerId="LiveId" clId="{3A4F23E5-80CE-4A52-A7D4-066B81B85EE8}" dt="2023-02-10T00:25:43.750" v="1056"/>
          <ac:inkMkLst>
            <pc:docMk/>
            <pc:sldMk cId="3115662996" sldId="385"/>
            <ac:inkMk id="140" creationId="{74452972-DC8C-4BA2-069A-6F423EC13C78}"/>
          </ac:inkMkLst>
        </pc:inkChg>
        <pc:inkChg chg="add del mod">
          <ac:chgData name="Tim Cook" userId="d1c7cfb340f2c7ab" providerId="LiveId" clId="{3A4F23E5-80CE-4A52-A7D4-066B81B85EE8}" dt="2023-02-10T00:25:43.750" v="1053"/>
          <ac:inkMkLst>
            <pc:docMk/>
            <pc:sldMk cId="3115662996" sldId="385"/>
            <ac:inkMk id="141" creationId="{D429F495-4772-D5B2-8010-CF59C0A29836}"/>
          </ac:inkMkLst>
        </pc:inkChg>
        <pc:inkChg chg="add del mod">
          <ac:chgData name="Tim Cook" userId="d1c7cfb340f2c7ab" providerId="LiveId" clId="{3A4F23E5-80CE-4A52-A7D4-066B81B85EE8}" dt="2023-02-10T00:25:43.750" v="1055"/>
          <ac:inkMkLst>
            <pc:docMk/>
            <pc:sldMk cId="3115662996" sldId="385"/>
            <ac:inkMk id="142" creationId="{E0B69492-D388-461D-4458-1428392CB7F2}"/>
          </ac:inkMkLst>
        </pc:inkChg>
        <pc:inkChg chg="add del">
          <ac:chgData name="Tim Cook" userId="d1c7cfb340f2c7ab" providerId="LiveId" clId="{3A4F23E5-80CE-4A52-A7D4-066B81B85EE8}" dt="2023-02-10T00:25:43.750" v="1057"/>
          <ac:inkMkLst>
            <pc:docMk/>
            <pc:sldMk cId="3115662996" sldId="385"/>
            <ac:inkMk id="143" creationId="{D78D9A39-CB08-CDB8-0314-39E3BD99B5D8}"/>
          </ac:inkMkLst>
        </pc:inkChg>
        <pc:inkChg chg="add del mod">
          <ac:chgData name="Tim Cook" userId="d1c7cfb340f2c7ab" providerId="LiveId" clId="{3A4F23E5-80CE-4A52-A7D4-066B81B85EE8}" dt="2023-02-10T00:25:43.750" v="1058"/>
          <ac:inkMkLst>
            <pc:docMk/>
            <pc:sldMk cId="3115662996" sldId="385"/>
            <ac:inkMk id="144" creationId="{B3477A18-34B4-9A3A-4A04-3DE52B1E0D45}"/>
          </ac:inkMkLst>
        </pc:inkChg>
        <pc:inkChg chg="add del mod">
          <ac:chgData name="Tim Cook" userId="d1c7cfb340f2c7ab" providerId="LiveId" clId="{3A4F23E5-80CE-4A52-A7D4-066B81B85EE8}" dt="2023-02-10T00:25:43.750" v="1054"/>
          <ac:inkMkLst>
            <pc:docMk/>
            <pc:sldMk cId="3115662996" sldId="385"/>
            <ac:inkMk id="145" creationId="{0266B012-D5C5-9386-980D-EE7661114915}"/>
          </ac:inkMkLst>
        </pc:inkChg>
        <pc:inkChg chg="add del mod">
          <ac:chgData name="Tim Cook" userId="d1c7cfb340f2c7ab" providerId="LiveId" clId="{3A4F23E5-80CE-4A52-A7D4-066B81B85EE8}" dt="2023-02-10T00:25:43.750" v="1059"/>
          <ac:inkMkLst>
            <pc:docMk/>
            <pc:sldMk cId="3115662996" sldId="385"/>
            <ac:inkMk id="146" creationId="{125DFE19-9E03-8909-140E-CE298355E084}"/>
          </ac:inkMkLst>
        </pc:inkChg>
        <pc:inkChg chg="add del">
          <ac:chgData name="Tim Cook" userId="d1c7cfb340f2c7ab" providerId="LiveId" clId="{3A4F23E5-80CE-4A52-A7D4-066B81B85EE8}" dt="2023-02-10T00:25:40.191" v="1049"/>
          <ac:inkMkLst>
            <pc:docMk/>
            <pc:sldMk cId="3115662996" sldId="385"/>
            <ac:inkMk id="147" creationId="{C193B4AE-7F9B-6247-857E-8A54D6BD5E8E}"/>
          </ac:inkMkLst>
        </pc:inkChg>
        <pc:inkChg chg="add del">
          <ac:chgData name="Tim Cook" userId="d1c7cfb340f2c7ab" providerId="LiveId" clId="{3A4F23E5-80CE-4A52-A7D4-066B81B85EE8}" dt="2023-02-10T00:25:39.632" v="1047"/>
          <ac:inkMkLst>
            <pc:docMk/>
            <pc:sldMk cId="3115662996" sldId="385"/>
            <ac:inkMk id="148" creationId="{BDC65ABD-EF57-140B-61F6-90E1D39C0A8A}"/>
          </ac:inkMkLst>
        </pc:inkChg>
        <pc:inkChg chg="add del">
          <ac:chgData name="Tim Cook" userId="d1c7cfb340f2c7ab" providerId="LiveId" clId="{3A4F23E5-80CE-4A52-A7D4-066B81B85EE8}" dt="2023-02-10T00:25:39.632" v="1048"/>
          <ac:inkMkLst>
            <pc:docMk/>
            <pc:sldMk cId="3115662996" sldId="385"/>
            <ac:inkMk id="149" creationId="{BC9D6FAA-9F74-344A-950C-E591E4FBA7E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2" creationId="{1EE0BEAE-58DB-AF16-1520-300EBAC1F9DE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3" creationId="{F01C2109-91D3-A38E-669A-E58495B4DAE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4" creationId="{6F36CE8D-2E54-F238-6435-A5BE5A0610F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5" creationId="{DA97DE44-BD63-B143-6960-005A54639F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6" creationId="{8E06166E-E5EC-4C67-7CF5-BD145817C3A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7" creationId="{B814E929-D5E4-66DD-3553-AAE3559CAE48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8" creationId="{CCA9D386-19E2-58C6-4381-780B70AF720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9" creationId="{937A7641-E830-323C-4CEA-A5D821CD48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0" creationId="{5E3AA988-B05E-8C07-0EBF-720469B5BC0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1" creationId="{EEA2BA0F-620B-B0A1-1DBC-70C6E21ABF7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2" creationId="{7DAC3197-0C53-BF90-EB35-E852AB0DC44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3" creationId="{77CCBF77-B468-7666-D89E-63C5ED34EDB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4" creationId="{35286A11-4DE5-D37B-CA4D-3444A5878F2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5" creationId="{2B52AD0D-13C7-974B-1205-BAF3FCDF3489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6" creationId="{69B5BA56-E023-473B-A4F7-96C1098F241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7" creationId="{DE6F5298-288A-F2AE-9B9E-F3B507FAF35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8" creationId="{55A085B5-2102-696B-BC2C-C8450BCD8B6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9" creationId="{B1603147-2D0B-2910-6E3E-EF1F61B11F7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2" creationId="{0C56F48E-5300-9CEF-D856-149AF07C38D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3" creationId="{ED9D54C7-9D79-9796-7C3F-5A773C9F323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4" creationId="{DC9DA2B2-27EA-658E-ADAE-FFA37F90F7E1}"/>
          </ac:inkMkLst>
        </pc:inkChg>
        <pc:inkChg chg="add del">
          <ac:chgData name="Tim Cook" userId="d1c7cfb340f2c7ab" providerId="LiveId" clId="{3A4F23E5-80CE-4A52-A7D4-066B81B85EE8}" dt="2023-02-10T00:26:29.624" v="1087"/>
          <ac:inkMkLst>
            <pc:docMk/>
            <pc:sldMk cId="3115662996" sldId="385"/>
            <ac:inkMk id="176" creationId="{0AFB9A29-B282-CA89-DA92-DE129C76C96A}"/>
          </ac:inkMkLst>
        </pc:inkChg>
      </pc:sldChg>
      <pc:sldChg chg="addSp delSp modSp mod">
        <pc:chgData name="Tim Cook" userId="d1c7cfb340f2c7ab" providerId="LiveId" clId="{3A4F23E5-80CE-4A52-A7D4-066B81B85EE8}" dt="2023-02-10T00:30:41.444" v="1372"/>
        <pc:sldMkLst>
          <pc:docMk/>
          <pc:sldMk cId="4141856689" sldId="386"/>
        </pc:sldMkLst>
        <pc:grpChg chg="mod">
          <ac:chgData name="Tim Cook" userId="d1c7cfb340f2c7ab" providerId="LiveId" clId="{3A4F23E5-80CE-4A52-A7D4-066B81B85EE8}" dt="2023-02-10T00:27:55.310" v="1092"/>
          <ac:grpSpMkLst>
            <pc:docMk/>
            <pc:sldMk cId="4141856689" sldId="386"/>
            <ac:grpSpMk id="47" creationId="{1A15871B-5993-4ACA-0A3E-E97ACF7A0733}"/>
          </ac:grpSpMkLst>
        </pc:grpChg>
        <pc:grpChg chg="del mod">
          <ac:chgData name="Tim Cook" userId="d1c7cfb340f2c7ab" providerId="LiveId" clId="{3A4F23E5-80CE-4A52-A7D4-066B81B85EE8}" dt="2023-02-10T00:28:05.913" v="1114"/>
          <ac:grpSpMkLst>
            <pc:docMk/>
            <pc:sldMk cId="4141856689" sldId="386"/>
            <ac:grpSpMk id="66" creationId="{CBA1B850-5D0A-DDF6-21DC-72171B6163B1}"/>
          </ac:grpSpMkLst>
        </pc:grpChg>
        <pc:grpChg chg="del mod">
          <ac:chgData name="Tim Cook" userId="d1c7cfb340f2c7ab" providerId="LiveId" clId="{3A4F23E5-80CE-4A52-A7D4-066B81B85EE8}" dt="2023-02-10T00:28:11.377" v="1134"/>
          <ac:grpSpMkLst>
            <pc:docMk/>
            <pc:sldMk cId="4141856689" sldId="386"/>
            <ac:grpSpMk id="67" creationId="{6ED4BA41-C5DF-A015-71DC-A8A9F45951EB}"/>
          </ac:grpSpMkLst>
        </pc:grpChg>
        <pc:grpChg chg="del mod">
          <ac:chgData name="Tim Cook" userId="d1c7cfb340f2c7ab" providerId="LiveId" clId="{3A4F23E5-80CE-4A52-A7D4-066B81B85EE8}" dt="2023-02-10T00:28:11.823" v="1142"/>
          <ac:grpSpMkLst>
            <pc:docMk/>
            <pc:sldMk cId="4141856689" sldId="386"/>
            <ac:grpSpMk id="68" creationId="{E97E6DE0-0F53-F3D9-165F-B7553544471A}"/>
          </ac:grpSpMkLst>
        </pc:grpChg>
        <pc:grpChg chg="del mod">
          <ac:chgData name="Tim Cook" userId="d1c7cfb340f2c7ab" providerId="LiveId" clId="{3A4F23E5-80CE-4A52-A7D4-066B81B85EE8}" dt="2023-02-10T00:28:22.520" v="1153"/>
          <ac:grpSpMkLst>
            <pc:docMk/>
            <pc:sldMk cId="4141856689" sldId="386"/>
            <ac:grpSpMk id="81" creationId="{000CCC2C-72C1-DA6F-7891-FDD85B54B2DC}"/>
          </ac:grpSpMkLst>
        </pc:grpChg>
        <pc:grpChg chg="mod">
          <ac:chgData name="Tim Cook" userId="d1c7cfb340f2c7ab" providerId="LiveId" clId="{3A4F23E5-80CE-4A52-A7D4-066B81B85EE8}" dt="2023-02-10T00:28:32.611" v="1163"/>
          <ac:grpSpMkLst>
            <pc:docMk/>
            <pc:sldMk cId="4141856689" sldId="386"/>
            <ac:grpSpMk id="90" creationId="{5BBB5E28-FF42-6FC8-11F3-8C46349404D6}"/>
          </ac:grpSpMkLst>
        </pc:grpChg>
        <pc:grpChg chg="del 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95" creationId="{ED090DE7-DCD6-DABC-3000-7791AD59B2DE}"/>
          </ac:grpSpMkLst>
        </pc:grpChg>
        <pc:grpChg chg="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100" creationId="{36A1972C-8782-C072-8008-EA5B98B81FAE}"/>
          </ac:grpSpMkLst>
        </pc:grpChg>
        <pc:grpChg chg="mod">
          <ac:chgData name="Tim Cook" userId="d1c7cfb340f2c7ab" providerId="LiveId" clId="{3A4F23E5-80CE-4A52-A7D4-066B81B85EE8}" dt="2023-02-10T00:28:50.710" v="1178"/>
          <ac:grpSpMkLst>
            <pc:docMk/>
            <pc:sldMk cId="4141856689" sldId="386"/>
            <ac:grpSpMk id="103" creationId="{63E0D4C3-ECC0-19E6-1F27-BB3827315F0F}"/>
          </ac:grpSpMkLst>
        </pc:grpChg>
        <pc:grpChg chg="del mod">
          <ac:chgData name="Tim Cook" userId="d1c7cfb340f2c7ab" providerId="LiveId" clId="{3A4F23E5-80CE-4A52-A7D4-066B81B85EE8}" dt="2023-02-10T00:29:56.531" v="1297"/>
          <ac:grpSpMkLst>
            <pc:docMk/>
            <pc:sldMk cId="4141856689" sldId="386"/>
            <ac:grpSpMk id="113" creationId="{901026AC-2EA3-D517-D110-481C96FB68F1}"/>
          </ac:grpSpMkLst>
        </pc:grpChg>
        <pc:grpChg chg="mod">
          <ac:chgData name="Tim Cook" userId="d1c7cfb340f2c7ab" providerId="LiveId" clId="{3A4F23E5-80CE-4A52-A7D4-066B81B85EE8}" dt="2023-02-10T00:29:19.361" v="1214"/>
          <ac:grpSpMkLst>
            <pc:docMk/>
            <pc:sldMk cId="4141856689" sldId="386"/>
            <ac:grpSpMk id="128" creationId="{33F62076-FEBA-A7B6-90EE-8B6957E98E98}"/>
          </ac:grpSpMkLst>
        </pc:grpChg>
        <pc:grpChg chg="del mod">
          <ac:chgData name="Tim Cook" userId="d1c7cfb340f2c7ab" providerId="LiveId" clId="{3A4F23E5-80CE-4A52-A7D4-066B81B85EE8}" dt="2023-02-10T00:29:31.325" v="1246"/>
          <ac:grpSpMkLst>
            <pc:docMk/>
            <pc:sldMk cId="4141856689" sldId="386"/>
            <ac:grpSpMk id="134" creationId="{FEAEC292-FBD9-9AFC-BFFE-EABA9BF76056}"/>
          </ac:grpSpMkLst>
        </pc:grpChg>
        <pc:grpChg chg="del mod">
          <ac:chgData name="Tim Cook" userId="d1c7cfb340f2c7ab" providerId="LiveId" clId="{3A4F23E5-80CE-4A52-A7D4-066B81B85EE8}" dt="2023-02-10T00:29:44.228" v="1273"/>
          <ac:grpSpMkLst>
            <pc:docMk/>
            <pc:sldMk cId="4141856689" sldId="386"/>
            <ac:grpSpMk id="140" creationId="{AC72FF6B-5868-5FCF-8B9E-8B8BFE3C8B2D}"/>
          </ac:grpSpMkLst>
        </pc:grpChg>
        <pc:grpChg chg="del mod">
          <ac:chgData name="Tim Cook" userId="d1c7cfb340f2c7ab" providerId="LiveId" clId="{3A4F23E5-80CE-4A52-A7D4-066B81B85EE8}" dt="2023-02-10T00:29:56.531" v="1292"/>
          <ac:grpSpMkLst>
            <pc:docMk/>
            <pc:sldMk cId="4141856689" sldId="386"/>
            <ac:grpSpMk id="156" creationId="{12CDC700-EA31-3D95-A37A-9B63EF821587}"/>
          </ac:grpSpMkLst>
        </pc:grpChg>
        <pc:grpChg chg="del mod">
          <ac:chgData name="Tim Cook" userId="d1c7cfb340f2c7ab" providerId="LiveId" clId="{3A4F23E5-80CE-4A52-A7D4-066B81B85EE8}" dt="2023-02-10T00:30:02.170" v="1315"/>
          <ac:grpSpMkLst>
            <pc:docMk/>
            <pc:sldMk cId="4141856689" sldId="386"/>
            <ac:grpSpMk id="165" creationId="{AE35B64D-8569-0F8C-D643-7B6D5E652F2C}"/>
          </ac:grpSpMkLst>
        </pc:grpChg>
        <pc:grpChg chg="del mod">
          <ac:chgData name="Tim Cook" userId="d1c7cfb340f2c7ab" providerId="LiveId" clId="{3A4F23E5-80CE-4A52-A7D4-066B81B85EE8}" dt="2023-02-10T00:30:15.433" v="1328"/>
          <ac:grpSpMkLst>
            <pc:docMk/>
            <pc:sldMk cId="4141856689" sldId="386"/>
            <ac:grpSpMk id="170" creationId="{492E7D05-EDF4-C7D3-9480-4FE2D754CB2D}"/>
          </ac:grpSpMkLst>
        </pc:grpChg>
        <pc:grpChg chg="del mod">
          <ac:chgData name="Tim Cook" userId="d1c7cfb340f2c7ab" providerId="LiveId" clId="{3A4F23E5-80CE-4A52-A7D4-066B81B85EE8}" dt="2023-02-10T00:30:21.458" v="1344"/>
          <ac:grpSpMkLst>
            <pc:docMk/>
            <pc:sldMk cId="4141856689" sldId="386"/>
            <ac:grpSpMk id="176" creationId="{9AF3479B-8A24-531F-B812-4C8E2A217999}"/>
          </ac:grpSpMkLst>
        </pc:grpChg>
        <pc:grpChg chg="del mod">
          <ac:chgData name="Tim Cook" userId="d1c7cfb340f2c7ab" providerId="LiveId" clId="{3A4F23E5-80CE-4A52-A7D4-066B81B85EE8}" dt="2023-02-10T00:30:35.802" v="1362"/>
          <ac:grpSpMkLst>
            <pc:docMk/>
            <pc:sldMk cId="4141856689" sldId="386"/>
            <ac:grpSpMk id="190" creationId="{1EB3170D-0D5D-6204-2BCF-1A09C98A52E5}"/>
          </ac:grpSpMkLst>
        </pc:grpChg>
        <pc:grpChg chg="mod">
          <ac:chgData name="Tim Cook" userId="d1c7cfb340f2c7ab" providerId="LiveId" clId="{3A4F23E5-80CE-4A52-A7D4-066B81B85EE8}" dt="2023-02-10T00:30:41.444" v="1372"/>
          <ac:grpSpMkLst>
            <pc:docMk/>
            <pc:sldMk cId="4141856689" sldId="386"/>
            <ac:grpSpMk id="199" creationId="{E7888871-6924-44B0-D904-9C835622359E}"/>
          </ac:grpSpMkLst>
        </pc:grp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5" creationId="{382C7C6B-3A32-A727-D821-3C4E5379FC6D}"/>
          </ac:inkMkLst>
        </pc:ink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6" creationId="{C23752FC-75BF-31F3-2A1A-F41E8F7C8FD6}"/>
          </ac:inkMkLst>
        </pc:inkChg>
        <pc:inkChg chg="add del mod">
          <ac:chgData name="Tim Cook" userId="d1c7cfb340f2c7ab" providerId="LiveId" clId="{3A4F23E5-80CE-4A52-A7D4-066B81B85EE8}" dt="2023-02-10T00:28:11.377" v="1129"/>
          <ac:inkMkLst>
            <pc:docMk/>
            <pc:sldMk cId="4141856689" sldId="386"/>
            <ac:inkMk id="48" creationId="{651524D5-ACD6-238D-6C1A-48ABA13526F5}"/>
          </ac:inkMkLst>
        </pc:inkChg>
        <pc:inkChg chg="add del mod">
          <ac:chgData name="Tim Cook" userId="d1c7cfb340f2c7ab" providerId="LiveId" clId="{3A4F23E5-80CE-4A52-A7D4-066B81B85EE8}" dt="2023-02-10T00:28:13.251" v="1143"/>
          <ac:inkMkLst>
            <pc:docMk/>
            <pc:sldMk cId="4141856689" sldId="386"/>
            <ac:inkMk id="49" creationId="{52C4C497-8ED2-28B4-BD3C-3FA3920A4D9E}"/>
          </ac:inkMkLst>
        </pc:inkChg>
        <pc:inkChg chg="add del mod">
          <ac:chgData name="Tim Cook" userId="d1c7cfb340f2c7ab" providerId="LiveId" clId="{3A4F23E5-80CE-4A52-A7D4-066B81B85EE8}" dt="2023-02-10T00:28:11.823" v="1142"/>
          <ac:inkMkLst>
            <pc:docMk/>
            <pc:sldMk cId="4141856689" sldId="386"/>
            <ac:inkMk id="50" creationId="{1BD7CFBD-74EF-277E-7B26-C40D33EA77D6}"/>
          </ac:inkMkLst>
        </pc:inkChg>
        <pc:inkChg chg="add del mod">
          <ac:chgData name="Tim Cook" userId="d1c7cfb340f2c7ab" providerId="LiveId" clId="{3A4F23E5-80CE-4A52-A7D4-066B81B85EE8}" dt="2023-02-10T00:28:11.377" v="1127"/>
          <ac:inkMkLst>
            <pc:docMk/>
            <pc:sldMk cId="4141856689" sldId="386"/>
            <ac:inkMk id="51" creationId="{CBF32AB4-5642-F76E-5DCB-916E775F4ACB}"/>
          </ac:inkMkLst>
        </pc:inkChg>
        <pc:inkChg chg="add del mod">
          <ac:chgData name="Tim Cook" userId="d1c7cfb340f2c7ab" providerId="LiveId" clId="{3A4F23E5-80CE-4A52-A7D4-066B81B85EE8}" dt="2023-02-10T00:28:11.377" v="1137"/>
          <ac:inkMkLst>
            <pc:docMk/>
            <pc:sldMk cId="4141856689" sldId="386"/>
            <ac:inkMk id="52" creationId="{78A6F049-1D20-0AC9-626A-C73DDB4B2069}"/>
          </ac:inkMkLst>
        </pc:inkChg>
        <pc:inkChg chg="add del mod">
          <ac:chgData name="Tim Cook" userId="d1c7cfb340f2c7ab" providerId="LiveId" clId="{3A4F23E5-80CE-4A52-A7D4-066B81B85EE8}" dt="2023-02-10T00:28:11.377" v="1133"/>
          <ac:inkMkLst>
            <pc:docMk/>
            <pc:sldMk cId="4141856689" sldId="386"/>
            <ac:inkMk id="53" creationId="{4E14FDCD-7DE7-F34F-80EC-4DBABE51BC45}"/>
          </ac:inkMkLst>
        </pc:inkChg>
        <pc:inkChg chg="add del mod">
          <ac:chgData name="Tim Cook" userId="d1c7cfb340f2c7ab" providerId="LiveId" clId="{3A4F23E5-80CE-4A52-A7D4-066B81B85EE8}" dt="2023-02-10T00:28:11.377" v="1128"/>
          <ac:inkMkLst>
            <pc:docMk/>
            <pc:sldMk cId="4141856689" sldId="386"/>
            <ac:inkMk id="54" creationId="{30A5E793-E1A8-AC87-D126-76B493305402}"/>
          </ac:inkMkLst>
        </pc:inkChg>
        <pc:inkChg chg="add del mod">
          <ac:chgData name="Tim Cook" userId="d1c7cfb340f2c7ab" providerId="LiveId" clId="{3A4F23E5-80CE-4A52-A7D4-066B81B85EE8}" dt="2023-02-10T00:28:11.393" v="1141"/>
          <ac:inkMkLst>
            <pc:docMk/>
            <pc:sldMk cId="4141856689" sldId="386"/>
            <ac:inkMk id="55" creationId="{4750833D-1BAC-73D8-B54E-89356C66CCAF}"/>
          </ac:inkMkLst>
        </pc:inkChg>
        <pc:inkChg chg="add del mod">
          <ac:chgData name="Tim Cook" userId="d1c7cfb340f2c7ab" providerId="LiveId" clId="{3A4F23E5-80CE-4A52-A7D4-066B81B85EE8}" dt="2023-02-10T00:28:11.377" v="1132"/>
          <ac:inkMkLst>
            <pc:docMk/>
            <pc:sldMk cId="4141856689" sldId="386"/>
            <ac:inkMk id="56" creationId="{82FC3292-25BE-5263-52C6-90FFC0E89133}"/>
          </ac:inkMkLst>
        </pc:inkChg>
        <pc:inkChg chg="add del mod">
          <ac:chgData name="Tim Cook" userId="d1c7cfb340f2c7ab" providerId="LiveId" clId="{3A4F23E5-80CE-4A52-A7D4-066B81B85EE8}" dt="2023-02-10T00:28:11.377" v="1131"/>
          <ac:inkMkLst>
            <pc:docMk/>
            <pc:sldMk cId="4141856689" sldId="386"/>
            <ac:inkMk id="57" creationId="{60CE6833-D7CD-5D85-A37F-2C84261088C6}"/>
          </ac:inkMkLst>
        </pc:inkChg>
        <pc:inkChg chg="add del mod">
          <ac:chgData name="Tim Cook" userId="d1c7cfb340f2c7ab" providerId="LiveId" clId="{3A4F23E5-80CE-4A52-A7D4-066B81B85EE8}" dt="2023-02-10T00:28:11.377" v="1130"/>
          <ac:inkMkLst>
            <pc:docMk/>
            <pc:sldMk cId="4141856689" sldId="386"/>
            <ac:inkMk id="58" creationId="{142B3758-99EB-FF52-464C-540466AC7831}"/>
          </ac:inkMkLst>
        </pc:inkChg>
        <pc:inkChg chg="add del mod">
          <ac:chgData name="Tim Cook" userId="d1c7cfb340f2c7ab" providerId="LiveId" clId="{3A4F23E5-80CE-4A52-A7D4-066B81B85EE8}" dt="2023-02-10T00:28:11.377" v="1135"/>
          <ac:inkMkLst>
            <pc:docMk/>
            <pc:sldMk cId="4141856689" sldId="386"/>
            <ac:inkMk id="59" creationId="{6853C7B5-15DE-9DD5-FFE7-F5482A7AEAC0}"/>
          </ac:inkMkLst>
        </pc:inkChg>
        <pc:inkChg chg="add del mod">
          <ac:chgData name="Tim Cook" userId="d1c7cfb340f2c7ab" providerId="LiveId" clId="{3A4F23E5-80CE-4A52-A7D4-066B81B85EE8}" dt="2023-02-10T00:28:11.377" v="1134"/>
          <ac:inkMkLst>
            <pc:docMk/>
            <pc:sldMk cId="4141856689" sldId="386"/>
            <ac:inkMk id="60" creationId="{835078D7-5F04-208C-4760-1A2B8366830E}"/>
          </ac:inkMkLst>
        </pc:inkChg>
        <pc:inkChg chg="add del mod">
          <ac:chgData name="Tim Cook" userId="d1c7cfb340f2c7ab" providerId="LiveId" clId="{3A4F23E5-80CE-4A52-A7D4-066B81B85EE8}" dt="2023-02-10T00:28:11.377" v="1126"/>
          <ac:inkMkLst>
            <pc:docMk/>
            <pc:sldMk cId="4141856689" sldId="386"/>
            <ac:inkMk id="61" creationId="{C79EF3D4-3189-575E-6E43-8AC488CA4AEE}"/>
          </ac:inkMkLst>
        </pc:inkChg>
        <pc:inkChg chg="add del mod">
          <ac:chgData name="Tim Cook" userId="d1c7cfb340f2c7ab" providerId="LiveId" clId="{3A4F23E5-80CE-4A52-A7D4-066B81B85EE8}" dt="2023-02-10T00:28:05.913" v="1112"/>
          <ac:inkMkLst>
            <pc:docMk/>
            <pc:sldMk cId="4141856689" sldId="386"/>
            <ac:inkMk id="62" creationId="{FCFC6A3F-4A35-61FD-FA54-08DA994D14B9}"/>
          </ac:inkMkLst>
        </pc:inkChg>
        <pc:inkChg chg="add del mod">
          <ac:chgData name="Tim Cook" userId="d1c7cfb340f2c7ab" providerId="LiveId" clId="{3A4F23E5-80CE-4A52-A7D4-066B81B85EE8}" dt="2023-02-10T00:28:05.913" v="1114"/>
          <ac:inkMkLst>
            <pc:docMk/>
            <pc:sldMk cId="4141856689" sldId="386"/>
            <ac:inkMk id="63" creationId="{A99021C8-0BFF-D58D-2A43-61FA08416127}"/>
          </ac:inkMkLst>
        </pc:inkChg>
        <pc:inkChg chg="add del mod">
          <ac:chgData name="Tim Cook" userId="d1c7cfb340f2c7ab" providerId="LiveId" clId="{3A4F23E5-80CE-4A52-A7D4-066B81B85EE8}" dt="2023-02-10T00:28:05.913" v="1113"/>
          <ac:inkMkLst>
            <pc:docMk/>
            <pc:sldMk cId="4141856689" sldId="386"/>
            <ac:inkMk id="64" creationId="{4F6869A9-E0B8-5632-CA8B-0267E1DA79F9}"/>
          </ac:inkMkLst>
        </pc:inkChg>
        <pc:inkChg chg="add del mod">
          <ac:chgData name="Tim Cook" userId="d1c7cfb340f2c7ab" providerId="LiveId" clId="{3A4F23E5-80CE-4A52-A7D4-066B81B85EE8}" dt="2023-02-10T00:28:05.913" v="1115"/>
          <ac:inkMkLst>
            <pc:docMk/>
            <pc:sldMk cId="4141856689" sldId="386"/>
            <ac:inkMk id="65" creationId="{CD6827F8-D341-21E9-A250-54063DB503E5}"/>
          </ac:inkMkLst>
        </pc:inkChg>
        <pc:inkChg chg="add del">
          <ac:chgData name="Tim Cook" userId="d1c7cfb340f2c7ab" providerId="LiveId" clId="{3A4F23E5-80CE-4A52-A7D4-066B81B85EE8}" dt="2023-02-10T00:28:11.377" v="1123"/>
          <ac:inkMkLst>
            <pc:docMk/>
            <pc:sldMk cId="4141856689" sldId="386"/>
            <ac:inkMk id="69" creationId="{4A916F62-6448-543A-7DB5-922EB7809A6D}"/>
          </ac:inkMkLst>
        </pc:inkChg>
        <pc:inkChg chg="add del">
          <ac:chgData name="Tim Cook" userId="d1c7cfb340f2c7ab" providerId="LiveId" clId="{3A4F23E5-80CE-4A52-A7D4-066B81B85EE8}" dt="2023-02-10T00:28:11.377" v="1138"/>
          <ac:inkMkLst>
            <pc:docMk/>
            <pc:sldMk cId="4141856689" sldId="386"/>
            <ac:inkMk id="70" creationId="{E3A1D7A5-D600-B3F4-5E98-2B9C8EF4EDFD}"/>
          </ac:inkMkLst>
        </pc:inkChg>
        <pc:inkChg chg="add del">
          <ac:chgData name="Tim Cook" userId="d1c7cfb340f2c7ab" providerId="LiveId" clId="{3A4F23E5-80CE-4A52-A7D4-066B81B85EE8}" dt="2023-02-10T00:28:11.393" v="1140"/>
          <ac:inkMkLst>
            <pc:docMk/>
            <pc:sldMk cId="4141856689" sldId="386"/>
            <ac:inkMk id="71" creationId="{74E51789-BD2E-EF79-D805-CFB5B2679E71}"/>
          </ac:inkMkLst>
        </pc:inkChg>
        <pc:inkChg chg="add del">
          <ac:chgData name="Tim Cook" userId="d1c7cfb340f2c7ab" providerId="LiveId" clId="{3A4F23E5-80CE-4A52-A7D4-066B81B85EE8}" dt="2023-02-10T00:28:11.377" v="1125"/>
          <ac:inkMkLst>
            <pc:docMk/>
            <pc:sldMk cId="4141856689" sldId="386"/>
            <ac:inkMk id="72" creationId="{4EB68687-054C-25DF-65C7-85BB6E26617C}"/>
          </ac:inkMkLst>
        </pc:inkChg>
        <pc:inkChg chg="add del">
          <ac:chgData name="Tim Cook" userId="d1c7cfb340f2c7ab" providerId="LiveId" clId="{3A4F23E5-80CE-4A52-A7D4-066B81B85EE8}" dt="2023-02-10T00:28:11.377" v="1136"/>
          <ac:inkMkLst>
            <pc:docMk/>
            <pc:sldMk cId="4141856689" sldId="386"/>
            <ac:inkMk id="73" creationId="{189A6477-4BEE-A6A1-88F3-F5F860449BCD}"/>
          </ac:inkMkLst>
        </pc:inkChg>
        <pc:inkChg chg="add del">
          <ac:chgData name="Tim Cook" userId="d1c7cfb340f2c7ab" providerId="LiveId" clId="{3A4F23E5-80CE-4A52-A7D4-066B81B85EE8}" dt="2023-02-10T00:28:11.393" v="1139"/>
          <ac:inkMkLst>
            <pc:docMk/>
            <pc:sldMk cId="4141856689" sldId="386"/>
            <ac:inkMk id="74" creationId="{31D3187A-4F45-7444-3734-AFABEA2FB227}"/>
          </ac:inkMkLst>
        </pc:inkChg>
        <pc:inkChg chg="add del">
          <ac:chgData name="Tim Cook" userId="d1c7cfb340f2c7ab" providerId="LiveId" clId="{3A4F23E5-80CE-4A52-A7D4-066B81B85EE8}" dt="2023-02-10T00:28:11.377" v="1124"/>
          <ac:inkMkLst>
            <pc:docMk/>
            <pc:sldMk cId="4141856689" sldId="386"/>
            <ac:inkMk id="75" creationId="{8AAD0CAB-CBFE-DFE9-DAD2-81E0596D5C20}"/>
          </ac:inkMkLst>
        </pc:inkChg>
        <pc:inkChg chg="add del mod">
          <ac:chgData name="Tim Cook" userId="d1c7cfb340f2c7ab" providerId="LiveId" clId="{3A4F23E5-80CE-4A52-A7D4-066B81B85EE8}" dt="2023-02-10T00:28:22.520" v="1152"/>
          <ac:inkMkLst>
            <pc:docMk/>
            <pc:sldMk cId="4141856689" sldId="386"/>
            <ac:inkMk id="76" creationId="{19E0B49A-D8E1-81E5-D94C-5CF014E36136}"/>
          </ac:inkMkLst>
        </pc:inkChg>
        <pc:inkChg chg="add del mod">
          <ac:chgData name="Tim Cook" userId="d1c7cfb340f2c7ab" providerId="LiveId" clId="{3A4F23E5-80CE-4A52-A7D4-066B81B85EE8}" dt="2023-02-10T00:28:22.520" v="1153"/>
          <ac:inkMkLst>
            <pc:docMk/>
            <pc:sldMk cId="4141856689" sldId="386"/>
            <ac:inkMk id="77" creationId="{86E5F3D0-B521-C6CA-D723-41493DF81D9D}"/>
          </ac:inkMkLst>
        </pc:inkChg>
        <pc:inkChg chg="add del mod">
          <ac:chgData name="Tim Cook" userId="d1c7cfb340f2c7ab" providerId="LiveId" clId="{3A4F23E5-80CE-4A52-A7D4-066B81B85EE8}" dt="2023-02-10T00:28:22.520" v="1151"/>
          <ac:inkMkLst>
            <pc:docMk/>
            <pc:sldMk cId="4141856689" sldId="386"/>
            <ac:inkMk id="78" creationId="{0D9A6CDC-1994-CACB-0A08-C11189C73E08}"/>
          </ac:inkMkLst>
        </pc:inkChg>
        <pc:inkChg chg="add del mod">
          <ac:chgData name="Tim Cook" userId="d1c7cfb340f2c7ab" providerId="LiveId" clId="{3A4F23E5-80CE-4A52-A7D4-066B81B85EE8}" dt="2023-02-10T00:28:22.520" v="1154"/>
          <ac:inkMkLst>
            <pc:docMk/>
            <pc:sldMk cId="4141856689" sldId="386"/>
            <ac:inkMk id="79" creationId="{3473DE29-1FFE-BEB9-3478-CCD77C5AA976}"/>
          </ac:inkMkLst>
        </pc:inkChg>
        <pc:inkChg chg="add del mod">
          <ac:chgData name="Tim Cook" userId="d1c7cfb340f2c7ab" providerId="LiveId" clId="{3A4F23E5-80CE-4A52-A7D4-066B81B85EE8}" dt="2023-02-10T00:28:22.520" v="1150"/>
          <ac:inkMkLst>
            <pc:docMk/>
            <pc:sldMk cId="4141856689" sldId="386"/>
            <ac:inkMk id="80" creationId="{175B9523-FB0C-0480-D7E7-5B6BE716FA7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2" creationId="{433C6C30-D2DE-5FC3-4F75-CD846E03AEA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3" creationId="{15C242EC-E92A-C728-39DF-CCEB1B59D420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4" creationId="{148784B8-D72E-4BE1-98CF-9E6769DE6DE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5" creationId="{0482A21B-5862-AB7E-99D9-0FCF06DB03C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6" creationId="{E6383FBC-8F24-088C-B713-A308BCB08A1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7" creationId="{FCDC9E22-79A9-B56E-6AB6-E1AED0CFDE1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8" creationId="{ED574846-D52E-27BA-9F6D-4758769754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9" creationId="{5F413710-6C80-0CEA-2059-9D15F01EBFF4}"/>
          </ac:inkMkLst>
        </pc:inkChg>
        <pc:inkChg chg="add del">
          <ac:chgData name="Tim Cook" userId="d1c7cfb340f2c7ab" providerId="LiveId" clId="{3A4F23E5-80CE-4A52-A7D4-066B81B85EE8}" dt="2023-02-10T00:28:35.714" v="1166"/>
          <ac:inkMkLst>
            <pc:docMk/>
            <pc:sldMk cId="4141856689" sldId="386"/>
            <ac:inkMk id="91" creationId="{AE92681A-9DE8-4FEA-41A1-F0AD19C5CF97}"/>
          </ac:inkMkLst>
        </pc:inkChg>
        <pc:inkChg chg="add del">
          <ac:chgData name="Tim Cook" userId="d1c7cfb340f2c7ab" providerId="LiveId" clId="{3A4F23E5-80CE-4A52-A7D4-066B81B85EE8}" dt="2023-02-10T00:28:35.714" v="1167"/>
          <ac:inkMkLst>
            <pc:docMk/>
            <pc:sldMk cId="4141856689" sldId="386"/>
            <ac:inkMk id="92" creationId="{37B42814-5562-56C9-CB19-95081DEF590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3" creationId="{3FA63337-0F68-715D-A50F-73EE8CF8C65D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4" creationId="{430A0858-92E5-061F-7DEE-1FC791F0E6C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6" creationId="{AFADD075-CDC7-6E7A-7AAC-46D0AEC6F9F9}"/>
          </ac:inkMkLst>
        </pc:inkChg>
        <pc:inkChg chg="add mod">
          <ac:chgData name="Tim Cook" userId="d1c7cfb340f2c7ab" providerId="LiveId" clId="{3A4F23E5-80CE-4A52-A7D4-066B81B85EE8}" dt="2023-02-10T00:28:45.705" v="1175"/>
          <ac:inkMkLst>
            <pc:docMk/>
            <pc:sldMk cId="4141856689" sldId="386"/>
            <ac:inkMk id="97" creationId="{FC461898-3596-F9DF-A5A6-C4A7D703CD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8" creationId="{77D42C8F-B316-BCE6-7171-DE51F7FC86BC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9" creationId="{72594710-3581-7937-D157-38B2F689928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1" creationId="{BA207848-6640-C7CB-C6CB-724E6F981CF4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2" creationId="{0CF577AE-A531-D250-2B0D-4880800A2D9B}"/>
          </ac:inkMkLst>
        </pc:inkChg>
        <pc:inkChg chg="add del mod">
          <ac:chgData name="Tim Cook" userId="d1c7cfb340f2c7ab" providerId="LiveId" clId="{3A4F23E5-80CE-4A52-A7D4-066B81B85EE8}" dt="2023-02-10T00:29:56.531" v="1294"/>
          <ac:inkMkLst>
            <pc:docMk/>
            <pc:sldMk cId="4141856689" sldId="386"/>
            <ac:inkMk id="104" creationId="{BDC57E79-247E-9084-A20C-C8A958822746}"/>
          </ac:inkMkLst>
        </pc:inkChg>
        <pc:inkChg chg="add del mod">
          <ac:chgData name="Tim Cook" userId="d1c7cfb340f2c7ab" providerId="LiveId" clId="{3A4F23E5-80CE-4A52-A7D4-066B81B85EE8}" dt="2023-02-10T00:29:56.531" v="1293"/>
          <ac:inkMkLst>
            <pc:docMk/>
            <pc:sldMk cId="4141856689" sldId="386"/>
            <ac:inkMk id="105" creationId="{D100580D-E68F-204F-8079-48B43AE32D46}"/>
          </ac:inkMkLst>
        </pc:inkChg>
        <pc:inkChg chg="add del mod">
          <ac:chgData name="Tim Cook" userId="d1c7cfb340f2c7ab" providerId="LiveId" clId="{3A4F23E5-80CE-4A52-A7D4-066B81B85EE8}" dt="2023-02-10T00:29:56.531" v="1299"/>
          <ac:inkMkLst>
            <pc:docMk/>
            <pc:sldMk cId="4141856689" sldId="386"/>
            <ac:inkMk id="106" creationId="{C5AD8C52-50E8-7FF4-9FC5-78565B1C0ACA}"/>
          </ac:inkMkLst>
        </pc:inkChg>
        <pc:inkChg chg="add del mod">
          <ac:chgData name="Tim Cook" userId="d1c7cfb340f2c7ab" providerId="LiveId" clId="{3A4F23E5-80CE-4A52-A7D4-066B81B85EE8}" dt="2023-02-10T00:29:56.531" v="1289"/>
          <ac:inkMkLst>
            <pc:docMk/>
            <pc:sldMk cId="4141856689" sldId="386"/>
            <ac:inkMk id="107" creationId="{A050C2D6-2A5A-BF14-6B86-A26C4FDD9CE3}"/>
          </ac:inkMkLst>
        </pc:inkChg>
        <pc:inkChg chg="add del mod">
          <ac:chgData name="Tim Cook" userId="d1c7cfb340f2c7ab" providerId="LiveId" clId="{3A4F23E5-80CE-4A52-A7D4-066B81B85EE8}" dt="2023-02-10T00:29:56.531" v="1297"/>
          <ac:inkMkLst>
            <pc:docMk/>
            <pc:sldMk cId="4141856689" sldId="386"/>
            <ac:inkMk id="108" creationId="{9E2C5A56-C00B-DC81-8146-0894B8B1556D}"/>
          </ac:inkMkLst>
        </pc:inkChg>
        <pc:inkChg chg="add del mod">
          <ac:chgData name="Tim Cook" userId="d1c7cfb340f2c7ab" providerId="LiveId" clId="{3A4F23E5-80CE-4A52-A7D4-066B81B85EE8}" dt="2023-02-10T00:29:56.531" v="1291"/>
          <ac:inkMkLst>
            <pc:docMk/>
            <pc:sldMk cId="4141856689" sldId="386"/>
            <ac:inkMk id="109" creationId="{1C6DB65D-1F6D-78E0-58A1-08B44D9B44A3}"/>
          </ac:inkMkLst>
        </pc:inkChg>
        <pc:inkChg chg="add del mod">
          <ac:chgData name="Tim Cook" userId="d1c7cfb340f2c7ab" providerId="LiveId" clId="{3A4F23E5-80CE-4A52-A7D4-066B81B85EE8}" dt="2023-02-10T00:29:56.531" v="1290"/>
          <ac:inkMkLst>
            <pc:docMk/>
            <pc:sldMk cId="4141856689" sldId="386"/>
            <ac:inkMk id="110" creationId="{25A4CA97-5C83-B968-D93E-BC1790BE3BB4}"/>
          </ac:inkMkLst>
        </pc:inkChg>
        <pc:inkChg chg="add del mod">
          <ac:chgData name="Tim Cook" userId="d1c7cfb340f2c7ab" providerId="LiveId" clId="{3A4F23E5-80CE-4A52-A7D4-066B81B85EE8}" dt="2023-02-10T00:29:56.531" v="1295"/>
          <ac:inkMkLst>
            <pc:docMk/>
            <pc:sldMk cId="4141856689" sldId="386"/>
            <ac:inkMk id="111" creationId="{D9CB4B9F-6EEF-0150-7474-896F4B495E05}"/>
          </ac:inkMkLst>
        </pc:inkChg>
        <pc:inkChg chg="add del mod">
          <ac:chgData name="Tim Cook" userId="d1c7cfb340f2c7ab" providerId="LiveId" clId="{3A4F23E5-80CE-4A52-A7D4-066B81B85EE8}" dt="2023-02-10T00:29:56.531" v="1296"/>
          <ac:inkMkLst>
            <pc:docMk/>
            <pc:sldMk cId="4141856689" sldId="386"/>
            <ac:inkMk id="112" creationId="{02F6E84D-A625-79ED-DB92-760CD9A19619}"/>
          </ac:inkMkLst>
        </pc:inkChg>
        <pc:inkChg chg="add del">
          <ac:chgData name="Tim Cook" userId="d1c7cfb340f2c7ab" providerId="LiveId" clId="{3A4F23E5-80CE-4A52-A7D4-066B81B85EE8}" dt="2023-02-10T00:29:21.481" v="1230" actId="9405"/>
          <ac:inkMkLst>
            <pc:docMk/>
            <pc:sldMk cId="4141856689" sldId="386"/>
            <ac:inkMk id="114" creationId="{70ADF4AE-52BE-6647-6180-17D399B94783}"/>
          </ac:inkMkLst>
        </pc:inkChg>
        <pc:inkChg chg="add del">
          <ac:chgData name="Tim Cook" userId="d1c7cfb340f2c7ab" providerId="LiveId" clId="{3A4F23E5-80CE-4A52-A7D4-066B81B85EE8}" dt="2023-02-10T00:29:21.336" v="1229" actId="9405"/>
          <ac:inkMkLst>
            <pc:docMk/>
            <pc:sldMk cId="4141856689" sldId="386"/>
            <ac:inkMk id="115" creationId="{B6CD0308-0912-26A8-4C8D-1FA8CAF6AA4A}"/>
          </ac:inkMkLst>
        </pc:inkChg>
        <pc:inkChg chg="add del">
          <ac:chgData name="Tim Cook" userId="d1c7cfb340f2c7ab" providerId="LiveId" clId="{3A4F23E5-80CE-4A52-A7D4-066B81B85EE8}" dt="2023-02-10T00:29:21.206" v="1228" actId="9405"/>
          <ac:inkMkLst>
            <pc:docMk/>
            <pc:sldMk cId="4141856689" sldId="386"/>
            <ac:inkMk id="116" creationId="{5FC21744-8FA7-A057-7016-F6F6041D2ED9}"/>
          </ac:inkMkLst>
        </pc:inkChg>
        <pc:inkChg chg="add del">
          <ac:chgData name="Tim Cook" userId="d1c7cfb340f2c7ab" providerId="LiveId" clId="{3A4F23E5-80CE-4A52-A7D4-066B81B85EE8}" dt="2023-02-10T00:29:21.060" v="1227" actId="9405"/>
          <ac:inkMkLst>
            <pc:docMk/>
            <pc:sldMk cId="4141856689" sldId="386"/>
            <ac:inkMk id="117" creationId="{2FFCDBCC-2429-92BB-27C5-0CA26D3DEF91}"/>
          </ac:inkMkLst>
        </pc:inkChg>
        <pc:inkChg chg="add del">
          <ac:chgData name="Tim Cook" userId="d1c7cfb340f2c7ab" providerId="LiveId" clId="{3A4F23E5-80CE-4A52-A7D4-066B81B85EE8}" dt="2023-02-10T00:29:20.939" v="1226" actId="9405"/>
          <ac:inkMkLst>
            <pc:docMk/>
            <pc:sldMk cId="4141856689" sldId="386"/>
            <ac:inkMk id="118" creationId="{188393DC-652E-C19C-21FB-392E50D596FE}"/>
          </ac:inkMkLst>
        </pc:inkChg>
        <pc:inkChg chg="add del">
          <ac:chgData name="Tim Cook" userId="d1c7cfb340f2c7ab" providerId="LiveId" clId="{3A4F23E5-80CE-4A52-A7D4-066B81B85EE8}" dt="2023-02-10T00:29:20.795" v="1225" actId="9405"/>
          <ac:inkMkLst>
            <pc:docMk/>
            <pc:sldMk cId="4141856689" sldId="386"/>
            <ac:inkMk id="119" creationId="{BBC5A2A5-A965-09F4-E7F7-39150ED3D9A7}"/>
          </ac:inkMkLst>
        </pc:inkChg>
        <pc:inkChg chg="add del">
          <ac:chgData name="Tim Cook" userId="d1c7cfb340f2c7ab" providerId="LiveId" clId="{3A4F23E5-80CE-4A52-A7D4-066B81B85EE8}" dt="2023-02-10T00:29:20.529" v="1223" actId="9405"/>
          <ac:inkMkLst>
            <pc:docMk/>
            <pc:sldMk cId="4141856689" sldId="386"/>
            <ac:inkMk id="120" creationId="{13CB133B-1E75-830D-952D-5402A18987A6}"/>
          </ac:inkMkLst>
        </pc:inkChg>
        <pc:inkChg chg="add del">
          <ac:chgData name="Tim Cook" userId="d1c7cfb340f2c7ab" providerId="LiveId" clId="{3A4F23E5-80CE-4A52-A7D4-066B81B85EE8}" dt="2023-02-10T00:29:20.400" v="1222" actId="9405"/>
          <ac:inkMkLst>
            <pc:docMk/>
            <pc:sldMk cId="4141856689" sldId="386"/>
            <ac:inkMk id="121" creationId="{A5828405-B7BC-408F-8DAC-237DA1AF9347}"/>
          </ac:inkMkLst>
        </pc:inkChg>
        <pc:inkChg chg="add del">
          <ac:chgData name="Tim Cook" userId="d1c7cfb340f2c7ab" providerId="LiveId" clId="{3A4F23E5-80CE-4A52-A7D4-066B81B85EE8}" dt="2023-02-10T00:29:20.285" v="1221" actId="9405"/>
          <ac:inkMkLst>
            <pc:docMk/>
            <pc:sldMk cId="4141856689" sldId="386"/>
            <ac:inkMk id="122" creationId="{9077C882-B50F-6110-D779-9839B8EFB056}"/>
          </ac:inkMkLst>
        </pc:inkChg>
        <pc:inkChg chg="add del">
          <ac:chgData name="Tim Cook" userId="d1c7cfb340f2c7ab" providerId="LiveId" clId="{3A4F23E5-80CE-4A52-A7D4-066B81B85EE8}" dt="2023-02-10T00:29:20.149" v="1220" actId="9405"/>
          <ac:inkMkLst>
            <pc:docMk/>
            <pc:sldMk cId="4141856689" sldId="386"/>
            <ac:inkMk id="123" creationId="{7E72DE1A-D572-2060-75A3-8CD5F9C96593}"/>
          </ac:inkMkLst>
        </pc:inkChg>
        <pc:inkChg chg="add del">
          <ac:chgData name="Tim Cook" userId="d1c7cfb340f2c7ab" providerId="LiveId" clId="{3A4F23E5-80CE-4A52-A7D4-066B81B85EE8}" dt="2023-02-10T00:29:20.021" v="1219" actId="9405"/>
          <ac:inkMkLst>
            <pc:docMk/>
            <pc:sldMk cId="4141856689" sldId="386"/>
            <ac:inkMk id="124" creationId="{061539E4-B750-BD45-DBE8-CA4B0921B2A3}"/>
          </ac:inkMkLst>
        </pc:inkChg>
        <pc:inkChg chg="add del">
          <ac:chgData name="Tim Cook" userId="d1c7cfb340f2c7ab" providerId="LiveId" clId="{3A4F23E5-80CE-4A52-A7D4-066B81B85EE8}" dt="2023-02-10T00:29:19.885" v="1218" actId="9405"/>
          <ac:inkMkLst>
            <pc:docMk/>
            <pc:sldMk cId="4141856689" sldId="386"/>
            <ac:inkMk id="125" creationId="{32D20082-9F08-895D-FEC8-1896EEF19829}"/>
          </ac:inkMkLst>
        </pc:inkChg>
        <pc:inkChg chg="add del mod">
          <ac:chgData name="Tim Cook" userId="d1c7cfb340f2c7ab" providerId="LiveId" clId="{3A4F23E5-80CE-4A52-A7D4-066B81B85EE8}" dt="2023-02-10T00:29:19.769" v="1217" actId="9405"/>
          <ac:inkMkLst>
            <pc:docMk/>
            <pc:sldMk cId="4141856689" sldId="386"/>
            <ac:inkMk id="126" creationId="{D78AFA9A-EC3C-034B-AA50-A6029059FF47}"/>
          </ac:inkMkLst>
        </pc:inkChg>
        <pc:inkChg chg="add del mod">
          <ac:chgData name="Tim Cook" userId="d1c7cfb340f2c7ab" providerId="LiveId" clId="{3A4F23E5-80CE-4A52-A7D4-066B81B85EE8}" dt="2023-02-10T00:29:19.625" v="1216" actId="9405"/>
          <ac:inkMkLst>
            <pc:docMk/>
            <pc:sldMk cId="4141856689" sldId="386"/>
            <ac:inkMk id="127" creationId="{650A0CD2-D4DB-EA4F-31AA-A41494838849}"/>
          </ac:inkMkLst>
        </pc:inkChg>
        <pc:inkChg chg="add del">
          <ac:chgData name="Tim Cook" userId="d1c7cfb340f2c7ab" providerId="LiveId" clId="{3A4F23E5-80CE-4A52-A7D4-066B81B85EE8}" dt="2023-02-10T00:29:27.834" v="1238"/>
          <ac:inkMkLst>
            <pc:docMk/>
            <pc:sldMk cId="4141856689" sldId="386"/>
            <ac:inkMk id="129" creationId="{C06D4109-7791-E782-596F-A5E17A16C66D}"/>
          </ac:inkMkLst>
        </pc:inkChg>
        <pc:inkChg chg="add del mod">
          <ac:chgData name="Tim Cook" userId="d1c7cfb340f2c7ab" providerId="LiveId" clId="{3A4F23E5-80CE-4A52-A7D4-066B81B85EE8}" dt="2023-02-10T00:29:31.618" v="1247"/>
          <ac:inkMkLst>
            <pc:docMk/>
            <pc:sldMk cId="4141856689" sldId="386"/>
            <ac:inkMk id="130" creationId="{FA1287D2-1159-DC85-F270-A814A9A3FE58}"/>
          </ac:inkMkLst>
        </pc:inkChg>
        <pc:inkChg chg="add del mod">
          <ac:chgData name="Tim Cook" userId="d1c7cfb340f2c7ab" providerId="LiveId" clId="{3A4F23E5-80CE-4A52-A7D4-066B81B85EE8}" dt="2023-02-10T00:29:31.325" v="1246"/>
          <ac:inkMkLst>
            <pc:docMk/>
            <pc:sldMk cId="4141856689" sldId="386"/>
            <ac:inkMk id="131" creationId="{DDBA2BEA-34A6-4FBF-967F-84FEBD855968}"/>
          </ac:inkMkLst>
        </pc:inkChg>
        <pc:inkChg chg="add del mod">
          <ac:chgData name="Tim Cook" userId="d1c7cfb340f2c7ab" providerId="LiveId" clId="{3A4F23E5-80CE-4A52-A7D4-066B81B85EE8}" dt="2023-02-10T00:29:31.317" v="1245"/>
          <ac:inkMkLst>
            <pc:docMk/>
            <pc:sldMk cId="4141856689" sldId="386"/>
            <ac:inkMk id="132" creationId="{5AF83402-4C14-6036-EBBE-37E3AAEA22B0}"/>
          </ac:inkMkLst>
        </pc:inkChg>
        <pc:inkChg chg="add del mod">
          <ac:chgData name="Tim Cook" userId="d1c7cfb340f2c7ab" providerId="LiveId" clId="{3A4F23E5-80CE-4A52-A7D4-066B81B85EE8}" dt="2023-02-10T00:29:31.317" v="1244"/>
          <ac:inkMkLst>
            <pc:docMk/>
            <pc:sldMk cId="4141856689" sldId="386"/>
            <ac:inkMk id="133" creationId="{132E1B29-DAB6-3ACA-110D-D1B24803FD42}"/>
          </ac:inkMkLst>
        </pc:inkChg>
        <pc:inkChg chg="add del mod">
          <ac:chgData name="Tim Cook" userId="d1c7cfb340f2c7ab" providerId="LiveId" clId="{3A4F23E5-80CE-4A52-A7D4-066B81B85EE8}" dt="2023-02-10T00:29:44.228" v="1271"/>
          <ac:inkMkLst>
            <pc:docMk/>
            <pc:sldMk cId="4141856689" sldId="386"/>
            <ac:inkMk id="135" creationId="{3A3806D4-24C6-AE3B-43C1-EC3E884DF071}"/>
          </ac:inkMkLst>
        </pc:inkChg>
        <pc:inkChg chg="add del mod">
          <ac:chgData name="Tim Cook" userId="d1c7cfb340f2c7ab" providerId="LiveId" clId="{3A4F23E5-80CE-4A52-A7D4-066B81B85EE8}" dt="2023-02-10T00:29:44.228" v="1274"/>
          <ac:inkMkLst>
            <pc:docMk/>
            <pc:sldMk cId="4141856689" sldId="386"/>
            <ac:inkMk id="136" creationId="{7642BE08-D04C-CA14-AE2D-FE84D7546D26}"/>
          </ac:inkMkLst>
        </pc:inkChg>
        <pc:inkChg chg="add del mod">
          <ac:chgData name="Tim Cook" userId="d1c7cfb340f2c7ab" providerId="LiveId" clId="{3A4F23E5-80CE-4A52-A7D4-066B81B85EE8}" dt="2023-02-10T00:29:44.228" v="1270"/>
          <ac:inkMkLst>
            <pc:docMk/>
            <pc:sldMk cId="4141856689" sldId="386"/>
            <ac:inkMk id="137" creationId="{B9FAF2BE-FE8F-1449-E88C-453E37DB5733}"/>
          </ac:inkMkLst>
        </pc:inkChg>
        <pc:inkChg chg="add del mod">
          <ac:chgData name="Tim Cook" userId="d1c7cfb340f2c7ab" providerId="LiveId" clId="{3A4F23E5-80CE-4A52-A7D4-066B81B85EE8}" dt="2023-02-10T00:29:44.228" v="1272"/>
          <ac:inkMkLst>
            <pc:docMk/>
            <pc:sldMk cId="4141856689" sldId="386"/>
            <ac:inkMk id="138" creationId="{76689718-00C5-1093-574E-3A87F4E5F1D4}"/>
          </ac:inkMkLst>
        </pc:inkChg>
        <pc:inkChg chg="add del mod">
          <ac:chgData name="Tim Cook" userId="d1c7cfb340f2c7ab" providerId="LiveId" clId="{3A4F23E5-80CE-4A52-A7D4-066B81B85EE8}" dt="2023-02-10T00:29:44.228" v="1273"/>
          <ac:inkMkLst>
            <pc:docMk/>
            <pc:sldMk cId="4141856689" sldId="386"/>
            <ac:inkMk id="139" creationId="{8D5EE55E-1019-ADF6-0A6E-40920B6C6B46}"/>
          </ac:inkMkLst>
        </pc:inkChg>
        <pc:inkChg chg="add del">
          <ac:chgData name="Tim Cook" userId="d1c7cfb340f2c7ab" providerId="LiveId" clId="{3A4F23E5-80CE-4A52-A7D4-066B81B85EE8}" dt="2023-02-10T00:29:42.826" v="1264"/>
          <ac:inkMkLst>
            <pc:docMk/>
            <pc:sldMk cId="4141856689" sldId="386"/>
            <ac:inkMk id="141" creationId="{C62CA29E-33FF-3865-5A32-947A69999B91}"/>
          </ac:inkMkLst>
        </pc:inkChg>
        <pc:inkChg chg="add del">
          <ac:chgData name="Tim Cook" userId="d1c7cfb340f2c7ab" providerId="LiveId" clId="{3A4F23E5-80CE-4A52-A7D4-066B81B85EE8}" dt="2023-02-10T00:29:42.826" v="1265"/>
          <ac:inkMkLst>
            <pc:docMk/>
            <pc:sldMk cId="4141856689" sldId="386"/>
            <ac:inkMk id="142" creationId="{64E9B43C-7DFF-24B6-C621-85DCA2BC9CD4}"/>
          </ac:inkMkLst>
        </pc:inkChg>
        <pc:inkChg chg="add del">
          <ac:chgData name="Tim Cook" userId="d1c7cfb340f2c7ab" providerId="LiveId" clId="{3A4F23E5-80CE-4A52-A7D4-066B81B85EE8}" dt="2023-02-10T00:29:42.826" v="1268"/>
          <ac:inkMkLst>
            <pc:docMk/>
            <pc:sldMk cId="4141856689" sldId="386"/>
            <ac:inkMk id="143" creationId="{907D539B-CAA5-145A-E79A-6C65BDDC911E}"/>
          </ac:inkMkLst>
        </pc:inkChg>
        <pc:inkChg chg="add del">
          <ac:chgData name="Tim Cook" userId="d1c7cfb340f2c7ab" providerId="LiveId" clId="{3A4F23E5-80CE-4A52-A7D4-066B81B85EE8}" dt="2023-02-10T00:29:42.826" v="1269"/>
          <ac:inkMkLst>
            <pc:docMk/>
            <pc:sldMk cId="4141856689" sldId="386"/>
            <ac:inkMk id="144" creationId="{3D8659B6-0FBE-CD76-CB3D-9AF616969A45}"/>
          </ac:inkMkLst>
        </pc:inkChg>
        <pc:inkChg chg="add del">
          <ac:chgData name="Tim Cook" userId="d1c7cfb340f2c7ab" providerId="LiveId" clId="{3A4F23E5-80CE-4A52-A7D4-066B81B85EE8}" dt="2023-02-10T00:29:42.826" v="1266"/>
          <ac:inkMkLst>
            <pc:docMk/>
            <pc:sldMk cId="4141856689" sldId="386"/>
            <ac:inkMk id="145" creationId="{8E1E574E-F447-6536-F6D8-D203DD1FF5C1}"/>
          </ac:inkMkLst>
        </pc:inkChg>
        <pc:inkChg chg="add del">
          <ac:chgData name="Tim Cook" userId="d1c7cfb340f2c7ab" providerId="LiveId" clId="{3A4F23E5-80CE-4A52-A7D4-066B81B85EE8}" dt="2023-02-10T00:29:42.826" v="1262"/>
          <ac:inkMkLst>
            <pc:docMk/>
            <pc:sldMk cId="4141856689" sldId="386"/>
            <ac:inkMk id="146" creationId="{A281E185-2A8A-E0AC-61A1-0B44C3F01FFA}"/>
          </ac:inkMkLst>
        </pc:inkChg>
        <pc:inkChg chg="add del">
          <ac:chgData name="Tim Cook" userId="d1c7cfb340f2c7ab" providerId="LiveId" clId="{3A4F23E5-80CE-4A52-A7D4-066B81B85EE8}" dt="2023-02-10T00:29:42.826" v="1267"/>
          <ac:inkMkLst>
            <pc:docMk/>
            <pc:sldMk cId="4141856689" sldId="386"/>
            <ac:inkMk id="147" creationId="{D0DB7FA6-DE53-FBA1-C7FD-606DC1B2D5FD}"/>
          </ac:inkMkLst>
        </pc:inkChg>
        <pc:inkChg chg="add del">
          <ac:chgData name="Tim Cook" userId="d1c7cfb340f2c7ab" providerId="LiveId" clId="{3A4F23E5-80CE-4A52-A7D4-066B81B85EE8}" dt="2023-02-10T00:29:42.826" v="1263"/>
          <ac:inkMkLst>
            <pc:docMk/>
            <pc:sldMk cId="4141856689" sldId="386"/>
            <ac:inkMk id="148" creationId="{6E6E979A-F65E-A57C-911D-40ED6072A5C5}"/>
          </ac:inkMkLst>
        </pc:inkChg>
        <pc:inkChg chg="add del">
          <ac:chgData name="Tim Cook" userId="d1c7cfb340f2c7ab" providerId="LiveId" clId="{3A4F23E5-80CE-4A52-A7D4-066B81B85EE8}" dt="2023-02-10T00:29:48.983" v="1283"/>
          <ac:inkMkLst>
            <pc:docMk/>
            <pc:sldMk cId="4141856689" sldId="386"/>
            <ac:inkMk id="149" creationId="{82A841E1-C4ED-1052-74FF-CBE19F7628F3}"/>
          </ac:inkMkLst>
        </pc:inkChg>
        <pc:inkChg chg="add del">
          <ac:chgData name="Tim Cook" userId="d1c7cfb340f2c7ab" providerId="LiveId" clId="{3A4F23E5-80CE-4A52-A7D4-066B81B85EE8}" dt="2023-02-10T00:29:48.983" v="1282"/>
          <ac:inkMkLst>
            <pc:docMk/>
            <pc:sldMk cId="4141856689" sldId="386"/>
            <ac:inkMk id="150" creationId="{4E3082CE-2E6B-9AA2-5025-8E3849492944}"/>
          </ac:inkMkLst>
        </pc:inkChg>
        <pc:inkChg chg="add del">
          <ac:chgData name="Tim Cook" userId="d1c7cfb340f2c7ab" providerId="LiveId" clId="{3A4F23E5-80CE-4A52-A7D4-066B81B85EE8}" dt="2023-02-10T00:29:48.983" v="1281"/>
          <ac:inkMkLst>
            <pc:docMk/>
            <pc:sldMk cId="4141856689" sldId="386"/>
            <ac:inkMk id="151" creationId="{3A75F136-2C0B-15F3-F69E-9F9042AA06E5}"/>
          </ac:inkMkLst>
        </pc:inkChg>
        <pc:inkChg chg="add del">
          <ac:chgData name="Tim Cook" userId="d1c7cfb340f2c7ab" providerId="LiveId" clId="{3A4F23E5-80CE-4A52-A7D4-066B81B85EE8}" dt="2023-02-10T00:29:48.983" v="1284"/>
          <ac:inkMkLst>
            <pc:docMk/>
            <pc:sldMk cId="4141856689" sldId="386"/>
            <ac:inkMk id="152" creationId="{A14F0351-1EC7-EABC-097D-434EF32EE36D}"/>
          </ac:inkMkLst>
        </pc:inkChg>
        <pc:inkChg chg="add del mod">
          <ac:chgData name="Tim Cook" userId="d1c7cfb340f2c7ab" providerId="LiveId" clId="{3A4F23E5-80CE-4A52-A7D4-066B81B85EE8}" dt="2023-02-10T00:29:50.629" v="1285"/>
          <ac:inkMkLst>
            <pc:docMk/>
            <pc:sldMk cId="4141856689" sldId="386"/>
            <ac:inkMk id="153" creationId="{84E86B21-3797-A52A-B8E9-AB471D6F6F79}"/>
          </ac:inkMkLst>
        </pc:inkChg>
        <pc:inkChg chg="add del mod">
          <ac:chgData name="Tim Cook" userId="d1c7cfb340f2c7ab" providerId="LiveId" clId="{3A4F23E5-80CE-4A52-A7D4-066B81B85EE8}" dt="2023-02-10T00:29:56.531" v="1298"/>
          <ac:inkMkLst>
            <pc:docMk/>
            <pc:sldMk cId="4141856689" sldId="386"/>
            <ac:inkMk id="154" creationId="{30FE83BC-B619-E846-7DA5-9AC9E1BB3B78}"/>
          </ac:inkMkLst>
        </pc:inkChg>
        <pc:inkChg chg="add del mod">
          <ac:chgData name="Tim Cook" userId="d1c7cfb340f2c7ab" providerId="LiveId" clId="{3A4F23E5-80CE-4A52-A7D4-066B81B85EE8}" dt="2023-02-10T00:29:56.531" v="1292"/>
          <ac:inkMkLst>
            <pc:docMk/>
            <pc:sldMk cId="4141856689" sldId="386"/>
            <ac:inkMk id="155" creationId="{DAD9F87C-8634-C427-7148-F01E153F5CD0}"/>
          </ac:inkMkLst>
        </pc:inkChg>
        <pc:inkChg chg="add del mod">
          <ac:chgData name="Tim Cook" userId="d1c7cfb340f2c7ab" providerId="LiveId" clId="{3A4F23E5-80CE-4A52-A7D4-066B81B85EE8}" dt="2023-02-10T00:30:02.170" v="1310"/>
          <ac:inkMkLst>
            <pc:docMk/>
            <pc:sldMk cId="4141856689" sldId="386"/>
            <ac:inkMk id="157" creationId="{1B374741-9C8A-0DBE-F67E-C0DD05C7F03B}"/>
          </ac:inkMkLst>
        </pc:inkChg>
        <pc:inkChg chg="add del mod">
          <ac:chgData name="Tim Cook" userId="d1c7cfb340f2c7ab" providerId="LiveId" clId="{3A4F23E5-80CE-4A52-A7D4-066B81B85EE8}" dt="2023-02-10T00:30:02.170" v="1314"/>
          <ac:inkMkLst>
            <pc:docMk/>
            <pc:sldMk cId="4141856689" sldId="386"/>
            <ac:inkMk id="158" creationId="{4FC5E980-6A9D-30FB-7F15-191EE65F02C9}"/>
          </ac:inkMkLst>
        </pc:inkChg>
        <pc:inkChg chg="add del mod">
          <ac:chgData name="Tim Cook" userId="d1c7cfb340f2c7ab" providerId="LiveId" clId="{3A4F23E5-80CE-4A52-A7D4-066B81B85EE8}" dt="2023-02-10T00:30:02.170" v="1312"/>
          <ac:inkMkLst>
            <pc:docMk/>
            <pc:sldMk cId="4141856689" sldId="386"/>
            <ac:inkMk id="159" creationId="{313EB7A0-EDA5-8D0A-1A4C-26E81FCC0BF6}"/>
          </ac:inkMkLst>
        </pc:inkChg>
        <pc:inkChg chg="add del mod">
          <ac:chgData name="Tim Cook" userId="d1c7cfb340f2c7ab" providerId="LiveId" clId="{3A4F23E5-80CE-4A52-A7D4-066B81B85EE8}" dt="2023-02-10T00:30:02.170" v="1309"/>
          <ac:inkMkLst>
            <pc:docMk/>
            <pc:sldMk cId="4141856689" sldId="386"/>
            <ac:inkMk id="160" creationId="{24F75FF1-36F1-61B2-DA27-0310D7F3B7BF}"/>
          </ac:inkMkLst>
        </pc:inkChg>
        <pc:inkChg chg="add del mod">
          <ac:chgData name="Tim Cook" userId="d1c7cfb340f2c7ab" providerId="LiveId" clId="{3A4F23E5-80CE-4A52-A7D4-066B81B85EE8}" dt="2023-02-10T00:30:02.170" v="1313"/>
          <ac:inkMkLst>
            <pc:docMk/>
            <pc:sldMk cId="4141856689" sldId="386"/>
            <ac:inkMk id="161" creationId="{CFD46742-4BB7-D22E-B2D9-1C4703E0DE1A}"/>
          </ac:inkMkLst>
        </pc:inkChg>
        <pc:inkChg chg="add del mod">
          <ac:chgData name="Tim Cook" userId="d1c7cfb340f2c7ab" providerId="LiveId" clId="{3A4F23E5-80CE-4A52-A7D4-066B81B85EE8}" dt="2023-02-10T00:30:02.170" v="1311"/>
          <ac:inkMkLst>
            <pc:docMk/>
            <pc:sldMk cId="4141856689" sldId="386"/>
            <ac:inkMk id="162" creationId="{1A8BB5A1-0404-1C8D-BE02-BBD34F7746D5}"/>
          </ac:inkMkLst>
        </pc:inkChg>
        <pc:inkChg chg="add del mod">
          <ac:chgData name="Tim Cook" userId="d1c7cfb340f2c7ab" providerId="LiveId" clId="{3A4F23E5-80CE-4A52-A7D4-066B81B85EE8}" dt="2023-02-10T00:30:02.170" v="1315"/>
          <ac:inkMkLst>
            <pc:docMk/>
            <pc:sldMk cId="4141856689" sldId="386"/>
            <ac:inkMk id="163" creationId="{29454F98-5447-CC9D-09EA-F89957ABF7DE}"/>
          </ac:inkMkLst>
        </pc:inkChg>
        <pc:inkChg chg="add del mod">
          <ac:chgData name="Tim Cook" userId="d1c7cfb340f2c7ab" providerId="LiveId" clId="{3A4F23E5-80CE-4A52-A7D4-066B81B85EE8}" dt="2023-02-10T00:30:03.501" v="1316"/>
          <ac:inkMkLst>
            <pc:docMk/>
            <pc:sldMk cId="4141856689" sldId="386"/>
            <ac:inkMk id="164" creationId="{B6BEB2CC-C05E-D072-D502-6EA01743CBED}"/>
          </ac:inkMkLst>
        </pc:inkChg>
        <pc:inkChg chg="add del mod">
          <ac:chgData name="Tim Cook" userId="d1c7cfb340f2c7ab" providerId="LiveId" clId="{3A4F23E5-80CE-4A52-A7D4-066B81B85EE8}" dt="2023-02-10T00:30:20.074" v="1342"/>
          <ac:inkMkLst>
            <pc:docMk/>
            <pc:sldMk cId="4141856689" sldId="386"/>
            <ac:inkMk id="166" creationId="{C79BA0AB-D8EB-B77B-2844-7249703A8168}"/>
          </ac:inkMkLst>
        </pc:inkChg>
        <pc:inkChg chg="add del mod">
          <ac:chgData name="Tim Cook" userId="d1c7cfb340f2c7ab" providerId="LiveId" clId="{3A4F23E5-80CE-4A52-A7D4-066B81B85EE8}" dt="2023-02-10T00:30:21.458" v="1344"/>
          <ac:inkMkLst>
            <pc:docMk/>
            <pc:sldMk cId="4141856689" sldId="386"/>
            <ac:inkMk id="167" creationId="{19AE4755-FDBE-03C0-C3FE-3EA2BEC2C5B8}"/>
          </ac:inkMkLst>
        </pc:inkChg>
        <pc:inkChg chg="add del mod">
          <ac:chgData name="Tim Cook" userId="d1c7cfb340f2c7ab" providerId="LiveId" clId="{3A4F23E5-80CE-4A52-A7D4-066B81B85EE8}" dt="2023-02-10T00:30:23.465" v="1346"/>
          <ac:inkMkLst>
            <pc:docMk/>
            <pc:sldMk cId="4141856689" sldId="386"/>
            <ac:inkMk id="168" creationId="{85F4E924-50EC-E080-72C2-C13F16245FC2}"/>
          </ac:inkMkLst>
        </pc:inkChg>
        <pc:inkChg chg="add del mod">
          <ac:chgData name="Tim Cook" userId="d1c7cfb340f2c7ab" providerId="LiveId" clId="{3A4F23E5-80CE-4A52-A7D4-066B81B85EE8}" dt="2023-02-10T00:30:10.777" v="1322"/>
          <ac:inkMkLst>
            <pc:docMk/>
            <pc:sldMk cId="4141856689" sldId="386"/>
            <ac:inkMk id="169" creationId="{AA414E65-6A0D-E008-761F-088D261F1165}"/>
          </ac:inkMkLst>
        </pc:inkChg>
        <pc:inkChg chg="add del mod">
          <ac:chgData name="Tim Cook" userId="d1c7cfb340f2c7ab" providerId="LiveId" clId="{3A4F23E5-80CE-4A52-A7D4-066B81B85EE8}" dt="2023-02-10T00:30:16.371" v="1332"/>
          <ac:inkMkLst>
            <pc:docMk/>
            <pc:sldMk cId="4141856689" sldId="386"/>
            <ac:inkMk id="171" creationId="{EF32A884-8D40-E660-4DFC-A9EEF26411BC}"/>
          </ac:inkMkLst>
        </pc:inkChg>
        <pc:inkChg chg="add del mod">
          <ac:chgData name="Tim Cook" userId="d1c7cfb340f2c7ab" providerId="LiveId" clId="{3A4F23E5-80CE-4A52-A7D4-066B81B85EE8}" dt="2023-02-10T00:30:16.371" v="1329"/>
          <ac:inkMkLst>
            <pc:docMk/>
            <pc:sldMk cId="4141856689" sldId="386"/>
            <ac:inkMk id="172" creationId="{F286340D-EFD6-E3B5-B728-3E78B5AA5F39}"/>
          </ac:inkMkLst>
        </pc:inkChg>
        <pc:inkChg chg="add del mod">
          <ac:chgData name="Tim Cook" userId="d1c7cfb340f2c7ab" providerId="LiveId" clId="{3A4F23E5-80CE-4A52-A7D4-066B81B85EE8}" dt="2023-02-10T00:30:16.371" v="1333"/>
          <ac:inkMkLst>
            <pc:docMk/>
            <pc:sldMk cId="4141856689" sldId="386"/>
            <ac:inkMk id="173" creationId="{4B9694C7-4C44-B5CC-5C2A-26DA7F124C11}"/>
          </ac:inkMkLst>
        </pc:inkChg>
        <pc:inkChg chg="add del mod">
          <ac:chgData name="Tim Cook" userId="d1c7cfb340f2c7ab" providerId="LiveId" clId="{3A4F23E5-80CE-4A52-A7D4-066B81B85EE8}" dt="2023-02-10T00:30:16.371" v="1331"/>
          <ac:inkMkLst>
            <pc:docMk/>
            <pc:sldMk cId="4141856689" sldId="386"/>
            <ac:inkMk id="174" creationId="{9F845674-6184-ED93-CDB6-F2F9BC5C0908}"/>
          </ac:inkMkLst>
        </pc:inkChg>
        <pc:inkChg chg="add del mod">
          <ac:chgData name="Tim Cook" userId="d1c7cfb340f2c7ab" providerId="LiveId" clId="{3A4F23E5-80CE-4A52-A7D4-066B81B85EE8}" dt="2023-02-10T00:30:16.371" v="1330"/>
          <ac:inkMkLst>
            <pc:docMk/>
            <pc:sldMk cId="4141856689" sldId="386"/>
            <ac:inkMk id="175" creationId="{817B1724-FC01-F01A-9664-169BA096AF12}"/>
          </ac:inkMkLst>
        </pc:inkChg>
        <pc:inkChg chg="add del">
          <ac:chgData name="Tim Cook" userId="d1c7cfb340f2c7ab" providerId="LiveId" clId="{3A4F23E5-80CE-4A52-A7D4-066B81B85EE8}" dt="2023-02-10T00:30:20.074" v="1341"/>
          <ac:inkMkLst>
            <pc:docMk/>
            <pc:sldMk cId="4141856689" sldId="386"/>
            <ac:inkMk id="177" creationId="{E76B016A-580D-213C-BAB7-F6964A631802}"/>
          </ac:inkMkLst>
        </pc:inkChg>
        <pc:inkChg chg="add del">
          <ac:chgData name="Tim Cook" userId="d1c7cfb340f2c7ab" providerId="LiveId" clId="{3A4F23E5-80CE-4A52-A7D4-066B81B85EE8}" dt="2023-02-10T00:30:20.074" v="1340"/>
          <ac:inkMkLst>
            <pc:docMk/>
            <pc:sldMk cId="4141856689" sldId="386"/>
            <ac:inkMk id="178" creationId="{A1D0B681-A993-7E21-A0C1-957920E413D2}"/>
          </ac:inkMkLst>
        </pc:inkChg>
        <pc:inkChg chg="add del">
          <ac:chgData name="Tim Cook" userId="d1c7cfb340f2c7ab" providerId="LiveId" clId="{3A4F23E5-80CE-4A52-A7D4-066B81B85EE8}" dt="2023-02-10T00:30:20.073" v="1339"/>
          <ac:inkMkLst>
            <pc:docMk/>
            <pc:sldMk cId="4141856689" sldId="386"/>
            <ac:inkMk id="179" creationId="{CA5A3AA2-1D95-5569-68CB-A9AC1C4B3C50}"/>
          </ac:inkMkLst>
        </pc:inkChg>
        <pc:inkChg chg="add del">
          <ac:chgData name="Tim Cook" userId="d1c7cfb340f2c7ab" providerId="LiveId" clId="{3A4F23E5-80CE-4A52-A7D4-066B81B85EE8}" dt="2023-02-10T00:30:21.458" v="1345"/>
          <ac:inkMkLst>
            <pc:docMk/>
            <pc:sldMk cId="4141856689" sldId="386"/>
            <ac:inkMk id="180" creationId="{1BC8DBDF-D08B-C34C-C5BB-A1CEBF8FFC6A}"/>
          </ac:inkMkLst>
        </pc:inkChg>
        <pc:inkChg chg="add del">
          <ac:chgData name="Tim Cook" userId="d1c7cfb340f2c7ab" providerId="LiveId" clId="{3A4F23E5-80CE-4A52-A7D4-066B81B85EE8}" dt="2023-02-10T00:30:21.458" v="1343"/>
          <ac:inkMkLst>
            <pc:docMk/>
            <pc:sldMk cId="4141856689" sldId="386"/>
            <ac:inkMk id="181" creationId="{E2316973-E659-F85A-C0DA-CC23CAFED904}"/>
          </ac:inkMkLst>
        </pc:inkChg>
        <pc:inkChg chg="add del mod">
          <ac:chgData name="Tim Cook" userId="d1c7cfb340f2c7ab" providerId="LiveId" clId="{3A4F23E5-80CE-4A52-A7D4-066B81B85EE8}" dt="2023-02-10T00:30:35.802" v="1362"/>
          <ac:inkMkLst>
            <pc:docMk/>
            <pc:sldMk cId="4141856689" sldId="386"/>
            <ac:inkMk id="182" creationId="{9600FEC6-723A-44B7-6F04-C81F5ECA3113}"/>
          </ac:inkMkLst>
        </pc:inkChg>
        <pc:inkChg chg="add del mod">
          <ac:chgData name="Tim Cook" userId="d1c7cfb340f2c7ab" providerId="LiveId" clId="{3A4F23E5-80CE-4A52-A7D4-066B81B85EE8}" dt="2023-02-10T00:30:35.802" v="1361"/>
          <ac:inkMkLst>
            <pc:docMk/>
            <pc:sldMk cId="4141856689" sldId="386"/>
            <ac:inkMk id="183" creationId="{3A0C3180-00D0-86C8-D9A8-E1076360ABFF}"/>
          </ac:inkMkLst>
        </pc:inkChg>
        <pc:inkChg chg="add del mod">
          <ac:chgData name="Tim Cook" userId="d1c7cfb340f2c7ab" providerId="LiveId" clId="{3A4F23E5-80CE-4A52-A7D4-066B81B85EE8}" dt="2023-02-10T00:30:35.802" v="1360"/>
          <ac:inkMkLst>
            <pc:docMk/>
            <pc:sldMk cId="4141856689" sldId="386"/>
            <ac:inkMk id="184" creationId="{5BBD61C1-7FC0-B349-3AD1-A2FFF1FBC5A4}"/>
          </ac:inkMkLst>
        </pc:inkChg>
        <pc:inkChg chg="add del mod">
          <ac:chgData name="Tim Cook" userId="d1c7cfb340f2c7ab" providerId="LiveId" clId="{3A4F23E5-80CE-4A52-A7D4-066B81B85EE8}" dt="2023-02-10T00:30:35.802" v="1363"/>
          <ac:inkMkLst>
            <pc:docMk/>
            <pc:sldMk cId="4141856689" sldId="386"/>
            <ac:inkMk id="185" creationId="{171B80DA-9989-5C7C-BD7E-CD015976C4E7}"/>
          </ac:inkMkLst>
        </pc:inkChg>
        <pc:inkChg chg="add del mod">
          <ac:chgData name="Tim Cook" userId="d1c7cfb340f2c7ab" providerId="LiveId" clId="{3A4F23E5-80CE-4A52-A7D4-066B81B85EE8}" dt="2023-02-10T00:30:35.797" v="1359"/>
          <ac:inkMkLst>
            <pc:docMk/>
            <pc:sldMk cId="4141856689" sldId="386"/>
            <ac:inkMk id="186" creationId="{C7CFAAC2-4F26-A6FB-7C7A-FD966355B05C}"/>
          </ac:inkMkLst>
        </pc:inkChg>
        <pc:inkChg chg="add del mod">
          <ac:chgData name="Tim Cook" userId="d1c7cfb340f2c7ab" providerId="LiveId" clId="{3A4F23E5-80CE-4A52-A7D4-066B81B85EE8}" dt="2023-02-10T00:30:30.073" v="1356"/>
          <ac:inkMkLst>
            <pc:docMk/>
            <pc:sldMk cId="4141856689" sldId="386"/>
            <ac:inkMk id="187" creationId="{7EF25BE4-1206-5C53-DA89-65F7FB5C786E}"/>
          </ac:inkMkLst>
        </pc:inkChg>
        <pc:inkChg chg="add del mod">
          <ac:chgData name="Tim Cook" userId="d1c7cfb340f2c7ab" providerId="LiveId" clId="{3A4F23E5-80CE-4A52-A7D4-066B81B85EE8}" dt="2023-02-10T00:30:31.441" v="1358"/>
          <ac:inkMkLst>
            <pc:docMk/>
            <pc:sldMk cId="4141856689" sldId="386"/>
            <ac:inkMk id="188" creationId="{A3C0EE9D-8F8B-E57C-9B1C-5012E6B36F2F}"/>
          </ac:inkMkLst>
        </pc:inkChg>
        <pc:inkChg chg="add del mod">
          <ac:chgData name="Tim Cook" userId="d1c7cfb340f2c7ab" providerId="LiveId" clId="{3A4F23E5-80CE-4A52-A7D4-066B81B85EE8}" dt="2023-02-10T00:30:31.441" v="1357"/>
          <ac:inkMkLst>
            <pc:docMk/>
            <pc:sldMk cId="4141856689" sldId="386"/>
            <ac:inkMk id="189" creationId="{12513E47-F690-D2A3-9A94-654EA3F50678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1" creationId="{F5FB219A-EC0E-A557-AAC5-F54ED7C1ACBD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2" creationId="{D008EEAD-1E1E-BC25-8CFC-62B538DF2079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3" creationId="{15AE2E7E-905F-4D74-5350-1ABCBDEDC05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4" creationId="{C34B939D-596A-FC3C-170A-BCF81E175CD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5" creationId="{1C8645A7-3736-6702-8E23-A9216B987EA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6" creationId="{903A58FC-D81B-F743-B47F-63EFF3AA8E9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7" creationId="{E09121F4-8983-2F05-C346-F575EAE6C0CA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8" creationId="{00BEACDA-007A-9D8F-C03D-FA02D305D4DC}"/>
          </ac:inkMkLst>
        </pc:inkChg>
      </pc:sldChg>
    </pc:docChg>
  </pc:docChgLst>
  <pc:docChgLst>
    <pc:chgData name="Tim Cook" userId="d1c7cfb340f2c7ab" providerId="LiveId" clId="{7E190D15-292E-4C3B-94AD-2D3700117C6B}"/>
    <pc:docChg chg="undo custSel modSld">
      <pc:chgData name="Tim Cook" userId="d1c7cfb340f2c7ab" providerId="LiveId" clId="{7E190D15-292E-4C3B-94AD-2D3700117C6B}" dt="2022-11-11T01:13:32.242" v="1666"/>
      <pc:docMkLst>
        <pc:docMk/>
      </pc:docMkLst>
      <pc:sldChg chg="addSp delSp modSp mod">
        <pc:chgData name="Tim Cook" userId="d1c7cfb340f2c7ab" providerId="LiveId" clId="{7E190D15-292E-4C3B-94AD-2D3700117C6B}" dt="2022-11-11T00:58:35.331" v="1097"/>
        <pc:sldMkLst>
          <pc:docMk/>
          <pc:sldMk cId="579075936" sldId="316"/>
        </pc:sldMkLst>
        <pc:grpChg chg="mod">
          <ac:chgData name="Tim Cook" userId="d1c7cfb340f2c7ab" providerId="LiveId" clId="{7E190D15-292E-4C3B-94AD-2D3700117C6B}" dt="2022-11-11T00:31:11.771" v="3"/>
          <ac:grpSpMkLst>
            <pc:docMk/>
            <pc:sldMk cId="579075936" sldId="316"/>
            <ac:grpSpMk id="7" creationId="{EC5DB016-3929-5DC6-76EB-94D8598C79A5}"/>
          </ac:grpSpMkLst>
        </pc:grpChg>
        <pc:grpChg chg="del mod">
          <ac:chgData name="Tim Cook" userId="d1c7cfb340f2c7ab" providerId="LiveId" clId="{7E190D15-292E-4C3B-94AD-2D3700117C6B}" dt="2022-11-11T00:42:05.479" v="330"/>
          <ac:grpSpMkLst>
            <pc:docMk/>
            <pc:sldMk cId="579075936" sldId="316"/>
            <ac:grpSpMk id="11" creationId="{0495F7CB-EE2B-C3C9-873C-8C097FB73F5F}"/>
          </ac:grpSpMkLst>
        </pc:grpChg>
        <pc:grpChg chg="mod">
          <ac:chgData name="Tim Cook" userId="d1c7cfb340f2c7ab" providerId="LiveId" clId="{7E190D15-292E-4C3B-94AD-2D3700117C6B}" dt="2022-11-11T00:42:09.928" v="331" actId="1076"/>
          <ac:grpSpMkLst>
            <pc:docMk/>
            <pc:sldMk cId="579075936" sldId="316"/>
            <ac:grpSpMk id="13" creationId="{B2C01BF8-A79C-4E27-D064-EDF7F6E3E76F}"/>
          </ac:grpSpMkLst>
        </pc:grpChg>
        <pc:grpChg chg="del mod">
          <ac:chgData name="Tim Cook" userId="d1c7cfb340f2c7ab" providerId="LiveId" clId="{7E190D15-292E-4C3B-94AD-2D3700117C6B}" dt="2022-11-11T00:31:27.989" v="47"/>
          <ac:grpSpMkLst>
            <pc:docMk/>
            <pc:sldMk cId="579075936" sldId="316"/>
            <ac:grpSpMk id="27" creationId="{36631631-50DD-B7EF-5B9D-98C8417E85CD}"/>
          </ac:grpSpMkLst>
        </pc:grpChg>
        <pc:grpChg chg="mod">
          <ac:chgData name="Tim Cook" userId="d1c7cfb340f2c7ab" providerId="LiveId" clId="{7E190D15-292E-4C3B-94AD-2D3700117C6B}" dt="2022-11-11T00:42:31.507" v="343"/>
          <ac:grpSpMkLst>
            <pc:docMk/>
            <pc:sldMk cId="579075936" sldId="316"/>
            <ac:grpSpMk id="28" creationId="{BE8EE20F-47C6-C4F9-2960-C2C07ADF96BB}"/>
          </ac:grpSpMkLst>
        </pc:grpChg>
        <pc:grpChg chg="del mod">
          <ac:chgData name="Tim Cook" userId="d1c7cfb340f2c7ab" providerId="LiveId" clId="{7E190D15-292E-4C3B-94AD-2D3700117C6B}" dt="2022-11-11T00:31:27.989" v="48"/>
          <ac:grpSpMkLst>
            <pc:docMk/>
            <pc:sldMk cId="579075936" sldId="316"/>
            <ac:grpSpMk id="28" creationId="{C4539606-8384-FAF9-428A-948CBDC1509B}"/>
          </ac:grpSpMkLst>
        </pc:grpChg>
        <pc:grpChg chg="del mod">
          <ac:chgData name="Tim Cook" userId="d1c7cfb340f2c7ab" providerId="LiveId" clId="{7E190D15-292E-4C3B-94AD-2D3700117C6B}" dt="2022-11-11T00:31:29.129" v="53"/>
          <ac:grpSpMkLst>
            <pc:docMk/>
            <pc:sldMk cId="579075936" sldId="316"/>
            <ac:grpSpMk id="34" creationId="{BCA404A3-4944-09E2-9518-FE7DBAA6C11B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0" creationId="{94F1E9B9-C794-818E-304D-A170CDF12043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1" creationId="{FC97CDE7-10CD-3436-2FDC-A342B3386B3E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2" creationId="{ECCB4BB8-0455-CF48-829E-9B5E9B65416D}"/>
          </ac:grpSpMkLst>
        </pc:grpChg>
        <pc:grpChg chg="mod">
          <ac:chgData name="Tim Cook" userId="d1c7cfb340f2c7ab" providerId="LiveId" clId="{7E190D15-292E-4C3B-94AD-2D3700117C6B}" dt="2022-11-11T00:31:42.935" v="81"/>
          <ac:grpSpMkLst>
            <pc:docMk/>
            <pc:sldMk cId="579075936" sldId="316"/>
            <ac:grpSpMk id="63" creationId="{F311C4F9-506C-2EED-622C-5DDB22748C7D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2" creationId="{20B380E8-CC2A-B9DB-ECC8-17B7C295077E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3" creationId="{59FCBA2C-FCB9-5D69-4423-3E94DFCEE2FE}"/>
          </ac:grpSpMkLst>
        </pc:grpChg>
        <pc:grpChg chg="mod">
          <ac:chgData name="Tim Cook" userId="d1c7cfb340f2c7ab" providerId="LiveId" clId="{7E190D15-292E-4C3B-94AD-2D3700117C6B}" dt="2022-11-11T00:31:55.989" v="114"/>
          <ac:grpSpMkLst>
            <pc:docMk/>
            <pc:sldMk cId="579075936" sldId="316"/>
            <ac:grpSpMk id="92" creationId="{AB632040-D92C-BA32-B866-FAC3CC23D556}"/>
          </ac:grpSpMkLst>
        </pc:grpChg>
        <pc:grpChg chg="del mod">
          <ac:chgData name="Tim Cook" userId="d1c7cfb340f2c7ab" providerId="LiveId" clId="{7E190D15-292E-4C3B-94AD-2D3700117C6B}" dt="2022-11-11T00:32:45.814" v="140"/>
          <ac:grpSpMkLst>
            <pc:docMk/>
            <pc:sldMk cId="579075936" sldId="316"/>
            <ac:grpSpMk id="101" creationId="{D489840B-582E-AC34-696D-A91943BD1E6F}"/>
          </ac:grpSpMkLst>
        </pc:grpChg>
        <pc:grpChg chg="del mod">
          <ac:chgData name="Tim Cook" userId="d1c7cfb340f2c7ab" providerId="LiveId" clId="{7E190D15-292E-4C3B-94AD-2D3700117C6B}" dt="2022-11-11T00:32:45.814" v="142"/>
          <ac:grpSpMkLst>
            <pc:docMk/>
            <pc:sldMk cId="579075936" sldId="316"/>
            <ac:grpSpMk id="108" creationId="{48A3368F-7333-21E4-92B1-A86787B22CF8}"/>
          </ac:grpSpMkLst>
        </pc:grpChg>
        <pc:grpChg chg="del mod">
          <ac:chgData name="Tim Cook" userId="d1c7cfb340f2c7ab" providerId="LiveId" clId="{7E190D15-292E-4C3B-94AD-2D3700117C6B}" dt="2022-11-11T00:36:04.262" v="264"/>
          <ac:grpSpMkLst>
            <pc:docMk/>
            <pc:sldMk cId="579075936" sldId="316"/>
            <ac:grpSpMk id="119" creationId="{42C84733-C3C4-C346-0D65-B444235863D9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120" creationId="{0D7F2086-B6F8-F3AE-97F3-6B043F5EADFD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0" creationId="{7E035938-2420-2CAD-6D55-38766FC42D6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1" creationId="{3AE70E83-9444-6A0C-6306-44BBFC45419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2" creationId="{B7D59CBC-77CF-BE04-76CB-DFA97EF3D40A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3" creationId="{99303269-039B-FC78-BB11-84B2B6B30B76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4" creationId="{FA6870BA-F982-FBD5-5AB9-C30252A49492}"/>
          </ac:grpSpMkLst>
        </pc:grpChg>
        <pc:grpChg chg="del mod">
          <ac:chgData name="Tim Cook" userId="d1c7cfb340f2c7ab" providerId="LiveId" clId="{7E190D15-292E-4C3B-94AD-2D3700117C6B}" dt="2022-11-11T00:33:04.543" v="170"/>
          <ac:grpSpMkLst>
            <pc:docMk/>
            <pc:sldMk cId="579075936" sldId="316"/>
            <ac:grpSpMk id="129" creationId="{A4F3EBCF-F3E5-D713-28FB-436E516CF823}"/>
          </ac:grpSpMkLst>
        </pc:grpChg>
        <pc:grpChg chg="mod">
          <ac:chgData name="Tim Cook" userId="d1c7cfb340f2c7ab" providerId="LiveId" clId="{7E190D15-292E-4C3B-94AD-2D3700117C6B}" dt="2022-11-11T00:58:16.310" v="1088"/>
          <ac:grpSpMkLst>
            <pc:docMk/>
            <pc:sldMk cId="579075936" sldId="316"/>
            <ac:grpSpMk id="133" creationId="{3059BA0C-3CDF-102B-9E79-490179DA52A8}"/>
          </ac:grpSpMkLst>
        </pc:grpChg>
        <pc:grpChg chg="del mod">
          <ac:chgData name="Tim Cook" userId="d1c7cfb340f2c7ab" providerId="LiveId" clId="{7E190D15-292E-4C3B-94AD-2D3700117C6B}" dt="2022-11-11T00:33:13.602" v="178"/>
          <ac:grpSpMkLst>
            <pc:docMk/>
            <pc:sldMk cId="579075936" sldId="316"/>
            <ac:grpSpMk id="133" creationId="{C89E6E32-4ABD-D2C8-6505-62DD469E30A4}"/>
          </ac:grpSpMkLst>
        </pc:grpChg>
        <pc:grpChg chg="del mod">
          <ac:chgData name="Tim Cook" userId="d1c7cfb340f2c7ab" providerId="LiveId" clId="{7E190D15-292E-4C3B-94AD-2D3700117C6B}" dt="2022-11-11T00:33:16.652" v="182"/>
          <ac:grpSpMkLst>
            <pc:docMk/>
            <pc:sldMk cId="579075936" sldId="316"/>
            <ac:grpSpMk id="136" creationId="{5462ED48-0EC4-9E44-DF09-BE8FF9B13830}"/>
          </ac:grpSpMkLst>
        </pc:grpChg>
        <pc:grpChg chg="del mod">
          <ac:chgData name="Tim Cook" userId="d1c7cfb340f2c7ab" providerId="LiveId" clId="{7E190D15-292E-4C3B-94AD-2D3700117C6B}" dt="2022-11-11T00:33:22.034" v="188"/>
          <ac:grpSpMkLst>
            <pc:docMk/>
            <pc:sldMk cId="579075936" sldId="316"/>
            <ac:grpSpMk id="139" creationId="{90EF3418-DE34-CD1C-4DB6-51288C28E24D}"/>
          </ac:grpSpMkLst>
        </pc:grpChg>
        <pc:grpChg chg="del mod">
          <ac:chgData name="Tim Cook" userId="d1c7cfb340f2c7ab" providerId="LiveId" clId="{7E190D15-292E-4C3B-94AD-2D3700117C6B}" dt="2022-11-11T00:41:58.554" v="324"/>
          <ac:grpSpMkLst>
            <pc:docMk/>
            <pc:sldMk cId="579075936" sldId="316"/>
            <ac:grpSpMk id="141" creationId="{296F3D43-BB8F-8494-9F97-95BFF3FF39AA}"/>
          </ac:grpSpMkLst>
        </pc:grpChg>
        <pc:grpChg chg="del mod">
          <ac:chgData name="Tim Cook" userId="d1c7cfb340f2c7ab" providerId="LiveId" clId="{7E190D15-292E-4C3B-94AD-2D3700117C6B}" dt="2022-11-11T00:34:31.389" v="195"/>
          <ac:grpSpMkLst>
            <pc:docMk/>
            <pc:sldMk cId="579075936" sldId="316"/>
            <ac:grpSpMk id="146" creationId="{88EA98F7-40AC-12E2-E0F2-C6FEAA1EA3AA}"/>
          </ac:grpSpMkLst>
        </pc:grpChg>
        <pc:grpChg chg="del mod">
          <ac:chgData name="Tim Cook" userId="d1c7cfb340f2c7ab" providerId="LiveId" clId="{7E190D15-292E-4C3B-94AD-2D3700117C6B}" dt="2022-11-11T00:34:39.669" v="218"/>
          <ac:grpSpMkLst>
            <pc:docMk/>
            <pc:sldMk cId="579075936" sldId="316"/>
            <ac:grpSpMk id="158" creationId="{344D2B8B-2791-7244-5FFF-9E0A7FE5C2C1}"/>
          </ac:grpSpMkLst>
        </pc:grpChg>
        <pc:grpChg chg="mod">
          <ac:chgData name="Tim Cook" userId="d1c7cfb340f2c7ab" providerId="LiveId" clId="{7E190D15-292E-4C3B-94AD-2D3700117C6B}" dt="2022-11-11T00:34:46.245" v="232"/>
          <ac:grpSpMkLst>
            <pc:docMk/>
            <pc:sldMk cId="579075936" sldId="316"/>
            <ac:grpSpMk id="168" creationId="{E70DFD37-8512-1866-9AB4-5B78523B138F}"/>
          </ac:grpSpMkLst>
        </pc:grpChg>
        <pc:grpChg chg="mod">
          <ac:chgData name="Tim Cook" userId="d1c7cfb340f2c7ab" providerId="LiveId" clId="{7E190D15-292E-4C3B-94AD-2D3700117C6B}" dt="2022-11-11T00:34:45.151" v="229"/>
          <ac:grpSpMkLst>
            <pc:docMk/>
            <pc:sldMk cId="579075936" sldId="316"/>
            <ac:grpSpMk id="169" creationId="{67E1FDB3-C82B-298E-05EF-C55C5EA9F754}"/>
          </ac:grpSpMkLst>
        </pc:grpChg>
        <pc:grpChg chg="mod">
          <ac:chgData name="Tim Cook" userId="d1c7cfb340f2c7ab" providerId="LiveId" clId="{7E190D15-292E-4C3B-94AD-2D3700117C6B}" dt="2022-11-11T00:34:50.363" v="240"/>
          <ac:grpSpMkLst>
            <pc:docMk/>
            <pc:sldMk cId="579075936" sldId="316"/>
            <ac:grpSpMk id="177" creationId="{CDD1E09B-5533-AD25-A660-A63E0FE2F521}"/>
          </ac:grpSpMkLst>
        </pc:grpChg>
        <pc:grpChg chg="mod">
          <ac:chgData name="Tim Cook" userId="d1c7cfb340f2c7ab" providerId="LiveId" clId="{7E190D15-292E-4C3B-94AD-2D3700117C6B}" dt="2022-11-11T00:35:39.741" v="247"/>
          <ac:grpSpMkLst>
            <pc:docMk/>
            <pc:sldMk cId="579075936" sldId="316"/>
            <ac:grpSpMk id="183" creationId="{DBC001EE-8699-02F7-563B-541EF8B2C6DD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7" creationId="{C6E3667E-C645-ED4F-BCF7-3680ED37A6E4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8" creationId="{83FD836C-E33A-E93A-2A63-9F9B7AA351AF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202" creationId="{406D1970-7B20-ADCA-EF7C-8BC5769C1557}"/>
          </ac:grpSpMkLst>
        </pc:grpChg>
        <pc:grpChg chg="del 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5" creationId="{4DCC8B5C-EEAC-1E8A-1B00-56C931F6B37C}"/>
          </ac:grpSpMkLst>
        </pc:grpChg>
        <pc:grpChg chg="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7" creationId="{FA8A22AF-7CFC-9CDF-CD19-3C3E7A5C267E}"/>
          </ac:grpSpMkLst>
        </pc:grpChg>
        <pc:grpChg chg="del mod">
          <ac:chgData name="Tim Cook" userId="d1c7cfb340f2c7ab" providerId="LiveId" clId="{7E190D15-292E-4C3B-94AD-2D3700117C6B}" dt="2022-11-11T00:36:35.404" v="280"/>
          <ac:grpSpMkLst>
            <pc:docMk/>
            <pc:sldMk cId="579075936" sldId="316"/>
            <ac:grpSpMk id="210" creationId="{6B39915C-07BF-22C7-D011-185E41FCC191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13" creationId="{BFE68AFE-312E-D21F-E16B-8CDD60961A9F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24" creationId="{D4D8BD73-A05D-451D-4F71-EF78CA0B1848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5" creationId="{62899CA9-39D3-5878-831F-F8DFFDB66265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9" creationId="{183637E9-8004-62BF-D337-1A8DD1715E9F}"/>
          </ac:grpSpMkLst>
        </pc:grpChg>
        <pc:grpChg chg="del mod">
          <ac:chgData name="Tim Cook" userId="d1c7cfb340f2c7ab" providerId="LiveId" clId="{7E190D15-292E-4C3B-94AD-2D3700117C6B}" dt="2022-11-11T00:37:00.434" v="300"/>
          <ac:grpSpMkLst>
            <pc:docMk/>
            <pc:sldMk cId="579075936" sldId="316"/>
            <ac:grpSpMk id="230" creationId="{F38C7484-CD6C-B863-7E62-0103FFE2C9D3}"/>
          </ac:grpSpMkLst>
        </pc:grpChg>
        <pc:grpChg chg="mod">
          <ac:chgData name="Tim Cook" userId="d1c7cfb340f2c7ab" providerId="LiveId" clId="{7E190D15-292E-4C3B-94AD-2D3700117C6B}" dt="2022-11-11T00:37:10.488" v="301" actId="1076"/>
          <ac:grpSpMkLst>
            <pc:docMk/>
            <pc:sldMk cId="579075936" sldId="316"/>
            <ac:grpSpMk id="234" creationId="{EA4BC0E5-15FB-2E11-2229-DC83611472DA}"/>
          </ac:grpSpMkLst>
        </pc:grpChg>
        <pc:grpChg chg="del mod">
          <ac:chgData name="Tim Cook" userId="d1c7cfb340f2c7ab" providerId="LiveId" clId="{7E190D15-292E-4C3B-94AD-2D3700117C6B}" dt="2022-11-11T00:37:17.544" v="308"/>
          <ac:grpSpMkLst>
            <pc:docMk/>
            <pc:sldMk cId="579075936" sldId="316"/>
            <ac:grpSpMk id="239" creationId="{85D0E335-065D-054A-240D-17A21BD2C253}"/>
          </ac:grpSpMkLst>
        </pc:grpChg>
        <pc:grpChg chg="mod">
          <ac:chgData name="Tim Cook" userId="d1c7cfb340f2c7ab" providerId="LiveId" clId="{7E190D15-292E-4C3B-94AD-2D3700117C6B}" dt="2022-11-11T00:37:22.650" v="316"/>
          <ac:grpSpMkLst>
            <pc:docMk/>
            <pc:sldMk cId="579075936" sldId="316"/>
            <ac:grpSpMk id="246" creationId="{3EF637BC-73E9-7815-5161-1032D133B234}"/>
          </ac:grpSpMkLst>
        </pc:grp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4" creationId="{BED021BA-9277-3A5F-7C2D-57BAD834214E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5" creationId="{44FB91EC-A67E-7A40-AD79-E213D74BB078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6" creationId="{4B35210A-DB2A-706F-E8A1-6AF78FABE55D}"/>
          </ac:inkMkLst>
        </pc:inkChg>
        <pc:inkChg chg="add del mod">
          <ac:chgData name="Tim Cook" userId="d1c7cfb340f2c7ab" providerId="LiveId" clId="{7E190D15-292E-4C3B-94AD-2D3700117C6B}" dt="2022-11-11T00:31:27.989" v="43"/>
          <ac:inkMkLst>
            <pc:docMk/>
            <pc:sldMk cId="579075936" sldId="316"/>
            <ac:inkMk id="8" creationId="{E2A74FF5-A7FF-7C4B-022B-0F772549E64E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9" creationId="{66D4E6A8-7865-22FF-DA9A-1F1B9D082E56}"/>
          </ac:inkMkLst>
        </pc:inkChg>
        <pc:inkChg chg="add del mod">
          <ac:chgData name="Tim Cook" userId="d1c7cfb340f2c7ab" providerId="LiveId" clId="{7E190D15-292E-4C3B-94AD-2D3700117C6B}" dt="2022-11-11T00:31:27.989" v="48"/>
          <ac:inkMkLst>
            <pc:docMk/>
            <pc:sldMk cId="579075936" sldId="316"/>
            <ac:inkMk id="9" creationId="{C3893D8C-686D-5909-3367-D28F31AE3369}"/>
          </ac:inkMkLst>
        </pc:inkChg>
        <pc:inkChg chg="add del mod">
          <ac:chgData name="Tim Cook" userId="d1c7cfb340f2c7ab" providerId="LiveId" clId="{7E190D15-292E-4C3B-94AD-2D3700117C6B}" dt="2022-11-11T00:31:27.989" v="42"/>
          <ac:inkMkLst>
            <pc:docMk/>
            <pc:sldMk cId="579075936" sldId="316"/>
            <ac:inkMk id="10" creationId="{15C448CF-F050-35BE-BD10-D6A487AA51E0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0" creationId="{D9691184-0A70-5353-7746-DFAAE7ED6A24}"/>
          </ac:inkMkLst>
        </pc:inkChg>
        <pc:inkChg chg="add del mod">
          <ac:chgData name="Tim Cook" userId="d1c7cfb340f2c7ab" providerId="LiveId" clId="{7E190D15-292E-4C3B-94AD-2D3700117C6B}" dt="2022-11-11T00:31:27.989" v="49"/>
          <ac:inkMkLst>
            <pc:docMk/>
            <pc:sldMk cId="579075936" sldId="316"/>
            <ac:inkMk id="11" creationId="{95D61F09-0E42-87B6-FCC2-8F4579E96BCA}"/>
          </ac:inkMkLst>
        </pc:inkChg>
        <pc:inkChg chg="add del mod">
          <ac:chgData name="Tim Cook" userId="d1c7cfb340f2c7ab" providerId="LiveId" clId="{7E190D15-292E-4C3B-94AD-2D3700117C6B}" dt="2022-11-11T00:31:27.989" v="44"/>
          <ac:inkMkLst>
            <pc:docMk/>
            <pc:sldMk cId="579075936" sldId="316"/>
            <ac:inkMk id="12" creationId="{0A80FB9C-B774-C975-2103-EB09A017D762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2" creationId="{B5568F03-2DB3-1C84-8AEA-5307056642E1}"/>
          </ac:inkMkLst>
        </pc:inkChg>
        <pc:inkChg chg="add del mod">
          <ac:chgData name="Tim Cook" userId="d1c7cfb340f2c7ab" providerId="LiveId" clId="{7E190D15-292E-4C3B-94AD-2D3700117C6B}" dt="2022-11-11T00:31:27.989" v="46"/>
          <ac:inkMkLst>
            <pc:docMk/>
            <pc:sldMk cId="579075936" sldId="316"/>
            <ac:inkMk id="13" creationId="{10CF644D-4108-4AEF-668D-D0DD55008806}"/>
          </ac:inkMkLst>
        </pc:inkChg>
        <pc:inkChg chg="add del">
          <ac:chgData name="Tim Cook" userId="d1c7cfb340f2c7ab" providerId="LiveId" clId="{7E190D15-292E-4C3B-94AD-2D3700117C6B}" dt="2022-11-11T00:42:14.297" v="333"/>
          <ac:inkMkLst>
            <pc:docMk/>
            <pc:sldMk cId="579075936" sldId="316"/>
            <ac:inkMk id="14" creationId="{234D9BA9-C7FA-9501-41C6-214C0EF31856}"/>
          </ac:inkMkLst>
        </pc:inkChg>
        <pc:inkChg chg="add del mod">
          <ac:chgData name="Tim Cook" userId="d1c7cfb340f2c7ab" providerId="LiveId" clId="{7E190D15-292E-4C3B-94AD-2D3700117C6B}" dt="2022-11-11T00:31:27.989" v="45"/>
          <ac:inkMkLst>
            <pc:docMk/>
            <pc:sldMk cId="579075936" sldId="316"/>
            <ac:inkMk id="14" creationId="{733AABB8-7888-526B-A7B2-64EBCF900F29}"/>
          </ac:inkMkLst>
        </pc:inkChg>
        <pc:inkChg chg="add del">
          <ac:chgData name="Tim Cook" userId="d1c7cfb340f2c7ab" providerId="LiveId" clId="{7E190D15-292E-4C3B-94AD-2D3700117C6B}" dt="2022-11-11T00:58:06.577" v="1078"/>
          <ac:inkMkLst>
            <pc:docMk/>
            <pc:sldMk cId="579075936" sldId="316"/>
            <ac:inkMk id="15" creationId="{E24A4929-C461-75EB-2375-2BEB42097117}"/>
          </ac:inkMkLst>
        </pc:inkChg>
        <pc:inkChg chg="add del mod">
          <ac:chgData name="Tim Cook" userId="d1c7cfb340f2c7ab" providerId="LiveId" clId="{7E190D15-292E-4C3B-94AD-2D3700117C6B}" dt="2022-11-11T00:31:27.989" v="37"/>
          <ac:inkMkLst>
            <pc:docMk/>
            <pc:sldMk cId="579075936" sldId="316"/>
            <ac:inkMk id="15" creationId="{FDDD116D-88D5-E5DB-E899-DF78DCCDBB68}"/>
          </ac:inkMkLst>
        </pc:inkChg>
        <pc:inkChg chg="add del mod">
          <ac:chgData name="Tim Cook" userId="d1c7cfb340f2c7ab" providerId="LiveId" clId="{7E190D15-292E-4C3B-94AD-2D3700117C6B}" dt="2022-11-11T00:31:27.989" v="38"/>
          <ac:inkMkLst>
            <pc:docMk/>
            <pc:sldMk cId="579075936" sldId="316"/>
            <ac:inkMk id="16" creationId="{0CC675AF-37B0-C39D-C3C6-83EF9D33E4A4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6" creationId="{CF6037DC-E4D1-2A22-EFA2-BD868D921ED8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7" creationId="{4898A2C1-A4AC-CA31-57A6-B3E818DDF975}"/>
          </ac:inkMkLst>
        </pc:inkChg>
        <pc:inkChg chg="add del mod">
          <ac:chgData name="Tim Cook" userId="d1c7cfb340f2c7ab" providerId="LiveId" clId="{7E190D15-292E-4C3B-94AD-2D3700117C6B}" dt="2022-11-11T00:31:27.989" v="47"/>
          <ac:inkMkLst>
            <pc:docMk/>
            <pc:sldMk cId="579075936" sldId="316"/>
            <ac:inkMk id="17" creationId="{B987C0F3-3886-A798-0606-B86AA14493DD}"/>
          </ac:inkMkLst>
        </pc:inkChg>
        <pc:inkChg chg="add del mod">
          <ac:chgData name="Tim Cook" userId="d1c7cfb340f2c7ab" providerId="LiveId" clId="{7E190D15-292E-4C3B-94AD-2D3700117C6B}" dt="2022-11-11T00:31:27.989" v="50"/>
          <ac:inkMkLst>
            <pc:docMk/>
            <pc:sldMk cId="579075936" sldId="316"/>
            <ac:inkMk id="18" creationId="{2208AF8C-3123-8749-97A1-5E46788C658B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8" creationId="{D55B9792-289C-24C8-1D86-CBD8EEA35FA3}"/>
          </ac:inkMkLst>
        </pc:inkChg>
        <pc:inkChg chg="add del mod">
          <ac:chgData name="Tim Cook" userId="d1c7cfb340f2c7ab" providerId="LiveId" clId="{7E190D15-292E-4C3B-94AD-2D3700117C6B}" dt="2022-11-11T00:31:27.989" v="41"/>
          <ac:inkMkLst>
            <pc:docMk/>
            <pc:sldMk cId="579075936" sldId="316"/>
            <ac:inkMk id="19" creationId="{AA947A52-C541-03DA-31EC-93F771E7EC4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9" creationId="{C497EFBB-5F38-F3C6-1117-D46E298E3A78}"/>
          </ac:inkMkLst>
        </pc:inkChg>
        <pc:inkChg chg="add del">
          <ac:chgData name="Tim Cook" userId="d1c7cfb340f2c7ab" providerId="LiveId" clId="{7E190D15-292E-4C3B-94AD-2D3700117C6B}" dt="2022-11-11T00:31:21.517" v="27"/>
          <ac:inkMkLst>
            <pc:docMk/>
            <pc:sldMk cId="579075936" sldId="316"/>
            <ac:inkMk id="20" creationId="{18C85D7D-9510-070B-336F-9663A674313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0" creationId="{ED9CF248-4A5B-43BB-86A9-06CC30BADC4E}"/>
          </ac:inkMkLst>
        </pc:inkChg>
        <pc:inkChg chg="add del">
          <ac:chgData name="Tim Cook" userId="d1c7cfb340f2c7ab" providerId="LiveId" clId="{7E190D15-292E-4C3B-94AD-2D3700117C6B}" dt="2022-11-11T00:31:21.517" v="24"/>
          <ac:inkMkLst>
            <pc:docMk/>
            <pc:sldMk cId="579075936" sldId="316"/>
            <ac:inkMk id="21" creationId="{4970684E-BEDB-3340-06B0-AA14BE20B83E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2" creationId="{720552DD-0EA5-A19F-F3E9-FF84E5DE2485}"/>
          </ac:inkMkLst>
        </pc:inkChg>
        <pc:inkChg chg="add del">
          <ac:chgData name="Tim Cook" userId="d1c7cfb340f2c7ab" providerId="LiveId" clId="{7E190D15-292E-4C3B-94AD-2D3700117C6B}" dt="2022-11-11T00:31:21.517" v="23"/>
          <ac:inkMkLst>
            <pc:docMk/>
            <pc:sldMk cId="579075936" sldId="316"/>
            <ac:inkMk id="22" creationId="{738603CF-B1E4-7C47-7DF6-714270773CC3}"/>
          </ac:inkMkLst>
        </pc:inkChg>
        <pc:inkChg chg="add del">
          <ac:chgData name="Tim Cook" userId="d1c7cfb340f2c7ab" providerId="LiveId" clId="{7E190D15-292E-4C3B-94AD-2D3700117C6B}" dt="2022-11-11T00:31:21.517" v="26"/>
          <ac:inkMkLst>
            <pc:docMk/>
            <pc:sldMk cId="579075936" sldId="316"/>
            <ac:inkMk id="23" creationId="{6280192E-D06D-F2FC-DF03-4067B2199606}"/>
          </ac:inkMkLst>
        </pc:inkChg>
        <pc:inkChg chg="add del">
          <ac:chgData name="Tim Cook" userId="d1c7cfb340f2c7ab" providerId="LiveId" clId="{7E190D15-292E-4C3B-94AD-2D3700117C6B}" dt="2022-11-11T00:31:21.517" v="29"/>
          <ac:inkMkLst>
            <pc:docMk/>
            <pc:sldMk cId="579075936" sldId="316"/>
            <ac:inkMk id="24" creationId="{2578201C-E347-56E6-7113-6B5547C2CCEA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4" creationId="{B76F865D-C9EB-B03D-455E-A1EA126CE784}"/>
          </ac:inkMkLst>
        </pc:inkChg>
        <pc:inkChg chg="add del">
          <ac:chgData name="Tim Cook" userId="d1c7cfb340f2c7ab" providerId="LiveId" clId="{7E190D15-292E-4C3B-94AD-2D3700117C6B}" dt="2022-11-11T00:31:21.517" v="28"/>
          <ac:inkMkLst>
            <pc:docMk/>
            <pc:sldMk cId="579075936" sldId="316"/>
            <ac:inkMk id="25" creationId="{EF59587D-B23C-7722-AA9D-3EB3635B4CD6}"/>
          </ac:inkMkLst>
        </pc:inkChg>
        <pc:inkChg chg="add del">
          <ac:chgData name="Tim Cook" userId="d1c7cfb340f2c7ab" providerId="LiveId" clId="{7E190D15-292E-4C3B-94AD-2D3700117C6B}" dt="2022-11-11T00:31:21.517" v="25"/>
          <ac:inkMkLst>
            <pc:docMk/>
            <pc:sldMk cId="579075936" sldId="316"/>
            <ac:inkMk id="26" creationId="{34EFAD5D-00CD-6E35-106B-059CF4321A30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6" creationId="{F7E0DB33-AC28-8561-04FD-16EB2EB60FCB}"/>
          </ac:inkMkLst>
        </pc:inkChg>
        <pc:inkChg chg="add del mod">
          <ac:chgData name="Tim Cook" userId="d1c7cfb340f2c7ab" providerId="LiveId" clId="{7E190D15-292E-4C3B-94AD-2D3700117C6B}" dt="2022-11-11T00:31:27.989" v="39"/>
          <ac:inkMkLst>
            <pc:docMk/>
            <pc:sldMk cId="579075936" sldId="316"/>
            <ac:inkMk id="29" creationId="{FB0ED78C-4661-9216-7BAD-477BDDCDF7D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0" creationId="{39427691-E620-50FE-4E5C-0FC9302B2264}"/>
          </ac:inkMkLst>
        </pc:inkChg>
        <pc:inkChg chg="add del mod">
          <ac:chgData name="Tim Cook" userId="d1c7cfb340f2c7ab" providerId="LiveId" clId="{7E190D15-292E-4C3B-94AD-2D3700117C6B}" dt="2022-11-11T00:31:29.129" v="52"/>
          <ac:inkMkLst>
            <pc:docMk/>
            <pc:sldMk cId="579075936" sldId="316"/>
            <ac:inkMk id="30" creationId="{DD3A2C0B-4E99-CDE7-D8BC-868D29F5799A}"/>
          </ac:inkMkLst>
        </pc:inkChg>
        <pc:inkChg chg="add del mod">
          <ac:chgData name="Tim Cook" userId="d1c7cfb340f2c7ab" providerId="LiveId" clId="{7E190D15-292E-4C3B-94AD-2D3700117C6B}" dt="2022-11-11T00:31:29.129" v="51"/>
          <ac:inkMkLst>
            <pc:docMk/>
            <pc:sldMk cId="579075936" sldId="316"/>
            <ac:inkMk id="31" creationId="{09A6CAD5-C7FB-09F2-2B12-015F78BDA62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1" creationId="{6C03481A-CF0C-722C-3538-EABBB59122E8}"/>
          </ac:inkMkLst>
        </pc:inkChg>
        <pc:inkChg chg="add del mod">
          <ac:chgData name="Tim Cook" userId="d1c7cfb340f2c7ab" providerId="LiveId" clId="{7E190D15-292E-4C3B-94AD-2D3700117C6B}" dt="2022-11-11T00:31:29.129" v="53"/>
          <ac:inkMkLst>
            <pc:docMk/>
            <pc:sldMk cId="579075936" sldId="316"/>
            <ac:inkMk id="32" creationId="{CE0463B6-C4DD-4D44-1E0C-D8AB569B472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2" creationId="{F4841DE2-D7DD-1FC3-4EB9-9EB0FAFDEF0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3" creationId="{51D2D22B-7D26-B864-59AA-0F38832E3922}"/>
          </ac:inkMkLst>
        </pc:inkChg>
        <pc:inkChg chg="add del mod">
          <ac:chgData name="Tim Cook" userId="d1c7cfb340f2c7ab" providerId="LiveId" clId="{7E190D15-292E-4C3B-94AD-2D3700117C6B}" dt="2022-11-11T00:31:29.687" v="54"/>
          <ac:inkMkLst>
            <pc:docMk/>
            <pc:sldMk cId="579075936" sldId="316"/>
            <ac:inkMk id="33" creationId="{8B94D974-ECD1-5B0F-C553-B13B0FF142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4" creationId="{FB74AC40-BD6C-AF2F-93E9-466F14DDB071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5" creationId="{50F1280E-0A87-85C3-B254-451C6AD07642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6" creationId="{DB974D7E-93BC-3E80-980D-88942E458E9A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7" creationId="{40994497-2DD8-4AA5-AE8C-CB7B25E5A71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8" creationId="{9C1CF087-B579-AFD8-D90E-E096053AE4A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9" creationId="{B13D50C1-712D-8B25-821E-711C9522FDE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0" creationId="{DD575FBA-5E8E-92B5-A029-BD84CE943AB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1" creationId="{158DF844-AF8E-79DF-18AD-E855A571A89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2" creationId="{0AF3C666-116B-C64B-1321-ED598184AA4F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3" creationId="{09BD7B3F-C027-3804-2B98-B2C27EC3126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4" creationId="{A7DFD8B6-72D7-4AAD-891E-2E39CCAD4C0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5" creationId="{B0599F31-AA8B-7BDE-35DB-E60B57E19F3B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6" creationId="{0819D283-40E0-0C13-72DA-F789D1411BE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7" creationId="{C4AC1F9E-0360-EE54-8973-052B56A219D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8" creationId="{3F0BAF6D-8A57-34D4-6117-F21B858EECD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9" creationId="{41413B3F-3017-25B5-45C8-A250C01C7F3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3" creationId="{432E778C-C22B-879C-4388-93B8C8585B98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4" creationId="{C77FAF13-0E42-69E1-CC9E-98E0F782BED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5" creationId="{D742A50B-617E-163E-DDE3-0C4187201A39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6" creationId="{AA761FA0-8990-3F01-A376-D0E21F8C821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7" creationId="{7EB62B16-5B51-3147-E29C-FB567AF6025C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8" creationId="{7392FA37-4CE0-5319-8DDE-66F7919BA1B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9" creationId="{2E2713CA-026F-4A47-06E2-76939E557E7F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0" creationId="{B6502C4F-F7FE-005D-E782-AD0227E2B7E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1" creationId="{07C01E9F-74F0-7966-2907-FBA1CC40439D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2" creationId="{F9C20865-7856-C6DA-3B27-8B71B0946FF9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4" creationId="{2605EFCA-29EA-9A16-4588-B4EB0531BDE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5" creationId="{3ECAACE5-C4C2-6BC0-318E-014E762BABE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6" creationId="{5A051867-04C8-776A-F62B-D40585EC909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7" creationId="{9A99FFB0-4B42-4FE4-06BD-9BEAD3DFE5C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8" creationId="{5E729799-CD7A-2778-D580-0B5C2EBC3A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9" creationId="{D37D2DED-25D5-AAE7-51EB-7ED75F2A5D8C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0" creationId="{5AAAB99C-D94E-3060-FEF9-09199A8BEC6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1" creationId="{85EBFA4B-31F4-8B96-F502-358018CB0AEF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2" creationId="{0BACA85A-916E-8793-87FA-5E03C3A0D17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3" creationId="{B4A83B59-C13D-69E5-FFE6-F47CCC4535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4" creationId="{2A61B12E-39AE-9DBC-9E3D-1C7887950341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5" creationId="{B171456C-2447-5CC0-E893-D9CF0FC114AD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6" creationId="{9A8742D7-2E04-CBE7-D6D0-FE5F48286CB8}"/>
          </ac:inkMkLst>
        </pc:inkChg>
        <pc:inkChg chg="add del">
          <ac:chgData name="Tim Cook" userId="d1c7cfb340f2c7ab" providerId="LiveId" clId="{7E190D15-292E-4C3B-94AD-2D3700117C6B}" dt="2022-11-11T00:31:51.584" v="101"/>
          <ac:inkMkLst>
            <pc:docMk/>
            <pc:sldMk cId="579075936" sldId="316"/>
            <ac:inkMk id="77" creationId="{60F4A241-66FE-F265-A250-97B0468B142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7" creationId="{E2E7533B-7F20-464C-B6C8-DEE88734708D}"/>
          </ac:inkMkLst>
        </pc:inkChg>
        <pc:inkChg chg="add del">
          <ac:chgData name="Tim Cook" userId="d1c7cfb340f2c7ab" providerId="LiveId" clId="{7E190D15-292E-4C3B-94AD-2D3700117C6B}" dt="2022-11-11T00:31:51.584" v="104"/>
          <ac:inkMkLst>
            <pc:docMk/>
            <pc:sldMk cId="579075936" sldId="316"/>
            <ac:inkMk id="78" creationId="{89AE3A7D-B6E5-55D1-2291-FF8CABC0B61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8" creationId="{C3E2599B-3385-0B35-976E-C1A3DD42B62F}"/>
          </ac:inkMkLst>
        </pc:inkChg>
        <pc:inkChg chg="add del">
          <ac:chgData name="Tim Cook" userId="d1c7cfb340f2c7ab" providerId="LiveId" clId="{7E190D15-292E-4C3B-94AD-2D3700117C6B}" dt="2022-11-11T00:31:51.584" v="102"/>
          <ac:inkMkLst>
            <pc:docMk/>
            <pc:sldMk cId="579075936" sldId="316"/>
            <ac:inkMk id="79" creationId="{05E7B904-8F6D-D3ED-BB6A-6D94868010A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9" creationId="{5F7C3A6A-050B-22D7-9B0C-22E064EB29E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0" creationId="{074ED675-4BC0-4355-B831-1B8AB479F5BC}"/>
          </ac:inkMkLst>
        </pc:inkChg>
        <pc:inkChg chg="add del">
          <ac:chgData name="Tim Cook" userId="d1c7cfb340f2c7ab" providerId="LiveId" clId="{7E190D15-292E-4C3B-94AD-2D3700117C6B}" dt="2022-11-11T00:31:51.584" v="100"/>
          <ac:inkMkLst>
            <pc:docMk/>
            <pc:sldMk cId="579075936" sldId="316"/>
            <ac:inkMk id="80" creationId="{9943B124-D79B-6792-F95E-10C3F75ACE5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1" creationId="{86B5D5B0-2777-D636-9A45-25A6B21C803F}"/>
          </ac:inkMkLst>
        </pc:inkChg>
        <pc:inkChg chg="add del">
          <ac:chgData name="Tim Cook" userId="d1c7cfb340f2c7ab" providerId="LiveId" clId="{7E190D15-292E-4C3B-94AD-2D3700117C6B}" dt="2022-11-11T00:31:51.584" v="103"/>
          <ac:inkMkLst>
            <pc:docMk/>
            <pc:sldMk cId="579075936" sldId="316"/>
            <ac:inkMk id="81" creationId="{D7669589-9FE6-79BA-A32D-0CAD1DF871D1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4" creationId="{D8F46A02-E371-0453-0FAC-83F0316C01DB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5" creationId="{DCAB53A9-FFCD-D028-537D-9B1287ECCB6A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6" creationId="{41C0EE5D-1025-542D-78E3-195997F28415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7" creationId="{A54504A4-0CED-4BF1-5CFC-E16B598C8E7E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8" creationId="{30826EF4-A356-8D7C-A654-DFAAF887B427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9" creationId="{8D19E53C-1015-6832-EAA8-286E99FE01A4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0" creationId="{2C147475-8644-0688-836E-3DD734C73FE8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1" creationId="{2763629E-5EE5-798B-FDA9-A25DA4A8C019}"/>
          </ac:inkMkLst>
        </pc:inkChg>
        <pc:inkChg chg="add">
          <ac:chgData name="Tim Cook" userId="d1c7cfb340f2c7ab" providerId="LiveId" clId="{7E190D15-292E-4C3B-94AD-2D3700117C6B}" dt="2022-11-11T00:31:56.523" v="115" actId="9405"/>
          <ac:inkMkLst>
            <pc:docMk/>
            <pc:sldMk cId="579075936" sldId="316"/>
            <ac:inkMk id="93" creationId="{2173A7E6-EB35-B880-B0E6-8DD0547B4342}"/>
          </ac:inkMkLst>
        </pc:inkChg>
        <pc:inkChg chg="add">
          <ac:chgData name="Tim Cook" userId="d1c7cfb340f2c7ab" providerId="LiveId" clId="{7E190D15-292E-4C3B-94AD-2D3700117C6B}" dt="2022-11-11T00:31:57.036" v="116" actId="9405"/>
          <ac:inkMkLst>
            <pc:docMk/>
            <pc:sldMk cId="579075936" sldId="316"/>
            <ac:inkMk id="94" creationId="{39322C91-226E-BDF2-AEE6-54866D800F8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5" creationId="{3535C531-E9BC-B404-278D-14025D85667C}"/>
          </ac:inkMkLst>
        </pc:inkChg>
        <pc:inkChg chg="add del">
          <ac:chgData name="Tim Cook" userId="d1c7cfb340f2c7ab" providerId="LiveId" clId="{7E190D15-292E-4C3B-94AD-2D3700117C6B}" dt="2022-11-11T00:32:14.261" v="118"/>
          <ac:inkMkLst>
            <pc:docMk/>
            <pc:sldMk cId="579075936" sldId="316"/>
            <ac:inkMk id="95" creationId="{CE1F006B-98B0-9FC7-93CA-3FFDDD5A4726}"/>
          </ac:inkMkLst>
        </pc:inkChg>
        <pc:inkChg chg="add del mod">
          <ac:chgData name="Tim Cook" userId="d1c7cfb340f2c7ab" providerId="LiveId" clId="{7E190D15-292E-4C3B-94AD-2D3700117C6B}" dt="2022-11-11T00:32:45.814" v="137"/>
          <ac:inkMkLst>
            <pc:docMk/>
            <pc:sldMk cId="579075936" sldId="316"/>
            <ac:inkMk id="96" creationId="{07D0518D-82CB-EE91-EE62-3214DC81352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6" creationId="{CBDAEAEF-24F9-34DB-6A12-18951DC8025A}"/>
          </ac:inkMkLst>
        </pc:inkChg>
        <pc:inkChg chg="add del mod">
          <ac:chgData name="Tim Cook" userId="d1c7cfb340f2c7ab" providerId="LiveId" clId="{7E190D15-292E-4C3B-94AD-2D3700117C6B}" dt="2022-11-11T00:32:45.814" v="135"/>
          <ac:inkMkLst>
            <pc:docMk/>
            <pc:sldMk cId="579075936" sldId="316"/>
            <ac:inkMk id="97" creationId="{4221588E-AA88-79BC-A684-FFA8C97900C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7" creationId="{831C9298-EF34-2BB9-4B5A-66D2D7C1F4C2}"/>
          </ac:inkMkLst>
        </pc:inkChg>
        <pc:inkChg chg="add del mod">
          <ac:chgData name="Tim Cook" userId="d1c7cfb340f2c7ab" providerId="LiveId" clId="{7E190D15-292E-4C3B-94AD-2D3700117C6B}" dt="2022-11-11T00:32:45.814" v="143"/>
          <ac:inkMkLst>
            <pc:docMk/>
            <pc:sldMk cId="579075936" sldId="316"/>
            <ac:inkMk id="98" creationId="{97376F65-3ACD-E856-8BCB-E658D0CDDA4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8" creationId="{A3FE0478-FDFF-FD13-9087-31DD7BC3FACA}"/>
          </ac:inkMkLst>
        </pc:inkChg>
        <pc:inkChg chg="add del mod">
          <ac:chgData name="Tim Cook" userId="d1c7cfb340f2c7ab" providerId="LiveId" clId="{7E190D15-292E-4C3B-94AD-2D3700117C6B}" dt="2022-11-11T00:32:45.814" v="140"/>
          <ac:inkMkLst>
            <pc:docMk/>
            <pc:sldMk cId="579075936" sldId="316"/>
            <ac:inkMk id="99" creationId="{85E05BC6-3482-AE3F-9C66-75168B1E51B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9" creationId="{D33B7966-5304-D07C-196A-5CD53C842AEE}"/>
          </ac:inkMkLst>
        </pc:inkChg>
        <pc:inkChg chg="add del mod">
          <ac:chgData name="Tim Cook" userId="d1c7cfb340f2c7ab" providerId="LiveId" clId="{7E190D15-292E-4C3B-94AD-2D3700117C6B}" dt="2022-11-11T00:32:45.814" v="136"/>
          <ac:inkMkLst>
            <pc:docMk/>
            <pc:sldMk cId="579075936" sldId="316"/>
            <ac:inkMk id="100" creationId="{1181A710-BDB3-DA1F-C7B0-5377F6E0CB5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0" creationId="{AB9F61D9-34A7-D6BD-5EE5-3BBB60E8DEF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1" creationId="{4199B0EA-8B05-01F3-1403-03F335FF167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2" creationId="{798EA11A-5BF6-CD21-54B4-A4B9FD6BAD4D}"/>
          </ac:inkMkLst>
        </pc:inkChg>
        <pc:inkChg chg="add del">
          <ac:chgData name="Tim Cook" userId="d1c7cfb340f2c7ab" providerId="LiveId" clId="{7E190D15-292E-4C3B-94AD-2D3700117C6B}" dt="2022-11-11T00:32:34.800" v="126"/>
          <ac:inkMkLst>
            <pc:docMk/>
            <pc:sldMk cId="579075936" sldId="316"/>
            <ac:inkMk id="102" creationId="{F9DEC9CD-09FD-0D19-671B-E47BDEDDF61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3" creationId="{8AC5D380-26BE-C77C-95AE-C4F058407814}"/>
          </ac:inkMkLst>
        </pc:inkChg>
        <pc:inkChg chg="add del mod">
          <ac:chgData name="Tim Cook" userId="d1c7cfb340f2c7ab" providerId="LiveId" clId="{7E190D15-292E-4C3B-94AD-2D3700117C6B}" dt="2022-11-11T00:32:45.814" v="134"/>
          <ac:inkMkLst>
            <pc:docMk/>
            <pc:sldMk cId="579075936" sldId="316"/>
            <ac:inkMk id="103" creationId="{BDB73EFC-631C-1631-CCBF-56EE431B84A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4" creationId="{12032431-D7EB-CAE5-4BE0-3E2E65993F7D}"/>
          </ac:inkMkLst>
        </pc:inkChg>
        <pc:inkChg chg="add del mod">
          <ac:chgData name="Tim Cook" userId="d1c7cfb340f2c7ab" providerId="LiveId" clId="{7E190D15-292E-4C3B-94AD-2D3700117C6B}" dt="2022-11-11T00:32:45.814" v="139"/>
          <ac:inkMkLst>
            <pc:docMk/>
            <pc:sldMk cId="579075936" sldId="316"/>
            <ac:inkMk id="104" creationId="{A6DD6890-78B4-FA30-6A31-FD194523EEC0}"/>
          </ac:inkMkLst>
        </pc:inkChg>
        <pc:inkChg chg="add del mod">
          <ac:chgData name="Tim Cook" userId="d1c7cfb340f2c7ab" providerId="LiveId" clId="{7E190D15-292E-4C3B-94AD-2D3700117C6B}" dt="2022-11-11T00:32:45.814" v="138"/>
          <ac:inkMkLst>
            <pc:docMk/>
            <pc:sldMk cId="579075936" sldId="316"/>
            <ac:inkMk id="105" creationId="{7C0AF8E0-B493-39E8-05C6-70ADDE03C68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5" creationId="{D075D879-A56D-82B0-F4A3-8D18E063D99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6" creationId="{2B63089B-1E28-8BCF-442B-381DA51B0008}"/>
          </ac:inkMkLst>
        </pc:inkChg>
        <pc:inkChg chg="add del mod">
          <ac:chgData name="Tim Cook" userId="d1c7cfb340f2c7ab" providerId="LiveId" clId="{7E190D15-292E-4C3B-94AD-2D3700117C6B}" dt="2022-11-11T00:32:45.814" v="142"/>
          <ac:inkMkLst>
            <pc:docMk/>
            <pc:sldMk cId="579075936" sldId="316"/>
            <ac:inkMk id="106" creationId="{5943EBF2-A1D5-726F-292E-EA378AB24B0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7" creationId="{78633D61-703C-A6A2-9513-C4AF999FB5AD}"/>
          </ac:inkMkLst>
        </pc:inkChg>
        <pc:inkChg chg="add del mod">
          <ac:chgData name="Tim Cook" userId="d1c7cfb340f2c7ab" providerId="LiveId" clId="{7E190D15-292E-4C3B-94AD-2D3700117C6B}" dt="2022-11-11T00:32:45.814" v="144"/>
          <ac:inkMkLst>
            <pc:docMk/>
            <pc:sldMk cId="579075936" sldId="316"/>
            <ac:inkMk id="107" creationId="{E5A7B22A-238C-3896-9C30-05F12C4562E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8" creationId="{CEFFB65E-3399-B0FE-B377-685BFCA92E30}"/>
          </ac:inkMkLst>
        </pc:inkChg>
        <pc:inkChg chg="add del">
          <ac:chgData name="Tim Cook" userId="d1c7cfb340f2c7ab" providerId="LiveId" clId="{7E190D15-292E-4C3B-94AD-2D3700117C6B}" dt="2022-11-11T00:32:45.814" v="141"/>
          <ac:inkMkLst>
            <pc:docMk/>
            <pc:sldMk cId="579075936" sldId="316"/>
            <ac:inkMk id="109" creationId="{15709947-6FC4-36CD-CF1A-73CAC15CBEB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9" creationId="{70849069-B283-1715-1E8D-B0F1ED4F76B8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0" creationId="{8E15D760-8CAC-0C3C-B2A8-AF0B396E1725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1" creationId="{BE73DABB-3D41-3103-D253-A9EC2671A53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2" creationId="{D1B1D037-C27F-E740-BFC0-5D7D80D0940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3" creationId="{28BD0EB6-D76B-868D-D43F-72F86C7A89AD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4" creationId="{A3F9EEC6-D751-7531-215D-6A1AD87040E0}"/>
          </ac:inkMkLst>
        </pc:inkChg>
        <pc:inkChg chg="add del mod">
          <ac:chgData name="Tim Cook" userId="d1c7cfb340f2c7ab" providerId="LiveId" clId="{7E190D15-292E-4C3B-94AD-2D3700117C6B}" dt="2022-11-11T00:36:04.262" v="263"/>
          <ac:inkMkLst>
            <pc:docMk/>
            <pc:sldMk cId="579075936" sldId="316"/>
            <ac:inkMk id="115" creationId="{94A978D3-39F7-CF97-8A1A-17896A872D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5" creationId="{A0107B4B-2491-8044-B309-0EBBAA62759C}"/>
          </ac:inkMkLst>
        </pc:inkChg>
        <pc:inkChg chg="add del mod">
          <ac:chgData name="Tim Cook" userId="d1c7cfb340f2c7ab" providerId="LiveId" clId="{7E190D15-292E-4C3B-94AD-2D3700117C6B}" dt="2022-11-11T00:36:04.262" v="264"/>
          <ac:inkMkLst>
            <pc:docMk/>
            <pc:sldMk cId="579075936" sldId="316"/>
            <ac:inkMk id="116" creationId="{3E33D80A-C631-6C17-1418-F727496333F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6" creationId="{AE4B940F-F872-272F-12AF-99562BD6F81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7" creationId="{011C9EF3-DA7A-DC58-EBE2-12B356AA03D8}"/>
          </ac:inkMkLst>
        </pc:inkChg>
        <pc:inkChg chg="add del mod">
          <ac:chgData name="Tim Cook" userId="d1c7cfb340f2c7ab" providerId="LiveId" clId="{7E190D15-292E-4C3B-94AD-2D3700117C6B}" dt="2022-11-11T00:36:04.262" v="265"/>
          <ac:inkMkLst>
            <pc:docMk/>
            <pc:sldMk cId="579075936" sldId="316"/>
            <ac:inkMk id="117" creationId="{8C6B3668-834C-03CB-1A4B-6DF9CFE926B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8" creationId="{36DC44A9-6169-4625-2D95-B32F9F735522}"/>
          </ac:inkMkLst>
        </pc:inkChg>
        <pc:inkChg chg="add del mod">
          <ac:chgData name="Tim Cook" userId="d1c7cfb340f2c7ab" providerId="LiveId" clId="{7E190D15-292E-4C3B-94AD-2D3700117C6B}" dt="2022-11-11T00:36:04.254" v="262"/>
          <ac:inkMkLst>
            <pc:docMk/>
            <pc:sldMk cId="579075936" sldId="316"/>
            <ac:inkMk id="118" creationId="{6712950C-17D5-39B4-F57C-D2973F0E15DA}"/>
          </ac:inkMkLst>
        </pc:inkChg>
        <pc:inkChg chg="add del">
          <ac:chgData name="Tim Cook" userId="d1c7cfb340f2c7ab" providerId="LiveId" clId="{7E190D15-292E-4C3B-94AD-2D3700117C6B}" dt="2022-11-11T00:58:10.421" v="1079"/>
          <ac:inkMkLst>
            <pc:docMk/>
            <pc:sldMk cId="579075936" sldId="316"/>
            <ac:inkMk id="119" creationId="{CBFFB84B-8E19-C812-CC5A-9C934EB2317C}"/>
          </ac:inkMkLst>
        </pc:inkChg>
        <pc:inkChg chg="add del">
          <ac:chgData name="Tim Cook" userId="d1c7cfb340f2c7ab" providerId="LiveId" clId="{7E190D15-292E-4C3B-94AD-2D3700117C6B}" dt="2022-11-11T00:32:53.478" v="156"/>
          <ac:inkMkLst>
            <pc:docMk/>
            <pc:sldMk cId="579075936" sldId="316"/>
            <ac:inkMk id="121" creationId="{B917C706-117F-E892-962E-D758B074CAC3}"/>
          </ac:inkMkLst>
        </pc:inkChg>
        <pc:inkChg chg="add del">
          <ac:chgData name="Tim Cook" userId="d1c7cfb340f2c7ab" providerId="LiveId" clId="{7E190D15-292E-4C3B-94AD-2D3700117C6B}" dt="2022-11-11T00:32:57.578" v="159"/>
          <ac:inkMkLst>
            <pc:docMk/>
            <pc:sldMk cId="579075936" sldId="316"/>
            <ac:inkMk id="122" creationId="{57C77136-D535-7234-34DC-01E77835CDE8}"/>
          </ac:inkMkLst>
        </pc:inkChg>
        <pc:inkChg chg="add del">
          <ac:chgData name="Tim Cook" userId="d1c7cfb340f2c7ab" providerId="LiveId" clId="{7E190D15-292E-4C3B-94AD-2D3700117C6B}" dt="2022-11-11T00:32:57.578" v="160"/>
          <ac:inkMkLst>
            <pc:docMk/>
            <pc:sldMk cId="579075936" sldId="316"/>
            <ac:inkMk id="123" creationId="{2A6E70CB-DCA4-A3B2-71BF-BE67CC80025D}"/>
          </ac:inkMkLst>
        </pc:inkChg>
        <pc:inkChg chg="add del mod">
          <ac:chgData name="Tim Cook" userId="d1c7cfb340f2c7ab" providerId="LiveId" clId="{7E190D15-292E-4C3B-94AD-2D3700117C6B}" dt="2022-11-11T00:33:04.543" v="169"/>
          <ac:inkMkLst>
            <pc:docMk/>
            <pc:sldMk cId="579075936" sldId="316"/>
            <ac:inkMk id="124" creationId="{49879A45-DC83-1DEB-430C-BC837D83777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5" creationId="{C3DC9366-2B47-351D-C8DD-D5BB657C8D23}"/>
          </ac:inkMkLst>
        </pc:inkChg>
        <pc:inkChg chg="add del mod">
          <ac:chgData name="Tim Cook" userId="d1c7cfb340f2c7ab" providerId="LiveId" clId="{7E190D15-292E-4C3B-94AD-2D3700117C6B}" dt="2022-11-11T00:33:04.543" v="168"/>
          <ac:inkMkLst>
            <pc:docMk/>
            <pc:sldMk cId="579075936" sldId="316"/>
            <ac:inkMk id="125" creationId="{C6D0F9E7-BD6B-A900-0630-E22D1929F0A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6" creationId="{374BCA55-7897-F1F9-D636-B9AFF085A4D3}"/>
          </ac:inkMkLst>
        </pc:inkChg>
        <pc:inkChg chg="add del mod">
          <ac:chgData name="Tim Cook" userId="d1c7cfb340f2c7ab" providerId="LiveId" clId="{7E190D15-292E-4C3B-94AD-2D3700117C6B}" dt="2022-11-11T00:33:04.543" v="167"/>
          <ac:inkMkLst>
            <pc:docMk/>
            <pc:sldMk cId="579075936" sldId="316"/>
            <ac:inkMk id="126" creationId="{B6A444FB-1644-79DF-CEE5-6F05D1FA5E6D}"/>
          </ac:inkMkLst>
        </pc:inkChg>
        <pc:inkChg chg="add del mod">
          <ac:chgData name="Tim Cook" userId="d1c7cfb340f2c7ab" providerId="LiveId" clId="{7E190D15-292E-4C3B-94AD-2D3700117C6B}" dt="2022-11-11T00:33:05.714" v="171"/>
          <ac:inkMkLst>
            <pc:docMk/>
            <pc:sldMk cId="579075936" sldId="316"/>
            <ac:inkMk id="127" creationId="{23CE5B5D-96BC-84D4-D05C-4FE85FCA44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7" creationId="{BFCAB3F4-3294-BF1F-A127-FBDF9AFD295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8" creationId="{62B5195B-B019-1381-0137-FFDC6899777C}"/>
          </ac:inkMkLst>
        </pc:inkChg>
        <pc:inkChg chg="add del mod">
          <ac:chgData name="Tim Cook" userId="d1c7cfb340f2c7ab" providerId="LiveId" clId="{7E190D15-292E-4C3B-94AD-2D3700117C6B}" dt="2022-11-11T00:33:04.543" v="170"/>
          <ac:inkMkLst>
            <pc:docMk/>
            <pc:sldMk cId="579075936" sldId="316"/>
            <ac:inkMk id="128" creationId="{C88F4C96-3E6B-4ACC-DB55-1FBA815A549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9" creationId="{249F64AB-72D2-E158-198E-DAFCCED0322E}"/>
          </ac:inkMkLst>
        </pc:inkChg>
        <pc:inkChg chg="add del mod">
          <ac:chgData name="Tim Cook" userId="d1c7cfb340f2c7ab" providerId="LiveId" clId="{7E190D15-292E-4C3B-94AD-2D3700117C6B}" dt="2022-11-11T00:33:16.652" v="180"/>
          <ac:inkMkLst>
            <pc:docMk/>
            <pc:sldMk cId="579075936" sldId="316"/>
            <ac:inkMk id="130" creationId="{33CD9142-EAF6-5A92-2A72-949C9833E20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0" creationId="{BA27E600-C062-16B2-2660-E978A3B6D72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1" creationId="{028530C0-F545-9F62-2DE2-FB8DB240210B}"/>
          </ac:inkMkLst>
        </pc:inkChg>
        <pc:inkChg chg="add del mod">
          <ac:chgData name="Tim Cook" userId="d1c7cfb340f2c7ab" providerId="LiveId" clId="{7E190D15-292E-4C3B-94AD-2D3700117C6B}" dt="2022-11-11T00:33:16.652" v="182"/>
          <ac:inkMkLst>
            <pc:docMk/>
            <pc:sldMk cId="579075936" sldId="316"/>
            <ac:inkMk id="131" creationId="{5C83426C-DDAC-A7D2-6BDB-04BDBB425CB7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2" creationId="{B006D446-0063-A66B-F863-7513EF75843F}"/>
          </ac:inkMkLst>
        </pc:inkChg>
        <pc:inkChg chg="add del mod">
          <ac:chgData name="Tim Cook" userId="d1c7cfb340f2c7ab" providerId="LiveId" clId="{7E190D15-292E-4C3B-94AD-2D3700117C6B}" dt="2022-11-11T00:33:16.652" v="179"/>
          <ac:inkMkLst>
            <pc:docMk/>
            <pc:sldMk cId="579075936" sldId="316"/>
            <ac:inkMk id="132" creationId="{C8282BD2-DD41-42E7-67DC-CA0B1E36B4EC}"/>
          </ac:inkMkLst>
        </pc:inkChg>
        <pc:inkChg chg="add del mod">
          <ac:chgData name="Tim Cook" userId="d1c7cfb340f2c7ab" providerId="LiveId" clId="{7E190D15-292E-4C3B-94AD-2D3700117C6B}" dt="2022-11-11T00:33:16.652" v="183"/>
          <ac:inkMkLst>
            <pc:docMk/>
            <pc:sldMk cId="579075936" sldId="316"/>
            <ac:inkMk id="134" creationId="{53B7C3E4-7423-E8C0-5EFC-1E2C12F9D738}"/>
          </ac:inkMkLst>
        </pc:inkChg>
        <pc:inkChg chg="add del">
          <ac:chgData name="Tim Cook" userId="d1c7cfb340f2c7ab" providerId="LiveId" clId="{7E190D15-292E-4C3B-94AD-2D3700117C6B}" dt="2022-11-11T00:58:35.331" v="1097"/>
          <ac:inkMkLst>
            <pc:docMk/>
            <pc:sldMk cId="579075936" sldId="316"/>
            <ac:inkMk id="134" creationId="{EE73C75B-4B38-60A8-DBC9-FEC2EA95A15E}"/>
          </ac:inkMkLst>
        </pc:inkChg>
        <pc:inkChg chg="add del">
          <ac:chgData name="Tim Cook" userId="d1c7cfb340f2c7ab" providerId="LiveId" clId="{7E190D15-292E-4C3B-94AD-2D3700117C6B}" dt="2022-11-11T00:58:34.381" v="1096"/>
          <ac:inkMkLst>
            <pc:docMk/>
            <pc:sldMk cId="579075936" sldId="316"/>
            <ac:inkMk id="135" creationId="{4AF02FC2-7E35-92AC-9681-1D85F42735FA}"/>
          </ac:inkMkLst>
        </pc:inkChg>
        <pc:inkChg chg="add del mod">
          <ac:chgData name="Tim Cook" userId="d1c7cfb340f2c7ab" providerId="LiveId" clId="{7E190D15-292E-4C3B-94AD-2D3700117C6B}" dt="2022-11-11T00:33:16.652" v="181"/>
          <ac:inkMkLst>
            <pc:docMk/>
            <pc:sldMk cId="579075936" sldId="316"/>
            <ac:inkMk id="135" creationId="{99458E10-AE1F-4C7E-8FFA-AF0053FD3D86}"/>
          </ac:inkMkLst>
        </pc:inkChg>
        <pc:inkChg chg="add del">
          <ac:chgData name="Tim Cook" userId="d1c7cfb340f2c7ab" providerId="LiveId" clId="{7E190D15-292E-4C3B-94AD-2D3700117C6B}" dt="2022-11-11T00:58:29.773" v="1094"/>
          <ac:inkMkLst>
            <pc:docMk/>
            <pc:sldMk cId="579075936" sldId="316"/>
            <ac:inkMk id="136" creationId="{F5D20F78-8A88-E067-C62B-EB4BD1566EB9}"/>
          </ac:inkMkLst>
        </pc:inkChg>
        <pc:inkChg chg="add del mod">
          <ac:chgData name="Tim Cook" userId="d1c7cfb340f2c7ab" providerId="LiveId" clId="{7E190D15-292E-4C3B-94AD-2D3700117C6B}" dt="2022-11-11T00:41:58.554" v="323"/>
          <ac:inkMkLst>
            <pc:docMk/>
            <pc:sldMk cId="579075936" sldId="316"/>
            <ac:inkMk id="137" creationId="{333E1168-C86E-14EF-0B1A-4939209C4B19}"/>
          </ac:inkMkLst>
        </pc:inkChg>
        <pc:inkChg chg="add del mod">
          <ac:chgData name="Tim Cook" userId="d1c7cfb340f2c7ab" providerId="LiveId" clId="{7E190D15-292E-4C3B-94AD-2D3700117C6B}" dt="2022-11-11T00:41:58.784" v="325"/>
          <ac:inkMkLst>
            <pc:docMk/>
            <pc:sldMk cId="579075936" sldId="316"/>
            <ac:inkMk id="138" creationId="{C2595A20-6F23-12B1-C2E0-E46F1B7D6599}"/>
          </ac:inkMkLst>
        </pc:inkChg>
        <pc:inkChg chg="add">
          <ac:chgData name="Tim Cook" userId="d1c7cfb340f2c7ab" providerId="LiveId" clId="{7E190D15-292E-4C3B-94AD-2D3700117C6B}" dt="2022-11-11T00:58:33.055" v="1095" actId="9405"/>
          <ac:inkMkLst>
            <pc:docMk/>
            <pc:sldMk cId="579075936" sldId="316"/>
            <ac:inkMk id="139" creationId="{CCA5F397-949B-8E9C-4E71-C034A81AC74A}"/>
          </ac:inkMkLst>
        </pc:inkChg>
        <pc:inkChg chg="add del mod">
          <ac:chgData name="Tim Cook" userId="d1c7cfb340f2c7ab" providerId="LiveId" clId="{7E190D15-292E-4C3B-94AD-2D3700117C6B}" dt="2022-11-11T00:41:58.554" v="324"/>
          <ac:inkMkLst>
            <pc:docMk/>
            <pc:sldMk cId="579075936" sldId="316"/>
            <ac:inkMk id="140" creationId="{D5E4706E-EFB3-2463-E8F2-042A61B29121}"/>
          </ac:inkMkLst>
        </pc:inkChg>
        <pc:inkChg chg="add del">
          <ac:chgData name="Tim Cook" userId="d1c7cfb340f2c7ab" providerId="LiveId" clId="{7E190D15-292E-4C3B-94AD-2D3700117C6B}" dt="2022-11-11T00:33:24.180" v="190"/>
          <ac:inkMkLst>
            <pc:docMk/>
            <pc:sldMk cId="579075936" sldId="316"/>
            <ac:inkMk id="142" creationId="{C94F3BBD-29F8-DABB-63D9-BA5DCBF8B5DF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43" creationId="{B175DE12-8990-8D67-6A2F-26F988A5A53B}"/>
          </ac:inkMkLst>
        </pc:inkChg>
        <pc:inkChg chg="add del mod">
          <ac:chgData name="Tim Cook" userId="d1c7cfb340f2c7ab" providerId="LiveId" clId="{7E190D15-292E-4C3B-94AD-2D3700117C6B}" dt="2022-11-11T00:34:31.389" v="195"/>
          <ac:inkMkLst>
            <pc:docMk/>
            <pc:sldMk cId="579075936" sldId="316"/>
            <ac:inkMk id="144" creationId="{8E081228-28E9-09F7-8718-D0F463F8DDC7}"/>
          </ac:inkMkLst>
        </pc:inkChg>
        <pc:inkChg chg="add del mod">
          <ac:chgData name="Tim Cook" userId="d1c7cfb340f2c7ab" providerId="LiveId" clId="{7E190D15-292E-4C3B-94AD-2D3700117C6B}" dt="2022-11-11T00:34:31.389" v="196"/>
          <ac:inkMkLst>
            <pc:docMk/>
            <pc:sldMk cId="579075936" sldId="316"/>
            <ac:inkMk id="145" creationId="{CEC93076-13BF-E3A3-C71D-7FD36C6FEC8B}"/>
          </ac:inkMkLst>
        </pc:inkChg>
        <pc:inkChg chg="add del mod">
          <ac:chgData name="Tim Cook" userId="d1c7cfb340f2c7ab" providerId="LiveId" clId="{7E190D15-292E-4C3B-94AD-2D3700117C6B}" dt="2022-11-11T00:34:39.669" v="214"/>
          <ac:inkMkLst>
            <pc:docMk/>
            <pc:sldMk cId="579075936" sldId="316"/>
            <ac:inkMk id="147" creationId="{29C0BC6E-014B-A986-1597-7CC135D6E710}"/>
          </ac:inkMkLst>
        </pc:inkChg>
        <pc:inkChg chg="add del mod">
          <ac:chgData name="Tim Cook" userId="d1c7cfb340f2c7ab" providerId="LiveId" clId="{7E190D15-292E-4C3B-94AD-2D3700117C6B}" dt="2022-11-11T00:34:39.669" v="215"/>
          <ac:inkMkLst>
            <pc:docMk/>
            <pc:sldMk cId="579075936" sldId="316"/>
            <ac:inkMk id="148" creationId="{74C58675-0EAA-E55B-38DD-A08A90A3A2A9}"/>
          </ac:inkMkLst>
        </pc:inkChg>
        <pc:inkChg chg="add del mod">
          <ac:chgData name="Tim Cook" userId="d1c7cfb340f2c7ab" providerId="LiveId" clId="{7E190D15-292E-4C3B-94AD-2D3700117C6B}" dt="2022-11-11T00:34:39.669" v="213"/>
          <ac:inkMkLst>
            <pc:docMk/>
            <pc:sldMk cId="579075936" sldId="316"/>
            <ac:inkMk id="149" creationId="{DA534163-06A5-DF59-0C57-484C0B339CB8}"/>
          </ac:inkMkLst>
        </pc:inkChg>
        <pc:inkChg chg="add del mod">
          <ac:chgData name="Tim Cook" userId="d1c7cfb340f2c7ab" providerId="LiveId" clId="{7E190D15-292E-4C3B-94AD-2D3700117C6B}" dt="2022-11-11T00:34:39.669" v="219"/>
          <ac:inkMkLst>
            <pc:docMk/>
            <pc:sldMk cId="579075936" sldId="316"/>
            <ac:inkMk id="150" creationId="{AF7BEB58-56EA-D403-4D8A-280DFFD61A17}"/>
          </ac:inkMkLst>
        </pc:inkChg>
        <pc:inkChg chg="add del mod">
          <ac:chgData name="Tim Cook" userId="d1c7cfb340f2c7ab" providerId="LiveId" clId="{7E190D15-292E-4C3B-94AD-2D3700117C6B}" dt="2022-11-11T00:34:39.669" v="217"/>
          <ac:inkMkLst>
            <pc:docMk/>
            <pc:sldMk cId="579075936" sldId="316"/>
            <ac:inkMk id="151" creationId="{9A06B292-4EA7-67CD-8BB1-F1D85E047060}"/>
          </ac:inkMkLst>
        </pc:inkChg>
        <pc:inkChg chg="add del mod">
          <ac:chgData name="Tim Cook" userId="d1c7cfb340f2c7ab" providerId="LiveId" clId="{7E190D15-292E-4C3B-94AD-2D3700117C6B}" dt="2022-11-11T00:34:39.669" v="210"/>
          <ac:inkMkLst>
            <pc:docMk/>
            <pc:sldMk cId="579075936" sldId="316"/>
            <ac:inkMk id="152" creationId="{D7F0E733-2A58-98C3-0941-4D4726CBD514}"/>
          </ac:inkMkLst>
        </pc:inkChg>
        <pc:inkChg chg="add del mod">
          <ac:chgData name="Tim Cook" userId="d1c7cfb340f2c7ab" providerId="LiveId" clId="{7E190D15-292E-4C3B-94AD-2D3700117C6B}" dt="2022-11-11T00:34:39.669" v="212"/>
          <ac:inkMkLst>
            <pc:docMk/>
            <pc:sldMk cId="579075936" sldId="316"/>
            <ac:inkMk id="153" creationId="{518CA5DD-422A-9A24-F23D-D3274BE106E1}"/>
          </ac:inkMkLst>
        </pc:inkChg>
        <pc:inkChg chg="add del mod">
          <ac:chgData name="Tim Cook" userId="d1c7cfb340f2c7ab" providerId="LiveId" clId="{7E190D15-292E-4C3B-94AD-2D3700117C6B}" dt="2022-11-11T00:34:39.669" v="211"/>
          <ac:inkMkLst>
            <pc:docMk/>
            <pc:sldMk cId="579075936" sldId="316"/>
            <ac:inkMk id="154" creationId="{E288C421-8382-A58C-9933-D3BF040B1892}"/>
          </ac:inkMkLst>
        </pc:inkChg>
        <pc:inkChg chg="add del mod">
          <ac:chgData name="Tim Cook" userId="d1c7cfb340f2c7ab" providerId="LiveId" clId="{7E190D15-292E-4C3B-94AD-2D3700117C6B}" dt="2022-11-11T00:34:39.669" v="218"/>
          <ac:inkMkLst>
            <pc:docMk/>
            <pc:sldMk cId="579075936" sldId="316"/>
            <ac:inkMk id="155" creationId="{A87DD8F3-3645-F10E-B120-9E65FBAE70D8}"/>
          </ac:inkMkLst>
        </pc:inkChg>
        <pc:inkChg chg="add del mod">
          <ac:chgData name="Tim Cook" userId="d1c7cfb340f2c7ab" providerId="LiveId" clId="{7E190D15-292E-4C3B-94AD-2D3700117C6B}" dt="2022-11-11T00:34:39.669" v="209"/>
          <ac:inkMkLst>
            <pc:docMk/>
            <pc:sldMk cId="579075936" sldId="316"/>
            <ac:inkMk id="156" creationId="{EE81F05A-B42E-270A-8115-EC2385C1D42F}"/>
          </ac:inkMkLst>
        </pc:inkChg>
        <pc:inkChg chg="add del mod">
          <ac:chgData name="Tim Cook" userId="d1c7cfb340f2c7ab" providerId="LiveId" clId="{7E190D15-292E-4C3B-94AD-2D3700117C6B}" dt="2022-11-11T00:34:39.669" v="216"/>
          <ac:inkMkLst>
            <pc:docMk/>
            <pc:sldMk cId="579075936" sldId="316"/>
            <ac:inkMk id="157" creationId="{BFEB0FEE-9BB6-52E3-0EA8-69020CEBC97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59" creationId="{4EA0DA74-45DE-41E4-317A-73E7DBB765F8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0" creationId="{F372C49F-4CF6-F048-16A2-CB16DC4E8D0A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1" creationId="{EFABD5E4-94F9-E050-98A3-CD2F394CAE70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2" creationId="{7D81D2BB-D419-C577-D19D-2FE8223EA3D6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3" creationId="{E5DC827A-FB15-C20B-BBD7-A090EC536D9B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4" creationId="{3611AEEC-E7AD-D7D8-E687-273D4DAE8E9C}"/>
          </ac:inkMkLst>
        </pc:inkChg>
        <pc:inkChg chg="add del mod">
          <ac:chgData name="Tim Cook" userId="d1c7cfb340f2c7ab" providerId="LiveId" clId="{7E190D15-292E-4C3B-94AD-2D3700117C6B}" dt="2022-11-11T00:34:46.245" v="231"/>
          <ac:inkMkLst>
            <pc:docMk/>
            <pc:sldMk cId="579075936" sldId="316"/>
            <ac:inkMk id="165" creationId="{D7E5BB85-BE3A-6D4F-E143-2F2D5637036D}"/>
          </ac:inkMkLst>
        </pc:inkChg>
        <pc:inkChg chg="add del mod">
          <ac:chgData name="Tim Cook" userId="d1c7cfb340f2c7ab" providerId="LiveId" clId="{7E190D15-292E-4C3B-94AD-2D3700117C6B}" dt="2022-11-11T00:34:46.245" v="230"/>
          <ac:inkMkLst>
            <pc:docMk/>
            <pc:sldMk cId="579075936" sldId="316"/>
            <ac:inkMk id="166" creationId="{73733213-14EF-5F57-3016-5E15F8E8DB93}"/>
          </ac:inkMkLst>
        </pc:inkChg>
        <pc:inkChg chg="add del mod">
          <ac:chgData name="Tim Cook" userId="d1c7cfb340f2c7ab" providerId="LiveId" clId="{7E190D15-292E-4C3B-94AD-2D3700117C6B}" dt="2022-11-11T00:34:46.245" v="232"/>
          <ac:inkMkLst>
            <pc:docMk/>
            <pc:sldMk cId="579075936" sldId="316"/>
            <ac:inkMk id="167" creationId="{12CEC575-3976-EABB-B020-D6CC2EB497F5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0" creationId="{B3EEEEE0-9B20-C8D0-71D0-30FA223F4E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1" creationId="{DA20D43C-F641-B61F-D507-5CCA1882DFD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2" creationId="{9760ADBE-9FE9-C28F-DFCD-8AF6BE0F719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3" creationId="{9EB91289-0395-DE78-F695-47D96FA9E8F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4" creationId="{24B58A7F-0783-7855-2230-D17E032D31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5" creationId="{63A72150-74E0-1319-B59E-8777AB2855F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6" creationId="{9916AC76-420E-9F1F-A9F1-C313208FC628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8" creationId="{BE4B22A2-7282-6FD9-43A1-9A7CA172B9A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9" creationId="{C4AFFD04-561E-EFAC-2C41-32AC5621FF3A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0" creationId="{42CBA515-E006-2F09-5A2E-E6B47C2A771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1" creationId="{B3F077D1-4B30-7995-C352-0994C040E45C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2" creationId="{FF83DC68-C770-2811-25AF-8EABA21AC431}"/>
          </ac:inkMkLst>
        </pc:inkChg>
        <pc:inkChg chg="add">
          <ac:chgData name="Tim Cook" userId="d1c7cfb340f2c7ab" providerId="LiveId" clId="{7E190D15-292E-4C3B-94AD-2D3700117C6B}" dt="2022-11-11T00:35:41.389" v="248" actId="9405"/>
          <ac:inkMkLst>
            <pc:docMk/>
            <pc:sldMk cId="579075936" sldId="316"/>
            <ac:inkMk id="184" creationId="{45865C9D-9F31-AABF-5C66-68DE30CEF159}"/>
          </ac:inkMkLst>
        </pc:inkChg>
        <pc:inkChg chg="add">
          <ac:chgData name="Tim Cook" userId="d1c7cfb340f2c7ab" providerId="LiveId" clId="{7E190D15-292E-4C3B-94AD-2D3700117C6B}" dt="2022-11-11T00:35:44.273" v="249" actId="9405"/>
          <ac:inkMkLst>
            <pc:docMk/>
            <pc:sldMk cId="579075936" sldId="316"/>
            <ac:inkMk id="185" creationId="{290B6478-82CB-BDA2-2389-0980B4B6361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6" creationId="{94641FCD-D8B5-80C7-D1E1-255542F8ADD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7" creationId="{5D72428A-6FF1-56A3-9C08-478E189897F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8" creationId="{A92D682F-BC6F-5C2B-D87D-C256094F7558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9" creationId="{5F07625C-47E4-3A87-46AA-C84F56426EA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0" creationId="{63AE8159-421B-5BBA-D2B9-65940190B3E3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1" creationId="{17CA5A2E-A837-B330-6C55-FE664827F9E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2" creationId="{5448D957-114C-BA45-44DA-D898958ABB4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3" creationId="{80EF59A1-55E6-A22C-4C5F-C7142D3F64C2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4" creationId="{0FFA11CA-6904-0C12-3C86-F7A6D9152829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5" creationId="{8E3F7F0C-3325-6C54-5ED2-A9B0B9D581F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6" creationId="{7D79F574-2316-A023-3943-364ADECAA033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99" creationId="{8A26B7F0-3678-6AD9-1E80-4E7702219A8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0" creationId="{4E1DBE7A-C7E0-61AC-458D-E10C6739E244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1" creationId="{7EAACCEB-F05E-F23A-7A11-99B88C8805C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3" creationId="{422FEA5B-915B-EA37-A197-14D2DFD7E910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4" creationId="{FD2426DB-CA58-F3F2-1D67-6B3BF4C1A39F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6" creationId="{930FD378-4701-9AA9-F34A-A09868FEFBB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8" creationId="{B5E95ADB-28B0-D2FC-7F6A-FC9D221058A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9" creationId="{9AAB44D5-33CF-7F36-66F9-8D55E41BC7F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1" creationId="{BB8455EC-BDAF-52E8-4D73-2FB99C4BD4C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2" creationId="{FB9FC030-D752-7077-043E-3E8CB059CE13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4" creationId="{5BFC541B-19B8-9555-CD0F-64217E55380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5" creationId="{1929206D-4465-EB22-E070-E6E72B8FAD04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6" creationId="{C2E88241-6109-6CD3-15A2-27B4DEE287D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7" creationId="{1C493D4E-B96A-851C-99C8-13A2F500B72A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8" creationId="{AC23A7F5-AD9E-2D83-68B7-5C9CAD90ADA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9" creationId="{CF7ABFC8-C155-9076-8AAF-3D675ECD5E0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0" creationId="{2E1A2C50-8E24-9F66-9DAB-E62D89AEB6C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1" creationId="{531BC5FF-2280-93B8-F2F2-D09A6672E8F1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2" creationId="{2D95C88C-ED1E-E84D-1D58-B13DBBD5280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3" creationId="{306510F8-4E06-5E2A-6026-A771A0132BA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6" creationId="{2919D048-D23D-582B-31D7-82B6791D1A6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7" creationId="{FA3B79DD-790A-EECA-2D8D-FBF25C3F9DE8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8" creationId="{26D7F187-919D-C84D-6268-16BB95C2982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1" creationId="{E9E4BC68-A0B4-F971-7CE3-C4D01783A74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2" creationId="{9B2726DB-DCF2-DC91-E4E1-C6C39879355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3" creationId="{849B8814-1579-B59E-CCE5-72AD8E4543A5}"/>
          </ac:inkMkLst>
        </pc:inkChg>
        <pc:inkChg chg="add">
          <ac:chgData name="Tim Cook" userId="d1c7cfb340f2c7ab" providerId="LiveId" clId="{7E190D15-292E-4C3B-94AD-2D3700117C6B}" dt="2022-11-11T00:37:11.005" v="302" actId="9405"/>
          <ac:inkMkLst>
            <pc:docMk/>
            <pc:sldMk cId="579075936" sldId="316"/>
            <ac:inkMk id="235" creationId="{33532005-E9E5-5124-F41B-DD7E0CA4C8E8}"/>
          </ac:inkMkLst>
        </pc:inkChg>
        <pc:inkChg chg="add del mod">
          <ac:chgData name="Tim Cook" userId="d1c7cfb340f2c7ab" providerId="LiveId" clId="{7E190D15-292E-4C3B-94AD-2D3700117C6B}" dt="2022-11-11T00:37:17.544" v="307"/>
          <ac:inkMkLst>
            <pc:docMk/>
            <pc:sldMk cId="579075936" sldId="316"/>
            <ac:inkMk id="236" creationId="{CB6D91D1-94CA-7FFA-1326-5EAF6AF4E5D2}"/>
          </ac:inkMkLst>
        </pc:inkChg>
        <pc:inkChg chg="add del mod">
          <ac:chgData name="Tim Cook" userId="d1c7cfb340f2c7ab" providerId="LiveId" clId="{7E190D15-292E-4C3B-94AD-2D3700117C6B}" dt="2022-11-11T00:37:17.544" v="308"/>
          <ac:inkMkLst>
            <pc:docMk/>
            <pc:sldMk cId="579075936" sldId="316"/>
            <ac:inkMk id="237" creationId="{B86E21A0-3352-52E3-542E-51985995607A}"/>
          </ac:inkMkLst>
        </pc:inkChg>
        <pc:inkChg chg="add del mod">
          <ac:chgData name="Tim Cook" userId="d1c7cfb340f2c7ab" providerId="LiveId" clId="{7E190D15-292E-4C3B-94AD-2D3700117C6B}" dt="2022-11-11T00:37:17.544" v="309"/>
          <ac:inkMkLst>
            <pc:docMk/>
            <pc:sldMk cId="579075936" sldId="316"/>
            <ac:inkMk id="238" creationId="{42734A03-D7EC-61E1-EA5B-FC8387E0D528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0" creationId="{6992B0EE-7E31-C8FE-C68D-36C628D0D48D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1" creationId="{A9315F3C-876B-37E4-2203-2CA5F15CCC32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2" creationId="{A801FE33-6E64-BF2F-3B60-478A2FDDAC0B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3" creationId="{CB23E5F9-0B7B-EDB6-0EA0-B060B0A71217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4" creationId="{32266655-F3D2-6B43-8351-C64A13768DAA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5" creationId="{CDAE303B-DA04-5079-6F22-D6696269A12B}"/>
          </ac:inkMkLst>
        </pc:inkChg>
        <pc:inkChg chg="add del">
          <ac:chgData name="Tim Cook" userId="d1c7cfb340f2c7ab" providerId="LiveId" clId="{7E190D15-292E-4C3B-94AD-2D3700117C6B}" dt="2022-11-11T00:37:41.348" v="320"/>
          <ac:inkMkLst>
            <pc:docMk/>
            <pc:sldMk cId="579075936" sldId="316"/>
            <ac:inkMk id="247" creationId="{85028CD9-CF08-5F2F-1615-63BD3DFEF60C}"/>
          </ac:inkMkLst>
        </pc:inkChg>
        <pc:inkChg chg="add">
          <ac:chgData name="Tim Cook" userId="d1c7cfb340f2c7ab" providerId="LiveId" clId="{7E190D15-292E-4C3B-94AD-2D3700117C6B}" dt="2022-11-11T00:37:47.454" v="322" actId="9405"/>
          <ac:inkMkLst>
            <pc:docMk/>
            <pc:sldMk cId="579075936" sldId="316"/>
            <ac:inkMk id="248" creationId="{154B0CDD-73E0-56ED-A9D4-FBD1E3800622}"/>
          </ac:inkMkLst>
        </pc:inkChg>
      </pc:sldChg>
      <pc:sldChg chg="addSp delSp modSp mod">
        <pc:chgData name="Tim Cook" userId="d1c7cfb340f2c7ab" providerId="LiveId" clId="{7E190D15-292E-4C3B-94AD-2D3700117C6B}" dt="2022-11-11T00:44:05.605" v="401"/>
        <pc:sldMkLst>
          <pc:docMk/>
          <pc:sldMk cId="3252615174" sldId="317"/>
        </pc:sldMkLst>
        <pc:grpChg chg="del mod">
          <ac:chgData name="Tim Cook" userId="d1c7cfb340f2c7ab" providerId="LiveId" clId="{7E190D15-292E-4C3B-94AD-2D3700117C6B}" dt="2022-11-11T00:43:52.711" v="379"/>
          <ac:grpSpMkLst>
            <pc:docMk/>
            <pc:sldMk cId="3252615174" sldId="317"/>
            <ac:grpSpMk id="5" creationId="{4420403C-365E-D3B9-43AB-721047AC50E5}"/>
          </ac:grpSpMkLst>
        </pc:grpChg>
        <pc:grpChg chg="del mod">
          <ac:chgData name="Tim Cook" userId="d1c7cfb340f2c7ab" providerId="LiveId" clId="{7E190D15-292E-4C3B-94AD-2D3700117C6B}" dt="2022-11-11T00:43:54.482" v="381"/>
          <ac:grpSpMkLst>
            <pc:docMk/>
            <pc:sldMk cId="3252615174" sldId="317"/>
            <ac:grpSpMk id="7" creationId="{98C3699D-E0C4-6D74-1CA4-175CE9F35175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9" creationId="{B734F630-2429-C5E7-EC41-3587564C24D4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18" creationId="{E3BA00AA-8D95-55EA-C211-0777BADD5EB1}"/>
          </ac:grpSpMkLst>
        </pc:grpChg>
        <pc:grpChg chg="mod">
          <ac:chgData name="Tim Cook" userId="d1c7cfb340f2c7ab" providerId="LiveId" clId="{7E190D15-292E-4C3B-94AD-2D3700117C6B}" dt="2022-11-11T00:44:02.461" v="395"/>
          <ac:grpSpMkLst>
            <pc:docMk/>
            <pc:sldMk cId="3252615174" sldId="317"/>
            <ac:grpSpMk id="19" creationId="{D03FF677-1D14-EDC4-EC3B-182782E05914}"/>
          </ac:grpSpMkLst>
        </pc:grpChg>
        <pc:grpChg chg="mod">
          <ac:chgData name="Tim Cook" userId="d1c7cfb340f2c7ab" providerId="LiveId" clId="{7E190D15-292E-4C3B-94AD-2D3700117C6B}" dt="2022-11-11T00:44:05.605" v="401"/>
          <ac:grpSpMkLst>
            <pc:docMk/>
            <pc:sldMk cId="3252615174" sldId="317"/>
            <ac:grpSpMk id="25" creationId="{C42EA9FC-B8C9-FECC-F346-9300C3C0C7FD}"/>
          </ac:grpSpMkLst>
        </pc:grp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3" creationId="{BF7774CE-36D6-56B3-E667-AB3BB3E6C22C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4" creationId="{72B57DD2-7466-2453-DB07-7A110E99D35F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6" creationId="{1CE9B962-70A5-0C37-9B32-D721D2D0B845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8" creationId="{E7C2BA66-3170-F1DC-C8E6-7DAA5B35753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0" creationId="{CA4647B6-58D8-4CC0-F684-C3D3A0153E1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1" creationId="{F3742738-9CA7-5AA2-809A-8005BFF1F04A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2" creationId="{55513859-1399-3921-3D1C-C08B770FC750}"/>
          </ac:inkMkLst>
        </pc:inkChg>
        <pc:inkChg chg="add del mod">
          <ac:chgData name="Tim Cook" userId="d1c7cfb340f2c7ab" providerId="LiveId" clId="{7E190D15-292E-4C3B-94AD-2D3700117C6B}" dt="2022-11-11T00:44:02.453" v="391"/>
          <ac:inkMkLst>
            <pc:docMk/>
            <pc:sldMk cId="3252615174" sldId="317"/>
            <ac:inkMk id="13" creationId="{CA0F028A-3C0B-65D0-8F0A-988810C020F5}"/>
          </ac:inkMkLst>
        </pc:inkChg>
        <pc:inkChg chg="add del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4" creationId="{BE1C1085-8150-C0AD-41DF-47EA2C45AD34}"/>
          </ac:inkMkLst>
        </pc:inkChg>
        <pc:inkChg chg="add del mod">
          <ac:chgData name="Tim Cook" userId="d1c7cfb340f2c7ab" providerId="LiveId" clId="{7E190D15-292E-4C3B-94AD-2D3700117C6B}" dt="2022-11-11T00:44:02.453" v="392"/>
          <ac:inkMkLst>
            <pc:docMk/>
            <pc:sldMk cId="3252615174" sldId="317"/>
            <ac:inkMk id="15" creationId="{B84FA36A-539F-0ED1-93F1-316D42C53559}"/>
          </ac:inkMkLst>
        </pc:inkChg>
        <pc:inkChg chg="add del mod">
          <ac:chgData name="Tim Cook" userId="d1c7cfb340f2c7ab" providerId="LiveId" clId="{7E190D15-292E-4C3B-94AD-2D3700117C6B}" dt="2022-11-11T00:44:02.461" v="393"/>
          <ac:inkMkLst>
            <pc:docMk/>
            <pc:sldMk cId="3252615174" sldId="317"/>
            <ac:inkMk id="16" creationId="{4A7770E4-6D1E-4C49-24D0-20BD4F57AD14}"/>
          </ac:inkMkLst>
        </pc:inkChg>
        <pc:inkChg chg="add del mod">
          <ac:chgData name="Tim Cook" userId="d1c7cfb340f2c7ab" providerId="LiveId" clId="{7E190D15-292E-4C3B-94AD-2D3700117C6B}" dt="2022-11-11T00:44:02.461" v="394"/>
          <ac:inkMkLst>
            <pc:docMk/>
            <pc:sldMk cId="3252615174" sldId="317"/>
            <ac:inkMk id="17" creationId="{076A4E9F-CC48-E244-97BF-18FB8209015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0" creationId="{B5E4DA7B-6B6C-F3F0-38A7-B4734DE87716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1" creationId="{7C1ACF88-66C7-2000-EF17-CB14F44282D1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2" creationId="{CD9433D1-9174-7EED-AE44-E7AAB0FA2D8D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3" creationId="{04B966EC-9B34-3E47-80B0-B7A42E7B5D1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4" creationId="{CDF0E0C1-8146-DB9F-444F-CC3A6A9F83B7}"/>
          </ac:inkMkLst>
        </pc:inkChg>
      </pc:sldChg>
      <pc:sldChg chg="addSp delSp modSp mod">
        <pc:chgData name="Tim Cook" userId="d1c7cfb340f2c7ab" providerId="LiveId" clId="{7E190D15-292E-4C3B-94AD-2D3700117C6B}" dt="2022-11-11T00:47:24.057" v="543"/>
        <pc:sldMkLst>
          <pc:docMk/>
          <pc:sldMk cId="1491606807" sldId="318"/>
        </pc:sldMkLst>
        <pc:grpChg chg="del mod">
          <ac:chgData name="Tim Cook" userId="d1c7cfb340f2c7ab" providerId="LiveId" clId="{7E190D15-292E-4C3B-94AD-2D3700117C6B}" dt="2022-11-11T00:45:31.154" v="406"/>
          <ac:grpSpMkLst>
            <pc:docMk/>
            <pc:sldMk cId="1491606807" sldId="318"/>
            <ac:grpSpMk id="5" creationId="{375887A2-E86B-9356-BDD3-4F39B67C4F4A}"/>
          </ac:grpSpMkLst>
        </pc:grpChg>
        <pc:grpChg chg="del mod">
          <ac:chgData name="Tim Cook" userId="d1c7cfb340f2c7ab" providerId="LiveId" clId="{7E190D15-292E-4C3B-94AD-2D3700117C6B}" dt="2022-11-11T00:45:34.177" v="410"/>
          <ac:grpSpMkLst>
            <pc:docMk/>
            <pc:sldMk cId="1491606807" sldId="318"/>
            <ac:grpSpMk id="7" creationId="{9D4676C6-46A1-F2BC-D4E4-E301B2D30E80}"/>
          </ac:grpSpMkLst>
        </pc:grpChg>
        <pc:grpChg chg="del 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1" creationId="{F25604FE-A775-3C56-F72C-CA31A1BADE68}"/>
          </ac:grpSpMkLst>
        </pc:grpChg>
        <pc:grpChg chg="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6" creationId="{F421D9B4-279C-F40F-322A-AC19EE77DCC0}"/>
          </ac:grpSpMkLst>
        </pc:grpChg>
        <pc:grpChg chg="mod">
          <ac:chgData name="Tim Cook" userId="d1c7cfb340f2c7ab" providerId="LiveId" clId="{7E190D15-292E-4C3B-94AD-2D3700117C6B}" dt="2022-11-11T00:45:44.091" v="423"/>
          <ac:grpSpMkLst>
            <pc:docMk/>
            <pc:sldMk cId="1491606807" sldId="318"/>
            <ac:grpSpMk id="24" creationId="{37D1873A-E3B0-A457-1A4E-7335674E0BC9}"/>
          </ac:grpSpMkLst>
        </pc:grpChg>
        <pc:grpChg chg="del mod">
          <ac:chgData name="Tim Cook" userId="d1c7cfb340f2c7ab" providerId="LiveId" clId="{7E190D15-292E-4C3B-94AD-2D3700117C6B}" dt="2022-11-11T00:45:53.378" v="431"/>
          <ac:grpSpMkLst>
            <pc:docMk/>
            <pc:sldMk cId="1491606807" sldId="318"/>
            <ac:grpSpMk id="29" creationId="{728D5DB3-3FB6-C62C-9131-AC47EDF48AA7}"/>
          </ac:grpSpMkLst>
        </pc:grpChg>
        <pc:grpChg chg="del mod">
          <ac:chgData name="Tim Cook" userId="d1c7cfb340f2c7ab" providerId="LiveId" clId="{7E190D15-292E-4C3B-94AD-2D3700117C6B}" dt="2022-11-11T00:45:55.725" v="434"/>
          <ac:grpSpMkLst>
            <pc:docMk/>
            <pc:sldMk cId="1491606807" sldId="318"/>
            <ac:grpSpMk id="32" creationId="{BA235CCF-D3D3-5E09-889E-6CDC9228ADD6}"/>
          </ac:grpSpMkLst>
        </pc:grpChg>
        <pc:grpChg chg="del mod">
          <ac:chgData name="Tim Cook" userId="d1c7cfb340f2c7ab" providerId="LiveId" clId="{7E190D15-292E-4C3B-94AD-2D3700117C6B}" dt="2022-11-11T00:46:00.308" v="441"/>
          <ac:grpSpMkLst>
            <pc:docMk/>
            <pc:sldMk cId="1491606807" sldId="318"/>
            <ac:grpSpMk id="35" creationId="{29268841-539C-D2E3-AD1C-DC29EC4D8725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42" creationId="{842202D5-AB39-88B8-2E6F-F7308E2CA3F8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52" creationId="{D917B367-E1E5-88D1-6442-FD11290C2D32}"/>
          </ac:grpSpMkLst>
        </pc:grpChg>
        <pc:grpChg chg="del mod">
          <ac:chgData name="Tim Cook" userId="d1c7cfb340f2c7ab" providerId="LiveId" clId="{7E190D15-292E-4C3B-94AD-2D3700117C6B}" dt="2022-11-11T00:46:14.396" v="458"/>
          <ac:grpSpMkLst>
            <pc:docMk/>
            <pc:sldMk cId="1491606807" sldId="318"/>
            <ac:grpSpMk id="55" creationId="{2452AC6D-F807-25A0-17D0-5BB4E9095E0D}"/>
          </ac:grpSpMkLst>
        </pc:grpChg>
        <pc:grpChg chg="mod">
          <ac:chgData name="Tim Cook" userId="d1c7cfb340f2c7ab" providerId="LiveId" clId="{7E190D15-292E-4C3B-94AD-2D3700117C6B}" dt="2022-11-11T00:46:23.370" v="469"/>
          <ac:grpSpMkLst>
            <pc:docMk/>
            <pc:sldMk cId="1491606807" sldId="318"/>
            <ac:grpSpMk id="58" creationId="{AAB4D0DC-6178-79D3-54EE-FB997D5106F1}"/>
          </ac:grpSpMkLst>
        </pc:grpChg>
        <pc:grpChg chg="del mod">
          <ac:chgData name="Tim Cook" userId="d1c7cfb340f2c7ab" providerId="LiveId" clId="{7E190D15-292E-4C3B-94AD-2D3700117C6B}" dt="2022-11-11T00:46:31.148" v="480"/>
          <ac:grpSpMkLst>
            <pc:docMk/>
            <pc:sldMk cId="1491606807" sldId="318"/>
            <ac:grpSpMk id="66" creationId="{417B8362-A925-77B4-0E05-FD9057AD3FCD}"/>
          </ac:grpSpMkLst>
        </pc:grpChg>
        <pc:grpChg chg="del mod">
          <ac:chgData name="Tim Cook" userId="d1c7cfb340f2c7ab" providerId="LiveId" clId="{7E190D15-292E-4C3B-94AD-2D3700117C6B}" dt="2022-11-11T00:46:34.189" v="488"/>
          <ac:grpSpMkLst>
            <pc:docMk/>
            <pc:sldMk cId="1491606807" sldId="318"/>
            <ac:grpSpMk id="70" creationId="{F610FD93-438B-E0DD-9254-B852FA6B2458}"/>
          </ac:grpSpMkLst>
        </pc:grpChg>
        <pc:grpChg chg="del 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77" creationId="{B10FDF2F-C41A-54A4-80C7-0B95E8CD5F39}"/>
          </ac:grpSpMkLst>
        </pc:grpChg>
        <pc:grpChg chg="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82" creationId="{6CEF568A-96FE-04F1-1BAC-E008503C788C}"/>
          </ac:grpSpMkLst>
        </pc:grpChg>
        <pc:grpChg chg="del mod">
          <ac:chgData name="Tim Cook" userId="d1c7cfb340f2c7ab" providerId="LiveId" clId="{7E190D15-292E-4C3B-94AD-2D3700117C6B}" dt="2022-11-11T00:46:55.555" v="515"/>
          <ac:grpSpMkLst>
            <pc:docMk/>
            <pc:sldMk cId="1491606807" sldId="318"/>
            <ac:grpSpMk id="87" creationId="{354ADE83-3E97-E2DC-54FA-DD1F2B161120}"/>
          </ac:grpSpMkLst>
        </pc:grpChg>
        <pc:grpChg chg="mod">
          <ac:chgData name="Tim Cook" userId="d1c7cfb340f2c7ab" providerId="LiveId" clId="{7E190D15-292E-4C3B-94AD-2D3700117C6B}" dt="2022-11-11T00:46:58.361" v="522"/>
          <ac:grpSpMkLst>
            <pc:docMk/>
            <pc:sldMk cId="1491606807" sldId="318"/>
            <ac:grpSpMk id="96" creationId="{5A14FB6E-3A33-9B77-6697-9F151D6BF46E}"/>
          </ac:grpSpMkLst>
        </pc:grpChg>
        <pc:grpChg chg="del 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05" creationId="{784AA273-2DE3-382C-5384-CD24C7FAE9AB}"/>
          </ac:grpSpMkLst>
        </pc:grpChg>
        <pc:grpChg chg="mod">
          <ac:chgData name="Tim Cook" userId="d1c7cfb340f2c7ab" providerId="LiveId" clId="{7E190D15-292E-4C3B-94AD-2D3700117C6B}" dt="2022-11-11T00:47:02.763" v="530"/>
          <ac:grpSpMkLst>
            <pc:docMk/>
            <pc:sldMk cId="1491606807" sldId="318"/>
            <ac:grpSpMk id="106" creationId="{33F1E592-5075-8921-5228-E885102DCC7D}"/>
          </ac:grpSpMkLst>
        </pc:grpChg>
        <pc:grpChg chg="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13" creationId="{122A8796-B664-C3C2-B86E-6C2C55D4E6DE}"/>
          </ac:grpSpMkLst>
        </pc:grp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3" creationId="{F2854369-AED2-1A2A-EFCB-41DAE2CB9C1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4" creationId="{178B8BCC-5EDB-8C2A-1976-B5CC333ECB1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6" creationId="{D6F78874-8307-8147-5671-3F18FAE3073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8" creationId="{44AC786D-69FC-D10A-DE3D-7B3FF3DF7507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9" creationId="{EA1ECC49-7B21-0A32-8AB8-77E2FD78EAB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0" creationId="{2C6E4BF0-B3E6-BAF6-9B79-F6FF44A100A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2" creationId="{FBC3FFF7-CBEB-CD14-C1B1-773BC01E395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3" creationId="{C8C76556-3D05-DAA3-0330-D3D05C6D77A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4" creationId="{132AA7E5-88D5-1B85-B50C-DBA648047D1D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5" creationId="{677370CB-3D80-C18D-48F6-34C879EDB623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7" creationId="{A22BD0D3-D4CA-703C-B282-F6BE9826B69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8" creationId="{8E5F6F4A-B957-A3E8-78D2-514E2D41FE1E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9" creationId="{1EBAB2BE-C37A-8886-29D7-9069188F9BFC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0" creationId="{C847CAD2-1F61-6B5E-61FD-8048171D861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1" creationId="{02394BA0-CE32-DBD7-12E7-A232D6455FE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2" creationId="{77B2A0F4-DB9D-6AA4-CB47-6D929859797A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3" creationId="{6DD0B2A1-DAC2-2CBE-6933-1F6E26D6FEC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5" creationId="{E22B55D2-5F7C-EECF-A284-66082EF1D29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6" creationId="{0FA54F80-F758-2C6B-F9BA-78A03D03344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7" creationId="{B4CE6226-1F00-EC5E-556E-31F488B8A96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8" creationId="{14B9F299-F9DC-92C8-6BD4-E643A4C8D89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0" creationId="{ADCF3791-4616-17B7-88FC-0699981CD56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1" creationId="{2290821C-7EBF-D98A-44A2-C41606371592}"/>
          </ac:inkMkLst>
        </pc:inkChg>
        <pc:inkChg chg="add del mod">
          <ac:chgData name="Tim Cook" userId="d1c7cfb340f2c7ab" providerId="LiveId" clId="{7E190D15-292E-4C3B-94AD-2D3700117C6B}" dt="2022-11-11T00:46:23.370" v="469"/>
          <ac:inkMkLst>
            <pc:docMk/>
            <pc:sldMk cId="1491606807" sldId="318"/>
            <ac:inkMk id="33" creationId="{2BE245FF-4198-7A9E-79D7-CEC80C05D05C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4" creationId="{A1A7F006-9593-E537-FDC6-BD1CC99D1FB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6" creationId="{AEEFE85B-3BA8-374F-C51F-2820B50BFED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7" creationId="{74F943D4-4274-A8EE-4182-659910FF2B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8" creationId="{AC574AE6-CE4F-C902-B510-59DF500F6D0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9" creationId="{AF8E225C-2056-0E17-6BF0-735868AD5E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0" creationId="{B95F6CBA-43B6-555C-EF12-0021047E3B0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1" creationId="{552F4338-7DF1-B313-200F-96F36C807E41}"/>
          </ac:inkMkLst>
        </pc:inkChg>
        <pc:inkChg chg="add del mod">
          <ac:chgData name="Tim Cook" userId="d1c7cfb340f2c7ab" providerId="LiveId" clId="{7E190D15-292E-4C3B-94AD-2D3700117C6B}" dt="2022-11-11T00:46:19.604" v="463"/>
          <ac:inkMkLst>
            <pc:docMk/>
            <pc:sldMk cId="1491606807" sldId="318"/>
            <ac:inkMk id="43" creationId="{15FB521D-1A89-1829-FB83-7672410B76F0}"/>
          </ac:inkMkLst>
        </pc:inkChg>
        <pc:inkChg chg="add del mod">
          <ac:chgData name="Tim Cook" userId="d1c7cfb340f2c7ab" providerId="LiveId" clId="{7E190D15-292E-4C3B-94AD-2D3700117C6B}" dt="2022-11-11T00:46:19.604" v="461"/>
          <ac:inkMkLst>
            <pc:docMk/>
            <pc:sldMk cId="1491606807" sldId="318"/>
            <ac:inkMk id="44" creationId="{6F055C73-B187-3DEB-1DF2-2961873CF45C}"/>
          </ac:inkMkLst>
        </pc:inkChg>
        <pc:inkChg chg="add del mod">
          <ac:chgData name="Tim Cook" userId="d1c7cfb340f2c7ab" providerId="LiveId" clId="{7E190D15-292E-4C3B-94AD-2D3700117C6B}" dt="2022-11-11T00:46:19.604" v="467"/>
          <ac:inkMkLst>
            <pc:docMk/>
            <pc:sldMk cId="1491606807" sldId="318"/>
            <ac:inkMk id="45" creationId="{F39420AD-7D9D-0316-1E24-80CFCE0A71D7}"/>
          </ac:inkMkLst>
        </pc:inkChg>
        <pc:inkChg chg="add del mod">
          <ac:chgData name="Tim Cook" userId="d1c7cfb340f2c7ab" providerId="LiveId" clId="{7E190D15-292E-4C3B-94AD-2D3700117C6B}" dt="2022-11-11T00:46:19.604" v="464"/>
          <ac:inkMkLst>
            <pc:docMk/>
            <pc:sldMk cId="1491606807" sldId="318"/>
            <ac:inkMk id="46" creationId="{C2EB8666-7CB5-BEBE-0B95-64CB65CF6A2B}"/>
          </ac:inkMkLst>
        </pc:inkChg>
        <pc:inkChg chg="add del mod">
          <ac:chgData name="Tim Cook" userId="d1c7cfb340f2c7ab" providerId="LiveId" clId="{7E190D15-292E-4C3B-94AD-2D3700117C6B}" dt="2022-11-11T00:46:19.604" v="459"/>
          <ac:inkMkLst>
            <pc:docMk/>
            <pc:sldMk cId="1491606807" sldId="318"/>
            <ac:inkMk id="47" creationId="{D575FDF2-DA08-C2F8-8586-86CA45219408}"/>
          </ac:inkMkLst>
        </pc:inkChg>
        <pc:inkChg chg="add del mod">
          <ac:chgData name="Tim Cook" userId="d1c7cfb340f2c7ab" providerId="LiveId" clId="{7E190D15-292E-4C3B-94AD-2D3700117C6B}" dt="2022-11-11T00:46:19.604" v="465"/>
          <ac:inkMkLst>
            <pc:docMk/>
            <pc:sldMk cId="1491606807" sldId="318"/>
            <ac:inkMk id="48" creationId="{962CA156-93D7-2702-FBA7-820679F9AE02}"/>
          </ac:inkMkLst>
        </pc:inkChg>
        <pc:inkChg chg="add del mod">
          <ac:chgData name="Tim Cook" userId="d1c7cfb340f2c7ab" providerId="LiveId" clId="{7E190D15-292E-4C3B-94AD-2D3700117C6B}" dt="2022-11-11T00:46:19.604" v="462"/>
          <ac:inkMkLst>
            <pc:docMk/>
            <pc:sldMk cId="1491606807" sldId="318"/>
            <ac:inkMk id="49" creationId="{783A1422-6D45-9CD1-48D4-D49C5228CD90}"/>
          </ac:inkMkLst>
        </pc:inkChg>
        <pc:inkChg chg="add del mod">
          <ac:chgData name="Tim Cook" userId="d1c7cfb340f2c7ab" providerId="LiveId" clId="{7E190D15-292E-4C3B-94AD-2D3700117C6B}" dt="2022-11-11T00:46:19.604" v="466"/>
          <ac:inkMkLst>
            <pc:docMk/>
            <pc:sldMk cId="1491606807" sldId="318"/>
            <ac:inkMk id="50" creationId="{EFA2E19E-6B56-D5C2-0CA1-575E1EB75A74}"/>
          </ac:inkMkLst>
        </pc:inkChg>
        <pc:inkChg chg="add del mod">
          <ac:chgData name="Tim Cook" userId="d1c7cfb340f2c7ab" providerId="LiveId" clId="{7E190D15-292E-4C3B-94AD-2D3700117C6B}" dt="2022-11-11T00:46:19.604" v="460"/>
          <ac:inkMkLst>
            <pc:docMk/>
            <pc:sldMk cId="1491606807" sldId="318"/>
            <ac:inkMk id="51" creationId="{7762C8CB-80C0-14D9-A0C3-60B87A589B3B}"/>
          </ac:inkMkLst>
        </pc:inkChg>
        <pc:inkChg chg="add del mod">
          <ac:chgData name="Tim Cook" userId="d1c7cfb340f2c7ab" providerId="LiveId" clId="{7E190D15-292E-4C3B-94AD-2D3700117C6B}" dt="2022-11-11T00:46:11.269" v="455"/>
          <ac:inkMkLst>
            <pc:docMk/>
            <pc:sldMk cId="1491606807" sldId="318"/>
            <ac:inkMk id="53" creationId="{4809953A-D62C-AE23-7410-2DAC1F9A0AC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4" creationId="{EE55805F-F032-4D0B-AF12-EA829993C92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6" creationId="{A4018743-0B61-5002-50AF-267C86FD060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7" creationId="{7C0817E1-AC7B-7391-D6FC-48B9FFBB855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9" creationId="{5DD9167B-2A6F-A1A4-33A0-0FE338ABA362}"/>
          </ac:inkMkLst>
        </pc:inkChg>
        <pc:inkChg chg="add del mod">
          <ac:chgData name="Tim Cook" userId="d1c7cfb340f2c7ab" providerId="LiveId" clId="{7E190D15-292E-4C3B-94AD-2D3700117C6B}" dt="2022-11-11T00:46:34.189" v="488"/>
          <ac:inkMkLst>
            <pc:docMk/>
            <pc:sldMk cId="1491606807" sldId="318"/>
            <ac:inkMk id="60" creationId="{2D7B2174-9915-57EA-098E-381F3E33C441}"/>
          </ac:inkMkLst>
        </pc:inkChg>
        <pc:inkChg chg="add del mod">
          <ac:chgData name="Tim Cook" userId="d1c7cfb340f2c7ab" providerId="LiveId" clId="{7E190D15-292E-4C3B-94AD-2D3700117C6B}" dt="2022-11-11T00:46:34.189" v="486"/>
          <ac:inkMkLst>
            <pc:docMk/>
            <pc:sldMk cId="1491606807" sldId="318"/>
            <ac:inkMk id="61" creationId="{8E5B07F9-8B81-B49D-D09F-1FFEE8DE6C85}"/>
          </ac:inkMkLst>
        </pc:inkChg>
        <pc:inkChg chg="add del mod">
          <ac:chgData name="Tim Cook" userId="d1c7cfb340f2c7ab" providerId="LiveId" clId="{7E190D15-292E-4C3B-94AD-2D3700117C6B}" dt="2022-11-11T00:46:34.189" v="487"/>
          <ac:inkMkLst>
            <pc:docMk/>
            <pc:sldMk cId="1491606807" sldId="318"/>
            <ac:inkMk id="62" creationId="{E9B8BE4D-86CC-25BE-7CC5-D83E6CD4010F}"/>
          </ac:inkMkLst>
        </pc:inkChg>
        <pc:inkChg chg="add del mod">
          <ac:chgData name="Tim Cook" userId="d1c7cfb340f2c7ab" providerId="LiveId" clId="{7E190D15-292E-4C3B-94AD-2D3700117C6B}" dt="2022-11-11T00:46:34.197" v="489"/>
          <ac:inkMkLst>
            <pc:docMk/>
            <pc:sldMk cId="1491606807" sldId="318"/>
            <ac:inkMk id="63" creationId="{16097B70-2A43-66D6-FE94-8D7F54784F18}"/>
          </ac:inkMkLst>
        </pc:inkChg>
        <pc:inkChg chg="add del mod">
          <ac:chgData name="Tim Cook" userId="d1c7cfb340f2c7ab" providerId="LiveId" clId="{7E190D15-292E-4C3B-94AD-2D3700117C6B}" dt="2022-11-11T00:46:34.189" v="484"/>
          <ac:inkMkLst>
            <pc:docMk/>
            <pc:sldMk cId="1491606807" sldId="318"/>
            <ac:inkMk id="64" creationId="{D0407F1D-BA6C-6700-B917-E11F0B9E1466}"/>
          </ac:inkMkLst>
        </pc:inkChg>
        <pc:inkChg chg="add del mod">
          <ac:chgData name="Tim Cook" userId="d1c7cfb340f2c7ab" providerId="LiveId" clId="{7E190D15-292E-4C3B-94AD-2D3700117C6B}" dt="2022-11-11T00:46:34.189" v="483"/>
          <ac:inkMkLst>
            <pc:docMk/>
            <pc:sldMk cId="1491606807" sldId="318"/>
            <ac:inkMk id="65" creationId="{8715371F-DC63-A91A-38A9-A38E1C09C608}"/>
          </ac:inkMkLst>
        </pc:inkChg>
        <pc:inkChg chg="add del mod">
          <ac:chgData name="Tim Cook" userId="d1c7cfb340f2c7ab" providerId="LiveId" clId="{7E190D15-292E-4C3B-94AD-2D3700117C6B}" dt="2022-11-11T00:46:34.189" v="482"/>
          <ac:inkMkLst>
            <pc:docMk/>
            <pc:sldMk cId="1491606807" sldId="318"/>
            <ac:inkMk id="67" creationId="{FAFB5290-43A0-2FA4-104C-62875E42D164}"/>
          </ac:inkMkLst>
        </pc:inkChg>
        <pc:inkChg chg="add del mod">
          <ac:chgData name="Tim Cook" userId="d1c7cfb340f2c7ab" providerId="LiveId" clId="{7E190D15-292E-4C3B-94AD-2D3700117C6B}" dt="2022-11-11T00:46:34.189" v="485"/>
          <ac:inkMkLst>
            <pc:docMk/>
            <pc:sldMk cId="1491606807" sldId="318"/>
            <ac:inkMk id="68" creationId="{EB35B5AB-666B-D610-3866-45D8B1DFD657}"/>
          </ac:inkMkLst>
        </pc:inkChg>
        <pc:inkChg chg="add del mod">
          <ac:chgData name="Tim Cook" userId="d1c7cfb340f2c7ab" providerId="LiveId" clId="{7E190D15-292E-4C3B-94AD-2D3700117C6B}" dt="2022-11-11T00:46:34.189" v="481"/>
          <ac:inkMkLst>
            <pc:docMk/>
            <pc:sldMk cId="1491606807" sldId="318"/>
            <ac:inkMk id="69" creationId="{91FEA84B-413C-6396-A5C7-112E17D3FB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1" creationId="{B39477F6-436C-D3D0-0B77-FB2D88E8E73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2" creationId="{315A0F3E-CE02-0C49-08E2-BF53883516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3" creationId="{12171186-4B7D-9FB4-EA50-A13D564DE1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4" creationId="{C1BF7F9D-C136-C5B1-6A7E-72BD6798091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5" creationId="{B0DEB13F-7977-B577-729D-369B160ACF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6" creationId="{FE50EE5B-202C-B0E1-B429-5A40B1F5BAC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8" creationId="{10536A84-588A-01C8-7BB3-BA9CE370A78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9" creationId="{7761B02B-D5A4-808B-088F-8F36447816F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0" creationId="{5AC892CE-FE69-2767-3D17-A96A6ACD3BB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1" creationId="{CC1B19CF-08B9-4B47-AB62-D1A2DF8B20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3" creationId="{3DA48F7B-E25B-E0D2-DFF3-E524CFA4C17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4" creationId="{DF6497FD-A868-0393-A10F-53A0C81E5A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5" creationId="{5F02B11A-BF22-7539-16DF-ADC342F8B5FB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6" creationId="{58196570-3D18-048C-83F7-73AA15D260D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8" creationId="{66488BBF-EE89-CC06-0B7E-C0BBA391CAE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9" creationId="{D664694D-6098-4F71-E145-35A3A09A7E5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0" creationId="{AE5D78CE-938F-2A7B-502B-AF3FCAB2786E}"/>
          </ac:inkMkLst>
        </pc:inkChg>
        <pc:inkChg chg="add del mod">
          <ac:chgData name="Tim Cook" userId="d1c7cfb340f2c7ab" providerId="LiveId" clId="{7E190D15-292E-4C3B-94AD-2D3700117C6B}" dt="2022-11-11T00:46:58.361" v="520"/>
          <ac:inkMkLst>
            <pc:docMk/>
            <pc:sldMk cId="1491606807" sldId="318"/>
            <ac:inkMk id="91" creationId="{0E9D83EB-1DD1-B849-93FE-18236A575DA9}"/>
          </ac:inkMkLst>
        </pc:inkChg>
        <pc:inkChg chg="add del mod">
          <ac:chgData name="Tim Cook" userId="d1c7cfb340f2c7ab" providerId="LiveId" clId="{7E190D15-292E-4C3B-94AD-2D3700117C6B}" dt="2022-11-11T00:46:58.361" v="519"/>
          <ac:inkMkLst>
            <pc:docMk/>
            <pc:sldMk cId="1491606807" sldId="318"/>
            <ac:inkMk id="92" creationId="{35787B78-368D-363E-BD81-53038EC8A303}"/>
          </ac:inkMkLst>
        </pc:inkChg>
        <pc:inkChg chg="add del mod">
          <ac:chgData name="Tim Cook" userId="d1c7cfb340f2c7ab" providerId="LiveId" clId="{7E190D15-292E-4C3B-94AD-2D3700117C6B}" dt="2022-11-11T00:46:58.361" v="518"/>
          <ac:inkMkLst>
            <pc:docMk/>
            <pc:sldMk cId="1491606807" sldId="318"/>
            <ac:inkMk id="93" creationId="{2FC7D43D-F934-7342-0FF4-6619242DC82F}"/>
          </ac:inkMkLst>
        </pc:inkChg>
        <pc:inkChg chg="add del mod">
          <ac:chgData name="Tim Cook" userId="d1c7cfb340f2c7ab" providerId="LiveId" clId="{7E190D15-292E-4C3B-94AD-2D3700117C6B}" dt="2022-11-11T00:46:58.361" v="522"/>
          <ac:inkMkLst>
            <pc:docMk/>
            <pc:sldMk cId="1491606807" sldId="318"/>
            <ac:inkMk id="94" creationId="{B4385506-591B-AACA-8876-634D156AB021}"/>
          </ac:inkMkLst>
        </pc:inkChg>
        <pc:inkChg chg="add del mod">
          <ac:chgData name="Tim Cook" userId="d1c7cfb340f2c7ab" providerId="LiveId" clId="{7E190D15-292E-4C3B-94AD-2D3700117C6B}" dt="2022-11-11T00:46:58.361" v="521"/>
          <ac:inkMkLst>
            <pc:docMk/>
            <pc:sldMk cId="1491606807" sldId="318"/>
            <ac:inkMk id="95" creationId="{603A86CC-CC33-34C0-68D6-C7C31099F8A2}"/>
          </ac:inkMkLst>
        </pc:inkChg>
        <pc:inkChg chg="add del">
          <ac:chgData name="Tim Cook" userId="d1c7cfb340f2c7ab" providerId="LiveId" clId="{7E190D15-292E-4C3B-94AD-2D3700117C6B}" dt="2022-11-11T00:46:58.353" v="517"/>
          <ac:inkMkLst>
            <pc:docMk/>
            <pc:sldMk cId="1491606807" sldId="318"/>
            <ac:inkMk id="97" creationId="{2E71077B-CF1D-82A4-ECAA-5452984E865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8" creationId="{A3620341-22A8-7E87-B169-D23DA196E30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9" creationId="{703727D3-2BBD-C6C5-34AB-32099AAE64F9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0" creationId="{8FA1DD43-0245-21EE-550E-81E8EBBCFB7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1" creationId="{B6C3701C-1F03-5F6A-AE69-56B8FEC26DB8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2" creationId="{DB29A492-E8D7-7C01-6D36-B219477305B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3" creationId="{EDBC8719-604E-2103-4BE4-05FEE6C25DB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4" creationId="{20B435F9-073A-24A7-127C-8183D1F8028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7" creationId="{85402790-F23F-9069-0003-7F89B3D66EB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8" creationId="{8D77FB6D-4B3C-E895-C332-DF01E60AE50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9" creationId="{714E0B7B-E5FB-A090-5B91-B42340F9AB6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0" creationId="{31E12FA0-EB8D-32FE-F2B1-6DFB58A2CB7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1" creationId="{FCCB4DC5-8CBF-308A-DFEE-9CB206977FF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2" creationId="{09744337-F728-C938-EB26-4BE371F58381}"/>
          </ac:inkMkLst>
        </pc:inkChg>
        <pc:inkChg chg="add del">
          <ac:chgData name="Tim Cook" userId="d1c7cfb340f2c7ab" providerId="LiveId" clId="{7E190D15-292E-4C3B-94AD-2D3700117C6B}" dt="2022-11-11T00:47:24.057" v="543"/>
          <ac:inkMkLst>
            <pc:docMk/>
            <pc:sldMk cId="1491606807" sldId="318"/>
            <ac:inkMk id="114" creationId="{A0BAF5B4-217A-1704-1BC3-A874D97E979B}"/>
          </ac:inkMkLst>
        </pc:inkChg>
      </pc:sldChg>
      <pc:sldChg chg="addSp delSp modSp mod">
        <pc:chgData name="Tim Cook" userId="d1c7cfb340f2c7ab" providerId="LiveId" clId="{7E190D15-292E-4C3B-94AD-2D3700117C6B}" dt="2022-11-11T00:52:16.996" v="884"/>
        <pc:sldMkLst>
          <pc:docMk/>
          <pc:sldMk cId="1765297050" sldId="319"/>
        </pc:sldMkLst>
        <pc:grpChg chg="del mod">
          <ac:chgData name="Tim Cook" userId="d1c7cfb340f2c7ab" providerId="LiveId" clId="{7E190D15-292E-4C3B-94AD-2D3700117C6B}" dt="2022-11-11T00:47:36.392" v="548"/>
          <ac:grpSpMkLst>
            <pc:docMk/>
            <pc:sldMk cId="1765297050" sldId="319"/>
            <ac:grpSpMk id="5" creationId="{451BB7C9-4765-3B46-F452-B415204AD8B8}"/>
          </ac:grpSpMkLst>
        </pc:grpChg>
        <pc:grpChg chg="del mod">
          <ac:chgData name="Tim Cook" userId="d1c7cfb340f2c7ab" providerId="LiveId" clId="{7E190D15-292E-4C3B-94AD-2D3700117C6B}" dt="2022-11-11T00:47:39.442" v="553"/>
          <ac:grpSpMkLst>
            <pc:docMk/>
            <pc:sldMk cId="1765297050" sldId="319"/>
            <ac:grpSpMk id="7" creationId="{31DD44F5-07F2-9A00-506D-510D2376891F}"/>
          </ac:grpSpMkLst>
        </pc:grpChg>
        <pc:grpChg chg="del mod">
          <ac:chgData name="Tim Cook" userId="d1c7cfb340f2c7ab" providerId="LiveId" clId="{7E190D15-292E-4C3B-94AD-2D3700117C6B}" dt="2022-11-11T00:47:44.610" v="556"/>
          <ac:grpSpMkLst>
            <pc:docMk/>
            <pc:sldMk cId="1765297050" sldId="319"/>
            <ac:grpSpMk id="12" creationId="{FA59CC3E-E3D9-DD93-921F-4EB6A78701F8}"/>
          </ac:grpSpMkLst>
        </pc:grpChg>
        <pc:grpChg chg="del mod">
          <ac:chgData name="Tim Cook" userId="d1c7cfb340f2c7ab" providerId="LiveId" clId="{7E190D15-292E-4C3B-94AD-2D3700117C6B}" dt="2022-11-11T00:51:40.819" v="830"/>
          <ac:grpSpMkLst>
            <pc:docMk/>
            <pc:sldMk cId="1765297050" sldId="319"/>
            <ac:grpSpMk id="14" creationId="{910F8372-8620-2A1D-D87A-2C0697FCFADF}"/>
          </ac:grpSpMkLst>
        </pc:grpChg>
        <pc:grpChg chg="del mod">
          <ac:chgData name="Tim Cook" userId="d1c7cfb340f2c7ab" providerId="LiveId" clId="{7E190D15-292E-4C3B-94AD-2D3700117C6B}" dt="2022-11-11T00:47:54.323" v="560"/>
          <ac:grpSpMkLst>
            <pc:docMk/>
            <pc:sldMk cId="1765297050" sldId="319"/>
            <ac:grpSpMk id="17" creationId="{13B1CA93-DFB5-E3B3-FF10-1BE9AADC7AB8}"/>
          </ac:grpSpMkLst>
        </pc:grpChg>
        <pc:grpChg chg="del mod">
          <ac:chgData name="Tim Cook" userId="d1c7cfb340f2c7ab" providerId="LiveId" clId="{7E190D15-292E-4C3B-94AD-2D3700117C6B}" dt="2022-11-11T00:48:44.934" v="566"/>
          <ac:grpSpMkLst>
            <pc:docMk/>
            <pc:sldMk cId="1765297050" sldId="319"/>
            <ac:grpSpMk id="20" creationId="{8985E1FF-B52A-E283-E884-7567673A7AF3}"/>
          </ac:grpSpMkLst>
        </pc:grpChg>
        <pc:grpChg chg="del mod">
          <ac:chgData name="Tim Cook" userId="d1c7cfb340f2c7ab" providerId="LiveId" clId="{7E190D15-292E-4C3B-94AD-2D3700117C6B}" dt="2022-11-11T00:48:48.342" v="572"/>
          <ac:grpSpMkLst>
            <pc:docMk/>
            <pc:sldMk cId="1765297050" sldId="319"/>
            <ac:grpSpMk id="24" creationId="{CE0D7539-AC00-91E4-A90B-B67520EF4947}"/>
          </ac:grpSpMkLst>
        </pc:grpChg>
        <pc:grpChg chg="del mod">
          <ac:chgData name="Tim Cook" userId="d1c7cfb340f2c7ab" providerId="LiveId" clId="{7E190D15-292E-4C3B-94AD-2D3700117C6B}" dt="2022-11-11T00:48:51.735" v="578"/>
          <ac:grpSpMkLst>
            <pc:docMk/>
            <pc:sldMk cId="1765297050" sldId="319"/>
            <ac:grpSpMk id="27" creationId="{844063C2-9B09-AF35-92BF-FCDE066C4C87}"/>
          </ac:grpSpMkLst>
        </pc:grpChg>
        <pc:grpChg chg="del 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29" creationId="{2C1923C0-7BD2-75CE-EE96-2723BC0D0423}"/>
          </ac:grpSpMkLst>
        </pc:grpChg>
        <pc:grpChg chg="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31" creationId="{CB43A0EB-19F2-7F75-BCB4-D87653D70DE9}"/>
          </ac:grpSpMkLst>
        </pc:grpChg>
        <pc:grpChg chg="del mod">
          <ac:chgData name="Tim Cook" userId="d1c7cfb340f2c7ab" providerId="LiveId" clId="{7E190D15-292E-4C3B-94AD-2D3700117C6B}" dt="2022-11-11T00:49:09.447" v="602"/>
          <ac:grpSpMkLst>
            <pc:docMk/>
            <pc:sldMk cId="1765297050" sldId="319"/>
            <ac:grpSpMk id="37" creationId="{D28D3B75-3468-A128-52DC-2F9728D98C9E}"/>
          </ac:grpSpMkLst>
        </pc:grpChg>
        <pc:grpChg chg="mod">
          <ac:chgData name="Tim Cook" userId="d1c7cfb340f2c7ab" providerId="LiveId" clId="{7E190D15-292E-4C3B-94AD-2D3700117C6B}" dt="2022-11-11T00:49:27.895" v="638"/>
          <ac:grpSpMkLst>
            <pc:docMk/>
            <pc:sldMk cId="1765297050" sldId="319"/>
            <ac:grpSpMk id="51" creationId="{97E561A7-E5FD-894B-DBED-5E83C2669F02}"/>
          </ac:grpSpMkLst>
        </pc:grpChg>
        <pc:grpChg chg="mod">
          <ac:chgData name="Tim Cook" userId="d1c7cfb340f2c7ab" providerId="LiveId" clId="{7E190D15-292E-4C3B-94AD-2D3700117C6B}" dt="2022-11-11T00:49:12.827" v="610"/>
          <ac:grpSpMkLst>
            <pc:docMk/>
            <pc:sldMk cId="1765297050" sldId="319"/>
            <ac:grpSpMk id="59" creationId="{30A90ABE-1FF7-9AB9-3E4B-523224A24E60}"/>
          </ac:grpSpMkLst>
        </pc:grpChg>
        <pc:grpChg chg="del mod">
          <ac:chgData name="Tim Cook" userId="d1c7cfb340f2c7ab" providerId="LiveId" clId="{7E190D15-292E-4C3B-94AD-2D3700117C6B}" dt="2022-11-11T00:49:27.895" v="636"/>
          <ac:grpSpMkLst>
            <pc:docMk/>
            <pc:sldMk cId="1765297050" sldId="319"/>
            <ac:grpSpMk id="63" creationId="{87C91FDD-8EE3-2E8E-6AFF-0BD1F9D52E88}"/>
          </ac:grpSpMkLst>
        </pc:grpChg>
        <pc:grpChg chg="del mod">
          <ac:chgData name="Tim Cook" userId="d1c7cfb340f2c7ab" providerId="LiveId" clId="{7E190D15-292E-4C3B-94AD-2D3700117C6B}" dt="2022-11-11T00:49:26.297" v="630"/>
          <ac:grpSpMkLst>
            <pc:docMk/>
            <pc:sldMk cId="1765297050" sldId="319"/>
            <ac:grpSpMk id="66" creationId="{533A1A5A-E00F-3242-23F9-D05CA82C8ABE}"/>
          </ac:grpSpMkLst>
        </pc:grpChg>
        <pc:grpChg chg="mod">
          <ac:chgData name="Tim Cook" userId="d1c7cfb340f2c7ab" providerId="LiveId" clId="{7E190D15-292E-4C3B-94AD-2D3700117C6B}" dt="2022-11-11T00:49:34.651" v="645"/>
          <ac:grpSpMkLst>
            <pc:docMk/>
            <pc:sldMk cId="1765297050" sldId="319"/>
            <ac:grpSpMk id="74" creationId="{CFD9A18F-FEE9-3202-E9B7-CE4FDD3691DA}"/>
          </ac:grpSpMkLst>
        </pc:grpChg>
        <pc:grpChg chg="del 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2" creationId="{DAD07622-684C-832B-8BDB-18CC1DEBE6E2}"/>
          </ac:grpSpMkLst>
        </pc:grpChg>
        <pc:grpChg chg="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6" creationId="{3A5EACB3-8989-4460-1F81-F4995186BF36}"/>
          </ac:grpSpMkLst>
        </pc:grpChg>
        <pc:grpChg chg="del mod">
          <ac:chgData name="Tim Cook" userId="d1c7cfb340f2c7ab" providerId="LiveId" clId="{7E190D15-292E-4C3B-94AD-2D3700117C6B}" dt="2022-11-11T00:49:49.567" v="668"/>
          <ac:grpSpMkLst>
            <pc:docMk/>
            <pc:sldMk cId="1765297050" sldId="319"/>
            <ac:grpSpMk id="91" creationId="{91630CE7-AA71-C3F8-DF9C-2199FC07048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6" creationId="{C78A0719-4F10-9CA8-C3CC-81DAA1DD7ABF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7" creationId="{901BB3FA-35A6-AE25-CB32-0296D236AEC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8" creationId="{F2D03CC3-9B89-8F39-3CBC-FE638005470D}"/>
          </ac:grpSpMkLst>
        </pc:grpChg>
        <pc:grpChg chg="del mod">
          <ac:chgData name="Tim Cook" userId="d1c7cfb340f2c7ab" providerId="LiveId" clId="{7E190D15-292E-4C3B-94AD-2D3700117C6B}" dt="2022-11-11T00:50:05.672" v="704"/>
          <ac:grpSpMkLst>
            <pc:docMk/>
            <pc:sldMk cId="1765297050" sldId="319"/>
            <ac:grpSpMk id="119" creationId="{8AC25080-384F-EE58-67AE-52CEFBAF78E7}"/>
          </ac:grpSpMkLst>
        </pc:grpChg>
        <pc:grpChg chg="del mod">
          <ac:chgData name="Tim Cook" userId="d1c7cfb340f2c7ab" providerId="LiveId" clId="{7E190D15-292E-4C3B-94AD-2D3700117C6B}" dt="2022-11-11T00:50:05.672" v="700"/>
          <ac:grpSpMkLst>
            <pc:docMk/>
            <pc:sldMk cId="1765297050" sldId="319"/>
            <ac:grpSpMk id="120" creationId="{A56A1108-988A-132C-B0E3-DF362C3A76C2}"/>
          </ac:grpSpMkLst>
        </pc:grpChg>
        <pc:grpChg chg="del mod">
          <ac:chgData name="Tim Cook" userId="d1c7cfb340f2c7ab" providerId="LiveId" clId="{7E190D15-292E-4C3B-94AD-2D3700117C6B}" dt="2022-11-11T00:50:17.395" v="720"/>
          <ac:grpSpMkLst>
            <pc:docMk/>
            <pc:sldMk cId="1765297050" sldId="319"/>
            <ac:grpSpMk id="131" creationId="{81F877EF-AF6D-098D-1542-847525B7FDE5}"/>
          </ac:grpSpMkLst>
        </pc:grpChg>
        <pc:grpChg chg="del mod">
          <ac:chgData name="Tim Cook" userId="d1c7cfb340f2c7ab" providerId="LiveId" clId="{7E190D15-292E-4C3B-94AD-2D3700117C6B}" dt="2022-11-11T00:50:19.274" v="725"/>
          <ac:grpSpMkLst>
            <pc:docMk/>
            <pc:sldMk cId="1765297050" sldId="319"/>
            <ac:grpSpMk id="132" creationId="{8AA979A2-F358-04FA-E529-A79609E3DEC6}"/>
          </ac:grpSpMkLst>
        </pc:grpChg>
        <pc:grpChg chg="del 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45" creationId="{2EBEE2C3-62AC-22D5-BE5C-D80A0FB175F2}"/>
          </ac:grpSpMkLst>
        </pc:grpChg>
        <pc:grpChg chg="mod">
          <ac:chgData name="Tim Cook" userId="d1c7cfb340f2c7ab" providerId="LiveId" clId="{7E190D15-292E-4C3B-94AD-2D3700117C6B}" dt="2022-11-11T00:50:26.664" v="738"/>
          <ac:grpSpMkLst>
            <pc:docMk/>
            <pc:sldMk cId="1765297050" sldId="319"/>
            <ac:grpSpMk id="146" creationId="{A0D46673-12B0-E26B-442A-D0BDBAA05EF8}"/>
          </ac:grpSpMkLst>
        </pc:grpChg>
        <pc:grpChg chg="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52" creationId="{7CA0A243-FFC4-AD18-518E-53FB7184CA51}"/>
          </ac:grpSpMkLst>
        </pc:grpChg>
        <pc:grpChg chg="del mod">
          <ac:chgData name="Tim Cook" userId="d1c7cfb340f2c7ab" providerId="LiveId" clId="{7E190D15-292E-4C3B-94AD-2D3700117C6B}" dt="2022-11-11T00:50:35.598" v="757"/>
          <ac:grpSpMkLst>
            <pc:docMk/>
            <pc:sldMk cId="1765297050" sldId="319"/>
            <ac:grpSpMk id="159" creationId="{FC7D08FD-ECDA-70B1-6763-9634A52EBB53}"/>
          </ac:grpSpMkLst>
        </pc:grpChg>
        <pc:grpChg chg="mod">
          <ac:chgData name="Tim Cook" userId="d1c7cfb340f2c7ab" providerId="LiveId" clId="{7E190D15-292E-4C3B-94AD-2D3700117C6B}" dt="2022-11-11T00:50:46.589" v="781"/>
          <ac:grpSpMkLst>
            <pc:docMk/>
            <pc:sldMk cId="1765297050" sldId="319"/>
            <ac:grpSpMk id="173" creationId="{4E9E0A2A-4FE7-1A6F-FA06-8A6B2FDDE00E}"/>
          </ac:grpSpMkLst>
        </pc:grpChg>
        <pc:grpChg chg="mod">
          <ac:chgData name="Tim Cook" userId="d1c7cfb340f2c7ab" providerId="LiveId" clId="{7E190D15-292E-4C3B-94AD-2D3700117C6B}" dt="2022-11-11T00:50:51.823" v="788"/>
          <ac:grpSpMkLst>
            <pc:docMk/>
            <pc:sldMk cId="1765297050" sldId="319"/>
            <ac:grpSpMk id="180" creationId="{2873CA60-B322-224F-1E27-D43FCE2E7213}"/>
          </ac:grpSpMkLst>
        </pc:grpChg>
        <pc:grpChg chg="del mod">
          <ac:chgData name="Tim Cook" userId="d1c7cfb340f2c7ab" providerId="LiveId" clId="{7E190D15-292E-4C3B-94AD-2D3700117C6B}" dt="2022-11-11T00:51:14.519" v="802"/>
          <ac:grpSpMkLst>
            <pc:docMk/>
            <pc:sldMk cId="1765297050" sldId="319"/>
            <ac:grpSpMk id="191" creationId="{F441F8F8-E166-3C0F-8982-62FCA6DF3014}"/>
          </ac:grpSpMkLst>
        </pc:grpChg>
        <pc:grpChg chg="del mod">
          <ac:chgData name="Tim Cook" userId="d1c7cfb340f2c7ab" providerId="LiveId" clId="{7E190D15-292E-4C3B-94AD-2D3700117C6B}" dt="2022-11-11T00:51:55.380" v="838"/>
          <ac:grpSpMkLst>
            <pc:docMk/>
            <pc:sldMk cId="1765297050" sldId="319"/>
            <ac:grpSpMk id="192" creationId="{6C62A44E-8DE8-4C2B-A3BF-40F454358063}"/>
          </ac:grpSpMkLst>
        </pc:grpChg>
        <pc:grpChg chg="del mod">
          <ac:chgData name="Tim Cook" userId="d1c7cfb340f2c7ab" providerId="LiveId" clId="{7E190D15-292E-4C3B-94AD-2D3700117C6B}" dt="2022-11-11T00:52:06.597" v="859"/>
          <ac:grpSpMkLst>
            <pc:docMk/>
            <pc:sldMk cId="1765297050" sldId="319"/>
            <ac:grpSpMk id="195" creationId="{70B43322-72D9-D97B-A378-F9AEC8AE2393}"/>
          </ac:grpSpMkLst>
        </pc:grpChg>
        <pc:grpChg chg="del mod">
          <ac:chgData name="Tim Cook" userId="d1c7cfb340f2c7ab" providerId="LiveId" clId="{7E190D15-292E-4C3B-94AD-2D3700117C6B}" dt="2022-11-11T00:52:06.605" v="860"/>
          <ac:grpSpMkLst>
            <pc:docMk/>
            <pc:sldMk cId="1765297050" sldId="319"/>
            <ac:grpSpMk id="203" creationId="{794AF1E5-7A2B-C4A5-1AC5-6E11D5EA961F}"/>
          </ac:grpSpMkLst>
        </pc:grpChg>
        <pc:grpChg chg="del mod">
          <ac:chgData name="Tim Cook" userId="d1c7cfb340f2c7ab" providerId="LiveId" clId="{7E190D15-292E-4C3B-94AD-2D3700117C6B}" dt="2022-11-11T00:51:25.095" v="824"/>
          <ac:grpSpMkLst>
            <pc:docMk/>
            <pc:sldMk cId="1765297050" sldId="319"/>
            <ac:grpSpMk id="209" creationId="{B8D028F9-D73E-DB12-7DE5-641FEEB39A8C}"/>
          </ac:grpSpMkLst>
        </pc:grpChg>
        <pc:grpChg chg="del mod">
          <ac:chgData name="Tim Cook" userId="d1c7cfb340f2c7ab" providerId="LiveId" clId="{7E190D15-292E-4C3B-94AD-2D3700117C6B}" dt="2022-11-11T00:52:06.605" v="861"/>
          <ac:grpSpMkLst>
            <pc:docMk/>
            <pc:sldMk cId="1765297050" sldId="319"/>
            <ac:grpSpMk id="211" creationId="{0BD1E5DD-2336-A877-8C2F-E32A5E440C68}"/>
          </ac:grpSpMkLst>
        </pc:grpChg>
        <pc:grpChg chg="mod">
          <ac:chgData name="Tim Cook" userId="d1c7cfb340f2c7ab" providerId="LiveId" clId="{7E190D15-292E-4C3B-94AD-2D3700117C6B}" dt="2022-11-11T00:52:03.695" v="846"/>
          <ac:grpSpMkLst>
            <pc:docMk/>
            <pc:sldMk cId="1765297050" sldId="319"/>
            <ac:grpSpMk id="219" creationId="{BD2B89CD-3F94-41B6-5BDA-7E7E1EC39C49}"/>
          </ac:grpSpMkLst>
        </pc:grpChg>
        <pc:grpChg chg="del 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37" creationId="{D26C1E07-377E-B248-B0D8-E7B56A451136}"/>
          </ac:grpSpMkLst>
        </pc:grpChg>
        <pc:grpChg chg="mod">
          <ac:chgData name="Tim Cook" userId="d1c7cfb340f2c7ab" providerId="LiveId" clId="{7E190D15-292E-4C3B-94AD-2D3700117C6B}" dt="2022-11-11T00:52:15.907" v="882"/>
          <ac:grpSpMkLst>
            <pc:docMk/>
            <pc:sldMk cId="1765297050" sldId="319"/>
            <ac:grpSpMk id="238" creationId="{C0DAE02E-5282-F7B9-F118-35E4E2EBF108}"/>
          </ac:grpSpMkLst>
        </pc:grpChg>
        <pc:grpChg chg="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40" creationId="{C343B8A1-A99E-A8F4-A640-E463FB1AC7C7}"/>
          </ac:grpSpMkLst>
        </pc:grpChg>
        <pc:inkChg chg="add del mod">
          <ac:chgData name="Tim Cook" userId="d1c7cfb340f2c7ab" providerId="LiveId" clId="{7E190D15-292E-4C3B-94AD-2D3700117C6B}" dt="2022-11-11T00:51:40.819" v="828"/>
          <ac:inkMkLst>
            <pc:docMk/>
            <pc:sldMk cId="1765297050" sldId="319"/>
            <ac:inkMk id="3" creationId="{E066CF6D-4D83-5189-6D8C-DEB383603990}"/>
          </ac:inkMkLst>
        </pc:inkChg>
        <pc:inkChg chg="add del mod">
          <ac:chgData name="Tim Cook" userId="d1c7cfb340f2c7ab" providerId="LiveId" clId="{7E190D15-292E-4C3B-94AD-2D3700117C6B}" dt="2022-11-11T00:51:40.819" v="829"/>
          <ac:inkMkLst>
            <pc:docMk/>
            <pc:sldMk cId="1765297050" sldId="319"/>
            <ac:inkMk id="4" creationId="{63950D8C-2E70-6D16-DCA3-ABC0B3DD8A47}"/>
          </ac:inkMkLst>
        </pc:inkChg>
        <pc:inkChg chg="add del mod">
          <ac:chgData name="Tim Cook" userId="d1c7cfb340f2c7ab" providerId="LiveId" clId="{7E190D15-292E-4C3B-94AD-2D3700117C6B}" dt="2022-11-11T00:47:41.967" v="554"/>
          <ac:inkMkLst>
            <pc:docMk/>
            <pc:sldMk cId="1765297050" sldId="319"/>
            <ac:inkMk id="6" creationId="{B612F3F7-C54B-B1C8-52F4-5C40AA8FF967}"/>
          </ac:inkMkLst>
        </pc:inkChg>
        <pc:inkChg chg="add del mod">
          <ac:chgData name="Tim Cook" userId="d1c7cfb340f2c7ab" providerId="LiveId" clId="{7E190D15-292E-4C3B-94AD-2D3700117C6B}" dt="2022-11-11T00:51:40.819" v="826"/>
          <ac:inkMkLst>
            <pc:docMk/>
            <pc:sldMk cId="1765297050" sldId="319"/>
            <ac:inkMk id="8" creationId="{BCB7C728-8CB1-112F-0A92-668FA7EC263F}"/>
          </ac:inkMkLst>
        </pc:inkChg>
        <pc:inkChg chg="add del mod">
          <ac:chgData name="Tim Cook" userId="d1c7cfb340f2c7ab" providerId="LiveId" clId="{7E190D15-292E-4C3B-94AD-2D3700117C6B}" dt="2022-11-11T00:51:40.819" v="831"/>
          <ac:inkMkLst>
            <pc:docMk/>
            <pc:sldMk cId="1765297050" sldId="319"/>
            <ac:inkMk id="9" creationId="{B6C228EF-D902-E981-55B0-DE6F461F328D}"/>
          </ac:inkMkLst>
        </pc:inkChg>
        <pc:inkChg chg="add del mod">
          <ac:chgData name="Tim Cook" userId="d1c7cfb340f2c7ab" providerId="LiveId" clId="{7E190D15-292E-4C3B-94AD-2D3700117C6B}" dt="2022-11-11T00:51:40.819" v="830"/>
          <ac:inkMkLst>
            <pc:docMk/>
            <pc:sldMk cId="1765297050" sldId="319"/>
            <ac:inkMk id="10" creationId="{AC0F835E-8FE9-7990-FC4B-D724ED1AD80A}"/>
          </ac:inkMkLst>
        </pc:inkChg>
        <pc:inkChg chg="add del mod">
          <ac:chgData name="Tim Cook" userId="d1c7cfb340f2c7ab" providerId="LiveId" clId="{7E190D15-292E-4C3B-94AD-2D3700117C6B}" dt="2022-11-11T00:51:40.819" v="825"/>
          <ac:inkMkLst>
            <pc:docMk/>
            <pc:sldMk cId="1765297050" sldId="319"/>
            <ac:inkMk id="11" creationId="{F9D239F2-7B70-10EE-6582-0272EF37B28F}"/>
          </ac:inkMkLst>
        </pc:inkChg>
        <pc:inkChg chg="add del mod">
          <ac:chgData name="Tim Cook" userId="d1c7cfb340f2c7ab" providerId="LiveId" clId="{7E190D15-292E-4C3B-94AD-2D3700117C6B}" dt="2022-11-11T00:51:40.819" v="827"/>
          <ac:inkMkLst>
            <pc:docMk/>
            <pc:sldMk cId="1765297050" sldId="319"/>
            <ac:inkMk id="13" creationId="{80088C9F-F7D5-67B0-344B-13870FC3A4A9}"/>
          </ac:inkMkLst>
        </pc:inkChg>
        <pc:inkChg chg="add del mod">
          <ac:chgData name="Tim Cook" userId="d1c7cfb340f2c7ab" providerId="LiveId" clId="{7E190D15-292E-4C3B-94AD-2D3700117C6B}" dt="2022-11-11T00:47:54.323" v="561"/>
          <ac:inkMkLst>
            <pc:docMk/>
            <pc:sldMk cId="1765297050" sldId="319"/>
            <ac:inkMk id="15" creationId="{E14D907C-C82E-C89F-517E-8D3326EA30AA}"/>
          </ac:inkMkLst>
        </pc:inkChg>
        <pc:inkChg chg="add del mod">
          <ac:chgData name="Tim Cook" userId="d1c7cfb340f2c7ab" providerId="LiveId" clId="{7E190D15-292E-4C3B-94AD-2D3700117C6B}" dt="2022-11-11T00:47:54.323" v="560"/>
          <ac:inkMkLst>
            <pc:docMk/>
            <pc:sldMk cId="1765297050" sldId="319"/>
            <ac:inkMk id="16" creationId="{96148288-E805-FE00-1FAD-12606F5930A6}"/>
          </ac:inkMkLst>
        </pc:inkChg>
        <pc:inkChg chg="add del mod">
          <ac:chgData name="Tim Cook" userId="d1c7cfb340f2c7ab" providerId="LiveId" clId="{7E190D15-292E-4C3B-94AD-2D3700117C6B}" dt="2022-11-11T00:48:44.942" v="567"/>
          <ac:inkMkLst>
            <pc:docMk/>
            <pc:sldMk cId="1765297050" sldId="319"/>
            <ac:inkMk id="18" creationId="{9F9CEA60-30CD-072F-A0AC-744EADD79FA6}"/>
          </ac:inkMkLst>
        </pc:inkChg>
        <pc:inkChg chg="add del mod">
          <ac:chgData name="Tim Cook" userId="d1c7cfb340f2c7ab" providerId="LiveId" clId="{7E190D15-292E-4C3B-94AD-2D3700117C6B}" dt="2022-11-11T00:48:44.934" v="566"/>
          <ac:inkMkLst>
            <pc:docMk/>
            <pc:sldMk cId="1765297050" sldId="319"/>
            <ac:inkMk id="19" creationId="{9307AF4C-1CE6-29C6-D184-02DA31D138E5}"/>
          </ac:inkMkLst>
        </pc:inkChg>
        <pc:inkChg chg="add del">
          <ac:chgData name="Tim Cook" userId="d1c7cfb340f2c7ab" providerId="LiveId" clId="{7E190D15-292E-4C3B-94AD-2D3700117C6B}" dt="2022-11-11T00:48:44.942" v="568"/>
          <ac:inkMkLst>
            <pc:docMk/>
            <pc:sldMk cId="1765297050" sldId="319"/>
            <ac:inkMk id="21" creationId="{11D2E872-CC58-1CB5-B839-5F69DB9D09B2}"/>
          </ac:inkMkLst>
        </pc:inkChg>
        <pc:inkChg chg="add del mod">
          <ac:chgData name="Tim Cook" userId="d1c7cfb340f2c7ab" providerId="LiveId" clId="{7E190D15-292E-4C3B-94AD-2D3700117C6B}" dt="2022-11-11T00:48:48.342" v="573"/>
          <ac:inkMkLst>
            <pc:docMk/>
            <pc:sldMk cId="1765297050" sldId="319"/>
            <ac:inkMk id="22" creationId="{370DA957-9629-9D1F-3051-30F690AE5598}"/>
          </ac:inkMkLst>
        </pc:inkChg>
        <pc:inkChg chg="add del mod">
          <ac:chgData name="Tim Cook" userId="d1c7cfb340f2c7ab" providerId="LiveId" clId="{7E190D15-292E-4C3B-94AD-2D3700117C6B}" dt="2022-11-11T00:48:48.342" v="572"/>
          <ac:inkMkLst>
            <pc:docMk/>
            <pc:sldMk cId="1765297050" sldId="319"/>
            <ac:inkMk id="23" creationId="{B8A7EF43-4159-5170-448B-E46D7CBEBF8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5" creationId="{E0BDF30D-0D56-47F0-680C-F0F3BF6BE09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6" creationId="{5C4D05B6-3990-19D4-D5A9-4CA3C42FC03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8" creationId="{9C8DBCFA-6B0A-D97E-774A-05F1E45A247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0" creationId="{6943E71F-14FC-86AA-DCBC-38D10C5FF3C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2" creationId="{89E57523-9B51-57F5-EEEB-D17E5235BC4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3" creationId="{24B7EA0E-8510-DA1D-0907-E554CABD30B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4" creationId="{47FF231F-DDF8-7CFC-0EEF-A3B77CB5FCC9}"/>
          </ac:inkMkLst>
        </pc:inkChg>
        <pc:inkChg chg="add del mod">
          <ac:chgData name="Tim Cook" userId="d1c7cfb340f2c7ab" providerId="LiveId" clId="{7E190D15-292E-4C3B-94AD-2D3700117C6B}" dt="2022-11-11T00:49:02.049" v="587"/>
          <ac:inkMkLst>
            <pc:docMk/>
            <pc:sldMk cId="1765297050" sldId="319"/>
            <ac:inkMk id="35" creationId="{5110F81E-8985-1C78-7545-21B6E100357A}"/>
          </ac:inkMkLst>
        </pc:inkChg>
        <pc:inkChg chg="add del mod">
          <ac:chgData name="Tim Cook" userId="d1c7cfb340f2c7ab" providerId="LiveId" clId="{7E190D15-292E-4C3B-94AD-2D3700117C6B}" dt="2022-11-11T00:49:02.049" v="588"/>
          <ac:inkMkLst>
            <pc:docMk/>
            <pc:sldMk cId="1765297050" sldId="319"/>
            <ac:inkMk id="36" creationId="{855B330D-B848-2F99-9F1F-56C30C478DEA}"/>
          </ac:inkMkLst>
        </pc:inkChg>
        <pc:inkChg chg="add del mod">
          <ac:chgData name="Tim Cook" userId="d1c7cfb340f2c7ab" providerId="LiveId" clId="{7E190D15-292E-4C3B-94AD-2D3700117C6B}" dt="2022-11-11T00:49:27.887" v="634"/>
          <ac:inkMkLst>
            <pc:docMk/>
            <pc:sldMk cId="1765297050" sldId="319"/>
            <ac:inkMk id="38" creationId="{61389535-ECA5-3108-DE5D-F7A8157C7176}"/>
          </ac:inkMkLst>
        </pc:inkChg>
        <pc:inkChg chg="add del mod">
          <ac:chgData name="Tim Cook" userId="d1c7cfb340f2c7ab" providerId="LiveId" clId="{7E190D15-292E-4C3B-94AD-2D3700117C6B}" dt="2022-11-11T00:49:27.895" v="638"/>
          <ac:inkMkLst>
            <pc:docMk/>
            <pc:sldMk cId="1765297050" sldId="319"/>
            <ac:inkMk id="39" creationId="{F21BCF24-5F5C-1F20-1208-7082B6E7BCA4}"/>
          </ac:inkMkLst>
        </pc:inkChg>
        <pc:inkChg chg="add del mod">
          <ac:chgData name="Tim Cook" userId="d1c7cfb340f2c7ab" providerId="LiveId" clId="{7E190D15-292E-4C3B-94AD-2D3700117C6B}" dt="2022-11-11T00:49:27.887" v="632"/>
          <ac:inkMkLst>
            <pc:docMk/>
            <pc:sldMk cId="1765297050" sldId="319"/>
            <ac:inkMk id="40" creationId="{FC969820-28D8-7CF1-5791-D10C73F67C73}"/>
          </ac:inkMkLst>
        </pc:inkChg>
        <pc:inkChg chg="add del mod">
          <ac:chgData name="Tim Cook" userId="d1c7cfb340f2c7ab" providerId="LiveId" clId="{7E190D15-292E-4C3B-94AD-2D3700117C6B}" dt="2022-11-11T00:49:27.887" v="633"/>
          <ac:inkMkLst>
            <pc:docMk/>
            <pc:sldMk cId="1765297050" sldId="319"/>
            <ac:inkMk id="41" creationId="{9B77227C-2353-355A-0566-A096F4197C0F}"/>
          </ac:inkMkLst>
        </pc:inkChg>
        <pc:inkChg chg="add del mod">
          <ac:chgData name="Tim Cook" userId="d1c7cfb340f2c7ab" providerId="LiveId" clId="{7E190D15-292E-4C3B-94AD-2D3700117C6B}" dt="2022-11-11T00:49:17.493" v="611"/>
          <ac:inkMkLst>
            <pc:docMk/>
            <pc:sldMk cId="1765297050" sldId="319"/>
            <ac:inkMk id="42" creationId="{C7DDCA6C-A401-C16B-01AB-2E73821EF4FA}"/>
          </ac:inkMkLst>
        </pc:inkChg>
        <pc:inkChg chg="add del mod">
          <ac:chgData name="Tim Cook" userId="d1c7cfb340f2c7ab" providerId="LiveId" clId="{7E190D15-292E-4C3B-94AD-2D3700117C6B}" dt="2022-11-11T00:49:17.493" v="617"/>
          <ac:inkMkLst>
            <pc:docMk/>
            <pc:sldMk cId="1765297050" sldId="319"/>
            <ac:inkMk id="43" creationId="{C9917DDE-6CF2-77B3-758B-EA9760BD2FB4}"/>
          </ac:inkMkLst>
        </pc:inkChg>
        <pc:inkChg chg="add del mod">
          <ac:chgData name="Tim Cook" userId="d1c7cfb340f2c7ab" providerId="LiveId" clId="{7E190D15-292E-4C3B-94AD-2D3700117C6B}" dt="2022-11-11T00:49:17.493" v="618"/>
          <ac:inkMkLst>
            <pc:docMk/>
            <pc:sldMk cId="1765297050" sldId="319"/>
            <ac:inkMk id="44" creationId="{BCB5B133-7CFE-DE62-586F-03B1E423AC1B}"/>
          </ac:inkMkLst>
        </pc:inkChg>
        <pc:inkChg chg="add del mod">
          <ac:chgData name="Tim Cook" userId="d1c7cfb340f2c7ab" providerId="LiveId" clId="{7E190D15-292E-4C3B-94AD-2D3700117C6B}" dt="2022-11-11T00:49:17.493" v="616"/>
          <ac:inkMkLst>
            <pc:docMk/>
            <pc:sldMk cId="1765297050" sldId="319"/>
            <ac:inkMk id="45" creationId="{90992B10-8069-1A98-7370-DDC0FB47D4E9}"/>
          </ac:inkMkLst>
        </pc:inkChg>
        <pc:inkChg chg="add del mod">
          <ac:chgData name="Tim Cook" userId="d1c7cfb340f2c7ab" providerId="LiveId" clId="{7E190D15-292E-4C3B-94AD-2D3700117C6B}" dt="2022-11-11T00:49:17.493" v="614"/>
          <ac:inkMkLst>
            <pc:docMk/>
            <pc:sldMk cId="1765297050" sldId="319"/>
            <ac:inkMk id="46" creationId="{8B3E6FF3-2AF6-A7CE-6608-5C1BD3DEF0F4}"/>
          </ac:inkMkLst>
        </pc:inkChg>
        <pc:inkChg chg="add del mod">
          <ac:chgData name="Tim Cook" userId="d1c7cfb340f2c7ab" providerId="LiveId" clId="{7E190D15-292E-4C3B-94AD-2D3700117C6B}" dt="2022-11-11T00:49:17.493" v="619"/>
          <ac:inkMkLst>
            <pc:docMk/>
            <pc:sldMk cId="1765297050" sldId="319"/>
            <ac:inkMk id="47" creationId="{65676EB4-575B-F4DA-7AD0-420CCA795D4C}"/>
          </ac:inkMkLst>
        </pc:inkChg>
        <pc:inkChg chg="add del mod">
          <ac:chgData name="Tim Cook" userId="d1c7cfb340f2c7ab" providerId="LiveId" clId="{7E190D15-292E-4C3B-94AD-2D3700117C6B}" dt="2022-11-11T00:49:19.104" v="620"/>
          <ac:inkMkLst>
            <pc:docMk/>
            <pc:sldMk cId="1765297050" sldId="319"/>
            <ac:inkMk id="48" creationId="{12FBB464-67AA-E27D-C9EC-4D736F07AC30}"/>
          </ac:inkMkLst>
        </pc:inkChg>
        <pc:inkChg chg="add del mod">
          <ac:chgData name="Tim Cook" userId="d1c7cfb340f2c7ab" providerId="LiveId" clId="{7E190D15-292E-4C3B-94AD-2D3700117C6B}" dt="2022-11-11T00:49:17.493" v="613"/>
          <ac:inkMkLst>
            <pc:docMk/>
            <pc:sldMk cId="1765297050" sldId="319"/>
            <ac:inkMk id="49" creationId="{4C87E23A-6CA9-3767-A905-47E8A7D58F96}"/>
          </ac:inkMkLst>
        </pc:inkChg>
        <pc:inkChg chg="add del mod">
          <ac:chgData name="Tim Cook" userId="d1c7cfb340f2c7ab" providerId="LiveId" clId="{7E190D15-292E-4C3B-94AD-2D3700117C6B}" dt="2022-11-11T00:49:17.493" v="612"/>
          <ac:inkMkLst>
            <pc:docMk/>
            <pc:sldMk cId="1765297050" sldId="319"/>
            <ac:inkMk id="50" creationId="{8FB382AF-B9DD-2E2C-D435-FD1AD97F81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2" creationId="{C43C6F66-1E8E-2F9D-A0C3-E41D3D7557A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3" creationId="{6C08250A-EF25-7916-191E-AFB5F91DC8B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4" creationId="{CB70473C-68BE-F0E1-3764-587537DB3BB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5" creationId="{A676BD17-BCE3-07ED-CC78-1168504F5D5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6" creationId="{FD04FA39-2D5B-4AA2-839F-A1BD710996E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7" creationId="{1E36039B-F294-A9C4-AACF-BA7D41B1E62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8" creationId="{0959A336-C309-220B-83D2-5BDB0948AE6C}"/>
          </ac:inkMkLst>
        </pc:inkChg>
        <pc:inkChg chg="add del mod">
          <ac:chgData name="Tim Cook" userId="d1c7cfb340f2c7ab" providerId="LiveId" clId="{7E190D15-292E-4C3B-94AD-2D3700117C6B}" dt="2022-11-11T00:49:27.895" v="636"/>
          <ac:inkMkLst>
            <pc:docMk/>
            <pc:sldMk cId="1765297050" sldId="319"/>
            <ac:inkMk id="60" creationId="{321C16DF-A6F4-B8AF-7FB4-BF3893E7F2EA}"/>
          </ac:inkMkLst>
        </pc:inkChg>
        <pc:inkChg chg="add del mod">
          <ac:chgData name="Tim Cook" userId="d1c7cfb340f2c7ab" providerId="LiveId" clId="{7E190D15-292E-4C3B-94AD-2D3700117C6B}" dt="2022-11-11T00:49:27.895" v="637"/>
          <ac:inkMkLst>
            <pc:docMk/>
            <pc:sldMk cId="1765297050" sldId="319"/>
            <ac:inkMk id="61" creationId="{B022EF36-4A1F-F0BF-8FC5-A3860A2CC949}"/>
          </ac:inkMkLst>
        </pc:inkChg>
        <pc:inkChg chg="add del mod">
          <ac:chgData name="Tim Cook" userId="d1c7cfb340f2c7ab" providerId="LiveId" clId="{7E190D15-292E-4C3B-94AD-2D3700117C6B}" dt="2022-11-11T00:49:27.895" v="635"/>
          <ac:inkMkLst>
            <pc:docMk/>
            <pc:sldMk cId="1765297050" sldId="319"/>
            <ac:inkMk id="62" creationId="{54E1089A-4FDD-1CCC-49A4-ED842BAA6DAD}"/>
          </ac:inkMkLst>
        </pc:inkChg>
        <pc:inkChg chg="add del mod">
          <ac:chgData name="Tim Cook" userId="d1c7cfb340f2c7ab" providerId="LiveId" clId="{7E190D15-292E-4C3B-94AD-2D3700117C6B}" dt="2022-11-11T00:49:26.297" v="631"/>
          <ac:inkMkLst>
            <pc:docMk/>
            <pc:sldMk cId="1765297050" sldId="319"/>
            <ac:inkMk id="64" creationId="{1AFA3BDD-1F54-2058-3101-4152EB132FDB}"/>
          </ac:inkMkLst>
        </pc:inkChg>
        <pc:inkChg chg="add del mod">
          <ac:chgData name="Tim Cook" userId="d1c7cfb340f2c7ab" providerId="LiveId" clId="{7E190D15-292E-4C3B-94AD-2D3700117C6B}" dt="2022-11-11T00:49:26.297" v="630"/>
          <ac:inkMkLst>
            <pc:docMk/>
            <pc:sldMk cId="1765297050" sldId="319"/>
            <ac:inkMk id="65" creationId="{B9314911-1A56-3488-98A5-6A425092CDA8}"/>
          </ac:inkMkLst>
        </pc:inkChg>
        <pc:inkChg chg="add del">
          <ac:chgData name="Tim Cook" userId="d1c7cfb340f2c7ab" providerId="LiveId" clId="{7E190D15-292E-4C3B-94AD-2D3700117C6B}" dt="2022-11-11T00:49:26.297" v="629"/>
          <ac:inkMkLst>
            <pc:docMk/>
            <pc:sldMk cId="1765297050" sldId="319"/>
            <ac:inkMk id="67" creationId="{284EBF5B-AF84-79F6-7230-8016E4EE11A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8" creationId="{46AD3897-FF9C-E5EE-A38F-01D57ECA5B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9" creationId="{2643EC43-E6EB-9EA0-F1C9-9A9B5B5D6AF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0" creationId="{91149263-5ADD-7419-DB46-5C9F1EF1D74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1" creationId="{F253C8D0-86F9-779C-2972-2A759C9FD91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2" creationId="{A3843249-DB7B-6E41-7D3E-FDA1DDC73FC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3" creationId="{3930882A-8BED-407F-740B-1285CBF34603}"/>
          </ac:inkMkLst>
        </pc:inkChg>
        <pc:inkChg chg="add del">
          <ac:chgData name="Tim Cook" userId="d1c7cfb340f2c7ab" providerId="LiveId" clId="{7E190D15-292E-4C3B-94AD-2D3700117C6B}" dt="2022-11-11T00:49:36.665" v="651"/>
          <ac:inkMkLst>
            <pc:docMk/>
            <pc:sldMk cId="1765297050" sldId="319"/>
            <ac:inkMk id="75" creationId="{8628DCDF-D26F-DF05-03EE-BFF13A8F6D94}"/>
          </ac:inkMkLst>
        </pc:inkChg>
        <pc:inkChg chg="add del">
          <ac:chgData name="Tim Cook" userId="d1c7cfb340f2c7ab" providerId="LiveId" clId="{7E190D15-292E-4C3B-94AD-2D3700117C6B}" dt="2022-11-11T00:49:36.657" v="650"/>
          <ac:inkMkLst>
            <pc:docMk/>
            <pc:sldMk cId="1765297050" sldId="319"/>
            <ac:inkMk id="76" creationId="{8560510D-DBB2-67D7-EBE8-3D23C5CE62E9}"/>
          </ac:inkMkLst>
        </pc:inkChg>
        <pc:inkChg chg="add del">
          <ac:chgData name="Tim Cook" userId="d1c7cfb340f2c7ab" providerId="LiveId" clId="{7E190D15-292E-4C3B-94AD-2D3700117C6B}" dt="2022-11-11T00:49:36.657" v="649"/>
          <ac:inkMkLst>
            <pc:docMk/>
            <pc:sldMk cId="1765297050" sldId="319"/>
            <ac:inkMk id="77" creationId="{81FEF4A6-A901-574B-9E4C-E714E689EA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8" creationId="{A0E6794F-858B-AE6E-D834-870935DEC8C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9" creationId="{5F3FC7E5-969A-C417-1CCF-DA5101A3F34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0" creationId="{222EEA05-76A7-8165-A63B-1C21DCBA094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1" creationId="{79AAE3DD-BA0B-1C72-2D26-F0796FDC045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3" creationId="{8D89974A-2CAC-B703-D60D-F088C6BDB7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4" creationId="{E1E6CD5A-3F0B-CFE8-A78E-263CC33ED2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5" creationId="{5FB498ED-5ACE-1951-964B-74E156B8C9B4}"/>
          </ac:inkMkLst>
        </pc:inkChg>
        <pc:inkChg chg="add del mod">
          <ac:chgData name="Tim Cook" userId="d1c7cfb340f2c7ab" providerId="LiveId" clId="{7E190D15-292E-4C3B-94AD-2D3700117C6B}" dt="2022-11-11T00:49:49.567" v="668"/>
          <ac:inkMkLst>
            <pc:docMk/>
            <pc:sldMk cId="1765297050" sldId="319"/>
            <ac:inkMk id="87" creationId="{6C99A24E-51DF-6E18-4423-CE2345008223}"/>
          </ac:inkMkLst>
        </pc:inkChg>
        <pc:inkChg chg="add del mod">
          <ac:chgData name="Tim Cook" userId="d1c7cfb340f2c7ab" providerId="LiveId" clId="{7E190D15-292E-4C3B-94AD-2D3700117C6B}" dt="2022-11-11T00:49:49.567" v="669"/>
          <ac:inkMkLst>
            <pc:docMk/>
            <pc:sldMk cId="1765297050" sldId="319"/>
            <ac:inkMk id="88" creationId="{C7E012FF-A9B8-1D30-3BBE-3052B2715D88}"/>
          </ac:inkMkLst>
        </pc:inkChg>
        <pc:inkChg chg="add del mod">
          <ac:chgData name="Tim Cook" userId="d1c7cfb340f2c7ab" providerId="LiveId" clId="{7E190D15-292E-4C3B-94AD-2D3700117C6B}" dt="2022-11-11T00:49:49.567" v="666"/>
          <ac:inkMkLst>
            <pc:docMk/>
            <pc:sldMk cId="1765297050" sldId="319"/>
            <ac:inkMk id="89" creationId="{72F75E84-A285-3F25-2D63-274FB50C764C}"/>
          </ac:inkMkLst>
        </pc:inkChg>
        <pc:inkChg chg="add del mod">
          <ac:chgData name="Tim Cook" userId="d1c7cfb340f2c7ab" providerId="LiveId" clId="{7E190D15-292E-4C3B-94AD-2D3700117C6B}" dt="2022-11-11T00:49:49.567" v="667"/>
          <ac:inkMkLst>
            <pc:docMk/>
            <pc:sldMk cId="1765297050" sldId="319"/>
            <ac:inkMk id="90" creationId="{F0DC5C46-45BC-0229-B2C5-127AA589C5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2" creationId="{BC2BC487-D5C4-161C-4070-938E1291622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3" creationId="{4FFD42A6-F6D5-3FFE-A1CF-EBD96D8C82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4" creationId="{208BED65-60AE-9E87-622E-FC78D3D4E19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5" creationId="{0843DD92-4BDF-374C-7321-57FFC0384BF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6" creationId="{C143F002-5580-CFA0-2479-38EEDA1436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7" creationId="{933DD0F3-B5C0-0B8B-7C0A-BE2D97610B6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8" creationId="{FBD10F00-9D32-49B3-E331-E11EFFBF322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9" creationId="{5F75F716-F7F7-8AAF-250C-7883A56BEB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0" creationId="{D331490A-E5C7-377C-3B0F-43BF4F21075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1" creationId="{8F7A0F73-14AF-B4EE-2852-9ECE2BF45533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2" creationId="{BB718987-CA19-71C8-587C-5ED57CBB54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3" creationId="{0976D7C7-C5D6-C35F-2FF4-C87C4F7787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4" creationId="{24972752-27B1-75FA-34DC-3011C21AE1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5" creationId="{2524EF2E-85A9-76BF-CD52-922933754B59}"/>
          </ac:inkMkLst>
        </pc:inkChg>
        <pc:inkChg chg="add del mod">
          <ac:chgData name="Tim Cook" userId="d1c7cfb340f2c7ab" providerId="LiveId" clId="{7E190D15-292E-4C3B-94AD-2D3700117C6B}" dt="2022-11-11T00:50:05.672" v="699"/>
          <ac:inkMkLst>
            <pc:docMk/>
            <pc:sldMk cId="1765297050" sldId="319"/>
            <ac:inkMk id="109" creationId="{55F2135E-2D24-A389-A8D5-3D0965EC4DF4}"/>
          </ac:inkMkLst>
        </pc:inkChg>
        <pc:inkChg chg="add del mod">
          <ac:chgData name="Tim Cook" userId="d1c7cfb340f2c7ab" providerId="LiveId" clId="{7E190D15-292E-4C3B-94AD-2D3700117C6B}" dt="2022-11-11T00:50:03.978" v="696"/>
          <ac:inkMkLst>
            <pc:docMk/>
            <pc:sldMk cId="1765297050" sldId="319"/>
            <ac:inkMk id="110" creationId="{FAE10AF6-413F-E1DD-D3C4-14A6352C8449}"/>
          </ac:inkMkLst>
        </pc:inkChg>
        <pc:inkChg chg="add del mod">
          <ac:chgData name="Tim Cook" userId="d1c7cfb340f2c7ab" providerId="LiveId" clId="{7E190D15-292E-4C3B-94AD-2D3700117C6B}" dt="2022-11-11T00:50:05.672" v="702"/>
          <ac:inkMkLst>
            <pc:docMk/>
            <pc:sldMk cId="1765297050" sldId="319"/>
            <ac:inkMk id="111" creationId="{5C1F9D7A-DFE2-FC9D-4A78-C621F5920AEF}"/>
          </ac:inkMkLst>
        </pc:inkChg>
        <pc:inkChg chg="add del mod">
          <ac:chgData name="Tim Cook" userId="d1c7cfb340f2c7ab" providerId="LiveId" clId="{7E190D15-292E-4C3B-94AD-2D3700117C6B}" dt="2022-11-11T00:50:03.978" v="697"/>
          <ac:inkMkLst>
            <pc:docMk/>
            <pc:sldMk cId="1765297050" sldId="319"/>
            <ac:inkMk id="112" creationId="{538E61DB-8591-2A75-695E-A78543B4AFB4}"/>
          </ac:inkMkLst>
        </pc:inkChg>
        <pc:inkChg chg="add del mod">
          <ac:chgData name="Tim Cook" userId="d1c7cfb340f2c7ab" providerId="LiveId" clId="{7E190D15-292E-4C3B-94AD-2D3700117C6B}" dt="2022-11-11T00:50:05.672" v="700"/>
          <ac:inkMkLst>
            <pc:docMk/>
            <pc:sldMk cId="1765297050" sldId="319"/>
            <ac:inkMk id="113" creationId="{6D37A00A-80AD-FC75-3B45-C642D42FD2C6}"/>
          </ac:inkMkLst>
        </pc:inkChg>
        <pc:inkChg chg="add del mod">
          <ac:chgData name="Tim Cook" userId="d1c7cfb340f2c7ab" providerId="LiveId" clId="{7E190D15-292E-4C3B-94AD-2D3700117C6B}" dt="2022-11-11T00:50:05.672" v="701"/>
          <ac:inkMkLst>
            <pc:docMk/>
            <pc:sldMk cId="1765297050" sldId="319"/>
            <ac:inkMk id="114" creationId="{EEA63CB9-AB68-17E7-08A5-0C4E16ED121A}"/>
          </ac:inkMkLst>
        </pc:inkChg>
        <pc:inkChg chg="add del mod">
          <ac:chgData name="Tim Cook" userId="d1c7cfb340f2c7ab" providerId="LiveId" clId="{7E190D15-292E-4C3B-94AD-2D3700117C6B}" dt="2022-11-11T00:50:05.672" v="704"/>
          <ac:inkMkLst>
            <pc:docMk/>
            <pc:sldMk cId="1765297050" sldId="319"/>
            <ac:inkMk id="115" creationId="{53B4CF5D-F073-8A01-55F3-F78E78FB6EE7}"/>
          </ac:inkMkLst>
        </pc:inkChg>
        <pc:inkChg chg="add del mod">
          <ac:chgData name="Tim Cook" userId="d1c7cfb340f2c7ab" providerId="LiveId" clId="{7E190D15-292E-4C3B-94AD-2D3700117C6B}" dt="2022-11-11T00:50:05.672" v="705"/>
          <ac:inkMkLst>
            <pc:docMk/>
            <pc:sldMk cId="1765297050" sldId="319"/>
            <ac:inkMk id="116" creationId="{4B7E5052-C27C-B2F7-AC20-F273AB859B30}"/>
          </ac:inkMkLst>
        </pc:inkChg>
        <pc:inkChg chg="add del mod">
          <ac:chgData name="Tim Cook" userId="d1c7cfb340f2c7ab" providerId="LiveId" clId="{7E190D15-292E-4C3B-94AD-2D3700117C6B}" dt="2022-11-11T00:50:05.672" v="703"/>
          <ac:inkMkLst>
            <pc:docMk/>
            <pc:sldMk cId="1765297050" sldId="319"/>
            <ac:inkMk id="117" creationId="{83B46714-757E-E0CF-EDCF-8E977CB5CDB7}"/>
          </ac:inkMkLst>
        </pc:inkChg>
        <pc:inkChg chg="add del mod">
          <ac:chgData name="Tim Cook" userId="d1c7cfb340f2c7ab" providerId="LiveId" clId="{7E190D15-292E-4C3B-94AD-2D3700117C6B}" dt="2022-11-11T00:50:05.672" v="698"/>
          <ac:inkMkLst>
            <pc:docMk/>
            <pc:sldMk cId="1765297050" sldId="319"/>
            <ac:inkMk id="118" creationId="{8175E97C-4892-03D1-A189-FA0C341278E8}"/>
          </ac:inkMkLst>
        </pc:inkChg>
        <pc:inkChg chg="add del mod">
          <ac:chgData name="Tim Cook" userId="d1c7cfb340f2c7ab" providerId="LiveId" clId="{7E190D15-292E-4C3B-94AD-2D3700117C6B}" dt="2022-11-11T00:50:19.258" v="722"/>
          <ac:inkMkLst>
            <pc:docMk/>
            <pc:sldMk cId="1765297050" sldId="319"/>
            <ac:inkMk id="121" creationId="{0F982685-E91B-3DC6-7B0F-FBCCD81A5708}"/>
          </ac:inkMkLst>
        </pc:inkChg>
        <pc:inkChg chg="add del mod">
          <ac:chgData name="Tim Cook" userId="d1c7cfb340f2c7ab" providerId="LiveId" clId="{7E190D15-292E-4C3B-94AD-2D3700117C6B}" dt="2022-11-11T00:50:19.258" v="724"/>
          <ac:inkMkLst>
            <pc:docMk/>
            <pc:sldMk cId="1765297050" sldId="319"/>
            <ac:inkMk id="122" creationId="{065193C7-9DD0-3304-52D4-EB467B446357}"/>
          </ac:inkMkLst>
        </pc:inkChg>
        <pc:inkChg chg="add del mod">
          <ac:chgData name="Tim Cook" userId="d1c7cfb340f2c7ab" providerId="LiveId" clId="{7E190D15-292E-4C3B-94AD-2D3700117C6B}" dt="2022-11-11T00:50:19.274" v="725"/>
          <ac:inkMkLst>
            <pc:docMk/>
            <pc:sldMk cId="1765297050" sldId="319"/>
            <ac:inkMk id="123" creationId="{6BBB5B5A-9B88-83FB-E575-8F4E4D8D1753}"/>
          </ac:inkMkLst>
        </pc:inkChg>
        <pc:inkChg chg="add del mod">
          <ac:chgData name="Tim Cook" userId="d1c7cfb340f2c7ab" providerId="LiveId" clId="{7E190D15-292E-4C3B-94AD-2D3700117C6B}" dt="2022-11-11T00:50:19.258" v="723"/>
          <ac:inkMkLst>
            <pc:docMk/>
            <pc:sldMk cId="1765297050" sldId="319"/>
            <ac:inkMk id="124" creationId="{8C00C7AB-10BE-5205-6908-49DD1270421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25" creationId="{CB7BF91B-FFBE-2FE9-6580-F9E4A5E8983C}"/>
          </ac:inkMkLst>
        </pc:inkChg>
        <pc:inkChg chg="add del mod">
          <ac:chgData name="Tim Cook" userId="d1c7cfb340f2c7ab" providerId="LiveId" clId="{7E190D15-292E-4C3B-94AD-2D3700117C6B}" dt="2022-11-11T00:50:17.395" v="720"/>
          <ac:inkMkLst>
            <pc:docMk/>
            <pc:sldMk cId="1765297050" sldId="319"/>
            <ac:inkMk id="126" creationId="{2EAD2EA7-DC1E-B3F7-5365-FABF194E32AD}"/>
          </ac:inkMkLst>
        </pc:inkChg>
        <pc:inkChg chg="add del mod">
          <ac:chgData name="Tim Cook" userId="d1c7cfb340f2c7ab" providerId="LiveId" clId="{7E190D15-292E-4C3B-94AD-2D3700117C6B}" dt="2022-11-11T00:50:17.395" v="719"/>
          <ac:inkMkLst>
            <pc:docMk/>
            <pc:sldMk cId="1765297050" sldId="319"/>
            <ac:inkMk id="127" creationId="{CCE6FE42-3FFD-E44F-AB73-009943B4451A}"/>
          </ac:inkMkLst>
        </pc:inkChg>
        <pc:inkChg chg="add del mod">
          <ac:chgData name="Tim Cook" userId="d1c7cfb340f2c7ab" providerId="LiveId" clId="{7E190D15-292E-4C3B-94AD-2D3700117C6B}" dt="2022-11-11T00:50:17.395" v="718"/>
          <ac:inkMkLst>
            <pc:docMk/>
            <pc:sldMk cId="1765297050" sldId="319"/>
            <ac:inkMk id="128" creationId="{BC096BE3-0433-59C0-5EF2-503AB549EA9D}"/>
          </ac:inkMkLst>
        </pc:inkChg>
        <pc:inkChg chg="add del mod">
          <ac:chgData name="Tim Cook" userId="d1c7cfb340f2c7ab" providerId="LiveId" clId="{7E190D15-292E-4C3B-94AD-2D3700117C6B}" dt="2022-11-11T00:50:17.395" v="721"/>
          <ac:inkMkLst>
            <pc:docMk/>
            <pc:sldMk cId="1765297050" sldId="319"/>
            <ac:inkMk id="129" creationId="{7C320B07-F935-8AF3-5AD8-F92D6D906609}"/>
          </ac:inkMkLst>
        </pc:inkChg>
        <pc:inkChg chg="add del mod">
          <ac:chgData name="Tim Cook" userId="d1c7cfb340f2c7ab" providerId="LiveId" clId="{7E190D15-292E-4C3B-94AD-2D3700117C6B}" dt="2022-11-11T00:50:17.387" v="717"/>
          <ac:inkMkLst>
            <pc:docMk/>
            <pc:sldMk cId="1765297050" sldId="319"/>
            <ac:inkMk id="130" creationId="{4B2E1EAC-F678-873C-9EE0-54FA7828A63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3" creationId="{BA570A1A-EA34-F32A-54FE-B6E3126F4DF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4" creationId="{F2C93DCA-B1F5-6365-6805-1EB292DCEC2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5" creationId="{B48E5D12-8EF4-4644-30F8-C4D693DEB5E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6" creationId="{66075F82-B44B-CF83-C760-8F2809C3591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7" creationId="{995CC76D-170C-F6F9-F00A-BFF5257186D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8" creationId="{C45E01B1-148D-A569-D61D-5F779E24E59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9" creationId="{D1D36FAA-ACE1-00C2-88D6-54ED13B7C6C2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0" creationId="{BF87BB1A-2AAA-ABE4-9284-7D78F32105E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1" creationId="{AEBAA984-EBA0-A755-B845-36197206D57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2" creationId="{7CA05B54-E8B1-6D1B-F8D8-5FF662DAD4E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3" creationId="{510D6647-A2AF-4E50-4DC9-E00608C4A63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4" creationId="{D6EA4140-8925-4731-FA68-1E8E8132FBC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7" creationId="{47A2E391-1127-5B78-6A4C-C22859E201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8" creationId="{CF1FEEB8-AFAB-E83D-CB88-C6D9DC6755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9" creationId="{836F2C3E-87FA-AE99-33C1-64EA784C1D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0" creationId="{DECD6254-3E51-3C89-DB09-C71EBE910CB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1" creationId="{6A003452-F3B9-B5D6-CE83-2003242AA12E}"/>
          </ac:inkMkLst>
        </pc:inkChg>
        <pc:inkChg chg="add del mod">
          <ac:chgData name="Tim Cook" userId="d1c7cfb340f2c7ab" providerId="LiveId" clId="{7E190D15-292E-4C3B-94AD-2D3700117C6B}" dt="2022-11-11T00:50:35.598" v="757"/>
          <ac:inkMkLst>
            <pc:docMk/>
            <pc:sldMk cId="1765297050" sldId="319"/>
            <ac:inkMk id="153" creationId="{1F252526-DB16-1ACB-BDE8-1EDDFF56A205}"/>
          </ac:inkMkLst>
        </pc:inkChg>
        <pc:inkChg chg="add del mod">
          <ac:chgData name="Tim Cook" userId="d1c7cfb340f2c7ab" providerId="LiveId" clId="{7E190D15-292E-4C3B-94AD-2D3700117C6B}" dt="2022-11-11T00:50:34.871" v="755"/>
          <ac:inkMkLst>
            <pc:docMk/>
            <pc:sldMk cId="1765297050" sldId="319"/>
            <ac:inkMk id="154" creationId="{A5367F09-1645-D3A1-848B-95B0CDE2914C}"/>
          </ac:inkMkLst>
        </pc:inkChg>
        <pc:inkChg chg="add del mod">
          <ac:chgData name="Tim Cook" userId="d1c7cfb340f2c7ab" providerId="LiveId" clId="{7E190D15-292E-4C3B-94AD-2D3700117C6B}" dt="2022-11-11T00:50:34.871" v="756"/>
          <ac:inkMkLst>
            <pc:docMk/>
            <pc:sldMk cId="1765297050" sldId="319"/>
            <ac:inkMk id="155" creationId="{3292A84A-EAD0-6156-18FA-6EE5751546E8}"/>
          </ac:inkMkLst>
        </pc:inkChg>
        <pc:inkChg chg="add del mod">
          <ac:chgData name="Tim Cook" userId="d1c7cfb340f2c7ab" providerId="LiveId" clId="{7E190D15-292E-4C3B-94AD-2D3700117C6B}" dt="2022-11-11T00:50:34.871" v="753"/>
          <ac:inkMkLst>
            <pc:docMk/>
            <pc:sldMk cId="1765297050" sldId="319"/>
            <ac:inkMk id="156" creationId="{0929482C-02B1-3C9F-19AD-820A7DF616CF}"/>
          </ac:inkMkLst>
        </pc:inkChg>
        <pc:inkChg chg="add del mod">
          <ac:chgData name="Tim Cook" userId="d1c7cfb340f2c7ab" providerId="LiveId" clId="{7E190D15-292E-4C3B-94AD-2D3700117C6B}" dt="2022-11-11T00:50:35.598" v="758"/>
          <ac:inkMkLst>
            <pc:docMk/>
            <pc:sldMk cId="1765297050" sldId="319"/>
            <ac:inkMk id="157" creationId="{82CF8B05-EA5D-AEA3-C8D1-90380FAD47E1}"/>
          </ac:inkMkLst>
        </pc:inkChg>
        <pc:inkChg chg="add del mod">
          <ac:chgData name="Tim Cook" userId="d1c7cfb340f2c7ab" providerId="LiveId" clId="{7E190D15-292E-4C3B-94AD-2D3700117C6B}" dt="2022-11-11T00:50:34.871" v="754"/>
          <ac:inkMkLst>
            <pc:docMk/>
            <pc:sldMk cId="1765297050" sldId="319"/>
            <ac:inkMk id="158" creationId="{7D839EAD-9A72-5D94-B606-D9A87E4B5199}"/>
          </ac:inkMkLst>
        </pc:inkChg>
        <pc:inkChg chg="add del">
          <ac:chgData name="Tim Cook" userId="d1c7cfb340f2c7ab" providerId="LiveId" clId="{7E190D15-292E-4C3B-94AD-2D3700117C6B}" dt="2022-11-11T00:50:40.855" v="768"/>
          <ac:inkMkLst>
            <pc:docMk/>
            <pc:sldMk cId="1765297050" sldId="319"/>
            <ac:inkMk id="160" creationId="{07A3BBA2-FC69-9F8E-231E-26F61F8F860D}"/>
          </ac:inkMkLst>
        </pc:inkChg>
        <pc:inkChg chg="add del">
          <ac:chgData name="Tim Cook" userId="d1c7cfb340f2c7ab" providerId="LiveId" clId="{7E190D15-292E-4C3B-94AD-2D3700117C6B}" dt="2022-11-11T00:50:40.855" v="767"/>
          <ac:inkMkLst>
            <pc:docMk/>
            <pc:sldMk cId="1765297050" sldId="319"/>
            <ac:inkMk id="161" creationId="{CB61FA8C-6D6C-1565-B80F-C759E55FFB6E}"/>
          </ac:inkMkLst>
        </pc:inkChg>
        <pc:inkChg chg="add del">
          <ac:chgData name="Tim Cook" userId="d1c7cfb340f2c7ab" providerId="LiveId" clId="{7E190D15-292E-4C3B-94AD-2D3700117C6B}" dt="2022-11-11T00:50:40.855" v="770"/>
          <ac:inkMkLst>
            <pc:docMk/>
            <pc:sldMk cId="1765297050" sldId="319"/>
            <ac:inkMk id="162" creationId="{4DC437FC-A97F-E81D-212F-61CB0D2B5379}"/>
          </ac:inkMkLst>
        </pc:inkChg>
        <pc:inkChg chg="add del">
          <ac:chgData name="Tim Cook" userId="d1c7cfb340f2c7ab" providerId="LiveId" clId="{7E190D15-292E-4C3B-94AD-2D3700117C6B}" dt="2022-11-11T00:50:40.847" v="765"/>
          <ac:inkMkLst>
            <pc:docMk/>
            <pc:sldMk cId="1765297050" sldId="319"/>
            <ac:inkMk id="163" creationId="{4475850F-7FC8-695D-5408-F0C20F943DD2}"/>
          </ac:inkMkLst>
        </pc:inkChg>
        <pc:inkChg chg="add del">
          <ac:chgData name="Tim Cook" userId="d1c7cfb340f2c7ab" providerId="LiveId" clId="{7E190D15-292E-4C3B-94AD-2D3700117C6B}" dt="2022-11-11T00:50:40.855" v="766"/>
          <ac:inkMkLst>
            <pc:docMk/>
            <pc:sldMk cId="1765297050" sldId="319"/>
            <ac:inkMk id="164" creationId="{33F44926-3464-047C-CE2C-790678DDD95C}"/>
          </ac:inkMkLst>
        </pc:inkChg>
        <pc:inkChg chg="add del">
          <ac:chgData name="Tim Cook" userId="d1c7cfb340f2c7ab" providerId="LiveId" clId="{7E190D15-292E-4C3B-94AD-2D3700117C6B}" dt="2022-11-11T00:50:40.855" v="769"/>
          <ac:inkMkLst>
            <pc:docMk/>
            <pc:sldMk cId="1765297050" sldId="319"/>
            <ac:inkMk id="165" creationId="{A9454EAC-CF38-155B-4369-FF5E7CE9B66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6" creationId="{FD8C5720-12B4-64AB-D40B-2E65BD01B9D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7" creationId="{953B49A8-0B24-7D4B-88C9-914DEEEAF5F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8" creationId="{0A92C6DD-D589-C1D9-E3A7-66778E468A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9" creationId="{82FDB6D0-94B3-2613-BF65-A184DFEBDA12}"/>
          </ac:inkMkLst>
        </pc:inkChg>
        <pc:inkChg chg="add del mod">
          <ac:chgData name="Tim Cook" userId="d1c7cfb340f2c7ab" providerId="LiveId" clId="{7E190D15-292E-4C3B-94AD-2D3700117C6B}" dt="2022-11-11T00:50:46.589" v="779"/>
          <ac:inkMkLst>
            <pc:docMk/>
            <pc:sldMk cId="1765297050" sldId="319"/>
            <ac:inkMk id="170" creationId="{91362008-EA08-72D5-CA14-61FFB9AF10E4}"/>
          </ac:inkMkLst>
        </pc:inkChg>
        <pc:inkChg chg="add del mod">
          <ac:chgData name="Tim Cook" userId="d1c7cfb340f2c7ab" providerId="LiveId" clId="{7E190D15-292E-4C3B-94AD-2D3700117C6B}" dt="2022-11-11T00:50:46.589" v="781"/>
          <ac:inkMkLst>
            <pc:docMk/>
            <pc:sldMk cId="1765297050" sldId="319"/>
            <ac:inkMk id="171" creationId="{F60B367D-C57F-3BC7-5DC1-31EE7E2D692C}"/>
          </ac:inkMkLst>
        </pc:inkChg>
        <pc:inkChg chg="add del mod">
          <ac:chgData name="Tim Cook" userId="d1c7cfb340f2c7ab" providerId="LiveId" clId="{7E190D15-292E-4C3B-94AD-2D3700117C6B}" dt="2022-11-11T00:50:46.589" v="780"/>
          <ac:inkMkLst>
            <pc:docMk/>
            <pc:sldMk cId="1765297050" sldId="319"/>
            <ac:inkMk id="172" creationId="{53612CF1-5D36-D60D-27A2-D66FDC8C75D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4" creationId="{081F64B5-AF1B-A035-D06C-39E8135EB18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5" creationId="{B17195AA-CD38-8018-AF7C-BF12880C89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6" creationId="{2341BCCC-2F09-132A-0684-DF61A2D2A7D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7" creationId="{DA234A65-126D-208F-C656-7FF311E3CE4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8" creationId="{1ECDA897-3861-32F6-2C25-A89ED1ECD06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9" creationId="{89A84D2F-7FB8-61F8-8233-1065A6B1BE42}"/>
          </ac:inkMkLst>
        </pc:inkChg>
        <pc:inkChg chg="add del mod">
          <ac:chgData name="Tim Cook" userId="d1c7cfb340f2c7ab" providerId="LiveId" clId="{7E190D15-292E-4C3B-94AD-2D3700117C6B}" dt="2022-11-11T00:51:55.380" v="839"/>
          <ac:inkMkLst>
            <pc:docMk/>
            <pc:sldMk cId="1765297050" sldId="319"/>
            <ac:inkMk id="181" creationId="{783919A8-2017-027D-CB91-9D5343B8A8A4}"/>
          </ac:inkMkLst>
        </pc:inkChg>
        <pc:inkChg chg="add del mod">
          <ac:chgData name="Tim Cook" userId="d1c7cfb340f2c7ab" providerId="LiveId" clId="{7E190D15-292E-4C3B-94AD-2D3700117C6B}" dt="2022-11-11T00:51:55.380" v="838"/>
          <ac:inkMkLst>
            <pc:docMk/>
            <pc:sldMk cId="1765297050" sldId="319"/>
            <ac:inkMk id="182" creationId="{EE0A5DC0-A1E9-185E-D54D-E8D59EBB2C63}"/>
          </ac:inkMkLst>
        </pc:inkChg>
        <pc:inkChg chg="add del mod">
          <ac:chgData name="Tim Cook" userId="d1c7cfb340f2c7ab" providerId="LiveId" clId="{7E190D15-292E-4C3B-94AD-2D3700117C6B}" dt="2022-11-11T00:52:06.597" v="857"/>
          <ac:inkMkLst>
            <pc:docMk/>
            <pc:sldMk cId="1765297050" sldId="319"/>
            <ac:inkMk id="183" creationId="{51644012-84B6-7807-9DD7-56EDCD699A42}"/>
          </ac:inkMkLst>
        </pc:inkChg>
        <pc:inkChg chg="add del mod">
          <ac:chgData name="Tim Cook" userId="d1c7cfb340f2c7ab" providerId="LiveId" clId="{7E190D15-292E-4C3B-94AD-2D3700117C6B}" dt="2022-11-11T00:52:06.597" v="859"/>
          <ac:inkMkLst>
            <pc:docMk/>
            <pc:sldMk cId="1765297050" sldId="319"/>
            <ac:inkMk id="184" creationId="{D13D9D87-5971-B70F-71C8-FE6C22C907B3}"/>
          </ac:inkMkLst>
        </pc:inkChg>
        <pc:inkChg chg="add del mod">
          <ac:chgData name="Tim Cook" userId="d1c7cfb340f2c7ab" providerId="LiveId" clId="{7E190D15-292E-4C3B-94AD-2D3700117C6B}" dt="2022-11-11T00:52:06.597" v="852"/>
          <ac:inkMkLst>
            <pc:docMk/>
            <pc:sldMk cId="1765297050" sldId="319"/>
            <ac:inkMk id="185" creationId="{8D266E3D-C52F-D1C2-7D61-66D2B5EFFD85}"/>
          </ac:inkMkLst>
        </pc:inkChg>
        <pc:inkChg chg="add del mod">
          <ac:chgData name="Tim Cook" userId="d1c7cfb340f2c7ab" providerId="LiveId" clId="{7E190D15-292E-4C3B-94AD-2D3700117C6B}" dt="2022-11-11T00:52:06.597" v="853"/>
          <ac:inkMkLst>
            <pc:docMk/>
            <pc:sldMk cId="1765297050" sldId="319"/>
            <ac:inkMk id="186" creationId="{7F65B295-0E15-F276-7A06-20A61E35B4BA}"/>
          </ac:inkMkLst>
        </pc:inkChg>
        <pc:inkChg chg="add del mod">
          <ac:chgData name="Tim Cook" userId="d1c7cfb340f2c7ab" providerId="LiveId" clId="{7E190D15-292E-4C3B-94AD-2D3700117C6B}" dt="2022-11-11T00:52:06.597" v="855"/>
          <ac:inkMkLst>
            <pc:docMk/>
            <pc:sldMk cId="1765297050" sldId="319"/>
            <ac:inkMk id="187" creationId="{8E2647AA-9F2A-A89A-C8C2-40E1A1A245E4}"/>
          </ac:inkMkLst>
        </pc:inkChg>
        <pc:inkChg chg="add del mod">
          <ac:chgData name="Tim Cook" userId="d1c7cfb340f2c7ab" providerId="LiveId" clId="{7E190D15-292E-4C3B-94AD-2D3700117C6B}" dt="2022-11-11T00:52:06.597" v="858"/>
          <ac:inkMkLst>
            <pc:docMk/>
            <pc:sldMk cId="1765297050" sldId="319"/>
            <ac:inkMk id="188" creationId="{C265A16F-231D-4535-0DEE-994249D59F71}"/>
          </ac:inkMkLst>
        </pc:inkChg>
        <pc:inkChg chg="add del mod">
          <ac:chgData name="Tim Cook" userId="d1c7cfb340f2c7ab" providerId="LiveId" clId="{7E190D15-292E-4C3B-94AD-2D3700117C6B}" dt="2022-11-11T00:52:06.597" v="847"/>
          <ac:inkMkLst>
            <pc:docMk/>
            <pc:sldMk cId="1765297050" sldId="319"/>
            <ac:inkMk id="189" creationId="{D86B3209-40AE-0832-6EF6-E548CB60B150}"/>
          </ac:inkMkLst>
        </pc:inkChg>
        <pc:inkChg chg="add del mod">
          <ac:chgData name="Tim Cook" userId="d1c7cfb340f2c7ab" providerId="LiveId" clId="{7E190D15-292E-4C3B-94AD-2D3700117C6B}" dt="2022-11-11T00:52:06.597" v="850"/>
          <ac:inkMkLst>
            <pc:docMk/>
            <pc:sldMk cId="1765297050" sldId="319"/>
            <ac:inkMk id="190" creationId="{6C242081-788A-428C-68D4-346607D5053F}"/>
          </ac:inkMkLst>
        </pc:inkChg>
        <pc:inkChg chg="add del mod">
          <ac:chgData name="Tim Cook" userId="d1c7cfb340f2c7ab" providerId="LiveId" clId="{7E190D15-292E-4C3B-94AD-2D3700117C6B}" dt="2022-11-11T00:52:06.597" v="856"/>
          <ac:inkMkLst>
            <pc:docMk/>
            <pc:sldMk cId="1765297050" sldId="319"/>
            <ac:inkMk id="193" creationId="{22309577-D161-C3A0-84EB-10847CC1525B}"/>
          </ac:inkMkLst>
        </pc:inkChg>
        <pc:inkChg chg="add del mod">
          <ac:chgData name="Tim Cook" userId="d1c7cfb340f2c7ab" providerId="LiveId" clId="{7E190D15-292E-4C3B-94AD-2D3700117C6B}" dt="2022-11-11T00:52:06.605" v="862"/>
          <ac:inkMkLst>
            <pc:docMk/>
            <pc:sldMk cId="1765297050" sldId="319"/>
            <ac:inkMk id="194" creationId="{4D093CB4-3EF0-7A12-069C-DB940E9FDC3C}"/>
          </ac:inkMkLst>
        </pc:inkChg>
        <pc:inkChg chg="add del mod">
          <ac:chgData name="Tim Cook" userId="d1c7cfb340f2c7ab" providerId="LiveId" clId="{7E190D15-292E-4C3B-94AD-2D3700117C6B}" dt="2022-11-11T00:52:06.605" v="864"/>
          <ac:inkMkLst>
            <pc:docMk/>
            <pc:sldMk cId="1765297050" sldId="319"/>
            <ac:inkMk id="196" creationId="{A7056158-784E-E96D-E16B-4309FD545C23}"/>
          </ac:inkMkLst>
        </pc:inkChg>
        <pc:inkChg chg="add del mod">
          <ac:chgData name="Tim Cook" userId="d1c7cfb340f2c7ab" providerId="LiveId" clId="{7E190D15-292E-4C3B-94AD-2D3700117C6B}" dt="2022-11-11T00:52:06.605" v="860"/>
          <ac:inkMkLst>
            <pc:docMk/>
            <pc:sldMk cId="1765297050" sldId="319"/>
            <ac:inkMk id="197" creationId="{081E3EA2-2BDB-8909-32F4-AA7C05337C0F}"/>
          </ac:inkMkLst>
        </pc:inkChg>
        <pc:inkChg chg="add del mod">
          <ac:chgData name="Tim Cook" userId="d1c7cfb340f2c7ab" providerId="LiveId" clId="{7E190D15-292E-4C3B-94AD-2D3700117C6B}" dt="2022-11-11T00:51:19.101" v="811"/>
          <ac:inkMkLst>
            <pc:docMk/>
            <pc:sldMk cId="1765297050" sldId="319"/>
            <ac:inkMk id="198" creationId="{886093E0-268C-0215-5D5E-EAAFF63A60EA}"/>
          </ac:inkMkLst>
        </pc:inkChg>
        <pc:inkChg chg="add del mod">
          <ac:chgData name="Tim Cook" userId="d1c7cfb340f2c7ab" providerId="LiveId" clId="{7E190D15-292E-4C3B-94AD-2D3700117C6B}" dt="2022-11-11T00:51:20.206" v="815"/>
          <ac:inkMkLst>
            <pc:docMk/>
            <pc:sldMk cId="1765297050" sldId="319"/>
            <ac:inkMk id="199" creationId="{723BE4EE-EE4B-6F14-F5FD-891E497E6136}"/>
          </ac:inkMkLst>
        </pc:inkChg>
        <pc:inkChg chg="add del mod">
          <ac:chgData name="Tim Cook" userId="d1c7cfb340f2c7ab" providerId="LiveId" clId="{7E190D15-292E-4C3B-94AD-2D3700117C6B}" dt="2022-11-11T00:51:19.101" v="812"/>
          <ac:inkMkLst>
            <pc:docMk/>
            <pc:sldMk cId="1765297050" sldId="319"/>
            <ac:inkMk id="200" creationId="{3D303125-8B04-44ED-6D95-635CE344C333}"/>
          </ac:inkMkLst>
        </pc:inkChg>
        <pc:inkChg chg="add del mod">
          <ac:chgData name="Tim Cook" userId="d1c7cfb340f2c7ab" providerId="LiveId" clId="{7E190D15-292E-4C3B-94AD-2D3700117C6B}" dt="2022-11-11T00:51:19.101" v="814"/>
          <ac:inkMkLst>
            <pc:docMk/>
            <pc:sldMk cId="1765297050" sldId="319"/>
            <ac:inkMk id="201" creationId="{5B0FCD06-2D42-A2F2-876F-F8ADD931502B}"/>
          </ac:inkMkLst>
        </pc:inkChg>
        <pc:inkChg chg="add del mod">
          <ac:chgData name="Tim Cook" userId="d1c7cfb340f2c7ab" providerId="LiveId" clId="{7E190D15-292E-4C3B-94AD-2D3700117C6B}" dt="2022-11-11T00:51:20.206" v="816"/>
          <ac:inkMkLst>
            <pc:docMk/>
            <pc:sldMk cId="1765297050" sldId="319"/>
            <ac:inkMk id="202" creationId="{52D259A4-6ACF-FA28-0070-9874F43902C3}"/>
          </ac:inkMkLst>
        </pc:inkChg>
        <pc:inkChg chg="add del mod">
          <ac:chgData name="Tim Cook" userId="d1c7cfb340f2c7ab" providerId="LiveId" clId="{7E190D15-292E-4C3B-94AD-2D3700117C6B}" dt="2022-11-11T00:52:06.597" v="854"/>
          <ac:inkMkLst>
            <pc:docMk/>
            <pc:sldMk cId="1765297050" sldId="319"/>
            <ac:inkMk id="204" creationId="{5F20DB0E-1687-4E95-C24F-EFC8D475CEAC}"/>
          </ac:inkMkLst>
        </pc:inkChg>
        <pc:inkChg chg="add del mod">
          <ac:chgData name="Tim Cook" userId="d1c7cfb340f2c7ab" providerId="LiveId" clId="{7E190D15-292E-4C3B-94AD-2D3700117C6B}" dt="2022-11-11T00:52:06.605" v="863"/>
          <ac:inkMkLst>
            <pc:docMk/>
            <pc:sldMk cId="1765297050" sldId="319"/>
            <ac:inkMk id="205" creationId="{B553FC58-CFEB-219F-01E4-69E8D6C8D832}"/>
          </ac:inkMkLst>
        </pc:inkChg>
        <pc:inkChg chg="add del mod">
          <ac:chgData name="Tim Cook" userId="d1c7cfb340f2c7ab" providerId="LiveId" clId="{7E190D15-292E-4C3B-94AD-2D3700117C6B}" dt="2022-11-11T00:52:06.597" v="851"/>
          <ac:inkMkLst>
            <pc:docMk/>
            <pc:sldMk cId="1765297050" sldId="319"/>
            <ac:inkMk id="206" creationId="{563535C5-815F-F8C0-95BD-43D53D26AEC5}"/>
          </ac:inkMkLst>
        </pc:inkChg>
        <pc:inkChg chg="add del mod">
          <ac:chgData name="Tim Cook" userId="d1c7cfb340f2c7ab" providerId="LiveId" clId="{7E190D15-292E-4C3B-94AD-2D3700117C6B}" dt="2022-11-11T00:52:06.597" v="849"/>
          <ac:inkMkLst>
            <pc:docMk/>
            <pc:sldMk cId="1765297050" sldId="319"/>
            <ac:inkMk id="207" creationId="{2A91B6C9-0E71-C986-5A35-74E1684C02C5}"/>
          </ac:inkMkLst>
        </pc:inkChg>
        <pc:inkChg chg="add del mod">
          <ac:chgData name="Tim Cook" userId="d1c7cfb340f2c7ab" providerId="LiveId" clId="{7E190D15-292E-4C3B-94AD-2D3700117C6B}" dt="2022-11-11T00:52:06.605" v="861"/>
          <ac:inkMkLst>
            <pc:docMk/>
            <pc:sldMk cId="1765297050" sldId="319"/>
            <ac:inkMk id="208" creationId="{D732024B-68EF-8D00-693A-7FCFD915020A}"/>
          </ac:inkMkLst>
        </pc:inkChg>
        <pc:inkChg chg="add del mod">
          <ac:chgData name="Tim Cook" userId="d1c7cfb340f2c7ab" providerId="LiveId" clId="{7E190D15-292E-4C3B-94AD-2D3700117C6B}" dt="2022-11-11T00:52:06.597" v="848"/>
          <ac:inkMkLst>
            <pc:docMk/>
            <pc:sldMk cId="1765297050" sldId="319"/>
            <ac:inkMk id="210" creationId="{16483981-C1EA-D2E5-DBC7-FF1B0EC3678B}"/>
          </ac:inkMkLst>
        </pc:inkChg>
        <pc:inkChg chg="add del">
          <ac:chgData name="Tim Cook" userId="d1c7cfb340f2c7ab" providerId="LiveId" clId="{7E190D15-292E-4C3B-94AD-2D3700117C6B}" dt="2022-11-11T00:51:49.496" v="834"/>
          <ac:inkMkLst>
            <pc:docMk/>
            <pc:sldMk cId="1765297050" sldId="319"/>
            <ac:inkMk id="212" creationId="{86CE808C-1898-8C62-DA29-B16FF3118B57}"/>
          </ac:inkMkLst>
        </pc:inkChg>
        <pc:inkChg chg="add del">
          <ac:chgData name="Tim Cook" userId="d1c7cfb340f2c7ab" providerId="LiveId" clId="{7E190D15-292E-4C3B-94AD-2D3700117C6B}" dt="2022-11-11T00:51:54.765" v="837"/>
          <ac:inkMkLst>
            <pc:docMk/>
            <pc:sldMk cId="1765297050" sldId="319"/>
            <ac:inkMk id="213" creationId="{1AC244F5-F685-0986-2661-F11011AC2A68}"/>
          </ac:inkMkLst>
        </pc:inkChg>
        <pc:inkChg chg="add del">
          <ac:chgData name="Tim Cook" userId="d1c7cfb340f2c7ab" providerId="LiveId" clId="{7E190D15-292E-4C3B-94AD-2D3700117C6B}" dt="2022-11-11T00:51:58.638" v="841"/>
          <ac:inkMkLst>
            <pc:docMk/>
            <pc:sldMk cId="1765297050" sldId="319"/>
            <ac:inkMk id="214" creationId="{0B47F99D-F0FD-2953-93C3-BFE0FAB065E0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5" creationId="{31B11F88-202C-ED6F-7CF6-5274F10EC92D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6" creationId="{72FBBFEC-1923-D82C-AA8E-606992A00FFA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7" creationId="{5B292746-9318-843F-A45B-0894E1332EEB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8" creationId="{6CC423CE-7FC3-839A-C2EF-D6053474A8D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0" creationId="{CE661E10-A24C-4270-4CDF-9BA6E925DA8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1" creationId="{EC11F77F-0A99-2881-738B-072D88FE645D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2" creationId="{60855822-583D-99B5-D370-178F2C7F188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3" creationId="{C1F1CFB0-B8D6-A148-8D1D-3347454335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4" creationId="{CBCB92A9-4CF7-2136-CB37-721040A3153F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5" creationId="{374B5251-D96A-72CF-CCB8-5057E975F06E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6" creationId="{BEA49682-ED41-7495-CAC4-426D4D8C6B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7" creationId="{B90BA401-BBEE-271E-0EFF-C9D6F2C80059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8" creationId="{561B2A78-C275-243A-1DF6-C8C45B4138D4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9" creationId="{6B40DFF4-506D-02C3-A57B-7BC8D241C0B2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0" creationId="{D87698C4-03DE-176A-1B4C-687B227EB1D8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1" creationId="{C16BFCDF-6FA4-AB77-D12B-7ECE69BE21FD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2" creationId="{08CC1E3F-F773-D2A7-3648-9546D7C9FF0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3" creationId="{E2CC670D-CE62-A964-4C1E-B7A746CF7B69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4" creationId="{381A9013-78FE-C6BD-BD01-D8A6F4176D6E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5" creationId="{6514059F-C966-7F56-1733-32C391F29ED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6" creationId="{A8D11408-EE5B-33BD-30D3-799993C80797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9" creationId="{2ADF9A6C-5A40-8417-84EC-985DAAEC52AC}"/>
          </ac:inkMkLst>
        </pc:inkChg>
      </pc:sldChg>
      <pc:sldChg chg="addSp delSp modSp mod">
        <pc:chgData name="Tim Cook" userId="d1c7cfb340f2c7ab" providerId="LiveId" clId="{7E190D15-292E-4C3B-94AD-2D3700117C6B}" dt="2022-11-11T00:53:00.317" v="917"/>
        <pc:sldMkLst>
          <pc:docMk/>
          <pc:sldMk cId="3986517652" sldId="320"/>
        </pc:sldMkLst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5" creationId="{8AF9E266-47AF-2ED8-43FA-997D1C6E6AFF}"/>
          </ac:grpSpMkLst>
        </pc:grpChg>
        <pc:grpChg chg="del mod">
          <ac:chgData name="Tim Cook" userId="d1c7cfb340f2c7ab" providerId="LiveId" clId="{7E190D15-292E-4C3B-94AD-2D3700117C6B}" dt="2022-11-11T00:52:48.515" v="903"/>
          <ac:grpSpMkLst>
            <pc:docMk/>
            <pc:sldMk cId="3986517652" sldId="320"/>
            <ac:grpSpMk id="14" creationId="{D7BB5564-EABC-B767-337A-3A97C5F4C7D6}"/>
          </ac:grpSpMkLst>
        </pc:grpChg>
        <pc:grpChg chg="del mod">
          <ac:chgData name="Tim Cook" userId="d1c7cfb340f2c7ab" providerId="LiveId" clId="{7E190D15-292E-4C3B-94AD-2D3700117C6B}" dt="2022-11-11T00:52:53.555" v="911"/>
          <ac:grpSpMkLst>
            <pc:docMk/>
            <pc:sldMk cId="3986517652" sldId="320"/>
            <ac:grpSpMk id="18" creationId="{8AF8CFFD-0BC4-DC83-C5C8-90A12A7A5801}"/>
          </ac:grpSpMkLst>
        </pc:grpChg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22" creationId="{36430EF7-70E4-C6D3-E89B-59FAA22273F4}"/>
          </ac:grpSpMkLst>
        </pc:grpChg>
        <pc:grpChg chg="del mod">
          <ac:chgData name="Tim Cook" userId="d1c7cfb340f2c7ab" providerId="LiveId" clId="{7E190D15-292E-4C3B-94AD-2D3700117C6B}" dt="2022-11-11T00:52:58.545" v="915"/>
          <ac:grpSpMkLst>
            <pc:docMk/>
            <pc:sldMk cId="3986517652" sldId="320"/>
            <ac:grpSpMk id="24" creationId="{17D8A69A-3504-B365-79A9-729013EC1392}"/>
          </ac:grpSpMkLst>
        </pc:grpChg>
        <pc:grpChg chg="mod">
          <ac:chgData name="Tim Cook" userId="d1c7cfb340f2c7ab" providerId="LiveId" clId="{7E190D15-292E-4C3B-94AD-2D3700117C6B}" dt="2022-11-11T00:53:00.317" v="917"/>
          <ac:grpSpMkLst>
            <pc:docMk/>
            <pc:sldMk cId="3986517652" sldId="320"/>
            <ac:grpSpMk id="26" creationId="{E35A5F12-4651-293A-2ED7-9EC9E075125A}"/>
          </ac:grpSpMkLst>
        </pc:grp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3" creationId="{B2CFDFF8-F87E-30BF-4BBD-CC7B68651D8F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4" creationId="{4650D887-A5D3-1D7D-C736-6C3979AD5BE8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6" creationId="{B302A974-94CB-0E02-017C-E003373A4789}"/>
          </ac:inkMkLst>
        </pc:inkChg>
        <pc:inkChg chg="add del mod">
          <ac:chgData name="Tim Cook" userId="d1c7cfb340f2c7ab" providerId="LiveId" clId="{7E190D15-292E-4C3B-94AD-2D3700117C6B}" dt="2022-11-11T00:52:46.796" v="898"/>
          <ac:inkMkLst>
            <pc:docMk/>
            <pc:sldMk cId="3986517652" sldId="320"/>
            <ac:inkMk id="7" creationId="{D5877346-1F18-B085-A429-F5758AFFEBB2}"/>
          </ac:inkMkLst>
        </pc:inkChg>
        <pc:inkChg chg="add del mod">
          <ac:chgData name="Tim Cook" userId="d1c7cfb340f2c7ab" providerId="LiveId" clId="{7E190D15-292E-4C3B-94AD-2D3700117C6B}" dt="2022-11-11T00:52:46.796" v="902"/>
          <ac:inkMkLst>
            <pc:docMk/>
            <pc:sldMk cId="3986517652" sldId="320"/>
            <ac:inkMk id="8" creationId="{81B73A2B-81C6-C1D1-31B8-20570BABD82D}"/>
          </ac:inkMkLst>
        </pc:inkChg>
        <pc:inkChg chg="add del mod">
          <ac:chgData name="Tim Cook" userId="d1c7cfb340f2c7ab" providerId="LiveId" clId="{7E190D15-292E-4C3B-94AD-2D3700117C6B}" dt="2022-11-11T00:52:46.796" v="901"/>
          <ac:inkMkLst>
            <pc:docMk/>
            <pc:sldMk cId="3986517652" sldId="320"/>
            <ac:inkMk id="9" creationId="{1A8CD91F-468A-98C8-552A-B173F9C692A2}"/>
          </ac:inkMkLst>
        </pc:inkChg>
        <pc:inkChg chg="add del mod">
          <ac:chgData name="Tim Cook" userId="d1c7cfb340f2c7ab" providerId="LiveId" clId="{7E190D15-292E-4C3B-94AD-2D3700117C6B}" dt="2022-11-11T00:52:46.796" v="900"/>
          <ac:inkMkLst>
            <pc:docMk/>
            <pc:sldMk cId="3986517652" sldId="320"/>
            <ac:inkMk id="10" creationId="{A0C498DC-9321-F8C7-C45B-A9A9D3B424BE}"/>
          </ac:inkMkLst>
        </pc:inkChg>
        <pc:inkChg chg="add del mod">
          <ac:chgData name="Tim Cook" userId="d1c7cfb340f2c7ab" providerId="LiveId" clId="{7E190D15-292E-4C3B-94AD-2D3700117C6B}" dt="2022-11-11T00:52:46.796" v="899"/>
          <ac:inkMkLst>
            <pc:docMk/>
            <pc:sldMk cId="3986517652" sldId="320"/>
            <ac:inkMk id="11" creationId="{524F20B4-30F7-C0F1-DF7B-94803FF1D360}"/>
          </ac:inkMkLst>
        </pc:inkChg>
        <pc:inkChg chg="add del mod">
          <ac:chgData name="Tim Cook" userId="d1c7cfb340f2c7ab" providerId="LiveId" clId="{7E190D15-292E-4C3B-94AD-2D3700117C6B}" dt="2022-11-11T00:52:48.515" v="903"/>
          <ac:inkMkLst>
            <pc:docMk/>
            <pc:sldMk cId="3986517652" sldId="320"/>
            <ac:inkMk id="12" creationId="{10719089-20A6-B949-2B24-B0461C004141}"/>
          </ac:inkMkLst>
        </pc:inkChg>
        <pc:inkChg chg="add del mod">
          <ac:chgData name="Tim Cook" userId="d1c7cfb340f2c7ab" providerId="LiveId" clId="{7E190D15-292E-4C3B-94AD-2D3700117C6B}" dt="2022-11-11T00:52:46.788" v="897"/>
          <ac:inkMkLst>
            <pc:docMk/>
            <pc:sldMk cId="3986517652" sldId="320"/>
            <ac:inkMk id="13" creationId="{15F6952C-C47B-88D1-5D80-A44614D7BDCE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5" creationId="{88087C0B-C09F-61FE-E988-638F9862EE93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6" creationId="{8268886D-3CC2-8117-8D02-BE91D9198167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7" creationId="{A1EAFF58-0AE3-DFC9-EB75-3F5898AE494A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9" creationId="{A7000400-A5C2-E9EE-DA14-169375173B5C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0" creationId="{B0D1E3A7-14DE-621F-B58F-F077879730D0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1" creationId="{353CA6BE-8627-1144-1E22-E00D6F6EBB62}"/>
          </ac:inkMkLst>
        </pc:inkChg>
        <pc:inkChg chg="add del mod">
          <ac:chgData name="Tim Cook" userId="d1c7cfb340f2c7ab" providerId="LiveId" clId="{7E190D15-292E-4C3B-94AD-2D3700117C6B}" dt="2022-11-11T00:52:59.776" v="916"/>
          <ac:inkMkLst>
            <pc:docMk/>
            <pc:sldMk cId="3986517652" sldId="320"/>
            <ac:inkMk id="23" creationId="{A6939BD0-A900-D540-4B89-403B067C2A97}"/>
          </ac:inkMkLst>
        </pc:inkChg>
        <pc:inkChg chg="add del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5" creationId="{071602A5-5601-8956-9436-FDA2AA7847B7}"/>
          </ac:inkMkLst>
        </pc:inkChg>
      </pc:sldChg>
      <pc:sldChg chg="addSp delSp modSp mod">
        <pc:chgData name="Tim Cook" userId="d1c7cfb340f2c7ab" providerId="LiveId" clId="{7E190D15-292E-4C3B-94AD-2D3700117C6B}" dt="2022-11-11T00:56:27.050" v="1077"/>
        <pc:sldMkLst>
          <pc:docMk/>
          <pc:sldMk cId="1081388399" sldId="321"/>
        </pc:sldMkLst>
        <pc:grpChg chg="del 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7" creationId="{B2536EE4-7778-54C8-9D56-B3928736553B}"/>
          </ac:grpSpMkLst>
        </pc:grpChg>
        <pc:grpChg chg="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10" creationId="{13B27F9E-C84A-EF99-5DED-D29FF8E92026}"/>
          </ac:grpSpMkLst>
        </pc:grpChg>
        <pc:grpChg chg="del mod">
          <ac:chgData name="Tim Cook" userId="d1c7cfb340f2c7ab" providerId="LiveId" clId="{7E190D15-292E-4C3B-94AD-2D3700117C6B}" dt="2022-11-11T00:55:16.776" v="979"/>
          <ac:grpSpMkLst>
            <pc:docMk/>
            <pc:sldMk cId="1081388399" sldId="321"/>
            <ac:grpSpMk id="15" creationId="{812B7EB2-2403-65F4-F2D1-E458DAE7AF28}"/>
          </ac:grpSpMkLst>
        </pc:grpChg>
        <pc:grpChg chg="add del mod">
          <ac:chgData name="Tim Cook" userId="d1c7cfb340f2c7ab" providerId="LiveId" clId="{7E190D15-292E-4C3B-94AD-2D3700117C6B}" dt="2022-11-11T00:55:26.492" v="990"/>
          <ac:grpSpMkLst>
            <pc:docMk/>
            <pc:sldMk cId="1081388399" sldId="321"/>
            <ac:grpSpMk id="19" creationId="{3F96F163-7A5F-0089-1012-D5F1A36049DD}"/>
          </ac:grpSpMkLst>
        </pc:grpChg>
        <pc:grpChg chg="del mod">
          <ac:chgData name="Tim Cook" userId="d1c7cfb340f2c7ab" providerId="LiveId" clId="{7E190D15-292E-4C3B-94AD-2D3700117C6B}" dt="2022-11-11T00:53:24.167" v="937"/>
          <ac:grpSpMkLst>
            <pc:docMk/>
            <pc:sldMk cId="1081388399" sldId="321"/>
            <ac:grpSpMk id="19" creationId="{49746F3D-FAEC-7A8D-04B9-0F40B8196AEA}"/>
          </ac:grpSpMkLst>
        </pc:grpChg>
        <pc:grpChg chg="mod">
          <ac:chgData name="Tim Cook" userId="d1c7cfb340f2c7ab" providerId="LiveId" clId="{7E190D15-292E-4C3B-94AD-2D3700117C6B}" dt="2022-11-11T00:53:26.132" v="944"/>
          <ac:grpSpMkLst>
            <pc:docMk/>
            <pc:sldMk cId="1081388399" sldId="321"/>
            <ac:grpSpMk id="22" creationId="{0AA061A8-FA2B-1909-8733-FEB193328CE6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24" creationId="{28CD22D3-7BB4-735D-F0A8-A6D3B586BBE0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3" creationId="{BBBD7C7D-50C2-5905-B340-94F59AEB99E7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4" creationId="{E5F6410C-93FE-80DB-E744-D50DCDDA30BB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49" creationId="{D75E9977-1C35-4519-4C03-50EBCBDAD6DC}"/>
          </ac:grpSpMkLst>
        </pc:grpChg>
        <pc:grpChg chg="del mod">
          <ac:chgData name="Tim Cook" userId="d1c7cfb340f2c7ab" providerId="LiveId" clId="{7E190D15-292E-4C3B-94AD-2D3700117C6B}" dt="2022-11-11T00:55:41.385" v="1005"/>
          <ac:grpSpMkLst>
            <pc:docMk/>
            <pc:sldMk cId="1081388399" sldId="321"/>
            <ac:grpSpMk id="50" creationId="{079EFF1E-2CFD-9C8D-C69C-647515AD37D0}"/>
          </ac:grpSpMkLst>
        </pc:grpChg>
        <pc:grpChg chg="del mod">
          <ac:chgData name="Tim Cook" userId="d1c7cfb340f2c7ab" providerId="LiveId" clId="{7E190D15-292E-4C3B-94AD-2D3700117C6B}" dt="2022-11-11T00:55:47.600" v="1021"/>
          <ac:grpSpMkLst>
            <pc:docMk/>
            <pc:sldMk cId="1081388399" sldId="321"/>
            <ac:grpSpMk id="53" creationId="{7ED4026F-4E3E-E51A-173A-D9F6E38EF3BE}"/>
          </ac:grpSpMkLst>
        </pc:grpChg>
        <pc:grpChg chg="del mod">
          <ac:chgData name="Tim Cook" userId="d1c7cfb340f2c7ab" providerId="LiveId" clId="{7E190D15-292E-4C3B-94AD-2D3700117C6B}" dt="2022-11-11T00:55:54.711" v="1032"/>
          <ac:grpSpMkLst>
            <pc:docMk/>
            <pc:sldMk cId="1081388399" sldId="321"/>
            <ac:grpSpMk id="58" creationId="{07953805-C6BB-1729-FB0C-2F5BEBEA94F2}"/>
          </ac:grpSpMkLst>
        </pc:grpChg>
        <pc:grpChg chg="del mod">
          <ac:chgData name="Tim Cook" userId="d1c7cfb340f2c7ab" providerId="LiveId" clId="{7E190D15-292E-4C3B-94AD-2D3700117C6B}" dt="2022-11-11T00:56:01.574" v="1036"/>
          <ac:grpSpMkLst>
            <pc:docMk/>
            <pc:sldMk cId="1081388399" sldId="321"/>
            <ac:grpSpMk id="69" creationId="{992EBF9E-2DB0-43D6-AA21-497D8B6622DD}"/>
          </ac:grpSpMkLst>
        </pc:grpChg>
        <pc:grpChg chg="del 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2" creationId="{781414A5-9302-75C1-0CDE-A125F9D551FA}"/>
          </ac:grpSpMkLst>
        </pc:grpChg>
        <pc:grpChg chg="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6" creationId="{95010269-8B09-A37C-DABF-59517453E360}"/>
          </ac:grpSpMkLst>
        </pc:grpChg>
        <pc:grpChg chg="del mod">
          <ac:chgData name="Tim Cook" userId="d1c7cfb340f2c7ab" providerId="LiveId" clId="{7E190D15-292E-4C3B-94AD-2D3700117C6B}" dt="2022-11-11T00:56:12.335" v="1047"/>
          <ac:grpSpMkLst>
            <pc:docMk/>
            <pc:sldMk cId="1081388399" sldId="321"/>
            <ac:grpSpMk id="80" creationId="{AF36566A-8F05-7B46-5C59-3BF1757A6F6C}"/>
          </ac:grpSpMkLst>
        </pc:grpChg>
        <pc:grpChg chg="del mod">
          <ac:chgData name="Tim Cook" userId="d1c7cfb340f2c7ab" providerId="LiveId" clId="{7E190D15-292E-4C3B-94AD-2D3700117C6B}" dt="2022-11-11T00:56:17.999" v="1058"/>
          <ac:grpSpMkLst>
            <pc:docMk/>
            <pc:sldMk cId="1081388399" sldId="321"/>
            <ac:grpSpMk id="83" creationId="{41298851-D34F-98A7-B8D3-86B3A5EB73B2}"/>
          </ac:grpSpMkLst>
        </pc:grpChg>
        <pc:grpChg chg="mod">
          <ac:chgData name="Tim Cook" userId="d1c7cfb340f2c7ab" providerId="LiveId" clId="{7E190D15-292E-4C3B-94AD-2D3700117C6B}" dt="2022-11-11T00:56:20.192" v="1064"/>
          <ac:grpSpMkLst>
            <pc:docMk/>
            <pc:sldMk cId="1081388399" sldId="321"/>
            <ac:grpSpMk id="92" creationId="{7E5A5AA2-725E-FFFF-8C23-856313DA1E1E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5" creationId="{9ED687B3-6B6F-8BAD-DA73-BDB41559F099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6" creationId="{EEB4FF6D-0284-318D-FE7A-6D799AA49690}"/>
          </ac:grpSpMkLst>
        </pc:grp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3" creationId="{187DCA8D-67F3-5EB8-27D1-5E1171F20C66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4" creationId="{1C4EC379-910F-6162-3186-3F79B01F13A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5" creationId="{D764DB0A-C0A5-ABCF-2B2F-18B01E15A38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6" creationId="{88C06A90-7094-BAF8-9BCC-019C5FDE86E6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" creationId="{05E678D6-DFEF-029A-AFD2-029DB18CE6B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8" creationId="{A838DECC-44BC-A410-266D-7376AE53DC95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9" creationId="{1DB758F6-7316-9EAD-692B-1CF30D0657F4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1" creationId="{DF76EE2B-546C-5213-3E04-85A073974A6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2" creationId="{29119C27-3099-09A0-A009-D4192A0C3C3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3" creationId="{D90FE203-3F24-D6F4-BD76-0C53C1BF0164}"/>
          </ac:inkMkLst>
        </pc:inkChg>
        <pc:inkChg chg="add del mod">
          <ac:chgData name="Tim Cook" userId="d1c7cfb340f2c7ab" providerId="LiveId" clId="{7E190D15-292E-4C3B-94AD-2D3700117C6B}" dt="2022-11-11T00:53:26.132" v="942"/>
          <ac:inkMkLst>
            <pc:docMk/>
            <pc:sldMk cId="1081388399" sldId="321"/>
            <ac:inkMk id="14" creationId="{3BFEB967-F33B-B458-A05F-08A77855548B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14" creationId="{E4F43FF3-BE89-EFDC-4323-49BE5DF0CBCE}"/>
          </ac:inkMkLst>
        </pc:inkChg>
        <pc:inkChg chg="add del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5" creationId="{21F19FEC-6050-C48B-5EB2-48C3FAD77625}"/>
          </ac:inkMkLst>
        </pc:inkChg>
        <pc:inkChg chg="add del mod">
          <ac:chgData name="Tim Cook" userId="d1c7cfb340f2c7ab" providerId="LiveId" clId="{7E190D15-292E-4C3B-94AD-2D3700117C6B}" dt="2022-11-11T00:55:17.825" v="980"/>
          <ac:inkMkLst>
            <pc:docMk/>
            <pc:sldMk cId="1081388399" sldId="321"/>
            <ac:inkMk id="16" creationId="{A6AD8397-F702-751F-DBE6-0C81831F0F06}"/>
          </ac:inkMkLst>
        </pc:inkChg>
        <pc:inkChg chg="add del mod">
          <ac:chgData name="Tim Cook" userId="d1c7cfb340f2c7ab" providerId="LiveId" clId="{7E190D15-292E-4C3B-94AD-2D3700117C6B}" dt="2022-11-11T00:53:26.124" v="938"/>
          <ac:inkMkLst>
            <pc:docMk/>
            <pc:sldMk cId="1081388399" sldId="321"/>
            <ac:inkMk id="16" creationId="{ECE40198-B473-9550-EFEF-F4F53D27B95E}"/>
          </ac:inkMkLst>
        </pc:inkChg>
        <pc:inkChg chg="add del mod">
          <ac:chgData name="Tim Cook" userId="d1c7cfb340f2c7ab" providerId="LiveId" clId="{7E190D15-292E-4C3B-94AD-2D3700117C6B}" dt="2022-11-11T00:55:17.825" v="982"/>
          <ac:inkMkLst>
            <pc:docMk/>
            <pc:sldMk cId="1081388399" sldId="321"/>
            <ac:inkMk id="17" creationId="{3EABD477-E974-749D-200A-AE175A6DA9A7}"/>
          </ac:inkMkLst>
        </pc:inkChg>
        <pc:inkChg chg="add del mod">
          <ac:chgData name="Tim Cook" userId="d1c7cfb340f2c7ab" providerId="LiveId" clId="{7E190D15-292E-4C3B-94AD-2D3700117C6B}" dt="2022-11-11T00:53:26.124" v="940"/>
          <ac:inkMkLst>
            <pc:docMk/>
            <pc:sldMk cId="1081388399" sldId="321"/>
            <ac:inkMk id="17" creationId="{90C5788B-4DD9-C1F5-7182-6AC450EFEEE6}"/>
          </ac:inkMkLst>
        </pc:inkChg>
        <pc:inkChg chg="add del mod">
          <ac:chgData name="Tim Cook" userId="d1c7cfb340f2c7ab" providerId="LiveId" clId="{7E190D15-292E-4C3B-94AD-2D3700117C6B}" dt="2022-11-11T00:55:17.825" v="981"/>
          <ac:inkMkLst>
            <pc:docMk/>
            <pc:sldMk cId="1081388399" sldId="321"/>
            <ac:inkMk id="18" creationId="{167CAAF3-BA32-D1F9-E873-03D5B946CE2E}"/>
          </ac:inkMkLst>
        </pc:inkChg>
        <pc:inkChg chg="add del mod">
          <ac:chgData name="Tim Cook" userId="d1c7cfb340f2c7ab" providerId="LiveId" clId="{7E190D15-292E-4C3B-94AD-2D3700117C6B}" dt="2022-11-11T00:53:26.124" v="939"/>
          <ac:inkMkLst>
            <pc:docMk/>
            <pc:sldMk cId="1081388399" sldId="321"/>
            <ac:inkMk id="18" creationId="{2E8A337D-3CB0-4082-0FF0-39814B73F69C}"/>
          </ac:inkMkLst>
        </pc:inkChg>
        <pc:inkChg chg="add del">
          <ac:chgData name="Tim Cook" userId="d1c7cfb340f2c7ab" providerId="LiveId" clId="{7E190D15-292E-4C3B-94AD-2D3700117C6B}" dt="2022-11-11T00:55:21.296" v="986" actId="9405"/>
          <ac:inkMkLst>
            <pc:docMk/>
            <pc:sldMk cId="1081388399" sldId="321"/>
            <ac:inkMk id="20" creationId="{56D75C26-A4D5-D8A2-DF84-FF08EB550416}"/>
          </ac:inkMkLst>
        </pc:inkChg>
        <pc:inkChg chg="add del mod">
          <ac:chgData name="Tim Cook" userId="d1c7cfb340f2c7ab" providerId="LiveId" clId="{7E190D15-292E-4C3B-94AD-2D3700117C6B}" dt="2022-11-11T00:53:26.132" v="941"/>
          <ac:inkMkLst>
            <pc:docMk/>
            <pc:sldMk cId="1081388399" sldId="321"/>
            <ac:inkMk id="20" creationId="{85DE1BE0-4920-97CE-17B7-D28950A455B3}"/>
          </ac:inkMkLst>
        </pc:inkChg>
        <pc:inkChg chg="add del mod">
          <ac:chgData name="Tim Cook" userId="d1c7cfb340f2c7ab" providerId="LiveId" clId="{7E190D15-292E-4C3B-94AD-2D3700117C6B}" dt="2022-11-11T00:53:26.132" v="943"/>
          <ac:inkMkLst>
            <pc:docMk/>
            <pc:sldMk cId="1081388399" sldId="321"/>
            <ac:inkMk id="21" creationId="{15E57D68-D939-30D2-3FC5-69C25CB9A703}"/>
          </ac:inkMkLst>
        </pc:inkChg>
        <pc:inkChg chg="add del mod">
          <ac:chgData name="Tim Cook" userId="d1c7cfb340f2c7ab" providerId="LiveId" clId="{7E190D15-292E-4C3B-94AD-2D3700117C6B}" dt="2022-11-11T00:55:28.665" v="991"/>
          <ac:inkMkLst>
            <pc:docMk/>
            <pc:sldMk cId="1081388399" sldId="321"/>
            <ac:inkMk id="21" creationId="{F260AEBC-920A-F31B-7E29-46CFB7378086}"/>
          </ac:inkMkLst>
        </pc:inkChg>
        <pc:inkChg chg="add del">
          <ac:chgData name="Tim Cook" userId="d1c7cfb340f2c7ab" providerId="LiveId" clId="{7E190D15-292E-4C3B-94AD-2D3700117C6B}" dt="2022-11-11T00:53:31.881" v="952"/>
          <ac:inkMkLst>
            <pc:docMk/>
            <pc:sldMk cId="1081388399" sldId="321"/>
            <ac:inkMk id="23" creationId="{134A95E2-5EF4-1DC9-D109-06466953A080}"/>
          </ac:inkMkLst>
        </pc:inkChg>
        <pc:inkChg chg="add del mod">
          <ac:chgData name="Tim Cook" userId="d1c7cfb340f2c7ab" providerId="LiveId" clId="{7E190D15-292E-4C3B-94AD-2D3700117C6B}" dt="2022-11-11T00:55:28.665" v="992"/>
          <ac:inkMkLst>
            <pc:docMk/>
            <pc:sldMk cId="1081388399" sldId="321"/>
            <ac:inkMk id="23" creationId="{3DD5FB43-43E0-DE97-90FF-CC6DA886231B}"/>
          </ac:inkMkLst>
        </pc:inkChg>
        <pc:inkChg chg="add del">
          <ac:chgData name="Tim Cook" userId="d1c7cfb340f2c7ab" providerId="LiveId" clId="{7E190D15-292E-4C3B-94AD-2D3700117C6B}" dt="2022-11-11T00:53:31.881" v="957"/>
          <ac:inkMkLst>
            <pc:docMk/>
            <pc:sldMk cId="1081388399" sldId="321"/>
            <ac:inkMk id="24" creationId="{F1AC7048-FAF6-2510-04BC-EE6138C231CB}"/>
          </ac:inkMkLst>
        </pc:inkChg>
        <pc:inkChg chg="add del">
          <ac:chgData name="Tim Cook" userId="d1c7cfb340f2c7ab" providerId="LiveId" clId="{7E190D15-292E-4C3B-94AD-2D3700117C6B}" dt="2022-11-11T00:53:31.881" v="955"/>
          <ac:inkMkLst>
            <pc:docMk/>
            <pc:sldMk cId="1081388399" sldId="321"/>
            <ac:inkMk id="25" creationId="{620A89B0-1929-B02E-DAD2-3912B34BDE57}"/>
          </ac:inkMkLst>
        </pc:inkChg>
        <pc:inkChg chg="add del mod">
          <ac:chgData name="Tim Cook" userId="d1c7cfb340f2c7ab" providerId="LiveId" clId="{7E190D15-292E-4C3B-94AD-2D3700117C6B}" dt="2022-11-11T00:55:42.511" v="1012"/>
          <ac:inkMkLst>
            <pc:docMk/>
            <pc:sldMk cId="1081388399" sldId="321"/>
            <ac:inkMk id="25" creationId="{DC5C775F-5155-2E44-2133-7D54E256CF19}"/>
          </ac:inkMkLst>
        </pc:inkChg>
        <pc:inkChg chg="add del mod">
          <ac:chgData name="Tim Cook" userId="d1c7cfb340f2c7ab" providerId="LiveId" clId="{7E190D15-292E-4C3B-94AD-2D3700117C6B}" dt="2022-11-11T00:55:42.511" v="1007"/>
          <ac:inkMkLst>
            <pc:docMk/>
            <pc:sldMk cId="1081388399" sldId="321"/>
            <ac:inkMk id="26" creationId="{2400D4D2-594E-B936-3E07-6295637005F8}"/>
          </ac:inkMkLst>
        </pc:inkChg>
        <pc:inkChg chg="add del">
          <ac:chgData name="Tim Cook" userId="d1c7cfb340f2c7ab" providerId="LiveId" clId="{7E190D15-292E-4C3B-94AD-2D3700117C6B}" dt="2022-11-11T00:53:31.881" v="956"/>
          <ac:inkMkLst>
            <pc:docMk/>
            <pc:sldMk cId="1081388399" sldId="321"/>
            <ac:inkMk id="26" creationId="{9AB57032-28A4-1170-F6D1-CFE849840CB4}"/>
          </ac:inkMkLst>
        </pc:inkChg>
        <pc:inkChg chg="add del mod">
          <ac:chgData name="Tim Cook" userId="d1c7cfb340f2c7ab" providerId="LiveId" clId="{7E190D15-292E-4C3B-94AD-2D3700117C6B}" dt="2022-11-11T00:55:42.511" v="1006"/>
          <ac:inkMkLst>
            <pc:docMk/>
            <pc:sldMk cId="1081388399" sldId="321"/>
            <ac:inkMk id="27" creationId="{20AB48F5-8472-C7F7-F533-E0CC02C3068A}"/>
          </ac:inkMkLst>
        </pc:inkChg>
        <pc:inkChg chg="add del">
          <ac:chgData name="Tim Cook" userId="d1c7cfb340f2c7ab" providerId="LiveId" clId="{7E190D15-292E-4C3B-94AD-2D3700117C6B}" dt="2022-11-11T00:53:31.881" v="953"/>
          <ac:inkMkLst>
            <pc:docMk/>
            <pc:sldMk cId="1081388399" sldId="321"/>
            <ac:inkMk id="27" creationId="{4A0C178C-1862-3639-A32A-7BDA33378E9F}"/>
          </ac:inkMkLst>
        </pc:inkChg>
        <pc:inkChg chg="add del">
          <ac:chgData name="Tim Cook" userId="d1c7cfb340f2c7ab" providerId="LiveId" clId="{7E190D15-292E-4C3B-94AD-2D3700117C6B}" dt="2022-11-11T00:53:31.881" v="954"/>
          <ac:inkMkLst>
            <pc:docMk/>
            <pc:sldMk cId="1081388399" sldId="321"/>
            <ac:inkMk id="28" creationId="{76D206EA-9C7E-CFBE-A338-F0AEE62256F8}"/>
          </ac:inkMkLst>
        </pc:inkChg>
        <pc:inkChg chg="add del mod">
          <ac:chgData name="Tim Cook" userId="d1c7cfb340f2c7ab" providerId="LiveId" clId="{7E190D15-292E-4C3B-94AD-2D3700117C6B}" dt="2022-11-11T00:55:42.511" v="1011"/>
          <ac:inkMkLst>
            <pc:docMk/>
            <pc:sldMk cId="1081388399" sldId="321"/>
            <ac:inkMk id="28" creationId="{B8F95280-A92C-CF3B-C408-90EB41D3F0DC}"/>
          </ac:inkMkLst>
        </pc:inkChg>
        <pc:inkChg chg="add del">
          <ac:chgData name="Tim Cook" userId="d1c7cfb340f2c7ab" providerId="LiveId" clId="{7E190D15-292E-4C3B-94AD-2D3700117C6B}" dt="2022-11-11T00:53:31.881" v="958"/>
          <ac:inkMkLst>
            <pc:docMk/>
            <pc:sldMk cId="1081388399" sldId="321"/>
            <ac:inkMk id="29" creationId="{3D513B80-0877-EBD1-B268-219D450EF9F4}"/>
          </ac:inkMkLst>
        </pc:inkChg>
        <pc:inkChg chg="add del mod">
          <ac:chgData name="Tim Cook" userId="d1c7cfb340f2c7ab" providerId="LiveId" clId="{7E190D15-292E-4C3B-94AD-2D3700117C6B}" dt="2022-11-11T00:55:42.511" v="1016"/>
          <ac:inkMkLst>
            <pc:docMk/>
            <pc:sldMk cId="1081388399" sldId="321"/>
            <ac:inkMk id="29" creationId="{FAD730DE-EE53-BA02-C733-8C865D58D02B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0" creationId="{07967336-9EE3-2CF1-C47D-CD73A2EC920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1" creationId="{5DA8CD17-B2A5-A098-F6C6-1265AABFB3FE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2" creationId="{03BF90F1-8354-E756-EFC9-C474569B1752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3" creationId="{298D0213-6AEF-D3EA-D2C5-8544913BA285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4" creationId="{DB77415A-7771-F197-C8AB-31A0634766F0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5" creationId="{75DC99A4-AC7D-3378-21F7-98447B985CA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6" creationId="{A9167BD7-06A9-7DC8-D3FB-B94C5C2EDD2C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7" creationId="{4CFD9A41-AD8E-E1E6-686C-6157F19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8" creationId="{6A95EB33-E17D-DDC1-B17D-DB1352A545B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9" creationId="{38110556-777E-FB6C-ED97-F07FF46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0" creationId="{C1EA52E2-33C2-65CA-8442-7A24E98A6918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1" creationId="{416E0411-A108-3D85-9173-1AA98D42CA7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2" creationId="{B29124DC-D2A0-E150-9CC0-311CD657DC48}"/>
          </ac:inkMkLst>
        </pc:inkChg>
        <pc:inkChg chg="add del mod">
          <ac:chgData name="Tim Cook" userId="d1c7cfb340f2c7ab" providerId="LiveId" clId="{7E190D15-292E-4C3B-94AD-2D3700117C6B}" dt="2022-11-11T00:55:42.511" v="1010"/>
          <ac:inkMkLst>
            <pc:docMk/>
            <pc:sldMk cId="1081388399" sldId="321"/>
            <ac:inkMk id="45" creationId="{7B10FE2E-0BC4-1410-8776-FB7B0BD34264}"/>
          </ac:inkMkLst>
        </pc:inkChg>
        <pc:inkChg chg="add del mod">
          <ac:chgData name="Tim Cook" userId="d1c7cfb340f2c7ab" providerId="LiveId" clId="{7E190D15-292E-4C3B-94AD-2D3700117C6B}" dt="2022-11-11T00:55:42.511" v="1014"/>
          <ac:inkMkLst>
            <pc:docMk/>
            <pc:sldMk cId="1081388399" sldId="321"/>
            <ac:inkMk id="46" creationId="{7FA24E23-29A0-29DB-295F-EDB66B0D7EFD}"/>
          </ac:inkMkLst>
        </pc:inkChg>
        <pc:inkChg chg="add del mod">
          <ac:chgData name="Tim Cook" userId="d1c7cfb340f2c7ab" providerId="LiveId" clId="{7E190D15-292E-4C3B-94AD-2D3700117C6B}" dt="2022-11-11T00:55:42.511" v="1009"/>
          <ac:inkMkLst>
            <pc:docMk/>
            <pc:sldMk cId="1081388399" sldId="321"/>
            <ac:inkMk id="47" creationId="{1AC1EE1B-ADC2-4773-91E4-32620AA51BA7}"/>
          </ac:inkMkLst>
        </pc:inkChg>
        <pc:inkChg chg="add del mod">
          <ac:chgData name="Tim Cook" userId="d1c7cfb340f2c7ab" providerId="LiveId" clId="{7E190D15-292E-4C3B-94AD-2D3700117C6B}" dt="2022-11-11T00:55:42.511" v="1008"/>
          <ac:inkMkLst>
            <pc:docMk/>
            <pc:sldMk cId="1081388399" sldId="321"/>
            <ac:inkMk id="48" creationId="{34AE366E-DC5C-2D31-2AF4-41581C9B8FF0}"/>
          </ac:inkMkLst>
        </pc:inkChg>
        <pc:inkChg chg="add del mod">
          <ac:chgData name="Tim Cook" userId="d1c7cfb340f2c7ab" providerId="LiveId" clId="{7E190D15-292E-4C3B-94AD-2D3700117C6B}" dt="2022-11-11T00:55:42.511" v="1015"/>
          <ac:inkMkLst>
            <pc:docMk/>
            <pc:sldMk cId="1081388399" sldId="321"/>
            <ac:inkMk id="51" creationId="{28DD33F5-8DE2-5646-F92C-BAD7C8A0EDE4}"/>
          </ac:inkMkLst>
        </pc:inkChg>
        <pc:inkChg chg="add del mod">
          <ac:chgData name="Tim Cook" userId="d1c7cfb340f2c7ab" providerId="LiveId" clId="{7E190D15-292E-4C3B-94AD-2D3700117C6B}" dt="2022-11-11T00:55:42.511" v="1013"/>
          <ac:inkMkLst>
            <pc:docMk/>
            <pc:sldMk cId="1081388399" sldId="321"/>
            <ac:inkMk id="52" creationId="{55B37A59-0E31-85C7-BBA1-CA0008329AB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4" creationId="{00DA24DD-FEE5-9933-F917-F111F4CDD838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5" creationId="{B18166C3-AA26-FE28-7D7F-B58327C1539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6" creationId="{69A21204-7A82-23E4-DF7B-65A4E634EC6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7" creationId="{168E1138-EE29-2513-B8F4-CCF4775AE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9" creationId="{D4C82A47-B72B-92DD-8DE3-A64689429F6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0" creationId="{63C56CB2-F94B-63F6-B023-288E11A5F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1" creationId="{FEA28BF2-D2D8-4D95-6C46-6CF5D80DB27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2" creationId="{1091B5A9-C67F-484C-371A-85D5F19AE75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3" creationId="{C2B8D7DA-EEC7-40AB-1EE4-EF2E7E68B00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4" creationId="{EDC02D7E-B11C-F660-5E31-24BA265C16E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5" creationId="{6083F810-6C10-45BF-15E9-7FA6874B90E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6" creationId="{0C2E4503-B6AC-4B02-189F-18933DD0B76F}"/>
          </ac:inkMkLst>
        </pc:inkChg>
        <pc:inkChg chg="add del mod">
          <ac:chgData name="Tim Cook" userId="d1c7cfb340f2c7ab" providerId="LiveId" clId="{7E190D15-292E-4C3B-94AD-2D3700117C6B}" dt="2022-11-11T00:55:59.560" v="1034"/>
          <ac:inkMkLst>
            <pc:docMk/>
            <pc:sldMk cId="1081388399" sldId="321"/>
            <ac:inkMk id="67" creationId="{26F101C8-B3DF-3558-25FF-71BB0926B67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8" creationId="{B61A524D-CD98-CF97-FF83-56F547E52C75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0" creationId="{10919071-DFE5-C87E-70F2-0FF212E7E75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1" creationId="{657C57F8-3F68-BA91-9E6F-4EC015AC474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3" creationId="{92925538-35AF-B5D6-1F5F-16748341CCB4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4" creationId="{08B45959-E74A-43BB-1C2A-182C242E2800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5" creationId="{6BD2167D-A3BD-A9B1-5D34-55D13348FF58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7" creationId="{54A807DB-4037-B6C5-3B11-91E81A8106AA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8" creationId="{D1349DE1-16C0-BC66-AB9B-227BF96D1CE3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9" creationId="{33C4759A-1316-A8F5-2C9C-98AE9AD9909A}"/>
          </ac:inkMkLst>
        </pc:inkChg>
        <pc:inkChg chg="add del mod">
          <ac:chgData name="Tim Cook" userId="d1c7cfb340f2c7ab" providerId="LiveId" clId="{7E190D15-292E-4C3B-94AD-2D3700117C6B}" dt="2022-11-11T00:56:12.877" v="1049"/>
          <ac:inkMkLst>
            <pc:docMk/>
            <pc:sldMk cId="1081388399" sldId="321"/>
            <ac:inkMk id="81" creationId="{863ABB3E-105D-21CE-2830-41274EF14BFA}"/>
          </ac:inkMkLst>
        </pc:inkChg>
        <pc:inkChg chg="add del mod">
          <ac:chgData name="Tim Cook" userId="d1c7cfb340f2c7ab" providerId="LiveId" clId="{7E190D15-292E-4C3B-94AD-2D3700117C6B}" dt="2022-11-11T00:56:12.877" v="1048"/>
          <ac:inkMkLst>
            <pc:docMk/>
            <pc:sldMk cId="1081388399" sldId="321"/>
            <ac:inkMk id="82" creationId="{5C8AD871-E88C-2121-D705-8DE6FA192D34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4" creationId="{0F3BCB20-F601-2559-1D8C-A292FCDA21A5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5" creationId="{805C43FE-A844-4E21-9303-C9D26BC94CC0}"/>
          </ac:inkMkLst>
        </pc:inkChg>
        <pc:inkChg chg="add del mod">
          <ac:chgData name="Tim Cook" userId="d1c7cfb340f2c7ab" providerId="LiveId" clId="{7E190D15-292E-4C3B-94AD-2D3700117C6B}" dt="2022-11-11T00:56:18.703" v="1059"/>
          <ac:inkMkLst>
            <pc:docMk/>
            <pc:sldMk cId="1081388399" sldId="321"/>
            <ac:inkMk id="86" creationId="{65B979DC-0AE4-7EB7-AF8C-91B6854FCC9F}"/>
          </ac:inkMkLst>
        </pc:inkChg>
        <pc:inkChg chg="add del mod">
          <ac:chgData name="Tim Cook" userId="d1c7cfb340f2c7ab" providerId="LiveId" clId="{7E190D15-292E-4C3B-94AD-2D3700117C6B}" dt="2022-11-11T00:56:18.703" v="1062"/>
          <ac:inkMkLst>
            <pc:docMk/>
            <pc:sldMk cId="1081388399" sldId="321"/>
            <ac:inkMk id="87" creationId="{879C94E5-49AE-28BF-F171-9C42723ABF89}"/>
          </ac:inkMkLst>
        </pc:inkChg>
        <pc:inkChg chg="add del mod">
          <ac:chgData name="Tim Cook" userId="d1c7cfb340f2c7ab" providerId="LiveId" clId="{7E190D15-292E-4C3B-94AD-2D3700117C6B}" dt="2022-11-11T00:56:18.703" v="1060"/>
          <ac:inkMkLst>
            <pc:docMk/>
            <pc:sldMk cId="1081388399" sldId="321"/>
            <ac:inkMk id="88" creationId="{8DA789D5-428F-5AC6-561C-1FF8C9429066}"/>
          </ac:inkMkLst>
        </pc:inkChg>
        <pc:inkChg chg="add del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9" creationId="{5856958E-14CD-9E2C-9891-68E968FF6C5E}"/>
          </ac:inkMkLst>
        </pc:inkChg>
        <pc:inkChg chg="add del mod">
          <ac:chgData name="Tim Cook" userId="d1c7cfb340f2c7ab" providerId="LiveId" clId="{7E190D15-292E-4C3B-94AD-2D3700117C6B}" dt="2022-11-11T00:56:18.703" v="1063"/>
          <ac:inkMkLst>
            <pc:docMk/>
            <pc:sldMk cId="1081388399" sldId="321"/>
            <ac:inkMk id="90" creationId="{19D246CF-B218-D54A-AB3A-1D32CEDC06BA}"/>
          </ac:inkMkLst>
        </pc:inkChg>
        <pc:inkChg chg="add del mod">
          <ac:chgData name="Tim Cook" userId="d1c7cfb340f2c7ab" providerId="LiveId" clId="{7E190D15-292E-4C3B-94AD-2D3700117C6B}" dt="2022-11-11T00:56:18.703" v="1061"/>
          <ac:inkMkLst>
            <pc:docMk/>
            <pc:sldMk cId="1081388399" sldId="321"/>
            <ac:inkMk id="91" creationId="{1316752B-C922-6CC5-105A-F8DB4E5F4C21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3" creationId="{6666199F-5776-76D0-4BBF-D23B412336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4" creationId="{4BE01B31-3D77-0C8A-A968-348C2ED67F08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5" creationId="{0928D97F-E34E-1DFA-0D1E-81143DD1FCDC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6" creationId="{8E82AC53-F1CA-FEF7-2A38-08EFD280423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7" creationId="{37081AE4-294D-91E1-70C9-854447A5FF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8" creationId="{C2E5032D-9FEB-C396-ACB1-EB5BF4B12BE7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9" creationId="{6E8227F7-CDCE-B8EB-077A-A03820C7198E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0" creationId="{00554E82-3EFF-D210-03EA-C0AD14497CC4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1" creationId="{DDDF94EE-F5D2-FB5E-6BDB-0DA20CF26CF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2" creationId="{AC392392-37A8-A744-619A-E7625E15A2C0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3" creationId="{24354A1C-34D4-E263-5A0E-B882AB4E5A22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4" creationId="{DFF1122C-803D-E8D4-D677-8A9E5C6C368A}"/>
          </ac:inkMkLst>
        </pc:inkChg>
      </pc:sldChg>
      <pc:sldChg chg="addSp delSp modSp mod">
        <pc:chgData name="Tim Cook" userId="d1c7cfb340f2c7ab" providerId="LiveId" clId="{7E190D15-292E-4C3B-94AD-2D3700117C6B}" dt="2022-11-11T01:00:39.455" v="1214"/>
        <pc:sldMkLst>
          <pc:docMk/>
          <pc:sldMk cId="4166976759" sldId="322"/>
        </pc:sldMkLst>
        <pc:grpChg chg="del mod">
          <ac:chgData name="Tim Cook" userId="d1c7cfb340f2c7ab" providerId="LiveId" clId="{7E190D15-292E-4C3B-94AD-2D3700117C6B}" dt="2022-11-11T00:59:09.382" v="1101"/>
          <ac:grpSpMkLst>
            <pc:docMk/>
            <pc:sldMk cId="4166976759" sldId="322"/>
            <ac:grpSpMk id="5" creationId="{0CA62091-C62B-A1A5-83C9-D082ACAF4B13}"/>
          </ac:grpSpMkLst>
        </pc:grpChg>
        <pc:grpChg chg="mod">
          <ac:chgData name="Tim Cook" userId="d1c7cfb340f2c7ab" providerId="LiveId" clId="{7E190D15-292E-4C3B-94AD-2D3700117C6B}" dt="2022-11-11T00:59:14.935" v="1105"/>
          <ac:grpSpMkLst>
            <pc:docMk/>
            <pc:sldMk cId="4166976759" sldId="322"/>
            <ac:grpSpMk id="8" creationId="{8ACA05B3-1AC0-7D09-CDCD-4E50151DF4A6}"/>
          </ac:grpSpMkLst>
        </pc:grpChg>
        <pc:grpChg chg="del mod">
          <ac:chgData name="Tim Cook" userId="d1c7cfb340f2c7ab" providerId="LiveId" clId="{7E190D15-292E-4C3B-94AD-2D3700117C6B}" dt="2022-11-11T00:59:30.121" v="1123"/>
          <ac:grpSpMkLst>
            <pc:docMk/>
            <pc:sldMk cId="4166976759" sldId="322"/>
            <ac:grpSpMk id="20" creationId="{8F8EC13C-BE97-115F-45D9-6260793CF4F8}"/>
          </ac:grpSpMkLst>
        </pc:grpChg>
        <pc:grpChg chg="mod">
          <ac:chgData name="Tim Cook" userId="d1c7cfb340f2c7ab" providerId="LiveId" clId="{7E190D15-292E-4C3B-94AD-2D3700117C6B}" dt="2022-11-11T01:00:07.210" v="1172"/>
          <ac:grpSpMkLst>
            <pc:docMk/>
            <pc:sldMk cId="4166976759" sldId="322"/>
            <ac:grpSpMk id="27" creationId="{94C4583C-34F3-AFBC-9F0D-C6DD129D6702}"/>
          </ac:grpSpMkLst>
        </pc:grpChg>
        <pc:grpChg chg="del mod">
          <ac:chgData name="Tim Cook" userId="d1c7cfb340f2c7ab" providerId="LiveId" clId="{7E190D15-292E-4C3B-94AD-2D3700117C6B}" dt="2022-11-11T00:59:49.136" v="1141"/>
          <ac:grpSpMkLst>
            <pc:docMk/>
            <pc:sldMk cId="4166976759" sldId="322"/>
            <ac:grpSpMk id="33" creationId="{DFEFD6BF-4B91-E7B2-959A-DF681A7AD77B}"/>
          </ac:grpSpMkLst>
        </pc:grpChg>
        <pc:grpChg chg="del 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39" creationId="{9BD9D51C-2153-E4C9-6EC2-236A1D18158D}"/>
          </ac:grpSpMkLst>
        </pc:grpChg>
        <pc:grpChg chg="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42" creationId="{9200D697-050F-7720-6E6C-B6DE8076FAF5}"/>
          </ac:grpSpMkLst>
        </pc:grpChg>
        <pc:grpChg chg="del mod">
          <ac:chgData name="Tim Cook" userId="d1c7cfb340f2c7ab" providerId="LiveId" clId="{7E190D15-292E-4C3B-94AD-2D3700117C6B}" dt="2022-11-11T01:00:01.852" v="1161"/>
          <ac:grpSpMkLst>
            <pc:docMk/>
            <pc:sldMk cId="4166976759" sldId="322"/>
            <ac:grpSpMk id="48" creationId="{30C389EA-7777-5FAC-F3E9-C522F95E6CD0}"/>
          </ac:grpSpMkLst>
        </pc:grpChg>
        <pc:grpChg chg="mod">
          <ac:chgData name="Tim Cook" userId="d1c7cfb340f2c7ab" providerId="LiveId" clId="{7E190D15-292E-4C3B-94AD-2D3700117C6B}" dt="2022-11-11T01:00:06.623" v="1170"/>
          <ac:grpSpMkLst>
            <pc:docMk/>
            <pc:sldMk cId="4166976759" sldId="322"/>
            <ac:grpSpMk id="57" creationId="{93EF6FE7-0A15-FC23-1872-984BA7DE314F}"/>
          </ac:grpSpMkLst>
        </pc:grpChg>
        <pc:grpChg chg="mod">
          <ac:chgData name="Tim Cook" userId="d1c7cfb340f2c7ab" providerId="LiveId" clId="{7E190D15-292E-4C3B-94AD-2D3700117C6B}" dt="2022-11-11T01:00:10.705" v="1175"/>
          <ac:grpSpMkLst>
            <pc:docMk/>
            <pc:sldMk cId="4166976759" sldId="322"/>
            <ac:grpSpMk id="60" creationId="{43E90CB5-6E28-4869-9C1E-1206227E3A41}"/>
          </ac:grpSpMkLst>
        </pc:grpChg>
        <pc:grpChg chg="mod">
          <ac:chgData name="Tim Cook" userId="d1c7cfb340f2c7ab" providerId="LiveId" clId="{7E190D15-292E-4C3B-94AD-2D3700117C6B}" dt="2022-11-11T01:00:13.648" v="1181"/>
          <ac:grpSpMkLst>
            <pc:docMk/>
            <pc:sldMk cId="4166976759" sldId="322"/>
            <ac:grpSpMk id="66" creationId="{01D6288E-FE63-E0BC-EE9C-F0E3461B0EE5}"/>
          </ac:grpSpMkLst>
        </pc:grpChg>
        <pc:grpChg chg="mod">
          <ac:chgData name="Tim Cook" userId="d1c7cfb340f2c7ab" providerId="LiveId" clId="{7E190D15-292E-4C3B-94AD-2D3700117C6B}" dt="2022-11-11T01:00:26.584" v="1191"/>
          <ac:grpSpMkLst>
            <pc:docMk/>
            <pc:sldMk cId="4166976759" sldId="322"/>
            <ac:grpSpMk id="76" creationId="{834C3797-BDF6-86BD-1946-4C02353FF04E}"/>
          </ac:grpSpMkLst>
        </pc:grpChg>
        <pc:grpChg chg="del mod">
          <ac:chgData name="Tim Cook" userId="d1c7cfb340f2c7ab" providerId="LiveId" clId="{7E190D15-292E-4C3B-94AD-2D3700117C6B}" dt="2022-11-11T01:00:30.526" v="1197"/>
          <ac:grpSpMkLst>
            <pc:docMk/>
            <pc:sldMk cId="4166976759" sldId="322"/>
            <ac:grpSpMk id="80" creationId="{377E6418-A268-87D1-AE49-1113D07B0269}"/>
          </ac:grpSpMkLst>
        </pc:grpChg>
        <pc:grpChg chg="mod">
          <ac:chgData name="Tim Cook" userId="d1c7cfb340f2c7ab" providerId="LiveId" clId="{7E190D15-292E-4C3B-94AD-2D3700117C6B}" dt="2022-11-11T01:00:35.006" v="1205"/>
          <ac:grpSpMkLst>
            <pc:docMk/>
            <pc:sldMk cId="4166976759" sldId="322"/>
            <ac:grpSpMk id="87" creationId="{F33B88DD-8E42-0AB1-A8FC-557FDBF301B0}"/>
          </ac:grpSpMkLst>
        </pc:grpChg>
        <pc:grpChg chg="mod">
          <ac:chgData name="Tim Cook" userId="d1c7cfb340f2c7ab" providerId="LiveId" clId="{7E190D15-292E-4C3B-94AD-2D3700117C6B}" dt="2022-11-11T01:00:39.455" v="1214"/>
          <ac:grpSpMkLst>
            <pc:docMk/>
            <pc:sldMk cId="4166976759" sldId="322"/>
            <ac:grpSpMk id="96" creationId="{8693363F-AB9D-F840-5E3B-5BC323CFF3F0}"/>
          </ac:grpSpMkLst>
        </pc:grpChg>
        <pc:inkChg chg="add del mod">
          <ac:chgData name="Tim Cook" userId="d1c7cfb340f2c7ab" providerId="LiveId" clId="{7E190D15-292E-4C3B-94AD-2D3700117C6B}" dt="2022-11-11T00:59:09.383" v="1102"/>
          <ac:inkMkLst>
            <pc:docMk/>
            <pc:sldMk cId="4166976759" sldId="322"/>
            <ac:inkMk id="3" creationId="{A0418F83-C5CD-D98D-8ED6-664C6D7B499B}"/>
          </ac:inkMkLst>
        </pc:inkChg>
        <pc:inkChg chg="add del mod">
          <ac:chgData name="Tim Cook" userId="d1c7cfb340f2c7ab" providerId="LiveId" clId="{7E190D15-292E-4C3B-94AD-2D3700117C6B}" dt="2022-11-11T00:59:09.382" v="1101"/>
          <ac:inkMkLst>
            <pc:docMk/>
            <pc:sldMk cId="4166976759" sldId="322"/>
            <ac:inkMk id="4" creationId="{31238C31-C5F2-8D41-6B84-C5C462479177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6" creationId="{579B1D80-4A66-3D45-743E-7D1DBA636200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7" creationId="{0FBF87AF-FE98-AAA3-287C-63DA9CAA2B73}"/>
          </ac:inkMkLst>
        </pc:inkChg>
        <pc:inkChg chg="add">
          <ac:chgData name="Tim Cook" userId="d1c7cfb340f2c7ab" providerId="LiveId" clId="{7E190D15-292E-4C3B-94AD-2D3700117C6B}" dt="2022-11-11T00:59:17.752" v="1106" actId="9405"/>
          <ac:inkMkLst>
            <pc:docMk/>
            <pc:sldMk cId="4166976759" sldId="322"/>
            <ac:inkMk id="9" creationId="{C1916DFF-5AB7-C7D2-2636-1A4A0265D943}"/>
          </ac:inkMkLst>
        </pc:inkChg>
        <pc:inkChg chg="add">
          <ac:chgData name="Tim Cook" userId="d1c7cfb340f2c7ab" providerId="LiveId" clId="{7E190D15-292E-4C3B-94AD-2D3700117C6B}" dt="2022-11-11T00:59:18.351" v="1107" actId="9405"/>
          <ac:inkMkLst>
            <pc:docMk/>
            <pc:sldMk cId="4166976759" sldId="322"/>
            <ac:inkMk id="10" creationId="{47B9495B-B78E-F8EE-7441-10A51C700CAC}"/>
          </ac:inkMkLst>
        </pc:inkChg>
        <pc:inkChg chg="add">
          <ac:chgData name="Tim Cook" userId="d1c7cfb340f2c7ab" providerId="LiveId" clId="{7E190D15-292E-4C3B-94AD-2D3700117C6B}" dt="2022-11-11T00:59:19.376" v="1108" actId="9405"/>
          <ac:inkMkLst>
            <pc:docMk/>
            <pc:sldMk cId="4166976759" sldId="322"/>
            <ac:inkMk id="11" creationId="{EC044C27-0D55-33CD-D93D-C9AB055638AE}"/>
          </ac:inkMkLst>
        </pc:inkChg>
        <pc:inkChg chg="add">
          <ac:chgData name="Tim Cook" userId="d1c7cfb340f2c7ab" providerId="LiveId" clId="{7E190D15-292E-4C3B-94AD-2D3700117C6B}" dt="2022-11-11T00:59:19.895" v="1109" actId="9405"/>
          <ac:inkMkLst>
            <pc:docMk/>
            <pc:sldMk cId="4166976759" sldId="322"/>
            <ac:inkMk id="12" creationId="{91DBFBCD-F358-1839-7510-DA5E24E0565C}"/>
          </ac:inkMkLst>
        </pc:inkChg>
        <pc:inkChg chg="add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3" creationId="{09BD86C7-6C24-431B-096C-B4B6650701EA}"/>
          </ac:inkMkLst>
        </pc:inkChg>
        <pc:inkChg chg="add del mod">
          <ac:chgData name="Tim Cook" userId="d1c7cfb340f2c7ab" providerId="LiveId" clId="{7E190D15-292E-4C3B-94AD-2D3700117C6B}" dt="2022-11-11T00:59:30.121" v="1122"/>
          <ac:inkMkLst>
            <pc:docMk/>
            <pc:sldMk cId="4166976759" sldId="322"/>
            <ac:inkMk id="14" creationId="{B9ECB37A-D5FB-C871-6BF6-755E8E46C1A5}"/>
          </ac:inkMkLst>
        </pc:inkChg>
        <pc:inkChg chg="add del mod">
          <ac:chgData name="Tim Cook" userId="d1c7cfb340f2c7ab" providerId="LiveId" clId="{7E190D15-292E-4C3B-94AD-2D3700117C6B}" dt="2022-11-11T00:59:30.121" v="1119"/>
          <ac:inkMkLst>
            <pc:docMk/>
            <pc:sldMk cId="4166976759" sldId="322"/>
            <ac:inkMk id="15" creationId="{8C3D3256-8673-BD0C-CF69-2E2CF183F9CC}"/>
          </ac:inkMkLst>
        </pc:inkChg>
        <pc:inkChg chg="add del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6" creationId="{3599E7A3-76B9-7512-1E52-04BD8381D2FE}"/>
          </ac:inkMkLst>
        </pc:inkChg>
        <pc:inkChg chg="add del mod">
          <ac:chgData name="Tim Cook" userId="d1c7cfb340f2c7ab" providerId="LiveId" clId="{7E190D15-292E-4C3B-94AD-2D3700117C6B}" dt="2022-11-11T00:59:30.121" v="1120"/>
          <ac:inkMkLst>
            <pc:docMk/>
            <pc:sldMk cId="4166976759" sldId="322"/>
            <ac:inkMk id="17" creationId="{5AAC778B-3040-71CF-C2A0-499AEECF2F16}"/>
          </ac:inkMkLst>
        </pc:inkChg>
        <pc:inkChg chg="add del mod">
          <ac:chgData name="Tim Cook" userId="d1c7cfb340f2c7ab" providerId="LiveId" clId="{7E190D15-292E-4C3B-94AD-2D3700117C6B}" dt="2022-11-11T00:59:30.121" v="1121"/>
          <ac:inkMkLst>
            <pc:docMk/>
            <pc:sldMk cId="4166976759" sldId="322"/>
            <ac:inkMk id="18" creationId="{E967961E-00C6-2081-69E0-3D99358FA18B}"/>
          </ac:inkMkLst>
        </pc:inkChg>
        <pc:inkChg chg="add del mod">
          <ac:chgData name="Tim Cook" userId="d1c7cfb340f2c7ab" providerId="LiveId" clId="{7E190D15-292E-4C3B-94AD-2D3700117C6B}" dt="2022-11-11T00:59:30.113" v="1118"/>
          <ac:inkMkLst>
            <pc:docMk/>
            <pc:sldMk cId="4166976759" sldId="322"/>
            <ac:inkMk id="19" creationId="{CB50CBE5-AF8D-8D1F-2241-EFC8309EE828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1" creationId="{22DCFA9D-02CC-2CAE-334F-0C8F33F401C6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2" creationId="{3236BC2F-FB36-3BA1-39ED-E10F5E47E13E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3" creationId="{DD6F0330-03E7-FD11-C877-22A548022B20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4" creationId="{C5AF6537-527C-7215-EDFB-A8349FCED6B6}"/>
          </ac:inkMkLst>
        </pc:inkChg>
        <pc:inkChg chg="add del mod">
          <ac:chgData name="Tim Cook" userId="d1c7cfb340f2c7ab" providerId="LiveId" clId="{7E190D15-292E-4C3B-94AD-2D3700117C6B}" dt="2022-11-11T01:00:07.210" v="1171"/>
          <ac:inkMkLst>
            <pc:docMk/>
            <pc:sldMk cId="4166976759" sldId="322"/>
            <ac:inkMk id="25" creationId="{957FBAD6-6E32-5696-0F08-D4D58C3E5EE9}"/>
          </ac:inkMkLst>
        </pc:inkChg>
        <pc:inkChg chg="add del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6" creationId="{A82917F8-D8F2-365D-5E81-3550FC3391E1}"/>
          </ac:inkMkLst>
        </pc:inkChg>
        <pc:inkChg chg="add del">
          <ac:chgData name="Tim Cook" userId="d1c7cfb340f2c7ab" providerId="LiveId" clId="{7E190D15-292E-4C3B-94AD-2D3700117C6B}" dt="2022-11-11T00:59:37.679" v="1134"/>
          <ac:inkMkLst>
            <pc:docMk/>
            <pc:sldMk cId="4166976759" sldId="322"/>
            <ac:inkMk id="28" creationId="{6F4F4E73-8F9E-B8E7-B123-9BD57C204EE5}"/>
          </ac:inkMkLst>
        </pc:inkChg>
        <pc:inkChg chg="add del">
          <ac:chgData name="Tim Cook" userId="d1c7cfb340f2c7ab" providerId="LiveId" clId="{7E190D15-292E-4C3B-94AD-2D3700117C6B}" dt="2022-11-11T00:59:37.679" v="1136"/>
          <ac:inkMkLst>
            <pc:docMk/>
            <pc:sldMk cId="4166976759" sldId="322"/>
            <ac:inkMk id="29" creationId="{254ED7FE-77F8-D735-ABEA-F496859DD1D8}"/>
          </ac:inkMkLst>
        </pc:inkChg>
        <pc:inkChg chg="add del">
          <ac:chgData name="Tim Cook" userId="d1c7cfb340f2c7ab" providerId="LiveId" clId="{7E190D15-292E-4C3B-94AD-2D3700117C6B}" dt="2022-11-11T00:59:37.679" v="1135"/>
          <ac:inkMkLst>
            <pc:docMk/>
            <pc:sldMk cId="4166976759" sldId="322"/>
            <ac:inkMk id="30" creationId="{4BB03AA6-2957-471C-80DC-1E447892CEA7}"/>
          </ac:inkMkLst>
        </pc:inkChg>
        <pc:inkChg chg="add del mod">
          <ac:chgData name="Tim Cook" userId="d1c7cfb340f2c7ab" providerId="LiveId" clId="{7E190D15-292E-4C3B-94AD-2D3700117C6B}" dt="2022-11-11T00:59:49.136" v="1141"/>
          <ac:inkMkLst>
            <pc:docMk/>
            <pc:sldMk cId="4166976759" sldId="322"/>
            <ac:inkMk id="31" creationId="{2A310F1E-8602-ADB8-0225-F4A8599632D2}"/>
          </ac:inkMkLst>
        </pc:inkChg>
        <pc:inkChg chg="add del mod">
          <ac:chgData name="Tim Cook" userId="d1c7cfb340f2c7ab" providerId="LiveId" clId="{7E190D15-292E-4C3B-94AD-2D3700117C6B}" dt="2022-11-11T00:59:49.136" v="1142"/>
          <ac:inkMkLst>
            <pc:docMk/>
            <pc:sldMk cId="4166976759" sldId="322"/>
            <ac:inkMk id="32" creationId="{E415A68F-4DDD-87E9-A9C3-CA154C2A62A3}"/>
          </ac:inkMkLst>
        </pc:inkChg>
        <pc:inkChg chg="add del">
          <ac:chgData name="Tim Cook" userId="d1c7cfb340f2c7ab" providerId="LiveId" clId="{7E190D15-292E-4C3B-94AD-2D3700117C6B}" dt="2022-11-11T00:59:49.136" v="1143"/>
          <ac:inkMkLst>
            <pc:docMk/>
            <pc:sldMk cId="4166976759" sldId="322"/>
            <ac:inkMk id="34" creationId="{BB928A83-38A4-305F-73F5-5F43FCAD9D6B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5" creationId="{0657FCDD-0BD1-19CA-2E94-23AEB865106A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6" creationId="{17741243-CFCE-62A4-A894-7ADA95FC4020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7" creationId="{F9EF77DB-BFB7-0C2D-0876-8CB5EF2FDB77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8" creationId="{D2A234D4-5EBA-E7D9-F1AB-341A8B2DC738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0" creationId="{EED6D0A2-807C-066B-6A6C-529CF93928AD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1" creationId="{9D458379-AFA9-118B-75F4-2D6D580633D3}"/>
          </ac:inkMkLst>
        </pc:inkChg>
        <pc:inkChg chg="add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3" creationId="{C92B9DCF-4A14-96F4-5589-1771F8FBE64E}"/>
          </ac:inkMkLst>
        </pc:inkChg>
        <pc:inkChg chg="add del mod">
          <ac:chgData name="Tim Cook" userId="d1c7cfb340f2c7ab" providerId="LiveId" clId="{7E190D15-292E-4C3B-94AD-2D3700117C6B}" dt="2022-11-11T01:00:00.664" v="1158"/>
          <ac:inkMkLst>
            <pc:docMk/>
            <pc:sldMk cId="4166976759" sldId="322"/>
            <ac:inkMk id="44" creationId="{5646C0D4-0B3C-D80E-A8C9-C1899226185A}"/>
          </ac:inkMkLst>
        </pc:inkChg>
        <pc:inkChg chg="add del mod">
          <ac:chgData name="Tim Cook" userId="d1c7cfb340f2c7ab" providerId="LiveId" clId="{7E190D15-292E-4C3B-94AD-2D3700117C6B}" dt="2022-11-11T01:00:00.664" v="1159"/>
          <ac:inkMkLst>
            <pc:docMk/>
            <pc:sldMk cId="4166976759" sldId="322"/>
            <ac:inkMk id="45" creationId="{C0099889-04A4-DAFE-1E6C-4CE4E13D42CB}"/>
          </ac:inkMkLst>
        </pc:inkChg>
        <pc:inkChg chg="add del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6" creationId="{6614CA9B-501E-789C-B564-6073A7DB78C8}"/>
          </ac:inkMkLst>
        </pc:inkChg>
        <pc:inkChg chg="add del mod">
          <ac:chgData name="Tim Cook" userId="d1c7cfb340f2c7ab" providerId="LiveId" clId="{7E190D15-292E-4C3B-94AD-2D3700117C6B}" dt="2022-11-11T01:00:00.664" v="1160"/>
          <ac:inkMkLst>
            <pc:docMk/>
            <pc:sldMk cId="4166976759" sldId="322"/>
            <ac:inkMk id="47" creationId="{F3C175AF-98FE-02CB-690E-83C6BE51602D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49" creationId="{CC9F39A2-CA12-9451-E510-29992684A33B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0" creationId="{12EC8DA5-90C0-5177-B46B-4CC034D66C07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1" creationId="{D730B3C1-53FA-0A0F-C0F6-D1B8F086E38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2" creationId="{6496A9DA-7094-6662-E501-E7E5471FB7D3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3" creationId="{A435229C-FFCF-753D-A9D6-A4C71C1DF3C0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4" creationId="{C791A6B6-0740-2327-3764-1A58BF34672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5" creationId="{C7D415E5-4962-3682-36B9-A1F02817F816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6" creationId="{66F4D8B1-9E7A-A20D-68A0-F16B5F437208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8" creationId="{FCC2058C-A270-2246-E506-2C6882A2B271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9" creationId="{41E2C6E0-5509-8A38-8BD3-4EFE34E4A8D2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1" creationId="{F2DFEFBC-568B-E01E-455D-8EE5406D3DAB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2" creationId="{E18C4406-46A6-3E3B-71AC-CA146588261E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3" creationId="{9A035DBC-7C23-0066-0E71-D7B2A20417E9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4" creationId="{32F1C293-E00F-5072-5F68-BF200A469C63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5" creationId="{CCE51001-19FC-F704-08EC-3B57C53C7FFE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7" creationId="{5C254516-99F4-5CF5-C142-6051F680051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8" creationId="{5702A240-94B7-32B4-EAB0-4107AE08AAF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9" creationId="{8E8DE096-DC79-4165-E7A3-2D0E71CB5FB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0" creationId="{5C500EE3-F51C-A8A6-D3AC-93BB057BA525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1" creationId="{37B262EF-A84D-B0A0-9D50-1FFA5E0224F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2" creationId="{EEB234F0-9B8A-8A85-BF8A-43B924E5AB73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3" creationId="{EBE4749F-133C-C564-1360-6903E8282EE8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4" creationId="{CD8D51C4-7AAF-FAF7-9749-7020884629D6}"/>
          </ac:inkMkLst>
        </pc:inkChg>
        <pc:inkChg chg="add">
          <ac:chgData name="Tim Cook" userId="d1c7cfb340f2c7ab" providerId="LiveId" clId="{7E190D15-292E-4C3B-94AD-2D3700117C6B}" dt="2022-11-11T01:00:25.709" v="1190" actId="9405"/>
          <ac:inkMkLst>
            <pc:docMk/>
            <pc:sldMk cId="4166976759" sldId="322"/>
            <ac:inkMk id="75" creationId="{0EF66FC4-EC2E-F1AC-21FC-EC6C71235E82}"/>
          </ac:inkMkLst>
        </pc:inkChg>
        <pc:inkChg chg="add del mod">
          <ac:chgData name="Tim Cook" userId="d1c7cfb340f2c7ab" providerId="LiveId" clId="{7E190D15-292E-4C3B-94AD-2D3700117C6B}" dt="2022-11-11T01:00:30.948" v="1198"/>
          <ac:inkMkLst>
            <pc:docMk/>
            <pc:sldMk cId="4166976759" sldId="322"/>
            <ac:inkMk id="77" creationId="{133C7CDB-5C40-94F2-19FB-5A3ECC8F6B74}"/>
          </ac:inkMkLst>
        </pc:inkChg>
        <pc:inkChg chg="add del mod">
          <ac:chgData name="Tim Cook" userId="d1c7cfb340f2c7ab" providerId="LiveId" clId="{7E190D15-292E-4C3B-94AD-2D3700117C6B}" dt="2022-11-11T01:00:30.526" v="1196"/>
          <ac:inkMkLst>
            <pc:docMk/>
            <pc:sldMk cId="4166976759" sldId="322"/>
            <ac:inkMk id="78" creationId="{E7DBD7D6-110D-23D6-CEE2-F6D3BABC264E}"/>
          </ac:inkMkLst>
        </pc:inkChg>
        <pc:inkChg chg="add del mod">
          <ac:chgData name="Tim Cook" userId="d1c7cfb340f2c7ab" providerId="LiveId" clId="{7E190D15-292E-4C3B-94AD-2D3700117C6B}" dt="2022-11-11T01:00:30.526" v="1197"/>
          <ac:inkMkLst>
            <pc:docMk/>
            <pc:sldMk cId="4166976759" sldId="322"/>
            <ac:inkMk id="79" creationId="{1019DE68-7768-2785-D0B6-A7064FCB12B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1" creationId="{89DC38DF-8B62-4057-3211-BEE29306170A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2" creationId="{8B0CD9C9-3F87-173B-7240-3825BAF7004D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3" creationId="{56CCE195-E653-5AAB-A760-C0B5611C9F1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4" creationId="{53AE4788-24F1-8DA0-BA9A-679A2A34B453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5" creationId="{062C883E-A5AD-923A-FCDD-60609E176450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6" creationId="{0D54F2CB-C794-00F0-4AE7-F5D38EEB91FC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8" creationId="{F48BD8EC-04C8-4B42-70B6-666A5B1B342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9" creationId="{3404A86D-BFE4-DAAE-A79C-96BF1102BAA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0" creationId="{7451B2EE-4728-A939-7A8F-5A1F5DC2F16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1" creationId="{B22C8437-CDC0-4533-0C2D-F92A4E6C2F18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2" creationId="{84F6948B-F095-CFEA-3D80-003D1026745E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3" creationId="{B785C9F0-D561-0DBA-CDFD-72C68E5ACA6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4" creationId="{581EB252-4BD9-6093-5D39-861089AEEF5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5" creationId="{13DF5E2D-CF35-622E-EF58-7F4E806ED061}"/>
          </ac:inkMkLst>
        </pc:inkChg>
      </pc:sldChg>
      <pc:sldChg chg="addSp delSp modSp mod">
        <pc:chgData name="Tim Cook" userId="d1c7cfb340f2c7ab" providerId="LiveId" clId="{7E190D15-292E-4C3B-94AD-2D3700117C6B}" dt="2022-11-11T01:04:16.934" v="1358" actId="9405"/>
        <pc:sldMkLst>
          <pc:docMk/>
          <pc:sldMk cId="2092622965" sldId="323"/>
        </pc:sldMkLst>
        <pc:grpChg chg="del mod">
          <ac:chgData name="Tim Cook" userId="d1c7cfb340f2c7ab" providerId="LiveId" clId="{7E190D15-292E-4C3B-94AD-2D3700117C6B}" dt="2022-11-11T01:01:06.433" v="1219"/>
          <ac:grpSpMkLst>
            <pc:docMk/>
            <pc:sldMk cId="2092622965" sldId="323"/>
            <ac:grpSpMk id="5" creationId="{29DC6DA4-B7AD-2A1F-3C32-7D787E436384}"/>
          </ac:grpSpMkLst>
        </pc:grpChg>
        <pc:grpChg chg="del mod">
          <ac:chgData name="Tim Cook" userId="d1c7cfb340f2c7ab" providerId="LiveId" clId="{7E190D15-292E-4C3B-94AD-2D3700117C6B}" dt="2022-11-11T01:01:07.476" v="1221"/>
          <ac:grpSpMkLst>
            <pc:docMk/>
            <pc:sldMk cId="2092622965" sldId="323"/>
            <ac:grpSpMk id="7" creationId="{2A786DFF-0F8E-F2A3-E69F-83DD087A24D2}"/>
          </ac:grpSpMkLst>
        </pc:grpChg>
        <pc:grpChg chg="del 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0" creationId="{4154CD36-81CE-8EC8-FE75-7A1636443263}"/>
          </ac:grpSpMkLst>
        </pc:grpChg>
        <pc:grpChg chg="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2" creationId="{A96BA2A5-FBF7-CEB3-06C6-961C84A3766E}"/>
          </ac:grpSpMkLst>
        </pc:grpChg>
        <pc:grpChg chg="del mod">
          <ac:chgData name="Tim Cook" userId="d1c7cfb340f2c7ab" providerId="LiveId" clId="{7E190D15-292E-4C3B-94AD-2D3700117C6B}" dt="2022-11-11T01:01:51.944" v="1245"/>
          <ac:grpSpMkLst>
            <pc:docMk/>
            <pc:sldMk cId="2092622965" sldId="323"/>
            <ac:grpSpMk id="17" creationId="{026C1F99-D971-ED6E-69CE-99A50E95172A}"/>
          </ac:grpSpMkLst>
        </pc:grpChg>
        <pc:grpChg chg="del mod">
          <ac:chgData name="Tim Cook" userId="d1c7cfb340f2c7ab" providerId="LiveId" clId="{7E190D15-292E-4C3B-94AD-2D3700117C6B}" dt="2022-11-11T01:01:54.845" v="1249"/>
          <ac:grpSpMkLst>
            <pc:docMk/>
            <pc:sldMk cId="2092622965" sldId="323"/>
            <ac:grpSpMk id="28" creationId="{A074192F-1AE8-917D-7C7F-3B027F3718E6}"/>
          </ac:grpSpMkLst>
        </pc:grpChg>
        <pc:grpChg chg="del 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0" creationId="{39F70880-A07F-9AF6-8BAC-E2FC31A136AC}"/>
          </ac:grpSpMkLst>
        </pc:grpChg>
        <pc:grpChg chg="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6" creationId="{C9CE83E6-6726-7A34-95DC-37E800B357AE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8" creationId="{858AFF37-9F2D-DE09-5449-3A62EF08CF8C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9" creationId="{D7569D0F-2E0D-6101-45AE-77E2F1E46F5E}"/>
          </ac:grpSpMkLst>
        </pc:grpChg>
        <pc:grpChg chg="del mod">
          <ac:chgData name="Tim Cook" userId="d1c7cfb340f2c7ab" providerId="LiveId" clId="{7E190D15-292E-4C3B-94AD-2D3700117C6B}" dt="2022-11-11T01:02:44.209" v="1273"/>
          <ac:grpSpMkLst>
            <pc:docMk/>
            <pc:sldMk cId="2092622965" sldId="323"/>
            <ac:grpSpMk id="52" creationId="{F0AE714A-DD8C-FBDD-F10D-D3DC8BB320B4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5" creationId="{73C01099-B170-A70A-9C0E-92BD29F784FF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6" creationId="{6752DEA7-B2BB-215A-2FB1-4346D8FAE96C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79" creationId="{B7F1E208-957E-7CEF-9AB9-1244E66BFF9E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80" creationId="{E8D28FE2-B0B6-2A34-183F-EABF735DFE03}"/>
          </ac:grpSpMkLst>
        </pc:grpChg>
        <pc:grpChg chg="del 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84" creationId="{AA7B5578-3FC8-DB73-AF09-23BD7A0209A6}"/>
          </ac:grpSpMkLst>
        </pc:grpChg>
        <pc:grpChg chg="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91" creationId="{FF4598C9-12A4-9E7E-1B98-911A9007FAE1}"/>
          </ac:grpSpMkLst>
        </pc:grpChg>
        <pc:grpChg chg="mod">
          <ac:chgData name="Tim Cook" userId="d1c7cfb340f2c7ab" providerId="LiveId" clId="{7E190D15-292E-4C3B-94AD-2D3700117C6B}" dt="2022-11-11T01:03:35.399" v="1326"/>
          <ac:grpSpMkLst>
            <pc:docMk/>
            <pc:sldMk cId="2092622965" sldId="323"/>
            <ac:grpSpMk id="103" creationId="{43E35ED3-E07F-3741-840E-8368AB19936D}"/>
          </ac:grpSpMkLst>
        </pc:grpChg>
        <pc:grpChg chg="del 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8" creationId="{7C849916-7435-29A3-3638-D44D7BB55ABF}"/>
          </ac:grpSpMkLst>
        </pc:grpChg>
        <pc:grpChg chg="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9" creationId="{742F0168-5B89-2A7C-B914-1DB69D5FF189}"/>
          </ac:grpSpMkLst>
        </pc:grpChg>
        <pc:grpChg chg="del 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3" creationId="{D1B868E0-DEEA-72B8-F15E-3A112C73C40B}"/>
          </ac:grpSpMkLst>
        </pc:grpChg>
        <pc:grpChg chg="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4" creationId="{87A94D3E-C454-8EA4-4FF9-300CCF83B54B}"/>
          </ac:grpSpMkLst>
        </pc:grpChg>
        <pc:inkChg chg="add del mod">
          <ac:chgData name="Tim Cook" userId="d1c7cfb340f2c7ab" providerId="LiveId" clId="{7E190D15-292E-4C3B-94AD-2D3700117C6B}" dt="2022-11-11T01:01:07.476" v="1222"/>
          <ac:inkMkLst>
            <pc:docMk/>
            <pc:sldMk cId="2092622965" sldId="323"/>
            <ac:inkMk id="3" creationId="{7A09718B-B8C5-1764-29A7-908E351DC744}"/>
          </ac:inkMkLst>
        </pc:inkChg>
        <pc:inkChg chg="add del mod">
          <ac:chgData name="Tim Cook" userId="d1c7cfb340f2c7ab" providerId="LiveId" clId="{7E190D15-292E-4C3B-94AD-2D3700117C6B}" dt="2022-11-11T01:01:07.476" v="1221"/>
          <ac:inkMkLst>
            <pc:docMk/>
            <pc:sldMk cId="2092622965" sldId="323"/>
            <ac:inkMk id="4" creationId="{5E48FE24-2E8F-2BB5-831A-1C7B8C3C47AC}"/>
          </ac:inkMkLst>
        </pc:inkChg>
        <pc:inkChg chg="add del mod">
          <ac:chgData name="Tim Cook" userId="d1c7cfb340f2c7ab" providerId="LiveId" clId="{7E190D15-292E-4C3B-94AD-2D3700117C6B}" dt="2022-11-11T01:01:07.476" v="1220"/>
          <ac:inkMkLst>
            <pc:docMk/>
            <pc:sldMk cId="2092622965" sldId="323"/>
            <ac:inkMk id="6" creationId="{3449FF56-FAF7-DB4D-01FC-3735739EC2E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8" creationId="{5E9B1192-792B-5DBD-FBDA-426C1B2492A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9" creationId="{2942ECCF-3F2E-BED3-7D2D-E67EDEA1692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1" creationId="{7E0C765A-ED50-BDA3-B45C-F700BA1745B2}"/>
          </ac:inkMkLst>
        </pc:inkChg>
        <pc:inkChg chg="add del">
          <ac:chgData name="Tim Cook" userId="d1c7cfb340f2c7ab" providerId="LiveId" clId="{7E190D15-292E-4C3B-94AD-2D3700117C6B}" dt="2022-11-11T01:01:15.824" v="1229"/>
          <ac:inkMkLst>
            <pc:docMk/>
            <pc:sldMk cId="2092622965" sldId="323"/>
            <ac:inkMk id="13" creationId="{EFB1F5EB-012E-C66C-8750-C61288A941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4" creationId="{5012A36E-6B1F-61DA-9B10-DDD5EC358903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5" creationId="{FDDCF155-C6CB-A67F-1CE8-D744DFADFDAE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6" creationId="{97600AA0-3D43-87EF-5851-FA63E9BFF28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8" creationId="{9E5DD3BB-B57E-B308-2E07-BA11701666F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9" creationId="{2C5B5845-5163-173B-EFF6-53A281DF2B38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0" creationId="{FB1E9433-C283-B805-5AB2-DA6172A153F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1" creationId="{9A4F5E68-ED47-5EE5-060D-7984EB5DEF5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2" creationId="{D73E3A77-0FE4-063F-604B-13AFFFABD6AB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3" creationId="{71B0753C-FE6D-6641-B837-282283DE997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4" creationId="{F9EDFEA9-F414-2EA7-1455-08BB287E62D0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5" creationId="{43622580-9759-89BF-DBAB-98C543A2D07A}"/>
          </ac:inkMkLst>
        </pc:inkChg>
        <pc:inkChg chg="add del mod">
          <ac:chgData name="Tim Cook" userId="d1c7cfb340f2c7ab" providerId="LiveId" clId="{7E190D15-292E-4C3B-94AD-2D3700117C6B}" dt="2022-11-11T01:01:52.532" v="1246"/>
          <ac:inkMkLst>
            <pc:docMk/>
            <pc:sldMk cId="2092622965" sldId="323"/>
            <ac:inkMk id="26" creationId="{AD01B9C3-711F-AA80-C0A6-4C87EF673FBE}"/>
          </ac:inkMkLst>
        </pc:inkChg>
        <pc:inkChg chg="add del mod">
          <ac:chgData name="Tim Cook" userId="d1c7cfb340f2c7ab" providerId="LiveId" clId="{7E190D15-292E-4C3B-94AD-2D3700117C6B}" dt="2022-11-11T01:01:52.532" v="1247"/>
          <ac:inkMkLst>
            <pc:docMk/>
            <pc:sldMk cId="2092622965" sldId="323"/>
            <ac:inkMk id="27" creationId="{6441FD0E-81CC-E32B-FF00-7B370B81599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9" creationId="{285241AD-30FC-591C-328C-025D058BEF4F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1" creationId="{EEF164C6-B12D-E087-FAD0-781185605A8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2" creationId="{865C34C8-6CA0-8C1E-9421-36D7BB70305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3" creationId="{6D641663-9F3D-4D7E-1905-50DAA12BD6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4" creationId="{17358849-7B8A-EE02-2352-777AC4E32D0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5" creationId="{F4726004-EBE6-865A-19E2-CD7FC9B22765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7" creationId="{17D0F793-8A25-5F4D-BDC2-4B2388C403B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8" creationId="{4ADC3DC0-3171-0D2A-1688-E9FB713684B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9" creationId="{E2B44401-FEE4-F280-EB5C-EF3BA309F55D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0" creationId="{2D95A3BA-B5FF-4271-70F8-A141C6032509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1" creationId="{029A1121-D42C-2B0C-E106-9E7D8A86929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2" creationId="{C091FD49-74F0-CB62-F0F9-EFF910003814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3" creationId="{1FD80152-241F-B1E8-66F8-E4E5B2EE51DE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4" creationId="{FD576D1B-BF68-730F-BBCE-2F8F8DB9E11B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5" creationId="{CC7FC10B-F9C3-BA92-C97C-8E08B45479BC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6" creationId="{2697A31B-4B22-5580-E373-E9B49259FF4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7" creationId="{5846B16F-9BBF-5CB0-A098-67ED55791B98}"/>
          </ac:inkMkLst>
        </pc:inkChg>
        <pc:inkChg chg="add del mod">
          <ac:chgData name="Tim Cook" userId="d1c7cfb340f2c7ab" providerId="LiveId" clId="{7E190D15-292E-4C3B-94AD-2D3700117C6B}" dt="2022-11-11T01:02:44.209" v="1274"/>
          <ac:inkMkLst>
            <pc:docMk/>
            <pc:sldMk cId="2092622965" sldId="323"/>
            <ac:inkMk id="50" creationId="{5BE3A133-473B-5F48-E186-B4B6BB3EC9D6}"/>
          </ac:inkMkLst>
        </pc:inkChg>
        <pc:inkChg chg="add del mod">
          <ac:chgData name="Tim Cook" userId="d1c7cfb340f2c7ab" providerId="LiveId" clId="{7E190D15-292E-4C3B-94AD-2D3700117C6B}" dt="2022-11-11T01:02:44.209" v="1273"/>
          <ac:inkMkLst>
            <pc:docMk/>
            <pc:sldMk cId="2092622965" sldId="323"/>
            <ac:inkMk id="51" creationId="{084DEDF9-22EA-B26A-0EF9-281689F260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3" creationId="{788E3F40-0531-AE57-157D-437ABA9CED1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4" creationId="{D93E2BBA-3EEF-A856-673D-1F851AEB0B4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5" creationId="{2E7BC670-468C-E4AF-4113-EFC022409C5C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6" creationId="{056B62F9-A50B-3A1D-8E9C-15E8C4C1DD87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7" creationId="{AE070D30-13D0-F1E9-95E3-4A41D8CD58F6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8" creationId="{98D997D2-158B-66CA-EA02-44BBA6178F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9" creationId="{DA6132A2-F216-80C1-23DD-967CDEA1263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0" creationId="{99DBAB5E-E9F7-8570-82F2-4A5D852B5CF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1" creationId="{122145D6-7B48-4F32-24E8-52A8155B4E79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2" creationId="{F49F48DB-C113-7DD9-46CA-3FD32926185F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3" creationId="{F54885DB-52FD-DBEC-AEF5-BEC54D3B12C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4" creationId="{904F2084-801D-ECD9-856B-C67A005DC80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7" creationId="{314D1459-381F-2D99-811E-1B2A7DD2AB05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8" creationId="{A41076A9-F5A9-A33F-1CE3-8F58A8B8DA4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9" creationId="{B4638772-10C7-F5FB-23FC-133B65A0B5A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0" creationId="{FCED5646-257F-AC8A-AFAE-5F7CE083D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1" creationId="{53CD94B5-83AD-2924-9150-FA9409AFA724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2" creationId="{40113416-9E46-6BAC-4395-49FCD5D4B42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3" creationId="{9BDBD61C-C073-1865-05D9-201452F720EB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4" creationId="{48075E9A-CB8B-3657-50FF-1B2F8E4934B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5" creationId="{AB7E1F9B-86AA-3C23-0AD2-F5FC5EB1C7A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6" creationId="{99B05C78-966D-A772-50E5-2D7FA6C42EE9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7" creationId="{2E08BBAE-BE20-4199-1512-CF054BDF5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8" creationId="{8673D6DA-96D1-3FF8-3B7E-54FE5DD65564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1" creationId="{B8B8A81D-D3C6-68AC-ECCE-DEE4206EB82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2" creationId="{7F757397-FD06-8FF5-209A-B23C4C2B890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3" creationId="{6F9B3297-5310-528C-78B8-FB46029A7453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5" creationId="{D5F2A324-908E-B2BA-533E-D24DF50A3D1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6" creationId="{B0BD8C43-C1DE-BC73-4898-A832B7A7BD90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7" creationId="{8A7D4E69-EEDF-B191-967E-65DC2ACC47DA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8" creationId="{58154442-E1B8-0E5C-6FC7-9EDC0D50ABE9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9" creationId="{901D3908-189B-44AD-98EF-BCF7713DC22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90" creationId="{8F2598D3-B98C-E4CF-5181-7D3EFCC6E33C}"/>
          </ac:inkMkLst>
        </pc:inkChg>
        <pc:inkChg chg="add">
          <ac:chgData name="Tim Cook" userId="d1c7cfb340f2c7ab" providerId="LiveId" clId="{7E190D15-292E-4C3B-94AD-2D3700117C6B}" dt="2022-11-11T01:03:15.518" v="1312" actId="9405"/>
          <ac:inkMkLst>
            <pc:docMk/>
            <pc:sldMk cId="2092622965" sldId="323"/>
            <ac:inkMk id="92" creationId="{4D0449BF-8999-D753-FFCC-90747C5E996F}"/>
          </ac:inkMkLst>
        </pc:inkChg>
        <pc:inkChg chg="add">
          <ac:chgData name="Tim Cook" userId="d1c7cfb340f2c7ab" providerId="LiveId" clId="{7E190D15-292E-4C3B-94AD-2D3700117C6B}" dt="2022-11-11T01:03:16.970" v="1313" actId="9405"/>
          <ac:inkMkLst>
            <pc:docMk/>
            <pc:sldMk cId="2092622965" sldId="323"/>
            <ac:inkMk id="93" creationId="{CB006289-88DD-4656-E6D0-29A08A071023}"/>
          </ac:inkMkLst>
        </pc:inkChg>
        <pc:inkChg chg="add del">
          <ac:chgData name="Tim Cook" userId="d1c7cfb340f2c7ab" providerId="LiveId" clId="{7E190D15-292E-4C3B-94AD-2D3700117C6B}" dt="2022-11-11T01:03:25.967" v="1318"/>
          <ac:inkMkLst>
            <pc:docMk/>
            <pc:sldMk cId="2092622965" sldId="323"/>
            <ac:inkMk id="94" creationId="{F0D00387-36D1-DF3B-6CEC-5F6ED59D6323}"/>
          </ac:inkMkLst>
        </pc:inkChg>
        <pc:inkChg chg="add del">
          <ac:chgData name="Tim Cook" userId="d1c7cfb340f2c7ab" providerId="LiveId" clId="{7E190D15-292E-4C3B-94AD-2D3700117C6B}" dt="2022-11-11T01:03:25.967" v="1317"/>
          <ac:inkMkLst>
            <pc:docMk/>
            <pc:sldMk cId="2092622965" sldId="323"/>
            <ac:inkMk id="95" creationId="{F8F9FCBC-DED2-C9CB-53EF-039D30C304E2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6" creationId="{8F9E335F-1B1A-972D-C851-92DD0EF4D198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7" creationId="{9BBEE865-B302-D3B3-26C0-8A7B6BC58251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8" creationId="{F44F56EF-8719-C11F-8533-640DAEB77F19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9" creationId="{1D16FAE6-F7D1-67E8-30C3-EB38C6B6B136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0" creationId="{2176B0DC-C0BD-E659-6B93-74509904958E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1" creationId="{9A3B9EB3-166A-6B4B-9A93-9EA9DF708EA7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2" creationId="{3571EC9E-79F6-DE81-417F-DE9819C9880A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4" creationId="{49F399D9-45C9-8725-B50E-5F59A8CB1C36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5" creationId="{232AC10F-4C98-48CB-894D-45FCBC7EC94B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6" creationId="{5EA78DD5-E296-C673-6EDC-2DF0C005D46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7" creationId="{4E02484B-35BE-353A-8096-785E482098D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8" creationId="{68A01C33-BBAF-001F-B027-91098C04DDE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9" creationId="{1217F5E6-FC6C-172B-553E-A8F9B622DCFD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0" creationId="{5E93F344-CB79-DCF5-AD8F-2D9435A55D04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1" creationId="{E76A8C50-FA7D-A4CD-A395-F5E41524FC2F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2" creationId="{B7443164-107A-069B-24FA-FE144BC579A3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3" creationId="{8253B4D8-4E55-1A7C-86AA-5324764899F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4" creationId="{E7A65BA0-9959-D853-BD84-D31CB9E3C47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5" creationId="{15E36B5F-8D72-F23D-7F55-CAF25A11F91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6" creationId="{279DD636-8110-A25C-A1B5-957E7ED48986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17" creationId="{32DFC10A-5519-4CBA-3FDF-3B418C84FF7F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0" creationId="{D6B75744-D698-3276-B5A1-A0E829BB62D0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1" creationId="{CBD014A5-B1BA-8AB5-B881-34A78ACBCF34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2" creationId="{9AB6A76B-E5CB-0F0D-4992-6D3BBB29FC8B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3" creationId="{5CEB17CD-3E9F-5DA2-070D-EE3904CE393D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4" creationId="{D93FC0ED-21D7-4254-FD75-094DF3717A3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5" creationId="{D6F4BACE-56B5-4F86-44A4-A73B4E97439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6" creationId="{7A61FB8A-8CB8-AB55-ED6A-EE41F56661E8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7" creationId="{039D4D25-5508-A2FC-D5DD-26EA381934FA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8" creationId="{72BA9A0E-7459-60CB-AE36-745C31EB4C2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9" creationId="{5120FE7B-FD27-8CA1-545E-80670BFCEBB9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0" creationId="{F6D261F8-A5E5-369E-AD3E-35B02ED091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1" creationId="{9EAC17EF-495E-4EB6-CEEF-4E9590336A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2" creationId="{37797A14-BF7B-BB25-C4BA-3EACD4BC98BC}"/>
          </ac:inkMkLst>
        </pc:inkChg>
        <pc:inkChg chg="add del">
          <ac:chgData name="Tim Cook" userId="d1c7cfb340f2c7ab" providerId="LiveId" clId="{7E190D15-292E-4C3B-94AD-2D3700117C6B}" dt="2022-11-11T01:04:14.936" v="1357"/>
          <ac:inkMkLst>
            <pc:docMk/>
            <pc:sldMk cId="2092622965" sldId="323"/>
            <ac:inkMk id="135" creationId="{8D69B2BF-F6CC-A3A9-B103-D4A2D6B0E83C}"/>
          </ac:inkMkLst>
        </pc:inkChg>
        <pc:inkChg chg="add">
          <ac:chgData name="Tim Cook" userId="d1c7cfb340f2c7ab" providerId="LiveId" clId="{7E190D15-292E-4C3B-94AD-2D3700117C6B}" dt="2022-11-11T01:04:16.934" v="1358" actId="9405"/>
          <ac:inkMkLst>
            <pc:docMk/>
            <pc:sldMk cId="2092622965" sldId="323"/>
            <ac:inkMk id="136" creationId="{1299E025-0A6E-B4E8-46E0-A9EE12587983}"/>
          </ac:inkMkLst>
        </pc:inkChg>
      </pc:sldChg>
      <pc:sldChg chg="addSp delSp modSp mod">
        <pc:chgData name="Tim Cook" userId="d1c7cfb340f2c7ab" providerId="LiveId" clId="{7E190D15-292E-4C3B-94AD-2D3700117C6B}" dt="2022-11-11T01:13:32.242" v="1666"/>
        <pc:sldMkLst>
          <pc:docMk/>
          <pc:sldMk cId="1944653615" sldId="324"/>
        </pc:sldMkLst>
        <pc:grpChg chg="del mod">
          <ac:chgData name="Tim Cook" userId="d1c7cfb340f2c7ab" providerId="LiveId" clId="{7E190D15-292E-4C3B-94AD-2D3700117C6B}" dt="2022-11-11T01:08:59.143" v="1362"/>
          <ac:grpSpMkLst>
            <pc:docMk/>
            <pc:sldMk cId="1944653615" sldId="324"/>
            <ac:grpSpMk id="6" creationId="{6FE33DCE-478B-0CA1-28B1-D3CC4CB62BD6}"/>
          </ac:grpSpMkLst>
        </pc:grpChg>
        <pc:grpChg chg="mod">
          <ac:chgData name="Tim Cook" userId="d1c7cfb340f2c7ab" providerId="LiveId" clId="{7E190D15-292E-4C3B-94AD-2D3700117C6B}" dt="2022-11-11T01:09:02.278" v="1366"/>
          <ac:grpSpMkLst>
            <pc:docMk/>
            <pc:sldMk cId="1944653615" sldId="324"/>
            <ac:grpSpMk id="9" creationId="{227D86BE-1BDA-BD75-45A7-0D7B7FF491F7}"/>
          </ac:grpSpMkLst>
        </pc:grpChg>
        <pc:grpChg chg="mod">
          <ac:chgData name="Tim Cook" userId="d1c7cfb340f2c7ab" providerId="LiveId" clId="{7E190D15-292E-4C3B-94AD-2D3700117C6B}" dt="2022-11-11T01:09:15.215" v="1374"/>
          <ac:grpSpMkLst>
            <pc:docMk/>
            <pc:sldMk cId="1944653615" sldId="324"/>
            <ac:grpSpMk id="16" creationId="{0BF3866D-CF8C-CDC6-96F3-701E00194569}"/>
          </ac:grpSpMkLst>
        </pc:grpChg>
        <pc:grpChg chg="mod">
          <ac:chgData name="Tim Cook" userId="d1c7cfb340f2c7ab" providerId="LiveId" clId="{7E190D15-292E-4C3B-94AD-2D3700117C6B}" dt="2022-11-11T01:09:25.858" v="1382"/>
          <ac:grpSpMkLst>
            <pc:docMk/>
            <pc:sldMk cId="1944653615" sldId="324"/>
            <ac:grpSpMk id="24" creationId="{8624935E-0BA0-AE33-B1FC-502257EA88DC}"/>
          </ac:grpSpMkLst>
        </pc:grpChg>
        <pc:grpChg chg="del mod">
          <ac:chgData name="Tim Cook" userId="d1c7cfb340f2c7ab" providerId="LiveId" clId="{7E190D15-292E-4C3B-94AD-2D3700117C6B}" dt="2022-11-11T01:09:37.430" v="1389"/>
          <ac:grpSpMkLst>
            <pc:docMk/>
            <pc:sldMk cId="1944653615" sldId="324"/>
            <ac:grpSpMk id="28" creationId="{2BB9797E-197F-153C-0781-AC57EDB2E1DD}"/>
          </ac:grpSpMkLst>
        </pc:grpChg>
        <pc:grpChg chg="del mod">
          <ac:chgData name="Tim Cook" userId="d1c7cfb340f2c7ab" providerId="LiveId" clId="{7E190D15-292E-4C3B-94AD-2D3700117C6B}" dt="2022-11-11T01:09:57.773" v="1407"/>
          <ac:grpSpMkLst>
            <pc:docMk/>
            <pc:sldMk cId="1944653615" sldId="324"/>
            <ac:grpSpMk id="40" creationId="{E13D1EB1-23D4-3317-2CE7-3445774DB60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45" creationId="{26D0C06C-0954-C9E1-B123-9E4726F73C3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50" creationId="{61C96034-335B-6B93-C0B3-FD6ABCA73BC6}"/>
          </ac:grpSpMkLst>
        </pc:grpChg>
        <pc:grpChg chg="del mod">
          <ac:chgData name="Tim Cook" userId="d1c7cfb340f2c7ab" providerId="LiveId" clId="{7E190D15-292E-4C3B-94AD-2D3700117C6B}" dt="2022-11-11T01:10:12.222" v="1428"/>
          <ac:grpSpMkLst>
            <pc:docMk/>
            <pc:sldMk cId="1944653615" sldId="324"/>
            <ac:grpSpMk id="59" creationId="{4EDFDC8D-A4C7-CFB6-01CC-37FA8D468395}"/>
          </ac:grpSpMkLst>
        </pc:grpChg>
        <pc:grpChg chg="del 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65" creationId="{B52A74AE-386E-B25E-CA86-53FA3298FC92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0" creationId="{828CAAEE-F2C4-7004-4388-8895EA2CFA3B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5" creationId="{927D3FAB-B6E9-B48B-69A4-8AEA570F7E43}"/>
          </ac:grpSpMkLst>
        </pc:grpChg>
        <pc:grpChg chg="del mod">
          <ac:chgData name="Tim Cook" userId="d1c7cfb340f2c7ab" providerId="LiveId" clId="{7E190D15-292E-4C3B-94AD-2D3700117C6B}" dt="2022-11-11T01:10:37.235" v="1453"/>
          <ac:grpSpMkLst>
            <pc:docMk/>
            <pc:sldMk cId="1944653615" sldId="324"/>
            <ac:grpSpMk id="81" creationId="{E4A994BE-7E39-244E-4940-E30A01470704}"/>
          </ac:grpSpMkLst>
        </pc:grpChg>
        <pc:grpChg chg="del mod">
          <ac:chgData name="Tim Cook" userId="d1c7cfb340f2c7ab" providerId="LiveId" clId="{7E190D15-292E-4C3B-94AD-2D3700117C6B}" dt="2022-11-11T01:10:46.913" v="1472"/>
          <ac:grpSpMkLst>
            <pc:docMk/>
            <pc:sldMk cId="1944653615" sldId="324"/>
            <ac:grpSpMk id="86" creationId="{E98F4D4A-43CB-2ADD-3913-8C725EE7FA03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2" creationId="{679CB077-5326-AC34-4E66-58FE11EE75CF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3" creationId="{DEDABEB8-BFE3-1D92-07A8-A9CF3E5563E5}"/>
          </ac:grpSpMkLst>
        </pc:grpChg>
        <pc:grpChg chg="del mod">
          <ac:chgData name="Tim Cook" userId="d1c7cfb340f2c7ab" providerId="LiveId" clId="{7E190D15-292E-4C3B-94AD-2D3700117C6B}" dt="2022-11-11T01:11:05.428" v="1479"/>
          <ac:grpSpMkLst>
            <pc:docMk/>
            <pc:sldMk cId="1944653615" sldId="324"/>
            <ac:grpSpMk id="105" creationId="{ECA50287-31CF-5F78-AC2E-930BD140656A}"/>
          </ac:grpSpMkLst>
        </pc:grpChg>
        <pc:grpChg chg="mod">
          <ac:chgData name="Tim Cook" userId="d1c7cfb340f2c7ab" providerId="LiveId" clId="{7E190D15-292E-4C3B-94AD-2D3700117C6B}" dt="2022-11-11T01:11:05.949" v="1480"/>
          <ac:grpSpMkLst>
            <pc:docMk/>
            <pc:sldMk cId="1944653615" sldId="324"/>
            <ac:grpSpMk id="107" creationId="{D686A8EF-E3F9-18AA-A73C-6ACA2F9690BF}"/>
          </ac:grpSpMkLst>
        </pc:grpChg>
        <pc:grpChg chg="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113" creationId="{39F647E1-BFFA-D69D-2C7E-A5E6AB779604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4" creationId="{0F47B7F0-782D-3E5B-F315-59DAE23B5396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5" creationId="{EEEADAED-3EFB-98C4-136E-D466C74D0463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6" creationId="{972F9CC7-46ED-F0BC-6BCC-3454FD85130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7" creationId="{EA7BABE7-37FE-BD4D-A7B9-C00E708F37F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7E190D15-292E-4C3B-94AD-2D3700117C6B}" dt="2022-11-11T01:12:24.147" v="1531"/>
          <ac:grpSpMkLst>
            <pc:docMk/>
            <pc:sldMk cId="1944653615" sldId="324"/>
            <ac:grpSpMk id="154" creationId="{0AC134D1-5873-9E85-7181-7C1329D5D3A7}"/>
          </ac:grpSpMkLst>
        </pc:grpChg>
        <pc:grpChg chg="del mod">
          <ac:chgData name="Tim Cook" userId="d1c7cfb340f2c7ab" providerId="LiveId" clId="{7E190D15-292E-4C3B-94AD-2D3700117C6B}" dt="2022-11-11T01:12:44.238" v="1564"/>
          <ac:grpSpMkLst>
            <pc:docMk/>
            <pc:sldMk cId="1944653615" sldId="324"/>
            <ac:grpSpMk id="161" creationId="{ED80D052-6E08-902D-4C80-0CBF9B160AD3}"/>
          </ac:grpSpMkLst>
        </pc:grpChg>
        <pc:grpChg chg="del mod">
          <ac:chgData name="Tim Cook" userId="d1c7cfb340f2c7ab" providerId="LiveId" clId="{7E190D15-292E-4C3B-94AD-2D3700117C6B}" dt="2022-11-11T01:12:44.238" v="1566"/>
          <ac:grpSpMkLst>
            <pc:docMk/>
            <pc:sldMk cId="1944653615" sldId="324"/>
            <ac:grpSpMk id="162" creationId="{689C3B37-4F51-3B99-E1DC-38ED04E8E7EB}"/>
          </ac:grpSpMkLst>
        </pc:grpChg>
        <pc:grpChg chg="del mod">
          <ac:chgData name="Tim Cook" userId="d1c7cfb340f2c7ab" providerId="LiveId" clId="{7E190D15-292E-4C3B-94AD-2D3700117C6B}" dt="2022-11-11T01:12:44.238" v="1570"/>
          <ac:grpSpMkLst>
            <pc:docMk/>
            <pc:sldMk cId="1944653615" sldId="324"/>
            <ac:grpSpMk id="175" creationId="{8C8B957F-96BF-34F4-1AE2-A8AF2FB8E398}"/>
          </ac:grpSpMkLst>
        </pc:grpChg>
        <pc:grpChg chg="del 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03" creationId="{B4FCFB67-68F3-68EC-BF8B-3714945577D9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7E190D15-292E-4C3B-94AD-2D3700117C6B}" dt="2022-11-11T01:13:21.983" v="1642"/>
          <ac:grpSpMkLst>
            <pc:docMk/>
            <pc:sldMk cId="1944653615" sldId="324"/>
            <ac:grpSpMk id="205" creationId="{41B04131-73F2-111D-E62E-CCBBD0C5171C}"/>
          </ac:grpSpMkLst>
        </pc:grpChg>
        <pc:grpChg chg="del mod">
          <ac:chgData name="Tim Cook" userId="d1c7cfb340f2c7ab" providerId="LiveId" clId="{7E190D15-292E-4C3B-94AD-2D3700117C6B}" dt="2022-11-11T01:13:07.243" v="1605"/>
          <ac:grpSpMkLst>
            <pc:docMk/>
            <pc:sldMk cId="1944653615" sldId="324"/>
            <ac:grpSpMk id="206" creationId="{188E769D-5363-E8A4-F36D-AA103D1917D6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7E190D15-292E-4C3B-94AD-2D3700117C6B}" dt="2022-11-11T01:13:13.671" v="1622"/>
          <ac:grpSpMkLst>
            <pc:docMk/>
            <pc:sldMk cId="1944653615" sldId="324"/>
            <ac:grpSpMk id="216" creationId="{57CD55E1-FDE5-BFDE-03AA-DDB25CE856BF}"/>
          </ac:grpSpMkLst>
        </pc:grpChg>
        <pc:grpChg chg="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2" creationId="{EC04BDAC-9BCC-2883-3A46-41D0DA2DDE9C}"/>
          </ac:grpSpMkLst>
        </pc:grpChg>
        <pc:grpChg chg="mod">
          <ac:chgData name="Tim Cook" userId="d1c7cfb340f2c7ab" providerId="LiveId" clId="{7E190D15-292E-4C3B-94AD-2D3700117C6B}" dt="2022-11-11T01:13:29.461" v="1664"/>
          <ac:grpSpMkLst>
            <pc:docMk/>
            <pc:sldMk cId="1944653615" sldId="324"/>
            <ac:grpSpMk id="243" creationId="{C0B42736-045B-0358-850A-BD34FF4A8DA6}"/>
          </ac:grpSpMkLst>
        </pc:grpChg>
        <pc:grpChg chg="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5" creationId="{CBEA269E-7BBD-378B-40D5-B17F449FF890}"/>
          </ac:grpSpMkLst>
        </pc:grpChg>
        <pc:inkChg chg="add del mod">
          <ac:chgData name="Tim Cook" userId="d1c7cfb340f2c7ab" providerId="LiveId" clId="{7E190D15-292E-4C3B-94AD-2D3700117C6B}" dt="2022-11-11T01:08:59.143" v="1363"/>
          <ac:inkMkLst>
            <pc:docMk/>
            <pc:sldMk cId="1944653615" sldId="324"/>
            <ac:inkMk id="4" creationId="{5CFFCF59-C7F6-E930-0612-05DF3950F113}"/>
          </ac:inkMkLst>
        </pc:inkChg>
        <pc:inkChg chg="add del mod">
          <ac:chgData name="Tim Cook" userId="d1c7cfb340f2c7ab" providerId="LiveId" clId="{7E190D15-292E-4C3B-94AD-2D3700117C6B}" dt="2022-11-11T01:08:59.143" v="1362"/>
          <ac:inkMkLst>
            <pc:docMk/>
            <pc:sldMk cId="1944653615" sldId="324"/>
            <ac:inkMk id="5" creationId="{E4BA82F3-E12A-8C92-1CE3-E67CF3E305E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7" creationId="{1AE89850-669C-1862-2BBE-DF9E1F2FA23D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8" creationId="{3677E04C-C2AF-6718-94A7-BC814D113593}"/>
          </ac:inkMkLst>
        </pc:inkChg>
        <pc:inkChg chg="add del">
          <ac:chgData name="Tim Cook" userId="d1c7cfb340f2c7ab" providerId="LiveId" clId="{7E190D15-292E-4C3B-94AD-2D3700117C6B}" dt="2022-11-11T01:09:05.483" v="1368"/>
          <ac:inkMkLst>
            <pc:docMk/>
            <pc:sldMk cId="1944653615" sldId="324"/>
            <ac:inkMk id="10" creationId="{9AFD7994-1236-BB57-9602-33AD3CDD3F0B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1" creationId="{BBE4D62C-08F8-5541-5F90-D6EC489C34B6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2" creationId="{4A8D4FBF-5BD3-E1CF-9CE5-98650EE87AF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3" creationId="{55F3AD7C-0A78-8059-72EC-34950000EA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4" creationId="{F60767EC-DB91-C603-3E91-46776DF238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5" creationId="{FB1C77D8-3004-6AA7-AA02-C82D709B9564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7" creationId="{D78C23DB-F5DC-4E59-9F25-2BC691FC037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8" creationId="{E3578010-2119-66DD-1CB2-51BB6306783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9" creationId="{5FBC848C-F0A2-2A64-6290-97F445ADB4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0" creationId="{EE1EF475-E48B-472A-7725-95E3662CE855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1" creationId="{7C0F02B0-3BAB-92FA-2C92-2EFCB74A86F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2" creationId="{40D49D66-8A62-1BDE-32D9-52256B8B0AB0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3" creationId="{C40BB729-83B8-3EBF-FB4B-1910A7B8DB73}"/>
          </ac:inkMkLst>
        </pc:inkChg>
        <pc:inkChg chg="add del">
          <ac:chgData name="Tim Cook" userId="d1c7cfb340f2c7ab" providerId="LiveId" clId="{7E190D15-292E-4C3B-94AD-2D3700117C6B}" dt="2022-11-11T01:09:30.253" v="1385"/>
          <ac:inkMkLst>
            <pc:docMk/>
            <pc:sldMk cId="1944653615" sldId="324"/>
            <ac:inkMk id="25" creationId="{61BF892A-B28D-6184-893B-7C1F988071DE}"/>
          </ac:inkMkLst>
        </pc:inkChg>
        <pc:inkChg chg="add del mod">
          <ac:chgData name="Tim Cook" userId="d1c7cfb340f2c7ab" providerId="LiveId" clId="{7E190D15-292E-4C3B-94AD-2D3700117C6B}" dt="2022-11-11T01:09:37.430" v="1390"/>
          <ac:inkMkLst>
            <pc:docMk/>
            <pc:sldMk cId="1944653615" sldId="324"/>
            <ac:inkMk id="26" creationId="{C1811A59-D336-65EB-33F2-5103A78B705F}"/>
          </ac:inkMkLst>
        </pc:inkChg>
        <pc:inkChg chg="add del mod">
          <ac:chgData name="Tim Cook" userId="d1c7cfb340f2c7ab" providerId="LiveId" clId="{7E190D15-292E-4C3B-94AD-2D3700117C6B}" dt="2022-11-11T01:09:37.430" v="1389"/>
          <ac:inkMkLst>
            <pc:docMk/>
            <pc:sldMk cId="1944653615" sldId="324"/>
            <ac:inkMk id="27" creationId="{51E6332E-E2E9-03DE-36AE-E58EA6544E03}"/>
          </ac:inkMkLst>
        </pc:inkChg>
        <pc:inkChg chg="add del">
          <ac:chgData name="Tim Cook" userId="d1c7cfb340f2c7ab" providerId="LiveId" clId="{7E190D15-292E-4C3B-94AD-2D3700117C6B}" dt="2022-11-11T01:10:59.088" v="1476"/>
          <ac:inkMkLst>
            <pc:docMk/>
            <pc:sldMk cId="1944653615" sldId="324"/>
            <ac:inkMk id="29" creationId="{7803A924-77FE-F260-5A1F-C029044D322B}"/>
          </ac:inkMkLst>
        </pc:inkChg>
        <pc:inkChg chg="add del">
          <ac:chgData name="Tim Cook" userId="d1c7cfb340f2c7ab" providerId="LiveId" clId="{7E190D15-292E-4C3B-94AD-2D3700117C6B}" dt="2022-11-11T01:11:19.116" v="1487"/>
          <ac:inkMkLst>
            <pc:docMk/>
            <pc:sldMk cId="1944653615" sldId="324"/>
            <ac:inkMk id="30" creationId="{C16E6A11-612C-6BD1-FFFA-CEC967BD04A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1" creationId="{6B636A49-3594-AC2A-E981-71B99194548D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2" creationId="{BF8D8131-0B72-9F85-AFE3-5A5F795C7A5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3" creationId="{C98C0B7D-03DD-0831-A736-20C1075331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4" creationId="{FC0180AC-5493-958E-A84A-25DE5DA0CD0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5" creationId="{9E0A8FC0-3D6F-C539-E9A2-7B693FFCBACF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6" creationId="{CB1A5989-473A-2934-7DCF-4B32E4BF576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7" creationId="{18397343-DBE6-F440-70A0-5CDDEE1CA95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8" creationId="{008C6199-1739-E96A-FDFA-658D6F752ED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9" creationId="{4E914796-84DB-B15E-6D87-2C75156A183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1" creationId="{78F876F0-158E-452D-C4C6-F34E8200A167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2" creationId="{E1F456A1-C46F-EE3B-E806-A6BE15B1616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3" creationId="{19C393A6-038B-A0A9-D0F7-BC785CA0D09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4" creationId="{ED0FCBAD-AA1F-DE91-130C-CC0458E9B9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6" creationId="{68A9870C-EDC7-4D44-E163-84031D39C5E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7" creationId="{2DF9AA7B-6E52-8941-1BF2-190177A7736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8" creationId="{D5A1ED8F-6406-5A17-17CF-22016159E75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9" creationId="{B41DB9B2-05B6-7037-2544-D038A2F1AD80}"/>
          </ac:inkMkLst>
        </pc:inkChg>
        <pc:inkChg chg="add del">
          <ac:chgData name="Tim Cook" userId="d1c7cfb340f2c7ab" providerId="LiveId" clId="{7E190D15-292E-4C3B-94AD-2D3700117C6B}" dt="2022-11-11T01:10:03.239" v="1414"/>
          <ac:inkMkLst>
            <pc:docMk/>
            <pc:sldMk cId="1944653615" sldId="324"/>
            <ac:inkMk id="51" creationId="{C95443C8-963E-0812-AAAE-9F9E87E8A2E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2" creationId="{C9CD62FB-4E8E-3D5F-CABF-AA45F958EBE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3" creationId="{8E3AE52C-D36E-8ADD-FA92-E1267A14BC3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4" creationId="{789A51F6-0413-11FE-28B4-9A17F0DFB9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5" creationId="{9182AAF9-2CAB-B853-6D32-C16FE78127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6" creationId="{ADD6ED57-7935-F235-1A48-699F1785EF6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7" creationId="{FE85BBE8-2592-45B0-BD35-4E2F58682D1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8" creationId="{28B98AAB-FA3E-0010-C9F2-EC505E6A5725}"/>
          </ac:inkMkLst>
        </pc:inkChg>
        <pc:inkChg chg="add del mod">
          <ac:chgData name="Tim Cook" userId="d1c7cfb340f2c7ab" providerId="LiveId" clId="{7E190D15-292E-4C3B-94AD-2D3700117C6B}" dt="2022-11-11T01:11:19.806" v="1488"/>
          <ac:inkMkLst>
            <pc:docMk/>
            <pc:sldMk cId="1944653615" sldId="324"/>
            <ac:inkMk id="60" creationId="{EF34BED8-6ECE-1C4D-7D64-46537BD4643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1" creationId="{9960DF31-6739-0297-92B2-339AE5FC554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2" creationId="{357B9E5B-CC03-4DF0-8580-1F9EC65E0F5E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3" creationId="{F009895F-9E88-CF37-9C8B-2C31DB293823}"/>
          </ac:inkMkLst>
        </pc:inkChg>
        <pc:inkChg chg="add del">
          <ac:chgData name="Tim Cook" userId="d1c7cfb340f2c7ab" providerId="LiveId" clId="{7E190D15-292E-4C3B-94AD-2D3700117C6B}" dt="2022-11-11T01:10:58.639" v="1475"/>
          <ac:inkMkLst>
            <pc:docMk/>
            <pc:sldMk cId="1944653615" sldId="324"/>
            <ac:inkMk id="64" creationId="{F38109C0-9567-E706-D86E-8E247644E474}"/>
          </ac:inkMkLst>
        </pc:inkChg>
        <pc:inkChg chg="add del">
          <ac:chgData name="Tim Cook" userId="d1c7cfb340f2c7ab" providerId="LiveId" clId="{7E190D15-292E-4C3B-94AD-2D3700117C6B}" dt="2022-11-11T01:10:36.967" v="1452"/>
          <ac:inkMkLst>
            <pc:docMk/>
            <pc:sldMk cId="1944653615" sldId="324"/>
            <ac:inkMk id="66" creationId="{1CC9F35D-BC67-F8CD-3B03-78983D01A64A}"/>
          </ac:inkMkLst>
        </pc:inkChg>
        <pc:inkChg chg="add del mod">
          <ac:chgData name="Tim Cook" userId="d1c7cfb340f2c7ab" providerId="LiveId" clId="{7E190D15-292E-4C3B-94AD-2D3700117C6B}" dt="2022-11-11T01:10:29.916" v="1439"/>
          <ac:inkMkLst>
            <pc:docMk/>
            <pc:sldMk cId="1944653615" sldId="324"/>
            <ac:inkMk id="67" creationId="{F254AC9F-D44C-7A41-B9EB-C4F3B8B8C20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8" creationId="{CEABA560-C414-66B1-C07E-F951222F5D7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9" creationId="{A935248E-FD2F-5560-63F7-90BDB26E820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1" creationId="{5C919DCB-4F97-7475-B9CB-DA20560AA99F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2" creationId="{FDFAED04-933D-6373-1D10-A7659A01DA6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3" creationId="{646F5983-9456-6388-D776-759DD4B62E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4" creationId="{78C87DAA-B701-F3F7-48F5-BEEF6E4522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6" creationId="{944C8852-63E2-EF2E-61CE-EE9555FA0C4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7" creationId="{C67A2261-3C58-F4B3-7E1D-CED11AE9CD4C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8" creationId="{CAD05029-2916-C2A9-B943-ADB4C71B575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9" creationId="{D26CB775-165F-3D7B-8F3B-3D9CC29C2A2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0" creationId="{9DE5EFA5-6B51-B367-7DA3-605DEACBD2D8}"/>
          </ac:inkMkLst>
        </pc:inkChg>
        <pc:inkChg chg="add del">
          <ac:chgData name="Tim Cook" userId="d1c7cfb340f2c7ab" providerId="LiveId" clId="{7E190D15-292E-4C3B-94AD-2D3700117C6B}" dt="2022-11-11T01:10:36.967" v="1450"/>
          <ac:inkMkLst>
            <pc:docMk/>
            <pc:sldMk cId="1944653615" sldId="324"/>
            <ac:inkMk id="82" creationId="{9CABBA6C-EA1B-1C92-D617-4A2CB9D8660F}"/>
          </ac:inkMkLst>
        </pc:inkChg>
        <pc:inkChg chg="add del mod">
          <ac:chgData name="Tim Cook" userId="d1c7cfb340f2c7ab" providerId="LiveId" clId="{7E190D15-292E-4C3B-94AD-2D3700117C6B}" dt="2022-11-11T01:10:37.725" v="1454"/>
          <ac:inkMkLst>
            <pc:docMk/>
            <pc:sldMk cId="1944653615" sldId="324"/>
            <ac:inkMk id="83" creationId="{8D31FAA0-4B3D-A374-F740-E8FF43B46568}"/>
          </ac:inkMkLst>
        </pc:inkChg>
        <pc:inkChg chg="add del mod">
          <ac:chgData name="Tim Cook" userId="d1c7cfb340f2c7ab" providerId="LiveId" clId="{7E190D15-292E-4C3B-94AD-2D3700117C6B}" dt="2022-11-11T01:10:37.725" v="1455"/>
          <ac:inkMkLst>
            <pc:docMk/>
            <pc:sldMk cId="1944653615" sldId="324"/>
            <ac:inkMk id="84" creationId="{D7A73AB4-4541-E98D-E154-3F85CE78E2C3}"/>
          </ac:inkMkLst>
        </pc:inkChg>
        <pc:inkChg chg="add del">
          <ac:chgData name="Tim Cook" userId="d1c7cfb340f2c7ab" providerId="LiveId" clId="{7E190D15-292E-4C3B-94AD-2D3700117C6B}" dt="2022-11-11T01:10:36.967" v="1451"/>
          <ac:inkMkLst>
            <pc:docMk/>
            <pc:sldMk cId="1944653615" sldId="324"/>
            <ac:inkMk id="85" creationId="{17BBE95A-6CAD-1595-EE0D-066A6DE1D9E0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7" creationId="{406FD57E-297B-236A-E48F-0B5E05C9CEF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8" creationId="{C47CD4BA-3476-8ED0-D593-08FBE5BC797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9" creationId="{74B3A73D-56B8-CF3F-0055-F40DE35A70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0" creationId="{93290F35-CE45-4197-60D9-E456C08AA02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1" creationId="{EC74E098-947C-BDFC-F74F-9E188F11F30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2" creationId="{596EC4C5-2A11-740B-CA42-19C743FA67A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3" creationId="{8C3C83F2-E7F7-DDB9-0FDC-83F74EFAC82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4" creationId="{9A832487-D8F7-BF8F-0B9F-96694DC953B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5" creationId="{518F9FB6-8BC4-A0D5-F484-BFEC5320E79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6" creationId="{0F1F93A7-CC38-7A14-3C39-916D8A3A20A6}"/>
          </ac:inkMkLst>
        </pc:inkChg>
        <pc:inkChg chg="add del mod">
          <ac:chgData name="Tim Cook" userId="d1c7cfb340f2c7ab" providerId="LiveId" clId="{7E190D15-292E-4C3B-94AD-2D3700117C6B}" dt="2022-11-11T01:11:05.949" v="1480"/>
          <ac:inkMkLst>
            <pc:docMk/>
            <pc:sldMk cId="1944653615" sldId="324"/>
            <ac:inkMk id="97" creationId="{27004920-CD2E-B857-4C3F-4A6272E6C703}"/>
          </ac:inkMkLst>
        </pc:inkChg>
        <pc:inkChg chg="add del">
          <ac:chgData name="Tim Cook" userId="d1c7cfb340f2c7ab" providerId="LiveId" clId="{7E190D15-292E-4C3B-94AD-2D3700117C6B}" dt="2022-11-11T01:10:46.686" v="1471"/>
          <ac:inkMkLst>
            <pc:docMk/>
            <pc:sldMk cId="1944653615" sldId="324"/>
            <ac:inkMk id="98" creationId="{49EAC2A9-B4D0-1DA6-754B-366FC2F7961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9" creationId="{61BE4348-35AC-4E12-E96D-DB90BA087F0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0" creationId="{D9669BF7-4086-A297-0F77-CAF0747FAB7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1" creationId="{EF7C7928-1906-9786-291F-A1A0FEC6F8BD}"/>
          </ac:inkMkLst>
        </pc:inkChg>
        <pc:inkChg chg="add del mod">
          <ac:chgData name="Tim Cook" userId="d1c7cfb340f2c7ab" providerId="LiveId" clId="{7E190D15-292E-4C3B-94AD-2D3700117C6B}" dt="2022-11-11T01:11:02.467" v="1477"/>
          <ac:inkMkLst>
            <pc:docMk/>
            <pc:sldMk cId="1944653615" sldId="324"/>
            <ac:inkMk id="104" creationId="{7D807559-4368-2456-18CB-8D37455E18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6" creationId="{FD5777A7-6871-1A5D-C610-4C162BD12C7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8" creationId="{81E608AF-E0E9-955F-AFF2-9746030C3E2A}"/>
          </ac:inkMkLst>
        </pc:inkChg>
        <pc:inkChg chg="add del">
          <ac:chgData name="Tim Cook" userId="d1c7cfb340f2c7ab" providerId="LiveId" clId="{7E190D15-292E-4C3B-94AD-2D3700117C6B}" dt="2022-11-11T01:11:17.665" v="1486"/>
          <ac:inkMkLst>
            <pc:docMk/>
            <pc:sldMk cId="1944653615" sldId="324"/>
            <ac:inkMk id="109" creationId="{2F40B55F-935C-872F-C086-90E22E8BE28D}"/>
          </ac:inkMkLst>
        </pc:inkChg>
        <pc:inkChg chg="add del">
          <ac:chgData name="Tim Cook" userId="d1c7cfb340f2c7ab" providerId="LiveId" clId="{7E190D15-292E-4C3B-94AD-2D3700117C6B}" dt="2022-11-11T01:11:16.295" v="1485"/>
          <ac:inkMkLst>
            <pc:docMk/>
            <pc:sldMk cId="1944653615" sldId="324"/>
            <ac:inkMk id="110" creationId="{BF7184D6-CF11-98D3-0F07-9D6A4ED96C5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1" creationId="{A2B2FE1C-3BF7-7632-26D8-08E36B25F3A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2" creationId="{785B2FCF-9921-C98F-B646-BF40C0BDDD50}"/>
          </ac:inkMkLst>
        </pc:inkChg>
        <pc:inkChg chg="add">
          <ac:chgData name="Tim Cook" userId="d1c7cfb340f2c7ab" providerId="LiveId" clId="{7E190D15-292E-4C3B-94AD-2D3700117C6B}" dt="2022-11-11T01:11:27.334" v="1492" actId="9405"/>
          <ac:inkMkLst>
            <pc:docMk/>
            <pc:sldMk cId="1944653615" sldId="324"/>
            <ac:inkMk id="114" creationId="{30109538-826A-84E0-863C-6EFD97759598}"/>
          </ac:inkMkLst>
        </pc:inkChg>
        <pc:inkChg chg="add">
          <ac:chgData name="Tim Cook" userId="d1c7cfb340f2c7ab" providerId="LiveId" clId="{7E190D15-292E-4C3B-94AD-2D3700117C6B}" dt="2022-11-11T01:11:29.078" v="1493" actId="9405"/>
          <ac:inkMkLst>
            <pc:docMk/>
            <pc:sldMk cId="1944653615" sldId="324"/>
            <ac:inkMk id="115" creationId="{DF0877BA-FC72-A7A6-8A79-AC24E46DF23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6" creationId="{2F814E88-0E3E-9686-F4D5-08068389778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7" creationId="{E00C4C4F-E24B-1428-570D-1CA4D10BC6A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8" creationId="{E2849617-9634-1A49-D84D-3C8910B38D9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9" creationId="{44C9328E-D4A9-F57C-BC99-FB6B081175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0" creationId="{BD9E8FAD-5028-C2F7-8AFA-4B5EF712AB9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1" creationId="{3542573E-2679-4A9D-4525-BFD895A4876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2" creationId="{E79E4D27-4366-20DB-77A0-4FD496B25FA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3" creationId="{B02B04FB-720B-AEC0-1721-D39DA0B9BE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4" creationId="{A15C5B37-7152-1C8C-A635-0E2439ACF6AC}"/>
          </ac:inkMkLst>
        </pc:inkChg>
        <pc:inkChg chg="add del">
          <ac:chgData name="Tim Cook" userId="d1c7cfb340f2c7ab" providerId="LiveId" clId="{7E190D15-292E-4C3B-94AD-2D3700117C6B}" dt="2022-11-11T01:12:45.536" v="1572"/>
          <ac:inkMkLst>
            <pc:docMk/>
            <pc:sldMk cId="1944653615" sldId="324"/>
            <ac:inkMk id="125" creationId="{E7448197-D751-5A1D-345D-6481EE845A5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6" creationId="{8271E694-8A6B-0A11-FC4F-136E43EEDA6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7" creationId="{F632ED3A-83B7-4B70-42CD-89073E0B0D6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8" creationId="{2A961997-BA03-83C6-4D40-BCCDD471BE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9" creationId="{0194D6C2-A8B6-61D6-F6BE-C8BE13135696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0" creationId="{4FCCED0F-3173-5473-A0A5-846F4D89D75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1" creationId="{38A159B9-C6F6-AFB6-0457-B12FF4011BD0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2" creationId="{76F6A9C4-0B76-06E4-9D07-ABC6320F628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3" creationId="{B7B24FF1-A5CF-0193-D76B-8A0EA07A8927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4" creationId="{D1325D84-AF9A-4A1D-8B83-E93E8766A4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5" creationId="{7362E625-D9DC-9FA4-F638-31DFCCE7ACF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6" creationId="{29870FF9-93BE-D0DB-1782-CFFD52430B4C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7" creationId="{3AC326D1-9146-0A78-8821-1CCB4BF68F4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8" creationId="{AA16DCDC-F039-AD48-7AB5-CAB7D20254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9" creationId="{BBBE1F8B-0889-C1BB-E2CE-CA9B11A7EBE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0" creationId="{D2C12EFD-E1B9-FBCB-AEAA-12B2B06771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1" creationId="{36911A22-4E96-85A3-AE46-960DAE38BC4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2" creationId="{5D84F767-8709-7B13-B140-24D3BA5856C9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3" creationId="{46557BEC-5B59-92BD-6370-6F2D95C85155}"/>
          </ac:inkMkLst>
        </pc:inkChg>
        <pc:inkChg chg="add del">
          <ac:chgData name="Tim Cook" userId="d1c7cfb340f2c7ab" providerId="LiveId" clId="{7E190D15-292E-4C3B-94AD-2D3700117C6B}" dt="2022-11-11T01:12:20.012" v="1524"/>
          <ac:inkMkLst>
            <pc:docMk/>
            <pc:sldMk cId="1944653615" sldId="324"/>
            <ac:inkMk id="149" creationId="{69DF123F-0575-3A43-9487-DD9ADDE787E5}"/>
          </ac:inkMkLst>
        </pc:inkChg>
        <pc:inkChg chg="add">
          <ac:chgData name="Tim Cook" userId="d1c7cfb340f2c7ab" providerId="LiveId" clId="{7E190D15-292E-4C3B-94AD-2D3700117C6B}" dt="2022-11-11T01:12:20.858" v="1525" actId="9405"/>
          <ac:inkMkLst>
            <pc:docMk/>
            <pc:sldMk cId="1944653615" sldId="324"/>
            <ac:inkMk id="150" creationId="{A6CD8756-D6E9-430B-795B-AD54EB5FD0B9}"/>
          </ac:inkMkLst>
        </pc:inkChg>
        <pc:inkChg chg="add del mod">
          <ac:chgData name="Tim Cook" userId="d1c7cfb340f2c7ab" providerId="LiveId" clId="{7E190D15-292E-4C3B-94AD-2D3700117C6B}" dt="2022-11-11T01:12:24.139" v="1530"/>
          <ac:inkMkLst>
            <pc:docMk/>
            <pc:sldMk cId="1944653615" sldId="324"/>
            <ac:inkMk id="151" creationId="{8B429F84-37C8-222E-D4BC-7D2F52C11647}"/>
          </ac:inkMkLst>
        </pc:inkChg>
        <pc:inkChg chg="add del mod">
          <ac:chgData name="Tim Cook" userId="d1c7cfb340f2c7ab" providerId="LiveId" clId="{7E190D15-292E-4C3B-94AD-2D3700117C6B}" dt="2022-11-11T01:12:24.147" v="1531"/>
          <ac:inkMkLst>
            <pc:docMk/>
            <pc:sldMk cId="1944653615" sldId="324"/>
            <ac:inkMk id="152" creationId="{C3C0A61E-4174-BE53-19C8-060A6B4AE4FB}"/>
          </ac:inkMkLst>
        </pc:inkChg>
        <pc:inkChg chg="add del mod">
          <ac:chgData name="Tim Cook" userId="d1c7cfb340f2c7ab" providerId="LiveId" clId="{7E190D15-292E-4C3B-94AD-2D3700117C6B}" dt="2022-11-11T01:12:26.432" v="1533"/>
          <ac:inkMkLst>
            <pc:docMk/>
            <pc:sldMk cId="1944653615" sldId="324"/>
            <ac:inkMk id="153" creationId="{804DAE96-0F66-34F7-3AC6-79DD053342E8}"/>
          </ac:inkMkLst>
        </pc:inkChg>
        <pc:inkChg chg="add del mod">
          <ac:chgData name="Tim Cook" userId="d1c7cfb340f2c7ab" providerId="LiveId" clId="{7E190D15-292E-4C3B-94AD-2D3700117C6B}" dt="2022-11-11T01:12:44.238" v="1566"/>
          <ac:inkMkLst>
            <pc:docMk/>
            <pc:sldMk cId="1944653615" sldId="324"/>
            <ac:inkMk id="155" creationId="{E3178D85-4AAD-A4C0-1C0A-869BA0769BA8}"/>
          </ac:inkMkLst>
        </pc:inkChg>
        <pc:inkChg chg="add del mod">
          <ac:chgData name="Tim Cook" userId="d1c7cfb340f2c7ab" providerId="LiveId" clId="{7E190D15-292E-4C3B-94AD-2D3700117C6B}" dt="2022-11-11T01:12:44.238" v="1568"/>
          <ac:inkMkLst>
            <pc:docMk/>
            <pc:sldMk cId="1944653615" sldId="324"/>
            <ac:inkMk id="156" creationId="{95382EB7-4DD7-3815-8448-394A0EAE2939}"/>
          </ac:inkMkLst>
        </pc:inkChg>
        <pc:inkChg chg="add del mod">
          <ac:chgData name="Tim Cook" userId="d1c7cfb340f2c7ab" providerId="LiveId" clId="{7E190D15-292E-4C3B-94AD-2D3700117C6B}" dt="2022-11-11T01:12:44.238" v="1561"/>
          <ac:inkMkLst>
            <pc:docMk/>
            <pc:sldMk cId="1944653615" sldId="324"/>
            <ac:inkMk id="157" creationId="{80E4AE73-170C-C80B-91A9-0CA7285405DC}"/>
          </ac:inkMkLst>
        </pc:inkChg>
        <pc:inkChg chg="add del mod">
          <ac:chgData name="Tim Cook" userId="d1c7cfb340f2c7ab" providerId="LiveId" clId="{7E190D15-292E-4C3B-94AD-2D3700117C6B}" dt="2022-11-11T01:12:44.238" v="1569"/>
          <ac:inkMkLst>
            <pc:docMk/>
            <pc:sldMk cId="1944653615" sldId="324"/>
            <ac:inkMk id="158" creationId="{CEF614AE-5EEC-5025-70E1-37F7DE8BFE11}"/>
          </ac:inkMkLst>
        </pc:inkChg>
        <pc:inkChg chg="add del mod">
          <ac:chgData name="Tim Cook" userId="d1c7cfb340f2c7ab" providerId="LiveId" clId="{7E190D15-292E-4C3B-94AD-2D3700117C6B}" dt="2022-11-11T01:12:44.238" v="1562"/>
          <ac:inkMkLst>
            <pc:docMk/>
            <pc:sldMk cId="1944653615" sldId="324"/>
            <ac:inkMk id="159" creationId="{0E5BAB75-67D0-CCDC-3846-2721FBD8272B}"/>
          </ac:inkMkLst>
        </pc:inkChg>
        <pc:inkChg chg="add del mod">
          <ac:chgData name="Tim Cook" userId="d1c7cfb340f2c7ab" providerId="LiveId" clId="{7E190D15-292E-4C3B-94AD-2D3700117C6B}" dt="2022-11-11T01:12:44.238" v="1564"/>
          <ac:inkMkLst>
            <pc:docMk/>
            <pc:sldMk cId="1944653615" sldId="324"/>
            <ac:inkMk id="160" creationId="{CB775305-5C4C-8541-42F2-CE3E387C067D}"/>
          </ac:inkMkLst>
        </pc:inkChg>
        <pc:inkChg chg="add del">
          <ac:chgData name="Tim Cook" userId="d1c7cfb340f2c7ab" providerId="LiveId" clId="{7E190D15-292E-4C3B-94AD-2D3700117C6B}" dt="2022-11-11T01:12:35.444" v="1547"/>
          <ac:inkMkLst>
            <pc:docMk/>
            <pc:sldMk cId="1944653615" sldId="324"/>
            <ac:inkMk id="163" creationId="{68AF285F-2E0C-85C1-FE3D-69E56EEE8C24}"/>
          </ac:inkMkLst>
        </pc:inkChg>
        <pc:inkChg chg="add del">
          <ac:chgData name="Tim Cook" userId="d1c7cfb340f2c7ab" providerId="LiveId" clId="{7E190D15-292E-4C3B-94AD-2D3700117C6B}" dt="2022-11-11T01:12:36.105" v="1552"/>
          <ac:inkMkLst>
            <pc:docMk/>
            <pc:sldMk cId="1944653615" sldId="324"/>
            <ac:inkMk id="164" creationId="{87CE6FB6-E1FF-6738-9FB4-964277A286E1}"/>
          </ac:inkMkLst>
        </pc:inkChg>
        <pc:inkChg chg="add del">
          <ac:chgData name="Tim Cook" userId="d1c7cfb340f2c7ab" providerId="LiveId" clId="{7E190D15-292E-4C3B-94AD-2D3700117C6B}" dt="2022-11-11T01:12:36.105" v="1550"/>
          <ac:inkMkLst>
            <pc:docMk/>
            <pc:sldMk cId="1944653615" sldId="324"/>
            <ac:inkMk id="165" creationId="{061180A4-6DA2-3872-EBB0-19407E777540}"/>
          </ac:inkMkLst>
        </pc:inkChg>
        <pc:inkChg chg="add del">
          <ac:chgData name="Tim Cook" userId="d1c7cfb340f2c7ab" providerId="LiveId" clId="{7E190D15-292E-4C3B-94AD-2D3700117C6B}" dt="2022-11-11T01:12:36.105" v="1549"/>
          <ac:inkMkLst>
            <pc:docMk/>
            <pc:sldMk cId="1944653615" sldId="324"/>
            <ac:inkMk id="166" creationId="{CB0E3B09-1668-A80B-5DC9-806AB513A3BE}"/>
          </ac:inkMkLst>
        </pc:inkChg>
        <pc:inkChg chg="add del">
          <ac:chgData name="Tim Cook" userId="d1c7cfb340f2c7ab" providerId="LiveId" clId="{7E190D15-292E-4C3B-94AD-2D3700117C6B}" dt="2022-11-11T01:12:36.105" v="1548"/>
          <ac:inkMkLst>
            <pc:docMk/>
            <pc:sldMk cId="1944653615" sldId="324"/>
            <ac:inkMk id="167" creationId="{94B28F6E-CCFD-8401-A480-8F7C67FB66AE}"/>
          </ac:inkMkLst>
        </pc:inkChg>
        <pc:inkChg chg="add del">
          <ac:chgData name="Tim Cook" userId="d1c7cfb340f2c7ab" providerId="LiveId" clId="{7E190D15-292E-4C3B-94AD-2D3700117C6B}" dt="2022-11-11T01:12:36.105" v="1551"/>
          <ac:inkMkLst>
            <pc:docMk/>
            <pc:sldMk cId="1944653615" sldId="324"/>
            <ac:inkMk id="168" creationId="{25907C0B-A503-7CCF-47D7-6342670526B2}"/>
          </ac:inkMkLst>
        </pc:inkChg>
        <pc:inkChg chg="add del mod">
          <ac:chgData name="Tim Cook" userId="d1c7cfb340f2c7ab" providerId="LiveId" clId="{7E190D15-292E-4C3B-94AD-2D3700117C6B}" dt="2022-11-11T01:12:44.238" v="1570"/>
          <ac:inkMkLst>
            <pc:docMk/>
            <pc:sldMk cId="1944653615" sldId="324"/>
            <ac:inkMk id="169" creationId="{E524385F-915A-83F4-C6E2-080A78E79DDB}"/>
          </ac:inkMkLst>
        </pc:inkChg>
        <pc:inkChg chg="add del mod">
          <ac:chgData name="Tim Cook" userId="d1c7cfb340f2c7ab" providerId="LiveId" clId="{7E190D15-292E-4C3B-94AD-2D3700117C6B}" dt="2022-11-11T01:12:44.238" v="1563"/>
          <ac:inkMkLst>
            <pc:docMk/>
            <pc:sldMk cId="1944653615" sldId="324"/>
            <ac:inkMk id="170" creationId="{AF4DDD87-ECB1-229A-56FF-49D9814D6486}"/>
          </ac:inkMkLst>
        </pc:inkChg>
        <pc:inkChg chg="add del mod">
          <ac:chgData name="Tim Cook" userId="d1c7cfb340f2c7ab" providerId="LiveId" clId="{7E190D15-292E-4C3B-94AD-2D3700117C6B}" dt="2022-11-11T01:12:44.238" v="1571"/>
          <ac:inkMkLst>
            <pc:docMk/>
            <pc:sldMk cId="1944653615" sldId="324"/>
            <ac:inkMk id="171" creationId="{4AB6F659-FE4C-2C77-8F40-81294409B5ED}"/>
          </ac:inkMkLst>
        </pc:inkChg>
        <pc:inkChg chg="add del mod">
          <ac:chgData name="Tim Cook" userId="d1c7cfb340f2c7ab" providerId="LiveId" clId="{7E190D15-292E-4C3B-94AD-2D3700117C6B}" dt="2022-11-11T01:12:44.238" v="1567"/>
          <ac:inkMkLst>
            <pc:docMk/>
            <pc:sldMk cId="1944653615" sldId="324"/>
            <ac:inkMk id="172" creationId="{AC6221B1-78D0-2057-1847-58F9CD5C0414}"/>
          </ac:inkMkLst>
        </pc:inkChg>
        <pc:inkChg chg="add del mod">
          <ac:chgData name="Tim Cook" userId="d1c7cfb340f2c7ab" providerId="LiveId" clId="{7E190D15-292E-4C3B-94AD-2D3700117C6B}" dt="2022-11-11T01:12:44.238" v="1560"/>
          <ac:inkMkLst>
            <pc:docMk/>
            <pc:sldMk cId="1944653615" sldId="324"/>
            <ac:inkMk id="173" creationId="{F57926FA-F7D2-4FE2-7B29-72C102E44951}"/>
          </ac:inkMkLst>
        </pc:inkChg>
        <pc:inkChg chg="add del">
          <ac:chgData name="Tim Cook" userId="d1c7cfb340f2c7ab" providerId="LiveId" clId="{7E190D15-292E-4C3B-94AD-2D3700117C6B}" dt="2022-11-11T01:12:44.238" v="1565"/>
          <ac:inkMkLst>
            <pc:docMk/>
            <pc:sldMk cId="1944653615" sldId="324"/>
            <ac:inkMk id="174" creationId="{3FF5CF7F-0E11-984F-2D86-B8C44F27643F}"/>
          </ac:inkMkLst>
        </pc:inkChg>
        <pc:inkChg chg="add">
          <ac:chgData name="Tim Cook" userId="d1c7cfb340f2c7ab" providerId="LiveId" clId="{7E190D15-292E-4C3B-94AD-2D3700117C6B}" dt="2022-11-11T01:12:46.961" v="1573" actId="9405"/>
          <ac:inkMkLst>
            <pc:docMk/>
            <pc:sldMk cId="1944653615" sldId="324"/>
            <ac:inkMk id="176" creationId="{7D01AB72-D5A8-52B0-69E4-1F97707266D8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7" creationId="{211EA473-C44F-E5EF-61F9-A5113E94114F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8" creationId="{5DD479E2-CD62-E2D2-E326-E254BF11832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9" creationId="{F2C16BB9-AC65-1DFC-BB65-263DC80C3A19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0" creationId="{EF0531DD-D49B-9773-A321-5196AD74DF00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1" creationId="{56B97773-D24A-4E22-C133-6583A798611D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2" creationId="{87AEEBBE-5B98-1A76-3566-ED04D80356D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3" creationId="{E5ED1FAC-D460-FDA4-4C4E-5F39CAC116EA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4" creationId="{498996B3-AF0A-757F-2637-BC8EF88BDDA8}"/>
          </ac:inkMkLst>
        </pc:inkChg>
        <pc:inkChg chg="add del mod">
          <ac:chgData name="Tim Cook" userId="d1c7cfb340f2c7ab" providerId="LiveId" clId="{7E190D15-292E-4C3B-94AD-2D3700117C6B}" dt="2022-11-11T01:13:07.243" v="1604"/>
          <ac:inkMkLst>
            <pc:docMk/>
            <pc:sldMk cId="1944653615" sldId="324"/>
            <ac:inkMk id="185" creationId="{081388A7-DD33-E719-A9F3-88BB06020C45}"/>
          </ac:inkMkLst>
        </pc:inkChg>
        <pc:inkChg chg="add del mod">
          <ac:chgData name="Tim Cook" userId="d1c7cfb340f2c7ab" providerId="LiveId" clId="{7E190D15-292E-4C3B-94AD-2D3700117C6B}" dt="2022-11-11T01:13:07.243" v="1605"/>
          <ac:inkMkLst>
            <pc:docMk/>
            <pc:sldMk cId="1944653615" sldId="324"/>
            <ac:inkMk id="186" creationId="{EE79C1F4-47A2-94E6-A3D5-D84C911E9D6C}"/>
          </ac:inkMkLst>
        </pc:inkChg>
        <pc:inkChg chg="add del mod">
          <ac:chgData name="Tim Cook" userId="d1c7cfb340f2c7ab" providerId="LiveId" clId="{7E190D15-292E-4C3B-94AD-2D3700117C6B}" dt="2022-11-11T01:13:07.243" v="1606"/>
          <ac:inkMkLst>
            <pc:docMk/>
            <pc:sldMk cId="1944653615" sldId="324"/>
            <ac:inkMk id="187" creationId="{F2289B6C-E687-0878-BDD0-63208792A35E}"/>
          </ac:inkMkLst>
        </pc:inkChg>
        <pc:inkChg chg="add del mod">
          <ac:chgData name="Tim Cook" userId="d1c7cfb340f2c7ab" providerId="LiveId" clId="{7E190D15-292E-4C3B-94AD-2D3700117C6B}" dt="2022-11-11T01:13:21.983" v="1642"/>
          <ac:inkMkLst>
            <pc:docMk/>
            <pc:sldMk cId="1944653615" sldId="324"/>
            <ac:inkMk id="188" creationId="{571D2BB9-4F6F-5658-BABC-2C258F22DA34}"/>
          </ac:inkMkLst>
        </pc:inkChg>
        <pc:inkChg chg="add del mod">
          <ac:chgData name="Tim Cook" userId="d1c7cfb340f2c7ab" providerId="LiveId" clId="{7E190D15-292E-4C3B-94AD-2D3700117C6B}" dt="2022-11-11T01:13:21.983" v="1635"/>
          <ac:inkMkLst>
            <pc:docMk/>
            <pc:sldMk cId="1944653615" sldId="324"/>
            <ac:inkMk id="189" creationId="{FFB69614-97F2-B5DC-DAB7-7F7F51D26A24}"/>
          </ac:inkMkLst>
        </pc:inkChg>
        <pc:inkChg chg="add del mod">
          <ac:chgData name="Tim Cook" userId="d1c7cfb340f2c7ab" providerId="LiveId" clId="{7E190D15-292E-4C3B-94AD-2D3700117C6B}" dt="2022-11-11T01:13:21.983" v="1637"/>
          <ac:inkMkLst>
            <pc:docMk/>
            <pc:sldMk cId="1944653615" sldId="324"/>
            <ac:inkMk id="190" creationId="{B5DE7577-BB05-8A19-CA57-1E88EC432D48}"/>
          </ac:inkMkLst>
        </pc:inkChg>
        <pc:inkChg chg="add del mod">
          <ac:chgData name="Tim Cook" userId="d1c7cfb340f2c7ab" providerId="LiveId" clId="{7E190D15-292E-4C3B-94AD-2D3700117C6B}" dt="2022-11-11T01:13:21.983" v="1645"/>
          <ac:inkMkLst>
            <pc:docMk/>
            <pc:sldMk cId="1944653615" sldId="324"/>
            <ac:inkMk id="191" creationId="{64A85E42-2A76-C490-2B92-54018F66FF1C}"/>
          </ac:inkMkLst>
        </pc:inkChg>
        <pc:inkChg chg="add del mod">
          <ac:chgData name="Tim Cook" userId="d1c7cfb340f2c7ab" providerId="LiveId" clId="{7E190D15-292E-4C3B-94AD-2D3700117C6B}" dt="2022-11-11T01:13:21.983" v="1639"/>
          <ac:inkMkLst>
            <pc:docMk/>
            <pc:sldMk cId="1944653615" sldId="324"/>
            <ac:inkMk id="192" creationId="{01E373C3-9355-5DBF-B75C-090B4EB11EC2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3" creationId="{08B6C87A-AF7A-96A6-1483-41668E1BF771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4" creationId="{E45007EF-5D27-37F9-D811-104AEB9393C1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5" creationId="{4E8AED79-4C5A-0944-DCFB-BD22A3ABA3CA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6" creationId="{4FD7D7A3-FC76-8191-CB11-7CB3EC4EEE54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7" creationId="{05D04561-4057-D6BC-8A82-0ABFA67096F6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8" creationId="{CCC830B8-D2FE-DBD1-7D2A-0191D61B7C95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9" creationId="{F6890F22-FCB7-3FA6-6432-B09F73221BE0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00" creationId="{4E75BCA4-1DDD-2245-8A1E-CD44958F56C6}"/>
          </ac:inkMkLst>
        </pc:inkChg>
        <pc:inkChg chg="add del mod">
          <ac:chgData name="Tim Cook" userId="d1c7cfb340f2c7ab" providerId="LiveId" clId="{7E190D15-292E-4C3B-94AD-2D3700117C6B}" dt="2022-11-11T01:13:02.544" v="1601"/>
          <ac:inkMkLst>
            <pc:docMk/>
            <pc:sldMk cId="1944653615" sldId="324"/>
            <ac:inkMk id="201" creationId="{69E316CB-81BB-5855-BECD-FA24335FF803}"/>
          </ac:inkMkLst>
        </pc:inkChg>
        <pc:inkChg chg="add del mod">
          <ac:chgData name="Tim Cook" userId="d1c7cfb340f2c7ab" providerId="LiveId" clId="{7E190D15-292E-4C3B-94AD-2D3700117C6B}" dt="2022-11-11T01:13:05.187" v="1603"/>
          <ac:inkMkLst>
            <pc:docMk/>
            <pc:sldMk cId="1944653615" sldId="324"/>
            <ac:inkMk id="202" creationId="{0CBEDF27-02FB-DC31-3715-F1BC25F4F9D9}"/>
          </ac:inkMkLst>
        </pc:inkChg>
        <pc:inkChg chg="add del mod">
          <ac:chgData name="Tim Cook" userId="d1c7cfb340f2c7ab" providerId="LiveId" clId="{7E190D15-292E-4C3B-94AD-2D3700117C6B}" dt="2022-11-11T01:13:13.663" v="1619"/>
          <ac:inkMkLst>
            <pc:docMk/>
            <pc:sldMk cId="1944653615" sldId="324"/>
            <ac:inkMk id="208" creationId="{3D1A216D-67D3-BE65-E0F2-96DF027B6CD6}"/>
          </ac:inkMkLst>
        </pc:inkChg>
        <pc:inkChg chg="add del mod">
          <ac:chgData name="Tim Cook" userId="d1c7cfb340f2c7ab" providerId="LiveId" clId="{7E190D15-292E-4C3B-94AD-2D3700117C6B}" dt="2022-11-11T01:13:13.663" v="1616"/>
          <ac:inkMkLst>
            <pc:docMk/>
            <pc:sldMk cId="1944653615" sldId="324"/>
            <ac:inkMk id="209" creationId="{758CAEDF-9876-A3A5-F335-540176BA662D}"/>
          </ac:inkMkLst>
        </pc:inkChg>
        <pc:inkChg chg="add del mod">
          <ac:chgData name="Tim Cook" userId="d1c7cfb340f2c7ab" providerId="LiveId" clId="{7E190D15-292E-4C3B-94AD-2D3700117C6B}" dt="2022-11-11T01:13:13.663" v="1621"/>
          <ac:inkMkLst>
            <pc:docMk/>
            <pc:sldMk cId="1944653615" sldId="324"/>
            <ac:inkMk id="210" creationId="{60E62C65-50D8-8007-56B8-2DCA2D611020}"/>
          </ac:inkMkLst>
        </pc:inkChg>
        <pc:inkChg chg="add del mod">
          <ac:chgData name="Tim Cook" userId="d1c7cfb340f2c7ab" providerId="LiveId" clId="{7E190D15-292E-4C3B-94AD-2D3700117C6B}" dt="2022-11-11T01:13:13.663" v="1617"/>
          <ac:inkMkLst>
            <pc:docMk/>
            <pc:sldMk cId="1944653615" sldId="324"/>
            <ac:inkMk id="211" creationId="{A22DDA45-20C0-150E-6789-9775BA87DC35}"/>
          </ac:inkMkLst>
        </pc:inkChg>
        <pc:inkChg chg="add del mod">
          <ac:chgData name="Tim Cook" userId="d1c7cfb340f2c7ab" providerId="LiveId" clId="{7E190D15-292E-4C3B-94AD-2D3700117C6B}" dt="2022-11-11T01:13:13.663" v="1620"/>
          <ac:inkMkLst>
            <pc:docMk/>
            <pc:sldMk cId="1944653615" sldId="324"/>
            <ac:inkMk id="212" creationId="{EB9B6C53-1373-A39A-FCD9-7AA07120E594}"/>
          </ac:inkMkLst>
        </pc:inkChg>
        <pc:inkChg chg="add del mod">
          <ac:chgData name="Tim Cook" userId="d1c7cfb340f2c7ab" providerId="LiveId" clId="{7E190D15-292E-4C3B-94AD-2D3700117C6B}" dt="2022-11-11T01:13:13.663" v="1618"/>
          <ac:inkMkLst>
            <pc:docMk/>
            <pc:sldMk cId="1944653615" sldId="324"/>
            <ac:inkMk id="213" creationId="{7AB76DBF-3F43-6623-F906-E0A7AB020EF7}"/>
          </ac:inkMkLst>
        </pc:inkChg>
        <pc:inkChg chg="add del mod">
          <ac:chgData name="Tim Cook" userId="d1c7cfb340f2c7ab" providerId="LiveId" clId="{7E190D15-292E-4C3B-94AD-2D3700117C6B}" dt="2022-11-11T01:13:13.671" v="1622"/>
          <ac:inkMkLst>
            <pc:docMk/>
            <pc:sldMk cId="1944653615" sldId="324"/>
            <ac:inkMk id="214" creationId="{7D7C6F21-02BA-A260-D9B3-3F94A3425FC6}"/>
          </ac:inkMkLst>
        </pc:inkChg>
        <pc:inkChg chg="add del mod">
          <ac:chgData name="Tim Cook" userId="d1c7cfb340f2c7ab" providerId="LiveId" clId="{7E190D15-292E-4C3B-94AD-2D3700117C6B}" dt="2022-11-11T01:13:13.671" v="1623"/>
          <ac:inkMkLst>
            <pc:docMk/>
            <pc:sldMk cId="1944653615" sldId="324"/>
            <ac:inkMk id="215" creationId="{AF725D63-DC3F-32DD-F9AE-8902C454DB8D}"/>
          </ac:inkMkLst>
        </pc:inkChg>
        <pc:inkChg chg="add del">
          <ac:chgData name="Tim Cook" userId="d1c7cfb340f2c7ab" providerId="LiveId" clId="{7E190D15-292E-4C3B-94AD-2D3700117C6B}" dt="2022-11-11T01:13:21.983" v="1647"/>
          <ac:inkMkLst>
            <pc:docMk/>
            <pc:sldMk cId="1944653615" sldId="324"/>
            <ac:inkMk id="217" creationId="{4474C0A2-7B22-960B-1F45-4D11CD1E72E7}"/>
          </ac:inkMkLst>
        </pc:inkChg>
        <pc:inkChg chg="add del">
          <ac:chgData name="Tim Cook" userId="d1c7cfb340f2c7ab" providerId="LiveId" clId="{7E190D15-292E-4C3B-94AD-2D3700117C6B}" dt="2022-11-11T01:13:21.983" v="1641"/>
          <ac:inkMkLst>
            <pc:docMk/>
            <pc:sldMk cId="1944653615" sldId="324"/>
            <ac:inkMk id="218" creationId="{4A9E0778-9A80-BE0F-6777-F0F782F66108}"/>
          </ac:inkMkLst>
        </pc:inkChg>
        <pc:inkChg chg="add del">
          <ac:chgData name="Tim Cook" userId="d1c7cfb340f2c7ab" providerId="LiveId" clId="{7E190D15-292E-4C3B-94AD-2D3700117C6B}" dt="2022-11-11T01:13:21.983" v="1638"/>
          <ac:inkMkLst>
            <pc:docMk/>
            <pc:sldMk cId="1944653615" sldId="324"/>
            <ac:inkMk id="219" creationId="{D37B7B84-9A2E-8E90-910F-A71C228B9220}"/>
          </ac:inkMkLst>
        </pc:inkChg>
        <pc:inkChg chg="add del">
          <ac:chgData name="Tim Cook" userId="d1c7cfb340f2c7ab" providerId="LiveId" clId="{7E190D15-292E-4C3B-94AD-2D3700117C6B}" dt="2022-11-11T01:13:21.983" v="1636"/>
          <ac:inkMkLst>
            <pc:docMk/>
            <pc:sldMk cId="1944653615" sldId="324"/>
            <ac:inkMk id="220" creationId="{E1453DEC-E306-F9B0-3BF0-E05969E9481D}"/>
          </ac:inkMkLst>
        </pc:inkChg>
        <pc:inkChg chg="add del">
          <ac:chgData name="Tim Cook" userId="d1c7cfb340f2c7ab" providerId="LiveId" clId="{7E190D15-292E-4C3B-94AD-2D3700117C6B}" dt="2022-11-11T01:13:21.983" v="1640"/>
          <ac:inkMkLst>
            <pc:docMk/>
            <pc:sldMk cId="1944653615" sldId="324"/>
            <ac:inkMk id="221" creationId="{01E8CDD3-86BD-1A51-13E6-B4A01C1B730C}"/>
          </ac:inkMkLst>
        </pc:inkChg>
        <pc:inkChg chg="add del">
          <ac:chgData name="Tim Cook" userId="d1c7cfb340f2c7ab" providerId="LiveId" clId="{7E190D15-292E-4C3B-94AD-2D3700117C6B}" dt="2022-11-11T01:13:21.983" v="1646"/>
          <ac:inkMkLst>
            <pc:docMk/>
            <pc:sldMk cId="1944653615" sldId="324"/>
            <ac:inkMk id="222" creationId="{3682DDD0-76AE-4625-FC4F-A4E6150708B0}"/>
          </ac:inkMkLst>
        </pc:inkChg>
        <pc:inkChg chg="add del">
          <ac:chgData name="Tim Cook" userId="d1c7cfb340f2c7ab" providerId="LiveId" clId="{7E190D15-292E-4C3B-94AD-2D3700117C6B}" dt="2022-11-11T01:13:21.983" v="1644"/>
          <ac:inkMkLst>
            <pc:docMk/>
            <pc:sldMk cId="1944653615" sldId="324"/>
            <ac:inkMk id="223" creationId="{25D23E3A-8812-023C-0ECD-403CE6B253A1}"/>
          </ac:inkMkLst>
        </pc:inkChg>
        <pc:inkChg chg="add del">
          <ac:chgData name="Tim Cook" userId="d1c7cfb340f2c7ab" providerId="LiveId" clId="{7E190D15-292E-4C3B-94AD-2D3700117C6B}" dt="2022-11-11T01:13:21.983" v="1643"/>
          <ac:inkMkLst>
            <pc:docMk/>
            <pc:sldMk cId="1944653615" sldId="324"/>
            <ac:inkMk id="224" creationId="{0F24F315-D617-FFB3-A0BA-2572ED65285F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5" creationId="{3C6CFAAA-518C-C337-FC67-73898107EF77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6" creationId="{82B22EF9-147C-418A-8093-220EA2C7D6BB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7" creationId="{A6D5F3B3-85BC-DE74-2908-66F1A10282D2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29" creationId="{0926B1D3-C738-5A71-60AA-D34669022F86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0" creationId="{A3CB99D3-3CC6-0296-CF96-BA0B314B9AC9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1" creationId="{A45547D6-1E47-F054-E879-F22332B9C60C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2" creationId="{15C4C847-E803-E913-8CAF-7E73F5434F45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3" creationId="{A3903AAF-41B9-3097-E049-2A9B752E2D14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4" creationId="{9C800906-B127-2C46-3DAC-21EE21EFC9B0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5" creationId="{554D6B03-B21B-3867-C87F-A668FDA236B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6" creationId="{544CEF9E-346A-3F5B-AC09-CBF5AB11CD9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7" creationId="{DF488454-0BBA-6FDB-6109-5501E990039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8" creationId="{27166DC9-8012-CBE1-D1C6-A1BB6120241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9" creationId="{57AB1AF3-B2BF-F949-CFCA-DC68153DC53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0" creationId="{17FA3CDC-5919-DBE1-13DC-4C0F6D2EE518}"/>
          </ac:inkMkLst>
        </pc:inkChg>
        <pc:inkChg chg="add del">
          <ac:chgData name="Tim Cook" userId="d1c7cfb340f2c7ab" providerId="LiveId" clId="{7E190D15-292E-4C3B-94AD-2D3700117C6B}" dt="2022-11-11T01:13:29.228" v="1663"/>
          <ac:inkMkLst>
            <pc:docMk/>
            <pc:sldMk cId="1944653615" sldId="324"/>
            <ac:inkMk id="241" creationId="{0FA07DE9-33B5-05FC-97FD-9F1B045EF3D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4" creationId="{D5CF0682-CD4C-8879-5EBA-90CD4FF3BD57}"/>
          </ac:inkMkLst>
        </pc:inkChg>
      </pc:sldChg>
    </pc:docChg>
  </pc:docChgLst>
  <pc:docChgLst>
    <pc:chgData name="Tim Cook" userId="d1c7cfb340f2c7ab" providerId="LiveId" clId="{721827B3-18D5-4161-A628-8570946B11B5}"/>
    <pc:docChg chg="undo redo custSel addSld delSld modSld modMainMaster">
      <pc:chgData name="Tim Cook" userId="d1c7cfb340f2c7ab" providerId="LiveId" clId="{721827B3-18D5-4161-A628-8570946B11B5}" dt="2023-01-25T00:57:10.967" v="1143" actId="14100"/>
      <pc:docMkLst>
        <pc:docMk/>
      </pc:docMkLst>
      <pc:sldChg chg="modSp mod">
        <pc:chgData name="Tim Cook" userId="d1c7cfb340f2c7ab" providerId="LiveId" clId="{721827B3-18D5-4161-A628-8570946B11B5}" dt="2023-01-24T23:32:27.738" v="29" actId="1076"/>
        <pc:sldMkLst>
          <pc:docMk/>
          <pc:sldMk cId="72713086" sldId="315"/>
        </pc:sldMkLst>
        <pc:spChg chg="mod">
          <ac:chgData name="Tim Cook" userId="d1c7cfb340f2c7ab" providerId="LiveId" clId="{721827B3-18D5-4161-A628-8570946B11B5}" dt="2023-01-24T23:32:22.726" v="26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21827B3-18D5-4161-A628-8570946B11B5}" dt="2023-01-24T23:32:27.738" v="29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21827B3-18D5-4161-A628-8570946B11B5}" dt="2023-01-24T23:32:30.814" v="30" actId="47"/>
        <pc:sldMkLst>
          <pc:docMk/>
          <pc:sldMk cId="3428247733" sldId="327"/>
        </pc:sldMkLst>
      </pc:sldChg>
      <pc:sldChg chg="del">
        <pc:chgData name="Tim Cook" userId="d1c7cfb340f2c7ab" providerId="LiveId" clId="{721827B3-18D5-4161-A628-8570946B11B5}" dt="2023-01-24T23:32:31.251" v="31" actId="47"/>
        <pc:sldMkLst>
          <pc:docMk/>
          <pc:sldMk cId="530561643" sldId="328"/>
        </pc:sldMkLst>
      </pc:sldChg>
      <pc:sldChg chg="del">
        <pc:chgData name="Tim Cook" userId="d1c7cfb340f2c7ab" providerId="LiveId" clId="{721827B3-18D5-4161-A628-8570946B11B5}" dt="2023-01-24T23:32:31.388" v="32" actId="47"/>
        <pc:sldMkLst>
          <pc:docMk/>
          <pc:sldMk cId="490207041" sldId="329"/>
        </pc:sldMkLst>
      </pc:sldChg>
      <pc:sldChg chg="del">
        <pc:chgData name="Tim Cook" userId="d1c7cfb340f2c7ab" providerId="LiveId" clId="{721827B3-18D5-4161-A628-8570946B11B5}" dt="2023-01-24T23:32:31.782" v="33" actId="47"/>
        <pc:sldMkLst>
          <pc:docMk/>
          <pc:sldMk cId="1331957957" sldId="330"/>
        </pc:sldMkLst>
      </pc:sldChg>
      <pc:sldChg chg="del">
        <pc:chgData name="Tim Cook" userId="d1c7cfb340f2c7ab" providerId="LiveId" clId="{721827B3-18D5-4161-A628-8570946B11B5}" dt="2023-01-24T23:32:35.862" v="34" actId="47"/>
        <pc:sldMkLst>
          <pc:docMk/>
          <pc:sldMk cId="4242060447" sldId="331"/>
        </pc:sldMkLst>
      </pc:sldChg>
      <pc:sldChg chg="add del">
        <pc:chgData name="Tim Cook" userId="d1c7cfb340f2c7ab" providerId="LiveId" clId="{721827B3-18D5-4161-A628-8570946B11B5}" dt="2023-01-25T00:18:17.573" v="1118" actId="47"/>
        <pc:sldMkLst>
          <pc:docMk/>
          <pc:sldMk cId="133713199" sldId="332"/>
        </pc:sldMkLst>
      </pc:sldChg>
      <pc:sldChg chg="modSp mod">
        <pc:chgData name="Tim Cook" userId="d1c7cfb340f2c7ab" providerId="LiveId" clId="{721827B3-18D5-4161-A628-8570946B11B5}" dt="2023-01-24T23:36:57.587" v="288" actId="20577"/>
        <pc:sldMkLst>
          <pc:docMk/>
          <pc:sldMk cId="2232118882" sldId="336"/>
        </pc:sldMkLst>
        <pc:spChg chg="mod">
          <ac:chgData name="Tim Cook" userId="d1c7cfb340f2c7ab" providerId="LiveId" clId="{721827B3-18D5-4161-A628-8570946B11B5}" dt="2023-01-24T23:36:57.587" v="288" actId="20577"/>
          <ac:spMkLst>
            <pc:docMk/>
            <pc:sldMk cId="2232118882" sldId="336"/>
            <ac:spMk id="2" creationId="{2185F33C-027A-89DB-7468-59445DC925D5}"/>
          </ac:spMkLst>
        </pc:spChg>
      </pc:sldChg>
      <pc:sldChg chg="modSp mod">
        <pc:chgData name="Tim Cook" userId="d1c7cfb340f2c7ab" providerId="LiveId" clId="{721827B3-18D5-4161-A628-8570946B11B5}" dt="2023-01-24T23:37:01.254" v="290" actId="20577"/>
        <pc:sldMkLst>
          <pc:docMk/>
          <pc:sldMk cId="3956742540" sldId="337"/>
        </pc:sldMkLst>
        <pc:spChg chg="mod">
          <ac:chgData name="Tim Cook" userId="d1c7cfb340f2c7ab" providerId="LiveId" clId="{721827B3-18D5-4161-A628-8570946B11B5}" dt="2023-01-24T23:37:01.254" v="290" actId="20577"/>
          <ac:spMkLst>
            <pc:docMk/>
            <pc:sldMk cId="3956742540" sldId="337"/>
            <ac:spMk id="2" creationId="{500D167D-7ADD-D7A6-1EE5-6832D8111E51}"/>
          </ac:spMkLst>
        </pc:spChg>
      </pc:sldChg>
      <pc:sldChg chg="modSp del mod">
        <pc:chgData name="Tim Cook" userId="d1c7cfb340f2c7ab" providerId="LiveId" clId="{721827B3-18D5-4161-A628-8570946B11B5}" dt="2023-01-25T00:18:18.183" v="1119" actId="47"/>
        <pc:sldMkLst>
          <pc:docMk/>
          <pc:sldMk cId="2249227380" sldId="338"/>
        </pc:sldMkLst>
        <pc:spChg chg="mod">
          <ac:chgData name="Tim Cook" userId="d1c7cfb340f2c7ab" providerId="LiveId" clId="{721827B3-18D5-4161-A628-8570946B11B5}" dt="2023-01-24T23:37:04.974" v="293" actId="20577"/>
          <ac:spMkLst>
            <pc:docMk/>
            <pc:sldMk cId="2249227380" sldId="338"/>
            <ac:spMk id="2" creationId="{5E735A9E-0141-F38F-5E62-FD96C47DB12E}"/>
          </ac:spMkLst>
        </pc:spChg>
      </pc:sldChg>
      <pc:sldChg chg="addSp delSp modSp new mod">
        <pc:chgData name="Tim Cook" userId="d1c7cfb340f2c7ab" providerId="LiveId" clId="{721827B3-18D5-4161-A628-8570946B11B5}" dt="2023-01-25T00:28:12.275" v="1122" actId="20577"/>
        <pc:sldMkLst>
          <pc:docMk/>
          <pc:sldMk cId="2166918369" sldId="339"/>
        </pc:sldMkLst>
        <pc:spChg chg="mod">
          <ac:chgData name="Tim Cook" userId="d1c7cfb340f2c7ab" providerId="LiveId" clId="{721827B3-18D5-4161-A628-8570946B11B5}" dt="2023-01-24T23:35:59.245" v="257" actId="20577"/>
          <ac:spMkLst>
            <pc:docMk/>
            <pc:sldMk cId="2166918369" sldId="339"/>
            <ac:spMk id="2" creationId="{7334E8F3-19EE-C400-1770-A0F8E6F7319C}"/>
          </ac:spMkLst>
        </pc:spChg>
        <pc:spChg chg="del">
          <ac:chgData name="Tim Cook" userId="d1c7cfb340f2c7ab" providerId="LiveId" clId="{721827B3-18D5-4161-A628-8570946B11B5}" dt="2023-01-24T23:37:11.122" v="294" actId="478"/>
          <ac:spMkLst>
            <pc:docMk/>
            <pc:sldMk cId="2166918369" sldId="339"/>
            <ac:spMk id="3" creationId="{BC576676-CAF9-45D3-D4FE-50773A48B596}"/>
          </ac:spMkLst>
        </pc:spChg>
        <pc:spChg chg="add mod">
          <ac:chgData name="Tim Cook" userId="d1c7cfb340f2c7ab" providerId="LiveId" clId="{721827B3-18D5-4161-A628-8570946B11B5}" dt="2023-01-25T00:28:12.275" v="1122" actId="20577"/>
          <ac:spMkLst>
            <pc:docMk/>
            <pc:sldMk cId="2166918369" sldId="339"/>
            <ac:spMk id="4" creationId="{F7B55543-FC8E-F5E7-0CB9-2024B9860AE3}"/>
          </ac:spMkLst>
        </pc:s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2" creationId="{D6E2E594-4353-CB53-7DE6-F21C7223C368}"/>
          </ac:grpSpMkLst>
        </pc:grpChg>
        <pc:grpChg chg="mod">
          <ac:chgData name="Tim Cook" userId="d1c7cfb340f2c7ab" providerId="LiveId" clId="{721827B3-18D5-4161-A628-8570946B11B5}" dt="2023-01-24T23:59:57.702" v="994" actId="1076"/>
          <ac:grpSpMkLst>
            <pc:docMk/>
            <pc:sldMk cId="2166918369" sldId="339"/>
            <ac:grpSpMk id="54" creationId="{30FD6CDD-057A-05C7-6CB3-E6950DE9FE6D}"/>
          </ac:grpSpMkLst>
        </pc:grpChg>
        <pc:inkChg chg="mod">
          <ac:chgData name="Tim Cook" userId="d1c7cfb340f2c7ab" providerId="LiveId" clId="{721827B3-18D5-4161-A628-8570946B11B5}" dt="2023-01-24T23:59:57.702" v="994" actId="1076"/>
          <ac:inkMkLst>
            <pc:docMk/>
            <pc:sldMk cId="2166918369" sldId="339"/>
            <ac:inkMk id="56" creationId="{CA7B8AFE-9509-3FD2-5674-E364074C3B87}"/>
          </ac:inkMkLst>
        </pc:inkChg>
      </pc:sldChg>
      <pc:sldChg chg="addSp modSp new mod">
        <pc:chgData name="Tim Cook" userId="d1c7cfb340f2c7ab" providerId="LiveId" clId="{721827B3-18D5-4161-A628-8570946B11B5}" dt="2023-01-24T23:56:10.450" v="992" actId="1076"/>
        <pc:sldMkLst>
          <pc:docMk/>
          <pc:sldMk cId="798499924" sldId="340"/>
        </pc:sldMkLst>
        <pc:spChg chg="mod">
          <ac:chgData name="Tim Cook" userId="d1c7cfb340f2c7ab" providerId="LiveId" clId="{721827B3-18D5-4161-A628-8570946B11B5}" dt="2023-01-24T23:39:50.020" v="572" actId="1076"/>
          <ac:spMkLst>
            <pc:docMk/>
            <pc:sldMk cId="798499924" sldId="340"/>
            <ac:spMk id="2" creationId="{46530BF0-0D07-8D31-989F-D5A5C8DCAE6A}"/>
          </ac:spMkLst>
        </pc:spChg>
        <pc:spChg chg="mod">
          <ac:chgData name="Tim Cook" userId="d1c7cfb340f2c7ab" providerId="LiveId" clId="{721827B3-18D5-4161-A628-8570946B11B5}" dt="2023-01-24T23:40:18.293" v="613" actId="1076"/>
          <ac:spMkLst>
            <pc:docMk/>
            <pc:sldMk cId="798499924" sldId="340"/>
            <ac:spMk id="3" creationId="{81073766-DE34-4E2F-7788-0CB0E5250422}"/>
          </ac:spMkLst>
        </pc:spChg>
        <pc:spChg chg="add mod">
          <ac:chgData name="Tim Cook" userId="d1c7cfb340f2c7ab" providerId="LiveId" clId="{721827B3-18D5-4161-A628-8570946B11B5}" dt="2023-01-24T23:56:04.767" v="991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46" creationId="{13A52A9A-1711-0DB5-1085-3F8F4C2D870C}"/>
          </ac:grpSpMkLst>
        </pc:gr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194" creationId="{9016F26D-6D61-96F0-81FA-5736851EC94C}"/>
          </ac:grpSpMkLst>
        </pc:grpChg>
        <pc:inkChg chg="mod">
          <ac:chgData name="Tim Cook" userId="d1c7cfb340f2c7ab" providerId="LiveId" clId="{721827B3-18D5-4161-A628-8570946B11B5}" dt="2023-01-24T23:56:10.450" v="992" actId="1076"/>
          <ac:inkMkLst>
            <pc:docMk/>
            <pc:sldMk cId="798499924" sldId="340"/>
            <ac:inkMk id="186" creationId="{863BC333-5DC6-1760-B68D-31B4D8B632FE}"/>
          </ac:inkMkLst>
        </pc:inkChg>
      </pc:sldChg>
      <pc:sldChg chg="addSp delSp modSp new mod">
        <pc:chgData name="Tim Cook" userId="d1c7cfb340f2c7ab" providerId="LiveId" clId="{721827B3-18D5-4161-A628-8570946B11B5}" dt="2023-01-25T00:57:10.967" v="1143" actId="14100"/>
        <pc:sldMkLst>
          <pc:docMk/>
          <pc:sldMk cId="2887161907" sldId="341"/>
        </pc:sldMkLst>
        <pc:spChg chg="mod">
          <ac:chgData name="Tim Cook" userId="d1c7cfb340f2c7ab" providerId="LiveId" clId="{721827B3-18D5-4161-A628-8570946B11B5}" dt="2023-01-24T23:42:52.085" v="859" actId="20577"/>
          <ac:spMkLst>
            <pc:docMk/>
            <pc:sldMk cId="2887161907" sldId="341"/>
            <ac:spMk id="2" creationId="{1290DE8C-1FCB-D3E8-9790-C5FF7E4ED35A}"/>
          </ac:spMkLst>
        </pc:spChg>
        <pc:spChg chg="del">
          <ac:chgData name="Tim Cook" userId="d1c7cfb340f2c7ab" providerId="LiveId" clId="{721827B3-18D5-4161-A628-8570946B11B5}" dt="2023-01-24T23:46:28.421" v="985" actId="478"/>
          <ac:spMkLst>
            <pc:docMk/>
            <pc:sldMk cId="2887161907" sldId="341"/>
            <ac:spMk id="3" creationId="{E72CB088-A908-BF59-2D96-942D56E380AC}"/>
          </ac:spMkLst>
        </pc:spChg>
        <pc:grpChg chg="add del mod">
          <ac:chgData name="Tim Cook" userId="d1c7cfb340f2c7ab" providerId="LiveId" clId="{721827B3-18D5-4161-A628-8570946B11B5}" dt="2023-01-25T00:56:50.101" v="1133" actId="478"/>
          <ac:grpSpMkLst>
            <pc:docMk/>
            <pc:sldMk cId="2887161907" sldId="341"/>
            <ac:grpSpMk id="32" creationId="{402D5D33-337A-568E-42E9-F87B7024ADA3}"/>
          </ac:grpSpMkLst>
        </pc:grpChg>
        <pc:grpChg chg="del mod">
          <ac:chgData name="Tim Cook" userId="d1c7cfb340f2c7ab" providerId="LiveId" clId="{721827B3-18D5-4161-A628-8570946B11B5}" dt="2023-01-25T00:56:56.172" v="1139" actId="478"/>
          <ac:grpSpMkLst>
            <pc:docMk/>
            <pc:sldMk cId="2887161907" sldId="341"/>
            <ac:grpSpMk id="39" creationId="{1D1CBEBD-043F-0590-E174-ADDCB2D3251B}"/>
          </ac:grpSpMkLst>
        </pc:grpChg>
        <pc:grpChg chg="del mod">
          <ac:chgData name="Tim Cook" userId="d1c7cfb340f2c7ab" providerId="LiveId" clId="{721827B3-18D5-4161-A628-8570946B11B5}" dt="2023-01-25T00:56:55.070" v="1138" actId="478"/>
          <ac:grpSpMkLst>
            <pc:docMk/>
            <pc:sldMk cId="2887161907" sldId="341"/>
            <ac:grpSpMk id="42" creationId="{FB20F063-8C53-97E0-ECC9-02D7D9093C78}"/>
          </ac:grpSpMkLst>
        </pc:grpChg>
        <pc:grpChg chg="del mod">
          <ac:chgData name="Tim Cook" userId="d1c7cfb340f2c7ab" providerId="LiveId" clId="{721827B3-18D5-4161-A628-8570946B11B5}" dt="2023-01-25T00:56:54.181" v="1137" actId="478"/>
          <ac:grpSpMkLst>
            <pc:docMk/>
            <pc:sldMk cId="2887161907" sldId="341"/>
            <ac:grpSpMk id="51" creationId="{6F99C336-FAE2-1D74-BA07-C40FA06AA070}"/>
          </ac:grpSpMkLst>
        </pc:grpChg>
        <pc:grpChg chg="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52" creationId="{8512581D-CB4C-54B6-8C77-9A1E6902C4C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5" creationId="{DB928C48-3809-6EBB-A655-05B9C8CB5E48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8" creationId="{2A317910-E894-B1D1-F1C6-A6802754897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72" creationId="{28BD9651-C63D-1912-8337-193B6515AA8E}"/>
          </ac:grpSpMkLst>
        </pc:grpChg>
        <pc:picChg chg="add del">
          <ac:chgData name="Tim Cook" userId="d1c7cfb340f2c7ab" providerId="LiveId" clId="{721827B3-18D5-4161-A628-8570946B11B5}" dt="2023-01-25T00:56:38.550" v="1127"/>
          <ac:picMkLst>
            <pc:docMk/>
            <pc:sldMk cId="2887161907" sldId="341"/>
            <ac:picMk id="3" creationId="{FE1ACB84-4F67-1294-2DAC-A43BB75F52C7}"/>
          </ac:picMkLst>
        </pc:picChg>
        <pc:picChg chg="add del mod">
          <ac:chgData name="Tim Cook" userId="d1c7cfb340f2c7ab" providerId="LiveId" clId="{721827B3-18D5-4161-A628-8570946B11B5}" dt="2023-01-25T00:57:10.967" v="1143" actId="14100"/>
          <ac:picMkLst>
            <pc:docMk/>
            <pc:sldMk cId="2887161907" sldId="341"/>
            <ac:picMk id="78" creationId="{C19C6465-D36A-C52E-C60C-84EBF83E9CB1}"/>
          </ac:picMkLst>
        </pc:pic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4" creationId="{D285D772-2385-37FD-04FC-3FB773441E70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7" creationId="{23E05725-D0A6-DA5C-1D18-E0F4D4D2E68B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7" creationId="{0ABBB20D-7CB1-C4E2-4F22-ECF49D5F53F9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8" creationId="{CDD80843-5249-64ED-C118-D537BC16E08D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9" creationId="{3998E174-6550-10C3-9D34-5D7E87FD51BD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0" creationId="{1E25EAC5-D033-663C-7558-EE67ACDC9AF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1" creationId="{ED4E7C5E-3422-5E7B-21D9-79983841988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3" creationId="{02F4258B-53F2-0C0D-CC72-E454C358F2A2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4" creationId="{1F42D436-7E98-253C-493B-99B24E343CD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5" creationId="{75B654E9-D7D6-86C8-037B-A1454958D65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6" creationId="{DB044DAB-DC25-5017-15C3-B28D0F9119D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7" creationId="{29651F6A-1D20-1BDF-1E45-A0E9E8415F8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8" creationId="{32968973-0882-866D-0EA8-DC4247E4E312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9" creationId="{E5F6FC28-4732-00DB-B356-BA22C1386D3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1" creationId="{27468FB3-6FBA-51E5-02D7-4F692820495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3" creationId="{4017C125-5474-0C62-31A2-91E19104035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4" creationId="{35360896-65C8-25E4-CB81-53B65E365C3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5" creationId="{36EDFC92-EC02-608C-D1C9-15D113633DC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3" creationId="{9EEF6BB8-AD0E-5AF1-C125-06A6D5FA833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4" creationId="{74B765CA-AA1D-B421-F0B4-61D57DB2F7B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5" creationId="{4CE0BE36-3421-A81E-F202-962BD294139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6" creationId="{27A2CF6A-DE9F-27A7-D2A0-B50C5946CCBF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7" creationId="{3EBF302F-6D93-F7C2-E349-B3221CF96CBC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8" creationId="{FFD02AE4-B07B-137C-DB76-E38A21C3DF8E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9" creationId="{0ACDE03E-4AE9-D0BA-7B89-A20181C381F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0" creationId="{16C56B1C-EF3F-0609-8A5F-C2901C0D7A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1" creationId="{2114C4D5-DF6C-7F60-C8D2-947232B1E19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2" creationId="{01BD12FF-6982-98E5-F94C-45EE2D5216B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3" creationId="{C28EA9D8-FF3C-3421-9A44-3E7202FF00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4" creationId="{BBD34BF4-1741-3AAC-6F8D-17CA1653E70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6" creationId="{12D39ED6-6724-6E37-8237-8BA84CA40AB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7" creationId="{AE0D4D5F-0C6E-2B29-C4B6-1BF520F9FF75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9" creationId="{EFAAE040-5E45-D906-B8A3-5D1C4A932F30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0" creationId="{F52AEDB4-36E3-8E97-DB27-157A7E47D6F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1" creationId="{209917B4-C659-20A4-C804-E3B2B4F4192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3" creationId="{0110B170-8722-3507-D525-4464E990BC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4" creationId="{55824665-0DDE-6BEE-AF7E-CBA6535DF9C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5" creationId="{6E539CCD-C74B-9D5A-410A-63CC8E6215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6" creationId="{A48B1951-4140-6C1F-ED19-95B00C3BD15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7" creationId="{37DA4EF4-D5E9-0A57-CEA0-7F8EFBF6AE07}"/>
          </ac:inkMkLst>
        </pc:inkChg>
      </pc:sldChg>
      <pc:sldChg chg="delSp modSp new mod">
        <pc:chgData name="Tim Cook" userId="d1c7cfb340f2c7ab" providerId="LiveId" clId="{721827B3-18D5-4161-A628-8570946B11B5}" dt="2023-01-24T23:46:30.620" v="986" actId="478"/>
        <pc:sldMkLst>
          <pc:docMk/>
          <pc:sldMk cId="2423228639" sldId="342"/>
        </pc:sldMkLst>
        <pc:spChg chg="mod">
          <ac:chgData name="Tim Cook" userId="d1c7cfb340f2c7ab" providerId="LiveId" clId="{721827B3-18D5-4161-A628-8570946B11B5}" dt="2023-01-24T23:45:27.103" v="966" actId="20577"/>
          <ac:spMkLst>
            <pc:docMk/>
            <pc:sldMk cId="2423228639" sldId="342"/>
            <ac:spMk id="2" creationId="{904B4AE6-723C-1069-FA69-D1B7DA65A2BA}"/>
          </ac:spMkLst>
        </pc:spChg>
        <pc:spChg chg="del">
          <ac:chgData name="Tim Cook" userId="d1c7cfb340f2c7ab" providerId="LiveId" clId="{721827B3-18D5-4161-A628-8570946B11B5}" dt="2023-01-24T23:46:30.620" v="986" actId="478"/>
          <ac:spMkLst>
            <pc:docMk/>
            <pc:sldMk cId="2423228639" sldId="342"/>
            <ac:spMk id="3" creationId="{044B4597-DF85-F9FE-15D3-8904530DE43E}"/>
          </ac:spMkLst>
        </pc:spChg>
      </pc:sldChg>
      <pc:sldChg chg="delSp modSp new mod">
        <pc:chgData name="Tim Cook" userId="d1c7cfb340f2c7ab" providerId="LiveId" clId="{721827B3-18D5-4161-A628-8570946B11B5}" dt="2023-01-24T23:46:32.317" v="987" actId="478"/>
        <pc:sldMkLst>
          <pc:docMk/>
          <pc:sldMk cId="2579104684" sldId="343"/>
        </pc:sldMkLst>
        <pc:spChg chg="mod">
          <ac:chgData name="Tim Cook" userId="d1c7cfb340f2c7ab" providerId="LiveId" clId="{721827B3-18D5-4161-A628-8570946B11B5}" dt="2023-01-24T23:45:37.733" v="982" actId="20577"/>
          <ac:spMkLst>
            <pc:docMk/>
            <pc:sldMk cId="2579104684" sldId="343"/>
            <ac:spMk id="2" creationId="{9B24A409-6AE4-CA9B-DB0A-24770527A05B}"/>
          </ac:spMkLst>
        </pc:spChg>
        <pc:spChg chg="del">
          <ac:chgData name="Tim Cook" userId="d1c7cfb340f2c7ab" providerId="LiveId" clId="{721827B3-18D5-4161-A628-8570946B11B5}" dt="2023-01-24T23:46:32.317" v="987" actId="478"/>
          <ac:spMkLst>
            <pc:docMk/>
            <pc:sldMk cId="2579104684" sldId="343"/>
            <ac:spMk id="3" creationId="{58D011EB-50D1-FC07-F0F0-E939F18D818D}"/>
          </ac:spMkLst>
        </pc:spChg>
      </pc:sldChg>
      <pc:sldChg chg="delSp modSp new mod">
        <pc:chgData name="Tim Cook" userId="d1c7cfb340f2c7ab" providerId="LiveId" clId="{721827B3-18D5-4161-A628-8570946B11B5}" dt="2023-01-25T00:46:24.050" v="1123" actId="1076"/>
        <pc:sldMkLst>
          <pc:docMk/>
          <pc:sldMk cId="2569546793" sldId="344"/>
        </pc:sldMkLst>
        <pc:spChg chg="mod">
          <ac:chgData name="Tim Cook" userId="d1c7cfb340f2c7ab" providerId="LiveId" clId="{721827B3-18D5-4161-A628-8570946B11B5}" dt="2023-01-24T23:45:47.136" v="984"/>
          <ac:spMkLst>
            <pc:docMk/>
            <pc:sldMk cId="2569546793" sldId="344"/>
            <ac:spMk id="2" creationId="{AA6086EA-FC73-5E5D-95F7-486ABD2504C0}"/>
          </ac:spMkLst>
        </pc:spChg>
        <pc:spChg chg="del">
          <ac:chgData name="Tim Cook" userId="d1c7cfb340f2c7ab" providerId="LiveId" clId="{721827B3-18D5-4161-A628-8570946B11B5}" dt="2023-01-24T23:46:33.470" v="988" actId="478"/>
          <ac:spMkLst>
            <pc:docMk/>
            <pc:sldMk cId="2569546793" sldId="344"/>
            <ac:spMk id="3" creationId="{47E26D49-51E2-82AC-45E3-DDCB1C81A677}"/>
          </ac:spMkLst>
        </pc:s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11" creationId="{5C8EC26C-A728-0151-F23E-A43B60F40441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6" creationId="{CA3D63CE-F7F5-A788-1AC5-4CFC41AC485E}"/>
          </ac:grpSpMkLst>
        </pc:grpChg>
      </pc:sldChg>
      <pc:sldChg chg="delSp modSp new mod">
        <pc:chgData name="Tim Cook" userId="d1c7cfb340f2c7ab" providerId="LiveId" clId="{721827B3-18D5-4161-A628-8570946B11B5}" dt="2023-01-25T00:08:01.431" v="1115" actId="478"/>
        <pc:sldMkLst>
          <pc:docMk/>
          <pc:sldMk cId="2546258453" sldId="345"/>
        </pc:sldMkLst>
        <pc:spChg chg="mod">
          <ac:chgData name="Tim Cook" userId="d1c7cfb340f2c7ab" providerId="LiveId" clId="{721827B3-18D5-4161-A628-8570946B11B5}" dt="2023-01-25T00:07:55.449" v="1114" actId="114"/>
          <ac:spMkLst>
            <pc:docMk/>
            <pc:sldMk cId="2546258453" sldId="345"/>
            <ac:spMk id="2" creationId="{038C09D3-5D91-7C3D-AA2E-05DC78255883}"/>
          </ac:spMkLst>
        </pc:spChg>
        <pc:spChg chg="del">
          <ac:chgData name="Tim Cook" userId="d1c7cfb340f2c7ab" providerId="LiveId" clId="{721827B3-18D5-4161-A628-8570946B11B5}" dt="2023-01-25T00:08:01.431" v="1115" actId="478"/>
          <ac:spMkLst>
            <pc:docMk/>
            <pc:sldMk cId="2546258453" sldId="345"/>
            <ac:spMk id="3" creationId="{18727C30-E2CA-2CED-B268-A87F2DE8DD21}"/>
          </ac:spMkLst>
        </pc:spChg>
      </pc:sldChg>
      <pc:sldChg chg="add del">
        <pc:chgData name="Tim Cook" userId="d1c7cfb340f2c7ab" providerId="LiveId" clId="{721827B3-18D5-4161-A628-8570946B11B5}" dt="2023-01-25T00:18:15.697" v="1117" actId="47"/>
        <pc:sldMkLst>
          <pc:docMk/>
          <pc:sldMk cId="396805845" sldId="346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1410382900" sldId="347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3093406444" sldId="348"/>
        </pc:sldMkLst>
      </pc:sldChg>
      <pc:sldMasterChg chg="modSldLayout">
        <pc:chgData name="Tim Cook" userId="d1c7cfb340f2c7ab" providerId="LiveId" clId="{721827B3-18D5-4161-A628-8570946B11B5}" dt="2023-01-24T23:35:52.758" v="247" actId="14100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721827B3-18D5-4161-A628-8570946B11B5}" dt="2023-01-24T23:35:52.758" v="247" actId="14100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721827B3-18D5-4161-A628-8570946B11B5}" dt="2023-01-24T23:35:52.758" v="247" actId="14100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6DB1C95C-672F-4A41-8666-F77EA962804C}"/>
    <pc:docChg chg="modSld">
      <pc:chgData name="Tim Cook" userId="d1c7cfb340f2c7ab" providerId="LiveId" clId="{6DB1C95C-672F-4A41-8666-F77EA962804C}" dt="2022-11-02T03:11:17.225" v="8" actId="1076"/>
      <pc:docMkLst>
        <pc:docMk/>
      </pc:docMkLst>
      <pc:sldChg chg="modSp mod">
        <pc:chgData name="Tim Cook" userId="d1c7cfb340f2c7ab" providerId="LiveId" clId="{6DB1C95C-672F-4A41-8666-F77EA962804C}" dt="2022-11-02T03:11:17.225" v="8" actId="1076"/>
        <pc:sldMkLst>
          <pc:docMk/>
          <pc:sldMk cId="93584489" sldId="310"/>
        </pc:sldMkLst>
        <pc:grpChg chg="mod">
          <ac:chgData name="Tim Cook" userId="d1c7cfb340f2c7ab" providerId="LiveId" clId="{6DB1C95C-672F-4A41-8666-F77EA962804C}" dt="2022-11-02T03:11:14.358" v="7" actId="107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6DB1C95C-672F-4A41-8666-F77EA962804C}" dt="2022-11-02T03:11:17.225" v="8" actId="1076"/>
          <ac:grpSpMkLst>
            <pc:docMk/>
            <pc:sldMk cId="93584489" sldId="310"/>
            <ac:grpSpMk id="81" creationId="{5928E670-0B00-41DC-7E31-E1F7110467F9}"/>
          </ac:grpSpMkLst>
        </pc:grp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4" creationId="{A2285DAA-9FCB-0D27-1829-C9BA79D531C8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" creationId="{37FD4ACB-13A8-0530-27E6-A08F92F13A5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7" creationId="{1933C21D-2B56-8BD5-E77A-F96E268F8F99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9" creationId="{29C48165-8738-529A-6C73-F9D31AE8A61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10" creationId="{C9723AF6-BEF9-BFD2-C6AA-988A0F82514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49" creationId="{7D33DB90-7A64-4F1E-E344-4AA0FE0D1DF7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0" creationId="{305BB173-CA31-ECF4-F0E5-6D2685E68655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1" creationId="{FDE44C9A-6F93-D8F7-5AC2-EF1415100A0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2" creationId="{3E322756-D405-F2A1-C106-9620FB13BEB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3" creationId="{04BF223A-E971-05A4-BB61-E2DB95F335B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4" creationId="{FE0C48A7-63A6-A660-9359-ED8579C62F7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5" creationId="{3C27C12A-2A5E-16B3-386A-C25DC1074037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57" creationId="{0BBE2418-FFB6-E9D2-FEAC-F94685BA45AE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4" creationId="{00BCE0C8-9071-4BF0-52B6-FD7D486BD0BC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5" creationId="{60B00AC5-AE49-A061-FB7A-786D5D91DEFD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6" creationId="{34627A24-FD24-66A1-431A-584E2BB90D3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0" creationId="{68140F78-4E4E-5A29-B693-1D1C09AD3DCE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1" creationId="{67ECA0B9-97C1-E8FE-5349-8C17D07D140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2" creationId="{BFA5549D-8396-61B6-4B09-2327A526DF48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3" creationId="{B95AADC8-8AD9-6878-09FC-766E820A75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4" creationId="{35FB1EFE-AF9C-B820-0DC6-2705A98DC4B0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5" creationId="{3253F215-08FC-3B3A-D602-495B71B5132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6" creationId="{19EDB5D7-B7AF-4086-C889-061855100DD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7" creationId="{79614A2B-6FAE-DE6D-EE07-3971DE53363C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8" creationId="{2EEB1FA8-6B8D-71C8-EB95-56D31D5CBAA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9" creationId="{4C4565AB-1776-687A-1317-045DFFB2C9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80" creationId="{79A19A7E-6644-B17E-DDA0-C2915C954CD9}"/>
          </ac:inkMkLst>
        </pc:inkChg>
      </pc:sldChg>
    </pc:docChg>
  </pc:docChgLst>
  <pc:docChgLst>
    <pc:chgData name="Tim Cook" userId="d1c7cfb340f2c7ab" providerId="LiveId" clId="{DC999870-8405-44E5-A66B-8F08502856E1}"/>
    <pc:docChg chg="undo custSel addSld delSld modSld">
      <pc:chgData name="Tim Cook" userId="d1c7cfb340f2c7ab" providerId="LiveId" clId="{DC999870-8405-44E5-A66B-8F08502856E1}" dt="2022-10-25T19:38:48.375" v="290" actId="20577"/>
      <pc:docMkLst>
        <pc:docMk/>
      </pc:docMkLst>
      <pc:sldChg chg="delSp modSp mod">
        <pc:chgData name="Tim Cook" userId="d1c7cfb340f2c7ab" providerId="LiveId" clId="{DC999870-8405-44E5-A66B-8F08502856E1}" dt="2022-10-25T19:04:21.561" v="21" actId="478"/>
        <pc:sldMkLst>
          <pc:docMk/>
          <pc:sldMk cId="3734686983" sldId="256"/>
        </pc:sldMkLst>
        <pc:spChg chg="mod">
          <ac:chgData name="Tim Cook" userId="d1c7cfb340f2c7ab" providerId="LiveId" clId="{DC999870-8405-44E5-A66B-8F08502856E1}" dt="2022-10-25T19:04:18.136" v="20" actId="255"/>
          <ac:spMkLst>
            <pc:docMk/>
            <pc:sldMk cId="3734686983" sldId="256"/>
            <ac:spMk id="2" creationId="{12448ACF-02F1-4494-8E7B-5D293925914A}"/>
          </ac:spMkLst>
        </pc:spChg>
        <pc:spChg chg="mod">
          <ac:chgData name="Tim Cook" userId="d1c7cfb340f2c7ab" providerId="LiveId" clId="{DC999870-8405-44E5-A66B-8F08502856E1}" dt="2022-10-25T18:57:51.519" v="9" actId="20577"/>
          <ac:spMkLst>
            <pc:docMk/>
            <pc:sldMk cId="3734686983" sldId="256"/>
            <ac:spMk id="3" creationId="{88EC7462-71C8-4069-BF41-F4F576C37588}"/>
          </ac:spMkLst>
        </pc:spChg>
        <pc:spChg chg="del">
          <ac:chgData name="Tim Cook" userId="d1c7cfb340f2c7ab" providerId="LiveId" clId="{DC999870-8405-44E5-A66B-8F08502856E1}" dt="2022-10-25T19:04:21.561" v="21" actId="478"/>
          <ac:spMkLst>
            <pc:docMk/>
            <pc:sldMk cId="3734686983" sldId="256"/>
            <ac:spMk id="4" creationId="{63D64726-5F07-4EF9-AA7B-183EF1523058}"/>
          </ac:spMkLst>
        </pc:spChg>
      </pc:sldChg>
      <pc:sldChg chg="modNotesTx">
        <pc:chgData name="Tim Cook" userId="d1c7cfb340f2c7ab" providerId="LiveId" clId="{DC999870-8405-44E5-A66B-8F08502856E1}" dt="2022-10-25T19:04:34.016" v="22" actId="20577"/>
        <pc:sldMkLst>
          <pc:docMk/>
          <pc:sldMk cId="3735985321" sldId="258"/>
        </pc:sldMkLst>
      </pc:sldChg>
      <pc:sldChg chg="add del">
        <pc:chgData name="Tim Cook" userId="d1c7cfb340f2c7ab" providerId="LiveId" clId="{DC999870-8405-44E5-A66B-8F08502856E1}" dt="2022-10-25T19:09:25.304" v="143" actId="47"/>
        <pc:sldMkLst>
          <pc:docMk/>
          <pc:sldMk cId="1060947231" sldId="259"/>
        </pc:sldMkLst>
      </pc:sldChg>
      <pc:sldChg chg="modNotesTx">
        <pc:chgData name="Tim Cook" userId="d1c7cfb340f2c7ab" providerId="LiveId" clId="{DC999870-8405-44E5-A66B-8F08502856E1}" dt="2022-10-25T19:06:03.174" v="59" actId="20577"/>
        <pc:sldMkLst>
          <pc:docMk/>
          <pc:sldMk cId="1308247815" sldId="264"/>
        </pc:sldMkLst>
      </pc:sldChg>
      <pc:sldChg chg="addSp delSp modSp mod">
        <pc:chgData name="Tim Cook" userId="d1c7cfb340f2c7ab" providerId="LiveId" clId="{DC999870-8405-44E5-A66B-8F08502856E1}" dt="2022-10-25T19:37:49.361" v="283" actId="1076"/>
        <pc:sldMkLst>
          <pc:docMk/>
          <pc:sldMk cId="881999123" sldId="267"/>
        </pc:sldMkLst>
        <pc:spChg chg="mod">
          <ac:chgData name="Tim Cook" userId="d1c7cfb340f2c7ab" providerId="LiveId" clId="{DC999870-8405-44E5-A66B-8F08502856E1}" dt="2022-10-25T19:05:14.456" v="56" actId="20577"/>
          <ac:spMkLst>
            <pc:docMk/>
            <pc:sldMk cId="881999123" sldId="267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49.361" v="283" actId="1076"/>
          <ac:spMkLst>
            <pc:docMk/>
            <pc:sldMk cId="881999123" sldId="267"/>
            <ac:spMk id="4" creationId="{3A8258A8-18D6-6C56-8FDA-458488FB5DD0}"/>
          </ac:spMkLst>
        </pc:spChg>
        <pc:spChg chg="del">
          <ac:chgData name="Tim Cook" userId="d1c7cfb340f2c7ab" providerId="LiveId" clId="{DC999870-8405-44E5-A66B-8F08502856E1}" dt="2022-10-25T18:58:23.743" v="11" actId="478"/>
          <ac:spMkLst>
            <pc:docMk/>
            <pc:sldMk cId="881999123" sldId="267"/>
            <ac:spMk id="6" creationId="{A8E8B227-5FEF-4236-9DAD-DFD52E4C2F10}"/>
          </ac:spMkLst>
        </pc:spChg>
      </pc:sldChg>
      <pc:sldChg chg="modSp add mod">
        <pc:chgData name="Tim Cook" userId="d1c7cfb340f2c7ab" providerId="LiveId" clId="{DC999870-8405-44E5-A66B-8F08502856E1}" dt="2022-10-25T19:25:22.566" v="273" actId="1076"/>
        <pc:sldMkLst>
          <pc:docMk/>
          <pc:sldMk cId="3095618689" sldId="268"/>
        </pc:sldMkLst>
        <pc:spChg chg="mod">
          <ac:chgData name="Tim Cook" userId="d1c7cfb340f2c7ab" providerId="LiveId" clId="{DC999870-8405-44E5-A66B-8F08502856E1}" dt="2022-10-25T19:25:22.566" v="273" actId="1076"/>
          <ac:spMkLst>
            <pc:docMk/>
            <pc:sldMk cId="3095618689" sldId="268"/>
            <ac:spMk id="2" creationId="{D3EF1365-6F93-B0DB-665D-2653B72F18B0}"/>
          </ac:spMkLst>
        </pc:spChg>
      </pc:sldChg>
      <pc:sldChg chg="modSp">
        <pc:chgData name="Tim Cook" userId="d1c7cfb340f2c7ab" providerId="LiveId" clId="{DC999870-8405-44E5-A66B-8F08502856E1}" dt="2022-10-25T19:07:15.040" v="69" actId="20577"/>
        <pc:sldMkLst>
          <pc:docMk/>
          <pc:sldMk cId="4122132994" sldId="270"/>
        </pc:sldMkLst>
        <pc:spChg chg="mod">
          <ac:chgData name="Tim Cook" userId="d1c7cfb340f2c7ab" providerId="LiveId" clId="{DC999870-8405-44E5-A66B-8F08502856E1}" dt="2022-10-25T19:07:15.040" v="69" actId="20577"/>
          <ac:spMkLst>
            <pc:docMk/>
            <pc:sldMk cId="4122132994" sldId="270"/>
            <ac:spMk id="3" creationId="{E7C09278-8C99-476A-983D-5EE8DC743CA2}"/>
          </ac:spMkLst>
        </pc:spChg>
      </pc:sldChg>
      <pc:sldChg chg="modNotesTx">
        <pc:chgData name="Tim Cook" userId="d1c7cfb340f2c7ab" providerId="LiveId" clId="{DC999870-8405-44E5-A66B-8F08502856E1}" dt="2022-10-25T19:38:48.375" v="290" actId="20577"/>
        <pc:sldMkLst>
          <pc:docMk/>
          <pc:sldMk cId="2845006845" sldId="274"/>
        </pc:sldMkLst>
      </pc:sldChg>
      <pc:sldChg chg="modSp mod">
        <pc:chgData name="Tim Cook" userId="d1c7cfb340f2c7ab" providerId="LiveId" clId="{DC999870-8405-44E5-A66B-8F08502856E1}" dt="2022-10-25T19:12:49.884" v="157" actId="1076"/>
        <pc:sldMkLst>
          <pc:docMk/>
          <pc:sldMk cId="3508862604" sldId="276"/>
        </pc:sldMkLst>
        <pc:picChg chg="mod">
          <ac:chgData name="Tim Cook" userId="d1c7cfb340f2c7ab" providerId="LiveId" clId="{DC999870-8405-44E5-A66B-8F08502856E1}" dt="2022-10-25T19:12:49.884" v="157" actId="1076"/>
          <ac:picMkLst>
            <pc:docMk/>
            <pc:sldMk cId="3508862604" sldId="276"/>
            <ac:picMk id="4" creationId="{E40FB24D-DD4E-4AEC-9E61-979B80C8CFF4}"/>
          </ac:picMkLst>
        </pc:picChg>
      </pc:sldChg>
      <pc:sldChg chg="modSp mod">
        <pc:chgData name="Tim Cook" userId="d1c7cfb340f2c7ab" providerId="LiveId" clId="{DC999870-8405-44E5-A66B-8F08502856E1}" dt="2022-10-25T19:12:46.238" v="156" actId="1076"/>
        <pc:sldMkLst>
          <pc:docMk/>
          <pc:sldMk cId="3319645150" sldId="277"/>
        </pc:sldMkLst>
        <pc:spChg chg="mod">
          <ac:chgData name="Tim Cook" userId="d1c7cfb340f2c7ab" providerId="LiveId" clId="{DC999870-8405-44E5-A66B-8F08502856E1}" dt="2022-10-25T18:58:56.069" v="14" actId="1076"/>
          <ac:spMkLst>
            <pc:docMk/>
            <pc:sldMk cId="3319645150" sldId="277"/>
            <ac:spMk id="6" creationId="{9074406E-F22F-4BDE-9297-C4C2893EBC03}"/>
          </ac:spMkLst>
        </pc:spChg>
        <pc:spChg chg="mod">
          <ac:chgData name="Tim Cook" userId="d1c7cfb340f2c7ab" providerId="LiveId" clId="{DC999870-8405-44E5-A66B-8F08502856E1}" dt="2022-10-25T18:59:31.795" v="17" actId="1076"/>
          <ac:spMkLst>
            <pc:docMk/>
            <pc:sldMk cId="3319645150" sldId="277"/>
            <ac:spMk id="7" creationId="{3B8CACD7-0566-42C3-BAFE-A98DEF71481B}"/>
          </ac:spMkLst>
        </pc:spChg>
        <pc:picChg chg="mod">
          <ac:chgData name="Tim Cook" userId="d1c7cfb340f2c7ab" providerId="LiveId" clId="{DC999870-8405-44E5-A66B-8F08502856E1}" dt="2022-10-25T19:12:46.238" v="156" actId="1076"/>
          <ac:picMkLst>
            <pc:docMk/>
            <pc:sldMk cId="3319645150" sldId="277"/>
            <ac:picMk id="5" creationId="{11E8D133-999E-4FF5-853B-FCF0E9FDD8A5}"/>
          </ac:picMkLst>
        </pc:picChg>
      </pc:sldChg>
      <pc:sldChg chg="modSp mod">
        <pc:chgData name="Tim Cook" userId="d1c7cfb340f2c7ab" providerId="LiveId" clId="{DC999870-8405-44E5-A66B-8F08502856E1}" dt="2022-10-25T19:15:49.962" v="159" actId="1076"/>
        <pc:sldMkLst>
          <pc:docMk/>
          <pc:sldMk cId="4067504923" sldId="278"/>
        </pc:sldMkLst>
        <pc:spChg chg="mod">
          <ac:chgData name="Tim Cook" userId="d1c7cfb340f2c7ab" providerId="LiveId" clId="{DC999870-8405-44E5-A66B-8F08502856E1}" dt="2022-10-25T19:15:49.962" v="159" actId="1076"/>
          <ac:spMkLst>
            <pc:docMk/>
            <pc:sldMk cId="4067504923" sldId="278"/>
            <ac:spMk id="10" creationId="{8288F321-00F2-406A-AEDE-5CC2CDA0C729}"/>
          </ac:spMkLst>
        </pc:spChg>
        <pc:picChg chg="mod">
          <ac:chgData name="Tim Cook" userId="d1c7cfb340f2c7ab" providerId="LiveId" clId="{DC999870-8405-44E5-A66B-8F08502856E1}" dt="2022-10-25T19:12:52.565" v="158" actId="1076"/>
          <ac:picMkLst>
            <pc:docMk/>
            <pc:sldMk cId="4067504923" sldId="278"/>
            <ac:picMk id="9" creationId="{23423C50-474E-4998-B531-D0003E2A4433}"/>
          </ac:picMkLst>
        </pc:picChg>
      </pc:sldChg>
      <pc:sldChg chg="del">
        <pc:chgData name="Tim Cook" userId="d1c7cfb340f2c7ab" providerId="LiveId" clId="{DC999870-8405-44E5-A66B-8F08502856E1}" dt="2022-10-25T18:58:31.526" v="12" actId="47"/>
        <pc:sldMkLst>
          <pc:docMk/>
          <pc:sldMk cId="3663888996" sldId="279"/>
        </pc:sldMkLst>
      </pc:sldChg>
      <pc:sldChg chg="modNotesTx">
        <pc:chgData name="Tim Cook" userId="d1c7cfb340f2c7ab" providerId="LiveId" clId="{DC999870-8405-44E5-A66B-8F08502856E1}" dt="2022-10-25T19:04:55.776" v="54" actId="20577"/>
        <pc:sldMkLst>
          <pc:docMk/>
          <pc:sldMk cId="3425836524" sldId="283"/>
        </pc:sldMkLst>
      </pc:sldChg>
      <pc:sldChg chg="modSp mod">
        <pc:chgData name="Tim Cook" userId="d1c7cfb340f2c7ab" providerId="LiveId" clId="{DC999870-8405-44E5-A66B-8F08502856E1}" dt="2022-10-25T19:37:38.784" v="281"/>
        <pc:sldMkLst>
          <pc:docMk/>
          <pc:sldMk cId="2896413409" sldId="284"/>
        </pc:sldMkLst>
        <pc:spChg chg="mod">
          <ac:chgData name="Tim Cook" userId="d1c7cfb340f2c7ab" providerId="LiveId" clId="{DC999870-8405-44E5-A66B-8F08502856E1}" dt="2022-10-25T19:05:09.384" v="55" actId="20577"/>
          <ac:spMkLst>
            <pc:docMk/>
            <pc:sldMk cId="2896413409" sldId="284"/>
            <ac:spMk id="2" creationId="{0AE8FB1D-6B87-4625-8628-5EBC7D483ACB}"/>
          </ac:spMkLst>
        </pc:spChg>
        <pc:spChg chg="mod">
          <ac:chgData name="Tim Cook" userId="d1c7cfb340f2c7ab" providerId="LiveId" clId="{DC999870-8405-44E5-A66B-8F08502856E1}" dt="2022-10-25T19:37:38.784" v="281"/>
          <ac:spMkLst>
            <pc:docMk/>
            <pc:sldMk cId="2896413409" sldId="284"/>
            <ac:spMk id="9" creationId="{46EA7F99-1CF7-482C-9739-47AACBFA4B7C}"/>
          </ac:spMkLst>
        </pc:spChg>
      </pc:sldChg>
      <pc:sldChg chg="addSp modSp mod modShow">
        <pc:chgData name="Tim Cook" userId="d1c7cfb340f2c7ab" providerId="LiveId" clId="{DC999870-8405-44E5-A66B-8F08502856E1}" dt="2022-10-25T19:37:57.062" v="287" actId="1076"/>
        <pc:sldMkLst>
          <pc:docMk/>
          <pc:sldMk cId="2376903206" sldId="290"/>
        </pc:sldMkLst>
        <pc:spChg chg="mod">
          <ac:chgData name="Tim Cook" userId="d1c7cfb340f2c7ab" providerId="LiveId" clId="{DC999870-8405-44E5-A66B-8F08502856E1}" dt="2022-10-25T19:05:16.128" v="57" actId="20577"/>
          <ac:spMkLst>
            <pc:docMk/>
            <pc:sldMk cId="2376903206" sldId="290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57.062" v="287" actId="1076"/>
          <ac:spMkLst>
            <pc:docMk/>
            <pc:sldMk cId="2376903206" sldId="290"/>
            <ac:spMk id="4" creationId="{1BDD4AFB-9C88-82CA-590C-4E1E7776517D}"/>
          </ac:spMkLst>
        </pc:spChg>
      </pc:sldChg>
      <pc:sldChg chg="addSp modSp mod">
        <pc:chgData name="Tim Cook" userId="d1c7cfb340f2c7ab" providerId="LiveId" clId="{DC999870-8405-44E5-A66B-8F08502856E1}" dt="2022-10-25T19:37:52.096" v="285" actId="1076"/>
        <pc:sldMkLst>
          <pc:docMk/>
          <pc:sldMk cId="3074418426" sldId="292"/>
        </pc:sldMkLst>
        <pc:spChg chg="add mod">
          <ac:chgData name="Tim Cook" userId="d1c7cfb340f2c7ab" providerId="LiveId" clId="{DC999870-8405-44E5-A66B-8F08502856E1}" dt="2022-10-25T19:37:52.096" v="285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addSp modSp mod">
        <pc:chgData name="Tim Cook" userId="d1c7cfb340f2c7ab" providerId="LiveId" clId="{DC999870-8405-44E5-A66B-8F08502856E1}" dt="2022-10-25T19:38:02.297" v="289" actId="1076"/>
        <pc:sldMkLst>
          <pc:docMk/>
          <pc:sldMk cId="4208429041" sldId="293"/>
        </pc:sldMkLst>
        <pc:spChg chg="mod">
          <ac:chgData name="Tim Cook" userId="d1c7cfb340f2c7ab" providerId="LiveId" clId="{DC999870-8405-44E5-A66B-8F08502856E1}" dt="2022-10-25T19:05:18.481" v="58" actId="20577"/>
          <ac:spMkLst>
            <pc:docMk/>
            <pc:sldMk cId="4208429041" sldId="293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8:02.297" v="289" actId="1076"/>
          <ac:spMkLst>
            <pc:docMk/>
            <pc:sldMk cId="4208429041" sldId="293"/>
            <ac:spMk id="4" creationId="{07803F17-A2E8-01DB-AB33-86AE48957664}"/>
          </ac:spMkLst>
        </pc:spChg>
      </pc:sldChg>
      <pc:sldChg chg="modSp new mod">
        <pc:chgData name="Tim Cook" userId="d1c7cfb340f2c7ab" providerId="LiveId" clId="{DC999870-8405-44E5-A66B-8F08502856E1}" dt="2022-10-25T19:37:28.083" v="278" actId="27636"/>
        <pc:sldMkLst>
          <pc:docMk/>
          <pc:sldMk cId="1699363218" sldId="294"/>
        </pc:sldMkLst>
        <pc:spChg chg="mod">
          <ac:chgData name="Tim Cook" userId="d1c7cfb340f2c7ab" providerId="LiveId" clId="{DC999870-8405-44E5-A66B-8F08502856E1}" dt="2022-10-25T19:11:16.411" v="154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DC999870-8405-44E5-A66B-8F08502856E1}" dt="2022-10-25T19:37:28.083" v="278" actId="27636"/>
          <ac:spMkLst>
            <pc:docMk/>
            <pc:sldMk cId="1699363218" sldId="294"/>
            <ac:spMk id="3" creationId="{A94FCE5F-A413-9FBF-9B5B-E1CBC0242358}"/>
          </ac:spMkLst>
        </pc:spChg>
      </pc:sldChg>
      <pc:sldChg chg="new del">
        <pc:chgData name="Tim Cook" userId="d1c7cfb340f2c7ab" providerId="LiveId" clId="{DC999870-8405-44E5-A66B-8F08502856E1}" dt="2022-10-25T19:24:57.745" v="267" actId="47"/>
        <pc:sldMkLst>
          <pc:docMk/>
          <pc:sldMk cId="2594416840" sldId="295"/>
        </pc:sldMkLst>
      </pc:sldChg>
      <pc:sldChg chg="modSp add mod">
        <pc:chgData name="Tim Cook" userId="d1c7cfb340f2c7ab" providerId="LiveId" clId="{DC999870-8405-44E5-A66B-8F08502856E1}" dt="2022-10-25T19:25:04.970" v="269" actId="255"/>
        <pc:sldMkLst>
          <pc:docMk/>
          <pc:sldMk cId="493166353" sldId="296"/>
        </pc:sldMkLst>
        <pc:spChg chg="mod">
          <ac:chgData name="Tim Cook" userId="d1c7cfb340f2c7ab" providerId="LiveId" clId="{DC999870-8405-44E5-A66B-8F08502856E1}" dt="2022-10-25T19:25:04.970" v="269" actId="255"/>
          <ac:spMkLst>
            <pc:docMk/>
            <pc:sldMk cId="493166353" sldId="296"/>
            <ac:spMk id="2" creationId="{7796CF59-5B28-C699-9A0E-7ECD9D70E136}"/>
          </ac:spMkLst>
        </pc:spChg>
        <pc:spChg chg="mod">
          <ac:chgData name="Tim Cook" userId="d1c7cfb340f2c7ab" providerId="LiveId" clId="{DC999870-8405-44E5-A66B-8F08502856E1}" dt="2022-10-25T19:09:28.853" v="145" actId="1076"/>
          <ac:spMkLst>
            <pc:docMk/>
            <pc:sldMk cId="493166353" sldId="296"/>
            <ac:spMk id="3" creationId="{015A902F-9032-19C9-FC77-29CFFDF2B567}"/>
          </ac:spMkLst>
        </pc:spChg>
      </pc:sldChg>
      <pc:sldChg chg="modSp add mod">
        <pc:chgData name="Tim Cook" userId="d1c7cfb340f2c7ab" providerId="LiveId" clId="{DC999870-8405-44E5-A66B-8F08502856E1}" dt="2022-10-25T19:25:20.119" v="272" actId="1076"/>
        <pc:sldMkLst>
          <pc:docMk/>
          <pc:sldMk cId="1427044510" sldId="297"/>
        </pc:sldMkLst>
        <pc:spChg chg="mod">
          <ac:chgData name="Tim Cook" userId="d1c7cfb340f2c7ab" providerId="LiveId" clId="{DC999870-8405-44E5-A66B-8F08502856E1}" dt="2022-10-25T19:25:20.119" v="272" actId="1076"/>
          <ac:spMkLst>
            <pc:docMk/>
            <pc:sldMk cId="1427044510" sldId="297"/>
            <ac:spMk id="2" creationId="{A8FD21AD-BFDC-443F-B121-12931E3537A5}"/>
          </ac:spMkLst>
        </pc:spChg>
      </pc:sldChg>
      <pc:sldChg chg="modSp add mod">
        <pc:chgData name="Tim Cook" userId="d1c7cfb340f2c7ab" providerId="LiveId" clId="{DC999870-8405-44E5-A66B-8F08502856E1}" dt="2022-10-25T19:25:12.087" v="271" actId="1076"/>
        <pc:sldMkLst>
          <pc:docMk/>
          <pc:sldMk cId="2555147919" sldId="298"/>
        </pc:sldMkLst>
        <pc:spChg chg="mod">
          <ac:chgData name="Tim Cook" userId="d1c7cfb340f2c7ab" providerId="LiveId" clId="{DC999870-8405-44E5-A66B-8F08502856E1}" dt="2022-10-25T19:25:12.087" v="271" actId="1076"/>
          <ac:spMkLst>
            <pc:docMk/>
            <pc:sldMk cId="2555147919" sldId="298"/>
            <ac:spMk id="2" creationId="{202392E3-FEB6-C4A2-62ED-F72ADAB09CF6}"/>
          </ac:spMkLst>
        </pc:spChg>
        <pc:spChg chg="mod">
          <ac:chgData name="Tim Cook" userId="d1c7cfb340f2c7ab" providerId="LiveId" clId="{DC999870-8405-44E5-A66B-8F08502856E1}" dt="2022-10-25T19:09:40.153" v="148" actId="1076"/>
          <ac:spMkLst>
            <pc:docMk/>
            <pc:sldMk cId="2555147919" sldId="298"/>
            <ac:spMk id="3" creationId="{A577742D-71EE-7802-F5ED-7FE8558B1CB2}"/>
          </ac:spMkLst>
        </pc:spChg>
      </pc:sldChg>
      <pc:sldChg chg="delSp modSp new mod">
        <pc:chgData name="Tim Cook" userId="d1c7cfb340f2c7ab" providerId="LiveId" clId="{DC999870-8405-44E5-A66B-8F08502856E1}" dt="2022-10-25T19:24:07.376" v="266" actId="478"/>
        <pc:sldMkLst>
          <pc:docMk/>
          <pc:sldMk cId="2763371689" sldId="299"/>
        </pc:sldMkLst>
        <pc:spChg chg="mod">
          <ac:chgData name="Tim Cook" userId="d1c7cfb340f2c7ab" providerId="LiveId" clId="{DC999870-8405-44E5-A66B-8F08502856E1}" dt="2022-10-25T19:24:05.748" v="265" actId="255"/>
          <ac:spMkLst>
            <pc:docMk/>
            <pc:sldMk cId="2763371689" sldId="299"/>
            <ac:spMk id="2" creationId="{4B13719E-CF92-7060-07E1-3F0AD15E7B5F}"/>
          </ac:spMkLst>
        </pc:spChg>
        <pc:spChg chg="del">
          <ac:chgData name="Tim Cook" userId="d1c7cfb340f2c7ab" providerId="LiveId" clId="{DC999870-8405-44E5-A66B-8F08502856E1}" dt="2022-10-25T19:24:07.376" v="266" actId="478"/>
          <ac:spMkLst>
            <pc:docMk/>
            <pc:sldMk cId="2763371689" sldId="299"/>
            <ac:spMk id="3" creationId="{AE8BB045-6812-C98A-BE96-B528DAF00DCD}"/>
          </ac:spMkLst>
        </pc:spChg>
      </pc:sldChg>
      <pc:sldChg chg="delSp modSp new mod">
        <pc:chgData name="Tim Cook" userId="d1c7cfb340f2c7ab" providerId="LiveId" clId="{DC999870-8405-44E5-A66B-8F08502856E1}" dt="2022-10-25T19:23:59.697" v="264" actId="478"/>
        <pc:sldMkLst>
          <pc:docMk/>
          <pc:sldMk cId="3017110559" sldId="300"/>
        </pc:sldMkLst>
        <pc:spChg chg="mod">
          <ac:chgData name="Tim Cook" userId="d1c7cfb340f2c7ab" providerId="LiveId" clId="{DC999870-8405-44E5-A66B-8F08502856E1}" dt="2022-10-25T19:23:57.400" v="263" actId="20577"/>
          <ac:spMkLst>
            <pc:docMk/>
            <pc:sldMk cId="3017110559" sldId="300"/>
            <ac:spMk id="2" creationId="{BEBC92F6-5848-2167-0445-A3ECF9539959}"/>
          </ac:spMkLst>
        </pc:spChg>
        <pc:spChg chg="del">
          <ac:chgData name="Tim Cook" userId="d1c7cfb340f2c7ab" providerId="LiveId" clId="{DC999870-8405-44E5-A66B-8F08502856E1}" dt="2022-10-25T19:23:59.697" v="264" actId="478"/>
          <ac:spMkLst>
            <pc:docMk/>
            <pc:sldMk cId="3017110559" sldId="300"/>
            <ac:spMk id="3" creationId="{0C660B37-826A-7BBF-A984-703AB79C01E2}"/>
          </ac:spMkLst>
        </pc:spChg>
      </pc:sldChg>
    </pc:docChg>
  </pc:docChgLst>
  <pc:docChgLst>
    <pc:chgData name="Tim Cook" userId="d1c7cfb340f2c7ab" providerId="LiveId" clId="{35F45A0F-A3F1-4327-AE0A-F7FB2D71544D}"/>
    <pc:docChg chg="undo custSel addSld delSld modSld">
      <pc:chgData name="Tim Cook" userId="d1c7cfb340f2c7ab" providerId="LiveId" clId="{35F45A0F-A3F1-4327-AE0A-F7FB2D71544D}" dt="2023-02-06T02:42:17.670" v="416" actId="1076"/>
      <pc:docMkLst>
        <pc:docMk/>
      </pc:docMkLst>
      <pc:sldChg chg="modSp mod">
        <pc:chgData name="Tim Cook" userId="d1c7cfb340f2c7ab" providerId="LiveId" clId="{35F45A0F-A3F1-4327-AE0A-F7FB2D71544D}" dt="2023-02-06T00:19:38.799" v="143" actId="1076"/>
        <pc:sldMkLst>
          <pc:docMk/>
          <pc:sldMk cId="72713086" sldId="315"/>
        </pc:sldMkLst>
        <pc:spChg chg="mod">
          <ac:chgData name="Tim Cook" userId="d1c7cfb340f2c7ab" providerId="LiveId" clId="{35F45A0F-A3F1-4327-AE0A-F7FB2D71544D}" dt="2023-02-06T00:19:38.799" v="14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35F45A0F-A3F1-4327-AE0A-F7FB2D71544D}" dt="2023-02-06T00:19:37.345" v="142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35F45A0F-A3F1-4327-AE0A-F7FB2D71544D}" dt="2023-02-06T00:18:10.223" v="0" actId="47"/>
        <pc:sldMkLst>
          <pc:docMk/>
          <pc:sldMk cId="1559900975" sldId="362"/>
        </pc:sldMkLst>
      </pc:sldChg>
      <pc:sldChg chg="del">
        <pc:chgData name="Tim Cook" userId="d1c7cfb340f2c7ab" providerId="LiveId" clId="{35F45A0F-A3F1-4327-AE0A-F7FB2D71544D}" dt="2023-02-06T00:18:11.774" v="2" actId="47"/>
        <pc:sldMkLst>
          <pc:docMk/>
          <pc:sldMk cId="2977093606" sldId="363"/>
        </pc:sldMkLst>
      </pc:sldChg>
      <pc:sldChg chg="del">
        <pc:chgData name="Tim Cook" userId="d1c7cfb340f2c7ab" providerId="LiveId" clId="{35F45A0F-A3F1-4327-AE0A-F7FB2D71544D}" dt="2023-02-06T00:18:12.267" v="3" actId="47"/>
        <pc:sldMkLst>
          <pc:docMk/>
          <pc:sldMk cId="3907783505" sldId="364"/>
        </pc:sldMkLst>
      </pc:sldChg>
      <pc:sldChg chg="del">
        <pc:chgData name="Tim Cook" userId="d1c7cfb340f2c7ab" providerId="LiveId" clId="{35F45A0F-A3F1-4327-AE0A-F7FB2D71544D}" dt="2023-02-06T00:18:11.129" v="1" actId="47"/>
        <pc:sldMkLst>
          <pc:docMk/>
          <pc:sldMk cId="1588174340" sldId="365"/>
        </pc:sldMkLst>
      </pc:sldChg>
      <pc:sldChg chg="del">
        <pc:chgData name="Tim Cook" userId="d1c7cfb340f2c7ab" providerId="LiveId" clId="{35F45A0F-A3F1-4327-AE0A-F7FB2D71544D}" dt="2023-02-06T00:18:13.183" v="4" actId="47"/>
        <pc:sldMkLst>
          <pc:docMk/>
          <pc:sldMk cId="969747052" sldId="366"/>
        </pc:sldMkLst>
      </pc:sldChg>
      <pc:sldChg chg="del">
        <pc:chgData name="Tim Cook" userId="d1c7cfb340f2c7ab" providerId="LiveId" clId="{35F45A0F-A3F1-4327-AE0A-F7FB2D71544D}" dt="2023-02-06T00:18:13.938" v="5" actId="47"/>
        <pc:sldMkLst>
          <pc:docMk/>
          <pc:sldMk cId="608420722" sldId="367"/>
        </pc:sldMkLst>
      </pc:sldChg>
      <pc:sldChg chg="del">
        <pc:chgData name="Tim Cook" userId="d1c7cfb340f2c7ab" providerId="LiveId" clId="{35F45A0F-A3F1-4327-AE0A-F7FB2D71544D}" dt="2023-02-06T00:18:15.411" v="6" actId="47"/>
        <pc:sldMkLst>
          <pc:docMk/>
          <pc:sldMk cId="884311190" sldId="368"/>
        </pc:sldMkLst>
      </pc:sldChg>
      <pc:sldChg chg="addSp delSp modSp mod">
        <pc:chgData name="Tim Cook" userId="d1c7cfb340f2c7ab" providerId="LiveId" clId="{35F45A0F-A3F1-4327-AE0A-F7FB2D71544D}" dt="2023-02-06T01:20:05.384" v="208" actId="6549"/>
        <pc:sldMkLst>
          <pc:docMk/>
          <pc:sldMk cId="3698488595" sldId="369"/>
        </pc:sldMkLst>
        <pc:spChg chg="add del mod">
          <ac:chgData name="Tim Cook" userId="d1c7cfb340f2c7ab" providerId="LiveId" clId="{35F45A0F-A3F1-4327-AE0A-F7FB2D71544D}" dt="2023-02-06T01:20:05.384" v="208" actId="6549"/>
          <ac:spMkLst>
            <pc:docMk/>
            <pc:sldMk cId="3698488595" sldId="369"/>
            <ac:spMk id="2" creationId="{52430E68-F341-651E-1ED8-DF1B9439BD78}"/>
          </ac:spMkLst>
        </pc:spChg>
        <pc:spChg chg="add del mod">
          <ac:chgData name="Tim Cook" userId="d1c7cfb340f2c7ab" providerId="LiveId" clId="{35F45A0F-A3F1-4327-AE0A-F7FB2D71544D}" dt="2023-02-06T01:18:57.906" v="147" actId="478"/>
          <ac:spMkLst>
            <pc:docMk/>
            <pc:sldMk cId="3698488595" sldId="369"/>
            <ac:spMk id="17" creationId="{5D1321DA-F0B7-72E6-E368-768B8B0C009E}"/>
          </ac:spMkLst>
        </pc:s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2" creationId="{2CCE7B25-3458-0FF6-CC51-5AFB7D39F7E9}"/>
          </ac:grpSpMkLst>
        </pc:gr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3" creationId="{7BA0763A-DF28-A79A-8CCF-99DA5505B65F}"/>
          </ac:grpSpMkLst>
        </pc:grpChg>
        <pc:grpChg chg="del">
          <ac:chgData name="Tim Cook" userId="d1c7cfb340f2c7ab" providerId="LiveId" clId="{35F45A0F-A3F1-4327-AE0A-F7FB2D71544D}" dt="2023-02-06T01:19:01.277" v="148" actId="478"/>
          <ac:grpSpMkLst>
            <pc:docMk/>
            <pc:sldMk cId="3698488595" sldId="369"/>
            <ac:grpSpMk id="36" creationId="{338898E1-5483-93FC-5CCD-9989A69934F7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9" creationId="{8CA39F39-8630-903A-346D-3318CD095E3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35F45A0F-A3F1-4327-AE0A-F7FB2D71544D}" dt="2023-02-06T01:19:25.202" v="154" actId="1076"/>
          <ac:grpSpMkLst>
            <pc:docMk/>
            <pc:sldMk cId="3698488595" sldId="369"/>
            <ac:grpSpMk id="115" creationId="{9076541F-B988-CCDE-F247-1C43221EE203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27" creationId="{5E679DEA-C614-C38B-B7CA-A287472B61CD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62" creationId="{7285EBA5-2CDD-B50B-3496-B04381AA7120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72" creationId="{5B35DF67-8EC4-A3CF-0EB9-CE2E16E0C1A0}"/>
          </ac:grpSpMkLst>
        </pc:grp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7" creationId="{89297503-677B-9076-18C3-B31B5EB59215}"/>
          </ac:inkMkLst>
        </pc:ink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8" creationId="{123ABC72-8B7D-8B2A-BFDE-917D169CCC95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62" creationId="{79E5964A-E808-1216-4E54-E6018B6E5591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1" creationId="{5784CC8F-9A14-07E1-B469-8AAC2753293F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5" creationId="{58F52D65-C9BF-FDF9-1629-0D749263B8AF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16" creationId="{54C63250-6F80-F862-A499-BACE0E254760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30" creationId="{77423159-1DEA-0EEC-D9DE-E36A5CA83AAF}"/>
          </ac:inkMkLst>
        </pc:inkChg>
      </pc:sldChg>
      <pc:sldChg chg="delSp modSp new mod">
        <pc:chgData name="Tim Cook" userId="d1c7cfb340f2c7ab" providerId="LiveId" clId="{35F45A0F-A3F1-4327-AE0A-F7FB2D71544D}" dt="2023-02-06T02:38:49.253" v="394" actId="20577"/>
        <pc:sldMkLst>
          <pc:docMk/>
          <pc:sldMk cId="3293824330" sldId="370"/>
        </pc:sldMkLst>
        <pc:spChg chg="mod">
          <ac:chgData name="Tim Cook" userId="d1c7cfb340f2c7ab" providerId="LiveId" clId="{35F45A0F-A3F1-4327-AE0A-F7FB2D71544D}" dt="2023-02-06T02:38:49.253" v="394" actId="20577"/>
          <ac:spMkLst>
            <pc:docMk/>
            <pc:sldMk cId="3293824330" sldId="370"/>
            <ac:spMk id="2" creationId="{D941BA9B-D646-B990-951A-D503D266918A}"/>
          </ac:spMkLst>
        </pc:spChg>
        <pc:spChg chg="del">
          <ac:chgData name="Tim Cook" userId="d1c7cfb340f2c7ab" providerId="LiveId" clId="{35F45A0F-A3F1-4327-AE0A-F7FB2D71544D}" dt="2023-02-06T01:29:43.539" v="209" actId="478"/>
          <ac:spMkLst>
            <pc:docMk/>
            <pc:sldMk cId="3293824330" sldId="370"/>
            <ac:spMk id="3" creationId="{6D775DAC-CF38-A62A-F2A1-FEC1D16BC885}"/>
          </ac:spMkLst>
        </pc:spChg>
      </pc:sldChg>
      <pc:sldChg chg="delSp modSp new mod">
        <pc:chgData name="Tim Cook" userId="d1c7cfb340f2c7ab" providerId="LiveId" clId="{35F45A0F-A3F1-4327-AE0A-F7FB2D71544D}" dt="2023-02-06T02:38:54.773" v="400" actId="20577"/>
        <pc:sldMkLst>
          <pc:docMk/>
          <pc:sldMk cId="151976891" sldId="371"/>
        </pc:sldMkLst>
        <pc:spChg chg="mod">
          <ac:chgData name="Tim Cook" userId="d1c7cfb340f2c7ab" providerId="LiveId" clId="{35F45A0F-A3F1-4327-AE0A-F7FB2D71544D}" dt="2023-02-06T02:38:54.773" v="400" actId="20577"/>
          <ac:spMkLst>
            <pc:docMk/>
            <pc:sldMk cId="151976891" sldId="371"/>
            <ac:spMk id="2" creationId="{D269DED9-480C-8003-F90B-4D5A54671229}"/>
          </ac:spMkLst>
        </pc:spChg>
        <pc:spChg chg="del">
          <ac:chgData name="Tim Cook" userId="d1c7cfb340f2c7ab" providerId="LiveId" clId="{35F45A0F-A3F1-4327-AE0A-F7FB2D71544D}" dt="2023-02-06T01:40:35.766" v="382" actId="478"/>
          <ac:spMkLst>
            <pc:docMk/>
            <pc:sldMk cId="151976891" sldId="371"/>
            <ac:spMk id="3" creationId="{9F5C95E1-869C-3146-A15A-27E27D5C479A}"/>
          </ac:spMkLst>
        </pc:spChg>
      </pc:sldChg>
      <pc:sldChg chg="delSp modSp new mod">
        <pc:chgData name="Tim Cook" userId="d1c7cfb340f2c7ab" providerId="LiveId" clId="{35F45A0F-A3F1-4327-AE0A-F7FB2D71544D}" dt="2023-02-06T02:11:44.970" v="386"/>
        <pc:sldMkLst>
          <pc:docMk/>
          <pc:sldMk cId="4134555720" sldId="372"/>
        </pc:sldMkLst>
        <pc:spChg chg="mod">
          <ac:chgData name="Tim Cook" userId="d1c7cfb340f2c7ab" providerId="LiveId" clId="{35F45A0F-A3F1-4327-AE0A-F7FB2D71544D}" dt="2023-02-06T02:11:44.970" v="386"/>
          <ac:spMkLst>
            <pc:docMk/>
            <pc:sldMk cId="4134555720" sldId="372"/>
            <ac:spMk id="2" creationId="{A3C6593B-46F4-E1C9-E820-818159949B71}"/>
          </ac:spMkLst>
        </pc:spChg>
        <pc:spChg chg="del">
          <ac:chgData name="Tim Cook" userId="d1c7cfb340f2c7ab" providerId="LiveId" clId="{35F45A0F-A3F1-4327-AE0A-F7FB2D71544D}" dt="2023-02-06T01:40:39.813" v="383" actId="478"/>
          <ac:spMkLst>
            <pc:docMk/>
            <pc:sldMk cId="4134555720" sldId="372"/>
            <ac:spMk id="3" creationId="{2CF448A3-F7B4-BCED-C95B-22AB6D24D533}"/>
          </ac:spMkLst>
        </pc:spChg>
      </pc:sldChg>
      <pc:sldChg chg="delSp modSp new mod">
        <pc:chgData name="Tim Cook" userId="d1c7cfb340f2c7ab" providerId="LiveId" clId="{35F45A0F-A3F1-4327-AE0A-F7FB2D71544D}" dt="2023-02-06T01:40:50.725" v="385" actId="478"/>
        <pc:sldMkLst>
          <pc:docMk/>
          <pc:sldMk cId="1545599895" sldId="373"/>
        </pc:sldMkLst>
        <pc:spChg chg="mod">
          <ac:chgData name="Tim Cook" userId="d1c7cfb340f2c7ab" providerId="LiveId" clId="{35F45A0F-A3F1-4327-AE0A-F7FB2D71544D}" dt="2023-02-06T01:36:36.163" v="381" actId="20577"/>
          <ac:spMkLst>
            <pc:docMk/>
            <pc:sldMk cId="1545599895" sldId="373"/>
            <ac:spMk id="2" creationId="{4F975A2C-593A-4B6D-54DB-76E961C34F66}"/>
          </ac:spMkLst>
        </pc:spChg>
        <pc:spChg chg="del">
          <ac:chgData name="Tim Cook" userId="d1c7cfb340f2c7ab" providerId="LiveId" clId="{35F45A0F-A3F1-4327-AE0A-F7FB2D71544D}" dt="2023-02-06T01:40:50.725" v="385" actId="478"/>
          <ac:spMkLst>
            <pc:docMk/>
            <pc:sldMk cId="1545599895" sldId="373"/>
            <ac:spMk id="3" creationId="{19BD4813-9B64-D0E1-14FF-F7DB674D5261}"/>
          </ac:spMkLst>
        </pc:spChg>
      </pc:sldChg>
      <pc:sldChg chg="delSp modSp new mod">
        <pc:chgData name="Tim Cook" userId="d1c7cfb340f2c7ab" providerId="LiveId" clId="{35F45A0F-A3F1-4327-AE0A-F7FB2D71544D}" dt="2023-02-06T01:40:46.207" v="384" actId="478"/>
        <pc:sldMkLst>
          <pc:docMk/>
          <pc:sldMk cId="2817361984" sldId="374"/>
        </pc:sldMkLst>
        <pc:spChg chg="mod">
          <ac:chgData name="Tim Cook" userId="d1c7cfb340f2c7ab" providerId="LiveId" clId="{35F45A0F-A3F1-4327-AE0A-F7FB2D71544D}" dt="2023-02-06T01:36:29.603" v="379" actId="57"/>
          <ac:spMkLst>
            <pc:docMk/>
            <pc:sldMk cId="2817361984" sldId="374"/>
            <ac:spMk id="2" creationId="{DCD8C64A-FE54-926A-0F94-FADAFCE2E530}"/>
          </ac:spMkLst>
        </pc:spChg>
        <pc:spChg chg="del">
          <ac:chgData name="Tim Cook" userId="d1c7cfb340f2c7ab" providerId="LiveId" clId="{35F45A0F-A3F1-4327-AE0A-F7FB2D71544D}" dt="2023-02-06T01:40:46.207" v="384" actId="478"/>
          <ac:spMkLst>
            <pc:docMk/>
            <pc:sldMk cId="2817361984" sldId="374"/>
            <ac:spMk id="3" creationId="{B26C22BF-6DAC-0698-5876-F11CCBDC0585}"/>
          </ac:spMkLst>
        </pc:spChg>
      </pc:sldChg>
      <pc:sldChg chg="addSp delSp modSp new mod">
        <pc:chgData name="Tim Cook" userId="d1c7cfb340f2c7ab" providerId="LiveId" clId="{35F45A0F-A3F1-4327-AE0A-F7FB2D71544D}" dt="2023-02-06T02:42:17.670" v="416" actId="1076"/>
        <pc:sldMkLst>
          <pc:docMk/>
          <pc:sldMk cId="2158507906" sldId="375"/>
        </pc:sldMkLst>
        <pc:spChg chg="mod">
          <ac:chgData name="Tim Cook" userId="d1c7cfb340f2c7ab" providerId="LiveId" clId="{35F45A0F-A3F1-4327-AE0A-F7FB2D71544D}" dt="2023-02-06T02:38:43.900" v="392" actId="20577"/>
          <ac:spMkLst>
            <pc:docMk/>
            <pc:sldMk cId="2158507906" sldId="375"/>
            <ac:spMk id="2" creationId="{C5F0924B-7E18-8EB2-FB5C-A46A9F290312}"/>
          </ac:spMkLst>
        </pc:spChg>
        <pc:spChg chg="del">
          <ac:chgData name="Tim Cook" userId="d1c7cfb340f2c7ab" providerId="LiveId" clId="{35F45A0F-A3F1-4327-AE0A-F7FB2D71544D}" dt="2023-02-06T02:18:30.654" v="389" actId="21"/>
          <ac:spMkLst>
            <pc:docMk/>
            <pc:sldMk cId="2158507906" sldId="375"/>
            <ac:spMk id="3" creationId="{4D571716-68F1-727F-A7FF-12312EACAD18}"/>
          </ac:spMkLst>
        </pc:spChg>
        <pc:grpChg chg="add del mod">
          <ac:chgData name="Tim Cook" userId="d1c7cfb340f2c7ab" providerId="LiveId" clId="{35F45A0F-A3F1-4327-AE0A-F7FB2D71544D}" dt="2023-02-06T02:42:05.785" v="411"/>
          <ac:grpSpMkLst>
            <pc:docMk/>
            <pc:sldMk cId="2158507906" sldId="375"/>
            <ac:grpSpMk id="125" creationId="{2C41C608-6DF8-3E0A-C942-B23157EB9FC5}"/>
          </ac:grpSpMkLst>
        </pc:grpChg>
        <pc:grpChg chg="mod">
          <ac:chgData name="Tim Cook" userId="d1c7cfb340f2c7ab" providerId="LiveId" clId="{35F45A0F-A3F1-4327-AE0A-F7FB2D71544D}" dt="2023-02-06T02:42:05.530" v="409"/>
          <ac:grpSpMkLst>
            <pc:docMk/>
            <pc:sldMk cId="2158507906" sldId="375"/>
            <ac:grpSpMk id="127" creationId="{6216A4F9-5E86-12D7-1332-649678E7B9E9}"/>
          </ac:grpSpMkLst>
        </pc:grpChg>
        <pc:inkChg chg="add del">
          <ac:chgData name="Tim Cook" userId="d1c7cfb340f2c7ab" providerId="LiveId" clId="{35F45A0F-A3F1-4327-AE0A-F7FB2D71544D}" dt="2023-02-06T02:41:54.533" v="402" actId="9405"/>
          <ac:inkMkLst>
            <pc:docMk/>
            <pc:sldMk cId="2158507906" sldId="375"/>
            <ac:inkMk id="45" creationId="{FA31F787-11FF-5C1B-2547-B3B591A971DF}"/>
          </ac:inkMkLst>
        </pc:inkChg>
        <pc:inkChg chg="add del mod">
          <ac:chgData name="Tim Cook" userId="d1c7cfb340f2c7ab" providerId="LiveId" clId="{35F45A0F-A3F1-4327-AE0A-F7FB2D71544D}" dt="2023-02-06T02:42:06.088" v="412" actId="9405"/>
          <ac:inkMkLst>
            <pc:docMk/>
            <pc:sldMk cId="2158507906" sldId="375"/>
            <ac:inkMk id="123" creationId="{2C1C719C-785E-9F54-80C2-3108EEA475D8}"/>
          </ac:inkMkLst>
        </pc:inkChg>
        <pc:inkChg chg="add del mod">
          <ac:chgData name="Tim Cook" userId="d1c7cfb340f2c7ab" providerId="LiveId" clId="{35F45A0F-A3F1-4327-AE0A-F7FB2D71544D}" dt="2023-02-06T02:42:05.785" v="411"/>
          <ac:inkMkLst>
            <pc:docMk/>
            <pc:sldMk cId="2158507906" sldId="375"/>
            <ac:inkMk id="124" creationId="{E4371E4B-3172-81D6-6CC7-8829BDD4593C}"/>
          </ac:inkMkLst>
        </pc:inkChg>
        <pc:inkChg chg="add del mod">
          <ac:chgData name="Tim Cook" userId="d1c7cfb340f2c7ab" providerId="LiveId" clId="{35F45A0F-A3F1-4327-AE0A-F7FB2D71544D}" dt="2023-02-06T02:42:05.530" v="409"/>
          <ac:inkMkLst>
            <pc:docMk/>
            <pc:sldMk cId="2158507906" sldId="375"/>
            <ac:inkMk id="126" creationId="{4E7B8F30-66D4-601D-E9DE-D697AF853E27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8" creationId="{6A62851B-C6DF-E169-48FF-6719A2F628A2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9" creationId="{E55486E0-440D-EA25-24A0-6DB836ACF234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30" creationId="{6294C70A-5CB5-99A8-947B-B0E59DB8D1A1}"/>
          </ac:inkMkLst>
        </pc:inkChg>
      </pc:sldChg>
    </pc:docChg>
  </pc:docChgLst>
  <pc:docChgLst>
    <pc:chgData name="Tim Cook" userId="d1c7cfb340f2c7ab" providerId="LiveId" clId="{4531FF6D-DB99-45D9-A269-FFF6329A0167}"/>
    <pc:docChg chg="undo custSel modSld">
      <pc:chgData name="Tim Cook" userId="d1c7cfb340f2c7ab" providerId="LiveId" clId="{4531FF6D-DB99-45D9-A269-FFF6329A0167}" dt="2023-01-19T23:19:45.017" v="606"/>
      <pc:docMkLst>
        <pc:docMk/>
      </pc:docMkLst>
      <pc:sldChg chg="modSp mod">
        <pc:chgData name="Tim Cook" userId="d1c7cfb340f2c7ab" providerId="LiveId" clId="{4531FF6D-DB99-45D9-A269-FFF6329A0167}" dt="2023-01-19T22:40:59.931" v="3" actId="20577"/>
        <pc:sldMkLst>
          <pc:docMk/>
          <pc:sldMk cId="72713086" sldId="315"/>
        </pc:sldMkLst>
        <pc:spChg chg="mod">
          <ac:chgData name="Tim Cook" userId="d1c7cfb340f2c7ab" providerId="LiveId" clId="{4531FF6D-DB99-45D9-A269-FFF6329A0167}" dt="2023-01-19T22:40:59.931" v="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mod">
        <pc:chgData name="Tim Cook" userId="d1c7cfb340f2c7ab" providerId="LiveId" clId="{4531FF6D-DB99-45D9-A269-FFF6329A0167}" dt="2023-01-19T23:07:13.365" v="225" actId="1076"/>
        <pc:sldMkLst>
          <pc:docMk/>
          <pc:sldMk cId="18219780" sldId="324"/>
        </pc:sldMkLst>
        <pc:grpChg chg="del mod">
          <ac:chgData name="Tim Cook" userId="d1c7cfb340f2c7ab" providerId="LiveId" clId="{4531FF6D-DB99-45D9-A269-FFF6329A0167}" dt="2023-01-19T23:02:28.945" v="13"/>
          <ac:grpSpMkLst>
            <pc:docMk/>
            <pc:sldMk cId="18219780" sldId="324"/>
            <ac:grpSpMk id="8" creationId="{F2D4FEDB-0F2A-3C45-CE42-A504548F16A5}"/>
          </ac:grpSpMkLst>
        </pc:grpChg>
        <pc:grpChg chg="del mod">
          <ac:chgData name="Tim Cook" userId="d1c7cfb340f2c7ab" providerId="LiveId" clId="{4531FF6D-DB99-45D9-A269-FFF6329A0167}" dt="2023-01-19T23:02:43.112" v="26"/>
          <ac:grpSpMkLst>
            <pc:docMk/>
            <pc:sldMk cId="18219780" sldId="324"/>
            <ac:grpSpMk id="15" creationId="{B8149ED8-DD62-22C6-A725-65B949F9D00A}"/>
          </ac:grpSpMkLst>
        </pc:grpChg>
        <pc:grpChg chg="del mod">
          <ac:chgData name="Tim Cook" userId="d1c7cfb340f2c7ab" providerId="LiveId" clId="{4531FF6D-DB99-45D9-A269-FFF6329A0167}" dt="2023-01-19T23:06:49.629" v="218"/>
          <ac:grpSpMkLst>
            <pc:docMk/>
            <pc:sldMk cId="18219780" sldId="324"/>
            <ac:grpSpMk id="20" creationId="{C93287F4-FAE0-ACFA-F013-97B5789E4CAC}"/>
          </ac:grpSpMkLst>
        </pc:grpChg>
        <pc:grpChg chg="del mod">
          <ac:chgData name="Tim Cook" userId="d1c7cfb340f2c7ab" providerId="LiveId" clId="{4531FF6D-DB99-45D9-A269-FFF6329A0167}" dt="2023-01-19T23:06:49.629" v="220"/>
          <ac:grpSpMkLst>
            <pc:docMk/>
            <pc:sldMk cId="18219780" sldId="324"/>
            <ac:grpSpMk id="26" creationId="{73556F0B-DC23-62F0-9BC5-FF372F9CEBDC}"/>
          </ac:grpSpMkLst>
        </pc:grpChg>
        <pc:grpChg chg="del mod">
          <ac:chgData name="Tim Cook" userId="d1c7cfb340f2c7ab" providerId="LiveId" clId="{4531FF6D-DB99-45D9-A269-FFF6329A0167}" dt="2023-01-19T23:03:02.446" v="59"/>
          <ac:grpSpMkLst>
            <pc:docMk/>
            <pc:sldMk cId="18219780" sldId="324"/>
            <ac:grpSpMk id="41" creationId="{03840C97-4927-D343-471D-D48A1670A596}"/>
          </ac:grpSpMkLst>
        </pc:grpChg>
        <pc:grpChg chg="del mod">
          <ac:chgData name="Tim Cook" userId="d1c7cfb340f2c7ab" providerId="LiveId" clId="{4531FF6D-DB99-45D9-A269-FFF6329A0167}" dt="2023-01-19T23:06:47.498" v="206"/>
          <ac:grpSpMkLst>
            <pc:docMk/>
            <pc:sldMk cId="18219780" sldId="324"/>
            <ac:grpSpMk id="42" creationId="{6DC230FA-7322-ECE3-7D89-5007DB4003F0}"/>
          </ac:grpSpMkLst>
        </pc:grpChg>
        <pc:grpChg chg="del mod">
          <ac:chgData name="Tim Cook" userId="d1c7cfb340f2c7ab" providerId="LiveId" clId="{4531FF6D-DB99-45D9-A269-FFF6329A0167}" dt="2023-01-19T23:06:49.629" v="215"/>
          <ac:grpSpMkLst>
            <pc:docMk/>
            <pc:sldMk cId="18219780" sldId="324"/>
            <ac:grpSpMk id="43" creationId="{933B2451-1F3B-8F49-F3A3-E780F1EA1735}"/>
          </ac:grpSpMkLst>
        </pc:grpChg>
        <pc:grpChg chg="del mod">
          <ac:chgData name="Tim Cook" userId="d1c7cfb340f2c7ab" providerId="LiveId" clId="{4531FF6D-DB99-45D9-A269-FFF6329A0167}" dt="2023-01-19T23:03:09.730" v="80"/>
          <ac:grpSpMkLst>
            <pc:docMk/>
            <pc:sldMk cId="18219780" sldId="324"/>
            <ac:grpSpMk id="57" creationId="{21409630-3CDD-EB2F-8C49-508FEA5D4CD0}"/>
          </ac:grpSpMkLst>
        </pc:grpChg>
        <pc:grpChg chg="del mod">
          <ac:chgData name="Tim Cook" userId="d1c7cfb340f2c7ab" providerId="LiveId" clId="{4531FF6D-DB99-45D9-A269-FFF6329A0167}" dt="2023-01-19T23:06:47.498" v="208"/>
          <ac:grpSpMkLst>
            <pc:docMk/>
            <pc:sldMk cId="18219780" sldId="324"/>
            <ac:grpSpMk id="58" creationId="{6DF9729C-5435-FCFC-3F8E-E374FA0D79BF}"/>
          </ac:grpSpMkLst>
        </pc:grpChg>
        <pc:grpChg chg="del mod">
          <ac:chgData name="Tim Cook" userId="d1c7cfb340f2c7ab" providerId="LiveId" clId="{4531FF6D-DB99-45D9-A269-FFF6329A0167}" dt="2023-01-19T23:03:19.871" v="85"/>
          <ac:grpSpMkLst>
            <pc:docMk/>
            <pc:sldMk cId="18219780" sldId="324"/>
            <ac:grpSpMk id="61" creationId="{C990B657-FE63-3F27-F0B0-9B36B76EA6AF}"/>
          </ac:grpSpMkLst>
        </pc:grpChg>
        <pc:grpChg chg="del mod">
          <ac:chgData name="Tim Cook" userId="d1c7cfb340f2c7ab" providerId="LiveId" clId="{4531FF6D-DB99-45D9-A269-FFF6329A0167}" dt="2023-01-19T23:03:26.390" v="92"/>
          <ac:grpSpMkLst>
            <pc:docMk/>
            <pc:sldMk cId="18219780" sldId="324"/>
            <ac:grpSpMk id="64" creationId="{FF853A50-3ED0-6FDB-03FE-E3186B1A7313}"/>
          </ac:grpSpMkLst>
        </pc:grpChg>
        <pc:grpChg chg="del mod">
          <ac:chgData name="Tim Cook" userId="d1c7cfb340f2c7ab" providerId="LiveId" clId="{4531FF6D-DB99-45D9-A269-FFF6329A0167}" dt="2023-01-19T23:03:30.986" v="96"/>
          <ac:grpSpMkLst>
            <pc:docMk/>
            <pc:sldMk cId="18219780" sldId="324"/>
            <ac:grpSpMk id="67" creationId="{44B40416-02EA-C8A1-E187-C39770F89611}"/>
          </ac:grpSpMkLst>
        </pc:grpChg>
        <pc:grpChg chg="del mod">
          <ac:chgData name="Tim Cook" userId="d1c7cfb340f2c7ab" providerId="LiveId" clId="{4531FF6D-DB99-45D9-A269-FFF6329A0167}" dt="2023-01-19T23:03:36.526" v="101"/>
          <ac:grpSpMkLst>
            <pc:docMk/>
            <pc:sldMk cId="18219780" sldId="324"/>
            <ac:grpSpMk id="70" creationId="{23F606D2-D968-0D8D-EF3F-7D1670CA9CE9}"/>
          </ac:grpSpMkLst>
        </pc:grpChg>
        <pc:grpChg chg="del mod">
          <ac:chgData name="Tim Cook" userId="d1c7cfb340f2c7ab" providerId="LiveId" clId="{4531FF6D-DB99-45D9-A269-FFF6329A0167}" dt="2023-01-19T23:05:23.720" v="169"/>
          <ac:grpSpMkLst>
            <pc:docMk/>
            <pc:sldMk cId="18219780" sldId="324"/>
            <ac:grpSpMk id="73" creationId="{E938CF4A-2EFE-107C-372B-B03F4A2AAC7E}"/>
          </ac:grpSpMkLst>
        </pc:grpChg>
        <pc:grpChg chg="del mod">
          <ac:chgData name="Tim Cook" userId="d1c7cfb340f2c7ab" providerId="LiveId" clId="{4531FF6D-DB99-45D9-A269-FFF6329A0167}" dt="2023-01-19T23:03:48.119" v="109"/>
          <ac:grpSpMkLst>
            <pc:docMk/>
            <pc:sldMk cId="18219780" sldId="324"/>
            <ac:grpSpMk id="78" creationId="{CE5702DA-C532-1D02-AEDA-94AFD3EAAD80}"/>
          </ac:grpSpMkLst>
        </pc:grpChg>
        <pc:grpChg chg="del mod">
          <ac:chgData name="Tim Cook" userId="d1c7cfb340f2c7ab" providerId="LiveId" clId="{4531FF6D-DB99-45D9-A269-FFF6329A0167}" dt="2023-01-19T23:04:25.983" v="131"/>
          <ac:grpSpMkLst>
            <pc:docMk/>
            <pc:sldMk cId="18219780" sldId="324"/>
            <ac:grpSpMk id="90" creationId="{8DBDD218-DA43-4DED-6D1C-50C888C54730}"/>
          </ac:grpSpMkLst>
        </pc:grpChg>
        <pc:grpChg chg="del mod">
          <ac:chgData name="Tim Cook" userId="d1c7cfb340f2c7ab" providerId="LiveId" clId="{4531FF6D-DB99-45D9-A269-FFF6329A0167}" dt="2023-01-19T23:04:37.881" v="136"/>
          <ac:grpSpMkLst>
            <pc:docMk/>
            <pc:sldMk cId="18219780" sldId="324"/>
            <ac:grpSpMk id="93" creationId="{2E829BB7-68D7-1283-E6B6-370A2D6EEEEC}"/>
          </ac:grpSpMkLst>
        </pc:grpChg>
        <pc:grpChg chg="del mod">
          <ac:chgData name="Tim Cook" userId="d1c7cfb340f2c7ab" providerId="LiveId" clId="{4531FF6D-DB99-45D9-A269-FFF6329A0167}" dt="2023-01-19T23:05:23.720" v="162"/>
          <ac:grpSpMkLst>
            <pc:docMk/>
            <pc:sldMk cId="18219780" sldId="324"/>
            <ac:grpSpMk id="96" creationId="{481ADB5A-D129-1EE2-A22B-3094010A3B5B}"/>
          </ac:grpSpMkLst>
        </pc:grpChg>
        <pc:grpChg chg="del mod">
          <ac:chgData name="Tim Cook" userId="d1c7cfb340f2c7ab" providerId="LiveId" clId="{4531FF6D-DB99-45D9-A269-FFF6329A0167}" dt="2023-01-19T23:04:58.017" v="146"/>
          <ac:grpSpMkLst>
            <pc:docMk/>
            <pc:sldMk cId="18219780" sldId="324"/>
            <ac:grpSpMk id="99" creationId="{7C1043CA-8A9D-211F-ACA8-286414B97687}"/>
          </ac:grpSpMkLst>
        </pc:grpChg>
        <pc:grpChg chg="del mod">
          <ac:chgData name="Tim Cook" userId="d1c7cfb340f2c7ab" providerId="LiveId" clId="{4531FF6D-DB99-45D9-A269-FFF6329A0167}" dt="2023-01-19T23:05:00.931" v="149"/>
          <ac:grpSpMkLst>
            <pc:docMk/>
            <pc:sldMk cId="18219780" sldId="324"/>
            <ac:grpSpMk id="103" creationId="{87FED7F5-9DF4-6C9D-32F4-933B52AE20CE}"/>
          </ac:grpSpMkLst>
        </pc:grpChg>
        <pc:grpChg chg="del mod">
          <ac:chgData name="Tim Cook" userId="d1c7cfb340f2c7ab" providerId="LiveId" clId="{4531FF6D-DB99-45D9-A269-FFF6329A0167}" dt="2023-01-19T23:05:23.720" v="167"/>
          <ac:grpSpMkLst>
            <pc:docMk/>
            <pc:sldMk cId="18219780" sldId="324"/>
            <ac:grpSpMk id="106" creationId="{4BE67995-D745-DDD3-CD0E-EBE3B8B01D39}"/>
          </ac:grpSpMkLst>
        </pc:grpChg>
        <pc:grpChg chg="del 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09" creationId="{13E85841-7DF9-4277-4DD9-A26F4F4EE252}"/>
          </ac:grpSpMkLst>
        </pc:grpChg>
        <pc:grpChg chg="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12" creationId="{18A0B1AF-C224-E2BB-BCEC-792B0DD237C9}"/>
          </ac:grpSpMkLst>
        </pc:grpChg>
        <pc:grpChg chg="del 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15" creationId="{2EB14CE4-C598-477B-28FB-1E273C2FDA1A}"/>
          </ac:grpSpMkLst>
        </pc:grpChg>
        <pc:grpChg chg="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24" creationId="{C1B55661-1DDA-8622-619E-D433CD37BE9A}"/>
          </ac:grpSpMkLst>
        </pc:grpChg>
        <pc:grpChg chg="mod">
          <ac:chgData name="Tim Cook" userId="d1c7cfb340f2c7ab" providerId="LiveId" clId="{4531FF6D-DB99-45D9-A269-FFF6329A0167}" dt="2023-01-19T23:05:40.513" v="194"/>
          <ac:grpSpMkLst>
            <pc:docMk/>
            <pc:sldMk cId="18219780" sldId="324"/>
            <ac:grpSpMk id="130" creationId="{8B2722BB-7D5D-326A-D3BE-306AA6CEBFE9}"/>
          </ac:grpSpMkLst>
        </pc:grpChg>
        <pc:inkChg chg="add del mod">
          <ac:chgData name="Tim Cook" userId="d1c7cfb340f2c7ab" providerId="LiveId" clId="{4531FF6D-DB99-45D9-A269-FFF6329A0167}" dt="2023-01-19T23:02:28.945" v="13"/>
          <ac:inkMkLst>
            <pc:docMk/>
            <pc:sldMk cId="18219780" sldId="324"/>
            <ac:inkMk id="3" creationId="{C7D53970-6572-0EB7-FFD1-16519238D704}"/>
          </ac:inkMkLst>
        </pc:inkChg>
        <pc:inkChg chg="add del mod">
          <ac:chgData name="Tim Cook" userId="d1c7cfb340f2c7ab" providerId="LiveId" clId="{4531FF6D-DB99-45D9-A269-FFF6329A0167}" dt="2023-01-19T23:02:28.943" v="12"/>
          <ac:inkMkLst>
            <pc:docMk/>
            <pc:sldMk cId="18219780" sldId="324"/>
            <ac:inkMk id="4" creationId="{96664D75-002C-70FB-09A1-72BBBF907312}"/>
          </ac:inkMkLst>
        </pc:inkChg>
        <pc:inkChg chg="add del mod">
          <ac:chgData name="Tim Cook" userId="d1c7cfb340f2c7ab" providerId="LiveId" clId="{4531FF6D-DB99-45D9-A269-FFF6329A0167}" dt="2023-01-19T23:02:28.919" v="10"/>
          <ac:inkMkLst>
            <pc:docMk/>
            <pc:sldMk cId="18219780" sldId="324"/>
            <ac:inkMk id="5" creationId="{D559FAD5-D765-4212-21CA-99FA29BB78B3}"/>
          </ac:inkMkLst>
        </pc:inkChg>
        <pc:inkChg chg="add del mod">
          <ac:chgData name="Tim Cook" userId="d1c7cfb340f2c7ab" providerId="LiveId" clId="{4531FF6D-DB99-45D9-A269-FFF6329A0167}" dt="2023-01-19T23:02:28.947" v="14"/>
          <ac:inkMkLst>
            <pc:docMk/>
            <pc:sldMk cId="18219780" sldId="324"/>
            <ac:inkMk id="6" creationId="{E13905BD-6F15-C886-32AB-5B4F70AB3F7C}"/>
          </ac:inkMkLst>
        </pc:inkChg>
        <pc:inkChg chg="add del mod">
          <ac:chgData name="Tim Cook" userId="d1c7cfb340f2c7ab" providerId="LiveId" clId="{4531FF6D-DB99-45D9-A269-FFF6329A0167}" dt="2023-01-19T23:02:28.927" v="11"/>
          <ac:inkMkLst>
            <pc:docMk/>
            <pc:sldMk cId="18219780" sldId="324"/>
            <ac:inkMk id="7" creationId="{2238D823-366F-BAA8-3E27-76A4C40815F4}"/>
          </ac:inkMkLst>
        </pc:inkChg>
        <pc:inkChg chg="add del mod">
          <ac:chgData name="Tim Cook" userId="d1c7cfb340f2c7ab" providerId="LiveId" clId="{4531FF6D-DB99-45D9-A269-FFF6329A0167}" dt="2023-01-19T23:02:43.112" v="26"/>
          <ac:inkMkLst>
            <pc:docMk/>
            <pc:sldMk cId="18219780" sldId="324"/>
            <ac:inkMk id="9" creationId="{B487E1E0-25DD-B30B-C212-EB9CF2A0B212}"/>
          </ac:inkMkLst>
        </pc:inkChg>
        <pc:inkChg chg="add del mod">
          <ac:chgData name="Tim Cook" userId="d1c7cfb340f2c7ab" providerId="LiveId" clId="{4531FF6D-DB99-45D9-A269-FFF6329A0167}" dt="2023-01-19T23:02:43.104" v="23"/>
          <ac:inkMkLst>
            <pc:docMk/>
            <pc:sldMk cId="18219780" sldId="324"/>
            <ac:inkMk id="10" creationId="{40C44635-3657-40C6-614E-CA86EB6EDEB6}"/>
          </ac:inkMkLst>
        </pc:inkChg>
        <pc:inkChg chg="add del mod">
          <ac:chgData name="Tim Cook" userId="d1c7cfb340f2c7ab" providerId="LiveId" clId="{4531FF6D-DB99-45D9-A269-FFF6329A0167}" dt="2023-01-19T23:02:44.528" v="27"/>
          <ac:inkMkLst>
            <pc:docMk/>
            <pc:sldMk cId="18219780" sldId="324"/>
            <ac:inkMk id="11" creationId="{4D894665-176F-2055-286D-28C69E441533}"/>
          </ac:inkMkLst>
        </pc:inkChg>
        <pc:inkChg chg="add del mod">
          <ac:chgData name="Tim Cook" userId="d1c7cfb340f2c7ab" providerId="LiveId" clId="{4531FF6D-DB99-45D9-A269-FFF6329A0167}" dt="2023-01-19T23:02:41.796" v="22"/>
          <ac:inkMkLst>
            <pc:docMk/>
            <pc:sldMk cId="18219780" sldId="324"/>
            <ac:inkMk id="12" creationId="{950F0445-0D53-4062-6E37-858BA4D3357C}"/>
          </ac:inkMkLst>
        </pc:inkChg>
        <pc:inkChg chg="add del mod">
          <ac:chgData name="Tim Cook" userId="d1c7cfb340f2c7ab" providerId="LiveId" clId="{4531FF6D-DB99-45D9-A269-FFF6329A0167}" dt="2023-01-19T23:02:43.112" v="25"/>
          <ac:inkMkLst>
            <pc:docMk/>
            <pc:sldMk cId="18219780" sldId="324"/>
            <ac:inkMk id="13" creationId="{516C008C-D39C-BD91-EC06-29C4E378B067}"/>
          </ac:inkMkLst>
        </pc:inkChg>
        <pc:inkChg chg="add del mod">
          <ac:chgData name="Tim Cook" userId="d1c7cfb340f2c7ab" providerId="LiveId" clId="{4531FF6D-DB99-45D9-A269-FFF6329A0167}" dt="2023-01-19T23:02:43.112" v="24"/>
          <ac:inkMkLst>
            <pc:docMk/>
            <pc:sldMk cId="18219780" sldId="324"/>
            <ac:inkMk id="14" creationId="{DA02E4E6-1011-4172-EDE5-276CCE3C9C76}"/>
          </ac:inkMkLst>
        </pc:inkChg>
        <pc:inkChg chg="add del mod">
          <ac:chgData name="Tim Cook" userId="d1c7cfb340f2c7ab" providerId="LiveId" clId="{4531FF6D-DB99-45D9-A269-FFF6329A0167}" dt="2023-01-19T23:06:49.629" v="217"/>
          <ac:inkMkLst>
            <pc:docMk/>
            <pc:sldMk cId="18219780" sldId="324"/>
            <ac:inkMk id="16" creationId="{A122EDEA-6036-2A7B-C525-B618072FF037}"/>
          </ac:inkMkLst>
        </pc:inkChg>
        <pc:inkChg chg="add del mod">
          <ac:chgData name="Tim Cook" userId="d1c7cfb340f2c7ab" providerId="LiveId" clId="{4531FF6D-DB99-45D9-A269-FFF6329A0167}" dt="2023-01-19T23:06:49.629" v="222"/>
          <ac:inkMkLst>
            <pc:docMk/>
            <pc:sldMk cId="18219780" sldId="324"/>
            <ac:inkMk id="17" creationId="{42B1BFF4-79AD-2B3F-C3E5-9CEEB73BEBD6}"/>
          </ac:inkMkLst>
        </pc:inkChg>
        <pc:inkChg chg="add del mod">
          <ac:chgData name="Tim Cook" userId="d1c7cfb340f2c7ab" providerId="LiveId" clId="{4531FF6D-DB99-45D9-A269-FFF6329A0167}" dt="2023-01-19T23:06:49.629" v="218"/>
          <ac:inkMkLst>
            <pc:docMk/>
            <pc:sldMk cId="18219780" sldId="324"/>
            <ac:inkMk id="18" creationId="{756B2F15-7993-5C14-AF62-7614E73DD3B5}"/>
          </ac:inkMkLst>
        </pc:inkChg>
        <pc:inkChg chg="add del">
          <ac:chgData name="Tim Cook" userId="d1c7cfb340f2c7ab" providerId="LiveId" clId="{4531FF6D-DB99-45D9-A269-FFF6329A0167}" dt="2023-01-19T23:06:49.629" v="214"/>
          <ac:inkMkLst>
            <pc:docMk/>
            <pc:sldMk cId="18219780" sldId="324"/>
            <ac:inkMk id="19" creationId="{7E8B0ABB-2391-D2C7-8391-3CF4C4F49190}"/>
          </ac:inkMkLst>
        </pc:inkChg>
        <pc:inkChg chg="add del mod">
          <ac:chgData name="Tim Cook" userId="d1c7cfb340f2c7ab" providerId="LiveId" clId="{4531FF6D-DB99-45D9-A269-FFF6329A0167}" dt="2023-01-19T23:06:49.629" v="220"/>
          <ac:inkMkLst>
            <pc:docMk/>
            <pc:sldMk cId="18219780" sldId="324"/>
            <ac:inkMk id="21" creationId="{A7D364EE-65A6-B93B-4547-B19A491C05FC}"/>
          </ac:inkMkLst>
        </pc:inkChg>
        <pc:inkChg chg="add del mod">
          <ac:chgData name="Tim Cook" userId="d1c7cfb340f2c7ab" providerId="LiveId" clId="{4531FF6D-DB99-45D9-A269-FFF6329A0167}" dt="2023-01-19T23:06:49.626" v="213"/>
          <ac:inkMkLst>
            <pc:docMk/>
            <pc:sldMk cId="18219780" sldId="324"/>
            <ac:inkMk id="22" creationId="{E64F220C-64BE-62F5-07F3-8910A8FA9242}"/>
          </ac:inkMkLst>
        </pc:inkChg>
        <pc:inkChg chg="add del mod">
          <ac:chgData name="Tim Cook" userId="d1c7cfb340f2c7ab" providerId="LiveId" clId="{4531FF6D-DB99-45D9-A269-FFF6329A0167}" dt="2023-01-19T23:06:49.629" v="221"/>
          <ac:inkMkLst>
            <pc:docMk/>
            <pc:sldMk cId="18219780" sldId="324"/>
            <ac:inkMk id="23" creationId="{01A9894F-B8F5-1A8D-0DC5-2A0DBFBEED59}"/>
          </ac:inkMkLst>
        </pc:inkChg>
        <pc:inkChg chg="add del mod">
          <ac:chgData name="Tim Cook" userId="d1c7cfb340f2c7ab" providerId="LiveId" clId="{4531FF6D-DB99-45D9-A269-FFF6329A0167}" dt="2023-01-19T23:06:49.629" v="216"/>
          <ac:inkMkLst>
            <pc:docMk/>
            <pc:sldMk cId="18219780" sldId="324"/>
            <ac:inkMk id="24" creationId="{C808AA3D-C987-3754-0E1E-0619ABF96DB0}"/>
          </ac:inkMkLst>
        </pc:inkChg>
        <pc:inkChg chg="add del mod">
          <ac:chgData name="Tim Cook" userId="d1c7cfb340f2c7ab" providerId="LiveId" clId="{4531FF6D-DB99-45D9-A269-FFF6329A0167}" dt="2023-01-19T23:06:49.626" v="211"/>
          <ac:inkMkLst>
            <pc:docMk/>
            <pc:sldMk cId="18219780" sldId="324"/>
            <ac:inkMk id="25" creationId="{72E8ED30-2C64-60C2-FFA8-98E493156754}"/>
          </ac:inkMkLst>
        </pc:inkChg>
        <pc:inkChg chg="add del mod">
          <ac:chgData name="Tim Cook" userId="d1c7cfb340f2c7ab" providerId="LiveId" clId="{4531FF6D-DB99-45D9-A269-FFF6329A0167}" dt="2023-01-19T23:06:49.626" v="210"/>
          <ac:inkMkLst>
            <pc:docMk/>
            <pc:sldMk cId="18219780" sldId="324"/>
            <ac:inkMk id="27" creationId="{68AFB4B9-B4C3-79F8-875B-B97633924C32}"/>
          </ac:inkMkLst>
        </pc:inkChg>
        <pc:inkChg chg="add del mod">
          <ac:chgData name="Tim Cook" userId="d1c7cfb340f2c7ab" providerId="LiveId" clId="{4531FF6D-DB99-45D9-A269-FFF6329A0167}" dt="2023-01-19T23:06:49.629" v="219"/>
          <ac:inkMkLst>
            <pc:docMk/>
            <pc:sldMk cId="18219780" sldId="324"/>
            <ac:inkMk id="28" creationId="{6470530A-24A6-5267-F026-9FD24581D6DA}"/>
          </ac:inkMkLst>
        </pc:inkChg>
        <pc:inkChg chg="add del mod">
          <ac:chgData name="Tim Cook" userId="d1c7cfb340f2c7ab" providerId="LiveId" clId="{4531FF6D-DB99-45D9-A269-FFF6329A0167}" dt="2023-01-19T23:06:49.629" v="215"/>
          <ac:inkMkLst>
            <pc:docMk/>
            <pc:sldMk cId="18219780" sldId="324"/>
            <ac:inkMk id="29" creationId="{68A2561E-8102-DA45-907C-C06D24C9D797}"/>
          </ac:inkMkLst>
        </pc:inkChg>
        <pc:inkChg chg="add del mod">
          <ac:chgData name="Tim Cook" userId="d1c7cfb340f2c7ab" providerId="LiveId" clId="{4531FF6D-DB99-45D9-A269-FFF6329A0167}" dt="2023-01-19T23:06:49.626" v="212"/>
          <ac:inkMkLst>
            <pc:docMk/>
            <pc:sldMk cId="18219780" sldId="324"/>
            <ac:inkMk id="30" creationId="{C66D5EF3-E344-078A-F6AA-D11590FD0D74}"/>
          </ac:inkMkLst>
        </pc:inkChg>
        <pc:inkChg chg="add del mod">
          <ac:chgData name="Tim Cook" userId="d1c7cfb340f2c7ab" providerId="LiveId" clId="{4531FF6D-DB99-45D9-A269-FFF6329A0167}" dt="2023-01-19T23:06:47.498" v="202"/>
          <ac:inkMkLst>
            <pc:docMk/>
            <pc:sldMk cId="18219780" sldId="324"/>
            <ac:inkMk id="31" creationId="{F27FD7CD-EE4E-8E97-41E9-5C300F93F4D2}"/>
          </ac:inkMkLst>
        </pc:inkChg>
        <pc:inkChg chg="add del mod">
          <ac:chgData name="Tim Cook" userId="d1c7cfb340f2c7ab" providerId="LiveId" clId="{4531FF6D-DB99-45D9-A269-FFF6329A0167}" dt="2023-01-19T23:06:47.498" v="207"/>
          <ac:inkMkLst>
            <pc:docMk/>
            <pc:sldMk cId="18219780" sldId="324"/>
            <ac:inkMk id="32" creationId="{C82070CF-A020-83DF-3026-9BA20A42C16A}"/>
          </ac:inkMkLst>
        </pc:inkChg>
        <pc:inkChg chg="add del mod">
          <ac:chgData name="Tim Cook" userId="d1c7cfb340f2c7ab" providerId="LiveId" clId="{4531FF6D-DB99-45D9-A269-FFF6329A0167}" dt="2023-01-19T23:06:47.498" v="206"/>
          <ac:inkMkLst>
            <pc:docMk/>
            <pc:sldMk cId="18219780" sldId="324"/>
            <ac:inkMk id="33" creationId="{E8D2C60A-7CDE-1699-D595-3B4AF4F4E7F4}"/>
          </ac:inkMkLst>
        </pc:inkChg>
        <pc:inkChg chg="add del mod">
          <ac:chgData name="Tim Cook" userId="d1c7cfb340f2c7ab" providerId="LiveId" clId="{4531FF6D-DB99-45D9-A269-FFF6329A0167}" dt="2023-01-19T23:03:02.443" v="56"/>
          <ac:inkMkLst>
            <pc:docMk/>
            <pc:sldMk cId="18219780" sldId="324"/>
            <ac:inkMk id="34" creationId="{FB5A1CB4-57BA-4518-4680-09001A5314C8}"/>
          </ac:inkMkLst>
        </pc:inkChg>
        <pc:inkChg chg="add del mod">
          <ac:chgData name="Tim Cook" userId="d1c7cfb340f2c7ab" providerId="LiveId" clId="{4531FF6D-DB99-45D9-A269-FFF6329A0167}" dt="2023-01-19T23:03:02.443" v="55"/>
          <ac:inkMkLst>
            <pc:docMk/>
            <pc:sldMk cId="18219780" sldId="324"/>
            <ac:inkMk id="35" creationId="{CD883DEC-FD6F-FDE9-E21A-F1E7DACD40B2}"/>
          </ac:inkMkLst>
        </pc:inkChg>
        <pc:inkChg chg="add del mod">
          <ac:chgData name="Tim Cook" userId="d1c7cfb340f2c7ab" providerId="LiveId" clId="{4531FF6D-DB99-45D9-A269-FFF6329A0167}" dt="2023-01-19T23:03:02.446" v="60"/>
          <ac:inkMkLst>
            <pc:docMk/>
            <pc:sldMk cId="18219780" sldId="324"/>
            <ac:inkMk id="36" creationId="{172FB212-95D4-A9FE-C819-E5CE35BEA6BA}"/>
          </ac:inkMkLst>
        </pc:inkChg>
        <pc:inkChg chg="add del mod">
          <ac:chgData name="Tim Cook" userId="d1c7cfb340f2c7ab" providerId="LiveId" clId="{4531FF6D-DB99-45D9-A269-FFF6329A0167}" dt="2023-01-19T23:03:02.440" v="54"/>
          <ac:inkMkLst>
            <pc:docMk/>
            <pc:sldMk cId="18219780" sldId="324"/>
            <ac:inkMk id="37" creationId="{48FCA4E7-6ABA-B3A1-C356-924208361E60}"/>
          </ac:inkMkLst>
        </pc:inkChg>
        <pc:inkChg chg="add del mod">
          <ac:chgData name="Tim Cook" userId="d1c7cfb340f2c7ab" providerId="LiveId" clId="{4531FF6D-DB99-45D9-A269-FFF6329A0167}" dt="2023-01-19T23:03:02.446" v="59"/>
          <ac:inkMkLst>
            <pc:docMk/>
            <pc:sldMk cId="18219780" sldId="324"/>
            <ac:inkMk id="38" creationId="{8EB31BAF-7C1A-8E1F-DBEE-BA5CD0B46586}"/>
          </ac:inkMkLst>
        </pc:inkChg>
        <pc:inkChg chg="add del mod">
          <ac:chgData name="Tim Cook" userId="d1c7cfb340f2c7ab" providerId="LiveId" clId="{4531FF6D-DB99-45D9-A269-FFF6329A0167}" dt="2023-01-19T23:03:02.446" v="57"/>
          <ac:inkMkLst>
            <pc:docMk/>
            <pc:sldMk cId="18219780" sldId="324"/>
            <ac:inkMk id="39" creationId="{F9D73929-DE15-22B0-8433-07E1A52CF757}"/>
          </ac:inkMkLst>
        </pc:inkChg>
        <pc:inkChg chg="add del mod">
          <ac:chgData name="Tim Cook" userId="d1c7cfb340f2c7ab" providerId="LiveId" clId="{4531FF6D-DB99-45D9-A269-FFF6329A0167}" dt="2023-01-19T23:03:02.446" v="58"/>
          <ac:inkMkLst>
            <pc:docMk/>
            <pc:sldMk cId="18219780" sldId="324"/>
            <ac:inkMk id="40" creationId="{ED9E62CE-7E75-4867-B350-FF3B5E7AF176}"/>
          </ac:inkMkLst>
        </pc:inkChg>
        <pc:inkChg chg="add del mod">
          <ac:chgData name="Tim Cook" userId="d1c7cfb340f2c7ab" providerId="LiveId" clId="{4531FF6D-DB99-45D9-A269-FFF6329A0167}" dt="2023-01-19T23:06:47.498" v="204"/>
          <ac:inkMkLst>
            <pc:docMk/>
            <pc:sldMk cId="18219780" sldId="324"/>
            <ac:inkMk id="44" creationId="{C23E6212-57D6-A46A-16B1-1F3BF8C11C65}"/>
          </ac:inkMkLst>
        </pc:inkChg>
        <pc:inkChg chg="add del mod">
          <ac:chgData name="Tim Cook" userId="d1c7cfb340f2c7ab" providerId="LiveId" clId="{4531FF6D-DB99-45D9-A269-FFF6329A0167}" dt="2023-01-19T23:06:47.498" v="209"/>
          <ac:inkMkLst>
            <pc:docMk/>
            <pc:sldMk cId="18219780" sldId="324"/>
            <ac:inkMk id="45" creationId="{D4C50B55-4434-2873-9204-153BA820A246}"/>
          </ac:inkMkLst>
        </pc:inkChg>
        <pc:inkChg chg="add del mod">
          <ac:chgData name="Tim Cook" userId="d1c7cfb340f2c7ab" providerId="LiveId" clId="{4531FF6D-DB99-45D9-A269-FFF6329A0167}" dt="2023-01-19T23:06:47.498" v="208"/>
          <ac:inkMkLst>
            <pc:docMk/>
            <pc:sldMk cId="18219780" sldId="324"/>
            <ac:inkMk id="46" creationId="{371592BD-C31B-845B-9D4E-04F5F019B4B0}"/>
          </ac:inkMkLst>
        </pc:inkChg>
        <pc:inkChg chg="add del mod">
          <ac:chgData name="Tim Cook" userId="d1c7cfb340f2c7ab" providerId="LiveId" clId="{4531FF6D-DB99-45D9-A269-FFF6329A0167}" dt="2023-01-19T23:06:47.494" v="201"/>
          <ac:inkMkLst>
            <pc:docMk/>
            <pc:sldMk cId="18219780" sldId="324"/>
            <ac:inkMk id="47" creationId="{F5388CE3-BF88-FBEE-594E-E332A1A83D48}"/>
          </ac:inkMkLst>
        </pc:inkChg>
        <pc:inkChg chg="add del mod">
          <ac:chgData name="Tim Cook" userId="d1c7cfb340f2c7ab" providerId="LiveId" clId="{4531FF6D-DB99-45D9-A269-FFF6329A0167}" dt="2023-01-19T23:06:47.498" v="203"/>
          <ac:inkMkLst>
            <pc:docMk/>
            <pc:sldMk cId="18219780" sldId="324"/>
            <ac:inkMk id="48" creationId="{5E9B23A8-AB61-AED4-1C50-F342A4B03502}"/>
          </ac:inkMkLst>
        </pc:inkChg>
        <pc:inkChg chg="add del mod">
          <ac:chgData name="Tim Cook" userId="d1c7cfb340f2c7ab" providerId="LiveId" clId="{4531FF6D-DB99-45D9-A269-FFF6329A0167}" dt="2023-01-19T23:06:47.498" v="205"/>
          <ac:inkMkLst>
            <pc:docMk/>
            <pc:sldMk cId="18219780" sldId="324"/>
            <ac:inkMk id="49" creationId="{9600D46F-8A29-8005-EC70-1A9811656CC1}"/>
          </ac:inkMkLst>
        </pc:inkChg>
        <pc:inkChg chg="add del mod">
          <ac:chgData name="Tim Cook" userId="d1c7cfb340f2c7ab" providerId="LiveId" clId="{4531FF6D-DB99-45D9-A269-FFF6329A0167}" dt="2023-01-19T23:03:09.730" v="79"/>
          <ac:inkMkLst>
            <pc:docMk/>
            <pc:sldMk cId="18219780" sldId="324"/>
            <ac:inkMk id="50" creationId="{FE4AA15C-BADE-A97E-BDF1-A726CE98CAD9}"/>
          </ac:inkMkLst>
        </pc:inkChg>
        <pc:inkChg chg="add del mod">
          <ac:chgData name="Tim Cook" userId="d1c7cfb340f2c7ab" providerId="LiveId" clId="{4531FF6D-DB99-45D9-A269-FFF6329A0167}" dt="2023-01-19T23:03:09.730" v="78"/>
          <ac:inkMkLst>
            <pc:docMk/>
            <pc:sldMk cId="18219780" sldId="324"/>
            <ac:inkMk id="51" creationId="{016CD6F5-6D2A-9F9D-F064-BD2F69308194}"/>
          </ac:inkMkLst>
        </pc:inkChg>
        <pc:inkChg chg="add del mod">
          <ac:chgData name="Tim Cook" userId="d1c7cfb340f2c7ab" providerId="LiveId" clId="{4531FF6D-DB99-45D9-A269-FFF6329A0167}" dt="2023-01-19T23:03:09.730" v="76"/>
          <ac:inkMkLst>
            <pc:docMk/>
            <pc:sldMk cId="18219780" sldId="324"/>
            <ac:inkMk id="52" creationId="{420DA9AA-6AF2-6B56-98AF-B9530885E5AD}"/>
          </ac:inkMkLst>
        </pc:inkChg>
        <pc:inkChg chg="add del mod">
          <ac:chgData name="Tim Cook" userId="d1c7cfb340f2c7ab" providerId="LiveId" clId="{4531FF6D-DB99-45D9-A269-FFF6329A0167}" dt="2023-01-19T23:03:09.730" v="77"/>
          <ac:inkMkLst>
            <pc:docMk/>
            <pc:sldMk cId="18219780" sldId="324"/>
            <ac:inkMk id="53" creationId="{DDD4B8B3-BC04-6E30-5DB6-9EA5FC453896}"/>
          </ac:inkMkLst>
        </pc:inkChg>
        <pc:inkChg chg="add del mod">
          <ac:chgData name="Tim Cook" userId="d1c7cfb340f2c7ab" providerId="LiveId" clId="{4531FF6D-DB99-45D9-A269-FFF6329A0167}" dt="2023-01-19T23:03:09.730" v="75"/>
          <ac:inkMkLst>
            <pc:docMk/>
            <pc:sldMk cId="18219780" sldId="324"/>
            <ac:inkMk id="54" creationId="{E8A2FB76-3CCA-33AC-4D41-52D6C26CAD6E}"/>
          </ac:inkMkLst>
        </pc:inkChg>
        <pc:inkChg chg="add del mod">
          <ac:chgData name="Tim Cook" userId="d1c7cfb340f2c7ab" providerId="LiveId" clId="{4531FF6D-DB99-45D9-A269-FFF6329A0167}" dt="2023-01-19T23:03:09.730" v="80"/>
          <ac:inkMkLst>
            <pc:docMk/>
            <pc:sldMk cId="18219780" sldId="324"/>
            <ac:inkMk id="55" creationId="{136B6123-6A5F-03EA-1FE9-3FB92DA657EC}"/>
          </ac:inkMkLst>
        </pc:inkChg>
        <pc:inkChg chg="add del mod">
          <ac:chgData name="Tim Cook" userId="d1c7cfb340f2c7ab" providerId="LiveId" clId="{4531FF6D-DB99-45D9-A269-FFF6329A0167}" dt="2023-01-19T23:03:09.730" v="81"/>
          <ac:inkMkLst>
            <pc:docMk/>
            <pc:sldMk cId="18219780" sldId="324"/>
            <ac:inkMk id="56" creationId="{9FAC7B4B-2E7A-8FFC-261D-D2B476F2E705}"/>
          </ac:inkMkLst>
        </pc:inkChg>
        <pc:inkChg chg="add del mod">
          <ac:chgData name="Tim Cook" userId="d1c7cfb340f2c7ab" providerId="LiveId" clId="{4531FF6D-DB99-45D9-A269-FFF6329A0167}" dt="2023-01-19T23:03:19.871" v="85"/>
          <ac:inkMkLst>
            <pc:docMk/>
            <pc:sldMk cId="18219780" sldId="324"/>
            <ac:inkMk id="59" creationId="{D05BBEAC-C779-926F-F29E-D7BE7E517F0D}"/>
          </ac:inkMkLst>
        </pc:inkChg>
        <pc:inkChg chg="add del mod">
          <ac:chgData name="Tim Cook" userId="d1c7cfb340f2c7ab" providerId="LiveId" clId="{4531FF6D-DB99-45D9-A269-FFF6329A0167}" dt="2023-01-19T23:03:19.871" v="86"/>
          <ac:inkMkLst>
            <pc:docMk/>
            <pc:sldMk cId="18219780" sldId="324"/>
            <ac:inkMk id="60" creationId="{4BBEFD6C-9E54-419E-0023-77B1AB4EB80C}"/>
          </ac:inkMkLst>
        </pc:inkChg>
        <pc:inkChg chg="add del mod">
          <ac:chgData name="Tim Cook" userId="d1c7cfb340f2c7ab" providerId="LiveId" clId="{4531FF6D-DB99-45D9-A269-FFF6329A0167}" dt="2023-01-19T23:05:23.720" v="169"/>
          <ac:inkMkLst>
            <pc:docMk/>
            <pc:sldMk cId="18219780" sldId="324"/>
            <ac:inkMk id="62" creationId="{25616ECD-CA8C-8B26-C58B-B12CA3ED048D}"/>
          </ac:inkMkLst>
        </pc:inkChg>
        <pc:inkChg chg="add del mod">
          <ac:chgData name="Tim Cook" userId="d1c7cfb340f2c7ab" providerId="LiveId" clId="{4531FF6D-DB99-45D9-A269-FFF6329A0167}" dt="2023-01-19T23:05:23.720" v="165"/>
          <ac:inkMkLst>
            <pc:docMk/>
            <pc:sldMk cId="18219780" sldId="324"/>
            <ac:inkMk id="63" creationId="{9A2E381C-3C02-B7F3-084F-E6134C7AE05F}"/>
          </ac:inkMkLst>
        </pc:inkChg>
        <pc:inkChg chg="add del mod">
          <ac:chgData name="Tim Cook" userId="d1c7cfb340f2c7ab" providerId="LiveId" clId="{4531FF6D-DB99-45D9-A269-FFF6329A0167}" dt="2023-01-19T23:03:32.895" v="99"/>
          <ac:inkMkLst>
            <pc:docMk/>
            <pc:sldMk cId="18219780" sldId="324"/>
            <ac:inkMk id="65" creationId="{65DE83FD-C792-5A25-38FF-BB39512F9270}"/>
          </ac:inkMkLst>
        </pc:inkChg>
        <pc:inkChg chg="add del mod">
          <ac:chgData name="Tim Cook" userId="d1c7cfb340f2c7ab" providerId="LiveId" clId="{4531FF6D-DB99-45D9-A269-FFF6329A0167}" dt="2023-01-19T23:03:27.348" v="93"/>
          <ac:inkMkLst>
            <pc:docMk/>
            <pc:sldMk cId="18219780" sldId="324"/>
            <ac:inkMk id="66" creationId="{81AE9065-ED35-7B2A-4D7C-BC23AE58F85F}"/>
          </ac:inkMkLst>
        </pc:inkChg>
        <pc:inkChg chg="add del mod">
          <ac:chgData name="Tim Cook" userId="d1c7cfb340f2c7ab" providerId="LiveId" clId="{4531FF6D-DB99-45D9-A269-FFF6329A0167}" dt="2023-01-19T23:05:23.720" v="160"/>
          <ac:inkMkLst>
            <pc:docMk/>
            <pc:sldMk cId="18219780" sldId="324"/>
            <ac:inkMk id="68" creationId="{694674FA-3EA3-89AA-DC61-F2619B6B3EEE}"/>
          </ac:inkMkLst>
        </pc:inkChg>
        <pc:inkChg chg="add del mod">
          <ac:chgData name="Tim Cook" userId="d1c7cfb340f2c7ab" providerId="LiveId" clId="{4531FF6D-DB99-45D9-A269-FFF6329A0167}" dt="2023-01-19T23:05:23.719" v="159"/>
          <ac:inkMkLst>
            <pc:docMk/>
            <pc:sldMk cId="18219780" sldId="324"/>
            <ac:inkMk id="69" creationId="{170B0E2C-6110-D012-35EE-1D06F2842261}"/>
          </ac:inkMkLst>
        </pc:inkChg>
        <pc:inkChg chg="add del">
          <ac:chgData name="Tim Cook" userId="d1c7cfb340f2c7ab" providerId="LiveId" clId="{4531FF6D-DB99-45D9-A269-FFF6329A0167}" dt="2023-01-19T23:03:32.888" v="98"/>
          <ac:inkMkLst>
            <pc:docMk/>
            <pc:sldMk cId="18219780" sldId="324"/>
            <ac:inkMk id="71" creationId="{6E89A6BD-1F1E-8223-F05F-6FF8C12B06F6}"/>
          </ac:inkMkLst>
        </pc:inkChg>
        <pc:inkChg chg="add del mod">
          <ac:chgData name="Tim Cook" userId="d1c7cfb340f2c7ab" providerId="LiveId" clId="{4531FF6D-DB99-45D9-A269-FFF6329A0167}" dt="2023-01-19T23:05:23.720" v="171"/>
          <ac:inkMkLst>
            <pc:docMk/>
            <pc:sldMk cId="18219780" sldId="324"/>
            <ac:inkMk id="72" creationId="{6516E312-70DF-8B87-7601-89B36CE9B377}"/>
          </ac:inkMkLst>
        </pc:inkChg>
        <pc:inkChg chg="add del">
          <ac:chgData name="Tim Cook" userId="d1c7cfb340f2c7ab" providerId="LiveId" clId="{4531FF6D-DB99-45D9-A269-FFF6329A0167}" dt="2023-01-19T23:03:45.111" v="106"/>
          <ac:inkMkLst>
            <pc:docMk/>
            <pc:sldMk cId="18219780" sldId="324"/>
            <ac:inkMk id="74" creationId="{20B4DBA6-F87F-47D4-895D-3AC8FD0F160D}"/>
          </ac:inkMkLst>
        </pc:inkChg>
        <pc:inkChg chg="add del">
          <ac:chgData name="Tim Cook" userId="d1c7cfb340f2c7ab" providerId="LiveId" clId="{4531FF6D-DB99-45D9-A269-FFF6329A0167}" dt="2023-01-19T23:03:45.111" v="107"/>
          <ac:inkMkLst>
            <pc:docMk/>
            <pc:sldMk cId="18219780" sldId="324"/>
            <ac:inkMk id="75" creationId="{B03E2134-9C31-C584-A9B6-F62627C3CED5}"/>
          </ac:inkMkLst>
        </pc:inkChg>
        <pc:inkChg chg="add del mod">
          <ac:chgData name="Tim Cook" userId="d1c7cfb340f2c7ab" providerId="LiveId" clId="{4531FF6D-DB99-45D9-A269-FFF6329A0167}" dt="2023-01-19T23:03:48.119" v="109"/>
          <ac:inkMkLst>
            <pc:docMk/>
            <pc:sldMk cId="18219780" sldId="324"/>
            <ac:inkMk id="76" creationId="{B9067B43-85BA-E32A-8BCB-9C0EAF62FCCB}"/>
          </ac:inkMkLst>
        </pc:inkChg>
        <pc:inkChg chg="add del mod">
          <ac:chgData name="Tim Cook" userId="d1c7cfb340f2c7ab" providerId="LiveId" clId="{4531FF6D-DB99-45D9-A269-FFF6329A0167}" dt="2023-01-19T23:03:48.122" v="110"/>
          <ac:inkMkLst>
            <pc:docMk/>
            <pc:sldMk cId="18219780" sldId="324"/>
            <ac:inkMk id="77" creationId="{2A31A205-3325-2074-06A1-F4413A79D818}"/>
          </ac:inkMkLst>
        </pc:inkChg>
        <pc:inkChg chg="add del">
          <ac:chgData name="Tim Cook" userId="d1c7cfb340f2c7ab" providerId="LiveId" clId="{4531FF6D-DB99-45D9-A269-FFF6329A0167}" dt="2023-01-19T23:03:51.508" v="112"/>
          <ac:inkMkLst>
            <pc:docMk/>
            <pc:sldMk cId="18219780" sldId="324"/>
            <ac:inkMk id="79" creationId="{F2D782AF-8E6B-F70A-34A7-CD67771C74FD}"/>
          </ac:inkMkLst>
        </pc:inkChg>
        <pc:inkChg chg="add del">
          <ac:chgData name="Tim Cook" userId="d1c7cfb340f2c7ab" providerId="LiveId" clId="{4531FF6D-DB99-45D9-A269-FFF6329A0167}" dt="2023-01-19T23:03:58.351" v="116"/>
          <ac:inkMkLst>
            <pc:docMk/>
            <pc:sldMk cId="18219780" sldId="324"/>
            <ac:inkMk id="80" creationId="{46E2762B-248D-0EC3-1053-3ED5DEEA6640}"/>
          </ac:inkMkLst>
        </pc:inkChg>
        <pc:inkChg chg="add del">
          <ac:chgData name="Tim Cook" userId="d1c7cfb340f2c7ab" providerId="LiveId" clId="{4531FF6D-DB99-45D9-A269-FFF6329A0167}" dt="2023-01-19T23:03:58.351" v="115"/>
          <ac:inkMkLst>
            <pc:docMk/>
            <pc:sldMk cId="18219780" sldId="324"/>
            <ac:inkMk id="81" creationId="{247698E6-279C-CAD0-3A32-44BDDAD1CB3C}"/>
          </ac:inkMkLst>
        </pc:inkChg>
        <pc:inkChg chg="add del">
          <ac:chgData name="Tim Cook" userId="d1c7cfb340f2c7ab" providerId="LiveId" clId="{4531FF6D-DB99-45D9-A269-FFF6329A0167}" dt="2023-01-19T23:05:23.720" v="166"/>
          <ac:inkMkLst>
            <pc:docMk/>
            <pc:sldMk cId="18219780" sldId="324"/>
            <ac:inkMk id="82" creationId="{A0C83007-C295-1C76-0583-EEC91E2EAB31}"/>
          </ac:inkMkLst>
        </pc:inkChg>
        <pc:inkChg chg="add del">
          <ac:chgData name="Tim Cook" userId="d1c7cfb340f2c7ab" providerId="LiveId" clId="{4531FF6D-DB99-45D9-A269-FFF6329A0167}" dt="2023-01-19T23:04:07.465" v="122"/>
          <ac:inkMkLst>
            <pc:docMk/>
            <pc:sldMk cId="18219780" sldId="324"/>
            <ac:inkMk id="83" creationId="{1A11665C-1A62-9F85-67EC-564AB2750096}"/>
          </ac:inkMkLst>
        </pc:inkChg>
        <pc:inkChg chg="add del">
          <ac:chgData name="Tim Cook" userId="d1c7cfb340f2c7ab" providerId="LiveId" clId="{4531FF6D-DB99-45D9-A269-FFF6329A0167}" dt="2023-01-19T23:04:07.465" v="125"/>
          <ac:inkMkLst>
            <pc:docMk/>
            <pc:sldMk cId="18219780" sldId="324"/>
            <ac:inkMk id="84" creationId="{8BC4A69B-D5E1-C36B-7FDE-877D2AA3F169}"/>
          </ac:inkMkLst>
        </pc:inkChg>
        <pc:inkChg chg="add del">
          <ac:chgData name="Tim Cook" userId="d1c7cfb340f2c7ab" providerId="LiveId" clId="{4531FF6D-DB99-45D9-A269-FFF6329A0167}" dt="2023-01-19T23:04:07.465" v="123"/>
          <ac:inkMkLst>
            <pc:docMk/>
            <pc:sldMk cId="18219780" sldId="324"/>
            <ac:inkMk id="85" creationId="{E95D08F2-F176-9065-F0AA-3ECA56554AB7}"/>
          </ac:inkMkLst>
        </pc:inkChg>
        <pc:inkChg chg="add del">
          <ac:chgData name="Tim Cook" userId="d1c7cfb340f2c7ab" providerId="LiveId" clId="{4531FF6D-DB99-45D9-A269-FFF6329A0167}" dt="2023-01-19T23:04:07.465" v="124"/>
          <ac:inkMkLst>
            <pc:docMk/>
            <pc:sldMk cId="18219780" sldId="324"/>
            <ac:inkMk id="86" creationId="{DEE3F116-F32B-23FB-167E-D6DF03A7CB60}"/>
          </ac:inkMkLst>
        </pc:inkChg>
        <pc:inkChg chg="add del">
          <ac:chgData name="Tim Cook" userId="d1c7cfb340f2c7ab" providerId="LiveId" clId="{4531FF6D-DB99-45D9-A269-FFF6329A0167}" dt="2023-01-19T23:04:15.676" v="127"/>
          <ac:inkMkLst>
            <pc:docMk/>
            <pc:sldMk cId="18219780" sldId="324"/>
            <ac:inkMk id="87" creationId="{43ECB393-C437-2B12-276F-4E49D28B8B5F}"/>
          </ac:inkMkLst>
        </pc:inkChg>
        <pc:inkChg chg="add del mod">
          <ac:chgData name="Tim Cook" userId="d1c7cfb340f2c7ab" providerId="LiveId" clId="{4531FF6D-DB99-45D9-A269-FFF6329A0167}" dt="2023-01-19T23:04:25.992" v="132"/>
          <ac:inkMkLst>
            <pc:docMk/>
            <pc:sldMk cId="18219780" sldId="324"/>
            <ac:inkMk id="88" creationId="{EB382B92-36FA-055D-6444-217DB0EBACA8}"/>
          </ac:inkMkLst>
        </pc:inkChg>
        <pc:inkChg chg="add del mod">
          <ac:chgData name="Tim Cook" userId="d1c7cfb340f2c7ab" providerId="LiveId" clId="{4531FF6D-DB99-45D9-A269-FFF6329A0167}" dt="2023-01-19T23:04:25.983" v="131"/>
          <ac:inkMkLst>
            <pc:docMk/>
            <pc:sldMk cId="18219780" sldId="324"/>
            <ac:inkMk id="89" creationId="{967426EB-142E-0296-78E2-EBAB484FDFC4}"/>
          </ac:inkMkLst>
        </pc:inkChg>
        <pc:inkChg chg="add del mod">
          <ac:chgData name="Tim Cook" userId="d1c7cfb340f2c7ab" providerId="LiveId" clId="{4531FF6D-DB99-45D9-A269-FFF6329A0167}" dt="2023-01-19T23:05:23.720" v="168"/>
          <ac:inkMkLst>
            <pc:docMk/>
            <pc:sldMk cId="18219780" sldId="324"/>
            <ac:inkMk id="91" creationId="{4E4677A7-93EC-D6B8-2E4A-BCCDD4A98F42}"/>
          </ac:inkMkLst>
        </pc:inkChg>
        <pc:inkChg chg="add del mod">
          <ac:chgData name="Tim Cook" userId="d1c7cfb340f2c7ab" providerId="LiveId" clId="{4531FF6D-DB99-45D9-A269-FFF6329A0167}" dt="2023-01-19T23:04:37.881" v="136"/>
          <ac:inkMkLst>
            <pc:docMk/>
            <pc:sldMk cId="18219780" sldId="324"/>
            <ac:inkMk id="92" creationId="{1265278D-91BD-1D0D-377B-06FCD79F9BAE}"/>
          </ac:inkMkLst>
        </pc:inkChg>
        <pc:inkChg chg="add del mod">
          <ac:chgData name="Tim Cook" userId="d1c7cfb340f2c7ab" providerId="LiveId" clId="{4531FF6D-DB99-45D9-A269-FFF6329A0167}" dt="2023-01-19T23:05:23.720" v="163"/>
          <ac:inkMkLst>
            <pc:docMk/>
            <pc:sldMk cId="18219780" sldId="324"/>
            <ac:inkMk id="94" creationId="{D9670D33-71A8-C9B9-21A1-6E532D052BD4}"/>
          </ac:inkMkLst>
        </pc:inkChg>
        <pc:inkChg chg="add del mod">
          <ac:chgData name="Tim Cook" userId="d1c7cfb340f2c7ab" providerId="LiveId" clId="{4531FF6D-DB99-45D9-A269-FFF6329A0167}" dt="2023-01-19T23:05:23.720" v="162"/>
          <ac:inkMkLst>
            <pc:docMk/>
            <pc:sldMk cId="18219780" sldId="324"/>
            <ac:inkMk id="95" creationId="{21EB62F6-EE31-3498-4B03-E710BFACB2EA}"/>
          </ac:inkMkLst>
        </pc:inkChg>
        <pc:inkChg chg="add del mod">
          <ac:chgData name="Tim Cook" userId="d1c7cfb340f2c7ab" providerId="LiveId" clId="{4531FF6D-DB99-45D9-A269-FFF6329A0167}" dt="2023-01-19T23:05:23.720" v="167"/>
          <ac:inkMkLst>
            <pc:docMk/>
            <pc:sldMk cId="18219780" sldId="324"/>
            <ac:inkMk id="97" creationId="{0CC3A717-5950-0E8E-4EF1-E083D56630DE}"/>
          </ac:inkMkLst>
        </pc:inkChg>
        <pc:inkChg chg="add del mod">
          <ac:chgData name="Tim Cook" userId="d1c7cfb340f2c7ab" providerId="LiveId" clId="{4531FF6D-DB99-45D9-A269-FFF6329A0167}" dt="2023-01-19T23:05:23.720" v="170"/>
          <ac:inkMkLst>
            <pc:docMk/>
            <pc:sldMk cId="18219780" sldId="324"/>
            <ac:inkMk id="98" creationId="{1259BE23-8EE9-7A21-562F-0F63FE2160D2}"/>
          </ac:inkMkLst>
        </pc:inkChg>
        <pc:inkChg chg="add del mod">
          <ac:chgData name="Tim Cook" userId="d1c7cfb340f2c7ab" providerId="LiveId" clId="{4531FF6D-DB99-45D9-A269-FFF6329A0167}" dt="2023-01-19T23:05:23.720" v="164"/>
          <ac:inkMkLst>
            <pc:docMk/>
            <pc:sldMk cId="18219780" sldId="324"/>
            <ac:inkMk id="100" creationId="{6CF64714-F199-C57C-1ABC-11D3B76C934B}"/>
          </ac:inkMkLst>
        </pc:inkChg>
        <pc:inkChg chg="add del mod">
          <ac:chgData name="Tim Cook" userId="d1c7cfb340f2c7ab" providerId="LiveId" clId="{4531FF6D-DB99-45D9-A269-FFF6329A0167}" dt="2023-01-19T23:05:23.720" v="161"/>
          <ac:inkMkLst>
            <pc:docMk/>
            <pc:sldMk cId="18219780" sldId="324"/>
            <ac:inkMk id="101" creationId="{8127561F-28AD-CEDF-55A0-C12BEDABF4EE}"/>
          </ac:inkMkLst>
        </pc:inkChg>
        <pc:inkChg chg="add del mod">
          <ac:chgData name="Tim Cook" userId="d1c7cfb340f2c7ab" providerId="LiveId" clId="{4531FF6D-DB99-45D9-A269-FFF6329A0167}" dt="2023-01-19T23:05:23.713" v="158"/>
          <ac:inkMkLst>
            <pc:docMk/>
            <pc:sldMk cId="18219780" sldId="324"/>
            <ac:inkMk id="102" creationId="{049E91BC-2C08-EBDE-BD91-CF26704E6DDD}"/>
          </ac:inkMkLst>
        </pc:inkChg>
        <pc:inkChg chg="add del mod">
          <ac:chgData name="Tim Cook" userId="d1c7cfb340f2c7ab" providerId="LiveId" clId="{4531FF6D-DB99-45D9-A269-FFF6329A0167}" dt="2023-01-19T23:05:01.888" v="151"/>
          <ac:inkMkLst>
            <pc:docMk/>
            <pc:sldMk cId="18219780" sldId="324"/>
            <ac:inkMk id="104" creationId="{29C4F219-758F-0097-13E9-B3C685829397}"/>
          </ac:inkMkLst>
        </pc:inkChg>
        <pc:inkChg chg="add del mod">
          <ac:chgData name="Tim Cook" userId="d1c7cfb340f2c7ab" providerId="LiveId" clId="{4531FF6D-DB99-45D9-A269-FFF6329A0167}" dt="2023-01-19T23:05:01.888" v="150"/>
          <ac:inkMkLst>
            <pc:docMk/>
            <pc:sldMk cId="18219780" sldId="324"/>
            <ac:inkMk id="105" creationId="{499CFF98-E2C1-388C-40DB-C6CAD17033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7" creationId="{BF8F934B-D97E-69A3-7AFC-CE288CFEE9C7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8" creationId="{770ADDBE-4F69-1BD2-7DD5-6E7E2B90891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0" creationId="{E8DDEC95-5E0F-7270-FE54-75E07764DA9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1" creationId="{78701D93-AEE5-C851-EE98-4A36E3ED7A2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3" creationId="{84E6FC8B-4C06-3A4E-EDED-F01F85E3970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4" creationId="{5CAE3A71-CCF2-2742-CC33-E9658370B15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6" creationId="{A005468A-9336-5F29-A12B-3348730EC78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7" creationId="{1EB6AC7A-2534-87D6-B825-D8C1B31CC09B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8" creationId="{5A4B4B05-EC07-C09C-BB1A-2FB1AEEA9D12}"/>
          </ac:inkMkLst>
        </pc:inkChg>
        <pc:inkChg chg="add del">
          <ac:chgData name="Tim Cook" userId="d1c7cfb340f2c7ab" providerId="LiveId" clId="{4531FF6D-DB99-45D9-A269-FFF6329A0167}" dt="2023-01-19T23:05:35.053" v="186"/>
          <ac:inkMkLst>
            <pc:docMk/>
            <pc:sldMk cId="18219780" sldId="324"/>
            <ac:inkMk id="119" creationId="{0EC5C47C-C110-32ED-EF9D-E0FE71512DEB}"/>
          </ac:inkMkLst>
        </pc:inkChg>
        <pc:inkChg chg="add del">
          <ac:chgData name="Tim Cook" userId="d1c7cfb340f2c7ab" providerId="LiveId" clId="{4531FF6D-DB99-45D9-A269-FFF6329A0167}" dt="2023-01-19T23:05:35.052" v="184"/>
          <ac:inkMkLst>
            <pc:docMk/>
            <pc:sldMk cId="18219780" sldId="324"/>
            <ac:inkMk id="120" creationId="{0EE11CB1-148F-D605-898A-2FFC924A06EC}"/>
          </ac:inkMkLst>
        </pc:inkChg>
        <pc:inkChg chg="add del">
          <ac:chgData name="Tim Cook" userId="d1c7cfb340f2c7ab" providerId="LiveId" clId="{4531FF6D-DB99-45D9-A269-FFF6329A0167}" dt="2023-01-19T23:05:35.046" v="183"/>
          <ac:inkMkLst>
            <pc:docMk/>
            <pc:sldMk cId="18219780" sldId="324"/>
            <ac:inkMk id="121" creationId="{D0B744F7-7FC4-A725-447E-356BD9499D61}"/>
          </ac:inkMkLst>
        </pc:inkChg>
        <pc:inkChg chg="add del">
          <ac:chgData name="Tim Cook" userId="d1c7cfb340f2c7ab" providerId="LiveId" clId="{4531FF6D-DB99-45D9-A269-FFF6329A0167}" dt="2023-01-19T23:05:35.053" v="185"/>
          <ac:inkMkLst>
            <pc:docMk/>
            <pc:sldMk cId="18219780" sldId="324"/>
            <ac:inkMk id="122" creationId="{5AC7C53B-230E-FFE1-9EE2-7BC16D7E0B60}"/>
          </ac:inkMkLst>
        </pc:inkChg>
        <pc:inkChg chg="add del">
          <ac:chgData name="Tim Cook" userId="d1c7cfb340f2c7ab" providerId="LiveId" clId="{4531FF6D-DB99-45D9-A269-FFF6329A0167}" dt="2023-01-19T23:05:35.053" v="187"/>
          <ac:inkMkLst>
            <pc:docMk/>
            <pc:sldMk cId="18219780" sldId="324"/>
            <ac:inkMk id="123" creationId="{A5637E8F-CA97-B5E0-7C25-6B88F6040664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5" creationId="{D1B636B7-5C98-4EA1-289C-C30E4816428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6" creationId="{9E1D6836-B567-73F9-8F61-1FA3D8BCC328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7" creationId="{39C8175B-A95A-2846-C8E1-797D291DA10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8" creationId="{75E8A0C9-C3A6-D605-B453-5A469E2B6CD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9" creationId="{D19D23C9-23A5-7D6C-A477-1184976C5A12}"/>
          </ac:inkMkLst>
        </pc:inkChg>
        <pc:inkChg chg="add del">
          <ac:chgData name="Tim Cook" userId="d1c7cfb340f2c7ab" providerId="LiveId" clId="{4531FF6D-DB99-45D9-A269-FFF6329A0167}" dt="2023-01-19T23:05:49.496" v="196"/>
          <ac:inkMkLst>
            <pc:docMk/>
            <pc:sldMk cId="18219780" sldId="324"/>
            <ac:inkMk id="131" creationId="{E8F3E2F2-4F47-CD46-4E58-73560C931D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2" creationId="{CC1D58E2-DBBE-3C90-9AE9-717636AC2B8B}"/>
          </ac:inkMkLst>
        </pc:inkChg>
        <pc:inkChg chg="add del">
          <ac:chgData name="Tim Cook" userId="d1c7cfb340f2c7ab" providerId="LiveId" clId="{4531FF6D-DB99-45D9-A269-FFF6329A0167}" dt="2023-01-19T23:06:33.324" v="199"/>
          <ac:inkMkLst>
            <pc:docMk/>
            <pc:sldMk cId="18219780" sldId="324"/>
            <ac:inkMk id="133" creationId="{8614AAF5-7F15-9209-79A0-2600A1A009B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4" creationId="{73248635-E604-52FD-1B64-4BB99E86B135}"/>
          </ac:inkMkLst>
        </pc:inkChg>
      </pc:sldChg>
      <pc:sldChg chg="addSp delSp modSp mod">
        <pc:chgData name="Tim Cook" userId="d1c7cfb340f2c7ab" providerId="LiveId" clId="{4531FF6D-DB99-45D9-A269-FFF6329A0167}" dt="2023-01-19T23:10:27.071" v="299"/>
        <pc:sldMkLst>
          <pc:docMk/>
          <pc:sldMk cId="108937388" sldId="325"/>
        </pc:sldMkLst>
        <pc:spChg chg="mod">
          <ac:chgData name="Tim Cook" userId="d1c7cfb340f2c7ab" providerId="LiveId" clId="{4531FF6D-DB99-45D9-A269-FFF6329A0167}" dt="2023-01-19T23:08:26.167" v="248" actId="1076"/>
          <ac:spMkLst>
            <pc:docMk/>
            <pc:sldMk cId="108937388" sldId="325"/>
            <ac:spMk id="2" creationId="{628DE000-D56D-77D4-A541-D6FD7398E69D}"/>
          </ac:spMkLst>
        </pc:spChg>
        <pc:grpChg chg="mod">
          <ac:chgData name="Tim Cook" userId="d1c7cfb340f2c7ab" providerId="LiveId" clId="{4531FF6D-DB99-45D9-A269-FFF6329A0167}" dt="2023-01-19T23:07:31.293" v="231"/>
          <ac:grpSpMkLst>
            <pc:docMk/>
            <pc:sldMk cId="108937388" sldId="325"/>
            <ac:grpSpMk id="8" creationId="{CF589DC1-6AE7-FDDD-40B9-51A99CC70881}"/>
          </ac:grpSpMkLst>
        </pc:grpChg>
        <pc:grpChg chg="mod">
          <ac:chgData name="Tim Cook" userId="d1c7cfb340f2c7ab" providerId="LiveId" clId="{4531FF6D-DB99-45D9-A269-FFF6329A0167}" dt="2023-01-19T23:07:43.126" v="240"/>
          <ac:grpSpMkLst>
            <pc:docMk/>
            <pc:sldMk cId="108937388" sldId="325"/>
            <ac:grpSpMk id="14" creationId="{88998367-D703-C6EF-D1FE-9CDB151C5E2A}"/>
          </ac:grpSpMkLst>
        </pc:grpChg>
        <pc:grpChg chg="mod">
          <ac:chgData name="Tim Cook" userId="d1c7cfb340f2c7ab" providerId="LiveId" clId="{4531FF6D-DB99-45D9-A269-FFF6329A0167}" dt="2023-01-19T23:07:46.360" v="244"/>
          <ac:grpSpMkLst>
            <pc:docMk/>
            <pc:sldMk cId="108937388" sldId="325"/>
            <ac:grpSpMk id="18" creationId="{50D8EFC2-ECF1-8E45-8F86-BE6D5150340C}"/>
          </ac:grpSpMkLst>
        </pc:grpChg>
        <pc:grpChg chg="add del mod">
          <ac:chgData name="Tim Cook" userId="d1c7cfb340f2c7ab" providerId="LiveId" clId="{4531FF6D-DB99-45D9-A269-FFF6329A0167}" dt="2023-01-19T23:10:18.357" v="292"/>
          <ac:grpSpMkLst>
            <pc:docMk/>
            <pc:sldMk cId="108937388" sldId="325"/>
            <ac:grpSpMk id="21" creationId="{43BB7DC4-06EA-3056-8C22-78399893D741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1" creationId="{5A52D98A-6B10-8821-7F7B-100285A9A543}"/>
          </ac:grpSpMkLst>
        </pc:grpChg>
        <pc:grpChg chg="mod">
          <ac:chgData name="Tim Cook" userId="d1c7cfb340f2c7ab" providerId="LiveId" clId="{4531FF6D-DB99-45D9-A269-FFF6329A0167}" dt="2023-01-19T23:09:13.940" v="264"/>
          <ac:grpSpMkLst>
            <pc:docMk/>
            <pc:sldMk cId="108937388" sldId="325"/>
            <ac:grpSpMk id="32" creationId="{AA500026-8504-AC3E-CC03-DFA673069D84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6" creationId="{0F7BCD88-4950-C342-7CC7-D3C29F327C0A}"/>
          </ac:grpSpMkLst>
        </pc:grpChg>
        <pc:grpChg chg="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42" creationId="{F9E21FDF-273F-693A-B0C4-A721B3D5F85D}"/>
          </ac:grpSpMkLst>
        </pc:grpChg>
        <pc:grpChg chg="add del 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1" creationId="{A634EB4C-B5B5-21BE-D306-F4AE34469B40}"/>
          </ac:grpSpMkLst>
        </pc:grpChg>
        <pc:grpChg chg="mod">
          <ac:chgData name="Tim Cook" userId="d1c7cfb340f2c7ab" providerId="LiveId" clId="{4531FF6D-DB99-45D9-A269-FFF6329A0167}" dt="2023-01-19T23:10:17.237" v="290"/>
          <ac:grpSpMkLst>
            <pc:docMk/>
            <pc:sldMk cId="108937388" sldId="325"/>
            <ac:grpSpMk id="54" creationId="{49A149D1-71B6-3E1B-A2BF-A7FB1D33F5D8}"/>
          </ac:grpSpMkLst>
        </pc:grpChg>
        <pc:grpChg chg="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8" creationId="{77E26B4A-0034-E52D-A3F8-2B0ED1275D1B}"/>
          </ac:grpSpMkLst>
        </pc:grp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3" creationId="{56521E4D-9710-CAD6-C323-1956298332FD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4" creationId="{5E856C99-39FC-032F-30EE-9A891AB1BFB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5" creationId="{9D3D30B6-DB1E-8BC3-E994-A3D942A8E8D5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6" creationId="{DF432714-9166-1D6A-BB03-1CC78F4BCD7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7" creationId="{E3D2D1C7-2520-81B7-F950-526A32B3CB9C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9" creationId="{A74BF606-F348-115D-C7F3-FCD0EF86A49B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0" creationId="{BD25B338-7AB2-F4C1-9F02-D457B822AFD9}"/>
          </ac:inkMkLst>
        </pc:inkChg>
        <pc:inkChg chg="add del mod">
          <ac:chgData name="Tim Cook" userId="d1c7cfb340f2c7ab" providerId="LiveId" clId="{4531FF6D-DB99-45D9-A269-FFF6329A0167}" dt="2023-01-19T23:07:43.119" v="238"/>
          <ac:inkMkLst>
            <pc:docMk/>
            <pc:sldMk cId="108937388" sldId="325"/>
            <ac:inkMk id="11" creationId="{6A166112-09AB-F9B4-DB48-6152D85E4D25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1" creationId="{8C1611BA-D28A-252E-3807-66210DBA2931}"/>
          </ac:inkMkLst>
        </pc:inkChg>
        <pc:inkChg chg="add del mod">
          <ac:chgData name="Tim Cook" userId="d1c7cfb340f2c7ab" providerId="LiveId" clId="{4531FF6D-DB99-45D9-A269-FFF6329A0167}" dt="2023-01-19T23:07:43.126" v="240"/>
          <ac:inkMkLst>
            <pc:docMk/>
            <pc:sldMk cId="108937388" sldId="325"/>
            <ac:inkMk id="12" creationId="{2D32CF35-BC38-637B-25E0-17C61F4191D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2" creationId="{3EDC6641-8A8B-CE1E-63CA-F4F06E1CE0FD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3" creationId="{083133B3-A590-8620-6FFE-602C66854BA6}"/>
          </ac:inkMkLst>
        </pc:inkChg>
        <pc:inkChg chg="add del mod">
          <ac:chgData name="Tim Cook" userId="d1c7cfb340f2c7ab" providerId="LiveId" clId="{4531FF6D-DB99-45D9-A269-FFF6329A0167}" dt="2023-01-19T23:07:43.126" v="239"/>
          <ac:inkMkLst>
            <pc:docMk/>
            <pc:sldMk cId="108937388" sldId="325"/>
            <ac:inkMk id="13" creationId="{675DDCF7-5540-AAC6-4BFE-C0C38FAC8E83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5" creationId="{F925F5EB-5532-596A-1D60-07443AB45391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6" creationId="{2F07CEAE-0E98-EC6F-F744-5C01DF46BD88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7" creationId="{6353B955-3A94-F855-9398-FC85F3BFDB4B}"/>
          </ac:inkMkLst>
        </pc:inkChg>
        <pc:inkChg chg="add del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19" creationId="{8DF65FF4-1905-E232-0CFE-6B4B86012330}"/>
          </ac:inkMkLst>
        </pc:inkChg>
        <pc:inkChg chg="add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20" creationId="{98E94830-A02B-F779-40FF-5913E376788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2" creationId="{9902B51D-7C9A-BC0D-320D-B335C13E20DB}"/>
          </ac:inkMkLst>
        </pc:inkChg>
        <pc:inkChg chg="add del">
          <ac:chgData name="Tim Cook" userId="d1c7cfb340f2c7ab" providerId="LiveId" clId="{4531FF6D-DB99-45D9-A269-FFF6329A0167}" dt="2023-01-19T23:09:07.698" v="256"/>
          <ac:inkMkLst>
            <pc:docMk/>
            <pc:sldMk cId="108937388" sldId="325"/>
            <ac:inkMk id="22" creationId="{CE31FB38-D909-AD8C-3D3C-442FE6A944EE}"/>
          </ac:inkMkLst>
        </pc:inkChg>
        <pc:inkChg chg="add del">
          <ac:chgData name="Tim Cook" userId="d1c7cfb340f2c7ab" providerId="LiveId" clId="{4531FF6D-DB99-45D9-A269-FFF6329A0167}" dt="2023-01-19T23:09:07.698" v="255"/>
          <ac:inkMkLst>
            <pc:docMk/>
            <pc:sldMk cId="108937388" sldId="325"/>
            <ac:inkMk id="23" creationId="{74A55752-6BE8-62AA-3D12-85858506924B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3" creationId="{B0BCBA48-087A-2E22-C110-871FF1BC86AC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4" creationId="{4C90FA4F-8281-0F32-317C-CB0943A92D93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5" creationId="{F9C4D089-8EE8-8AFC-0AB7-1DA46209614D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6" creationId="{096F64F4-26E5-6C44-F936-056AD451208A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7" creationId="{A2B5A069-57CA-7EEC-7956-81E15B3F442E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8" creationId="{F349B410-9D7E-AC22-1C67-217CB446DBD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29" creationId="{F6F9AE91-1C2E-67B7-CAAB-E54C229D67D7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0" creationId="{7074C775-28C0-88D8-A7D9-7A6A9617C4A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1" creationId="{611C0800-6B42-493D-EDCB-4BFB09DD25F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3" creationId="{C8171DF4-98C8-E63B-DB58-822006CD768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4" creationId="{BE51A1DB-9E72-7CC8-13FD-39A04DA77443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5" creationId="{484760BE-E2B5-DEC3-1961-03BE25037779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6" creationId="{BE351BA7-AD48-71C5-AC42-67E71A015C4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7" creationId="{E738DB1F-1282-5F60-F7AD-9AAC56B6B5FB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8" creationId="{226CC971-4B8E-9A2A-09D2-88210A8972A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9" creationId="{58C7BABB-9336-4C93-FD93-2ECA91CF12A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0" creationId="{9803FEB1-2600-282E-2E50-B890D6E3F6A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1" creationId="{A6A69FA8-8EF4-9CE5-9550-8860B9212F9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43" creationId="{9DE4CED0-457B-8CD9-EB4A-A22692E6E15B}"/>
          </ac:inkMkLst>
        </pc:inkChg>
        <pc:inkChg chg="add del mod">
          <ac:chgData name="Tim Cook" userId="d1c7cfb340f2c7ab" providerId="LiveId" clId="{4531FF6D-DB99-45D9-A269-FFF6329A0167}" dt="2023-01-19T23:10:23.059" v="293"/>
          <ac:inkMkLst>
            <pc:docMk/>
            <pc:sldMk cId="108937388" sldId="325"/>
            <ac:inkMk id="43" creationId="{AF2FC68C-63C5-53F2-5F3C-AA1D6C19AB00}"/>
          </ac:inkMkLst>
        </pc:inkChg>
        <pc:inkChg chg="add del mod">
          <ac:chgData name="Tim Cook" userId="d1c7cfb340f2c7ab" providerId="LiveId" clId="{4531FF6D-DB99-45D9-A269-FFF6329A0167}" dt="2023-01-19T23:10:23.066" v="294"/>
          <ac:inkMkLst>
            <pc:docMk/>
            <pc:sldMk cId="108937388" sldId="325"/>
            <ac:inkMk id="44" creationId="{43896C90-E570-A09A-EA3A-36563C7FFC38}"/>
          </ac:inkMkLst>
        </pc:inkChg>
        <pc:inkChg chg="add del mod">
          <ac:chgData name="Tim Cook" userId="d1c7cfb340f2c7ab" providerId="LiveId" clId="{4531FF6D-DB99-45D9-A269-FFF6329A0167}" dt="2023-01-19T23:10:23.700" v="295"/>
          <ac:inkMkLst>
            <pc:docMk/>
            <pc:sldMk cId="108937388" sldId="325"/>
            <ac:inkMk id="45" creationId="{BFADF31A-EFBE-58A4-5798-E038C0F712EF}"/>
          </ac:inkMkLst>
        </pc:inkChg>
        <pc:inkChg chg="add del mod">
          <ac:chgData name="Tim Cook" userId="d1c7cfb340f2c7ab" providerId="LiveId" clId="{4531FF6D-DB99-45D9-A269-FFF6329A0167}" dt="2023-01-19T23:10:17.509" v="291" actId="9405"/>
          <ac:inkMkLst>
            <pc:docMk/>
            <pc:sldMk cId="108937388" sldId="325"/>
            <ac:inkMk id="52" creationId="{53730421-F020-E7AD-6056-EC1B89B4E816}"/>
          </ac:inkMkLst>
        </pc:inkChg>
        <pc:inkChg chg="add del mod">
          <ac:chgData name="Tim Cook" userId="d1c7cfb340f2c7ab" providerId="LiveId" clId="{4531FF6D-DB99-45D9-A269-FFF6329A0167}" dt="2023-01-19T23:10:17.237" v="290"/>
          <ac:inkMkLst>
            <pc:docMk/>
            <pc:sldMk cId="108937388" sldId="325"/>
            <ac:inkMk id="53" creationId="{138EA080-C0E4-6720-BBA9-2B4CC7F0A00C}"/>
          </ac:inkMkLst>
        </pc:inkChg>
      </pc:sldChg>
      <pc:sldChg chg="addSp delSp modSp mod">
        <pc:chgData name="Tim Cook" userId="d1c7cfb340f2c7ab" providerId="LiveId" clId="{4531FF6D-DB99-45D9-A269-FFF6329A0167}" dt="2023-01-19T23:12:35.655" v="343"/>
        <pc:sldMkLst>
          <pc:docMk/>
          <pc:sldMk cId="1946893322" sldId="326"/>
        </pc:sldMkLst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1" creationId="{E71B0276-9028-7DC8-58CD-CCD9901BEBB8}"/>
          </ac:grpSpMkLst>
        </pc:grpChg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2" creationId="{02E6E0DF-0C82-B08D-1EE0-CD5E13FD0E90}"/>
          </ac:grpSpMkLst>
        </pc:grpChg>
        <pc:grpChg chg="del mod">
          <ac:chgData name="Tim Cook" userId="d1c7cfb340f2c7ab" providerId="LiveId" clId="{4531FF6D-DB99-45D9-A269-FFF6329A0167}" dt="2023-01-19T23:11:36.760" v="311"/>
          <ac:grpSpMkLst>
            <pc:docMk/>
            <pc:sldMk cId="1946893322" sldId="326"/>
            <ac:grpSpMk id="15" creationId="{A90FABA7-F289-54CE-5F90-F21A88CAF41D}"/>
          </ac:grpSpMkLst>
        </pc:grpChg>
        <pc:grpChg chg="mod">
          <ac:chgData name="Tim Cook" userId="d1c7cfb340f2c7ab" providerId="LiveId" clId="{4531FF6D-DB99-45D9-A269-FFF6329A0167}" dt="2023-01-19T23:11:41.228" v="315"/>
          <ac:grpSpMkLst>
            <pc:docMk/>
            <pc:sldMk cId="1946893322" sldId="326"/>
            <ac:grpSpMk id="19" creationId="{2F5B70AC-8A62-ACCA-D109-6FCB8A28ED22}"/>
          </ac:grpSpMkLst>
        </pc:grpChg>
        <pc:grpChg chg="mod">
          <ac:chgData name="Tim Cook" userId="d1c7cfb340f2c7ab" providerId="LiveId" clId="{4531FF6D-DB99-45D9-A269-FFF6329A0167}" dt="2023-01-19T23:11:48.831" v="321"/>
          <ac:grpSpMkLst>
            <pc:docMk/>
            <pc:sldMk cId="1946893322" sldId="326"/>
            <ac:grpSpMk id="25" creationId="{8060C5FB-133C-2825-BFAC-DD84651DA485}"/>
          </ac:grpSpMkLst>
        </pc:grpChg>
        <pc:grpChg chg="mod">
          <ac:chgData name="Tim Cook" userId="d1c7cfb340f2c7ab" providerId="LiveId" clId="{4531FF6D-DB99-45D9-A269-FFF6329A0167}" dt="2023-01-19T23:12:15.967" v="328"/>
          <ac:grpSpMkLst>
            <pc:docMk/>
            <pc:sldMk cId="1946893322" sldId="326"/>
            <ac:grpSpMk id="31" creationId="{420B0E49-727A-27C8-90C4-256D5EAC2120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5" creationId="{AEBD1233-FE00-245D-8B4D-BF2AFE2ECEC5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6" creationId="{45C34270-39E3-5AF7-BDD6-2D29AD41B17E}"/>
          </ac:grpSpMkLst>
        </pc:grp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4" creationId="{A36383C4-135F-873A-BEFE-D5DC1C5FF0F4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5" creationId="{7582BA45-B8D0-04FA-831A-C1782AC32A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6" creationId="{C170FA7B-42E6-F303-FD4E-F3831A03BF5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7" creationId="{DDBCA0BF-ABEE-485D-EB2B-D170DDB46FD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8" creationId="{8A30D4DD-33F4-9D12-72D6-6190B7247513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9" creationId="{CC7CE202-CCB6-DCCA-D69B-E7591C89DA1D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0" creationId="{5A78E956-E24E-D910-7030-0FF2DE66DD61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3" creationId="{7BBCE2D1-842F-1DF5-A784-D7C80EDE9812}"/>
          </ac:inkMkLst>
        </pc:inkChg>
        <pc:inkChg chg="add del mod">
          <ac:chgData name="Tim Cook" userId="d1c7cfb340f2c7ab" providerId="LiveId" clId="{4531FF6D-DB99-45D9-A269-FFF6329A0167}" dt="2023-01-19T23:11:36.760" v="311"/>
          <ac:inkMkLst>
            <pc:docMk/>
            <pc:sldMk cId="1946893322" sldId="326"/>
            <ac:inkMk id="14" creationId="{3124560D-56B3-F7DC-5086-6DA04AA8E472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6" creationId="{FB4A40D1-30E1-F57D-7D00-F56D721D980F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7" creationId="{01EAB63F-2DBC-ED08-6932-BA7B26CD3A9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8" creationId="{F7704D38-F058-CB93-E60C-31E7421D8137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0" creationId="{D7BBB532-1A44-2D31-9F71-3CE623B4A1F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1" creationId="{4E344E00-F972-0E4E-E648-C907EC8EA86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2" creationId="{57278ACC-8719-6241-FF1C-245A514B0150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3" creationId="{209E0B71-E03D-C94A-37EE-1AB00DF947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4" creationId="{DE40EC25-FA05-C8BD-D212-9FEA8BCBF445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6" creationId="{172D378F-7BDD-0534-3B83-44F177C4AC4E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7" creationId="{8E96F368-463C-A4A2-D799-7F27837C0DDC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8" creationId="{3E8C1E44-D88E-7EE5-255E-0C1661B5436A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9" creationId="{820B34CA-E6B9-9EEB-B6F6-E7E8FCB98DCB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30" creationId="{C9F49D45-430A-0E19-22B6-7CF9EF5075F7}"/>
          </ac:inkMkLst>
        </pc:inkChg>
        <pc:inkChg chg="add">
          <ac:chgData name="Tim Cook" userId="d1c7cfb340f2c7ab" providerId="LiveId" clId="{4531FF6D-DB99-45D9-A269-FFF6329A0167}" dt="2023-01-19T23:12:16.790" v="329" actId="9405"/>
          <ac:inkMkLst>
            <pc:docMk/>
            <pc:sldMk cId="1946893322" sldId="326"/>
            <ac:inkMk id="32" creationId="{E78EED01-CFBA-60EF-1BD7-7AE063BB5279}"/>
          </ac:inkMkLst>
        </pc:inkChg>
        <pc:inkChg chg="add">
          <ac:chgData name="Tim Cook" userId="d1c7cfb340f2c7ab" providerId="LiveId" clId="{4531FF6D-DB99-45D9-A269-FFF6329A0167}" dt="2023-01-19T23:12:20.523" v="330" actId="9405"/>
          <ac:inkMkLst>
            <pc:docMk/>
            <pc:sldMk cId="1946893322" sldId="326"/>
            <ac:inkMk id="33" creationId="{4EC3402F-8EA5-5010-3B18-BCF893E3E2AF}"/>
          </ac:inkMkLst>
        </pc:inkChg>
        <pc:inkChg chg="add del">
          <ac:chgData name="Tim Cook" userId="d1c7cfb340f2c7ab" providerId="LiveId" clId="{4531FF6D-DB99-45D9-A269-FFF6329A0167}" dt="2023-01-19T23:12:27.703" v="332"/>
          <ac:inkMkLst>
            <pc:docMk/>
            <pc:sldMk cId="1946893322" sldId="326"/>
            <ac:inkMk id="34" creationId="{0DBD84C2-3435-A4C6-E31E-B1B90141D5E8}"/>
          </ac:inkMkLst>
        </pc:inkChg>
        <pc:inkChg chg="add">
          <ac:chgData name="Tim Cook" userId="d1c7cfb340f2c7ab" providerId="LiveId" clId="{4531FF6D-DB99-45D9-A269-FFF6329A0167}" dt="2023-01-19T23:12:29.899" v="333" actId="9405"/>
          <ac:inkMkLst>
            <pc:docMk/>
            <pc:sldMk cId="1946893322" sldId="326"/>
            <ac:inkMk id="35" creationId="{496C531C-43AD-0A3E-8F8C-169A7FA85A74}"/>
          </ac:inkMkLst>
        </pc:inkChg>
        <pc:inkChg chg="add">
          <ac:chgData name="Tim Cook" userId="d1c7cfb340f2c7ab" providerId="LiveId" clId="{4531FF6D-DB99-45D9-A269-FFF6329A0167}" dt="2023-01-19T23:12:31.708" v="334" actId="9405"/>
          <ac:inkMkLst>
            <pc:docMk/>
            <pc:sldMk cId="1946893322" sldId="326"/>
            <ac:inkMk id="36" creationId="{599615FE-8915-20FF-5B6E-0BF58B1C84C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7" creationId="{87AB34B4-457F-3FFD-2D88-A0B8FF5018E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8" creationId="{F03EA609-C459-0CB8-071D-F8321C2987A1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9" creationId="{D9A898EA-0E4A-2593-A055-146EBF000447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0" creationId="{8226B7C3-9127-9102-AB68-14EE80517C76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1" creationId="{B385C1ED-A1F2-15F8-1322-5B327004C865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2" creationId="{4263B61D-FF30-39C9-37C3-360BF9BB502C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3" creationId="{7FAE7A90-30BA-38AD-3856-97952AA3E69F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4" creationId="{D4E18078-6765-1CC0-E2F1-9234CC5A568A}"/>
          </ac:inkMkLst>
        </pc:inkChg>
      </pc:sldChg>
      <pc:sldChg chg="addSp delSp modSp mod">
        <pc:chgData name="Tim Cook" userId="d1c7cfb340f2c7ab" providerId="LiveId" clId="{4531FF6D-DB99-45D9-A269-FFF6329A0167}" dt="2023-01-19T23:16:38.464" v="511" actId="9405"/>
        <pc:sldMkLst>
          <pc:docMk/>
          <pc:sldMk cId="3428247733" sldId="327"/>
        </pc:sldMkLst>
        <pc:spChg chg="mod">
          <ac:chgData name="Tim Cook" userId="d1c7cfb340f2c7ab" providerId="LiveId" clId="{4531FF6D-DB99-45D9-A269-FFF6329A0167}" dt="2023-01-19T23:13:56.030" v="394" actId="1076"/>
          <ac:spMkLst>
            <pc:docMk/>
            <pc:sldMk cId="3428247733" sldId="327"/>
            <ac:spMk id="2" creationId="{D98D7E7C-165C-4F19-C8C8-C34BEE83977B}"/>
          </ac:spMkLst>
        </pc:spChg>
        <pc:grpChg chg="del mod">
          <ac:chgData name="Tim Cook" userId="d1c7cfb340f2c7ab" providerId="LiveId" clId="{4531FF6D-DB99-45D9-A269-FFF6329A0167}" dt="2023-01-19T23:13:06.733" v="356"/>
          <ac:grpSpMkLst>
            <pc:docMk/>
            <pc:sldMk cId="3428247733" sldId="327"/>
            <ac:grpSpMk id="10" creationId="{E9F35256-5E48-4096-63F9-F359FE75B5E5}"/>
          </ac:grpSpMkLst>
        </pc:grpChg>
        <pc:grpChg chg="del mod">
          <ac:chgData name="Tim Cook" userId="d1c7cfb340f2c7ab" providerId="LiveId" clId="{4531FF6D-DB99-45D9-A269-FFF6329A0167}" dt="2023-01-19T23:13:11.928" v="358"/>
          <ac:grpSpMkLst>
            <pc:docMk/>
            <pc:sldMk cId="3428247733" sldId="327"/>
            <ac:grpSpMk id="12" creationId="{9CD3AF19-A65E-1198-6785-4D02A69AF230}"/>
          </ac:grpSpMkLst>
        </pc:grpChg>
        <pc:grpChg chg="del mod">
          <ac:chgData name="Tim Cook" userId="d1c7cfb340f2c7ab" providerId="LiveId" clId="{4531FF6D-DB99-45D9-A269-FFF6329A0167}" dt="2023-01-19T23:13:14.244" v="363"/>
          <ac:grpSpMkLst>
            <pc:docMk/>
            <pc:sldMk cId="3428247733" sldId="327"/>
            <ac:grpSpMk id="14" creationId="{034BFB6D-1D13-E8A1-5ACF-4C283F9833E7}"/>
          </ac:grpSpMkLst>
        </pc:grpChg>
        <pc:grpChg chg="mod">
          <ac:chgData name="Tim Cook" userId="d1c7cfb340f2c7ab" providerId="LiveId" clId="{4531FF6D-DB99-45D9-A269-FFF6329A0167}" dt="2023-01-19T23:13:19.930" v="369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4531FF6D-DB99-45D9-A269-FFF6329A0167}" dt="2023-01-19T23:13:38.371" v="382"/>
          <ac:grpSpMkLst>
            <pc:docMk/>
            <pc:sldMk cId="3428247733" sldId="327"/>
            <ac:grpSpMk id="28" creationId="{78B8E431-5C72-F7C0-0A3F-C792F1B0C20E}"/>
          </ac:grpSpMkLst>
        </pc:grpChg>
        <pc:grpChg chg="del mod">
          <ac:chgData name="Tim Cook" userId="d1c7cfb340f2c7ab" providerId="LiveId" clId="{4531FF6D-DB99-45D9-A269-FFF6329A0167}" dt="2023-01-19T23:13:38.371" v="381"/>
          <ac:grpSpMkLst>
            <pc:docMk/>
            <pc:sldMk cId="3428247733" sldId="327"/>
            <ac:grpSpMk id="31" creationId="{75ED5B70-37DA-A16D-9A65-B2AAB14E81D5}"/>
          </ac:grpSpMkLst>
        </pc:grpChg>
        <pc:grpChg chg="mod">
          <ac:chgData name="Tim Cook" userId="d1c7cfb340f2c7ab" providerId="LiveId" clId="{4531FF6D-DB99-45D9-A269-FFF6329A0167}" dt="2023-01-19T23:13:45.351" v="389"/>
          <ac:grpSpMkLst>
            <pc:docMk/>
            <pc:sldMk cId="3428247733" sldId="327"/>
            <ac:grpSpMk id="38" creationId="{A0D1DE87-B5C0-66CE-56FC-9F36E3ACD6F1}"/>
          </ac:grpSpMkLst>
        </pc:grpChg>
        <pc:grpChg chg="del mod">
          <ac:chgData name="Tim Cook" userId="d1c7cfb340f2c7ab" providerId="LiveId" clId="{4531FF6D-DB99-45D9-A269-FFF6329A0167}" dt="2023-01-19T23:15:15" v="447"/>
          <ac:grpSpMkLst>
            <pc:docMk/>
            <pc:sldMk cId="3428247733" sldId="327"/>
            <ac:grpSpMk id="45" creationId="{22F12A02-ECAE-191A-0FB7-E6EFB6AEACE7}"/>
          </ac:grpSpMkLst>
        </pc:grpChg>
        <pc:grpChg chg="del mod">
          <ac:chgData name="Tim Cook" userId="d1c7cfb340f2c7ab" providerId="LiveId" clId="{4531FF6D-DB99-45D9-A269-FFF6329A0167}" dt="2023-01-19T23:14:47.763" v="421"/>
          <ac:grpSpMkLst>
            <pc:docMk/>
            <pc:sldMk cId="3428247733" sldId="327"/>
            <ac:grpSpMk id="55" creationId="{DC73A750-160C-C4C6-9E3B-BB72844A04B5}"/>
          </ac:grpSpMkLst>
        </pc:grpChg>
        <pc:grpChg chg="del mod">
          <ac:chgData name="Tim Cook" userId="d1c7cfb340f2c7ab" providerId="LiveId" clId="{4531FF6D-DB99-45D9-A269-FFF6329A0167}" dt="2023-01-19T23:14:46.248" v="416"/>
          <ac:grpSpMkLst>
            <pc:docMk/>
            <pc:sldMk cId="3428247733" sldId="327"/>
            <ac:grpSpMk id="56" creationId="{938DBBD6-5D27-8FCA-C2EE-451CE17DC4B4}"/>
          </ac:grpSpMkLst>
        </pc:grpChg>
        <pc:grpChg chg="del mod">
          <ac:chgData name="Tim Cook" userId="d1c7cfb340f2c7ab" providerId="LiveId" clId="{4531FF6D-DB99-45D9-A269-FFF6329A0167}" dt="2023-01-19T23:16:06.295" v="480"/>
          <ac:grpSpMkLst>
            <pc:docMk/>
            <pc:sldMk cId="3428247733" sldId="327"/>
            <ac:grpSpMk id="68" creationId="{3119295C-CE47-A11C-78A3-0A204A0EE4B8}"/>
          </ac:grpSpMkLst>
        </pc:grpChg>
        <pc:grpChg chg="del mod">
          <ac:chgData name="Tim Cook" userId="d1c7cfb340f2c7ab" providerId="LiveId" clId="{4531FF6D-DB99-45D9-A269-FFF6329A0167}" dt="2023-01-19T23:16:06.295" v="467"/>
          <ac:grpSpMkLst>
            <pc:docMk/>
            <pc:sldMk cId="3428247733" sldId="327"/>
            <ac:grpSpMk id="69" creationId="{1765BEEB-3F64-0B6D-EEE1-050367E15964}"/>
          </ac:grpSpMkLst>
        </pc:grpChg>
        <pc:grpChg chg="del mod">
          <ac:chgData name="Tim Cook" userId="d1c7cfb340f2c7ab" providerId="LiveId" clId="{4531FF6D-DB99-45D9-A269-FFF6329A0167}" dt="2023-01-19T23:15:18.001" v="449"/>
          <ac:grpSpMkLst>
            <pc:docMk/>
            <pc:sldMk cId="3428247733" sldId="327"/>
            <ac:grpSpMk id="74" creationId="{ABC56614-FDFC-538E-5312-2D39465C6719}"/>
          </ac:grpSpMkLst>
        </pc:grpChg>
        <pc:grpChg chg="del mod">
          <ac:chgData name="Tim Cook" userId="d1c7cfb340f2c7ab" providerId="LiveId" clId="{4531FF6D-DB99-45D9-A269-FFF6329A0167}" dt="2023-01-19T23:16:06.295" v="474"/>
          <ac:grpSpMkLst>
            <pc:docMk/>
            <pc:sldMk cId="3428247733" sldId="327"/>
            <ac:grpSpMk id="76" creationId="{006EA635-8D8A-5538-64F6-805FEF9416B1}"/>
          </ac:grpSpMkLst>
        </pc:grpChg>
        <pc:grpChg chg="del mod">
          <ac:chgData name="Tim Cook" userId="d1c7cfb340f2c7ab" providerId="LiveId" clId="{4531FF6D-DB99-45D9-A269-FFF6329A0167}" dt="2023-01-19T23:16:06.295" v="476"/>
          <ac:grpSpMkLst>
            <pc:docMk/>
            <pc:sldMk cId="3428247733" sldId="327"/>
            <ac:grpSpMk id="83" creationId="{151FA780-B10A-D2D1-3C69-6B54F10045C9}"/>
          </ac:grpSpMkLst>
        </pc:grpChg>
        <pc:grpChg chg="mod">
          <ac:chgData name="Tim Cook" userId="d1c7cfb340f2c7ab" providerId="LiveId" clId="{4531FF6D-DB99-45D9-A269-FFF6329A0167}" dt="2023-01-19T23:16:30.351" v="508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2" creationId="{694C2E22-B74E-DECD-B587-C7EF253F34D4}"/>
          </ac:grpSpMkLst>
        </pc:grpChg>
        <pc:grpChg chg="del mod">
          <ac:chgData name="Tim Cook" userId="d1c7cfb340f2c7ab" providerId="LiveId" clId="{4531FF6D-DB99-45D9-A269-FFF6329A0167}" dt="2023-01-19T23:16:26.973" v="505"/>
          <ac:grpSpMkLst>
            <pc:docMk/>
            <pc:sldMk cId="3428247733" sldId="327"/>
            <ac:grpSpMk id="110" creationId="{57B42475-2E77-7614-D4DF-A16FAAC5CF3A}"/>
          </ac:grpSpMkLst>
        </pc:grpChg>
        <pc:grpChg chg="mod">
          <ac:chgData name="Tim Cook" userId="d1c7cfb340f2c7ab" providerId="LiveId" clId="{4531FF6D-DB99-45D9-A269-FFF6329A0167}" dt="2023-01-19T23:16:25.828" v="504"/>
          <ac:grpSpMkLst>
            <pc:docMk/>
            <pc:sldMk cId="3428247733" sldId="327"/>
            <ac:grpSpMk id="111" creationId="{372E9884-0037-9B77-00BC-82BA2D3DDC01}"/>
          </ac:grpSpMkLst>
        </pc:grpChg>
        <pc:inkChg chg="add del">
          <ac:chgData name="Tim Cook" userId="d1c7cfb340f2c7ab" providerId="LiveId" clId="{4531FF6D-DB99-45D9-A269-FFF6329A0167}" dt="2023-01-19T23:12:59.689" v="347"/>
          <ac:inkMkLst>
            <pc:docMk/>
            <pc:sldMk cId="3428247733" sldId="327"/>
            <ac:inkMk id="3" creationId="{A154CB77-BABF-FE0F-DFBA-DA369A42054A}"/>
          </ac:inkMkLst>
        </pc:inkChg>
        <pc:inkChg chg="add del">
          <ac:chgData name="Tim Cook" userId="d1c7cfb340f2c7ab" providerId="LiveId" clId="{4531FF6D-DB99-45D9-A269-FFF6329A0167}" dt="2023-01-19T23:12:59.689" v="346"/>
          <ac:inkMkLst>
            <pc:docMk/>
            <pc:sldMk cId="3428247733" sldId="327"/>
            <ac:inkMk id="4" creationId="{82EB39A4-B251-ED79-4B2D-1694B4075C16}"/>
          </ac:inkMkLst>
        </pc:inkChg>
        <pc:inkChg chg="add del mod">
          <ac:chgData name="Tim Cook" userId="d1c7cfb340f2c7ab" providerId="LiveId" clId="{4531FF6D-DB99-45D9-A269-FFF6329A0167}" dt="2023-01-19T23:13:14.244" v="362"/>
          <ac:inkMkLst>
            <pc:docMk/>
            <pc:sldMk cId="3428247733" sldId="327"/>
            <ac:inkMk id="5" creationId="{9CD49306-F93B-7BAA-C813-18F9AE3BC866}"/>
          </ac:inkMkLst>
        </pc:inkChg>
        <pc:inkChg chg="add del mod">
          <ac:chgData name="Tim Cook" userId="d1c7cfb340f2c7ab" providerId="LiveId" clId="{4531FF6D-DB99-45D9-A269-FFF6329A0167}" dt="2023-01-19T23:13:14.237" v="360"/>
          <ac:inkMkLst>
            <pc:docMk/>
            <pc:sldMk cId="3428247733" sldId="327"/>
            <ac:inkMk id="6" creationId="{5977E084-7A9D-DDEB-DBE6-163DF2D8FE9F}"/>
          </ac:inkMkLst>
        </pc:inkChg>
        <pc:inkChg chg="add del mod">
          <ac:chgData name="Tim Cook" userId="d1c7cfb340f2c7ab" providerId="LiveId" clId="{4531FF6D-DB99-45D9-A269-FFF6329A0167}" dt="2023-01-19T23:13:14.244" v="363"/>
          <ac:inkMkLst>
            <pc:docMk/>
            <pc:sldMk cId="3428247733" sldId="327"/>
            <ac:inkMk id="7" creationId="{B6EFBED5-0B67-6406-E30E-77CE28974127}"/>
          </ac:inkMkLst>
        </pc:inkChg>
        <pc:inkChg chg="add del mod">
          <ac:chgData name="Tim Cook" userId="d1c7cfb340f2c7ab" providerId="LiveId" clId="{4531FF6D-DB99-45D9-A269-FFF6329A0167}" dt="2023-01-19T23:13:04.965" v="354"/>
          <ac:inkMkLst>
            <pc:docMk/>
            <pc:sldMk cId="3428247733" sldId="327"/>
            <ac:inkMk id="8" creationId="{7A7E07FA-8F6D-BB2B-2E61-308D52EBA863}"/>
          </ac:inkMkLst>
        </pc:inkChg>
        <pc:inkChg chg="add del mod">
          <ac:chgData name="Tim Cook" userId="d1c7cfb340f2c7ab" providerId="LiveId" clId="{4531FF6D-DB99-45D9-A269-FFF6329A0167}" dt="2023-01-19T23:13:14.237" v="359"/>
          <ac:inkMkLst>
            <pc:docMk/>
            <pc:sldMk cId="3428247733" sldId="327"/>
            <ac:inkMk id="9" creationId="{421A886B-AC9D-23C6-82E9-1F6A47A843C6}"/>
          </ac:inkMkLst>
        </pc:inkChg>
        <pc:inkChg chg="add del mod">
          <ac:chgData name="Tim Cook" userId="d1c7cfb340f2c7ab" providerId="LiveId" clId="{4531FF6D-DB99-45D9-A269-FFF6329A0167}" dt="2023-01-19T23:13:14.237" v="361"/>
          <ac:inkMkLst>
            <pc:docMk/>
            <pc:sldMk cId="3428247733" sldId="327"/>
            <ac:inkMk id="11" creationId="{8294E756-13DB-A4C3-0DAC-5FC0873B3165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3" creationId="{56E97411-73AB-A5D4-82BC-973CE79BE9D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5" creationId="{D4892F45-055F-2CA6-BD8F-1EC8DFA8F84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6" creationId="{DFA3062A-2F17-C021-FD88-9DC53827B98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7" creationId="{8DDD7C77-FCCF-2108-EFDF-64145B10154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8" creationId="{9CAA9E8D-F0A2-83CE-C228-9C4510A6FAE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9" creationId="{6BB718C4-6A5E-3E63-D2E8-1C5BE811193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1" creationId="{92565193-A3B1-C291-EEEB-DF758906C16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2" creationId="{86EE61B1-1FF3-EB56-E0E6-54C79AA5F7A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3" creationId="{5AE81891-A491-6A36-4F81-4DED19A78EF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4" creationId="{DEA4B302-04EE-ECFD-90DA-8D486A2DD862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5" creationId="{810BF3E3-D76B-3073-B28B-7653A56A8DB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6" creationId="{32A13A97-6848-F644-ADCA-71D80A1C5319}"/>
          </ac:inkMkLst>
        </pc:inkChg>
        <pc:inkChg chg="add del mod">
          <ac:chgData name="Tim Cook" userId="d1c7cfb340f2c7ab" providerId="LiveId" clId="{4531FF6D-DB99-45D9-A269-FFF6329A0167}" dt="2023-01-19T23:13:38.371" v="382"/>
          <ac:inkMkLst>
            <pc:docMk/>
            <pc:sldMk cId="3428247733" sldId="327"/>
            <ac:inkMk id="27" creationId="{93AFD9AA-8C49-7342-139F-2358B573E735}"/>
          </ac:inkMkLst>
        </pc:inkChg>
        <pc:inkChg chg="add del mod">
          <ac:chgData name="Tim Cook" userId="d1c7cfb340f2c7ab" providerId="LiveId" clId="{4531FF6D-DB99-45D9-A269-FFF6329A0167}" dt="2023-01-19T23:13:38.371" v="381"/>
          <ac:inkMkLst>
            <pc:docMk/>
            <pc:sldMk cId="3428247733" sldId="327"/>
            <ac:inkMk id="29" creationId="{32AEAC22-30DF-001D-A6C8-2B0D8E39924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0" creationId="{9E4D82FC-DB73-1912-F768-B48481F9B020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2" creationId="{CA6A6706-77DC-AFF3-F057-DC5877AB80F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3" creationId="{9D616C3F-9AC6-E6AC-6839-974FD4DD7D6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4" creationId="{489F989C-BCD0-8C36-941E-FA5C94A28DE9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5" creationId="{AF9AAD62-F4E1-7DAA-7FB4-B4DC34323DB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6" creationId="{8582799A-66FA-51DA-655F-60E829AE378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7" creationId="{AE41CAA6-ACB9-C789-E810-7EA8D231DAE6}"/>
          </ac:inkMkLst>
        </pc:inkChg>
        <pc:inkChg chg="add del">
          <ac:chgData name="Tim Cook" userId="d1c7cfb340f2c7ab" providerId="LiveId" clId="{4531FF6D-DB99-45D9-A269-FFF6329A0167}" dt="2023-01-19T23:14:18.291" v="397"/>
          <ac:inkMkLst>
            <pc:docMk/>
            <pc:sldMk cId="3428247733" sldId="327"/>
            <ac:inkMk id="39" creationId="{DF7BC07F-0802-2C9E-5960-7691E2B6A40A}"/>
          </ac:inkMkLst>
        </pc:inkChg>
        <pc:inkChg chg="add del">
          <ac:chgData name="Tim Cook" userId="d1c7cfb340f2c7ab" providerId="LiveId" clId="{4531FF6D-DB99-45D9-A269-FFF6329A0167}" dt="2023-01-19T23:14:53.086" v="429"/>
          <ac:inkMkLst>
            <pc:docMk/>
            <pc:sldMk cId="3428247733" sldId="327"/>
            <ac:inkMk id="40" creationId="{BD29905B-C9E2-EB80-FA61-01C0B9BFC02B}"/>
          </ac:inkMkLst>
        </pc:inkChg>
        <pc:inkChg chg="add del mod">
          <ac:chgData name="Tim Cook" userId="d1c7cfb340f2c7ab" providerId="LiveId" clId="{4531FF6D-DB99-45D9-A269-FFF6329A0167}" dt="2023-01-19T23:16:06.295" v="469"/>
          <ac:inkMkLst>
            <pc:docMk/>
            <pc:sldMk cId="3428247733" sldId="327"/>
            <ac:inkMk id="41" creationId="{9E9BF621-CFF6-C2A1-CD1B-8289B97AC103}"/>
          </ac:inkMkLst>
        </pc:inkChg>
        <pc:inkChg chg="add del mod">
          <ac:chgData name="Tim Cook" userId="d1c7cfb340f2c7ab" providerId="LiveId" clId="{4531FF6D-DB99-45D9-A269-FFF6329A0167}" dt="2023-01-19T23:15:06.755" v="442"/>
          <ac:inkMkLst>
            <pc:docMk/>
            <pc:sldMk cId="3428247733" sldId="327"/>
            <ac:inkMk id="42" creationId="{173DAFF7-D9E9-280C-E197-E64E319C101B}"/>
          </ac:inkMkLst>
        </pc:inkChg>
        <pc:inkChg chg="add del mod">
          <ac:chgData name="Tim Cook" userId="d1c7cfb340f2c7ab" providerId="LiveId" clId="{4531FF6D-DB99-45D9-A269-FFF6329A0167}" dt="2023-01-19T23:15:09.308" v="443"/>
          <ac:inkMkLst>
            <pc:docMk/>
            <pc:sldMk cId="3428247733" sldId="327"/>
            <ac:inkMk id="43" creationId="{294F3FEF-0F5A-ECFE-C3F4-FA0B77EF250E}"/>
          </ac:inkMkLst>
        </pc:inkChg>
        <pc:inkChg chg="add del mod">
          <ac:chgData name="Tim Cook" userId="d1c7cfb340f2c7ab" providerId="LiveId" clId="{4531FF6D-DB99-45D9-A269-FFF6329A0167}" dt="2023-01-19T23:15:15" v="447"/>
          <ac:inkMkLst>
            <pc:docMk/>
            <pc:sldMk cId="3428247733" sldId="327"/>
            <ac:inkMk id="44" creationId="{B77400AE-5872-9E17-5AC7-FFF85B92716E}"/>
          </ac:inkMkLst>
        </pc:inkChg>
        <pc:inkChg chg="add del mod">
          <ac:chgData name="Tim Cook" userId="d1c7cfb340f2c7ab" providerId="LiveId" clId="{4531FF6D-DB99-45D9-A269-FFF6329A0167}" dt="2023-01-19T23:14:46.247" v="415"/>
          <ac:inkMkLst>
            <pc:docMk/>
            <pc:sldMk cId="3428247733" sldId="327"/>
            <ac:inkMk id="46" creationId="{629E55B0-DFCF-1FA1-0DEE-E128AC655814}"/>
          </ac:inkMkLst>
        </pc:inkChg>
        <pc:inkChg chg="add del mod">
          <ac:chgData name="Tim Cook" userId="d1c7cfb340f2c7ab" providerId="LiveId" clId="{4531FF6D-DB99-45D9-A269-FFF6329A0167}" dt="2023-01-19T23:14:46.240" v="414"/>
          <ac:inkMkLst>
            <pc:docMk/>
            <pc:sldMk cId="3428247733" sldId="327"/>
            <ac:inkMk id="47" creationId="{562FF874-38E0-C292-9BB2-75C7BC945B48}"/>
          </ac:inkMkLst>
        </pc:inkChg>
        <pc:inkChg chg="add del mod">
          <ac:chgData name="Tim Cook" userId="d1c7cfb340f2c7ab" providerId="LiveId" clId="{4531FF6D-DB99-45D9-A269-FFF6329A0167}" dt="2023-01-19T23:14:47.763" v="419"/>
          <ac:inkMkLst>
            <pc:docMk/>
            <pc:sldMk cId="3428247733" sldId="327"/>
            <ac:inkMk id="48" creationId="{A7E0B346-32EA-4BE6-A595-BC2CF456B648}"/>
          </ac:inkMkLst>
        </pc:inkChg>
        <pc:inkChg chg="add del mod">
          <ac:chgData name="Tim Cook" userId="d1c7cfb340f2c7ab" providerId="LiveId" clId="{4531FF6D-DB99-45D9-A269-FFF6329A0167}" dt="2023-01-19T23:14:46.248" v="417"/>
          <ac:inkMkLst>
            <pc:docMk/>
            <pc:sldMk cId="3428247733" sldId="327"/>
            <ac:inkMk id="49" creationId="{AFDA0A01-0F51-04D8-0EF1-A83D7146A832}"/>
          </ac:inkMkLst>
        </pc:inkChg>
        <pc:inkChg chg="add del mod">
          <ac:chgData name="Tim Cook" userId="d1c7cfb340f2c7ab" providerId="LiveId" clId="{4531FF6D-DB99-45D9-A269-FFF6329A0167}" dt="2023-01-19T23:14:46.248" v="418"/>
          <ac:inkMkLst>
            <pc:docMk/>
            <pc:sldMk cId="3428247733" sldId="327"/>
            <ac:inkMk id="50" creationId="{7CB525FF-5083-3203-4FB6-CB947C1AC8D1}"/>
          </ac:inkMkLst>
        </pc:inkChg>
        <pc:inkChg chg="add del mod">
          <ac:chgData name="Tim Cook" userId="d1c7cfb340f2c7ab" providerId="LiveId" clId="{4531FF6D-DB99-45D9-A269-FFF6329A0167}" dt="2023-01-19T23:14:46.248" v="416"/>
          <ac:inkMkLst>
            <pc:docMk/>
            <pc:sldMk cId="3428247733" sldId="327"/>
            <ac:inkMk id="51" creationId="{FC6229FF-B361-2882-480F-CDE0511CAE59}"/>
          </ac:inkMkLst>
        </pc:inkChg>
        <pc:inkChg chg="add del mod">
          <ac:chgData name="Tim Cook" userId="d1c7cfb340f2c7ab" providerId="LiveId" clId="{4531FF6D-DB99-45D9-A269-FFF6329A0167}" dt="2023-01-19T23:14:47.763" v="422"/>
          <ac:inkMkLst>
            <pc:docMk/>
            <pc:sldMk cId="3428247733" sldId="327"/>
            <ac:inkMk id="52" creationId="{FA6CE754-5296-ABE6-9A2A-1C98DDB04AF6}"/>
          </ac:inkMkLst>
        </pc:inkChg>
        <pc:inkChg chg="add del mod">
          <ac:chgData name="Tim Cook" userId="d1c7cfb340f2c7ab" providerId="LiveId" clId="{4531FF6D-DB99-45D9-A269-FFF6329A0167}" dt="2023-01-19T23:14:47.763" v="420"/>
          <ac:inkMkLst>
            <pc:docMk/>
            <pc:sldMk cId="3428247733" sldId="327"/>
            <ac:inkMk id="53" creationId="{9C8ED918-DD56-F723-3065-753BD05F90AB}"/>
          </ac:inkMkLst>
        </pc:inkChg>
        <pc:inkChg chg="add del mod">
          <ac:chgData name="Tim Cook" userId="d1c7cfb340f2c7ab" providerId="LiveId" clId="{4531FF6D-DB99-45D9-A269-FFF6329A0167}" dt="2023-01-19T23:14:47.763" v="421"/>
          <ac:inkMkLst>
            <pc:docMk/>
            <pc:sldMk cId="3428247733" sldId="327"/>
            <ac:inkMk id="54" creationId="{B70ED47D-4705-BF9C-FD33-BE339F7229BD}"/>
          </ac:inkMkLst>
        </pc:inkChg>
        <pc:inkChg chg="add del">
          <ac:chgData name="Tim Cook" userId="d1c7cfb340f2c7ab" providerId="LiveId" clId="{4531FF6D-DB99-45D9-A269-FFF6329A0167}" dt="2023-01-19T23:14:51.429" v="427"/>
          <ac:inkMkLst>
            <pc:docMk/>
            <pc:sldMk cId="3428247733" sldId="327"/>
            <ac:inkMk id="57" creationId="{1A45399A-9E48-FE76-A203-DFF20D10C280}"/>
          </ac:inkMkLst>
        </pc:inkChg>
        <pc:inkChg chg="add del">
          <ac:chgData name="Tim Cook" userId="d1c7cfb340f2c7ab" providerId="LiveId" clId="{4531FF6D-DB99-45D9-A269-FFF6329A0167}" dt="2023-01-19T23:14:51.429" v="426"/>
          <ac:inkMkLst>
            <pc:docMk/>
            <pc:sldMk cId="3428247733" sldId="327"/>
            <ac:inkMk id="58" creationId="{FAA40AF7-77D6-B6EB-80B0-A38D9CCFB2E3}"/>
          </ac:inkMkLst>
        </pc:inkChg>
        <pc:inkChg chg="add del">
          <ac:chgData name="Tim Cook" userId="d1c7cfb340f2c7ab" providerId="LiveId" clId="{4531FF6D-DB99-45D9-A269-FFF6329A0167}" dt="2023-01-19T23:14:51.429" v="428"/>
          <ac:inkMkLst>
            <pc:docMk/>
            <pc:sldMk cId="3428247733" sldId="327"/>
            <ac:inkMk id="59" creationId="{C6D37A3C-E656-0530-750A-16B06CDBEBE3}"/>
          </ac:inkMkLst>
        </pc:inkChg>
        <pc:inkChg chg="add del mod">
          <ac:chgData name="Tim Cook" userId="d1c7cfb340f2c7ab" providerId="LiveId" clId="{4531FF6D-DB99-45D9-A269-FFF6329A0167}" dt="2023-01-19T23:16:06.295" v="471"/>
          <ac:inkMkLst>
            <pc:docMk/>
            <pc:sldMk cId="3428247733" sldId="327"/>
            <ac:inkMk id="60" creationId="{70A00E74-0EE0-9909-084D-557035739E51}"/>
          </ac:inkMkLst>
        </pc:inkChg>
        <pc:inkChg chg="add del mod">
          <ac:chgData name="Tim Cook" userId="d1c7cfb340f2c7ab" providerId="LiveId" clId="{4531FF6D-DB99-45D9-A269-FFF6329A0167}" dt="2023-01-19T23:16:06.295" v="472"/>
          <ac:inkMkLst>
            <pc:docMk/>
            <pc:sldMk cId="3428247733" sldId="327"/>
            <ac:inkMk id="61" creationId="{19164A55-9568-05F9-92D7-0EA31547AE8B}"/>
          </ac:inkMkLst>
        </pc:inkChg>
        <pc:inkChg chg="add del mod">
          <ac:chgData name="Tim Cook" userId="d1c7cfb340f2c7ab" providerId="LiveId" clId="{4531FF6D-DB99-45D9-A269-FFF6329A0167}" dt="2023-01-19T23:16:06.295" v="475"/>
          <ac:inkMkLst>
            <pc:docMk/>
            <pc:sldMk cId="3428247733" sldId="327"/>
            <ac:inkMk id="62" creationId="{97C1AF53-9E12-E8C6-5343-EE5065387240}"/>
          </ac:inkMkLst>
        </pc:inkChg>
        <pc:inkChg chg="add del mod">
          <ac:chgData name="Tim Cook" userId="d1c7cfb340f2c7ab" providerId="LiveId" clId="{4531FF6D-DB99-45D9-A269-FFF6329A0167}" dt="2023-01-19T23:16:06.295" v="480"/>
          <ac:inkMkLst>
            <pc:docMk/>
            <pc:sldMk cId="3428247733" sldId="327"/>
            <ac:inkMk id="63" creationId="{C89D185A-BBB9-E021-CB21-A931C63A3BB6}"/>
          </ac:inkMkLst>
        </pc:inkChg>
        <pc:inkChg chg="add del mod">
          <ac:chgData name="Tim Cook" userId="d1c7cfb340f2c7ab" providerId="LiveId" clId="{4531FF6D-DB99-45D9-A269-FFF6329A0167}" dt="2023-01-19T23:16:06.295" v="467"/>
          <ac:inkMkLst>
            <pc:docMk/>
            <pc:sldMk cId="3428247733" sldId="327"/>
            <ac:inkMk id="64" creationId="{E26C968A-8978-2934-46CF-EF4FBCFABC1B}"/>
          </ac:inkMkLst>
        </pc:inkChg>
        <pc:inkChg chg="add del mod">
          <ac:chgData name="Tim Cook" userId="d1c7cfb340f2c7ab" providerId="LiveId" clId="{4531FF6D-DB99-45D9-A269-FFF6329A0167}" dt="2023-01-19T23:16:06.295" v="468"/>
          <ac:inkMkLst>
            <pc:docMk/>
            <pc:sldMk cId="3428247733" sldId="327"/>
            <ac:inkMk id="65" creationId="{CE9441F4-2B56-A96D-3829-71C7AAE6C4E3}"/>
          </ac:inkMkLst>
        </pc:inkChg>
        <pc:inkChg chg="add del mod">
          <ac:chgData name="Tim Cook" userId="d1c7cfb340f2c7ab" providerId="LiveId" clId="{4531FF6D-DB99-45D9-A269-FFF6329A0167}" dt="2023-01-19T23:16:07.072" v="481"/>
          <ac:inkMkLst>
            <pc:docMk/>
            <pc:sldMk cId="3428247733" sldId="327"/>
            <ac:inkMk id="66" creationId="{018DBA46-8D87-AC49-E593-4C7260327EB8}"/>
          </ac:inkMkLst>
        </pc:inkChg>
        <pc:inkChg chg="add del mod">
          <ac:chgData name="Tim Cook" userId="d1c7cfb340f2c7ab" providerId="LiveId" clId="{4531FF6D-DB99-45D9-A269-FFF6329A0167}" dt="2023-01-19T23:16:06.295" v="464"/>
          <ac:inkMkLst>
            <pc:docMk/>
            <pc:sldMk cId="3428247733" sldId="327"/>
            <ac:inkMk id="67" creationId="{EA8CEBFE-BD55-C6DC-B8F9-237B2A7D3BAA}"/>
          </ac:inkMkLst>
        </pc:inkChg>
        <pc:inkChg chg="add del">
          <ac:chgData name="Tim Cook" userId="d1c7cfb340f2c7ab" providerId="LiveId" clId="{4531FF6D-DB99-45D9-A269-FFF6329A0167}" dt="2023-01-19T23:15:03.016" v="440"/>
          <ac:inkMkLst>
            <pc:docMk/>
            <pc:sldMk cId="3428247733" sldId="327"/>
            <ac:inkMk id="70" creationId="{389482BA-12EF-8F09-7E29-3B4CF9B69E0F}"/>
          </ac:inkMkLst>
        </pc:inkChg>
        <pc:inkChg chg="add del mod">
          <ac:chgData name="Tim Cook" userId="d1c7cfb340f2c7ab" providerId="LiveId" clId="{4531FF6D-DB99-45D9-A269-FFF6329A0167}" dt="2023-01-19T23:16:06.295" v="466"/>
          <ac:inkMkLst>
            <pc:docMk/>
            <pc:sldMk cId="3428247733" sldId="327"/>
            <ac:inkMk id="71" creationId="{F1F23B9C-170B-298F-5C0F-A8958D2C8511}"/>
          </ac:inkMkLst>
        </pc:inkChg>
        <pc:inkChg chg="add del mod">
          <ac:chgData name="Tim Cook" userId="d1c7cfb340f2c7ab" providerId="LiveId" clId="{4531FF6D-DB99-45D9-A269-FFF6329A0167}" dt="2023-01-19T23:16:06.295" v="474"/>
          <ac:inkMkLst>
            <pc:docMk/>
            <pc:sldMk cId="3428247733" sldId="327"/>
            <ac:inkMk id="72" creationId="{2EF98130-ABD7-6903-1422-74415BFF4A54}"/>
          </ac:inkMkLst>
        </pc:inkChg>
        <pc:inkChg chg="add del mod">
          <ac:chgData name="Tim Cook" userId="d1c7cfb340f2c7ab" providerId="LiveId" clId="{4531FF6D-DB99-45D9-A269-FFF6329A0167}" dt="2023-01-19T23:16:06.295" v="478"/>
          <ac:inkMkLst>
            <pc:docMk/>
            <pc:sldMk cId="3428247733" sldId="327"/>
            <ac:inkMk id="73" creationId="{114A7FE4-2A1F-F9AB-9C75-B4FA6DB27E35}"/>
          </ac:inkMkLst>
        </pc:inkChg>
        <pc:inkChg chg="add del mod">
          <ac:chgData name="Tim Cook" userId="d1c7cfb340f2c7ab" providerId="LiveId" clId="{4531FF6D-DB99-45D9-A269-FFF6329A0167}" dt="2023-01-19T23:16:02.786" v="462"/>
          <ac:inkMkLst>
            <pc:docMk/>
            <pc:sldMk cId="3428247733" sldId="327"/>
            <ac:inkMk id="75" creationId="{8DC47B0D-9C53-2EF3-9980-8BE75858E0A7}"/>
          </ac:inkMkLst>
        </pc:inkChg>
        <pc:inkChg chg="add del mod">
          <ac:chgData name="Tim Cook" userId="d1c7cfb340f2c7ab" providerId="LiveId" clId="{4531FF6D-DB99-45D9-A269-FFF6329A0167}" dt="2023-01-19T23:16:06.295" v="463"/>
          <ac:inkMkLst>
            <pc:docMk/>
            <pc:sldMk cId="3428247733" sldId="327"/>
            <ac:inkMk id="77" creationId="{5202F296-8088-FABF-A8E1-EA50448EDF8A}"/>
          </ac:inkMkLst>
        </pc:inkChg>
        <pc:inkChg chg="add del mod">
          <ac:chgData name="Tim Cook" userId="d1c7cfb340f2c7ab" providerId="LiveId" clId="{4531FF6D-DB99-45D9-A269-FFF6329A0167}" dt="2023-01-19T23:16:06.295" v="470"/>
          <ac:inkMkLst>
            <pc:docMk/>
            <pc:sldMk cId="3428247733" sldId="327"/>
            <ac:inkMk id="78" creationId="{5D7DD11A-9C29-8FB0-C2C1-B402A8B1876D}"/>
          </ac:inkMkLst>
        </pc:inkChg>
        <pc:inkChg chg="add del mod">
          <ac:chgData name="Tim Cook" userId="d1c7cfb340f2c7ab" providerId="LiveId" clId="{4531FF6D-DB99-45D9-A269-FFF6329A0167}" dt="2023-01-19T23:16:06.295" v="473"/>
          <ac:inkMkLst>
            <pc:docMk/>
            <pc:sldMk cId="3428247733" sldId="327"/>
            <ac:inkMk id="79" creationId="{59CB430D-1EBA-ECDF-3210-C233EBAFA9A5}"/>
          </ac:inkMkLst>
        </pc:inkChg>
        <pc:inkChg chg="add del mod">
          <ac:chgData name="Tim Cook" userId="d1c7cfb340f2c7ab" providerId="LiveId" clId="{4531FF6D-DB99-45D9-A269-FFF6329A0167}" dt="2023-01-19T23:16:06.295" v="476"/>
          <ac:inkMkLst>
            <pc:docMk/>
            <pc:sldMk cId="3428247733" sldId="327"/>
            <ac:inkMk id="80" creationId="{7FBF9A0C-245F-D181-0838-8E5DC526EB10}"/>
          </ac:inkMkLst>
        </pc:inkChg>
        <pc:inkChg chg="add del mod">
          <ac:chgData name="Tim Cook" userId="d1c7cfb340f2c7ab" providerId="LiveId" clId="{4531FF6D-DB99-45D9-A269-FFF6329A0167}" dt="2023-01-19T23:16:06.295" v="465"/>
          <ac:inkMkLst>
            <pc:docMk/>
            <pc:sldMk cId="3428247733" sldId="327"/>
            <ac:inkMk id="81" creationId="{87EBE00E-989C-F3E9-7E3A-071AF7613691}"/>
          </ac:inkMkLst>
        </pc:inkChg>
        <pc:inkChg chg="add del mod">
          <ac:chgData name="Tim Cook" userId="d1c7cfb340f2c7ab" providerId="LiveId" clId="{4531FF6D-DB99-45D9-A269-FFF6329A0167}" dt="2023-01-19T23:16:06.295" v="479"/>
          <ac:inkMkLst>
            <pc:docMk/>
            <pc:sldMk cId="3428247733" sldId="327"/>
            <ac:inkMk id="82" creationId="{7DBB6CA4-9444-B0F2-6C3D-D79540FBF859}"/>
          </ac:inkMkLst>
        </pc:inkChg>
        <pc:inkChg chg="add del">
          <ac:chgData name="Tim Cook" userId="d1c7cfb340f2c7ab" providerId="LiveId" clId="{4531FF6D-DB99-45D9-A269-FFF6329A0167}" dt="2023-01-19T23:15:37.596" v="459"/>
          <ac:inkMkLst>
            <pc:docMk/>
            <pc:sldMk cId="3428247733" sldId="327"/>
            <ac:inkMk id="84" creationId="{7B28FDDC-EEFB-9210-C2BD-BC3D4BE4C21C}"/>
          </ac:inkMkLst>
        </pc:inkChg>
        <pc:inkChg chg="add del mod">
          <ac:chgData name="Tim Cook" userId="d1c7cfb340f2c7ab" providerId="LiveId" clId="{4531FF6D-DB99-45D9-A269-FFF6329A0167}" dt="2023-01-19T23:16:06.295" v="477"/>
          <ac:inkMkLst>
            <pc:docMk/>
            <pc:sldMk cId="3428247733" sldId="327"/>
            <ac:inkMk id="85" creationId="{23150A32-776C-D2F9-51C0-87B930BB7584}"/>
          </ac:inkMkLst>
        </pc:inkChg>
        <pc:inkChg chg="add del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6" creationId="{0D5D9F46-0D93-F19C-8A53-3E1EACCFD274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7" creationId="{75581D1A-57BF-2440-D80F-405DBE06684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8" creationId="{159BCA70-7E7A-6253-F8C9-A3F98AB6090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9" creationId="{FED5F664-114C-57DD-76BB-B32ACD77ED70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90" creationId="{831304D0-90DE-7D59-5854-4D55C690221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2" creationId="{A715B47F-24E4-88F0-D105-ECA45DF84D78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3" creationId="{E4BCF37C-20C1-B94C-27F1-8F7A9569EFF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4" creationId="{728D5FA7-7524-7075-A439-6DA80D3A4A77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5" creationId="{69C8FFE7-6D76-0297-C3E9-69D5A0CE170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6" creationId="{70B224B2-930F-2693-D8B3-492AB9297FC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7" creationId="{0E0EC521-D8A4-7CAA-B465-6E41C924563C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8" creationId="{A4CA49D0-5DE3-0C8E-994D-2BF673FDC29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9" creationId="{6153CFDD-7A70-5E86-620C-3B80D091F9D8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3" creationId="{C72323D6-05AF-5937-6E34-4DFB5CE6AAE0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4" creationId="{AE7B1B55-C82F-433A-E684-E72B2A0E582D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5" creationId="{E1944A9F-28B9-3643-3872-06C4AAA8F247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6" creationId="{DF9F90DB-F7D4-A2EF-D15C-251EB6F70064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7" creationId="{43E70931-702F-42F2-D06E-A64B812DCD30}"/>
          </ac:inkMkLst>
        </pc:inkChg>
        <pc:inkChg chg="add del mod">
          <ac:chgData name="Tim Cook" userId="d1c7cfb340f2c7ab" providerId="LiveId" clId="{4531FF6D-DB99-45D9-A269-FFF6329A0167}" dt="2023-01-19T23:16:26.973" v="505"/>
          <ac:inkMkLst>
            <pc:docMk/>
            <pc:sldMk cId="3428247733" sldId="327"/>
            <ac:inkMk id="108" creationId="{6341DACD-424C-F2FD-F25F-99FAA76ECBB4}"/>
          </ac:inkMkLst>
        </pc:inkChg>
        <pc:inkChg chg="add del mod">
          <ac:chgData name="Tim Cook" userId="d1c7cfb340f2c7ab" providerId="LiveId" clId="{4531FF6D-DB99-45D9-A269-FFF6329A0167}" dt="2023-01-19T23:16:26.973" v="506"/>
          <ac:inkMkLst>
            <pc:docMk/>
            <pc:sldMk cId="3428247733" sldId="327"/>
            <ac:inkMk id="109" creationId="{2BB504D5-356F-A70D-2F9F-866B5731CF9E}"/>
          </ac:inkMkLst>
        </pc:inkChg>
        <pc:inkChg chg="add">
          <ac:chgData name="Tim Cook" userId="d1c7cfb340f2c7ab" providerId="LiveId" clId="{4531FF6D-DB99-45D9-A269-FFF6329A0167}" dt="2023-01-19T23:16:29.079" v="507" actId="9405"/>
          <ac:inkMkLst>
            <pc:docMk/>
            <pc:sldMk cId="3428247733" sldId="327"/>
            <ac:inkMk id="112" creationId="{98560D6C-C043-E570-0D07-76260DE3BB64}"/>
          </ac:inkMkLst>
        </pc:inkChg>
        <pc:inkChg chg="add del">
          <ac:chgData name="Tim Cook" userId="d1c7cfb340f2c7ab" providerId="LiveId" clId="{4531FF6D-DB99-45D9-A269-FFF6329A0167}" dt="2023-01-19T23:16:36.131" v="510"/>
          <ac:inkMkLst>
            <pc:docMk/>
            <pc:sldMk cId="3428247733" sldId="327"/>
            <ac:inkMk id="113" creationId="{BA4DF3B1-A740-2A7B-346A-63510335FC4C}"/>
          </ac:inkMkLst>
        </pc:inkChg>
        <pc:inkChg chg="add">
          <ac:chgData name="Tim Cook" userId="d1c7cfb340f2c7ab" providerId="LiveId" clId="{4531FF6D-DB99-45D9-A269-FFF6329A0167}" dt="2023-01-19T23:16:38.464" v="511" actId="9405"/>
          <ac:inkMkLst>
            <pc:docMk/>
            <pc:sldMk cId="3428247733" sldId="327"/>
            <ac:inkMk id="114" creationId="{73533242-A09A-B613-CB05-B598181BDB42}"/>
          </ac:inkMkLst>
        </pc:inkChg>
      </pc:sldChg>
      <pc:sldChg chg="addSp delSp modSp mod">
        <pc:chgData name="Tim Cook" userId="d1c7cfb340f2c7ab" providerId="LiveId" clId="{4531FF6D-DB99-45D9-A269-FFF6329A0167}" dt="2023-01-19T23:19:45.017" v="606"/>
        <pc:sldMkLst>
          <pc:docMk/>
          <pc:sldMk cId="530561643" sldId="328"/>
        </pc:sldMkLst>
        <pc:grpChg chg="del mod">
          <ac:chgData name="Tim Cook" userId="d1c7cfb340f2c7ab" providerId="LiveId" clId="{4531FF6D-DB99-45D9-A269-FFF6329A0167}" dt="2023-01-19T23:17:02.118" v="519"/>
          <ac:grpSpMkLst>
            <pc:docMk/>
            <pc:sldMk cId="530561643" sldId="328"/>
            <ac:grpSpMk id="9" creationId="{AD78B890-23C7-5AC0-6697-C992E9C0AA7D}"/>
          </ac:grpSpMkLst>
        </pc:grpChg>
        <pc:grpChg chg="del 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11" creationId="{90F4185D-4BE7-82B7-339D-D44C574B7271}"/>
          </ac:grpSpMkLst>
        </pc:grpChg>
        <pc:grpChg chg="del mod">
          <ac:chgData name="Tim Cook" userId="d1c7cfb340f2c7ab" providerId="LiveId" clId="{4531FF6D-DB99-45D9-A269-FFF6329A0167}" dt="2023-01-19T23:17:09.146" v="526"/>
          <ac:grpSpMkLst>
            <pc:docMk/>
            <pc:sldMk cId="530561643" sldId="328"/>
            <ac:grpSpMk id="16" creationId="{EDD0E5D3-AF1B-D426-E5FC-E6A139D2E7D0}"/>
          </ac:grpSpMkLst>
        </pc:grpChg>
        <pc:grpChg chg="del mod">
          <ac:chgData name="Tim Cook" userId="d1c7cfb340f2c7ab" providerId="LiveId" clId="{4531FF6D-DB99-45D9-A269-FFF6329A0167}" dt="2023-01-19T23:17:31.844" v="538"/>
          <ac:grpSpMkLst>
            <pc:docMk/>
            <pc:sldMk cId="530561643" sldId="328"/>
            <ac:grpSpMk id="18" creationId="{06CE0753-29AA-2FBE-5271-F2A5D3707F72}"/>
          </ac:grpSpMkLst>
        </pc:grpChg>
        <pc:grpChg chg="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22" creationId="{1B8D2D68-5B03-848D-0C47-2E4AF177C50E}"/>
          </ac:grpSpMkLst>
        </pc:grpChg>
        <pc:grpChg chg="del mod">
          <ac:chgData name="Tim Cook" userId="d1c7cfb340f2c7ab" providerId="LiveId" clId="{4531FF6D-DB99-45D9-A269-FFF6329A0167}" dt="2023-01-19T23:17:34.328" v="544"/>
          <ac:grpSpMkLst>
            <pc:docMk/>
            <pc:sldMk cId="530561643" sldId="328"/>
            <ac:grpSpMk id="27" creationId="{02CE7E66-22EC-0FF4-9B03-BB03F64034D0}"/>
          </ac:grpSpMkLst>
        </pc:grpChg>
        <pc:grpChg chg="mod">
          <ac:chgData name="Tim Cook" userId="d1c7cfb340f2c7ab" providerId="LiveId" clId="{4531FF6D-DB99-45D9-A269-FFF6329A0167}" dt="2023-01-19T23:17:40.069" v="550"/>
          <ac:grpSpMkLst>
            <pc:docMk/>
            <pc:sldMk cId="530561643" sldId="328"/>
            <ac:grpSpMk id="32" creationId="{6165653B-714A-C3D4-DCB8-C452457FC813}"/>
          </ac:grpSpMkLst>
        </pc:grpChg>
        <pc:grpChg chg="mod">
          <ac:chgData name="Tim Cook" userId="d1c7cfb340f2c7ab" providerId="LiveId" clId="{4531FF6D-DB99-45D9-A269-FFF6329A0167}" dt="2023-01-19T23:17:50.052" v="569"/>
          <ac:grpSpMkLst>
            <pc:docMk/>
            <pc:sldMk cId="530561643" sldId="328"/>
            <ac:grpSpMk id="45" creationId="{158EE7F4-81AC-A696-E6A3-6EB399777A74}"/>
          </ac:grpSpMkLst>
        </pc:grpChg>
        <pc:grpChg chg="del mod">
          <ac:chgData name="Tim Cook" userId="d1c7cfb340f2c7ab" providerId="LiveId" clId="{4531FF6D-DB99-45D9-A269-FFF6329A0167}" dt="2023-01-19T23:18:11.019" v="579"/>
          <ac:grpSpMkLst>
            <pc:docMk/>
            <pc:sldMk cId="530561643" sldId="328"/>
            <ac:grpSpMk id="51" creationId="{4BCB925D-AB9A-F049-8291-47FBE38A5070}"/>
          </ac:grpSpMkLst>
        </pc:grpChg>
        <pc:grpChg chg="mod">
          <ac:chgData name="Tim Cook" userId="d1c7cfb340f2c7ab" providerId="LiveId" clId="{4531FF6D-DB99-45D9-A269-FFF6329A0167}" dt="2023-01-19T23:18:17.251" v="586"/>
          <ac:grpSpMkLst>
            <pc:docMk/>
            <pc:sldMk cId="530561643" sldId="328"/>
            <ac:grpSpMk id="57" creationId="{E2894E8A-3B5F-8338-FED7-EC41991EB727}"/>
          </ac:grpSpMkLst>
        </pc:grpChg>
        <pc:grpChg chg="mod">
          <ac:chgData name="Tim Cook" userId="d1c7cfb340f2c7ab" providerId="LiveId" clId="{4531FF6D-DB99-45D9-A269-FFF6329A0167}" dt="2023-01-19T23:18:27.825" v="593"/>
          <ac:grpSpMkLst>
            <pc:docMk/>
            <pc:sldMk cId="530561643" sldId="328"/>
            <ac:grpSpMk id="64" creationId="{3621784D-93EE-8E45-63D8-02991984C3C2}"/>
          </ac:grpSpMkLst>
        </pc:grpChg>
        <pc:grpChg chg="mod">
          <ac:chgData name="Tim Cook" userId="d1c7cfb340f2c7ab" providerId="LiveId" clId="{4531FF6D-DB99-45D9-A269-FFF6329A0167}" dt="2023-01-19T23:18:29.484" v="596"/>
          <ac:grpSpMkLst>
            <pc:docMk/>
            <pc:sldMk cId="530561643" sldId="328"/>
            <ac:grpSpMk id="67" creationId="{3543D500-336E-5F01-A151-F389D46310DF}"/>
          </ac:grpSpMkLst>
        </pc:grpChg>
        <pc:grpChg chg="mod">
          <ac:chgData name="Tim Cook" userId="d1c7cfb340f2c7ab" providerId="LiveId" clId="{4531FF6D-DB99-45D9-A269-FFF6329A0167}" dt="2023-01-19T23:18:32.305" v="602"/>
          <ac:grpSpMkLst>
            <pc:docMk/>
            <pc:sldMk cId="530561643" sldId="328"/>
            <ac:grpSpMk id="73" creationId="{087D57B0-1656-4841-3E31-72301D74A280}"/>
          </ac:grpSpMkLst>
        </pc:grpChg>
        <pc:inkChg chg="add del">
          <ac:chgData name="Tim Cook" userId="d1c7cfb340f2c7ab" providerId="LiveId" clId="{4531FF6D-DB99-45D9-A269-FFF6329A0167}" dt="2023-01-19T23:19:45.017" v="606"/>
          <ac:inkMkLst>
            <pc:docMk/>
            <pc:sldMk cId="530561643" sldId="328"/>
            <ac:inkMk id="3" creationId="{EAD3F76C-FFA4-0BE4-4C1C-1AFFFDD27BB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" creationId="{15B5E3B7-37BD-7E59-8E58-0FF5B0604098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5" creationId="{C47F4589-FCD3-7324-970D-A15C8775A507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6" creationId="{6190EDCD-5238-163C-4B36-A7E563DF947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7" creationId="{500DEE9C-6FE4-6F71-BA0C-17E8C46C0363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8" creationId="{071792F1-B472-8BDE-3C80-7C748467755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0" creationId="{7482488C-102A-ABFE-24E4-C5A820E6D752}"/>
          </ac:inkMkLst>
        </pc:inkChg>
        <pc:inkChg chg="add del mod">
          <ac:chgData name="Tim Cook" userId="d1c7cfb340f2c7ab" providerId="LiveId" clId="{4531FF6D-DB99-45D9-A269-FFF6329A0167}" dt="2023-01-19T23:17:34.320" v="540"/>
          <ac:inkMkLst>
            <pc:docMk/>
            <pc:sldMk cId="530561643" sldId="328"/>
            <ac:inkMk id="12" creationId="{AAB60596-D86C-A12B-4C06-63A09239241C}"/>
          </ac:inkMkLst>
        </pc:inkChg>
        <pc:inkChg chg="add del mod">
          <ac:chgData name="Tim Cook" userId="d1c7cfb340f2c7ab" providerId="LiveId" clId="{4531FF6D-DB99-45D9-A269-FFF6329A0167}" dt="2023-01-19T23:17:34.320" v="542"/>
          <ac:inkMkLst>
            <pc:docMk/>
            <pc:sldMk cId="530561643" sldId="328"/>
            <ac:inkMk id="13" creationId="{AD655CF6-0863-C307-943A-06DF2BFCA009}"/>
          </ac:inkMkLst>
        </pc:inkChg>
        <pc:inkChg chg="add del mod">
          <ac:chgData name="Tim Cook" userId="d1c7cfb340f2c7ab" providerId="LiveId" clId="{4531FF6D-DB99-45D9-A269-FFF6329A0167}" dt="2023-01-19T23:17:34.320" v="539"/>
          <ac:inkMkLst>
            <pc:docMk/>
            <pc:sldMk cId="530561643" sldId="328"/>
            <ac:inkMk id="14" creationId="{442B5256-92F8-94B8-AD26-B3727B1E7E22}"/>
          </ac:inkMkLst>
        </pc:inkChg>
        <pc:inkChg chg="add del mod">
          <ac:chgData name="Tim Cook" userId="d1c7cfb340f2c7ab" providerId="LiveId" clId="{4531FF6D-DB99-45D9-A269-FFF6329A0167}" dt="2023-01-19T23:17:26.567" v="533"/>
          <ac:inkMkLst>
            <pc:docMk/>
            <pc:sldMk cId="530561643" sldId="328"/>
            <ac:inkMk id="15" creationId="{0BDFF184-F55F-8537-94C2-B88BE557168A}"/>
          </ac:inkMkLst>
        </pc:inkChg>
        <pc:inkChg chg="add del mod">
          <ac:chgData name="Tim Cook" userId="d1c7cfb340f2c7ab" providerId="LiveId" clId="{4531FF6D-DB99-45D9-A269-FFF6329A0167}" dt="2023-01-19T23:17:26.562" v="532"/>
          <ac:inkMkLst>
            <pc:docMk/>
            <pc:sldMk cId="530561643" sldId="328"/>
            <ac:inkMk id="17" creationId="{1899E322-2472-5CEC-F8F7-30029862986C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9" creationId="{E8B32543-EDA9-BDC6-4E53-05603A064DED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0" creationId="{11BABB0D-E96F-F661-7239-090D83A2F6D9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1" creationId="{D881C1C3-C5E7-B672-AAFF-63AA2EFE17DD}"/>
          </ac:inkMkLst>
        </pc:inkChg>
        <pc:inkChg chg="add del mod">
          <ac:chgData name="Tim Cook" userId="d1c7cfb340f2c7ab" providerId="LiveId" clId="{4531FF6D-DB99-45D9-A269-FFF6329A0167}" dt="2023-01-19T23:17:34.328" v="545"/>
          <ac:inkMkLst>
            <pc:docMk/>
            <pc:sldMk cId="530561643" sldId="328"/>
            <ac:inkMk id="23" creationId="{458D64E0-93A1-499D-B785-415D00972100}"/>
          </ac:inkMkLst>
        </pc:inkChg>
        <pc:inkChg chg="add del mod">
          <ac:chgData name="Tim Cook" userId="d1c7cfb340f2c7ab" providerId="LiveId" clId="{4531FF6D-DB99-45D9-A269-FFF6329A0167}" dt="2023-01-19T23:17:34.320" v="541"/>
          <ac:inkMkLst>
            <pc:docMk/>
            <pc:sldMk cId="530561643" sldId="328"/>
            <ac:inkMk id="24" creationId="{2EF9C3BD-B9F2-1A5A-4BCA-E6C04807EADF}"/>
          </ac:inkMkLst>
        </pc:inkChg>
        <pc:inkChg chg="add del mod">
          <ac:chgData name="Tim Cook" userId="d1c7cfb340f2c7ab" providerId="LiveId" clId="{4531FF6D-DB99-45D9-A269-FFF6329A0167}" dt="2023-01-19T23:17:34.320" v="543"/>
          <ac:inkMkLst>
            <pc:docMk/>
            <pc:sldMk cId="530561643" sldId="328"/>
            <ac:inkMk id="25" creationId="{A6EA453C-1A41-ABB6-A2E0-FB3012D1AF50}"/>
          </ac:inkMkLst>
        </pc:inkChg>
        <pc:inkChg chg="add del mod">
          <ac:chgData name="Tim Cook" userId="d1c7cfb340f2c7ab" providerId="LiveId" clId="{4531FF6D-DB99-45D9-A269-FFF6329A0167}" dt="2023-01-19T23:17:34.328" v="544"/>
          <ac:inkMkLst>
            <pc:docMk/>
            <pc:sldMk cId="530561643" sldId="328"/>
            <ac:inkMk id="26" creationId="{96CFECA2-30ED-AD74-BC4D-3613900FC7E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8" creationId="{07821BB8-CF8A-77CD-1550-9F8F0ECC64F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9" creationId="{A237DBD7-5DC3-39A0-4380-BA61C89EF6D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0" creationId="{2601CB8D-4F04-835E-3F48-C454097456F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1" creationId="{3AD74BF8-2E11-228E-F685-5CD9CCD2579D}"/>
          </ac:inkMkLst>
        </pc:inkChg>
        <pc:inkChg chg="add del">
          <ac:chgData name="Tim Cook" userId="d1c7cfb340f2c7ab" providerId="LiveId" clId="{4531FF6D-DB99-45D9-A269-FFF6329A0167}" dt="2023-01-19T23:17:46.154" v="558"/>
          <ac:inkMkLst>
            <pc:docMk/>
            <pc:sldMk cId="530561643" sldId="328"/>
            <ac:inkMk id="33" creationId="{62CB9AED-E370-84E9-21A7-DC8D0B71B8D4}"/>
          </ac:inkMkLst>
        </pc:inkChg>
        <pc:inkChg chg="add del">
          <ac:chgData name="Tim Cook" userId="d1c7cfb340f2c7ab" providerId="LiveId" clId="{4531FF6D-DB99-45D9-A269-FFF6329A0167}" dt="2023-01-19T23:17:46.154" v="559"/>
          <ac:inkMkLst>
            <pc:docMk/>
            <pc:sldMk cId="530561643" sldId="328"/>
            <ac:inkMk id="34" creationId="{F9C0BDB3-3092-E446-1FC9-5937F1E4B67F}"/>
          </ac:inkMkLst>
        </pc:inkChg>
        <pc:inkChg chg="add del">
          <ac:chgData name="Tim Cook" userId="d1c7cfb340f2c7ab" providerId="LiveId" clId="{4531FF6D-DB99-45D9-A269-FFF6329A0167}" dt="2023-01-19T23:17:46.154" v="561"/>
          <ac:inkMkLst>
            <pc:docMk/>
            <pc:sldMk cId="530561643" sldId="328"/>
            <ac:inkMk id="35" creationId="{0BF5D3DA-98BA-F3C1-0EEA-D44983D70606}"/>
          </ac:inkMkLst>
        </pc:inkChg>
        <pc:inkChg chg="add del">
          <ac:chgData name="Tim Cook" userId="d1c7cfb340f2c7ab" providerId="LiveId" clId="{4531FF6D-DB99-45D9-A269-FFF6329A0167}" dt="2023-01-19T23:17:46.154" v="562"/>
          <ac:inkMkLst>
            <pc:docMk/>
            <pc:sldMk cId="530561643" sldId="328"/>
            <ac:inkMk id="36" creationId="{93C63E68-FCB6-8388-F1A4-427DDB0937BC}"/>
          </ac:inkMkLst>
        </pc:inkChg>
        <pc:inkChg chg="add del">
          <ac:chgData name="Tim Cook" userId="d1c7cfb340f2c7ab" providerId="LiveId" clId="{4531FF6D-DB99-45D9-A269-FFF6329A0167}" dt="2023-01-19T23:17:46.154" v="560"/>
          <ac:inkMkLst>
            <pc:docMk/>
            <pc:sldMk cId="530561643" sldId="328"/>
            <ac:inkMk id="37" creationId="{D094B08A-67F6-1243-B22F-B7059BC8BDA7}"/>
          </ac:inkMkLst>
        </pc:inkChg>
        <pc:inkChg chg="add del">
          <ac:chgData name="Tim Cook" userId="d1c7cfb340f2c7ab" providerId="LiveId" clId="{4531FF6D-DB99-45D9-A269-FFF6329A0167}" dt="2023-01-19T23:17:46.152" v="557"/>
          <ac:inkMkLst>
            <pc:docMk/>
            <pc:sldMk cId="530561643" sldId="328"/>
            <ac:inkMk id="38" creationId="{C46FB11E-CA4C-8272-BDB4-E7D35E6C5DDE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9" creationId="{FB7C87F1-3E37-EA7C-E536-D3892AE8B04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0" creationId="{FFA6A68B-F830-DBBF-7C26-21A9BB2BC9C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1" creationId="{0678B215-A7BE-0C7D-8393-18CEA78587C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2" creationId="{068338D3-DC89-1D7A-9066-C3995C0836C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3" creationId="{D919535F-B8DD-73FB-A302-970B88F8CC7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4" creationId="{0D0F553B-F592-8315-F7F7-D3C5307E2C24}"/>
          </ac:inkMkLst>
        </pc:inkChg>
        <pc:inkChg chg="add del mod">
          <ac:chgData name="Tim Cook" userId="d1c7cfb340f2c7ab" providerId="LiveId" clId="{4531FF6D-DB99-45D9-A269-FFF6329A0167}" dt="2023-01-19T23:18:11.019" v="579"/>
          <ac:inkMkLst>
            <pc:docMk/>
            <pc:sldMk cId="530561643" sldId="328"/>
            <ac:inkMk id="46" creationId="{FC31F452-D842-86E2-C619-020A54817D7A}"/>
          </ac:inkMkLst>
        </pc:inkChg>
        <pc:inkChg chg="add del mod">
          <ac:chgData name="Tim Cook" userId="d1c7cfb340f2c7ab" providerId="LiveId" clId="{4531FF6D-DB99-45D9-A269-FFF6329A0167}" dt="2023-01-19T23:18:11.014" v="577"/>
          <ac:inkMkLst>
            <pc:docMk/>
            <pc:sldMk cId="530561643" sldId="328"/>
            <ac:inkMk id="47" creationId="{3F523CB3-3F06-18C4-4E99-56AA6FE53344}"/>
          </ac:inkMkLst>
        </pc:inkChg>
        <pc:inkChg chg="add del mod">
          <ac:chgData name="Tim Cook" userId="d1c7cfb340f2c7ab" providerId="LiveId" clId="{4531FF6D-DB99-45D9-A269-FFF6329A0167}" dt="2023-01-19T23:18:11.020" v="580"/>
          <ac:inkMkLst>
            <pc:docMk/>
            <pc:sldMk cId="530561643" sldId="328"/>
            <ac:inkMk id="48" creationId="{0022466C-3EED-872D-845B-D5E7D48ABECB}"/>
          </ac:inkMkLst>
        </pc:inkChg>
        <pc:inkChg chg="add del mod">
          <ac:chgData name="Tim Cook" userId="d1c7cfb340f2c7ab" providerId="LiveId" clId="{4531FF6D-DB99-45D9-A269-FFF6329A0167}" dt="2023-01-19T23:18:11.010" v="576"/>
          <ac:inkMkLst>
            <pc:docMk/>
            <pc:sldMk cId="530561643" sldId="328"/>
            <ac:inkMk id="49" creationId="{C4A45263-6A93-9C9C-7CAE-4818FA2A2990}"/>
          </ac:inkMkLst>
        </pc:inkChg>
        <pc:inkChg chg="add del mod">
          <ac:chgData name="Tim Cook" userId="d1c7cfb340f2c7ab" providerId="LiveId" clId="{4531FF6D-DB99-45D9-A269-FFF6329A0167}" dt="2023-01-19T23:18:11.017" v="578"/>
          <ac:inkMkLst>
            <pc:docMk/>
            <pc:sldMk cId="530561643" sldId="328"/>
            <ac:inkMk id="50" creationId="{9645BF81-1F79-ACEF-D8DA-B4A2A2834D44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2" creationId="{6817CE37-D23A-458E-C447-92CC31CCEE06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3" creationId="{CF2E3BA3-3FB6-2030-DEA6-F41C2CA1B19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4" creationId="{CD0B45AB-5357-BCC3-5E42-8C5B27C95AB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5" creationId="{D6A25325-88F2-6033-F396-1BD8EB1B4C02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6" creationId="{CE412CD6-744F-183A-ECB5-E1680A71664C}"/>
          </ac:inkMkLst>
        </pc:inkChg>
        <pc:inkChg chg="add">
          <ac:chgData name="Tim Cook" userId="d1c7cfb340f2c7ab" providerId="LiveId" clId="{4531FF6D-DB99-45D9-A269-FFF6329A0167}" dt="2023-01-19T23:18:19.191" v="587" actId="9405"/>
          <ac:inkMkLst>
            <pc:docMk/>
            <pc:sldMk cId="530561643" sldId="328"/>
            <ac:inkMk id="58" creationId="{0EBCA29F-F1F1-8A7D-F6DE-28CBE4C78CF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59" creationId="{0697A686-0E1F-9CB0-A91A-336FABCF6453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0" creationId="{D4EAE02C-9988-356F-A919-3D6382A427A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1" creationId="{14367ECC-4511-45FE-1832-F74C6911DFB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2" creationId="{89FB91AD-30D8-9692-2874-1C914982FFF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3" creationId="{B540D21B-4D76-F34B-51AC-9AF3A0EB932B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5" creationId="{82648312-BCD4-3EC4-7C55-2E20F26ADCEC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6" creationId="{BA2128BC-97A7-FCBD-1393-928CA962827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8" creationId="{5D516C0B-066F-CF0F-1D18-488498F055E5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9" creationId="{4EBBBE17-E11B-BFA1-8855-9358CC182AC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0" creationId="{CE2E1F81-09DF-28B2-85E1-6847BA800EF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1" creationId="{6B464B66-5758-4391-AA4F-B0EBA14471F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2" creationId="{FC9E308E-AB22-03A4-EBD8-BA021A8910D1}"/>
          </ac:inkMkLst>
        </pc:inkChg>
      </pc:sldChg>
    </pc:docChg>
  </pc:docChgLst>
  <pc:docChgLst>
    <pc:chgData name="Tim Cook" userId="d1c7cfb340f2c7ab" providerId="LiveId" clId="{16ED6120-4380-449F-B9ED-25FB2C2B7825}"/>
    <pc:docChg chg="modSld">
      <pc:chgData name="Tim Cook" userId="d1c7cfb340f2c7ab" providerId="LiveId" clId="{16ED6120-4380-449F-B9ED-25FB2C2B7825}" dt="2022-11-09T03:27:10.925" v="1568"/>
      <pc:docMkLst>
        <pc:docMk/>
      </pc:docMkLst>
      <pc:sldChg chg="addSp delSp modSp mod">
        <pc:chgData name="Tim Cook" userId="d1c7cfb340f2c7ab" providerId="LiveId" clId="{16ED6120-4380-449F-B9ED-25FB2C2B7825}" dt="2022-11-09T02:26:58.258" v="344" actId="9405"/>
        <pc:sldMkLst>
          <pc:docMk/>
          <pc:sldMk cId="875214158" sldId="321"/>
        </pc:sldMkLst>
        <pc:grpChg chg="del mod">
          <ac:chgData name="Tim Cook" userId="d1c7cfb340f2c7ab" providerId="LiveId" clId="{16ED6120-4380-449F-B9ED-25FB2C2B7825}" dt="2022-11-09T02:19:45.136" v="5"/>
          <ac:grpSpMkLst>
            <pc:docMk/>
            <pc:sldMk cId="875214158" sldId="321"/>
            <ac:grpSpMk id="8" creationId="{047B808E-5BBF-5180-A075-02152E045607}"/>
          </ac:grpSpMkLst>
        </pc:grpChg>
        <pc:grpChg chg="del mod">
          <ac:chgData name="Tim Cook" userId="d1c7cfb340f2c7ab" providerId="LiveId" clId="{16ED6120-4380-449F-B9ED-25FB2C2B7825}" dt="2022-11-09T02:19:51.970" v="12"/>
          <ac:grpSpMkLst>
            <pc:docMk/>
            <pc:sldMk cId="875214158" sldId="321"/>
            <ac:grpSpMk id="12" creationId="{78C2E6FA-04E8-D056-E558-BA3D4901C0D3}"/>
          </ac:grpSpMkLst>
        </pc:grpChg>
        <pc:grpChg chg="del mod">
          <ac:chgData name="Tim Cook" userId="d1c7cfb340f2c7ab" providerId="LiveId" clId="{16ED6120-4380-449F-B9ED-25FB2C2B7825}" dt="2022-11-09T02:25:31.475" v="230"/>
          <ac:grpSpMkLst>
            <pc:docMk/>
            <pc:sldMk cId="875214158" sldId="321"/>
            <ac:grpSpMk id="13" creationId="{6D3C1A6C-C79A-CD81-3CAB-38563258D453}"/>
          </ac:grpSpMkLst>
        </pc:grpChg>
        <pc:grpChg chg="del mod">
          <ac:chgData name="Tim Cook" userId="d1c7cfb340f2c7ab" providerId="LiveId" clId="{16ED6120-4380-449F-B9ED-25FB2C2B7825}" dt="2022-11-09T02:19:50.619" v="9"/>
          <ac:grpSpMkLst>
            <pc:docMk/>
            <pc:sldMk cId="875214158" sldId="321"/>
            <ac:grpSpMk id="15" creationId="{E5112DE0-FBDA-5ACB-B0A1-34FB83118222}"/>
          </ac:grpSpMkLst>
        </pc:grpChg>
        <pc:grpChg chg="del mod">
          <ac:chgData name="Tim Cook" userId="d1c7cfb340f2c7ab" providerId="LiveId" clId="{16ED6120-4380-449F-B9ED-25FB2C2B7825}" dt="2022-11-09T02:19:59.090" v="19"/>
          <ac:grpSpMkLst>
            <pc:docMk/>
            <pc:sldMk cId="875214158" sldId="321"/>
            <ac:grpSpMk id="18" creationId="{A0AAE6E4-56EF-7318-B50C-FAA8EE1E5EA1}"/>
          </ac:grpSpMkLst>
        </pc:grpChg>
        <pc:grpChg chg="del mod">
          <ac:chgData name="Tim Cook" userId="d1c7cfb340f2c7ab" providerId="LiveId" clId="{16ED6120-4380-449F-B9ED-25FB2C2B7825}" dt="2022-11-09T02:20:04.363" v="23"/>
          <ac:grpSpMkLst>
            <pc:docMk/>
            <pc:sldMk cId="875214158" sldId="321"/>
            <ac:grpSpMk id="20" creationId="{387174F2-0653-9AC3-BDDF-B97A673869FB}"/>
          </ac:grpSpMkLst>
        </pc:grpChg>
        <pc:grpChg chg="del 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3" creationId="{E37663BF-1D92-D62B-58BA-E8BA2AE50F0F}"/>
          </ac:grpSpMkLst>
        </pc:grpChg>
        <pc:grpChg chg="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6" creationId="{BDB50526-7A2D-A8C3-EEA8-81F2BD2C136A}"/>
          </ac:grpSpMkLst>
        </pc:grpChg>
        <pc:grpChg chg="del mod">
          <ac:chgData name="Tim Cook" userId="d1c7cfb340f2c7ab" providerId="LiveId" clId="{16ED6120-4380-449F-B9ED-25FB2C2B7825}" dt="2022-11-09T02:20:16.900" v="36"/>
          <ac:grpSpMkLst>
            <pc:docMk/>
            <pc:sldMk cId="875214158" sldId="321"/>
            <ac:grpSpMk id="34" creationId="{B30783E1-FCC3-0B09-1938-89E60721BF93}"/>
          </ac:grpSpMkLst>
        </pc:grpChg>
        <pc:grpChg chg="mod">
          <ac:chgData name="Tim Cook" userId="d1c7cfb340f2c7ab" providerId="LiveId" clId="{16ED6120-4380-449F-B9ED-25FB2C2B7825}" dt="2022-11-09T02:20:18.094" v="37"/>
          <ac:grpSpMkLst>
            <pc:docMk/>
            <pc:sldMk cId="875214158" sldId="321"/>
            <ac:grpSpMk id="36" creationId="{BB14E1E7-7ADD-5888-E992-A54129E4CD4A}"/>
          </ac:grpSpMkLst>
        </pc:grpChg>
        <pc:grpChg chg="mod">
          <ac:chgData name="Tim Cook" userId="d1c7cfb340f2c7ab" providerId="LiveId" clId="{16ED6120-4380-449F-B9ED-25FB2C2B7825}" dt="2022-11-09T02:20:24.226" v="49"/>
          <ac:grpSpMkLst>
            <pc:docMk/>
            <pc:sldMk cId="875214158" sldId="321"/>
            <ac:grpSpMk id="48" creationId="{5F0A093C-88D9-8BB5-BBA2-A5AD25AD3BF9}"/>
          </ac:grpSpMkLst>
        </pc:grpChg>
        <pc:grpChg chg="del mod">
          <ac:chgData name="Tim Cook" userId="d1c7cfb340f2c7ab" providerId="LiveId" clId="{16ED6120-4380-449F-B9ED-25FB2C2B7825}" dt="2022-11-09T02:25:53.918" v="286"/>
          <ac:grpSpMkLst>
            <pc:docMk/>
            <pc:sldMk cId="875214158" sldId="321"/>
            <ac:grpSpMk id="53" creationId="{B4E273BD-DB26-E6BB-BC85-296EC55B21EF}"/>
          </ac:grpSpMkLst>
        </pc:grpChg>
        <pc:grpChg chg="del mod">
          <ac:chgData name="Tim Cook" userId="d1c7cfb340f2c7ab" providerId="LiveId" clId="{16ED6120-4380-449F-B9ED-25FB2C2B7825}" dt="2022-11-09T02:25:53.918" v="281"/>
          <ac:grpSpMkLst>
            <pc:docMk/>
            <pc:sldMk cId="875214158" sldId="321"/>
            <ac:grpSpMk id="54" creationId="{E82D82C7-AB90-D139-619D-BBC80785CB75}"/>
          </ac:grpSpMkLst>
        </pc:grpChg>
        <pc:grpChg chg="del mod">
          <ac:chgData name="Tim Cook" userId="d1c7cfb340f2c7ab" providerId="LiveId" clId="{16ED6120-4380-449F-B9ED-25FB2C2B7825}" dt="2022-11-09T02:20:37.679" v="71"/>
          <ac:grpSpMkLst>
            <pc:docMk/>
            <pc:sldMk cId="875214158" sldId="321"/>
            <ac:grpSpMk id="58" creationId="{21430773-07C4-61A4-C06E-DB2C51BBB3FB}"/>
          </ac:grpSpMkLst>
        </pc:grpChg>
        <pc:grpChg chg="del mod">
          <ac:chgData name="Tim Cook" userId="d1c7cfb340f2c7ab" providerId="LiveId" clId="{16ED6120-4380-449F-B9ED-25FB2C2B7825}" dt="2022-11-09T02:21:04.261" v="72"/>
          <ac:grpSpMkLst>
            <pc:docMk/>
            <pc:sldMk cId="875214158" sldId="321"/>
            <ac:grpSpMk id="59" creationId="{519CD410-19B6-3A00-58EA-726C8B632312}"/>
          </ac:grpSpMkLst>
        </pc:grpChg>
        <pc:grpChg chg="del mod">
          <ac:chgData name="Tim Cook" userId="d1c7cfb340f2c7ab" providerId="LiveId" clId="{16ED6120-4380-449F-B9ED-25FB2C2B7825}" dt="2022-11-09T02:21:12.429" v="92"/>
          <ac:grpSpMkLst>
            <pc:docMk/>
            <pc:sldMk cId="875214158" sldId="321"/>
            <ac:grpSpMk id="67" creationId="{6F33DD4B-B7BC-6A96-2629-99B77FE58621}"/>
          </ac:grpSpMkLst>
        </pc:grpChg>
        <pc:grpChg chg="del mod">
          <ac:chgData name="Tim Cook" userId="d1c7cfb340f2c7ab" providerId="LiveId" clId="{16ED6120-4380-449F-B9ED-25FB2C2B7825}" dt="2022-11-09T02:25:50.555" v="269"/>
          <ac:grpSpMkLst>
            <pc:docMk/>
            <pc:sldMk cId="875214158" sldId="321"/>
            <ac:grpSpMk id="75" creationId="{120BA23A-895D-C18F-AC8A-3F07F931E1E1}"/>
          </ac:grpSpMkLst>
        </pc:grpChg>
        <pc:grpChg chg="del mod">
          <ac:chgData name="Tim Cook" userId="d1c7cfb340f2c7ab" providerId="LiveId" clId="{16ED6120-4380-449F-B9ED-25FB2C2B7825}" dt="2022-11-09T02:25:50.540" v="256"/>
          <ac:grpSpMkLst>
            <pc:docMk/>
            <pc:sldMk cId="875214158" sldId="321"/>
            <ac:grpSpMk id="76" creationId="{8B0ABDA9-5ADE-1250-15FA-91F93EBE3CDB}"/>
          </ac:grpSpMkLst>
        </pc:grpChg>
        <pc:grpChg chg="del mod">
          <ac:chgData name="Tim Cook" userId="d1c7cfb340f2c7ab" providerId="LiveId" clId="{16ED6120-4380-449F-B9ED-25FB2C2B7825}" dt="2022-11-09T02:25:50.540" v="255"/>
          <ac:grpSpMkLst>
            <pc:docMk/>
            <pc:sldMk cId="875214158" sldId="321"/>
            <ac:grpSpMk id="77" creationId="{E888FE21-0EB0-2261-6FE2-F7ABD69F085F}"/>
          </ac:grpSpMkLst>
        </pc:grpChg>
        <pc:grpChg chg="mod">
          <ac:chgData name="Tim Cook" userId="d1c7cfb340f2c7ab" providerId="LiveId" clId="{16ED6120-4380-449F-B9ED-25FB2C2B7825}" dt="2022-11-09T02:21:42.001" v="116" actId="1076"/>
          <ac:grpSpMkLst>
            <pc:docMk/>
            <pc:sldMk cId="875214158" sldId="321"/>
            <ac:grpSpMk id="92" creationId="{F3A75497-6C2A-237E-44EA-2F503F20D138}"/>
          </ac:grpSpMkLst>
        </pc:grpChg>
        <pc:grpChg chg="del mod">
          <ac:chgData name="Tim Cook" userId="d1c7cfb340f2c7ab" providerId="LiveId" clId="{16ED6120-4380-449F-B9ED-25FB2C2B7825}" dt="2022-11-09T02:21:46.809" v="121"/>
          <ac:grpSpMkLst>
            <pc:docMk/>
            <pc:sldMk cId="875214158" sldId="321"/>
            <ac:grpSpMk id="93" creationId="{9718FD9C-3EB0-1BBE-3015-0B8DC5223D15}"/>
          </ac:grpSpMkLst>
        </pc:grpChg>
        <pc:grpChg chg="mod">
          <ac:chgData name="Tim Cook" userId="d1c7cfb340f2c7ab" providerId="LiveId" clId="{16ED6120-4380-449F-B9ED-25FB2C2B7825}" dt="2022-11-09T02:21:52.805" v="130"/>
          <ac:grpSpMkLst>
            <pc:docMk/>
            <pc:sldMk cId="875214158" sldId="321"/>
            <ac:grpSpMk id="101" creationId="{0ADB1281-B27C-D3B0-418F-06C0B7103C17}"/>
          </ac:grpSpMkLst>
        </pc:grpChg>
        <pc:grpChg chg="del mod">
          <ac:chgData name="Tim Cook" userId="d1c7cfb340f2c7ab" providerId="LiveId" clId="{16ED6120-4380-449F-B9ED-25FB2C2B7825}" dt="2022-11-09T02:22:07.734" v="137"/>
          <ac:grpSpMkLst>
            <pc:docMk/>
            <pc:sldMk cId="875214158" sldId="321"/>
            <ac:grpSpMk id="104" creationId="{52B572DF-8FBF-F723-C3F7-613FB519E5C0}"/>
          </ac:grpSpMkLst>
        </pc:grpChg>
        <pc:grpChg chg="del mod">
          <ac:chgData name="Tim Cook" userId="d1c7cfb340f2c7ab" providerId="LiveId" clId="{16ED6120-4380-449F-B9ED-25FB2C2B7825}" dt="2022-11-09T02:22:13.999" v="148"/>
          <ac:grpSpMkLst>
            <pc:docMk/>
            <pc:sldMk cId="875214158" sldId="321"/>
            <ac:grpSpMk id="108" creationId="{147673BE-3717-25A4-E606-334FD8989774}"/>
          </ac:grpSpMkLst>
        </pc:grpChg>
        <pc:grpChg chg="del mod">
          <ac:chgData name="Tim Cook" userId="d1c7cfb340f2c7ab" providerId="LiveId" clId="{16ED6120-4380-449F-B9ED-25FB2C2B7825}" dt="2022-11-09T02:22:16.507" v="156"/>
          <ac:grpSpMkLst>
            <pc:docMk/>
            <pc:sldMk cId="875214158" sldId="321"/>
            <ac:grpSpMk id="116" creationId="{AFA0C0A2-7E60-876C-4293-516CEED67A64}"/>
          </ac:grpSpMkLst>
        </pc:grpChg>
        <pc:grpChg chg="mod">
          <ac:chgData name="Tim Cook" userId="d1c7cfb340f2c7ab" providerId="LiveId" clId="{16ED6120-4380-449F-B9ED-25FB2C2B7825}" dt="2022-11-09T02:22:25.833" v="163"/>
          <ac:grpSpMkLst>
            <pc:docMk/>
            <pc:sldMk cId="875214158" sldId="321"/>
            <ac:grpSpMk id="122" creationId="{160CC60C-F587-88C0-11BA-888508E461F5}"/>
          </ac:grpSpMkLst>
        </pc:grpChg>
        <pc:grpChg chg="del mod">
          <ac:chgData name="Tim Cook" userId="d1c7cfb340f2c7ab" providerId="LiveId" clId="{16ED6120-4380-449F-B9ED-25FB2C2B7825}" dt="2022-11-09T02:22:42.540" v="179"/>
          <ac:grpSpMkLst>
            <pc:docMk/>
            <pc:sldMk cId="875214158" sldId="321"/>
            <ac:grpSpMk id="125" creationId="{60AD881F-5E98-B59D-4582-74A18209D16B}"/>
          </ac:grpSpMkLst>
        </pc:grpChg>
        <pc:grpChg chg="del mod">
          <ac:chgData name="Tim Cook" userId="d1c7cfb340f2c7ab" providerId="LiveId" clId="{16ED6120-4380-449F-B9ED-25FB2C2B7825}" dt="2022-11-09T02:22:41.339" v="177"/>
          <ac:grpSpMkLst>
            <pc:docMk/>
            <pc:sldMk cId="875214158" sldId="321"/>
            <ac:grpSpMk id="133" creationId="{D8E0BA65-B097-BC67-212F-FDD2681E0BB8}"/>
          </ac:grpSpMkLst>
        </pc:grpChg>
        <pc:grpChg chg="del mod">
          <ac:chgData name="Tim Cook" userId="d1c7cfb340f2c7ab" providerId="LiveId" clId="{16ED6120-4380-449F-B9ED-25FB2C2B7825}" dt="2022-11-09T02:22:41.325" v="175"/>
          <ac:grpSpMkLst>
            <pc:docMk/>
            <pc:sldMk cId="875214158" sldId="321"/>
            <ac:grpSpMk id="134" creationId="{3D1622B3-0ECA-4693-E498-BE337A7C0217}"/>
          </ac:grpSpMkLst>
        </pc:grpChg>
        <pc:grpChg chg="del mod">
          <ac:chgData name="Tim Cook" userId="d1c7cfb340f2c7ab" providerId="LiveId" clId="{16ED6120-4380-449F-B9ED-25FB2C2B7825}" dt="2022-11-09T02:22:46.203" v="184"/>
          <ac:grpSpMkLst>
            <pc:docMk/>
            <pc:sldMk cId="875214158" sldId="321"/>
            <ac:grpSpMk id="137" creationId="{1CAA7F48-0185-971B-FB6D-EE0A70FF3E5A}"/>
          </ac:grpSpMkLst>
        </pc:grpChg>
        <pc:grpChg chg="mod">
          <ac:chgData name="Tim Cook" userId="d1c7cfb340f2c7ab" providerId="LiveId" clId="{16ED6120-4380-449F-B9ED-25FB2C2B7825}" dt="2022-11-09T02:22:48.765" v="188"/>
          <ac:grpSpMkLst>
            <pc:docMk/>
            <pc:sldMk cId="875214158" sldId="321"/>
            <ac:grpSpMk id="140" creationId="{7344AB8E-6DC1-A572-9A74-798FB50C4ADE}"/>
          </ac:grpSpMkLst>
        </pc:grpChg>
        <pc:grpChg chg="del mod">
          <ac:chgData name="Tim Cook" userId="d1c7cfb340f2c7ab" providerId="LiveId" clId="{16ED6120-4380-449F-B9ED-25FB2C2B7825}" dt="2022-11-09T02:23:18.287" v="197"/>
          <ac:grpSpMkLst>
            <pc:docMk/>
            <pc:sldMk cId="875214158" sldId="321"/>
            <ac:grpSpMk id="145" creationId="{78240D51-F382-B215-FCD1-E420447F234C}"/>
          </ac:grpSpMkLst>
        </pc:grpChg>
        <pc:grpChg chg="del 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49" creationId="{4262D94F-30BB-7828-C21D-747F076D7450}"/>
          </ac:grpSpMkLst>
        </pc:grpChg>
        <pc:grpChg chg="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53" creationId="{B328D710-842D-34D5-8D21-8DDCA66C688C}"/>
          </ac:grpSpMkLst>
        </pc:grpChg>
        <pc:inkChg chg="add del">
          <ac:chgData name="Tim Cook" userId="d1c7cfb340f2c7ab" providerId="LiveId" clId="{16ED6120-4380-449F-B9ED-25FB2C2B7825}" dt="2022-11-09T02:25:12.781" v="211"/>
          <ac:inkMkLst>
            <pc:docMk/>
            <pc:sldMk cId="875214158" sldId="321"/>
            <ac:inkMk id="4" creationId="{27E2F567-6088-6713-405F-AB3CD67A7035}"/>
          </ac:inkMkLst>
        </pc:inkChg>
        <pc:inkChg chg="add del mod">
          <ac:chgData name="Tim Cook" userId="d1c7cfb340f2c7ab" providerId="LiveId" clId="{16ED6120-4380-449F-B9ED-25FB2C2B7825}" dt="2022-11-09T02:19:50.619" v="10"/>
          <ac:inkMkLst>
            <pc:docMk/>
            <pc:sldMk cId="875214158" sldId="321"/>
            <ac:inkMk id="4" creationId="{54F2FB6F-375A-44C7-DD94-7ED9847C11B3}"/>
          </ac:inkMkLst>
        </pc:inkChg>
        <pc:inkChg chg="add del mod">
          <ac:chgData name="Tim Cook" userId="d1c7cfb340f2c7ab" providerId="LiveId" clId="{16ED6120-4380-449F-B9ED-25FB2C2B7825}" dt="2022-11-09T02:19:51.970" v="12"/>
          <ac:inkMkLst>
            <pc:docMk/>
            <pc:sldMk cId="875214158" sldId="321"/>
            <ac:inkMk id="5" creationId="{2E57AA05-C5FE-B6B9-1E8E-8BAC3CEC9D92}"/>
          </ac:inkMkLst>
        </pc:inkChg>
        <pc:inkChg chg="add">
          <ac:chgData name="Tim Cook" userId="d1c7cfb340f2c7ab" providerId="LiveId" clId="{16ED6120-4380-449F-B9ED-25FB2C2B7825}" dt="2022-11-09T02:25:15.960" v="212" actId="9405"/>
          <ac:inkMkLst>
            <pc:docMk/>
            <pc:sldMk cId="875214158" sldId="321"/>
            <ac:inkMk id="5" creationId="{7EABB175-831B-9A5E-1E4C-FF93C4E69DEE}"/>
          </ac:inkMkLst>
        </pc:inkChg>
        <pc:inkChg chg="add del">
          <ac:chgData name="Tim Cook" userId="d1c7cfb340f2c7ab" providerId="LiveId" clId="{16ED6120-4380-449F-B9ED-25FB2C2B7825}" dt="2022-11-09T02:25:53.918" v="284"/>
          <ac:inkMkLst>
            <pc:docMk/>
            <pc:sldMk cId="875214158" sldId="321"/>
            <ac:inkMk id="6" creationId="{1A362505-80D1-18CA-7619-6658E6C0E5F1}"/>
          </ac:inkMkLst>
        </pc:inkChg>
        <pc:inkChg chg="add del mod">
          <ac:chgData name="Tim Cook" userId="d1c7cfb340f2c7ab" providerId="LiveId" clId="{16ED6120-4380-449F-B9ED-25FB2C2B7825}" dt="2022-11-09T02:19:51.970" v="13"/>
          <ac:inkMkLst>
            <pc:docMk/>
            <pc:sldMk cId="875214158" sldId="321"/>
            <ac:inkMk id="6" creationId="{BC0DC038-5C91-6A41-B30D-9198F70ECF4A}"/>
          </ac:inkMkLst>
        </pc:inkChg>
        <pc:inkChg chg="add del mod">
          <ac:chgData name="Tim Cook" userId="d1c7cfb340f2c7ab" providerId="LiveId" clId="{16ED6120-4380-449F-B9ED-25FB2C2B7825}" dt="2022-11-09T02:25:53.918" v="278"/>
          <ac:inkMkLst>
            <pc:docMk/>
            <pc:sldMk cId="875214158" sldId="321"/>
            <ac:inkMk id="8" creationId="{2EBB645A-0185-199A-2D1A-A076BE471854}"/>
          </ac:inkMkLst>
        </pc:inkChg>
        <pc:inkChg chg="add del mod">
          <ac:chgData name="Tim Cook" userId="d1c7cfb340f2c7ab" providerId="LiveId" clId="{16ED6120-4380-449F-B9ED-25FB2C2B7825}" dt="2022-11-09T02:19:51.970" v="11"/>
          <ac:inkMkLst>
            <pc:docMk/>
            <pc:sldMk cId="875214158" sldId="321"/>
            <ac:inkMk id="11" creationId="{925CF63B-B388-E2C0-A86C-73984681E6DF}"/>
          </ac:inkMkLst>
        </pc:inkChg>
        <pc:inkChg chg="add del mod">
          <ac:chgData name="Tim Cook" userId="d1c7cfb340f2c7ab" providerId="LiveId" clId="{16ED6120-4380-449F-B9ED-25FB2C2B7825}" dt="2022-11-09T02:25:53.918" v="272"/>
          <ac:inkMkLst>
            <pc:docMk/>
            <pc:sldMk cId="875214158" sldId="321"/>
            <ac:inkMk id="11" creationId="{9D2003C1-D5BF-BECE-D7CB-8A0D5E8D1A19}"/>
          </ac:inkMkLst>
        </pc:inkChg>
        <pc:inkChg chg="add del mod">
          <ac:chgData name="Tim Cook" userId="d1c7cfb340f2c7ab" providerId="LiveId" clId="{16ED6120-4380-449F-B9ED-25FB2C2B7825}" dt="2022-11-09T02:25:53.918" v="279"/>
          <ac:inkMkLst>
            <pc:docMk/>
            <pc:sldMk cId="875214158" sldId="321"/>
            <ac:inkMk id="12" creationId="{9FD89808-E3A7-5848-4449-2117649527FF}"/>
          </ac:inkMkLst>
        </pc:inkChg>
        <pc:inkChg chg="add del mod">
          <ac:chgData name="Tim Cook" userId="d1c7cfb340f2c7ab" providerId="LiveId" clId="{16ED6120-4380-449F-B9ED-25FB2C2B7825}" dt="2022-11-09T02:19:51.970" v="14"/>
          <ac:inkMkLst>
            <pc:docMk/>
            <pc:sldMk cId="875214158" sldId="321"/>
            <ac:inkMk id="13" creationId="{A2FA1D5C-A8BF-ECAC-9487-11E2246FCF4C}"/>
          </ac:inkMkLst>
        </pc:inkChg>
        <pc:inkChg chg="add del mod">
          <ac:chgData name="Tim Cook" userId="d1c7cfb340f2c7ab" providerId="LiveId" clId="{16ED6120-4380-449F-B9ED-25FB2C2B7825}" dt="2022-11-09T02:19:50.619" v="9"/>
          <ac:inkMkLst>
            <pc:docMk/>
            <pc:sldMk cId="875214158" sldId="321"/>
            <ac:inkMk id="14" creationId="{4F1EEA75-7C52-3EC7-AA50-61883919201E}"/>
          </ac:inkMkLst>
        </pc:inkChg>
        <pc:inkChg chg="add del mod">
          <ac:chgData name="Tim Cook" userId="d1c7cfb340f2c7ab" providerId="LiveId" clId="{16ED6120-4380-449F-B9ED-25FB2C2B7825}" dt="2022-11-09T02:25:53.918" v="285"/>
          <ac:inkMkLst>
            <pc:docMk/>
            <pc:sldMk cId="875214158" sldId="321"/>
            <ac:inkMk id="14" creationId="{A7F435BB-8C92-8414-E09A-2A7652209DDB}"/>
          </ac:inkMkLst>
        </pc:inkChg>
        <pc:inkChg chg="add del mod">
          <ac:chgData name="Tim Cook" userId="d1c7cfb340f2c7ab" providerId="LiveId" clId="{16ED6120-4380-449F-B9ED-25FB2C2B7825}" dt="2022-11-09T02:25:53.918" v="276"/>
          <ac:inkMkLst>
            <pc:docMk/>
            <pc:sldMk cId="875214158" sldId="321"/>
            <ac:inkMk id="15" creationId="{6C3ED062-F2D1-04B8-3DEF-86AA3540E1D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6" creationId="{8A0EDE65-7F95-C3C2-D995-476A1BA79FB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7" creationId="{7EB3F3B9-9E29-5C09-A18B-8A75723BC8B2}"/>
          </ac:inkMkLst>
        </pc:inkChg>
        <pc:inkChg chg="add del mod">
          <ac:chgData name="Tim Cook" userId="d1c7cfb340f2c7ab" providerId="LiveId" clId="{16ED6120-4380-449F-B9ED-25FB2C2B7825}" dt="2022-11-09T02:25:53.918" v="281"/>
          <ac:inkMkLst>
            <pc:docMk/>
            <pc:sldMk cId="875214158" sldId="321"/>
            <ac:inkMk id="18" creationId="{23002523-62CB-CC0E-CA77-532ADD98AAB5}"/>
          </ac:inkMkLst>
        </pc:inkChg>
        <pc:inkChg chg="add del mod">
          <ac:chgData name="Tim Cook" userId="d1c7cfb340f2c7ab" providerId="LiveId" clId="{16ED6120-4380-449F-B9ED-25FB2C2B7825}" dt="2022-11-09T02:25:53.918" v="274"/>
          <ac:inkMkLst>
            <pc:docMk/>
            <pc:sldMk cId="875214158" sldId="321"/>
            <ac:inkMk id="19" creationId="{8FCAA99D-CDAA-B819-66CC-7470BF15D3F7}"/>
          </ac:inkMkLst>
        </pc:inkChg>
        <pc:inkChg chg="add del mod">
          <ac:chgData name="Tim Cook" userId="d1c7cfb340f2c7ab" providerId="LiveId" clId="{16ED6120-4380-449F-B9ED-25FB2C2B7825}" dt="2022-11-09T02:20:00.291" v="20"/>
          <ac:inkMkLst>
            <pc:docMk/>
            <pc:sldMk cId="875214158" sldId="321"/>
            <ac:inkMk id="19" creationId="{B4F78B51-8C9D-411E-1B56-9B682D929139}"/>
          </ac:inkMkLst>
        </pc:inkChg>
        <pc:inkChg chg="add del mod">
          <ac:chgData name="Tim Cook" userId="d1c7cfb340f2c7ab" providerId="LiveId" clId="{16ED6120-4380-449F-B9ED-25FB2C2B7825}" dt="2022-11-09T02:25:53.918" v="271"/>
          <ac:inkMkLst>
            <pc:docMk/>
            <pc:sldMk cId="875214158" sldId="321"/>
            <ac:inkMk id="20" creationId="{F5DD555A-855C-04BD-0C6F-3A869799398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1" creationId="{A972AECE-4819-2766-B564-3B3D5879AFE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2" creationId="{A719C3A2-9380-AEE9-C6ED-4CDAA767D147}"/>
          </ac:inkMkLst>
        </pc:inkChg>
        <pc:inkChg chg="add del mod">
          <ac:chgData name="Tim Cook" userId="d1c7cfb340f2c7ab" providerId="LiveId" clId="{16ED6120-4380-449F-B9ED-25FB2C2B7825}" dt="2022-11-09T02:25:53.918" v="275"/>
          <ac:inkMkLst>
            <pc:docMk/>
            <pc:sldMk cId="875214158" sldId="321"/>
            <ac:inkMk id="23" creationId="{2C120D2B-4CC5-5935-F620-9843B9D32DEB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4" creationId="{80ED6DC6-577C-21EB-0DF6-86A8FCCC282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5" creationId="{C68DEB5B-04AF-C9DA-ECE1-1F41494A8B01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7" creationId="{9E5B32B0-056C-595A-0FB8-ACA6AEDB21A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8" creationId="{DB057218-0B58-77EA-3F3B-484A4D4C73F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9" creationId="{317FFF1D-E611-52A7-7A53-E4DAF25BDD0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0" creationId="{85204366-737C-2778-EE11-19ADC51192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1" creationId="{9477538A-1BCC-6A71-C79E-3E2216F3282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2" creationId="{438757B1-4B5E-9405-7FB6-DCEC81F4F19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3" creationId="{2E0D7A89-5D17-7365-46B4-F7E8D6811A07}"/>
          </ac:inkMkLst>
        </pc:inkChg>
        <pc:inkChg chg="add del mod">
          <ac:chgData name="Tim Cook" userId="d1c7cfb340f2c7ab" providerId="LiveId" clId="{16ED6120-4380-449F-B9ED-25FB2C2B7825}" dt="2022-11-09T02:25:53.918" v="280"/>
          <ac:inkMkLst>
            <pc:docMk/>
            <pc:sldMk cId="875214158" sldId="321"/>
            <ac:inkMk id="34" creationId="{DAD9D392-F422-CC3C-CC0D-5AAE6BF77B34}"/>
          </ac:inkMkLst>
        </pc:inkChg>
        <pc:inkChg chg="add del mod">
          <ac:chgData name="Tim Cook" userId="d1c7cfb340f2c7ab" providerId="LiveId" clId="{16ED6120-4380-449F-B9ED-25FB2C2B7825}" dt="2022-11-09T02:25:53.918" v="273"/>
          <ac:inkMkLst>
            <pc:docMk/>
            <pc:sldMk cId="875214158" sldId="321"/>
            <ac:inkMk id="35" creationId="{12AE1FC6-057F-2D7E-0018-4868E6948B74}"/>
          </ac:inkMkLst>
        </pc:inkChg>
        <pc:inkChg chg="add del mod">
          <ac:chgData name="Tim Cook" userId="d1c7cfb340f2c7ab" providerId="LiveId" clId="{16ED6120-4380-449F-B9ED-25FB2C2B7825}" dt="2022-11-09T02:20:18.094" v="37"/>
          <ac:inkMkLst>
            <pc:docMk/>
            <pc:sldMk cId="875214158" sldId="321"/>
            <ac:inkMk id="35" creationId="{A9AFEC68-D143-1651-7476-AE5EB84E383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7" creationId="{F54C10C7-69D7-1660-32A8-142D934CA7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8" creationId="{4DCF3D40-CB52-DFBF-5289-F26E3AF093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9" creationId="{AD8E8E55-411D-B530-8B06-15E65D7B7A7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0" creationId="{C8FC2446-DFF1-CB42-48D4-7F2A09B975C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1" creationId="{6214201B-C6FA-8C58-4CC5-D339650F95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2" creationId="{289624F3-F33D-FBD6-037A-2BAD798200F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3" creationId="{A1C7B547-642E-437E-99CC-02DE67BEB4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4" creationId="{2FE8F6C2-0C78-9168-0076-E1406A26D9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5" creationId="{37D5429C-BF71-21D2-BAB9-12E8B69A203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6" creationId="{FF72013B-D8A4-0BED-5534-B9DA13B6E5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7" creationId="{0DAD6971-5889-1BC0-A188-DBE08702BB3C}"/>
          </ac:inkMkLst>
        </pc:inkChg>
        <pc:inkChg chg="add del mod">
          <ac:chgData name="Tim Cook" userId="d1c7cfb340f2c7ab" providerId="LiveId" clId="{16ED6120-4380-449F-B9ED-25FB2C2B7825}" dt="2022-11-09T02:25:53.918" v="286"/>
          <ac:inkMkLst>
            <pc:docMk/>
            <pc:sldMk cId="875214158" sldId="321"/>
            <ac:inkMk id="49" creationId="{66D2686B-5C0B-C581-72DC-DB7C22AAC521}"/>
          </ac:inkMkLst>
        </pc:inkChg>
        <pc:inkChg chg="add del">
          <ac:chgData name="Tim Cook" userId="d1c7cfb340f2c7ab" providerId="LiveId" clId="{16ED6120-4380-449F-B9ED-25FB2C2B7825}" dt="2022-11-09T02:20:28.843" v="54"/>
          <ac:inkMkLst>
            <pc:docMk/>
            <pc:sldMk cId="875214158" sldId="321"/>
            <ac:inkMk id="49" creationId="{9018E922-2113-1F82-40E3-899176733C52}"/>
          </ac:inkMkLst>
        </pc:inkChg>
        <pc:inkChg chg="add del mod">
          <ac:chgData name="Tim Cook" userId="d1c7cfb340f2c7ab" providerId="LiveId" clId="{16ED6120-4380-449F-B9ED-25FB2C2B7825}" dt="2022-11-09T02:25:53.918" v="287"/>
          <ac:inkMkLst>
            <pc:docMk/>
            <pc:sldMk cId="875214158" sldId="321"/>
            <ac:inkMk id="50" creationId="{68E3CEAA-B02B-92E0-82B8-A416E4AF0E2F}"/>
          </ac:inkMkLst>
        </pc:inkChg>
        <pc:inkChg chg="add del">
          <ac:chgData name="Tim Cook" userId="d1c7cfb340f2c7ab" providerId="LiveId" clId="{16ED6120-4380-449F-B9ED-25FB2C2B7825}" dt="2022-11-09T02:20:29.159" v="55"/>
          <ac:inkMkLst>
            <pc:docMk/>
            <pc:sldMk cId="875214158" sldId="321"/>
            <ac:inkMk id="50" creationId="{75E46035-8C5D-310B-14DA-DA3A831F05AC}"/>
          </ac:inkMkLst>
        </pc:inkChg>
        <pc:inkChg chg="add del">
          <ac:chgData name="Tim Cook" userId="d1c7cfb340f2c7ab" providerId="LiveId" clId="{16ED6120-4380-449F-B9ED-25FB2C2B7825}" dt="2022-11-09T02:20:29.444" v="57"/>
          <ac:inkMkLst>
            <pc:docMk/>
            <pc:sldMk cId="875214158" sldId="321"/>
            <ac:inkMk id="51" creationId="{09011574-B93F-7915-58CA-314136E7BCCF}"/>
          </ac:inkMkLst>
        </pc:inkChg>
        <pc:inkChg chg="add del mod">
          <ac:chgData name="Tim Cook" userId="d1c7cfb340f2c7ab" providerId="LiveId" clId="{16ED6120-4380-449F-B9ED-25FB2C2B7825}" dt="2022-11-09T02:25:53.918" v="283"/>
          <ac:inkMkLst>
            <pc:docMk/>
            <pc:sldMk cId="875214158" sldId="321"/>
            <ac:inkMk id="51" creationId="{32D2A1B5-763F-5AD3-9640-EBAEBE80A0C5}"/>
          </ac:inkMkLst>
        </pc:inkChg>
        <pc:inkChg chg="add del mod">
          <ac:chgData name="Tim Cook" userId="d1c7cfb340f2c7ab" providerId="LiveId" clId="{16ED6120-4380-449F-B9ED-25FB2C2B7825}" dt="2022-11-09T02:25:53.918" v="282"/>
          <ac:inkMkLst>
            <pc:docMk/>
            <pc:sldMk cId="875214158" sldId="321"/>
            <ac:inkMk id="52" creationId="{78C59B4A-1DEF-6BB0-A9B0-67BB4F469531}"/>
          </ac:inkMkLst>
        </pc:inkChg>
        <pc:inkChg chg="add del">
          <ac:chgData name="Tim Cook" userId="d1c7cfb340f2c7ab" providerId="LiveId" clId="{16ED6120-4380-449F-B9ED-25FB2C2B7825}" dt="2022-11-09T02:20:29.444" v="56"/>
          <ac:inkMkLst>
            <pc:docMk/>
            <pc:sldMk cId="875214158" sldId="321"/>
            <ac:inkMk id="52" creationId="{D4E120F7-D5C5-E0BD-1767-EAAFEEA37540}"/>
          </ac:inkMkLst>
        </pc:inkChg>
        <pc:inkChg chg="add del mod">
          <ac:chgData name="Tim Cook" userId="d1c7cfb340f2c7ab" providerId="LiveId" clId="{16ED6120-4380-449F-B9ED-25FB2C2B7825}" dt="2022-11-09T02:21:04.261" v="73"/>
          <ac:inkMkLst>
            <pc:docMk/>
            <pc:sldMk cId="875214158" sldId="321"/>
            <ac:inkMk id="53" creationId="{E65E060D-B542-36E5-7651-BC0188AD925D}"/>
          </ac:inkMkLst>
        </pc:inkChg>
        <pc:inkChg chg="add del mod">
          <ac:chgData name="Tim Cook" userId="d1c7cfb340f2c7ab" providerId="LiveId" clId="{16ED6120-4380-449F-B9ED-25FB2C2B7825}" dt="2022-11-09T02:21:04.261" v="72"/>
          <ac:inkMkLst>
            <pc:docMk/>
            <pc:sldMk cId="875214158" sldId="321"/>
            <ac:inkMk id="54" creationId="{D01A8E99-AE46-EF91-1A80-2ADF654E7E3A}"/>
          </ac:inkMkLst>
        </pc:inkChg>
        <pc:inkChg chg="add del mod">
          <ac:chgData name="Tim Cook" userId="d1c7cfb340f2c7ab" providerId="LiveId" clId="{16ED6120-4380-449F-B9ED-25FB2C2B7825}" dt="2022-11-09T02:21:12.429" v="86"/>
          <ac:inkMkLst>
            <pc:docMk/>
            <pc:sldMk cId="875214158" sldId="321"/>
            <ac:inkMk id="55" creationId="{66441B95-9521-D09B-3452-C8F235FD6996}"/>
          </ac:inkMkLst>
        </pc:inkChg>
        <pc:inkChg chg="add del">
          <ac:chgData name="Tim Cook" userId="d1c7cfb340f2c7ab" providerId="LiveId" clId="{16ED6120-4380-449F-B9ED-25FB2C2B7825}" dt="2022-11-09T02:25:53.918" v="277"/>
          <ac:inkMkLst>
            <pc:docMk/>
            <pc:sldMk cId="875214158" sldId="321"/>
            <ac:inkMk id="55" creationId="{82048F8D-319B-FD7C-FC2E-C3E31E4FB0B4}"/>
          </ac:inkMkLst>
        </pc:inkChg>
        <pc:inkChg chg="add del mod">
          <ac:chgData name="Tim Cook" userId="d1c7cfb340f2c7ab" providerId="LiveId" clId="{16ED6120-4380-449F-B9ED-25FB2C2B7825}" dt="2022-11-09T02:21:12.429" v="89"/>
          <ac:inkMkLst>
            <pc:docMk/>
            <pc:sldMk cId="875214158" sldId="321"/>
            <ac:inkMk id="56" creationId="{4EEBEA6F-77A2-7D5B-1F34-68A0E976E4A9}"/>
          </ac:inkMkLst>
        </pc:inkChg>
        <pc:inkChg chg="add del">
          <ac:chgData name="Tim Cook" userId="d1c7cfb340f2c7ab" providerId="LiveId" clId="{16ED6120-4380-449F-B9ED-25FB2C2B7825}" dt="2022-11-09T02:25:50.555" v="267"/>
          <ac:inkMkLst>
            <pc:docMk/>
            <pc:sldMk cId="875214158" sldId="321"/>
            <ac:inkMk id="56" creationId="{878E9E9C-A4B8-0C57-0D07-59F8E9B94846}"/>
          </ac:inkMkLst>
        </pc:inkChg>
        <pc:inkChg chg="add del mod">
          <ac:chgData name="Tim Cook" userId="d1c7cfb340f2c7ab" providerId="LiveId" clId="{16ED6120-4380-449F-B9ED-25FB2C2B7825}" dt="2022-11-09T02:25:50.540" v="257"/>
          <ac:inkMkLst>
            <pc:docMk/>
            <pc:sldMk cId="875214158" sldId="321"/>
            <ac:inkMk id="57" creationId="{6FA5F7D4-024A-F70C-9025-4593A2ED27AC}"/>
          </ac:inkMkLst>
        </pc:inkChg>
        <pc:inkChg chg="add del mod">
          <ac:chgData name="Tim Cook" userId="d1c7cfb340f2c7ab" providerId="LiveId" clId="{16ED6120-4380-449F-B9ED-25FB2C2B7825}" dt="2022-11-09T02:21:12.429" v="91"/>
          <ac:inkMkLst>
            <pc:docMk/>
            <pc:sldMk cId="875214158" sldId="321"/>
            <ac:inkMk id="57" creationId="{CDD7C55E-385B-40C2-2E62-2BFA6B161F64}"/>
          </ac:inkMkLst>
        </pc:inkChg>
        <pc:inkChg chg="add del mod">
          <ac:chgData name="Tim Cook" userId="d1c7cfb340f2c7ab" providerId="LiveId" clId="{16ED6120-4380-449F-B9ED-25FB2C2B7825}" dt="2022-11-09T02:25:50.540" v="256"/>
          <ac:inkMkLst>
            <pc:docMk/>
            <pc:sldMk cId="875214158" sldId="321"/>
            <ac:inkMk id="58" creationId="{85B49948-BF55-6D7D-7755-EB4C66D340E0}"/>
          </ac:inkMkLst>
        </pc:inkChg>
        <pc:inkChg chg="add del mod">
          <ac:chgData name="Tim Cook" userId="d1c7cfb340f2c7ab" providerId="LiveId" clId="{16ED6120-4380-449F-B9ED-25FB2C2B7825}" dt="2022-11-09T02:25:50.540" v="252"/>
          <ac:inkMkLst>
            <pc:docMk/>
            <pc:sldMk cId="875214158" sldId="321"/>
            <ac:inkMk id="59" creationId="{8840125E-337C-1625-61F2-A8E33EF660C8}"/>
          </ac:inkMkLst>
        </pc:inkChg>
        <pc:inkChg chg="add del mod">
          <ac:chgData name="Tim Cook" userId="d1c7cfb340f2c7ab" providerId="LiveId" clId="{16ED6120-4380-449F-B9ED-25FB2C2B7825}" dt="2022-11-09T02:25:50.540" v="255"/>
          <ac:inkMkLst>
            <pc:docMk/>
            <pc:sldMk cId="875214158" sldId="321"/>
            <ac:inkMk id="60" creationId="{0FC5C457-607E-4E89-76C0-330382432D68}"/>
          </ac:inkMkLst>
        </pc:inkChg>
        <pc:inkChg chg="add del mod">
          <ac:chgData name="Tim Cook" userId="d1c7cfb340f2c7ab" providerId="LiveId" clId="{16ED6120-4380-449F-B9ED-25FB2C2B7825}" dt="2022-11-09T02:21:12.429" v="90"/>
          <ac:inkMkLst>
            <pc:docMk/>
            <pc:sldMk cId="875214158" sldId="321"/>
            <ac:inkMk id="60" creationId="{833CA58D-651F-6EAE-BAA1-E0EB74D918A9}"/>
          </ac:inkMkLst>
        </pc:inkChg>
        <pc:inkChg chg="add del mod">
          <ac:chgData name="Tim Cook" userId="d1c7cfb340f2c7ab" providerId="LiveId" clId="{16ED6120-4380-449F-B9ED-25FB2C2B7825}" dt="2022-11-09T02:25:50.540" v="261"/>
          <ac:inkMkLst>
            <pc:docMk/>
            <pc:sldMk cId="875214158" sldId="321"/>
            <ac:inkMk id="61" creationId="{BEB9B1AC-A501-00FA-757F-7A4E3067193F}"/>
          </ac:inkMkLst>
        </pc:inkChg>
        <pc:inkChg chg="add del mod">
          <ac:chgData name="Tim Cook" userId="d1c7cfb340f2c7ab" providerId="LiveId" clId="{16ED6120-4380-449F-B9ED-25FB2C2B7825}" dt="2022-11-09T02:21:12.429" v="88"/>
          <ac:inkMkLst>
            <pc:docMk/>
            <pc:sldMk cId="875214158" sldId="321"/>
            <ac:inkMk id="61" creationId="{D52B4993-EFD1-94CF-95AD-5A93DA847366}"/>
          </ac:inkMkLst>
        </pc:inkChg>
        <pc:inkChg chg="add del mod">
          <ac:chgData name="Tim Cook" userId="d1c7cfb340f2c7ab" providerId="LiveId" clId="{16ED6120-4380-449F-B9ED-25FB2C2B7825}" dt="2022-11-09T02:25:50.540" v="253"/>
          <ac:inkMkLst>
            <pc:docMk/>
            <pc:sldMk cId="875214158" sldId="321"/>
            <ac:inkMk id="62" creationId="{376F9DA2-31FF-4FFB-16BA-F90A43CDF389}"/>
          </ac:inkMkLst>
        </pc:inkChg>
        <pc:inkChg chg="add del mod">
          <ac:chgData name="Tim Cook" userId="d1c7cfb340f2c7ab" providerId="LiveId" clId="{16ED6120-4380-449F-B9ED-25FB2C2B7825}" dt="2022-11-09T02:21:12.429" v="92"/>
          <ac:inkMkLst>
            <pc:docMk/>
            <pc:sldMk cId="875214158" sldId="321"/>
            <ac:inkMk id="62" creationId="{A0A2F5D6-7480-2AAD-47C5-1E55F0005CF3}"/>
          </ac:inkMkLst>
        </pc:inkChg>
        <pc:inkChg chg="add del mod">
          <ac:chgData name="Tim Cook" userId="d1c7cfb340f2c7ab" providerId="LiveId" clId="{16ED6120-4380-449F-B9ED-25FB2C2B7825}" dt="2022-11-09T02:25:50.555" v="270"/>
          <ac:inkMkLst>
            <pc:docMk/>
            <pc:sldMk cId="875214158" sldId="321"/>
            <ac:inkMk id="63" creationId="{676986B2-6053-01C0-3752-42806230F290}"/>
          </ac:inkMkLst>
        </pc:inkChg>
        <pc:inkChg chg="add del mod">
          <ac:chgData name="Tim Cook" userId="d1c7cfb340f2c7ab" providerId="LiveId" clId="{16ED6120-4380-449F-B9ED-25FB2C2B7825}" dt="2022-11-09T02:21:12.429" v="93"/>
          <ac:inkMkLst>
            <pc:docMk/>
            <pc:sldMk cId="875214158" sldId="321"/>
            <ac:inkMk id="63" creationId="{8D9DC1B1-A942-2964-4B05-E473CA99781A}"/>
          </ac:inkMkLst>
        </pc:inkChg>
        <pc:inkChg chg="add del mod">
          <ac:chgData name="Tim Cook" userId="d1c7cfb340f2c7ab" providerId="LiveId" clId="{16ED6120-4380-449F-B9ED-25FB2C2B7825}" dt="2022-11-09T02:25:50.540" v="262"/>
          <ac:inkMkLst>
            <pc:docMk/>
            <pc:sldMk cId="875214158" sldId="321"/>
            <ac:inkMk id="64" creationId="{44ECCCEF-1480-0B4F-4674-B48EFC727B59}"/>
          </ac:inkMkLst>
        </pc:inkChg>
        <pc:inkChg chg="add del mod">
          <ac:chgData name="Tim Cook" userId="d1c7cfb340f2c7ab" providerId="LiveId" clId="{16ED6120-4380-449F-B9ED-25FB2C2B7825}" dt="2022-11-09T02:21:12.429" v="85"/>
          <ac:inkMkLst>
            <pc:docMk/>
            <pc:sldMk cId="875214158" sldId="321"/>
            <ac:inkMk id="64" creationId="{6C6F5A34-B57E-B423-A4CF-1F3C0DC62A5D}"/>
          </ac:inkMkLst>
        </pc:inkChg>
        <pc:inkChg chg="add del mod">
          <ac:chgData name="Tim Cook" userId="d1c7cfb340f2c7ab" providerId="LiveId" clId="{16ED6120-4380-449F-B9ED-25FB2C2B7825}" dt="2022-11-09T02:21:12.429" v="84"/>
          <ac:inkMkLst>
            <pc:docMk/>
            <pc:sldMk cId="875214158" sldId="321"/>
            <ac:inkMk id="65" creationId="{861B162C-0BEE-7785-5333-C77E5FDF8053}"/>
          </ac:inkMkLst>
        </pc:inkChg>
        <pc:inkChg chg="add del mod">
          <ac:chgData name="Tim Cook" userId="d1c7cfb340f2c7ab" providerId="LiveId" clId="{16ED6120-4380-449F-B9ED-25FB2C2B7825}" dt="2022-11-09T02:25:50.540" v="264"/>
          <ac:inkMkLst>
            <pc:docMk/>
            <pc:sldMk cId="875214158" sldId="321"/>
            <ac:inkMk id="65" creationId="{D66C4BD4-D690-E8B4-916A-99B2426306DA}"/>
          </ac:inkMkLst>
        </pc:inkChg>
        <pc:inkChg chg="add del mod">
          <ac:chgData name="Tim Cook" userId="d1c7cfb340f2c7ab" providerId="LiveId" clId="{16ED6120-4380-449F-B9ED-25FB2C2B7825}" dt="2022-11-09T02:21:12.429" v="87"/>
          <ac:inkMkLst>
            <pc:docMk/>
            <pc:sldMk cId="875214158" sldId="321"/>
            <ac:inkMk id="66" creationId="{2D285F56-C56F-D14B-A840-8D05104AD0FE}"/>
          </ac:inkMkLst>
        </pc:inkChg>
        <pc:inkChg chg="add del mod">
          <ac:chgData name="Tim Cook" userId="d1c7cfb340f2c7ab" providerId="LiveId" clId="{16ED6120-4380-449F-B9ED-25FB2C2B7825}" dt="2022-11-09T02:25:50.540" v="266"/>
          <ac:inkMkLst>
            <pc:docMk/>
            <pc:sldMk cId="875214158" sldId="321"/>
            <ac:inkMk id="66" creationId="{678F16D9-63C8-CA5A-4FBE-90E21681B78D}"/>
          </ac:inkMkLst>
        </pc:inkChg>
        <pc:inkChg chg="add del mod">
          <ac:chgData name="Tim Cook" userId="d1c7cfb340f2c7ab" providerId="LiveId" clId="{16ED6120-4380-449F-B9ED-25FB2C2B7825}" dt="2022-11-09T02:25:50.540" v="254"/>
          <ac:inkMkLst>
            <pc:docMk/>
            <pc:sldMk cId="875214158" sldId="321"/>
            <ac:inkMk id="67" creationId="{4F2DB41D-0208-4A7E-E487-5642C12A0C0C}"/>
          </ac:inkMkLst>
        </pc:inkChg>
        <pc:inkChg chg="add del">
          <ac:chgData name="Tim Cook" userId="d1c7cfb340f2c7ab" providerId="LiveId" clId="{16ED6120-4380-449F-B9ED-25FB2C2B7825}" dt="2022-11-09T02:21:10.521" v="83"/>
          <ac:inkMkLst>
            <pc:docMk/>
            <pc:sldMk cId="875214158" sldId="321"/>
            <ac:inkMk id="68" creationId="{25348762-2EDB-A897-494A-B8B5B767068F}"/>
          </ac:inkMkLst>
        </pc:inkChg>
        <pc:inkChg chg="add del mod">
          <ac:chgData name="Tim Cook" userId="d1c7cfb340f2c7ab" providerId="LiveId" clId="{16ED6120-4380-449F-B9ED-25FB2C2B7825}" dt="2022-11-09T02:25:50.540" v="260"/>
          <ac:inkMkLst>
            <pc:docMk/>
            <pc:sldMk cId="875214158" sldId="321"/>
            <ac:inkMk id="68" creationId="{39CA5B78-038C-CBF6-CFBC-5F7029E27AA9}"/>
          </ac:inkMkLst>
        </pc:inkChg>
        <pc:inkChg chg="add del">
          <ac:chgData name="Tim Cook" userId="d1c7cfb340f2c7ab" providerId="LiveId" clId="{16ED6120-4380-449F-B9ED-25FB2C2B7825}" dt="2022-11-09T02:21:09.801" v="79"/>
          <ac:inkMkLst>
            <pc:docMk/>
            <pc:sldMk cId="875214158" sldId="321"/>
            <ac:inkMk id="69" creationId="{5CD72385-439C-9A50-5F7C-67EBDB6EF240}"/>
          </ac:inkMkLst>
        </pc:inkChg>
        <pc:inkChg chg="add del mod">
          <ac:chgData name="Tim Cook" userId="d1c7cfb340f2c7ab" providerId="LiveId" clId="{16ED6120-4380-449F-B9ED-25FB2C2B7825}" dt="2022-11-09T02:25:50.540" v="263"/>
          <ac:inkMkLst>
            <pc:docMk/>
            <pc:sldMk cId="875214158" sldId="321"/>
            <ac:inkMk id="69" creationId="{D0A14B0B-3980-2BA9-CB5E-6B8D59980CC7}"/>
          </ac:inkMkLst>
        </pc:inkChg>
        <pc:inkChg chg="add del">
          <ac:chgData name="Tim Cook" userId="d1c7cfb340f2c7ab" providerId="LiveId" clId="{16ED6120-4380-449F-B9ED-25FB2C2B7825}" dt="2022-11-09T02:21:09.801" v="81"/>
          <ac:inkMkLst>
            <pc:docMk/>
            <pc:sldMk cId="875214158" sldId="321"/>
            <ac:inkMk id="70" creationId="{25EC4C5A-C346-A2D5-8E2F-691AD88F6FC0}"/>
          </ac:inkMkLst>
        </pc:inkChg>
        <pc:inkChg chg="add del mod">
          <ac:chgData name="Tim Cook" userId="d1c7cfb340f2c7ab" providerId="LiveId" clId="{16ED6120-4380-449F-B9ED-25FB2C2B7825}" dt="2022-11-09T02:25:50.555" v="268"/>
          <ac:inkMkLst>
            <pc:docMk/>
            <pc:sldMk cId="875214158" sldId="321"/>
            <ac:inkMk id="70" creationId="{84FB82E6-F102-BEA9-9694-2E5B86CA9C38}"/>
          </ac:inkMkLst>
        </pc:inkChg>
        <pc:inkChg chg="add del">
          <ac:chgData name="Tim Cook" userId="d1c7cfb340f2c7ab" providerId="LiveId" clId="{16ED6120-4380-449F-B9ED-25FB2C2B7825}" dt="2022-11-09T02:21:09.801" v="82"/>
          <ac:inkMkLst>
            <pc:docMk/>
            <pc:sldMk cId="875214158" sldId="321"/>
            <ac:inkMk id="71" creationId="{2999D837-F661-AFA6-BA59-917AEB5D9759}"/>
          </ac:inkMkLst>
        </pc:inkChg>
        <pc:inkChg chg="add del mod">
          <ac:chgData name="Tim Cook" userId="d1c7cfb340f2c7ab" providerId="LiveId" clId="{16ED6120-4380-449F-B9ED-25FB2C2B7825}" dt="2022-11-09T02:25:50.555" v="269"/>
          <ac:inkMkLst>
            <pc:docMk/>
            <pc:sldMk cId="875214158" sldId="321"/>
            <ac:inkMk id="71" creationId="{E25BF20E-6F57-DDFA-CAA4-E2284FB99B18}"/>
          </ac:inkMkLst>
        </pc:inkChg>
        <pc:inkChg chg="add del mod">
          <ac:chgData name="Tim Cook" userId="d1c7cfb340f2c7ab" providerId="LiveId" clId="{16ED6120-4380-449F-B9ED-25FB2C2B7825}" dt="2022-11-09T02:25:50.540" v="258"/>
          <ac:inkMkLst>
            <pc:docMk/>
            <pc:sldMk cId="875214158" sldId="321"/>
            <ac:inkMk id="72" creationId="{303E175E-46B8-87F4-E202-F7F199E5002F}"/>
          </ac:inkMkLst>
        </pc:inkChg>
        <pc:inkChg chg="add del">
          <ac:chgData name="Tim Cook" userId="d1c7cfb340f2c7ab" providerId="LiveId" clId="{16ED6120-4380-449F-B9ED-25FB2C2B7825}" dt="2022-11-09T02:21:09.801" v="80"/>
          <ac:inkMkLst>
            <pc:docMk/>
            <pc:sldMk cId="875214158" sldId="321"/>
            <ac:inkMk id="72" creationId="{9381E891-5D94-DBE0-B182-FF3810BC1E3F}"/>
          </ac:inkMkLst>
        </pc:inkChg>
        <pc:inkChg chg="add del mod">
          <ac:chgData name="Tim Cook" userId="d1c7cfb340f2c7ab" providerId="LiveId" clId="{16ED6120-4380-449F-B9ED-25FB2C2B7825}" dt="2022-11-09T02:21:46.809" v="121"/>
          <ac:inkMkLst>
            <pc:docMk/>
            <pc:sldMk cId="875214158" sldId="321"/>
            <ac:inkMk id="73" creationId="{25CBBAD9-6974-C6BD-2EDA-3AB2202325E6}"/>
          </ac:inkMkLst>
        </pc:inkChg>
        <pc:inkChg chg="add del mod">
          <ac:chgData name="Tim Cook" userId="d1c7cfb340f2c7ab" providerId="LiveId" clId="{16ED6120-4380-449F-B9ED-25FB2C2B7825}" dt="2022-11-09T02:25:50.540" v="259"/>
          <ac:inkMkLst>
            <pc:docMk/>
            <pc:sldMk cId="875214158" sldId="321"/>
            <ac:inkMk id="73" creationId="{373D6E87-7BAA-4897-700E-23C5EEAE37D0}"/>
          </ac:inkMkLst>
        </pc:inkChg>
        <pc:inkChg chg="add del mod">
          <ac:chgData name="Tim Cook" userId="d1c7cfb340f2c7ab" providerId="LiveId" clId="{16ED6120-4380-449F-B9ED-25FB2C2B7825}" dt="2022-11-09T02:21:46.809" v="118"/>
          <ac:inkMkLst>
            <pc:docMk/>
            <pc:sldMk cId="875214158" sldId="321"/>
            <ac:inkMk id="74" creationId="{38671AEC-79EE-191A-3FAC-764CB7DC6226}"/>
          </ac:inkMkLst>
        </pc:inkChg>
        <pc:inkChg chg="add del mod">
          <ac:chgData name="Tim Cook" userId="d1c7cfb340f2c7ab" providerId="LiveId" clId="{16ED6120-4380-449F-B9ED-25FB2C2B7825}" dt="2022-11-09T02:25:50.540" v="265"/>
          <ac:inkMkLst>
            <pc:docMk/>
            <pc:sldMk cId="875214158" sldId="321"/>
            <ac:inkMk id="74" creationId="{A5075866-015E-9952-F523-55A5E4780761}"/>
          </ac:inkMkLst>
        </pc:inkChg>
        <pc:inkChg chg="add del mod">
          <ac:chgData name="Tim Cook" userId="d1c7cfb340f2c7ab" providerId="LiveId" clId="{16ED6120-4380-449F-B9ED-25FB2C2B7825}" dt="2022-11-09T02:21:46.809" v="120"/>
          <ac:inkMkLst>
            <pc:docMk/>
            <pc:sldMk cId="875214158" sldId="321"/>
            <ac:inkMk id="75" creationId="{0FB7C64A-7200-3FCE-22C7-E7F4BD52B952}"/>
          </ac:inkMkLst>
        </pc:inkChg>
        <pc:inkChg chg="add del mod">
          <ac:chgData name="Tim Cook" userId="d1c7cfb340f2c7ab" providerId="LiveId" clId="{16ED6120-4380-449F-B9ED-25FB2C2B7825}" dt="2022-11-09T02:21:46.809" v="122"/>
          <ac:inkMkLst>
            <pc:docMk/>
            <pc:sldMk cId="875214158" sldId="321"/>
            <ac:inkMk id="76" creationId="{C1A3C74F-0942-1386-50AA-26F96526D38A}"/>
          </ac:inkMkLst>
        </pc:inkChg>
        <pc:inkChg chg="add del mod">
          <ac:chgData name="Tim Cook" userId="d1c7cfb340f2c7ab" providerId="LiveId" clId="{16ED6120-4380-449F-B9ED-25FB2C2B7825}" dt="2022-11-09T02:21:46.809" v="119"/>
          <ac:inkMkLst>
            <pc:docMk/>
            <pc:sldMk cId="875214158" sldId="321"/>
            <ac:inkMk id="77" creationId="{C3A2E76A-BA11-ACA3-0E57-C8E3237A4DA3}"/>
          </ac:inkMkLst>
        </pc:inkChg>
        <pc:inkChg chg="add del mod">
          <ac:chgData name="Tim Cook" userId="d1c7cfb340f2c7ab" providerId="LiveId" clId="{16ED6120-4380-449F-B9ED-25FB2C2B7825}" dt="2022-11-09T02:21:46.809" v="117"/>
          <ac:inkMkLst>
            <pc:docMk/>
            <pc:sldMk cId="875214158" sldId="321"/>
            <ac:inkMk id="78" creationId="{3D460BD8-20DA-EF57-4E45-37EB4E7B2B93}"/>
          </ac:inkMkLst>
        </pc:inkChg>
        <pc:inkChg chg="add">
          <ac:chgData name="Tim Cook" userId="d1c7cfb340f2c7ab" providerId="LiveId" clId="{16ED6120-4380-449F-B9ED-25FB2C2B7825}" dt="2022-11-09T02:26:58.258" v="344" actId="9405"/>
          <ac:inkMkLst>
            <pc:docMk/>
            <pc:sldMk cId="875214158" sldId="321"/>
            <ac:inkMk id="78" creationId="{4E86C503-4BBC-9777-7BFF-1F8E8CE256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79" creationId="{0B94F698-FEDB-2CBC-0010-944278982B3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0" creationId="{B95ABA88-28CB-B437-DDFF-E1D8C017053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1" creationId="{C9060CAD-2990-9863-8375-9DBA47340CC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2" creationId="{600C57F1-FB4A-684B-88F9-0284373089E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3" creationId="{E1C27000-1274-2C82-B45E-907F19A5994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4" creationId="{985108CD-FB50-7F73-AAE2-D02DD521DD2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5" creationId="{DE0436B2-7593-1799-AA3E-ADB10C1E7F5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6" creationId="{EA65A348-EA68-04BD-2F8E-C0697303291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7" creationId="{3854706C-A2CB-7DEE-A613-7E21CEA1AF1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8" creationId="{16CD59A1-073A-AB78-A292-BC694AD95A0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9" creationId="{622BDE00-4D99-EEAF-1E32-6B5DEB509F0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0" creationId="{7A80F7EC-97A1-0599-6038-EB05062E1B3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1" creationId="{BB2E6D00-71D1-035F-5E40-8930379D7FD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4" creationId="{4027DF72-853D-F89F-4EBF-E0E7B0A602E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5" creationId="{5AE1D6A1-8569-1778-B6D5-7FFC9F9B729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6" creationId="{DA4C79B9-4286-7CAD-F0F8-F31E2B23C35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7" creationId="{3270F1B7-B59F-D666-4312-7658550BC69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8" creationId="{CA6DA08A-AEAA-C1AF-22A8-8E57A859BF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9" creationId="{F8471D7A-5C1A-BC8E-9189-F0FB1999887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00" creationId="{C3F8E4D0-3BBC-4476-F902-26F39F7AA17E}"/>
          </ac:inkMkLst>
        </pc:inkChg>
        <pc:inkChg chg="add del mod">
          <ac:chgData name="Tim Cook" userId="d1c7cfb340f2c7ab" providerId="LiveId" clId="{16ED6120-4380-449F-B9ED-25FB2C2B7825}" dt="2022-11-09T02:22:16.507" v="156"/>
          <ac:inkMkLst>
            <pc:docMk/>
            <pc:sldMk cId="875214158" sldId="321"/>
            <ac:inkMk id="102" creationId="{3BE3DBF5-267C-F363-A27A-5DE205C43352}"/>
          </ac:inkMkLst>
        </pc:inkChg>
        <pc:inkChg chg="add del mod">
          <ac:chgData name="Tim Cook" userId="d1c7cfb340f2c7ab" providerId="LiveId" clId="{16ED6120-4380-449F-B9ED-25FB2C2B7825}" dt="2022-11-09T02:22:16.507" v="154"/>
          <ac:inkMkLst>
            <pc:docMk/>
            <pc:sldMk cId="875214158" sldId="321"/>
            <ac:inkMk id="103" creationId="{9BBC4445-B3D9-9E3B-3479-7247D810D805}"/>
          </ac:inkMkLst>
        </pc:inkChg>
        <pc:inkChg chg="add del mod">
          <ac:chgData name="Tim Cook" userId="d1c7cfb340f2c7ab" providerId="LiveId" clId="{16ED6120-4380-449F-B9ED-25FB2C2B7825}" dt="2022-11-09T02:22:08.865" v="139"/>
          <ac:inkMkLst>
            <pc:docMk/>
            <pc:sldMk cId="875214158" sldId="321"/>
            <ac:inkMk id="105" creationId="{A653CF04-E1D8-7F07-1D07-D32670D7883F}"/>
          </ac:inkMkLst>
        </pc:inkChg>
        <pc:inkChg chg="add del mod">
          <ac:chgData name="Tim Cook" userId="d1c7cfb340f2c7ab" providerId="LiveId" clId="{16ED6120-4380-449F-B9ED-25FB2C2B7825}" dt="2022-11-09T02:22:08.865" v="140"/>
          <ac:inkMkLst>
            <pc:docMk/>
            <pc:sldMk cId="875214158" sldId="321"/>
            <ac:inkMk id="106" creationId="{11E4E159-60D8-FB0C-221A-D21C362ADC98}"/>
          </ac:inkMkLst>
        </pc:inkChg>
        <pc:inkChg chg="add del mod">
          <ac:chgData name="Tim Cook" userId="d1c7cfb340f2c7ab" providerId="LiveId" clId="{16ED6120-4380-449F-B9ED-25FB2C2B7825}" dt="2022-11-09T02:22:08.865" v="138"/>
          <ac:inkMkLst>
            <pc:docMk/>
            <pc:sldMk cId="875214158" sldId="321"/>
            <ac:inkMk id="107" creationId="{856CC563-183F-DA3D-13CE-1D10D552B63F}"/>
          </ac:inkMkLst>
        </pc:inkChg>
        <pc:inkChg chg="add del mod">
          <ac:chgData name="Tim Cook" userId="d1c7cfb340f2c7ab" providerId="LiveId" clId="{16ED6120-4380-449F-B9ED-25FB2C2B7825}" dt="2022-11-09T02:22:16.507" v="153"/>
          <ac:inkMkLst>
            <pc:docMk/>
            <pc:sldMk cId="875214158" sldId="321"/>
            <ac:inkMk id="109" creationId="{DF04212B-2EF6-03D6-A980-43A21231C1CC}"/>
          </ac:inkMkLst>
        </pc:inkChg>
        <pc:inkChg chg="add del mod">
          <ac:chgData name="Tim Cook" userId="d1c7cfb340f2c7ab" providerId="LiveId" clId="{16ED6120-4380-449F-B9ED-25FB2C2B7825}" dt="2022-11-09T02:22:16.507" v="155"/>
          <ac:inkMkLst>
            <pc:docMk/>
            <pc:sldMk cId="875214158" sldId="321"/>
            <ac:inkMk id="110" creationId="{8BE95722-2E04-2F1C-36A0-126B05DE13CF}"/>
          </ac:inkMkLst>
        </pc:inkChg>
        <pc:inkChg chg="add del mod">
          <ac:chgData name="Tim Cook" userId="d1c7cfb340f2c7ab" providerId="LiveId" clId="{16ED6120-4380-449F-B9ED-25FB2C2B7825}" dt="2022-11-09T02:22:16.507" v="150"/>
          <ac:inkMkLst>
            <pc:docMk/>
            <pc:sldMk cId="875214158" sldId="321"/>
            <ac:inkMk id="111" creationId="{B2ADA92F-6F06-A8D0-8E91-13B42609ED67}"/>
          </ac:inkMkLst>
        </pc:inkChg>
        <pc:inkChg chg="add del mod">
          <ac:chgData name="Tim Cook" userId="d1c7cfb340f2c7ab" providerId="LiveId" clId="{16ED6120-4380-449F-B9ED-25FB2C2B7825}" dt="2022-11-09T02:22:16.507" v="152"/>
          <ac:inkMkLst>
            <pc:docMk/>
            <pc:sldMk cId="875214158" sldId="321"/>
            <ac:inkMk id="112" creationId="{A18A6642-41BB-D613-4F65-2B87E6AA272E}"/>
          </ac:inkMkLst>
        </pc:inkChg>
        <pc:inkChg chg="add del mod">
          <ac:chgData name="Tim Cook" userId="d1c7cfb340f2c7ab" providerId="LiveId" clId="{16ED6120-4380-449F-B9ED-25FB2C2B7825}" dt="2022-11-09T02:22:16.507" v="151"/>
          <ac:inkMkLst>
            <pc:docMk/>
            <pc:sldMk cId="875214158" sldId="321"/>
            <ac:inkMk id="113" creationId="{7285EC38-8001-F1B1-496A-74E129BB6841}"/>
          </ac:inkMkLst>
        </pc:inkChg>
        <pc:inkChg chg="add del mod">
          <ac:chgData name="Tim Cook" userId="d1c7cfb340f2c7ab" providerId="LiveId" clId="{16ED6120-4380-449F-B9ED-25FB2C2B7825}" dt="2022-11-09T02:22:16.507" v="149"/>
          <ac:inkMkLst>
            <pc:docMk/>
            <pc:sldMk cId="875214158" sldId="321"/>
            <ac:inkMk id="114" creationId="{301EBCCA-DC1C-A577-BA60-5061EBE4DE0A}"/>
          </ac:inkMkLst>
        </pc:inkChg>
        <pc:inkChg chg="add del mod">
          <ac:chgData name="Tim Cook" userId="d1c7cfb340f2c7ab" providerId="LiveId" clId="{16ED6120-4380-449F-B9ED-25FB2C2B7825}" dt="2022-11-09T02:22:16.507" v="157"/>
          <ac:inkMkLst>
            <pc:docMk/>
            <pc:sldMk cId="875214158" sldId="321"/>
            <ac:inkMk id="115" creationId="{D0D260B3-1828-78D7-461F-FF2731E40FB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7" creationId="{8887A0B2-0C50-45BB-7C98-8AF275A28C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8" creationId="{1B27EEE6-67EE-5AAF-A9D4-859725889C1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9" creationId="{2C8FE248-5762-96E2-185D-D3A175DC58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0" creationId="{98C6DCC8-FCA9-BED2-A396-8F6FD696EE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1" creationId="{65E89FA9-757D-20B8-BF36-C58CC3839E61}"/>
          </ac:inkMkLst>
        </pc:inkChg>
        <pc:inkChg chg="add del mod">
          <ac:chgData name="Tim Cook" userId="d1c7cfb340f2c7ab" providerId="LiveId" clId="{16ED6120-4380-449F-B9ED-25FB2C2B7825}" dt="2022-11-09T02:22:42.540" v="180"/>
          <ac:inkMkLst>
            <pc:docMk/>
            <pc:sldMk cId="875214158" sldId="321"/>
            <ac:inkMk id="123" creationId="{BB71F484-3827-A2AD-E07A-13BCE9B425D3}"/>
          </ac:inkMkLst>
        </pc:inkChg>
        <pc:inkChg chg="add del mod">
          <ac:chgData name="Tim Cook" userId="d1c7cfb340f2c7ab" providerId="LiveId" clId="{16ED6120-4380-449F-B9ED-25FB2C2B7825}" dt="2022-11-09T02:22:42.540" v="179"/>
          <ac:inkMkLst>
            <pc:docMk/>
            <pc:sldMk cId="875214158" sldId="321"/>
            <ac:inkMk id="124" creationId="{05D9FADA-C662-5A8D-AA82-60131C343A5B}"/>
          </ac:inkMkLst>
        </pc:inkChg>
        <pc:inkChg chg="add del">
          <ac:chgData name="Tim Cook" userId="d1c7cfb340f2c7ab" providerId="LiveId" clId="{16ED6120-4380-449F-B9ED-25FB2C2B7825}" dt="2022-11-09T02:23:19.338" v="200"/>
          <ac:inkMkLst>
            <pc:docMk/>
            <pc:sldMk cId="875214158" sldId="321"/>
            <ac:inkMk id="126" creationId="{3DE3C164-A081-6919-57D5-97F103E8728D}"/>
          </ac:inkMkLst>
        </pc:inkChg>
        <pc:inkChg chg="add del mod">
          <ac:chgData name="Tim Cook" userId="d1c7cfb340f2c7ab" providerId="LiveId" clId="{16ED6120-4380-449F-B9ED-25FB2C2B7825}" dt="2022-11-09T02:23:08.559" v="190"/>
          <ac:inkMkLst>
            <pc:docMk/>
            <pc:sldMk cId="875214158" sldId="321"/>
            <ac:inkMk id="127" creationId="{AFF5D407-0C30-F9F2-8998-BA1DE6244FFC}"/>
          </ac:inkMkLst>
        </pc:inkChg>
        <pc:inkChg chg="add del">
          <ac:chgData name="Tim Cook" userId="d1c7cfb340f2c7ab" providerId="LiveId" clId="{16ED6120-4380-449F-B9ED-25FB2C2B7825}" dt="2022-11-09T02:23:12.146" v="193"/>
          <ac:inkMkLst>
            <pc:docMk/>
            <pc:sldMk cId="875214158" sldId="321"/>
            <ac:inkMk id="128" creationId="{3EC03E21-B7D4-583E-E4CA-2F47B73D971D}"/>
          </ac:inkMkLst>
        </pc:inkChg>
        <pc:inkChg chg="add del mod">
          <ac:chgData name="Tim Cook" userId="d1c7cfb340f2c7ab" providerId="LiveId" clId="{16ED6120-4380-449F-B9ED-25FB2C2B7825}" dt="2022-11-09T02:22:41.325" v="175"/>
          <ac:inkMkLst>
            <pc:docMk/>
            <pc:sldMk cId="875214158" sldId="321"/>
            <ac:inkMk id="129" creationId="{6B0F3E59-950B-420E-B442-24AD18616E98}"/>
          </ac:inkMkLst>
        </pc:inkChg>
        <pc:inkChg chg="add del mod">
          <ac:chgData name="Tim Cook" userId="d1c7cfb340f2c7ab" providerId="LiveId" clId="{16ED6120-4380-449F-B9ED-25FB2C2B7825}" dt="2022-11-09T02:22:41.339" v="178"/>
          <ac:inkMkLst>
            <pc:docMk/>
            <pc:sldMk cId="875214158" sldId="321"/>
            <ac:inkMk id="130" creationId="{DEF7B9F3-E5EA-17EB-2BF7-26371DCF6E6E}"/>
          </ac:inkMkLst>
        </pc:inkChg>
        <pc:inkChg chg="add del mod">
          <ac:chgData name="Tim Cook" userId="d1c7cfb340f2c7ab" providerId="LiveId" clId="{16ED6120-4380-449F-B9ED-25FB2C2B7825}" dt="2022-11-09T02:22:41.339" v="177"/>
          <ac:inkMkLst>
            <pc:docMk/>
            <pc:sldMk cId="875214158" sldId="321"/>
            <ac:inkMk id="131" creationId="{78D6C6E5-5087-A5A0-9C19-A71E1EA095EF}"/>
          </ac:inkMkLst>
        </pc:inkChg>
        <pc:inkChg chg="add del mod">
          <ac:chgData name="Tim Cook" userId="d1c7cfb340f2c7ab" providerId="LiveId" clId="{16ED6120-4380-449F-B9ED-25FB2C2B7825}" dt="2022-11-09T02:22:41.338" v="176"/>
          <ac:inkMkLst>
            <pc:docMk/>
            <pc:sldMk cId="875214158" sldId="321"/>
            <ac:inkMk id="132" creationId="{6D4B5987-C3DC-EAC7-482E-5A77F7B1B92E}"/>
          </ac:inkMkLst>
        </pc:inkChg>
        <pc:inkChg chg="add del mod">
          <ac:chgData name="Tim Cook" userId="d1c7cfb340f2c7ab" providerId="LiveId" clId="{16ED6120-4380-449F-B9ED-25FB2C2B7825}" dt="2022-11-09T02:22:46.203" v="185"/>
          <ac:inkMkLst>
            <pc:docMk/>
            <pc:sldMk cId="875214158" sldId="321"/>
            <ac:inkMk id="135" creationId="{9978896B-1464-B070-EA64-CA3161D97B00}"/>
          </ac:inkMkLst>
        </pc:inkChg>
        <pc:inkChg chg="add del mod">
          <ac:chgData name="Tim Cook" userId="d1c7cfb340f2c7ab" providerId="LiveId" clId="{16ED6120-4380-449F-B9ED-25FB2C2B7825}" dt="2022-11-09T02:22:46.203" v="184"/>
          <ac:inkMkLst>
            <pc:docMk/>
            <pc:sldMk cId="875214158" sldId="321"/>
            <ac:inkMk id="136" creationId="{D85DB62A-D631-B93E-9E61-F9CE1146B6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8" creationId="{82FE47B3-01B9-A14C-EBFB-039B338CB7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9" creationId="{A87689A3-22E5-990D-C696-C10192DCCF08}"/>
          </ac:inkMkLst>
        </pc:inkChg>
        <pc:inkChg chg="add del">
          <ac:chgData name="Tim Cook" userId="d1c7cfb340f2c7ab" providerId="LiveId" clId="{16ED6120-4380-449F-B9ED-25FB2C2B7825}" dt="2022-11-09T02:23:19.338" v="199"/>
          <ac:inkMkLst>
            <pc:docMk/>
            <pc:sldMk cId="875214158" sldId="321"/>
            <ac:inkMk id="141" creationId="{DC1DE275-50F3-E21C-EBFD-5E20A19B092E}"/>
          </ac:inkMkLst>
        </pc:inkChg>
        <pc:inkChg chg="add del">
          <ac:chgData name="Tim Cook" userId="d1c7cfb340f2c7ab" providerId="LiveId" clId="{16ED6120-4380-449F-B9ED-25FB2C2B7825}" dt="2022-11-09T02:23:12.146" v="192"/>
          <ac:inkMkLst>
            <pc:docMk/>
            <pc:sldMk cId="875214158" sldId="321"/>
            <ac:inkMk id="142" creationId="{68ECA863-D129-E92E-2F57-23EB1DEB56F9}"/>
          </ac:inkMkLst>
        </pc:inkChg>
        <pc:inkChg chg="add del mod">
          <ac:chgData name="Tim Cook" userId="d1c7cfb340f2c7ab" providerId="LiveId" clId="{16ED6120-4380-449F-B9ED-25FB2C2B7825}" dt="2022-11-09T02:23:19.338" v="198"/>
          <ac:inkMkLst>
            <pc:docMk/>
            <pc:sldMk cId="875214158" sldId="321"/>
            <ac:inkMk id="143" creationId="{9EAE3DA8-6CCE-150F-89CA-0F635ABFBF6C}"/>
          </ac:inkMkLst>
        </pc:inkChg>
        <pc:inkChg chg="add del mod">
          <ac:chgData name="Tim Cook" userId="d1c7cfb340f2c7ab" providerId="LiveId" clId="{16ED6120-4380-449F-B9ED-25FB2C2B7825}" dt="2022-11-09T02:23:18.287" v="197"/>
          <ac:inkMkLst>
            <pc:docMk/>
            <pc:sldMk cId="875214158" sldId="321"/>
            <ac:inkMk id="144" creationId="{E51A5AC8-54FD-0BAB-AE3C-C8136FD1609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6" creationId="{149A5F77-DDF2-61F6-5D0B-31E07F40E3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7" creationId="{826884CB-C218-DA13-A76D-F46DC4C53C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8" creationId="{34CF3C34-41E8-7FF8-5EB6-D3CC1F5D195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0" creationId="{55AEE52D-A2B6-3C9B-A30C-380DA717686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1" creationId="{2F587FF4-FED2-997D-59AB-96B4D00537E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2" creationId="{01A5574B-33F8-63B3-17CA-292B0D4EAFB6}"/>
          </ac:inkMkLst>
        </pc:inkChg>
      </pc:sldChg>
      <pc:sldChg chg="addSp delSp modSp mod">
        <pc:chgData name="Tim Cook" userId="d1c7cfb340f2c7ab" providerId="LiveId" clId="{16ED6120-4380-449F-B9ED-25FB2C2B7825}" dt="2022-11-09T02:26:55.133" v="343"/>
        <pc:sldMkLst>
          <pc:docMk/>
          <pc:sldMk cId="858491265" sldId="322"/>
        </pc:sldMkLst>
        <pc:grpChg chg="del mod">
          <ac:chgData name="Tim Cook" userId="d1c7cfb340f2c7ab" providerId="LiveId" clId="{16ED6120-4380-449F-B9ED-25FB2C2B7825}" dt="2022-11-09T02:26:14.005" v="294"/>
          <ac:grpSpMkLst>
            <pc:docMk/>
            <pc:sldMk cId="858491265" sldId="322"/>
            <ac:grpSpMk id="7" creationId="{E8EFF5EE-2C9E-3322-E9AB-6E9E8354ED52}"/>
          </ac:grpSpMkLst>
        </pc:grpChg>
        <pc:grpChg chg="del 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9" creationId="{AF08131D-CB9A-D081-DCE2-3F0B559BEDEC}"/>
          </ac:grpSpMkLst>
        </pc:grpChg>
        <pc:grpChg chg="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13" creationId="{A9CA792A-2D83-2E4E-BBB0-E6701BA89B38}"/>
          </ac:grpSpMkLst>
        </pc:grpChg>
        <pc:grpChg chg="del mod">
          <ac:chgData name="Tim Cook" userId="d1c7cfb340f2c7ab" providerId="LiveId" clId="{16ED6120-4380-449F-B9ED-25FB2C2B7825}" dt="2022-11-09T02:26:30.423" v="310"/>
          <ac:grpSpMkLst>
            <pc:docMk/>
            <pc:sldMk cId="858491265" sldId="322"/>
            <ac:grpSpMk id="24" creationId="{8143775B-A449-49E6-6771-3AE57CBC7D97}"/>
          </ac:grpSpMkLst>
        </pc:grpChg>
        <pc:grpChg chg="mod">
          <ac:chgData name="Tim Cook" userId="d1c7cfb340f2c7ab" providerId="LiveId" clId="{16ED6120-4380-449F-B9ED-25FB2C2B7825}" dt="2022-11-09T02:26:31.181" v="313"/>
          <ac:grpSpMkLst>
            <pc:docMk/>
            <pc:sldMk cId="858491265" sldId="322"/>
            <ac:grpSpMk id="25" creationId="{6DD758EC-EB45-34BA-4D40-445C28707FCA}"/>
          </ac:grpSpMkLst>
        </pc:grpChg>
        <pc:grpChg chg="mod">
          <ac:chgData name="Tim Cook" userId="d1c7cfb340f2c7ab" providerId="LiveId" clId="{16ED6120-4380-449F-B9ED-25FB2C2B7825}" dt="2022-11-09T02:26:34.943" v="318"/>
          <ac:grpSpMkLst>
            <pc:docMk/>
            <pc:sldMk cId="858491265" sldId="322"/>
            <ac:grpSpMk id="30" creationId="{B86B9731-CE07-8A1F-AD3F-D0F111A4EAD3}"/>
          </ac:grpSpMkLst>
        </pc:grpChg>
        <pc:grpChg chg="del 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4" creationId="{1A7DB09D-7964-2E2B-2D96-85F505BB0FBC}"/>
          </ac:grpSpMkLst>
        </pc:grpChg>
        <pc:grpChg chg="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6" creationId="{B5485830-359E-EBA9-3FF1-F3686BA0B3F3}"/>
          </ac:grpSpMkLst>
        </pc:grpChg>
        <pc:grpChg chg="del 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47" creationId="{337C9EFD-8F5C-5E4B-8589-CE2CA9695999}"/>
          </ac:grpSpMkLst>
        </pc:grpChg>
        <pc:grpChg chg="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51" creationId="{5E0A2A03-5260-C8B2-DD75-FF5D9C81D00F}"/>
          </ac:grpSpMkLst>
        </pc:grpChg>
        <pc:inkChg chg="add">
          <ac:chgData name="Tim Cook" userId="d1c7cfb340f2c7ab" providerId="LiveId" clId="{16ED6120-4380-449F-B9ED-25FB2C2B7825}" dt="2022-11-09T02:26:06.010" v="288" actId="9405"/>
          <ac:inkMkLst>
            <pc:docMk/>
            <pc:sldMk cId="858491265" sldId="322"/>
            <ac:inkMk id="3" creationId="{F4F6D377-444B-7D90-3FD1-8FD62DC4C80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4" creationId="{60DB4C48-B8CD-9458-A9BF-8EA57F2D62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5" creationId="{E4A4DA13-4037-FB09-19B6-A92D299FC365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6" creationId="{7B057782-2F7A-7186-2DAF-63AEF7D2F81F}"/>
          </ac:inkMkLst>
        </pc:inkChg>
        <pc:inkChg chg="add del mod">
          <ac:chgData name="Tim Cook" userId="d1c7cfb340f2c7ab" providerId="LiveId" clId="{16ED6120-4380-449F-B9ED-25FB2C2B7825}" dt="2022-11-09T02:26:16.844" v="295"/>
          <ac:inkMkLst>
            <pc:docMk/>
            <pc:sldMk cId="858491265" sldId="322"/>
            <ac:inkMk id="8" creationId="{EC62BE79-5F61-1D71-D8F7-5478D2889D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0" creationId="{E62E3D33-5F5A-A08B-CB4C-D0082977D8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1" creationId="{CC786F5A-FACE-5CF0-C4FF-13464AF3E5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2" creationId="{DEAEC8A0-B3C6-273A-E96E-BD11FCA3745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4" creationId="{77E982C8-3F43-65C3-DB91-36E924A6107D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5" creationId="{8C946E81-2BAD-40FD-956C-39106B1D94C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6" creationId="{E986C7BB-29A8-42E5-2F4F-FE8B7551CFB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7" creationId="{A424E099-2CE0-3B86-582F-C23E6ECAF361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8" creationId="{6D327258-F40B-457A-A20C-80A0C2D325C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9" creationId="{39B00652-43A1-F9A0-3A6F-313925A305A6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0" creationId="{ABAF3215-252E-57DA-AF82-E211A36DA25C}"/>
          </ac:inkMkLst>
        </pc:inkChg>
        <pc:inkChg chg="add del mod">
          <ac:chgData name="Tim Cook" userId="d1c7cfb340f2c7ab" providerId="LiveId" clId="{16ED6120-4380-449F-B9ED-25FB2C2B7825}" dt="2022-11-09T02:26:31.181" v="312"/>
          <ac:inkMkLst>
            <pc:docMk/>
            <pc:sldMk cId="858491265" sldId="322"/>
            <ac:inkMk id="21" creationId="{59CC6889-DD5E-3D77-5CAD-B4118800DCEE}"/>
          </ac:inkMkLst>
        </pc:inkChg>
        <pc:inkChg chg="add del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2" creationId="{58A49B4D-570D-EE2E-5723-1DC94C15B611}"/>
          </ac:inkMkLst>
        </pc:inkChg>
        <pc:inkChg chg="add del mod">
          <ac:chgData name="Tim Cook" userId="d1c7cfb340f2c7ab" providerId="LiveId" clId="{16ED6120-4380-449F-B9ED-25FB2C2B7825}" dt="2022-11-09T02:26:31.181" v="311"/>
          <ac:inkMkLst>
            <pc:docMk/>
            <pc:sldMk cId="858491265" sldId="322"/>
            <ac:inkMk id="23" creationId="{2F46EF3E-63D8-662B-32AB-D6124CC81C85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6" creationId="{619D4FA1-941B-DDFA-ECDD-08428316411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7" creationId="{FAA87DBC-B8D3-C635-31BC-A6B133EC880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8" creationId="{E7C5D2EE-E820-F443-B15A-87BEAD763E10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9" creationId="{3FA6E427-BB87-04FB-6668-3F7F60A42071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1" creationId="{459E6310-290D-4A48-7BCC-F98609438A8E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2" creationId="{02BDB786-4E1F-9F3B-D9BB-572FE9392638}"/>
          </ac:inkMkLst>
        </pc:inkChg>
        <pc:inkChg chg="add del mod">
          <ac:chgData name="Tim Cook" userId="d1c7cfb340f2c7ab" providerId="LiveId" clId="{16ED6120-4380-449F-B9ED-25FB2C2B7825}" dt="2022-11-09T02:26:41.345" v="323"/>
          <ac:inkMkLst>
            <pc:docMk/>
            <pc:sldMk cId="858491265" sldId="322"/>
            <ac:inkMk id="33" creationId="{D1AEAB27-3A10-6BFE-083B-4852ADD3787F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5" creationId="{6F657353-5A23-65FA-3AB3-276B6D7650B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7" creationId="{8EEBA055-D690-FE27-9C6A-AC44CAB3603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8" creationId="{CD1EC3A2-9D96-9163-292B-8122325E2DCD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9" creationId="{4C383914-7174-218A-5594-031C75A7B09A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0" creationId="{3C61353B-C6E7-8D1C-0ECB-B07022AB9795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1" creationId="{524FA2FB-57C6-F757-7BE9-B20E070EBA9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2" creationId="{F2BC636E-606D-184B-AAC9-3BC794C8288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3" creationId="{02CAF040-AB48-E5EE-0C7D-683E09FB96E7}"/>
          </ac:inkMkLst>
        </pc:inkChg>
        <pc:inkChg chg="add del mod">
          <ac:chgData name="Tim Cook" userId="d1c7cfb340f2c7ab" providerId="LiveId" clId="{16ED6120-4380-449F-B9ED-25FB2C2B7825}" dt="2022-11-09T02:26:51.856" v="339"/>
          <ac:inkMkLst>
            <pc:docMk/>
            <pc:sldMk cId="858491265" sldId="322"/>
            <ac:inkMk id="44" creationId="{24F01FA9-22C3-683C-48E1-1FD56E93DEE5}"/>
          </ac:inkMkLst>
        </pc:inkChg>
        <pc:inkChg chg="add del mod">
          <ac:chgData name="Tim Cook" userId="d1c7cfb340f2c7ab" providerId="LiveId" clId="{16ED6120-4380-449F-B9ED-25FB2C2B7825}" dt="2022-11-09T02:26:51.856" v="338"/>
          <ac:inkMkLst>
            <pc:docMk/>
            <pc:sldMk cId="858491265" sldId="322"/>
            <ac:inkMk id="45" creationId="{5E4259B6-1E69-ADA8-0443-C215A5360C10}"/>
          </ac:inkMkLst>
        </pc:inkChg>
        <pc:inkChg chg="add del mod">
          <ac:chgData name="Tim Cook" userId="d1c7cfb340f2c7ab" providerId="LiveId" clId="{16ED6120-4380-449F-B9ED-25FB2C2B7825}" dt="2022-11-09T02:26:51.856" v="337"/>
          <ac:inkMkLst>
            <pc:docMk/>
            <pc:sldMk cId="858491265" sldId="322"/>
            <ac:inkMk id="46" creationId="{BCB0683A-4727-6074-4EF7-8DD08B050849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8" creationId="{063A00AF-2575-670F-7D51-0000C28C343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9" creationId="{2C153127-E087-6BE4-4635-81F29EC1045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50" creationId="{73B02717-E914-3D85-6EE4-E67605733186}"/>
          </ac:inkMkLst>
        </pc:inkChg>
      </pc:sldChg>
      <pc:sldChg chg="addSp delSp modSp mod">
        <pc:chgData name="Tim Cook" userId="d1c7cfb340f2c7ab" providerId="LiveId" clId="{16ED6120-4380-449F-B9ED-25FB2C2B7825}" dt="2022-11-09T02:46:28.949" v="1509"/>
        <pc:sldMkLst>
          <pc:docMk/>
          <pc:sldMk cId="4042214872" sldId="323"/>
        </pc:sldMkLst>
        <pc:grpChg chg="del mod">
          <ac:chgData name="Tim Cook" userId="d1c7cfb340f2c7ab" providerId="LiveId" clId="{16ED6120-4380-449F-B9ED-25FB2C2B7825}" dt="2022-11-09T02:43:51.352" v="1291"/>
          <ac:grpSpMkLst>
            <pc:docMk/>
            <pc:sldMk cId="4042214872" sldId="323"/>
            <ac:grpSpMk id="5" creationId="{3A86E64A-B35B-2071-A7D6-C6EDBA1ABDE8}"/>
          </ac:grpSpMkLst>
        </pc:grpChg>
        <pc:grpChg chg="del mod">
          <ac:chgData name="Tim Cook" userId="d1c7cfb340f2c7ab" providerId="LiveId" clId="{16ED6120-4380-449F-B9ED-25FB2C2B7825}" dt="2022-11-09T02:27:15.907" v="348"/>
          <ac:grpSpMkLst>
            <pc:docMk/>
            <pc:sldMk cId="4042214872" sldId="323"/>
            <ac:grpSpMk id="5" creationId="{8ED5035C-48CA-CCF8-47FD-5BF475DB0ADC}"/>
          </ac:grpSpMkLst>
        </pc:grpChg>
        <pc:grpChg chg="del mod">
          <ac:chgData name="Tim Cook" userId="d1c7cfb340f2c7ab" providerId="LiveId" clId="{16ED6120-4380-449F-B9ED-25FB2C2B7825}" dt="2022-11-09T02:45:33.342" v="1398"/>
          <ac:grpSpMkLst>
            <pc:docMk/>
            <pc:sldMk cId="4042214872" sldId="323"/>
            <ac:grpSpMk id="31" creationId="{90FD5CC3-7528-B78E-D7BD-054C04B729DB}"/>
          </ac:grpSpMkLst>
        </pc:grpChg>
        <pc:grpChg chg="del mod">
          <ac:chgData name="Tim Cook" userId="d1c7cfb340f2c7ab" providerId="LiveId" clId="{16ED6120-4380-449F-B9ED-25FB2C2B7825}" dt="2022-11-09T02:45:33.342" v="1375"/>
          <ac:grpSpMkLst>
            <pc:docMk/>
            <pc:sldMk cId="4042214872" sldId="323"/>
            <ac:grpSpMk id="32" creationId="{6B9FCC1E-8FB4-DD90-BDB0-9C67F7572347}"/>
          </ac:grpSpMkLst>
        </pc:grpChg>
        <pc:grpChg chg="del mod">
          <ac:chgData name="Tim Cook" userId="d1c7cfb340f2c7ab" providerId="LiveId" clId="{16ED6120-4380-449F-B9ED-25FB2C2B7825}" dt="2022-11-09T02:45:33.342" v="1387"/>
          <ac:grpSpMkLst>
            <pc:docMk/>
            <pc:sldMk cId="4042214872" sldId="323"/>
            <ac:grpSpMk id="33" creationId="{046E6602-A6E4-CC0E-07A9-6A4EAB2DF45C}"/>
          </ac:grpSpMkLst>
        </pc:grpChg>
        <pc:grpChg chg="del mod">
          <ac:chgData name="Tim Cook" userId="d1c7cfb340f2c7ab" providerId="LiveId" clId="{16ED6120-4380-449F-B9ED-25FB2C2B7825}" dt="2022-11-09T02:45:33.342" v="1379"/>
          <ac:grpSpMkLst>
            <pc:docMk/>
            <pc:sldMk cId="4042214872" sldId="323"/>
            <ac:grpSpMk id="34" creationId="{E44BE73F-DBB3-4777-9AB8-3A5695C0B56C}"/>
          </ac:grpSpMkLst>
        </pc:grpChg>
        <pc:grpChg chg="del mod">
          <ac:chgData name="Tim Cook" userId="d1c7cfb340f2c7ab" providerId="LiveId" clId="{16ED6120-4380-449F-B9ED-25FB2C2B7825}" dt="2022-11-09T02:45:33.342" v="1385"/>
          <ac:grpSpMkLst>
            <pc:docMk/>
            <pc:sldMk cId="4042214872" sldId="323"/>
            <ac:grpSpMk id="35" creationId="{19A0BA44-1F37-7CB7-C03B-8CFBCB3813C5}"/>
          </ac:grpSpMkLst>
        </pc:grpChg>
        <pc:grpChg chg="del mod">
          <ac:chgData name="Tim Cook" userId="d1c7cfb340f2c7ab" providerId="LiveId" clId="{16ED6120-4380-449F-B9ED-25FB2C2B7825}" dt="2022-11-09T02:27:33.218" v="379"/>
          <ac:grpSpMkLst>
            <pc:docMk/>
            <pc:sldMk cId="4042214872" sldId="323"/>
            <ac:grpSpMk id="38" creationId="{ED9685EC-3FF8-DC86-4F4B-C460FDF649BB}"/>
          </ac:grpSpMkLst>
        </pc:grpChg>
        <pc:grpChg chg="del mod">
          <ac:chgData name="Tim Cook" userId="d1c7cfb340f2c7ab" providerId="LiveId" clId="{16ED6120-4380-449F-B9ED-25FB2C2B7825}" dt="2022-11-09T02:45:33.342" v="1389"/>
          <ac:grpSpMkLst>
            <pc:docMk/>
            <pc:sldMk cId="4042214872" sldId="323"/>
            <ac:grpSpMk id="52" creationId="{123571D5-8BA1-99A3-A2D3-2A45BDBF03E4}"/>
          </ac:grpSpMkLst>
        </pc:grpChg>
        <pc:grpChg chg="del mod">
          <ac:chgData name="Tim Cook" userId="d1c7cfb340f2c7ab" providerId="LiveId" clId="{16ED6120-4380-449F-B9ED-25FB2C2B7825}" dt="2022-11-09T02:45:33.342" v="1364"/>
          <ac:grpSpMkLst>
            <pc:docMk/>
            <pc:sldMk cId="4042214872" sldId="323"/>
            <ac:grpSpMk id="53" creationId="{53D7DDBC-A5E0-E0F7-653E-424DCDFBC321}"/>
          </ac:grpSpMkLst>
        </pc:grpChg>
        <pc:grpChg chg="mod">
          <ac:chgData name="Tim Cook" userId="d1c7cfb340f2c7ab" providerId="LiveId" clId="{16ED6120-4380-449F-B9ED-25FB2C2B7825}" dt="2022-11-09T02:45:41.947" v="1408"/>
          <ac:grpSpMkLst>
            <pc:docMk/>
            <pc:sldMk cId="4042214872" sldId="323"/>
            <ac:grpSpMk id="54" creationId="{8C2E86F7-C9B3-9808-B905-87A23641F201}"/>
          </ac:grpSpMkLst>
        </pc:grpChg>
        <pc:grpChg chg="del mod">
          <ac:chgData name="Tim Cook" userId="d1c7cfb340f2c7ab" providerId="LiveId" clId="{16ED6120-4380-449F-B9ED-25FB2C2B7825}" dt="2022-11-09T02:44:04.654" v="1300"/>
          <ac:grpSpMkLst>
            <pc:docMk/>
            <pc:sldMk cId="4042214872" sldId="323"/>
            <ac:grpSpMk id="55" creationId="{8592B213-20F9-82AA-8BA2-5777B574B6D1}"/>
          </ac:grpSpMkLst>
        </pc:grpChg>
        <pc:grpChg chg="del mod">
          <ac:chgData name="Tim Cook" userId="d1c7cfb340f2c7ab" providerId="LiveId" clId="{16ED6120-4380-449F-B9ED-25FB2C2B7825}" dt="2022-11-09T02:27:54.120" v="401"/>
          <ac:grpSpMkLst>
            <pc:docMk/>
            <pc:sldMk cId="4042214872" sldId="323"/>
            <ac:grpSpMk id="58" creationId="{B957BE25-2DF5-D29C-FEF8-CBCB8D6DB9C1}"/>
          </ac:grpSpMkLst>
        </pc:grpChg>
        <pc:grpChg chg="del mod">
          <ac:chgData name="Tim Cook" userId="d1c7cfb340f2c7ab" providerId="LiveId" clId="{16ED6120-4380-449F-B9ED-25FB2C2B7825}" dt="2022-11-09T02:44:17.296" v="1308"/>
          <ac:grpSpMkLst>
            <pc:docMk/>
            <pc:sldMk cId="4042214872" sldId="323"/>
            <ac:grpSpMk id="59" creationId="{70EED553-FACB-95AA-F714-BFF08174EAA9}"/>
          </ac:grpSpMkLst>
        </pc:grpChg>
        <pc:grpChg chg="del mod">
          <ac:chgData name="Tim Cook" userId="d1c7cfb340f2c7ab" providerId="LiveId" clId="{16ED6120-4380-449F-B9ED-25FB2C2B7825}" dt="2022-11-09T02:27:56.706" v="403"/>
          <ac:grpSpMkLst>
            <pc:docMk/>
            <pc:sldMk cId="4042214872" sldId="323"/>
            <ac:grpSpMk id="60" creationId="{3ACA8961-FC2D-16B8-8982-8F2D41482DDC}"/>
          </ac:grpSpMkLst>
        </pc:grpChg>
        <pc:grpChg chg="del mod">
          <ac:chgData name="Tim Cook" userId="d1c7cfb340f2c7ab" providerId="LiveId" clId="{16ED6120-4380-449F-B9ED-25FB2C2B7825}" dt="2022-11-09T02:27:57.576" v="405"/>
          <ac:grpSpMkLst>
            <pc:docMk/>
            <pc:sldMk cId="4042214872" sldId="323"/>
            <ac:grpSpMk id="62" creationId="{3CED5E32-D3C9-0DAF-6474-D161696C6118}"/>
          </ac:grpSpMkLst>
        </pc:grpChg>
        <pc:grpChg chg="del mod">
          <ac:chgData name="Tim Cook" userId="d1c7cfb340f2c7ab" providerId="LiveId" clId="{16ED6120-4380-449F-B9ED-25FB2C2B7825}" dt="2022-11-09T02:44:23.950" v="1314"/>
          <ac:grpSpMkLst>
            <pc:docMk/>
            <pc:sldMk cId="4042214872" sldId="323"/>
            <ac:grpSpMk id="63" creationId="{C0CD3252-7DAF-8404-18C8-0A1912D76793}"/>
          </ac:grpSpMkLst>
        </pc:grpChg>
        <pc:grpChg chg="del mod">
          <ac:chgData name="Tim Cook" userId="d1c7cfb340f2c7ab" providerId="LiveId" clId="{16ED6120-4380-449F-B9ED-25FB2C2B7825}" dt="2022-11-09T02:28:01.234" v="411"/>
          <ac:grpSpMkLst>
            <pc:docMk/>
            <pc:sldMk cId="4042214872" sldId="323"/>
            <ac:grpSpMk id="64" creationId="{7A6AC6B4-F500-68CF-9FE2-A25392DC1A32}"/>
          </ac:grpSpMkLst>
        </pc:grpChg>
        <pc:grpChg chg="del mod">
          <ac:chgData name="Tim Cook" userId="d1c7cfb340f2c7ab" providerId="LiveId" clId="{16ED6120-4380-449F-B9ED-25FB2C2B7825}" dt="2022-11-09T02:44:25.539" v="1316"/>
          <ac:grpSpMkLst>
            <pc:docMk/>
            <pc:sldMk cId="4042214872" sldId="323"/>
            <ac:grpSpMk id="67" creationId="{92918B56-5DE2-A275-F5D5-FDC910682FDB}"/>
          </ac:grpSpMkLst>
        </pc:grpChg>
        <pc:grpChg chg="del mod">
          <ac:chgData name="Tim Cook" userId="d1c7cfb340f2c7ab" providerId="LiveId" clId="{16ED6120-4380-449F-B9ED-25FB2C2B7825}" dt="2022-11-09T02:28:11.568" v="418"/>
          <ac:grpSpMkLst>
            <pc:docMk/>
            <pc:sldMk cId="4042214872" sldId="323"/>
            <ac:grpSpMk id="67" creationId="{986113B1-83A1-1F67-C97E-2F7434714E97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69" creationId="{08967022-0DBF-70D3-7C1C-C767221A9EC3}"/>
          </ac:grpSpMkLst>
        </pc:grpChg>
        <pc:grpChg chg="del mod">
          <ac:chgData name="Tim Cook" userId="d1c7cfb340f2c7ab" providerId="LiveId" clId="{16ED6120-4380-449F-B9ED-25FB2C2B7825}" dt="2022-11-09T02:28:23.525" v="428"/>
          <ac:grpSpMkLst>
            <pc:docMk/>
            <pc:sldMk cId="4042214872" sldId="323"/>
            <ac:grpSpMk id="70" creationId="{2A8E3C3E-D404-D14C-2388-656267E65AD0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70" creationId="{5E469175-FD72-5B3F-184D-B8B97D3A0E29}"/>
          </ac:grpSpMkLst>
        </pc:grpChg>
        <pc:grpChg chg="del mod">
          <ac:chgData name="Tim Cook" userId="d1c7cfb340f2c7ab" providerId="LiveId" clId="{16ED6120-4380-449F-B9ED-25FB2C2B7825}" dt="2022-11-09T02:44:31.851" v="1324"/>
          <ac:grpSpMkLst>
            <pc:docMk/>
            <pc:sldMk cId="4042214872" sldId="323"/>
            <ac:grpSpMk id="70" creationId="{E60BCD22-3F85-4BFC-B581-8410EF9DC559}"/>
          </ac:grpSpMkLst>
        </pc:grpChg>
        <pc:grpChg chg="del mod">
          <ac:chgData name="Tim Cook" userId="d1c7cfb340f2c7ab" providerId="LiveId" clId="{16ED6120-4380-449F-B9ED-25FB2C2B7825}" dt="2022-11-09T02:29:33.234" v="502"/>
          <ac:grpSpMkLst>
            <pc:docMk/>
            <pc:sldMk cId="4042214872" sldId="323"/>
            <ac:grpSpMk id="78" creationId="{3060E4CD-706A-B41A-CF1B-D7FB24EAC34B}"/>
          </ac:grpSpMkLst>
        </pc:grpChg>
        <pc:grpChg chg="mod">
          <ac:chgData name="Tim Cook" userId="d1c7cfb340f2c7ab" providerId="LiveId" clId="{16ED6120-4380-449F-B9ED-25FB2C2B7825}" dt="2022-11-09T02:45:53.118" v="1429"/>
          <ac:grpSpMkLst>
            <pc:docMk/>
            <pc:sldMk cId="4042214872" sldId="323"/>
            <ac:grpSpMk id="78" creationId="{F9E90B6C-777F-08F0-5C1C-E8BCB51A16E0}"/>
          </ac:grpSpMkLst>
        </pc:grpChg>
        <pc:grpChg chg="del mod">
          <ac:chgData name="Tim Cook" userId="d1c7cfb340f2c7ab" providerId="LiveId" clId="{16ED6120-4380-449F-B9ED-25FB2C2B7825}" dt="2022-11-09T02:44:44.036" v="1341"/>
          <ac:grpSpMkLst>
            <pc:docMk/>
            <pc:sldMk cId="4042214872" sldId="323"/>
            <ac:grpSpMk id="86" creationId="{1F6098C4-DCDB-16FB-2C00-28915CAF4C54}"/>
          </ac:grpSpMkLst>
        </pc:grpChg>
        <pc:grpChg chg="del mod">
          <ac:chgData name="Tim Cook" userId="d1c7cfb340f2c7ab" providerId="LiveId" clId="{16ED6120-4380-449F-B9ED-25FB2C2B7825}" dt="2022-11-09T02:45:56.311" v="1433"/>
          <ac:grpSpMkLst>
            <pc:docMk/>
            <pc:sldMk cId="4042214872" sldId="323"/>
            <ac:grpSpMk id="87" creationId="{4DD76DD9-4555-40DB-94D0-22857CE1AB37}"/>
          </ac:grpSpMkLst>
        </pc:grpChg>
        <pc:grpChg chg="mod">
          <ac:chgData name="Tim Cook" userId="d1c7cfb340f2c7ab" providerId="LiveId" clId="{16ED6120-4380-449F-B9ED-25FB2C2B7825}" dt="2022-11-09T02:44:42.269" v="1336"/>
          <ac:grpSpMkLst>
            <pc:docMk/>
            <pc:sldMk cId="4042214872" sldId="323"/>
            <ac:grpSpMk id="90" creationId="{1D5240D4-11AB-A26B-1313-8838B2B58A55}"/>
          </ac:grpSpMkLst>
        </pc:grpChg>
        <pc:grpChg chg="mod">
          <ac:chgData name="Tim Cook" userId="d1c7cfb340f2c7ab" providerId="LiveId" clId="{16ED6120-4380-449F-B9ED-25FB2C2B7825}" dt="2022-11-09T02:28:31.020" v="447"/>
          <ac:grpSpMkLst>
            <pc:docMk/>
            <pc:sldMk cId="4042214872" sldId="323"/>
            <ac:grpSpMk id="91" creationId="{6D4A62D2-C2D1-6C85-A237-26C69D74BD66}"/>
          </ac:grpSpMkLst>
        </pc:grpChg>
        <pc:grpChg chg="mod">
          <ac:chgData name="Tim Cook" userId="d1c7cfb340f2c7ab" providerId="LiveId" clId="{16ED6120-4380-449F-B9ED-25FB2C2B7825}" dt="2022-11-09T02:28:29.747" v="441"/>
          <ac:grpSpMkLst>
            <pc:docMk/>
            <pc:sldMk cId="4042214872" sldId="323"/>
            <ac:grpSpMk id="92" creationId="{541D1439-4F9E-7147-FB50-7D7949523BB9}"/>
          </ac:grpSpMkLst>
        </pc:grpChg>
        <pc:grpChg chg="del mod">
          <ac:chgData name="Tim Cook" userId="d1c7cfb340f2c7ab" providerId="LiveId" clId="{16ED6120-4380-449F-B9ED-25FB2C2B7825}" dt="2022-11-09T02:44:54.369" v="1350"/>
          <ac:grpSpMkLst>
            <pc:docMk/>
            <pc:sldMk cId="4042214872" sldId="323"/>
            <ac:grpSpMk id="97" creationId="{C14F12A5-A590-FB17-FF91-787B75E2E883}"/>
          </ac:grpSpMkLst>
        </pc:grpChg>
        <pc:grpChg chg="del mod">
          <ac:chgData name="Tim Cook" userId="d1c7cfb340f2c7ab" providerId="LiveId" clId="{16ED6120-4380-449F-B9ED-25FB2C2B7825}" dt="2022-11-09T02:28:34.956" v="457"/>
          <ac:grpSpMkLst>
            <pc:docMk/>
            <pc:sldMk cId="4042214872" sldId="323"/>
            <ac:grpSpMk id="98" creationId="{64992D84-7D09-EE3B-97EE-B1E4DD2732C7}"/>
          </ac:grpSpMkLst>
        </pc:grpChg>
        <pc:grpChg chg="mod">
          <ac:chgData name="Tim Cook" userId="d1c7cfb340f2c7ab" providerId="LiveId" clId="{16ED6120-4380-449F-B9ED-25FB2C2B7825}" dt="2022-11-09T02:28:39.405" v="465"/>
          <ac:grpSpMkLst>
            <pc:docMk/>
            <pc:sldMk cId="4042214872" sldId="323"/>
            <ac:grpSpMk id="105" creationId="{0E9353E0-18C6-E40D-D38C-D8F9BC9CF6C3}"/>
          </ac:grpSpMkLst>
        </pc:grpChg>
        <pc:grpChg chg="mod">
          <ac:chgData name="Tim Cook" userId="d1c7cfb340f2c7ab" providerId="LiveId" clId="{16ED6120-4380-449F-B9ED-25FB2C2B7825}" dt="2022-11-09T02:44:37.095" v="1331" actId="1076"/>
          <ac:grpSpMkLst>
            <pc:docMk/>
            <pc:sldMk cId="4042214872" sldId="323"/>
            <ac:grpSpMk id="111" creationId="{BF409CFC-B932-F99D-B156-B5AC58C2F62A}"/>
          </ac:grpSpMkLst>
        </pc:grpChg>
        <pc:grpChg chg="del mod">
          <ac:chgData name="Tim Cook" userId="d1c7cfb340f2c7ab" providerId="LiveId" clId="{16ED6120-4380-449F-B9ED-25FB2C2B7825}" dt="2022-11-09T02:44:58.827" v="1358"/>
          <ac:grpSpMkLst>
            <pc:docMk/>
            <pc:sldMk cId="4042214872" sldId="323"/>
            <ac:grpSpMk id="112" creationId="{E42B1492-ED40-21ED-753E-7937FE57C170}"/>
          </ac:grpSpMkLst>
        </pc:grpChg>
        <pc:grpChg chg="del mod">
          <ac:chgData name="Tim Cook" userId="d1c7cfb340f2c7ab" providerId="LiveId" clId="{16ED6120-4380-449F-B9ED-25FB2C2B7825}" dt="2022-11-09T02:29:06.092" v="489"/>
          <ac:grpSpMkLst>
            <pc:docMk/>
            <pc:sldMk cId="4042214872" sldId="323"/>
            <ac:grpSpMk id="114" creationId="{9D720C78-A31D-323A-C278-B9C24DF0DAEB}"/>
          </ac:grpSpMkLst>
        </pc:grpChg>
        <pc:grpChg chg="del mod">
          <ac:chgData name="Tim Cook" userId="d1c7cfb340f2c7ab" providerId="LiveId" clId="{16ED6120-4380-449F-B9ED-25FB2C2B7825}" dt="2022-11-09T02:46:02.796" v="1452"/>
          <ac:grpSpMkLst>
            <pc:docMk/>
            <pc:sldMk cId="4042214872" sldId="323"/>
            <ac:grpSpMk id="115" creationId="{F22D2CEA-4952-84DF-6194-07D2FFF6C9CF}"/>
          </ac:grpSpMkLst>
        </pc:grpChg>
        <pc:grpChg chg="del mod">
          <ac:chgData name="Tim Cook" userId="d1c7cfb340f2c7ab" providerId="LiveId" clId="{16ED6120-4380-449F-B9ED-25FB2C2B7825}" dt="2022-11-09T02:28:58.511" v="479"/>
          <ac:grpSpMkLst>
            <pc:docMk/>
            <pc:sldMk cId="4042214872" sldId="323"/>
            <ac:grpSpMk id="117" creationId="{6CDCF04A-EC14-1F25-9C2A-89049BFC6853}"/>
          </ac:grpSpMkLst>
        </pc:grpChg>
        <pc:grpChg chg="del mod">
          <ac:chgData name="Tim Cook" userId="d1c7cfb340f2c7ab" providerId="LiveId" clId="{16ED6120-4380-449F-B9ED-25FB2C2B7825}" dt="2022-11-09T02:29:02.076" v="482"/>
          <ac:grpSpMkLst>
            <pc:docMk/>
            <pc:sldMk cId="4042214872" sldId="323"/>
            <ac:grpSpMk id="119" creationId="{C42A8754-FE77-37B2-1F7A-67292706C768}"/>
          </ac:grpSpMkLst>
        </pc:grpChg>
        <pc:grpChg chg="del mod">
          <ac:chgData name="Tim Cook" userId="d1c7cfb340f2c7ab" providerId="LiveId" clId="{16ED6120-4380-449F-B9ED-25FB2C2B7825}" dt="2022-11-09T02:29:06.951" v="492"/>
          <ac:grpSpMkLst>
            <pc:docMk/>
            <pc:sldMk cId="4042214872" sldId="323"/>
            <ac:grpSpMk id="121" creationId="{1A7EA7AF-34A5-156E-A8C8-11366CE5A474}"/>
          </ac:grpSpMkLst>
        </pc:grpChg>
        <pc:grpChg chg="del mod">
          <ac:chgData name="Tim Cook" userId="d1c7cfb340f2c7ab" providerId="LiveId" clId="{16ED6120-4380-449F-B9ED-25FB2C2B7825}" dt="2022-11-09T02:43:37.749" v="1281"/>
          <ac:grpSpMkLst>
            <pc:docMk/>
            <pc:sldMk cId="4042214872" sldId="323"/>
            <ac:grpSpMk id="128" creationId="{22BC9E87-EB27-85D8-5433-68DEA966314D}"/>
          </ac:grpSpMkLst>
        </pc:grpChg>
        <pc:grpChg chg="mod">
          <ac:chgData name="Tim Cook" userId="d1c7cfb340f2c7ab" providerId="LiveId" clId="{16ED6120-4380-449F-B9ED-25FB2C2B7825}" dt="2022-11-09T02:45:03.564" v="1360"/>
          <ac:grpSpMkLst>
            <pc:docMk/>
            <pc:sldMk cId="4042214872" sldId="323"/>
            <ac:grpSpMk id="129" creationId="{39577052-07C2-0529-B374-E1A37647C32C}"/>
          </ac:grpSpMkLst>
        </pc:grpChg>
        <pc:grpChg chg="del mod">
          <ac:chgData name="Tim Cook" userId="d1c7cfb340f2c7ab" providerId="LiveId" clId="{16ED6120-4380-449F-B9ED-25FB2C2B7825}" dt="2022-11-09T02:29:10.109" v="496"/>
          <ac:grpSpMkLst>
            <pc:docMk/>
            <pc:sldMk cId="4042214872" sldId="323"/>
            <ac:grpSpMk id="129" creationId="{E041A1E1-5E09-192C-5E31-6D4335928E26}"/>
          </ac:grpSpMkLst>
        </pc:grpChg>
        <pc:grpChg chg="del mod">
          <ac:chgData name="Tim Cook" userId="d1c7cfb340f2c7ab" providerId="LiveId" clId="{16ED6120-4380-449F-B9ED-25FB2C2B7825}" dt="2022-11-09T02:44:33.465" v="1329"/>
          <ac:grpSpMkLst>
            <pc:docMk/>
            <pc:sldMk cId="4042214872" sldId="323"/>
            <ac:grpSpMk id="133" creationId="{C9BA4786-42A1-93FC-F69B-E0A23766C3A1}"/>
          </ac:grpSpMkLst>
        </pc:grpChg>
        <pc:grpChg chg="del mod">
          <ac:chgData name="Tim Cook" userId="d1c7cfb340f2c7ab" providerId="LiveId" clId="{16ED6120-4380-449F-B9ED-25FB2C2B7825}" dt="2022-11-09T02:43:37.750" v="1285"/>
          <ac:grpSpMkLst>
            <pc:docMk/>
            <pc:sldMk cId="4042214872" sldId="323"/>
            <ac:grpSpMk id="134" creationId="{14247DEB-8DDD-5A96-97D8-8BD2FAC270C3}"/>
          </ac:grpSpMkLst>
        </pc:grpChg>
        <pc:grpChg chg="del 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36" creationId="{FE756F81-8A37-EF14-8AF0-EA80802476D9}"/>
          </ac:grpSpMkLst>
        </pc:grpChg>
        <pc:grpChg chg="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41" creationId="{C670CCD4-570E-6938-9EA1-922F48AE7262}"/>
          </ac:grpSpMkLst>
        </pc:grpChg>
        <pc:grpChg chg="mod">
          <ac:chgData name="Tim Cook" userId="d1c7cfb340f2c7ab" providerId="LiveId" clId="{16ED6120-4380-449F-B9ED-25FB2C2B7825}" dt="2022-11-09T02:45:08.095" v="1363"/>
          <ac:grpSpMkLst>
            <pc:docMk/>
            <pc:sldMk cId="4042214872" sldId="323"/>
            <ac:grpSpMk id="142" creationId="{5E1F03B8-7CF5-D01B-3FD6-16991E56EDCC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7" creationId="{EA7BE665-8430-68ED-DDBD-4252309A5C79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8" creationId="{81197127-66A4-624F-CC03-2F549EFDFB3D}"/>
          </ac:grpSpMkLst>
        </pc:grpChg>
        <pc:grpChg chg="del mod">
          <ac:chgData name="Tim Cook" userId="d1c7cfb340f2c7ab" providerId="LiveId" clId="{16ED6120-4380-449F-B9ED-25FB2C2B7825}" dt="2022-11-09T02:46:23.200" v="1496"/>
          <ac:grpSpMkLst>
            <pc:docMk/>
            <pc:sldMk cId="4042214872" sldId="323"/>
            <ac:grpSpMk id="159" creationId="{B6578D45-44C4-FEB1-EAD8-5BABADA30761}"/>
          </ac:grpSpMkLst>
        </pc:grpChg>
        <pc:grpChg chg="del mod">
          <ac:chgData name="Tim Cook" userId="d1c7cfb340f2c7ab" providerId="LiveId" clId="{16ED6120-4380-449F-B9ED-25FB2C2B7825}" dt="2022-11-09T02:46:23.200" v="1498"/>
          <ac:grpSpMkLst>
            <pc:docMk/>
            <pc:sldMk cId="4042214872" sldId="323"/>
            <ac:grpSpMk id="166" creationId="{C17C2F05-18F8-5708-4767-6B7D510A2317}"/>
          </ac:grpSpMkLst>
        </pc:grpChg>
        <pc:grpChg chg="mod">
          <ac:chgData name="Tim Cook" userId="d1c7cfb340f2c7ab" providerId="LiveId" clId="{16ED6120-4380-449F-B9ED-25FB2C2B7825}" dt="2022-11-09T02:46:28.949" v="1509"/>
          <ac:grpSpMkLst>
            <pc:docMk/>
            <pc:sldMk cId="4042214872" sldId="323"/>
            <ac:grpSpMk id="176" creationId="{C7D4C196-0CCD-3F86-4C90-45B1E554A16D}"/>
          </ac:grpSpMkLst>
        </pc:grpChg>
        <pc:inkChg chg="add del mod">
          <ac:chgData name="Tim Cook" userId="d1c7cfb340f2c7ab" providerId="LiveId" clId="{16ED6120-4380-449F-B9ED-25FB2C2B7825}" dt="2022-11-09T02:27:15.907" v="349"/>
          <ac:inkMkLst>
            <pc:docMk/>
            <pc:sldMk cId="4042214872" sldId="323"/>
            <ac:inkMk id="3" creationId="{55323C3A-C5DC-18B2-81B7-8404D1C2818B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" creationId="{EBE09BA9-0037-1E4A-38E4-0F4E3683D017}"/>
          </ac:inkMkLst>
        </pc:inkChg>
        <pc:inkChg chg="add del mod">
          <ac:chgData name="Tim Cook" userId="d1c7cfb340f2c7ab" providerId="LiveId" clId="{16ED6120-4380-449F-B9ED-25FB2C2B7825}" dt="2022-11-09T02:43:51.352" v="1291"/>
          <ac:inkMkLst>
            <pc:docMk/>
            <pc:sldMk cId="4042214872" sldId="323"/>
            <ac:inkMk id="3" creationId="{FCA0805D-0DAA-F257-78F5-7CE30DBCCB1F}"/>
          </ac:inkMkLst>
        </pc:inkChg>
        <pc:inkChg chg="add del mod">
          <ac:chgData name="Tim Cook" userId="d1c7cfb340f2c7ab" providerId="LiveId" clId="{16ED6120-4380-449F-B9ED-25FB2C2B7825}" dt="2022-11-09T02:27:15.907" v="348"/>
          <ac:inkMkLst>
            <pc:docMk/>
            <pc:sldMk cId="4042214872" sldId="323"/>
            <ac:inkMk id="4" creationId="{5CE5912C-6AC6-8353-3E06-9ED4A774BAA3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4" creationId="{D7E108A7-93E9-4709-3F45-5EA4D467349C}"/>
          </ac:inkMkLst>
        </pc:inkChg>
        <pc:inkChg chg="add del mod">
          <ac:chgData name="Tim Cook" userId="d1c7cfb340f2c7ab" providerId="LiveId" clId="{16ED6120-4380-449F-B9ED-25FB2C2B7825}" dt="2022-11-09T02:43:51.365" v="1292"/>
          <ac:inkMkLst>
            <pc:docMk/>
            <pc:sldMk cId="4042214872" sldId="323"/>
            <ac:inkMk id="4" creationId="{E26250EF-C4C9-38D8-785F-0B18F1C22F4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5" creationId="{54E9BB29-1FEA-D102-E310-B121AAF3C082}"/>
          </ac:inkMkLst>
        </pc:inkChg>
        <pc:inkChg chg="add del mod">
          <ac:chgData name="Tim Cook" userId="d1c7cfb340f2c7ab" providerId="LiveId" clId="{16ED6120-4380-449F-B9ED-25FB2C2B7825}" dt="2022-11-09T02:45:33.342" v="1380"/>
          <ac:inkMkLst>
            <pc:docMk/>
            <pc:sldMk cId="4042214872" sldId="323"/>
            <ac:inkMk id="6" creationId="{1D453407-F513-8689-F2DE-2EE0C30E6C7E}"/>
          </ac:inkMkLst>
        </pc:inkChg>
        <pc:inkChg chg="add del mod">
          <ac:chgData name="Tim Cook" userId="d1c7cfb340f2c7ab" providerId="LiveId" clId="{16ED6120-4380-449F-B9ED-25FB2C2B7825}" dt="2022-11-09T02:45:33.342" v="1391"/>
          <ac:inkMkLst>
            <pc:docMk/>
            <pc:sldMk cId="4042214872" sldId="323"/>
            <ac:inkMk id="7" creationId="{15A0602D-B03F-31E6-32E5-8326C81F1A38}"/>
          </ac:inkMkLst>
        </pc:inkChg>
        <pc:inkChg chg="add del mod">
          <ac:chgData name="Tim Cook" userId="d1c7cfb340f2c7ab" providerId="LiveId" clId="{16ED6120-4380-449F-B9ED-25FB2C2B7825}" dt="2022-11-09T02:45:33.342" v="1373"/>
          <ac:inkMkLst>
            <pc:docMk/>
            <pc:sldMk cId="4042214872" sldId="323"/>
            <ac:inkMk id="8" creationId="{CCC0CF87-E9A5-A0FE-EE8F-C9AA79E52E2C}"/>
          </ac:inkMkLst>
        </pc:inkChg>
        <pc:inkChg chg="add del mod">
          <ac:chgData name="Tim Cook" userId="d1c7cfb340f2c7ab" providerId="LiveId" clId="{16ED6120-4380-449F-B9ED-25FB2C2B7825}" dt="2022-11-09T02:45:33.342" v="1385"/>
          <ac:inkMkLst>
            <pc:docMk/>
            <pc:sldMk cId="4042214872" sldId="323"/>
            <ac:inkMk id="9" creationId="{B99EB49F-E2F3-83D8-4514-46EC96DE418D}"/>
          </ac:inkMkLst>
        </pc:inkChg>
        <pc:inkChg chg="add del mod">
          <ac:chgData name="Tim Cook" userId="d1c7cfb340f2c7ab" providerId="LiveId" clId="{16ED6120-4380-449F-B9ED-25FB2C2B7825}" dt="2022-11-09T02:45:33.342" v="1369"/>
          <ac:inkMkLst>
            <pc:docMk/>
            <pc:sldMk cId="4042214872" sldId="323"/>
            <ac:inkMk id="10" creationId="{283F3BBA-D027-187D-4590-61CC5F3FEF2B}"/>
          </ac:inkMkLst>
        </pc:inkChg>
        <pc:inkChg chg="add del mod">
          <ac:chgData name="Tim Cook" userId="d1c7cfb340f2c7ab" providerId="LiveId" clId="{16ED6120-4380-449F-B9ED-25FB2C2B7825}" dt="2022-11-09T02:45:33.342" v="1376"/>
          <ac:inkMkLst>
            <pc:docMk/>
            <pc:sldMk cId="4042214872" sldId="323"/>
            <ac:inkMk id="11" creationId="{34CBD628-9A34-2681-F3B5-E5DC035210AD}"/>
          </ac:inkMkLst>
        </pc:inkChg>
        <pc:inkChg chg="add del mod">
          <ac:chgData name="Tim Cook" userId="d1c7cfb340f2c7ab" providerId="LiveId" clId="{16ED6120-4380-449F-B9ED-25FB2C2B7825}" dt="2022-11-09T02:45:33.342" v="1401"/>
          <ac:inkMkLst>
            <pc:docMk/>
            <pc:sldMk cId="4042214872" sldId="323"/>
            <ac:inkMk id="12" creationId="{EFB14281-A3BC-DFFE-2367-807D7DA67F31}"/>
          </ac:inkMkLst>
        </pc:inkChg>
        <pc:inkChg chg="add del mod">
          <ac:chgData name="Tim Cook" userId="d1c7cfb340f2c7ab" providerId="LiveId" clId="{16ED6120-4380-449F-B9ED-25FB2C2B7825}" dt="2022-11-09T02:45:33.342" v="1379"/>
          <ac:inkMkLst>
            <pc:docMk/>
            <pc:sldMk cId="4042214872" sldId="323"/>
            <ac:inkMk id="13" creationId="{C07D68CE-DB79-D8E7-360F-F9A659AAA29D}"/>
          </ac:inkMkLst>
        </pc:inkChg>
        <pc:inkChg chg="add del mod">
          <ac:chgData name="Tim Cook" userId="d1c7cfb340f2c7ab" providerId="LiveId" clId="{16ED6120-4380-449F-B9ED-25FB2C2B7825}" dt="2022-11-09T02:45:33.342" v="1397"/>
          <ac:inkMkLst>
            <pc:docMk/>
            <pc:sldMk cId="4042214872" sldId="323"/>
            <ac:inkMk id="14" creationId="{1EF568DB-6538-6B0F-547B-3EFABC2AD929}"/>
          </ac:inkMkLst>
        </pc:inkChg>
        <pc:inkChg chg="add del mod">
          <ac:chgData name="Tim Cook" userId="d1c7cfb340f2c7ab" providerId="LiveId" clId="{16ED6120-4380-449F-B9ED-25FB2C2B7825}" dt="2022-11-09T02:45:33.342" v="1387"/>
          <ac:inkMkLst>
            <pc:docMk/>
            <pc:sldMk cId="4042214872" sldId="323"/>
            <ac:inkMk id="15" creationId="{2878FA1E-625B-D798-D4AB-2902503A24F6}"/>
          </ac:inkMkLst>
        </pc:inkChg>
        <pc:inkChg chg="add del mod">
          <ac:chgData name="Tim Cook" userId="d1c7cfb340f2c7ab" providerId="LiveId" clId="{16ED6120-4380-449F-B9ED-25FB2C2B7825}" dt="2022-11-09T02:45:33.342" v="1384"/>
          <ac:inkMkLst>
            <pc:docMk/>
            <pc:sldMk cId="4042214872" sldId="323"/>
            <ac:inkMk id="16" creationId="{8A80622F-B31A-8894-0481-23DD00597018}"/>
          </ac:inkMkLst>
        </pc:inkChg>
        <pc:inkChg chg="add del mod">
          <ac:chgData name="Tim Cook" userId="d1c7cfb340f2c7ab" providerId="LiveId" clId="{16ED6120-4380-449F-B9ED-25FB2C2B7825}" dt="2022-11-09T02:45:33.342" v="1365"/>
          <ac:inkMkLst>
            <pc:docMk/>
            <pc:sldMk cId="4042214872" sldId="323"/>
            <ac:inkMk id="17" creationId="{34C69EB3-D9BB-38D3-D417-9F4DB8A397D8}"/>
          </ac:inkMkLst>
        </pc:inkChg>
        <pc:inkChg chg="add del mod">
          <ac:chgData name="Tim Cook" userId="d1c7cfb340f2c7ab" providerId="LiveId" clId="{16ED6120-4380-449F-B9ED-25FB2C2B7825}" dt="2022-11-09T02:45:33.342" v="1381"/>
          <ac:inkMkLst>
            <pc:docMk/>
            <pc:sldMk cId="4042214872" sldId="323"/>
            <ac:inkMk id="18" creationId="{5F3C7355-EDE0-F4B9-C6A1-A4A39B2E237A}"/>
          </ac:inkMkLst>
        </pc:inkChg>
        <pc:inkChg chg="add del mod">
          <ac:chgData name="Tim Cook" userId="d1c7cfb340f2c7ab" providerId="LiveId" clId="{16ED6120-4380-449F-B9ED-25FB2C2B7825}" dt="2022-11-09T02:45:33.342" v="1399"/>
          <ac:inkMkLst>
            <pc:docMk/>
            <pc:sldMk cId="4042214872" sldId="323"/>
            <ac:inkMk id="19" creationId="{E4D22082-68E9-4726-8EFD-A5E0741893D4}"/>
          </ac:inkMkLst>
        </pc:inkChg>
        <pc:inkChg chg="add del mod">
          <ac:chgData name="Tim Cook" userId="d1c7cfb340f2c7ab" providerId="LiveId" clId="{16ED6120-4380-449F-B9ED-25FB2C2B7825}" dt="2022-11-09T02:45:33.342" v="1375"/>
          <ac:inkMkLst>
            <pc:docMk/>
            <pc:sldMk cId="4042214872" sldId="323"/>
            <ac:inkMk id="20" creationId="{02A74911-C0AE-16AF-6A3C-F3C20F44A391}"/>
          </ac:inkMkLst>
        </pc:inkChg>
        <pc:inkChg chg="add del mod">
          <ac:chgData name="Tim Cook" userId="d1c7cfb340f2c7ab" providerId="LiveId" clId="{16ED6120-4380-449F-B9ED-25FB2C2B7825}" dt="2022-11-09T02:45:33.342" v="1372"/>
          <ac:inkMkLst>
            <pc:docMk/>
            <pc:sldMk cId="4042214872" sldId="323"/>
            <ac:inkMk id="21" creationId="{40CD8D4E-0BB1-73FD-C1D8-11844EDA4B2D}"/>
          </ac:inkMkLst>
        </pc:inkChg>
        <pc:inkChg chg="add del mod">
          <ac:chgData name="Tim Cook" userId="d1c7cfb340f2c7ab" providerId="LiveId" clId="{16ED6120-4380-449F-B9ED-25FB2C2B7825}" dt="2022-11-09T02:45:33.342" v="1393"/>
          <ac:inkMkLst>
            <pc:docMk/>
            <pc:sldMk cId="4042214872" sldId="323"/>
            <ac:inkMk id="22" creationId="{6D370E10-3DBE-DB19-53EC-ED0B12E00DBE}"/>
          </ac:inkMkLst>
        </pc:inkChg>
        <pc:inkChg chg="add del mod">
          <ac:chgData name="Tim Cook" userId="d1c7cfb340f2c7ab" providerId="LiveId" clId="{16ED6120-4380-449F-B9ED-25FB2C2B7825}" dt="2022-11-09T02:45:33.342" v="1395"/>
          <ac:inkMkLst>
            <pc:docMk/>
            <pc:sldMk cId="4042214872" sldId="323"/>
            <ac:inkMk id="23" creationId="{31AFE41A-87EB-DB5D-6E35-699412EE9A25}"/>
          </ac:inkMkLst>
        </pc:inkChg>
        <pc:inkChg chg="add del mod">
          <ac:chgData name="Tim Cook" userId="d1c7cfb340f2c7ab" providerId="LiveId" clId="{16ED6120-4380-449F-B9ED-25FB2C2B7825}" dt="2022-11-09T02:45:33.342" v="1367"/>
          <ac:inkMkLst>
            <pc:docMk/>
            <pc:sldMk cId="4042214872" sldId="323"/>
            <ac:inkMk id="24" creationId="{EFDDC699-6AEA-6404-C435-E870A769667A}"/>
          </ac:inkMkLst>
        </pc:inkChg>
        <pc:inkChg chg="add del mod">
          <ac:chgData name="Tim Cook" userId="d1c7cfb340f2c7ab" providerId="LiveId" clId="{16ED6120-4380-449F-B9ED-25FB2C2B7825}" dt="2022-11-09T02:45:33.342" v="1377"/>
          <ac:inkMkLst>
            <pc:docMk/>
            <pc:sldMk cId="4042214872" sldId="323"/>
            <ac:inkMk id="25" creationId="{960D4512-3551-34D3-7650-8690C096A2D9}"/>
          </ac:inkMkLst>
        </pc:inkChg>
        <pc:inkChg chg="add del mod">
          <ac:chgData name="Tim Cook" userId="d1c7cfb340f2c7ab" providerId="LiveId" clId="{16ED6120-4380-449F-B9ED-25FB2C2B7825}" dt="2022-11-09T02:45:33.342" v="1398"/>
          <ac:inkMkLst>
            <pc:docMk/>
            <pc:sldMk cId="4042214872" sldId="323"/>
            <ac:inkMk id="26" creationId="{6D605267-AEA4-727F-2FEB-9FE97285119E}"/>
          </ac:inkMkLst>
        </pc:inkChg>
        <pc:inkChg chg="add del mod">
          <ac:chgData name="Tim Cook" userId="d1c7cfb340f2c7ab" providerId="LiveId" clId="{16ED6120-4380-449F-B9ED-25FB2C2B7825}" dt="2022-11-09T02:45:33.342" v="1371"/>
          <ac:inkMkLst>
            <pc:docMk/>
            <pc:sldMk cId="4042214872" sldId="323"/>
            <ac:inkMk id="27" creationId="{8B2FD6C2-181E-7C13-ED0D-01071FBDC4B2}"/>
          </ac:inkMkLst>
        </pc:inkChg>
        <pc:inkChg chg="add del mod">
          <ac:chgData name="Tim Cook" userId="d1c7cfb340f2c7ab" providerId="LiveId" clId="{16ED6120-4380-449F-B9ED-25FB2C2B7825}" dt="2022-11-09T02:45:33.342" v="1368"/>
          <ac:inkMkLst>
            <pc:docMk/>
            <pc:sldMk cId="4042214872" sldId="323"/>
            <ac:inkMk id="28" creationId="{A9A7532A-8529-A657-F57D-660B250833C6}"/>
          </ac:inkMkLst>
        </pc:inkChg>
        <pc:inkChg chg="add del mod">
          <ac:chgData name="Tim Cook" userId="d1c7cfb340f2c7ab" providerId="LiveId" clId="{16ED6120-4380-449F-B9ED-25FB2C2B7825}" dt="2022-11-09T02:45:33.342" v="1400"/>
          <ac:inkMkLst>
            <pc:docMk/>
            <pc:sldMk cId="4042214872" sldId="323"/>
            <ac:inkMk id="29" creationId="{D8FCC23D-FE61-B84B-C541-DA11A47CFEEB}"/>
          </ac:inkMkLst>
        </pc:inkChg>
        <pc:inkChg chg="add del mod">
          <ac:chgData name="Tim Cook" userId="d1c7cfb340f2c7ab" providerId="LiveId" clId="{16ED6120-4380-449F-B9ED-25FB2C2B7825}" dt="2022-11-09T02:45:33.342" v="1392"/>
          <ac:inkMkLst>
            <pc:docMk/>
            <pc:sldMk cId="4042214872" sldId="323"/>
            <ac:inkMk id="30" creationId="{EF18079D-9088-15D0-F864-B50FE60E151E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6" creationId="{0B0DEF9E-097F-3A32-1E5D-8A9474B43111}"/>
          </ac:inkMkLst>
        </pc:inkChg>
        <pc:inkChg chg="add del">
          <ac:chgData name="Tim Cook" userId="d1c7cfb340f2c7ab" providerId="LiveId" clId="{16ED6120-4380-449F-B9ED-25FB2C2B7825}" dt="2022-11-09T02:43:54.219" v="1294"/>
          <ac:inkMkLst>
            <pc:docMk/>
            <pc:sldMk cId="4042214872" sldId="323"/>
            <ac:inkMk id="36" creationId="{0F959026-DCDB-BB34-E6DF-DDEBB2D1752A}"/>
          </ac:inkMkLst>
        </pc:inkChg>
        <pc:inkChg chg="add del mod">
          <ac:chgData name="Tim Cook" userId="d1c7cfb340f2c7ab" providerId="LiveId" clId="{16ED6120-4380-449F-B9ED-25FB2C2B7825}" dt="2022-11-09T02:27:33.218" v="379"/>
          <ac:inkMkLst>
            <pc:docMk/>
            <pc:sldMk cId="4042214872" sldId="323"/>
            <ac:inkMk id="36" creationId="{9F0DEDBE-5493-E8EC-A0A9-B8F58708429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7" creationId="{0FFF6CD5-0E78-C654-71A4-31A4249522C1}"/>
          </ac:inkMkLst>
        </pc:inkChg>
        <pc:inkChg chg="add del">
          <ac:chgData name="Tim Cook" userId="d1c7cfb340f2c7ab" providerId="LiveId" clId="{16ED6120-4380-449F-B9ED-25FB2C2B7825}" dt="2022-11-09T02:43:58.889" v="1296"/>
          <ac:inkMkLst>
            <pc:docMk/>
            <pc:sldMk cId="4042214872" sldId="323"/>
            <ac:inkMk id="37" creationId="{13E38F2A-066E-4CFA-07CC-22C188DFCAE1}"/>
          </ac:inkMkLst>
        </pc:inkChg>
        <pc:inkChg chg="add del mod">
          <ac:chgData name="Tim Cook" userId="d1c7cfb340f2c7ab" providerId="LiveId" clId="{16ED6120-4380-449F-B9ED-25FB2C2B7825}" dt="2022-11-09T02:27:33.218" v="380"/>
          <ac:inkMkLst>
            <pc:docMk/>
            <pc:sldMk cId="4042214872" sldId="323"/>
            <ac:inkMk id="37" creationId="{75785EE6-B128-B242-86ED-151D6522E439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8" creationId="{3D8708BC-C476-45B1-4565-61BFB54D4A24}"/>
          </ac:inkMkLst>
        </pc:inkChg>
        <pc:inkChg chg="add del mod">
          <ac:chgData name="Tim Cook" userId="d1c7cfb340f2c7ab" providerId="LiveId" clId="{16ED6120-4380-449F-B9ED-25FB2C2B7825}" dt="2022-11-09T02:44:44.036" v="1339"/>
          <ac:inkMkLst>
            <pc:docMk/>
            <pc:sldMk cId="4042214872" sldId="323"/>
            <ac:inkMk id="38" creationId="{9484589B-5253-F29B-6654-3202CA593AEF}"/>
          </ac:inkMkLst>
        </pc:inkChg>
        <pc:inkChg chg="add del mod">
          <ac:chgData name="Tim Cook" userId="d1c7cfb340f2c7ab" providerId="LiveId" clId="{16ED6120-4380-449F-B9ED-25FB2C2B7825}" dt="2022-11-09T02:45:33.342" v="1364"/>
          <ac:inkMkLst>
            <pc:docMk/>
            <pc:sldMk cId="4042214872" sldId="323"/>
            <ac:inkMk id="39" creationId="{80FD964C-6EAF-854E-05E1-7739656ECA13}"/>
          </ac:inkMkLst>
        </pc:inkChg>
        <pc:inkChg chg="add del mod">
          <ac:chgData name="Tim Cook" userId="d1c7cfb340f2c7ab" providerId="LiveId" clId="{16ED6120-4380-449F-B9ED-25FB2C2B7825}" dt="2022-11-09T02:45:33.342" v="1394"/>
          <ac:inkMkLst>
            <pc:docMk/>
            <pc:sldMk cId="4042214872" sldId="323"/>
            <ac:inkMk id="40" creationId="{8E621390-5877-90F2-2D57-0EE51BDFFE05}"/>
          </ac:inkMkLst>
        </pc:inkChg>
        <pc:inkChg chg="add del mod">
          <ac:chgData name="Tim Cook" userId="d1c7cfb340f2c7ab" providerId="LiveId" clId="{16ED6120-4380-449F-B9ED-25FB2C2B7825}" dt="2022-11-09T02:45:33.342" v="1388"/>
          <ac:inkMkLst>
            <pc:docMk/>
            <pc:sldMk cId="4042214872" sldId="323"/>
            <ac:inkMk id="41" creationId="{FCA2CD6F-A4A1-02F6-23A5-B5318E1E8A11}"/>
          </ac:inkMkLst>
        </pc:inkChg>
        <pc:inkChg chg="add del mod">
          <ac:chgData name="Tim Cook" userId="d1c7cfb340f2c7ab" providerId="LiveId" clId="{16ED6120-4380-449F-B9ED-25FB2C2B7825}" dt="2022-11-09T02:45:33.342" v="1366"/>
          <ac:inkMkLst>
            <pc:docMk/>
            <pc:sldMk cId="4042214872" sldId="323"/>
            <ac:inkMk id="42" creationId="{C033638C-9856-C42A-141A-026291687AD6}"/>
          </ac:inkMkLst>
        </pc:inkChg>
        <pc:inkChg chg="add del mod">
          <ac:chgData name="Tim Cook" userId="d1c7cfb340f2c7ab" providerId="LiveId" clId="{16ED6120-4380-449F-B9ED-25FB2C2B7825}" dt="2022-11-09T02:45:33.342" v="1378"/>
          <ac:inkMkLst>
            <pc:docMk/>
            <pc:sldMk cId="4042214872" sldId="323"/>
            <ac:inkMk id="43" creationId="{E5565EEF-5868-1336-7165-221450DD564B}"/>
          </ac:inkMkLst>
        </pc:inkChg>
        <pc:inkChg chg="add del mod">
          <ac:chgData name="Tim Cook" userId="d1c7cfb340f2c7ab" providerId="LiveId" clId="{16ED6120-4380-449F-B9ED-25FB2C2B7825}" dt="2022-11-09T02:45:33.342" v="1396"/>
          <ac:inkMkLst>
            <pc:docMk/>
            <pc:sldMk cId="4042214872" sldId="323"/>
            <ac:inkMk id="44" creationId="{869B4AB8-CEF4-A476-C055-6535B6002F53}"/>
          </ac:inkMkLst>
        </pc:inkChg>
        <pc:inkChg chg="add del mod">
          <ac:chgData name="Tim Cook" userId="d1c7cfb340f2c7ab" providerId="LiveId" clId="{16ED6120-4380-449F-B9ED-25FB2C2B7825}" dt="2022-11-09T02:45:33.342" v="1386"/>
          <ac:inkMkLst>
            <pc:docMk/>
            <pc:sldMk cId="4042214872" sldId="323"/>
            <ac:inkMk id="45" creationId="{AF49A269-EE35-CC93-AF75-03D6D8242735}"/>
          </ac:inkMkLst>
        </pc:inkChg>
        <pc:inkChg chg="add del mod">
          <ac:chgData name="Tim Cook" userId="d1c7cfb340f2c7ab" providerId="LiveId" clId="{16ED6120-4380-449F-B9ED-25FB2C2B7825}" dt="2022-11-09T02:45:33.342" v="1389"/>
          <ac:inkMkLst>
            <pc:docMk/>
            <pc:sldMk cId="4042214872" sldId="323"/>
            <ac:inkMk id="46" creationId="{416F6F77-4B32-A189-FA65-D6592AD6B731}"/>
          </ac:inkMkLst>
        </pc:inkChg>
        <pc:inkChg chg="add del mod">
          <ac:chgData name="Tim Cook" userId="d1c7cfb340f2c7ab" providerId="LiveId" clId="{16ED6120-4380-449F-B9ED-25FB2C2B7825}" dt="2022-11-09T02:45:33.342" v="1370"/>
          <ac:inkMkLst>
            <pc:docMk/>
            <pc:sldMk cId="4042214872" sldId="323"/>
            <ac:inkMk id="47" creationId="{6668AAB3-ED57-DB6B-693C-7919BA8E4F28}"/>
          </ac:inkMkLst>
        </pc:inkChg>
        <pc:inkChg chg="add del mod">
          <ac:chgData name="Tim Cook" userId="d1c7cfb340f2c7ab" providerId="LiveId" clId="{16ED6120-4380-449F-B9ED-25FB2C2B7825}" dt="2022-11-09T02:45:33.342" v="1383"/>
          <ac:inkMkLst>
            <pc:docMk/>
            <pc:sldMk cId="4042214872" sldId="323"/>
            <ac:inkMk id="48" creationId="{7BF4BA3B-1D97-0DF6-7A7F-A5C5C5E3AA19}"/>
          </ac:inkMkLst>
        </pc:inkChg>
        <pc:inkChg chg="add del mod">
          <ac:chgData name="Tim Cook" userId="d1c7cfb340f2c7ab" providerId="LiveId" clId="{16ED6120-4380-449F-B9ED-25FB2C2B7825}" dt="2022-11-09T02:45:33.342" v="1374"/>
          <ac:inkMkLst>
            <pc:docMk/>
            <pc:sldMk cId="4042214872" sldId="323"/>
            <ac:inkMk id="49" creationId="{CD45C7AB-9937-4890-A148-CA6F8116FA72}"/>
          </ac:inkMkLst>
        </pc:inkChg>
        <pc:inkChg chg="add del">
          <ac:chgData name="Tim Cook" userId="d1c7cfb340f2c7ab" providerId="LiveId" clId="{16ED6120-4380-449F-B9ED-25FB2C2B7825}" dt="2022-11-09T02:45:33.342" v="1382"/>
          <ac:inkMkLst>
            <pc:docMk/>
            <pc:sldMk cId="4042214872" sldId="323"/>
            <ac:inkMk id="50" creationId="{EC082293-C704-0C4E-BC3D-5370ADC71EE0}"/>
          </ac:inkMkLst>
        </pc:inkChg>
        <pc:inkChg chg="add del">
          <ac:chgData name="Tim Cook" userId="d1c7cfb340f2c7ab" providerId="LiveId" clId="{16ED6120-4380-449F-B9ED-25FB2C2B7825}" dt="2022-11-09T02:45:33.342" v="1390"/>
          <ac:inkMkLst>
            <pc:docMk/>
            <pc:sldMk cId="4042214872" sldId="323"/>
            <ac:inkMk id="51" creationId="{2E698661-8FDC-CCE8-2FF2-16ECD2DE3E05}"/>
          </ac:inkMkLst>
        </pc:inkChg>
        <pc:inkChg chg="add del mod">
          <ac:chgData name="Tim Cook" userId="d1c7cfb340f2c7ab" providerId="LiveId" clId="{16ED6120-4380-449F-B9ED-25FB2C2B7825}" dt="2022-11-09T02:44:04.654" v="1300"/>
          <ac:inkMkLst>
            <pc:docMk/>
            <pc:sldMk cId="4042214872" sldId="323"/>
            <ac:inkMk id="54" creationId="{01C0935E-4335-2591-442F-9C5737D2B759}"/>
          </ac:inkMkLst>
        </pc:inkChg>
        <pc:inkChg chg="add del mod">
          <ac:chgData name="Tim Cook" userId="d1c7cfb340f2c7ab" providerId="LiveId" clId="{16ED6120-4380-449F-B9ED-25FB2C2B7825}" dt="2022-11-09T02:27:59.927" v="406"/>
          <ac:inkMkLst>
            <pc:docMk/>
            <pc:sldMk cId="4042214872" sldId="323"/>
            <ac:inkMk id="54" creationId="{14C16E21-A553-762A-5B2B-D14542D632DE}"/>
          </ac:inkMkLst>
        </pc:inkChg>
        <pc:inkChg chg="add del mod">
          <ac:chgData name="Tim Cook" userId="d1c7cfb340f2c7ab" providerId="LiveId" clId="{16ED6120-4380-449F-B9ED-25FB2C2B7825}" dt="2022-11-09T02:28:01.234" v="412"/>
          <ac:inkMkLst>
            <pc:docMk/>
            <pc:sldMk cId="4042214872" sldId="323"/>
            <ac:inkMk id="55" creationId="{0B677B13-EBCD-C08F-51A0-4B771242A0EA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5" creationId="{4791C652-1D76-9A11-B005-6A295DDEA01B}"/>
          </ac:inkMkLst>
        </pc:inkChg>
        <pc:inkChg chg="add del">
          <ac:chgData name="Tim Cook" userId="d1c7cfb340f2c7ab" providerId="LiveId" clId="{16ED6120-4380-449F-B9ED-25FB2C2B7825}" dt="2022-11-09T02:44:07.838" v="1302"/>
          <ac:inkMkLst>
            <pc:docMk/>
            <pc:sldMk cId="4042214872" sldId="323"/>
            <ac:inkMk id="56" creationId="{33F94231-5019-BADA-C6A2-D495F71EBF84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6" creationId="{5BB6F5F9-4F5B-893B-2ED9-F8D4871B985B}"/>
          </ac:inkMkLst>
        </pc:inkChg>
        <pc:inkChg chg="add del mod">
          <ac:chgData name="Tim Cook" userId="d1c7cfb340f2c7ab" providerId="LiveId" clId="{16ED6120-4380-449F-B9ED-25FB2C2B7825}" dt="2022-11-09T02:28:01.234" v="407"/>
          <ac:inkMkLst>
            <pc:docMk/>
            <pc:sldMk cId="4042214872" sldId="323"/>
            <ac:inkMk id="56" creationId="{B358843A-BF06-E17F-E3DA-DAA74C76C4A9}"/>
          </ac:inkMkLst>
        </pc:inkChg>
        <pc:inkChg chg="add del mod">
          <ac:chgData name="Tim Cook" userId="d1c7cfb340f2c7ab" providerId="LiveId" clId="{16ED6120-4380-449F-B9ED-25FB2C2B7825}" dt="2022-11-09T02:28:01.234" v="409"/>
          <ac:inkMkLst>
            <pc:docMk/>
            <pc:sldMk cId="4042214872" sldId="323"/>
            <ac:inkMk id="57" creationId="{7B328ECD-CC45-6BA9-59C3-3D269DCD6F97}"/>
          </ac:inkMkLst>
        </pc:inkChg>
        <pc:inkChg chg="add del mod">
          <ac:chgData name="Tim Cook" userId="d1c7cfb340f2c7ab" providerId="LiveId" clId="{16ED6120-4380-449F-B9ED-25FB2C2B7825}" dt="2022-11-09T02:44:17.296" v="1309"/>
          <ac:inkMkLst>
            <pc:docMk/>
            <pc:sldMk cId="4042214872" sldId="323"/>
            <ac:inkMk id="57" creationId="{A16BF55A-46B1-F95E-B2CD-EBB23B7D60B2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7" creationId="{AFD89A23-3DF5-40F9-EE0D-59891743D1AB}"/>
          </ac:inkMkLst>
        </pc:inkChg>
        <pc:inkChg chg="add del mod">
          <ac:chgData name="Tim Cook" userId="d1c7cfb340f2c7ab" providerId="LiveId" clId="{16ED6120-4380-449F-B9ED-25FB2C2B7825}" dt="2022-11-09T02:44:17.296" v="1308"/>
          <ac:inkMkLst>
            <pc:docMk/>
            <pc:sldMk cId="4042214872" sldId="323"/>
            <ac:inkMk id="58" creationId="{10BED153-AAE1-FE77-9B89-08739DC52CC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8" creationId="{F7F9C00A-199B-5DFF-6E71-B7174B71A4C0}"/>
          </ac:inkMkLst>
        </pc:inkChg>
        <pc:inkChg chg="add del mod">
          <ac:chgData name="Tim Cook" userId="d1c7cfb340f2c7ab" providerId="LiveId" clId="{16ED6120-4380-449F-B9ED-25FB2C2B7825}" dt="2022-11-09T02:28:01.234" v="410"/>
          <ac:inkMkLst>
            <pc:docMk/>
            <pc:sldMk cId="4042214872" sldId="323"/>
            <ac:inkMk id="59" creationId="{85411EB7-F90C-4074-1897-A3686E246F3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9" creationId="{9535E56E-1009-E45D-2A3F-38084DD964A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0" creationId="{57951B44-115C-8F98-6B9C-4EA83B341A55}"/>
          </ac:inkMkLst>
        </pc:inkChg>
        <pc:inkChg chg="add del">
          <ac:chgData name="Tim Cook" userId="d1c7cfb340f2c7ab" providerId="LiveId" clId="{16ED6120-4380-449F-B9ED-25FB2C2B7825}" dt="2022-11-09T02:44:14.263" v="1307"/>
          <ac:inkMkLst>
            <pc:docMk/>
            <pc:sldMk cId="4042214872" sldId="323"/>
            <ac:inkMk id="60" creationId="{9096D37E-3548-291F-1D34-2DBB09AEC67D}"/>
          </ac:inkMkLst>
        </pc:inkChg>
        <pc:inkChg chg="add del mod">
          <ac:chgData name="Tim Cook" userId="d1c7cfb340f2c7ab" providerId="LiveId" clId="{16ED6120-4380-449F-B9ED-25FB2C2B7825}" dt="2022-11-09T02:44:44.036" v="1338"/>
          <ac:inkMkLst>
            <pc:docMk/>
            <pc:sldMk cId="4042214872" sldId="323"/>
            <ac:inkMk id="61" creationId="{911A7B53-4598-0E1D-A84A-438E2516101F}"/>
          </ac:inkMkLst>
        </pc:inkChg>
        <pc:inkChg chg="add del mod">
          <ac:chgData name="Tim Cook" userId="d1c7cfb340f2c7ab" providerId="LiveId" clId="{16ED6120-4380-449F-B9ED-25FB2C2B7825}" dt="2022-11-09T02:28:01.234" v="411"/>
          <ac:inkMkLst>
            <pc:docMk/>
            <pc:sldMk cId="4042214872" sldId="323"/>
            <ac:inkMk id="61" creationId="{D7B9043B-6B57-67EE-428F-364AC36B588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1" creationId="{F97F9D8C-D6E1-6AA2-38CE-D14BEB2FA0FE}"/>
          </ac:inkMkLst>
        </pc:inkChg>
        <pc:inkChg chg="add del">
          <ac:chgData name="Tim Cook" userId="d1c7cfb340f2c7ab" providerId="LiveId" clId="{16ED6120-4380-449F-B9ED-25FB2C2B7825}" dt="2022-11-09T02:45:49.404" v="1420"/>
          <ac:inkMkLst>
            <pc:docMk/>
            <pc:sldMk cId="4042214872" sldId="323"/>
            <ac:inkMk id="62" creationId="{3A10DC45-5899-3420-D8DC-12E9187F4581}"/>
          </ac:inkMkLst>
        </pc:inkChg>
        <pc:inkChg chg="add del mod">
          <ac:chgData name="Tim Cook" userId="d1c7cfb340f2c7ab" providerId="LiveId" clId="{16ED6120-4380-449F-B9ED-25FB2C2B7825}" dt="2022-11-09T02:44:44.036" v="1341"/>
          <ac:inkMkLst>
            <pc:docMk/>
            <pc:sldMk cId="4042214872" sldId="323"/>
            <ac:inkMk id="62" creationId="{CA7EC23E-51B9-022A-9F49-E4DCA02B890E}"/>
          </ac:inkMkLst>
        </pc:inkChg>
        <pc:inkChg chg="add del mod">
          <ac:chgData name="Tim Cook" userId="d1c7cfb340f2c7ab" providerId="LiveId" clId="{16ED6120-4380-449F-B9ED-25FB2C2B7825}" dt="2022-11-09T02:28:01.234" v="408"/>
          <ac:inkMkLst>
            <pc:docMk/>
            <pc:sldMk cId="4042214872" sldId="323"/>
            <ac:inkMk id="63" creationId="{1A401622-6681-0FA5-1623-112E4A276E2D}"/>
          </ac:inkMkLst>
        </pc:inkChg>
        <pc:inkChg chg="add del">
          <ac:chgData name="Tim Cook" userId="d1c7cfb340f2c7ab" providerId="LiveId" clId="{16ED6120-4380-449F-B9ED-25FB2C2B7825}" dt="2022-11-09T02:45:49.404" v="1423"/>
          <ac:inkMkLst>
            <pc:docMk/>
            <pc:sldMk cId="4042214872" sldId="323"/>
            <ac:inkMk id="63" creationId="{9751D9EA-E70C-052B-3306-27C96F796813}"/>
          </ac:inkMkLst>
        </pc:inkChg>
        <pc:inkChg chg="add del">
          <ac:chgData name="Tim Cook" userId="d1c7cfb340f2c7ab" providerId="LiveId" clId="{16ED6120-4380-449F-B9ED-25FB2C2B7825}" dt="2022-11-09T02:45:49.404" v="1421"/>
          <ac:inkMkLst>
            <pc:docMk/>
            <pc:sldMk cId="4042214872" sldId="323"/>
            <ac:inkMk id="64" creationId="{52754D2A-4A89-D0CA-7BA6-16617A7C2BBA}"/>
          </ac:inkMkLst>
        </pc:inkChg>
        <pc:inkChg chg="add del mod">
          <ac:chgData name="Tim Cook" userId="d1c7cfb340f2c7ab" providerId="LiveId" clId="{16ED6120-4380-449F-B9ED-25FB2C2B7825}" dt="2022-11-09T02:44:44.052" v="1342"/>
          <ac:inkMkLst>
            <pc:docMk/>
            <pc:sldMk cId="4042214872" sldId="323"/>
            <ac:inkMk id="64" creationId="{DC9977CB-963D-7596-1B07-46B36872B8F9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5" creationId="{0864056A-3B28-70AD-254A-D8222CD4B1B6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6" creationId="{C550DF85-4557-084A-656E-4EF52E3136AF}"/>
          </ac:inkMkLst>
        </pc:inkChg>
        <pc:inkChg chg="add del">
          <ac:chgData name="Tim Cook" userId="d1c7cfb340f2c7ab" providerId="LiveId" clId="{16ED6120-4380-449F-B9ED-25FB2C2B7825}" dt="2022-11-09T02:45:49.404" v="1422"/>
          <ac:inkMkLst>
            <pc:docMk/>
            <pc:sldMk cId="4042214872" sldId="323"/>
            <ac:inkMk id="67" creationId="{980D4C85-C98B-A86D-DF88-0AB078CFF40E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68" creationId="{5BB4F2FA-BCFC-8E21-D236-9D85335EE427}"/>
          </ac:inkMkLst>
        </pc:inkChg>
        <pc:inkChg chg="add del mod">
          <ac:chgData name="Tim Cook" userId="d1c7cfb340f2c7ab" providerId="LiveId" clId="{16ED6120-4380-449F-B9ED-25FB2C2B7825}" dt="2022-11-09T02:44:25.899" v="1317"/>
          <ac:inkMkLst>
            <pc:docMk/>
            <pc:sldMk cId="4042214872" sldId="323"/>
            <ac:inkMk id="69" creationId="{E916EDA3-2490-E537-F55C-C200DDB1EFD9}"/>
          </ac:inkMkLst>
        </pc:inkChg>
        <pc:inkChg chg="add del mod">
          <ac:chgData name="Tim Cook" userId="d1c7cfb340f2c7ab" providerId="LiveId" clId="{16ED6120-4380-449F-B9ED-25FB2C2B7825}" dt="2022-11-09T02:28:17.433" v="421"/>
          <ac:inkMkLst>
            <pc:docMk/>
            <pc:sldMk cId="4042214872" sldId="323"/>
            <ac:inkMk id="69" creationId="{EB95F00F-4524-E445-2234-ACBB209D3169}"/>
          </ac:inkMkLst>
        </pc:inkChg>
        <pc:inkChg chg="add del">
          <ac:chgData name="Tim Cook" userId="d1c7cfb340f2c7ab" providerId="LiveId" clId="{16ED6120-4380-449F-B9ED-25FB2C2B7825}" dt="2022-11-09T02:28:17.433" v="420"/>
          <ac:inkMkLst>
            <pc:docMk/>
            <pc:sldMk cId="4042214872" sldId="323"/>
            <ac:inkMk id="71" creationId="{168289CE-2711-86F1-1C22-86C3E3656D21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1" creationId="{325337CA-CC26-FDD8-2DAB-9CD44874C1A1}"/>
          </ac:inkMkLst>
        </pc:inkChg>
        <pc:inkChg chg="add del mod">
          <ac:chgData name="Tim Cook" userId="d1c7cfb340f2c7ab" providerId="LiveId" clId="{16ED6120-4380-449F-B9ED-25FB2C2B7825}" dt="2022-11-09T02:44:44.036" v="1340"/>
          <ac:inkMkLst>
            <pc:docMk/>
            <pc:sldMk cId="4042214872" sldId="323"/>
            <ac:inkMk id="71" creationId="{D89DEC06-137E-9607-5910-A732CBA157CC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2" creationId="{36077A3A-1F96-BA09-2C0E-B0FC8D2A348B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3" creationId="{B0446C28-E3A0-A2CE-206E-779192219AA3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4" creationId="{2E6805B6-4727-18CC-994A-F3939E75BC19}"/>
          </ac:inkMkLst>
        </pc:inkChg>
        <pc:inkChg chg="add del mod">
          <ac:chgData name="Tim Cook" userId="d1c7cfb340f2c7ab" providerId="LiveId" clId="{16ED6120-4380-449F-B9ED-25FB2C2B7825}" dt="2022-11-09T02:44:44.036" v="1337"/>
          <ac:inkMkLst>
            <pc:docMk/>
            <pc:sldMk cId="4042214872" sldId="323"/>
            <ac:inkMk id="74" creationId="{46E79A81-D3C8-947E-035D-2DB340CA9E52}"/>
          </ac:inkMkLst>
        </pc:inkChg>
        <pc:inkChg chg="add del mod">
          <ac:chgData name="Tim Cook" userId="d1c7cfb340f2c7ab" providerId="LiveId" clId="{16ED6120-4380-449F-B9ED-25FB2C2B7825}" dt="2022-11-09T02:29:30.580" v="499"/>
          <ac:inkMkLst>
            <pc:docMk/>
            <pc:sldMk cId="4042214872" sldId="323"/>
            <ac:inkMk id="74" creationId="{CAB25A5F-13EC-4931-B9E5-0FFC371B3F85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5" creationId="{7007CF49-86F9-1229-4C9B-D99D57DF5111}"/>
          </ac:inkMkLst>
        </pc:inkChg>
        <pc:inkChg chg="add del mod">
          <ac:chgData name="Tim Cook" userId="d1c7cfb340f2c7ab" providerId="LiveId" clId="{16ED6120-4380-449F-B9ED-25FB2C2B7825}" dt="2022-11-09T02:29:30.580" v="500"/>
          <ac:inkMkLst>
            <pc:docMk/>
            <pc:sldMk cId="4042214872" sldId="323"/>
            <ac:inkMk id="75" creationId="{8C5FA303-8A0B-97B0-0829-375FF472DF8E}"/>
          </ac:inkMkLst>
        </pc:inkChg>
        <pc:inkChg chg="add del mod">
          <ac:chgData name="Tim Cook" userId="d1c7cfb340f2c7ab" providerId="LiveId" clId="{16ED6120-4380-449F-B9ED-25FB2C2B7825}" dt="2022-11-09T02:44:32.894" v="1328"/>
          <ac:inkMkLst>
            <pc:docMk/>
            <pc:sldMk cId="4042214872" sldId="323"/>
            <ac:inkMk id="75" creationId="{C12EB1DE-7642-CB50-62E8-7168DC2855F8}"/>
          </ac:inkMkLst>
        </pc:inkChg>
        <pc:inkChg chg="add del mod">
          <ac:chgData name="Tim Cook" userId="d1c7cfb340f2c7ab" providerId="LiveId" clId="{16ED6120-4380-449F-B9ED-25FB2C2B7825}" dt="2022-11-09T02:29:33.926" v="503"/>
          <ac:inkMkLst>
            <pc:docMk/>
            <pc:sldMk cId="4042214872" sldId="323"/>
            <ac:inkMk id="76" creationId="{2A84FA8F-84C8-7AC9-D878-E6BBC5D869DB}"/>
          </ac:inkMkLst>
        </pc:inkChg>
        <pc:inkChg chg="add del mod">
          <ac:chgData name="Tim Cook" userId="d1c7cfb340f2c7ab" providerId="LiveId" clId="{16ED6120-4380-449F-B9ED-25FB2C2B7825}" dt="2022-11-09T02:44:32.894" v="1325"/>
          <ac:inkMkLst>
            <pc:docMk/>
            <pc:sldMk cId="4042214872" sldId="323"/>
            <ac:inkMk id="76" creationId="{6FAF30A7-CE1B-C897-F9F9-4EFD6C13E308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6" creationId="{CE31F11F-C784-C5CC-DC30-002D4573E292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7" creationId="{24C053FB-2A75-7B29-2690-39AFD7792119}"/>
          </ac:inkMkLst>
        </pc:inkChg>
        <pc:inkChg chg="add del mod">
          <ac:chgData name="Tim Cook" userId="d1c7cfb340f2c7ab" providerId="LiveId" clId="{16ED6120-4380-449F-B9ED-25FB2C2B7825}" dt="2022-11-09T02:44:32.894" v="1326"/>
          <ac:inkMkLst>
            <pc:docMk/>
            <pc:sldMk cId="4042214872" sldId="323"/>
            <ac:inkMk id="78" creationId="{6CAF4A33-E3B3-90EB-3F93-84B933C0E4F7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9" creationId="{369DD6D2-8C37-3BA0-3C24-BF35BBA5E8B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0" creationId="{DFF4812A-A22A-DD95-12C8-60B45F395918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1" creationId="{717EDB05-3D6C-6111-0168-4ACEAE6C085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2" creationId="{D6FC23D7-588D-2454-FFB5-FDB589266683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3" creationId="{EA272AAE-1F14-A3D7-9BEF-0B349195A844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4" creationId="{FC85BF49-1588-6629-ECE2-F67D483B81EC}"/>
          </ac:inkMkLst>
        </pc:inkChg>
        <pc:inkChg chg="add del mod">
          <ac:chgData name="Tim Cook" userId="d1c7cfb340f2c7ab" providerId="LiveId" clId="{16ED6120-4380-449F-B9ED-25FB2C2B7825}" dt="2022-11-09T02:28:31.020" v="443"/>
          <ac:inkMkLst>
            <pc:docMk/>
            <pc:sldMk cId="4042214872" sldId="323"/>
            <ac:inkMk id="85" creationId="{3E275443-DB4B-7A60-7A73-857B10A55B09}"/>
          </ac:inkMkLst>
        </pc:inkChg>
        <pc:inkChg chg="add del mod">
          <ac:chgData name="Tim Cook" userId="d1c7cfb340f2c7ab" providerId="LiveId" clId="{16ED6120-4380-449F-B9ED-25FB2C2B7825}" dt="2022-11-09T02:44:32.894" v="1327"/>
          <ac:inkMkLst>
            <pc:docMk/>
            <pc:sldMk cId="4042214872" sldId="323"/>
            <ac:inkMk id="85" creationId="{45220B08-DF3F-111F-AFF8-C3DF02E964C7}"/>
          </ac:inkMkLst>
        </pc:inkChg>
        <pc:inkChg chg="add del mod">
          <ac:chgData name="Tim Cook" userId="d1c7cfb340f2c7ab" providerId="LiveId" clId="{16ED6120-4380-449F-B9ED-25FB2C2B7825}" dt="2022-11-09T02:45:56.311" v="1434"/>
          <ac:inkMkLst>
            <pc:docMk/>
            <pc:sldMk cId="4042214872" sldId="323"/>
            <ac:inkMk id="85" creationId="{B9F8BFD3-7C4F-E744-870F-944DBAC10CB9}"/>
          </ac:inkMkLst>
        </pc:inkChg>
        <pc:inkChg chg="add del mod">
          <ac:chgData name="Tim Cook" userId="d1c7cfb340f2c7ab" providerId="LiveId" clId="{16ED6120-4380-449F-B9ED-25FB2C2B7825}" dt="2022-11-09T02:28:31.020" v="442"/>
          <ac:inkMkLst>
            <pc:docMk/>
            <pc:sldMk cId="4042214872" sldId="323"/>
            <ac:inkMk id="86" creationId="{31BC9917-E4B2-2B3D-DA4F-B4A94F146EED}"/>
          </ac:inkMkLst>
        </pc:inkChg>
        <pc:inkChg chg="add del mod">
          <ac:chgData name="Tim Cook" userId="d1c7cfb340f2c7ab" providerId="LiveId" clId="{16ED6120-4380-449F-B9ED-25FB2C2B7825}" dt="2022-11-09T02:45:56.311" v="1433"/>
          <ac:inkMkLst>
            <pc:docMk/>
            <pc:sldMk cId="4042214872" sldId="323"/>
            <ac:inkMk id="86" creationId="{6E9D911A-95B3-E80E-751E-12B12298387D}"/>
          </ac:inkMkLst>
        </pc:inkChg>
        <pc:inkChg chg="add del mod">
          <ac:chgData name="Tim Cook" userId="d1c7cfb340f2c7ab" providerId="LiveId" clId="{16ED6120-4380-449F-B9ED-25FB2C2B7825}" dt="2022-11-09T02:28:31.020" v="445"/>
          <ac:inkMkLst>
            <pc:docMk/>
            <pc:sldMk cId="4042214872" sldId="323"/>
            <ac:inkMk id="87" creationId="{109281B8-70E3-0926-01A2-FDEA3D1F1488}"/>
          </ac:inkMkLst>
        </pc:inkChg>
        <pc:inkChg chg="add del">
          <ac:chgData name="Tim Cook" userId="d1c7cfb340f2c7ab" providerId="LiveId" clId="{16ED6120-4380-449F-B9ED-25FB2C2B7825}" dt="2022-11-09T02:44:40.102" v="1333"/>
          <ac:inkMkLst>
            <pc:docMk/>
            <pc:sldMk cId="4042214872" sldId="323"/>
            <ac:inkMk id="87" creationId="{38E92845-C80A-91F3-CE9F-CFE2B30E9E8B}"/>
          </ac:inkMkLst>
        </pc:inkChg>
        <pc:inkChg chg="add del mod">
          <ac:chgData name="Tim Cook" userId="d1c7cfb340f2c7ab" providerId="LiveId" clId="{16ED6120-4380-449F-B9ED-25FB2C2B7825}" dt="2022-11-09T02:28:31.020" v="446"/>
          <ac:inkMkLst>
            <pc:docMk/>
            <pc:sldMk cId="4042214872" sldId="323"/>
            <ac:inkMk id="88" creationId="{1C081D0A-5CE5-6656-1038-43778837E73F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8" creationId="{534035A0-D790-5AC4-0794-2420805EAF78}"/>
          </ac:inkMkLst>
        </pc:inkChg>
        <pc:inkChg chg="add del mod">
          <ac:chgData name="Tim Cook" userId="d1c7cfb340f2c7ab" providerId="LiveId" clId="{16ED6120-4380-449F-B9ED-25FB2C2B7825}" dt="2022-11-09T02:28:31.020" v="447"/>
          <ac:inkMkLst>
            <pc:docMk/>
            <pc:sldMk cId="4042214872" sldId="323"/>
            <ac:inkMk id="89" creationId="{56713D46-B265-397C-E89A-153EED1477D4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9" creationId="{B3641DC0-7F3B-7920-DC86-5BA3BBA3AA2E}"/>
          </ac:inkMkLst>
        </pc:inkChg>
        <pc:inkChg chg="add del mod">
          <ac:chgData name="Tim Cook" userId="d1c7cfb340f2c7ab" providerId="LiveId" clId="{16ED6120-4380-449F-B9ED-25FB2C2B7825}" dt="2022-11-09T02:28:31.020" v="444"/>
          <ac:inkMkLst>
            <pc:docMk/>
            <pc:sldMk cId="4042214872" sldId="323"/>
            <ac:inkMk id="90" creationId="{65274FBB-702E-D900-CF6E-31194BCBB1E6}"/>
          </ac:inkMkLst>
        </pc:inkChg>
        <pc:inkChg chg="add del mod">
          <ac:chgData name="Tim Cook" userId="d1c7cfb340f2c7ab" providerId="LiveId" clId="{16ED6120-4380-449F-B9ED-25FB2C2B7825}" dt="2022-11-09T02:44:51.167" v="1348"/>
          <ac:inkMkLst>
            <pc:docMk/>
            <pc:sldMk cId="4042214872" sldId="323"/>
            <ac:inkMk id="93" creationId="{092A46D5-BDC7-4D9B-7D74-9E9CA7607F9F}"/>
          </ac:inkMkLst>
        </pc:inkChg>
        <pc:inkChg chg="add del mod">
          <ac:chgData name="Tim Cook" userId="d1c7cfb340f2c7ab" providerId="LiveId" clId="{16ED6120-4380-449F-B9ED-25FB2C2B7825}" dt="2022-11-09T02:46:02.812" v="1455"/>
          <ac:inkMkLst>
            <pc:docMk/>
            <pc:sldMk cId="4042214872" sldId="323"/>
            <ac:inkMk id="93" creationId="{67E4F18B-326E-543E-293C-2E9A0D38B5BE}"/>
          </ac:inkMkLst>
        </pc:inkChg>
        <pc:inkChg chg="add del mod">
          <ac:chgData name="Tim Cook" userId="d1c7cfb340f2c7ab" providerId="LiveId" clId="{16ED6120-4380-449F-B9ED-25FB2C2B7825}" dt="2022-11-09T02:28:34.956" v="456"/>
          <ac:inkMkLst>
            <pc:docMk/>
            <pc:sldMk cId="4042214872" sldId="323"/>
            <ac:inkMk id="93" creationId="{BFDC278C-662A-0B00-9528-FF92527454C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4" creationId="{7585872B-BDDB-2C70-CDA3-B63F763F8A09}"/>
          </ac:inkMkLst>
        </pc:inkChg>
        <pc:inkChg chg="add del mod">
          <ac:chgData name="Tim Cook" userId="d1c7cfb340f2c7ab" providerId="LiveId" clId="{16ED6120-4380-449F-B9ED-25FB2C2B7825}" dt="2022-11-09T02:28:34.956" v="455"/>
          <ac:inkMkLst>
            <pc:docMk/>
            <pc:sldMk cId="4042214872" sldId="323"/>
            <ac:inkMk id="94" creationId="{B2404D8A-ED5C-8E7B-94DE-CC311AEFED4E}"/>
          </ac:inkMkLst>
        </pc:inkChg>
        <pc:inkChg chg="add del mod">
          <ac:chgData name="Tim Cook" userId="d1c7cfb340f2c7ab" providerId="LiveId" clId="{16ED6120-4380-449F-B9ED-25FB2C2B7825}" dt="2022-11-09T02:28:34.956" v="457"/>
          <ac:inkMkLst>
            <pc:docMk/>
            <pc:sldMk cId="4042214872" sldId="323"/>
            <ac:inkMk id="95" creationId="{3556B28A-6C0D-55F2-EE19-13E0EC1ACE7F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5" creationId="{96936709-B1D5-B70D-2058-C76E30D8AF7F}"/>
          </ac:inkMkLst>
        </pc:inkChg>
        <pc:inkChg chg="add del mod">
          <ac:chgData name="Tim Cook" userId="d1c7cfb340f2c7ab" providerId="LiveId" clId="{16ED6120-4380-449F-B9ED-25FB2C2B7825}" dt="2022-11-09T02:28:34.969" v="458"/>
          <ac:inkMkLst>
            <pc:docMk/>
            <pc:sldMk cId="4042214872" sldId="323"/>
            <ac:inkMk id="96" creationId="{4953BEC6-7D19-47A7-9EBB-BA166D1B889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6" creationId="{F080DA07-D919-EA49-00A3-7593F26F3A93}"/>
          </ac:inkMkLst>
        </pc:inkChg>
        <pc:inkChg chg="add del mod">
          <ac:chgData name="Tim Cook" userId="d1c7cfb340f2c7ab" providerId="LiveId" clId="{16ED6120-4380-449F-B9ED-25FB2C2B7825}" dt="2022-11-09T02:46:02.796" v="1452"/>
          <ac:inkMkLst>
            <pc:docMk/>
            <pc:sldMk cId="4042214872" sldId="323"/>
            <ac:inkMk id="97" creationId="{BBC81B68-0DE4-7DBA-D76E-358559050D61}"/>
          </ac:inkMkLst>
        </pc:inkChg>
        <pc:inkChg chg="add del mod">
          <ac:chgData name="Tim Cook" userId="d1c7cfb340f2c7ab" providerId="LiveId" clId="{16ED6120-4380-449F-B9ED-25FB2C2B7825}" dt="2022-11-09T02:28:34.956" v="454"/>
          <ac:inkMkLst>
            <pc:docMk/>
            <pc:sldMk cId="4042214872" sldId="323"/>
            <ac:inkMk id="97" creationId="{DFFE3161-167B-8866-786F-9641971E0A2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8" creationId="{177F68F9-4D9A-9707-5643-F57325CBAAAB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99" creationId="{1B69DC06-8D78-D0EC-4102-2476C528B06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0" creationId="{CA602DEC-7D2C-2B9F-BB32-44585CF5875A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1" creationId="{EAF6C491-B3D3-6184-1FBB-C6A6B92A206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2" creationId="{32651DFA-7E82-6312-57EF-55758C5326FD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3" creationId="{87D6E961-EE95-378E-9A2B-019536D847E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4" creationId="{526655C6-75EB-3BB6-1CFF-1F4A98D8F65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6" creationId="{42D0B67C-7EDE-65F6-300A-500F4412218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7" creationId="{B571B2F6-4AA0-E90B-F45F-D02A8EA562D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8" creationId="{E566CC18-B12C-48EF-AB4B-14D4B56E7DC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9" creationId="{F2FFB2CA-2C05-9E33-7239-E3725F469589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10" creationId="{84778195-3415-4893-70D9-40953881326E}"/>
          </ac:inkMkLst>
        </pc:inkChg>
        <pc:inkChg chg="add del mod">
          <ac:chgData name="Tim Cook" userId="d1c7cfb340f2c7ab" providerId="LiveId" clId="{16ED6120-4380-449F-B9ED-25FB2C2B7825}" dt="2022-11-09T02:29:06.092" v="489"/>
          <ac:inkMkLst>
            <pc:docMk/>
            <pc:sldMk cId="4042214872" sldId="323"/>
            <ac:inkMk id="112" creationId="{97698651-C6EB-2D6D-928B-5329FE472899}"/>
          </ac:inkMkLst>
        </pc:inkChg>
        <pc:inkChg chg="add del mod">
          <ac:chgData name="Tim Cook" userId="d1c7cfb340f2c7ab" providerId="LiveId" clId="{16ED6120-4380-449F-B9ED-25FB2C2B7825}" dt="2022-11-09T02:46:02.796" v="1449"/>
          <ac:inkMkLst>
            <pc:docMk/>
            <pc:sldMk cId="4042214872" sldId="323"/>
            <ac:inkMk id="112" creationId="{F974E178-908A-3A4E-2507-3DBE3339A29D}"/>
          </ac:inkMkLst>
        </pc:inkChg>
        <pc:inkChg chg="add del mod">
          <ac:chgData name="Tim Cook" userId="d1c7cfb340f2c7ab" providerId="LiveId" clId="{16ED6120-4380-449F-B9ED-25FB2C2B7825}" dt="2022-11-09T02:29:06.103" v="490"/>
          <ac:inkMkLst>
            <pc:docMk/>
            <pc:sldMk cId="4042214872" sldId="323"/>
            <ac:inkMk id="113" creationId="{A89B1456-464E-AD37-6686-B0E685206716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3" creationId="{B3115EC2-2588-9181-DEBB-4CE19EF0A781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4" creationId="{12B5FA4F-11A5-2312-1CED-8AAC22CD1854}"/>
          </ac:inkMkLst>
        </pc:inkChg>
        <pc:inkChg chg="add del mod">
          <ac:chgData name="Tim Cook" userId="d1c7cfb340f2c7ab" providerId="LiveId" clId="{16ED6120-4380-449F-B9ED-25FB2C2B7825}" dt="2022-11-09T02:43:37.750" v="1282"/>
          <ac:inkMkLst>
            <pc:docMk/>
            <pc:sldMk cId="4042214872" sldId="323"/>
            <ac:inkMk id="115" creationId="{2BC7B38C-4CF9-4A0C-9410-0D7D2E979FEC}"/>
          </ac:inkMkLst>
        </pc:inkChg>
        <pc:inkChg chg="add del">
          <ac:chgData name="Tim Cook" userId="d1c7cfb340f2c7ab" providerId="LiveId" clId="{16ED6120-4380-449F-B9ED-25FB2C2B7825}" dt="2022-11-09T02:46:02.812" v="1453"/>
          <ac:inkMkLst>
            <pc:docMk/>
            <pc:sldMk cId="4042214872" sldId="323"/>
            <ac:inkMk id="116" creationId="{80C5B21B-7664-3F2D-53A0-3BAE30BB9044}"/>
          </ac:inkMkLst>
        </pc:inkChg>
        <pc:inkChg chg="add del mod">
          <ac:chgData name="Tim Cook" userId="d1c7cfb340f2c7ab" providerId="LiveId" clId="{16ED6120-4380-449F-B9ED-25FB2C2B7825}" dt="2022-11-09T02:43:37.750" v="1286"/>
          <ac:inkMkLst>
            <pc:docMk/>
            <pc:sldMk cId="4042214872" sldId="323"/>
            <ac:inkMk id="116" creationId="{EDDF92F8-1F10-95B2-855E-F2E0895FA9F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7" creationId="{B0D1FD1E-660C-C497-46CC-139FF915A593}"/>
          </ac:inkMkLst>
        </pc:inkChg>
        <pc:inkChg chg="add del mod">
          <ac:chgData name="Tim Cook" userId="d1c7cfb340f2c7ab" providerId="LiveId" clId="{16ED6120-4380-449F-B9ED-25FB2C2B7825}" dt="2022-11-09T02:28:59.245" v="480"/>
          <ac:inkMkLst>
            <pc:docMk/>
            <pc:sldMk cId="4042214872" sldId="323"/>
            <ac:inkMk id="118" creationId="{B84359AF-F0FC-887F-7672-C242FCDB66B0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8" creationId="{BED606BD-2769-10D7-B8C6-C977131CBBCF}"/>
          </ac:inkMkLst>
        </pc:inkChg>
        <pc:inkChg chg="add del">
          <ac:chgData name="Tim Cook" userId="d1c7cfb340f2c7ab" providerId="LiveId" clId="{16ED6120-4380-449F-B9ED-25FB2C2B7825}" dt="2022-11-09T02:46:02.796" v="1446"/>
          <ac:inkMkLst>
            <pc:docMk/>
            <pc:sldMk cId="4042214872" sldId="323"/>
            <ac:inkMk id="119" creationId="{C2AE02E3-704B-3E05-2FB7-E24193F6171C}"/>
          </ac:inkMkLst>
        </pc:inkChg>
        <pc:inkChg chg="add del mod">
          <ac:chgData name="Tim Cook" userId="d1c7cfb340f2c7ab" providerId="LiveId" clId="{16ED6120-4380-449F-B9ED-25FB2C2B7825}" dt="2022-11-09T02:45:03.549" v="1359"/>
          <ac:inkMkLst>
            <pc:docMk/>
            <pc:sldMk cId="4042214872" sldId="323"/>
            <ac:inkMk id="119" creationId="{F5475BE5-F62D-7A38-BF0B-6DDFBEBE96DE}"/>
          </ac:inkMkLst>
        </pc:inkChg>
        <pc:inkChg chg="add del">
          <ac:chgData name="Tim Cook" userId="d1c7cfb340f2c7ab" providerId="LiveId" clId="{16ED6120-4380-449F-B9ED-25FB2C2B7825}" dt="2022-11-09T02:46:02.796" v="1447"/>
          <ac:inkMkLst>
            <pc:docMk/>
            <pc:sldMk cId="4042214872" sldId="323"/>
            <ac:inkMk id="120" creationId="{4C86DC2C-D3D0-3984-65F2-B5CFD1EED794}"/>
          </ac:inkMkLst>
        </pc:inkChg>
        <pc:inkChg chg="add del mod">
          <ac:chgData name="Tim Cook" userId="d1c7cfb340f2c7ab" providerId="LiveId" clId="{16ED6120-4380-449F-B9ED-25FB2C2B7825}" dt="2022-11-09T02:43:37.750" v="1284"/>
          <ac:inkMkLst>
            <pc:docMk/>
            <pc:sldMk cId="4042214872" sldId="323"/>
            <ac:inkMk id="120" creationId="{D47A3544-847B-C198-E50C-A3ACC6276739}"/>
          </ac:inkMkLst>
        </pc:inkChg>
        <pc:inkChg chg="add del">
          <ac:chgData name="Tim Cook" userId="d1c7cfb340f2c7ab" providerId="LiveId" clId="{16ED6120-4380-449F-B9ED-25FB2C2B7825}" dt="2022-11-09T02:46:02.796" v="1451"/>
          <ac:inkMkLst>
            <pc:docMk/>
            <pc:sldMk cId="4042214872" sldId="323"/>
            <ac:inkMk id="121" creationId="{6E5066D7-70FB-3638-9E50-9909336AB1CB}"/>
          </ac:inkMkLst>
        </pc:inkChg>
        <pc:inkChg chg="add del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1" creationId="{F2023084-6D9C-6EE2-BBEA-6709A12B9105}"/>
          </ac:inkMkLst>
        </pc:inkChg>
        <pc:inkChg chg="add del">
          <ac:chgData name="Tim Cook" userId="d1c7cfb340f2c7ab" providerId="LiveId" clId="{16ED6120-4380-449F-B9ED-25FB2C2B7825}" dt="2022-11-09T02:46:02.812" v="1454"/>
          <ac:inkMkLst>
            <pc:docMk/>
            <pc:sldMk cId="4042214872" sldId="323"/>
            <ac:inkMk id="122" creationId="{20B6970E-011A-0355-E4DD-8655F833F152}"/>
          </ac:inkMkLst>
        </pc:inkChg>
        <pc:inkChg chg="add del mod">
          <ac:chgData name="Tim Cook" userId="d1c7cfb340f2c7ab" providerId="LiveId" clId="{16ED6120-4380-449F-B9ED-25FB2C2B7825}" dt="2022-11-09T02:43:37.750" v="1283"/>
          <ac:inkMkLst>
            <pc:docMk/>
            <pc:sldMk cId="4042214872" sldId="323"/>
            <ac:inkMk id="122" creationId="{9063699C-A3A1-0058-4B02-CF66A8334281}"/>
          </ac:inkMkLst>
        </pc:inkChg>
        <pc:inkChg chg="add del">
          <ac:chgData name="Tim Cook" userId="d1c7cfb340f2c7ab" providerId="LiveId" clId="{16ED6120-4380-449F-B9ED-25FB2C2B7825}" dt="2022-11-09T02:46:02.796" v="1450"/>
          <ac:inkMkLst>
            <pc:docMk/>
            <pc:sldMk cId="4042214872" sldId="323"/>
            <ac:inkMk id="123" creationId="{B2ECB535-756C-80E0-4BEB-437953F340EA}"/>
          </ac:inkMkLst>
        </pc:inkChg>
        <pc:inkChg chg="add del mod">
          <ac:chgData name="Tim Cook" userId="d1c7cfb340f2c7ab" providerId="LiveId" clId="{16ED6120-4380-449F-B9ED-25FB2C2B7825}" dt="2022-11-09T02:43:37.749" v="1281"/>
          <ac:inkMkLst>
            <pc:docMk/>
            <pc:sldMk cId="4042214872" sldId="323"/>
            <ac:inkMk id="123" creationId="{DDC97362-525D-0DF7-BEEA-97D8E7223AC6}"/>
          </ac:inkMkLst>
        </pc:inkChg>
        <pc:inkChg chg="add del">
          <ac:chgData name="Tim Cook" userId="d1c7cfb340f2c7ab" providerId="LiveId" clId="{16ED6120-4380-449F-B9ED-25FB2C2B7825}" dt="2022-11-09T02:46:02.796" v="1448"/>
          <ac:inkMkLst>
            <pc:docMk/>
            <pc:sldMk cId="4042214872" sldId="323"/>
            <ac:inkMk id="124" creationId="{4E1A7B4F-4841-CAF0-A3DC-FAD718677AE5}"/>
          </ac:inkMkLst>
        </pc:inkChg>
        <pc:inkChg chg="add del mod">
          <ac:chgData name="Tim Cook" userId="d1c7cfb340f2c7ab" providerId="LiveId" clId="{16ED6120-4380-449F-B9ED-25FB2C2B7825}" dt="2022-11-09T02:43:37.735" v="1280"/>
          <ac:inkMkLst>
            <pc:docMk/>
            <pc:sldMk cId="4042214872" sldId="323"/>
            <ac:inkMk id="124" creationId="{E3921C17-7B50-D0D8-9FDA-D4A0DDAD2108}"/>
          </ac:inkMkLst>
        </pc:inkChg>
        <pc:inkChg chg="add del mod">
          <ac:chgData name="Tim Cook" userId="d1c7cfb340f2c7ab" providerId="LiveId" clId="{16ED6120-4380-449F-B9ED-25FB2C2B7825}" dt="2022-11-09T02:43:37.750" v="1287"/>
          <ac:inkMkLst>
            <pc:docMk/>
            <pc:sldMk cId="4042214872" sldId="323"/>
            <ac:inkMk id="125" creationId="{81876912-9084-4F19-6AA2-6F45721EEFCB}"/>
          </ac:inkMkLst>
        </pc:inkChg>
        <pc:inkChg chg="add del mod">
          <ac:chgData name="Tim Cook" userId="d1c7cfb340f2c7ab" providerId="LiveId" clId="{16ED6120-4380-449F-B9ED-25FB2C2B7825}" dt="2022-11-09T02:46:19.421" v="1485"/>
          <ac:inkMkLst>
            <pc:docMk/>
            <pc:sldMk cId="4042214872" sldId="323"/>
            <ac:inkMk id="125" creationId="{B658045D-7967-AA56-02E7-7A66B660F715}"/>
          </ac:inkMkLst>
        </pc:inkChg>
        <pc:inkChg chg="add del mod">
          <ac:chgData name="Tim Cook" userId="d1c7cfb340f2c7ab" providerId="LiveId" clId="{16ED6120-4380-449F-B9ED-25FB2C2B7825}" dt="2022-11-09T02:43:37.735" v="1279"/>
          <ac:inkMkLst>
            <pc:docMk/>
            <pc:sldMk cId="4042214872" sldId="323"/>
            <ac:inkMk id="126" creationId="{1DB20203-F616-AFD5-4F13-0655B45130C8}"/>
          </ac:inkMkLst>
        </pc:inkChg>
        <pc:inkChg chg="add del mod">
          <ac:chgData name="Tim Cook" userId="d1c7cfb340f2c7ab" providerId="LiveId" clId="{16ED6120-4380-449F-B9ED-25FB2C2B7825}" dt="2022-11-09T02:46:19.421" v="1486"/>
          <ac:inkMkLst>
            <pc:docMk/>
            <pc:sldMk cId="4042214872" sldId="323"/>
            <ac:inkMk id="126" creationId="{A2BC0886-005A-A91D-EFA3-CEEFD105AE4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7" creationId="{242C6542-E839-DD02-0627-4C9F9489D42D}"/>
          </ac:inkMkLst>
        </pc:inkChg>
        <pc:inkChg chg="add del">
          <ac:chgData name="Tim Cook" userId="d1c7cfb340f2c7ab" providerId="LiveId" clId="{16ED6120-4380-449F-B9ED-25FB2C2B7825}" dt="2022-11-09T02:29:06.673" v="491"/>
          <ac:inkMkLst>
            <pc:docMk/>
            <pc:sldMk cId="4042214872" sldId="323"/>
            <ac:inkMk id="127" creationId="{84372970-AD65-D370-6BD1-B9B440B8CC50}"/>
          </ac:inkMkLst>
        </pc:inkChg>
        <pc:inkChg chg="add del mod">
          <ac:chgData name="Tim Cook" userId="d1c7cfb340f2c7ab" providerId="LiveId" clId="{16ED6120-4380-449F-B9ED-25FB2C2B7825}" dt="2022-11-09T02:46:16.549" v="1481"/>
          <ac:inkMkLst>
            <pc:docMk/>
            <pc:sldMk cId="4042214872" sldId="323"/>
            <ac:inkMk id="128" creationId="{1765067C-5128-7FE7-46BC-8C440377125A}"/>
          </ac:inkMkLst>
        </pc:inkChg>
        <pc:inkChg chg="add del mod">
          <ac:chgData name="Tim Cook" userId="d1c7cfb340f2c7ab" providerId="LiveId" clId="{16ED6120-4380-449F-B9ED-25FB2C2B7825}" dt="2022-11-09T02:46:16.549" v="1482"/>
          <ac:inkMkLst>
            <pc:docMk/>
            <pc:sldMk cId="4042214872" sldId="323"/>
            <ac:inkMk id="130" creationId="{5F25363A-A177-828D-2F94-C434874F4A9D}"/>
          </ac:inkMkLst>
        </pc:inkChg>
        <pc:inkChg chg="add del mod">
          <ac:chgData name="Tim Cook" userId="d1c7cfb340f2c7ab" providerId="LiveId" clId="{16ED6120-4380-449F-B9ED-25FB2C2B7825}" dt="2022-11-09T02:43:37.750" v="1285"/>
          <ac:inkMkLst>
            <pc:docMk/>
            <pc:sldMk cId="4042214872" sldId="323"/>
            <ac:inkMk id="130" creationId="{E0414EE9-7049-4E1B-EC15-7C6D2B5987A4}"/>
          </ac:inkMkLst>
        </pc:inkChg>
        <pc:inkChg chg="add del mod">
          <ac:chgData name="Tim Cook" userId="d1c7cfb340f2c7ab" providerId="LiveId" clId="{16ED6120-4380-449F-B9ED-25FB2C2B7825}" dt="2022-11-09T02:46:23.200" v="1491"/>
          <ac:inkMkLst>
            <pc:docMk/>
            <pc:sldMk cId="4042214872" sldId="323"/>
            <ac:inkMk id="131" creationId="{6726F1D5-3C89-5BE8-F015-316ADD67D4DA}"/>
          </ac:inkMkLst>
        </pc:inkChg>
        <pc:inkChg chg="add del mod">
          <ac:chgData name="Tim Cook" userId="d1c7cfb340f2c7ab" providerId="LiveId" clId="{16ED6120-4380-449F-B9ED-25FB2C2B7825}" dt="2022-11-09T02:44:33.465" v="1330"/>
          <ac:inkMkLst>
            <pc:docMk/>
            <pc:sldMk cId="4042214872" sldId="323"/>
            <ac:inkMk id="131" creationId="{D2DA5EFD-CC53-F0BC-CEF7-DC09FD89259E}"/>
          </ac:inkMkLst>
        </pc:inkChg>
        <pc:inkChg chg="add del mod">
          <ac:chgData name="Tim Cook" userId="d1c7cfb340f2c7ab" providerId="LiveId" clId="{16ED6120-4380-449F-B9ED-25FB2C2B7825}" dt="2022-11-09T02:46:23.200" v="1493"/>
          <ac:inkMkLst>
            <pc:docMk/>
            <pc:sldMk cId="4042214872" sldId="323"/>
            <ac:inkMk id="132" creationId="{319FEE84-DD29-2119-2C8D-CBBB99A9B022}"/>
          </ac:inkMkLst>
        </pc:inkChg>
        <pc:inkChg chg="add del mod">
          <ac:chgData name="Tim Cook" userId="d1c7cfb340f2c7ab" providerId="LiveId" clId="{16ED6120-4380-449F-B9ED-25FB2C2B7825}" dt="2022-11-09T02:44:33.465" v="1329"/>
          <ac:inkMkLst>
            <pc:docMk/>
            <pc:sldMk cId="4042214872" sldId="323"/>
            <ac:inkMk id="132" creationId="{4B21B1FA-0D5C-B19D-22DC-63201221FFEB}"/>
          </ac:inkMkLst>
        </pc:inkChg>
        <pc:inkChg chg="add del mod">
          <ac:chgData name="Tim Cook" userId="d1c7cfb340f2c7ab" providerId="LiveId" clId="{16ED6120-4380-449F-B9ED-25FB2C2B7825}" dt="2022-11-09T02:46:23.200" v="1497"/>
          <ac:inkMkLst>
            <pc:docMk/>
            <pc:sldMk cId="4042214872" sldId="323"/>
            <ac:inkMk id="133" creationId="{EFCAADE4-7BC2-5442-7DA0-B0E7631FB9A8}"/>
          </ac:inkMkLst>
        </pc:inkChg>
        <pc:inkChg chg="add del mod">
          <ac:chgData name="Tim Cook" userId="d1c7cfb340f2c7ab" providerId="LiveId" clId="{16ED6120-4380-449F-B9ED-25FB2C2B7825}" dt="2022-11-09T02:46:23.200" v="1496"/>
          <ac:inkMkLst>
            <pc:docMk/>
            <pc:sldMk cId="4042214872" sldId="323"/>
            <ac:inkMk id="134" creationId="{55841AEA-DBFA-EAC8-D6F5-5B6B64A64ABD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5" creationId="{0F2A5F32-E1AD-18BE-C6D7-032A0557715F}"/>
          </ac:inkMkLst>
        </pc:inkChg>
        <pc:inkChg chg="add del mod">
          <ac:chgData name="Tim Cook" userId="d1c7cfb340f2c7ab" providerId="LiveId" clId="{16ED6120-4380-449F-B9ED-25FB2C2B7825}" dt="2022-11-09T02:29:33.926" v="504"/>
          <ac:inkMkLst>
            <pc:docMk/>
            <pc:sldMk cId="4042214872" sldId="323"/>
            <ac:inkMk id="135" creationId="{68DE359E-FD63-2707-B94E-1F59E9D2C21A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6" creationId="{2F744EAE-DD79-B2B2-A908-6515BB1F5DB7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7" creationId="{032B2C48-3F46-3A4E-1F0C-E180E40F478A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8" creationId="{6AB50EDA-159D-81E2-5087-1C723E409EF5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9" creationId="{3A6D326D-0F71-BC30-B33D-EF30FE413C02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40" creationId="{21CB3CE8-1CB3-9E9D-C09A-BC8C7A6067B0}"/>
          </ac:inkMkLst>
        </pc:inkChg>
        <pc:inkChg chg="add del mod">
          <ac:chgData name="Tim Cook" userId="d1c7cfb340f2c7ab" providerId="LiveId" clId="{16ED6120-4380-449F-B9ED-25FB2C2B7825}" dt="2022-11-09T02:46:23.200" v="1495"/>
          <ac:inkMkLst>
            <pc:docMk/>
            <pc:sldMk cId="4042214872" sldId="323"/>
            <ac:inkMk id="143" creationId="{F3B6ED7A-6BA2-D779-10C7-7276EFF88F91}"/>
          </ac:inkMkLst>
        </pc:inkChg>
        <pc:inkChg chg="add del mod">
          <ac:chgData name="Tim Cook" userId="d1c7cfb340f2c7ab" providerId="LiveId" clId="{16ED6120-4380-449F-B9ED-25FB2C2B7825}" dt="2022-11-09T02:46:23.200" v="1494"/>
          <ac:inkMkLst>
            <pc:docMk/>
            <pc:sldMk cId="4042214872" sldId="323"/>
            <ac:inkMk id="144" creationId="{775606A4-AC6F-DDC7-93B8-AA156547B449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5" creationId="{60132AF3-76EB-728F-75EF-61CE400136B1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6" creationId="{D609F9E0-A84F-BED8-7336-9FDA14AA9EB5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7" creationId="{FC575C55-D45A-46E4-7FC6-C621BAB99D3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8" creationId="{A647954B-0CF9-EDA8-DD61-04CCF7E4B79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9" creationId="{12A15F85-5AFC-44EB-58B2-3AAB3CAFB77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0" creationId="{68AF317E-6A41-643F-77CC-5ED1732AF92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1" creationId="{91CB8B4C-00F0-952B-4DF3-62E1CAA58DBB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2" creationId="{BD6A12F2-AF75-8548-677E-EB60960EE06A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3" creationId="{CA1FB6BA-FBEF-DE1B-BB40-D404B9CF09DE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4" creationId="{9D5EC9A0-0822-9D6B-C9C5-2EDE9467E26F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5" creationId="{D8055FB5-CE23-0DAD-F31A-A0347CAD2FA7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6" creationId="{41549BDF-24FD-EBAB-DB53-4C1417378DDC}"/>
          </ac:inkMkLst>
        </pc:inkChg>
        <pc:inkChg chg="add">
          <ac:chgData name="Tim Cook" userId="d1c7cfb340f2c7ab" providerId="LiveId" clId="{16ED6120-4380-449F-B9ED-25FB2C2B7825}" dt="2022-11-09T02:46:14.694" v="1479" actId="9405"/>
          <ac:inkMkLst>
            <pc:docMk/>
            <pc:sldMk cId="4042214872" sldId="323"/>
            <ac:inkMk id="160" creationId="{00FF9350-A51D-614E-B9F3-A8DDBDF43AD4}"/>
          </ac:inkMkLst>
        </pc:inkChg>
        <pc:inkChg chg="add">
          <ac:chgData name="Tim Cook" userId="d1c7cfb340f2c7ab" providerId="LiveId" clId="{16ED6120-4380-449F-B9ED-25FB2C2B7825}" dt="2022-11-09T02:46:15.434" v="1480" actId="9405"/>
          <ac:inkMkLst>
            <pc:docMk/>
            <pc:sldMk cId="4042214872" sldId="323"/>
            <ac:inkMk id="161" creationId="{2568D577-ED65-8E25-4EBB-CC5480521F4A}"/>
          </ac:inkMkLst>
        </pc:inkChg>
        <pc:inkChg chg="add del">
          <ac:chgData name="Tim Cook" userId="d1c7cfb340f2c7ab" providerId="LiveId" clId="{16ED6120-4380-449F-B9ED-25FB2C2B7825}" dt="2022-11-09T02:46:19.421" v="1484"/>
          <ac:inkMkLst>
            <pc:docMk/>
            <pc:sldMk cId="4042214872" sldId="323"/>
            <ac:inkMk id="162" creationId="{0778F59E-2967-6517-2C12-A00DF5D4D176}"/>
          </ac:inkMkLst>
        </pc:inkChg>
        <pc:inkChg chg="add del mod">
          <ac:chgData name="Tim Cook" userId="d1c7cfb340f2c7ab" providerId="LiveId" clId="{16ED6120-4380-449F-B9ED-25FB2C2B7825}" dt="2022-11-09T02:46:23.200" v="1492"/>
          <ac:inkMkLst>
            <pc:docMk/>
            <pc:sldMk cId="4042214872" sldId="323"/>
            <ac:inkMk id="163" creationId="{7242E6F3-BAA8-FE8C-9A4E-75607728BAD5}"/>
          </ac:inkMkLst>
        </pc:inkChg>
        <pc:inkChg chg="add del mod">
          <ac:chgData name="Tim Cook" userId="d1c7cfb340f2c7ab" providerId="LiveId" clId="{16ED6120-4380-449F-B9ED-25FB2C2B7825}" dt="2022-11-09T02:46:23.669" v="1499"/>
          <ac:inkMkLst>
            <pc:docMk/>
            <pc:sldMk cId="4042214872" sldId="323"/>
            <ac:inkMk id="164" creationId="{EBECCFC5-2B9F-267B-4A20-8EBE233E14D0}"/>
          </ac:inkMkLst>
        </pc:inkChg>
        <pc:inkChg chg="add del mod">
          <ac:chgData name="Tim Cook" userId="d1c7cfb340f2c7ab" providerId="LiveId" clId="{16ED6120-4380-449F-B9ED-25FB2C2B7825}" dt="2022-11-09T02:46:23.200" v="1498"/>
          <ac:inkMkLst>
            <pc:docMk/>
            <pc:sldMk cId="4042214872" sldId="323"/>
            <ac:inkMk id="165" creationId="{2E12AF79-5CBD-404B-9613-AD0FDC6E098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7" creationId="{81BED824-581A-D7DE-C466-4D60A92D631A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8" creationId="{82F55CC9-3F51-08BE-77D4-0A137441F9DC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9" creationId="{FC4DA43F-F7BB-95A5-A6A6-D6EB08F75025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0" creationId="{38E210F0-6238-E647-74E9-943D860AB91F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1" creationId="{C858926C-AAC9-399E-E9E2-FC7962EB9AF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2" creationId="{9ECB139B-DA73-4723-3534-214822BE043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3" creationId="{31A5C42F-1760-737E-C401-B12EEE938E58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4" creationId="{44E83607-730B-E6AF-D91E-50FD06E92D5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5" creationId="{97A739FD-9508-6A8A-A3BC-5B2B1BB2F06D}"/>
          </ac:inkMkLst>
        </pc:inkChg>
      </pc:sldChg>
      <pc:sldChg chg="addSp delSp modSp mod">
        <pc:chgData name="Tim Cook" userId="d1c7cfb340f2c7ab" providerId="LiveId" clId="{16ED6120-4380-449F-B9ED-25FB2C2B7825}" dt="2022-11-09T02:42:13.877" v="1248"/>
        <pc:sldMkLst>
          <pc:docMk/>
          <pc:sldMk cId="2173081391" sldId="327"/>
        </pc:sldMkLst>
        <pc:grpChg chg="del mod">
          <ac:chgData name="Tim Cook" userId="d1c7cfb340f2c7ab" providerId="LiveId" clId="{16ED6120-4380-449F-B9ED-25FB2C2B7825}" dt="2022-11-09T02:39:34.111" v="1003"/>
          <ac:grpSpMkLst>
            <pc:docMk/>
            <pc:sldMk cId="2173081391" sldId="327"/>
            <ac:grpSpMk id="6" creationId="{DBFFC13C-BD60-29D8-91BD-CFB09F9702C4}"/>
          </ac:grpSpMkLst>
        </pc:grpChg>
        <pc:grpChg chg="del mod">
          <ac:chgData name="Tim Cook" userId="d1c7cfb340f2c7ab" providerId="LiveId" clId="{16ED6120-4380-449F-B9ED-25FB2C2B7825}" dt="2022-11-09T02:39:34.111" v="1004"/>
          <ac:grpSpMkLst>
            <pc:docMk/>
            <pc:sldMk cId="2173081391" sldId="327"/>
            <ac:grpSpMk id="11" creationId="{2055AF90-B4AC-191A-DBC5-AEFADAC9CD38}"/>
          </ac:grpSpMkLst>
        </pc:grpChg>
        <pc:grpChg chg="mod">
          <ac:chgData name="Tim Cook" userId="d1c7cfb340f2c7ab" providerId="LiveId" clId="{16ED6120-4380-449F-B9ED-25FB2C2B7825}" dt="2022-11-09T02:39:37.854" v="1009"/>
          <ac:grpSpMkLst>
            <pc:docMk/>
            <pc:sldMk cId="2173081391" sldId="327"/>
            <ac:grpSpMk id="14" creationId="{78D718AF-C7A8-A7B8-055B-CB7B9B9CB897}"/>
          </ac:grpSpMkLst>
        </pc:grpChg>
        <pc:grpChg chg="del mod">
          <ac:chgData name="Tim Cook" userId="d1c7cfb340f2c7ab" providerId="LiveId" clId="{16ED6120-4380-449F-B9ED-25FB2C2B7825}" dt="2022-11-09T02:41:33.723" v="1165"/>
          <ac:grpSpMkLst>
            <pc:docMk/>
            <pc:sldMk cId="2173081391" sldId="327"/>
            <ac:grpSpMk id="17" creationId="{8D8A04B3-99C8-3AFE-8F4B-7C6AE44F032B}"/>
          </ac:grpSpMkLst>
        </pc:grpChg>
        <pc:grpChg chg="mod">
          <ac:chgData name="Tim Cook" userId="d1c7cfb340f2c7ab" providerId="LiveId" clId="{16ED6120-4380-449F-B9ED-25FB2C2B7825}" dt="2022-11-09T02:39:51.442" v="1020"/>
          <ac:grpSpMkLst>
            <pc:docMk/>
            <pc:sldMk cId="2173081391" sldId="327"/>
            <ac:grpSpMk id="25" creationId="{768530B1-099D-AC9C-E4A0-5BFD5A8A1515}"/>
          </ac:grpSpMkLst>
        </pc:grpChg>
        <pc:grpChg chg="del mod">
          <ac:chgData name="Tim Cook" userId="d1c7cfb340f2c7ab" providerId="LiveId" clId="{16ED6120-4380-449F-B9ED-25FB2C2B7825}" dt="2022-11-09T02:39:55.794" v="1027"/>
          <ac:grpSpMkLst>
            <pc:docMk/>
            <pc:sldMk cId="2173081391" sldId="327"/>
            <ac:grpSpMk id="28" creationId="{0ADC4C59-5DC2-03A8-ECF3-ABBA6C0A5BD1}"/>
          </ac:grpSpMkLst>
        </pc:grpChg>
        <pc:grpChg chg="del 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2" creationId="{30098C24-4E39-0333-591B-91F0C872FBB6}"/>
          </ac:grpSpMkLst>
        </pc:grpChg>
        <pc:grpChg chg="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8" creationId="{47B0C020-1DA6-E2FE-E047-6073E762B599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0" creationId="{728B6653-32F6-E7E3-D388-8E1428A2250E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1" creationId="{0F3886B3-C5DF-EB25-408F-5E4330A7394F}"/>
          </ac:grpSpMkLst>
        </pc:grpChg>
        <pc:grpChg chg="del mod">
          <ac:chgData name="Tim Cook" userId="d1c7cfb340f2c7ab" providerId="LiveId" clId="{16ED6120-4380-449F-B9ED-25FB2C2B7825}" dt="2022-11-09T02:40:33.037" v="1087"/>
          <ac:grpSpMkLst>
            <pc:docMk/>
            <pc:sldMk cId="2173081391" sldId="327"/>
            <ac:grpSpMk id="55" creationId="{24B14C40-E945-6BF5-CC25-9FC6C78968F0}"/>
          </ac:grpSpMkLst>
        </pc:grpChg>
        <pc:grpChg chg="del mod">
          <ac:chgData name="Tim Cook" userId="d1c7cfb340f2c7ab" providerId="LiveId" clId="{16ED6120-4380-449F-B9ED-25FB2C2B7825}" dt="2022-11-09T02:40:26.194" v="1071"/>
          <ac:grpSpMkLst>
            <pc:docMk/>
            <pc:sldMk cId="2173081391" sldId="327"/>
            <ac:grpSpMk id="69" creationId="{ACA37106-3B5E-E065-7759-4DD29DB8342E}"/>
          </ac:grpSpMkLst>
        </pc:grpChg>
        <pc:grpChg chg="del mod">
          <ac:chgData name="Tim Cook" userId="d1c7cfb340f2c7ab" providerId="LiveId" clId="{16ED6120-4380-449F-B9ED-25FB2C2B7825}" dt="2022-11-09T02:40:33.037" v="1084"/>
          <ac:grpSpMkLst>
            <pc:docMk/>
            <pc:sldMk cId="2173081391" sldId="327"/>
            <ac:grpSpMk id="70" creationId="{DF21FC59-25A0-F8AE-8251-DC964A7E8046}"/>
          </ac:grpSpMkLst>
        </pc:grpChg>
        <pc:grpChg chg="del mod">
          <ac:chgData name="Tim Cook" userId="d1c7cfb340f2c7ab" providerId="LiveId" clId="{16ED6120-4380-449F-B9ED-25FB2C2B7825}" dt="2022-11-09T02:41:10.371" v="1122"/>
          <ac:grpSpMkLst>
            <pc:docMk/>
            <pc:sldMk cId="2173081391" sldId="327"/>
            <ac:grpSpMk id="74" creationId="{3E2A6A7B-CB62-ACF3-66C1-67BD26EC9FB2}"/>
          </ac:grpSpMkLst>
        </pc:grpChg>
        <pc:grpChg chg="del mod">
          <ac:chgData name="Tim Cook" userId="d1c7cfb340f2c7ab" providerId="LiveId" clId="{16ED6120-4380-449F-B9ED-25FB2C2B7825}" dt="2022-11-09T02:42:13.877" v="1246"/>
          <ac:grpSpMkLst>
            <pc:docMk/>
            <pc:sldMk cId="2173081391" sldId="327"/>
            <ac:grpSpMk id="92" creationId="{BFDEBE53-82FF-4FBE-9D52-29814F193298}"/>
          </ac:grpSpMkLst>
        </pc:grpChg>
        <pc:grpChg chg="del mod">
          <ac:chgData name="Tim Cook" userId="d1c7cfb340f2c7ab" providerId="LiveId" clId="{16ED6120-4380-449F-B9ED-25FB2C2B7825}" dt="2022-11-09T02:41:31.983" v="1164"/>
          <ac:grpSpMkLst>
            <pc:docMk/>
            <pc:sldMk cId="2173081391" sldId="327"/>
            <ac:grpSpMk id="120" creationId="{304B0E55-C859-0482-EE0F-50403147807C}"/>
          </ac:grpSpMkLst>
        </pc:grpChg>
        <pc:grpChg chg="del mod">
          <ac:chgData name="Tim Cook" userId="d1c7cfb340f2c7ab" providerId="LiveId" clId="{16ED6120-4380-449F-B9ED-25FB2C2B7825}" dt="2022-11-09T02:42:13.877" v="1245"/>
          <ac:grpSpMkLst>
            <pc:docMk/>
            <pc:sldMk cId="2173081391" sldId="327"/>
            <ac:grpSpMk id="122" creationId="{E5F6220A-B39B-B06E-7F3C-A204192CF3BF}"/>
          </ac:grpSpMkLst>
        </pc:grpChg>
        <pc:grpChg chg="mod">
          <ac:chgData name="Tim Cook" userId="d1c7cfb340f2c7ab" providerId="LiveId" clId="{16ED6120-4380-449F-B9ED-25FB2C2B7825}" dt="2022-11-09T02:41:36.988" v="1169"/>
          <ac:grpSpMkLst>
            <pc:docMk/>
            <pc:sldMk cId="2173081391" sldId="327"/>
            <ac:grpSpMk id="125" creationId="{855403AF-AC88-57AC-77B6-040CDBE1AD25}"/>
          </ac:grpSpMkLst>
        </pc:grpChg>
        <pc:grpChg chg="del mod">
          <ac:chgData name="Tim Cook" userId="d1c7cfb340f2c7ab" providerId="LiveId" clId="{16ED6120-4380-449F-B9ED-25FB2C2B7825}" dt="2022-11-09T02:42:07.956" v="1212"/>
          <ac:grpSpMkLst>
            <pc:docMk/>
            <pc:sldMk cId="2173081391" sldId="327"/>
            <ac:grpSpMk id="129" creationId="{37192DBD-662E-2DA9-C189-E1F0AA61F781}"/>
          </ac:grpSpMkLst>
        </pc:grpChg>
        <pc:grpChg chg="del mod">
          <ac:chgData name="Tim Cook" userId="d1c7cfb340f2c7ab" providerId="LiveId" clId="{16ED6120-4380-449F-B9ED-25FB2C2B7825}" dt="2022-11-09T02:41:44.266" v="1180"/>
          <ac:grpSpMkLst>
            <pc:docMk/>
            <pc:sldMk cId="2173081391" sldId="327"/>
            <ac:grpSpMk id="132" creationId="{5A44BCB0-E74F-FCB4-A353-B1BA6AC260F2}"/>
          </ac:grpSpMkLst>
        </pc:grpChg>
        <pc:grpChg chg="del mod">
          <ac:chgData name="Tim Cook" userId="d1c7cfb340f2c7ab" providerId="LiveId" clId="{16ED6120-4380-449F-B9ED-25FB2C2B7825}" dt="2022-11-09T02:41:46.094" v="1184"/>
          <ac:grpSpMkLst>
            <pc:docMk/>
            <pc:sldMk cId="2173081391" sldId="327"/>
            <ac:grpSpMk id="136" creationId="{E6C5E9AA-B0C4-DAA2-E3B2-0F7493785CF6}"/>
          </ac:grpSpMkLst>
        </pc:grpChg>
        <pc:grpChg chg="del mod">
          <ac:chgData name="Tim Cook" userId="d1c7cfb340f2c7ab" providerId="LiveId" clId="{16ED6120-4380-449F-B9ED-25FB2C2B7825}" dt="2022-11-09T02:42:07.956" v="1220"/>
          <ac:grpSpMkLst>
            <pc:docMk/>
            <pc:sldMk cId="2173081391" sldId="327"/>
            <ac:grpSpMk id="141" creationId="{6E7F456C-A455-CDC9-8DA3-A6215CC66744}"/>
          </ac:grpSpMkLst>
        </pc:grpChg>
        <pc:grpChg chg="del mod">
          <ac:chgData name="Tim Cook" userId="d1c7cfb340f2c7ab" providerId="LiveId" clId="{16ED6120-4380-449F-B9ED-25FB2C2B7825}" dt="2022-11-09T02:42:07.956" v="1219"/>
          <ac:grpSpMkLst>
            <pc:docMk/>
            <pc:sldMk cId="2173081391" sldId="327"/>
            <ac:grpSpMk id="154" creationId="{5F49077A-AB0C-03F2-FF9F-A7AFBE61F16B}"/>
          </ac:grpSpMkLst>
        </pc:grpChg>
        <pc:grpChg chg="del mod">
          <ac:chgData name="Tim Cook" userId="d1c7cfb340f2c7ab" providerId="LiveId" clId="{16ED6120-4380-449F-B9ED-25FB2C2B7825}" dt="2022-11-09T02:42:07.956" v="1213"/>
          <ac:grpSpMkLst>
            <pc:docMk/>
            <pc:sldMk cId="2173081391" sldId="327"/>
            <ac:grpSpMk id="155" creationId="{AE0CBC2E-6338-7EFD-024C-9363C3BCF467}"/>
          </ac:grpSpMkLst>
        </pc:grpChg>
        <pc:inkChg chg="add del mod">
          <ac:chgData name="Tim Cook" userId="d1c7cfb340f2c7ab" providerId="LiveId" clId="{16ED6120-4380-449F-B9ED-25FB2C2B7825}" dt="2022-11-09T02:39:34.111" v="1003"/>
          <ac:inkMkLst>
            <pc:docMk/>
            <pc:sldMk cId="2173081391" sldId="327"/>
            <ac:inkMk id="4" creationId="{E8FA6CD9-3C69-D7C8-15F7-C89DDB381249}"/>
          </ac:inkMkLst>
        </pc:inkChg>
        <pc:inkChg chg="add del mod">
          <ac:chgData name="Tim Cook" userId="d1c7cfb340f2c7ab" providerId="LiveId" clId="{16ED6120-4380-449F-B9ED-25FB2C2B7825}" dt="2022-11-09T02:39:34.111" v="1006"/>
          <ac:inkMkLst>
            <pc:docMk/>
            <pc:sldMk cId="2173081391" sldId="327"/>
            <ac:inkMk id="5" creationId="{DE5672AE-FF22-919D-B46E-F987F2C494FA}"/>
          </ac:inkMkLst>
        </pc:inkChg>
        <pc:inkChg chg="add del mod">
          <ac:chgData name="Tim Cook" userId="d1c7cfb340f2c7ab" providerId="LiveId" clId="{16ED6120-4380-449F-B9ED-25FB2C2B7825}" dt="2022-11-09T02:39:34.111" v="1004"/>
          <ac:inkMkLst>
            <pc:docMk/>
            <pc:sldMk cId="2173081391" sldId="327"/>
            <ac:inkMk id="7" creationId="{B503219C-A377-BA64-4B65-078BF7CFDBE5}"/>
          </ac:inkMkLst>
        </pc:inkChg>
        <pc:inkChg chg="add del mod">
          <ac:chgData name="Tim Cook" userId="d1c7cfb340f2c7ab" providerId="LiveId" clId="{16ED6120-4380-449F-B9ED-25FB2C2B7825}" dt="2022-11-09T02:39:34.111" v="1005"/>
          <ac:inkMkLst>
            <pc:docMk/>
            <pc:sldMk cId="2173081391" sldId="327"/>
            <ac:inkMk id="8" creationId="{B99EC5F7-84DD-1237-7972-E9DEDDB9E71F}"/>
          </ac:inkMkLst>
        </pc:inkChg>
        <pc:inkChg chg="add del mod">
          <ac:chgData name="Tim Cook" userId="d1c7cfb340f2c7ab" providerId="LiveId" clId="{16ED6120-4380-449F-B9ED-25FB2C2B7825}" dt="2022-11-09T02:39:34.111" v="1002"/>
          <ac:inkMkLst>
            <pc:docMk/>
            <pc:sldMk cId="2173081391" sldId="327"/>
            <ac:inkMk id="9" creationId="{155A275A-1BCF-5A0E-3486-8C384EC1F24A}"/>
          </ac:inkMkLst>
        </pc:inkChg>
        <pc:inkChg chg="add del">
          <ac:chgData name="Tim Cook" userId="d1c7cfb340f2c7ab" providerId="LiveId" clId="{16ED6120-4380-449F-B9ED-25FB2C2B7825}" dt="2022-11-09T02:39:34.111" v="1001"/>
          <ac:inkMkLst>
            <pc:docMk/>
            <pc:sldMk cId="2173081391" sldId="327"/>
            <ac:inkMk id="10" creationId="{365EBE2A-60E9-CF49-E2B8-564819C4983B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2" creationId="{8CD92864-67B9-7961-9E04-90E2CD56B6B4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3" creationId="{22EF4ABF-33CA-07F7-DB32-A60E0B0F3D6C}"/>
          </ac:inkMkLst>
        </pc:inkChg>
        <pc:inkChg chg="add del mod">
          <ac:chgData name="Tim Cook" userId="d1c7cfb340f2c7ab" providerId="LiveId" clId="{16ED6120-4380-449F-B9ED-25FB2C2B7825}" dt="2022-11-09T02:41:33.723" v="1165"/>
          <ac:inkMkLst>
            <pc:docMk/>
            <pc:sldMk cId="2173081391" sldId="327"/>
            <ac:inkMk id="15" creationId="{9768B542-A465-F2B9-8DA8-1EC5EBB9957C}"/>
          </ac:inkMkLst>
        </pc:inkChg>
        <pc:inkChg chg="add del mod">
          <ac:chgData name="Tim Cook" userId="d1c7cfb340f2c7ab" providerId="LiveId" clId="{16ED6120-4380-449F-B9ED-25FB2C2B7825}" dt="2022-11-09T02:41:33.723" v="1166"/>
          <ac:inkMkLst>
            <pc:docMk/>
            <pc:sldMk cId="2173081391" sldId="327"/>
            <ac:inkMk id="16" creationId="{C85245CC-65EB-0739-7C0C-928CFF380ED8}"/>
          </ac:inkMkLst>
        </pc:inkChg>
        <pc:inkChg chg="add">
          <ac:chgData name="Tim Cook" userId="d1c7cfb340f2c7ab" providerId="LiveId" clId="{16ED6120-4380-449F-B9ED-25FB2C2B7825}" dt="2022-11-09T02:39:48.310" v="1013" actId="9405"/>
          <ac:inkMkLst>
            <pc:docMk/>
            <pc:sldMk cId="2173081391" sldId="327"/>
            <ac:inkMk id="18" creationId="{4D1E1082-7D78-599E-7076-3899276B7EE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19" creationId="{B5FE1893-5534-BBF8-6788-4A6C5B63D8A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0" creationId="{040C11F2-62BB-A8B2-8F0E-18BA80BB0F02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1" creationId="{C70465B2-32FD-A7F3-3831-0C4D87F6D32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2" creationId="{593D8E0C-E784-A2DB-AD06-8150A6661B5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3" creationId="{2ABC4736-0C0E-1599-B2F0-810640D08127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4" creationId="{E3F1BBA3-972B-6B5A-7078-3E67217ADFD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6" creationId="{852503EC-B7E2-D0D7-2105-9362DF0F7AE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7" creationId="{26BDE0D2-CA52-1DC2-9C48-A0D9E127A8AD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9" creationId="{F172C4CF-65E1-C433-4BF1-75BA428FDB7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0" creationId="{C391448E-82CB-0DE4-2EDA-40ABF5903DE4}"/>
          </ac:inkMkLst>
        </pc:inkChg>
        <pc:inkChg chg="add">
          <ac:chgData name="Tim Cook" userId="d1c7cfb340f2c7ab" providerId="LiveId" clId="{16ED6120-4380-449F-B9ED-25FB2C2B7825}" dt="2022-11-09T02:39:55.073" v="1026" actId="9405"/>
          <ac:inkMkLst>
            <pc:docMk/>
            <pc:sldMk cId="2173081391" sldId="327"/>
            <ac:inkMk id="31" creationId="{B72C8CBD-769E-D948-9BF9-A81659BEFC0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3" creationId="{A64D39E0-0AFE-F237-6AA8-C7023C7D144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4" creationId="{9DE99320-A31C-773C-D6D6-0CD13FFD2A7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5" creationId="{46E1AFD7-B114-4FAF-9C92-5F9DD6B6A19B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6" creationId="{08B5750B-7F48-682C-F9BC-24B4A337C539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7" creationId="{4E148A5A-362D-7DE0-2836-ADC74716508F}"/>
          </ac:inkMkLst>
        </pc:inkChg>
        <pc:inkChg chg="add del mod">
          <ac:chgData name="Tim Cook" userId="d1c7cfb340f2c7ab" providerId="LiveId" clId="{16ED6120-4380-449F-B9ED-25FB2C2B7825}" dt="2022-11-09T02:40:33.037" v="1087"/>
          <ac:inkMkLst>
            <pc:docMk/>
            <pc:sldMk cId="2173081391" sldId="327"/>
            <ac:inkMk id="39" creationId="{6B7D08EE-2C52-6EDD-A567-AA477A76D80D}"/>
          </ac:inkMkLst>
        </pc:inkChg>
        <pc:inkChg chg="add del mod">
          <ac:chgData name="Tim Cook" userId="d1c7cfb340f2c7ab" providerId="LiveId" clId="{16ED6120-4380-449F-B9ED-25FB2C2B7825}" dt="2022-11-09T02:40:33.037" v="1076"/>
          <ac:inkMkLst>
            <pc:docMk/>
            <pc:sldMk cId="2173081391" sldId="327"/>
            <ac:inkMk id="40" creationId="{BCA0DFBA-7810-8035-D535-9B6C4172B922}"/>
          </ac:inkMkLst>
        </pc:inkChg>
        <pc:inkChg chg="add del mod">
          <ac:chgData name="Tim Cook" userId="d1c7cfb340f2c7ab" providerId="LiveId" clId="{16ED6120-4380-449F-B9ED-25FB2C2B7825}" dt="2022-11-09T02:40:33.037" v="1078"/>
          <ac:inkMkLst>
            <pc:docMk/>
            <pc:sldMk cId="2173081391" sldId="327"/>
            <ac:inkMk id="41" creationId="{FBBEFCE9-ABEF-5C07-D0AF-E543E8AC5450}"/>
          </ac:inkMkLst>
        </pc:inkChg>
        <pc:inkChg chg="add del mod">
          <ac:chgData name="Tim Cook" userId="d1c7cfb340f2c7ab" providerId="LiveId" clId="{16ED6120-4380-449F-B9ED-25FB2C2B7825}" dt="2022-11-09T02:40:33.037" v="1086"/>
          <ac:inkMkLst>
            <pc:docMk/>
            <pc:sldMk cId="2173081391" sldId="327"/>
            <ac:inkMk id="42" creationId="{CFEC1D42-32B3-2794-6427-180121676E88}"/>
          </ac:inkMkLst>
        </pc:inkChg>
        <pc:inkChg chg="add del mod">
          <ac:chgData name="Tim Cook" userId="d1c7cfb340f2c7ab" providerId="LiveId" clId="{16ED6120-4380-449F-B9ED-25FB2C2B7825}" dt="2022-11-09T02:40:33.037" v="1082"/>
          <ac:inkMkLst>
            <pc:docMk/>
            <pc:sldMk cId="2173081391" sldId="327"/>
            <ac:inkMk id="43" creationId="{BAACDAF0-CD0B-F1FC-4A93-7F0B4BB16FE4}"/>
          </ac:inkMkLst>
        </pc:inkChg>
        <pc:inkChg chg="add del">
          <ac:chgData name="Tim Cook" userId="d1c7cfb340f2c7ab" providerId="LiveId" clId="{16ED6120-4380-449F-B9ED-25FB2C2B7825}" dt="2022-11-09T02:40:33.037" v="1088"/>
          <ac:inkMkLst>
            <pc:docMk/>
            <pc:sldMk cId="2173081391" sldId="327"/>
            <ac:inkMk id="44" creationId="{FF9E10E8-73E9-AD58-C381-CEB22D0C63BC}"/>
          </ac:inkMkLst>
        </pc:inkChg>
        <pc:inkChg chg="add del mod">
          <ac:chgData name="Tim Cook" userId="d1c7cfb340f2c7ab" providerId="LiveId" clId="{16ED6120-4380-449F-B9ED-25FB2C2B7825}" dt="2022-11-09T02:40:33.037" v="1089"/>
          <ac:inkMkLst>
            <pc:docMk/>
            <pc:sldMk cId="2173081391" sldId="327"/>
            <ac:inkMk id="45" creationId="{974452DF-318D-E3B2-F495-76B4E89F5514}"/>
          </ac:inkMkLst>
        </pc:inkChg>
        <pc:inkChg chg="add del mod">
          <ac:chgData name="Tim Cook" userId="d1c7cfb340f2c7ab" providerId="LiveId" clId="{16ED6120-4380-449F-B9ED-25FB2C2B7825}" dt="2022-11-09T02:40:33.037" v="1081"/>
          <ac:inkMkLst>
            <pc:docMk/>
            <pc:sldMk cId="2173081391" sldId="327"/>
            <ac:inkMk id="46" creationId="{92F93579-107B-3976-9B78-8BD8E37975D1}"/>
          </ac:inkMkLst>
        </pc:inkChg>
        <pc:inkChg chg="add del mod">
          <ac:chgData name="Tim Cook" userId="d1c7cfb340f2c7ab" providerId="LiveId" clId="{16ED6120-4380-449F-B9ED-25FB2C2B7825}" dt="2022-11-09T02:40:33.037" v="1079"/>
          <ac:inkMkLst>
            <pc:docMk/>
            <pc:sldMk cId="2173081391" sldId="327"/>
            <ac:inkMk id="47" creationId="{C0D2053F-0845-CA20-7A7C-CB1FA0E62967}"/>
          </ac:inkMkLst>
        </pc:inkChg>
        <pc:inkChg chg="add del mod">
          <ac:chgData name="Tim Cook" userId="d1c7cfb340f2c7ab" providerId="LiveId" clId="{16ED6120-4380-449F-B9ED-25FB2C2B7825}" dt="2022-11-09T02:40:33.037" v="1080"/>
          <ac:inkMkLst>
            <pc:docMk/>
            <pc:sldMk cId="2173081391" sldId="327"/>
            <ac:inkMk id="48" creationId="{A1DA330A-991A-D54E-4218-527F047CD578}"/>
          </ac:inkMkLst>
        </pc:inkChg>
        <pc:inkChg chg="add del mod">
          <ac:chgData name="Tim Cook" userId="d1c7cfb340f2c7ab" providerId="LiveId" clId="{16ED6120-4380-449F-B9ED-25FB2C2B7825}" dt="2022-11-09T02:40:33.037" v="1075"/>
          <ac:inkMkLst>
            <pc:docMk/>
            <pc:sldMk cId="2173081391" sldId="327"/>
            <ac:inkMk id="49" creationId="{836CB776-3034-4BE9-DD0E-6E623C67360C}"/>
          </ac:inkMkLst>
        </pc:inkChg>
        <pc:inkChg chg="add del mod">
          <ac:chgData name="Tim Cook" userId="d1c7cfb340f2c7ab" providerId="LiveId" clId="{16ED6120-4380-449F-B9ED-25FB2C2B7825}" dt="2022-11-09T02:40:33.037" v="1083"/>
          <ac:inkMkLst>
            <pc:docMk/>
            <pc:sldMk cId="2173081391" sldId="327"/>
            <ac:inkMk id="52" creationId="{B08BD07B-9409-7C33-D080-31764B617A35}"/>
          </ac:inkMkLst>
        </pc:inkChg>
        <pc:inkChg chg="add del mod">
          <ac:chgData name="Tim Cook" userId="d1c7cfb340f2c7ab" providerId="LiveId" clId="{16ED6120-4380-449F-B9ED-25FB2C2B7825}" dt="2022-11-09T02:40:33.036" v="1074"/>
          <ac:inkMkLst>
            <pc:docMk/>
            <pc:sldMk cId="2173081391" sldId="327"/>
            <ac:inkMk id="53" creationId="{2ABCF1E3-F3A4-0315-91E1-903590225BFB}"/>
          </ac:inkMkLst>
        </pc:inkChg>
        <pc:inkChg chg="add del mod">
          <ac:chgData name="Tim Cook" userId="d1c7cfb340f2c7ab" providerId="LiveId" clId="{16ED6120-4380-449F-B9ED-25FB2C2B7825}" dt="2022-11-09T02:40:33.037" v="1085"/>
          <ac:inkMkLst>
            <pc:docMk/>
            <pc:sldMk cId="2173081391" sldId="327"/>
            <ac:inkMk id="54" creationId="{4B0FE17B-FABE-DA7C-072C-44D6C460D721}"/>
          </ac:inkMkLst>
        </pc:inkChg>
        <pc:inkChg chg="add del mod">
          <ac:chgData name="Tim Cook" userId="d1c7cfb340f2c7ab" providerId="LiveId" clId="{16ED6120-4380-449F-B9ED-25FB2C2B7825}" dt="2022-11-09T02:40:33.037" v="1084"/>
          <ac:inkMkLst>
            <pc:docMk/>
            <pc:sldMk cId="2173081391" sldId="327"/>
            <ac:inkMk id="56" creationId="{ACE74B87-A4A9-2F23-9421-3938E052CCE3}"/>
          </ac:inkMkLst>
        </pc:inkChg>
        <pc:inkChg chg="add del mod">
          <ac:chgData name="Tim Cook" userId="d1c7cfb340f2c7ab" providerId="LiveId" clId="{16ED6120-4380-449F-B9ED-25FB2C2B7825}" dt="2022-11-09T02:40:33.025" v="1073"/>
          <ac:inkMkLst>
            <pc:docMk/>
            <pc:sldMk cId="2173081391" sldId="327"/>
            <ac:inkMk id="57" creationId="{002C1F8C-A487-DFC6-C57C-4DB7C2D9BA6D}"/>
          </ac:inkMkLst>
        </pc:inkChg>
        <pc:inkChg chg="add del mod">
          <ac:chgData name="Tim Cook" userId="d1c7cfb340f2c7ab" providerId="LiveId" clId="{16ED6120-4380-449F-B9ED-25FB2C2B7825}" dt="2022-11-09T02:40:33.037" v="1077"/>
          <ac:inkMkLst>
            <pc:docMk/>
            <pc:sldMk cId="2173081391" sldId="327"/>
            <ac:inkMk id="58" creationId="{AE723AF8-021E-922F-E241-EBC6C6A63711}"/>
          </ac:inkMkLst>
        </pc:inkChg>
        <pc:inkChg chg="add del mod">
          <ac:chgData name="Tim Cook" userId="d1c7cfb340f2c7ab" providerId="LiveId" clId="{16ED6120-4380-449F-B9ED-25FB2C2B7825}" dt="2022-11-09T02:40:33.037" v="1090"/>
          <ac:inkMkLst>
            <pc:docMk/>
            <pc:sldMk cId="2173081391" sldId="327"/>
            <ac:inkMk id="59" creationId="{BB581F2F-C90E-48BD-25DB-B00F13F57ECC}"/>
          </ac:inkMkLst>
        </pc:inkChg>
        <pc:inkChg chg="add del mod">
          <ac:chgData name="Tim Cook" userId="d1c7cfb340f2c7ab" providerId="LiveId" clId="{16ED6120-4380-449F-B9ED-25FB2C2B7825}" dt="2022-11-09T02:40:26.194" v="1068"/>
          <ac:inkMkLst>
            <pc:docMk/>
            <pc:sldMk cId="2173081391" sldId="327"/>
            <ac:inkMk id="60" creationId="{6F49CD61-7EAB-3200-F3B4-F3FC1385ABE1}"/>
          </ac:inkMkLst>
        </pc:inkChg>
        <pc:inkChg chg="add del mod">
          <ac:chgData name="Tim Cook" userId="d1c7cfb340f2c7ab" providerId="LiveId" clId="{16ED6120-4380-449F-B9ED-25FB2C2B7825}" dt="2022-11-09T02:40:26.194" v="1064"/>
          <ac:inkMkLst>
            <pc:docMk/>
            <pc:sldMk cId="2173081391" sldId="327"/>
            <ac:inkMk id="61" creationId="{2A75F186-AC20-6982-1168-8B9527605B48}"/>
          </ac:inkMkLst>
        </pc:inkChg>
        <pc:inkChg chg="add del mod">
          <ac:chgData name="Tim Cook" userId="d1c7cfb340f2c7ab" providerId="LiveId" clId="{16ED6120-4380-449F-B9ED-25FB2C2B7825}" dt="2022-11-09T02:40:26.194" v="1071"/>
          <ac:inkMkLst>
            <pc:docMk/>
            <pc:sldMk cId="2173081391" sldId="327"/>
            <ac:inkMk id="62" creationId="{7EEEE663-57D1-83E0-9B46-438CED3DD84C}"/>
          </ac:inkMkLst>
        </pc:inkChg>
        <pc:inkChg chg="add del mod">
          <ac:chgData name="Tim Cook" userId="d1c7cfb340f2c7ab" providerId="LiveId" clId="{16ED6120-4380-449F-B9ED-25FB2C2B7825}" dt="2022-11-09T02:40:26.194" v="1066"/>
          <ac:inkMkLst>
            <pc:docMk/>
            <pc:sldMk cId="2173081391" sldId="327"/>
            <ac:inkMk id="63" creationId="{9B220048-1095-B419-4CD2-4A0D01CDBF7A}"/>
          </ac:inkMkLst>
        </pc:inkChg>
        <pc:inkChg chg="add del mod">
          <ac:chgData name="Tim Cook" userId="d1c7cfb340f2c7ab" providerId="LiveId" clId="{16ED6120-4380-449F-B9ED-25FB2C2B7825}" dt="2022-11-09T02:40:26.194" v="1069"/>
          <ac:inkMkLst>
            <pc:docMk/>
            <pc:sldMk cId="2173081391" sldId="327"/>
            <ac:inkMk id="64" creationId="{6B362DA2-8660-B8CE-94F7-1F0586BAFDBA}"/>
          </ac:inkMkLst>
        </pc:inkChg>
        <pc:inkChg chg="add del mod">
          <ac:chgData name="Tim Cook" userId="d1c7cfb340f2c7ab" providerId="LiveId" clId="{16ED6120-4380-449F-B9ED-25FB2C2B7825}" dt="2022-11-09T02:40:26.194" v="1065"/>
          <ac:inkMkLst>
            <pc:docMk/>
            <pc:sldMk cId="2173081391" sldId="327"/>
            <ac:inkMk id="65" creationId="{EF4B3E66-2954-7D18-D3C9-E0522DA849CB}"/>
          </ac:inkMkLst>
        </pc:inkChg>
        <pc:inkChg chg="add del mod">
          <ac:chgData name="Tim Cook" userId="d1c7cfb340f2c7ab" providerId="LiveId" clId="{16ED6120-4380-449F-B9ED-25FB2C2B7825}" dt="2022-11-09T02:40:26.194" v="1067"/>
          <ac:inkMkLst>
            <pc:docMk/>
            <pc:sldMk cId="2173081391" sldId="327"/>
            <ac:inkMk id="66" creationId="{3A22AC70-8F05-15D7-2DB3-F310D6BC025C}"/>
          </ac:inkMkLst>
        </pc:inkChg>
        <pc:inkChg chg="add del mod">
          <ac:chgData name="Tim Cook" userId="d1c7cfb340f2c7ab" providerId="LiveId" clId="{16ED6120-4380-449F-B9ED-25FB2C2B7825}" dt="2022-11-09T02:40:26.194" v="1070"/>
          <ac:inkMkLst>
            <pc:docMk/>
            <pc:sldMk cId="2173081391" sldId="327"/>
            <ac:inkMk id="67" creationId="{B472B9D8-8534-41B6-10DD-996A0117B46A}"/>
          </ac:inkMkLst>
        </pc:inkChg>
        <pc:inkChg chg="add del mod">
          <ac:chgData name="Tim Cook" userId="d1c7cfb340f2c7ab" providerId="LiveId" clId="{16ED6120-4380-449F-B9ED-25FB2C2B7825}" dt="2022-11-09T02:40:28.519" v="1072"/>
          <ac:inkMkLst>
            <pc:docMk/>
            <pc:sldMk cId="2173081391" sldId="327"/>
            <ac:inkMk id="68" creationId="{121C114D-CE0E-CE45-C37E-F734FD944065}"/>
          </ac:inkMkLst>
        </pc:inkChg>
        <pc:inkChg chg="add del">
          <ac:chgData name="Tim Cook" userId="d1c7cfb340f2c7ab" providerId="LiveId" clId="{16ED6120-4380-449F-B9ED-25FB2C2B7825}" dt="2022-11-09T02:40:48.351" v="1092"/>
          <ac:inkMkLst>
            <pc:docMk/>
            <pc:sldMk cId="2173081391" sldId="327"/>
            <ac:inkMk id="71" creationId="{AE4B7447-B15C-5CD0-3630-EB6EC1A11EA1}"/>
          </ac:inkMkLst>
        </pc:inkChg>
        <pc:inkChg chg="add del mod">
          <ac:chgData name="Tim Cook" userId="d1c7cfb340f2c7ab" providerId="LiveId" clId="{16ED6120-4380-449F-B9ED-25FB2C2B7825}" dt="2022-11-09T02:42:13.877" v="1239"/>
          <ac:inkMkLst>
            <pc:docMk/>
            <pc:sldMk cId="2173081391" sldId="327"/>
            <ac:inkMk id="72" creationId="{236C6E65-F375-F5EB-4F89-C5768599782C}"/>
          </ac:inkMkLst>
        </pc:inkChg>
        <pc:inkChg chg="add del mod">
          <ac:chgData name="Tim Cook" userId="d1c7cfb340f2c7ab" providerId="LiveId" clId="{16ED6120-4380-449F-B9ED-25FB2C2B7825}" dt="2022-11-09T02:42:13.877" v="1246"/>
          <ac:inkMkLst>
            <pc:docMk/>
            <pc:sldMk cId="2173081391" sldId="327"/>
            <ac:inkMk id="73" creationId="{873DD2E4-C977-8BEC-5F99-29C8603C3CBF}"/>
          </ac:inkMkLst>
        </pc:inkChg>
        <pc:inkChg chg="add del mod">
          <ac:chgData name="Tim Cook" userId="d1c7cfb340f2c7ab" providerId="LiveId" clId="{16ED6120-4380-449F-B9ED-25FB2C2B7825}" dt="2022-11-09T02:42:13.877" v="1248"/>
          <ac:inkMkLst>
            <pc:docMk/>
            <pc:sldMk cId="2173081391" sldId="327"/>
            <ac:inkMk id="75" creationId="{D9DE8049-5E41-F551-1AC3-B6FF33914C8C}"/>
          </ac:inkMkLst>
        </pc:inkChg>
        <pc:inkChg chg="add del mod">
          <ac:chgData name="Tim Cook" userId="d1c7cfb340f2c7ab" providerId="LiveId" clId="{16ED6120-4380-449F-B9ED-25FB2C2B7825}" dt="2022-11-09T02:42:13.877" v="1234"/>
          <ac:inkMkLst>
            <pc:docMk/>
            <pc:sldMk cId="2173081391" sldId="327"/>
            <ac:inkMk id="76" creationId="{CFE14118-BA94-CFA5-944A-BE9B8121F3B1}"/>
          </ac:inkMkLst>
        </pc:inkChg>
        <pc:inkChg chg="add del">
          <ac:chgData name="Tim Cook" userId="d1c7cfb340f2c7ab" providerId="LiveId" clId="{16ED6120-4380-449F-B9ED-25FB2C2B7825}" dt="2022-11-09T02:42:13.877" v="1228"/>
          <ac:inkMkLst>
            <pc:docMk/>
            <pc:sldMk cId="2173081391" sldId="327"/>
            <ac:inkMk id="77" creationId="{2C8D2EB4-944E-2983-AFB6-76AF47D71368}"/>
          </ac:inkMkLst>
        </pc:inkChg>
        <pc:inkChg chg="add del mod">
          <ac:chgData name="Tim Cook" userId="d1c7cfb340f2c7ab" providerId="LiveId" clId="{16ED6120-4380-449F-B9ED-25FB2C2B7825}" dt="2022-11-09T02:42:13.877" v="1238"/>
          <ac:inkMkLst>
            <pc:docMk/>
            <pc:sldMk cId="2173081391" sldId="327"/>
            <ac:inkMk id="78" creationId="{E24A42CB-2968-EF89-36E5-7B6E3C551356}"/>
          </ac:inkMkLst>
        </pc:inkChg>
        <pc:inkChg chg="add del mod">
          <ac:chgData name="Tim Cook" userId="d1c7cfb340f2c7ab" providerId="LiveId" clId="{16ED6120-4380-449F-B9ED-25FB2C2B7825}" dt="2022-11-09T02:42:13.877" v="1233"/>
          <ac:inkMkLst>
            <pc:docMk/>
            <pc:sldMk cId="2173081391" sldId="327"/>
            <ac:inkMk id="79" creationId="{B2B2BB25-9E36-8E3E-7E03-A28DFC47464C}"/>
          </ac:inkMkLst>
        </pc:inkChg>
        <pc:inkChg chg="add del mod">
          <ac:chgData name="Tim Cook" userId="d1c7cfb340f2c7ab" providerId="LiveId" clId="{16ED6120-4380-449F-B9ED-25FB2C2B7825}" dt="2022-11-09T02:42:13.877" v="1244"/>
          <ac:inkMkLst>
            <pc:docMk/>
            <pc:sldMk cId="2173081391" sldId="327"/>
            <ac:inkMk id="80" creationId="{D9A1DB1E-5020-8231-869F-D4114C63DFE5}"/>
          </ac:inkMkLst>
        </pc:inkChg>
        <pc:inkChg chg="add del mod">
          <ac:chgData name="Tim Cook" userId="d1c7cfb340f2c7ab" providerId="LiveId" clId="{16ED6120-4380-449F-B9ED-25FB2C2B7825}" dt="2022-11-09T02:42:13.877" v="1230"/>
          <ac:inkMkLst>
            <pc:docMk/>
            <pc:sldMk cId="2173081391" sldId="327"/>
            <ac:inkMk id="81" creationId="{9ED63BD1-2173-1604-675B-7D0AFF5B80A1}"/>
          </ac:inkMkLst>
        </pc:inkChg>
        <pc:inkChg chg="add del mod">
          <ac:chgData name="Tim Cook" userId="d1c7cfb340f2c7ab" providerId="LiveId" clId="{16ED6120-4380-449F-B9ED-25FB2C2B7825}" dt="2022-11-09T02:42:13.877" v="1243"/>
          <ac:inkMkLst>
            <pc:docMk/>
            <pc:sldMk cId="2173081391" sldId="327"/>
            <ac:inkMk id="82" creationId="{827CF318-6A87-9C37-32C6-440BB5CEA25F}"/>
          </ac:inkMkLst>
        </pc:inkChg>
        <pc:inkChg chg="add del">
          <ac:chgData name="Tim Cook" userId="d1c7cfb340f2c7ab" providerId="LiveId" clId="{16ED6120-4380-449F-B9ED-25FB2C2B7825}" dt="2022-11-09T02:41:09.191" v="1114"/>
          <ac:inkMkLst>
            <pc:docMk/>
            <pc:sldMk cId="2173081391" sldId="327"/>
            <ac:inkMk id="83" creationId="{C85FBC48-E0E8-0EF5-44C0-F412B4882B9E}"/>
          </ac:inkMkLst>
        </pc:inkChg>
        <pc:inkChg chg="add del">
          <ac:chgData name="Tim Cook" userId="d1c7cfb340f2c7ab" providerId="LiveId" clId="{16ED6120-4380-449F-B9ED-25FB2C2B7825}" dt="2022-11-09T02:41:09.191" v="1116"/>
          <ac:inkMkLst>
            <pc:docMk/>
            <pc:sldMk cId="2173081391" sldId="327"/>
            <ac:inkMk id="84" creationId="{04E1F2CB-7B1D-3BA3-74C1-3CC77B35F67B}"/>
          </ac:inkMkLst>
        </pc:inkChg>
        <pc:inkChg chg="add del">
          <ac:chgData name="Tim Cook" userId="d1c7cfb340f2c7ab" providerId="LiveId" clId="{16ED6120-4380-449F-B9ED-25FB2C2B7825}" dt="2022-11-09T02:41:09.191" v="1118"/>
          <ac:inkMkLst>
            <pc:docMk/>
            <pc:sldMk cId="2173081391" sldId="327"/>
            <ac:inkMk id="85" creationId="{29F47F9B-A169-9EA5-0E08-81B30B595CFD}"/>
          </ac:inkMkLst>
        </pc:inkChg>
        <pc:inkChg chg="add del">
          <ac:chgData name="Tim Cook" userId="d1c7cfb340f2c7ab" providerId="LiveId" clId="{16ED6120-4380-449F-B9ED-25FB2C2B7825}" dt="2022-11-09T02:41:09.191" v="1119"/>
          <ac:inkMkLst>
            <pc:docMk/>
            <pc:sldMk cId="2173081391" sldId="327"/>
            <ac:inkMk id="86" creationId="{BA1A7C25-4FBD-8D25-464E-878EF049E51B}"/>
          </ac:inkMkLst>
        </pc:inkChg>
        <pc:inkChg chg="add del">
          <ac:chgData name="Tim Cook" userId="d1c7cfb340f2c7ab" providerId="LiveId" clId="{16ED6120-4380-449F-B9ED-25FB2C2B7825}" dt="2022-11-09T02:41:09.191" v="1117"/>
          <ac:inkMkLst>
            <pc:docMk/>
            <pc:sldMk cId="2173081391" sldId="327"/>
            <ac:inkMk id="87" creationId="{CD1BF253-F534-C05A-790E-97727DFB0690}"/>
          </ac:inkMkLst>
        </pc:inkChg>
        <pc:inkChg chg="add del">
          <ac:chgData name="Tim Cook" userId="d1c7cfb340f2c7ab" providerId="LiveId" clId="{16ED6120-4380-449F-B9ED-25FB2C2B7825}" dt="2022-11-09T02:41:09.191" v="1120"/>
          <ac:inkMkLst>
            <pc:docMk/>
            <pc:sldMk cId="2173081391" sldId="327"/>
            <ac:inkMk id="88" creationId="{A6D1EBCE-21E1-056A-C1DD-E4C179EBF777}"/>
          </ac:inkMkLst>
        </pc:inkChg>
        <pc:inkChg chg="add del">
          <ac:chgData name="Tim Cook" userId="d1c7cfb340f2c7ab" providerId="LiveId" clId="{16ED6120-4380-449F-B9ED-25FB2C2B7825}" dt="2022-11-09T02:41:09.191" v="1115"/>
          <ac:inkMkLst>
            <pc:docMk/>
            <pc:sldMk cId="2173081391" sldId="327"/>
            <ac:inkMk id="89" creationId="{5D4887B6-DCC7-B13A-7683-73164606B9EE}"/>
          </ac:inkMkLst>
        </pc:inkChg>
        <pc:inkChg chg="add del">
          <ac:chgData name="Tim Cook" userId="d1c7cfb340f2c7ab" providerId="LiveId" clId="{16ED6120-4380-449F-B9ED-25FB2C2B7825}" dt="2022-11-09T02:41:09.191" v="1113"/>
          <ac:inkMkLst>
            <pc:docMk/>
            <pc:sldMk cId="2173081391" sldId="327"/>
            <ac:inkMk id="90" creationId="{BA0B770E-B531-01C2-8001-BE9656B4AF96}"/>
          </ac:inkMkLst>
        </pc:inkChg>
        <pc:inkChg chg="add del">
          <ac:chgData name="Tim Cook" userId="d1c7cfb340f2c7ab" providerId="LiveId" clId="{16ED6120-4380-449F-B9ED-25FB2C2B7825}" dt="2022-11-09T02:41:09.881" v="1121"/>
          <ac:inkMkLst>
            <pc:docMk/>
            <pc:sldMk cId="2173081391" sldId="327"/>
            <ac:inkMk id="91" creationId="{4EDEE129-2C59-AB6D-3AAD-52CEF113F907}"/>
          </ac:inkMkLst>
        </pc:inkChg>
        <pc:inkChg chg="add del">
          <ac:chgData name="Tim Cook" userId="d1c7cfb340f2c7ab" providerId="LiveId" clId="{16ED6120-4380-449F-B9ED-25FB2C2B7825}" dt="2022-11-09T02:41:20.861" v="1137"/>
          <ac:inkMkLst>
            <pc:docMk/>
            <pc:sldMk cId="2173081391" sldId="327"/>
            <ac:inkMk id="93" creationId="{CB8E0A03-41FA-BC2B-2D67-C4E9213F29BF}"/>
          </ac:inkMkLst>
        </pc:inkChg>
        <pc:inkChg chg="add del">
          <ac:chgData name="Tim Cook" userId="d1c7cfb340f2c7ab" providerId="LiveId" clId="{16ED6120-4380-449F-B9ED-25FB2C2B7825}" dt="2022-11-09T02:41:20.861" v="1140"/>
          <ac:inkMkLst>
            <pc:docMk/>
            <pc:sldMk cId="2173081391" sldId="327"/>
            <ac:inkMk id="94" creationId="{70A16737-0AB1-D093-65BE-BC808F11588C}"/>
          </ac:inkMkLst>
        </pc:inkChg>
        <pc:inkChg chg="add del">
          <ac:chgData name="Tim Cook" userId="d1c7cfb340f2c7ab" providerId="LiveId" clId="{16ED6120-4380-449F-B9ED-25FB2C2B7825}" dt="2022-11-09T02:41:20.871" v="1143"/>
          <ac:inkMkLst>
            <pc:docMk/>
            <pc:sldMk cId="2173081391" sldId="327"/>
            <ac:inkMk id="95" creationId="{9EF962AB-0EE1-BCCF-57DB-81FFBF0AE54D}"/>
          </ac:inkMkLst>
        </pc:inkChg>
        <pc:inkChg chg="add del">
          <ac:chgData name="Tim Cook" userId="d1c7cfb340f2c7ab" providerId="LiveId" clId="{16ED6120-4380-449F-B9ED-25FB2C2B7825}" dt="2022-11-09T02:41:20.871" v="1145"/>
          <ac:inkMkLst>
            <pc:docMk/>
            <pc:sldMk cId="2173081391" sldId="327"/>
            <ac:inkMk id="96" creationId="{919BC898-7A0B-ED79-1714-94E6A3940EA9}"/>
          </ac:inkMkLst>
        </pc:inkChg>
        <pc:inkChg chg="add del">
          <ac:chgData name="Tim Cook" userId="d1c7cfb340f2c7ab" providerId="LiveId" clId="{16ED6120-4380-449F-B9ED-25FB2C2B7825}" dt="2022-11-09T02:41:20.871" v="1144"/>
          <ac:inkMkLst>
            <pc:docMk/>
            <pc:sldMk cId="2173081391" sldId="327"/>
            <ac:inkMk id="97" creationId="{45E6DF13-B5EC-9DD4-C65C-57525E03CB44}"/>
          </ac:inkMkLst>
        </pc:inkChg>
        <pc:inkChg chg="add del">
          <ac:chgData name="Tim Cook" userId="d1c7cfb340f2c7ab" providerId="LiveId" clId="{16ED6120-4380-449F-B9ED-25FB2C2B7825}" dt="2022-11-09T02:41:20.871" v="1146"/>
          <ac:inkMkLst>
            <pc:docMk/>
            <pc:sldMk cId="2173081391" sldId="327"/>
            <ac:inkMk id="98" creationId="{361E4295-3A05-60EA-0282-F2E0A6B1ED7E}"/>
          </ac:inkMkLst>
        </pc:inkChg>
        <pc:inkChg chg="add del">
          <ac:chgData name="Tim Cook" userId="d1c7cfb340f2c7ab" providerId="LiveId" clId="{16ED6120-4380-449F-B9ED-25FB2C2B7825}" dt="2022-11-09T02:41:20.861" v="1136"/>
          <ac:inkMkLst>
            <pc:docMk/>
            <pc:sldMk cId="2173081391" sldId="327"/>
            <ac:inkMk id="99" creationId="{E8B3824B-0906-F9F7-8CE0-4AEDC8E25E76}"/>
          </ac:inkMkLst>
        </pc:inkChg>
        <pc:inkChg chg="add del">
          <ac:chgData name="Tim Cook" userId="d1c7cfb340f2c7ab" providerId="LiveId" clId="{16ED6120-4380-449F-B9ED-25FB2C2B7825}" dt="2022-11-09T02:41:20.871" v="1142"/>
          <ac:inkMkLst>
            <pc:docMk/>
            <pc:sldMk cId="2173081391" sldId="327"/>
            <ac:inkMk id="100" creationId="{C05DAE84-4BC1-112F-7906-2486DB2F908C}"/>
          </ac:inkMkLst>
        </pc:inkChg>
        <pc:inkChg chg="add del">
          <ac:chgData name="Tim Cook" userId="d1c7cfb340f2c7ab" providerId="LiveId" clId="{16ED6120-4380-449F-B9ED-25FB2C2B7825}" dt="2022-11-09T02:41:20.861" v="1135"/>
          <ac:inkMkLst>
            <pc:docMk/>
            <pc:sldMk cId="2173081391" sldId="327"/>
            <ac:inkMk id="101" creationId="{55119966-2551-F5A9-7121-934EB377EEA4}"/>
          </ac:inkMkLst>
        </pc:inkChg>
        <pc:inkChg chg="add del">
          <ac:chgData name="Tim Cook" userId="d1c7cfb340f2c7ab" providerId="LiveId" clId="{16ED6120-4380-449F-B9ED-25FB2C2B7825}" dt="2022-11-09T02:41:20.861" v="1139"/>
          <ac:inkMkLst>
            <pc:docMk/>
            <pc:sldMk cId="2173081391" sldId="327"/>
            <ac:inkMk id="102" creationId="{010CE7F4-233A-71AE-E91E-60C5CECF0DCD}"/>
          </ac:inkMkLst>
        </pc:inkChg>
        <pc:inkChg chg="add del">
          <ac:chgData name="Tim Cook" userId="d1c7cfb340f2c7ab" providerId="LiveId" clId="{16ED6120-4380-449F-B9ED-25FB2C2B7825}" dt="2022-11-09T02:41:20.871" v="1141"/>
          <ac:inkMkLst>
            <pc:docMk/>
            <pc:sldMk cId="2173081391" sldId="327"/>
            <ac:inkMk id="103" creationId="{C1522153-B182-255B-2C87-27061F37B954}"/>
          </ac:inkMkLst>
        </pc:inkChg>
        <pc:inkChg chg="add del">
          <ac:chgData name="Tim Cook" userId="d1c7cfb340f2c7ab" providerId="LiveId" clId="{16ED6120-4380-449F-B9ED-25FB2C2B7825}" dt="2022-11-09T02:41:20.861" v="1138"/>
          <ac:inkMkLst>
            <pc:docMk/>
            <pc:sldMk cId="2173081391" sldId="327"/>
            <ac:inkMk id="104" creationId="{CB31CFA3-41C7-F887-5885-3ECCAA16DDEC}"/>
          </ac:inkMkLst>
        </pc:inkChg>
        <pc:inkChg chg="add del mod">
          <ac:chgData name="Tim Cook" userId="d1c7cfb340f2c7ab" providerId="LiveId" clId="{16ED6120-4380-449F-B9ED-25FB2C2B7825}" dt="2022-11-09T02:42:13.877" v="1232"/>
          <ac:inkMkLst>
            <pc:docMk/>
            <pc:sldMk cId="2173081391" sldId="327"/>
            <ac:inkMk id="105" creationId="{DCCF4440-5801-4D11-B3F7-A27312F361E6}"/>
          </ac:inkMkLst>
        </pc:inkChg>
        <pc:inkChg chg="add del mod">
          <ac:chgData name="Tim Cook" userId="d1c7cfb340f2c7ab" providerId="LiveId" clId="{16ED6120-4380-449F-B9ED-25FB2C2B7825}" dt="2022-11-09T02:42:13.877" v="1226"/>
          <ac:inkMkLst>
            <pc:docMk/>
            <pc:sldMk cId="2173081391" sldId="327"/>
            <ac:inkMk id="106" creationId="{10DCD51A-1DED-5950-C55C-69A5507EF1E4}"/>
          </ac:inkMkLst>
        </pc:inkChg>
        <pc:inkChg chg="add del mod">
          <ac:chgData name="Tim Cook" userId="d1c7cfb340f2c7ab" providerId="LiveId" clId="{16ED6120-4380-449F-B9ED-25FB2C2B7825}" dt="2022-11-09T02:42:13.877" v="1242"/>
          <ac:inkMkLst>
            <pc:docMk/>
            <pc:sldMk cId="2173081391" sldId="327"/>
            <ac:inkMk id="107" creationId="{13475D4D-3B09-5A29-758B-5053C7A659EB}"/>
          </ac:inkMkLst>
        </pc:inkChg>
        <pc:inkChg chg="add del mod">
          <ac:chgData name="Tim Cook" userId="d1c7cfb340f2c7ab" providerId="LiveId" clId="{16ED6120-4380-449F-B9ED-25FB2C2B7825}" dt="2022-11-09T02:42:13.877" v="1241"/>
          <ac:inkMkLst>
            <pc:docMk/>
            <pc:sldMk cId="2173081391" sldId="327"/>
            <ac:inkMk id="108" creationId="{27A954DC-A9B4-A119-F2A5-0BED068BCF32}"/>
          </ac:inkMkLst>
        </pc:inkChg>
        <pc:inkChg chg="add del mod">
          <ac:chgData name="Tim Cook" userId="d1c7cfb340f2c7ab" providerId="LiveId" clId="{16ED6120-4380-449F-B9ED-25FB2C2B7825}" dt="2022-11-09T02:42:13.877" v="1247"/>
          <ac:inkMkLst>
            <pc:docMk/>
            <pc:sldMk cId="2173081391" sldId="327"/>
            <ac:inkMk id="109" creationId="{296E6B14-E147-6D44-4948-FB1A34CE2412}"/>
          </ac:inkMkLst>
        </pc:inkChg>
        <pc:inkChg chg="add del mod">
          <ac:chgData name="Tim Cook" userId="d1c7cfb340f2c7ab" providerId="LiveId" clId="{16ED6120-4380-449F-B9ED-25FB2C2B7825}" dt="2022-11-09T02:42:13.877" v="1225"/>
          <ac:inkMkLst>
            <pc:docMk/>
            <pc:sldMk cId="2173081391" sldId="327"/>
            <ac:inkMk id="110" creationId="{2BEAC820-254B-86AD-BABA-9CA6FECFC4C3}"/>
          </ac:inkMkLst>
        </pc:inkChg>
        <pc:inkChg chg="add del mod">
          <ac:chgData name="Tim Cook" userId="d1c7cfb340f2c7ab" providerId="LiveId" clId="{16ED6120-4380-449F-B9ED-25FB2C2B7825}" dt="2022-11-09T02:42:13.877" v="1231"/>
          <ac:inkMkLst>
            <pc:docMk/>
            <pc:sldMk cId="2173081391" sldId="327"/>
            <ac:inkMk id="111" creationId="{7C1640E8-8A9E-2536-634F-3E1E51861D4B}"/>
          </ac:inkMkLst>
        </pc:inkChg>
        <pc:inkChg chg="add del mod">
          <ac:chgData name="Tim Cook" userId="d1c7cfb340f2c7ab" providerId="LiveId" clId="{16ED6120-4380-449F-B9ED-25FB2C2B7825}" dt="2022-11-09T02:42:13.877" v="1237"/>
          <ac:inkMkLst>
            <pc:docMk/>
            <pc:sldMk cId="2173081391" sldId="327"/>
            <ac:inkMk id="112" creationId="{76817027-2CCA-A5CA-DFEC-FCE0C3DED84C}"/>
          </ac:inkMkLst>
        </pc:inkChg>
        <pc:inkChg chg="add del mod">
          <ac:chgData name="Tim Cook" userId="d1c7cfb340f2c7ab" providerId="LiveId" clId="{16ED6120-4380-449F-B9ED-25FB2C2B7825}" dt="2022-11-09T02:42:13.877" v="1235"/>
          <ac:inkMkLst>
            <pc:docMk/>
            <pc:sldMk cId="2173081391" sldId="327"/>
            <ac:inkMk id="113" creationId="{496BBFB2-DE13-BFCC-5363-255F2FF3759F}"/>
          </ac:inkMkLst>
        </pc:inkChg>
        <pc:inkChg chg="add del mod">
          <ac:chgData name="Tim Cook" userId="d1c7cfb340f2c7ab" providerId="LiveId" clId="{16ED6120-4380-449F-B9ED-25FB2C2B7825}" dt="2022-11-09T02:42:13.877" v="1227"/>
          <ac:inkMkLst>
            <pc:docMk/>
            <pc:sldMk cId="2173081391" sldId="327"/>
            <ac:inkMk id="114" creationId="{E8DD76FF-0B2C-8CBF-C169-FFF82C0B6A5B}"/>
          </ac:inkMkLst>
        </pc:inkChg>
        <pc:inkChg chg="add del mod">
          <ac:chgData name="Tim Cook" userId="d1c7cfb340f2c7ab" providerId="LiveId" clId="{16ED6120-4380-449F-B9ED-25FB2C2B7825}" dt="2022-11-09T02:42:13.877" v="1223"/>
          <ac:inkMkLst>
            <pc:docMk/>
            <pc:sldMk cId="2173081391" sldId="327"/>
            <ac:inkMk id="115" creationId="{4F66B365-F92F-FD89-0F2B-5540B9609C58}"/>
          </ac:inkMkLst>
        </pc:inkChg>
        <pc:inkChg chg="add del mod">
          <ac:chgData name="Tim Cook" userId="d1c7cfb340f2c7ab" providerId="LiveId" clId="{16ED6120-4380-449F-B9ED-25FB2C2B7825}" dt="2022-11-09T02:42:13.877" v="1224"/>
          <ac:inkMkLst>
            <pc:docMk/>
            <pc:sldMk cId="2173081391" sldId="327"/>
            <ac:inkMk id="116" creationId="{DE9EAF12-02FD-6335-2B9D-7733C688EB55}"/>
          </ac:inkMkLst>
        </pc:inkChg>
        <pc:inkChg chg="add del mod">
          <ac:chgData name="Tim Cook" userId="d1c7cfb340f2c7ab" providerId="LiveId" clId="{16ED6120-4380-449F-B9ED-25FB2C2B7825}" dt="2022-11-09T02:42:13.877" v="1229"/>
          <ac:inkMkLst>
            <pc:docMk/>
            <pc:sldMk cId="2173081391" sldId="327"/>
            <ac:inkMk id="117" creationId="{7C4FD3A6-4487-17D4-A3F7-B1E7FDA9B57C}"/>
          </ac:inkMkLst>
        </pc:inkChg>
        <pc:inkChg chg="add del mod">
          <ac:chgData name="Tim Cook" userId="d1c7cfb340f2c7ab" providerId="LiveId" clId="{16ED6120-4380-449F-B9ED-25FB2C2B7825}" dt="2022-11-09T02:42:13.877" v="1236"/>
          <ac:inkMkLst>
            <pc:docMk/>
            <pc:sldMk cId="2173081391" sldId="327"/>
            <ac:inkMk id="118" creationId="{61A87129-CD09-A44A-D399-B56D0C4ADD50}"/>
          </ac:inkMkLst>
        </pc:inkChg>
        <pc:inkChg chg="add del mod">
          <ac:chgData name="Tim Cook" userId="d1c7cfb340f2c7ab" providerId="LiveId" clId="{16ED6120-4380-449F-B9ED-25FB2C2B7825}" dt="2022-11-09T02:42:13.877" v="1240"/>
          <ac:inkMkLst>
            <pc:docMk/>
            <pc:sldMk cId="2173081391" sldId="327"/>
            <ac:inkMk id="119" creationId="{A122546C-3BBE-91BF-38EB-3FD7AA09043A}"/>
          </ac:inkMkLst>
        </pc:inkChg>
        <pc:inkChg chg="add del mod">
          <ac:chgData name="Tim Cook" userId="d1c7cfb340f2c7ab" providerId="LiveId" clId="{16ED6120-4380-449F-B9ED-25FB2C2B7825}" dt="2022-11-09T02:42:13.877" v="1245"/>
          <ac:inkMkLst>
            <pc:docMk/>
            <pc:sldMk cId="2173081391" sldId="327"/>
            <ac:inkMk id="121" creationId="{E9B6B676-3380-A72C-AE42-778AC83DC1BD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3" creationId="{713FBA56-3D7A-2DCD-D1EF-558758562922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4" creationId="{C3FDAA28-0804-EF6F-0D04-F8C9C5870EFE}"/>
          </ac:inkMkLst>
        </pc:inkChg>
        <pc:inkChg chg="add del mod">
          <ac:chgData name="Tim Cook" userId="d1c7cfb340f2c7ab" providerId="LiveId" clId="{16ED6120-4380-449F-B9ED-25FB2C2B7825}" dt="2022-11-09T02:42:07.939" v="1205"/>
          <ac:inkMkLst>
            <pc:docMk/>
            <pc:sldMk cId="2173081391" sldId="327"/>
            <ac:inkMk id="126" creationId="{19C16348-8A1C-7712-5F27-8A9BD458E43B}"/>
          </ac:inkMkLst>
        </pc:inkChg>
        <pc:inkChg chg="add del mod">
          <ac:chgData name="Tim Cook" userId="d1c7cfb340f2c7ab" providerId="LiveId" clId="{16ED6120-4380-449F-B9ED-25FB2C2B7825}" dt="2022-11-09T02:42:07.956" v="1214"/>
          <ac:inkMkLst>
            <pc:docMk/>
            <pc:sldMk cId="2173081391" sldId="327"/>
            <ac:inkMk id="127" creationId="{88B87AC3-E2C1-E4F8-3BB8-39FF57C61AEA}"/>
          </ac:inkMkLst>
        </pc:inkChg>
        <pc:inkChg chg="add del mod">
          <ac:chgData name="Tim Cook" userId="d1c7cfb340f2c7ab" providerId="LiveId" clId="{16ED6120-4380-449F-B9ED-25FB2C2B7825}" dt="2022-11-09T02:42:07.956" v="1212"/>
          <ac:inkMkLst>
            <pc:docMk/>
            <pc:sldMk cId="2173081391" sldId="327"/>
            <ac:inkMk id="128" creationId="{76278353-81D3-4329-F2F1-1D1BDB4CC273}"/>
          </ac:inkMkLst>
        </pc:inkChg>
        <pc:inkChg chg="add del mod">
          <ac:chgData name="Tim Cook" userId="d1c7cfb340f2c7ab" providerId="LiveId" clId="{16ED6120-4380-449F-B9ED-25FB2C2B7825}" dt="2022-11-09T02:41:46.094" v="1184"/>
          <ac:inkMkLst>
            <pc:docMk/>
            <pc:sldMk cId="2173081391" sldId="327"/>
            <ac:inkMk id="130" creationId="{7F297351-A5FD-F6DB-37BF-185FF3513E4C}"/>
          </ac:inkMkLst>
        </pc:inkChg>
        <pc:inkChg chg="add del mod">
          <ac:chgData name="Tim Cook" userId="d1c7cfb340f2c7ab" providerId="LiveId" clId="{16ED6120-4380-449F-B9ED-25FB2C2B7825}" dt="2022-11-09T02:41:46.094" v="1185"/>
          <ac:inkMkLst>
            <pc:docMk/>
            <pc:sldMk cId="2173081391" sldId="327"/>
            <ac:inkMk id="131" creationId="{D8604DC7-AFD2-A84A-815F-21A48578F7E5}"/>
          </ac:inkMkLst>
        </pc:inkChg>
        <pc:inkChg chg="add del mod">
          <ac:chgData name="Tim Cook" userId="d1c7cfb340f2c7ab" providerId="LiveId" clId="{16ED6120-4380-449F-B9ED-25FB2C2B7825}" dt="2022-11-09T02:41:46.094" v="1182"/>
          <ac:inkMkLst>
            <pc:docMk/>
            <pc:sldMk cId="2173081391" sldId="327"/>
            <ac:inkMk id="133" creationId="{2F2A36BC-713C-6C11-451B-A10DECA1C628}"/>
          </ac:inkMkLst>
        </pc:inkChg>
        <pc:inkChg chg="add del mod">
          <ac:chgData name="Tim Cook" userId="d1c7cfb340f2c7ab" providerId="LiveId" clId="{16ED6120-4380-449F-B9ED-25FB2C2B7825}" dt="2022-11-09T02:41:46.094" v="1183"/>
          <ac:inkMkLst>
            <pc:docMk/>
            <pc:sldMk cId="2173081391" sldId="327"/>
            <ac:inkMk id="134" creationId="{B0ED2FCE-C346-4F5B-82AB-37DBAEC08F50}"/>
          </ac:inkMkLst>
        </pc:inkChg>
        <pc:inkChg chg="add del mod">
          <ac:chgData name="Tim Cook" userId="d1c7cfb340f2c7ab" providerId="LiveId" clId="{16ED6120-4380-449F-B9ED-25FB2C2B7825}" dt="2022-11-09T02:41:46.094" v="1181"/>
          <ac:inkMkLst>
            <pc:docMk/>
            <pc:sldMk cId="2173081391" sldId="327"/>
            <ac:inkMk id="135" creationId="{07C17C19-EA6D-747A-C1C5-F77A911FB230}"/>
          </ac:inkMkLst>
        </pc:inkChg>
        <pc:inkChg chg="add del mod">
          <ac:chgData name="Tim Cook" userId="d1c7cfb340f2c7ab" providerId="LiveId" clId="{16ED6120-4380-449F-B9ED-25FB2C2B7825}" dt="2022-11-09T02:42:07.956" v="1220"/>
          <ac:inkMkLst>
            <pc:docMk/>
            <pc:sldMk cId="2173081391" sldId="327"/>
            <ac:inkMk id="137" creationId="{C7901A98-5B27-2204-2352-D39E0E0E63BE}"/>
          </ac:inkMkLst>
        </pc:inkChg>
        <pc:inkChg chg="add del mod">
          <ac:chgData name="Tim Cook" userId="d1c7cfb340f2c7ab" providerId="LiveId" clId="{16ED6120-4380-449F-B9ED-25FB2C2B7825}" dt="2022-11-09T02:42:07.939" v="1206"/>
          <ac:inkMkLst>
            <pc:docMk/>
            <pc:sldMk cId="2173081391" sldId="327"/>
            <ac:inkMk id="138" creationId="{F848903D-F8AF-CABE-27B0-0999CBBC30A0}"/>
          </ac:inkMkLst>
        </pc:inkChg>
        <pc:inkChg chg="add del mod">
          <ac:chgData name="Tim Cook" userId="d1c7cfb340f2c7ab" providerId="LiveId" clId="{16ED6120-4380-449F-B9ED-25FB2C2B7825}" dt="2022-11-09T02:42:07.956" v="1221"/>
          <ac:inkMkLst>
            <pc:docMk/>
            <pc:sldMk cId="2173081391" sldId="327"/>
            <ac:inkMk id="139" creationId="{33685D7C-4A68-8264-972D-B1F5B4089634}"/>
          </ac:inkMkLst>
        </pc:inkChg>
        <pc:inkChg chg="add del mod">
          <ac:chgData name="Tim Cook" userId="d1c7cfb340f2c7ab" providerId="LiveId" clId="{16ED6120-4380-449F-B9ED-25FB2C2B7825}" dt="2022-11-09T02:42:07.956" v="1216"/>
          <ac:inkMkLst>
            <pc:docMk/>
            <pc:sldMk cId="2173081391" sldId="327"/>
            <ac:inkMk id="140" creationId="{8F9E6896-6849-1374-0E8C-D8D7DCD8B7D9}"/>
          </ac:inkMkLst>
        </pc:inkChg>
        <pc:inkChg chg="add del mod">
          <ac:chgData name="Tim Cook" userId="d1c7cfb340f2c7ab" providerId="LiveId" clId="{16ED6120-4380-449F-B9ED-25FB2C2B7825}" dt="2022-11-09T02:42:07.956" v="1213"/>
          <ac:inkMkLst>
            <pc:docMk/>
            <pc:sldMk cId="2173081391" sldId="327"/>
            <ac:inkMk id="142" creationId="{3D54AFED-3DD9-BC4D-1A66-7087855E01B1}"/>
          </ac:inkMkLst>
        </pc:inkChg>
        <pc:inkChg chg="add del mod">
          <ac:chgData name="Tim Cook" userId="d1c7cfb340f2c7ab" providerId="LiveId" clId="{16ED6120-4380-449F-B9ED-25FB2C2B7825}" dt="2022-11-09T02:42:07.956" v="1215"/>
          <ac:inkMkLst>
            <pc:docMk/>
            <pc:sldMk cId="2173081391" sldId="327"/>
            <ac:inkMk id="143" creationId="{BCA29901-2283-F247-011F-E91BE3AF1483}"/>
          </ac:inkMkLst>
        </pc:inkChg>
        <pc:inkChg chg="add del mod">
          <ac:chgData name="Tim Cook" userId="d1c7cfb340f2c7ab" providerId="LiveId" clId="{16ED6120-4380-449F-B9ED-25FB2C2B7825}" dt="2022-11-09T02:42:07.956" v="1222"/>
          <ac:inkMkLst>
            <pc:docMk/>
            <pc:sldMk cId="2173081391" sldId="327"/>
            <ac:inkMk id="144" creationId="{8DBE5760-2B6B-9BBF-BF6B-73B146A47166}"/>
          </ac:inkMkLst>
        </pc:inkChg>
        <pc:inkChg chg="add del mod">
          <ac:chgData name="Tim Cook" userId="d1c7cfb340f2c7ab" providerId="LiveId" clId="{16ED6120-4380-449F-B9ED-25FB2C2B7825}" dt="2022-11-09T02:42:07.956" v="1211"/>
          <ac:inkMkLst>
            <pc:docMk/>
            <pc:sldMk cId="2173081391" sldId="327"/>
            <ac:inkMk id="145" creationId="{A63D59B8-953A-3E1C-D0E7-85A1DDC8A9B9}"/>
          </ac:inkMkLst>
        </pc:inkChg>
        <pc:inkChg chg="add del mod">
          <ac:chgData name="Tim Cook" userId="d1c7cfb340f2c7ab" providerId="LiveId" clId="{16ED6120-4380-449F-B9ED-25FB2C2B7825}" dt="2022-11-09T02:42:07.956" v="1218"/>
          <ac:inkMkLst>
            <pc:docMk/>
            <pc:sldMk cId="2173081391" sldId="327"/>
            <ac:inkMk id="146" creationId="{DBC0CB40-4942-E458-26C3-E27E0AAD0F5A}"/>
          </ac:inkMkLst>
        </pc:inkChg>
        <pc:inkChg chg="add del mod">
          <ac:chgData name="Tim Cook" userId="d1c7cfb340f2c7ab" providerId="LiveId" clId="{16ED6120-4380-449F-B9ED-25FB2C2B7825}" dt="2022-11-09T02:42:07.956" v="1210"/>
          <ac:inkMkLst>
            <pc:docMk/>
            <pc:sldMk cId="2173081391" sldId="327"/>
            <ac:inkMk id="147" creationId="{A86E4AA4-0DEF-F1D0-A4AF-2445EF68CE86}"/>
          </ac:inkMkLst>
        </pc:inkChg>
        <pc:inkChg chg="add del mod">
          <ac:chgData name="Tim Cook" userId="d1c7cfb340f2c7ab" providerId="LiveId" clId="{16ED6120-4380-449F-B9ED-25FB2C2B7825}" dt="2022-11-09T02:42:07.956" v="1219"/>
          <ac:inkMkLst>
            <pc:docMk/>
            <pc:sldMk cId="2173081391" sldId="327"/>
            <ac:inkMk id="148" creationId="{2B4869BA-A5D7-EC33-7E86-E91A39A04F42}"/>
          </ac:inkMkLst>
        </pc:inkChg>
        <pc:inkChg chg="add del mod">
          <ac:chgData name="Tim Cook" userId="d1c7cfb340f2c7ab" providerId="LiveId" clId="{16ED6120-4380-449F-B9ED-25FB2C2B7825}" dt="2022-11-09T02:42:07.955" v="1207"/>
          <ac:inkMkLst>
            <pc:docMk/>
            <pc:sldMk cId="2173081391" sldId="327"/>
            <ac:inkMk id="149" creationId="{A8E1F50D-1357-0931-F79F-CAB88B71BE9E}"/>
          </ac:inkMkLst>
        </pc:inkChg>
        <pc:inkChg chg="add del mod">
          <ac:chgData name="Tim Cook" userId="d1c7cfb340f2c7ab" providerId="LiveId" clId="{16ED6120-4380-449F-B9ED-25FB2C2B7825}" dt="2022-11-09T02:42:07.939" v="1204"/>
          <ac:inkMkLst>
            <pc:docMk/>
            <pc:sldMk cId="2173081391" sldId="327"/>
            <ac:inkMk id="150" creationId="{63C5DFB6-1788-19BF-25EA-B35325BF0E36}"/>
          </ac:inkMkLst>
        </pc:inkChg>
        <pc:inkChg chg="add del mod">
          <ac:chgData name="Tim Cook" userId="d1c7cfb340f2c7ab" providerId="LiveId" clId="{16ED6120-4380-449F-B9ED-25FB2C2B7825}" dt="2022-11-09T02:42:07.956" v="1217"/>
          <ac:inkMkLst>
            <pc:docMk/>
            <pc:sldMk cId="2173081391" sldId="327"/>
            <ac:inkMk id="151" creationId="{8A91880A-CBA1-70A9-4CFC-4D7DEFF20C68}"/>
          </ac:inkMkLst>
        </pc:inkChg>
        <pc:inkChg chg="add del mod">
          <ac:chgData name="Tim Cook" userId="d1c7cfb340f2c7ab" providerId="LiveId" clId="{16ED6120-4380-449F-B9ED-25FB2C2B7825}" dt="2022-11-09T02:42:07.956" v="1209"/>
          <ac:inkMkLst>
            <pc:docMk/>
            <pc:sldMk cId="2173081391" sldId="327"/>
            <ac:inkMk id="152" creationId="{AF6A28A5-5DC3-29CF-2C50-16555E583505}"/>
          </ac:inkMkLst>
        </pc:inkChg>
        <pc:inkChg chg="add del mod">
          <ac:chgData name="Tim Cook" userId="d1c7cfb340f2c7ab" providerId="LiveId" clId="{16ED6120-4380-449F-B9ED-25FB2C2B7825}" dt="2022-11-09T02:42:07.956" v="1208"/>
          <ac:inkMkLst>
            <pc:docMk/>
            <pc:sldMk cId="2173081391" sldId="327"/>
            <ac:inkMk id="153" creationId="{64E7917E-473E-2780-23B4-E36509AA9F20}"/>
          </ac:inkMkLst>
        </pc:inkChg>
      </pc:sldChg>
      <pc:sldChg chg="addSp delSp modSp mod">
        <pc:chgData name="Tim Cook" userId="d1c7cfb340f2c7ab" providerId="LiveId" clId="{16ED6120-4380-449F-B9ED-25FB2C2B7825}" dt="2022-11-09T02:35:38.947" v="857"/>
        <pc:sldMkLst>
          <pc:docMk/>
          <pc:sldMk cId="888516570" sldId="328"/>
        </pc:sldMkLst>
        <pc:grpChg chg="mod">
          <ac:chgData name="Tim Cook" userId="d1c7cfb340f2c7ab" providerId="LiveId" clId="{16ED6120-4380-449F-B9ED-25FB2C2B7825}" dt="2022-11-09T02:29:56.223" v="516"/>
          <ac:grpSpMkLst>
            <pc:docMk/>
            <pc:sldMk cId="888516570" sldId="328"/>
            <ac:grpSpMk id="8" creationId="{6F31F566-D740-063E-D07C-33229F551D31}"/>
          </ac:grpSpMkLst>
        </pc:grpChg>
        <pc:grpChg chg="mod">
          <ac:chgData name="Tim Cook" userId="d1c7cfb340f2c7ab" providerId="LiveId" clId="{16ED6120-4380-449F-B9ED-25FB2C2B7825}" dt="2022-11-09T02:30:01.109" v="519"/>
          <ac:grpSpMkLst>
            <pc:docMk/>
            <pc:sldMk cId="888516570" sldId="328"/>
            <ac:grpSpMk id="11" creationId="{0DEC724E-1D56-C41A-167C-489743E3CC97}"/>
          </ac:grpSpMkLst>
        </pc:grpChg>
        <pc:grpChg chg="mod">
          <ac:chgData name="Tim Cook" userId="d1c7cfb340f2c7ab" providerId="LiveId" clId="{16ED6120-4380-449F-B9ED-25FB2C2B7825}" dt="2022-11-09T02:30:06.497" v="523"/>
          <ac:grpSpMkLst>
            <pc:docMk/>
            <pc:sldMk cId="888516570" sldId="328"/>
            <ac:grpSpMk id="15" creationId="{BAD0303C-B9E8-D2A9-8EF5-C216E314C455}"/>
          </ac:grpSpMkLst>
        </pc:grpChg>
        <pc:grpChg chg="mod">
          <ac:chgData name="Tim Cook" userId="d1c7cfb340f2c7ab" providerId="LiveId" clId="{16ED6120-4380-449F-B9ED-25FB2C2B7825}" dt="2022-11-09T02:30:11.510" v="527"/>
          <ac:grpSpMkLst>
            <pc:docMk/>
            <pc:sldMk cId="888516570" sldId="328"/>
            <ac:grpSpMk id="18" creationId="{C8DCDB98-5C55-A317-A19F-FDE6330723DE}"/>
          </ac:grpSpMkLst>
        </pc:grpChg>
        <pc:grpChg chg="mod">
          <ac:chgData name="Tim Cook" userId="d1c7cfb340f2c7ab" providerId="LiveId" clId="{16ED6120-4380-449F-B9ED-25FB2C2B7825}" dt="2022-11-09T02:30:18.970" v="531"/>
          <ac:grpSpMkLst>
            <pc:docMk/>
            <pc:sldMk cId="888516570" sldId="328"/>
            <ac:grpSpMk id="22" creationId="{24CFF344-CE58-A737-88AC-2DDB16D5FAF1}"/>
          </ac:grpSpMkLst>
        </pc:grpChg>
        <pc:grpChg chg="del mod">
          <ac:chgData name="Tim Cook" userId="d1c7cfb340f2c7ab" providerId="LiveId" clId="{16ED6120-4380-449F-B9ED-25FB2C2B7825}" dt="2022-11-09T02:32:13.266" v="655"/>
          <ac:grpSpMkLst>
            <pc:docMk/>
            <pc:sldMk cId="888516570" sldId="328"/>
            <ac:grpSpMk id="32" creationId="{1D64BABB-FAC8-23A1-F832-632B30B00640}"/>
          </ac:grpSpMkLst>
        </pc:grpChg>
        <pc:grpChg chg="del mod">
          <ac:chgData name="Tim Cook" userId="d1c7cfb340f2c7ab" providerId="LiveId" clId="{16ED6120-4380-449F-B9ED-25FB2C2B7825}" dt="2022-11-09T02:32:05.716" v="645"/>
          <ac:grpSpMkLst>
            <pc:docMk/>
            <pc:sldMk cId="888516570" sldId="328"/>
            <ac:grpSpMk id="33" creationId="{AB6AB49A-173F-ED38-AD1A-EC0E58FC15BF}"/>
          </ac:grpSpMkLst>
        </pc:grpChg>
        <pc:grpChg chg="del mod">
          <ac:chgData name="Tim Cook" userId="d1c7cfb340f2c7ab" providerId="LiveId" clId="{16ED6120-4380-449F-B9ED-25FB2C2B7825}" dt="2022-11-09T02:30:34.838" v="566"/>
          <ac:grpSpMkLst>
            <pc:docMk/>
            <pc:sldMk cId="888516570" sldId="328"/>
            <ac:grpSpMk id="53" creationId="{DDF93A2F-2020-8643-10B7-C9B3F9BC8821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4" creationId="{0F206B68-254C-0065-0705-EDCCF92AD176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5" creationId="{8D5558DD-BD51-51DF-4EB7-7A37FA135418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1" creationId="{2890112E-332C-72C9-856D-9EBE8ED3B277}"/>
          </ac:grpSpMkLst>
        </pc:grpChg>
        <pc:grpChg chg="del mod">
          <ac:chgData name="Tim Cook" userId="d1c7cfb340f2c7ab" providerId="LiveId" clId="{16ED6120-4380-449F-B9ED-25FB2C2B7825}" dt="2022-11-09T02:34:48.541" v="826"/>
          <ac:grpSpMkLst>
            <pc:docMk/>
            <pc:sldMk cId="888516570" sldId="328"/>
            <ac:grpSpMk id="64" creationId="{315924EC-5DF5-0BFF-643F-95F4052C4545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9" creationId="{4EDAC3D2-43CC-DB93-B89E-49A5063531EA}"/>
          </ac:grpSpMkLst>
        </pc:grpChg>
        <pc:grpChg chg="del mod">
          <ac:chgData name="Tim Cook" userId="d1c7cfb340f2c7ab" providerId="LiveId" clId="{16ED6120-4380-449F-B9ED-25FB2C2B7825}" dt="2022-11-09T02:33:55.989" v="766"/>
          <ac:grpSpMkLst>
            <pc:docMk/>
            <pc:sldMk cId="888516570" sldId="328"/>
            <ac:grpSpMk id="72" creationId="{5944931D-47A1-F553-6AB6-43D1D9D03C84}"/>
          </ac:grpSpMkLst>
        </pc:grpChg>
        <pc:grpChg chg="del mod">
          <ac:chgData name="Tim Cook" userId="d1c7cfb340f2c7ab" providerId="LiveId" clId="{16ED6120-4380-449F-B9ED-25FB2C2B7825}" dt="2022-11-09T02:33:55.989" v="771"/>
          <ac:grpSpMkLst>
            <pc:docMk/>
            <pc:sldMk cId="888516570" sldId="328"/>
            <ac:grpSpMk id="79" creationId="{AE66FE92-B93B-544E-3B9F-8200EF8EC9E2}"/>
          </ac:grpSpMkLst>
        </pc:grpChg>
        <pc:grpChg chg="del mod">
          <ac:chgData name="Tim Cook" userId="d1c7cfb340f2c7ab" providerId="LiveId" clId="{16ED6120-4380-449F-B9ED-25FB2C2B7825}" dt="2022-11-09T02:31:38.227" v="622"/>
          <ac:grpSpMkLst>
            <pc:docMk/>
            <pc:sldMk cId="888516570" sldId="328"/>
            <ac:grpSpMk id="91" creationId="{AD5388BC-B943-C513-D032-C8F1CD11266F}"/>
          </ac:grpSpMkLst>
        </pc:grpChg>
        <pc:grpChg chg="del mod">
          <ac:chgData name="Tim Cook" userId="d1c7cfb340f2c7ab" providerId="LiveId" clId="{16ED6120-4380-449F-B9ED-25FB2C2B7825}" dt="2022-11-09T02:31:38.164" v="620"/>
          <ac:grpSpMkLst>
            <pc:docMk/>
            <pc:sldMk cId="888516570" sldId="328"/>
            <ac:grpSpMk id="92" creationId="{1DC26633-B548-B3CC-7F62-8F14333828E0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93" creationId="{36E5BA25-8BA6-C37F-6881-930EE9AF2E7D}"/>
          </ac:grpSpMkLst>
        </pc:grpChg>
        <pc:grpChg chg="del mod">
          <ac:chgData name="Tim Cook" userId="d1c7cfb340f2c7ab" providerId="LiveId" clId="{16ED6120-4380-449F-B9ED-25FB2C2B7825}" dt="2022-11-09T02:33:17.963" v="702"/>
          <ac:grpSpMkLst>
            <pc:docMk/>
            <pc:sldMk cId="888516570" sldId="328"/>
            <ac:grpSpMk id="104" creationId="{FAF6022A-B47B-DE22-09CF-BBA53FFCFE66}"/>
          </ac:grpSpMkLst>
        </pc:grpChg>
        <pc:grpChg chg="del mod">
          <ac:chgData name="Tim Cook" userId="d1c7cfb340f2c7ab" providerId="LiveId" clId="{16ED6120-4380-449F-B9ED-25FB2C2B7825}" dt="2022-11-09T02:33:17.963" v="712"/>
          <ac:grpSpMkLst>
            <pc:docMk/>
            <pc:sldMk cId="888516570" sldId="328"/>
            <ac:grpSpMk id="105" creationId="{01AC542A-CDD4-397F-39C1-0555E06C51A1}"/>
          </ac:grpSpMkLst>
        </pc:grpChg>
        <pc:grpChg chg="del mod">
          <ac:chgData name="Tim Cook" userId="d1c7cfb340f2c7ab" providerId="LiveId" clId="{16ED6120-4380-449F-B9ED-25FB2C2B7825}" dt="2022-11-09T02:31:45.580" v="636"/>
          <ac:grpSpMkLst>
            <pc:docMk/>
            <pc:sldMk cId="888516570" sldId="328"/>
            <ac:grpSpMk id="117" creationId="{ABF233C0-14D0-B6F6-730C-D2481D61C7FC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118" creationId="{840B267C-0390-1917-6983-3925F4CD256A}"/>
          </ac:grpSpMkLst>
        </pc:grpChg>
        <pc:grpChg chg="del mod">
          <ac:chgData name="Tim Cook" userId="d1c7cfb340f2c7ab" providerId="LiveId" clId="{16ED6120-4380-449F-B9ED-25FB2C2B7825}" dt="2022-11-09T02:33:17.963" v="711"/>
          <ac:grpSpMkLst>
            <pc:docMk/>
            <pc:sldMk cId="888516570" sldId="328"/>
            <ac:grpSpMk id="120" creationId="{E1284E40-DD17-FAEE-D2A3-DF0BA8B835FA}"/>
          </ac:grpSpMkLst>
        </pc:grpChg>
        <pc:grpChg chg="del mod">
          <ac:chgData name="Tim Cook" userId="d1c7cfb340f2c7ab" providerId="LiveId" clId="{16ED6120-4380-449F-B9ED-25FB2C2B7825}" dt="2022-11-09T02:33:17.963" v="717"/>
          <ac:grpSpMkLst>
            <pc:docMk/>
            <pc:sldMk cId="888516570" sldId="328"/>
            <ac:grpSpMk id="122" creationId="{42091192-778A-CC67-C720-A761EB0471ED}"/>
          </ac:grpSpMkLst>
        </pc:grpChg>
        <pc:grpChg chg="mod">
          <ac:chgData name="Tim Cook" userId="d1c7cfb340f2c7ab" providerId="LiveId" clId="{16ED6120-4380-449F-B9ED-25FB2C2B7825}" dt="2022-11-09T02:32:12.367" v="651"/>
          <ac:grpSpMkLst>
            <pc:docMk/>
            <pc:sldMk cId="888516570" sldId="328"/>
            <ac:grpSpMk id="127" creationId="{328FAA65-B93E-6201-9718-51042F90F927}"/>
          </ac:grpSpMkLst>
        </pc:grpChg>
        <pc:grpChg chg="mod">
          <ac:chgData name="Tim Cook" userId="d1c7cfb340f2c7ab" providerId="LiveId" clId="{16ED6120-4380-449F-B9ED-25FB2C2B7825}" dt="2022-11-09T02:32:16.765" v="661"/>
          <ac:grpSpMkLst>
            <pc:docMk/>
            <pc:sldMk cId="888516570" sldId="328"/>
            <ac:grpSpMk id="132" creationId="{E886F989-7E83-EBD4-F58D-0DDDE891D548}"/>
          </ac:grpSpMkLst>
        </pc:grpChg>
        <pc:grpChg chg="del 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6" creationId="{3881D5F7-F122-99A4-328C-1EDB573DD6F2}"/>
          </ac:grpSpMkLst>
        </pc:grpChg>
        <pc:grpChg chg="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8" creationId="{85AD7A16-E48B-FC26-3064-7C588D028E5A}"/>
          </ac:grpSpMkLst>
        </pc:grpChg>
        <pc:grpChg chg="mod">
          <ac:chgData name="Tim Cook" userId="d1c7cfb340f2c7ab" providerId="LiveId" clId="{16ED6120-4380-449F-B9ED-25FB2C2B7825}" dt="2022-11-09T02:32:37.367" v="672"/>
          <ac:grpSpMkLst>
            <pc:docMk/>
            <pc:sldMk cId="888516570" sldId="328"/>
            <ac:grpSpMk id="143" creationId="{295F1678-FDF6-409C-38A9-AF1C06FAC557}"/>
          </ac:grpSpMkLst>
        </pc:grpChg>
        <pc:grpChg chg="del mod">
          <ac:chgData name="Tim Cook" userId="d1c7cfb340f2c7ab" providerId="LiveId" clId="{16ED6120-4380-449F-B9ED-25FB2C2B7825}" dt="2022-11-09T02:35:21.882" v="848"/>
          <ac:grpSpMkLst>
            <pc:docMk/>
            <pc:sldMk cId="888516570" sldId="328"/>
            <ac:grpSpMk id="146" creationId="{858557AA-C06C-22B7-F252-0D8737B334A4}"/>
          </ac:grpSpMkLst>
        </pc:grpChg>
        <pc:grpChg chg="del mod">
          <ac:chgData name="Tim Cook" userId="d1c7cfb340f2c7ab" providerId="LiveId" clId="{16ED6120-4380-449F-B9ED-25FB2C2B7825}" dt="2022-11-09T02:35:28.249" v="850"/>
          <ac:grpSpMkLst>
            <pc:docMk/>
            <pc:sldMk cId="888516570" sldId="328"/>
            <ac:grpSpMk id="149" creationId="{33AE09A8-0A80-00EA-E3F9-80F5CB4DE3A6}"/>
          </ac:grpSpMkLst>
        </pc:grpChg>
        <pc:grpChg chg="mod">
          <ac:chgData name="Tim Cook" userId="d1c7cfb340f2c7ab" providerId="LiveId" clId="{16ED6120-4380-449F-B9ED-25FB2C2B7825}" dt="2022-11-09T02:32:59.483" v="684"/>
          <ac:grpSpMkLst>
            <pc:docMk/>
            <pc:sldMk cId="888516570" sldId="328"/>
            <ac:grpSpMk id="155" creationId="{9D032571-8E65-1DC1-D13C-34067F8CF284}"/>
          </ac:grpSpMkLst>
        </pc:grpChg>
        <pc:grpChg chg="mod">
          <ac:chgData name="Tim Cook" userId="d1c7cfb340f2c7ab" providerId="LiveId" clId="{16ED6120-4380-449F-B9ED-25FB2C2B7825}" dt="2022-11-09T02:33:02.579" v="691"/>
          <ac:grpSpMkLst>
            <pc:docMk/>
            <pc:sldMk cId="888516570" sldId="328"/>
            <ac:grpSpMk id="162" creationId="{17A5BDD1-E764-A766-AAA7-78FA43AAA538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4" creationId="{0455205A-B7BC-74DB-BC3D-B9DBD21137E6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5" creationId="{859AB1DB-342C-0150-3FA6-0A802B3A68DA}"/>
          </ac:grpSpMkLst>
        </pc:grpChg>
        <pc:grpChg chg="mod">
          <ac:chgData name="Tim Cook" userId="d1c7cfb340f2c7ab" providerId="LiveId" clId="{16ED6120-4380-449F-B9ED-25FB2C2B7825}" dt="2022-11-09T02:33:34.247" v="738"/>
          <ac:grpSpMkLst>
            <pc:docMk/>
            <pc:sldMk cId="888516570" sldId="328"/>
            <ac:grpSpMk id="183" creationId="{95C2838B-992B-3B6B-F18B-83D31948CECF}"/>
          </ac:grpSpMkLst>
        </pc:grpChg>
        <pc:grpChg chg="del mod">
          <ac:chgData name="Tim Cook" userId="d1c7cfb340f2c7ab" providerId="LiveId" clId="{16ED6120-4380-449F-B9ED-25FB2C2B7825}" dt="2022-11-09T02:33:37.102" v="745"/>
          <ac:grpSpMkLst>
            <pc:docMk/>
            <pc:sldMk cId="888516570" sldId="328"/>
            <ac:grpSpMk id="189" creationId="{78E51313-9FBE-1C9C-314F-9C8590E1B956}"/>
          </ac:grpSpMkLst>
        </pc:grpChg>
        <pc:grpChg chg="mod">
          <ac:chgData name="Tim Cook" userId="d1c7cfb340f2c7ab" providerId="LiveId" clId="{16ED6120-4380-449F-B9ED-25FB2C2B7825}" dt="2022-11-09T02:33:36.497" v="744"/>
          <ac:grpSpMkLst>
            <pc:docMk/>
            <pc:sldMk cId="888516570" sldId="328"/>
            <ac:grpSpMk id="190" creationId="{D9ABE924-1796-F543-1C39-913AABC6DF5A}"/>
          </ac:grpSpMkLst>
        </pc:grpChg>
        <pc:grpChg chg="mod">
          <ac:chgData name="Tim Cook" userId="d1c7cfb340f2c7ab" providerId="LiveId" clId="{16ED6120-4380-449F-B9ED-25FB2C2B7825}" dt="2022-11-09T02:33:42.946" v="757"/>
          <ac:grpSpMkLst>
            <pc:docMk/>
            <pc:sldMk cId="888516570" sldId="328"/>
            <ac:grpSpMk id="200" creationId="{5111C3C8-82E6-0826-8541-457201EABAD6}"/>
          </ac:grpSpMkLst>
        </pc:grpChg>
        <pc:grpChg chg="mod">
          <ac:chgData name="Tim Cook" userId="d1c7cfb340f2c7ab" providerId="LiveId" clId="{16ED6120-4380-449F-B9ED-25FB2C2B7825}" dt="2022-11-09T02:33:47.622" v="765"/>
          <ac:grpSpMkLst>
            <pc:docMk/>
            <pc:sldMk cId="888516570" sldId="328"/>
            <ac:grpSpMk id="208" creationId="{4F3C1D86-CAEC-77FB-CBFE-A033D04F3693}"/>
          </ac:grpSpMkLst>
        </pc:grpChg>
        <pc:grpChg chg="del mod">
          <ac:chgData name="Tim Cook" userId="d1c7cfb340f2c7ab" providerId="LiveId" clId="{16ED6120-4380-449F-B9ED-25FB2C2B7825}" dt="2022-11-09T02:34:05.596" v="779"/>
          <ac:grpSpMkLst>
            <pc:docMk/>
            <pc:sldMk cId="888516570" sldId="328"/>
            <ac:grpSpMk id="211" creationId="{06EADE6F-BCFA-FF30-2E34-3F5F9DAAB5E8}"/>
          </ac:grpSpMkLst>
        </pc:grpChg>
        <pc:grpChg chg="del mod">
          <ac:chgData name="Tim Cook" userId="d1c7cfb340f2c7ab" providerId="LiveId" clId="{16ED6120-4380-449F-B9ED-25FB2C2B7825}" dt="2022-11-09T02:34:48.541" v="828"/>
          <ac:grpSpMkLst>
            <pc:docMk/>
            <pc:sldMk cId="888516570" sldId="328"/>
            <ac:grpSpMk id="213" creationId="{147B4EB8-A702-BA4B-4CFE-453AECE64A73}"/>
          </ac:grpSpMkLst>
        </pc:grpChg>
        <pc:grpChg chg="del mod">
          <ac:chgData name="Tim Cook" userId="d1c7cfb340f2c7ab" providerId="LiveId" clId="{16ED6120-4380-449F-B9ED-25FB2C2B7825}" dt="2022-11-09T02:34:48.541" v="822"/>
          <ac:grpSpMkLst>
            <pc:docMk/>
            <pc:sldMk cId="888516570" sldId="328"/>
            <ac:grpSpMk id="218" creationId="{DE9D8F16-F434-6B2D-709B-A09071C5B502}"/>
          </ac:grpSpMkLst>
        </pc:grpChg>
        <pc:grpChg chg="del mod">
          <ac:chgData name="Tim Cook" userId="d1c7cfb340f2c7ab" providerId="LiveId" clId="{16ED6120-4380-449F-B9ED-25FB2C2B7825}" dt="2022-11-09T02:34:22.519" v="794"/>
          <ac:grpSpMkLst>
            <pc:docMk/>
            <pc:sldMk cId="888516570" sldId="328"/>
            <ac:grpSpMk id="224" creationId="{AFE392E3-404C-5D73-0517-F34EA9B3EB53}"/>
          </ac:grpSpMkLst>
        </pc:grpChg>
        <pc:grpChg chg="mod">
          <ac:chgData name="Tim Cook" userId="d1c7cfb340f2c7ab" providerId="LiveId" clId="{16ED6120-4380-449F-B9ED-25FB2C2B7825}" dt="2022-11-09T02:34:17.749" v="790"/>
          <ac:grpSpMkLst>
            <pc:docMk/>
            <pc:sldMk cId="888516570" sldId="328"/>
            <ac:grpSpMk id="225" creationId="{C0E0FB68-6435-95C5-2ACC-B3C449920C1C}"/>
          </ac:grpSpMkLst>
        </pc:grpChg>
        <pc:grpChg chg="del mod">
          <ac:chgData name="Tim Cook" userId="d1c7cfb340f2c7ab" providerId="LiveId" clId="{16ED6120-4380-449F-B9ED-25FB2C2B7825}" dt="2022-11-09T02:34:22.519" v="793"/>
          <ac:grpSpMkLst>
            <pc:docMk/>
            <pc:sldMk cId="888516570" sldId="328"/>
            <ac:grpSpMk id="227" creationId="{328375C5-BAA5-CE2E-9D35-2F37BED410D7}"/>
          </ac:grpSpMkLst>
        </pc:grpChg>
        <pc:grpChg chg="del mod">
          <ac:chgData name="Tim Cook" userId="d1c7cfb340f2c7ab" providerId="LiveId" clId="{16ED6120-4380-449F-B9ED-25FB2C2B7825}" dt="2022-11-09T02:34:31.804" v="803"/>
          <ac:grpSpMkLst>
            <pc:docMk/>
            <pc:sldMk cId="888516570" sldId="328"/>
            <ac:grpSpMk id="230" creationId="{60AFF733-45E3-9683-5BEC-16C4A6EB2291}"/>
          </ac:grpSpMkLst>
        </pc:grpChg>
        <pc:grpChg chg="del mod">
          <ac:chgData name="Tim Cook" userId="d1c7cfb340f2c7ab" providerId="LiveId" clId="{16ED6120-4380-449F-B9ED-25FB2C2B7825}" dt="2022-11-09T02:34:34.231" v="805"/>
          <ac:grpSpMkLst>
            <pc:docMk/>
            <pc:sldMk cId="888516570" sldId="328"/>
            <ac:grpSpMk id="233" creationId="{E1D24AA2-3BAF-1F4A-07DA-53BAEB05CF67}"/>
          </ac:grpSpMkLst>
        </pc:grpChg>
        <pc:grpChg chg="del mod">
          <ac:chgData name="Tim Cook" userId="d1c7cfb340f2c7ab" providerId="LiveId" clId="{16ED6120-4380-449F-B9ED-25FB2C2B7825}" dt="2022-11-09T02:34:41.855" v="813"/>
          <ac:grpSpMkLst>
            <pc:docMk/>
            <pc:sldMk cId="888516570" sldId="328"/>
            <ac:grpSpMk id="236" creationId="{836B24A1-667C-9856-9F1C-2699B093FE28}"/>
          </ac:grpSpMkLst>
        </pc:grpChg>
        <pc:grpChg chg="mod">
          <ac:chgData name="Tim Cook" userId="d1c7cfb340f2c7ab" providerId="LiveId" clId="{16ED6120-4380-449F-B9ED-25FB2C2B7825}" dt="2022-11-09T02:34:38.881" v="812"/>
          <ac:grpSpMkLst>
            <pc:docMk/>
            <pc:sldMk cId="888516570" sldId="328"/>
            <ac:grpSpMk id="239" creationId="{89FFC7D4-E435-CB93-9306-9EA68A68B3A7}"/>
          </ac:grpSpMkLst>
        </pc:grpChg>
        <pc:grpChg chg="mod">
          <ac:chgData name="Tim Cook" userId="d1c7cfb340f2c7ab" providerId="LiveId" clId="{16ED6120-4380-449F-B9ED-25FB2C2B7825}" dt="2022-11-09T02:34:45.189" v="817"/>
          <ac:grpSpMkLst>
            <pc:docMk/>
            <pc:sldMk cId="888516570" sldId="328"/>
            <ac:grpSpMk id="242" creationId="{A5396B77-FB44-7169-4C98-A5A72E25D4FF}"/>
          </ac:grpSpMkLst>
        </pc:grpChg>
        <pc:grpChg chg="mod">
          <ac:chgData name="Tim Cook" userId="d1c7cfb340f2c7ab" providerId="LiveId" clId="{16ED6120-4380-449F-B9ED-25FB2C2B7825}" dt="2022-11-09T02:35:05.008" v="843"/>
          <ac:grpSpMkLst>
            <pc:docMk/>
            <pc:sldMk cId="888516570" sldId="328"/>
            <ac:grpSpMk id="254" creationId="{F7C395CE-10F0-2518-9310-35CDFB1E9F3F}"/>
          </ac:grpSpMkLst>
        </pc:grpChg>
        <pc:grpChg chg="mod">
          <ac:chgData name="Tim Cook" userId="d1c7cfb340f2c7ab" providerId="LiveId" clId="{16ED6120-4380-449F-B9ED-25FB2C2B7825}" dt="2022-11-09T02:35:11.487" v="847"/>
          <ac:grpSpMkLst>
            <pc:docMk/>
            <pc:sldMk cId="888516570" sldId="328"/>
            <ac:grpSpMk id="258" creationId="{2E5689A8-E80A-77BB-0750-B5545E02B3EA}"/>
          </ac:grpSpMkLst>
        </pc:grpChg>
        <pc:grpChg chg="mod">
          <ac:chgData name="Tim Cook" userId="d1c7cfb340f2c7ab" providerId="LiveId" clId="{16ED6120-4380-449F-B9ED-25FB2C2B7825}" dt="2022-11-09T02:35:33.784" v="854"/>
          <ac:grpSpMkLst>
            <pc:docMk/>
            <pc:sldMk cId="888516570" sldId="328"/>
            <ac:grpSpMk id="261" creationId="{EDEE7C76-1E55-A0D1-B933-4B2FE0703252}"/>
          </ac:grpSpMkLst>
        </pc:grpChg>
        <pc:grpChg chg="mod">
          <ac:chgData name="Tim Cook" userId="d1c7cfb340f2c7ab" providerId="LiveId" clId="{16ED6120-4380-449F-B9ED-25FB2C2B7825}" dt="2022-11-09T02:35:38.947" v="857"/>
          <ac:grpSpMkLst>
            <pc:docMk/>
            <pc:sldMk cId="888516570" sldId="328"/>
            <ac:grpSpMk id="264" creationId="{A17DA1A9-E392-B464-5DCA-735730FECBBA}"/>
          </ac:grpSpMkLst>
        </pc:grp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4" creationId="{CB14350B-9A2A-BC16-051F-CCF6AA69ABAF}"/>
          </ac:inkMkLst>
        </pc:ink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5" creationId="{7E7C4535-A00E-0495-E8F2-86C5C36FC9E6}"/>
          </ac:inkMkLst>
        </pc:inkChg>
        <pc:inkChg chg="add del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6" creationId="{94A2376E-148D-B9D0-1685-E190ABBEC258}"/>
          </ac:inkMkLst>
        </pc:inkChg>
        <pc:inkChg chg="add del mod">
          <ac:chgData name="Tim Cook" userId="d1c7cfb340f2c7ab" providerId="LiveId" clId="{16ED6120-4380-449F-B9ED-25FB2C2B7825}" dt="2022-11-09T02:29:56.223" v="515"/>
          <ac:inkMkLst>
            <pc:docMk/>
            <pc:sldMk cId="888516570" sldId="328"/>
            <ac:inkMk id="7" creationId="{EE693950-C94F-D5CF-056D-D963DAF7F812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9" creationId="{B940D3AB-66F3-16D4-EB7C-566C8A255426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10" creationId="{E60EE450-A0AB-A4F3-6C79-7D51A7136428}"/>
          </ac:inkMkLst>
        </pc:inkChg>
        <pc:inkChg chg="add del">
          <ac:chgData name="Tim Cook" userId="d1c7cfb340f2c7ab" providerId="LiveId" clId="{16ED6120-4380-449F-B9ED-25FB2C2B7825}" dt="2022-11-09T02:30:11.416" v="526"/>
          <ac:inkMkLst>
            <pc:docMk/>
            <pc:sldMk cId="888516570" sldId="328"/>
            <ac:inkMk id="12" creationId="{EFDB8198-0988-C7CE-0418-8A38CD59465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3" creationId="{0DC9AE12-5484-E290-D0C5-0264CA49F1F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4" creationId="{D7D3676C-4FF3-5EDF-437E-6215AB2F0342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6" creationId="{4A2F7BAE-850C-3D92-D53C-A6F7E225015F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7" creationId="{A643D370-7EA4-E8E7-3172-D26E61F94D02}"/>
          </ac:inkMkLst>
        </pc:inkChg>
        <pc:inkChg chg="add">
          <ac:chgData name="Tim Cook" userId="d1c7cfb340f2c7ab" providerId="LiveId" clId="{16ED6120-4380-449F-B9ED-25FB2C2B7825}" dt="2022-11-09T02:30:14.476" v="528" actId="9405"/>
          <ac:inkMkLst>
            <pc:docMk/>
            <pc:sldMk cId="888516570" sldId="328"/>
            <ac:inkMk id="19" creationId="{6523C044-3260-D163-B9CE-DF83086876F9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0" creationId="{7B9671CE-6D86-834F-4434-93B16CE02F06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1" creationId="{3A0A022E-3A69-E7EE-B9BD-187101D555C4}"/>
          </ac:inkMkLst>
        </pc:inkChg>
        <pc:inkChg chg="add del mod">
          <ac:chgData name="Tim Cook" userId="d1c7cfb340f2c7ab" providerId="LiveId" clId="{16ED6120-4380-449F-B9ED-25FB2C2B7825}" dt="2022-11-09T02:32:05.716" v="642"/>
          <ac:inkMkLst>
            <pc:docMk/>
            <pc:sldMk cId="888516570" sldId="328"/>
            <ac:inkMk id="23" creationId="{D698F19F-DB26-D05F-114E-40ECC078F9F0}"/>
          </ac:inkMkLst>
        </pc:inkChg>
        <pc:inkChg chg="add del mod">
          <ac:chgData name="Tim Cook" userId="d1c7cfb340f2c7ab" providerId="LiveId" clId="{16ED6120-4380-449F-B9ED-25FB2C2B7825}" dt="2022-11-09T02:32:05.716" v="644"/>
          <ac:inkMkLst>
            <pc:docMk/>
            <pc:sldMk cId="888516570" sldId="328"/>
            <ac:inkMk id="24" creationId="{7D508015-68E0-1B32-71E6-62B17E80D146}"/>
          </ac:inkMkLst>
        </pc:inkChg>
        <pc:inkChg chg="add del mod">
          <ac:chgData name="Tim Cook" userId="d1c7cfb340f2c7ab" providerId="LiveId" clId="{16ED6120-4380-449F-B9ED-25FB2C2B7825}" dt="2022-11-09T02:32:05.716" v="645"/>
          <ac:inkMkLst>
            <pc:docMk/>
            <pc:sldMk cId="888516570" sldId="328"/>
            <ac:inkMk id="25" creationId="{51259F3E-C4C5-6142-1A28-643D564AC074}"/>
          </ac:inkMkLst>
        </pc:inkChg>
        <pc:inkChg chg="add del mod">
          <ac:chgData name="Tim Cook" userId="d1c7cfb340f2c7ab" providerId="LiveId" clId="{16ED6120-4380-449F-B9ED-25FB2C2B7825}" dt="2022-11-09T02:32:05.732" v="646"/>
          <ac:inkMkLst>
            <pc:docMk/>
            <pc:sldMk cId="888516570" sldId="328"/>
            <ac:inkMk id="26" creationId="{2C05B9A2-0437-B3D6-E0B9-3743A12E5AFD}"/>
          </ac:inkMkLst>
        </pc:inkChg>
        <pc:inkChg chg="add del mod">
          <ac:chgData name="Tim Cook" userId="d1c7cfb340f2c7ab" providerId="LiveId" clId="{16ED6120-4380-449F-B9ED-25FB2C2B7825}" dt="2022-11-09T02:32:05.716" v="643"/>
          <ac:inkMkLst>
            <pc:docMk/>
            <pc:sldMk cId="888516570" sldId="328"/>
            <ac:inkMk id="27" creationId="{FD846061-C912-6810-CEFC-45DF494EAD95}"/>
          </ac:inkMkLst>
        </pc:inkChg>
        <pc:inkChg chg="add del mod">
          <ac:chgData name="Tim Cook" userId="d1c7cfb340f2c7ab" providerId="LiveId" clId="{16ED6120-4380-449F-B9ED-25FB2C2B7825}" dt="2022-11-09T02:32:13.266" v="656"/>
          <ac:inkMkLst>
            <pc:docMk/>
            <pc:sldMk cId="888516570" sldId="328"/>
            <ac:inkMk id="28" creationId="{0082E0AC-0B94-587F-8B91-5CDF7BA13F2B}"/>
          </ac:inkMkLst>
        </pc:inkChg>
        <pc:inkChg chg="add del mod">
          <ac:chgData name="Tim Cook" userId="d1c7cfb340f2c7ab" providerId="LiveId" clId="{16ED6120-4380-449F-B9ED-25FB2C2B7825}" dt="2022-11-09T02:32:13.266" v="655"/>
          <ac:inkMkLst>
            <pc:docMk/>
            <pc:sldMk cId="888516570" sldId="328"/>
            <ac:inkMk id="29" creationId="{03BA549A-790B-E326-8A35-B4B98619F72C}"/>
          </ac:inkMkLst>
        </pc:inkChg>
        <pc:inkChg chg="add del mod">
          <ac:chgData name="Tim Cook" userId="d1c7cfb340f2c7ab" providerId="LiveId" clId="{16ED6120-4380-449F-B9ED-25FB2C2B7825}" dt="2022-11-09T02:32:13.266" v="654"/>
          <ac:inkMkLst>
            <pc:docMk/>
            <pc:sldMk cId="888516570" sldId="328"/>
            <ac:inkMk id="30" creationId="{636F2911-03BC-B498-5FA4-98B4F9E00BED}"/>
          </ac:inkMkLst>
        </pc:inkChg>
        <pc:inkChg chg="add del mod">
          <ac:chgData name="Tim Cook" userId="d1c7cfb340f2c7ab" providerId="LiveId" clId="{16ED6120-4380-449F-B9ED-25FB2C2B7825}" dt="2022-11-09T02:32:13.266" v="653"/>
          <ac:inkMkLst>
            <pc:docMk/>
            <pc:sldMk cId="888516570" sldId="328"/>
            <ac:inkMk id="31" creationId="{DC41406C-AB0B-F1D8-A365-F39775ECAD7D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4" creationId="{8E68EC68-5C0F-E974-DA65-EAAA249652B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5" creationId="{DF233232-474F-B7E4-159F-1B660E77E891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6" creationId="{B5B7616E-BA2C-9F3E-E43E-5A225E37821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7" creationId="{F33D0E8A-0FA5-1982-7E6D-7FA03D4F4CA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8" creationId="{ABF1E629-0919-15FB-9153-C9BE10464FB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9" creationId="{7EAEFEE5-3FB2-62A0-CAC5-EA379072702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0" creationId="{0EE8672D-04FF-88F2-5EAD-5E43BFBC0CB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1" creationId="{378C76EA-A91F-C3B9-D193-7CBABE081AB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2" creationId="{537937F9-FF14-0A0E-43CE-71A971A0C207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3" creationId="{47C32D55-734B-F1E3-8667-6F5E09C5328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4" creationId="{8B54D9C5-9970-7A0F-CB76-19157E6852A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5" creationId="{3FB35FFE-61F7-9399-F4E2-6B8F4D6DE5E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6" creationId="{63EE082E-4327-E456-9CE2-8515EE002AF9}"/>
          </ac:inkMkLst>
        </pc:inkChg>
        <pc:inkChg chg="add del">
          <ac:chgData name="Tim Cook" userId="d1c7cfb340f2c7ab" providerId="LiveId" clId="{16ED6120-4380-449F-B9ED-25FB2C2B7825}" dt="2022-11-09T02:30:34.117" v="562"/>
          <ac:inkMkLst>
            <pc:docMk/>
            <pc:sldMk cId="888516570" sldId="328"/>
            <ac:inkMk id="47" creationId="{541F8363-BF25-B49F-CA63-3EF2A6F48D96}"/>
          </ac:inkMkLst>
        </pc:inkChg>
        <pc:inkChg chg="add del">
          <ac:chgData name="Tim Cook" userId="d1c7cfb340f2c7ab" providerId="LiveId" clId="{16ED6120-4380-449F-B9ED-25FB2C2B7825}" dt="2022-11-09T02:30:34.117" v="563"/>
          <ac:inkMkLst>
            <pc:docMk/>
            <pc:sldMk cId="888516570" sldId="328"/>
            <ac:inkMk id="48" creationId="{014EC48B-2968-DBFE-F763-BD3A98F26045}"/>
          </ac:inkMkLst>
        </pc:inkChg>
        <pc:inkChg chg="add del">
          <ac:chgData name="Tim Cook" userId="d1c7cfb340f2c7ab" providerId="LiveId" clId="{16ED6120-4380-449F-B9ED-25FB2C2B7825}" dt="2022-11-09T02:30:34.117" v="561"/>
          <ac:inkMkLst>
            <pc:docMk/>
            <pc:sldMk cId="888516570" sldId="328"/>
            <ac:inkMk id="49" creationId="{F920E622-E32A-873A-94F8-26477F02B03D}"/>
          </ac:inkMkLst>
        </pc:inkChg>
        <pc:inkChg chg="add del mod">
          <ac:chgData name="Tim Cook" userId="d1c7cfb340f2c7ab" providerId="LiveId" clId="{16ED6120-4380-449F-B9ED-25FB2C2B7825}" dt="2022-11-09T02:30:34.838" v="567"/>
          <ac:inkMkLst>
            <pc:docMk/>
            <pc:sldMk cId="888516570" sldId="328"/>
            <ac:inkMk id="50" creationId="{45252C38-3B1A-3446-05BB-BCF6BF29DDFE}"/>
          </ac:inkMkLst>
        </pc:inkChg>
        <pc:inkChg chg="add del mod">
          <ac:chgData name="Tim Cook" userId="d1c7cfb340f2c7ab" providerId="LiveId" clId="{16ED6120-4380-449F-B9ED-25FB2C2B7825}" dt="2022-11-09T02:30:34.838" v="565"/>
          <ac:inkMkLst>
            <pc:docMk/>
            <pc:sldMk cId="888516570" sldId="328"/>
            <ac:inkMk id="51" creationId="{DB1E1B1B-2AAF-0FD2-DD88-9C65CD7B9359}"/>
          </ac:inkMkLst>
        </pc:inkChg>
        <pc:inkChg chg="add del mod">
          <ac:chgData name="Tim Cook" userId="d1c7cfb340f2c7ab" providerId="LiveId" clId="{16ED6120-4380-449F-B9ED-25FB2C2B7825}" dt="2022-11-09T02:30:34.838" v="566"/>
          <ac:inkMkLst>
            <pc:docMk/>
            <pc:sldMk cId="888516570" sldId="328"/>
            <ac:inkMk id="52" creationId="{2121642F-A986-F8A7-07EB-7DF5A9B7CF0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6" creationId="{9F982078-0E6D-B6E2-CBE2-0E5CB079AB6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7" creationId="{95BDEC32-9001-8F44-EA97-D825FA66B142}"/>
          </ac:inkMkLst>
        </pc:inkChg>
        <pc:inkChg chg="add del">
          <ac:chgData name="Tim Cook" userId="d1c7cfb340f2c7ab" providerId="LiveId" clId="{16ED6120-4380-449F-B9ED-25FB2C2B7825}" dt="2022-11-09T02:31:50.716" v="637"/>
          <ac:inkMkLst>
            <pc:docMk/>
            <pc:sldMk cId="888516570" sldId="328"/>
            <ac:inkMk id="58" creationId="{76F98D9B-DE6A-8D8A-67F6-9B35FA25DEBD}"/>
          </ac:inkMkLst>
        </pc:inkChg>
        <pc:inkChg chg="add del mod">
          <ac:chgData name="Tim Cook" userId="d1c7cfb340f2c7ab" providerId="LiveId" clId="{16ED6120-4380-449F-B9ED-25FB2C2B7825}" dt="2022-11-09T02:34:48.541" v="820"/>
          <ac:inkMkLst>
            <pc:docMk/>
            <pc:sldMk cId="888516570" sldId="328"/>
            <ac:inkMk id="59" creationId="{DCAFA75A-2CC4-3AA3-5107-C3C154BAF6E1}"/>
          </ac:inkMkLst>
        </pc:inkChg>
        <pc:inkChg chg="add del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0" creationId="{701FBD43-735E-FA4C-8285-A9E4A3539A19}"/>
          </ac:inkMkLst>
        </pc:inkChg>
        <pc:inkChg chg="add del mod">
          <ac:chgData name="Tim Cook" userId="d1c7cfb340f2c7ab" providerId="LiveId" clId="{16ED6120-4380-449F-B9ED-25FB2C2B7825}" dt="2022-11-09T02:34:48.541" v="829"/>
          <ac:inkMkLst>
            <pc:docMk/>
            <pc:sldMk cId="888516570" sldId="328"/>
            <ac:inkMk id="62" creationId="{6063CF4B-6507-D3DE-A615-D4A165838B57}"/>
          </ac:inkMkLst>
        </pc:inkChg>
        <pc:inkChg chg="add del mod">
          <ac:chgData name="Tim Cook" userId="d1c7cfb340f2c7ab" providerId="LiveId" clId="{16ED6120-4380-449F-B9ED-25FB2C2B7825}" dt="2022-11-09T02:34:48.541" v="826"/>
          <ac:inkMkLst>
            <pc:docMk/>
            <pc:sldMk cId="888516570" sldId="328"/>
            <ac:inkMk id="63" creationId="{B0184CBF-1009-0C73-961E-C5EB79BFB67B}"/>
          </ac:inkMkLst>
        </pc:inkChg>
        <pc:inkChg chg="add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5" creationId="{03E537CE-3474-7B96-0EA8-5491190F68A4}"/>
          </ac:inkMkLst>
        </pc:inkChg>
        <pc:inkChg chg="add del mod">
          <ac:chgData name="Tim Cook" userId="d1c7cfb340f2c7ab" providerId="LiveId" clId="{16ED6120-4380-449F-B9ED-25FB2C2B7825}" dt="2022-11-09T02:34:48.541" v="824"/>
          <ac:inkMkLst>
            <pc:docMk/>
            <pc:sldMk cId="888516570" sldId="328"/>
            <ac:inkMk id="66" creationId="{C008E998-C748-CE3E-924C-08F0AC72E1A2}"/>
          </ac:inkMkLst>
        </pc:inkChg>
        <pc:inkChg chg="add del mod">
          <ac:chgData name="Tim Cook" userId="d1c7cfb340f2c7ab" providerId="LiveId" clId="{16ED6120-4380-449F-B9ED-25FB2C2B7825}" dt="2022-11-09T02:34:48.541" v="825"/>
          <ac:inkMkLst>
            <pc:docMk/>
            <pc:sldMk cId="888516570" sldId="328"/>
            <ac:inkMk id="67" creationId="{3D957BF0-EE63-3544-66B5-81B5D4921679}"/>
          </ac:inkMkLst>
        </pc:inkChg>
        <pc:inkChg chg="add del mod">
          <ac:chgData name="Tim Cook" userId="d1c7cfb340f2c7ab" providerId="LiveId" clId="{16ED6120-4380-449F-B9ED-25FB2C2B7825}" dt="2022-11-09T02:34:48.541" v="827"/>
          <ac:inkMkLst>
            <pc:docMk/>
            <pc:sldMk cId="888516570" sldId="328"/>
            <ac:inkMk id="68" creationId="{526BA3F2-F934-F6C1-AC38-71B5CFF62C6B}"/>
          </ac:inkMkLst>
        </pc:inkChg>
        <pc:inkChg chg="add del mod">
          <ac:chgData name="Tim Cook" userId="d1c7cfb340f2c7ab" providerId="LiveId" clId="{16ED6120-4380-449F-B9ED-25FB2C2B7825}" dt="2022-11-09T02:33:55.989" v="766"/>
          <ac:inkMkLst>
            <pc:docMk/>
            <pc:sldMk cId="888516570" sldId="328"/>
            <ac:inkMk id="70" creationId="{4AD37CA4-E7A2-AB65-4DCA-3AD03CEEE533}"/>
          </ac:inkMkLst>
        </pc:inkChg>
        <pc:inkChg chg="add del mod">
          <ac:chgData name="Tim Cook" userId="d1c7cfb340f2c7ab" providerId="LiveId" clId="{16ED6120-4380-449F-B9ED-25FB2C2B7825}" dt="2022-11-09T02:33:55.989" v="768"/>
          <ac:inkMkLst>
            <pc:docMk/>
            <pc:sldMk cId="888516570" sldId="328"/>
            <ac:inkMk id="71" creationId="{5F699B65-89CE-5368-5E01-60501A9C5B27}"/>
          </ac:inkMkLst>
        </pc:inkChg>
        <pc:inkChg chg="add del mod">
          <ac:chgData name="Tim Cook" userId="d1c7cfb340f2c7ab" providerId="LiveId" clId="{16ED6120-4380-449F-B9ED-25FB2C2B7825}" dt="2022-11-09T02:33:55.989" v="767"/>
          <ac:inkMkLst>
            <pc:docMk/>
            <pc:sldMk cId="888516570" sldId="328"/>
            <ac:inkMk id="73" creationId="{8DCF94A0-AC88-23B0-253C-133401938C4E}"/>
          </ac:inkMkLst>
        </pc:inkChg>
        <pc:inkChg chg="add del mod">
          <ac:chgData name="Tim Cook" userId="d1c7cfb340f2c7ab" providerId="LiveId" clId="{16ED6120-4380-449F-B9ED-25FB2C2B7825}" dt="2022-11-09T02:33:55.989" v="771"/>
          <ac:inkMkLst>
            <pc:docMk/>
            <pc:sldMk cId="888516570" sldId="328"/>
            <ac:inkMk id="74" creationId="{06DBDD76-C7E5-2B6C-68E1-4B04020D6937}"/>
          </ac:inkMkLst>
        </pc:inkChg>
        <pc:inkChg chg="add del mod">
          <ac:chgData name="Tim Cook" userId="d1c7cfb340f2c7ab" providerId="LiveId" clId="{16ED6120-4380-449F-B9ED-25FB2C2B7825}" dt="2022-11-09T02:33:55.989" v="770"/>
          <ac:inkMkLst>
            <pc:docMk/>
            <pc:sldMk cId="888516570" sldId="328"/>
            <ac:inkMk id="75" creationId="{E5675D0B-C20C-57D3-4FD0-2647FEB6E185}"/>
          </ac:inkMkLst>
        </pc:inkChg>
        <pc:inkChg chg="add del mod">
          <ac:chgData name="Tim Cook" userId="d1c7cfb340f2c7ab" providerId="LiveId" clId="{16ED6120-4380-449F-B9ED-25FB2C2B7825}" dt="2022-11-09T02:33:55.989" v="772"/>
          <ac:inkMkLst>
            <pc:docMk/>
            <pc:sldMk cId="888516570" sldId="328"/>
            <ac:inkMk id="76" creationId="{60F06FE3-ACD4-DCE8-DECE-1E193EC7119D}"/>
          </ac:inkMkLst>
        </pc:inkChg>
        <pc:inkChg chg="add del mod">
          <ac:chgData name="Tim Cook" userId="d1c7cfb340f2c7ab" providerId="LiveId" clId="{16ED6120-4380-449F-B9ED-25FB2C2B7825}" dt="2022-11-09T02:33:55.989" v="769"/>
          <ac:inkMkLst>
            <pc:docMk/>
            <pc:sldMk cId="888516570" sldId="328"/>
            <ac:inkMk id="77" creationId="{69A50A54-0D96-9A6B-5ECA-697B08DFEACE}"/>
          </ac:inkMkLst>
        </pc:inkChg>
        <pc:inkChg chg="add del">
          <ac:chgData name="Tim Cook" userId="d1c7cfb340f2c7ab" providerId="LiveId" clId="{16ED6120-4380-449F-B9ED-25FB2C2B7825}" dt="2022-11-09T02:31:21.559" v="593"/>
          <ac:inkMkLst>
            <pc:docMk/>
            <pc:sldMk cId="888516570" sldId="328"/>
            <ac:inkMk id="78" creationId="{BB693CC1-3C71-E4E6-15C7-8F5A11490C15}"/>
          </ac:inkMkLst>
        </pc:inkChg>
        <pc:inkChg chg="add">
          <ac:chgData name="Tim Cook" userId="d1c7cfb340f2c7ab" providerId="LiveId" clId="{16ED6120-4380-449F-B9ED-25FB2C2B7825}" dt="2022-11-09T02:31:24.003" v="594" actId="9405"/>
          <ac:inkMkLst>
            <pc:docMk/>
            <pc:sldMk cId="888516570" sldId="328"/>
            <ac:inkMk id="80" creationId="{A4D5BE7D-F43A-FF74-8C6F-81DFDB24A6F6}"/>
          </ac:inkMkLst>
        </pc:inkChg>
        <pc:inkChg chg="add del mod">
          <ac:chgData name="Tim Cook" userId="d1c7cfb340f2c7ab" providerId="LiveId" clId="{16ED6120-4380-449F-B9ED-25FB2C2B7825}" dt="2022-11-09T02:33:17.963" v="713"/>
          <ac:inkMkLst>
            <pc:docMk/>
            <pc:sldMk cId="888516570" sldId="328"/>
            <ac:inkMk id="81" creationId="{9118AE62-6178-B817-D70A-C36FEA4F692A}"/>
          </ac:inkMkLst>
        </pc:inkChg>
        <pc:inkChg chg="add del mod">
          <ac:chgData name="Tim Cook" userId="d1c7cfb340f2c7ab" providerId="LiveId" clId="{16ED6120-4380-449F-B9ED-25FB2C2B7825}" dt="2022-11-09T02:33:17.963" v="705"/>
          <ac:inkMkLst>
            <pc:docMk/>
            <pc:sldMk cId="888516570" sldId="328"/>
            <ac:inkMk id="82" creationId="{382028DA-B578-6D51-1E51-CBCCCA186EBA}"/>
          </ac:inkMkLst>
        </pc:inkChg>
        <pc:inkChg chg="add del mod">
          <ac:chgData name="Tim Cook" userId="d1c7cfb340f2c7ab" providerId="LiveId" clId="{16ED6120-4380-449F-B9ED-25FB2C2B7825}" dt="2022-11-09T02:33:17.963" v="715"/>
          <ac:inkMkLst>
            <pc:docMk/>
            <pc:sldMk cId="888516570" sldId="328"/>
            <ac:inkMk id="83" creationId="{E275F340-60AF-C580-F5D3-700003105222}"/>
          </ac:inkMkLst>
        </pc:inkChg>
        <pc:inkChg chg="add del mod">
          <ac:chgData name="Tim Cook" userId="d1c7cfb340f2c7ab" providerId="LiveId" clId="{16ED6120-4380-449F-B9ED-25FB2C2B7825}" dt="2022-11-09T02:33:17.963" v="717"/>
          <ac:inkMkLst>
            <pc:docMk/>
            <pc:sldMk cId="888516570" sldId="328"/>
            <ac:inkMk id="84" creationId="{6FBDC4D8-2EF3-DE25-6DCA-12D4433D3102}"/>
          </ac:inkMkLst>
        </pc:inkChg>
        <pc:inkChg chg="add del mod">
          <ac:chgData name="Tim Cook" userId="d1c7cfb340f2c7ab" providerId="LiveId" clId="{16ED6120-4380-449F-B9ED-25FB2C2B7825}" dt="2022-11-09T02:31:38.164" v="620"/>
          <ac:inkMkLst>
            <pc:docMk/>
            <pc:sldMk cId="888516570" sldId="328"/>
            <ac:inkMk id="85" creationId="{39D45A2E-DEEC-1458-7EC8-B7A1B5FF60E6}"/>
          </ac:inkMkLst>
        </pc:inkChg>
        <pc:inkChg chg="add del mod">
          <ac:chgData name="Tim Cook" userId="d1c7cfb340f2c7ab" providerId="LiveId" clId="{16ED6120-4380-449F-B9ED-25FB2C2B7825}" dt="2022-11-09T02:31:38.164" v="621"/>
          <ac:inkMkLst>
            <pc:docMk/>
            <pc:sldMk cId="888516570" sldId="328"/>
            <ac:inkMk id="86" creationId="{DAE7735C-A7CE-BA07-8470-137CFB40F16A}"/>
          </ac:inkMkLst>
        </pc:inkChg>
        <pc:inkChg chg="add del mod">
          <ac:chgData name="Tim Cook" userId="d1c7cfb340f2c7ab" providerId="LiveId" clId="{16ED6120-4380-449F-B9ED-25FB2C2B7825}" dt="2022-11-09T02:33:17.963" v="708"/>
          <ac:inkMkLst>
            <pc:docMk/>
            <pc:sldMk cId="888516570" sldId="328"/>
            <ac:inkMk id="87" creationId="{4C0C285E-EB6F-4BE2-D180-A53F943232F8}"/>
          </ac:inkMkLst>
        </pc:inkChg>
        <pc:inkChg chg="add del mod">
          <ac:chgData name="Tim Cook" userId="d1c7cfb340f2c7ab" providerId="LiveId" clId="{16ED6120-4380-449F-B9ED-25FB2C2B7825}" dt="2022-11-09T02:33:17.963" v="716"/>
          <ac:inkMkLst>
            <pc:docMk/>
            <pc:sldMk cId="888516570" sldId="328"/>
            <ac:inkMk id="88" creationId="{37F6583E-5045-862B-1A57-B9C91CFB4DA0}"/>
          </ac:inkMkLst>
        </pc:inkChg>
        <pc:inkChg chg="add del mod">
          <ac:chgData name="Tim Cook" userId="d1c7cfb340f2c7ab" providerId="LiveId" clId="{16ED6120-4380-449F-B9ED-25FB2C2B7825}" dt="2022-11-09T02:33:17.963" v="706"/>
          <ac:inkMkLst>
            <pc:docMk/>
            <pc:sldMk cId="888516570" sldId="328"/>
            <ac:inkMk id="89" creationId="{DE137631-A366-44F9-7307-F2378EBADD5E}"/>
          </ac:inkMkLst>
        </pc:inkChg>
        <pc:inkChg chg="add del mod">
          <ac:chgData name="Tim Cook" userId="d1c7cfb340f2c7ab" providerId="LiveId" clId="{16ED6120-4380-449F-B9ED-25FB2C2B7825}" dt="2022-11-09T02:33:17.963" v="712"/>
          <ac:inkMkLst>
            <pc:docMk/>
            <pc:sldMk cId="888516570" sldId="328"/>
            <ac:inkMk id="90" creationId="{3292C184-BDD7-575B-4153-A8E772170B53}"/>
          </ac:inkMkLst>
        </pc:inkChg>
        <pc:inkChg chg="add del mod">
          <ac:chgData name="Tim Cook" userId="d1c7cfb340f2c7ab" providerId="LiveId" clId="{16ED6120-4380-449F-B9ED-25FB2C2B7825}" dt="2022-11-09T02:33:17.963" v="703"/>
          <ac:inkMkLst>
            <pc:docMk/>
            <pc:sldMk cId="888516570" sldId="328"/>
            <ac:inkMk id="94" creationId="{B73ACA1B-E600-9817-D6BF-7CC34B184239}"/>
          </ac:inkMkLst>
        </pc:inkChg>
        <pc:inkChg chg="add del mod">
          <ac:chgData name="Tim Cook" userId="d1c7cfb340f2c7ab" providerId="LiveId" clId="{16ED6120-4380-449F-B9ED-25FB2C2B7825}" dt="2022-11-09T02:33:17.963" v="700"/>
          <ac:inkMkLst>
            <pc:docMk/>
            <pc:sldMk cId="888516570" sldId="328"/>
            <ac:inkMk id="95" creationId="{C20ECD89-D166-65B6-2B08-231B38DF251B}"/>
          </ac:inkMkLst>
        </pc:inkChg>
        <pc:inkChg chg="add del mod">
          <ac:chgData name="Tim Cook" userId="d1c7cfb340f2c7ab" providerId="LiveId" clId="{16ED6120-4380-449F-B9ED-25FB2C2B7825}" dt="2022-11-09T02:33:17.963" v="704"/>
          <ac:inkMkLst>
            <pc:docMk/>
            <pc:sldMk cId="888516570" sldId="328"/>
            <ac:inkMk id="96" creationId="{F7F436D7-4068-A097-418C-46769D9077F8}"/>
          </ac:inkMkLst>
        </pc:inkChg>
        <pc:inkChg chg="add del mod">
          <ac:chgData name="Tim Cook" userId="d1c7cfb340f2c7ab" providerId="LiveId" clId="{16ED6120-4380-449F-B9ED-25FB2C2B7825}" dt="2022-11-09T02:33:22.239" v="720"/>
          <ac:inkMkLst>
            <pc:docMk/>
            <pc:sldMk cId="888516570" sldId="328"/>
            <ac:inkMk id="97" creationId="{9BEDC887-F5A5-E385-F0C8-9F125B0BA556}"/>
          </ac:inkMkLst>
        </pc:inkChg>
        <pc:inkChg chg="add del mod">
          <ac:chgData name="Tim Cook" userId="d1c7cfb340f2c7ab" providerId="LiveId" clId="{16ED6120-4380-449F-B9ED-25FB2C2B7825}" dt="2022-11-09T02:33:17.963" v="702"/>
          <ac:inkMkLst>
            <pc:docMk/>
            <pc:sldMk cId="888516570" sldId="328"/>
            <ac:inkMk id="98" creationId="{6B8046F1-FF67-3E05-1162-5B4DDE5DE46B}"/>
          </ac:inkMkLst>
        </pc:inkChg>
        <pc:inkChg chg="add del mod">
          <ac:chgData name="Tim Cook" userId="d1c7cfb340f2c7ab" providerId="LiveId" clId="{16ED6120-4380-449F-B9ED-25FB2C2B7825}" dt="2022-11-09T02:33:17.947" v="695"/>
          <ac:inkMkLst>
            <pc:docMk/>
            <pc:sldMk cId="888516570" sldId="328"/>
            <ac:inkMk id="99" creationId="{BBE6AEB6-7E17-B051-392B-B9D1C65AD262}"/>
          </ac:inkMkLst>
        </pc:inkChg>
        <pc:inkChg chg="add del">
          <ac:chgData name="Tim Cook" userId="d1c7cfb340f2c7ab" providerId="LiveId" clId="{16ED6120-4380-449F-B9ED-25FB2C2B7825}" dt="2022-11-09T02:31:37.526" v="617"/>
          <ac:inkMkLst>
            <pc:docMk/>
            <pc:sldMk cId="888516570" sldId="328"/>
            <ac:inkMk id="100" creationId="{7A60290A-80F2-B693-5714-D3D4596F692F}"/>
          </ac:inkMkLst>
        </pc:inkChg>
        <pc:inkChg chg="add del">
          <ac:chgData name="Tim Cook" userId="d1c7cfb340f2c7ab" providerId="LiveId" clId="{16ED6120-4380-449F-B9ED-25FB2C2B7825}" dt="2022-11-09T02:31:37.526" v="619"/>
          <ac:inkMkLst>
            <pc:docMk/>
            <pc:sldMk cId="888516570" sldId="328"/>
            <ac:inkMk id="101" creationId="{B659D57C-D300-5B50-5081-CAC49EF94632}"/>
          </ac:inkMkLst>
        </pc:inkChg>
        <pc:inkChg chg="add del">
          <ac:chgData name="Tim Cook" userId="d1c7cfb340f2c7ab" providerId="LiveId" clId="{16ED6120-4380-449F-B9ED-25FB2C2B7825}" dt="2022-11-09T02:31:37.526" v="616"/>
          <ac:inkMkLst>
            <pc:docMk/>
            <pc:sldMk cId="888516570" sldId="328"/>
            <ac:inkMk id="102" creationId="{FEF04931-0496-9D87-6A9C-9F817E60380B}"/>
          </ac:inkMkLst>
        </pc:inkChg>
        <pc:inkChg chg="add del">
          <ac:chgData name="Tim Cook" userId="d1c7cfb340f2c7ab" providerId="LiveId" clId="{16ED6120-4380-449F-B9ED-25FB2C2B7825}" dt="2022-11-09T02:31:37.526" v="618"/>
          <ac:inkMkLst>
            <pc:docMk/>
            <pc:sldMk cId="888516570" sldId="328"/>
            <ac:inkMk id="103" creationId="{50C629D1-A6FC-A378-135E-C0B92DD1E175}"/>
          </ac:inkMkLst>
        </pc:inkChg>
        <pc:inkChg chg="add del mod">
          <ac:chgData name="Tim Cook" userId="d1c7cfb340f2c7ab" providerId="LiveId" clId="{16ED6120-4380-449F-B9ED-25FB2C2B7825}" dt="2022-11-09T02:33:17.963" v="718"/>
          <ac:inkMkLst>
            <pc:docMk/>
            <pc:sldMk cId="888516570" sldId="328"/>
            <ac:inkMk id="106" creationId="{9DF03615-A07C-FCC7-29DE-2F1AE7177ADA}"/>
          </ac:inkMkLst>
        </pc:inkChg>
        <pc:inkChg chg="add del mod">
          <ac:chgData name="Tim Cook" userId="d1c7cfb340f2c7ab" providerId="LiveId" clId="{16ED6120-4380-449F-B9ED-25FB2C2B7825}" dt="2022-11-09T02:33:17.963" v="701"/>
          <ac:inkMkLst>
            <pc:docMk/>
            <pc:sldMk cId="888516570" sldId="328"/>
            <ac:inkMk id="107" creationId="{3C309971-6C10-86A1-EA7D-FF33CF0AF7B6}"/>
          </ac:inkMkLst>
        </pc:inkChg>
        <pc:inkChg chg="add del mod">
          <ac:chgData name="Tim Cook" userId="d1c7cfb340f2c7ab" providerId="LiveId" clId="{16ED6120-4380-449F-B9ED-25FB2C2B7825}" dt="2022-11-09T02:33:17.963" v="697"/>
          <ac:inkMkLst>
            <pc:docMk/>
            <pc:sldMk cId="888516570" sldId="328"/>
            <ac:inkMk id="108" creationId="{308DA4D6-1C8F-ABA0-946E-BE09C5E1B1F7}"/>
          </ac:inkMkLst>
        </pc:inkChg>
        <pc:inkChg chg="add del mod">
          <ac:chgData name="Tim Cook" userId="d1c7cfb340f2c7ab" providerId="LiveId" clId="{16ED6120-4380-449F-B9ED-25FB2C2B7825}" dt="2022-11-09T02:33:17.963" v="711"/>
          <ac:inkMkLst>
            <pc:docMk/>
            <pc:sldMk cId="888516570" sldId="328"/>
            <ac:inkMk id="109" creationId="{E6949E51-50BE-A7CB-822E-2C43BAF413F4}"/>
          </ac:inkMkLst>
        </pc:inkChg>
        <pc:inkChg chg="add del mod">
          <ac:chgData name="Tim Cook" userId="d1c7cfb340f2c7ab" providerId="LiveId" clId="{16ED6120-4380-449F-B9ED-25FB2C2B7825}" dt="2022-11-09T02:33:17.963" v="696"/>
          <ac:inkMkLst>
            <pc:docMk/>
            <pc:sldMk cId="888516570" sldId="328"/>
            <ac:inkMk id="110" creationId="{EB1A6C56-C97F-1383-8366-9D428BE60621}"/>
          </ac:inkMkLst>
        </pc:inkChg>
        <pc:inkChg chg="add del mod">
          <ac:chgData name="Tim Cook" userId="d1c7cfb340f2c7ab" providerId="LiveId" clId="{16ED6120-4380-449F-B9ED-25FB2C2B7825}" dt="2022-11-09T02:33:17.963" v="707"/>
          <ac:inkMkLst>
            <pc:docMk/>
            <pc:sldMk cId="888516570" sldId="328"/>
            <ac:inkMk id="111" creationId="{6FBF6038-239E-E098-9A06-7DB8717EDB68}"/>
          </ac:inkMkLst>
        </pc:inkChg>
        <pc:inkChg chg="add del mod">
          <ac:chgData name="Tim Cook" userId="d1c7cfb340f2c7ab" providerId="LiveId" clId="{16ED6120-4380-449F-B9ED-25FB2C2B7825}" dt="2022-11-09T02:33:17.963" v="714"/>
          <ac:inkMkLst>
            <pc:docMk/>
            <pc:sldMk cId="888516570" sldId="328"/>
            <ac:inkMk id="112" creationId="{3D9B271E-4250-3A11-BCA1-5943F94FE29C}"/>
          </ac:inkMkLst>
        </pc:inkChg>
        <pc:inkChg chg="add del mod">
          <ac:chgData name="Tim Cook" userId="d1c7cfb340f2c7ab" providerId="LiveId" clId="{16ED6120-4380-449F-B9ED-25FB2C2B7825}" dt="2022-11-09T02:33:17.963" v="709"/>
          <ac:inkMkLst>
            <pc:docMk/>
            <pc:sldMk cId="888516570" sldId="328"/>
            <ac:inkMk id="113" creationId="{C11DD0FE-CA3B-8B98-D15C-717C9FEF0FF8}"/>
          </ac:inkMkLst>
        </pc:inkChg>
        <pc:inkChg chg="add del mod">
          <ac:chgData name="Tim Cook" userId="d1c7cfb340f2c7ab" providerId="LiveId" clId="{16ED6120-4380-449F-B9ED-25FB2C2B7825}" dt="2022-11-09T02:33:17.963" v="699"/>
          <ac:inkMkLst>
            <pc:docMk/>
            <pc:sldMk cId="888516570" sldId="328"/>
            <ac:inkMk id="114" creationId="{E82AE3A8-084E-F1AC-05A2-9B0F534C3334}"/>
          </ac:inkMkLst>
        </pc:inkChg>
        <pc:inkChg chg="add del mod">
          <ac:chgData name="Tim Cook" userId="d1c7cfb340f2c7ab" providerId="LiveId" clId="{16ED6120-4380-449F-B9ED-25FB2C2B7825}" dt="2022-11-09T02:33:17.963" v="698"/>
          <ac:inkMkLst>
            <pc:docMk/>
            <pc:sldMk cId="888516570" sldId="328"/>
            <ac:inkMk id="115" creationId="{A68B6E7D-0FD6-718B-FF27-6947B79DCC6C}"/>
          </ac:inkMkLst>
        </pc:inkChg>
        <pc:inkChg chg="add del mod">
          <ac:chgData name="Tim Cook" userId="d1c7cfb340f2c7ab" providerId="LiveId" clId="{16ED6120-4380-449F-B9ED-25FB2C2B7825}" dt="2022-11-09T02:33:17.963" v="710"/>
          <ac:inkMkLst>
            <pc:docMk/>
            <pc:sldMk cId="888516570" sldId="328"/>
            <ac:inkMk id="116" creationId="{AA59F1A1-4374-CF06-2582-359343677CBA}"/>
          </ac:inkMkLst>
        </pc:inkChg>
        <pc:inkChg chg="add del mod">
          <ac:chgData name="Tim Cook" userId="d1c7cfb340f2c7ab" providerId="LiveId" clId="{16ED6120-4380-449F-B9ED-25FB2C2B7825}" dt="2022-11-09T02:33:17.947" v="694"/>
          <ac:inkMkLst>
            <pc:docMk/>
            <pc:sldMk cId="888516570" sldId="328"/>
            <ac:inkMk id="119" creationId="{9E939B32-47EF-2B4A-CD06-3ADC0E2CADCB}"/>
          </ac:inkMkLst>
        </pc:inkChg>
        <pc:inkChg chg="add del mod">
          <ac:chgData name="Tim Cook" userId="d1c7cfb340f2c7ab" providerId="LiveId" clId="{16ED6120-4380-449F-B9ED-25FB2C2B7825}" dt="2022-11-09T02:33:12.105" v="693"/>
          <ac:inkMkLst>
            <pc:docMk/>
            <pc:sldMk cId="888516570" sldId="328"/>
            <ac:inkMk id="121" creationId="{36D608D8-E428-A4C1-355D-BBC480DB3EF3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3" creationId="{855FDE43-6244-FD22-B36B-36DA427A8D4D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4" creationId="{D59B3498-7384-2CA8-8413-19EAE5D1C4BF}"/>
          </ac:inkMkLst>
        </pc:inkChg>
        <pc:inkChg chg="add">
          <ac:chgData name="Tim Cook" userId="d1c7cfb340f2c7ab" providerId="LiveId" clId="{16ED6120-4380-449F-B9ED-25FB2C2B7825}" dt="2022-11-09T02:32:10.835" v="649" actId="9405"/>
          <ac:inkMkLst>
            <pc:docMk/>
            <pc:sldMk cId="888516570" sldId="328"/>
            <ac:inkMk id="125" creationId="{A67A80C5-5695-A90D-AA5C-A8DCC0B50D18}"/>
          </ac:inkMkLst>
        </pc:inkChg>
        <pc:inkChg chg="add del">
          <ac:chgData name="Tim Cook" userId="d1c7cfb340f2c7ab" providerId="LiveId" clId="{16ED6120-4380-449F-B9ED-25FB2C2B7825}" dt="2022-11-09T02:32:13.266" v="652"/>
          <ac:inkMkLst>
            <pc:docMk/>
            <pc:sldMk cId="888516570" sldId="328"/>
            <ac:inkMk id="126" creationId="{B9D04DAF-1DDC-6175-5084-A1806DEA2DB6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8" creationId="{79E6C8C0-336A-4594-A07C-AA0530670D95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9" creationId="{04AD955A-9346-6051-16ED-62DB58D08944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0" creationId="{E4339F45-507E-9471-DA9C-F778F098A059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1" creationId="{AB61AE45-0773-18AB-0759-6BBBFF2E380A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3" creationId="{B014BEF5-AB4E-E755-F9FB-D55B7C61C37D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4" creationId="{2D6FE0D6-430D-7104-A9CB-F8888049B255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5" creationId="{46EBD507-5B53-8614-C454-741495C47882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7" creationId="{C4BC9C7B-FFC3-345F-C2D6-B55F2DEE4B93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39" creationId="{DA25712A-6062-9870-9DF3-CAEF6DA9FE69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0" creationId="{5A5AF3C5-83B3-B941-D309-44C6B6788ADE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1" creationId="{3F11A220-3C97-5316-66F7-8D105C480A7C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2" creationId="{A3ADE1D1-019E-ADFB-E174-81CFD9CC2AFC}"/>
          </ac:inkMkLst>
        </pc:inkChg>
        <pc:inkChg chg="add del mod">
          <ac:chgData name="Tim Cook" userId="d1c7cfb340f2c7ab" providerId="LiveId" clId="{16ED6120-4380-449F-B9ED-25FB2C2B7825}" dt="2022-11-09T02:35:21.882" v="849"/>
          <ac:inkMkLst>
            <pc:docMk/>
            <pc:sldMk cId="888516570" sldId="328"/>
            <ac:inkMk id="144" creationId="{2155C2C3-BE67-B211-28E9-C3AB73330BC4}"/>
          </ac:inkMkLst>
        </pc:inkChg>
        <pc:inkChg chg="add del mod">
          <ac:chgData name="Tim Cook" userId="d1c7cfb340f2c7ab" providerId="LiveId" clId="{16ED6120-4380-449F-B9ED-25FB2C2B7825}" dt="2022-11-09T02:35:21.882" v="848"/>
          <ac:inkMkLst>
            <pc:docMk/>
            <pc:sldMk cId="888516570" sldId="328"/>
            <ac:inkMk id="145" creationId="{70932CE5-4A40-D1A0-1423-1D40CC250EFB}"/>
          </ac:inkMkLst>
        </pc:inkChg>
        <pc:inkChg chg="add del mod">
          <ac:chgData name="Tim Cook" userId="d1c7cfb340f2c7ab" providerId="LiveId" clId="{16ED6120-4380-449F-B9ED-25FB2C2B7825}" dt="2022-11-09T02:35:28.249" v="850"/>
          <ac:inkMkLst>
            <pc:docMk/>
            <pc:sldMk cId="888516570" sldId="328"/>
            <ac:inkMk id="147" creationId="{7C966172-CA8D-0404-F1C6-046CBC77C39E}"/>
          </ac:inkMkLst>
        </pc:inkChg>
        <pc:inkChg chg="add del mod">
          <ac:chgData name="Tim Cook" userId="d1c7cfb340f2c7ab" providerId="LiveId" clId="{16ED6120-4380-449F-B9ED-25FB2C2B7825}" dt="2022-11-09T02:35:28.249" v="851"/>
          <ac:inkMkLst>
            <pc:docMk/>
            <pc:sldMk cId="888516570" sldId="328"/>
            <ac:inkMk id="148" creationId="{97C1F826-DF1D-8829-8BE2-E71178EC661F}"/>
          </ac:inkMkLst>
        </pc:inkChg>
        <pc:inkChg chg="add">
          <ac:chgData name="Tim Cook" userId="d1c7cfb340f2c7ab" providerId="LiveId" clId="{16ED6120-4380-449F-B9ED-25FB2C2B7825}" dt="2022-11-09T02:32:56.490" v="679" actId="9405"/>
          <ac:inkMkLst>
            <pc:docMk/>
            <pc:sldMk cId="888516570" sldId="328"/>
            <ac:inkMk id="150" creationId="{8B66DA92-B043-6B70-577A-A7A73E8B9FB1}"/>
          </ac:inkMkLst>
        </pc:inkChg>
        <pc:inkChg chg="add">
          <ac:chgData name="Tim Cook" userId="d1c7cfb340f2c7ab" providerId="LiveId" clId="{16ED6120-4380-449F-B9ED-25FB2C2B7825}" dt="2022-11-09T02:32:57.673" v="680" actId="9405"/>
          <ac:inkMkLst>
            <pc:docMk/>
            <pc:sldMk cId="888516570" sldId="328"/>
            <ac:inkMk id="151" creationId="{2EF9C166-29EB-9D35-0785-ACEC482AD354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2" creationId="{B806B35D-3139-3209-3918-2F9820FE8D3E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3" creationId="{5D734E7C-1928-4211-A5B9-B3805A11969D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4" creationId="{F86AB8C9-7CE1-8800-CEB3-772735A4F30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6" creationId="{B414B7DF-2F53-5BF1-2AF4-0BCF11E49777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7" creationId="{D4CB2434-32BE-BDDB-6D77-2FD3A6F63044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8" creationId="{083B8C83-C9C1-7F34-8F5C-D7ED54E6102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9" creationId="{0A267C30-D09B-B8AE-AEB3-E3DCF46A39A6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0" creationId="{D43CBA19-F656-8216-BAA5-F7751C98E35D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1" creationId="{BD806C4C-4749-AA8A-B6A2-70BECE466DCA}"/>
          </ac:inkMkLst>
        </pc:inkChg>
        <pc:inkChg chg="add">
          <ac:chgData name="Tim Cook" userId="d1c7cfb340f2c7ab" providerId="LiveId" clId="{16ED6120-4380-449F-B9ED-25FB2C2B7825}" dt="2022-11-09T02:33:07.192" v="692" actId="9405"/>
          <ac:inkMkLst>
            <pc:docMk/>
            <pc:sldMk cId="888516570" sldId="328"/>
            <ac:inkMk id="163" creationId="{4F711E52-5D72-E447-BBC4-C04F9C12D42B}"/>
          </ac:inkMkLst>
        </pc:inkChg>
        <pc:inkChg chg="add">
          <ac:chgData name="Tim Cook" userId="d1c7cfb340f2c7ab" providerId="LiveId" clId="{16ED6120-4380-449F-B9ED-25FB2C2B7825}" dt="2022-11-09T02:33:21.177" v="719" actId="9405"/>
          <ac:inkMkLst>
            <pc:docMk/>
            <pc:sldMk cId="888516570" sldId="328"/>
            <ac:inkMk id="164" creationId="{1B87786B-CBFD-71DE-1D5D-F548DB488558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5" creationId="{07AFB65A-08B0-8FCF-A5CC-AED6A306929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6" creationId="{65FF1926-6D63-533D-6C88-6226479105A9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7" creationId="{7345C79A-16C6-6F17-A466-A3C795E5E5D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8" creationId="{9A44320D-1342-54E1-4B84-D29762813C1D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9" creationId="{AD5C0070-3565-F39C-4D0A-5D158A52F81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0" creationId="{24080C96-7591-6A32-BBF6-A0635D8B7D05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1" creationId="{10701810-FB25-5716-5FB7-A95F40CE72E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2" creationId="{3856C296-F0C9-B3E8-91FA-C26866DE5082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3" creationId="{E15C6233-7F90-923D-B171-14C3A3C7F266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6" creationId="{4FDDE681-3590-D0F8-66C4-528209C13427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7" creationId="{081E165E-D270-4C26-4A8A-FA068583C05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8" creationId="{78515D0D-9129-1A12-0D40-02060FA2D5D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9" creationId="{C31CE7B1-4B9F-5720-3D06-350A9486EC8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0" creationId="{39A12E01-382B-E363-7300-AF0DA1D608B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1" creationId="{74372E02-42EC-F07C-34D1-26F9B2D88FE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2" creationId="{7223F277-0BA7-B9C8-3B28-A08CDE5401DD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4" creationId="{22774437-05C0-57A9-FE72-1C41EF9A2766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5" creationId="{6F801D10-9EA1-8F2B-48CA-514662892A35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6" creationId="{1BBCCBF0-E490-A75A-E317-3525EDB0792D}"/>
          </ac:inkMkLst>
        </pc:inkChg>
        <pc:inkChg chg="add del mod">
          <ac:chgData name="Tim Cook" userId="d1c7cfb340f2c7ab" providerId="LiveId" clId="{16ED6120-4380-449F-B9ED-25FB2C2B7825}" dt="2022-11-09T02:33:38.168" v="747"/>
          <ac:inkMkLst>
            <pc:docMk/>
            <pc:sldMk cId="888516570" sldId="328"/>
            <ac:inkMk id="187" creationId="{9D5CE046-8D08-0E79-6FEF-8EE8A628CC51}"/>
          </ac:inkMkLst>
        </pc:inkChg>
        <pc:inkChg chg="add del mod">
          <ac:chgData name="Tim Cook" userId="d1c7cfb340f2c7ab" providerId="LiveId" clId="{16ED6120-4380-449F-B9ED-25FB2C2B7825}" dt="2022-11-09T02:33:37.102" v="745"/>
          <ac:inkMkLst>
            <pc:docMk/>
            <pc:sldMk cId="888516570" sldId="328"/>
            <ac:inkMk id="188" creationId="{CD4EF9BA-E8A8-325D-1692-1907AAACD3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1" creationId="{30D06BAF-FCAD-949D-732E-C4DBB29D444B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2" creationId="{441A1E4A-9334-894A-C04C-88F3A79A2230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3" creationId="{149E44D5-9FDA-099E-A387-EF512E590D86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4" creationId="{98D856BC-B4CC-03AA-0C50-9A8218EFEC59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5" creationId="{31151D45-6CC3-CDF3-1C96-6EDB0FE4E47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6" creationId="{D95F3549-4B02-6B51-E102-69C8E80F6F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7" creationId="{D828D095-1219-F78E-F320-9DD23B2D22E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8" creationId="{CC0F67E0-35AF-DA50-7027-07F6BA033D77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9" creationId="{BF6F3049-3C61-942F-AA79-B78318B8FC1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1" creationId="{B288BA01-62C0-FC6C-FF7B-D738A475C47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2" creationId="{1321A186-A7E9-0849-185E-6AB62238F63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3" creationId="{B8244163-BB0F-8680-B014-A9C1536CEE9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4" creationId="{EC73B1BD-ECD3-3634-A702-0A8F6B66E7B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5" creationId="{651A8D85-B0B8-D288-060E-0A9F082E3DFB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6" creationId="{71DEF496-F756-B9EE-E235-A7850C8E1AA0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7" creationId="{EE2E3F2C-B186-F5DD-0DC9-16F1B7C9E8B1}"/>
          </ac:inkMkLst>
        </pc:inkChg>
        <pc:inkChg chg="add del">
          <ac:chgData name="Tim Cook" userId="d1c7cfb340f2c7ab" providerId="LiveId" clId="{16ED6120-4380-449F-B9ED-25FB2C2B7825}" dt="2022-11-09T02:33:59.442" v="774"/>
          <ac:inkMkLst>
            <pc:docMk/>
            <pc:sldMk cId="888516570" sldId="328"/>
            <ac:inkMk id="209" creationId="{39B7DD86-EAB2-31EE-C36D-E711633D830E}"/>
          </ac:inkMkLst>
        </pc:inkChg>
        <pc:inkChg chg="add del mod">
          <ac:chgData name="Tim Cook" userId="d1c7cfb340f2c7ab" providerId="LiveId" clId="{16ED6120-4380-449F-B9ED-25FB2C2B7825}" dt="2022-11-09T02:34:03.078" v="777"/>
          <ac:inkMkLst>
            <pc:docMk/>
            <pc:sldMk cId="888516570" sldId="328"/>
            <ac:inkMk id="210" creationId="{1E354FC3-8DDD-97BD-4BC6-F11C3E05DB37}"/>
          </ac:inkMkLst>
        </pc:inkChg>
        <pc:inkChg chg="add del mod">
          <ac:chgData name="Tim Cook" userId="d1c7cfb340f2c7ab" providerId="LiveId" clId="{16ED6120-4380-449F-B9ED-25FB2C2B7825}" dt="2022-11-09T02:34:48.541" v="821"/>
          <ac:inkMkLst>
            <pc:docMk/>
            <pc:sldMk cId="888516570" sldId="328"/>
            <ac:inkMk id="212" creationId="{5F030358-468A-0331-DC97-AD7E5A1E9145}"/>
          </ac:inkMkLst>
        </pc:inkChg>
        <pc:inkChg chg="add del mod">
          <ac:chgData name="Tim Cook" userId="d1c7cfb340f2c7ab" providerId="LiveId" clId="{16ED6120-4380-449F-B9ED-25FB2C2B7825}" dt="2022-11-09T02:34:46.645" v="819"/>
          <ac:inkMkLst>
            <pc:docMk/>
            <pc:sldMk cId="888516570" sldId="328"/>
            <ac:inkMk id="214" creationId="{25666B66-4653-485A-FA22-6AD4A8A7AECE}"/>
          </ac:inkMkLst>
        </pc:inkChg>
        <pc:inkChg chg="add del mod">
          <ac:chgData name="Tim Cook" userId="d1c7cfb340f2c7ab" providerId="LiveId" clId="{16ED6120-4380-449F-B9ED-25FB2C2B7825}" dt="2022-11-09T02:34:46.645" v="818"/>
          <ac:inkMkLst>
            <pc:docMk/>
            <pc:sldMk cId="888516570" sldId="328"/>
            <ac:inkMk id="215" creationId="{E695F48A-BD2F-5C40-35CE-DA1F884D5335}"/>
          </ac:inkMkLst>
        </pc:inkChg>
        <pc:inkChg chg="add del mod">
          <ac:chgData name="Tim Cook" userId="d1c7cfb340f2c7ab" providerId="LiveId" clId="{16ED6120-4380-449F-B9ED-25FB2C2B7825}" dt="2022-11-09T02:34:48.541" v="822"/>
          <ac:inkMkLst>
            <pc:docMk/>
            <pc:sldMk cId="888516570" sldId="328"/>
            <ac:inkMk id="216" creationId="{063FBE81-CACA-FA62-1397-0F8A7E0A1249}"/>
          </ac:inkMkLst>
        </pc:inkChg>
        <pc:inkChg chg="add del mod">
          <ac:chgData name="Tim Cook" userId="d1c7cfb340f2c7ab" providerId="LiveId" clId="{16ED6120-4380-449F-B9ED-25FB2C2B7825}" dt="2022-11-09T02:34:48.541" v="823"/>
          <ac:inkMkLst>
            <pc:docMk/>
            <pc:sldMk cId="888516570" sldId="328"/>
            <ac:inkMk id="217" creationId="{D604B757-85C9-6902-F5F2-9C40BC34F081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19" creationId="{9F44820A-D09D-5DF1-FD48-760CCE629D0A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20" creationId="{FDAF9D58-1588-F599-1183-112291EE6A3B}"/>
          </ac:inkMkLst>
        </pc:inkChg>
        <pc:inkChg chg="add del mod">
          <ac:chgData name="Tim Cook" userId="d1c7cfb340f2c7ab" providerId="LiveId" clId="{16ED6120-4380-449F-B9ED-25FB2C2B7825}" dt="2022-11-09T02:34:22.519" v="795"/>
          <ac:inkMkLst>
            <pc:docMk/>
            <pc:sldMk cId="888516570" sldId="328"/>
            <ac:inkMk id="221" creationId="{478797E1-0F84-B184-53F7-F91DE25967EB}"/>
          </ac:inkMkLst>
        </pc:inkChg>
        <pc:inkChg chg="add del mod">
          <ac:chgData name="Tim Cook" userId="d1c7cfb340f2c7ab" providerId="LiveId" clId="{16ED6120-4380-449F-B9ED-25FB2C2B7825}" dt="2022-11-09T02:34:22.519" v="794"/>
          <ac:inkMkLst>
            <pc:docMk/>
            <pc:sldMk cId="888516570" sldId="328"/>
            <ac:inkMk id="222" creationId="{941E5705-4452-2387-8C4E-B638B75F47D5}"/>
          </ac:inkMkLst>
        </pc:inkChg>
        <pc:inkChg chg="add del mod">
          <ac:chgData name="Tim Cook" userId="d1c7cfb340f2c7ab" providerId="LiveId" clId="{16ED6120-4380-449F-B9ED-25FB2C2B7825}" dt="2022-11-09T02:34:22.519" v="793"/>
          <ac:inkMkLst>
            <pc:docMk/>
            <pc:sldMk cId="888516570" sldId="328"/>
            <ac:inkMk id="223" creationId="{2FEF5451-D78B-57DA-456B-6E24B262C5E2}"/>
          </ac:inkMkLst>
        </pc:inkChg>
        <pc:inkChg chg="add del mod">
          <ac:chgData name="Tim Cook" userId="d1c7cfb340f2c7ab" providerId="LiveId" clId="{16ED6120-4380-449F-B9ED-25FB2C2B7825}" dt="2022-11-09T02:34:22.519" v="796"/>
          <ac:inkMkLst>
            <pc:docMk/>
            <pc:sldMk cId="888516570" sldId="328"/>
            <ac:inkMk id="226" creationId="{21E8E0B7-4D0C-62FA-FDDB-6D282503C840}"/>
          </ac:inkMkLst>
        </pc:inkChg>
        <pc:inkChg chg="add del mod">
          <ac:chgData name="Tim Cook" userId="d1c7cfb340f2c7ab" providerId="LiveId" clId="{16ED6120-4380-449F-B9ED-25FB2C2B7825}" dt="2022-11-09T02:34:31.804" v="803"/>
          <ac:inkMkLst>
            <pc:docMk/>
            <pc:sldMk cId="888516570" sldId="328"/>
            <ac:inkMk id="228" creationId="{91FFE508-9DD6-269A-457E-C2B7EED5EB83}"/>
          </ac:inkMkLst>
        </pc:inkChg>
        <pc:inkChg chg="add del mod">
          <ac:chgData name="Tim Cook" userId="d1c7cfb340f2c7ab" providerId="LiveId" clId="{16ED6120-4380-449F-B9ED-25FB2C2B7825}" dt="2022-11-09T02:34:31.804" v="804"/>
          <ac:inkMkLst>
            <pc:docMk/>
            <pc:sldMk cId="888516570" sldId="328"/>
            <ac:inkMk id="229" creationId="{0DC96DF4-E1B9-67E6-5E02-E24E7557B403}"/>
          </ac:inkMkLst>
        </pc:inkChg>
        <pc:inkChg chg="add del mod">
          <ac:chgData name="Tim Cook" userId="d1c7cfb340f2c7ab" providerId="LiveId" clId="{16ED6120-4380-449F-B9ED-25FB2C2B7825}" dt="2022-11-09T02:34:34.231" v="806"/>
          <ac:inkMkLst>
            <pc:docMk/>
            <pc:sldMk cId="888516570" sldId="328"/>
            <ac:inkMk id="231" creationId="{3612FD5E-901B-E340-323D-04E08ED6703C}"/>
          </ac:inkMkLst>
        </pc:inkChg>
        <pc:inkChg chg="add del mod">
          <ac:chgData name="Tim Cook" userId="d1c7cfb340f2c7ab" providerId="LiveId" clId="{16ED6120-4380-449F-B9ED-25FB2C2B7825}" dt="2022-11-09T02:34:34.231" v="805"/>
          <ac:inkMkLst>
            <pc:docMk/>
            <pc:sldMk cId="888516570" sldId="328"/>
            <ac:inkMk id="232" creationId="{3E094B9C-F41D-D0AC-FB88-269FAD36CFEC}"/>
          </ac:inkMkLst>
        </pc:inkChg>
        <pc:inkChg chg="add del mod">
          <ac:chgData name="Tim Cook" userId="d1c7cfb340f2c7ab" providerId="LiveId" clId="{16ED6120-4380-449F-B9ED-25FB2C2B7825}" dt="2022-11-09T02:34:42.696" v="814"/>
          <ac:inkMkLst>
            <pc:docMk/>
            <pc:sldMk cId="888516570" sldId="328"/>
            <ac:inkMk id="234" creationId="{EA0FF1D1-5A16-16C5-3FD5-866649940C3E}"/>
          </ac:inkMkLst>
        </pc:inkChg>
        <pc:inkChg chg="add del mod">
          <ac:chgData name="Tim Cook" userId="d1c7cfb340f2c7ab" providerId="LiveId" clId="{16ED6120-4380-449F-B9ED-25FB2C2B7825}" dt="2022-11-09T02:34:41.855" v="813"/>
          <ac:inkMkLst>
            <pc:docMk/>
            <pc:sldMk cId="888516570" sldId="328"/>
            <ac:inkMk id="235" creationId="{8A85334F-3C78-7371-2594-F65AE0E1DB47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7" creationId="{A171B95D-2DD8-A148-BCFC-B0455B679BC5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8" creationId="{4B9FAD63-7043-C617-C986-51F2E8D0F98F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0" creationId="{C52BC343-4F85-9390-3493-DF91B3F59A42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1" creationId="{5C450E9A-ED4D-738D-57EF-18FCB309FBC5}"/>
          </ac:inkMkLst>
        </pc:inkChg>
        <pc:inkChg chg="add del">
          <ac:chgData name="Tim Cook" userId="d1c7cfb340f2c7ab" providerId="LiveId" clId="{16ED6120-4380-449F-B9ED-25FB2C2B7825}" dt="2022-11-09T02:34:53.358" v="831"/>
          <ac:inkMkLst>
            <pc:docMk/>
            <pc:sldMk cId="888516570" sldId="328"/>
            <ac:inkMk id="243" creationId="{E8B1096A-B58A-199F-D115-A868BDDA4F6F}"/>
          </ac:inkMkLst>
        </pc:inkChg>
        <pc:inkChg chg="add del">
          <ac:chgData name="Tim Cook" userId="d1c7cfb340f2c7ab" providerId="LiveId" clId="{16ED6120-4380-449F-B9ED-25FB2C2B7825}" dt="2022-11-09T02:34:56.181" v="833"/>
          <ac:inkMkLst>
            <pc:docMk/>
            <pc:sldMk cId="888516570" sldId="328"/>
            <ac:inkMk id="244" creationId="{3D6017E2-FA28-E8CC-E11C-D27EA39DE03C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5" creationId="{58BBEA14-2545-7893-4ADD-AEFB2C3B197E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6" creationId="{46AA6877-2D76-0245-DFF4-966444C5ED8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7" creationId="{2C9F3C26-FD0E-0CF3-43AF-3EE13175B02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8" creationId="{0CC0BA11-1BCB-A625-D4F9-6365FEC2B227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9" creationId="{07FA5F94-F67B-6016-2029-8D5D3F2E13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0" creationId="{A001B5A2-3B87-F180-5566-5232CB797CEF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1" creationId="{470AC999-DDB0-3749-5AE3-E0C4334A149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2" creationId="{E40F4206-400B-DE45-4694-20C306A274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3" creationId="{7077C4C0-393E-387F-87BE-728E7260052C}"/>
          </ac:inkMkLst>
        </pc:inkChg>
        <pc:inkChg chg="add">
          <ac:chgData name="Tim Cook" userId="d1c7cfb340f2c7ab" providerId="LiveId" clId="{16ED6120-4380-449F-B9ED-25FB2C2B7825}" dt="2022-11-09T02:35:08.431" v="844" actId="9405"/>
          <ac:inkMkLst>
            <pc:docMk/>
            <pc:sldMk cId="888516570" sldId="328"/>
            <ac:inkMk id="255" creationId="{FFBC11DA-B364-85C0-976C-6751C0962538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6" creationId="{07E427E6-8451-EEEA-BE32-8BFDB4266851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7" creationId="{122A480C-EFBE-28CE-74B7-DFDC87339FC1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59" creationId="{CBEBEC6C-771A-A105-18B4-3303FA64D6C2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60" creationId="{87320436-7BA0-F151-0B8E-97364FC95F8D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2" creationId="{99EA281E-2114-A7FC-8F86-F55843267E04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3" creationId="{3B33EE13-C314-6762-E912-F604EAC4ADFF}"/>
          </ac:inkMkLst>
        </pc:inkChg>
      </pc:sldChg>
      <pc:sldChg chg="addSp delSp modSp mod">
        <pc:chgData name="Tim Cook" userId="d1c7cfb340f2c7ab" providerId="LiveId" clId="{16ED6120-4380-449F-B9ED-25FB2C2B7825}" dt="2022-11-09T02:42:44.663" v="1278"/>
        <pc:sldMkLst>
          <pc:docMk/>
          <pc:sldMk cId="3644606174" sldId="329"/>
        </pc:sldMkLst>
        <pc:grpChg chg="del mod">
          <ac:chgData name="Tim Cook" userId="d1c7cfb340f2c7ab" providerId="LiveId" clId="{16ED6120-4380-449F-B9ED-25FB2C2B7825}" dt="2022-11-09T02:36:02.050" v="862"/>
          <ac:grpSpMkLst>
            <pc:docMk/>
            <pc:sldMk cId="3644606174" sldId="329"/>
            <ac:grpSpMk id="5" creationId="{05E1F5DE-E50B-A1DF-988F-74AA55208D2E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7" creationId="{58C706A2-6330-18CD-B108-46F4EF44C4ED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5" creationId="{D8BD48E6-BD8E-7317-8F45-DA765B7BA844}"/>
          </ac:grpSpMkLst>
        </pc:grpChg>
        <pc:grpChg chg="del 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16" creationId="{4A65822F-F63A-10D4-9095-63DBFD4315A5}"/>
          </ac:grpSpMkLst>
        </pc:grpChg>
        <pc:grpChg chg="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7" creationId="{38D32527-B75C-FBD1-35C7-C20F9E692BFB}"/>
          </ac:grpSpMkLst>
        </pc:grpChg>
        <pc:grpChg chg="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20" creationId="{1BEB4710-3399-078C-F53F-4438567B98E6}"/>
          </ac:grpSpMkLst>
        </pc:grpChg>
        <pc:grpChg chg="mod">
          <ac:chgData name="Tim Cook" userId="d1c7cfb340f2c7ab" providerId="LiveId" clId="{16ED6120-4380-449F-B9ED-25FB2C2B7825}" dt="2022-11-09T02:36:16.072" v="876"/>
          <ac:grpSpMkLst>
            <pc:docMk/>
            <pc:sldMk cId="3644606174" sldId="329"/>
            <ac:grpSpMk id="23" creationId="{7D487DB7-E6D8-23D7-C587-6A9C52EC0DD9}"/>
          </ac:grpSpMkLst>
        </pc:grpChg>
        <pc:grpChg chg="del mod">
          <ac:chgData name="Tim Cook" userId="d1c7cfb340f2c7ab" providerId="LiveId" clId="{16ED6120-4380-449F-B9ED-25FB2C2B7825}" dt="2022-11-09T02:36:28.613" v="901"/>
          <ac:grpSpMkLst>
            <pc:docMk/>
            <pc:sldMk cId="3644606174" sldId="329"/>
            <ac:grpSpMk id="33" creationId="{451E53AF-C332-CF80-66DA-7646665BFD63}"/>
          </ac:grpSpMkLst>
        </pc:grpChg>
        <pc:grpChg chg="del mod">
          <ac:chgData name="Tim Cook" userId="d1c7cfb340f2c7ab" providerId="LiveId" clId="{16ED6120-4380-449F-B9ED-25FB2C2B7825}" dt="2022-11-09T02:37:17.561" v="940"/>
          <ac:grpSpMkLst>
            <pc:docMk/>
            <pc:sldMk cId="3644606174" sldId="329"/>
            <ac:grpSpMk id="42" creationId="{26598ADF-CB94-8E92-F68D-B3BC8145A3BD}"/>
          </ac:grpSpMkLst>
        </pc:grpChg>
        <pc:grpChg chg="del mod">
          <ac:chgData name="Tim Cook" userId="d1c7cfb340f2c7ab" providerId="LiveId" clId="{16ED6120-4380-449F-B9ED-25FB2C2B7825}" dt="2022-11-09T02:36:52.703" v="921"/>
          <ac:grpSpMkLst>
            <pc:docMk/>
            <pc:sldMk cId="3644606174" sldId="329"/>
            <ac:grpSpMk id="51" creationId="{511CB607-3C58-B5EC-D918-31FFCE87D86F}"/>
          </ac:grpSpMkLst>
        </pc:grpChg>
        <pc:grpChg chg="del mod">
          <ac:chgData name="Tim Cook" userId="d1c7cfb340f2c7ab" providerId="LiveId" clId="{16ED6120-4380-449F-B9ED-25FB2C2B7825}" dt="2022-11-09T02:37:02.139" v="926"/>
          <ac:grpSpMkLst>
            <pc:docMk/>
            <pc:sldMk cId="3644606174" sldId="329"/>
            <ac:grpSpMk id="56" creationId="{3A49EAC8-1B28-C026-5089-1BEEAE9EB714}"/>
          </ac:grpSpMkLst>
        </pc:grpChg>
        <pc:grpChg chg="mod">
          <ac:chgData name="Tim Cook" userId="d1c7cfb340f2c7ab" providerId="LiveId" clId="{16ED6120-4380-449F-B9ED-25FB2C2B7825}" dt="2022-11-09T02:37:32.271" v="955" actId="1076"/>
          <ac:grpSpMkLst>
            <pc:docMk/>
            <pc:sldMk cId="3644606174" sldId="329"/>
            <ac:grpSpMk id="60" creationId="{0458BB5C-678D-F689-62E7-B0F7F92010A4}"/>
          </ac:grpSpMkLst>
        </pc:grpChg>
        <pc:grpChg chg="mod">
          <ac:chgData name="Tim Cook" userId="d1c7cfb340f2c7ab" providerId="LiveId" clId="{16ED6120-4380-449F-B9ED-25FB2C2B7825}" dt="2022-11-09T02:37:25.394" v="953"/>
          <ac:grpSpMkLst>
            <pc:docMk/>
            <pc:sldMk cId="3644606174" sldId="329"/>
            <ac:grpSpMk id="72" creationId="{6130738C-F0F9-7688-97D6-449C8AE21E46}"/>
          </ac:grpSpMkLst>
        </pc:grpChg>
        <pc:grpChg chg="del mod">
          <ac:chgData name="Tim Cook" userId="d1c7cfb340f2c7ab" providerId="LiveId" clId="{16ED6120-4380-449F-B9ED-25FB2C2B7825}" dt="2022-11-09T02:37:41.958" v="967"/>
          <ac:grpSpMkLst>
            <pc:docMk/>
            <pc:sldMk cId="3644606174" sldId="329"/>
            <ac:grpSpMk id="79" creationId="{8D0102EC-0448-6992-7F21-290E7281CB9F}"/>
          </ac:grpSpMkLst>
        </pc:grpChg>
        <pc:grpChg chg="del mod">
          <ac:chgData name="Tim Cook" userId="d1c7cfb340f2c7ab" providerId="LiveId" clId="{16ED6120-4380-449F-B9ED-25FB2C2B7825}" dt="2022-11-09T02:37:48.654" v="978"/>
          <ac:grpSpMkLst>
            <pc:docMk/>
            <pc:sldMk cId="3644606174" sldId="329"/>
            <ac:grpSpMk id="85" creationId="{7546F6F8-927D-F340-1B89-F668407BC2C4}"/>
          </ac:grpSpMkLst>
        </pc:grpChg>
        <pc:grpChg chg="del mod">
          <ac:chgData name="Tim Cook" userId="d1c7cfb340f2c7ab" providerId="LiveId" clId="{16ED6120-4380-449F-B9ED-25FB2C2B7825}" dt="2022-11-09T02:37:55.030" v="986"/>
          <ac:grpSpMkLst>
            <pc:docMk/>
            <pc:sldMk cId="3644606174" sldId="329"/>
            <ac:grpSpMk id="90" creationId="{17E9B149-9924-9D72-2A58-6D05AA1689C3}"/>
          </ac:grpSpMkLst>
        </pc:grpChg>
        <pc:grpChg chg="mod">
          <ac:chgData name="Tim Cook" userId="d1c7cfb340f2c7ab" providerId="LiveId" clId="{16ED6120-4380-449F-B9ED-25FB2C2B7825}" dt="2022-11-09T02:37:58.605" v="992"/>
          <ac:grpSpMkLst>
            <pc:docMk/>
            <pc:sldMk cId="3644606174" sldId="329"/>
            <ac:grpSpMk id="95" creationId="{9E53DC2B-DC2B-DE7C-3136-C969A0145863}"/>
          </ac:grpSpMkLst>
        </pc:grpChg>
        <pc:grpChg chg="del mod">
          <ac:chgData name="Tim Cook" userId="d1c7cfb340f2c7ab" providerId="LiveId" clId="{16ED6120-4380-449F-B9ED-25FB2C2B7825}" dt="2022-11-09T02:42:44.663" v="1272"/>
          <ac:grpSpMkLst>
            <pc:docMk/>
            <pc:sldMk cId="3644606174" sldId="329"/>
            <ac:grpSpMk id="99" creationId="{86EFC9D6-81BC-44EB-07F4-52CA7B5CBCD3}"/>
          </ac:grpSpMkLst>
        </pc:grpChg>
        <pc:grpChg chg="del mod">
          <ac:chgData name="Tim Cook" userId="d1c7cfb340f2c7ab" providerId="LiveId" clId="{16ED6120-4380-449F-B9ED-25FB2C2B7825}" dt="2022-11-09T02:42:40.713" v="1267"/>
          <ac:grpSpMkLst>
            <pc:docMk/>
            <pc:sldMk cId="3644606174" sldId="329"/>
            <ac:grpSpMk id="111" creationId="{14D11FF9-BD8C-8BD2-8274-6567BAAFBE13}"/>
          </ac:grpSpMkLst>
        </pc:grpChg>
        <pc:grpChg chg="del mod">
          <ac:chgData name="Tim Cook" userId="d1c7cfb340f2c7ab" providerId="LiveId" clId="{16ED6120-4380-449F-B9ED-25FB2C2B7825}" dt="2022-11-09T02:42:44.663" v="1277"/>
          <ac:grpSpMkLst>
            <pc:docMk/>
            <pc:sldMk cId="3644606174" sldId="329"/>
            <ac:grpSpMk id="112" creationId="{0E9EE95E-D5E2-EB8E-E07F-A6C0499F59AD}"/>
          </ac:grpSpMkLst>
        </pc:grp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3" creationId="{DC6286F0-F64B-A8DC-5CFB-7BD2BE4B84D4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4" creationId="{720E5F5D-2A17-60A1-CEAA-AE2B59F44042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6" creationId="{21B7B64E-A085-492C-76AC-9BD34E81EEEA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8" creationId="{954B3A31-0F5C-00F4-F4CC-CF2DD25A8654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9" creationId="{5AB05971-48C5-A536-5771-7F4B13D54C8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0" creationId="{5620B04F-EC05-D564-23A1-F7766EDE2549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1" creationId="{BB2BDB81-B487-B5F5-5A88-B7769DB5C89E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2" creationId="{A1DC9378-20A7-7F8D-9CEB-21B822655EC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3" creationId="{11908994-A8E4-70E0-159F-24B999D73B6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4" creationId="{EF8FFA9A-41D4-FD34-1864-5B229E291C55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8" creationId="{15FF5C96-1ACE-BBC8-6B52-E075D5A5D23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9" creationId="{879402B1-A8BB-CCEB-6CC6-734390277671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1" creationId="{141597F0-71A0-9935-72E4-0773CF06055F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2" creationId="{2A720CD2-2C0E-A166-B5FF-392C105DC464}"/>
          </ac:inkMkLst>
        </pc:inkChg>
        <pc:inkChg chg="add del">
          <ac:chgData name="Tim Cook" userId="d1c7cfb340f2c7ab" providerId="LiveId" clId="{16ED6120-4380-449F-B9ED-25FB2C2B7825}" dt="2022-11-09T02:37:17.561" v="936"/>
          <ac:inkMkLst>
            <pc:docMk/>
            <pc:sldMk cId="3644606174" sldId="329"/>
            <ac:inkMk id="24" creationId="{EC17532E-7684-DBAA-DC49-8C7ABC9D3F7B}"/>
          </ac:inkMkLst>
        </pc:inkChg>
        <pc:inkChg chg="add del">
          <ac:chgData name="Tim Cook" userId="d1c7cfb340f2c7ab" providerId="LiveId" clId="{16ED6120-4380-449F-B9ED-25FB2C2B7825}" dt="2022-11-09T02:36:22.102" v="887"/>
          <ac:inkMkLst>
            <pc:docMk/>
            <pc:sldMk cId="3644606174" sldId="329"/>
            <ac:inkMk id="25" creationId="{71ACB08E-9280-D3D3-8964-D95F877B3E82}"/>
          </ac:inkMkLst>
        </pc:inkChg>
        <pc:inkChg chg="add del">
          <ac:chgData name="Tim Cook" userId="d1c7cfb340f2c7ab" providerId="LiveId" clId="{16ED6120-4380-449F-B9ED-25FB2C2B7825}" dt="2022-11-09T02:36:22.118" v="889"/>
          <ac:inkMkLst>
            <pc:docMk/>
            <pc:sldMk cId="3644606174" sldId="329"/>
            <ac:inkMk id="26" creationId="{93A6298F-8945-255C-C837-E82A25FC9267}"/>
          </ac:inkMkLst>
        </pc:inkChg>
        <pc:inkChg chg="add del">
          <ac:chgData name="Tim Cook" userId="d1c7cfb340f2c7ab" providerId="LiveId" clId="{16ED6120-4380-449F-B9ED-25FB2C2B7825}" dt="2022-11-09T02:36:22.102" v="885"/>
          <ac:inkMkLst>
            <pc:docMk/>
            <pc:sldMk cId="3644606174" sldId="329"/>
            <ac:inkMk id="27" creationId="{4E4D20CE-3541-F0E2-3333-AEE2ACDC12B4}"/>
          </ac:inkMkLst>
        </pc:inkChg>
        <pc:inkChg chg="add del">
          <ac:chgData name="Tim Cook" userId="d1c7cfb340f2c7ab" providerId="LiveId" clId="{16ED6120-4380-449F-B9ED-25FB2C2B7825}" dt="2022-11-09T02:36:22.102" v="884"/>
          <ac:inkMkLst>
            <pc:docMk/>
            <pc:sldMk cId="3644606174" sldId="329"/>
            <ac:inkMk id="28" creationId="{AEFBE05A-8E92-8721-9119-AEC8752FEF0D}"/>
          </ac:inkMkLst>
        </pc:inkChg>
        <pc:inkChg chg="add del">
          <ac:chgData name="Tim Cook" userId="d1c7cfb340f2c7ab" providerId="LiveId" clId="{16ED6120-4380-449F-B9ED-25FB2C2B7825}" dt="2022-11-09T02:36:22.102" v="886"/>
          <ac:inkMkLst>
            <pc:docMk/>
            <pc:sldMk cId="3644606174" sldId="329"/>
            <ac:inkMk id="29" creationId="{0D87B133-4ADD-3A02-9AAD-984F8FD557EC}"/>
          </ac:inkMkLst>
        </pc:inkChg>
        <pc:inkChg chg="add del">
          <ac:chgData name="Tim Cook" userId="d1c7cfb340f2c7ab" providerId="LiveId" clId="{16ED6120-4380-449F-B9ED-25FB2C2B7825}" dt="2022-11-09T02:36:22.102" v="888"/>
          <ac:inkMkLst>
            <pc:docMk/>
            <pc:sldMk cId="3644606174" sldId="329"/>
            <ac:inkMk id="30" creationId="{86188B0F-5A88-E4CA-C929-0CF304FCF12D}"/>
          </ac:inkMkLst>
        </pc:inkChg>
        <pc:inkChg chg="add del mod">
          <ac:chgData name="Tim Cook" userId="d1c7cfb340f2c7ab" providerId="LiveId" clId="{16ED6120-4380-449F-B9ED-25FB2C2B7825}" dt="2022-11-09T02:37:17.561" v="937"/>
          <ac:inkMkLst>
            <pc:docMk/>
            <pc:sldMk cId="3644606174" sldId="329"/>
            <ac:inkMk id="31" creationId="{3E01FE30-93F9-4D7F-3AAE-5DAD0A8213EC}"/>
          </ac:inkMkLst>
        </pc:inkChg>
        <pc:inkChg chg="add del mod">
          <ac:chgData name="Tim Cook" userId="d1c7cfb340f2c7ab" providerId="LiveId" clId="{16ED6120-4380-449F-B9ED-25FB2C2B7825}" dt="2022-11-09T02:37:17.561" v="932"/>
          <ac:inkMkLst>
            <pc:docMk/>
            <pc:sldMk cId="3644606174" sldId="329"/>
            <ac:inkMk id="32" creationId="{C5F486C6-EDD6-3405-75A7-41BA04E9C8BD}"/>
          </ac:inkMkLst>
        </pc:inkChg>
        <pc:inkChg chg="add del mod">
          <ac:chgData name="Tim Cook" userId="d1c7cfb340f2c7ab" providerId="LiveId" clId="{16ED6120-4380-449F-B9ED-25FB2C2B7825}" dt="2022-11-09T02:37:17.561" v="938"/>
          <ac:inkMkLst>
            <pc:docMk/>
            <pc:sldMk cId="3644606174" sldId="329"/>
            <ac:inkMk id="34" creationId="{179D3AE5-EB1F-7AC6-7101-A4D99DF1E8C2}"/>
          </ac:inkMkLst>
        </pc:inkChg>
        <pc:inkChg chg="add del mod">
          <ac:chgData name="Tim Cook" userId="d1c7cfb340f2c7ab" providerId="LiveId" clId="{16ED6120-4380-449F-B9ED-25FB2C2B7825}" dt="2022-11-09T02:37:17.561" v="931"/>
          <ac:inkMkLst>
            <pc:docMk/>
            <pc:sldMk cId="3644606174" sldId="329"/>
            <ac:inkMk id="35" creationId="{21B371CD-F940-D4B5-B49D-AD4755714BF0}"/>
          </ac:inkMkLst>
        </pc:inkChg>
        <pc:inkChg chg="add del mod">
          <ac:chgData name="Tim Cook" userId="d1c7cfb340f2c7ab" providerId="LiveId" clId="{16ED6120-4380-449F-B9ED-25FB2C2B7825}" dt="2022-11-09T02:37:17.561" v="935"/>
          <ac:inkMkLst>
            <pc:docMk/>
            <pc:sldMk cId="3644606174" sldId="329"/>
            <ac:inkMk id="36" creationId="{370B7588-18E4-6F2D-97A8-E7CF7F28BF4F}"/>
          </ac:inkMkLst>
        </pc:inkChg>
        <pc:inkChg chg="add del mod">
          <ac:chgData name="Tim Cook" userId="d1c7cfb340f2c7ab" providerId="LiveId" clId="{16ED6120-4380-449F-B9ED-25FB2C2B7825}" dt="2022-11-09T02:37:17.561" v="941"/>
          <ac:inkMkLst>
            <pc:docMk/>
            <pc:sldMk cId="3644606174" sldId="329"/>
            <ac:inkMk id="37" creationId="{399F931C-7FA1-7879-B48C-50D01A266F34}"/>
          </ac:inkMkLst>
        </pc:inkChg>
        <pc:inkChg chg="add del mod">
          <ac:chgData name="Tim Cook" userId="d1c7cfb340f2c7ab" providerId="LiveId" clId="{16ED6120-4380-449F-B9ED-25FB2C2B7825}" dt="2022-11-09T02:37:17.561" v="934"/>
          <ac:inkMkLst>
            <pc:docMk/>
            <pc:sldMk cId="3644606174" sldId="329"/>
            <ac:inkMk id="38" creationId="{EF3CD067-98E9-C366-5C41-A57656AFE7FB}"/>
          </ac:inkMkLst>
        </pc:inkChg>
        <pc:inkChg chg="add del mod">
          <ac:chgData name="Tim Cook" userId="d1c7cfb340f2c7ab" providerId="LiveId" clId="{16ED6120-4380-449F-B9ED-25FB2C2B7825}" dt="2022-11-09T02:37:17.561" v="940"/>
          <ac:inkMkLst>
            <pc:docMk/>
            <pc:sldMk cId="3644606174" sldId="329"/>
            <ac:inkMk id="39" creationId="{EB288DD7-73AA-8FF3-D05E-658CAEC45C0E}"/>
          </ac:inkMkLst>
        </pc:inkChg>
        <pc:inkChg chg="add del mod">
          <ac:chgData name="Tim Cook" userId="d1c7cfb340f2c7ab" providerId="LiveId" clId="{16ED6120-4380-449F-B9ED-25FB2C2B7825}" dt="2022-11-09T02:37:17.561" v="933"/>
          <ac:inkMkLst>
            <pc:docMk/>
            <pc:sldMk cId="3644606174" sldId="329"/>
            <ac:inkMk id="40" creationId="{9000CD58-CAC9-8BB1-DE34-08731CB993CD}"/>
          </ac:inkMkLst>
        </pc:inkChg>
        <pc:inkChg chg="add del mod">
          <ac:chgData name="Tim Cook" userId="d1c7cfb340f2c7ab" providerId="LiveId" clId="{16ED6120-4380-449F-B9ED-25FB2C2B7825}" dt="2022-11-09T02:37:17.561" v="939"/>
          <ac:inkMkLst>
            <pc:docMk/>
            <pc:sldMk cId="3644606174" sldId="329"/>
            <ac:inkMk id="41" creationId="{28E027E8-B892-22E1-DC8F-2D266EA19435}"/>
          </ac:inkMkLst>
        </pc:inkChg>
        <pc:inkChg chg="add del">
          <ac:chgData name="Tim Cook" userId="d1c7cfb340f2c7ab" providerId="LiveId" clId="{16ED6120-4380-449F-B9ED-25FB2C2B7825}" dt="2022-11-09T02:36:34.263" v="903"/>
          <ac:inkMkLst>
            <pc:docMk/>
            <pc:sldMk cId="3644606174" sldId="329"/>
            <ac:inkMk id="43" creationId="{77D94390-48B6-5F99-14ED-95D1E2035D6D}"/>
          </ac:inkMkLst>
        </pc:inkChg>
        <pc:inkChg chg="add del">
          <ac:chgData name="Tim Cook" userId="d1c7cfb340f2c7ab" providerId="LiveId" clId="{16ED6120-4380-449F-B9ED-25FB2C2B7825}" dt="2022-11-09T02:36:41.442" v="907"/>
          <ac:inkMkLst>
            <pc:docMk/>
            <pc:sldMk cId="3644606174" sldId="329"/>
            <ac:inkMk id="44" creationId="{61DC26D2-9779-80B4-6AB7-528F0ADD26F5}"/>
          </ac:inkMkLst>
        </pc:inkChg>
        <pc:inkChg chg="add del">
          <ac:chgData name="Tim Cook" userId="d1c7cfb340f2c7ab" providerId="LiveId" clId="{16ED6120-4380-449F-B9ED-25FB2C2B7825}" dt="2022-11-09T02:36:41.442" v="906"/>
          <ac:inkMkLst>
            <pc:docMk/>
            <pc:sldMk cId="3644606174" sldId="329"/>
            <ac:inkMk id="45" creationId="{81F34954-5C07-BB9D-91C8-56200052A4D9}"/>
          </ac:inkMkLst>
        </pc:inkChg>
        <pc:inkChg chg="add del">
          <ac:chgData name="Tim Cook" userId="d1c7cfb340f2c7ab" providerId="LiveId" clId="{16ED6120-4380-449F-B9ED-25FB2C2B7825}" dt="2022-11-09T02:36:45.645" v="911"/>
          <ac:inkMkLst>
            <pc:docMk/>
            <pc:sldMk cId="3644606174" sldId="329"/>
            <ac:inkMk id="46" creationId="{C58A4721-D6D2-7240-B4EB-108162D8B595}"/>
          </ac:inkMkLst>
        </pc:inkChg>
        <pc:inkChg chg="add del">
          <ac:chgData name="Tim Cook" userId="d1c7cfb340f2c7ab" providerId="LiveId" clId="{16ED6120-4380-449F-B9ED-25FB2C2B7825}" dt="2022-11-09T02:36:45.645" v="913"/>
          <ac:inkMkLst>
            <pc:docMk/>
            <pc:sldMk cId="3644606174" sldId="329"/>
            <ac:inkMk id="47" creationId="{CCD595CB-301F-28E1-EBED-C62FD5B00C2F}"/>
          </ac:inkMkLst>
        </pc:inkChg>
        <pc:inkChg chg="add del">
          <ac:chgData name="Tim Cook" userId="d1c7cfb340f2c7ab" providerId="LiveId" clId="{16ED6120-4380-449F-B9ED-25FB2C2B7825}" dt="2022-11-09T02:36:45.645" v="912"/>
          <ac:inkMkLst>
            <pc:docMk/>
            <pc:sldMk cId="3644606174" sldId="329"/>
            <ac:inkMk id="48" creationId="{249668D4-4975-9F27-F0A6-27928EBC5064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49" creationId="{8D04F2D6-7DA6-BD8C-6368-5F7FE0FA597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0" creationId="{22FFC6EC-E60C-5468-6DF9-11D3512A8B2B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2" creationId="{0A1ACA0F-536C-6BD7-BF67-AC089507BEF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3" creationId="{43FA17CB-2CCB-C597-0FB8-3FD75FDB774F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4" creationId="{0FBCBD99-FA01-F795-D1FD-13FF6B06DBD8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5" creationId="{3E755F9C-2951-818A-CF66-BE1A3B314987}"/>
          </ac:inkMkLst>
        </pc:inkChg>
        <pc:inkChg chg="add del">
          <ac:chgData name="Tim Cook" userId="d1c7cfb340f2c7ab" providerId="LiveId" clId="{16ED6120-4380-449F-B9ED-25FB2C2B7825}" dt="2022-11-09T02:36:54.972" v="923"/>
          <ac:inkMkLst>
            <pc:docMk/>
            <pc:sldMk cId="3644606174" sldId="329"/>
            <ac:inkMk id="57" creationId="{07123EF9-F279-5F85-DEEA-4CEA77A61330}"/>
          </ac:inkMkLst>
        </pc:inkChg>
        <pc:inkChg chg="add del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8" creationId="{43056DE2-5DCD-EB33-E851-F41B77272CC6}"/>
          </ac:inkMkLst>
        </pc:inkChg>
        <pc:inkChg chg="add del mod">
          <ac:chgData name="Tim Cook" userId="d1c7cfb340f2c7ab" providerId="LiveId" clId="{16ED6120-4380-449F-B9ED-25FB2C2B7825}" dt="2022-11-09T02:37:02.727" v="927"/>
          <ac:inkMkLst>
            <pc:docMk/>
            <pc:sldMk cId="3644606174" sldId="329"/>
            <ac:inkMk id="59" creationId="{9BC1CED9-0729-0819-5D0F-F93AB2A2573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1" creationId="{5F3AEBD0-008E-04A2-7D6D-A52EF189B702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2" creationId="{9555354A-596E-F826-4F78-977605B60A9A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3" creationId="{25972206-A57A-B894-D085-99D1B41404E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4" creationId="{08189976-52EF-B786-369E-A2C084F8C44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5" creationId="{B4EB9ABF-B7EC-A473-1F92-8643F65184A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6" creationId="{C204677B-7009-C1A5-4270-39A601A81581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7" creationId="{9E85285D-280A-558D-17F0-4DFD81A3819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8" creationId="{5043089A-B8ED-823C-BE58-34228CB3A76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9" creationId="{63D8B880-0E07-E4D7-1537-D55D8687E66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0" creationId="{B0FB951E-F118-7C41-56CF-1B840735285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1" creationId="{AEDAB492-D338-A821-9A46-5F221767B204}"/>
          </ac:inkMkLst>
        </pc:inkChg>
        <pc:inkChg chg="add del">
          <ac:chgData name="Tim Cook" userId="d1c7cfb340f2c7ab" providerId="LiveId" clId="{16ED6120-4380-449F-B9ED-25FB2C2B7825}" dt="2022-11-09T02:37:34.949" v="957"/>
          <ac:inkMkLst>
            <pc:docMk/>
            <pc:sldMk cId="3644606174" sldId="329"/>
            <ac:inkMk id="73" creationId="{0C503FAD-A748-3ABD-058A-F78C66D1D132}"/>
          </ac:inkMkLst>
        </pc:inkChg>
        <pc:inkChg chg="add del mod">
          <ac:chgData name="Tim Cook" userId="d1c7cfb340f2c7ab" providerId="LiveId" clId="{16ED6120-4380-449F-B9ED-25FB2C2B7825}" dt="2022-11-09T02:37:41.944" v="965"/>
          <ac:inkMkLst>
            <pc:docMk/>
            <pc:sldMk cId="3644606174" sldId="329"/>
            <ac:inkMk id="74" creationId="{D7F55DC2-9D17-1B08-1882-D5291A23989C}"/>
          </ac:inkMkLst>
        </pc:inkChg>
        <pc:inkChg chg="add del mod">
          <ac:chgData name="Tim Cook" userId="d1c7cfb340f2c7ab" providerId="LiveId" clId="{16ED6120-4380-449F-B9ED-25FB2C2B7825}" dt="2022-11-09T02:37:41.958" v="966"/>
          <ac:inkMkLst>
            <pc:docMk/>
            <pc:sldMk cId="3644606174" sldId="329"/>
            <ac:inkMk id="75" creationId="{CD294762-198C-69FD-D3DC-C282874E2CA9}"/>
          </ac:inkMkLst>
        </pc:inkChg>
        <pc:inkChg chg="add del mod">
          <ac:chgData name="Tim Cook" userId="d1c7cfb340f2c7ab" providerId="LiveId" clId="{16ED6120-4380-449F-B9ED-25FB2C2B7825}" dt="2022-11-09T02:37:41.958" v="968"/>
          <ac:inkMkLst>
            <pc:docMk/>
            <pc:sldMk cId="3644606174" sldId="329"/>
            <ac:inkMk id="76" creationId="{3B359523-6144-DD5C-0FDD-DCE025AE77A4}"/>
          </ac:inkMkLst>
        </pc:inkChg>
        <pc:inkChg chg="add del mod">
          <ac:chgData name="Tim Cook" userId="d1c7cfb340f2c7ab" providerId="LiveId" clId="{16ED6120-4380-449F-B9ED-25FB2C2B7825}" dt="2022-11-09T02:37:41.958" v="967"/>
          <ac:inkMkLst>
            <pc:docMk/>
            <pc:sldMk cId="3644606174" sldId="329"/>
            <ac:inkMk id="77" creationId="{44C48157-C76F-9FC8-F12C-2FE606D98B2A}"/>
          </ac:inkMkLst>
        </pc:inkChg>
        <pc:inkChg chg="add del mod">
          <ac:chgData name="Tim Cook" userId="d1c7cfb340f2c7ab" providerId="LiveId" clId="{16ED6120-4380-449F-B9ED-25FB2C2B7825}" dt="2022-11-09T02:37:41.944" v="964"/>
          <ac:inkMkLst>
            <pc:docMk/>
            <pc:sldMk cId="3644606174" sldId="329"/>
            <ac:inkMk id="78" creationId="{69BD13FC-7FDA-83C6-9C3E-53DA1B6BDE62}"/>
          </ac:inkMkLst>
        </pc:inkChg>
        <pc:inkChg chg="add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0" creationId="{34E25500-5430-5FF5-0A73-2FE1AE6E0AFA}"/>
          </ac:inkMkLst>
        </pc:inkChg>
        <pc:inkChg chg="add del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1" creationId="{8BCAC8EB-8582-A97A-D996-DA8CC775AC89}"/>
          </ac:inkMkLst>
        </pc:inkChg>
        <pc:inkChg chg="add del mod">
          <ac:chgData name="Tim Cook" userId="d1c7cfb340f2c7ab" providerId="LiveId" clId="{16ED6120-4380-449F-B9ED-25FB2C2B7825}" dt="2022-11-09T02:37:48.654" v="976"/>
          <ac:inkMkLst>
            <pc:docMk/>
            <pc:sldMk cId="3644606174" sldId="329"/>
            <ac:inkMk id="82" creationId="{846D7E39-F0A5-2B0C-ACF4-5AB9E4878B50}"/>
          </ac:inkMkLst>
        </pc:inkChg>
        <pc:inkChg chg="add del mod">
          <ac:chgData name="Tim Cook" userId="d1c7cfb340f2c7ab" providerId="LiveId" clId="{16ED6120-4380-449F-B9ED-25FB2C2B7825}" dt="2022-11-09T02:37:48.654" v="977"/>
          <ac:inkMkLst>
            <pc:docMk/>
            <pc:sldMk cId="3644606174" sldId="329"/>
            <ac:inkMk id="83" creationId="{6524A7DF-3568-E762-0DF3-418D8D947383}"/>
          </ac:inkMkLst>
        </pc:inkChg>
        <pc:inkChg chg="add del mod">
          <ac:chgData name="Tim Cook" userId="d1c7cfb340f2c7ab" providerId="LiveId" clId="{16ED6120-4380-449F-B9ED-25FB2C2B7825}" dt="2022-11-09T02:37:48.654" v="975"/>
          <ac:inkMkLst>
            <pc:docMk/>
            <pc:sldMk cId="3644606174" sldId="329"/>
            <ac:inkMk id="84" creationId="{BAB0CBB7-5526-E782-D287-4498658F9C30}"/>
          </ac:inkMkLst>
        </pc:inkChg>
        <pc:inkChg chg="add del mod">
          <ac:chgData name="Tim Cook" userId="d1c7cfb340f2c7ab" providerId="LiveId" clId="{16ED6120-4380-449F-B9ED-25FB2C2B7825}" dt="2022-11-09T02:37:55.030" v="985"/>
          <ac:inkMkLst>
            <pc:docMk/>
            <pc:sldMk cId="3644606174" sldId="329"/>
            <ac:inkMk id="86" creationId="{80B123E6-F472-337D-6011-F822CE1FAC50}"/>
          </ac:inkMkLst>
        </pc:inkChg>
        <pc:inkChg chg="add del mod">
          <ac:chgData name="Tim Cook" userId="d1c7cfb340f2c7ab" providerId="LiveId" clId="{16ED6120-4380-449F-B9ED-25FB2C2B7825}" dt="2022-11-09T02:37:55.030" v="987"/>
          <ac:inkMkLst>
            <pc:docMk/>
            <pc:sldMk cId="3644606174" sldId="329"/>
            <ac:inkMk id="87" creationId="{CB223C64-0309-9B34-FD97-365F245FCCDF}"/>
          </ac:inkMkLst>
        </pc:inkChg>
        <pc:inkChg chg="add del mod">
          <ac:chgData name="Tim Cook" userId="d1c7cfb340f2c7ab" providerId="LiveId" clId="{16ED6120-4380-449F-B9ED-25FB2C2B7825}" dt="2022-11-09T02:37:54.390" v="984"/>
          <ac:inkMkLst>
            <pc:docMk/>
            <pc:sldMk cId="3644606174" sldId="329"/>
            <ac:inkMk id="88" creationId="{5E4A2F81-4151-D3FB-B77E-7BB80A4BB0E8}"/>
          </ac:inkMkLst>
        </pc:inkChg>
        <pc:inkChg chg="add del mod">
          <ac:chgData name="Tim Cook" userId="d1c7cfb340f2c7ab" providerId="LiveId" clId="{16ED6120-4380-449F-B9ED-25FB2C2B7825}" dt="2022-11-09T02:37:55.030" v="986"/>
          <ac:inkMkLst>
            <pc:docMk/>
            <pc:sldMk cId="3644606174" sldId="329"/>
            <ac:inkMk id="89" creationId="{96F81AFC-9EBF-0A45-64C3-0BEC589BD5FC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1" creationId="{7701D315-A3DC-DE24-A0E5-62F9A16ADF30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2" creationId="{8E5A6516-DB44-8F13-C8E4-24EC4C437F7B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3" creationId="{57EA1136-C1FF-6DA7-082C-8979959F5449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4" creationId="{BEF63B72-02AF-72AF-F903-7398EAFB824A}"/>
          </ac:inkMkLst>
        </pc:inkChg>
        <pc:inkChg chg="add del mod">
          <ac:chgData name="Tim Cook" userId="d1c7cfb340f2c7ab" providerId="LiveId" clId="{16ED6120-4380-449F-B9ED-25FB2C2B7825}" dt="2022-11-09T02:42:44.663" v="1270"/>
          <ac:inkMkLst>
            <pc:docMk/>
            <pc:sldMk cId="3644606174" sldId="329"/>
            <ac:inkMk id="96" creationId="{5457D7C8-84DF-0C26-991F-496B88E742E8}"/>
          </ac:inkMkLst>
        </pc:inkChg>
        <pc:inkChg chg="add del mod">
          <ac:chgData name="Tim Cook" userId="d1c7cfb340f2c7ab" providerId="LiveId" clId="{16ED6120-4380-449F-B9ED-25FB2C2B7825}" dt="2022-11-09T02:42:44.663" v="1272"/>
          <ac:inkMkLst>
            <pc:docMk/>
            <pc:sldMk cId="3644606174" sldId="329"/>
            <ac:inkMk id="97" creationId="{2DC7781E-B43E-DAFD-34E6-F314182D6E0F}"/>
          </ac:inkMkLst>
        </pc:inkChg>
        <pc:inkChg chg="add del mod">
          <ac:chgData name="Tim Cook" userId="d1c7cfb340f2c7ab" providerId="LiveId" clId="{16ED6120-4380-449F-B9ED-25FB2C2B7825}" dt="2022-11-09T02:42:44.663" v="1274"/>
          <ac:inkMkLst>
            <pc:docMk/>
            <pc:sldMk cId="3644606174" sldId="329"/>
            <ac:inkMk id="98" creationId="{65426FB3-EF8A-AE54-1568-249E610B43F3}"/>
          </ac:inkMkLst>
        </pc:inkChg>
        <pc:inkChg chg="add del mod">
          <ac:chgData name="Tim Cook" userId="d1c7cfb340f2c7ab" providerId="LiveId" clId="{16ED6120-4380-449F-B9ED-25FB2C2B7825}" dt="2022-11-09T02:42:44.663" v="1275"/>
          <ac:inkMkLst>
            <pc:docMk/>
            <pc:sldMk cId="3644606174" sldId="329"/>
            <ac:inkMk id="100" creationId="{39325E8E-A25F-F6F7-FAB8-2BC8B2EF496C}"/>
          </ac:inkMkLst>
        </pc:inkChg>
        <pc:inkChg chg="add del mod">
          <ac:chgData name="Tim Cook" userId="d1c7cfb340f2c7ab" providerId="LiveId" clId="{16ED6120-4380-449F-B9ED-25FB2C2B7825}" dt="2022-11-09T02:42:44.663" v="1276"/>
          <ac:inkMkLst>
            <pc:docMk/>
            <pc:sldMk cId="3644606174" sldId="329"/>
            <ac:inkMk id="101" creationId="{E6BF7DEF-FB6F-7613-56C5-1C2C18E2B014}"/>
          </ac:inkMkLst>
        </pc:inkChg>
        <pc:inkChg chg="add del mod">
          <ac:chgData name="Tim Cook" userId="d1c7cfb340f2c7ab" providerId="LiveId" clId="{16ED6120-4380-449F-B9ED-25FB2C2B7825}" dt="2022-11-09T02:42:44.663" v="1277"/>
          <ac:inkMkLst>
            <pc:docMk/>
            <pc:sldMk cId="3644606174" sldId="329"/>
            <ac:inkMk id="102" creationId="{4F74EF09-10AA-CA8E-7696-DAB5D86F981B}"/>
          </ac:inkMkLst>
        </pc:inkChg>
        <pc:inkChg chg="add del mod">
          <ac:chgData name="Tim Cook" userId="d1c7cfb340f2c7ab" providerId="LiveId" clId="{16ED6120-4380-449F-B9ED-25FB2C2B7825}" dt="2022-11-09T02:42:44.663" v="1278"/>
          <ac:inkMkLst>
            <pc:docMk/>
            <pc:sldMk cId="3644606174" sldId="329"/>
            <ac:inkMk id="103" creationId="{E5B5AA85-2207-D71B-79EF-D2448704801B}"/>
          </ac:inkMkLst>
        </pc:inkChg>
        <pc:inkChg chg="add del mod">
          <ac:chgData name="Tim Cook" userId="d1c7cfb340f2c7ab" providerId="LiveId" clId="{16ED6120-4380-449F-B9ED-25FB2C2B7825}" dt="2022-11-09T02:42:44.663" v="1273"/>
          <ac:inkMkLst>
            <pc:docMk/>
            <pc:sldMk cId="3644606174" sldId="329"/>
            <ac:inkMk id="104" creationId="{5985FF87-195B-9171-289A-826019910578}"/>
          </ac:inkMkLst>
        </pc:inkChg>
        <pc:inkChg chg="add del mod">
          <ac:chgData name="Tim Cook" userId="d1c7cfb340f2c7ab" providerId="LiveId" clId="{16ED6120-4380-449F-B9ED-25FB2C2B7825}" dt="2022-11-09T02:42:44.647" v="1269"/>
          <ac:inkMkLst>
            <pc:docMk/>
            <pc:sldMk cId="3644606174" sldId="329"/>
            <ac:inkMk id="105" creationId="{B5142356-90E5-C1F1-55F8-FCFE7883D01E}"/>
          </ac:inkMkLst>
        </pc:inkChg>
        <pc:inkChg chg="add del mod">
          <ac:chgData name="Tim Cook" userId="d1c7cfb340f2c7ab" providerId="LiveId" clId="{16ED6120-4380-449F-B9ED-25FB2C2B7825}" dt="2022-11-09T02:42:44.663" v="1271"/>
          <ac:inkMkLst>
            <pc:docMk/>
            <pc:sldMk cId="3644606174" sldId="329"/>
            <ac:inkMk id="106" creationId="{ABB6631D-31CE-DB04-2860-80B2A4D2E6AB}"/>
          </ac:inkMkLst>
        </pc:inkChg>
        <pc:inkChg chg="add del mod">
          <ac:chgData name="Tim Cook" userId="d1c7cfb340f2c7ab" providerId="LiveId" clId="{16ED6120-4380-449F-B9ED-25FB2C2B7825}" dt="2022-11-09T02:42:40.713" v="1268"/>
          <ac:inkMkLst>
            <pc:docMk/>
            <pc:sldMk cId="3644606174" sldId="329"/>
            <ac:inkMk id="107" creationId="{4CAE2039-62CD-29B6-9126-CC767E23E0BB}"/>
          </ac:inkMkLst>
        </pc:inkChg>
        <pc:inkChg chg="add del mod">
          <ac:chgData name="Tim Cook" userId="d1c7cfb340f2c7ab" providerId="LiveId" clId="{16ED6120-4380-449F-B9ED-25FB2C2B7825}" dt="2022-11-09T02:42:40.713" v="1265"/>
          <ac:inkMkLst>
            <pc:docMk/>
            <pc:sldMk cId="3644606174" sldId="329"/>
            <ac:inkMk id="108" creationId="{E95DA958-35BA-8F7D-D89F-BFD91645CB2C}"/>
          </ac:inkMkLst>
        </pc:inkChg>
        <pc:inkChg chg="add del mod">
          <ac:chgData name="Tim Cook" userId="d1c7cfb340f2c7ab" providerId="LiveId" clId="{16ED6120-4380-449F-B9ED-25FB2C2B7825}" dt="2022-11-09T02:42:40.713" v="1267"/>
          <ac:inkMkLst>
            <pc:docMk/>
            <pc:sldMk cId="3644606174" sldId="329"/>
            <ac:inkMk id="109" creationId="{CFD12ACD-4CE5-3D22-FE4A-0A23D4256A8E}"/>
          </ac:inkMkLst>
        </pc:inkChg>
        <pc:inkChg chg="add del mod">
          <ac:chgData name="Tim Cook" userId="d1c7cfb340f2c7ab" providerId="LiveId" clId="{16ED6120-4380-449F-B9ED-25FB2C2B7825}" dt="2022-11-09T02:42:40.713" v="1266"/>
          <ac:inkMkLst>
            <pc:docMk/>
            <pc:sldMk cId="3644606174" sldId="329"/>
            <ac:inkMk id="110" creationId="{DD0F600C-C32E-F0F7-AD08-3E843E31697C}"/>
          </ac:inkMkLst>
        </pc:inkChg>
      </pc:sldChg>
      <pc:sldChg chg="addSp delSp modSp mod">
        <pc:chgData name="Tim Cook" userId="d1c7cfb340f2c7ab" providerId="LiveId" clId="{16ED6120-4380-449F-B9ED-25FB2C2B7825}" dt="2022-11-09T03:27:10.925" v="1568"/>
        <pc:sldMkLst>
          <pc:docMk/>
          <pc:sldMk cId="2279821197" sldId="330"/>
        </pc:sldMkLst>
        <pc:grpChg chg="mod">
          <ac:chgData name="Tim Cook" userId="d1c7cfb340f2c7ab" providerId="LiveId" clId="{16ED6120-4380-449F-B9ED-25FB2C2B7825}" dt="2022-11-09T03:26:40.361" v="1516"/>
          <ac:grpSpMkLst>
            <pc:docMk/>
            <pc:sldMk cId="2279821197" sldId="330"/>
            <ac:grpSpMk id="7" creationId="{A298FDC3-2364-02E6-929B-7214D070909A}"/>
          </ac:grpSpMkLst>
        </pc:grpChg>
        <pc:grpChg chg="del mod">
          <ac:chgData name="Tim Cook" userId="d1c7cfb340f2c7ab" providerId="LiveId" clId="{16ED6120-4380-449F-B9ED-25FB2C2B7825}" dt="2022-11-09T03:26:46.324" v="1527"/>
          <ac:grpSpMkLst>
            <pc:docMk/>
            <pc:sldMk cId="2279821197" sldId="330"/>
            <ac:grpSpMk id="10" creationId="{6BE19168-C787-1F92-D2D5-5B7288D6367E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5" creationId="{09647928-3F22-02A0-FF74-339A833725BD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6" creationId="{49910FE0-7BFD-A83E-5C43-ADC539AD73EA}"/>
          </ac:grpSpMkLst>
        </pc:grpChg>
        <pc:grpChg chg="del mod">
          <ac:chgData name="Tim Cook" userId="d1c7cfb340f2c7ab" providerId="LiveId" clId="{16ED6120-4380-449F-B9ED-25FB2C2B7825}" dt="2022-11-09T03:26:54.657" v="1541"/>
          <ac:grpSpMkLst>
            <pc:docMk/>
            <pc:sldMk cId="2279821197" sldId="330"/>
            <ac:grpSpMk id="24" creationId="{379062B3-0551-3DB3-748A-E49F50F362E3}"/>
          </ac:grpSpMkLst>
        </pc:grpChg>
        <pc:grpChg chg="del mod">
          <ac:chgData name="Tim Cook" userId="d1c7cfb340f2c7ab" providerId="LiveId" clId="{16ED6120-4380-449F-B9ED-25FB2C2B7825}" dt="2022-11-09T03:27:05.619" v="1558"/>
          <ac:grpSpMkLst>
            <pc:docMk/>
            <pc:sldMk cId="2279821197" sldId="330"/>
            <ac:grpSpMk id="31" creationId="{EDD53FFB-90AD-4B23-D5B0-E19954C584BC}"/>
          </ac:grpSpMkLst>
        </pc:grpChg>
        <pc:grpChg chg="mod">
          <ac:chgData name="Tim Cook" userId="d1c7cfb340f2c7ab" providerId="LiveId" clId="{16ED6120-4380-449F-B9ED-25FB2C2B7825}" dt="2022-11-09T03:27:10.925" v="1568"/>
          <ac:grpSpMkLst>
            <pc:docMk/>
            <pc:sldMk cId="2279821197" sldId="330"/>
            <ac:grpSpMk id="41" creationId="{CC8D152F-860A-2203-790F-ABD5E438F189}"/>
          </ac:grpSpMkLst>
        </pc:grpChg>
        <pc:inkChg chg="mod">
          <ac:chgData name="Tim Cook" userId="d1c7cfb340f2c7ab" providerId="LiveId" clId="{16ED6120-4380-449F-B9ED-25FB2C2B7825}" dt="2022-11-09T03:26:46.324" v="1526"/>
          <ac:inkMkLst>
            <pc:docMk/>
            <pc:sldMk cId="2279821197" sldId="330"/>
            <ac:inkMk id="4" creationId="{CD3B555D-B70B-D34D-05ED-FB05AA65E3C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5" creationId="{905D02DD-5761-8F50-3C6D-6DC4735A675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6" creationId="{397DB492-7E25-90FD-3044-496FF689256F}"/>
          </ac:inkMkLst>
        </pc:inkChg>
        <pc:inkChg chg="add del mod">
          <ac:chgData name="Tim Cook" userId="d1c7cfb340f2c7ab" providerId="LiveId" clId="{16ED6120-4380-449F-B9ED-25FB2C2B7825}" dt="2022-11-09T03:26:46.324" v="1527"/>
          <ac:inkMkLst>
            <pc:docMk/>
            <pc:sldMk cId="2279821197" sldId="330"/>
            <ac:inkMk id="8" creationId="{112BAE26-113D-2020-D6B4-6C132E42BB9A}"/>
          </ac:inkMkLst>
        </pc:inkChg>
        <pc:inkChg chg="add del mod">
          <ac:chgData name="Tim Cook" userId="d1c7cfb340f2c7ab" providerId="LiveId" clId="{16ED6120-4380-449F-B9ED-25FB2C2B7825}" dt="2022-11-09T03:26:47.706" v="1529"/>
          <ac:inkMkLst>
            <pc:docMk/>
            <pc:sldMk cId="2279821197" sldId="330"/>
            <ac:inkMk id="9" creationId="{36D79439-B41E-0FC0-19E8-AD6B8BD9D0C3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1" creationId="{A74C2B60-1672-C397-4DF1-04866F51588C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2" creationId="{3006D049-5345-F80E-8972-5A9B47762F02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3" creationId="{365CBC97-5F39-E0C4-91FD-A5D31AB424AF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4" creationId="{BFC8F096-F0CE-5C59-9E89-58889A1D3B6F}"/>
          </ac:inkMkLst>
        </pc:inkChg>
        <pc:inkChg chg="add del">
          <ac:chgData name="Tim Cook" userId="d1c7cfb340f2c7ab" providerId="LiveId" clId="{16ED6120-4380-449F-B9ED-25FB2C2B7825}" dt="2022-11-09T03:26:46.324" v="1528"/>
          <ac:inkMkLst>
            <pc:docMk/>
            <pc:sldMk cId="2279821197" sldId="330"/>
            <ac:inkMk id="17" creationId="{8143F208-67A4-6D31-7A5B-1ADB14CD35AE}"/>
          </ac:inkMkLst>
        </pc:inkChg>
        <pc:inkChg chg="add del mod">
          <ac:chgData name="Tim Cook" userId="d1c7cfb340f2c7ab" providerId="LiveId" clId="{16ED6120-4380-449F-B9ED-25FB2C2B7825}" dt="2022-11-09T03:26:54.657" v="1539"/>
          <ac:inkMkLst>
            <pc:docMk/>
            <pc:sldMk cId="2279821197" sldId="330"/>
            <ac:inkMk id="18" creationId="{F13A3773-2BB5-9868-0AB7-F1E32DDB896B}"/>
          </ac:inkMkLst>
        </pc:inkChg>
        <pc:inkChg chg="add del mod">
          <ac:chgData name="Tim Cook" userId="d1c7cfb340f2c7ab" providerId="LiveId" clId="{16ED6120-4380-449F-B9ED-25FB2C2B7825}" dt="2022-11-09T03:26:54.657" v="1541"/>
          <ac:inkMkLst>
            <pc:docMk/>
            <pc:sldMk cId="2279821197" sldId="330"/>
            <ac:inkMk id="19" creationId="{CA596DF5-AA7E-DBB4-DD1B-EE3A1A124874}"/>
          </ac:inkMkLst>
        </pc:inkChg>
        <pc:inkChg chg="add del mod">
          <ac:chgData name="Tim Cook" userId="d1c7cfb340f2c7ab" providerId="LiveId" clId="{16ED6120-4380-449F-B9ED-25FB2C2B7825}" dt="2022-11-09T03:26:54.657" v="1537"/>
          <ac:inkMkLst>
            <pc:docMk/>
            <pc:sldMk cId="2279821197" sldId="330"/>
            <ac:inkMk id="20" creationId="{239322D4-9439-CAB0-E421-F15E0D601C6A}"/>
          </ac:inkMkLst>
        </pc:inkChg>
        <pc:inkChg chg="add del mod">
          <ac:chgData name="Tim Cook" userId="d1c7cfb340f2c7ab" providerId="LiveId" clId="{16ED6120-4380-449F-B9ED-25FB2C2B7825}" dt="2022-11-09T03:26:54.657" v="1540"/>
          <ac:inkMkLst>
            <pc:docMk/>
            <pc:sldMk cId="2279821197" sldId="330"/>
            <ac:inkMk id="21" creationId="{C671E0F0-D056-52A3-9F9F-ACA271D6DC69}"/>
          </ac:inkMkLst>
        </pc:inkChg>
        <pc:inkChg chg="add del mod">
          <ac:chgData name="Tim Cook" userId="d1c7cfb340f2c7ab" providerId="LiveId" clId="{16ED6120-4380-449F-B9ED-25FB2C2B7825}" dt="2022-11-09T03:26:54.657" v="1538"/>
          <ac:inkMkLst>
            <pc:docMk/>
            <pc:sldMk cId="2279821197" sldId="330"/>
            <ac:inkMk id="22" creationId="{573AD2E6-3F29-155A-F606-BB5A5DC0DC20}"/>
          </ac:inkMkLst>
        </pc:inkChg>
        <pc:inkChg chg="add del mod">
          <ac:chgData name="Tim Cook" userId="d1c7cfb340f2c7ab" providerId="LiveId" clId="{16ED6120-4380-449F-B9ED-25FB2C2B7825}" dt="2022-11-09T03:26:55.678" v="1542"/>
          <ac:inkMkLst>
            <pc:docMk/>
            <pc:sldMk cId="2279821197" sldId="330"/>
            <ac:inkMk id="23" creationId="{3166ECE5-B0AB-2421-E14E-B9ABD3FCA762}"/>
          </ac:inkMkLst>
        </pc:inkChg>
        <pc:inkChg chg="add del">
          <ac:chgData name="Tim Cook" userId="d1c7cfb340f2c7ab" providerId="LiveId" clId="{16ED6120-4380-449F-B9ED-25FB2C2B7825}" dt="2022-11-09T03:27:00.527" v="1546"/>
          <ac:inkMkLst>
            <pc:docMk/>
            <pc:sldMk cId="2279821197" sldId="330"/>
            <ac:inkMk id="25" creationId="{67E3FB08-9215-877F-E941-2D7657A118AF}"/>
          </ac:inkMkLst>
        </pc:inkChg>
        <pc:inkChg chg="add del">
          <ac:chgData name="Tim Cook" userId="d1c7cfb340f2c7ab" providerId="LiveId" clId="{16ED6120-4380-449F-B9ED-25FB2C2B7825}" dt="2022-11-09T03:27:00.527" v="1547"/>
          <ac:inkMkLst>
            <pc:docMk/>
            <pc:sldMk cId="2279821197" sldId="330"/>
            <ac:inkMk id="26" creationId="{99190399-01BF-9110-3543-09D2A71586D8}"/>
          </ac:inkMkLst>
        </pc:inkChg>
        <pc:inkChg chg="add del">
          <ac:chgData name="Tim Cook" userId="d1c7cfb340f2c7ab" providerId="LiveId" clId="{16ED6120-4380-449F-B9ED-25FB2C2B7825}" dt="2022-11-09T03:27:00.527" v="1548"/>
          <ac:inkMkLst>
            <pc:docMk/>
            <pc:sldMk cId="2279821197" sldId="330"/>
            <ac:inkMk id="27" creationId="{0E070348-94C6-BFF1-3F18-225BC5EAB789}"/>
          </ac:inkMkLst>
        </pc:inkChg>
        <pc:inkChg chg="add del mod">
          <ac:chgData name="Tim Cook" userId="d1c7cfb340f2c7ab" providerId="LiveId" clId="{16ED6120-4380-449F-B9ED-25FB2C2B7825}" dt="2022-11-09T03:27:05.619" v="1558"/>
          <ac:inkMkLst>
            <pc:docMk/>
            <pc:sldMk cId="2279821197" sldId="330"/>
            <ac:inkMk id="28" creationId="{FEE07EFF-1C4B-BB92-BEF4-F3064DA08F37}"/>
          </ac:inkMkLst>
        </pc:inkChg>
        <pc:inkChg chg="add del mod">
          <ac:chgData name="Tim Cook" userId="d1c7cfb340f2c7ab" providerId="LiveId" clId="{16ED6120-4380-449F-B9ED-25FB2C2B7825}" dt="2022-11-09T03:27:05.619" v="1557"/>
          <ac:inkMkLst>
            <pc:docMk/>
            <pc:sldMk cId="2279821197" sldId="330"/>
            <ac:inkMk id="29" creationId="{341295B3-FB20-F202-C862-F0178194C90C}"/>
          </ac:inkMkLst>
        </pc:inkChg>
        <pc:inkChg chg="add del mod">
          <ac:chgData name="Tim Cook" userId="d1c7cfb340f2c7ab" providerId="LiveId" clId="{16ED6120-4380-449F-B9ED-25FB2C2B7825}" dt="2022-11-09T03:27:05.619" v="1559"/>
          <ac:inkMkLst>
            <pc:docMk/>
            <pc:sldMk cId="2279821197" sldId="330"/>
            <ac:inkMk id="30" creationId="{AF13C44C-F648-33C3-54AF-207FE4516110}"/>
          </ac:inkMkLst>
        </pc:inkChg>
        <pc:inkChg chg="add del">
          <ac:chgData name="Tim Cook" userId="d1c7cfb340f2c7ab" providerId="LiveId" clId="{16ED6120-4380-449F-B9ED-25FB2C2B7825}" dt="2022-11-09T03:27:05.602" v="1556"/>
          <ac:inkMkLst>
            <pc:docMk/>
            <pc:sldMk cId="2279821197" sldId="330"/>
            <ac:inkMk id="32" creationId="{777D7752-382F-3363-F1D5-3CD6B89CA4EA}"/>
          </ac:inkMkLst>
        </pc:inkChg>
        <pc:inkChg chg="add del">
          <ac:chgData name="Tim Cook" userId="d1c7cfb340f2c7ab" providerId="LiveId" clId="{16ED6120-4380-449F-B9ED-25FB2C2B7825}" dt="2022-11-09T03:27:05.619" v="1561"/>
          <ac:inkMkLst>
            <pc:docMk/>
            <pc:sldMk cId="2279821197" sldId="330"/>
            <ac:inkMk id="33" creationId="{8030CF7B-22DE-A347-FCA5-8CAFBB3DA8BD}"/>
          </ac:inkMkLst>
        </pc:inkChg>
        <pc:inkChg chg="add del">
          <ac:chgData name="Tim Cook" userId="d1c7cfb340f2c7ab" providerId="LiveId" clId="{16ED6120-4380-449F-B9ED-25FB2C2B7825}" dt="2022-11-09T03:27:05.619" v="1560"/>
          <ac:inkMkLst>
            <pc:docMk/>
            <pc:sldMk cId="2279821197" sldId="330"/>
            <ac:inkMk id="34" creationId="{856AB129-0997-DD77-6417-CDCA4E944D77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5" creationId="{D4ABE27A-485C-FC86-35EB-9B7DE7CA7445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6" creationId="{F54D9BFC-DA56-3B4A-AC01-AF5DD84E1632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7" creationId="{0D5E6F38-7CEE-0BDC-85BC-27DBCDC514F0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8" creationId="{89A9B576-D74D-AEC4-4E20-630905A2A6D1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9" creationId="{AAABE65E-FC8F-0D28-D38F-7E3320110BC3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40" creationId="{AFB1EE22-8D76-2DA4-8D71-F5689DED9D59}"/>
          </ac:inkMkLst>
        </pc:inkChg>
      </pc:sldChg>
    </pc:docChg>
  </pc:docChgLst>
  <pc:docChgLst>
    <pc:chgData name="Tim Cook" userId="d1c7cfb340f2c7ab" providerId="LiveId" clId="{2EDF1C14-EB01-4B29-9BEB-00E8BD3CE927}"/>
    <pc:docChg chg="undo custSel modSld">
      <pc:chgData name="Tim Cook" userId="d1c7cfb340f2c7ab" providerId="LiveId" clId="{2EDF1C14-EB01-4B29-9BEB-00E8BD3CE927}" dt="2023-01-18T00:57:06.081" v="1034"/>
      <pc:docMkLst>
        <pc:docMk/>
      </pc:docMkLst>
      <pc:sldChg chg="addSp delSp modSp mod">
        <pc:chgData name="Tim Cook" userId="d1c7cfb340f2c7ab" providerId="LiveId" clId="{2EDF1C14-EB01-4B29-9BEB-00E8BD3CE927}" dt="2023-01-18T00:33:16.179" v="211"/>
        <pc:sldMkLst>
          <pc:docMk/>
          <pc:sldMk cId="4263874587" sldId="316"/>
        </pc:sldMkLst>
        <pc:grpChg chg="del mod">
          <ac:chgData name="Tim Cook" userId="d1c7cfb340f2c7ab" providerId="LiveId" clId="{2EDF1C14-EB01-4B29-9BEB-00E8BD3CE927}" dt="2023-01-18T00:29:09.126" v="5"/>
          <ac:grpSpMkLst>
            <pc:docMk/>
            <pc:sldMk cId="4263874587" sldId="316"/>
            <ac:grpSpMk id="5" creationId="{420B7F3A-04CE-94DD-AA0B-3FBE7D39BF7B}"/>
          </ac:grpSpMkLst>
        </pc:grpChg>
        <pc:grpChg chg="del mod">
          <ac:chgData name="Tim Cook" userId="d1c7cfb340f2c7ab" providerId="LiveId" clId="{2EDF1C14-EB01-4B29-9BEB-00E8BD3CE927}" dt="2023-01-18T00:29:10.213" v="8"/>
          <ac:grpSpMkLst>
            <pc:docMk/>
            <pc:sldMk cId="4263874587" sldId="316"/>
            <ac:grpSpMk id="8" creationId="{18E463E5-35A6-5BBB-5422-F6D0F7AFFE02}"/>
          </ac:grpSpMkLst>
        </pc:grpChg>
        <pc:grpChg chg="del mod">
          <ac:chgData name="Tim Cook" userId="d1c7cfb340f2c7ab" providerId="LiveId" clId="{2EDF1C14-EB01-4B29-9BEB-00E8BD3CE927}" dt="2023-01-18T00:30:39.039" v="89"/>
          <ac:grpSpMkLst>
            <pc:docMk/>
            <pc:sldMk cId="4263874587" sldId="316"/>
            <ac:grpSpMk id="11" creationId="{EBED219B-15EC-B3D4-FFB3-9F76CB589078}"/>
          </ac:grpSpMkLst>
        </pc:grpChg>
        <pc:grpChg chg="del mod">
          <ac:chgData name="Tim Cook" userId="d1c7cfb340f2c7ab" providerId="LiveId" clId="{2EDF1C14-EB01-4B29-9BEB-00E8BD3CE927}" dt="2023-01-18T00:29:19.286" v="19"/>
          <ac:grpSpMkLst>
            <pc:docMk/>
            <pc:sldMk cId="4263874587" sldId="316"/>
            <ac:grpSpMk id="15" creationId="{F77F6771-B011-BBEB-226F-5DC25618F00F}"/>
          </ac:grpSpMkLst>
        </pc:grpChg>
        <pc:grpChg chg="del mod">
          <ac:chgData name="Tim Cook" userId="d1c7cfb340f2c7ab" providerId="LiveId" clId="{2EDF1C14-EB01-4B29-9BEB-00E8BD3CE927}" dt="2023-01-18T00:30:39.039" v="88"/>
          <ac:grpSpMkLst>
            <pc:docMk/>
            <pc:sldMk cId="4263874587" sldId="316"/>
            <ac:grpSpMk id="19" creationId="{06A70256-3E0D-2A06-1FFB-F1D55E92A674}"/>
          </ac:grpSpMkLst>
        </pc:grpChg>
        <pc:grpChg chg="del mod">
          <ac:chgData name="Tim Cook" userId="d1c7cfb340f2c7ab" providerId="LiveId" clId="{2EDF1C14-EB01-4B29-9BEB-00E8BD3CE927}" dt="2023-01-18T00:29:35.347" v="45"/>
          <ac:grpSpMkLst>
            <pc:docMk/>
            <pc:sldMk cId="4263874587" sldId="316"/>
            <ac:grpSpMk id="33" creationId="{E9028CC8-D2D7-225D-A6AE-228553E14D03}"/>
          </ac:grpSpMkLst>
        </pc:grpChg>
        <pc:grpChg chg="del mod">
          <ac:chgData name="Tim Cook" userId="d1c7cfb340f2c7ab" providerId="LiveId" clId="{2EDF1C14-EB01-4B29-9BEB-00E8BD3CE927}" dt="2023-01-18T00:29:43.072" v="63"/>
          <ac:grpSpMkLst>
            <pc:docMk/>
            <pc:sldMk cId="4263874587" sldId="316"/>
            <ac:grpSpMk id="43" creationId="{B1AF8FA7-B670-F021-CB61-F5E33ACC693C}"/>
          </ac:grpSpMkLst>
        </pc:grpChg>
        <pc:grpChg chg="del mod">
          <ac:chgData name="Tim Cook" userId="d1c7cfb340f2c7ab" providerId="LiveId" clId="{2EDF1C14-EB01-4B29-9BEB-00E8BD3CE927}" dt="2023-01-18T00:29:43.064" v="62"/>
          <ac:grpSpMkLst>
            <pc:docMk/>
            <pc:sldMk cId="4263874587" sldId="316"/>
            <ac:grpSpMk id="44" creationId="{55AA6C4B-64D3-DD51-97D6-3EBAAEF71B1E}"/>
          </ac:grpSpMkLst>
        </pc:grpChg>
        <pc:grpChg chg="del mod">
          <ac:chgData name="Tim Cook" userId="d1c7cfb340f2c7ab" providerId="LiveId" clId="{2EDF1C14-EB01-4B29-9BEB-00E8BD3CE927}" dt="2023-01-18T00:29:51.355" v="69"/>
          <ac:grpSpMkLst>
            <pc:docMk/>
            <pc:sldMk cId="4263874587" sldId="316"/>
            <ac:grpSpMk id="47" creationId="{5CDC8277-92CA-B5AD-50F6-BA90E10F680C}"/>
          </ac:grpSpMkLst>
        </pc:grpChg>
        <pc:grpChg chg="del 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0" creationId="{E751EC63-92B4-8730-0450-1D41877815FF}"/>
          </ac:grpSpMkLst>
        </pc:grpChg>
        <pc:grpChg chg="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4" creationId="{51C98616-9553-2177-E6E1-01AD5818BAF3}"/>
          </ac:grpSpMkLst>
        </pc:grpChg>
        <pc:grpChg chg="mod">
          <ac:chgData name="Tim Cook" userId="d1c7cfb340f2c7ab" providerId="LiveId" clId="{2EDF1C14-EB01-4B29-9BEB-00E8BD3CE927}" dt="2023-01-18T00:30:21.145" v="82"/>
          <ac:grpSpMkLst>
            <pc:docMk/>
            <pc:sldMk cId="4263874587" sldId="316"/>
            <ac:grpSpMk id="59" creationId="{05213A2F-0DBC-B9B7-04B6-0C2F61FBE3D9}"/>
          </ac:grpSpMkLst>
        </pc:grpChg>
        <pc:grpChg chg="del mod">
          <ac:chgData name="Tim Cook" userId="d1c7cfb340f2c7ab" providerId="LiveId" clId="{2EDF1C14-EB01-4B29-9BEB-00E8BD3CE927}" dt="2023-01-18T00:30:48.824" v="99"/>
          <ac:grpSpMkLst>
            <pc:docMk/>
            <pc:sldMk cId="4263874587" sldId="316"/>
            <ac:grpSpMk id="64" creationId="{43F435A6-C58B-5441-B07F-6ED3EABDA5A9}"/>
          </ac:grpSpMkLst>
        </pc:grpChg>
        <pc:grpChg chg="del 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69" creationId="{7F60FF74-81BD-4DA0-8936-2BAE1C28F1FF}"/>
          </ac:grpSpMkLst>
        </pc:grpChg>
        <pc:grpChg chg="del mod">
          <ac:chgData name="Tim Cook" userId="d1c7cfb340f2c7ab" providerId="LiveId" clId="{2EDF1C14-EB01-4B29-9BEB-00E8BD3CE927}" dt="2023-01-18T00:31:03.126" v="116"/>
          <ac:grpSpMkLst>
            <pc:docMk/>
            <pc:sldMk cId="4263874587" sldId="316"/>
            <ac:grpSpMk id="75" creationId="{39ADBBD9-4625-51C8-034D-53A9C7FF6772}"/>
          </ac:grpSpMkLst>
        </pc:grpChg>
        <pc:grpChg chg="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76" creationId="{59F2B0BB-1F95-46FA-3370-EE345E691987}"/>
          </ac:grpSpMkLst>
        </pc:grpChg>
        <pc:grpChg chg="mod">
          <ac:chgData name="Tim Cook" userId="d1c7cfb340f2c7ab" providerId="LiveId" clId="{2EDF1C14-EB01-4B29-9BEB-00E8BD3CE927}" dt="2023-01-18T00:31:07.679" v="124"/>
          <ac:grpSpMkLst>
            <pc:docMk/>
            <pc:sldMk cId="4263874587" sldId="316"/>
            <ac:grpSpMk id="83" creationId="{FB411FF2-2EF3-F816-D01D-ECF1CBDF425D}"/>
          </ac:grpSpMkLst>
        </pc:grpChg>
        <pc:grpChg chg="del mod">
          <ac:chgData name="Tim Cook" userId="d1c7cfb340f2c7ab" providerId="LiveId" clId="{2EDF1C14-EB01-4B29-9BEB-00E8BD3CE927}" dt="2023-01-18T00:32:15.164" v="175"/>
          <ac:grpSpMkLst>
            <pc:docMk/>
            <pc:sldMk cId="4263874587" sldId="316"/>
            <ac:grpSpMk id="91" creationId="{F9A282EA-7637-A6DE-95D0-CE9FBC3ADE41}"/>
          </ac:grpSpMkLst>
        </pc:grpChg>
        <pc:grpChg chg="del mod">
          <ac:chgData name="Tim Cook" userId="d1c7cfb340f2c7ab" providerId="LiveId" clId="{2EDF1C14-EB01-4B29-9BEB-00E8BD3CE927}" dt="2023-01-18T00:31:52.477" v="148"/>
          <ac:grpSpMkLst>
            <pc:docMk/>
            <pc:sldMk cId="4263874587" sldId="316"/>
            <ac:grpSpMk id="101" creationId="{0E1A6C36-8F6E-FF28-398A-AE6A1B625A23}"/>
          </ac:grpSpMkLst>
        </pc:grpChg>
        <pc:grpChg chg="del mod">
          <ac:chgData name="Tim Cook" userId="d1c7cfb340f2c7ab" providerId="LiveId" clId="{2EDF1C14-EB01-4B29-9BEB-00E8BD3CE927}" dt="2023-01-18T00:31:53.367" v="151"/>
          <ac:grpSpMkLst>
            <pc:docMk/>
            <pc:sldMk cId="4263874587" sldId="316"/>
            <ac:grpSpMk id="102" creationId="{3D5A20C0-BF3E-4262-E09F-DCF617B258A5}"/>
          </ac:grpSpMkLst>
        </pc:grpChg>
        <pc:grpChg chg="del mod">
          <ac:chgData name="Tim Cook" userId="d1c7cfb340f2c7ab" providerId="LiveId" clId="{2EDF1C14-EB01-4B29-9BEB-00E8BD3CE927}" dt="2023-01-18T00:32:07.568" v="167"/>
          <ac:grpSpMkLst>
            <pc:docMk/>
            <pc:sldMk cId="4263874587" sldId="316"/>
            <ac:grpSpMk id="112" creationId="{B0C99998-E49B-3915-CB55-49488D41B72F}"/>
          </ac:grpSpMkLst>
        </pc:grpChg>
        <pc:grpChg chg="del mod">
          <ac:chgData name="Tim Cook" userId="d1c7cfb340f2c7ab" providerId="LiveId" clId="{2EDF1C14-EB01-4B29-9BEB-00E8BD3CE927}" dt="2023-01-18T00:32:15.164" v="173"/>
          <ac:grpSpMkLst>
            <pc:docMk/>
            <pc:sldMk cId="4263874587" sldId="316"/>
            <ac:grpSpMk id="113" creationId="{AE1CD191-85B9-8D66-D356-DA349B13CA7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3" creationId="{02413942-E851-A0E9-BAC6-B7581CE35E3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4" creationId="{BFCD6522-B57F-553D-8B52-9CE685461EB7}"/>
          </ac:grpSpMkLst>
        </pc:grpChg>
        <pc:grpChg chg="mod">
          <ac:chgData name="Tim Cook" userId="d1c7cfb340f2c7ab" providerId="LiveId" clId="{2EDF1C14-EB01-4B29-9BEB-00E8BD3CE927}" dt="2023-01-18T00:32:28.154" v="194"/>
          <ac:grpSpMkLst>
            <pc:docMk/>
            <pc:sldMk cId="4263874587" sldId="316"/>
            <ac:grpSpMk id="131" creationId="{90FC5F0B-F66B-FFC0-D108-0DBAB9F3A2C2}"/>
          </ac:grpSpMkLst>
        </pc:grpChg>
        <pc:inkChg chg="add del mod">
          <ac:chgData name="Tim Cook" userId="d1c7cfb340f2c7ab" providerId="LiveId" clId="{2EDF1C14-EB01-4B29-9BEB-00E8BD3CE927}" dt="2023-01-18T00:30:39.038" v="85"/>
          <ac:inkMkLst>
            <pc:docMk/>
            <pc:sldMk cId="4263874587" sldId="316"/>
            <ac:inkMk id="3" creationId="{9EA07D49-8786-9F67-E9F6-E6C291A3AB9B}"/>
          </ac:inkMkLst>
        </pc:inkChg>
        <pc:inkChg chg="add del mod">
          <ac:chgData name="Tim Cook" userId="d1c7cfb340f2c7ab" providerId="LiveId" clId="{2EDF1C14-EB01-4B29-9BEB-00E8BD3CE927}" dt="2023-01-18T00:29:10.213" v="8"/>
          <ac:inkMkLst>
            <pc:docMk/>
            <pc:sldMk cId="4263874587" sldId="316"/>
            <ac:inkMk id="4" creationId="{EB88A246-16DF-4DD5-5910-34C3348E02FC}"/>
          </ac:inkMkLst>
        </pc:inkChg>
        <pc:inkChg chg="add del mod">
          <ac:chgData name="Tim Cook" userId="d1c7cfb340f2c7ab" providerId="LiveId" clId="{2EDF1C14-EB01-4B29-9BEB-00E8BD3CE927}" dt="2023-01-18T00:29:09.628" v="6"/>
          <ac:inkMkLst>
            <pc:docMk/>
            <pc:sldMk cId="4263874587" sldId="316"/>
            <ac:inkMk id="6" creationId="{8F115CA6-9930-B51F-1A01-ED658C9A7E12}"/>
          </ac:inkMkLst>
        </pc:inkChg>
        <pc:inkChg chg="add del mod">
          <ac:chgData name="Tim Cook" userId="d1c7cfb340f2c7ab" providerId="LiveId" clId="{2EDF1C14-EB01-4B29-9BEB-00E8BD3CE927}" dt="2023-01-18T00:29:10.211" v="7"/>
          <ac:inkMkLst>
            <pc:docMk/>
            <pc:sldMk cId="4263874587" sldId="316"/>
            <ac:inkMk id="7" creationId="{64BE0395-E154-542A-ED30-9E659A32B4AF}"/>
          </ac:inkMkLst>
        </pc:inkChg>
        <pc:inkChg chg="add del mod">
          <ac:chgData name="Tim Cook" userId="d1c7cfb340f2c7ab" providerId="LiveId" clId="{2EDF1C14-EB01-4B29-9BEB-00E8BD3CE927}" dt="2023-01-18T00:30:39.039" v="91"/>
          <ac:inkMkLst>
            <pc:docMk/>
            <pc:sldMk cId="4263874587" sldId="316"/>
            <ac:inkMk id="9" creationId="{FECFA4D0-47C7-16A1-9C5E-15679AF51F82}"/>
          </ac:inkMkLst>
        </pc:inkChg>
        <pc:inkChg chg="add del mod">
          <ac:chgData name="Tim Cook" userId="d1c7cfb340f2c7ab" providerId="LiveId" clId="{2EDF1C14-EB01-4B29-9BEB-00E8BD3CE927}" dt="2023-01-18T00:30:39.039" v="89"/>
          <ac:inkMkLst>
            <pc:docMk/>
            <pc:sldMk cId="4263874587" sldId="316"/>
            <ac:inkMk id="10" creationId="{B10BC8D8-2387-1398-7C93-28DF83455596}"/>
          </ac:inkMkLst>
        </pc:inkChg>
        <pc:inkChg chg="add del mod">
          <ac:chgData name="Tim Cook" userId="d1c7cfb340f2c7ab" providerId="LiveId" clId="{2EDF1C14-EB01-4B29-9BEB-00E8BD3CE927}" dt="2023-01-18T00:30:39.039" v="87"/>
          <ac:inkMkLst>
            <pc:docMk/>
            <pc:sldMk cId="4263874587" sldId="316"/>
            <ac:inkMk id="12" creationId="{969B6B0C-77B7-FEA9-E4F2-E48DEC3E4000}"/>
          </ac:inkMkLst>
        </pc:inkChg>
        <pc:inkChg chg="add del mod">
          <ac:chgData name="Tim Cook" userId="d1c7cfb340f2c7ab" providerId="LiveId" clId="{2EDF1C14-EB01-4B29-9BEB-00E8BD3CE927}" dt="2023-01-18T00:30:39.038" v="84"/>
          <ac:inkMkLst>
            <pc:docMk/>
            <pc:sldMk cId="4263874587" sldId="316"/>
            <ac:inkMk id="13" creationId="{7BCD665E-1C07-A9A3-0B78-77AA1DC42127}"/>
          </ac:inkMkLst>
        </pc:inkChg>
        <pc:inkChg chg="add del mod">
          <ac:chgData name="Tim Cook" userId="d1c7cfb340f2c7ab" providerId="LiveId" clId="{2EDF1C14-EB01-4B29-9BEB-00E8BD3CE927}" dt="2023-01-18T00:30:39.039" v="88"/>
          <ac:inkMkLst>
            <pc:docMk/>
            <pc:sldMk cId="4263874587" sldId="316"/>
            <ac:inkMk id="14" creationId="{CEE04183-53BC-3108-C65F-C730E9A604E0}"/>
          </ac:inkMkLst>
        </pc:inkChg>
        <pc:inkChg chg="add del mod">
          <ac:chgData name="Tim Cook" userId="d1c7cfb340f2c7ab" providerId="LiveId" clId="{2EDF1C14-EB01-4B29-9BEB-00E8BD3CE927}" dt="2023-01-18T00:30:39.039" v="90"/>
          <ac:inkMkLst>
            <pc:docMk/>
            <pc:sldMk cId="4263874587" sldId="316"/>
            <ac:inkMk id="16" creationId="{B885E137-3301-1FA7-D4DD-B6B0F8BBB306}"/>
          </ac:inkMkLst>
        </pc:inkChg>
        <pc:inkChg chg="add del mod">
          <ac:chgData name="Tim Cook" userId="d1c7cfb340f2c7ab" providerId="LiveId" clId="{2EDF1C14-EB01-4B29-9BEB-00E8BD3CE927}" dt="2023-01-18T00:30:39.033" v="83"/>
          <ac:inkMkLst>
            <pc:docMk/>
            <pc:sldMk cId="4263874587" sldId="316"/>
            <ac:inkMk id="17" creationId="{33C0C0C6-00B6-719B-DBD2-096D058F7B4F}"/>
          </ac:inkMkLst>
        </pc:inkChg>
        <pc:inkChg chg="add del mod">
          <ac:chgData name="Tim Cook" userId="d1c7cfb340f2c7ab" providerId="LiveId" clId="{2EDF1C14-EB01-4B29-9BEB-00E8BD3CE927}" dt="2023-01-18T00:30:39.038" v="86"/>
          <ac:inkMkLst>
            <pc:docMk/>
            <pc:sldMk cId="4263874587" sldId="316"/>
            <ac:inkMk id="18" creationId="{4CB45038-1DC9-3C9C-EF21-437403F5DA75}"/>
          </ac:inkMkLst>
        </pc:inkChg>
        <pc:inkChg chg="add del mod">
          <ac:chgData name="Tim Cook" userId="d1c7cfb340f2c7ab" providerId="LiveId" clId="{2EDF1C14-EB01-4B29-9BEB-00E8BD3CE927}" dt="2023-01-18T00:29:35.347" v="44"/>
          <ac:inkMkLst>
            <pc:docMk/>
            <pc:sldMk cId="4263874587" sldId="316"/>
            <ac:inkMk id="20" creationId="{85226A79-51A8-C888-042F-CEAE0701C2F9}"/>
          </ac:inkMkLst>
        </pc:inkChg>
        <pc:inkChg chg="add del mod">
          <ac:chgData name="Tim Cook" userId="d1c7cfb340f2c7ab" providerId="LiveId" clId="{2EDF1C14-EB01-4B29-9BEB-00E8BD3CE927}" dt="2023-01-18T00:29:35.347" v="39"/>
          <ac:inkMkLst>
            <pc:docMk/>
            <pc:sldMk cId="4263874587" sldId="316"/>
            <ac:inkMk id="21" creationId="{0279A4D8-2A98-9F34-C62F-AF3E7DF27F55}"/>
          </ac:inkMkLst>
        </pc:inkChg>
        <pc:inkChg chg="add del mod">
          <ac:chgData name="Tim Cook" userId="d1c7cfb340f2c7ab" providerId="LiveId" clId="{2EDF1C14-EB01-4B29-9BEB-00E8BD3CE927}" dt="2023-01-18T00:29:35.347" v="41"/>
          <ac:inkMkLst>
            <pc:docMk/>
            <pc:sldMk cId="4263874587" sldId="316"/>
            <ac:inkMk id="22" creationId="{49AF9752-CEBB-25FD-A5C1-2191DD024D26}"/>
          </ac:inkMkLst>
        </pc:inkChg>
        <pc:inkChg chg="add del mod">
          <ac:chgData name="Tim Cook" userId="d1c7cfb340f2c7ab" providerId="LiveId" clId="{2EDF1C14-EB01-4B29-9BEB-00E8BD3CE927}" dt="2023-01-18T00:29:35.347" v="40"/>
          <ac:inkMkLst>
            <pc:docMk/>
            <pc:sldMk cId="4263874587" sldId="316"/>
            <ac:inkMk id="23" creationId="{AB942BD6-2CD5-BFF2-1589-04D2C2B848CE}"/>
          </ac:inkMkLst>
        </pc:inkChg>
        <pc:inkChg chg="add del mod">
          <ac:chgData name="Tim Cook" userId="d1c7cfb340f2c7ab" providerId="LiveId" clId="{2EDF1C14-EB01-4B29-9BEB-00E8BD3CE927}" dt="2023-01-18T00:29:35.347" v="35"/>
          <ac:inkMkLst>
            <pc:docMk/>
            <pc:sldMk cId="4263874587" sldId="316"/>
            <ac:inkMk id="24" creationId="{5BEAD6F4-0B79-1231-BDA3-B43C751AE128}"/>
          </ac:inkMkLst>
        </pc:inkChg>
        <pc:inkChg chg="add del mod">
          <ac:chgData name="Tim Cook" userId="d1c7cfb340f2c7ab" providerId="LiveId" clId="{2EDF1C14-EB01-4B29-9BEB-00E8BD3CE927}" dt="2023-01-18T00:29:35.347" v="36"/>
          <ac:inkMkLst>
            <pc:docMk/>
            <pc:sldMk cId="4263874587" sldId="316"/>
            <ac:inkMk id="25" creationId="{A7A2F465-652E-88A5-6229-134D73FCAEE0}"/>
          </ac:inkMkLst>
        </pc:inkChg>
        <pc:inkChg chg="add del mod">
          <ac:chgData name="Tim Cook" userId="d1c7cfb340f2c7ab" providerId="LiveId" clId="{2EDF1C14-EB01-4B29-9BEB-00E8BD3CE927}" dt="2023-01-18T00:29:35.347" v="46"/>
          <ac:inkMkLst>
            <pc:docMk/>
            <pc:sldMk cId="4263874587" sldId="316"/>
            <ac:inkMk id="26" creationId="{EED15DB3-3D9B-DADD-18E8-ED189EB80CAA}"/>
          </ac:inkMkLst>
        </pc:inkChg>
        <pc:inkChg chg="add del mod">
          <ac:chgData name="Tim Cook" userId="d1c7cfb340f2c7ab" providerId="LiveId" clId="{2EDF1C14-EB01-4B29-9BEB-00E8BD3CE927}" dt="2023-01-18T00:29:35.347" v="42"/>
          <ac:inkMkLst>
            <pc:docMk/>
            <pc:sldMk cId="4263874587" sldId="316"/>
            <ac:inkMk id="27" creationId="{A6E078D4-3185-4B4E-4D52-CD34304CD481}"/>
          </ac:inkMkLst>
        </pc:inkChg>
        <pc:inkChg chg="add del mod">
          <ac:chgData name="Tim Cook" userId="d1c7cfb340f2c7ab" providerId="LiveId" clId="{2EDF1C14-EB01-4B29-9BEB-00E8BD3CE927}" dt="2023-01-18T00:29:35.347" v="38"/>
          <ac:inkMkLst>
            <pc:docMk/>
            <pc:sldMk cId="4263874587" sldId="316"/>
            <ac:inkMk id="28" creationId="{7F3C64C8-8C72-5AB3-C817-D7042251D17C}"/>
          </ac:inkMkLst>
        </pc:inkChg>
        <pc:inkChg chg="add del mod">
          <ac:chgData name="Tim Cook" userId="d1c7cfb340f2c7ab" providerId="LiveId" clId="{2EDF1C14-EB01-4B29-9BEB-00E8BD3CE927}" dt="2023-01-18T00:29:35.344" v="34"/>
          <ac:inkMkLst>
            <pc:docMk/>
            <pc:sldMk cId="4263874587" sldId="316"/>
            <ac:inkMk id="29" creationId="{3DD76EE2-EBDE-976B-1F0B-4D449CF9E4CB}"/>
          </ac:inkMkLst>
        </pc:inkChg>
        <pc:inkChg chg="add del mod">
          <ac:chgData name="Tim Cook" userId="d1c7cfb340f2c7ab" providerId="LiveId" clId="{2EDF1C14-EB01-4B29-9BEB-00E8BD3CE927}" dt="2023-01-18T00:29:35.347" v="37"/>
          <ac:inkMkLst>
            <pc:docMk/>
            <pc:sldMk cId="4263874587" sldId="316"/>
            <ac:inkMk id="30" creationId="{53C8E9BC-A4D7-9039-0B57-0E1A643B9B30}"/>
          </ac:inkMkLst>
        </pc:inkChg>
        <pc:inkChg chg="add del mod">
          <ac:chgData name="Tim Cook" userId="d1c7cfb340f2c7ab" providerId="LiveId" clId="{2EDF1C14-EB01-4B29-9BEB-00E8BD3CE927}" dt="2023-01-18T00:29:35.347" v="43"/>
          <ac:inkMkLst>
            <pc:docMk/>
            <pc:sldMk cId="4263874587" sldId="316"/>
            <ac:inkMk id="31" creationId="{DDC9A075-236E-9357-3D3E-91AB6C664BC3}"/>
          </ac:inkMkLst>
        </pc:inkChg>
        <pc:inkChg chg="add del mod">
          <ac:chgData name="Tim Cook" userId="d1c7cfb340f2c7ab" providerId="LiveId" clId="{2EDF1C14-EB01-4B29-9BEB-00E8BD3CE927}" dt="2023-01-18T00:29:35.347" v="45"/>
          <ac:inkMkLst>
            <pc:docMk/>
            <pc:sldMk cId="4263874587" sldId="316"/>
            <ac:inkMk id="32" creationId="{BA20900E-182B-058A-8811-17C0D5AAE94A}"/>
          </ac:inkMkLst>
        </pc:inkChg>
        <pc:inkChg chg="add del mod">
          <ac:chgData name="Tim Cook" userId="d1c7cfb340f2c7ab" providerId="LiveId" clId="{2EDF1C14-EB01-4B29-9BEB-00E8BD3CE927}" dt="2023-01-18T00:29:43.064" v="59"/>
          <ac:inkMkLst>
            <pc:docMk/>
            <pc:sldMk cId="4263874587" sldId="316"/>
            <ac:inkMk id="34" creationId="{75F21199-140C-A0D2-BFC1-D9210A75FC55}"/>
          </ac:inkMkLst>
        </pc:inkChg>
        <pc:inkChg chg="add del mod">
          <ac:chgData name="Tim Cook" userId="d1c7cfb340f2c7ab" providerId="LiveId" clId="{2EDF1C14-EB01-4B29-9BEB-00E8BD3CE927}" dt="2023-01-18T00:29:43.072" v="64"/>
          <ac:inkMkLst>
            <pc:docMk/>
            <pc:sldMk cId="4263874587" sldId="316"/>
            <ac:inkMk id="35" creationId="{4C8AD10C-7199-4BCA-0F35-5091601F049C}"/>
          </ac:inkMkLst>
        </pc:inkChg>
        <pc:inkChg chg="add del mod">
          <ac:chgData name="Tim Cook" userId="d1c7cfb340f2c7ab" providerId="LiveId" clId="{2EDF1C14-EB01-4B29-9BEB-00E8BD3CE927}" dt="2023-01-18T00:29:43.064" v="60"/>
          <ac:inkMkLst>
            <pc:docMk/>
            <pc:sldMk cId="4263874587" sldId="316"/>
            <ac:inkMk id="36" creationId="{F463D42F-562B-4B50-D37B-6FBD620796EE}"/>
          </ac:inkMkLst>
        </pc:inkChg>
        <pc:inkChg chg="add del mod">
          <ac:chgData name="Tim Cook" userId="d1c7cfb340f2c7ab" providerId="LiveId" clId="{2EDF1C14-EB01-4B29-9BEB-00E8BD3CE927}" dt="2023-01-18T00:29:43.064" v="62"/>
          <ac:inkMkLst>
            <pc:docMk/>
            <pc:sldMk cId="4263874587" sldId="316"/>
            <ac:inkMk id="37" creationId="{72019AE2-E2D7-7F09-C75B-16EA9996FDB9}"/>
          </ac:inkMkLst>
        </pc:inkChg>
        <pc:inkChg chg="add del mod">
          <ac:chgData name="Tim Cook" userId="d1c7cfb340f2c7ab" providerId="LiveId" clId="{2EDF1C14-EB01-4B29-9BEB-00E8BD3CE927}" dt="2023-01-18T00:29:43.064" v="61"/>
          <ac:inkMkLst>
            <pc:docMk/>
            <pc:sldMk cId="4263874587" sldId="316"/>
            <ac:inkMk id="38" creationId="{04106626-A650-B5B2-73BA-0336CA6BD36E}"/>
          </ac:inkMkLst>
        </pc:inkChg>
        <pc:inkChg chg="add del mod">
          <ac:chgData name="Tim Cook" userId="d1c7cfb340f2c7ab" providerId="LiveId" clId="{2EDF1C14-EB01-4B29-9BEB-00E8BD3CE927}" dt="2023-01-18T00:29:43.072" v="65"/>
          <ac:inkMkLst>
            <pc:docMk/>
            <pc:sldMk cId="4263874587" sldId="316"/>
            <ac:inkMk id="39" creationId="{D4E6C20B-CA0C-AE6B-3953-A8255A4D46AC}"/>
          </ac:inkMkLst>
        </pc:inkChg>
        <pc:inkChg chg="add del mod">
          <ac:chgData name="Tim Cook" userId="d1c7cfb340f2c7ab" providerId="LiveId" clId="{2EDF1C14-EB01-4B29-9BEB-00E8BD3CE927}" dt="2023-01-18T00:29:43.072" v="63"/>
          <ac:inkMkLst>
            <pc:docMk/>
            <pc:sldMk cId="4263874587" sldId="316"/>
            <ac:inkMk id="40" creationId="{EDE5ACAF-6B50-2447-9D0C-7C63FA4B1AF3}"/>
          </ac:inkMkLst>
        </pc:inkChg>
        <pc:inkChg chg="add del mod">
          <ac:chgData name="Tim Cook" userId="d1c7cfb340f2c7ab" providerId="LiveId" clId="{2EDF1C14-EB01-4B29-9BEB-00E8BD3CE927}" dt="2023-01-18T00:29:43.064" v="58"/>
          <ac:inkMkLst>
            <pc:docMk/>
            <pc:sldMk cId="4263874587" sldId="316"/>
            <ac:inkMk id="41" creationId="{D285F600-03B9-DBB8-D92B-FB5CEE476FBF}"/>
          </ac:inkMkLst>
        </pc:inkChg>
        <pc:inkChg chg="add del mod">
          <ac:chgData name="Tim Cook" userId="d1c7cfb340f2c7ab" providerId="LiveId" clId="{2EDF1C14-EB01-4B29-9BEB-00E8BD3CE927}" dt="2023-01-18T00:29:43.064" v="57"/>
          <ac:inkMkLst>
            <pc:docMk/>
            <pc:sldMk cId="4263874587" sldId="316"/>
            <ac:inkMk id="42" creationId="{52CB5B57-A7F6-A868-400A-20FCFFFD526A}"/>
          </ac:inkMkLst>
        </pc:inkChg>
        <pc:inkChg chg="add del mod">
          <ac:chgData name="Tim Cook" userId="d1c7cfb340f2c7ab" providerId="LiveId" clId="{2EDF1C14-EB01-4B29-9BEB-00E8BD3CE927}" dt="2023-01-18T00:29:51.355" v="69"/>
          <ac:inkMkLst>
            <pc:docMk/>
            <pc:sldMk cId="4263874587" sldId="316"/>
            <ac:inkMk id="45" creationId="{A5FBEE74-D8D2-128F-2FE3-487B45C21F6B}"/>
          </ac:inkMkLst>
        </pc:inkChg>
        <pc:inkChg chg="add del mod">
          <ac:chgData name="Tim Cook" userId="d1c7cfb340f2c7ab" providerId="LiveId" clId="{2EDF1C14-EB01-4B29-9BEB-00E8BD3CE927}" dt="2023-01-18T00:29:51.355" v="70"/>
          <ac:inkMkLst>
            <pc:docMk/>
            <pc:sldMk cId="4263874587" sldId="316"/>
            <ac:inkMk id="46" creationId="{3AB6AF3C-F04D-8EDB-C055-4A9D384C382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8" creationId="{FDD695A0-403C-8CB8-7889-FB06508EA4A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9" creationId="{877541DB-819B-8A2B-3692-D9E1C16B122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1" creationId="{13765EF8-930F-3609-2D5B-E6E21B1EBA0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2" creationId="{7DBE877E-EDFF-0FCD-A9E2-F0841986C13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3" creationId="{18AEC864-6D40-C9B3-B1CF-ABB1F559EB6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5" creationId="{9836C12B-C64C-4119-EA97-5CB9DF6B55D8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6" creationId="{1E9EC388-92CB-95CC-B301-60ECCFA2ECC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7" creationId="{11C05CE9-3E71-590B-A4B0-490437C7D17E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8" creationId="{226BEC5E-C130-E998-2744-85F7003176FF}"/>
          </ac:inkMkLst>
        </pc:inkChg>
        <pc:inkChg chg="add del">
          <ac:chgData name="Tim Cook" userId="d1c7cfb340f2c7ab" providerId="LiveId" clId="{2EDF1C14-EB01-4B29-9BEB-00E8BD3CE927}" dt="2023-01-18T00:30:44.748" v="95"/>
          <ac:inkMkLst>
            <pc:docMk/>
            <pc:sldMk cId="4263874587" sldId="316"/>
            <ac:inkMk id="60" creationId="{BC83FE31-9A76-23C7-A7C4-DC5BA7754543}"/>
          </ac:inkMkLst>
        </pc:inkChg>
        <pc:inkChg chg="add del">
          <ac:chgData name="Tim Cook" userId="d1c7cfb340f2c7ab" providerId="LiveId" clId="{2EDF1C14-EB01-4B29-9BEB-00E8BD3CE927}" dt="2023-01-18T00:30:44.747" v="94"/>
          <ac:inkMkLst>
            <pc:docMk/>
            <pc:sldMk cId="4263874587" sldId="316"/>
            <ac:inkMk id="61" creationId="{F8D9B800-13E5-EBCB-BBE0-FB39FC242AE4}"/>
          </ac:inkMkLst>
        </pc:inkChg>
        <pc:inkChg chg="add del mod">
          <ac:chgData name="Tim Cook" userId="d1c7cfb340f2c7ab" providerId="LiveId" clId="{2EDF1C14-EB01-4B29-9BEB-00E8BD3CE927}" dt="2023-01-18T00:30:48.824" v="99"/>
          <ac:inkMkLst>
            <pc:docMk/>
            <pc:sldMk cId="4263874587" sldId="316"/>
            <ac:inkMk id="62" creationId="{6B37B05B-5C50-B2E1-A46B-0A850570CDDC}"/>
          </ac:inkMkLst>
        </pc:inkChg>
        <pc:inkChg chg="add del mod">
          <ac:chgData name="Tim Cook" userId="d1c7cfb340f2c7ab" providerId="LiveId" clId="{2EDF1C14-EB01-4B29-9BEB-00E8BD3CE927}" dt="2023-01-18T00:30:48.824" v="100"/>
          <ac:inkMkLst>
            <pc:docMk/>
            <pc:sldMk cId="4263874587" sldId="316"/>
            <ac:inkMk id="63" creationId="{51738BC0-960B-6C94-CF52-BDB02C7FFB14}"/>
          </ac:inkMkLst>
        </pc:inkChg>
        <pc:inkChg chg="add del">
          <ac:chgData name="Tim Cook" userId="d1c7cfb340f2c7ab" providerId="LiveId" clId="{2EDF1C14-EB01-4B29-9BEB-00E8BD3CE927}" dt="2023-01-18T00:30:52.708" v="104"/>
          <ac:inkMkLst>
            <pc:docMk/>
            <pc:sldMk cId="4263874587" sldId="316"/>
            <ac:inkMk id="65" creationId="{E0674809-D81E-B1BA-1910-D1FD1C728F97}"/>
          </ac:inkMkLst>
        </pc:inkChg>
        <pc:inkChg chg="add del">
          <ac:chgData name="Tim Cook" userId="d1c7cfb340f2c7ab" providerId="LiveId" clId="{2EDF1C14-EB01-4B29-9BEB-00E8BD3CE927}" dt="2023-01-18T00:30:52.708" v="103"/>
          <ac:inkMkLst>
            <pc:docMk/>
            <pc:sldMk cId="4263874587" sldId="316"/>
            <ac:inkMk id="66" creationId="{79F59FD8-1387-2DA7-84C6-A7361FF4DC1A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7" creationId="{74CD52E0-7914-9C19-B231-033B61BB6E21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8" creationId="{AC1D339F-92F0-665F-BF54-0AC5A926762F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0" creationId="{974E0F91-D99B-F073-3FDA-0A2B1BF175B3}"/>
          </ac:inkMkLst>
        </pc:inkChg>
        <pc:inkChg chg="add del mod">
          <ac:chgData name="Tim Cook" userId="d1c7cfb340f2c7ab" providerId="LiveId" clId="{2EDF1C14-EB01-4B29-9BEB-00E8BD3CE927}" dt="2023-01-18T00:31:03.126" v="116"/>
          <ac:inkMkLst>
            <pc:docMk/>
            <pc:sldMk cId="4263874587" sldId="316"/>
            <ac:inkMk id="71" creationId="{CEB86EA7-0477-A08B-8E88-40BF5DF7C8B0}"/>
          </ac:inkMkLst>
        </pc:inkChg>
        <pc:inkChg chg="add del mod">
          <ac:chgData name="Tim Cook" userId="d1c7cfb340f2c7ab" providerId="LiveId" clId="{2EDF1C14-EB01-4B29-9BEB-00E8BD3CE927}" dt="2023-01-18T00:31:01.431" v="115"/>
          <ac:inkMkLst>
            <pc:docMk/>
            <pc:sldMk cId="4263874587" sldId="316"/>
            <ac:inkMk id="72" creationId="{BB971CCC-0569-7D13-8D30-3AFF9E3617FD}"/>
          </ac:inkMkLst>
        </pc:inkChg>
        <pc:inkChg chg="add del mod">
          <ac:chgData name="Tim Cook" userId="d1c7cfb340f2c7ab" providerId="LiveId" clId="{2EDF1C14-EB01-4B29-9BEB-00E8BD3CE927}" dt="2023-01-18T00:31:01.431" v="114"/>
          <ac:inkMkLst>
            <pc:docMk/>
            <pc:sldMk cId="4263874587" sldId="316"/>
            <ac:inkMk id="73" creationId="{66CDA0E3-D5E6-A412-381A-27B134D00589}"/>
          </ac:inkMkLst>
        </pc:inkChg>
        <pc:inkChg chg="add del mod">
          <ac:chgData name="Tim Cook" userId="d1c7cfb340f2c7ab" providerId="LiveId" clId="{2EDF1C14-EB01-4B29-9BEB-00E8BD3CE927}" dt="2023-01-18T00:31:03.133" v="117"/>
          <ac:inkMkLst>
            <pc:docMk/>
            <pc:sldMk cId="4263874587" sldId="316"/>
            <ac:inkMk id="74" creationId="{A132829F-1F04-906C-F7B7-60793675AE26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7" creationId="{06ED78A1-2EED-E7A0-9AD0-44F9399D9824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8" creationId="{7D7C4083-64DA-5690-BB51-28BE478EB80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9" creationId="{559A1378-8F79-CCCA-EEBC-FF8908FAA66C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0" creationId="{9D316EC7-5DCB-3F6E-D5DF-219CE802907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1" creationId="{D90DCA95-AEB8-7A8A-DDAA-F8B44797A290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2" creationId="{962F6B66-2F5C-BE9F-AFA9-87857764ED9C}"/>
          </ac:inkMkLst>
        </pc:inkChg>
        <pc:inkChg chg="add del">
          <ac:chgData name="Tim Cook" userId="d1c7cfb340f2c7ab" providerId="LiveId" clId="{2EDF1C14-EB01-4B29-9BEB-00E8BD3CE927}" dt="2023-01-18T00:33:16.179" v="211"/>
          <ac:inkMkLst>
            <pc:docMk/>
            <pc:sldMk cId="4263874587" sldId="316"/>
            <ac:inkMk id="84" creationId="{02145C59-B554-C062-24FF-3D0FD59DDC88}"/>
          </ac:inkMkLst>
        </pc:inkChg>
        <pc:inkChg chg="add del mod">
          <ac:chgData name="Tim Cook" userId="d1c7cfb340f2c7ab" providerId="LiveId" clId="{2EDF1C14-EB01-4B29-9BEB-00E8BD3CE927}" dt="2023-01-18T00:32:15.163" v="170"/>
          <ac:inkMkLst>
            <pc:docMk/>
            <pc:sldMk cId="4263874587" sldId="316"/>
            <ac:inkMk id="85" creationId="{17C30910-CC44-FB59-11F8-0E2C321237B8}"/>
          </ac:inkMkLst>
        </pc:inkChg>
        <pc:inkChg chg="add del mod">
          <ac:chgData name="Tim Cook" userId="d1c7cfb340f2c7ab" providerId="LiveId" clId="{2EDF1C14-EB01-4B29-9BEB-00E8BD3CE927}" dt="2023-01-18T00:32:15.164" v="172"/>
          <ac:inkMkLst>
            <pc:docMk/>
            <pc:sldMk cId="4263874587" sldId="316"/>
            <ac:inkMk id="86" creationId="{46B865FF-2A2D-89E6-2613-479284D1B3FD}"/>
          </ac:inkMkLst>
        </pc:inkChg>
        <pc:inkChg chg="add del mod">
          <ac:chgData name="Tim Cook" userId="d1c7cfb340f2c7ab" providerId="LiveId" clId="{2EDF1C14-EB01-4B29-9BEB-00E8BD3CE927}" dt="2023-01-18T00:32:15.164" v="175"/>
          <ac:inkMkLst>
            <pc:docMk/>
            <pc:sldMk cId="4263874587" sldId="316"/>
            <ac:inkMk id="87" creationId="{3C9A4D78-A4F3-55D9-1C2A-240F56234677}"/>
          </ac:inkMkLst>
        </pc:inkChg>
        <pc:inkChg chg="add del mod">
          <ac:chgData name="Tim Cook" userId="d1c7cfb340f2c7ab" providerId="LiveId" clId="{2EDF1C14-EB01-4B29-9BEB-00E8BD3CE927}" dt="2023-01-18T00:32:15.164" v="174"/>
          <ac:inkMkLst>
            <pc:docMk/>
            <pc:sldMk cId="4263874587" sldId="316"/>
            <ac:inkMk id="88" creationId="{21464586-6DF4-C098-8819-48D31D764C32}"/>
          </ac:inkMkLst>
        </pc:inkChg>
        <pc:inkChg chg="add del mod">
          <ac:chgData name="Tim Cook" userId="d1c7cfb340f2c7ab" providerId="LiveId" clId="{2EDF1C14-EB01-4B29-9BEB-00E8BD3CE927}" dt="2023-01-18T00:32:15.164" v="176"/>
          <ac:inkMkLst>
            <pc:docMk/>
            <pc:sldMk cId="4263874587" sldId="316"/>
            <ac:inkMk id="89" creationId="{B50254A2-088D-369A-A2A9-CD73AA3885FB}"/>
          </ac:inkMkLst>
        </pc:inkChg>
        <pc:inkChg chg="add del">
          <ac:chgData name="Tim Cook" userId="d1c7cfb340f2c7ab" providerId="LiveId" clId="{2EDF1C14-EB01-4B29-9BEB-00E8BD3CE927}" dt="2023-01-18T00:32:15.160" v="169"/>
          <ac:inkMkLst>
            <pc:docMk/>
            <pc:sldMk cId="4263874587" sldId="316"/>
            <ac:inkMk id="90" creationId="{2050C982-A857-477B-DF88-0F79AA5269CA}"/>
          </ac:inkMkLst>
        </pc:inkChg>
        <pc:inkChg chg="add del mod">
          <ac:chgData name="Tim Cook" userId="d1c7cfb340f2c7ab" providerId="LiveId" clId="{2EDF1C14-EB01-4B29-9BEB-00E8BD3CE927}" dt="2023-01-18T00:31:53.364" v="150"/>
          <ac:inkMkLst>
            <pc:docMk/>
            <pc:sldMk cId="4263874587" sldId="316"/>
            <ac:inkMk id="92" creationId="{1AACA925-DCCB-8394-5B1E-82FBA5D26D09}"/>
          </ac:inkMkLst>
        </pc:inkChg>
        <pc:inkChg chg="add del mod">
          <ac:chgData name="Tim Cook" userId="d1c7cfb340f2c7ab" providerId="LiveId" clId="{2EDF1C14-EB01-4B29-9BEB-00E8BD3CE927}" dt="2023-01-18T00:31:53.367" v="151"/>
          <ac:inkMkLst>
            <pc:docMk/>
            <pc:sldMk cId="4263874587" sldId="316"/>
            <ac:inkMk id="93" creationId="{8DF0781F-6D6E-6A08-B5A2-78512B5B33D4}"/>
          </ac:inkMkLst>
        </pc:inkChg>
        <pc:inkChg chg="add del mod">
          <ac:chgData name="Tim Cook" userId="d1c7cfb340f2c7ab" providerId="LiveId" clId="{2EDF1C14-EB01-4B29-9BEB-00E8BD3CE927}" dt="2023-01-18T00:31:53.368" v="152"/>
          <ac:inkMkLst>
            <pc:docMk/>
            <pc:sldMk cId="4263874587" sldId="316"/>
            <ac:inkMk id="94" creationId="{623456B7-71B9-4F44-BD19-FD78BF834508}"/>
          </ac:inkMkLst>
        </pc:inkChg>
        <pc:inkChg chg="add del mod">
          <ac:chgData name="Tim Cook" userId="d1c7cfb340f2c7ab" providerId="LiveId" clId="{2EDF1C14-EB01-4B29-9BEB-00E8BD3CE927}" dt="2023-01-18T00:31:52.477" v="148"/>
          <ac:inkMkLst>
            <pc:docMk/>
            <pc:sldMk cId="4263874587" sldId="316"/>
            <ac:inkMk id="95" creationId="{F0C3E30E-E0E6-7406-EE5E-4FD475338733}"/>
          </ac:inkMkLst>
        </pc:inkChg>
        <pc:inkChg chg="add del mod">
          <ac:chgData name="Tim Cook" userId="d1c7cfb340f2c7ab" providerId="LiveId" clId="{2EDF1C14-EB01-4B29-9BEB-00E8BD3CE927}" dt="2023-01-18T00:31:52.476" v="147"/>
          <ac:inkMkLst>
            <pc:docMk/>
            <pc:sldMk cId="4263874587" sldId="316"/>
            <ac:inkMk id="96" creationId="{DFFCBF99-E266-1A68-AD64-DBD5D8D01E30}"/>
          </ac:inkMkLst>
        </pc:inkChg>
        <pc:inkChg chg="add del mod">
          <ac:chgData name="Tim Cook" userId="d1c7cfb340f2c7ab" providerId="LiveId" clId="{2EDF1C14-EB01-4B29-9BEB-00E8BD3CE927}" dt="2023-01-18T00:31:51.465" v="144"/>
          <ac:inkMkLst>
            <pc:docMk/>
            <pc:sldMk cId="4263874587" sldId="316"/>
            <ac:inkMk id="97" creationId="{81260235-5460-D198-31C7-36C0171A54A5}"/>
          </ac:inkMkLst>
        </pc:inkChg>
        <pc:inkChg chg="add del mod">
          <ac:chgData name="Tim Cook" userId="d1c7cfb340f2c7ab" providerId="LiveId" clId="{2EDF1C14-EB01-4B29-9BEB-00E8BD3CE927}" dt="2023-01-18T00:31:51.471" v="146"/>
          <ac:inkMkLst>
            <pc:docMk/>
            <pc:sldMk cId="4263874587" sldId="316"/>
            <ac:inkMk id="98" creationId="{4571E3BC-79E9-4F36-A479-B7EB2CFE20E9}"/>
          </ac:inkMkLst>
        </pc:inkChg>
        <pc:inkChg chg="add del mod">
          <ac:chgData name="Tim Cook" userId="d1c7cfb340f2c7ab" providerId="LiveId" clId="{2EDF1C14-EB01-4B29-9BEB-00E8BD3CE927}" dt="2023-01-18T00:31:51.471" v="145"/>
          <ac:inkMkLst>
            <pc:docMk/>
            <pc:sldMk cId="4263874587" sldId="316"/>
            <ac:inkMk id="99" creationId="{004B3683-CAF0-8A4B-3701-CB94F485CA80}"/>
          </ac:inkMkLst>
        </pc:inkChg>
        <pc:inkChg chg="add del mod">
          <ac:chgData name="Tim Cook" userId="d1c7cfb340f2c7ab" providerId="LiveId" clId="{2EDF1C14-EB01-4B29-9BEB-00E8BD3CE927}" dt="2023-01-18T00:31:52.477" v="149"/>
          <ac:inkMkLst>
            <pc:docMk/>
            <pc:sldMk cId="4263874587" sldId="316"/>
            <ac:inkMk id="100" creationId="{FDAF9DAF-047A-2A71-FB13-49AB92F0811F}"/>
          </ac:inkMkLst>
        </pc:inkChg>
        <pc:inkChg chg="add del mod">
          <ac:chgData name="Tim Cook" userId="d1c7cfb340f2c7ab" providerId="LiveId" clId="{2EDF1C14-EB01-4B29-9BEB-00E8BD3CE927}" dt="2023-01-18T00:32:15.164" v="173"/>
          <ac:inkMkLst>
            <pc:docMk/>
            <pc:sldMk cId="4263874587" sldId="316"/>
            <ac:inkMk id="103" creationId="{289DC99B-DA26-C8B0-D932-0B4B6A6E39B3}"/>
          </ac:inkMkLst>
        </pc:inkChg>
        <pc:inkChg chg="add del mod">
          <ac:chgData name="Tim Cook" userId="d1c7cfb340f2c7ab" providerId="LiveId" clId="{2EDF1C14-EB01-4B29-9BEB-00E8BD3CE927}" dt="2023-01-18T00:32:15.164" v="177"/>
          <ac:inkMkLst>
            <pc:docMk/>
            <pc:sldMk cId="4263874587" sldId="316"/>
            <ac:inkMk id="104" creationId="{085CAA66-22FB-1D09-18FE-453E2ECC360F}"/>
          </ac:inkMkLst>
        </pc:inkChg>
        <pc:inkChg chg="add del mod">
          <ac:chgData name="Tim Cook" userId="d1c7cfb340f2c7ab" providerId="LiveId" clId="{2EDF1C14-EB01-4B29-9BEB-00E8BD3CE927}" dt="2023-01-18T00:32:15.163" v="171"/>
          <ac:inkMkLst>
            <pc:docMk/>
            <pc:sldMk cId="4263874587" sldId="316"/>
            <ac:inkMk id="105" creationId="{0AFF2716-11C6-1235-E609-C52D91528575}"/>
          </ac:inkMkLst>
        </pc:inkChg>
        <pc:inkChg chg="add del mod">
          <ac:chgData name="Tim Cook" userId="d1c7cfb340f2c7ab" providerId="LiveId" clId="{2EDF1C14-EB01-4B29-9BEB-00E8BD3CE927}" dt="2023-01-18T00:32:07.567" v="166"/>
          <ac:inkMkLst>
            <pc:docMk/>
            <pc:sldMk cId="4263874587" sldId="316"/>
            <ac:inkMk id="106" creationId="{06316112-F459-110C-37D7-D0A96F85F1C4}"/>
          </ac:inkMkLst>
        </pc:inkChg>
        <pc:inkChg chg="add del mod">
          <ac:chgData name="Tim Cook" userId="d1c7cfb340f2c7ab" providerId="LiveId" clId="{2EDF1C14-EB01-4B29-9BEB-00E8BD3CE927}" dt="2023-01-18T00:32:07.566" v="164"/>
          <ac:inkMkLst>
            <pc:docMk/>
            <pc:sldMk cId="4263874587" sldId="316"/>
            <ac:inkMk id="107" creationId="{6A8793C3-D81D-6D19-E2A0-03130DEF6D1C}"/>
          </ac:inkMkLst>
        </pc:inkChg>
        <pc:inkChg chg="add del mod">
          <ac:chgData name="Tim Cook" userId="d1c7cfb340f2c7ab" providerId="LiveId" clId="{2EDF1C14-EB01-4B29-9BEB-00E8BD3CE927}" dt="2023-01-18T00:32:07.568" v="168"/>
          <ac:inkMkLst>
            <pc:docMk/>
            <pc:sldMk cId="4263874587" sldId="316"/>
            <ac:inkMk id="108" creationId="{7BF59E80-974F-ACD7-779B-0C5CCF220422}"/>
          </ac:inkMkLst>
        </pc:inkChg>
        <pc:inkChg chg="add del mod">
          <ac:chgData name="Tim Cook" userId="d1c7cfb340f2c7ab" providerId="LiveId" clId="{2EDF1C14-EB01-4B29-9BEB-00E8BD3CE927}" dt="2023-01-18T00:32:07.568" v="167"/>
          <ac:inkMkLst>
            <pc:docMk/>
            <pc:sldMk cId="4263874587" sldId="316"/>
            <ac:inkMk id="109" creationId="{8A938D0F-F9F5-E521-8B23-250525EC84C1}"/>
          </ac:inkMkLst>
        </pc:inkChg>
        <pc:inkChg chg="add del mod">
          <ac:chgData name="Tim Cook" userId="d1c7cfb340f2c7ab" providerId="LiveId" clId="{2EDF1C14-EB01-4B29-9BEB-00E8BD3CE927}" dt="2023-01-18T00:32:07.561" v="163"/>
          <ac:inkMkLst>
            <pc:docMk/>
            <pc:sldMk cId="4263874587" sldId="316"/>
            <ac:inkMk id="110" creationId="{BE31968B-0F9A-347F-70DB-3B2CB0280D27}"/>
          </ac:inkMkLst>
        </pc:inkChg>
        <pc:inkChg chg="add del mod">
          <ac:chgData name="Tim Cook" userId="d1c7cfb340f2c7ab" providerId="LiveId" clId="{2EDF1C14-EB01-4B29-9BEB-00E8BD3CE927}" dt="2023-01-18T00:32:07.567" v="165"/>
          <ac:inkMkLst>
            <pc:docMk/>
            <pc:sldMk cId="4263874587" sldId="316"/>
            <ac:inkMk id="111" creationId="{1BEC5B0F-4377-F989-B642-0ED977947FB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4" creationId="{3F26E510-AE99-6576-CFD9-C36B3AC1550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5" creationId="{E74E28C1-ADF7-533D-140B-BEFC72532E0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6" creationId="{ABBB288D-3491-E75E-B0F8-44A93599F7B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7" creationId="{9953F5BC-0237-D340-1E8E-493878EC740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8" creationId="{0B685E9C-4986-D313-1E82-8005618A4F8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9" creationId="{DB2C2E8E-9610-3C3B-B9E2-35B4D1E85F2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0" creationId="{035EDA06-5D6B-ACF7-AB79-C92DAD897F2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1" creationId="{F244FD5B-DCA1-06D4-B5C8-6C5CDBACD4F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2" creationId="{2ADBC71B-E8F6-B7CE-A19F-DDA7E3D5414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5" creationId="{11243E08-FC89-D0DC-50E7-CB1CECCF65D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6" creationId="{799EB4F3-0B70-130A-90B5-B994EB84950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7" creationId="{D742AAD2-6323-AC70-4060-DD9BF9A759E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8" creationId="{188EC178-28AE-72E1-3DF9-0A02D1A1908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9" creationId="{61BD6A55-7F18-4CEB-644D-3687EB06DC47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30" creationId="{D4D3AE0B-6D84-6A4D-77B0-D4D563051E28}"/>
          </ac:inkMkLst>
        </pc:inkChg>
        <pc:inkChg chg="add del">
          <ac:chgData name="Tim Cook" userId="d1c7cfb340f2c7ab" providerId="LiveId" clId="{2EDF1C14-EB01-4B29-9BEB-00E8BD3CE927}" dt="2023-01-18T00:32:30.515" v="199"/>
          <ac:inkMkLst>
            <pc:docMk/>
            <pc:sldMk cId="4263874587" sldId="316"/>
            <ac:inkMk id="132" creationId="{F9FA7AD7-5BEE-6718-58EB-9DE1C7C6CCD9}"/>
          </ac:inkMkLst>
        </pc:inkChg>
        <pc:inkChg chg="add del">
          <ac:chgData name="Tim Cook" userId="d1c7cfb340f2c7ab" providerId="LiveId" clId="{2EDF1C14-EB01-4B29-9BEB-00E8BD3CE927}" dt="2023-01-18T00:32:30.507" v="198"/>
          <ac:inkMkLst>
            <pc:docMk/>
            <pc:sldMk cId="4263874587" sldId="316"/>
            <ac:inkMk id="133" creationId="{B0CEFCC9-3DEE-AA84-5CCA-8DABEA97C584}"/>
          </ac:inkMkLst>
        </pc:inkChg>
        <pc:inkChg chg="add del">
          <ac:chgData name="Tim Cook" userId="d1c7cfb340f2c7ab" providerId="LiveId" clId="{2EDF1C14-EB01-4B29-9BEB-00E8BD3CE927}" dt="2023-01-18T00:32:30.515" v="200"/>
          <ac:inkMkLst>
            <pc:docMk/>
            <pc:sldMk cId="4263874587" sldId="316"/>
            <ac:inkMk id="134" creationId="{22D3C9BC-7A82-2135-009A-E43BA1560EE8}"/>
          </ac:inkMkLst>
        </pc:inkChg>
        <pc:inkChg chg="add del mod">
          <ac:chgData name="Tim Cook" userId="d1c7cfb340f2c7ab" providerId="LiveId" clId="{2EDF1C14-EB01-4B29-9BEB-00E8BD3CE927}" dt="2023-01-18T00:33:15.486" v="210"/>
          <ac:inkMkLst>
            <pc:docMk/>
            <pc:sldMk cId="4263874587" sldId="316"/>
            <ac:inkMk id="135" creationId="{E63FC068-D350-CEA4-6D10-CBF93DB54D96}"/>
          </ac:inkMkLst>
        </pc:inkChg>
        <pc:inkChg chg="add del">
          <ac:chgData name="Tim Cook" userId="d1c7cfb340f2c7ab" providerId="LiveId" clId="{2EDF1C14-EB01-4B29-9BEB-00E8BD3CE927}" dt="2023-01-18T00:33:06.223" v="208"/>
          <ac:inkMkLst>
            <pc:docMk/>
            <pc:sldMk cId="4263874587" sldId="316"/>
            <ac:inkMk id="136" creationId="{D7E66474-83A7-ECF4-32DC-B4A38A3CFCF4}"/>
          </ac:inkMkLst>
        </pc:inkChg>
      </pc:sldChg>
      <pc:sldChg chg="addSp delSp modSp mod">
        <pc:chgData name="Tim Cook" userId="d1c7cfb340f2c7ab" providerId="LiveId" clId="{2EDF1C14-EB01-4B29-9BEB-00E8BD3CE927}" dt="2023-01-18T00:35:53.957" v="315"/>
        <pc:sldMkLst>
          <pc:docMk/>
          <pc:sldMk cId="883433110" sldId="317"/>
        </pc:sldMkLst>
        <pc:grpChg chg="del mod">
          <ac:chgData name="Tim Cook" userId="d1c7cfb340f2c7ab" providerId="LiveId" clId="{2EDF1C14-EB01-4B29-9BEB-00E8BD3CE927}" dt="2023-01-18T00:33:39.143" v="222"/>
          <ac:grpSpMkLst>
            <pc:docMk/>
            <pc:sldMk cId="883433110" sldId="317"/>
            <ac:grpSpMk id="5" creationId="{54A6F65D-F6C6-2476-26AD-7A9E126FAE34}"/>
          </ac:grpSpMkLst>
        </pc:grpChg>
        <pc:grpChg chg="del mod">
          <ac:chgData name="Tim Cook" userId="d1c7cfb340f2c7ab" providerId="LiveId" clId="{2EDF1C14-EB01-4B29-9BEB-00E8BD3CE927}" dt="2023-01-18T00:33:59.021" v="234"/>
          <ac:grpSpMkLst>
            <pc:docMk/>
            <pc:sldMk cId="883433110" sldId="317"/>
            <ac:grpSpMk id="13" creationId="{AE4FA4FC-3762-FCC4-A9AD-89C722CB56AE}"/>
          </ac:grpSpMkLst>
        </pc:grpChg>
        <pc:grpChg chg="del mod">
          <ac:chgData name="Tim Cook" userId="d1c7cfb340f2c7ab" providerId="LiveId" clId="{2EDF1C14-EB01-4B29-9BEB-00E8BD3CE927}" dt="2023-01-18T00:34:11.096" v="248"/>
          <ac:grpSpMkLst>
            <pc:docMk/>
            <pc:sldMk cId="883433110" sldId="317"/>
            <ac:grpSpMk id="20" creationId="{84D49B9C-CC4E-7AFD-E8A1-A243113B5DF6}"/>
          </ac:grpSpMkLst>
        </pc:grpChg>
        <pc:grpChg chg="del mod">
          <ac:chgData name="Tim Cook" userId="d1c7cfb340f2c7ab" providerId="LiveId" clId="{2EDF1C14-EB01-4B29-9BEB-00E8BD3CE927}" dt="2023-01-18T00:34:16.314" v="253"/>
          <ac:grpSpMkLst>
            <pc:docMk/>
            <pc:sldMk cId="883433110" sldId="317"/>
            <ac:grpSpMk id="26" creationId="{A5618B43-7785-63D1-97DF-99F559E96C02}"/>
          </ac:grpSpMkLst>
        </pc:grpChg>
        <pc:grpChg chg="del mod">
          <ac:chgData name="Tim Cook" userId="d1c7cfb340f2c7ab" providerId="LiveId" clId="{2EDF1C14-EB01-4B29-9BEB-00E8BD3CE927}" dt="2023-01-18T00:34:23.310" v="264"/>
          <ac:grpSpMkLst>
            <pc:docMk/>
            <pc:sldMk cId="883433110" sldId="317"/>
            <ac:grpSpMk id="32" creationId="{1D73FBCB-A343-904C-3BA1-8641DC11F069}"/>
          </ac:grpSpMkLst>
        </pc:grpChg>
        <pc:grpChg chg="del mod">
          <ac:chgData name="Tim Cook" userId="d1c7cfb340f2c7ab" providerId="LiveId" clId="{2EDF1C14-EB01-4B29-9BEB-00E8BD3CE927}" dt="2023-01-18T00:34:46.933" v="286"/>
          <ac:grpSpMkLst>
            <pc:docMk/>
            <pc:sldMk cId="883433110" sldId="317"/>
            <ac:grpSpMk id="44" creationId="{46B0405B-663C-69B3-5EE7-12A055D3F13D}"/>
          </ac:grpSpMkLst>
        </pc:grpChg>
        <pc:grpChg chg="del mod">
          <ac:chgData name="Tim Cook" userId="d1c7cfb340f2c7ab" providerId="LiveId" clId="{2EDF1C14-EB01-4B29-9BEB-00E8BD3CE927}" dt="2023-01-18T00:34:55.801" v="297"/>
          <ac:grpSpMkLst>
            <pc:docMk/>
            <pc:sldMk cId="883433110" sldId="317"/>
            <ac:grpSpMk id="48" creationId="{1568448E-573C-73B2-E050-D0E544419510}"/>
          </ac:grpSpMkLst>
        </pc:grpChg>
        <pc:grpChg chg="mod">
          <ac:chgData name="Tim Cook" userId="d1c7cfb340f2c7ab" providerId="LiveId" clId="{2EDF1C14-EB01-4B29-9BEB-00E8BD3CE927}" dt="2023-01-18T00:35:50.024" v="314"/>
          <ac:grpSpMkLst>
            <pc:docMk/>
            <pc:sldMk cId="883433110" sldId="317"/>
            <ac:grpSpMk id="53" creationId="{01790A36-157D-1AEE-404C-E8CE9D0165A8}"/>
          </ac:grpSpMkLst>
        </pc:grpChg>
        <pc:grpChg chg="mod">
          <ac:chgData name="Tim Cook" userId="d1c7cfb340f2c7ab" providerId="LiveId" clId="{2EDF1C14-EB01-4B29-9BEB-00E8BD3CE927}" dt="2023-01-18T00:35:02.548" v="303"/>
          <ac:grpSpMkLst>
            <pc:docMk/>
            <pc:sldMk cId="883433110" sldId="317"/>
            <ac:grpSpMk id="59" creationId="{1729CAD9-DDF2-786F-B7F1-18192812E7BA}"/>
          </ac:grpSpMkLst>
        </pc:grpChg>
        <pc:inkChg chg="add del mod">
          <ac:chgData name="Tim Cook" userId="d1c7cfb340f2c7ab" providerId="LiveId" clId="{2EDF1C14-EB01-4B29-9BEB-00E8BD3CE927}" dt="2023-01-18T00:34:02.722" v="239"/>
          <ac:inkMkLst>
            <pc:docMk/>
            <pc:sldMk cId="883433110" sldId="317"/>
            <ac:inkMk id="3" creationId="{416FE813-1F57-7992-03B2-96AC78C8ABF8}"/>
          </ac:inkMkLst>
        </pc:inkChg>
        <pc:inkChg chg="add del mod">
          <ac:chgData name="Tim Cook" userId="d1c7cfb340f2c7ab" providerId="LiveId" clId="{2EDF1C14-EB01-4B29-9BEB-00E8BD3CE927}" dt="2023-01-18T00:34:11.096" v="248"/>
          <ac:inkMkLst>
            <pc:docMk/>
            <pc:sldMk cId="883433110" sldId="317"/>
            <ac:inkMk id="4" creationId="{879881B7-57F6-E165-78E0-94FA269128A7}"/>
          </ac:inkMkLst>
        </pc:inkChg>
        <pc:inkChg chg="add del mod">
          <ac:chgData name="Tim Cook" userId="d1c7cfb340f2c7ab" providerId="LiveId" clId="{2EDF1C14-EB01-4B29-9BEB-00E8BD3CE927}" dt="2023-01-18T00:34:11.092" v="244"/>
          <ac:inkMkLst>
            <pc:docMk/>
            <pc:sldMk cId="883433110" sldId="317"/>
            <ac:inkMk id="6" creationId="{5E65D1ED-A328-E802-49BA-BB80457E9D57}"/>
          </ac:inkMkLst>
        </pc:inkChg>
        <pc:inkChg chg="add del mod">
          <ac:chgData name="Tim Cook" userId="d1c7cfb340f2c7ab" providerId="LiveId" clId="{2EDF1C14-EB01-4B29-9BEB-00E8BD3CE927}" dt="2023-01-18T00:34:12.105" v="249"/>
          <ac:inkMkLst>
            <pc:docMk/>
            <pc:sldMk cId="883433110" sldId="317"/>
            <ac:inkMk id="7" creationId="{54011B6A-EB25-A22D-678C-A26F8E91A57E}"/>
          </ac:inkMkLst>
        </pc:inkChg>
        <pc:inkChg chg="add del mod">
          <ac:chgData name="Tim Cook" userId="d1c7cfb340f2c7ab" providerId="LiveId" clId="{2EDF1C14-EB01-4B29-9BEB-00E8BD3CE927}" dt="2023-01-18T00:34:11.092" v="246"/>
          <ac:inkMkLst>
            <pc:docMk/>
            <pc:sldMk cId="883433110" sldId="317"/>
            <ac:inkMk id="8" creationId="{16E7BD9D-E9D3-6EB9-5AA5-FFFD35A09E06}"/>
          </ac:inkMkLst>
        </pc:inkChg>
        <pc:inkChg chg="add del mod">
          <ac:chgData name="Tim Cook" userId="d1c7cfb340f2c7ab" providerId="LiveId" clId="{2EDF1C14-EB01-4B29-9BEB-00E8BD3CE927}" dt="2023-01-18T00:33:53.880" v="227"/>
          <ac:inkMkLst>
            <pc:docMk/>
            <pc:sldMk cId="883433110" sldId="317"/>
            <ac:inkMk id="9" creationId="{E559A38F-5FF4-EDE3-FFCC-8069B3F13B64}"/>
          </ac:inkMkLst>
        </pc:inkChg>
        <pc:inkChg chg="add del mod">
          <ac:chgData name="Tim Cook" userId="d1c7cfb340f2c7ab" providerId="LiveId" clId="{2EDF1C14-EB01-4B29-9BEB-00E8BD3CE927}" dt="2023-01-18T00:33:53.875" v="226"/>
          <ac:inkMkLst>
            <pc:docMk/>
            <pc:sldMk cId="883433110" sldId="317"/>
            <ac:inkMk id="10" creationId="{A9F267B8-499B-6231-063D-DE7BD4DC9068}"/>
          </ac:inkMkLst>
        </pc:inkChg>
        <pc:inkChg chg="add del mod">
          <ac:chgData name="Tim Cook" userId="d1c7cfb340f2c7ab" providerId="LiveId" clId="{2EDF1C14-EB01-4B29-9BEB-00E8BD3CE927}" dt="2023-01-18T00:33:53.881" v="228"/>
          <ac:inkMkLst>
            <pc:docMk/>
            <pc:sldMk cId="883433110" sldId="317"/>
            <ac:inkMk id="11" creationId="{429B742F-7298-1D4D-66B2-5E0909B7165A}"/>
          </ac:inkMkLst>
        </pc:inkChg>
        <pc:inkChg chg="add del mod">
          <ac:chgData name="Tim Cook" userId="d1c7cfb340f2c7ab" providerId="LiveId" clId="{2EDF1C14-EB01-4B29-9BEB-00E8BD3CE927}" dt="2023-01-18T00:33:55.154" v="229"/>
          <ac:inkMkLst>
            <pc:docMk/>
            <pc:sldMk cId="883433110" sldId="317"/>
            <ac:inkMk id="12" creationId="{1F0E46D0-BE09-A67C-FA66-37A5FCAC032B}"/>
          </ac:inkMkLst>
        </pc:inkChg>
        <pc:inkChg chg="add del">
          <ac:chgData name="Tim Cook" userId="d1c7cfb340f2c7ab" providerId="LiveId" clId="{2EDF1C14-EB01-4B29-9BEB-00E8BD3CE927}" dt="2023-01-18T00:33:48.563" v="224"/>
          <ac:inkMkLst>
            <pc:docMk/>
            <pc:sldMk cId="883433110" sldId="317"/>
            <ac:inkMk id="14" creationId="{B77774BF-DE6D-E22F-1281-17581B06D926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15" creationId="{6B167CED-9D44-3F90-DD6B-A2B64E049F08}"/>
          </ac:inkMkLst>
        </pc:inkChg>
        <pc:inkChg chg="add del mod">
          <ac:chgData name="Tim Cook" userId="d1c7cfb340f2c7ab" providerId="LiveId" clId="{2EDF1C14-EB01-4B29-9BEB-00E8BD3CE927}" dt="2023-01-18T00:34:01.548" v="238"/>
          <ac:inkMkLst>
            <pc:docMk/>
            <pc:sldMk cId="883433110" sldId="317"/>
            <ac:inkMk id="16" creationId="{15A7D2FC-5ED1-709E-ADEF-8015E4C3388C}"/>
          </ac:inkMkLst>
        </pc:inkChg>
        <pc:inkChg chg="add del mod">
          <ac:chgData name="Tim Cook" userId="d1c7cfb340f2c7ab" providerId="LiveId" clId="{2EDF1C14-EB01-4B29-9BEB-00E8BD3CE927}" dt="2023-01-18T00:33:59.868" v="237"/>
          <ac:inkMkLst>
            <pc:docMk/>
            <pc:sldMk cId="883433110" sldId="317"/>
            <ac:inkMk id="17" creationId="{3B9B3F5C-EB03-C183-CA8D-B0A77A5F0598}"/>
          </ac:inkMkLst>
        </pc:inkChg>
        <pc:inkChg chg="add del mod">
          <ac:chgData name="Tim Cook" userId="d1c7cfb340f2c7ab" providerId="LiveId" clId="{2EDF1C14-EB01-4B29-9BEB-00E8BD3CE927}" dt="2023-01-18T00:33:59.868" v="236"/>
          <ac:inkMkLst>
            <pc:docMk/>
            <pc:sldMk cId="883433110" sldId="317"/>
            <ac:inkMk id="18" creationId="{536C4A48-D698-B96B-499F-DD96321322B9}"/>
          </ac:inkMkLst>
        </pc:inkChg>
        <pc:inkChg chg="add del mod">
          <ac:chgData name="Tim Cook" userId="d1c7cfb340f2c7ab" providerId="LiveId" clId="{2EDF1C14-EB01-4B29-9BEB-00E8BD3CE927}" dt="2023-01-18T00:33:59.868" v="235"/>
          <ac:inkMkLst>
            <pc:docMk/>
            <pc:sldMk cId="883433110" sldId="317"/>
            <ac:inkMk id="19" creationId="{C4B4FDC9-A693-D3AE-D500-EC64157EEA96}"/>
          </ac:inkMkLst>
        </pc:inkChg>
        <pc:inkChg chg="add del">
          <ac:chgData name="Tim Cook" userId="d1c7cfb340f2c7ab" providerId="LiveId" clId="{2EDF1C14-EB01-4B29-9BEB-00E8BD3CE927}" dt="2023-01-18T00:34:06.023" v="241"/>
          <ac:inkMkLst>
            <pc:docMk/>
            <pc:sldMk cId="883433110" sldId="317"/>
            <ac:inkMk id="21" creationId="{F6CD1677-4BCC-5F11-EA5B-FB14182A277A}"/>
          </ac:inkMkLst>
        </pc:inkChg>
        <pc:inkChg chg="add del">
          <ac:chgData name="Tim Cook" userId="d1c7cfb340f2c7ab" providerId="LiveId" clId="{2EDF1C14-EB01-4B29-9BEB-00E8BD3CE927}" dt="2023-01-18T00:34:11.095" v="247"/>
          <ac:inkMkLst>
            <pc:docMk/>
            <pc:sldMk cId="883433110" sldId="317"/>
            <ac:inkMk id="22" creationId="{734930A5-98E4-55AE-CA84-25C63E1A18CC}"/>
          </ac:inkMkLst>
        </pc:inkChg>
        <pc:inkChg chg="add del">
          <ac:chgData name="Tim Cook" userId="d1c7cfb340f2c7ab" providerId="LiveId" clId="{2EDF1C14-EB01-4B29-9BEB-00E8BD3CE927}" dt="2023-01-18T00:34:11.092" v="245"/>
          <ac:inkMkLst>
            <pc:docMk/>
            <pc:sldMk cId="883433110" sldId="317"/>
            <ac:inkMk id="23" creationId="{77048706-4F48-E7B8-C68F-D9C08805BA21}"/>
          </ac:inkMkLst>
        </pc:inkChg>
        <pc:inkChg chg="add del mod">
          <ac:chgData name="Tim Cook" userId="d1c7cfb340f2c7ab" providerId="LiveId" clId="{2EDF1C14-EB01-4B29-9BEB-00E8BD3CE927}" dt="2023-01-18T00:34:16.314" v="254"/>
          <ac:inkMkLst>
            <pc:docMk/>
            <pc:sldMk cId="883433110" sldId="317"/>
            <ac:inkMk id="24" creationId="{19F9F4DD-770F-C4B5-8AB9-00C6DCDE8056}"/>
          </ac:inkMkLst>
        </pc:inkChg>
        <pc:inkChg chg="add del mod">
          <ac:chgData name="Tim Cook" userId="d1c7cfb340f2c7ab" providerId="LiveId" clId="{2EDF1C14-EB01-4B29-9BEB-00E8BD3CE927}" dt="2023-01-18T00:34:16.314" v="253"/>
          <ac:inkMkLst>
            <pc:docMk/>
            <pc:sldMk cId="883433110" sldId="317"/>
            <ac:inkMk id="25" creationId="{BC850A0F-00DB-EF1E-B17C-9B097D273A2C}"/>
          </ac:inkMkLst>
        </pc:inkChg>
        <pc:inkChg chg="add del mod">
          <ac:chgData name="Tim Cook" userId="d1c7cfb340f2c7ab" providerId="LiveId" clId="{2EDF1C14-EB01-4B29-9BEB-00E8BD3CE927}" dt="2023-01-18T00:34:23.310" v="262"/>
          <ac:inkMkLst>
            <pc:docMk/>
            <pc:sldMk cId="883433110" sldId="317"/>
            <ac:inkMk id="27" creationId="{8656BADB-F3B5-8331-94FB-445046ECD210}"/>
          </ac:inkMkLst>
        </pc:inkChg>
        <pc:inkChg chg="add del mod">
          <ac:chgData name="Tim Cook" userId="d1c7cfb340f2c7ab" providerId="LiveId" clId="{2EDF1C14-EB01-4B29-9BEB-00E8BD3CE927}" dt="2023-01-18T00:34:23.310" v="263"/>
          <ac:inkMkLst>
            <pc:docMk/>
            <pc:sldMk cId="883433110" sldId="317"/>
            <ac:inkMk id="28" creationId="{96913EBF-528F-9223-2FD8-54EC4DB32D56}"/>
          </ac:inkMkLst>
        </pc:inkChg>
        <pc:inkChg chg="add del mod">
          <ac:chgData name="Tim Cook" userId="d1c7cfb340f2c7ab" providerId="LiveId" clId="{2EDF1C14-EB01-4B29-9BEB-00E8BD3CE927}" dt="2023-01-18T00:34:23.310" v="264"/>
          <ac:inkMkLst>
            <pc:docMk/>
            <pc:sldMk cId="883433110" sldId="317"/>
            <ac:inkMk id="29" creationId="{6AC3EF98-2AB0-210E-2983-801E9569A513}"/>
          </ac:inkMkLst>
        </pc:inkChg>
        <pc:inkChg chg="add del mod">
          <ac:chgData name="Tim Cook" userId="d1c7cfb340f2c7ab" providerId="LiveId" clId="{2EDF1C14-EB01-4B29-9BEB-00E8BD3CE927}" dt="2023-01-18T00:34:23.310" v="265"/>
          <ac:inkMkLst>
            <pc:docMk/>
            <pc:sldMk cId="883433110" sldId="317"/>
            <ac:inkMk id="30" creationId="{D9C2E90F-12F1-84A9-7267-A90B53A2D0C5}"/>
          </ac:inkMkLst>
        </pc:inkChg>
        <pc:inkChg chg="add del mod">
          <ac:chgData name="Tim Cook" userId="d1c7cfb340f2c7ab" providerId="LiveId" clId="{2EDF1C14-EB01-4B29-9BEB-00E8BD3CE927}" dt="2023-01-18T00:34:23.310" v="261"/>
          <ac:inkMkLst>
            <pc:docMk/>
            <pc:sldMk cId="883433110" sldId="317"/>
            <ac:inkMk id="31" creationId="{E618791B-6412-D84C-9833-DE2EBFDEF447}"/>
          </ac:inkMkLst>
        </pc:inkChg>
        <pc:inkChg chg="add del">
          <ac:chgData name="Tim Cook" userId="d1c7cfb340f2c7ab" providerId="LiveId" clId="{2EDF1C14-EB01-4B29-9BEB-00E8BD3CE927}" dt="2023-01-18T00:34:30.828" v="268"/>
          <ac:inkMkLst>
            <pc:docMk/>
            <pc:sldMk cId="883433110" sldId="317"/>
            <ac:inkMk id="33" creationId="{1A62ABE4-EC89-F63B-FFBF-EDE39F1688DA}"/>
          </ac:inkMkLst>
        </pc:inkChg>
        <pc:inkChg chg="add del mod">
          <ac:chgData name="Tim Cook" userId="d1c7cfb340f2c7ab" providerId="LiveId" clId="{2EDF1C14-EB01-4B29-9BEB-00E8BD3CE927}" dt="2023-01-18T00:35:53.957" v="315"/>
          <ac:inkMkLst>
            <pc:docMk/>
            <pc:sldMk cId="883433110" sldId="317"/>
            <ac:inkMk id="34" creationId="{950A1DC6-5C71-0CF9-FD71-71A7498F2441}"/>
          </ac:inkMkLst>
        </pc:inkChg>
        <pc:inkChg chg="add del">
          <ac:chgData name="Tim Cook" userId="d1c7cfb340f2c7ab" providerId="LiveId" clId="{2EDF1C14-EB01-4B29-9BEB-00E8BD3CE927}" dt="2023-01-18T00:34:35.136" v="271"/>
          <ac:inkMkLst>
            <pc:docMk/>
            <pc:sldMk cId="883433110" sldId="317"/>
            <ac:inkMk id="35" creationId="{70DC4719-874B-5C10-7968-F304C5B0A696}"/>
          </ac:inkMkLst>
        </pc:inkChg>
        <pc:inkChg chg="add del">
          <ac:chgData name="Tim Cook" userId="d1c7cfb340f2c7ab" providerId="LiveId" clId="{2EDF1C14-EB01-4B29-9BEB-00E8BD3CE927}" dt="2023-01-18T00:34:35.140" v="272"/>
          <ac:inkMkLst>
            <pc:docMk/>
            <pc:sldMk cId="883433110" sldId="317"/>
            <ac:inkMk id="36" creationId="{D9B9ED0D-E9F3-0D98-6673-B0C02860845C}"/>
          </ac:inkMkLst>
        </pc:inkChg>
        <pc:inkChg chg="add del">
          <ac:chgData name="Tim Cook" userId="d1c7cfb340f2c7ab" providerId="LiveId" clId="{2EDF1C14-EB01-4B29-9BEB-00E8BD3CE927}" dt="2023-01-18T00:34:39.810" v="276"/>
          <ac:inkMkLst>
            <pc:docMk/>
            <pc:sldMk cId="883433110" sldId="317"/>
            <ac:inkMk id="37" creationId="{C48228FF-AEEC-1455-A791-560F765E239F}"/>
          </ac:inkMkLst>
        </pc:inkChg>
        <pc:inkChg chg="add del">
          <ac:chgData name="Tim Cook" userId="d1c7cfb340f2c7ab" providerId="LiveId" clId="{2EDF1C14-EB01-4B29-9BEB-00E8BD3CE927}" dt="2023-01-18T00:34:39.810" v="275"/>
          <ac:inkMkLst>
            <pc:docMk/>
            <pc:sldMk cId="883433110" sldId="317"/>
            <ac:inkMk id="38" creationId="{B9D5F98D-1A40-2144-7DF6-D062399579F3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39" creationId="{D1A4840D-7B82-0FED-59EB-B71F341F64AE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0" creationId="{BF47A39F-241C-BCB8-7F2A-B200CE48F5C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1" creationId="{EBBB4F17-4F66-2F93-AE76-359F90C6EDD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2" creationId="{958D5053-74D8-6DDA-6A23-2631762162F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3" creationId="{C7285418-B46F-EA13-EBF1-AC3D3438711E}"/>
          </ac:inkMkLst>
        </pc:inkChg>
        <pc:inkChg chg="add del mod">
          <ac:chgData name="Tim Cook" userId="d1c7cfb340f2c7ab" providerId="LiveId" clId="{2EDF1C14-EB01-4B29-9BEB-00E8BD3CE927}" dt="2023-01-18T00:34:47.519" v="287"/>
          <ac:inkMkLst>
            <pc:docMk/>
            <pc:sldMk cId="883433110" sldId="317"/>
            <ac:inkMk id="45" creationId="{B508655A-5949-7675-06D7-9F472830429E}"/>
          </ac:inkMkLst>
        </pc:inkChg>
        <pc:inkChg chg="add del mod">
          <ac:chgData name="Tim Cook" userId="d1c7cfb340f2c7ab" providerId="LiveId" clId="{2EDF1C14-EB01-4B29-9BEB-00E8BD3CE927}" dt="2023-01-18T00:34:47.519" v="289"/>
          <ac:inkMkLst>
            <pc:docMk/>
            <pc:sldMk cId="883433110" sldId="317"/>
            <ac:inkMk id="46" creationId="{52ACCFD5-70B8-7AD5-57F2-41783B8A035C}"/>
          </ac:inkMkLst>
        </pc:inkChg>
        <pc:inkChg chg="add del mod">
          <ac:chgData name="Tim Cook" userId="d1c7cfb340f2c7ab" providerId="LiveId" clId="{2EDF1C14-EB01-4B29-9BEB-00E8BD3CE927}" dt="2023-01-18T00:34:49.186" v="290"/>
          <ac:inkMkLst>
            <pc:docMk/>
            <pc:sldMk cId="883433110" sldId="317"/>
            <ac:inkMk id="47" creationId="{5AC21267-E527-4F28-77DD-147269598BDB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9" creationId="{DAA9CB72-1148-B457-105E-B26CE76416C6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0" creationId="{BD3A56E0-01AF-E71E-68CA-F53E46D2A363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1" creationId="{8B76362F-C09D-AB4E-C857-0B99D9930E4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2" creationId="{A452C1DB-B1AD-2BA3-6198-A05EDEBEACB2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4" creationId="{A8033227-1775-C6A3-F616-4FA8999D50C0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5" creationId="{9D5B91F1-3B5B-71B2-C24E-A88D342FDA65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6" creationId="{EE36375A-C3CA-B826-1E6E-D8E75E5A367E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7" creationId="{F1C4D043-8F86-C1B3-340A-C73FA90D0BFA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8" creationId="{57A3B43E-0031-15B9-64A0-9DEDE551410A}"/>
          </ac:inkMkLst>
        </pc:inkChg>
        <pc:inkChg chg="add del">
          <ac:chgData name="Tim Cook" userId="d1c7cfb340f2c7ab" providerId="LiveId" clId="{2EDF1C14-EB01-4B29-9BEB-00E8BD3CE927}" dt="2023-01-18T00:35:45.262" v="309"/>
          <ac:inkMkLst>
            <pc:docMk/>
            <pc:sldMk cId="883433110" sldId="317"/>
            <ac:inkMk id="60" creationId="{1E8037DD-30CC-7660-C566-6D2E5F6DACD2}"/>
          </ac:inkMkLst>
        </pc:inkChg>
      </pc:sldChg>
      <pc:sldChg chg="addSp delSp modSp mod">
        <pc:chgData name="Tim Cook" userId="d1c7cfb340f2c7ab" providerId="LiveId" clId="{2EDF1C14-EB01-4B29-9BEB-00E8BD3CE927}" dt="2023-01-18T00:39:12.683" v="452" actId="1076"/>
        <pc:sldMkLst>
          <pc:docMk/>
          <pc:sldMk cId="1600677972" sldId="318"/>
        </pc:sldMkLst>
        <pc:spChg chg="mod">
          <ac:chgData name="Tim Cook" userId="d1c7cfb340f2c7ab" providerId="LiveId" clId="{2EDF1C14-EB01-4B29-9BEB-00E8BD3CE927}" dt="2023-01-18T00:37:25.470" v="379" actId="14100"/>
          <ac:spMkLst>
            <pc:docMk/>
            <pc:sldMk cId="1600677972" sldId="318"/>
            <ac:spMk id="2" creationId="{45872C29-4399-A697-04F1-4A2FC6ED0CE3}"/>
          </ac:spMkLst>
        </pc:spChg>
        <pc:grpChg chg="del mod">
          <ac:chgData name="Tim Cook" userId="d1c7cfb340f2c7ab" providerId="LiveId" clId="{2EDF1C14-EB01-4B29-9BEB-00E8BD3CE927}" dt="2023-01-18T00:36:24.313" v="319"/>
          <ac:grpSpMkLst>
            <pc:docMk/>
            <pc:sldMk cId="1600677972" sldId="318"/>
            <ac:grpSpMk id="5" creationId="{411E4F9B-8CE3-2E36-ED5A-D4C602A08B84}"/>
          </ac:grpSpMkLst>
        </pc:grpChg>
        <pc:grpChg chg="del mod">
          <ac:chgData name="Tim Cook" userId="d1c7cfb340f2c7ab" providerId="LiveId" clId="{2EDF1C14-EB01-4B29-9BEB-00E8BD3CE927}" dt="2023-01-18T00:36:36.510" v="335"/>
          <ac:grpSpMkLst>
            <pc:docMk/>
            <pc:sldMk cId="1600677972" sldId="318"/>
            <ac:grpSpMk id="15" creationId="{AE1114D0-068B-7705-7E14-5FC4546AC601}"/>
          </ac:grpSpMkLst>
        </pc:grpChg>
        <pc:grpChg chg="del mod">
          <ac:chgData name="Tim Cook" userId="d1c7cfb340f2c7ab" providerId="LiveId" clId="{2EDF1C14-EB01-4B29-9BEB-00E8BD3CE927}" dt="2023-01-18T00:36:36.511" v="337"/>
          <ac:grpSpMkLst>
            <pc:docMk/>
            <pc:sldMk cId="1600677972" sldId="318"/>
            <ac:grpSpMk id="16" creationId="{7C75E6D5-9A15-1BA9-C119-8DCA655E159A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6" creationId="{5EE18E6E-0865-706D-183A-A9222209ECF6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7" creationId="{388E5619-EB2D-0B5F-F9E2-2569BC500AE1}"/>
          </ac:grpSpMkLst>
        </pc:grpChg>
        <pc:grpChg chg="mod">
          <ac:chgData name="Tim Cook" userId="d1c7cfb340f2c7ab" providerId="LiveId" clId="{2EDF1C14-EB01-4B29-9BEB-00E8BD3CE927}" dt="2023-01-18T00:36:49.613" v="360"/>
          <ac:grpSpMkLst>
            <pc:docMk/>
            <pc:sldMk cId="1600677972" sldId="318"/>
            <ac:grpSpMk id="34" creationId="{59BA70D5-7E02-2315-AF5B-85E7C99DCDDE}"/>
          </ac:grpSpMkLst>
        </pc:grpChg>
        <pc:grpChg chg="mod">
          <ac:chgData name="Tim Cook" userId="d1c7cfb340f2c7ab" providerId="LiveId" clId="{2EDF1C14-EB01-4B29-9BEB-00E8BD3CE927}" dt="2023-01-18T00:36:54.955" v="368"/>
          <ac:grpSpMkLst>
            <pc:docMk/>
            <pc:sldMk cId="1600677972" sldId="318"/>
            <ac:grpSpMk id="42" creationId="{92E04784-F701-E4FF-48CD-1C82152FE296}"/>
          </ac:grpSpMkLst>
        </pc:grpChg>
        <pc:grpChg chg="del mod">
          <ac:chgData name="Tim Cook" userId="d1c7cfb340f2c7ab" providerId="LiveId" clId="{2EDF1C14-EB01-4B29-9BEB-00E8BD3CE927}" dt="2023-01-18T00:37:50.447" v="396"/>
          <ac:grpSpMkLst>
            <pc:docMk/>
            <pc:sldMk cId="1600677972" sldId="318"/>
            <ac:grpSpMk id="46" creationId="{20C0217D-E441-CF92-B5F7-46EE64369AE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5" creationId="{96525B4D-914B-F7D7-FDB1-279466F2A66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6" creationId="{BA14FD81-D6CC-6EDE-28D9-B848BB515851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7" creationId="{2192B329-4CA6-4B0C-BB9B-0675C68A8253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8" creationId="{21BA8FE6-AE8D-925F-0BFC-731E750E46AA}"/>
          </ac:grpSpMkLst>
        </pc:grpChg>
        <pc:grpChg chg="mod">
          <ac:chgData name="Tim Cook" userId="d1c7cfb340f2c7ab" providerId="LiveId" clId="{2EDF1C14-EB01-4B29-9BEB-00E8BD3CE927}" dt="2023-01-18T00:38:35.087" v="434"/>
          <ac:grpSpMkLst>
            <pc:docMk/>
            <pc:sldMk cId="1600677972" sldId="318"/>
            <ac:grpSpMk id="83" creationId="{262E2320-188B-A505-CCE0-2280298549BA}"/>
          </ac:grpSpMkLst>
        </pc:grpChg>
        <pc:grpChg chg="del mod">
          <ac:chgData name="Tim Cook" userId="d1c7cfb340f2c7ab" providerId="LiveId" clId="{2EDF1C14-EB01-4B29-9BEB-00E8BD3CE927}" dt="2023-01-18T00:38:39.523" v="438"/>
          <ac:grpSpMkLst>
            <pc:docMk/>
            <pc:sldMk cId="1600677972" sldId="318"/>
            <ac:grpSpMk id="86" creationId="{9A134237-D779-9CE7-6D94-CCC78E6458EC}"/>
          </ac:grpSpMkLst>
        </pc:grpChg>
        <pc:grpChg chg="del 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2" creationId="{9544B12B-4F79-E2ED-6638-4DAB192099DC}"/>
          </ac:grpSpMkLst>
        </pc:grpChg>
        <pc:grpChg chg="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4" creationId="{BEB44FF2-F6B7-5B22-FB58-B0DD884B15DE}"/>
          </ac:grpSpMkLst>
        </pc:grpChg>
        <pc:grpChg chg="mod">
          <ac:chgData name="Tim Cook" userId="d1c7cfb340f2c7ab" providerId="LiveId" clId="{2EDF1C14-EB01-4B29-9BEB-00E8BD3CE927}" dt="2023-01-18T00:38:53.354" v="451"/>
          <ac:grpSpMkLst>
            <pc:docMk/>
            <pc:sldMk cId="1600677972" sldId="318"/>
            <ac:grpSpMk id="97" creationId="{832E9E72-27BE-56AC-E31F-F5D8716F410A}"/>
          </ac:grpSpMkLst>
        </pc:grpChg>
        <pc:inkChg chg="add del mod">
          <ac:chgData name="Tim Cook" userId="d1c7cfb340f2c7ab" providerId="LiveId" clId="{2EDF1C14-EB01-4B29-9BEB-00E8BD3CE927}" dt="2023-01-18T00:36:24.313" v="319"/>
          <ac:inkMkLst>
            <pc:docMk/>
            <pc:sldMk cId="1600677972" sldId="318"/>
            <ac:inkMk id="3" creationId="{63592635-486C-1A14-6504-CFD9A48B47F8}"/>
          </ac:inkMkLst>
        </pc:inkChg>
        <pc:inkChg chg="add del mod">
          <ac:chgData name="Tim Cook" userId="d1c7cfb340f2c7ab" providerId="LiveId" clId="{2EDF1C14-EB01-4B29-9BEB-00E8BD3CE927}" dt="2023-01-18T00:36:24.853" v="320"/>
          <ac:inkMkLst>
            <pc:docMk/>
            <pc:sldMk cId="1600677972" sldId="318"/>
            <ac:inkMk id="4" creationId="{8026F99C-A51B-E32E-207A-84FA95962173}"/>
          </ac:inkMkLst>
        </pc:inkChg>
        <pc:inkChg chg="add del">
          <ac:chgData name="Tim Cook" userId="d1c7cfb340f2c7ab" providerId="LiveId" clId="{2EDF1C14-EB01-4B29-9BEB-00E8BD3CE927}" dt="2023-01-18T00:36:31.467" v="325"/>
          <ac:inkMkLst>
            <pc:docMk/>
            <pc:sldMk cId="1600677972" sldId="318"/>
            <ac:inkMk id="6" creationId="{D26884BC-824C-D55F-6182-0A87C5DEFFA8}"/>
          </ac:inkMkLst>
        </pc:inkChg>
        <pc:inkChg chg="add del">
          <ac:chgData name="Tim Cook" userId="d1c7cfb340f2c7ab" providerId="LiveId" clId="{2EDF1C14-EB01-4B29-9BEB-00E8BD3CE927}" dt="2023-01-18T00:36:31.467" v="326"/>
          <ac:inkMkLst>
            <pc:docMk/>
            <pc:sldMk cId="1600677972" sldId="318"/>
            <ac:inkMk id="7" creationId="{7DBDF597-0FDE-B03F-B7F3-077D9C785B7F}"/>
          </ac:inkMkLst>
        </pc:inkChg>
        <pc:inkChg chg="add del">
          <ac:chgData name="Tim Cook" userId="d1c7cfb340f2c7ab" providerId="LiveId" clId="{2EDF1C14-EB01-4B29-9BEB-00E8BD3CE927}" dt="2023-01-18T00:36:31.469" v="327"/>
          <ac:inkMkLst>
            <pc:docMk/>
            <pc:sldMk cId="1600677972" sldId="318"/>
            <ac:inkMk id="8" creationId="{CCE2A2ED-2784-3960-B476-208273C40324}"/>
          </ac:inkMkLst>
        </pc:inkChg>
        <pc:inkChg chg="add del">
          <ac:chgData name="Tim Cook" userId="d1c7cfb340f2c7ab" providerId="LiveId" clId="{2EDF1C14-EB01-4B29-9BEB-00E8BD3CE927}" dt="2023-01-18T00:36:31.469" v="328"/>
          <ac:inkMkLst>
            <pc:docMk/>
            <pc:sldMk cId="1600677972" sldId="318"/>
            <ac:inkMk id="9" creationId="{91357AB1-85D6-A72D-2FA2-57640E16A432}"/>
          </ac:inkMkLst>
        </pc:inkChg>
        <pc:inkChg chg="add del mod">
          <ac:chgData name="Tim Cook" userId="d1c7cfb340f2c7ab" providerId="LiveId" clId="{2EDF1C14-EB01-4B29-9BEB-00E8BD3CE927}" dt="2023-01-18T00:36:36.511" v="336"/>
          <ac:inkMkLst>
            <pc:docMk/>
            <pc:sldMk cId="1600677972" sldId="318"/>
            <ac:inkMk id="10" creationId="{88E90A0F-B9B6-C88D-81EA-701B9DF78121}"/>
          </ac:inkMkLst>
        </pc:inkChg>
        <pc:inkChg chg="add del mod">
          <ac:chgData name="Tim Cook" userId="d1c7cfb340f2c7ab" providerId="LiveId" clId="{2EDF1C14-EB01-4B29-9BEB-00E8BD3CE927}" dt="2023-01-18T00:36:36.511" v="337"/>
          <ac:inkMkLst>
            <pc:docMk/>
            <pc:sldMk cId="1600677972" sldId="318"/>
            <ac:inkMk id="11" creationId="{DD8EE1B9-6C68-C763-70E9-948AF42EE537}"/>
          </ac:inkMkLst>
        </pc:inkChg>
        <pc:inkChg chg="add del mod">
          <ac:chgData name="Tim Cook" userId="d1c7cfb340f2c7ab" providerId="LiveId" clId="{2EDF1C14-EB01-4B29-9BEB-00E8BD3CE927}" dt="2023-01-18T00:36:36.511" v="338"/>
          <ac:inkMkLst>
            <pc:docMk/>
            <pc:sldMk cId="1600677972" sldId="318"/>
            <ac:inkMk id="12" creationId="{AD611C87-9621-8311-A3AF-79525661E900}"/>
          </ac:inkMkLst>
        </pc:inkChg>
        <pc:inkChg chg="add del mod">
          <ac:chgData name="Tim Cook" userId="d1c7cfb340f2c7ab" providerId="LiveId" clId="{2EDF1C14-EB01-4B29-9BEB-00E8BD3CE927}" dt="2023-01-18T00:36:36.510" v="335"/>
          <ac:inkMkLst>
            <pc:docMk/>
            <pc:sldMk cId="1600677972" sldId="318"/>
            <ac:inkMk id="13" creationId="{436AC041-2A4A-6EC6-8A02-BBB39646D8CC}"/>
          </ac:inkMkLst>
        </pc:inkChg>
        <pc:inkChg chg="add del mod">
          <ac:chgData name="Tim Cook" userId="d1c7cfb340f2c7ab" providerId="LiveId" clId="{2EDF1C14-EB01-4B29-9BEB-00E8BD3CE927}" dt="2023-01-18T00:36:36.511" v="339"/>
          <ac:inkMkLst>
            <pc:docMk/>
            <pc:sldMk cId="1600677972" sldId="318"/>
            <ac:inkMk id="14" creationId="{545F111D-DCAD-6C4F-0AB9-576999BC929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7" creationId="{6A2120DF-5B2F-C401-6495-B85376F7F4F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8" creationId="{AC0E2020-9159-3ABD-DC7F-DF44AE3533A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9" creationId="{08038CF0-45BD-DE4E-5D5E-F5F752D89CC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0" creationId="{168EF6C3-5104-6AD2-BF44-424AEC686A01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1" creationId="{0161DAF7-09A7-C5EE-B081-3297681CE681}"/>
          </ac:inkMkLst>
        </pc:inkChg>
        <pc:inkChg chg="add del">
          <ac:chgData name="Tim Cook" userId="d1c7cfb340f2c7ab" providerId="LiveId" clId="{2EDF1C14-EB01-4B29-9BEB-00E8BD3CE927}" dt="2023-01-18T00:36:44.261" v="350"/>
          <ac:inkMkLst>
            <pc:docMk/>
            <pc:sldMk cId="1600677972" sldId="318"/>
            <ac:inkMk id="22" creationId="{C5483ED1-C162-4F50-25B9-502A0C1CFA3D}"/>
          </ac:inkMkLst>
        </pc:inkChg>
        <pc:inkChg chg="add del">
          <ac:chgData name="Tim Cook" userId="d1c7cfb340f2c7ab" providerId="LiveId" clId="{2EDF1C14-EB01-4B29-9BEB-00E8BD3CE927}" dt="2023-01-18T00:36:44.261" v="352"/>
          <ac:inkMkLst>
            <pc:docMk/>
            <pc:sldMk cId="1600677972" sldId="318"/>
            <ac:inkMk id="23" creationId="{1C30270B-0E9B-84E4-946F-63B0EDDD1BB6}"/>
          </ac:inkMkLst>
        </pc:inkChg>
        <pc:inkChg chg="add del">
          <ac:chgData name="Tim Cook" userId="d1c7cfb340f2c7ab" providerId="LiveId" clId="{2EDF1C14-EB01-4B29-9BEB-00E8BD3CE927}" dt="2023-01-18T00:36:44.258" v="349"/>
          <ac:inkMkLst>
            <pc:docMk/>
            <pc:sldMk cId="1600677972" sldId="318"/>
            <ac:inkMk id="24" creationId="{3F388903-DA1F-2F4F-FD2F-AAC45E700AC0}"/>
          </ac:inkMkLst>
        </pc:inkChg>
        <pc:inkChg chg="add del">
          <ac:chgData name="Tim Cook" userId="d1c7cfb340f2c7ab" providerId="LiveId" clId="{2EDF1C14-EB01-4B29-9BEB-00E8BD3CE927}" dt="2023-01-18T00:36:44.261" v="351"/>
          <ac:inkMkLst>
            <pc:docMk/>
            <pc:sldMk cId="1600677972" sldId="318"/>
            <ac:inkMk id="25" creationId="{1DFE7D19-480A-745B-3E8A-81686D98E3B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8" creationId="{75523EAE-2BB4-885A-DCA0-0197990B29E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9" creationId="{2FC8DDD0-4DC8-03A1-F255-2F0500BA576E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0" creationId="{160E0611-D7CD-BC1B-9A6D-D33A0AA07AF9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1" creationId="{F894A78E-85C6-872E-48BC-32D65828F9DB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2" creationId="{CB8F5EDF-12B6-59AB-F792-7CB43372C52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3" creationId="{CD79B2FB-4BF8-6761-4C4D-B1A5AF9D34F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5" creationId="{A94095EC-3D77-1FF5-8334-D81D9D5EA230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6" creationId="{E7A15A52-4301-C697-DC50-276ACC1EDAFF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7" creationId="{70EC6BDF-2652-8332-0AE6-9D2C2747207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8" creationId="{BA357928-3B6C-2D77-8AD3-8F632C6CBBD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9" creationId="{B2AE9AF1-3B7E-89D1-288E-D1464035A61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0" creationId="{240BF675-DEA3-7892-1B58-2C12F36EDD0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1" creationId="{3FFECEE8-D9A2-2EA7-8DBD-8BB8B6DFF362}"/>
          </ac:inkMkLst>
        </pc:inkChg>
        <pc:inkChg chg="add del mod">
          <ac:chgData name="Tim Cook" userId="d1c7cfb340f2c7ab" providerId="LiveId" clId="{2EDF1C14-EB01-4B29-9BEB-00E8BD3CE927}" dt="2023-01-18T00:37:50.447" v="396"/>
          <ac:inkMkLst>
            <pc:docMk/>
            <pc:sldMk cId="1600677972" sldId="318"/>
            <ac:inkMk id="43" creationId="{A38FE70F-F8DD-0855-22AD-E8AC1AC7ADFA}"/>
          </ac:inkMkLst>
        </pc:inkChg>
        <pc:inkChg chg="add del mod">
          <ac:chgData name="Tim Cook" userId="d1c7cfb340f2c7ab" providerId="LiveId" clId="{2EDF1C14-EB01-4B29-9BEB-00E8BD3CE927}" dt="2023-01-18T00:37:50.446" v="394"/>
          <ac:inkMkLst>
            <pc:docMk/>
            <pc:sldMk cId="1600677972" sldId="318"/>
            <ac:inkMk id="44" creationId="{2F9C0AA5-259E-FE80-89FC-3E94E558FC85}"/>
          </ac:inkMkLst>
        </pc:inkChg>
        <pc:inkChg chg="add del mod">
          <ac:chgData name="Tim Cook" userId="d1c7cfb340f2c7ab" providerId="LiveId" clId="{2EDF1C14-EB01-4B29-9BEB-00E8BD3CE927}" dt="2023-01-18T00:37:50.448" v="397"/>
          <ac:inkMkLst>
            <pc:docMk/>
            <pc:sldMk cId="1600677972" sldId="318"/>
            <ac:inkMk id="45" creationId="{5A590F84-818F-DB38-81CD-909CBB2DBC71}"/>
          </ac:inkMkLst>
        </pc:inkChg>
        <pc:inkChg chg="add del">
          <ac:chgData name="Tim Cook" userId="d1c7cfb340f2c7ab" providerId="LiveId" clId="{2EDF1C14-EB01-4B29-9BEB-00E8BD3CE927}" dt="2023-01-18T00:37:50.437" v="393"/>
          <ac:inkMkLst>
            <pc:docMk/>
            <pc:sldMk cId="1600677972" sldId="318"/>
            <ac:inkMk id="47" creationId="{2A3CC3E5-8630-3D08-2CA9-0EADE7638C77}"/>
          </ac:inkMkLst>
        </pc:inkChg>
        <pc:inkChg chg="add del">
          <ac:chgData name="Tim Cook" userId="d1c7cfb340f2c7ab" providerId="LiveId" clId="{2EDF1C14-EB01-4B29-9BEB-00E8BD3CE927}" dt="2023-01-18T00:37:50.437" v="392"/>
          <ac:inkMkLst>
            <pc:docMk/>
            <pc:sldMk cId="1600677972" sldId="318"/>
            <ac:inkMk id="48" creationId="{F80C7224-1669-F57E-E24D-39924A8F22C6}"/>
          </ac:inkMkLst>
        </pc:inkChg>
        <pc:inkChg chg="add del">
          <ac:chgData name="Tim Cook" userId="d1c7cfb340f2c7ab" providerId="LiveId" clId="{2EDF1C14-EB01-4B29-9BEB-00E8BD3CE927}" dt="2023-01-18T00:37:50.448" v="398"/>
          <ac:inkMkLst>
            <pc:docMk/>
            <pc:sldMk cId="1600677972" sldId="318"/>
            <ac:inkMk id="49" creationId="{276B78AB-DFC4-724F-1656-C15C96EA2A8D}"/>
          </ac:inkMkLst>
        </pc:inkChg>
        <pc:inkChg chg="add del">
          <ac:chgData name="Tim Cook" userId="d1c7cfb340f2c7ab" providerId="LiveId" clId="{2EDF1C14-EB01-4B29-9BEB-00E8BD3CE927}" dt="2023-01-18T00:37:50.449" v="399"/>
          <ac:inkMkLst>
            <pc:docMk/>
            <pc:sldMk cId="1600677972" sldId="318"/>
            <ac:inkMk id="50" creationId="{D5605B4E-F456-5384-D858-05B235E0E637}"/>
          </ac:inkMkLst>
        </pc:inkChg>
        <pc:inkChg chg="add del">
          <ac:chgData name="Tim Cook" userId="d1c7cfb340f2c7ab" providerId="LiveId" clId="{2EDF1C14-EB01-4B29-9BEB-00E8BD3CE927}" dt="2023-01-18T00:37:50.437" v="391"/>
          <ac:inkMkLst>
            <pc:docMk/>
            <pc:sldMk cId="1600677972" sldId="318"/>
            <ac:inkMk id="51" creationId="{234309E3-8CB6-9DC2-4DF7-199E2960615B}"/>
          </ac:inkMkLst>
        </pc:inkChg>
        <pc:inkChg chg="add del">
          <ac:chgData name="Tim Cook" userId="d1c7cfb340f2c7ab" providerId="LiveId" clId="{2EDF1C14-EB01-4B29-9BEB-00E8BD3CE927}" dt="2023-01-18T00:37:50.446" v="395"/>
          <ac:inkMkLst>
            <pc:docMk/>
            <pc:sldMk cId="1600677972" sldId="318"/>
            <ac:inkMk id="52" creationId="{C18F5DF6-5CCF-BD55-ABF9-AE86D860539D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3" creationId="{130A4EFE-EE64-8BA2-C9C6-C359669016E0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4" creationId="{689F0F30-8794-7067-5E50-9DFF065839D4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5" creationId="{A7DE265A-E4A3-5D2B-F49F-28EE47CA90C9}"/>
          </ac:inkMkLst>
        </pc:inkChg>
        <pc:inkChg chg="add">
          <ac:chgData name="Tim Cook" userId="d1c7cfb340f2c7ab" providerId="LiveId" clId="{2EDF1C14-EB01-4B29-9BEB-00E8BD3CE927}" dt="2023-01-18T00:37:53.461" v="403" actId="9405"/>
          <ac:inkMkLst>
            <pc:docMk/>
            <pc:sldMk cId="1600677972" sldId="318"/>
            <ac:inkMk id="56" creationId="{0B5D1AD3-8FE9-4B35-24B5-8555A7AD30C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7" creationId="{DC7AB3BC-AE34-C499-2FC7-860E3B246ED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8" creationId="{378270E2-8E85-28EF-1479-4FA73E36C49E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9" creationId="{5ABCB01D-797C-C9D3-2F98-E0024DD01AD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0" creationId="{245B9528-9C80-46A8-01B5-A1334DBDFA8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1" creationId="{EEAF8128-33D9-1378-3223-510B912E8CEB}"/>
          </ac:inkMkLst>
        </pc:inkChg>
        <pc:inkChg chg="add">
          <ac:chgData name="Tim Cook" userId="d1c7cfb340f2c7ab" providerId="LiveId" clId="{2EDF1C14-EB01-4B29-9BEB-00E8BD3CE927}" dt="2023-01-18T00:37:56.516" v="409" actId="9405"/>
          <ac:inkMkLst>
            <pc:docMk/>
            <pc:sldMk cId="1600677972" sldId="318"/>
            <ac:inkMk id="62" creationId="{62995180-245E-E2FA-50A6-077AD14117F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3" creationId="{E52317DB-0CBA-22F4-A881-CAA9298F5548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4" creationId="{DD2F4180-DFD1-14EE-C235-B4A1D437CC9C}"/>
          </ac:inkMkLst>
        </pc:inkChg>
        <pc:inkChg chg="add del">
          <ac:chgData name="Tim Cook" userId="d1c7cfb340f2c7ab" providerId="LiveId" clId="{2EDF1C14-EB01-4B29-9BEB-00E8BD3CE927}" dt="2023-01-18T00:38:30.816" v="426"/>
          <ac:inkMkLst>
            <pc:docMk/>
            <pc:sldMk cId="1600677972" sldId="318"/>
            <ac:inkMk id="69" creationId="{C6E287DE-D6CA-4C66-4AB4-C3282E6FE146}"/>
          </ac:inkMkLst>
        </pc:inkChg>
        <pc:inkChg chg="add del">
          <ac:chgData name="Tim Cook" userId="d1c7cfb340f2c7ab" providerId="LiveId" clId="{2EDF1C14-EB01-4B29-9BEB-00E8BD3CE927}" dt="2023-01-18T00:38:30.816" v="424"/>
          <ac:inkMkLst>
            <pc:docMk/>
            <pc:sldMk cId="1600677972" sldId="318"/>
            <ac:inkMk id="70" creationId="{94C4917F-EC90-65B3-ECB2-268B58DAD9A9}"/>
          </ac:inkMkLst>
        </pc:inkChg>
        <pc:inkChg chg="add del">
          <ac:chgData name="Tim Cook" userId="d1c7cfb340f2c7ab" providerId="LiveId" clId="{2EDF1C14-EB01-4B29-9BEB-00E8BD3CE927}" dt="2023-01-18T00:38:30.816" v="423"/>
          <ac:inkMkLst>
            <pc:docMk/>
            <pc:sldMk cId="1600677972" sldId="318"/>
            <ac:inkMk id="71" creationId="{0B2654E1-D3F6-9F46-9A83-B1D8025FA8BE}"/>
          </ac:inkMkLst>
        </pc:inkChg>
        <pc:inkChg chg="add del">
          <ac:chgData name="Tim Cook" userId="d1c7cfb340f2c7ab" providerId="LiveId" clId="{2EDF1C14-EB01-4B29-9BEB-00E8BD3CE927}" dt="2023-01-18T00:38:30.816" v="421"/>
          <ac:inkMkLst>
            <pc:docMk/>
            <pc:sldMk cId="1600677972" sldId="318"/>
            <ac:inkMk id="72" creationId="{114A57E4-0D81-2525-BF75-E2D721DC85B4}"/>
          </ac:inkMkLst>
        </pc:inkChg>
        <pc:inkChg chg="add del">
          <ac:chgData name="Tim Cook" userId="d1c7cfb340f2c7ab" providerId="LiveId" clId="{2EDF1C14-EB01-4B29-9BEB-00E8BD3CE927}" dt="2023-01-18T00:38:30.816" v="422"/>
          <ac:inkMkLst>
            <pc:docMk/>
            <pc:sldMk cId="1600677972" sldId="318"/>
            <ac:inkMk id="73" creationId="{6E134660-7E4C-BF45-6183-7B0ACE4A2CD5}"/>
          </ac:inkMkLst>
        </pc:inkChg>
        <pc:inkChg chg="add del">
          <ac:chgData name="Tim Cook" userId="d1c7cfb340f2c7ab" providerId="LiveId" clId="{2EDF1C14-EB01-4B29-9BEB-00E8BD3CE927}" dt="2023-01-18T00:38:30.816" v="420"/>
          <ac:inkMkLst>
            <pc:docMk/>
            <pc:sldMk cId="1600677972" sldId="318"/>
            <ac:inkMk id="74" creationId="{9F171D6F-AE40-A165-5F36-05AD03DBE3D7}"/>
          </ac:inkMkLst>
        </pc:inkChg>
        <pc:inkChg chg="add del">
          <ac:chgData name="Tim Cook" userId="d1c7cfb340f2c7ab" providerId="LiveId" clId="{2EDF1C14-EB01-4B29-9BEB-00E8BD3CE927}" dt="2023-01-18T00:38:30.816" v="425"/>
          <ac:inkMkLst>
            <pc:docMk/>
            <pc:sldMk cId="1600677972" sldId="318"/>
            <ac:inkMk id="75" creationId="{7C053950-0B27-B441-2E2C-6A338DF4AE5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6" creationId="{C1A366C8-BF75-9AD8-7499-EA3DACD1A248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7" creationId="{A2E14BDA-DF51-4E44-FF34-A3B8F7229647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8" creationId="{302C3B8B-D6EF-BD0E-EF18-D5A4B5555515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9" creationId="{F4398770-F3C8-8668-C7D7-DBC1AAD4AE86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0" creationId="{47F69C90-99B9-CFA2-A8E5-38E535E00A5F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1" creationId="{220EC3CE-123A-FAA6-AA79-C89097CD48CC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2" creationId="{3186C7EF-B77A-9687-D12C-D18EE6D5FF01}"/>
          </ac:inkMkLst>
        </pc:inkChg>
        <pc:inkChg chg="add del mod">
          <ac:chgData name="Tim Cook" userId="d1c7cfb340f2c7ab" providerId="LiveId" clId="{2EDF1C14-EB01-4B29-9BEB-00E8BD3CE927}" dt="2023-01-18T00:38:39.523" v="439"/>
          <ac:inkMkLst>
            <pc:docMk/>
            <pc:sldMk cId="1600677972" sldId="318"/>
            <ac:inkMk id="84" creationId="{BA1B14C7-E459-BBE2-C840-BB1892AE2C73}"/>
          </ac:inkMkLst>
        </pc:inkChg>
        <pc:inkChg chg="add del mod">
          <ac:chgData name="Tim Cook" userId="d1c7cfb340f2c7ab" providerId="LiveId" clId="{2EDF1C14-EB01-4B29-9BEB-00E8BD3CE927}" dt="2023-01-18T00:38:39.523" v="438"/>
          <ac:inkMkLst>
            <pc:docMk/>
            <pc:sldMk cId="1600677972" sldId="318"/>
            <ac:inkMk id="85" creationId="{3FDE41C4-439D-E7A0-01C4-E72A91CC86A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7" creationId="{3C85696C-5D17-CDD5-187C-EAE9F24BA11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8" creationId="{F0A81CCB-AE71-2CB9-0A00-A99C2A2BFA44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9" creationId="{65EC8D9C-7B36-BB0E-6FE2-1AE88B8B45ED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0" creationId="{88A1F093-12AB-6ECA-6A4F-61B05D6D4BB9}"/>
          </ac:inkMkLst>
        </pc:inkChg>
        <pc:inkChg chg="add del mod">
          <ac:chgData name="Tim Cook" userId="d1c7cfb340f2c7ab" providerId="LiveId" clId="{2EDF1C14-EB01-4B29-9BEB-00E8BD3CE927}" dt="2023-01-18T00:38:47.170" v="446"/>
          <ac:inkMkLst>
            <pc:docMk/>
            <pc:sldMk cId="1600677972" sldId="318"/>
            <ac:inkMk id="91" creationId="{4997B7A5-C87B-F458-77F6-2D7B8BA5DAB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3" creationId="{C0AB73FA-7106-C89E-7B9C-CB473C5A553A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5" creationId="{EECB120C-7338-13E2-1789-EDDE242B3A3B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6" creationId="{AB0BC278-B611-C44E-9C0E-E22382F125A2}"/>
          </ac:inkMkLst>
        </pc:inkChg>
      </pc:sldChg>
      <pc:sldChg chg="addSp delSp modSp mod">
        <pc:chgData name="Tim Cook" userId="d1c7cfb340f2c7ab" providerId="LiveId" clId="{2EDF1C14-EB01-4B29-9BEB-00E8BD3CE927}" dt="2023-01-18T00:45:20.935" v="602"/>
        <pc:sldMkLst>
          <pc:docMk/>
          <pc:sldMk cId="2706844667" sldId="319"/>
        </pc:sldMkLst>
        <pc:grpChg chg="del mod">
          <ac:chgData name="Tim Cook" userId="d1c7cfb340f2c7ab" providerId="LiveId" clId="{2EDF1C14-EB01-4B29-9BEB-00E8BD3CE927}" dt="2023-01-18T00:43:02.880" v="491"/>
          <ac:grpSpMkLst>
            <pc:docMk/>
            <pc:sldMk cId="2706844667" sldId="319"/>
            <ac:grpSpMk id="5" creationId="{0F075617-5C91-A3E1-2880-882F3818CE33}"/>
          </ac:grpSpMkLst>
        </pc:grpChg>
        <pc:grpChg chg="del mod">
          <ac:chgData name="Tim Cook" userId="d1c7cfb340f2c7ab" providerId="LiveId" clId="{2EDF1C14-EB01-4B29-9BEB-00E8BD3CE927}" dt="2023-01-18T00:43:02.880" v="492"/>
          <ac:grpSpMkLst>
            <pc:docMk/>
            <pc:sldMk cId="2706844667" sldId="319"/>
            <ac:grpSpMk id="15" creationId="{0CC76268-2813-068A-B97F-A40770DC6DD4}"/>
          </ac:grpSpMkLst>
        </pc:grpChg>
        <pc:grpChg chg="del mod">
          <ac:chgData name="Tim Cook" userId="d1c7cfb340f2c7ab" providerId="LiveId" clId="{2EDF1C14-EB01-4B29-9BEB-00E8BD3CE927}" dt="2023-01-18T00:40:21.395" v="473"/>
          <ac:grpSpMkLst>
            <pc:docMk/>
            <pc:sldMk cId="2706844667" sldId="319"/>
            <ac:grpSpMk id="16" creationId="{69A39BF8-2BCE-8815-39A7-4C33FEB7AD66}"/>
          </ac:grpSpMkLst>
        </pc:grpChg>
        <pc:grpChg chg="del mod">
          <ac:chgData name="Tim Cook" userId="d1c7cfb340f2c7ab" providerId="LiveId" clId="{2EDF1C14-EB01-4B29-9BEB-00E8BD3CE927}" dt="2023-01-18T00:43:02.878" v="482"/>
          <ac:grpSpMkLst>
            <pc:docMk/>
            <pc:sldMk cId="2706844667" sldId="319"/>
            <ac:grpSpMk id="23" creationId="{B562175A-31E4-C337-A370-9CAF1C2A4F57}"/>
          </ac:grpSpMkLst>
        </pc:grpChg>
        <pc:grpChg chg="del mod">
          <ac:chgData name="Tim Cook" userId="d1c7cfb340f2c7ab" providerId="LiveId" clId="{2EDF1C14-EB01-4B29-9BEB-00E8BD3CE927}" dt="2023-01-18T00:43:02.880" v="485"/>
          <ac:grpSpMkLst>
            <pc:docMk/>
            <pc:sldMk cId="2706844667" sldId="319"/>
            <ac:grpSpMk id="24" creationId="{16A03AFE-2B94-EF57-6F20-B742E30C6999}"/>
          </ac:grpSpMkLst>
        </pc:grpChg>
        <pc:grpChg chg="del mod">
          <ac:chgData name="Tim Cook" userId="d1c7cfb340f2c7ab" providerId="LiveId" clId="{2EDF1C14-EB01-4B29-9BEB-00E8BD3CE927}" dt="2023-01-18T00:43:02.880" v="486"/>
          <ac:grpSpMkLst>
            <pc:docMk/>
            <pc:sldMk cId="2706844667" sldId="319"/>
            <ac:grpSpMk id="27" creationId="{ECF14F66-CFCD-7890-319B-6CA68472E1C6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8" creationId="{CD0E7FBC-7ACC-C519-FBEC-0432EFD00BBA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9" creationId="{01377060-C8C0-205B-22B7-4467C4B97A78}"/>
          </ac:grpSpMkLst>
        </pc:grpChg>
        <pc:grpChg chg="mod">
          <ac:chgData name="Tim Cook" userId="d1c7cfb340f2c7ab" providerId="LiveId" clId="{2EDF1C14-EB01-4B29-9BEB-00E8BD3CE927}" dt="2023-01-18T00:43:26.171" v="535"/>
          <ac:grpSpMkLst>
            <pc:docMk/>
            <pc:sldMk cId="2706844667" sldId="319"/>
            <ac:grpSpMk id="55" creationId="{9E0681CE-9336-82F1-907B-81E9D624341B}"/>
          </ac:grpSpMkLst>
        </pc:grpChg>
        <pc:grpChg chg="mod">
          <ac:chgData name="Tim Cook" userId="d1c7cfb340f2c7ab" providerId="LiveId" clId="{2EDF1C14-EB01-4B29-9BEB-00E8BD3CE927}" dt="2023-01-18T00:43:28.476" v="538"/>
          <ac:grpSpMkLst>
            <pc:docMk/>
            <pc:sldMk cId="2706844667" sldId="319"/>
            <ac:grpSpMk id="58" creationId="{0BE3BE4A-CE1D-0B49-3726-2FCE5AB106A7}"/>
          </ac:grpSpMkLst>
        </pc:grpChg>
        <pc:grpChg chg="mod">
          <ac:chgData name="Tim Cook" userId="d1c7cfb340f2c7ab" providerId="LiveId" clId="{2EDF1C14-EB01-4B29-9BEB-00E8BD3CE927}" dt="2023-01-18T00:43:37.561" v="542"/>
          <ac:grpSpMkLst>
            <pc:docMk/>
            <pc:sldMk cId="2706844667" sldId="319"/>
            <ac:grpSpMk id="62" creationId="{2F4785CB-1740-0689-B652-F4EEB111EA4A}"/>
          </ac:grpSpMkLst>
        </pc:grpChg>
        <pc:grpChg chg="mod">
          <ac:chgData name="Tim Cook" userId="d1c7cfb340f2c7ab" providerId="LiveId" clId="{2EDF1C14-EB01-4B29-9BEB-00E8BD3CE927}" dt="2023-01-18T00:44:09.119" v="548"/>
          <ac:grpSpMkLst>
            <pc:docMk/>
            <pc:sldMk cId="2706844667" sldId="319"/>
            <ac:grpSpMk id="67" creationId="{1A125941-D1A4-72B8-01B0-3CF72CE61380}"/>
          </ac:grpSpMkLst>
        </pc:grpChg>
        <pc:grpChg chg="del mod">
          <ac:chgData name="Tim Cook" userId="d1c7cfb340f2c7ab" providerId="LiveId" clId="{2EDF1C14-EB01-4B29-9BEB-00E8BD3CE927}" dt="2023-01-18T00:44:17.532" v="555"/>
          <ac:grpSpMkLst>
            <pc:docMk/>
            <pc:sldMk cId="2706844667" sldId="319"/>
            <ac:grpSpMk id="72" creationId="{AD62A88F-1493-7A4F-A67E-56296DDA8F28}"/>
          </ac:grpSpMkLst>
        </pc:grpChg>
        <pc:grpChg chg="mod">
          <ac:chgData name="Tim Cook" userId="d1c7cfb340f2c7ab" providerId="LiveId" clId="{2EDF1C14-EB01-4B29-9BEB-00E8BD3CE927}" dt="2023-01-18T00:44:22.432" v="561"/>
          <ac:grpSpMkLst>
            <pc:docMk/>
            <pc:sldMk cId="2706844667" sldId="319"/>
            <ac:grpSpMk id="77" creationId="{793FD3EA-97BD-DAE2-425A-13C7B0A8B841}"/>
          </ac:grpSpMkLst>
        </pc:grpChg>
        <pc:grpChg chg="mod">
          <ac:chgData name="Tim Cook" userId="d1c7cfb340f2c7ab" providerId="LiveId" clId="{2EDF1C14-EB01-4B29-9BEB-00E8BD3CE927}" dt="2023-01-18T00:44:26.323" v="565"/>
          <ac:grpSpMkLst>
            <pc:docMk/>
            <pc:sldMk cId="2706844667" sldId="319"/>
            <ac:grpSpMk id="81" creationId="{FADB5AF6-7E1C-1395-9030-369EAF492403}"/>
          </ac:grpSpMkLst>
        </pc:grpChg>
        <pc:grpChg chg="del 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88" creationId="{4C749D9C-BC8F-B39F-99D8-1D9885FF06F8}"/>
          </ac:grpSpMkLst>
        </pc:grpChg>
        <pc:grpChg chg="mod">
          <ac:chgData name="Tim Cook" userId="d1c7cfb340f2c7ab" providerId="LiveId" clId="{2EDF1C14-EB01-4B29-9BEB-00E8BD3CE927}" dt="2023-01-18T00:44:43.380" v="575"/>
          <ac:grpSpMkLst>
            <pc:docMk/>
            <pc:sldMk cId="2706844667" sldId="319"/>
            <ac:grpSpMk id="91" creationId="{194DD395-F8FF-F131-26A3-01E16ECE7031}"/>
          </ac:grpSpMkLst>
        </pc:grpChg>
        <pc:grpChg chg="mod">
          <ac:chgData name="Tim Cook" userId="d1c7cfb340f2c7ab" providerId="LiveId" clId="{2EDF1C14-EB01-4B29-9BEB-00E8BD3CE927}" dt="2023-01-18T00:44:48.253" v="578"/>
          <ac:grpSpMkLst>
            <pc:docMk/>
            <pc:sldMk cId="2706844667" sldId="319"/>
            <ac:grpSpMk id="94" creationId="{17690565-1345-DE28-75E6-0CD770761C5C}"/>
          </ac:grpSpMkLst>
        </pc:grpChg>
        <pc:grpChg chg="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96" creationId="{6AF76D19-96A1-32D5-1CCA-796D895F59E8}"/>
          </ac:grpSpMkLst>
        </pc:grpChg>
        <pc:grpChg chg="del mod">
          <ac:chgData name="Tim Cook" userId="d1c7cfb340f2c7ab" providerId="LiveId" clId="{2EDF1C14-EB01-4B29-9BEB-00E8BD3CE927}" dt="2023-01-18T00:45:02.065" v="586"/>
          <ac:grpSpMkLst>
            <pc:docMk/>
            <pc:sldMk cId="2706844667" sldId="319"/>
            <ac:grpSpMk id="100" creationId="{FC34C4FF-376A-4675-17CF-F3267A2A64D8}"/>
          </ac:grpSpMkLst>
        </pc:grpChg>
        <pc:grpChg chg="mod">
          <ac:chgData name="Tim Cook" userId="d1c7cfb340f2c7ab" providerId="LiveId" clId="{2EDF1C14-EB01-4B29-9BEB-00E8BD3CE927}" dt="2023-01-18T00:45:04.966" v="591"/>
          <ac:grpSpMkLst>
            <pc:docMk/>
            <pc:sldMk cId="2706844667" sldId="319"/>
            <ac:grpSpMk id="104" creationId="{264C609A-1161-B94F-F5C5-9FC8CF66E8BE}"/>
          </ac:grpSpMkLst>
        </pc:grpChg>
        <pc:grpChg chg="mod">
          <ac:chgData name="Tim Cook" userId="d1c7cfb340f2c7ab" providerId="LiveId" clId="{2EDF1C14-EB01-4B29-9BEB-00E8BD3CE927}" dt="2023-01-18T00:45:08.767" v="594"/>
          <ac:grpSpMkLst>
            <pc:docMk/>
            <pc:sldMk cId="2706844667" sldId="319"/>
            <ac:grpSpMk id="107" creationId="{70127FB3-58FF-83E9-F9B7-B9329F8FCD46}"/>
          </ac:grpSpMkLst>
        </pc:grpChg>
        <pc:grpChg chg="mod">
          <ac:chgData name="Tim Cook" userId="d1c7cfb340f2c7ab" providerId="LiveId" clId="{2EDF1C14-EB01-4B29-9BEB-00E8BD3CE927}" dt="2023-01-18T00:45:10.943" v="597"/>
          <ac:grpSpMkLst>
            <pc:docMk/>
            <pc:sldMk cId="2706844667" sldId="319"/>
            <ac:grpSpMk id="110" creationId="{11AB2F8D-D7C0-62C2-C6B7-D6178A8290A5}"/>
          </ac:grpSpMkLst>
        </pc:grpChg>
        <pc:grpChg chg="mod">
          <ac:chgData name="Tim Cook" userId="d1c7cfb340f2c7ab" providerId="LiveId" clId="{2EDF1C14-EB01-4B29-9BEB-00E8BD3CE927}" dt="2023-01-18T00:45:20.935" v="602"/>
          <ac:grpSpMkLst>
            <pc:docMk/>
            <pc:sldMk cId="2706844667" sldId="319"/>
            <ac:grpSpMk id="115" creationId="{5004A696-2B9B-7353-0D3D-F928D688D5B6}"/>
          </ac:grpSpMkLst>
        </pc:grpChg>
        <pc:inkChg chg="add del mod">
          <ac:chgData name="Tim Cook" userId="d1c7cfb340f2c7ab" providerId="LiveId" clId="{2EDF1C14-EB01-4B29-9BEB-00E8BD3CE927}" dt="2023-01-18T00:43:02.880" v="491"/>
          <ac:inkMkLst>
            <pc:docMk/>
            <pc:sldMk cId="2706844667" sldId="319"/>
            <ac:inkMk id="3" creationId="{1AFC1AE7-D3DA-07B1-8E40-15289CCC4E82}"/>
          </ac:inkMkLst>
        </pc:inkChg>
        <pc:inkChg chg="add del mod">
          <ac:chgData name="Tim Cook" userId="d1c7cfb340f2c7ab" providerId="LiveId" clId="{2EDF1C14-EB01-4B29-9BEB-00E8BD3CE927}" dt="2023-01-18T00:43:02.880" v="494"/>
          <ac:inkMkLst>
            <pc:docMk/>
            <pc:sldMk cId="2706844667" sldId="319"/>
            <ac:inkMk id="4" creationId="{F2AC4A86-46B9-37B6-B1CF-3A0ED9EA2ACC}"/>
          </ac:inkMkLst>
        </pc:inkChg>
        <pc:inkChg chg="add del">
          <ac:chgData name="Tim Cook" userId="d1c7cfb340f2c7ab" providerId="LiveId" clId="{2EDF1C14-EB01-4B29-9BEB-00E8BD3CE927}" dt="2023-01-18T00:43:02.877" v="480"/>
          <ac:inkMkLst>
            <pc:docMk/>
            <pc:sldMk cId="2706844667" sldId="319"/>
            <ac:inkMk id="6" creationId="{404B4F3B-1F36-FE35-8A52-10FE851AB4ED}"/>
          </ac:inkMkLst>
        </pc:inkChg>
        <pc:inkChg chg="add del mod">
          <ac:chgData name="Tim Cook" userId="d1c7cfb340f2c7ab" providerId="LiveId" clId="{2EDF1C14-EB01-4B29-9BEB-00E8BD3CE927}" dt="2023-01-18T00:43:02.870" v="478"/>
          <ac:inkMkLst>
            <pc:docMk/>
            <pc:sldMk cId="2706844667" sldId="319"/>
            <ac:inkMk id="7" creationId="{A9BBB27C-6EB0-E350-5F9B-E45FAB75A79B}"/>
          </ac:inkMkLst>
        </pc:inkChg>
        <pc:inkChg chg="add del mod">
          <ac:chgData name="Tim Cook" userId="d1c7cfb340f2c7ab" providerId="LiveId" clId="{2EDF1C14-EB01-4B29-9BEB-00E8BD3CE927}" dt="2023-01-18T00:43:02.879" v="484"/>
          <ac:inkMkLst>
            <pc:docMk/>
            <pc:sldMk cId="2706844667" sldId="319"/>
            <ac:inkMk id="8" creationId="{80894416-FA7C-C0EF-182E-5683909147E1}"/>
          </ac:inkMkLst>
        </pc:inkChg>
        <pc:inkChg chg="add del mod">
          <ac:chgData name="Tim Cook" userId="d1c7cfb340f2c7ab" providerId="LiveId" clId="{2EDF1C14-EB01-4B29-9BEB-00E8BD3CE927}" dt="2023-01-18T00:43:02.877" v="479"/>
          <ac:inkMkLst>
            <pc:docMk/>
            <pc:sldMk cId="2706844667" sldId="319"/>
            <ac:inkMk id="9" creationId="{CFC900EE-8D72-42C9-58E8-39FF798D0AA9}"/>
          </ac:inkMkLst>
        </pc:inkChg>
        <pc:inkChg chg="add del mod">
          <ac:chgData name="Tim Cook" userId="d1c7cfb340f2c7ab" providerId="LiveId" clId="{2EDF1C14-EB01-4B29-9BEB-00E8BD3CE927}" dt="2023-01-18T00:43:02.880" v="493"/>
          <ac:inkMkLst>
            <pc:docMk/>
            <pc:sldMk cId="2706844667" sldId="319"/>
            <ac:inkMk id="10" creationId="{1ED161F2-AA7B-CA62-D04C-E4787AAFA750}"/>
          </ac:inkMkLst>
        </pc:inkChg>
        <pc:inkChg chg="add del mod">
          <ac:chgData name="Tim Cook" userId="d1c7cfb340f2c7ab" providerId="LiveId" clId="{2EDF1C14-EB01-4B29-9BEB-00E8BD3CE927}" dt="2023-01-18T00:40:21.395" v="473"/>
          <ac:inkMkLst>
            <pc:docMk/>
            <pc:sldMk cId="2706844667" sldId="319"/>
            <ac:inkMk id="11" creationId="{468255C4-A214-C83B-FD2F-255A30C0A4E7}"/>
          </ac:inkMkLst>
        </pc:inkChg>
        <pc:inkChg chg="add del">
          <ac:chgData name="Tim Cook" userId="d1c7cfb340f2c7ab" providerId="LiveId" clId="{2EDF1C14-EB01-4B29-9BEB-00E8BD3CE927}" dt="2023-01-18T00:43:12.938" v="507"/>
          <ac:inkMkLst>
            <pc:docMk/>
            <pc:sldMk cId="2706844667" sldId="319"/>
            <ac:inkMk id="11" creationId="{9B8B9104-7238-D5EB-73F5-948FB21C8A7E}"/>
          </ac:inkMkLst>
        </pc:inkChg>
        <pc:inkChg chg="add del">
          <ac:chgData name="Tim Cook" userId="d1c7cfb340f2c7ab" providerId="LiveId" clId="{2EDF1C14-EB01-4B29-9BEB-00E8BD3CE927}" dt="2023-01-18T00:43:12.939" v="512"/>
          <ac:inkMkLst>
            <pc:docMk/>
            <pc:sldMk cId="2706844667" sldId="319"/>
            <ac:inkMk id="12" creationId="{C0D873A8-A683-C920-ADAC-18A91C95DFE6}"/>
          </ac:inkMkLst>
        </pc:inkChg>
        <pc:inkChg chg="add del mod">
          <ac:chgData name="Tim Cook" userId="d1c7cfb340f2c7ab" providerId="LiveId" clId="{2EDF1C14-EB01-4B29-9BEB-00E8BD3CE927}" dt="2023-01-18T00:40:21.395" v="474"/>
          <ac:inkMkLst>
            <pc:docMk/>
            <pc:sldMk cId="2706844667" sldId="319"/>
            <ac:inkMk id="12" creationId="{EFC11F06-0701-8487-ED37-3238EEB8A0AE}"/>
          </ac:inkMkLst>
        </pc:inkChg>
        <pc:inkChg chg="add del mod">
          <ac:chgData name="Tim Cook" userId="d1c7cfb340f2c7ab" providerId="LiveId" clId="{2EDF1C14-EB01-4B29-9BEB-00E8BD3CE927}" dt="2023-01-18T00:43:02.880" v="492"/>
          <ac:inkMkLst>
            <pc:docMk/>
            <pc:sldMk cId="2706844667" sldId="319"/>
            <ac:inkMk id="13" creationId="{339C58B5-EB2E-A71C-6ED0-AA4EE36D669A}"/>
          </ac:inkMkLst>
        </pc:inkChg>
        <pc:inkChg chg="add del mod">
          <ac:chgData name="Tim Cook" userId="d1c7cfb340f2c7ab" providerId="LiveId" clId="{2EDF1C14-EB01-4B29-9BEB-00E8BD3CE927}" dt="2023-01-18T00:43:02.880" v="489"/>
          <ac:inkMkLst>
            <pc:docMk/>
            <pc:sldMk cId="2706844667" sldId="319"/>
            <ac:inkMk id="14" creationId="{DBFFB5A1-9B48-C355-D566-4D273242F99F}"/>
          </ac:inkMkLst>
        </pc:inkChg>
        <pc:inkChg chg="add del">
          <ac:chgData name="Tim Cook" userId="d1c7cfb340f2c7ab" providerId="LiveId" clId="{2EDF1C14-EB01-4B29-9BEB-00E8BD3CE927}" dt="2023-01-18T00:43:12.939" v="510"/>
          <ac:inkMkLst>
            <pc:docMk/>
            <pc:sldMk cId="2706844667" sldId="319"/>
            <ac:inkMk id="16" creationId="{5F8E50C0-C2B1-F2AF-BEDC-AD40B0E142F9}"/>
          </ac:inkMkLst>
        </pc:inkChg>
        <pc:inkChg chg="add del mod">
          <ac:chgData name="Tim Cook" userId="d1c7cfb340f2c7ab" providerId="LiveId" clId="{2EDF1C14-EB01-4B29-9BEB-00E8BD3CE927}" dt="2023-01-18T00:43:02.880" v="490"/>
          <ac:inkMkLst>
            <pc:docMk/>
            <pc:sldMk cId="2706844667" sldId="319"/>
            <ac:inkMk id="17" creationId="{CEF1D2B4-B5A6-B2B4-9E4E-A5719F5FD835}"/>
          </ac:inkMkLst>
        </pc:inkChg>
        <pc:inkChg chg="add del mod">
          <ac:chgData name="Tim Cook" userId="d1c7cfb340f2c7ab" providerId="LiveId" clId="{2EDF1C14-EB01-4B29-9BEB-00E8BD3CE927}" dt="2023-01-18T00:43:02.880" v="485"/>
          <ac:inkMkLst>
            <pc:docMk/>
            <pc:sldMk cId="2706844667" sldId="319"/>
            <ac:inkMk id="18" creationId="{F3BA0A63-F07B-4047-4049-4307BD914C14}"/>
          </ac:inkMkLst>
        </pc:inkChg>
        <pc:inkChg chg="add del">
          <ac:chgData name="Tim Cook" userId="d1c7cfb340f2c7ab" providerId="LiveId" clId="{2EDF1C14-EB01-4B29-9BEB-00E8BD3CE927}" dt="2023-01-18T00:43:02.880" v="487"/>
          <ac:inkMkLst>
            <pc:docMk/>
            <pc:sldMk cId="2706844667" sldId="319"/>
            <ac:inkMk id="19" creationId="{E24EFF0F-D93A-F7A2-C797-C1DE842AE564}"/>
          </ac:inkMkLst>
        </pc:inkChg>
        <pc:inkChg chg="add del">
          <ac:chgData name="Tim Cook" userId="d1c7cfb340f2c7ab" providerId="LiveId" clId="{2EDF1C14-EB01-4B29-9BEB-00E8BD3CE927}" dt="2023-01-18T00:43:02.877" v="481"/>
          <ac:inkMkLst>
            <pc:docMk/>
            <pc:sldMk cId="2706844667" sldId="319"/>
            <ac:inkMk id="20" creationId="{392C54E0-3F7D-2587-455E-BC9D1BF490EB}"/>
          </ac:inkMkLst>
        </pc:inkChg>
        <pc:inkChg chg="add del mod">
          <ac:chgData name="Tim Cook" userId="d1c7cfb340f2c7ab" providerId="LiveId" clId="{2EDF1C14-EB01-4B29-9BEB-00E8BD3CE927}" dt="2023-01-18T00:43:02.879" v="483"/>
          <ac:inkMkLst>
            <pc:docMk/>
            <pc:sldMk cId="2706844667" sldId="319"/>
            <ac:inkMk id="21" creationId="{A4D73CA0-9485-7647-1AFE-A01195DA273A}"/>
          </ac:inkMkLst>
        </pc:inkChg>
        <pc:inkChg chg="add del mod">
          <ac:chgData name="Tim Cook" userId="d1c7cfb340f2c7ab" providerId="LiveId" clId="{2EDF1C14-EB01-4B29-9BEB-00E8BD3CE927}" dt="2023-01-18T00:43:02.878" v="482"/>
          <ac:inkMkLst>
            <pc:docMk/>
            <pc:sldMk cId="2706844667" sldId="319"/>
            <ac:inkMk id="22" creationId="{036ED239-F9A9-E08C-C67E-BF1B3EEC2E0C}"/>
          </ac:inkMkLst>
        </pc:inkChg>
        <pc:inkChg chg="add del mod">
          <ac:chgData name="Tim Cook" userId="d1c7cfb340f2c7ab" providerId="LiveId" clId="{2EDF1C14-EB01-4B29-9BEB-00E8BD3CE927}" dt="2023-01-18T00:43:02.880" v="488"/>
          <ac:inkMkLst>
            <pc:docMk/>
            <pc:sldMk cId="2706844667" sldId="319"/>
            <ac:inkMk id="25" creationId="{FDCDE0FB-601A-72EF-3001-A8A22BEAA861}"/>
          </ac:inkMkLst>
        </pc:inkChg>
        <pc:inkChg chg="add del mod">
          <ac:chgData name="Tim Cook" userId="d1c7cfb340f2c7ab" providerId="LiveId" clId="{2EDF1C14-EB01-4B29-9BEB-00E8BD3CE927}" dt="2023-01-18T00:43:02.880" v="486"/>
          <ac:inkMkLst>
            <pc:docMk/>
            <pc:sldMk cId="2706844667" sldId="319"/>
            <ac:inkMk id="26" creationId="{A9738897-9F31-3C90-DC1D-7D5C14FD3357}"/>
          </ac:inkMkLst>
        </pc:inkChg>
        <pc:inkChg chg="add del">
          <ac:chgData name="Tim Cook" userId="d1c7cfb340f2c7ab" providerId="LiveId" clId="{2EDF1C14-EB01-4B29-9BEB-00E8BD3CE927}" dt="2023-01-18T00:43:12.939" v="513"/>
          <ac:inkMkLst>
            <pc:docMk/>
            <pc:sldMk cId="2706844667" sldId="319"/>
            <ac:inkMk id="28" creationId="{43F89B63-19B6-85AE-A116-67278D63BE3D}"/>
          </ac:inkMkLst>
        </pc:inkChg>
        <pc:inkChg chg="add del">
          <ac:chgData name="Tim Cook" userId="d1c7cfb340f2c7ab" providerId="LiveId" clId="{2EDF1C14-EB01-4B29-9BEB-00E8BD3CE927}" dt="2023-01-18T00:43:12.939" v="509"/>
          <ac:inkMkLst>
            <pc:docMk/>
            <pc:sldMk cId="2706844667" sldId="319"/>
            <ac:inkMk id="29" creationId="{79800E9B-50A4-0691-79A0-6D9214CEB59A}"/>
          </ac:inkMkLst>
        </pc:inkChg>
        <pc:inkChg chg="add del">
          <ac:chgData name="Tim Cook" userId="d1c7cfb340f2c7ab" providerId="LiveId" clId="{2EDF1C14-EB01-4B29-9BEB-00E8BD3CE927}" dt="2023-01-18T00:43:12.941" v="515"/>
          <ac:inkMkLst>
            <pc:docMk/>
            <pc:sldMk cId="2706844667" sldId="319"/>
            <ac:inkMk id="30" creationId="{13ADBA60-432C-23BB-7E0C-18B43CF305D0}"/>
          </ac:inkMkLst>
        </pc:inkChg>
        <pc:inkChg chg="add del">
          <ac:chgData name="Tim Cook" userId="d1c7cfb340f2c7ab" providerId="LiveId" clId="{2EDF1C14-EB01-4B29-9BEB-00E8BD3CE927}" dt="2023-01-18T00:43:12.939" v="514"/>
          <ac:inkMkLst>
            <pc:docMk/>
            <pc:sldMk cId="2706844667" sldId="319"/>
            <ac:inkMk id="31" creationId="{E7FF534A-62C4-FE38-1800-A64F9E26554A}"/>
          </ac:inkMkLst>
        </pc:inkChg>
        <pc:inkChg chg="add del">
          <ac:chgData name="Tim Cook" userId="d1c7cfb340f2c7ab" providerId="LiveId" clId="{2EDF1C14-EB01-4B29-9BEB-00E8BD3CE927}" dt="2023-01-18T00:43:12.938" v="508"/>
          <ac:inkMkLst>
            <pc:docMk/>
            <pc:sldMk cId="2706844667" sldId="319"/>
            <ac:inkMk id="32" creationId="{DC115CDE-D89B-5894-5130-06079F4CA3A4}"/>
          </ac:inkMkLst>
        </pc:inkChg>
        <pc:inkChg chg="add del">
          <ac:chgData name="Tim Cook" userId="d1c7cfb340f2c7ab" providerId="LiveId" clId="{2EDF1C14-EB01-4B29-9BEB-00E8BD3CE927}" dt="2023-01-18T00:43:12.937" v="506"/>
          <ac:inkMkLst>
            <pc:docMk/>
            <pc:sldMk cId="2706844667" sldId="319"/>
            <ac:inkMk id="33" creationId="{8B897B59-8D93-C770-6464-929378AEC917}"/>
          </ac:inkMkLst>
        </pc:inkChg>
        <pc:inkChg chg="add del">
          <ac:chgData name="Tim Cook" userId="d1c7cfb340f2c7ab" providerId="LiveId" clId="{2EDF1C14-EB01-4B29-9BEB-00E8BD3CE927}" dt="2023-01-18T00:43:14.676" v="516"/>
          <ac:inkMkLst>
            <pc:docMk/>
            <pc:sldMk cId="2706844667" sldId="319"/>
            <ac:inkMk id="34" creationId="{83690B0A-17EE-47E2-99FA-4B461DB6DFD6}"/>
          </ac:inkMkLst>
        </pc:inkChg>
        <pc:inkChg chg="add del">
          <ac:chgData name="Tim Cook" userId="d1c7cfb340f2c7ab" providerId="LiveId" clId="{2EDF1C14-EB01-4B29-9BEB-00E8BD3CE927}" dt="2023-01-18T00:43:12.939" v="511"/>
          <ac:inkMkLst>
            <pc:docMk/>
            <pc:sldMk cId="2706844667" sldId="319"/>
            <ac:inkMk id="35" creationId="{469BBEFD-4A49-DB37-B771-DBBE9A13874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6" creationId="{0F6675A9-89BF-CDC2-AF08-B90A625A2696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7" creationId="{E4FB12A3-F1F4-C4F1-0944-59047F9F2E6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8" creationId="{810993A0-BA47-40F8-6E64-E013EE73B33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9" creationId="{66A0EFD2-6483-E30D-BEA9-59333788A36F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0" creationId="{44D82A98-90E8-C692-97A4-6F3F5AA4680C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1" creationId="{46F4A763-E9F3-46D5-7F66-2339A8C9D67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2" creationId="{BFB3A582-3A78-C0C6-33C4-C89530D03CC8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3" creationId="{3E03AF34-AEA3-1C5C-7AC3-8837586E3C0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4" creationId="{01F327B9-3ECE-6695-B38D-3315E871AF9D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5" creationId="{02A9BF66-D9B2-4A48-5D81-D5CB5FD0FE95}"/>
          </ac:inkMkLst>
        </pc:inkChg>
        <pc:inkChg chg="add">
          <ac:chgData name="Tim Cook" userId="d1c7cfb340f2c7ab" providerId="LiveId" clId="{2EDF1C14-EB01-4B29-9BEB-00E8BD3CE927}" dt="2023-01-18T00:43:21.223" v="527" actId="9405"/>
          <ac:inkMkLst>
            <pc:docMk/>
            <pc:sldMk cId="2706844667" sldId="319"/>
            <ac:inkMk id="46" creationId="{8D59807B-D78E-27EB-0F9E-392EDC6FC486}"/>
          </ac:inkMkLst>
        </pc:inkChg>
        <pc:inkChg chg="add">
          <ac:chgData name="Tim Cook" userId="d1c7cfb340f2c7ab" providerId="LiveId" clId="{2EDF1C14-EB01-4B29-9BEB-00E8BD3CE927}" dt="2023-01-18T00:43:21.731" v="528" actId="9405"/>
          <ac:inkMkLst>
            <pc:docMk/>
            <pc:sldMk cId="2706844667" sldId="319"/>
            <ac:inkMk id="47" creationId="{5D484C75-5B2E-D92B-CAC7-E75920D1FCD0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0" creationId="{58981D91-A821-0586-0CA6-85D6FAC65357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1" creationId="{47976523-463C-658B-6516-CAE1FE153763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2" creationId="{7133F63A-F038-8202-6801-318440F7288F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3" creationId="{502B12D8-FBB7-D6D4-92B2-FE2DDBCA3BDB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4" creationId="{D48C4005-A967-F561-86EF-9A793A8D9BE4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6" creationId="{78CBB926-C0C3-7F76-7946-EDA166A138AD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7" creationId="{C8A4D991-A48A-7ABB-1332-6701ABE53DDF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59" creationId="{CA77B47A-8829-D0C3-F4CB-F4C33AC49A1D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0" creationId="{28E02DF0-3D09-C15D-19F8-38EC9F5D618A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1" creationId="{FCC52371-A23E-AC80-2336-EC0B2353BC67}"/>
          </ac:inkMkLst>
        </pc:inkChg>
        <pc:inkChg chg="add del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3" creationId="{03C24BE9-2CC6-1439-96A0-081AB4CE0240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4" creationId="{6C96C3B0-8197-A6D4-572D-7FBA9D2A56FE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5" creationId="{D6AA3BA0-C12F-BF15-CB83-9720A193FFCC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6" creationId="{268FA23D-C1AA-39DB-85BE-D41E6FC222B3}"/>
          </ac:inkMkLst>
        </pc:inkChg>
        <pc:inkChg chg="add">
          <ac:chgData name="Tim Cook" userId="d1c7cfb340f2c7ab" providerId="LiveId" clId="{2EDF1C14-EB01-4B29-9BEB-00E8BD3CE927}" dt="2023-01-18T00:44:13.013" v="549" actId="9405"/>
          <ac:inkMkLst>
            <pc:docMk/>
            <pc:sldMk cId="2706844667" sldId="319"/>
            <ac:inkMk id="68" creationId="{49788EEF-7BE2-5797-6684-969A8519B292}"/>
          </ac:inkMkLst>
        </pc:inkChg>
        <pc:inkChg chg="add del mod">
          <ac:chgData name="Tim Cook" userId="d1c7cfb340f2c7ab" providerId="LiveId" clId="{2EDF1C14-EB01-4B29-9BEB-00E8BD3CE927}" dt="2023-01-18T00:44:17.532" v="555"/>
          <ac:inkMkLst>
            <pc:docMk/>
            <pc:sldMk cId="2706844667" sldId="319"/>
            <ac:inkMk id="69" creationId="{08E8FF5F-7212-CECC-A26A-0C81126AA530}"/>
          </ac:inkMkLst>
        </pc:inkChg>
        <pc:inkChg chg="add del mod">
          <ac:chgData name="Tim Cook" userId="d1c7cfb340f2c7ab" providerId="LiveId" clId="{2EDF1C14-EB01-4B29-9BEB-00E8BD3CE927}" dt="2023-01-18T00:44:17.532" v="554"/>
          <ac:inkMkLst>
            <pc:docMk/>
            <pc:sldMk cId="2706844667" sldId="319"/>
            <ac:inkMk id="70" creationId="{CA6C606B-7C10-1CFB-77B4-4EED542B50C1}"/>
          </ac:inkMkLst>
        </pc:inkChg>
        <pc:inkChg chg="add del mod">
          <ac:chgData name="Tim Cook" userId="d1c7cfb340f2c7ab" providerId="LiveId" clId="{2EDF1C14-EB01-4B29-9BEB-00E8BD3CE927}" dt="2023-01-18T00:44:17.532" v="556"/>
          <ac:inkMkLst>
            <pc:docMk/>
            <pc:sldMk cId="2706844667" sldId="319"/>
            <ac:inkMk id="71" creationId="{CE5218A3-5926-E0C5-94E9-BE25E134036F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3" creationId="{1A358D1C-4E45-1FBF-729C-F1E7B2742ADE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4" creationId="{DB2B30B6-2B8A-12EE-C71E-2FE37EA7D08B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5" creationId="{4A75DC7F-D1FE-1524-C6B9-CC213542E927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6" creationId="{0C971439-E6F2-E6D3-0608-8AAEAC2A176B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8" creationId="{51A47148-C13A-33B7-C979-13E3E0D66407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9" creationId="{D52A12D0-3273-F462-BFE5-811C270102B4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80" creationId="{028F6CC3-AC87-058D-CC59-1A48C366887E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2" creationId="{E77E37C8-5A98-C043-E905-AFE39436B42D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3" creationId="{BDC9E7B5-3CB0-20D7-62C1-6EE0803D2BF5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4" creationId="{6F833B04-878C-F5D2-0F99-E11119F2A013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5" creationId="{3AA25FC6-CE76-4070-1B8F-3752DE07FF46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6" creationId="{1CBA0D7A-2968-14D9-CCC2-39D5B7DAA482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7" creationId="{C84FFCE2-D9FD-FFB7-BC9B-C4D011AC7BDD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89" creationId="{D3D5EEEE-1221-E746-8E0B-8B81B8EC2C6C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90" creationId="{0148D304-D7D1-BCB2-6DDC-0A695CDA16B4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2" creationId="{CC5E68E1-7D36-CD3D-5ECF-5A59DF189169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3" creationId="{DB7DE810-8372-4D56-FEBA-F36A27A12511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95" creationId="{1BB1B741-D011-A3FB-20D5-3FA1F393388D}"/>
          </ac:inkMkLst>
        </pc:inkChg>
        <pc:inkChg chg="add del mod">
          <ac:chgData name="Tim Cook" userId="d1c7cfb340f2c7ab" providerId="LiveId" clId="{2EDF1C14-EB01-4B29-9BEB-00E8BD3CE927}" dt="2023-01-18T00:45:02.056" v="585"/>
          <ac:inkMkLst>
            <pc:docMk/>
            <pc:sldMk cId="2706844667" sldId="319"/>
            <ac:inkMk id="97" creationId="{AD84412A-B0B1-ABA1-E502-129114148EE5}"/>
          </ac:inkMkLst>
        </pc:inkChg>
        <pc:inkChg chg="add del mod">
          <ac:chgData name="Tim Cook" userId="d1c7cfb340f2c7ab" providerId="LiveId" clId="{2EDF1C14-EB01-4B29-9BEB-00E8BD3CE927}" dt="2023-01-18T00:45:02.065" v="586"/>
          <ac:inkMkLst>
            <pc:docMk/>
            <pc:sldMk cId="2706844667" sldId="319"/>
            <ac:inkMk id="98" creationId="{8D8DF35C-8DD1-FC93-FA18-9DE1470AB257}"/>
          </ac:inkMkLst>
        </pc:inkChg>
        <pc:inkChg chg="add del mod">
          <ac:chgData name="Tim Cook" userId="d1c7cfb340f2c7ab" providerId="LiveId" clId="{2EDF1C14-EB01-4B29-9BEB-00E8BD3CE927}" dt="2023-01-18T00:45:02.065" v="587"/>
          <ac:inkMkLst>
            <pc:docMk/>
            <pc:sldMk cId="2706844667" sldId="319"/>
            <ac:inkMk id="99" creationId="{6F189E40-83A0-3790-0C35-A65F79DC49A9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1" creationId="{FB8062E0-0E62-E6C4-4533-51873E0DA3D3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2" creationId="{1B0D14D5-B7F9-A8B8-B3BA-9828752C578B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3" creationId="{413C42ED-2E40-1612-AEA1-6A14E8668873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5" creationId="{C6ED6BDD-D6C1-F0E6-FB09-0E09562DD3E2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6" creationId="{E631D865-AB5E-0D74-1CBC-0DE0E548C2FC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8" creationId="{C0D71F02-2D57-924A-F772-D5506CB85652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9" creationId="{9D18585A-4CE6-FD1C-259E-D6D150EE3DB8}"/>
          </ac:inkMkLst>
        </pc:inkChg>
        <pc:inkChg chg="add">
          <ac:chgData name="Tim Cook" userId="d1c7cfb340f2c7ab" providerId="LiveId" clId="{2EDF1C14-EB01-4B29-9BEB-00E8BD3CE927}" dt="2023-01-18T00:45:15.541" v="598" actId="9405"/>
          <ac:inkMkLst>
            <pc:docMk/>
            <pc:sldMk cId="2706844667" sldId="319"/>
            <ac:inkMk id="111" creationId="{7F8AF942-D856-3E9F-3DFC-29A22766EF00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2" creationId="{4FB96AA7-30B7-BE57-E184-5C127AF70186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3" creationId="{BF9FFDDE-A113-B08E-0921-67966C2D7688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4" creationId="{C2442263-3047-E3BC-4720-AD079B7BBB25}"/>
          </ac:inkMkLst>
        </pc:inkChg>
      </pc:sldChg>
      <pc:sldChg chg="addSp delSp modSp mod">
        <pc:chgData name="Tim Cook" userId="d1c7cfb340f2c7ab" providerId="LiveId" clId="{2EDF1C14-EB01-4B29-9BEB-00E8BD3CE927}" dt="2023-01-18T00:57:06.081" v="1034"/>
        <pc:sldMkLst>
          <pc:docMk/>
          <pc:sldMk cId="2552636673" sldId="320"/>
        </pc:sldMkLst>
        <pc:grpChg chg="del mod">
          <ac:chgData name="Tim Cook" userId="d1c7cfb340f2c7ab" providerId="LiveId" clId="{2EDF1C14-EB01-4B29-9BEB-00E8BD3CE927}" dt="2023-01-18T00:46:08.867" v="606"/>
          <ac:grpSpMkLst>
            <pc:docMk/>
            <pc:sldMk cId="2552636673" sldId="320"/>
            <ac:grpSpMk id="5" creationId="{B3F42AC4-E090-95DE-1832-6523A42568B7}"/>
          </ac:grpSpMkLst>
        </pc:grpChg>
        <pc:grpChg chg="del 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11" creationId="{C1F28D41-22CA-6E4B-796E-EAACF1CA48B6}"/>
          </ac:grpSpMkLst>
        </pc:grpChg>
        <pc:grpChg chg="del mod">
          <ac:chgData name="Tim Cook" userId="d1c7cfb340f2c7ab" providerId="LiveId" clId="{2EDF1C14-EB01-4B29-9BEB-00E8BD3CE927}" dt="2023-01-18T00:46:27.655" v="630"/>
          <ac:grpSpMkLst>
            <pc:docMk/>
            <pc:sldMk cId="2552636673" sldId="320"/>
            <ac:grpSpMk id="24" creationId="{5D422EE4-D98E-315E-D3FE-A4DBCAA2FC76}"/>
          </ac:grpSpMkLst>
        </pc:grpChg>
        <pc:grpChg chg="del mod">
          <ac:chgData name="Tim Cook" userId="d1c7cfb340f2c7ab" providerId="LiveId" clId="{2EDF1C14-EB01-4B29-9BEB-00E8BD3CE927}" dt="2023-01-18T00:47:00.519" v="634"/>
          <ac:grpSpMkLst>
            <pc:docMk/>
            <pc:sldMk cId="2552636673" sldId="320"/>
            <ac:grpSpMk id="26" creationId="{F308549D-C3E2-5DBC-1DE1-C826A4B1CB1F}"/>
          </ac:grpSpMkLst>
        </pc:grpChg>
        <pc:grpChg chg="del mod">
          <ac:chgData name="Tim Cook" userId="d1c7cfb340f2c7ab" providerId="LiveId" clId="{2EDF1C14-EB01-4B29-9BEB-00E8BD3CE927}" dt="2023-01-18T00:47:06.893" v="638"/>
          <ac:grpSpMkLst>
            <pc:docMk/>
            <pc:sldMk cId="2552636673" sldId="320"/>
            <ac:grpSpMk id="29" creationId="{1166507F-9BEF-6039-386F-650CABDCE04A}"/>
          </ac:grpSpMkLst>
        </pc:grpChg>
        <pc:grpChg chg="del mod">
          <ac:chgData name="Tim Cook" userId="d1c7cfb340f2c7ab" providerId="LiveId" clId="{2EDF1C14-EB01-4B29-9BEB-00E8BD3CE927}" dt="2023-01-18T00:47:14.903" v="649"/>
          <ac:grpSpMkLst>
            <pc:docMk/>
            <pc:sldMk cId="2552636673" sldId="320"/>
            <ac:grpSpMk id="32" creationId="{2269963C-24BB-B31A-6282-ED8DDBD16145}"/>
          </ac:grpSpMkLst>
        </pc:grpChg>
        <pc:grpChg chg="del mod">
          <ac:chgData name="Tim Cook" userId="d1c7cfb340f2c7ab" providerId="LiveId" clId="{2EDF1C14-EB01-4B29-9BEB-00E8BD3CE927}" dt="2023-01-18T00:47:27.787" v="672"/>
          <ac:grpSpMkLst>
            <pc:docMk/>
            <pc:sldMk cId="2552636673" sldId="320"/>
            <ac:grpSpMk id="43" creationId="{3BE71DF3-1A6A-24FB-1B0F-FB91553E45C6}"/>
          </ac:grpSpMkLst>
        </pc:grpChg>
        <pc:grpChg chg="del mod">
          <ac:chgData name="Tim Cook" userId="d1c7cfb340f2c7ab" providerId="LiveId" clId="{2EDF1C14-EB01-4B29-9BEB-00E8BD3CE927}" dt="2023-01-18T00:47:33.811" v="680"/>
          <ac:grpSpMkLst>
            <pc:docMk/>
            <pc:sldMk cId="2552636673" sldId="320"/>
            <ac:grpSpMk id="49" creationId="{B479BF1E-6DC8-FED0-FFA9-7AB57C6FE97F}"/>
          </ac:grpSpMkLst>
        </pc:grpChg>
        <pc:grpChg chg="mod">
          <ac:chgData name="Tim Cook" userId="d1c7cfb340f2c7ab" providerId="LiveId" clId="{2EDF1C14-EB01-4B29-9BEB-00E8BD3CE927}" dt="2023-01-18T00:53:06.923" v="902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2EDF1C14-EB01-4B29-9BEB-00E8BD3CE927}" dt="2023-01-18T00:48:02.887" v="684"/>
          <ac:grpSpMkLst>
            <pc:docMk/>
            <pc:sldMk cId="2552636673" sldId="320"/>
            <ac:grpSpMk id="58" creationId="{BE9D52D7-482C-38AE-7F99-7397EAB48A62}"/>
          </ac:grpSpMkLst>
        </pc:grpChg>
        <pc:grpChg chg="del 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5" creationId="{596452CD-2C3A-E77F-FED0-EA7AB86F30DA}"/>
          </ac:grpSpMkLst>
        </pc:grpChg>
        <pc:grpChg chg="mod">
          <ac:chgData name="Tim Cook" userId="d1c7cfb340f2c7ab" providerId="LiveId" clId="{2EDF1C14-EB01-4B29-9BEB-00E8BD3CE927}" dt="2023-01-18T00:48:30.604" v="701"/>
          <ac:grpSpMkLst>
            <pc:docMk/>
            <pc:sldMk cId="2552636673" sldId="320"/>
            <ac:grpSpMk id="76" creationId="{644AD136-8C67-1DCE-01F9-963D25CE2DCA}"/>
          </ac:grpSpMkLst>
        </pc:grpChg>
        <pc:grpChg chg="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2EDF1C14-EB01-4B29-9BEB-00E8BD3CE927}" dt="2023-01-18T00:48:48.510" v="719"/>
          <ac:grpSpMkLst>
            <pc:docMk/>
            <pc:sldMk cId="2552636673" sldId="320"/>
            <ac:grpSpMk id="87" creationId="{DE1F139E-93DD-7E1D-75D4-A57967AB6EEC}"/>
          </ac:grpSpMkLst>
        </pc:grpChg>
        <pc:grpChg chg="del 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89" creationId="{F98C8AEB-78E5-BDDD-06ED-8932D63C2688}"/>
          </ac:grpSpMkLst>
        </pc:grpChg>
        <pc:grpChg chg="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3" creationId="{86FA4D53-6665-0899-24E5-BFC67392138D}"/>
          </ac:grpSpMkLst>
        </pc:grpChg>
        <pc:grpChg chg="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5" creationId="{7047E0E6-385B-FF96-8DB8-9DABAC59FD55}"/>
          </ac:grpSpMkLst>
        </pc:grpChg>
        <pc:grpChg chg="del mod">
          <ac:chgData name="Tim Cook" userId="d1c7cfb340f2c7ab" providerId="LiveId" clId="{2EDF1C14-EB01-4B29-9BEB-00E8BD3CE927}" dt="2023-01-18T00:53:10.355" v="906"/>
          <ac:grpSpMkLst>
            <pc:docMk/>
            <pc:sldMk cId="2552636673" sldId="320"/>
            <ac:grpSpMk id="138" creationId="{96E70285-5CE1-B89E-CE04-3B67A6495D48}"/>
          </ac:grpSpMkLst>
        </pc:grpChg>
        <pc:grpChg chg="del mod">
          <ac:chgData name="Tim Cook" userId="d1c7cfb340f2c7ab" providerId="LiveId" clId="{2EDF1C14-EB01-4B29-9BEB-00E8BD3CE927}" dt="2023-01-18T00:53:16.736" v="918"/>
          <ac:grpSpMkLst>
            <pc:docMk/>
            <pc:sldMk cId="2552636673" sldId="320"/>
            <ac:grpSpMk id="149" creationId="{561A3EAA-6EF4-5AC4-BBF7-C30C9DD0CFC6}"/>
          </ac:grpSpMkLst>
        </pc:grpChg>
        <pc:grpChg chg="mod">
          <ac:chgData name="Tim Cook" userId="d1c7cfb340f2c7ab" providerId="LiveId" clId="{2EDF1C14-EB01-4B29-9BEB-00E8BD3CE927}" dt="2023-01-18T00:57:06.081" v="1034"/>
          <ac:grpSpMkLst>
            <pc:docMk/>
            <pc:sldMk cId="2552636673" sldId="320"/>
            <ac:grpSpMk id="150" creationId="{1922ED80-15D2-65FB-D767-1A46667DEDAF}"/>
          </ac:grpSpMkLst>
        </pc:grpChg>
        <pc:grpChg chg="add del mod">
          <ac:chgData name="Tim Cook" userId="d1c7cfb340f2c7ab" providerId="LiveId" clId="{2EDF1C14-EB01-4B29-9BEB-00E8BD3CE927}" dt="2023-01-18T00:57:03.382" v="1029"/>
          <ac:grpSpMkLst>
            <pc:docMk/>
            <pc:sldMk cId="2552636673" sldId="320"/>
            <ac:grpSpMk id="155" creationId="{AFC4E398-C15A-9ECB-33B2-9843F75D8895}"/>
          </ac:grpSpMkLst>
        </pc:grpChg>
        <pc:inkChg chg="add del mod">
          <ac:chgData name="Tim Cook" userId="d1c7cfb340f2c7ab" providerId="LiveId" clId="{2EDF1C14-EB01-4B29-9BEB-00E8BD3CE927}" dt="2023-01-18T00:46:08.867" v="606"/>
          <ac:inkMkLst>
            <pc:docMk/>
            <pc:sldMk cId="2552636673" sldId="320"/>
            <ac:inkMk id="3" creationId="{9D1D933A-6267-C9AD-AFA6-8E5CBDC98AE3}"/>
          </ac:inkMkLst>
        </pc:inkChg>
        <pc:inkChg chg="add del mod">
          <ac:chgData name="Tim Cook" userId="d1c7cfb340f2c7ab" providerId="LiveId" clId="{2EDF1C14-EB01-4B29-9BEB-00E8BD3CE927}" dt="2023-01-18T00:46:08.867" v="607"/>
          <ac:inkMkLst>
            <pc:docMk/>
            <pc:sldMk cId="2552636673" sldId="320"/>
            <ac:inkMk id="4" creationId="{200E75C9-ECFC-E0C2-6E45-1DE8AB031B9B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6" creationId="{DBE287AC-6314-D4EB-C073-D496D41955A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7" creationId="{8EBD48E2-58D3-4526-3C6D-910A3BF06746}"/>
          </ac:inkMkLst>
        </pc:inkChg>
        <pc:inkChg chg="add del mod">
          <ac:chgData name="Tim Cook" userId="d1c7cfb340f2c7ab" providerId="LiveId" clId="{2EDF1C14-EB01-4B29-9BEB-00E8BD3CE927}" dt="2023-01-18T00:48:51.695" v="723"/>
          <ac:inkMkLst>
            <pc:docMk/>
            <pc:sldMk cId="2552636673" sldId="320"/>
            <ac:inkMk id="8" creationId="{99037BB7-E73C-2F00-E57A-7B2F9A671A04}"/>
          </ac:inkMkLst>
        </pc:inkChg>
        <pc:inkChg chg="add del mod">
          <ac:chgData name="Tim Cook" userId="d1c7cfb340f2c7ab" providerId="LiveId" clId="{2EDF1C14-EB01-4B29-9BEB-00E8BD3CE927}" dt="2023-01-18T00:48:51.697" v="724"/>
          <ac:inkMkLst>
            <pc:docMk/>
            <pc:sldMk cId="2552636673" sldId="320"/>
            <ac:inkMk id="9" creationId="{17348D91-DD9E-E9F1-30AB-5DA84088F59F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10" creationId="{2DDF4F67-3699-353C-0338-9215FB83761E}"/>
          </ac:inkMkLst>
        </pc:inkChg>
        <pc:inkChg chg="add del">
          <ac:chgData name="Tim Cook" userId="d1c7cfb340f2c7ab" providerId="LiveId" clId="{2EDF1C14-EB01-4B29-9BEB-00E8BD3CE927}" dt="2023-01-18T00:47:02.464" v="635"/>
          <ac:inkMkLst>
            <pc:docMk/>
            <pc:sldMk cId="2552636673" sldId="320"/>
            <ac:inkMk id="12" creationId="{8C6A9830-F922-D4DB-40CC-82F72F2D21AA}"/>
          </ac:inkMkLst>
        </pc:inkChg>
        <pc:inkChg chg="add del mod">
          <ac:chgData name="Tim Cook" userId="d1c7cfb340f2c7ab" providerId="LiveId" clId="{2EDF1C14-EB01-4B29-9BEB-00E8BD3CE927}" dt="2023-01-18T00:47:14.901" v="644"/>
          <ac:inkMkLst>
            <pc:docMk/>
            <pc:sldMk cId="2552636673" sldId="320"/>
            <ac:inkMk id="13" creationId="{F59A93F9-2A20-D7D5-786C-A38077A751C3}"/>
          </ac:inkMkLst>
        </pc:inkChg>
        <pc:inkChg chg="add del mod">
          <ac:chgData name="Tim Cook" userId="d1c7cfb340f2c7ab" providerId="LiveId" clId="{2EDF1C14-EB01-4B29-9BEB-00E8BD3CE927}" dt="2023-01-18T00:47:14.903" v="649"/>
          <ac:inkMkLst>
            <pc:docMk/>
            <pc:sldMk cId="2552636673" sldId="320"/>
            <ac:inkMk id="14" creationId="{6038016A-2AED-D2B1-3573-E2833D47FF03}"/>
          </ac:inkMkLst>
        </pc:inkChg>
        <pc:inkChg chg="add del mod">
          <ac:chgData name="Tim Cook" userId="d1c7cfb340f2c7ab" providerId="LiveId" clId="{2EDF1C14-EB01-4B29-9BEB-00E8BD3CE927}" dt="2023-01-18T00:47:14.901" v="643"/>
          <ac:inkMkLst>
            <pc:docMk/>
            <pc:sldMk cId="2552636673" sldId="320"/>
            <ac:inkMk id="15" creationId="{B107F0FA-0DDC-F452-9B7C-DFC2787E2ACA}"/>
          </ac:inkMkLst>
        </pc:inkChg>
        <pc:inkChg chg="add del mod">
          <ac:chgData name="Tim Cook" userId="d1c7cfb340f2c7ab" providerId="LiveId" clId="{2EDF1C14-EB01-4B29-9BEB-00E8BD3CE927}" dt="2023-01-18T00:46:24.269" v="627"/>
          <ac:inkMkLst>
            <pc:docMk/>
            <pc:sldMk cId="2552636673" sldId="320"/>
            <ac:inkMk id="16" creationId="{E1C93796-62E4-476D-DA09-08E091BD0575}"/>
          </ac:inkMkLst>
        </pc:inkChg>
        <pc:inkChg chg="add del mod">
          <ac:chgData name="Tim Cook" userId="d1c7cfb340f2c7ab" providerId="LiveId" clId="{2EDF1C14-EB01-4B29-9BEB-00E8BD3CE927}" dt="2023-01-18T00:46:24.269" v="628"/>
          <ac:inkMkLst>
            <pc:docMk/>
            <pc:sldMk cId="2552636673" sldId="320"/>
            <ac:inkMk id="17" creationId="{E488552D-2FF9-05B7-EFA1-6304CF3D35A5}"/>
          </ac:inkMkLst>
        </pc:inkChg>
        <pc:inkChg chg="add del mod">
          <ac:chgData name="Tim Cook" userId="d1c7cfb340f2c7ab" providerId="LiveId" clId="{2EDF1C14-EB01-4B29-9BEB-00E8BD3CE927}" dt="2023-01-18T00:47:14.903" v="646"/>
          <ac:inkMkLst>
            <pc:docMk/>
            <pc:sldMk cId="2552636673" sldId="320"/>
            <ac:inkMk id="18" creationId="{2D829C4C-6302-A41C-A46F-1BC0F41D603C}"/>
          </ac:inkMkLst>
        </pc:inkChg>
        <pc:inkChg chg="add del mod">
          <ac:chgData name="Tim Cook" userId="d1c7cfb340f2c7ab" providerId="LiveId" clId="{2EDF1C14-EB01-4B29-9BEB-00E8BD3CE927}" dt="2023-01-18T00:47:14.903" v="647"/>
          <ac:inkMkLst>
            <pc:docMk/>
            <pc:sldMk cId="2552636673" sldId="320"/>
            <ac:inkMk id="19" creationId="{CDF3B38D-0701-A94D-54B6-6AAEF1198E2F}"/>
          </ac:inkMkLst>
        </pc:inkChg>
        <pc:inkChg chg="add del mod">
          <ac:chgData name="Tim Cook" userId="d1c7cfb340f2c7ab" providerId="LiveId" clId="{2EDF1C14-EB01-4B29-9BEB-00E8BD3CE927}" dt="2023-01-18T00:47:14.889" v="639"/>
          <ac:inkMkLst>
            <pc:docMk/>
            <pc:sldMk cId="2552636673" sldId="320"/>
            <ac:inkMk id="20" creationId="{37792F7F-F334-F3C3-E3A7-CF341B0F3DAA}"/>
          </ac:inkMkLst>
        </pc:inkChg>
        <pc:inkChg chg="add del mod">
          <ac:chgData name="Tim Cook" userId="d1c7cfb340f2c7ab" providerId="LiveId" clId="{2EDF1C14-EB01-4B29-9BEB-00E8BD3CE927}" dt="2023-01-18T00:47:14.900" v="642"/>
          <ac:inkMkLst>
            <pc:docMk/>
            <pc:sldMk cId="2552636673" sldId="320"/>
            <ac:inkMk id="21" creationId="{C32F6E57-7727-0FFD-595D-E9FCED801027}"/>
          </ac:inkMkLst>
        </pc:inkChg>
        <pc:inkChg chg="add del mod">
          <ac:chgData name="Tim Cook" userId="d1c7cfb340f2c7ab" providerId="LiveId" clId="{2EDF1C14-EB01-4B29-9BEB-00E8BD3CE927}" dt="2023-01-18T00:47:14.903" v="650"/>
          <ac:inkMkLst>
            <pc:docMk/>
            <pc:sldMk cId="2552636673" sldId="320"/>
            <ac:inkMk id="22" creationId="{F70A83ED-EC11-EBD9-A841-F415CE707E27}"/>
          </ac:inkMkLst>
        </pc:inkChg>
        <pc:inkChg chg="add del mod">
          <ac:chgData name="Tim Cook" userId="d1c7cfb340f2c7ab" providerId="LiveId" clId="{2EDF1C14-EB01-4B29-9BEB-00E8BD3CE927}" dt="2023-01-18T00:47:14.903" v="648"/>
          <ac:inkMkLst>
            <pc:docMk/>
            <pc:sldMk cId="2552636673" sldId="320"/>
            <ac:inkMk id="23" creationId="{4DFBE86A-FF1C-EC15-9AAF-C58A32E6CBE1}"/>
          </ac:inkMkLst>
        </pc:inkChg>
        <pc:inkChg chg="add del mod">
          <ac:chgData name="Tim Cook" userId="d1c7cfb340f2c7ab" providerId="LiveId" clId="{2EDF1C14-EB01-4B29-9BEB-00E8BD3CE927}" dt="2023-01-18T00:46:28.994" v="631"/>
          <ac:inkMkLst>
            <pc:docMk/>
            <pc:sldMk cId="2552636673" sldId="320"/>
            <ac:inkMk id="25" creationId="{4F0286DD-77E0-967A-575C-50E10D54621A}"/>
          </ac:inkMkLst>
        </pc:inkChg>
        <pc:inkChg chg="add del mod">
          <ac:chgData name="Tim Cook" userId="d1c7cfb340f2c7ab" providerId="LiveId" clId="{2EDF1C14-EB01-4B29-9BEB-00E8BD3CE927}" dt="2023-01-18T00:47:14.899" v="641"/>
          <ac:inkMkLst>
            <pc:docMk/>
            <pc:sldMk cId="2552636673" sldId="320"/>
            <ac:inkMk id="27" creationId="{081167B1-1A58-F185-0083-08B1907E2785}"/>
          </ac:inkMkLst>
        </pc:inkChg>
        <pc:inkChg chg="add del mod">
          <ac:chgData name="Tim Cook" userId="d1c7cfb340f2c7ab" providerId="LiveId" clId="{2EDF1C14-EB01-4B29-9BEB-00E8BD3CE927}" dt="2023-01-18T00:47:14.901" v="645"/>
          <ac:inkMkLst>
            <pc:docMk/>
            <pc:sldMk cId="2552636673" sldId="320"/>
            <ac:inkMk id="28" creationId="{3BABE0B7-F4C7-811B-562D-966323DC8442}"/>
          </ac:inkMkLst>
        </pc:inkChg>
        <pc:inkChg chg="add del">
          <ac:chgData name="Tim Cook" userId="d1c7cfb340f2c7ab" providerId="LiveId" clId="{2EDF1C14-EB01-4B29-9BEB-00E8BD3CE927}" dt="2023-01-18T00:47:57.716" v="681"/>
          <ac:inkMkLst>
            <pc:docMk/>
            <pc:sldMk cId="2552636673" sldId="320"/>
            <ac:inkMk id="30" creationId="{8C5A3A3F-7AD2-7334-20B6-F2D1DAFC75E3}"/>
          </ac:inkMkLst>
        </pc:inkChg>
        <pc:inkChg chg="add del mod">
          <ac:chgData name="Tim Cook" userId="d1c7cfb340f2c7ab" providerId="LiveId" clId="{2EDF1C14-EB01-4B29-9BEB-00E8BD3CE927}" dt="2023-01-18T00:47:14.897" v="640"/>
          <ac:inkMkLst>
            <pc:docMk/>
            <pc:sldMk cId="2552636673" sldId="320"/>
            <ac:inkMk id="31" creationId="{82DCA8B9-3ADF-3E71-87B0-EEC8575FA22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3" creationId="{CCA54C81-4C1A-1599-8D63-8EE23B4F5C4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4" creationId="{8CED646F-78F1-57F0-5A17-5CD98DE9DA1A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5" creationId="{731FCD58-DD15-E733-AA78-98033424A0DA}"/>
          </ac:inkMkLst>
        </pc:inkChg>
        <pc:inkChg chg="add del mod">
          <ac:chgData name="Tim Cook" userId="d1c7cfb340f2c7ab" providerId="LiveId" clId="{2EDF1C14-EB01-4B29-9BEB-00E8BD3CE927}" dt="2023-01-18T00:53:06.923" v="900"/>
          <ac:inkMkLst>
            <pc:docMk/>
            <pc:sldMk cId="2552636673" sldId="320"/>
            <ac:inkMk id="36" creationId="{8DA072AA-B573-A8FE-CB17-423D0B0E3C98}"/>
          </ac:inkMkLst>
        </pc:inkChg>
        <pc:inkChg chg="add del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7" creationId="{EB400177-FCBD-DDCD-9257-D70769151DB6}"/>
          </ac:inkMkLst>
        </pc:inkChg>
        <pc:inkChg chg="add del">
          <ac:chgData name="Tim Cook" userId="d1c7cfb340f2c7ab" providerId="LiveId" clId="{2EDF1C14-EB01-4B29-9BEB-00E8BD3CE927}" dt="2023-01-18T00:47:24.453" v="662"/>
          <ac:inkMkLst>
            <pc:docMk/>
            <pc:sldMk cId="2552636673" sldId="320"/>
            <ac:inkMk id="38" creationId="{2C7CCDF1-4825-1EA0-6567-D6ED7D30B1E5}"/>
          </ac:inkMkLst>
        </pc:inkChg>
        <pc:inkChg chg="add del">
          <ac:chgData name="Tim Cook" userId="d1c7cfb340f2c7ab" providerId="LiveId" clId="{2EDF1C14-EB01-4B29-9BEB-00E8BD3CE927}" dt="2023-01-18T00:47:24.453" v="661"/>
          <ac:inkMkLst>
            <pc:docMk/>
            <pc:sldMk cId="2552636673" sldId="320"/>
            <ac:inkMk id="39" creationId="{1DCD799B-322E-0DD7-2006-89CCD69B6FD9}"/>
          </ac:inkMkLst>
        </pc:inkChg>
        <pc:inkChg chg="add del">
          <ac:chgData name="Tim Cook" userId="d1c7cfb340f2c7ab" providerId="LiveId" clId="{2EDF1C14-EB01-4B29-9BEB-00E8BD3CE927}" dt="2023-01-18T00:47:24.453" v="664"/>
          <ac:inkMkLst>
            <pc:docMk/>
            <pc:sldMk cId="2552636673" sldId="320"/>
            <ac:inkMk id="40" creationId="{CA3B7F4B-2329-84D1-0589-618DFD25FF4C}"/>
          </ac:inkMkLst>
        </pc:inkChg>
        <pc:inkChg chg="add del">
          <ac:chgData name="Tim Cook" userId="d1c7cfb340f2c7ab" providerId="LiveId" clId="{2EDF1C14-EB01-4B29-9BEB-00E8BD3CE927}" dt="2023-01-18T00:47:24.453" v="665"/>
          <ac:inkMkLst>
            <pc:docMk/>
            <pc:sldMk cId="2552636673" sldId="320"/>
            <ac:inkMk id="41" creationId="{5215FD44-4964-2E4F-5732-6B7F27A37677}"/>
          </ac:inkMkLst>
        </pc:inkChg>
        <pc:inkChg chg="add del">
          <ac:chgData name="Tim Cook" userId="d1c7cfb340f2c7ab" providerId="LiveId" clId="{2EDF1C14-EB01-4B29-9BEB-00E8BD3CE927}" dt="2023-01-18T00:47:24.453" v="663"/>
          <ac:inkMkLst>
            <pc:docMk/>
            <pc:sldMk cId="2552636673" sldId="320"/>
            <ac:inkMk id="42" creationId="{747F5EF3-B42D-9220-DBCF-E4F6F198EF9D}"/>
          </ac:inkMkLst>
        </pc:inkChg>
        <pc:inkChg chg="add del mod">
          <ac:chgData name="Tim Cook" userId="d1c7cfb340f2c7ab" providerId="LiveId" clId="{2EDF1C14-EB01-4B29-9BEB-00E8BD3CE927}" dt="2023-01-18T00:53:06.923" v="898"/>
          <ac:inkMkLst>
            <pc:docMk/>
            <pc:sldMk cId="2552636673" sldId="320"/>
            <ac:inkMk id="44" creationId="{F6581BD7-F123-4151-EC87-B04C408A1B37}"/>
          </ac:inkMkLst>
        </pc:inkChg>
        <pc:inkChg chg="add del mod">
          <ac:chgData name="Tim Cook" userId="d1c7cfb340f2c7ab" providerId="LiveId" clId="{2EDF1C14-EB01-4B29-9BEB-00E8BD3CE927}" dt="2023-01-18T00:53:06.918" v="893"/>
          <ac:inkMkLst>
            <pc:docMk/>
            <pc:sldMk cId="2552636673" sldId="320"/>
            <ac:inkMk id="45" creationId="{915497DA-7525-676A-9A6D-591ED17AD4A2}"/>
          </ac:inkMkLst>
        </pc:inkChg>
        <pc:inkChg chg="add del mod">
          <ac:chgData name="Tim Cook" userId="d1c7cfb340f2c7ab" providerId="LiveId" clId="{2EDF1C14-EB01-4B29-9BEB-00E8BD3CE927}" dt="2023-01-18T00:53:06.923" v="897"/>
          <ac:inkMkLst>
            <pc:docMk/>
            <pc:sldMk cId="2552636673" sldId="320"/>
            <ac:inkMk id="46" creationId="{C08AD017-CEAC-880D-D9BF-3D68DB2BDC02}"/>
          </ac:inkMkLst>
        </pc:inkChg>
        <pc:inkChg chg="add del mod">
          <ac:chgData name="Tim Cook" userId="d1c7cfb340f2c7ab" providerId="LiveId" clId="{2EDF1C14-EB01-4B29-9BEB-00E8BD3CE927}" dt="2023-01-18T00:47:28.664" v="674"/>
          <ac:inkMkLst>
            <pc:docMk/>
            <pc:sldMk cId="2552636673" sldId="320"/>
            <ac:inkMk id="47" creationId="{76AB8188-6A23-8B8E-C96D-49E95A45DABE}"/>
          </ac:inkMkLst>
        </pc:inkChg>
        <pc:inkChg chg="add del mod">
          <ac:chgData name="Tim Cook" userId="d1c7cfb340f2c7ab" providerId="LiveId" clId="{2EDF1C14-EB01-4B29-9BEB-00E8BD3CE927}" dt="2023-01-18T00:47:28.664" v="673"/>
          <ac:inkMkLst>
            <pc:docMk/>
            <pc:sldMk cId="2552636673" sldId="320"/>
            <ac:inkMk id="48" creationId="{70B64E6F-FFDB-9DF6-6349-2064CC867AB5}"/>
          </ac:inkMkLst>
        </pc:inkChg>
        <pc:inkChg chg="add del mod">
          <ac:chgData name="Tim Cook" userId="d1c7cfb340f2c7ab" providerId="LiveId" clId="{2EDF1C14-EB01-4B29-9BEB-00E8BD3CE927}" dt="2023-01-18T00:53:06.923" v="894"/>
          <ac:inkMkLst>
            <pc:docMk/>
            <pc:sldMk cId="2552636673" sldId="320"/>
            <ac:inkMk id="50" creationId="{249018AD-9F5A-5CBB-FC1C-1B34087DF36A}"/>
          </ac:inkMkLst>
        </pc:inkChg>
        <pc:inkChg chg="add del mod">
          <ac:chgData name="Tim Cook" userId="d1c7cfb340f2c7ab" providerId="LiveId" clId="{2EDF1C14-EB01-4B29-9BEB-00E8BD3CE927}" dt="2023-01-18T00:53:06.923" v="896"/>
          <ac:inkMkLst>
            <pc:docMk/>
            <pc:sldMk cId="2552636673" sldId="320"/>
            <ac:inkMk id="51" creationId="{AA5DECA6-3D8C-D78A-EF2E-82CF65B28464}"/>
          </ac:inkMkLst>
        </pc:inkChg>
        <pc:inkChg chg="add del mod">
          <ac:chgData name="Tim Cook" userId="d1c7cfb340f2c7ab" providerId="LiveId" clId="{2EDF1C14-EB01-4B29-9BEB-00E8BD3CE927}" dt="2023-01-18T00:53:06.923" v="901"/>
          <ac:inkMkLst>
            <pc:docMk/>
            <pc:sldMk cId="2552636673" sldId="320"/>
            <ac:inkMk id="52" creationId="{3E32CA28-1D4C-ECDC-3E6D-7B3924495742}"/>
          </ac:inkMkLst>
        </pc:inkChg>
        <pc:inkChg chg="add del mod">
          <ac:chgData name="Tim Cook" userId="d1c7cfb340f2c7ab" providerId="LiveId" clId="{2EDF1C14-EB01-4B29-9BEB-00E8BD3CE927}" dt="2023-01-18T00:53:06.923" v="895"/>
          <ac:inkMkLst>
            <pc:docMk/>
            <pc:sldMk cId="2552636673" sldId="320"/>
            <ac:inkMk id="53" creationId="{22DAC951-655F-8D8B-4A86-3978BC0E514A}"/>
          </ac:inkMkLst>
        </pc:inkChg>
        <pc:inkChg chg="add del mod">
          <ac:chgData name="Tim Cook" userId="d1c7cfb340f2c7ab" providerId="LiveId" clId="{2EDF1C14-EB01-4B29-9BEB-00E8BD3CE927}" dt="2023-01-18T00:53:06.923" v="899"/>
          <ac:inkMkLst>
            <pc:docMk/>
            <pc:sldMk cId="2552636673" sldId="320"/>
            <ac:inkMk id="54" creationId="{41A243A4-E6E0-B5BD-F626-791EB7AAC43B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6" creationId="{BEBB0A2C-D80A-024E-4BBC-9460DD486DE5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7" creationId="{8CA659D6-7B3D-9FE1-4F74-0E8FE1DC9C99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59" creationId="{5538773D-099D-C2FE-67D6-6B2073451A4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0" creationId="{D020D115-F6AF-0225-5D26-B812A46AF688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1" creationId="{0A35BDA3-020B-DF5D-357B-DA91981B9BEF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2" creationId="{ACE47941-4BEB-51EA-F99B-7C107C879A37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3" creationId="{C224CB52-C3A6-5B77-6DBB-FD406D0B76E1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4" creationId="{B28BEA7E-EB1E-AE86-6A6E-E9ECD01BF00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5" creationId="{F70DB95D-3349-DFFB-F06E-05D601D07EC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6" creationId="{A6C78FFA-1D5A-DA71-4A2E-1577DF559E43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7" creationId="{089DC45F-DDE7-3F78-6115-4880B08FED2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8" creationId="{D4D20DAB-7C3C-9484-0C36-74FC689DFE08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9" creationId="{22A349D2-F124-A363-FAE8-06005E1049F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0" creationId="{24A03930-9B71-9AE4-CE74-4B84B54974AA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1" creationId="{5213874D-2A4A-D392-0479-2F284C032B2F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2" creationId="{3B3A897E-383A-690A-C2ED-7B70ADA8CB0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3" creationId="{9863026A-DAD0-B4DC-C889-26EAE1FE170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4" creationId="{B6CFB919-E4A2-C6DB-5636-B0A1EB4E1F67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7" creationId="{55DEFBAA-9CA0-9D07-937D-6A015CC6426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8" creationId="{231E357E-BFC1-5EF3-7621-67B300BC080E}"/>
          </ac:inkMkLst>
        </pc:inkChg>
        <pc:inkChg chg="add del">
          <ac:chgData name="Tim Cook" userId="d1c7cfb340f2c7ab" providerId="LiveId" clId="{2EDF1C14-EB01-4B29-9BEB-00E8BD3CE927}" dt="2023-01-18T00:48:36.674" v="707"/>
          <ac:inkMkLst>
            <pc:docMk/>
            <pc:sldMk cId="2552636673" sldId="320"/>
            <ac:inkMk id="80" creationId="{DA90F0C6-CA39-412C-B45F-8DE9751CD426}"/>
          </ac:inkMkLst>
        </pc:inkChg>
        <pc:inkChg chg="add del">
          <ac:chgData name="Tim Cook" userId="d1c7cfb340f2c7ab" providerId="LiveId" clId="{2EDF1C14-EB01-4B29-9BEB-00E8BD3CE927}" dt="2023-01-18T00:48:36.674" v="708"/>
          <ac:inkMkLst>
            <pc:docMk/>
            <pc:sldMk cId="2552636673" sldId="320"/>
            <ac:inkMk id="81" creationId="{06810ACB-5939-3AF6-60E0-2E2954867F63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2" creationId="{A6178D9D-03C2-B05E-125E-EB6CE480C4F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3" creationId="{5494540F-1A71-DFCF-24D3-235A737D57AB}"/>
          </ac:inkMkLst>
        </pc:inkChg>
        <pc:inkChg chg="add del mod">
          <ac:chgData name="Tim Cook" userId="d1c7cfb340f2c7ab" providerId="LiveId" clId="{2EDF1C14-EB01-4B29-9BEB-00E8BD3CE927}" dt="2023-01-18T00:48:44.407" v="715"/>
          <ac:inkMkLst>
            <pc:docMk/>
            <pc:sldMk cId="2552636673" sldId="320"/>
            <ac:inkMk id="84" creationId="{C9C3F8D9-77FF-5BC5-379F-24B7E55E8226}"/>
          </ac:inkMkLst>
        </pc:inkChg>
        <pc:inkChg chg="add del mod">
          <ac:chgData name="Tim Cook" userId="d1c7cfb340f2c7ab" providerId="LiveId" clId="{2EDF1C14-EB01-4B29-9BEB-00E8BD3CE927}" dt="2023-01-18T00:48:44.408" v="716"/>
          <ac:inkMkLst>
            <pc:docMk/>
            <pc:sldMk cId="2552636673" sldId="320"/>
            <ac:inkMk id="85" creationId="{10F68585-5792-8206-B268-DEF2D4AEE3F9}"/>
          </ac:inkMkLst>
        </pc:inkChg>
        <pc:inkChg chg="add del mod">
          <ac:chgData name="Tim Cook" userId="d1c7cfb340f2c7ab" providerId="LiveId" clId="{2EDF1C14-EB01-4B29-9BEB-00E8BD3CE927}" dt="2023-01-18T00:48:45.969" v="717"/>
          <ac:inkMkLst>
            <pc:docMk/>
            <pc:sldMk cId="2552636673" sldId="320"/>
            <ac:inkMk id="86" creationId="{CF8A3150-D5F7-58CA-BBA6-5764570EC1B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8" creationId="{F1618CB9-DEFA-D914-D481-E8ECDC19043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0" creationId="{98911F67-43B7-E2D9-36EB-61AD8BED5C3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1" creationId="{AD0DE677-FD13-2E22-A815-4598023F327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3" creationId="{4E6CEFCA-23EF-944C-F0EF-AE35A3E9E671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4" creationId="{0FC2E485-E4CA-863B-63B7-7D845748F287}"/>
          </ac:inkMkLst>
        </pc:inkChg>
        <pc:inkChg chg="add">
          <ac:chgData name="Tim Cook" userId="d1c7cfb340f2c7ab" providerId="LiveId" clId="{2EDF1C14-EB01-4B29-9BEB-00E8BD3CE927}" dt="2023-01-18T00:48:59.170" v="728" actId="9405"/>
          <ac:inkMkLst>
            <pc:docMk/>
            <pc:sldMk cId="2552636673" sldId="320"/>
            <ac:inkMk id="96" creationId="{9E9A3DD8-45B4-F8C5-EB8A-DD25733C7AC0}"/>
          </ac:inkMkLst>
        </pc:inkChg>
        <pc:inkChg chg="add del">
          <ac:chgData name="Tim Cook" userId="d1c7cfb340f2c7ab" providerId="LiveId" clId="{2EDF1C14-EB01-4B29-9BEB-00E8BD3CE927}" dt="2023-01-18T00:49:05.532" v="740"/>
          <ac:inkMkLst>
            <pc:docMk/>
            <pc:sldMk cId="2552636673" sldId="320"/>
            <ac:inkMk id="97" creationId="{F26D65B2-819A-654B-8D77-654D1C9950D9}"/>
          </ac:inkMkLst>
        </pc:inkChg>
        <pc:inkChg chg="add del">
          <ac:chgData name="Tim Cook" userId="d1c7cfb340f2c7ab" providerId="LiveId" clId="{2EDF1C14-EB01-4B29-9BEB-00E8BD3CE927}" dt="2023-01-18T00:49:05.533" v="746"/>
          <ac:inkMkLst>
            <pc:docMk/>
            <pc:sldMk cId="2552636673" sldId="320"/>
            <ac:inkMk id="98" creationId="{8AF032D3-BA72-40A3-A0A6-A6D727E542D7}"/>
          </ac:inkMkLst>
        </pc:inkChg>
        <pc:inkChg chg="add del">
          <ac:chgData name="Tim Cook" userId="d1c7cfb340f2c7ab" providerId="LiveId" clId="{2EDF1C14-EB01-4B29-9BEB-00E8BD3CE927}" dt="2023-01-18T00:49:05.533" v="743"/>
          <ac:inkMkLst>
            <pc:docMk/>
            <pc:sldMk cId="2552636673" sldId="320"/>
            <ac:inkMk id="99" creationId="{668A706B-F489-E79E-257C-5FC7EE385926}"/>
          </ac:inkMkLst>
        </pc:inkChg>
        <pc:inkChg chg="add del">
          <ac:chgData name="Tim Cook" userId="d1c7cfb340f2c7ab" providerId="LiveId" clId="{2EDF1C14-EB01-4B29-9BEB-00E8BD3CE927}" dt="2023-01-18T00:49:05.533" v="741"/>
          <ac:inkMkLst>
            <pc:docMk/>
            <pc:sldMk cId="2552636673" sldId="320"/>
            <ac:inkMk id="100" creationId="{F2570191-C45D-87C3-74F8-90A7E6132AEF}"/>
          </ac:inkMkLst>
        </pc:inkChg>
        <pc:inkChg chg="add del">
          <ac:chgData name="Tim Cook" userId="d1c7cfb340f2c7ab" providerId="LiveId" clId="{2EDF1C14-EB01-4B29-9BEB-00E8BD3CE927}" dt="2023-01-18T00:49:05.532" v="739"/>
          <ac:inkMkLst>
            <pc:docMk/>
            <pc:sldMk cId="2552636673" sldId="320"/>
            <ac:inkMk id="101" creationId="{B1B717ED-C8C9-125D-B737-247BECD9D5B1}"/>
          </ac:inkMkLst>
        </pc:inkChg>
        <pc:inkChg chg="add del">
          <ac:chgData name="Tim Cook" userId="d1c7cfb340f2c7ab" providerId="LiveId" clId="{2EDF1C14-EB01-4B29-9BEB-00E8BD3CE927}" dt="2023-01-18T00:49:05.533" v="745"/>
          <ac:inkMkLst>
            <pc:docMk/>
            <pc:sldMk cId="2552636673" sldId="320"/>
            <ac:inkMk id="102" creationId="{E6C5803F-B124-9DF1-8D6D-88DCD4177FAF}"/>
          </ac:inkMkLst>
        </pc:inkChg>
        <pc:inkChg chg="add del">
          <ac:chgData name="Tim Cook" userId="d1c7cfb340f2c7ab" providerId="LiveId" clId="{2EDF1C14-EB01-4B29-9BEB-00E8BD3CE927}" dt="2023-01-18T00:49:05.533" v="744"/>
          <ac:inkMkLst>
            <pc:docMk/>
            <pc:sldMk cId="2552636673" sldId="320"/>
            <ac:inkMk id="103" creationId="{818688CD-61BA-2F18-E36B-7B76C1C1093D}"/>
          </ac:inkMkLst>
        </pc:inkChg>
        <pc:inkChg chg="add del">
          <ac:chgData name="Tim Cook" userId="d1c7cfb340f2c7ab" providerId="LiveId" clId="{2EDF1C14-EB01-4B29-9BEB-00E8BD3CE927}" dt="2023-01-18T00:49:05.533" v="742"/>
          <ac:inkMkLst>
            <pc:docMk/>
            <pc:sldMk cId="2552636673" sldId="320"/>
            <ac:inkMk id="104" creationId="{6D674534-767B-7A96-2344-7A27E3ECA3DF}"/>
          </ac:inkMkLst>
        </pc:inkChg>
        <pc:inkChg chg="add del">
          <ac:chgData name="Tim Cook" userId="d1c7cfb340f2c7ab" providerId="LiveId" clId="{2EDF1C14-EB01-4B29-9BEB-00E8BD3CE927}" dt="2023-01-18T00:49:05.530" v="738"/>
          <ac:inkMkLst>
            <pc:docMk/>
            <pc:sldMk cId="2552636673" sldId="320"/>
            <ac:inkMk id="105" creationId="{F6631BBE-4CB8-DE01-228A-05E8A970866B}"/>
          </ac:inkMkLst>
        </pc:inkChg>
        <pc:inkChg chg="add del">
          <ac:chgData name="Tim Cook" userId="d1c7cfb340f2c7ab" providerId="LiveId" clId="{2EDF1C14-EB01-4B29-9BEB-00E8BD3CE927}" dt="2023-01-18T00:49:13.877" v="761"/>
          <ac:inkMkLst>
            <pc:docMk/>
            <pc:sldMk cId="2552636673" sldId="320"/>
            <ac:inkMk id="106" creationId="{C27270B5-8C8F-CA4E-4B56-D435F6B339CE}"/>
          </ac:inkMkLst>
        </pc:inkChg>
        <pc:inkChg chg="add del">
          <ac:chgData name="Tim Cook" userId="d1c7cfb340f2c7ab" providerId="LiveId" clId="{2EDF1C14-EB01-4B29-9BEB-00E8BD3CE927}" dt="2023-01-18T00:49:13.877" v="764"/>
          <ac:inkMkLst>
            <pc:docMk/>
            <pc:sldMk cId="2552636673" sldId="320"/>
            <ac:inkMk id="107" creationId="{32F6E099-45BB-954E-2C3B-63F9F1FB10F7}"/>
          </ac:inkMkLst>
        </pc:inkChg>
        <pc:inkChg chg="add del">
          <ac:chgData name="Tim Cook" userId="d1c7cfb340f2c7ab" providerId="LiveId" clId="{2EDF1C14-EB01-4B29-9BEB-00E8BD3CE927}" dt="2023-01-18T00:49:13.885" v="765"/>
          <ac:inkMkLst>
            <pc:docMk/>
            <pc:sldMk cId="2552636673" sldId="320"/>
            <ac:inkMk id="108" creationId="{C761C22C-A434-3F8D-EDFA-5BD042927FBC}"/>
          </ac:inkMkLst>
        </pc:inkChg>
        <pc:inkChg chg="add del">
          <ac:chgData name="Tim Cook" userId="d1c7cfb340f2c7ab" providerId="LiveId" clId="{2EDF1C14-EB01-4B29-9BEB-00E8BD3CE927}" dt="2023-01-18T00:49:13.877" v="757"/>
          <ac:inkMkLst>
            <pc:docMk/>
            <pc:sldMk cId="2552636673" sldId="320"/>
            <ac:inkMk id="109" creationId="{B3443499-AB5D-FEDA-3C8A-D5A578D12FE5}"/>
          </ac:inkMkLst>
        </pc:inkChg>
        <pc:inkChg chg="add del">
          <ac:chgData name="Tim Cook" userId="d1c7cfb340f2c7ab" providerId="LiveId" clId="{2EDF1C14-EB01-4B29-9BEB-00E8BD3CE927}" dt="2023-01-18T00:49:13.877" v="763"/>
          <ac:inkMkLst>
            <pc:docMk/>
            <pc:sldMk cId="2552636673" sldId="320"/>
            <ac:inkMk id="110" creationId="{F3256506-C5CB-8055-C739-E01C99D45D47}"/>
          </ac:inkMkLst>
        </pc:inkChg>
        <pc:inkChg chg="add del">
          <ac:chgData name="Tim Cook" userId="d1c7cfb340f2c7ab" providerId="LiveId" clId="{2EDF1C14-EB01-4B29-9BEB-00E8BD3CE927}" dt="2023-01-18T00:49:13.877" v="762"/>
          <ac:inkMkLst>
            <pc:docMk/>
            <pc:sldMk cId="2552636673" sldId="320"/>
            <ac:inkMk id="111" creationId="{B3566E80-1463-2E65-79D8-D66C06FCCFBF}"/>
          </ac:inkMkLst>
        </pc:inkChg>
        <pc:inkChg chg="add del">
          <ac:chgData name="Tim Cook" userId="d1c7cfb340f2c7ab" providerId="LiveId" clId="{2EDF1C14-EB01-4B29-9BEB-00E8BD3CE927}" dt="2023-01-18T00:49:13.877" v="758"/>
          <ac:inkMkLst>
            <pc:docMk/>
            <pc:sldMk cId="2552636673" sldId="320"/>
            <ac:inkMk id="112" creationId="{D575408B-C4C5-C51A-4CF1-AE7D8B7687C8}"/>
          </ac:inkMkLst>
        </pc:inkChg>
        <pc:inkChg chg="add del">
          <ac:chgData name="Tim Cook" userId="d1c7cfb340f2c7ab" providerId="LiveId" clId="{2EDF1C14-EB01-4B29-9BEB-00E8BD3CE927}" dt="2023-01-18T00:49:13.877" v="759"/>
          <ac:inkMkLst>
            <pc:docMk/>
            <pc:sldMk cId="2552636673" sldId="320"/>
            <ac:inkMk id="113" creationId="{97D7CC63-59F5-FEC8-33DC-2CF98F9C8367}"/>
          </ac:inkMkLst>
        </pc:inkChg>
        <pc:inkChg chg="add del">
          <ac:chgData name="Tim Cook" userId="d1c7cfb340f2c7ab" providerId="LiveId" clId="{2EDF1C14-EB01-4B29-9BEB-00E8BD3CE927}" dt="2023-01-18T00:49:13.885" v="766"/>
          <ac:inkMkLst>
            <pc:docMk/>
            <pc:sldMk cId="2552636673" sldId="320"/>
            <ac:inkMk id="114" creationId="{F43C6241-B538-EDFC-BA13-6206E87B64FF}"/>
          </ac:inkMkLst>
        </pc:inkChg>
        <pc:inkChg chg="add del">
          <ac:chgData name="Tim Cook" userId="d1c7cfb340f2c7ab" providerId="LiveId" clId="{2EDF1C14-EB01-4B29-9BEB-00E8BD3CE927}" dt="2023-01-18T00:49:13.877" v="760"/>
          <ac:inkMkLst>
            <pc:docMk/>
            <pc:sldMk cId="2552636673" sldId="320"/>
            <ac:inkMk id="115" creationId="{DE1A2D95-B382-43E5-1209-AEF4E0276CAB}"/>
          </ac:inkMkLst>
        </pc:inkChg>
        <pc:inkChg chg="add del">
          <ac:chgData name="Tim Cook" userId="d1c7cfb340f2c7ab" providerId="LiveId" clId="{2EDF1C14-EB01-4B29-9BEB-00E8BD3CE927}" dt="2023-01-18T00:49:22.570" v="774"/>
          <ac:inkMkLst>
            <pc:docMk/>
            <pc:sldMk cId="2552636673" sldId="320"/>
            <ac:inkMk id="116" creationId="{6E6DF184-73AE-1C95-1A77-FB7E45EC9AA6}"/>
          </ac:inkMkLst>
        </pc:inkChg>
        <pc:inkChg chg="add del">
          <ac:chgData name="Tim Cook" userId="d1c7cfb340f2c7ab" providerId="LiveId" clId="{2EDF1C14-EB01-4B29-9BEB-00E8BD3CE927}" dt="2023-01-18T00:49:22.570" v="775"/>
          <ac:inkMkLst>
            <pc:docMk/>
            <pc:sldMk cId="2552636673" sldId="320"/>
            <ac:inkMk id="117" creationId="{901F0C4B-B0DD-B0CB-D2E5-73E5717802D9}"/>
          </ac:inkMkLst>
        </pc:inkChg>
        <pc:inkChg chg="add del">
          <ac:chgData name="Tim Cook" userId="d1c7cfb340f2c7ab" providerId="LiveId" clId="{2EDF1C14-EB01-4B29-9BEB-00E8BD3CE927}" dt="2023-01-18T00:49:22.570" v="776"/>
          <ac:inkMkLst>
            <pc:docMk/>
            <pc:sldMk cId="2552636673" sldId="320"/>
            <ac:inkMk id="118" creationId="{7A705653-5481-8071-59DE-CA1DE0D315AB}"/>
          </ac:inkMkLst>
        </pc:inkChg>
        <pc:inkChg chg="add del">
          <ac:chgData name="Tim Cook" userId="d1c7cfb340f2c7ab" providerId="LiveId" clId="{2EDF1C14-EB01-4B29-9BEB-00E8BD3CE927}" dt="2023-01-18T00:49:24.657" v="780"/>
          <ac:inkMkLst>
            <pc:docMk/>
            <pc:sldMk cId="2552636673" sldId="320"/>
            <ac:inkMk id="119" creationId="{9C5E0F29-4B71-7000-AF51-42DBE1A57985}"/>
          </ac:inkMkLst>
        </pc:inkChg>
        <pc:inkChg chg="add del">
          <ac:chgData name="Tim Cook" userId="d1c7cfb340f2c7ab" providerId="LiveId" clId="{2EDF1C14-EB01-4B29-9BEB-00E8BD3CE927}" dt="2023-01-18T00:49:23.763" v="778"/>
          <ac:inkMkLst>
            <pc:docMk/>
            <pc:sldMk cId="2552636673" sldId="320"/>
            <ac:inkMk id="120" creationId="{55404B53-62CB-12CE-0832-788C01E04674}"/>
          </ac:inkMkLst>
        </pc:inkChg>
        <pc:inkChg chg="add del">
          <ac:chgData name="Tim Cook" userId="d1c7cfb340f2c7ab" providerId="LiveId" clId="{2EDF1C14-EB01-4B29-9BEB-00E8BD3CE927}" dt="2023-01-18T00:49:23.763" v="777"/>
          <ac:inkMkLst>
            <pc:docMk/>
            <pc:sldMk cId="2552636673" sldId="320"/>
            <ac:inkMk id="121" creationId="{4AAB2B7F-000E-0EC6-3E62-C0EE6D1CF53B}"/>
          </ac:inkMkLst>
        </pc:inkChg>
        <pc:inkChg chg="add del">
          <ac:chgData name="Tim Cook" userId="d1c7cfb340f2c7ab" providerId="LiveId" clId="{2EDF1C14-EB01-4B29-9BEB-00E8BD3CE927}" dt="2023-01-18T00:49:23.770" v="779"/>
          <ac:inkMkLst>
            <pc:docMk/>
            <pc:sldMk cId="2552636673" sldId="320"/>
            <ac:inkMk id="122" creationId="{A3358F5F-CF46-64CD-738E-DB7AB9814AFC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3" creationId="{16C6B993-21FF-C90A-9049-0939103C7572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4" creationId="{24018F52-82DB-42A6-D937-027057FAA396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5" creationId="{09EAF99E-263E-6577-E33E-171D53A1F2A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6" creationId="{0E6D0DA3-4F03-640B-D4FB-3B8C98F0B401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7" creationId="{A4A41E18-B398-89BA-B45A-5F4054A1D0A4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8" creationId="{31AC7FE5-6B92-B7A3-D2CB-21FBBF9841A7}"/>
          </ac:inkMkLst>
        </pc:inkChg>
        <pc:inkChg chg="add del mod">
          <ac:chgData name="Tim Cook" userId="d1c7cfb340f2c7ab" providerId="LiveId" clId="{2EDF1C14-EB01-4B29-9BEB-00E8BD3CE927}" dt="2023-01-18T00:49:32.208" v="792"/>
          <ac:inkMkLst>
            <pc:docMk/>
            <pc:sldMk cId="2552636673" sldId="320"/>
            <ac:inkMk id="129" creationId="{DC9EB871-C69E-1837-7648-1E1C70DE40E8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0" creationId="{00BFCAAF-8CC5-3A58-C3BE-F620DD4138E0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1" creationId="{2DF70F75-DA02-1DB5-233C-4B92115B8C9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2" creationId="{F50FB2DB-E227-2804-ACF2-2583B32D532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4" creationId="{F4A31F2A-BC34-5081-5EE0-8CD6272FA8AE}"/>
          </ac:inkMkLst>
        </pc:inkChg>
        <pc:inkChg chg="add del mod">
          <ac:chgData name="Tim Cook" userId="d1c7cfb340f2c7ab" providerId="LiveId" clId="{2EDF1C14-EB01-4B29-9BEB-00E8BD3CE927}" dt="2023-01-18T00:53:10.355" v="906"/>
          <ac:inkMkLst>
            <pc:docMk/>
            <pc:sldMk cId="2552636673" sldId="320"/>
            <ac:inkMk id="136" creationId="{7E562589-D51A-77C4-5064-32A905FB7117}"/>
          </ac:inkMkLst>
        </pc:inkChg>
        <pc:inkChg chg="add del mod">
          <ac:chgData name="Tim Cook" userId="d1c7cfb340f2c7ab" providerId="LiveId" clId="{2EDF1C14-EB01-4B29-9BEB-00E8BD3CE927}" dt="2023-01-18T00:53:10.355" v="907"/>
          <ac:inkMkLst>
            <pc:docMk/>
            <pc:sldMk cId="2552636673" sldId="320"/>
            <ac:inkMk id="137" creationId="{09B929AA-D3B7-F69C-1670-5E389F43724F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39" creationId="{2BB26F14-E7A6-4334-FA5F-805C8564DDD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0" creationId="{965AB56E-51DD-DA8E-EE91-5412211BD05D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1" creationId="{BB77E356-0609-A7B5-3043-70DF1FDA217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2" creationId="{701400C3-9126-62E0-DB09-E66B9788ED9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3" creationId="{CF60A685-7C7C-5A1F-3BA0-0DF0B2ECE43F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4" creationId="{B8386BC4-C59B-0337-4F39-3CEC7FB96A17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5" creationId="{5B6902EE-EF94-65E4-1E03-1029951ACAC9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6" creationId="{FD117AB9-1A2B-4BA6-ECBE-FC1FAA42DFAB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7" creationId="{F7F095B2-3063-4CE8-88DB-6D52B54DDDA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8" creationId="{D7502220-2215-E627-56A0-5C97758674F4}"/>
          </ac:inkMkLst>
        </pc:inkChg>
        <pc:inkChg chg="add del mod">
          <ac:chgData name="Tim Cook" userId="d1c7cfb340f2c7ab" providerId="LiveId" clId="{2EDF1C14-EB01-4B29-9BEB-00E8BD3CE927}" dt="2023-01-18T00:57:04.927" v="1032" actId="9405"/>
          <ac:inkMkLst>
            <pc:docMk/>
            <pc:sldMk cId="2552636673" sldId="320"/>
            <ac:inkMk id="151" creationId="{387A4189-BC98-787A-3E31-9F12BC1357C4}"/>
          </ac:inkMkLst>
        </pc:inkChg>
        <pc:inkChg chg="add del mod">
          <ac:chgData name="Tim Cook" userId="d1c7cfb340f2c7ab" providerId="LiveId" clId="{2EDF1C14-EB01-4B29-9BEB-00E8BD3CE927}" dt="2023-01-18T00:57:04.464" v="1031" actId="9405"/>
          <ac:inkMkLst>
            <pc:docMk/>
            <pc:sldMk cId="2552636673" sldId="320"/>
            <ac:inkMk id="152" creationId="{6D91575F-5089-177A-7D1B-CECDB6832886}"/>
          </ac:inkMkLst>
        </pc:inkChg>
        <pc:inkChg chg="add del mod">
          <ac:chgData name="Tim Cook" userId="d1c7cfb340f2c7ab" providerId="LiveId" clId="{2EDF1C14-EB01-4B29-9BEB-00E8BD3CE927}" dt="2023-01-18T00:57:04.150" v="1030" actId="9405"/>
          <ac:inkMkLst>
            <pc:docMk/>
            <pc:sldMk cId="2552636673" sldId="320"/>
            <ac:inkMk id="153" creationId="{7858743A-9B72-0600-2450-3169A3D874DC}"/>
          </ac:inkMkLst>
        </pc:inkChg>
        <pc:inkChg chg="add del mod">
          <ac:chgData name="Tim Cook" userId="d1c7cfb340f2c7ab" providerId="LiveId" clId="{2EDF1C14-EB01-4B29-9BEB-00E8BD3CE927}" dt="2023-01-18T00:57:03.382" v="1029"/>
          <ac:inkMkLst>
            <pc:docMk/>
            <pc:sldMk cId="2552636673" sldId="320"/>
            <ac:inkMk id="154" creationId="{B90FB49C-0ED9-BAD5-9997-DF1E66A513AF}"/>
          </ac:inkMkLst>
        </pc:inkChg>
        <pc:inkChg chg="add del">
          <ac:chgData name="Tim Cook" userId="d1c7cfb340f2c7ab" providerId="LiveId" clId="{2EDF1C14-EB01-4B29-9BEB-00E8BD3CE927}" dt="2023-01-18T00:57:02.908" v="1026" actId="9405"/>
          <ac:inkMkLst>
            <pc:docMk/>
            <pc:sldMk cId="2552636673" sldId="320"/>
            <ac:inkMk id="156" creationId="{7A214895-9256-1D3A-7F62-E4CD3BDEAC9A}"/>
          </ac:inkMkLst>
        </pc:inkChg>
      </pc:sldChg>
      <pc:sldChg chg="addSp delSp modSp mod">
        <pc:chgData name="Tim Cook" userId="d1c7cfb340f2c7ab" providerId="LiveId" clId="{2EDF1C14-EB01-4B29-9BEB-00E8BD3CE927}" dt="2023-01-18T00:56:15.510" v="996"/>
        <pc:sldMkLst>
          <pc:docMk/>
          <pc:sldMk cId="1491710607" sldId="321"/>
        </pc:sldMkLst>
        <pc:grpChg chg="del mod">
          <ac:chgData name="Tim Cook" userId="d1c7cfb340f2c7ab" providerId="LiveId" clId="{2EDF1C14-EB01-4B29-9BEB-00E8BD3CE927}" dt="2023-01-18T00:50:14.104" v="810"/>
          <ac:grpSpMkLst>
            <pc:docMk/>
            <pc:sldMk cId="1491710607" sldId="321"/>
            <ac:grpSpMk id="12" creationId="{EDD2932B-1726-DAFB-BC59-EC5D4ABAA29B}"/>
          </ac:grpSpMkLst>
        </pc:grpChg>
        <pc:grpChg chg="mod">
          <ac:chgData name="Tim Cook" userId="d1c7cfb340f2c7ab" providerId="LiveId" clId="{2EDF1C14-EB01-4B29-9BEB-00E8BD3CE927}" dt="2023-01-18T00:50:25.236" v="827"/>
          <ac:grpSpMkLst>
            <pc:docMk/>
            <pc:sldMk cId="1491710607" sldId="321"/>
            <ac:grpSpMk id="14" creationId="{81E56C61-A5CB-2FF2-6818-1BF7428DA181}"/>
          </ac:grpSpMkLst>
        </pc:grpChg>
        <pc:grpChg chg="del mod">
          <ac:chgData name="Tim Cook" userId="d1c7cfb340f2c7ab" providerId="LiveId" clId="{2EDF1C14-EB01-4B29-9BEB-00E8BD3CE927}" dt="2023-01-18T00:50:22.895" v="823"/>
          <ac:grpSpMkLst>
            <pc:docMk/>
            <pc:sldMk cId="1491710607" sldId="321"/>
            <ac:grpSpMk id="21" creationId="{9BABE73E-FA5D-4055-1252-7628B0D5FA55}"/>
          </ac:grpSpMkLst>
        </pc:grpChg>
        <pc:grpChg chg="mod">
          <ac:chgData name="Tim Cook" userId="d1c7cfb340f2c7ab" providerId="LiveId" clId="{2EDF1C14-EB01-4B29-9BEB-00E8BD3CE927}" dt="2023-01-18T00:52:57.402" v="880"/>
          <ac:grpSpMkLst>
            <pc:docMk/>
            <pc:sldMk cId="1491710607" sldId="321"/>
            <ac:grpSpMk id="27" creationId="{6EE87692-627F-BB0E-1EFC-0163473D404B}"/>
          </ac:grpSpMkLst>
        </pc:grpChg>
        <pc:grpChg chg="del mod">
          <ac:chgData name="Tim Cook" userId="d1c7cfb340f2c7ab" providerId="LiveId" clId="{2EDF1C14-EB01-4B29-9BEB-00E8BD3CE927}" dt="2023-01-18T00:52:55.404" v="878"/>
          <ac:grpSpMkLst>
            <pc:docMk/>
            <pc:sldMk cId="1491710607" sldId="321"/>
            <ac:grpSpMk id="36" creationId="{28F42F8B-98E6-0143-F9D2-6D0D75E0A4A6}"/>
          </ac:grpSpMkLst>
        </pc:grpChg>
        <pc:grpChg chg="del 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0" creationId="{07256426-207C-2C53-FD9E-63560C6130C9}"/>
          </ac:grpSpMkLst>
        </pc:grpChg>
        <pc:grpChg chg="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9" creationId="{08E13340-8005-E28E-F75E-2CD2C0CCD796}"/>
          </ac:grpSpMkLst>
        </pc:grpChg>
        <pc:inkChg chg="add del">
          <ac:chgData name="Tim Cook" userId="d1c7cfb340f2c7ab" providerId="LiveId" clId="{2EDF1C14-EB01-4B29-9BEB-00E8BD3CE927}" dt="2023-01-18T00:50:01.193" v="798"/>
          <ac:inkMkLst>
            <pc:docMk/>
            <pc:sldMk cId="1491710607" sldId="321"/>
            <ac:inkMk id="3" creationId="{BBF80298-DE01-F29F-71D3-1F596215DB6A}"/>
          </ac:inkMkLst>
        </pc:inkChg>
        <pc:inkChg chg="add del">
          <ac:chgData name="Tim Cook" userId="d1c7cfb340f2c7ab" providerId="LiveId" clId="{2EDF1C14-EB01-4B29-9BEB-00E8BD3CE927}" dt="2023-01-18T00:50:01.193" v="797"/>
          <ac:inkMkLst>
            <pc:docMk/>
            <pc:sldMk cId="1491710607" sldId="321"/>
            <ac:inkMk id="4" creationId="{9ACE0A3B-B981-163D-A8B8-DACE77DB5C66}"/>
          </ac:inkMkLst>
        </pc:inkChg>
        <pc:inkChg chg="add del">
          <ac:chgData name="Tim Cook" userId="d1c7cfb340f2c7ab" providerId="LiveId" clId="{2EDF1C14-EB01-4B29-9BEB-00E8BD3CE927}" dt="2023-01-18T00:50:05.513" v="801"/>
          <ac:inkMkLst>
            <pc:docMk/>
            <pc:sldMk cId="1491710607" sldId="321"/>
            <ac:inkMk id="5" creationId="{83BF30BC-E563-40B4-A00F-B3BECA5DE51D}"/>
          </ac:inkMkLst>
        </pc:inkChg>
        <pc:inkChg chg="add del">
          <ac:chgData name="Tim Cook" userId="d1c7cfb340f2c7ab" providerId="LiveId" clId="{2EDF1C14-EB01-4B29-9BEB-00E8BD3CE927}" dt="2023-01-18T00:50:05.513" v="802"/>
          <ac:inkMkLst>
            <pc:docMk/>
            <pc:sldMk cId="1491710607" sldId="321"/>
            <ac:inkMk id="6" creationId="{305BE261-C1BA-6D12-EBD9-57462B3FF0D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7" creationId="{8F971CC8-EB8F-62DA-73ED-437BE9AC1BC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8" creationId="{158DA059-7383-1B83-9D91-2AE72FAA2AA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9" creationId="{20EFA72C-5FAD-89DC-1AA8-941D3A6D8E6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0" creationId="{83346AA5-7710-BF1A-83C0-7926FA5401F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1" creationId="{FC5A5DBD-6EE8-1548-E995-539B24102A21}"/>
          </ac:inkMkLst>
        </pc:inkChg>
        <pc:inkChg chg="add del mod">
          <ac:chgData name="Tim Cook" userId="d1c7cfb340f2c7ab" providerId="LiveId" clId="{2EDF1C14-EB01-4B29-9BEB-00E8BD3CE927}" dt="2023-01-18T00:50:25.236" v="827"/>
          <ac:inkMkLst>
            <pc:docMk/>
            <pc:sldMk cId="1491710607" sldId="321"/>
            <ac:inkMk id="13" creationId="{4A3D14F5-D366-C765-5D84-09D82D164608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5" creationId="{B7AD258D-05FB-27DB-1429-299A524C54B6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6" creationId="{157EADC2-1A04-B69A-F9C2-32E305ED0AA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7" creationId="{3B70E6B1-F3F1-7E66-8936-8FFDFF601F0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8" creationId="{19EAD6DB-D65A-99BD-F8EE-13D6DA99C601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9" creationId="{FADEDE33-2F6D-D8B8-CBC5-52506C348C8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20" creationId="{6812E30A-4B9E-1AAB-22C6-DF04733D579C}"/>
          </ac:inkMkLst>
        </pc:inkChg>
        <pc:inkChg chg="add del mod">
          <ac:chgData name="Tim Cook" userId="d1c7cfb340f2c7ab" providerId="LiveId" clId="{2EDF1C14-EB01-4B29-9BEB-00E8BD3CE927}" dt="2023-01-18T00:52:57.402" v="880"/>
          <ac:inkMkLst>
            <pc:docMk/>
            <pc:sldMk cId="1491710607" sldId="321"/>
            <ac:inkMk id="22" creationId="{3478B93F-941F-367F-E12C-5C7391515720}"/>
          </ac:inkMkLst>
        </pc:inkChg>
        <pc:inkChg chg="add del mod">
          <ac:chgData name="Tim Cook" userId="d1c7cfb340f2c7ab" providerId="LiveId" clId="{2EDF1C14-EB01-4B29-9BEB-00E8BD3CE927}" dt="2023-01-18T00:52:55.404" v="876"/>
          <ac:inkMkLst>
            <pc:docMk/>
            <pc:sldMk cId="1491710607" sldId="321"/>
            <ac:inkMk id="23" creationId="{A8621C85-59DD-B20E-F513-BFAAC04EE788}"/>
          </ac:inkMkLst>
        </pc:inkChg>
        <pc:inkChg chg="add del mod">
          <ac:chgData name="Tim Cook" userId="d1c7cfb340f2c7ab" providerId="LiveId" clId="{2EDF1C14-EB01-4B29-9BEB-00E8BD3CE927}" dt="2023-01-18T00:50:23.932" v="826"/>
          <ac:inkMkLst>
            <pc:docMk/>
            <pc:sldMk cId="1491710607" sldId="321"/>
            <ac:inkMk id="24" creationId="{9A0B4C19-E974-C42A-956D-47A618D90D4B}"/>
          </ac:inkMkLst>
        </pc:inkChg>
        <pc:inkChg chg="add del mod">
          <ac:chgData name="Tim Cook" userId="d1c7cfb340f2c7ab" providerId="LiveId" clId="{2EDF1C14-EB01-4B29-9BEB-00E8BD3CE927}" dt="2023-01-18T00:50:23.932" v="824"/>
          <ac:inkMkLst>
            <pc:docMk/>
            <pc:sldMk cId="1491710607" sldId="321"/>
            <ac:inkMk id="25" creationId="{5867C449-D8C1-F1C1-27CA-128742AF12EA}"/>
          </ac:inkMkLst>
        </pc:inkChg>
        <pc:inkChg chg="add del mod">
          <ac:chgData name="Tim Cook" userId="d1c7cfb340f2c7ab" providerId="LiveId" clId="{2EDF1C14-EB01-4B29-9BEB-00E8BD3CE927}" dt="2023-01-18T00:50:23.932" v="825"/>
          <ac:inkMkLst>
            <pc:docMk/>
            <pc:sldMk cId="1491710607" sldId="321"/>
            <ac:inkMk id="26" creationId="{2C0BA725-1272-C7F5-3A5C-F2F5A92F8861}"/>
          </ac:inkMkLst>
        </pc:inkChg>
        <pc:inkChg chg="add del mod">
          <ac:chgData name="Tim Cook" userId="d1c7cfb340f2c7ab" providerId="LiveId" clId="{2EDF1C14-EB01-4B29-9BEB-00E8BD3CE927}" dt="2023-01-18T00:52:55.404" v="872"/>
          <ac:inkMkLst>
            <pc:docMk/>
            <pc:sldMk cId="1491710607" sldId="321"/>
            <ac:inkMk id="28" creationId="{53E3759B-E70F-4AE8-CD5D-CC1DE1D243BF}"/>
          </ac:inkMkLst>
        </pc:inkChg>
        <pc:inkChg chg="add del mod">
          <ac:chgData name="Tim Cook" userId="d1c7cfb340f2c7ab" providerId="LiveId" clId="{2EDF1C14-EB01-4B29-9BEB-00E8BD3CE927}" dt="2023-01-18T00:52:55.404" v="878"/>
          <ac:inkMkLst>
            <pc:docMk/>
            <pc:sldMk cId="1491710607" sldId="321"/>
            <ac:inkMk id="29" creationId="{2B647BD8-16AB-8A20-DAA2-0EE6CED9B056}"/>
          </ac:inkMkLst>
        </pc:inkChg>
        <pc:inkChg chg="add del mod">
          <ac:chgData name="Tim Cook" userId="d1c7cfb340f2c7ab" providerId="LiveId" clId="{2EDF1C14-EB01-4B29-9BEB-00E8BD3CE927}" dt="2023-01-18T00:52:55.404" v="873"/>
          <ac:inkMkLst>
            <pc:docMk/>
            <pc:sldMk cId="1491710607" sldId="321"/>
            <ac:inkMk id="30" creationId="{2D2B6E12-634C-73FA-C03C-89B05D2279F8}"/>
          </ac:inkMkLst>
        </pc:inkChg>
        <pc:inkChg chg="add del mod">
          <ac:chgData name="Tim Cook" userId="d1c7cfb340f2c7ab" providerId="LiveId" clId="{2EDF1C14-EB01-4B29-9BEB-00E8BD3CE927}" dt="2023-01-18T00:52:55.394" v="871"/>
          <ac:inkMkLst>
            <pc:docMk/>
            <pc:sldMk cId="1491710607" sldId="321"/>
            <ac:inkMk id="31" creationId="{9766E528-3B50-DEF7-D6C5-E67C7DCA6D4F}"/>
          </ac:inkMkLst>
        </pc:inkChg>
        <pc:inkChg chg="add del mod">
          <ac:chgData name="Tim Cook" userId="d1c7cfb340f2c7ab" providerId="LiveId" clId="{2EDF1C14-EB01-4B29-9BEB-00E8BD3CE927}" dt="2023-01-18T00:52:55.404" v="874"/>
          <ac:inkMkLst>
            <pc:docMk/>
            <pc:sldMk cId="1491710607" sldId="321"/>
            <ac:inkMk id="32" creationId="{56624E5A-FA6B-6D1E-8B6E-67A1F63C1F53}"/>
          </ac:inkMkLst>
        </pc:inkChg>
        <pc:inkChg chg="add del mod">
          <ac:chgData name="Tim Cook" userId="d1c7cfb340f2c7ab" providerId="LiveId" clId="{2EDF1C14-EB01-4B29-9BEB-00E8BD3CE927}" dt="2023-01-18T00:52:55.404" v="875"/>
          <ac:inkMkLst>
            <pc:docMk/>
            <pc:sldMk cId="1491710607" sldId="321"/>
            <ac:inkMk id="33" creationId="{E89C4BE7-D371-D8F0-4892-787FBC44C147}"/>
          </ac:inkMkLst>
        </pc:inkChg>
        <pc:inkChg chg="add del mod">
          <ac:chgData name="Tim Cook" userId="d1c7cfb340f2c7ab" providerId="LiveId" clId="{2EDF1C14-EB01-4B29-9BEB-00E8BD3CE927}" dt="2023-01-18T00:52:55.404" v="879"/>
          <ac:inkMkLst>
            <pc:docMk/>
            <pc:sldMk cId="1491710607" sldId="321"/>
            <ac:inkMk id="34" creationId="{C585D30A-B243-D060-3F5C-88A0746A95F0}"/>
          </ac:inkMkLst>
        </pc:inkChg>
        <pc:inkChg chg="add del mod">
          <ac:chgData name="Tim Cook" userId="d1c7cfb340f2c7ab" providerId="LiveId" clId="{2EDF1C14-EB01-4B29-9BEB-00E8BD3CE927}" dt="2023-01-18T00:52:55.404" v="877"/>
          <ac:inkMkLst>
            <pc:docMk/>
            <pc:sldMk cId="1491710607" sldId="321"/>
            <ac:inkMk id="35" creationId="{82F765B1-B356-6920-D804-44E85DCA4DB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7" creationId="{08C7F291-8424-58C6-4D6F-5F1042FE005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8" creationId="{E5ED1304-FFF6-B233-0A1B-E9939607503A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9" creationId="{6C2B7DD8-168F-12A3-9641-12AFCED5B3C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1" creationId="{EA137E43-DB9E-39A5-1E7F-3B38E247101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2" creationId="{6D3F0424-0439-33A2-BFFD-034AB999603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3" creationId="{F2E57552-F297-36BE-568B-134993234C9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4" creationId="{0C1C3221-D823-40E3-6FF0-75C4A76B053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5" creationId="{B9DD3515-0F72-D02E-FD88-EE761910296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6" creationId="{299D1FF6-D941-E828-D5BF-01B806E3710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7" creationId="{9DB2C835-9EFA-DABB-5826-736CDF03C12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8" creationId="{46E8681C-62AB-4870-5EE0-F3FD7BC32921}"/>
          </ac:inkMkLst>
        </pc:inkChg>
        <pc:inkChg chg="add del">
          <ac:chgData name="Tim Cook" userId="d1c7cfb340f2c7ab" providerId="LiveId" clId="{2EDF1C14-EB01-4B29-9BEB-00E8BD3CE927}" dt="2023-01-18T00:56:15.510" v="996"/>
          <ac:inkMkLst>
            <pc:docMk/>
            <pc:sldMk cId="1491710607" sldId="321"/>
            <ac:inkMk id="50" creationId="{6B3BEB37-ABF6-B736-BEFC-AC1F3D2AF8BF}"/>
          </ac:inkMkLst>
        </pc:inkChg>
      </pc:sldChg>
      <pc:sldChg chg="addSp delSp modSp mod">
        <pc:chgData name="Tim Cook" userId="d1c7cfb340f2c7ab" providerId="LiveId" clId="{2EDF1C14-EB01-4B29-9BEB-00E8BD3CE927}" dt="2023-01-18T00:56:47.146" v="1011"/>
        <pc:sldMkLst>
          <pc:docMk/>
          <pc:sldMk cId="4096826932" sldId="322"/>
        </pc:sldMkLst>
        <pc:grpChg chg="mod">
          <ac:chgData name="Tim Cook" userId="d1c7cfb340f2c7ab" providerId="LiveId" clId="{2EDF1C14-EB01-4B29-9BEB-00E8BD3CE927}" dt="2023-01-18T00:52:10.539" v="842"/>
          <ac:grpSpMkLst>
            <pc:docMk/>
            <pc:sldMk cId="4096826932" sldId="322"/>
            <ac:grpSpMk id="8" creationId="{66A2A044-D408-B146-1B52-EF1AC631724D}"/>
          </ac:grpSpMkLst>
        </pc:grpChg>
        <pc:grpChg chg="del 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15" creationId="{5862E18D-ADB1-5A48-B220-F43858DF6526}"/>
          </ac:grpSpMkLst>
        </pc:grpChg>
        <pc:grpChg chg="mod">
          <ac:chgData name="Tim Cook" userId="d1c7cfb340f2c7ab" providerId="LiveId" clId="{2EDF1C14-EB01-4B29-9BEB-00E8BD3CE927}" dt="2023-01-18T00:52:19.116" v="853"/>
          <ac:grpSpMkLst>
            <pc:docMk/>
            <pc:sldMk cId="4096826932" sldId="322"/>
            <ac:grpSpMk id="18" creationId="{814771EE-0324-8B17-5BDC-3B13E85330FE}"/>
          </ac:grpSpMkLst>
        </pc:grpChg>
        <pc:grpChg chg="del 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19" creationId="{2BF5388C-B2AB-155B-8D92-5061D5569BB3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37" creationId="{2917B374-1787-36DA-D5BF-126E99FDB5C7}"/>
          </ac:grpSpMkLst>
        </pc:grpChg>
        <pc:grpChg chg="del mod">
          <ac:chgData name="Tim Cook" userId="d1c7cfb340f2c7ab" providerId="LiveId" clId="{2EDF1C14-EB01-4B29-9BEB-00E8BD3CE927}" dt="2023-01-18T00:53:26.722" v="924"/>
          <ac:grpSpMkLst>
            <pc:docMk/>
            <pc:sldMk cId="4096826932" sldId="322"/>
            <ac:grpSpMk id="37" creationId="{4A2B12F6-977C-3F61-70B3-A20E6AB2997A}"/>
          </ac:grpSpMkLst>
        </pc:grpChg>
        <pc:grpChg chg="del mod">
          <ac:chgData name="Tim Cook" userId="d1c7cfb340f2c7ab" providerId="LiveId" clId="{2EDF1C14-EB01-4B29-9BEB-00E8BD3CE927}" dt="2023-01-18T00:53:31.427" v="933"/>
          <ac:grpSpMkLst>
            <pc:docMk/>
            <pc:sldMk cId="4096826932" sldId="322"/>
            <ac:grpSpMk id="42" creationId="{69A86D44-3866-C4E2-C52C-2155B74F7EF6}"/>
          </ac:grpSpMkLst>
        </pc:grpChg>
        <pc:grpChg chg="mod">
          <ac:chgData name="Tim Cook" userId="d1c7cfb340f2c7ab" providerId="LiveId" clId="{2EDF1C14-EB01-4B29-9BEB-00E8BD3CE927}" dt="2023-01-18T00:56:47.146" v="1011"/>
          <ac:grpSpMkLst>
            <pc:docMk/>
            <pc:sldMk cId="4096826932" sldId="322"/>
            <ac:grpSpMk id="43" creationId="{769D1B48-8BFD-4514-4987-F96BDD82C896}"/>
          </ac:grpSpMkLst>
        </pc:grpChg>
        <pc:grpChg chg="del mod">
          <ac:chgData name="Tim Cook" userId="d1c7cfb340f2c7ab" providerId="LiveId" clId="{2EDF1C14-EB01-4B29-9BEB-00E8BD3CE927}" dt="2023-01-18T00:53:46.408" v="959"/>
          <ac:grpSpMkLst>
            <pc:docMk/>
            <pc:sldMk cId="4096826932" sldId="322"/>
            <ac:grpSpMk id="54" creationId="{CA1A08AF-E44E-FC9A-55A1-3643A1A894D6}"/>
          </ac:grpSpMkLst>
        </pc:grpChg>
        <pc:grpChg chg="del 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2" creationId="{008294C8-5C4E-0122-DD88-E16B41433A02}"/>
          </ac:grpSpMkLst>
        </pc:grpChg>
        <pc:grpChg chg="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4" creationId="{C729F1B3-A8C6-90EF-8316-B1A1507FD8ED}"/>
          </ac:grpSpMkLst>
        </pc:grpChg>
        <pc:grpChg chg="del mod">
          <ac:chgData name="Tim Cook" userId="d1c7cfb340f2c7ab" providerId="LiveId" clId="{2EDF1C14-EB01-4B29-9BEB-00E8BD3CE927}" dt="2023-01-18T00:53:53.221" v="972"/>
          <ac:grpSpMkLst>
            <pc:docMk/>
            <pc:sldMk cId="4096826932" sldId="322"/>
            <ac:grpSpMk id="67" creationId="{B228AD2B-FB0A-D175-5D66-F02FB1ECD2AE}"/>
          </ac:grpSpMkLst>
        </pc:grpChg>
        <pc:grpChg chg="mod">
          <ac:chgData name="Tim Cook" userId="d1c7cfb340f2c7ab" providerId="LiveId" clId="{2EDF1C14-EB01-4B29-9BEB-00E8BD3CE927}" dt="2023-01-18T00:54:07.221" v="98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2EDF1C14-EB01-4B29-9BEB-00E8BD3CE927}" dt="2023-01-18T00:54:10.226" v="990"/>
          <ac:grpSpMkLst>
            <pc:docMk/>
            <pc:sldMk cId="4096826932" sldId="322"/>
            <ac:grpSpMk id="84" creationId="{DB7B6F12-9DEF-75CB-E262-8D24AEA0DAFC}"/>
          </ac:grpSpMkLst>
        </pc:grpChg>
        <pc:inkChg chg="add del">
          <ac:chgData name="Tim Cook" userId="d1c7cfb340f2c7ab" providerId="LiveId" clId="{2EDF1C14-EB01-4B29-9BEB-00E8BD3CE927}" dt="2023-01-18T00:56:36.047" v="998"/>
          <ac:inkMkLst>
            <pc:docMk/>
            <pc:sldMk cId="4096826932" sldId="322"/>
            <ac:inkMk id="3" creationId="{99E744B1-B14F-8FF4-C968-3DC505D9BD7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" creationId="{DB11BAF5-C8CE-EE1A-26A0-05275DEF235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" creationId="{0363BFED-9742-C802-B6ED-324F4C4041A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" creationId="{4BD04A2C-50A2-08C4-75CF-72AFDD30BB7C}"/>
          </ac:inkMkLst>
        </pc:inkChg>
        <pc:inkChg chg="add del">
          <ac:chgData name="Tim Cook" userId="d1c7cfb340f2c7ab" providerId="LiveId" clId="{2EDF1C14-EB01-4B29-9BEB-00E8BD3CE927}" dt="2023-01-18T00:52:11.142" v="843"/>
          <ac:inkMkLst>
            <pc:docMk/>
            <pc:sldMk cId="4096826932" sldId="322"/>
            <ac:inkMk id="7" creationId="{6BA6777D-598D-2669-5B34-954085FA5C46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7" creationId="{B648AB2C-9C97-1389-AB66-7C37F74CABD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9" creationId="{FB2894A2-1826-0FE9-4061-9C00DF16865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0" creationId="{7B0667B1-4BC6-4112-ADF0-F483AFB129C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1" creationId="{BF40BCB3-4798-3A59-8FEA-754B0EE6F7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2" creationId="{A78D63CC-0B7B-4815-DD61-6ADE47D93A2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3" creationId="{5EF62885-98EF-5C33-C173-3F154A945B3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4" creationId="{0C73A6AA-EA99-A51A-1204-6DE6BE47DADC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15" creationId="{D27D5061-B048-807E-8DC9-61F53B47254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6" creationId="{47793351-783B-8B06-9664-E703285321C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7" creationId="{4B08385A-6DFC-FA8F-94C4-E61E818BAF7F}"/>
          </ac:inkMkLst>
        </pc:inkChg>
        <pc:inkChg chg="add del">
          <ac:chgData name="Tim Cook" userId="d1c7cfb340f2c7ab" providerId="LiveId" clId="{2EDF1C14-EB01-4B29-9BEB-00E8BD3CE927}" dt="2023-01-18T00:52:33.575" v="857"/>
          <ac:inkMkLst>
            <pc:docMk/>
            <pc:sldMk cId="4096826932" sldId="322"/>
            <ac:inkMk id="19" creationId="{7196F1AF-3AE7-6812-7DF5-D75F9D585F87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20" creationId="{4FDDEC10-C732-CEDB-87B3-2E1EBB718796}"/>
          </ac:inkMkLst>
        </pc:inkChg>
        <pc:inkChg chg="add del">
          <ac:chgData name="Tim Cook" userId="d1c7cfb340f2c7ab" providerId="LiveId" clId="{2EDF1C14-EB01-4B29-9BEB-00E8BD3CE927}" dt="2023-01-18T00:52:33.575" v="858"/>
          <ac:inkMkLst>
            <pc:docMk/>
            <pc:sldMk cId="4096826932" sldId="322"/>
            <ac:inkMk id="20" creationId="{8D417819-0800-B600-D7D6-1E9538BDB0E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1" creationId="{DF9EF20C-99E6-B66F-260A-CEFAD3E72433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2" creationId="{A434FC7F-10A2-0CE4-53BA-A2FE4287A28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3" creationId="{B0ADE6AC-FED9-377C-D630-DD1B3E10FF8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4" creationId="{D69DF3AD-A6BD-4D48-08A7-3F45B0D788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5" creationId="{347AF080-1BD2-0639-5D61-C89211C56DB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8" creationId="{EB49463C-89D2-E1AA-9B70-31F6B2F6964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9" creationId="{2E950DDA-AFDB-CBFC-04EC-6452A4F602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0" creationId="{94EB89FB-D772-85A5-4810-5445563D0F4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1" creationId="{9BB953FA-B0E7-32C6-E79B-EF79CC7D42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3" creationId="{6DB8028D-E230-425C-AA9C-40C2863B0F62}"/>
          </ac:inkMkLst>
        </pc:inkChg>
        <pc:inkChg chg="add del mod">
          <ac:chgData name="Tim Cook" userId="d1c7cfb340f2c7ab" providerId="LiveId" clId="{2EDF1C14-EB01-4B29-9BEB-00E8BD3CE927}" dt="2023-01-18T00:53:26.722" v="925"/>
          <ac:inkMkLst>
            <pc:docMk/>
            <pc:sldMk cId="4096826932" sldId="322"/>
            <ac:inkMk id="34" creationId="{292A3A9A-F02D-47AD-5F7B-F5ECD2E0CAF8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4" creationId="{BC4B5B45-5558-A134-49B6-80BDDBE6F7B4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5" creationId="{4981BD9E-E0BD-94D5-F1FA-F293DAF9228D}"/>
          </ac:inkMkLst>
        </pc:inkChg>
        <pc:inkChg chg="add del mod">
          <ac:chgData name="Tim Cook" userId="d1c7cfb340f2c7ab" providerId="LiveId" clId="{2EDF1C14-EB01-4B29-9BEB-00E8BD3CE927}" dt="2023-01-18T00:53:26.722" v="924"/>
          <ac:inkMkLst>
            <pc:docMk/>
            <pc:sldMk cId="4096826932" sldId="322"/>
            <ac:inkMk id="35" creationId="{A2AD7B6E-3D5E-1C08-F974-564A27BCD07B}"/>
          </ac:inkMkLst>
        </pc:inkChg>
        <pc:inkChg chg="add del mod">
          <ac:chgData name="Tim Cook" userId="d1c7cfb340f2c7ab" providerId="LiveId" clId="{2EDF1C14-EB01-4B29-9BEB-00E8BD3CE927}" dt="2023-01-18T00:53:26.722" v="923"/>
          <ac:inkMkLst>
            <pc:docMk/>
            <pc:sldMk cId="4096826932" sldId="322"/>
            <ac:inkMk id="36" creationId="{3FE5F289-8BFC-78CA-B16E-22F271BBCCE9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6" creationId="{C3EE9533-3F94-0322-96F5-9B8C9E161EF1}"/>
          </ac:inkMkLst>
        </pc:inkChg>
        <pc:inkChg chg="add del mod">
          <ac:chgData name="Tim Cook" userId="d1c7cfb340f2c7ab" providerId="LiveId" clId="{2EDF1C14-EB01-4B29-9BEB-00E8BD3CE927}" dt="2023-01-18T00:53:31.427" v="932"/>
          <ac:inkMkLst>
            <pc:docMk/>
            <pc:sldMk cId="4096826932" sldId="322"/>
            <ac:inkMk id="38" creationId="{52C7A9A7-9323-AA53-9E94-D872E799DC7C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8" creationId="{E3893847-5ECF-97EB-06D3-6BD8B1B420AD}"/>
          </ac:inkMkLst>
        </pc:inkChg>
        <pc:inkChg chg="add del mod">
          <ac:chgData name="Tim Cook" userId="d1c7cfb340f2c7ab" providerId="LiveId" clId="{2EDF1C14-EB01-4B29-9BEB-00E8BD3CE927}" dt="2023-01-18T00:53:31.427" v="934"/>
          <ac:inkMkLst>
            <pc:docMk/>
            <pc:sldMk cId="4096826932" sldId="322"/>
            <ac:inkMk id="39" creationId="{0C8DA2E6-4F18-94B5-E061-599CCE5158C1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9" creationId="{5B08E12E-04EB-D76A-AC3E-0D6D2F508D0A}"/>
          </ac:inkMkLst>
        </pc:inkChg>
        <pc:inkChg chg="add del mod">
          <ac:chgData name="Tim Cook" userId="d1c7cfb340f2c7ab" providerId="LiveId" clId="{2EDF1C14-EB01-4B29-9BEB-00E8BD3CE927}" dt="2023-01-18T00:53:31.427" v="933"/>
          <ac:inkMkLst>
            <pc:docMk/>
            <pc:sldMk cId="4096826932" sldId="322"/>
            <ac:inkMk id="40" creationId="{53D6509A-586E-940C-7F5F-D5382927A5B3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0" creationId="{E8541458-9F8F-D343-D4D1-749B87B2D43E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1" creationId="{3D453CFA-1BAE-C69C-A5FD-3F3D778792C1}"/>
          </ac:inkMkLst>
        </pc:inkChg>
        <pc:inkChg chg="add del mod">
          <ac:chgData name="Tim Cook" userId="d1c7cfb340f2c7ab" providerId="LiveId" clId="{2EDF1C14-EB01-4B29-9BEB-00E8BD3CE927}" dt="2023-01-18T00:53:31.427" v="931"/>
          <ac:inkMkLst>
            <pc:docMk/>
            <pc:sldMk cId="4096826932" sldId="322"/>
            <ac:inkMk id="41" creationId="{E73BC682-CBD5-A33F-9D09-17AD82EC3705}"/>
          </ac:inkMkLst>
        </pc:inkChg>
        <pc:inkChg chg="add del">
          <ac:chgData name="Tim Cook" userId="d1c7cfb340f2c7ab" providerId="LiveId" clId="{2EDF1C14-EB01-4B29-9BEB-00E8BD3CE927}" dt="2023-01-18T00:53:35.792" v="943"/>
          <ac:inkMkLst>
            <pc:docMk/>
            <pc:sldMk cId="4096826932" sldId="322"/>
            <ac:inkMk id="43" creationId="{8D0F1F00-7E62-04D7-F852-5341A8CB0533}"/>
          </ac:inkMkLst>
        </pc:inkChg>
        <pc:inkChg chg="add del">
          <ac:chgData name="Tim Cook" userId="d1c7cfb340f2c7ab" providerId="LiveId" clId="{2EDF1C14-EB01-4B29-9BEB-00E8BD3CE927}" dt="2023-01-18T00:53:35.792" v="940"/>
          <ac:inkMkLst>
            <pc:docMk/>
            <pc:sldMk cId="4096826932" sldId="322"/>
            <ac:inkMk id="44" creationId="{C5F290E9-11B2-AD7D-B21B-026CEF132F7B}"/>
          </ac:inkMkLst>
        </pc:inkChg>
        <pc:inkChg chg="add del">
          <ac:chgData name="Tim Cook" userId="d1c7cfb340f2c7ab" providerId="LiveId" clId="{2EDF1C14-EB01-4B29-9BEB-00E8BD3CE927}" dt="2023-01-18T00:53:37.223" v="944"/>
          <ac:inkMkLst>
            <pc:docMk/>
            <pc:sldMk cId="4096826932" sldId="322"/>
            <ac:inkMk id="45" creationId="{F0ECA8AF-54A6-9B8C-19E3-14BFFD89360F}"/>
          </ac:inkMkLst>
        </pc:inkChg>
        <pc:inkChg chg="add del">
          <ac:chgData name="Tim Cook" userId="d1c7cfb340f2c7ab" providerId="LiveId" clId="{2EDF1C14-EB01-4B29-9BEB-00E8BD3CE927}" dt="2023-01-18T00:53:35.792" v="942"/>
          <ac:inkMkLst>
            <pc:docMk/>
            <pc:sldMk cId="4096826932" sldId="322"/>
            <ac:inkMk id="46" creationId="{EAE6155F-1A8E-F9FD-0065-05456D3CEEC0}"/>
          </ac:inkMkLst>
        </pc:inkChg>
        <pc:inkChg chg="add del">
          <ac:chgData name="Tim Cook" userId="d1c7cfb340f2c7ab" providerId="LiveId" clId="{2EDF1C14-EB01-4B29-9BEB-00E8BD3CE927}" dt="2023-01-18T00:53:35.792" v="941"/>
          <ac:inkMkLst>
            <pc:docMk/>
            <pc:sldMk cId="4096826932" sldId="322"/>
            <ac:inkMk id="47" creationId="{89AA3870-3773-8A70-4F7F-086E19BC34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8" creationId="{B6438905-CBBB-EF4A-BF56-640FE0727FB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9" creationId="{833FA6B2-AC64-0818-B866-3E1C5BE0136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0" creationId="{3AD6EBCC-2401-BB20-1A76-7A527546539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1" creationId="{1DD5C443-6428-9B2E-3E6E-D29A816E7FA1}"/>
          </ac:inkMkLst>
        </pc:inkChg>
        <pc:inkChg chg="add del mod">
          <ac:chgData name="Tim Cook" userId="d1c7cfb340f2c7ab" providerId="LiveId" clId="{2EDF1C14-EB01-4B29-9BEB-00E8BD3CE927}" dt="2023-01-18T00:53:48.196" v="963"/>
          <ac:inkMkLst>
            <pc:docMk/>
            <pc:sldMk cId="4096826932" sldId="322"/>
            <ac:inkMk id="52" creationId="{1AE86D6C-EFB0-A1AE-C8E3-A2835CCC3D2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3" creationId="{B3AF383C-1457-A63F-479A-0A70AB39DC0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5" creationId="{C6834510-B7B8-FFF2-A881-6C45C92C7CDE}"/>
          </ac:inkMkLst>
        </pc:inkChg>
        <pc:inkChg chg="add del mod">
          <ac:chgData name="Tim Cook" userId="d1c7cfb340f2c7ab" providerId="LiveId" clId="{2EDF1C14-EB01-4B29-9BEB-00E8BD3CE927}" dt="2023-01-18T00:53:49.753" v="966"/>
          <ac:inkMkLst>
            <pc:docMk/>
            <pc:sldMk cId="4096826932" sldId="322"/>
            <ac:inkMk id="56" creationId="{91F31F7E-543C-9549-9193-1B4758D877D2}"/>
          </ac:inkMkLst>
        </pc:inkChg>
        <pc:inkChg chg="add del mod">
          <ac:chgData name="Tim Cook" userId="d1c7cfb340f2c7ab" providerId="LiveId" clId="{2EDF1C14-EB01-4B29-9BEB-00E8BD3CE927}" dt="2023-01-18T00:53:49.753" v="964"/>
          <ac:inkMkLst>
            <pc:docMk/>
            <pc:sldMk cId="4096826932" sldId="322"/>
            <ac:inkMk id="57" creationId="{D1EA3AD8-B810-ED43-9BB0-5D7F4315C6EB}"/>
          </ac:inkMkLst>
        </pc:inkChg>
        <pc:inkChg chg="add del mod">
          <ac:chgData name="Tim Cook" userId="d1c7cfb340f2c7ab" providerId="LiveId" clId="{2EDF1C14-EB01-4B29-9BEB-00E8BD3CE927}" dt="2023-01-18T00:53:49.753" v="965"/>
          <ac:inkMkLst>
            <pc:docMk/>
            <pc:sldMk cId="4096826932" sldId="322"/>
            <ac:inkMk id="58" creationId="{390E93BD-9735-4BD0-0D91-77D9F13C1347}"/>
          </ac:inkMkLst>
        </pc:inkChg>
        <pc:inkChg chg="add del mod">
          <ac:chgData name="Tim Cook" userId="d1c7cfb340f2c7ab" providerId="LiveId" clId="{2EDF1C14-EB01-4B29-9BEB-00E8BD3CE927}" dt="2023-01-18T00:53:47.606" v="961"/>
          <ac:inkMkLst>
            <pc:docMk/>
            <pc:sldMk cId="4096826932" sldId="322"/>
            <ac:inkMk id="59" creationId="{2C265B77-C855-4030-8A0F-D62E2B1F9245}"/>
          </ac:inkMkLst>
        </pc:inkChg>
        <pc:inkChg chg="add del mod">
          <ac:chgData name="Tim Cook" userId="d1c7cfb340f2c7ab" providerId="LiveId" clId="{2EDF1C14-EB01-4B29-9BEB-00E8BD3CE927}" dt="2023-01-18T00:53:47.606" v="960"/>
          <ac:inkMkLst>
            <pc:docMk/>
            <pc:sldMk cId="4096826932" sldId="322"/>
            <ac:inkMk id="60" creationId="{3412C07D-41BD-EE49-6729-E237CDCA365D}"/>
          </ac:inkMkLst>
        </pc:inkChg>
        <pc:inkChg chg="add del mod">
          <ac:chgData name="Tim Cook" userId="d1c7cfb340f2c7ab" providerId="LiveId" clId="{2EDF1C14-EB01-4B29-9BEB-00E8BD3CE927}" dt="2023-01-18T00:53:47.606" v="962"/>
          <ac:inkMkLst>
            <pc:docMk/>
            <pc:sldMk cId="4096826932" sldId="322"/>
            <ac:inkMk id="61" creationId="{9968A832-7D4D-61C0-7158-E07EE4C5B7A1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3" creationId="{855D4E53-E5EF-F559-9923-1871ACF04F23}"/>
          </ac:inkMkLst>
        </pc:inkChg>
        <pc:inkChg chg="add del mod">
          <ac:chgData name="Tim Cook" userId="d1c7cfb340f2c7ab" providerId="LiveId" clId="{2EDF1C14-EB01-4B29-9BEB-00E8BD3CE927}" dt="2023-01-18T00:53:53.221" v="972"/>
          <ac:inkMkLst>
            <pc:docMk/>
            <pc:sldMk cId="4096826932" sldId="322"/>
            <ac:inkMk id="65" creationId="{52184A77-3FE5-565F-DA21-D7C425EC0367}"/>
          </ac:inkMkLst>
        </pc:inkChg>
        <pc:inkChg chg="add del mod">
          <ac:chgData name="Tim Cook" userId="d1c7cfb340f2c7ab" providerId="LiveId" clId="{2EDF1C14-EB01-4B29-9BEB-00E8BD3CE927}" dt="2023-01-18T00:53:53.595" v="973"/>
          <ac:inkMkLst>
            <pc:docMk/>
            <pc:sldMk cId="4096826932" sldId="322"/>
            <ac:inkMk id="66" creationId="{9C087EAE-6D79-EED9-872A-A853F549D0C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8" creationId="{00457B9A-1CF8-F44D-FC3F-488CF1F6F5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9" creationId="{D0226538-8466-110B-6633-E0608932331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0" creationId="{C2B4C738-2862-F018-D329-6342CC8995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1" creationId="{A45FB34E-CC25-041A-E996-674D3813650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2" creationId="{575DAAF1-C484-54F1-57B9-29FD52B5369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3" creationId="{962669F7-C993-65BE-8F76-644794D4EF1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4" creationId="{21AA44EB-E782-3840-8DC0-40CF8777E34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5" creationId="{7F122245-866B-F363-F3BD-FD8154C91E95}"/>
          </ac:inkMkLst>
        </pc:inkChg>
        <pc:inkChg chg="add del mod">
          <ac:chgData name="Tim Cook" userId="d1c7cfb340f2c7ab" providerId="LiveId" clId="{2EDF1C14-EB01-4B29-9BEB-00E8BD3CE927}" dt="2023-01-18T00:54:07.221" v="986"/>
          <ac:inkMkLst>
            <pc:docMk/>
            <pc:sldMk cId="4096826932" sldId="322"/>
            <ac:inkMk id="76" creationId="{7B0AE188-B144-A2CC-33EC-DC3821B8CFB2}"/>
          </ac:inkMkLst>
        </pc:inkChg>
        <pc:inkChg chg="add del mod">
          <ac:chgData name="Tim Cook" userId="d1c7cfb340f2c7ab" providerId="LiveId" clId="{2EDF1C14-EB01-4B29-9BEB-00E8BD3CE927}" dt="2023-01-18T00:54:07.213" v="985"/>
          <ac:inkMkLst>
            <pc:docMk/>
            <pc:sldMk cId="4096826932" sldId="322"/>
            <ac:inkMk id="77" creationId="{97975AEB-32BA-F5EB-F99B-7947E486DD7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1" creationId="{72AF8002-4C73-98F1-A2ED-2C4F8D03D1F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2" creationId="{8680E22B-8CD7-0A6E-5269-7E650939D0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3" creationId="{D2C124A2-EFFE-EB9C-9EA3-8C7A759915AC}"/>
          </ac:inkMkLst>
        </pc:inkChg>
      </pc:sldChg>
    </pc:docChg>
  </pc:docChgLst>
  <pc:docChgLst>
    <pc:chgData name="Tim Cook" userId="d1c7cfb340f2c7ab" providerId="LiveId" clId="{7E9E6152-4549-4C1E-97F4-14C43A4FE4B6}"/>
    <pc:docChg chg="custSel modSld">
      <pc:chgData name="Tim Cook" userId="d1c7cfb340f2c7ab" providerId="LiveId" clId="{7E9E6152-4549-4C1E-97F4-14C43A4FE4B6}" dt="2023-03-13T01:29:46.238" v="607"/>
      <pc:docMkLst>
        <pc:docMk/>
      </pc:docMkLst>
      <pc:sldChg chg="addSp delSp modSp mod">
        <pc:chgData name="Tim Cook" userId="d1c7cfb340f2c7ab" providerId="LiveId" clId="{7E9E6152-4549-4C1E-97F4-14C43A4FE4B6}" dt="2023-03-13T01:24:20.954" v="176" actId="1076"/>
        <pc:sldMkLst>
          <pc:docMk/>
          <pc:sldMk cId="354771150" sldId="431"/>
        </pc:sldMkLst>
        <pc:spChg chg="add mod">
          <ac:chgData name="Tim Cook" userId="d1c7cfb340f2c7ab" providerId="LiveId" clId="{7E9E6152-4549-4C1E-97F4-14C43A4FE4B6}" dt="2023-03-13T01:22:46.646" v="3" actId="20577"/>
          <ac:spMkLst>
            <pc:docMk/>
            <pc:sldMk cId="354771150" sldId="431"/>
            <ac:spMk id="3" creationId="{8A7304DC-6910-F6DC-8C60-6CC99E3A277B}"/>
          </ac:spMkLst>
        </pc:spChg>
        <pc:spChg chg="add mod">
          <ac:chgData name="Tim Cook" userId="d1c7cfb340f2c7ab" providerId="LiveId" clId="{7E9E6152-4549-4C1E-97F4-14C43A4FE4B6}" dt="2023-03-13T01:24:20.954" v="176" actId="1076"/>
          <ac:spMkLst>
            <pc:docMk/>
            <pc:sldMk cId="354771150" sldId="431"/>
            <ac:spMk id="4" creationId="{251FE4CC-5E75-071B-8E89-701895C413E0}"/>
          </ac:spMkLst>
        </pc:s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68" creationId="{6F52F260-0EEA-7B67-779C-FA588DDCC229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79" creationId="{3869B803-EAFF-E55C-04A0-5E0F719B98F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80" creationId="{C77E1C21-A520-8CC8-D058-74AD3B76C522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81" creationId="{6FD133EB-B856-8E0C-1C92-DC8EE5DA7A93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98" creationId="{A98A224A-F409-E555-3091-0DE8392245C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99" creationId="{01643C1D-B80F-EE5A-FCA0-3CF5304928D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3" creationId="{E29A6535-4C28-0369-B2CA-BA4FF0F2D41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4" creationId="{77DEC421-A059-7C36-AE2A-8CB5211DCDF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5" creationId="{1F8724DB-F3C8-FECD-BF1C-825E3D67E24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84" creationId="{C00207B6-4A50-177E-C7C0-0338FD9F4803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94" creationId="{AC4FE90E-62A1-E4ED-D1AC-C6A52740C8F7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17" creationId="{152B9218-4A44-4DC2-EAE8-6CC0F5680D95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18" creationId="{60F80EB0-8BA3-9F8C-7FE7-36937125AD5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28" creationId="{191BB4CA-3261-1822-C4C7-20BE6577E716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30" creationId="{6695E719-5BB1-8930-240D-FC7180F0046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0" creationId="{4BA7F511-34D4-0E86-9C1B-DCEEE03E990D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1" creationId="{889BA20E-A187-EF75-09C3-57235D8CE0B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2" creationId="{A0E9A14F-F16C-9E9E-FE7B-146FA399F3E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3" creationId="{6CE3495F-CCF0-8B38-1A0C-79F6CA8C456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89" creationId="{759411F9-24F1-76B4-A8CB-033F9DB057D4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90" creationId="{8879C09E-E891-DB4D-2F56-085277619E76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502" creationId="{8C7AF20C-C362-747E-1BB0-A500DCACF6DF}"/>
          </ac:grpSpMkLst>
        </pc:grpChg>
        <pc:inkChg chg="del">
          <ac:chgData name="Tim Cook" userId="d1c7cfb340f2c7ab" providerId="LiveId" clId="{7E9E6152-4549-4C1E-97F4-14C43A4FE4B6}" dt="2023-03-13T01:22:40.702" v="0" actId="478"/>
          <ac:inkMkLst>
            <pc:docMk/>
            <pc:sldMk cId="354771150" sldId="431"/>
            <ac:inkMk id="307" creationId="{C13DA8FC-1862-27AA-2BFB-F027CB1E644E}"/>
          </ac:inkMkLst>
        </pc:inkChg>
        <pc:inkChg chg="del">
          <ac:chgData name="Tim Cook" userId="d1c7cfb340f2c7ab" providerId="LiveId" clId="{7E9E6152-4549-4C1E-97F4-14C43A4FE4B6}" dt="2023-03-13T01:22:40.702" v="0" actId="478"/>
          <ac:inkMkLst>
            <pc:docMk/>
            <pc:sldMk cId="354771150" sldId="431"/>
            <ac:inkMk id="503" creationId="{B5D6764E-7152-3010-2FE4-D6E59E76F089}"/>
          </ac:inkMkLst>
        </pc:inkChg>
      </pc:sldChg>
      <pc:sldChg chg="delSp mod">
        <pc:chgData name="Tim Cook" userId="d1c7cfb340f2c7ab" providerId="LiveId" clId="{7E9E6152-4549-4C1E-97F4-14C43A4FE4B6}" dt="2023-03-13T01:24:37.730" v="177" actId="478"/>
        <pc:sldMkLst>
          <pc:docMk/>
          <pc:sldMk cId="1337854187" sldId="432"/>
        </pc:sldMkLst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490" creationId="{4FF234E2-130D-2326-B388-153E5EA1194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08" creationId="{D1A15201-04F6-2498-7236-651CF8281EF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09" creationId="{17A3E203-BB73-C146-6AC5-8519057265D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19" creationId="{0C2F15C9-9FC1-A88C-F6CD-B5510E0369A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44" creationId="{B549DD84-91BB-23A6-1475-65280F55E3EB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71" creationId="{AB84C486-217B-9BFF-7783-1F7D28FC149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82" creationId="{7819B7DC-9319-8AD5-7317-FC0C7F686DA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5" creationId="{12999369-DC83-7F55-0F6F-5E5B99246CB8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6" creationId="{266E4F77-0BB3-5753-2355-CBB025B1D5D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7" creationId="{C70F0D1A-FB40-316F-2B39-03673644864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04" creationId="{FC90913F-B82A-FB7E-39E6-11150DC3209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12" creationId="{8E0E1C6E-F406-47C8-00E1-8C4A9E2E379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78" creationId="{5E4AB79E-C9C4-CA2F-B08F-827023C277A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79" creationId="{F95F65B2-7572-1126-10EF-05011217D1F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97" creationId="{D5618480-9302-14A7-E126-7F696CE0B105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99" creationId="{C357B40A-FC8F-4F9A-F69B-EB92C4CEA52D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01" creationId="{DADE81E9-55B6-CB61-E6D5-AB495D2A5E49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04" creationId="{E5CB6597-5877-BA37-3A88-8EB19885DA9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17" creationId="{EA6B789B-651D-7897-17F8-E38186FACBB9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18" creationId="{5C8B596B-8D38-E8FB-6FBA-609CE8BD8CD0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7" creationId="{81D7AB2A-A434-8D5A-225C-0F7FC0F2289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8" creationId="{5BC78A73-9360-5E06-017E-7340AD8D2568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9" creationId="{AA98F8CA-D201-5B52-A49A-0A9080516ABA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0" creationId="{D235287B-DF8B-1664-58A8-5D0462D54CE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1" creationId="{1F0F4DE4-EE8C-7BD1-489C-EB652DA4AB72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2" creationId="{262ECAC9-E0ED-9AD7-F12F-FE4A11B4D0FC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67" creationId="{C2E0D0E1-C8C2-6DF6-4DF9-8BD93E62F452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68" creationId="{1F59F451-A497-CBF7-7427-3035718967C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1" creationId="{0615800F-016C-5D60-2F9B-D7A9527112ED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2" creationId="{581BA7CC-30A7-EAE8-4C7B-375A931CF21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3" creationId="{614B39F9-DD43-69AB-E8E9-35CD91842AA5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4" creationId="{52277B7D-A817-10A6-E987-EF64A59B19C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5" creationId="{704884CA-1F42-F377-458A-66CCE6A66E8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05" creationId="{94FAF7DC-6DBF-A50F-AD90-AC539AE2765C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06" creationId="{43AF6889-8CDF-F53D-9BA8-485DD7390C7A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6" creationId="{5E3491AB-4A29-4102-91CE-7FB1B15F30C0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7" creationId="{C4334CA1-D305-34F9-8C68-E0ADB7E7977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8" creationId="{8DD13AE8-A69E-5A59-DD6A-CA78463E0792}"/>
          </ac:grpSpMkLst>
        </pc:grp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491" creationId="{0E63EDF5-FF0E-85C6-BEC7-2313AE124043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492" creationId="{96EE1935-6B3B-63EF-35D0-7FA0148FF8DA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36" creationId="{31AD3E8A-534D-A21C-E14C-89CF4ECBBDBB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53" creationId="{1110B56E-62EA-6182-4AF4-FDBBCCBFFA6C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85" creationId="{F75BE2A8-9672-FE6A-3756-A6D09009C996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96" creationId="{5A2766C6-9109-7ECF-0E88-35D0E9BCE1D6}"/>
          </ac:inkMkLst>
        </pc:inkChg>
      </pc:sldChg>
      <pc:sldChg chg="delSp mod">
        <pc:chgData name="Tim Cook" userId="d1c7cfb340f2c7ab" providerId="LiveId" clId="{7E9E6152-4549-4C1E-97F4-14C43A4FE4B6}" dt="2023-03-13T01:28:47.183" v="401" actId="478"/>
        <pc:sldMkLst>
          <pc:docMk/>
          <pc:sldMk cId="2996622978" sldId="433"/>
        </pc:sldMkLst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4" creationId="{0A2959D9-240F-7BBE-694D-D13EBFE5013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3" creationId="{EB250287-38F5-C214-4EF8-D733E73C83D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4" creationId="{33FF985B-C759-B0EC-A9AD-32420185C1A4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5" creationId="{E640B269-A2A3-866B-C7E7-246D091F0CD4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69" creationId="{C42A76A9-EA78-F898-76A0-AAEB07377CD9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0" creationId="{0ECD3F63-DBF7-4B42-EBD2-EC8EDABABC94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1" creationId="{67FCD902-EE9D-2845-31ED-0784CF02DDA2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2" creationId="{EFB7A6CE-6469-0BB7-1F6E-E35A2BFA64B8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4" creationId="{92717F2A-B370-2F35-F11F-E76C20914316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5" creationId="{9C704608-9846-8C47-2407-FE4C5737D85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09" creationId="{9EA98A36-8C65-A62E-6442-1470C8C1289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0" creationId="{0F004CCC-F0DD-DB33-A967-264656A0EDA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1" creationId="{5C6499D2-15EE-A9DB-6764-B10D02E8C03C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2" creationId="{18CDCEDA-264C-86D6-CBA7-FF79CE9CE888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3" creationId="{B8C63003-0607-9804-5DC0-0E67DA166A58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4" creationId="{47788B69-B9D5-107D-107D-82138F7447B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6" creationId="{D98DAA27-3BCF-102B-7DA3-3A2278281FD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7" creationId="{329BD1C7-DB07-0FBB-5D0C-F9598D8E5A9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8" creationId="{E355DAC8-A742-1A2A-A0CB-C6AF816EAE15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50" creationId="{8CC96398-CA5B-7121-921C-A5A681BB62E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51" creationId="{8041FC29-258D-A9C8-BA42-73581B1F719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52" creationId="{CF76CDCA-6C1A-225B-2DE4-37B09435CBFB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60" creationId="{1345C5C3-E549-7A60-39A3-D6B68B646969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78" creationId="{30C93459-3AB6-0A7B-EFA6-B22618EDD84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79" creationId="{9CEFAA3E-36B7-7687-C306-67864C5AB7C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80" creationId="{523AC49A-F87B-C1EA-5371-72B5E22BBA9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1" creationId="{E3965184-19E5-94A9-FF93-E4E0FF4D740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2" creationId="{7E37D4BD-655E-E7E5-5E0F-B9DB4ECC8BA5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03" creationId="{FAB4E7A7-A377-525D-1FF2-72CF0A33E18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9" creationId="{34BC88C4-44B6-C4A2-090A-F497EF7F210E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29" creationId="{4ED33448-C01C-B872-E54A-E8E31C62CDA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34" creationId="{29C0B985-2427-6914-C62F-07AC68AF4897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48" creationId="{85F7B0D1-3947-674E-F93C-6DFB1D7004DB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49" creationId="{7EDEFDA1-7919-8FC0-7C6F-3033599EF97D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53" creationId="{104BF298-4795-5FD6-DEC2-A545752A26C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2" creationId="{F1FFF5A0-AF3C-10B5-6FD9-C42A422C860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3" creationId="{2656F204-B563-6DAC-335A-EF640C445B06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7" creationId="{0432149D-F651-F22A-923C-12CD56E43C09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75" creationId="{3B3EBFEB-EBCD-B245-063B-A03C8A677C97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90" creationId="{4CEEC88E-9737-0617-14D8-CAF4FBE2097B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18" creationId="{2B59C09A-FD22-862D-E2C9-8D3BEE0DB55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19" creationId="{45D1DE9C-32F6-71D6-BD89-09FEA0E2F11E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0" creationId="{BC66FC14-A6D1-1372-2B03-487A03967CD7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1" creationId="{C8DCC7C7-B91A-8425-EA83-8903FD4B4F8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2" creationId="{76B1D55B-EB56-905D-E750-A3B19517CC4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3" creationId="{DF635A38-83FE-BF3A-4924-55AD7FE630B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4" creationId="{54699F6A-B336-8ED4-8931-501DBAD6185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1" creationId="{97224334-6A8A-AF9A-3148-49D053D49CE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2" creationId="{C8FDA22A-C7DB-C52D-CC6E-171B9F41A45E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3" creationId="{BA841399-85FA-0189-1D21-8E172B1B546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0" creationId="{3524A9A4-9422-E68D-277D-F5D042843A2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1" creationId="{6399F042-BE61-45B9-7182-477460DF886C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2" creationId="{86879EF2-14DC-9D0B-7453-CD0123F5FCD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3" creationId="{86FE63E1-F411-0FA5-1EB1-CA22FF1FB59A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440" creationId="{9E76DBE9-C74B-8B6E-399E-066CD2AC890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44" creationId="{94ADFCB5-93EE-8C76-9B5E-02C65C526CFB}"/>
          </ac:grpSpMkLst>
        </pc:grp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9" creationId="{B01D932B-E54D-12D7-E73B-CB3ED5AD8D99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10" creationId="{CD56FF57-DF21-B8DA-9A04-043FEF6F7CEF}"/>
          </ac:inkMkLst>
        </pc:inkChg>
        <pc:inkChg chg="del">
          <ac:chgData name="Tim Cook" userId="d1c7cfb340f2c7ab" providerId="LiveId" clId="{7E9E6152-4549-4C1E-97F4-14C43A4FE4B6}" dt="2023-03-13T01:28:47.183" v="401" actId="478"/>
          <ac:inkMkLst>
            <pc:docMk/>
            <pc:sldMk cId="2996622978" sldId="433"/>
            <ac:inkMk id="50" creationId="{D16DAB36-4E13-AE2F-201B-FE73F4526B5F}"/>
          </ac:inkMkLst>
        </pc:inkChg>
        <pc:inkChg chg="del">
          <ac:chgData name="Tim Cook" userId="d1c7cfb340f2c7ab" providerId="LiveId" clId="{7E9E6152-4549-4C1E-97F4-14C43A4FE4B6}" dt="2023-03-13T01:28:47.183" v="401" actId="478"/>
          <ac:inkMkLst>
            <pc:docMk/>
            <pc:sldMk cId="2996622978" sldId="433"/>
            <ac:inkMk id="51" creationId="{AE8B0D65-793A-3BA9-E445-6E1F4725F919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188" creationId="{3A99A050-D954-6D1C-32DB-717F1EC7FADD}"/>
          </ac:inkMkLst>
        </pc:inkChg>
        <pc:inkChg chg="del">
          <ac:chgData name="Tim Cook" userId="d1c7cfb340f2c7ab" providerId="LiveId" clId="{7E9E6152-4549-4C1E-97F4-14C43A4FE4B6}" dt="2023-03-13T01:28:43.894" v="400" actId="478"/>
          <ac:inkMkLst>
            <pc:docMk/>
            <pc:sldMk cId="2996622978" sldId="433"/>
            <ac:inkMk id="243" creationId="{E2D04321-DF71-7A81-11D4-2781F0EA647B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264" creationId="{1864C750-CCF1-EA95-EF91-09494BB7AE9E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06" creationId="{F6686269-AEAA-4DA7-8334-B6407EE03267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13" creationId="{2D51C537-41A8-937B-46DE-EE311AB6AE4A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68" creationId="{B145C62A-ABE0-935B-6DE4-0F702B605377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69" creationId="{9B2EF3E4-036B-8ADE-B92E-CC6C8E86BDD6}"/>
          </ac:inkMkLst>
        </pc:inkChg>
      </pc:sldChg>
      <pc:sldChg chg="delSp modSp mod">
        <pc:chgData name="Tim Cook" userId="d1c7cfb340f2c7ab" providerId="LiveId" clId="{7E9E6152-4549-4C1E-97F4-14C43A4FE4B6}" dt="2023-03-13T01:25:23.287" v="215" actId="478"/>
        <pc:sldMkLst>
          <pc:docMk/>
          <pc:sldMk cId="1455326672" sldId="434"/>
        </pc:sldMkLst>
        <pc:grpChg chg="del mod">
          <ac:chgData name="Tim Cook" userId="d1c7cfb340f2c7ab" providerId="LiveId" clId="{7E9E6152-4549-4C1E-97F4-14C43A4FE4B6}" dt="2023-03-13T01:25:07.099" v="211"/>
          <ac:grpSpMkLst>
            <pc:docMk/>
            <pc:sldMk cId="1455326672" sldId="434"/>
            <ac:grpSpMk id="77" creationId="{5FD0BFBC-62A9-4995-9D7E-7E476D077C0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83" creationId="{5DACB6A4-6E71-B8FF-6B5A-D745C3851C0C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87" creationId="{32703DD9-C231-1699-A779-D7D6FE188FD2}"/>
          </ac:grpSpMkLst>
        </pc:grpChg>
        <pc:grpChg chg="del">
          <ac:chgData name="Tim Cook" userId="d1c7cfb340f2c7ab" providerId="LiveId" clId="{7E9E6152-4549-4C1E-97F4-14C43A4FE4B6}" dt="2023-03-13T01:25:15.271" v="214" actId="478"/>
          <ac:grpSpMkLst>
            <pc:docMk/>
            <pc:sldMk cId="1455326672" sldId="434"/>
            <ac:grpSpMk id="94" creationId="{84542242-8DA8-A1C5-CDDC-2B0371D4B963}"/>
          </ac:grpSpMkLst>
        </pc:grpChg>
        <pc:grpChg chg="del">
          <ac:chgData name="Tim Cook" userId="d1c7cfb340f2c7ab" providerId="LiveId" clId="{7E9E6152-4549-4C1E-97F4-14C43A4FE4B6}" dt="2023-03-13T01:25:23.287" v="215" actId="478"/>
          <ac:grpSpMkLst>
            <pc:docMk/>
            <pc:sldMk cId="1455326672" sldId="434"/>
            <ac:grpSpMk id="97" creationId="{A1AE844C-8087-09E7-4F00-A98C99921418}"/>
          </ac:grpSpMkLst>
        </pc:grpChg>
        <pc:grpChg chg="del">
          <ac:chgData name="Tim Cook" userId="d1c7cfb340f2c7ab" providerId="LiveId" clId="{7E9E6152-4549-4C1E-97F4-14C43A4FE4B6}" dt="2023-03-13T01:25:23.287" v="215" actId="478"/>
          <ac:grpSpMkLst>
            <pc:docMk/>
            <pc:sldMk cId="1455326672" sldId="434"/>
            <ac:grpSpMk id="100" creationId="{C5650429-A3F9-0347-0640-A09F159C783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61" creationId="{0487BE16-86DE-FBFF-AFAE-A3D65A9FC0B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66" creationId="{8681DEB8-4D91-A60F-599F-C4165B040115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1" creationId="{CF95DD77-12E5-7869-3996-96715AF7E29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2" creationId="{136FB3F5-F2E6-2599-D0E8-C8E48D0B790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3" creationId="{5F030842-4275-646C-ECB8-961E0F9CA524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4" creationId="{EFFF8BDB-4D92-AAA0-462B-19C6C5F0492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07" creationId="{8C9BDFBA-19C1-8DC3-7FD1-C881DE9AC35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08" creationId="{C06D6E48-50AA-73F1-1B00-478F3B838E39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10" creationId="{E2319F62-A3F0-AFE8-DF9E-8CE70E1EEEB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15" creationId="{9407EDDA-8BEF-F258-9B0A-115D17956F9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28" creationId="{6E811A89-0E48-FCF6-100D-46E20F3080F1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29" creationId="{4937A7C2-FDDA-7524-F7D9-CF9E95E621AB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49" creationId="{0F5200F3-AC1A-3CC1-1E45-6498841EE805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0" creationId="{BB4331C6-EB84-BF08-1003-F3A60E0BAFEF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1" creationId="{683D21A7-3D6F-DECD-4EF6-05A316B8C92D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2" creationId="{72CD40C6-F461-69AE-1BD4-3FA63C2128F1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3" creationId="{6DCBF362-8489-03B2-521F-0592994BE1DD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61" creationId="{82FA5DE7-A393-A640-DC98-C3996FE3DF69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62" creationId="{36BDE7A3-2D2C-7311-F72A-4626989A5048}"/>
          </ac:grpSpMkLst>
        </pc:grpChg>
        <pc:grpChg chg="del mod">
          <ac:chgData name="Tim Cook" userId="d1c7cfb340f2c7ab" providerId="LiveId" clId="{7E9E6152-4549-4C1E-97F4-14C43A4FE4B6}" dt="2023-03-13T01:24:58.283" v="182"/>
          <ac:grpSpMkLst>
            <pc:docMk/>
            <pc:sldMk cId="1455326672" sldId="434"/>
            <ac:grpSpMk id="274" creationId="{E22B4EB4-16A2-417A-BD62-2C2CFB46ACB5}"/>
          </ac:grpSpMkLst>
        </pc:grpChg>
        <pc:grpChg chg="del mod">
          <ac:chgData name="Tim Cook" userId="d1c7cfb340f2c7ab" providerId="LiveId" clId="{7E9E6152-4549-4C1E-97F4-14C43A4FE4B6}" dt="2023-03-13T01:24:58.283" v="196"/>
          <ac:grpSpMkLst>
            <pc:docMk/>
            <pc:sldMk cId="1455326672" sldId="434"/>
            <ac:grpSpMk id="275" creationId="{6EA4FE7E-4EAD-D3B3-4AB3-72127AB9B8C9}"/>
          </ac:grpSpMkLst>
        </pc:grpChg>
        <pc:grpChg chg="del mod">
          <ac:chgData name="Tim Cook" userId="d1c7cfb340f2c7ab" providerId="LiveId" clId="{7E9E6152-4549-4C1E-97F4-14C43A4FE4B6}" dt="2023-03-13T01:24:58.283" v="185"/>
          <ac:grpSpMkLst>
            <pc:docMk/>
            <pc:sldMk cId="1455326672" sldId="434"/>
            <ac:grpSpMk id="276" creationId="{CCFD1A6E-8C6B-F83B-F6A5-21CA672DF22F}"/>
          </ac:grpSpMkLst>
        </pc:grpChg>
        <pc:grpChg chg="del mod">
          <ac:chgData name="Tim Cook" userId="d1c7cfb340f2c7ab" providerId="LiveId" clId="{7E9E6152-4549-4C1E-97F4-14C43A4FE4B6}" dt="2023-03-13T01:24:58.283" v="194"/>
          <ac:grpSpMkLst>
            <pc:docMk/>
            <pc:sldMk cId="1455326672" sldId="434"/>
            <ac:grpSpMk id="287" creationId="{6D442793-4BAF-2389-9096-F0F476E289EA}"/>
          </ac:grpSpMkLst>
        </pc:grpChg>
        <pc:grpChg chg="del mod">
          <ac:chgData name="Tim Cook" userId="d1c7cfb340f2c7ab" providerId="LiveId" clId="{7E9E6152-4549-4C1E-97F4-14C43A4FE4B6}" dt="2023-03-13T01:24:58.283" v="192"/>
          <ac:grpSpMkLst>
            <pc:docMk/>
            <pc:sldMk cId="1455326672" sldId="434"/>
            <ac:grpSpMk id="288" creationId="{22E88479-697B-312E-C9FB-01C06FD8951B}"/>
          </ac:grpSpMkLst>
        </pc:grpChg>
        <pc:grpChg chg="del mod">
          <ac:chgData name="Tim Cook" userId="d1c7cfb340f2c7ab" providerId="LiveId" clId="{7E9E6152-4549-4C1E-97F4-14C43A4FE4B6}" dt="2023-03-13T01:24:58.283" v="191"/>
          <ac:grpSpMkLst>
            <pc:docMk/>
            <pc:sldMk cId="1455326672" sldId="434"/>
            <ac:grpSpMk id="289" creationId="{89D67966-36E4-870A-CBE8-F3B28594E33B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99" creationId="{E42F4C34-6DA5-2BDC-A522-7E2CE25340E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00" creationId="{4301C8F4-D14A-EC0E-891A-A18805135A0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01" creationId="{A3E4EBDB-4C7A-77BB-F069-1DF699197BF4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16" creationId="{B4D32CF3-DA0C-7D47-F0C8-DB2F9EBCE1CA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17" creationId="{B32529C1-43F3-E19F-A5A3-7F9B1CC66D9C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31" creationId="{30BDA820-9058-82C9-B4F3-AF3D142C19B8}"/>
          </ac:grpSpMkLst>
        </pc:grpChg>
        <pc:grpChg chg="del mod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48" creationId="{6376D651-93ED-EE14-D2EC-581DB215CDB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58" creationId="{B7B562E2-6B4C-60E8-9B43-9B0C6CC8D56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59" creationId="{1F318344-258F-0119-29EF-74FF3C150B4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77" creationId="{6C38A4BD-BA8C-E69B-63A2-DF044E7F5D00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82" creationId="{2E1BE665-A5EF-A6A1-C393-F922A02FFB5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87" creationId="{CD71D016-229A-9EA2-908A-F7F9EE21D290}"/>
          </ac:grpSpMkLst>
        </pc:grpChg>
        <pc:inkChg chg="del mod">
          <ac:chgData name="Tim Cook" userId="d1c7cfb340f2c7ab" providerId="LiveId" clId="{7E9E6152-4549-4C1E-97F4-14C43A4FE4B6}" dt="2023-03-13T01:25:07.099" v="209"/>
          <ac:inkMkLst>
            <pc:docMk/>
            <pc:sldMk cId="1455326672" sldId="434"/>
            <ac:inkMk id="78" creationId="{E84F3423-F819-7E13-A246-64E0C7565AFE}"/>
          </ac:inkMkLst>
        </pc:inkChg>
        <pc:inkChg chg="del">
          <ac:chgData name="Tim Cook" userId="d1c7cfb340f2c7ab" providerId="LiveId" clId="{7E9E6152-4549-4C1E-97F4-14C43A4FE4B6}" dt="2023-03-13T01:25:07.099" v="208"/>
          <ac:inkMkLst>
            <pc:docMk/>
            <pc:sldMk cId="1455326672" sldId="434"/>
            <ac:inkMk id="79" creationId="{396B08A2-869C-0964-CA58-AC7E6C4202B9}"/>
          </ac:inkMkLst>
        </pc:inkChg>
        <pc:inkChg chg="del mod">
          <ac:chgData name="Tim Cook" userId="d1c7cfb340f2c7ab" providerId="LiveId" clId="{7E9E6152-4549-4C1E-97F4-14C43A4FE4B6}" dt="2023-03-13T01:25:07.099" v="210"/>
          <ac:inkMkLst>
            <pc:docMk/>
            <pc:sldMk cId="1455326672" sldId="434"/>
            <ac:inkMk id="80" creationId="{BBF076C9-7A0E-C428-2981-6BB0E6A500B6}"/>
          </ac:inkMkLst>
        </pc:inkChg>
        <pc:inkChg chg="del mod">
          <ac:chgData name="Tim Cook" userId="d1c7cfb340f2c7ab" providerId="LiveId" clId="{7E9E6152-4549-4C1E-97F4-14C43A4FE4B6}" dt="2023-03-13T01:25:07.099" v="211"/>
          <ac:inkMkLst>
            <pc:docMk/>
            <pc:sldMk cId="1455326672" sldId="434"/>
            <ac:inkMk id="81" creationId="{839EBB50-25F2-178B-8C96-6E6B64D0F682}"/>
          </ac:inkMkLst>
        </pc:inkChg>
        <pc:inkChg chg="del mod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82" creationId="{2887A9C2-25D0-2B3A-0C7D-544D91170E08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91" creationId="{913380BA-E64F-145A-31D3-32C7B31611BA}"/>
          </ac:inkMkLst>
        </pc:inkChg>
        <pc:inkChg chg="del">
          <ac:chgData name="Tim Cook" userId="d1c7cfb340f2c7ab" providerId="LiveId" clId="{7E9E6152-4549-4C1E-97F4-14C43A4FE4B6}" dt="2023-03-13T01:25:23.287" v="215" actId="478"/>
          <ac:inkMkLst>
            <pc:docMk/>
            <pc:sldMk cId="1455326672" sldId="434"/>
            <ac:inkMk id="92" creationId="{8219777D-A097-1ABB-8C41-FC10944495DA}"/>
          </ac:inkMkLst>
        </pc:inkChg>
        <pc:inkChg chg="del">
          <ac:chgData name="Tim Cook" userId="d1c7cfb340f2c7ab" providerId="LiveId" clId="{7E9E6152-4549-4C1E-97F4-14C43A4FE4B6}" dt="2023-03-13T01:25:23.287" v="215" actId="478"/>
          <ac:inkMkLst>
            <pc:docMk/>
            <pc:sldMk cId="1455326672" sldId="434"/>
            <ac:inkMk id="93" creationId="{FE689E1A-A2BE-5343-6A3B-386974F8BB1F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185" creationId="{385FA424-EAB7-BBC7-5D07-5C9B8D4FB259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243" creationId="{30591DBB-F93B-8E98-C9EB-AE663EA455F6}"/>
          </ac:inkMkLst>
        </pc:inkChg>
        <pc:inkChg chg="del">
          <ac:chgData name="Tim Cook" userId="d1c7cfb340f2c7ab" providerId="LiveId" clId="{7E9E6152-4549-4C1E-97F4-14C43A4FE4B6}" dt="2023-03-13T01:24:58.283" v="180"/>
          <ac:inkMkLst>
            <pc:docMk/>
            <pc:sldMk cId="1455326672" sldId="434"/>
            <ac:inkMk id="263" creationId="{873C2A5B-C0CB-4883-3859-F19FF8746629}"/>
          </ac:inkMkLst>
        </pc:inkChg>
        <pc:inkChg chg="del mod">
          <ac:chgData name="Tim Cook" userId="d1c7cfb340f2c7ab" providerId="LiveId" clId="{7E9E6152-4549-4C1E-97F4-14C43A4FE4B6}" dt="2023-03-13T01:24:58.283" v="186"/>
          <ac:inkMkLst>
            <pc:docMk/>
            <pc:sldMk cId="1455326672" sldId="434"/>
            <ac:inkMk id="264" creationId="{7D1DF72B-5DB0-4CE4-D294-401E755E30C5}"/>
          </ac:inkMkLst>
        </pc:inkChg>
        <pc:inkChg chg="del mod">
          <ac:chgData name="Tim Cook" userId="d1c7cfb340f2c7ab" providerId="LiveId" clId="{7E9E6152-4549-4C1E-97F4-14C43A4FE4B6}" dt="2023-03-13T01:24:58.283" v="183"/>
          <ac:inkMkLst>
            <pc:docMk/>
            <pc:sldMk cId="1455326672" sldId="434"/>
            <ac:inkMk id="265" creationId="{1108F241-F49D-981F-BAC6-886EAF659B9A}"/>
          </ac:inkMkLst>
        </pc:inkChg>
        <pc:inkChg chg="del mod">
          <ac:chgData name="Tim Cook" userId="d1c7cfb340f2c7ab" providerId="LiveId" clId="{7E9E6152-4549-4C1E-97F4-14C43A4FE4B6}" dt="2023-03-13T01:24:58.283" v="185"/>
          <ac:inkMkLst>
            <pc:docMk/>
            <pc:sldMk cId="1455326672" sldId="434"/>
            <ac:inkMk id="266" creationId="{A1953E5A-A9FB-A092-B950-7E09603AFD73}"/>
          </ac:inkMkLst>
        </pc:inkChg>
        <pc:inkChg chg="del mod">
          <ac:chgData name="Tim Cook" userId="d1c7cfb340f2c7ab" providerId="LiveId" clId="{7E9E6152-4549-4C1E-97F4-14C43A4FE4B6}" dt="2023-03-13T01:24:58.283" v="197"/>
          <ac:inkMkLst>
            <pc:docMk/>
            <pc:sldMk cId="1455326672" sldId="434"/>
            <ac:inkMk id="267" creationId="{27E6C493-72BB-0195-50CD-7643120E36D3}"/>
          </ac:inkMkLst>
        </pc:inkChg>
        <pc:inkChg chg="del mod">
          <ac:chgData name="Tim Cook" userId="d1c7cfb340f2c7ab" providerId="LiveId" clId="{7E9E6152-4549-4C1E-97F4-14C43A4FE4B6}" dt="2023-03-13T01:24:58.283" v="196"/>
          <ac:inkMkLst>
            <pc:docMk/>
            <pc:sldMk cId="1455326672" sldId="434"/>
            <ac:inkMk id="268" creationId="{BA101363-EEAE-3244-2266-940295AADF2F}"/>
          </ac:inkMkLst>
        </pc:inkChg>
        <pc:inkChg chg="del mod">
          <ac:chgData name="Tim Cook" userId="d1c7cfb340f2c7ab" providerId="LiveId" clId="{7E9E6152-4549-4C1E-97F4-14C43A4FE4B6}" dt="2023-03-13T01:24:58.283" v="189"/>
          <ac:inkMkLst>
            <pc:docMk/>
            <pc:sldMk cId="1455326672" sldId="434"/>
            <ac:inkMk id="269" creationId="{721ACE4B-7C02-E4F0-1F0D-617BD1A1AC70}"/>
          </ac:inkMkLst>
        </pc:inkChg>
        <pc:inkChg chg="del">
          <ac:chgData name="Tim Cook" userId="d1c7cfb340f2c7ab" providerId="LiveId" clId="{7E9E6152-4549-4C1E-97F4-14C43A4FE4B6}" dt="2023-03-13T01:24:58.283" v="181"/>
          <ac:inkMkLst>
            <pc:docMk/>
            <pc:sldMk cId="1455326672" sldId="434"/>
            <ac:inkMk id="270" creationId="{D95EB0EB-EF7A-07D8-D402-E5070AB64F2D}"/>
          </ac:inkMkLst>
        </pc:inkChg>
        <pc:inkChg chg="del">
          <ac:chgData name="Tim Cook" userId="d1c7cfb340f2c7ab" providerId="LiveId" clId="{7E9E6152-4549-4C1E-97F4-14C43A4FE4B6}" dt="2023-03-13T01:24:58.283" v="178"/>
          <ac:inkMkLst>
            <pc:docMk/>
            <pc:sldMk cId="1455326672" sldId="434"/>
            <ac:inkMk id="271" creationId="{C2BBA8B4-1C36-34BD-9807-3CB45430E4C6}"/>
          </ac:inkMkLst>
        </pc:inkChg>
        <pc:inkChg chg="del mod">
          <ac:chgData name="Tim Cook" userId="d1c7cfb340f2c7ab" providerId="LiveId" clId="{7E9E6152-4549-4C1E-97F4-14C43A4FE4B6}" dt="2023-03-13T01:24:58.283" v="182"/>
          <ac:inkMkLst>
            <pc:docMk/>
            <pc:sldMk cId="1455326672" sldId="434"/>
            <ac:inkMk id="272" creationId="{81667104-D41E-61D5-3021-88464113D9D6}"/>
          </ac:inkMkLst>
        </pc:inkChg>
        <pc:inkChg chg="del mod">
          <ac:chgData name="Tim Cook" userId="d1c7cfb340f2c7ab" providerId="LiveId" clId="{7E9E6152-4549-4C1E-97F4-14C43A4FE4B6}" dt="2023-03-13T01:24:58.283" v="188"/>
          <ac:inkMkLst>
            <pc:docMk/>
            <pc:sldMk cId="1455326672" sldId="434"/>
            <ac:inkMk id="273" creationId="{CFB29EDF-7B34-CD67-818C-08831344ED8F}"/>
          </ac:inkMkLst>
        </pc:inkChg>
        <pc:inkChg chg="del mod">
          <ac:chgData name="Tim Cook" userId="d1c7cfb340f2c7ab" providerId="LiveId" clId="{7E9E6152-4549-4C1E-97F4-14C43A4FE4B6}" dt="2023-03-13T01:24:58.283" v="195"/>
          <ac:inkMkLst>
            <pc:docMk/>
            <pc:sldMk cId="1455326672" sldId="434"/>
            <ac:inkMk id="277" creationId="{72388815-6ECA-34A8-4CD7-CAFD547F744D}"/>
          </ac:inkMkLst>
        </pc:inkChg>
        <pc:inkChg chg="del">
          <ac:chgData name="Tim Cook" userId="d1c7cfb340f2c7ab" providerId="LiveId" clId="{7E9E6152-4549-4C1E-97F4-14C43A4FE4B6}" dt="2023-03-13T01:24:58.283" v="191"/>
          <ac:inkMkLst>
            <pc:docMk/>
            <pc:sldMk cId="1455326672" sldId="434"/>
            <ac:inkMk id="278" creationId="{D81B0F62-CEE7-0D69-CCA5-F3558665EA91}"/>
          </ac:inkMkLst>
        </pc:inkChg>
        <pc:inkChg chg="del mod">
          <ac:chgData name="Tim Cook" userId="d1c7cfb340f2c7ab" providerId="LiveId" clId="{7E9E6152-4549-4C1E-97F4-14C43A4FE4B6}" dt="2023-03-13T01:24:58.283" v="192"/>
          <ac:inkMkLst>
            <pc:docMk/>
            <pc:sldMk cId="1455326672" sldId="434"/>
            <ac:inkMk id="279" creationId="{DE85DA07-CAC0-A245-2C92-0E35C33C00C1}"/>
          </ac:inkMkLst>
        </pc:inkChg>
        <pc:inkChg chg="del mod">
          <ac:chgData name="Tim Cook" userId="d1c7cfb340f2c7ab" providerId="LiveId" clId="{7E9E6152-4549-4C1E-97F4-14C43A4FE4B6}" dt="2023-03-13T01:24:58.283" v="193"/>
          <ac:inkMkLst>
            <pc:docMk/>
            <pc:sldMk cId="1455326672" sldId="434"/>
            <ac:inkMk id="280" creationId="{4FB4CB39-6E6D-8977-1298-A126FCD2EF6D}"/>
          </ac:inkMkLst>
        </pc:inkChg>
        <pc:inkChg chg="del mod">
          <ac:chgData name="Tim Cook" userId="d1c7cfb340f2c7ab" providerId="LiveId" clId="{7E9E6152-4549-4C1E-97F4-14C43A4FE4B6}" dt="2023-03-13T01:24:58.283" v="190"/>
          <ac:inkMkLst>
            <pc:docMk/>
            <pc:sldMk cId="1455326672" sldId="434"/>
            <ac:inkMk id="281" creationId="{2556BBFA-2327-BEE4-21B2-A11A18B5AB92}"/>
          </ac:inkMkLst>
        </pc:inkChg>
        <pc:inkChg chg="del">
          <ac:chgData name="Tim Cook" userId="d1c7cfb340f2c7ab" providerId="LiveId" clId="{7E9E6152-4549-4C1E-97F4-14C43A4FE4B6}" dt="2023-03-13T01:24:58.283" v="187"/>
          <ac:inkMkLst>
            <pc:docMk/>
            <pc:sldMk cId="1455326672" sldId="434"/>
            <ac:inkMk id="282" creationId="{EA6426F5-0902-A36D-AB7E-2DBA4BDFB997}"/>
          </ac:inkMkLst>
        </pc:inkChg>
        <pc:inkChg chg="del">
          <ac:chgData name="Tim Cook" userId="d1c7cfb340f2c7ab" providerId="LiveId" clId="{7E9E6152-4549-4C1E-97F4-14C43A4FE4B6}" dt="2023-03-13T01:24:58.283" v="179"/>
          <ac:inkMkLst>
            <pc:docMk/>
            <pc:sldMk cId="1455326672" sldId="434"/>
            <ac:inkMk id="283" creationId="{24EEF5A4-E9B8-5CBC-F343-06A8E5F202FD}"/>
          </ac:inkMkLst>
        </pc:inkChg>
        <pc:inkChg chg="del mod">
          <ac:chgData name="Tim Cook" userId="d1c7cfb340f2c7ab" providerId="LiveId" clId="{7E9E6152-4549-4C1E-97F4-14C43A4FE4B6}" dt="2023-03-13T01:24:58.283" v="184"/>
          <ac:inkMkLst>
            <pc:docMk/>
            <pc:sldMk cId="1455326672" sldId="434"/>
            <ac:inkMk id="284" creationId="{33560FD8-9218-FE56-B2F2-85E72D00BCC3}"/>
          </ac:inkMkLst>
        </pc:inkChg>
        <pc:inkChg chg="del mod">
          <ac:chgData name="Tim Cook" userId="d1c7cfb340f2c7ab" providerId="LiveId" clId="{7E9E6152-4549-4C1E-97F4-14C43A4FE4B6}" dt="2023-03-13T01:24:58.283" v="198"/>
          <ac:inkMkLst>
            <pc:docMk/>
            <pc:sldMk cId="1455326672" sldId="434"/>
            <ac:inkMk id="285" creationId="{71A635E6-3F56-43E8-0576-D6F515014DD0}"/>
          </ac:inkMkLst>
        </pc:inkChg>
        <pc:inkChg chg="del mod">
          <ac:chgData name="Tim Cook" userId="d1c7cfb340f2c7ab" providerId="LiveId" clId="{7E9E6152-4549-4C1E-97F4-14C43A4FE4B6}" dt="2023-03-13T01:24:58.283" v="194"/>
          <ac:inkMkLst>
            <pc:docMk/>
            <pc:sldMk cId="1455326672" sldId="434"/>
            <ac:inkMk id="286" creationId="{4F9EC948-FAE8-826C-6781-71A0AFAF0D31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14" creationId="{DE020C53-D8AA-8C0C-7650-76E61C610BC0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15" creationId="{F784F8EC-D961-9D48-199F-790233EFBEB2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32" creationId="{A7A11E0E-09B1-E7B7-B740-C4F5BED5F167}"/>
          </ac:inkMkLst>
        </pc:inkChg>
        <pc:inkChg chg="del mod">
          <ac:chgData name="Tim Cook" userId="d1c7cfb340f2c7ab" providerId="LiveId" clId="{7E9E6152-4549-4C1E-97F4-14C43A4FE4B6}" dt="2023-03-13T01:25:04.786" v="200"/>
          <ac:inkMkLst>
            <pc:docMk/>
            <pc:sldMk cId="1455326672" sldId="434"/>
            <ac:inkMk id="333" creationId="{D923F6DF-8DD7-5469-CFC7-F5E7018D7018}"/>
          </ac:inkMkLst>
        </pc:inkChg>
        <pc:inkChg chg="del mod">
          <ac:chgData name="Tim Cook" userId="d1c7cfb340f2c7ab" providerId="LiveId" clId="{7E9E6152-4549-4C1E-97F4-14C43A4FE4B6}" dt="2023-03-13T01:25:04.786" v="201"/>
          <ac:inkMkLst>
            <pc:docMk/>
            <pc:sldMk cId="1455326672" sldId="434"/>
            <ac:inkMk id="334" creationId="{240A69A8-5870-4B26-1B7B-C145449A6C2C}"/>
          </ac:inkMkLst>
        </pc:inkChg>
        <pc:inkChg chg="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5" creationId="{F413D919-343A-28B0-054A-5BF758D000DA}"/>
          </ac:inkMkLst>
        </pc:inkChg>
        <pc:inkChg chg="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6" creationId="{47BCF23C-BD36-67BA-8711-FEE82D18A57A}"/>
          </ac:inkMkLst>
        </pc:inkChg>
        <pc:inkChg chg="del mod">
          <ac:chgData name="Tim Cook" userId="d1c7cfb340f2c7ab" providerId="LiveId" clId="{7E9E6152-4549-4C1E-97F4-14C43A4FE4B6}" dt="2023-03-13T01:25:04.786" v="206"/>
          <ac:inkMkLst>
            <pc:docMk/>
            <pc:sldMk cId="1455326672" sldId="434"/>
            <ac:inkMk id="338" creationId="{88C73C8A-5B86-D121-BFDD-D0EE9655A4B4}"/>
          </ac:inkMkLst>
        </pc:inkChg>
        <pc:inkChg chg="del 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9" creationId="{83E5CD37-76B9-5E9B-DA61-0554FB7573C1}"/>
          </ac:inkMkLst>
        </pc:inkChg>
        <pc:inkChg chg="del mod">
          <ac:chgData name="Tim Cook" userId="d1c7cfb340f2c7ab" providerId="LiveId" clId="{7E9E6152-4549-4C1E-97F4-14C43A4FE4B6}" dt="2023-03-13T01:25:04.786" v="205"/>
          <ac:inkMkLst>
            <pc:docMk/>
            <pc:sldMk cId="1455326672" sldId="434"/>
            <ac:inkMk id="340" creationId="{BCAFA47A-5705-1C24-0627-D8DBA4116F05}"/>
          </ac:inkMkLst>
        </pc:inkChg>
        <pc:inkChg chg="del mod">
          <ac:chgData name="Tim Cook" userId="d1c7cfb340f2c7ab" providerId="LiveId" clId="{7E9E6152-4549-4C1E-97F4-14C43A4FE4B6}" dt="2023-03-13T01:25:04.786" v="204"/>
          <ac:inkMkLst>
            <pc:docMk/>
            <pc:sldMk cId="1455326672" sldId="434"/>
            <ac:inkMk id="341" creationId="{37A78D01-31E7-1970-4DA1-93D6AD0D30CE}"/>
          </ac:inkMkLst>
        </pc:inkChg>
        <pc:inkChg chg="del">
          <ac:chgData name="Tim Cook" userId="d1c7cfb340f2c7ab" providerId="LiveId" clId="{7E9E6152-4549-4C1E-97F4-14C43A4FE4B6}" dt="2023-03-13T01:25:04.786" v="199"/>
          <ac:inkMkLst>
            <pc:docMk/>
            <pc:sldMk cId="1455326672" sldId="434"/>
            <ac:inkMk id="344" creationId="{CB4B1444-22B1-9446-048D-8E395851BBD4}"/>
          </ac:inkMkLst>
        </pc:inkChg>
        <pc:inkChg chg="del mod">
          <ac:chgData name="Tim Cook" userId="d1c7cfb340f2c7ab" providerId="LiveId" clId="{7E9E6152-4549-4C1E-97F4-14C43A4FE4B6}" dt="2023-03-13T01:25:04.786" v="203"/>
          <ac:inkMkLst>
            <pc:docMk/>
            <pc:sldMk cId="1455326672" sldId="434"/>
            <ac:inkMk id="346" creationId="{CFA96B05-C2CA-54C5-093E-D40FCB380FD0}"/>
          </ac:inkMkLst>
        </pc:inkChg>
        <pc:inkChg chg="del mod">
          <ac:chgData name="Tim Cook" userId="d1c7cfb340f2c7ab" providerId="LiveId" clId="{7E9E6152-4549-4C1E-97F4-14C43A4FE4B6}" dt="2023-03-13T01:25:04.786" v="202"/>
          <ac:inkMkLst>
            <pc:docMk/>
            <pc:sldMk cId="1455326672" sldId="434"/>
            <ac:inkMk id="347" creationId="{E0A8163D-0939-22E1-F5BE-7D55EB4B1726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60" creationId="{B12C5EE3-0CCB-8BF2-4041-0D3573B384F6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71" creationId="{E0C623F9-9D8C-BBFC-C48D-76E9B1CC1848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79" creationId="{3C9CD8DD-D29B-7718-222C-85A933FD7FFF}"/>
          </ac:inkMkLst>
        </pc:inkChg>
      </pc:sldChg>
      <pc:sldChg chg="addSp delSp modSp mod">
        <pc:chgData name="Tim Cook" userId="d1c7cfb340f2c7ab" providerId="LiveId" clId="{7E9E6152-4549-4C1E-97F4-14C43A4FE4B6}" dt="2023-03-13T01:27:21.341" v="305" actId="20577"/>
        <pc:sldMkLst>
          <pc:docMk/>
          <pc:sldMk cId="2740143765" sldId="435"/>
        </pc:sldMkLst>
        <pc:spChg chg="add mod">
          <ac:chgData name="Tim Cook" userId="d1c7cfb340f2c7ab" providerId="LiveId" clId="{7E9E6152-4549-4C1E-97F4-14C43A4FE4B6}" dt="2023-03-13T01:27:05.632" v="281" actId="1076"/>
          <ac:spMkLst>
            <pc:docMk/>
            <pc:sldMk cId="2740143765" sldId="435"/>
            <ac:spMk id="4" creationId="{3857DE2B-A616-9D6D-D956-A6B36ED0F08A}"/>
          </ac:spMkLst>
        </pc:spChg>
        <pc:spChg chg="add mod">
          <ac:chgData name="Tim Cook" userId="d1c7cfb340f2c7ab" providerId="LiveId" clId="{7E9E6152-4549-4C1E-97F4-14C43A4FE4B6}" dt="2023-03-13T01:27:21.341" v="305" actId="20577"/>
          <ac:spMkLst>
            <pc:docMk/>
            <pc:sldMk cId="2740143765" sldId="435"/>
            <ac:spMk id="5" creationId="{B08AA2CF-7EFF-2221-3794-DA39E39DDA3A}"/>
          </ac:spMkLst>
        </pc:s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6" creationId="{BFC8CB9E-CE9E-BB25-B877-F0E085CE2BFB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7" creationId="{90748FF4-0036-436A-42EF-A591F8E5FFF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98" creationId="{526003FA-9873-E625-F6C7-3B1F1B456B92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9" creationId="{BB1ED218-9582-4930-4470-61F773DC737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28" creationId="{EFED51EC-E29A-4450-158A-E349E5198A4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29" creationId="{90540E5C-C6D6-352F-AC69-CFAC1E58DEC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30" creationId="{45750FDC-3A6F-CF5A-AF50-62AE146BE18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31" creationId="{7C9DF763-BB78-1734-1AF3-C137575B918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45" creationId="{E4A8A6CA-C9F8-B43D-0E3A-395E10F0A1CC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46" creationId="{12C57284-C889-B240-D671-F0B405157F7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65" creationId="{18C30C60-194C-7233-7BE6-0733809F3B47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66" creationId="{2613A7E3-A6E2-6D83-8F46-7C554CD7FDE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80" creationId="{C233FC34-A7BC-E002-FED7-7FB9B593A15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00" creationId="{155997A9-6AA5-89AB-E4C1-2C12823E4DE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21" creationId="{E4F5B596-DAD6-827E-BA9F-49F2895DEB6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22" creationId="{6E35BD7C-82B8-7256-0121-AA8A52737E8F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30" creationId="{DCD30486-A4E6-185B-EC8F-A6F7DA43441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37" creationId="{A5B1B656-496A-6A09-26B1-863583E5A49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48" creationId="{A063B3C0-E3D6-1715-30C5-0BE8103B2AC5}"/>
          </ac:grpSpMkLst>
        </pc:grpChg>
        <pc:grpChg chg="del">
          <ac:chgData name="Tim Cook" userId="d1c7cfb340f2c7ab" providerId="LiveId" clId="{7E9E6152-4549-4C1E-97F4-14C43A4FE4B6}" dt="2023-03-13T01:25:59.348" v="219" actId="478"/>
          <ac:grpSpMkLst>
            <pc:docMk/>
            <pc:sldMk cId="2740143765" sldId="435"/>
            <ac:grpSpMk id="271" creationId="{9D2D90A7-724D-5598-24D1-A98C49D8CA9D}"/>
          </ac:grpSpMkLst>
        </pc:grpChg>
        <pc:grpChg chg="del">
          <ac:chgData name="Tim Cook" userId="d1c7cfb340f2c7ab" providerId="LiveId" clId="{7E9E6152-4549-4C1E-97F4-14C43A4FE4B6}" dt="2023-03-13T01:25:52.765" v="218" actId="478"/>
          <ac:grpSpMkLst>
            <pc:docMk/>
            <pc:sldMk cId="2740143765" sldId="435"/>
            <ac:grpSpMk id="272" creationId="{6F7ABEA1-C933-390F-D870-B30824D0D16C}"/>
          </ac:grpSpMkLst>
        </pc:grpChg>
        <pc:grpChg chg="del">
          <ac:chgData name="Tim Cook" userId="d1c7cfb340f2c7ab" providerId="LiveId" clId="{7E9E6152-4549-4C1E-97F4-14C43A4FE4B6}" dt="2023-03-13T01:25:59.348" v="219" actId="478"/>
          <ac:grpSpMkLst>
            <pc:docMk/>
            <pc:sldMk cId="2740143765" sldId="435"/>
            <ac:grpSpMk id="288" creationId="{662E5D0F-0557-1D85-B2F0-6E7D95B0234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25" creationId="{94E47136-D65B-7C51-4E2F-BC179C9705ED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32" creationId="{606CD8F6-667E-33EF-F5ED-1FCC16252FD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43" creationId="{8E1E456D-1137-FFDF-12C2-5DF847879FD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53" creationId="{9622B4AC-C1C8-8EAE-0C61-A62D9914D61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59" creationId="{1DACE799-2A93-12D1-7D45-63071A0F1F2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69" creationId="{058136CB-D235-78B5-5F2C-0AE8BC247DA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76" creationId="{FC2B7192-FADC-3051-F2E2-13E4F30D51B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96" creationId="{1196E45B-B995-3EF0-E989-C8CC9E379CC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17" creationId="{AA45647C-161E-2F22-C87B-BA7B19FD3CC1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21" creationId="{15E91972-F31A-7BD0-2FB1-49A837284119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6" creationId="{9765A8C4-A82D-5C48-8B42-63AF4CE8B65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8" creationId="{2A07A7AE-5753-77B7-4BF7-D09B149A053E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9" creationId="{F44F028E-3C01-AC56-B8E7-A28BC08873B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0" creationId="{362BF297-5D37-0419-E5BC-92CD0DD2961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1" creationId="{DFF1B772-94B1-F8F8-A8BC-AFACD799D78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9" creationId="{57478900-9EF1-6F75-8450-B0FFC81BE72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66" creationId="{FB28CBA7-2061-4B63-BA20-63F5AC03D3E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0" creationId="{1669D9EC-230F-E0DF-2C3B-6D4C8FA5142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1" creationId="{DB498900-B1CA-9088-DFDE-B22EBEDF492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5" creationId="{21144660-0518-D15C-5099-D7A6E397C4F7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9" creationId="{B80EC199-BFA8-9117-8441-EF31D139A911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494" creationId="{C9155254-7A6F-1545-E38A-4452399F85AF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03" creationId="{A5A20AB4-0A45-E124-5DEE-AA8878CF92A2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09" creationId="{5FC7D74E-4724-7E72-8A9A-B550279798C2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10" creationId="{EF064E3A-373F-283B-EAD1-A3F69EDED26E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17" creationId="{EA1D2FD9-EBC3-4352-E2FC-62049D204A4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22" creationId="{F66ED8F4-E137-72B2-37D5-872356624E1A}"/>
          </ac:grpSpMkLst>
        </pc:grpChg>
        <pc:inkChg chg="del">
          <ac:chgData name="Tim Cook" userId="d1c7cfb340f2c7ab" providerId="LiveId" clId="{7E9E6152-4549-4C1E-97F4-14C43A4FE4B6}" dt="2023-03-13T01:25:49.220" v="217" actId="478"/>
          <ac:inkMkLst>
            <pc:docMk/>
            <pc:sldMk cId="2740143765" sldId="435"/>
            <ac:inkMk id="3" creationId="{F49F3B4F-4B32-5CCD-E83A-1E9EAF1418EF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13" creationId="{8066B6C7-B58C-DB31-A3EE-EF04F02EFBAE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33" creationId="{29300B7E-8167-8BD6-18B0-15EC8BC5D2D0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42" creationId="{F4129144-7188-EEFD-1272-348F9FEFD234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292" creationId="{B836CFD1-4C27-0609-172A-D9900B3C1420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326" creationId="{06CD5C1D-CC51-EFC0-3003-0AB87DD5E35E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367" creationId="{E9619792-EB7B-3DA4-DDC6-B9A2EB2FC2A5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416" creationId="{64B6A124-6F4F-2287-0E63-A36CFE582780}"/>
          </ac:inkMkLst>
        </pc:inkChg>
      </pc:sldChg>
      <pc:sldChg chg="delSp modSp">
        <pc:chgData name="Tim Cook" userId="d1c7cfb340f2c7ab" providerId="LiveId" clId="{7E9E6152-4549-4C1E-97F4-14C43A4FE4B6}" dt="2023-03-13T01:29:18.559" v="492"/>
        <pc:sldMkLst>
          <pc:docMk/>
          <pc:sldMk cId="1571090484" sldId="436"/>
        </pc:sldMkLst>
        <pc:grpChg chg="del mod">
          <ac:chgData name="Tim Cook" userId="d1c7cfb340f2c7ab" providerId="LiveId" clId="{7E9E6152-4549-4C1E-97F4-14C43A4FE4B6}" dt="2023-03-13T01:29:17.511" v="486"/>
          <ac:grpSpMkLst>
            <pc:docMk/>
            <pc:sldMk cId="1571090484" sldId="436"/>
            <ac:grpSpMk id="247" creationId="{88A01273-86C8-530B-D02C-25654475BCCC}"/>
          </ac:grpSpMkLst>
        </pc:grpChg>
        <pc:grpChg chg="del mod">
          <ac:chgData name="Tim Cook" userId="d1c7cfb340f2c7ab" providerId="LiveId" clId="{7E9E6152-4549-4C1E-97F4-14C43A4FE4B6}" dt="2023-03-13T01:29:17.511" v="472"/>
          <ac:grpSpMkLst>
            <pc:docMk/>
            <pc:sldMk cId="1571090484" sldId="436"/>
            <ac:grpSpMk id="254" creationId="{19F3A5E0-DC58-89F4-5800-B1A1EE91A469}"/>
          </ac:grpSpMkLst>
        </pc:grpChg>
        <pc:grpChg chg="del mod">
          <ac:chgData name="Tim Cook" userId="d1c7cfb340f2c7ab" providerId="LiveId" clId="{7E9E6152-4549-4C1E-97F4-14C43A4FE4B6}" dt="2023-03-13T01:29:17.511" v="481"/>
          <ac:grpSpMkLst>
            <pc:docMk/>
            <pc:sldMk cId="1571090484" sldId="436"/>
            <ac:grpSpMk id="265" creationId="{238A1CF1-2F16-06E0-AEC5-0ADAC0546BAE}"/>
          </ac:grpSpMkLst>
        </pc:grpChg>
        <pc:grpChg chg="del mod">
          <ac:chgData name="Tim Cook" userId="d1c7cfb340f2c7ab" providerId="LiveId" clId="{7E9E6152-4549-4C1E-97F4-14C43A4FE4B6}" dt="2023-03-13T01:29:17.495" v="454"/>
          <ac:grpSpMkLst>
            <pc:docMk/>
            <pc:sldMk cId="1571090484" sldId="436"/>
            <ac:grpSpMk id="266" creationId="{0C89670B-D37B-BA7E-5182-27789EFD4E40}"/>
          </ac:grpSpMkLst>
        </pc:grpChg>
        <pc:grpChg chg="del mod">
          <ac:chgData name="Tim Cook" userId="d1c7cfb340f2c7ab" providerId="LiveId" clId="{7E9E6152-4549-4C1E-97F4-14C43A4FE4B6}" dt="2023-03-13T01:29:17.511" v="484"/>
          <ac:grpSpMkLst>
            <pc:docMk/>
            <pc:sldMk cId="1571090484" sldId="436"/>
            <ac:grpSpMk id="283" creationId="{FAFF3F3D-0DE1-3221-DF5B-F83F1C971D22}"/>
          </ac:grpSpMkLst>
        </pc:grpChg>
        <pc:grpChg chg="del mod">
          <ac:chgData name="Tim Cook" userId="d1c7cfb340f2c7ab" providerId="LiveId" clId="{7E9E6152-4549-4C1E-97F4-14C43A4FE4B6}" dt="2023-03-13T01:29:17.495" v="451"/>
          <ac:grpSpMkLst>
            <pc:docMk/>
            <pc:sldMk cId="1571090484" sldId="436"/>
            <ac:grpSpMk id="284" creationId="{0C222412-6365-4403-923B-1FB735328834}"/>
          </ac:grpSpMkLst>
        </pc:grpChg>
        <pc:grpChg chg="del mod">
          <ac:chgData name="Tim Cook" userId="d1c7cfb340f2c7ab" providerId="LiveId" clId="{7E9E6152-4549-4C1E-97F4-14C43A4FE4B6}" dt="2023-03-13T01:29:17.511" v="488"/>
          <ac:grpSpMkLst>
            <pc:docMk/>
            <pc:sldMk cId="1571090484" sldId="436"/>
            <ac:grpSpMk id="285" creationId="{A8C0A435-C344-1171-17B1-EE96D82FB325}"/>
          </ac:grpSpMkLst>
        </pc:grpChg>
        <pc:grpChg chg="del mod">
          <ac:chgData name="Tim Cook" userId="d1c7cfb340f2c7ab" providerId="LiveId" clId="{7E9E6152-4549-4C1E-97F4-14C43A4FE4B6}" dt="2023-03-13T01:29:17.511" v="475"/>
          <ac:grpSpMkLst>
            <pc:docMk/>
            <pc:sldMk cId="1571090484" sldId="436"/>
            <ac:grpSpMk id="286" creationId="{0D05FD33-6E52-88F0-5E40-5442910C6D43}"/>
          </ac:grpSpMkLst>
        </pc:grpChg>
        <pc:grpChg chg="del mod">
          <ac:chgData name="Tim Cook" userId="d1c7cfb340f2c7ab" providerId="LiveId" clId="{7E9E6152-4549-4C1E-97F4-14C43A4FE4B6}" dt="2023-03-13T01:29:17.511" v="476"/>
          <ac:grpSpMkLst>
            <pc:docMk/>
            <pc:sldMk cId="1571090484" sldId="436"/>
            <ac:grpSpMk id="307" creationId="{F4D9037D-79BC-A6DC-0B24-6A586AEB69D9}"/>
          </ac:grpSpMkLst>
        </pc:grpChg>
        <pc:grpChg chg="del mod">
          <ac:chgData name="Tim Cook" userId="d1c7cfb340f2c7ab" providerId="LiveId" clId="{7E9E6152-4549-4C1E-97F4-14C43A4FE4B6}" dt="2023-03-13T01:28:56.318" v="409"/>
          <ac:grpSpMkLst>
            <pc:docMk/>
            <pc:sldMk cId="1571090484" sldId="436"/>
            <ac:grpSpMk id="308" creationId="{5B5A8EB7-FF02-4E5F-F755-45FB7BF30E5C}"/>
          </ac:grpSpMkLst>
        </pc:grpChg>
        <pc:grpChg chg="del mod">
          <ac:chgData name="Tim Cook" userId="d1c7cfb340f2c7ab" providerId="LiveId" clId="{7E9E6152-4549-4C1E-97F4-14C43A4FE4B6}" dt="2023-03-13T01:28:56.318" v="410"/>
          <ac:grpSpMkLst>
            <pc:docMk/>
            <pc:sldMk cId="1571090484" sldId="436"/>
            <ac:grpSpMk id="310" creationId="{8810A6A3-8F11-01C0-2BC1-7B6E4C3B84AD}"/>
          </ac:grpSpMkLst>
        </pc:grpChg>
        <pc:grpChg chg="del mod">
          <ac:chgData name="Tim Cook" userId="d1c7cfb340f2c7ab" providerId="LiveId" clId="{7E9E6152-4549-4C1E-97F4-14C43A4FE4B6}" dt="2023-03-13T01:28:55.071" v="404"/>
          <ac:grpSpMkLst>
            <pc:docMk/>
            <pc:sldMk cId="1571090484" sldId="436"/>
            <ac:grpSpMk id="311" creationId="{95CBC9CD-CF19-69C7-5DC7-DD639B94BE23}"/>
          </ac:grpSpMkLst>
        </pc:grpChg>
        <pc:grpChg chg="del mod">
          <ac:chgData name="Tim Cook" userId="d1c7cfb340f2c7ab" providerId="LiveId" clId="{7E9E6152-4549-4C1E-97F4-14C43A4FE4B6}" dt="2023-03-13T01:29:18.559" v="491"/>
          <ac:grpSpMkLst>
            <pc:docMk/>
            <pc:sldMk cId="1571090484" sldId="436"/>
            <ac:grpSpMk id="314" creationId="{0E2F922F-7AE1-6A72-FC64-74D8E76A5B5D}"/>
          </ac:grpSpMkLst>
        </pc:grpChg>
        <pc:grpChg chg="del mod">
          <ac:chgData name="Tim Cook" userId="d1c7cfb340f2c7ab" providerId="LiveId" clId="{7E9E6152-4549-4C1E-97F4-14C43A4FE4B6}" dt="2023-03-13T01:29:00.121" v="423"/>
          <ac:grpSpMkLst>
            <pc:docMk/>
            <pc:sldMk cId="1571090484" sldId="436"/>
            <ac:grpSpMk id="347" creationId="{8715FD76-B3FB-0F20-791F-0470DC48BBFE}"/>
          </ac:grpSpMkLst>
        </pc:grpChg>
        <pc:grpChg chg="del mod">
          <ac:chgData name="Tim Cook" userId="d1c7cfb340f2c7ab" providerId="LiveId" clId="{7E9E6152-4549-4C1E-97F4-14C43A4FE4B6}" dt="2023-03-13T01:29:08.077" v="446"/>
          <ac:grpSpMkLst>
            <pc:docMk/>
            <pc:sldMk cId="1571090484" sldId="436"/>
            <ac:grpSpMk id="362" creationId="{062154D0-E617-6C7B-E154-113303B74A86}"/>
          </ac:grpSpMkLst>
        </pc:grpChg>
        <pc:grpChg chg="del mod">
          <ac:chgData name="Tim Cook" userId="d1c7cfb340f2c7ab" providerId="LiveId" clId="{7E9E6152-4549-4C1E-97F4-14C43A4FE4B6}" dt="2023-03-13T01:29:02.234" v="434"/>
          <ac:grpSpMkLst>
            <pc:docMk/>
            <pc:sldMk cId="1571090484" sldId="436"/>
            <ac:grpSpMk id="374" creationId="{886DC5B0-2F52-E158-EA11-3C56852F92F8}"/>
          </ac:grpSpMkLst>
        </pc:grpChg>
        <pc:inkChg chg="del mod">
          <ac:chgData name="Tim Cook" userId="d1c7cfb340f2c7ab" providerId="LiveId" clId="{7E9E6152-4549-4C1E-97F4-14C43A4FE4B6}" dt="2023-03-13T01:29:17.495" v="457"/>
          <ac:inkMkLst>
            <pc:docMk/>
            <pc:sldMk cId="1571090484" sldId="436"/>
            <ac:inkMk id="239" creationId="{70AB2335-4DBA-D917-0440-AD6F0627620D}"/>
          </ac:inkMkLst>
        </pc:inkChg>
        <pc:inkChg chg="del mod">
          <ac:chgData name="Tim Cook" userId="d1c7cfb340f2c7ab" providerId="LiveId" clId="{7E9E6152-4549-4C1E-97F4-14C43A4FE4B6}" dt="2023-03-13T01:29:17.511" v="486"/>
          <ac:inkMkLst>
            <pc:docMk/>
            <pc:sldMk cId="1571090484" sldId="436"/>
            <ac:inkMk id="240" creationId="{DB9658F0-AAFE-A7A6-7798-AA6FFD6F8761}"/>
          </ac:inkMkLst>
        </pc:inkChg>
        <pc:inkChg chg="del mod">
          <ac:chgData name="Tim Cook" userId="d1c7cfb340f2c7ab" providerId="LiveId" clId="{7E9E6152-4549-4C1E-97F4-14C43A4FE4B6}" dt="2023-03-13T01:29:17.495" v="455"/>
          <ac:inkMkLst>
            <pc:docMk/>
            <pc:sldMk cId="1571090484" sldId="436"/>
            <ac:inkMk id="241" creationId="{A0ADD30D-0882-85F2-776B-AA11C70EDD23}"/>
          </ac:inkMkLst>
        </pc:inkChg>
        <pc:inkChg chg="del mod">
          <ac:chgData name="Tim Cook" userId="d1c7cfb340f2c7ab" providerId="LiveId" clId="{7E9E6152-4549-4C1E-97F4-14C43A4FE4B6}" dt="2023-03-13T01:29:17.511" v="478"/>
          <ac:inkMkLst>
            <pc:docMk/>
            <pc:sldMk cId="1571090484" sldId="436"/>
            <ac:inkMk id="242" creationId="{DABEF4AF-5A4A-013D-5DE5-D6FB953AFC38}"/>
          </ac:inkMkLst>
        </pc:inkChg>
        <pc:inkChg chg="del">
          <ac:chgData name="Tim Cook" userId="d1c7cfb340f2c7ab" providerId="LiveId" clId="{7E9E6152-4549-4C1E-97F4-14C43A4FE4B6}" dt="2023-03-13T01:29:17.495" v="449"/>
          <ac:inkMkLst>
            <pc:docMk/>
            <pc:sldMk cId="1571090484" sldId="436"/>
            <ac:inkMk id="243" creationId="{1D50BD61-D6E5-404C-2CFB-34E08D4CF984}"/>
          </ac:inkMkLst>
        </pc:inkChg>
        <pc:inkChg chg="del mod">
          <ac:chgData name="Tim Cook" userId="d1c7cfb340f2c7ab" providerId="LiveId" clId="{7E9E6152-4549-4C1E-97F4-14C43A4FE4B6}" dt="2023-03-13T01:29:17.511" v="490"/>
          <ac:inkMkLst>
            <pc:docMk/>
            <pc:sldMk cId="1571090484" sldId="436"/>
            <ac:inkMk id="244" creationId="{134854F6-B4B7-EFE0-CA3A-CBCB59BB2B53}"/>
          </ac:inkMkLst>
        </pc:inkChg>
        <pc:inkChg chg="del mod">
          <ac:chgData name="Tim Cook" userId="d1c7cfb340f2c7ab" providerId="LiveId" clId="{7E9E6152-4549-4C1E-97F4-14C43A4FE4B6}" dt="2023-03-13T01:29:17.511" v="465"/>
          <ac:inkMkLst>
            <pc:docMk/>
            <pc:sldMk cId="1571090484" sldId="436"/>
            <ac:inkMk id="245" creationId="{BB1D86AF-4895-1A91-683F-C6D3138011C2}"/>
          </ac:inkMkLst>
        </pc:inkChg>
        <pc:inkChg chg="del mod">
          <ac:chgData name="Tim Cook" userId="d1c7cfb340f2c7ab" providerId="LiveId" clId="{7E9E6152-4549-4C1E-97F4-14C43A4FE4B6}" dt="2023-03-13T01:29:17.511" v="469"/>
          <ac:inkMkLst>
            <pc:docMk/>
            <pc:sldMk cId="1571090484" sldId="436"/>
            <ac:inkMk id="248" creationId="{5A133B99-69F4-4527-B1E8-EFD42304668C}"/>
          </ac:inkMkLst>
        </pc:inkChg>
        <pc:inkChg chg="del">
          <ac:chgData name="Tim Cook" userId="d1c7cfb340f2c7ab" providerId="LiveId" clId="{7E9E6152-4549-4C1E-97F4-14C43A4FE4B6}" dt="2023-03-13T01:29:17.495" v="453"/>
          <ac:inkMkLst>
            <pc:docMk/>
            <pc:sldMk cId="1571090484" sldId="436"/>
            <ac:inkMk id="249" creationId="{B8E2156B-77BB-7E5A-5DF0-E289F744B199}"/>
          </ac:inkMkLst>
        </pc:inkChg>
        <pc:inkChg chg="del mod">
          <ac:chgData name="Tim Cook" userId="d1c7cfb340f2c7ab" providerId="LiveId" clId="{7E9E6152-4549-4C1E-97F4-14C43A4FE4B6}" dt="2023-03-13T01:29:17.511" v="472"/>
          <ac:inkMkLst>
            <pc:docMk/>
            <pc:sldMk cId="1571090484" sldId="436"/>
            <ac:inkMk id="250" creationId="{7F87BCBD-7385-B391-31C3-B37129486315}"/>
          </ac:inkMkLst>
        </pc:inkChg>
        <pc:inkChg chg="del mod">
          <ac:chgData name="Tim Cook" userId="d1c7cfb340f2c7ab" providerId="LiveId" clId="{7E9E6152-4549-4C1E-97F4-14C43A4FE4B6}" dt="2023-03-13T01:29:17.511" v="477"/>
          <ac:inkMkLst>
            <pc:docMk/>
            <pc:sldMk cId="1571090484" sldId="436"/>
            <ac:inkMk id="251" creationId="{AEA0AB9D-5D5E-4472-6256-CEAF8609BD17}"/>
          </ac:inkMkLst>
        </pc:inkChg>
        <pc:inkChg chg="del mod">
          <ac:chgData name="Tim Cook" userId="d1c7cfb340f2c7ab" providerId="LiveId" clId="{7E9E6152-4549-4C1E-97F4-14C43A4FE4B6}" dt="2023-03-13T01:29:17.511" v="468"/>
          <ac:inkMkLst>
            <pc:docMk/>
            <pc:sldMk cId="1571090484" sldId="436"/>
            <ac:inkMk id="252" creationId="{222BA424-9E1F-A80A-1ED1-D8BB6B39A81B}"/>
          </ac:inkMkLst>
        </pc:inkChg>
        <pc:inkChg chg="del">
          <ac:chgData name="Tim Cook" userId="d1c7cfb340f2c7ab" providerId="LiveId" clId="{7E9E6152-4549-4C1E-97F4-14C43A4FE4B6}" dt="2023-03-13T01:29:17.495" v="459"/>
          <ac:inkMkLst>
            <pc:docMk/>
            <pc:sldMk cId="1571090484" sldId="436"/>
            <ac:inkMk id="253" creationId="{6FB393BC-BFC5-8AC0-9A60-728A180113F5}"/>
          </ac:inkMkLst>
        </pc:inkChg>
        <pc:inkChg chg="del">
          <ac:chgData name="Tim Cook" userId="d1c7cfb340f2c7ab" providerId="LiveId" clId="{7E9E6152-4549-4C1E-97F4-14C43A4FE4B6}" dt="2023-03-13T01:29:17.495" v="454"/>
          <ac:inkMkLst>
            <pc:docMk/>
            <pc:sldMk cId="1571090484" sldId="436"/>
            <ac:inkMk id="255" creationId="{20389BF7-50AA-AA31-305C-5E22B835B094}"/>
          </ac:inkMkLst>
        </pc:inkChg>
        <pc:inkChg chg="del mod">
          <ac:chgData name="Tim Cook" userId="d1c7cfb340f2c7ab" providerId="LiveId" clId="{7E9E6152-4549-4C1E-97F4-14C43A4FE4B6}" dt="2023-03-13T01:29:17.511" v="471"/>
          <ac:inkMkLst>
            <pc:docMk/>
            <pc:sldMk cId="1571090484" sldId="436"/>
            <ac:inkMk id="256" creationId="{D8E72AF3-8881-94A9-3A87-FEA90F648C9B}"/>
          </ac:inkMkLst>
        </pc:inkChg>
        <pc:inkChg chg="del mod">
          <ac:chgData name="Tim Cook" userId="d1c7cfb340f2c7ab" providerId="LiveId" clId="{7E9E6152-4549-4C1E-97F4-14C43A4FE4B6}" dt="2023-03-13T01:29:17.511" v="480"/>
          <ac:inkMkLst>
            <pc:docMk/>
            <pc:sldMk cId="1571090484" sldId="436"/>
            <ac:inkMk id="257" creationId="{44B40BA1-442E-15AD-8E2C-FF3B0F55E3A9}"/>
          </ac:inkMkLst>
        </pc:inkChg>
        <pc:inkChg chg="del mod">
          <ac:chgData name="Tim Cook" userId="d1c7cfb340f2c7ab" providerId="LiveId" clId="{7E9E6152-4549-4C1E-97F4-14C43A4FE4B6}" dt="2023-03-13T01:29:17.511" v="479"/>
          <ac:inkMkLst>
            <pc:docMk/>
            <pc:sldMk cId="1571090484" sldId="436"/>
            <ac:inkMk id="258" creationId="{D7D17BD0-5826-B1E5-EC19-D350BD8F97B0}"/>
          </ac:inkMkLst>
        </pc:inkChg>
        <pc:inkChg chg="del mod">
          <ac:chgData name="Tim Cook" userId="d1c7cfb340f2c7ab" providerId="LiveId" clId="{7E9E6152-4549-4C1E-97F4-14C43A4FE4B6}" dt="2023-03-13T01:29:17.511" v="485"/>
          <ac:inkMkLst>
            <pc:docMk/>
            <pc:sldMk cId="1571090484" sldId="436"/>
            <ac:inkMk id="259" creationId="{7A793C77-EF06-8211-C684-7BCDA515C481}"/>
          </ac:inkMkLst>
        </pc:inkChg>
        <pc:inkChg chg="del mod">
          <ac:chgData name="Tim Cook" userId="d1c7cfb340f2c7ab" providerId="LiveId" clId="{7E9E6152-4549-4C1E-97F4-14C43A4FE4B6}" dt="2023-03-13T01:29:17.495" v="463"/>
          <ac:inkMkLst>
            <pc:docMk/>
            <pc:sldMk cId="1571090484" sldId="436"/>
            <ac:inkMk id="260" creationId="{9EC9759B-ABB5-E46C-BBB1-FFCEB2C93AF6}"/>
          </ac:inkMkLst>
        </pc:inkChg>
        <pc:inkChg chg="del mod">
          <ac:chgData name="Tim Cook" userId="d1c7cfb340f2c7ab" providerId="LiveId" clId="{7E9E6152-4549-4C1E-97F4-14C43A4FE4B6}" dt="2023-03-13T01:29:17.511" v="470"/>
          <ac:inkMkLst>
            <pc:docMk/>
            <pc:sldMk cId="1571090484" sldId="436"/>
            <ac:inkMk id="261" creationId="{86B01A33-48B2-5BC6-B400-5E87F43B40DF}"/>
          </ac:inkMkLst>
        </pc:inkChg>
        <pc:inkChg chg="del">
          <ac:chgData name="Tim Cook" userId="d1c7cfb340f2c7ab" providerId="LiveId" clId="{7E9E6152-4549-4C1E-97F4-14C43A4FE4B6}" dt="2023-03-13T01:29:17.495" v="452"/>
          <ac:inkMkLst>
            <pc:docMk/>
            <pc:sldMk cId="1571090484" sldId="436"/>
            <ac:inkMk id="262" creationId="{D9198F4B-99E8-0B7E-6CDE-5551D6697FF7}"/>
          </ac:inkMkLst>
        </pc:inkChg>
        <pc:inkChg chg="del mod">
          <ac:chgData name="Tim Cook" userId="d1c7cfb340f2c7ab" providerId="LiveId" clId="{7E9E6152-4549-4C1E-97F4-14C43A4FE4B6}" dt="2023-03-13T01:29:17.495" v="460"/>
          <ac:inkMkLst>
            <pc:docMk/>
            <pc:sldMk cId="1571090484" sldId="436"/>
            <ac:inkMk id="263" creationId="{70E793E6-63A3-BA87-9E83-59B8EFB57896}"/>
          </ac:inkMkLst>
        </pc:inkChg>
        <pc:inkChg chg="del mod">
          <ac:chgData name="Tim Cook" userId="d1c7cfb340f2c7ab" providerId="LiveId" clId="{7E9E6152-4549-4C1E-97F4-14C43A4FE4B6}" dt="2023-03-13T01:29:17.511" v="481"/>
          <ac:inkMkLst>
            <pc:docMk/>
            <pc:sldMk cId="1571090484" sldId="436"/>
            <ac:inkMk id="264" creationId="{0F2789A6-FE4C-D2BF-D5BE-40D568F05C97}"/>
          </ac:inkMkLst>
        </pc:inkChg>
        <pc:inkChg chg="del">
          <ac:chgData name="Tim Cook" userId="d1c7cfb340f2c7ab" providerId="LiveId" clId="{7E9E6152-4549-4C1E-97F4-14C43A4FE4B6}" dt="2023-03-13T01:29:17.495" v="464"/>
          <ac:inkMkLst>
            <pc:docMk/>
            <pc:sldMk cId="1571090484" sldId="436"/>
            <ac:inkMk id="267" creationId="{D1871A30-8042-ED04-2D39-4F18CD1AADEC}"/>
          </ac:inkMkLst>
        </pc:inkChg>
        <pc:inkChg chg="del mod">
          <ac:chgData name="Tim Cook" userId="d1c7cfb340f2c7ab" providerId="LiveId" clId="{7E9E6152-4549-4C1E-97F4-14C43A4FE4B6}" dt="2023-03-13T01:29:17.511" v="466"/>
          <ac:inkMkLst>
            <pc:docMk/>
            <pc:sldMk cId="1571090484" sldId="436"/>
            <ac:inkMk id="268" creationId="{20F56AC7-93F1-449A-AF33-8AA2A7571472}"/>
          </ac:inkMkLst>
        </pc:inkChg>
        <pc:inkChg chg="del mod">
          <ac:chgData name="Tim Cook" userId="d1c7cfb340f2c7ab" providerId="LiveId" clId="{7E9E6152-4549-4C1E-97F4-14C43A4FE4B6}" dt="2023-03-13T01:29:17.511" v="483"/>
          <ac:inkMkLst>
            <pc:docMk/>
            <pc:sldMk cId="1571090484" sldId="436"/>
            <ac:inkMk id="269" creationId="{91B8CAAF-D1C8-6F8D-EF86-5D4B776341ED}"/>
          </ac:inkMkLst>
        </pc:inkChg>
        <pc:inkChg chg="del mod">
          <ac:chgData name="Tim Cook" userId="d1c7cfb340f2c7ab" providerId="LiveId" clId="{7E9E6152-4549-4C1E-97F4-14C43A4FE4B6}" dt="2023-03-13T01:29:17.511" v="475"/>
          <ac:inkMkLst>
            <pc:docMk/>
            <pc:sldMk cId="1571090484" sldId="436"/>
            <ac:inkMk id="270" creationId="{7FE65B59-B71A-715E-6CBA-D15933901F6E}"/>
          </ac:inkMkLst>
        </pc:inkChg>
        <pc:inkChg chg="del mod">
          <ac:chgData name="Tim Cook" userId="d1c7cfb340f2c7ab" providerId="LiveId" clId="{7E9E6152-4549-4C1E-97F4-14C43A4FE4B6}" dt="2023-03-13T01:29:17.511" v="489"/>
          <ac:inkMkLst>
            <pc:docMk/>
            <pc:sldMk cId="1571090484" sldId="436"/>
            <ac:inkMk id="271" creationId="{328102A6-64A2-C9DF-9A60-A766D7FF8473}"/>
          </ac:inkMkLst>
        </pc:inkChg>
        <pc:inkChg chg="del">
          <ac:chgData name="Tim Cook" userId="d1c7cfb340f2c7ab" providerId="LiveId" clId="{7E9E6152-4549-4C1E-97F4-14C43A4FE4B6}" dt="2023-03-13T01:29:17.495" v="450"/>
          <ac:inkMkLst>
            <pc:docMk/>
            <pc:sldMk cId="1571090484" sldId="436"/>
            <ac:inkMk id="272" creationId="{8DE3D4FD-DD16-00E0-F105-CB5CFD1C0933}"/>
          </ac:inkMkLst>
        </pc:inkChg>
        <pc:inkChg chg="del mod">
          <ac:chgData name="Tim Cook" userId="d1c7cfb340f2c7ab" providerId="LiveId" clId="{7E9E6152-4549-4C1E-97F4-14C43A4FE4B6}" dt="2023-03-13T01:29:17.511" v="467"/>
          <ac:inkMkLst>
            <pc:docMk/>
            <pc:sldMk cId="1571090484" sldId="436"/>
            <ac:inkMk id="273" creationId="{08AD857E-4C3F-61B5-98A6-D31909527E31}"/>
          </ac:inkMkLst>
        </pc:inkChg>
        <pc:inkChg chg="del mod">
          <ac:chgData name="Tim Cook" userId="d1c7cfb340f2c7ab" providerId="LiveId" clId="{7E9E6152-4549-4C1E-97F4-14C43A4FE4B6}" dt="2023-03-13T01:29:17.495" v="462"/>
          <ac:inkMkLst>
            <pc:docMk/>
            <pc:sldMk cId="1571090484" sldId="436"/>
            <ac:inkMk id="274" creationId="{9C9BF382-C986-E4EC-522F-1A352A29828A}"/>
          </ac:inkMkLst>
        </pc:inkChg>
        <pc:inkChg chg="del mod">
          <ac:chgData name="Tim Cook" userId="d1c7cfb340f2c7ab" providerId="LiveId" clId="{7E9E6152-4549-4C1E-97F4-14C43A4FE4B6}" dt="2023-03-13T01:29:17.511" v="488"/>
          <ac:inkMkLst>
            <pc:docMk/>
            <pc:sldMk cId="1571090484" sldId="436"/>
            <ac:inkMk id="275" creationId="{7625BBD9-8420-1229-D955-F85DEEEDC527}"/>
          </ac:inkMkLst>
        </pc:inkChg>
        <pc:inkChg chg="del">
          <ac:chgData name="Tim Cook" userId="d1c7cfb340f2c7ab" providerId="LiveId" clId="{7E9E6152-4549-4C1E-97F4-14C43A4FE4B6}" dt="2023-03-13T01:29:17.495" v="451"/>
          <ac:inkMkLst>
            <pc:docMk/>
            <pc:sldMk cId="1571090484" sldId="436"/>
            <ac:inkMk id="276" creationId="{AFC6F0E1-F08B-699E-15A7-4D5CFA520142}"/>
          </ac:inkMkLst>
        </pc:inkChg>
        <pc:inkChg chg="del mod">
          <ac:chgData name="Tim Cook" userId="d1c7cfb340f2c7ab" providerId="LiveId" clId="{7E9E6152-4549-4C1E-97F4-14C43A4FE4B6}" dt="2023-03-13T01:29:17.495" v="458"/>
          <ac:inkMkLst>
            <pc:docMk/>
            <pc:sldMk cId="1571090484" sldId="436"/>
            <ac:inkMk id="277" creationId="{C8428F95-92CD-71E2-A926-C10598249391}"/>
          </ac:inkMkLst>
        </pc:inkChg>
        <pc:inkChg chg="del mod">
          <ac:chgData name="Tim Cook" userId="d1c7cfb340f2c7ab" providerId="LiveId" clId="{7E9E6152-4549-4C1E-97F4-14C43A4FE4B6}" dt="2023-03-13T01:29:17.511" v="484"/>
          <ac:inkMkLst>
            <pc:docMk/>
            <pc:sldMk cId="1571090484" sldId="436"/>
            <ac:inkMk id="278" creationId="{1FFBEE6C-2475-2B9E-0E03-DCB6BC64971B}"/>
          </ac:inkMkLst>
        </pc:inkChg>
        <pc:inkChg chg="del mod">
          <ac:chgData name="Tim Cook" userId="d1c7cfb340f2c7ab" providerId="LiveId" clId="{7E9E6152-4549-4C1E-97F4-14C43A4FE4B6}" dt="2023-03-13T01:29:17.495" v="461"/>
          <ac:inkMkLst>
            <pc:docMk/>
            <pc:sldMk cId="1571090484" sldId="436"/>
            <ac:inkMk id="279" creationId="{96E13F88-859E-8F75-9FB8-D0D43922B967}"/>
          </ac:inkMkLst>
        </pc:inkChg>
        <pc:inkChg chg="del mod">
          <ac:chgData name="Tim Cook" userId="d1c7cfb340f2c7ab" providerId="LiveId" clId="{7E9E6152-4549-4C1E-97F4-14C43A4FE4B6}" dt="2023-03-13T01:29:17.511" v="474"/>
          <ac:inkMkLst>
            <pc:docMk/>
            <pc:sldMk cId="1571090484" sldId="436"/>
            <ac:inkMk id="280" creationId="{6A4E8C0A-EF5C-2284-237C-1B73A8666D22}"/>
          </ac:inkMkLst>
        </pc:inkChg>
        <pc:inkChg chg="del">
          <ac:chgData name="Tim Cook" userId="d1c7cfb340f2c7ab" providerId="LiveId" clId="{7E9E6152-4549-4C1E-97F4-14C43A4FE4B6}" dt="2023-03-13T01:29:17.495" v="448"/>
          <ac:inkMkLst>
            <pc:docMk/>
            <pc:sldMk cId="1571090484" sldId="436"/>
            <ac:inkMk id="281" creationId="{6BCC94D2-CF7F-2CC1-A82C-D3C4125DF90B}"/>
          </ac:inkMkLst>
        </pc:inkChg>
        <pc:inkChg chg="del mod">
          <ac:chgData name="Tim Cook" userId="d1c7cfb340f2c7ab" providerId="LiveId" clId="{7E9E6152-4549-4C1E-97F4-14C43A4FE4B6}" dt="2023-03-13T01:29:17.511" v="487"/>
          <ac:inkMkLst>
            <pc:docMk/>
            <pc:sldMk cId="1571090484" sldId="436"/>
            <ac:inkMk id="282" creationId="{28D90F90-CFB3-5808-BC38-42248581408B}"/>
          </ac:inkMkLst>
        </pc:inkChg>
        <pc:inkChg chg="del mod">
          <ac:chgData name="Tim Cook" userId="d1c7cfb340f2c7ab" providerId="LiveId" clId="{7E9E6152-4549-4C1E-97F4-14C43A4FE4B6}" dt="2023-03-13T01:28:55.071" v="405"/>
          <ac:inkMkLst>
            <pc:docMk/>
            <pc:sldMk cId="1571090484" sldId="436"/>
            <ac:inkMk id="292" creationId="{607DEC96-04ED-75B3-FDCD-6544C85D5F58}"/>
          </ac:inkMkLst>
        </pc:inkChg>
        <pc:inkChg chg="del mod">
          <ac:chgData name="Tim Cook" userId="d1c7cfb340f2c7ab" providerId="LiveId" clId="{7E9E6152-4549-4C1E-97F4-14C43A4FE4B6}" dt="2023-03-13T01:28:55.071" v="404"/>
          <ac:inkMkLst>
            <pc:docMk/>
            <pc:sldMk cId="1571090484" sldId="436"/>
            <ac:inkMk id="293" creationId="{6728162A-6D2A-8F19-0CC1-D6101A6603F4}"/>
          </ac:inkMkLst>
        </pc:inkChg>
        <pc:inkChg chg="del mod">
          <ac:chgData name="Tim Cook" userId="d1c7cfb340f2c7ab" providerId="LiveId" clId="{7E9E6152-4549-4C1E-97F4-14C43A4FE4B6}" dt="2023-03-13T01:28:55.071" v="403"/>
          <ac:inkMkLst>
            <pc:docMk/>
            <pc:sldMk cId="1571090484" sldId="436"/>
            <ac:inkMk id="294" creationId="{04EE1F0B-8EF4-58B5-15C9-4F27E8AFD203}"/>
          </ac:inkMkLst>
        </pc:inkChg>
        <pc:inkChg chg="del">
          <ac:chgData name="Tim Cook" userId="d1c7cfb340f2c7ab" providerId="LiveId" clId="{7E9E6152-4549-4C1E-97F4-14C43A4FE4B6}" dt="2023-03-13T01:28:55.071" v="402"/>
          <ac:inkMkLst>
            <pc:docMk/>
            <pc:sldMk cId="1571090484" sldId="436"/>
            <ac:inkMk id="295" creationId="{5E4495D6-50AB-B78B-A889-814A6E72D98C}"/>
          </ac:inkMkLst>
        </pc:inkChg>
        <pc:inkChg chg="del mod">
          <ac:chgData name="Tim Cook" userId="d1c7cfb340f2c7ab" providerId="LiveId" clId="{7E9E6152-4549-4C1E-97F4-14C43A4FE4B6}" dt="2023-03-13T01:28:56.318" v="411"/>
          <ac:inkMkLst>
            <pc:docMk/>
            <pc:sldMk cId="1571090484" sldId="436"/>
            <ac:inkMk id="296" creationId="{380C95DE-4B21-8592-8577-42B76E463B42}"/>
          </ac:inkMkLst>
        </pc:inkChg>
        <pc:inkChg chg="del">
          <ac:chgData name="Tim Cook" userId="d1c7cfb340f2c7ab" providerId="LiveId" clId="{7E9E6152-4549-4C1E-97F4-14C43A4FE4B6}" dt="2023-03-13T01:28:56.318" v="407"/>
          <ac:inkMkLst>
            <pc:docMk/>
            <pc:sldMk cId="1571090484" sldId="436"/>
            <ac:inkMk id="297" creationId="{1CFD8363-FC10-CE91-4C69-3D78FE66EA26}"/>
          </ac:inkMkLst>
        </pc:inkChg>
        <pc:inkChg chg="del mod">
          <ac:chgData name="Tim Cook" userId="d1c7cfb340f2c7ab" providerId="LiveId" clId="{7E9E6152-4549-4C1E-97F4-14C43A4FE4B6}" dt="2023-03-13T01:28:56.318" v="410"/>
          <ac:inkMkLst>
            <pc:docMk/>
            <pc:sldMk cId="1571090484" sldId="436"/>
            <ac:inkMk id="298" creationId="{E9B39889-966B-9AF5-6946-45331C00867C}"/>
          </ac:inkMkLst>
        </pc:inkChg>
        <pc:inkChg chg="del">
          <ac:chgData name="Tim Cook" userId="d1c7cfb340f2c7ab" providerId="LiveId" clId="{7E9E6152-4549-4C1E-97F4-14C43A4FE4B6}" dt="2023-03-13T01:28:56.318" v="406"/>
          <ac:inkMkLst>
            <pc:docMk/>
            <pc:sldMk cId="1571090484" sldId="436"/>
            <ac:inkMk id="299" creationId="{C5AEB3C6-5096-2245-3455-11DAF37F47D9}"/>
          </ac:inkMkLst>
        </pc:inkChg>
        <pc:inkChg chg="del mod">
          <ac:chgData name="Tim Cook" userId="d1c7cfb340f2c7ab" providerId="LiveId" clId="{7E9E6152-4549-4C1E-97F4-14C43A4FE4B6}" dt="2023-03-13T01:28:56.742" v="412"/>
          <ac:inkMkLst>
            <pc:docMk/>
            <pc:sldMk cId="1571090484" sldId="436"/>
            <ac:inkMk id="300" creationId="{56677392-EB7E-2017-C3A9-8859140DF834}"/>
          </ac:inkMkLst>
        </pc:inkChg>
        <pc:inkChg chg="del mod">
          <ac:chgData name="Tim Cook" userId="d1c7cfb340f2c7ab" providerId="LiveId" clId="{7E9E6152-4549-4C1E-97F4-14C43A4FE4B6}" dt="2023-03-13T01:28:56.318" v="408"/>
          <ac:inkMkLst>
            <pc:docMk/>
            <pc:sldMk cId="1571090484" sldId="436"/>
            <ac:inkMk id="301" creationId="{6C315C04-3CCC-7D3F-5955-F520FD3AB68A}"/>
          </ac:inkMkLst>
        </pc:inkChg>
        <pc:inkChg chg="del mod">
          <ac:chgData name="Tim Cook" userId="d1c7cfb340f2c7ab" providerId="LiveId" clId="{7E9E6152-4549-4C1E-97F4-14C43A4FE4B6}" dt="2023-03-13T01:28:56.318" v="409"/>
          <ac:inkMkLst>
            <pc:docMk/>
            <pc:sldMk cId="1571090484" sldId="436"/>
            <ac:inkMk id="302" creationId="{9D8EC2B6-2021-4730-C322-A775E70B3EBE}"/>
          </ac:inkMkLst>
        </pc:inkChg>
        <pc:inkChg chg="del mod">
          <ac:chgData name="Tim Cook" userId="d1c7cfb340f2c7ab" providerId="LiveId" clId="{7E9E6152-4549-4C1E-97F4-14C43A4FE4B6}" dt="2023-03-13T01:29:17.511" v="482"/>
          <ac:inkMkLst>
            <pc:docMk/>
            <pc:sldMk cId="1571090484" sldId="436"/>
            <ac:inkMk id="303" creationId="{3A0E927E-43C0-ECE2-15C7-7E811C47E43E}"/>
          </ac:inkMkLst>
        </pc:inkChg>
        <pc:inkChg chg="del">
          <ac:chgData name="Tim Cook" userId="d1c7cfb340f2c7ab" providerId="LiveId" clId="{7E9E6152-4549-4C1E-97F4-14C43A4FE4B6}" dt="2023-03-13T01:29:17.495" v="456"/>
          <ac:inkMkLst>
            <pc:docMk/>
            <pc:sldMk cId="1571090484" sldId="436"/>
            <ac:inkMk id="304" creationId="{8CAB0F23-45CA-4745-A9A6-2FA8EA4EF4F6}"/>
          </ac:inkMkLst>
        </pc:inkChg>
        <pc:inkChg chg="del mod">
          <ac:chgData name="Tim Cook" userId="d1c7cfb340f2c7ab" providerId="LiveId" clId="{7E9E6152-4549-4C1E-97F4-14C43A4FE4B6}" dt="2023-03-13T01:29:17.511" v="473"/>
          <ac:inkMkLst>
            <pc:docMk/>
            <pc:sldMk cId="1571090484" sldId="436"/>
            <ac:inkMk id="305" creationId="{02A6F255-59FC-F8A9-B9DF-E01728A9E1FE}"/>
          </ac:inkMkLst>
        </pc:inkChg>
        <pc:inkChg chg="del mod">
          <ac:chgData name="Tim Cook" userId="d1c7cfb340f2c7ab" providerId="LiveId" clId="{7E9E6152-4549-4C1E-97F4-14C43A4FE4B6}" dt="2023-03-13T01:29:17.511" v="476"/>
          <ac:inkMkLst>
            <pc:docMk/>
            <pc:sldMk cId="1571090484" sldId="436"/>
            <ac:inkMk id="306" creationId="{8516A3B5-260B-B995-E622-6D1C68785925}"/>
          </ac:inkMkLst>
        </pc:inkChg>
        <pc:inkChg chg="del">
          <ac:chgData name="Tim Cook" userId="d1c7cfb340f2c7ab" providerId="LiveId" clId="{7E9E6152-4549-4C1E-97F4-14C43A4FE4B6}" dt="2023-03-13T01:29:18.559" v="491"/>
          <ac:inkMkLst>
            <pc:docMk/>
            <pc:sldMk cId="1571090484" sldId="436"/>
            <ac:inkMk id="312" creationId="{932DE0DD-B7F7-0D20-EA45-83EF3D106C99}"/>
          </ac:inkMkLst>
        </pc:inkChg>
        <pc:inkChg chg="del mod">
          <ac:chgData name="Tim Cook" userId="d1c7cfb340f2c7ab" providerId="LiveId" clId="{7E9E6152-4549-4C1E-97F4-14C43A4FE4B6}" dt="2023-03-13T01:29:18.559" v="492"/>
          <ac:inkMkLst>
            <pc:docMk/>
            <pc:sldMk cId="1571090484" sldId="436"/>
            <ac:inkMk id="313" creationId="{0F289381-7EE3-A56D-9210-C4626BF5D958}"/>
          </ac:inkMkLst>
        </pc:inkChg>
        <pc:inkChg chg="del mod">
          <ac:chgData name="Tim Cook" userId="d1c7cfb340f2c7ab" providerId="LiveId" clId="{7E9E6152-4549-4C1E-97F4-14C43A4FE4B6}" dt="2023-03-13T01:28:59.146" v="421"/>
          <ac:inkMkLst>
            <pc:docMk/>
            <pc:sldMk cId="1571090484" sldId="436"/>
            <ac:inkMk id="315" creationId="{C8576216-84F2-13A1-91E1-B0AD05005244}"/>
          </ac:inkMkLst>
        </pc:inkChg>
        <pc:inkChg chg="del mod">
          <ac:chgData name="Tim Cook" userId="d1c7cfb340f2c7ab" providerId="LiveId" clId="{7E9E6152-4549-4C1E-97F4-14C43A4FE4B6}" dt="2023-03-13T01:28:58.536" v="418"/>
          <ac:inkMkLst>
            <pc:docMk/>
            <pc:sldMk cId="1571090484" sldId="436"/>
            <ac:inkMk id="316" creationId="{4F0DCA75-FC24-8810-03AB-AF7934A75BC4}"/>
          </ac:inkMkLst>
        </pc:inkChg>
        <pc:inkChg chg="del mod">
          <ac:chgData name="Tim Cook" userId="d1c7cfb340f2c7ab" providerId="LiveId" clId="{7E9E6152-4549-4C1E-97F4-14C43A4FE4B6}" dt="2023-03-13T01:28:58.536" v="416"/>
          <ac:inkMkLst>
            <pc:docMk/>
            <pc:sldMk cId="1571090484" sldId="436"/>
            <ac:inkMk id="317" creationId="{D61E8022-7B0C-D0E8-1836-2F0FAC544694}"/>
          </ac:inkMkLst>
        </pc:inkChg>
        <pc:inkChg chg="del mod">
          <ac:chgData name="Tim Cook" userId="d1c7cfb340f2c7ab" providerId="LiveId" clId="{7E9E6152-4549-4C1E-97F4-14C43A4FE4B6}" dt="2023-03-13T01:28:59.146" v="420"/>
          <ac:inkMkLst>
            <pc:docMk/>
            <pc:sldMk cId="1571090484" sldId="436"/>
            <ac:inkMk id="319" creationId="{17C82F35-8EAD-9992-2BFB-C72CC0D29FEA}"/>
          </ac:inkMkLst>
        </pc:inkChg>
        <pc:inkChg chg="del mod">
          <ac:chgData name="Tim Cook" userId="d1c7cfb340f2c7ab" providerId="LiveId" clId="{7E9E6152-4549-4C1E-97F4-14C43A4FE4B6}" dt="2023-03-13T01:29:00.105" v="422"/>
          <ac:inkMkLst>
            <pc:docMk/>
            <pc:sldMk cId="1571090484" sldId="436"/>
            <ac:inkMk id="320" creationId="{1D40CDCF-19E5-A80D-8251-B1250D95FF3F}"/>
          </ac:inkMkLst>
        </pc:inkChg>
        <pc:inkChg chg="del mod">
          <ac:chgData name="Tim Cook" userId="d1c7cfb340f2c7ab" providerId="LiveId" clId="{7E9E6152-4549-4C1E-97F4-14C43A4FE4B6}" dt="2023-03-13T01:28:59.146" v="419"/>
          <ac:inkMkLst>
            <pc:docMk/>
            <pc:sldMk cId="1571090484" sldId="436"/>
            <ac:inkMk id="321" creationId="{8C441D63-CAC8-96B4-E46A-B24FD7E06A97}"/>
          </ac:inkMkLst>
        </pc:inkChg>
        <pc:inkChg chg="del mod">
          <ac:chgData name="Tim Cook" userId="d1c7cfb340f2c7ab" providerId="LiveId" clId="{7E9E6152-4549-4C1E-97F4-14C43A4FE4B6}" dt="2023-03-13T01:28:58.536" v="417"/>
          <ac:inkMkLst>
            <pc:docMk/>
            <pc:sldMk cId="1571090484" sldId="436"/>
            <ac:inkMk id="323" creationId="{3A32F6D9-DED2-09E6-A73B-7C6DEC340449}"/>
          </ac:inkMkLst>
        </pc:inkChg>
        <pc:inkChg chg="del mod">
          <ac:chgData name="Tim Cook" userId="d1c7cfb340f2c7ab" providerId="LiveId" clId="{7E9E6152-4549-4C1E-97F4-14C43A4FE4B6}" dt="2023-03-13T01:28:58.536" v="414"/>
          <ac:inkMkLst>
            <pc:docMk/>
            <pc:sldMk cId="1571090484" sldId="436"/>
            <ac:inkMk id="324" creationId="{1FD4E293-20B0-0007-AF6A-209733F2F735}"/>
          </ac:inkMkLst>
        </pc:inkChg>
        <pc:inkChg chg="del mod">
          <ac:chgData name="Tim Cook" userId="d1c7cfb340f2c7ab" providerId="LiveId" clId="{7E9E6152-4549-4C1E-97F4-14C43A4FE4B6}" dt="2023-03-13T01:28:58.536" v="415"/>
          <ac:inkMkLst>
            <pc:docMk/>
            <pc:sldMk cId="1571090484" sldId="436"/>
            <ac:inkMk id="326" creationId="{7D8EF970-2504-51BF-39C3-34BF725CA94D}"/>
          </ac:inkMkLst>
        </pc:inkChg>
        <pc:inkChg chg="del mod">
          <ac:chgData name="Tim Cook" userId="d1c7cfb340f2c7ab" providerId="LiveId" clId="{7E9E6152-4549-4C1E-97F4-14C43A4FE4B6}" dt="2023-03-13T01:29:00.121" v="423"/>
          <ac:inkMkLst>
            <pc:docMk/>
            <pc:sldMk cId="1571090484" sldId="436"/>
            <ac:inkMk id="327" creationId="{87675872-8625-7C8B-5D7A-F5A5B926921C}"/>
          </ac:inkMkLst>
        </pc:inkChg>
        <pc:inkChg chg="del mod">
          <ac:chgData name="Tim Cook" userId="d1c7cfb340f2c7ab" providerId="LiveId" clId="{7E9E6152-4549-4C1E-97F4-14C43A4FE4B6}" dt="2023-03-13T01:29:00.730" v="424"/>
          <ac:inkMkLst>
            <pc:docMk/>
            <pc:sldMk cId="1571090484" sldId="436"/>
            <ac:inkMk id="328" creationId="{B5840236-D89B-A5FF-EF77-4E2444E32910}"/>
          </ac:inkMkLst>
        </pc:inkChg>
        <pc:inkChg chg="del mod">
          <ac:chgData name="Tim Cook" userId="d1c7cfb340f2c7ab" providerId="LiveId" clId="{7E9E6152-4549-4C1E-97F4-14C43A4FE4B6}" dt="2023-03-13T01:29:02.656" v="436"/>
          <ac:inkMkLst>
            <pc:docMk/>
            <pc:sldMk cId="1571090484" sldId="436"/>
            <ac:inkMk id="329" creationId="{6C976CD1-AA18-01BB-0E82-F932A06E443A}"/>
          </ac:inkMkLst>
        </pc:inkChg>
        <pc:inkChg chg="del">
          <ac:chgData name="Tim Cook" userId="d1c7cfb340f2c7ab" providerId="LiveId" clId="{7E9E6152-4549-4C1E-97F4-14C43A4FE4B6}" dt="2023-03-13T01:29:02.656" v="435"/>
          <ac:inkMkLst>
            <pc:docMk/>
            <pc:sldMk cId="1571090484" sldId="436"/>
            <ac:inkMk id="330" creationId="{FAB0B0FF-86B1-B61A-CF8C-6AC85279AAA0}"/>
          </ac:inkMkLst>
        </pc:inkChg>
        <pc:inkChg chg="del mod">
          <ac:chgData name="Tim Cook" userId="d1c7cfb340f2c7ab" providerId="LiveId" clId="{7E9E6152-4549-4C1E-97F4-14C43A4FE4B6}" dt="2023-03-13T01:29:05.106" v="441"/>
          <ac:inkMkLst>
            <pc:docMk/>
            <pc:sldMk cId="1571090484" sldId="436"/>
            <ac:inkMk id="331" creationId="{239F5394-A541-D199-D0DB-DC4742290487}"/>
          </ac:inkMkLst>
        </pc:inkChg>
        <pc:inkChg chg="del mod">
          <ac:chgData name="Tim Cook" userId="d1c7cfb340f2c7ab" providerId="LiveId" clId="{7E9E6152-4549-4C1E-97F4-14C43A4FE4B6}" dt="2023-03-13T01:29:08.077" v="446"/>
          <ac:inkMkLst>
            <pc:docMk/>
            <pc:sldMk cId="1571090484" sldId="436"/>
            <ac:inkMk id="332" creationId="{E3DBBFF0-6135-1C8F-4CFC-C7D8C2034730}"/>
          </ac:inkMkLst>
        </pc:inkChg>
        <pc:inkChg chg="del mod">
          <ac:chgData name="Tim Cook" userId="d1c7cfb340f2c7ab" providerId="LiveId" clId="{7E9E6152-4549-4C1E-97F4-14C43A4FE4B6}" dt="2023-03-13T01:29:05.106" v="442"/>
          <ac:inkMkLst>
            <pc:docMk/>
            <pc:sldMk cId="1571090484" sldId="436"/>
            <ac:inkMk id="333" creationId="{BBECE9A8-99A0-9094-23EB-20F9EC013C0A}"/>
          </ac:inkMkLst>
        </pc:inkChg>
        <pc:inkChg chg="del mod">
          <ac:chgData name="Tim Cook" userId="d1c7cfb340f2c7ab" providerId="LiveId" clId="{7E9E6152-4549-4C1E-97F4-14C43A4FE4B6}" dt="2023-03-13T01:29:08.077" v="444"/>
          <ac:inkMkLst>
            <pc:docMk/>
            <pc:sldMk cId="1571090484" sldId="436"/>
            <ac:inkMk id="334" creationId="{AE2467EF-9DCD-665D-22B8-F65EDC16EBA9}"/>
          </ac:inkMkLst>
        </pc:inkChg>
        <pc:inkChg chg="del mod">
          <ac:chgData name="Tim Cook" userId="d1c7cfb340f2c7ab" providerId="LiveId" clId="{7E9E6152-4549-4C1E-97F4-14C43A4FE4B6}" dt="2023-03-13T01:29:08.077" v="443"/>
          <ac:inkMkLst>
            <pc:docMk/>
            <pc:sldMk cId="1571090484" sldId="436"/>
            <ac:inkMk id="335" creationId="{EB6F0E38-8C03-0BA2-E02E-D58A9E893D51}"/>
          </ac:inkMkLst>
        </pc:inkChg>
        <pc:inkChg chg="del mod">
          <ac:chgData name="Tim Cook" userId="d1c7cfb340f2c7ab" providerId="LiveId" clId="{7E9E6152-4549-4C1E-97F4-14C43A4FE4B6}" dt="2023-03-13T01:29:08.077" v="445"/>
          <ac:inkMkLst>
            <pc:docMk/>
            <pc:sldMk cId="1571090484" sldId="436"/>
            <ac:inkMk id="336" creationId="{B93CD9E9-7D68-276A-D494-1F1EC847CC2E}"/>
          </ac:inkMkLst>
        </pc:inkChg>
        <pc:inkChg chg="del mod">
          <ac:chgData name="Tim Cook" userId="d1c7cfb340f2c7ab" providerId="LiveId" clId="{7E9E6152-4549-4C1E-97F4-14C43A4FE4B6}" dt="2023-03-13T01:29:08.077" v="447"/>
          <ac:inkMkLst>
            <pc:docMk/>
            <pc:sldMk cId="1571090484" sldId="436"/>
            <ac:inkMk id="337" creationId="{134C4AC7-7CD7-2F88-984F-9DA5646E2746}"/>
          </ac:inkMkLst>
        </pc:inkChg>
        <pc:inkChg chg="del mod">
          <ac:chgData name="Tim Cook" userId="d1c7cfb340f2c7ab" providerId="LiveId" clId="{7E9E6152-4549-4C1E-97F4-14C43A4FE4B6}" dt="2023-03-13T01:29:05.106" v="439"/>
          <ac:inkMkLst>
            <pc:docMk/>
            <pc:sldMk cId="1571090484" sldId="436"/>
            <ac:inkMk id="338" creationId="{60B787FE-466C-82D0-AB2B-B11A652676B7}"/>
          </ac:inkMkLst>
        </pc:inkChg>
        <pc:inkChg chg="del mod">
          <ac:chgData name="Tim Cook" userId="d1c7cfb340f2c7ab" providerId="LiveId" clId="{7E9E6152-4549-4C1E-97F4-14C43A4FE4B6}" dt="2023-03-13T01:29:05.106" v="440"/>
          <ac:inkMkLst>
            <pc:docMk/>
            <pc:sldMk cId="1571090484" sldId="436"/>
            <ac:inkMk id="343" creationId="{6A26E90D-01DB-D526-54A7-8336704C7897}"/>
          </ac:inkMkLst>
        </pc:inkChg>
        <pc:inkChg chg="del mod">
          <ac:chgData name="Tim Cook" userId="d1c7cfb340f2c7ab" providerId="LiveId" clId="{7E9E6152-4549-4C1E-97F4-14C43A4FE4B6}" dt="2023-03-13T01:29:05.106" v="438"/>
          <ac:inkMkLst>
            <pc:docMk/>
            <pc:sldMk cId="1571090484" sldId="436"/>
            <ac:inkMk id="345" creationId="{5EE4A765-6738-0903-CB33-07261B1C8873}"/>
          </ac:inkMkLst>
        </pc:inkChg>
        <pc:inkChg chg="del">
          <ac:chgData name="Tim Cook" userId="d1c7cfb340f2c7ab" providerId="LiveId" clId="{7E9E6152-4549-4C1E-97F4-14C43A4FE4B6}" dt="2023-03-13T01:28:57.342" v="413"/>
          <ac:inkMkLst>
            <pc:docMk/>
            <pc:sldMk cId="1571090484" sldId="436"/>
            <ac:inkMk id="346" creationId="{8E96E6B5-37D0-7ED2-AFD1-E74C67E6342B}"/>
          </ac:inkMkLst>
        </pc:inkChg>
        <pc:inkChg chg="del mod">
          <ac:chgData name="Tim Cook" userId="d1c7cfb340f2c7ab" providerId="LiveId" clId="{7E9E6152-4549-4C1E-97F4-14C43A4FE4B6}" dt="2023-03-13T01:29:02.234" v="431"/>
          <ac:inkMkLst>
            <pc:docMk/>
            <pc:sldMk cId="1571090484" sldId="436"/>
            <ac:inkMk id="363" creationId="{26AB466B-02D8-0F4B-733A-91952E3906F7}"/>
          </ac:inkMkLst>
        </pc:inkChg>
        <pc:inkChg chg="del mod">
          <ac:chgData name="Tim Cook" userId="d1c7cfb340f2c7ab" providerId="LiveId" clId="{7E9E6152-4549-4C1E-97F4-14C43A4FE4B6}" dt="2023-03-13T01:29:02.234" v="430"/>
          <ac:inkMkLst>
            <pc:docMk/>
            <pc:sldMk cId="1571090484" sldId="436"/>
            <ac:inkMk id="364" creationId="{381611E8-9AFD-3D54-7AF0-604D242082CD}"/>
          </ac:inkMkLst>
        </pc:inkChg>
        <pc:inkChg chg="del mod">
          <ac:chgData name="Tim Cook" userId="d1c7cfb340f2c7ab" providerId="LiveId" clId="{7E9E6152-4549-4C1E-97F4-14C43A4FE4B6}" dt="2023-03-13T01:29:02.234" v="434"/>
          <ac:inkMkLst>
            <pc:docMk/>
            <pc:sldMk cId="1571090484" sldId="436"/>
            <ac:inkMk id="365" creationId="{9D040F9B-1395-3EF9-0A99-A1942369917F}"/>
          </ac:inkMkLst>
        </pc:inkChg>
        <pc:inkChg chg="del mod">
          <ac:chgData name="Tim Cook" userId="d1c7cfb340f2c7ab" providerId="LiveId" clId="{7E9E6152-4549-4C1E-97F4-14C43A4FE4B6}" dt="2023-03-13T01:29:02.234" v="428"/>
          <ac:inkMkLst>
            <pc:docMk/>
            <pc:sldMk cId="1571090484" sldId="436"/>
            <ac:inkMk id="366" creationId="{C7E941F3-F7DC-93BD-4DE2-5FEC2785E256}"/>
          </ac:inkMkLst>
        </pc:inkChg>
        <pc:inkChg chg="del mod">
          <ac:chgData name="Tim Cook" userId="d1c7cfb340f2c7ab" providerId="LiveId" clId="{7E9E6152-4549-4C1E-97F4-14C43A4FE4B6}" dt="2023-03-13T01:29:02.234" v="426"/>
          <ac:inkMkLst>
            <pc:docMk/>
            <pc:sldMk cId="1571090484" sldId="436"/>
            <ac:inkMk id="367" creationId="{64C0F432-9CBE-2A3F-CF7D-459D31CC19DE}"/>
          </ac:inkMkLst>
        </pc:inkChg>
        <pc:inkChg chg="del">
          <ac:chgData name="Tim Cook" userId="d1c7cfb340f2c7ab" providerId="LiveId" clId="{7E9E6152-4549-4C1E-97F4-14C43A4FE4B6}" dt="2023-03-13T01:29:02.234" v="425"/>
          <ac:inkMkLst>
            <pc:docMk/>
            <pc:sldMk cId="1571090484" sldId="436"/>
            <ac:inkMk id="368" creationId="{2FCE036E-3002-B0D2-EBA8-A7CF7B8D65A1}"/>
          </ac:inkMkLst>
        </pc:inkChg>
        <pc:inkChg chg="del mod">
          <ac:chgData name="Tim Cook" userId="d1c7cfb340f2c7ab" providerId="LiveId" clId="{7E9E6152-4549-4C1E-97F4-14C43A4FE4B6}" dt="2023-03-13T01:29:02.234" v="427"/>
          <ac:inkMkLst>
            <pc:docMk/>
            <pc:sldMk cId="1571090484" sldId="436"/>
            <ac:inkMk id="369" creationId="{AB840C96-A52C-B7EC-FCCA-8D47FD456107}"/>
          </ac:inkMkLst>
        </pc:inkChg>
        <pc:inkChg chg="del mod">
          <ac:chgData name="Tim Cook" userId="d1c7cfb340f2c7ab" providerId="LiveId" clId="{7E9E6152-4549-4C1E-97F4-14C43A4FE4B6}" dt="2023-03-13T01:29:02.234" v="433"/>
          <ac:inkMkLst>
            <pc:docMk/>
            <pc:sldMk cId="1571090484" sldId="436"/>
            <ac:inkMk id="370" creationId="{E0627A34-E1A0-F104-FF68-7F964680A109}"/>
          </ac:inkMkLst>
        </pc:inkChg>
        <pc:inkChg chg="del mod">
          <ac:chgData name="Tim Cook" userId="d1c7cfb340f2c7ab" providerId="LiveId" clId="{7E9E6152-4549-4C1E-97F4-14C43A4FE4B6}" dt="2023-03-13T01:29:02.234" v="429"/>
          <ac:inkMkLst>
            <pc:docMk/>
            <pc:sldMk cId="1571090484" sldId="436"/>
            <ac:inkMk id="371" creationId="{88798318-D26D-131B-E7C6-96D9C317FDA5}"/>
          </ac:inkMkLst>
        </pc:inkChg>
        <pc:inkChg chg="del mod">
          <ac:chgData name="Tim Cook" userId="d1c7cfb340f2c7ab" providerId="LiveId" clId="{7E9E6152-4549-4C1E-97F4-14C43A4FE4B6}" dt="2023-03-13T01:29:02.234" v="432"/>
          <ac:inkMkLst>
            <pc:docMk/>
            <pc:sldMk cId="1571090484" sldId="436"/>
            <ac:inkMk id="372" creationId="{B1DACE4B-C416-32FA-9CF7-F2D17200B240}"/>
          </ac:inkMkLst>
        </pc:inkChg>
        <pc:inkChg chg="del mod">
          <ac:chgData name="Tim Cook" userId="d1c7cfb340f2c7ab" providerId="LiveId" clId="{7E9E6152-4549-4C1E-97F4-14C43A4FE4B6}" dt="2023-03-13T01:29:03.814" v="437"/>
          <ac:inkMkLst>
            <pc:docMk/>
            <pc:sldMk cId="1571090484" sldId="436"/>
            <ac:inkMk id="373" creationId="{0D8D8032-E7F6-65AD-C15C-1477B73023DB}"/>
          </ac:inkMkLst>
        </pc:inkChg>
      </pc:sldChg>
      <pc:sldChg chg="delSp modSp">
        <pc:chgData name="Tim Cook" userId="d1c7cfb340f2c7ab" providerId="LiveId" clId="{7E9E6152-4549-4C1E-97F4-14C43A4FE4B6}" dt="2023-03-13T01:29:46.238" v="607"/>
        <pc:sldMkLst>
          <pc:docMk/>
          <pc:sldMk cId="444824195" sldId="437"/>
        </pc:sldMkLst>
        <pc:grpChg chg="del mod">
          <ac:chgData name="Tim Cook" userId="d1c7cfb340f2c7ab" providerId="LiveId" clId="{7E9E6152-4549-4C1E-97F4-14C43A4FE4B6}" dt="2023-03-13T01:29:34.982" v="563"/>
          <ac:grpSpMkLst>
            <pc:docMk/>
            <pc:sldMk cId="444824195" sldId="437"/>
            <ac:grpSpMk id="111" creationId="{0F70973F-5434-D793-B085-5B3F80BA2A13}"/>
          </ac:grpSpMkLst>
        </pc:grpChg>
        <pc:grpChg chg="del mod">
          <ac:chgData name="Tim Cook" userId="d1c7cfb340f2c7ab" providerId="LiveId" clId="{7E9E6152-4549-4C1E-97F4-14C43A4FE4B6}" dt="2023-03-13T01:29:27.252" v="517"/>
          <ac:grpSpMkLst>
            <pc:docMk/>
            <pc:sldMk cId="444824195" sldId="437"/>
            <ac:grpSpMk id="119" creationId="{517AC668-A339-365B-A234-99B19CA28889}"/>
          </ac:grpSpMkLst>
        </pc:grpChg>
        <pc:grpChg chg="del mod">
          <ac:chgData name="Tim Cook" userId="d1c7cfb340f2c7ab" providerId="LiveId" clId="{7E9E6152-4549-4C1E-97F4-14C43A4FE4B6}" dt="2023-03-13T01:29:24.444" v="509"/>
          <ac:grpSpMkLst>
            <pc:docMk/>
            <pc:sldMk cId="444824195" sldId="437"/>
            <ac:grpSpMk id="156" creationId="{5325A7ED-8C0D-278E-CC23-D31C0533A8EF}"/>
          </ac:grpSpMkLst>
        </pc:grpChg>
        <pc:grpChg chg="del mod">
          <ac:chgData name="Tim Cook" userId="d1c7cfb340f2c7ab" providerId="LiveId" clId="{7E9E6152-4549-4C1E-97F4-14C43A4FE4B6}" dt="2023-03-13T01:29:22.209" v="495"/>
          <ac:grpSpMkLst>
            <pc:docMk/>
            <pc:sldMk cId="444824195" sldId="437"/>
            <ac:grpSpMk id="158" creationId="{E5F0BAB7-28F4-8108-E8EE-F5265AEA9BB5}"/>
          </ac:grpSpMkLst>
        </pc:grpChg>
        <pc:grpChg chg="del mod">
          <ac:chgData name="Tim Cook" userId="d1c7cfb340f2c7ab" providerId="LiveId" clId="{7E9E6152-4549-4C1E-97F4-14C43A4FE4B6}" dt="2023-03-13T01:29:22.209" v="496"/>
          <ac:grpSpMkLst>
            <pc:docMk/>
            <pc:sldMk cId="444824195" sldId="437"/>
            <ac:grpSpMk id="159" creationId="{89FDA60B-ABED-50C2-E8F0-33D9BDDAB708}"/>
          </ac:grpSpMkLst>
        </pc:grpChg>
        <pc:grpChg chg="del mod">
          <ac:chgData name="Tim Cook" userId="d1c7cfb340f2c7ab" providerId="LiveId" clId="{7E9E6152-4549-4C1E-97F4-14C43A4FE4B6}" dt="2023-03-13T01:29:24.444" v="511"/>
          <ac:grpSpMkLst>
            <pc:docMk/>
            <pc:sldMk cId="444824195" sldId="437"/>
            <ac:grpSpMk id="161" creationId="{70631EFE-2C14-2809-202B-628640CE6B37}"/>
          </ac:grpSpMkLst>
        </pc:grpChg>
        <pc:grpChg chg="del mod">
          <ac:chgData name="Tim Cook" userId="d1c7cfb340f2c7ab" providerId="LiveId" clId="{7E9E6152-4549-4C1E-97F4-14C43A4FE4B6}" dt="2023-03-13T01:29:34.982" v="547"/>
          <ac:grpSpMkLst>
            <pc:docMk/>
            <pc:sldMk cId="444824195" sldId="437"/>
            <ac:grpSpMk id="189" creationId="{A1F0AF27-98CC-DF56-E0B0-80F1AEEBB5DA}"/>
          </ac:grpSpMkLst>
        </pc:grpChg>
        <pc:grpChg chg="del mod">
          <ac:chgData name="Tim Cook" userId="d1c7cfb340f2c7ab" providerId="LiveId" clId="{7E9E6152-4549-4C1E-97F4-14C43A4FE4B6}" dt="2023-03-13T01:29:34.982" v="546"/>
          <ac:grpSpMkLst>
            <pc:docMk/>
            <pc:sldMk cId="444824195" sldId="437"/>
            <ac:grpSpMk id="190" creationId="{3C067132-623E-6C81-85A2-F77B38129D39}"/>
          </ac:grpSpMkLst>
        </pc:grpChg>
        <pc:grpChg chg="del mod">
          <ac:chgData name="Tim Cook" userId="d1c7cfb340f2c7ab" providerId="LiveId" clId="{7E9E6152-4549-4C1E-97F4-14C43A4FE4B6}" dt="2023-03-13T01:29:34.982" v="555"/>
          <ac:grpSpMkLst>
            <pc:docMk/>
            <pc:sldMk cId="444824195" sldId="437"/>
            <ac:grpSpMk id="191" creationId="{E2717851-3B1D-4667-F839-896A42EF572C}"/>
          </ac:grpSpMkLst>
        </pc:grpChg>
        <pc:grpChg chg="del mod">
          <ac:chgData name="Tim Cook" userId="d1c7cfb340f2c7ab" providerId="LiveId" clId="{7E9E6152-4549-4C1E-97F4-14C43A4FE4B6}" dt="2023-03-13T01:29:38.945" v="574"/>
          <ac:grpSpMkLst>
            <pc:docMk/>
            <pc:sldMk cId="444824195" sldId="437"/>
            <ac:grpSpMk id="192" creationId="{5F1AAEFE-3638-D4B8-F4E9-30259ACDEDBC}"/>
          </ac:grpSpMkLst>
        </pc:grpChg>
        <pc:grpChg chg="del mod">
          <ac:chgData name="Tim Cook" userId="d1c7cfb340f2c7ab" providerId="LiveId" clId="{7E9E6152-4549-4C1E-97F4-14C43A4FE4B6}" dt="2023-03-13T01:29:38.945" v="575"/>
          <ac:grpSpMkLst>
            <pc:docMk/>
            <pc:sldMk cId="444824195" sldId="437"/>
            <ac:grpSpMk id="193" creationId="{CFB419D5-CB2E-8E82-5F32-6CC8EB19E095}"/>
          </ac:grpSpMkLst>
        </pc:grpChg>
        <pc:grpChg chg="del mod">
          <ac:chgData name="Tim Cook" userId="d1c7cfb340f2c7ab" providerId="LiveId" clId="{7E9E6152-4549-4C1E-97F4-14C43A4FE4B6}" dt="2023-03-13T01:29:34.982" v="543"/>
          <ac:grpSpMkLst>
            <pc:docMk/>
            <pc:sldMk cId="444824195" sldId="437"/>
            <ac:grpSpMk id="194" creationId="{9F0BC1C3-2993-5D0C-D9A0-FD0BCA67BA70}"/>
          </ac:grpSpMkLst>
        </pc:grpChg>
        <pc:grpChg chg="del mod">
          <ac:chgData name="Tim Cook" userId="d1c7cfb340f2c7ab" providerId="LiveId" clId="{7E9E6152-4549-4C1E-97F4-14C43A4FE4B6}" dt="2023-03-13T01:29:42.940" v="593"/>
          <ac:grpSpMkLst>
            <pc:docMk/>
            <pc:sldMk cId="444824195" sldId="437"/>
            <ac:grpSpMk id="205" creationId="{F12014F9-5214-B1F4-D9A9-5834AA42E85D}"/>
          </ac:grpSpMkLst>
        </pc:grpChg>
        <pc:grpChg chg="del mod">
          <ac:chgData name="Tim Cook" userId="d1c7cfb340f2c7ab" providerId="LiveId" clId="{7E9E6152-4549-4C1E-97F4-14C43A4FE4B6}" dt="2023-03-13T01:29:42.940" v="594"/>
          <ac:grpSpMkLst>
            <pc:docMk/>
            <pc:sldMk cId="444824195" sldId="437"/>
            <ac:grpSpMk id="208" creationId="{FFD9BAFC-3F9E-0311-BB05-FCE4E629F579}"/>
          </ac:grpSpMkLst>
        </pc:grpChg>
        <pc:grpChg chg="del mod">
          <ac:chgData name="Tim Cook" userId="d1c7cfb340f2c7ab" providerId="LiveId" clId="{7E9E6152-4549-4C1E-97F4-14C43A4FE4B6}" dt="2023-03-13T01:29:45.700" v="603"/>
          <ac:grpSpMkLst>
            <pc:docMk/>
            <pc:sldMk cId="444824195" sldId="437"/>
            <ac:grpSpMk id="227" creationId="{42DA55CF-D07F-FFA7-B4BB-BE7E200F9A56}"/>
          </ac:grpSpMkLst>
        </pc:grpChg>
        <pc:grpChg chg="del mod">
          <ac:chgData name="Tim Cook" userId="d1c7cfb340f2c7ab" providerId="LiveId" clId="{7E9E6152-4549-4C1E-97F4-14C43A4FE4B6}" dt="2023-03-13T01:29:45.700" v="601"/>
          <ac:grpSpMkLst>
            <pc:docMk/>
            <pc:sldMk cId="444824195" sldId="437"/>
            <ac:grpSpMk id="228" creationId="{7C4E1133-B15D-139D-28BC-F13AD032B73E}"/>
          </ac:grpSpMkLst>
        </pc:grpChg>
        <pc:grpChg chg="del mod">
          <ac:chgData name="Tim Cook" userId="d1c7cfb340f2c7ab" providerId="LiveId" clId="{7E9E6152-4549-4C1E-97F4-14C43A4FE4B6}" dt="2023-03-13T01:29:42.940" v="596"/>
          <ac:grpSpMkLst>
            <pc:docMk/>
            <pc:sldMk cId="444824195" sldId="437"/>
            <ac:grpSpMk id="229" creationId="{10224B99-66A6-48C6-26C9-FA73FC1883F5}"/>
          </ac:grpSpMkLst>
        </pc:grpChg>
        <pc:inkChg chg="del mod">
          <ac:chgData name="Tim Cook" userId="d1c7cfb340f2c7ab" providerId="LiveId" clId="{7E9E6152-4549-4C1E-97F4-14C43A4FE4B6}" dt="2023-03-13T01:29:34.982" v="541"/>
          <ac:inkMkLst>
            <pc:docMk/>
            <pc:sldMk cId="444824195" sldId="437"/>
            <ac:inkMk id="101" creationId="{8499ABC3-039A-8DB1-1C92-B0F41E491EC9}"/>
          </ac:inkMkLst>
        </pc:inkChg>
        <pc:inkChg chg="del mod">
          <ac:chgData name="Tim Cook" userId="d1c7cfb340f2c7ab" providerId="LiveId" clId="{7E9E6152-4549-4C1E-97F4-14C43A4FE4B6}" dt="2023-03-13T01:29:34.982" v="561"/>
          <ac:inkMkLst>
            <pc:docMk/>
            <pc:sldMk cId="444824195" sldId="437"/>
            <ac:inkMk id="102" creationId="{4C80E297-1858-8724-26F1-2D9C7E06F034}"/>
          </ac:inkMkLst>
        </pc:inkChg>
        <pc:inkChg chg="del mod">
          <ac:chgData name="Tim Cook" userId="d1c7cfb340f2c7ab" providerId="LiveId" clId="{7E9E6152-4549-4C1E-97F4-14C43A4FE4B6}" dt="2023-03-13T01:29:34.982" v="565"/>
          <ac:inkMkLst>
            <pc:docMk/>
            <pc:sldMk cId="444824195" sldId="437"/>
            <ac:inkMk id="103" creationId="{783227B6-897A-57E2-F56C-A3747D829ACE}"/>
          </ac:inkMkLst>
        </pc:inkChg>
        <pc:inkChg chg="del mod">
          <ac:chgData name="Tim Cook" userId="d1c7cfb340f2c7ab" providerId="LiveId" clId="{7E9E6152-4549-4C1E-97F4-14C43A4FE4B6}" dt="2023-03-13T01:29:34.982" v="554"/>
          <ac:inkMkLst>
            <pc:docMk/>
            <pc:sldMk cId="444824195" sldId="437"/>
            <ac:inkMk id="104" creationId="{690422F4-50F4-8A4A-EE7D-C87961436E17}"/>
          </ac:inkMkLst>
        </pc:inkChg>
        <pc:inkChg chg="del mod">
          <ac:chgData name="Tim Cook" userId="d1c7cfb340f2c7ab" providerId="LiveId" clId="{7E9E6152-4549-4C1E-97F4-14C43A4FE4B6}" dt="2023-03-13T01:29:34.966" v="532"/>
          <ac:inkMkLst>
            <pc:docMk/>
            <pc:sldMk cId="444824195" sldId="437"/>
            <ac:inkMk id="105" creationId="{B37AA7A7-4448-0E3D-278F-51B391908DA7}"/>
          </ac:inkMkLst>
        </pc:inkChg>
        <pc:inkChg chg="del mod">
          <ac:chgData name="Tim Cook" userId="d1c7cfb340f2c7ab" providerId="LiveId" clId="{7E9E6152-4549-4C1E-97F4-14C43A4FE4B6}" dt="2023-03-13T01:29:34.982" v="553"/>
          <ac:inkMkLst>
            <pc:docMk/>
            <pc:sldMk cId="444824195" sldId="437"/>
            <ac:inkMk id="106" creationId="{750BA125-DA76-191F-EF1B-165B73049843}"/>
          </ac:inkMkLst>
        </pc:inkChg>
        <pc:inkChg chg="del">
          <ac:chgData name="Tim Cook" userId="d1c7cfb340f2c7ab" providerId="LiveId" clId="{7E9E6152-4549-4C1E-97F4-14C43A4FE4B6}" dt="2023-03-13T01:29:34.966" v="521"/>
          <ac:inkMkLst>
            <pc:docMk/>
            <pc:sldMk cId="444824195" sldId="437"/>
            <ac:inkMk id="107" creationId="{E3C97F09-32D4-44EA-A8FD-D325FC87E779}"/>
          </ac:inkMkLst>
        </pc:inkChg>
        <pc:inkChg chg="del mod">
          <ac:chgData name="Tim Cook" userId="d1c7cfb340f2c7ab" providerId="LiveId" clId="{7E9E6152-4549-4C1E-97F4-14C43A4FE4B6}" dt="2023-03-13T01:29:34.966" v="526"/>
          <ac:inkMkLst>
            <pc:docMk/>
            <pc:sldMk cId="444824195" sldId="437"/>
            <ac:inkMk id="108" creationId="{3C729973-1D6A-0471-A7DD-6B56FF8ACC44}"/>
          </ac:inkMkLst>
        </pc:inkChg>
        <pc:inkChg chg="del mod">
          <ac:chgData name="Tim Cook" userId="d1c7cfb340f2c7ab" providerId="LiveId" clId="{7E9E6152-4549-4C1E-97F4-14C43A4FE4B6}" dt="2023-03-13T01:29:34.966" v="538"/>
          <ac:inkMkLst>
            <pc:docMk/>
            <pc:sldMk cId="444824195" sldId="437"/>
            <ac:inkMk id="109" creationId="{627685E1-A253-7588-9DFD-8CE9ACBDD04B}"/>
          </ac:inkMkLst>
        </pc:inkChg>
        <pc:inkChg chg="del mod">
          <ac:chgData name="Tim Cook" userId="d1c7cfb340f2c7ab" providerId="LiveId" clId="{7E9E6152-4549-4C1E-97F4-14C43A4FE4B6}" dt="2023-03-13T01:29:34.982" v="563"/>
          <ac:inkMkLst>
            <pc:docMk/>
            <pc:sldMk cId="444824195" sldId="437"/>
            <ac:inkMk id="110" creationId="{DA60A493-320A-0DB2-0C15-BDE90D27ED36}"/>
          </ac:inkMkLst>
        </pc:inkChg>
        <pc:inkChg chg="del">
          <ac:chgData name="Tim Cook" userId="d1c7cfb340f2c7ab" providerId="LiveId" clId="{7E9E6152-4549-4C1E-97F4-14C43A4FE4B6}" dt="2023-03-13T01:29:34.966" v="527"/>
          <ac:inkMkLst>
            <pc:docMk/>
            <pc:sldMk cId="444824195" sldId="437"/>
            <ac:inkMk id="112" creationId="{B1FC7B12-BBB6-9C57-CDF9-90DB936B007D}"/>
          </ac:inkMkLst>
        </pc:inkChg>
        <pc:inkChg chg="del">
          <ac:chgData name="Tim Cook" userId="d1c7cfb340f2c7ab" providerId="LiveId" clId="{7E9E6152-4549-4C1E-97F4-14C43A4FE4B6}" dt="2023-03-13T01:29:28.763" v="519"/>
          <ac:inkMkLst>
            <pc:docMk/>
            <pc:sldMk cId="444824195" sldId="437"/>
            <ac:inkMk id="113" creationId="{E18E8042-D746-CF7B-567F-CF470602D3E1}"/>
          </ac:inkMkLst>
        </pc:inkChg>
        <pc:inkChg chg="del mod">
          <ac:chgData name="Tim Cook" userId="d1c7cfb340f2c7ab" providerId="LiveId" clId="{7E9E6152-4549-4C1E-97F4-14C43A4FE4B6}" dt="2023-03-13T01:29:26.751" v="515"/>
          <ac:inkMkLst>
            <pc:docMk/>
            <pc:sldMk cId="444824195" sldId="437"/>
            <ac:inkMk id="114" creationId="{9357B7EB-6BB0-D8A1-9356-6D712F64210F}"/>
          </ac:inkMkLst>
        </pc:inkChg>
        <pc:inkChg chg="del">
          <ac:chgData name="Tim Cook" userId="d1c7cfb340f2c7ab" providerId="LiveId" clId="{7E9E6152-4549-4C1E-97F4-14C43A4FE4B6}" dt="2023-03-13T01:29:26.751" v="514"/>
          <ac:inkMkLst>
            <pc:docMk/>
            <pc:sldMk cId="444824195" sldId="437"/>
            <ac:inkMk id="115" creationId="{32949A7B-EC6A-9A8C-C30B-127620239CE5}"/>
          </ac:inkMkLst>
        </pc:inkChg>
        <pc:inkChg chg="del mod">
          <ac:chgData name="Tim Cook" userId="d1c7cfb340f2c7ab" providerId="LiveId" clId="{7E9E6152-4549-4C1E-97F4-14C43A4FE4B6}" dt="2023-03-13T01:29:27.252" v="516"/>
          <ac:inkMkLst>
            <pc:docMk/>
            <pc:sldMk cId="444824195" sldId="437"/>
            <ac:inkMk id="116" creationId="{EDC8CA03-55CF-B2D4-5032-FA03B8F9406D}"/>
          </ac:inkMkLst>
        </pc:inkChg>
        <pc:inkChg chg="del mod">
          <ac:chgData name="Tim Cook" userId="d1c7cfb340f2c7ab" providerId="LiveId" clId="{7E9E6152-4549-4C1E-97F4-14C43A4FE4B6}" dt="2023-03-13T01:29:27.252" v="517"/>
          <ac:inkMkLst>
            <pc:docMk/>
            <pc:sldMk cId="444824195" sldId="437"/>
            <ac:inkMk id="117" creationId="{338DA99C-2B58-2E00-BAE4-5BD4EAFF396B}"/>
          </ac:inkMkLst>
        </pc:inkChg>
        <pc:inkChg chg="del mod">
          <ac:chgData name="Tim Cook" userId="d1c7cfb340f2c7ab" providerId="LiveId" clId="{7E9E6152-4549-4C1E-97F4-14C43A4FE4B6}" dt="2023-03-13T01:29:27.859" v="518"/>
          <ac:inkMkLst>
            <pc:docMk/>
            <pc:sldMk cId="444824195" sldId="437"/>
            <ac:inkMk id="118" creationId="{6F7EE26D-B1AF-11B2-34A1-84715547D4D9}"/>
          </ac:inkMkLst>
        </pc:inkChg>
        <pc:inkChg chg="del">
          <ac:chgData name="Tim Cook" userId="d1c7cfb340f2c7ab" providerId="LiveId" clId="{7E9E6152-4549-4C1E-97F4-14C43A4FE4B6}" dt="2023-03-13T01:29:25.576" v="513"/>
          <ac:inkMkLst>
            <pc:docMk/>
            <pc:sldMk cId="444824195" sldId="437"/>
            <ac:inkMk id="121" creationId="{7B623A19-0A7B-0D7D-C708-5BCDA7C539F2}"/>
          </ac:inkMkLst>
        </pc:inkChg>
        <pc:inkChg chg="del">
          <ac:chgData name="Tim Cook" userId="d1c7cfb340f2c7ab" providerId="LiveId" clId="{7E9E6152-4549-4C1E-97F4-14C43A4FE4B6}" dt="2023-03-13T01:29:22.209" v="500"/>
          <ac:inkMkLst>
            <pc:docMk/>
            <pc:sldMk cId="444824195" sldId="437"/>
            <ac:inkMk id="137" creationId="{87670C4F-8F14-ABC7-F767-FFD1A7472FEF}"/>
          </ac:inkMkLst>
        </pc:inkChg>
        <pc:inkChg chg="del mod">
          <ac:chgData name="Tim Cook" userId="d1c7cfb340f2c7ab" providerId="LiveId" clId="{7E9E6152-4549-4C1E-97F4-14C43A4FE4B6}" dt="2023-03-13T01:29:22.209" v="498"/>
          <ac:inkMkLst>
            <pc:docMk/>
            <pc:sldMk cId="444824195" sldId="437"/>
            <ac:inkMk id="138" creationId="{295B9B90-C801-3272-E015-002E69EDE288}"/>
          </ac:inkMkLst>
        </pc:inkChg>
        <pc:inkChg chg="del mod">
          <ac:chgData name="Tim Cook" userId="d1c7cfb340f2c7ab" providerId="LiveId" clId="{7E9E6152-4549-4C1E-97F4-14C43A4FE4B6}" dt="2023-03-13T01:29:22.209" v="496"/>
          <ac:inkMkLst>
            <pc:docMk/>
            <pc:sldMk cId="444824195" sldId="437"/>
            <ac:inkMk id="139" creationId="{9DED1AC7-EF90-BD82-B5FF-8DCFC60B92A5}"/>
          </ac:inkMkLst>
        </pc:inkChg>
        <pc:inkChg chg="del mod">
          <ac:chgData name="Tim Cook" userId="d1c7cfb340f2c7ab" providerId="LiveId" clId="{7E9E6152-4549-4C1E-97F4-14C43A4FE4B6}" dt="2023-03-13T01:29:22.209" v="494"/>
          <ac:inkMkLst>
            <pc:docMk/>
            <pc:sldMk cId="444824195" sldId="437"/>
            <ac:inkMk id="140" creationId="{535E907E-C6F5-AF57-17BD-FFEF8B9B6518}"/>
          </ac:inkMkLst>
        </pc:inkChg>
        <pc:inkChg chg="del">
          <ac:chgData name="Tim Cook" userId="d1c7cfb340f2c7ab" providerId="LiveId" clId="{7E9E6152-4549-4C1E-97F4-14C43A4FE4B6}" dt="2023-03-13T01:29:22.209" v="493"/>
          <ac:inkMkLst>
            <pc:docMk/>
            <pc:sldMk cId="444824195" sldId="437"/>
            <ac:inkMk id="141" creationId="{1FD800DE-8E76-392D-454A-EBF9440E5C6C}"/>
          </ac:inkMkLst>
        </pc:inkChg>
        <pc:inkChg chg="del mod">
          <ac:chgData name="Tim Cook" userId="d1c7cfb340f2c7ab" providerId="LiveId" clId="{7E9E6152-4549-4C1E-97F4-14C43A4FE4B6}" dt="2023-03-13T01:29:22.209" v="499"/>
          <ac:inkMkLst>
            <pc:docMk/>
            <pc:sldMk cId="444824195" sldId="437"/>
            <ac:inkMk id="142" creationId="{DD2D9486-A09C-F401-30D5-4C73E25C4C56}"/>
          </ac:inkMkLst>
        </pc:inkChg>
        <pc:inkChg chg="del">
          <ac:chgData name="Tim Cook" userId="d1c7cfb340f2c7ab" providerId="LiveId" clId="{7E9E6152-4549-4C1E-97F4-14C43A4FE4B6}" dt="2023-03-13T01:29:22.209" v="495"/>
          <ac:inkMkLst>
            <pc:docMk/>
            <pc:sldMk cId="444824195" sldId="437"/>
            <ac:inkMk id="143" creationId="{EBC1F4CC-A24D-F439-456E-01AFD0E1AD68}"/>
          </ac:inkMkLst>
        </pc:inkChg>
        <pc:inkChg chg="del mod">
          <ac:chgData name="Tim Cook" userId="d1c7cfb340f2c7ab" providerId="LiveId" clId="{7E9E6152-4549-4C1E-97F4-14C43A4FE4B6}" dt="2023-03-13T01:29:24.444" v="505"/>
          <ac:inkMkLst>
            <pc:docMk/>
            <pc:sldMk cId="444824195" sldId="437"/>
            <ac:inkMk id="144" creationId="{FD798B2D-639C-96A5-8FCB-5F34DC104B48}"/>
          </ac:inkMkLst>
        </pc:inkChg>
        <pc:inkChg chg="del mod">
          <ac:chgData name="Tim Cook" userId="d1c7cfb340f2c7ab" providerId="LiveId" clId="{7E9E6152-4549-4C1E-97F4-14C43A4FE4B6}" dt="2023-03-13T01:29:24.444" v="510"/>
          <ac:inkMkLst>
            <pc:docMk/>
            <pc:sldMk cId="444824195" sldId="437"/>
            <ac:inkMk id="145" creationId="{BBE94413-2138-F836-02BB-3C6CEB2BDBC8}"/>
          </ac:inkMkLst>
        </pc:inkChg>
        <pc:inkChg chg="del">
          <ac:chgData name="Tim Cook" userId="d1c7cfb340f2c7ab" providerId="LiveId" clId="{7E9E6152-4549-4C1E-97F4-14C43A4FE4B6}" dt="2023-03-13T01:29:24.444" v="503"/>
          <ac:inkMkLst>
            <pc:docMk/>
            <pc:sldMk cId="444824195" sldId="437"/>
            <ac:inkMk id="146" creationId="{7C224CD5-95A0-F62C-4AF7-A695676A61E2}"/>
          </ac:inkMkLst>
        </pc:inkChg>
        <pc:inkChg chg="del mod">
          <ac:chgData name="Tim Cook" userId="d1c7cfb340f2c7ab" providerId="LiveId" clId="{7E9E6152-4549-4C1E-97F4-14C43A4FE4B6}" dt="2023-03-13T01:29:24.444" v="508"/>
          <ac:inkMkLst>
            <pc:docMk/>
            <pc:sldMk cId="444824195" sldId="437"/>
            <ac:inkMk id="147" creationId="{D14522B2-6559-73E6-48BA-E7907905AAD4}"/>
          </ac:inkMkLst>
        </pc:inkChg>
        <pc:inkChg chg="del mod">
          <ac:chgData name="Tim Cook" userId="d1c7cfb340f2c7ab" providerId="LiveId" clId="{7E9E6152-4549-4C1E-97F4-14C43A4FE4B6}" dt="2023-03-13T01:29:24.444" v="506"/>
          <ac:inkMkLst>
            <pc:docMk/>
            <pc:sldMk cId="444824195" sldId="437"/>
            <ac:inkMk id="148" creationId="{94ADEBB3-3587-CC9A-D6A4-DF26C6A3F987}"/>
          </ac:inkMkLst>
        </pc:inkChg>
        <pc:inkChg chg="del mod">
          <ac:chgData name="Tim Cook" userId="d1c7cfb340f2c7ab" providerId="LiveId" clId="{7E9E6152-4549-4C1E-97F4-14C43A4FE4B6}" dt="2023-03-13T01:29:24.444" v="509"/>
          <ac:inkMkLst>
            <pc:docMk/>
            <pc:sldMk cId="444824195" sldId="437"/>
            <ac:inkMk id="149" creationId="{3FFDEC52-343E-55BA-E99A-682A5DA67F0F}"/>
          </ac:inkMkLst>
        </pc:inkChg>
        <pc:inkChg chg="del mod">
          <ac:chgData name="Tim Cook" userId="d1c7cfb340f2c7ab" providerId="LiveId" clId="{7E9E6152-4549-4C1E-97F4-14C43A4FE4B6}" dt="2023-03-13T01:29:24.444" v="502"/>
          <ac:inkMkLst>
            <pc:docMk/>
            <pc:sldMk cId="444824195" sldId="437"/>
            <ac:inkMk id="150" creationId="{A8CFCC52-5A96-BCFE-29AC-64AA2B77AC99}"/>
          </ac:inkMkLst>
        </pc:inkChg>
        <pc:inkChg chg="del">
          <ac:chgData name="Tim Cook" userId="d1c7cfb340f2c7ab" providerId="LiveId" clId="{7E9E6152-4549-4C1E-97F4-14C43A4FE4B6}" dt="2023-03-13T01:29:22.209" v="497"/>
          <ac:inkMkLst>
            <pc:docMk/>
            <pc:sldMk cId="444824195" sldId="437"/>
            <ac:inkMk id="151" creationId="{007735C4-1CE4-8E21-AA4D-0A3FF7DADCD1}"/>
          </ac:inkMkLst>
        </pc:inkChg>
        <pc:inkChg chg="del mod">
          <ac:chgData name="Tim Cook" userId="d1c7cfb340f2c7ab" providerId="LiveId" clId="{7E9E6152-4549-4C1E-97F4-14C43A4FE4B6}" dt="2023-03-13T01:29:24.444" v="511"/>
          <ac:inkMkLst>
            <pc:docMk/>
            <pc:sldMk cId="444824195" sldId="437"/>
            <ac:inkMk id="152" creationId="{A57EA754-401E-2296-A9C3-CB360B50651A}"/>
          </ac:inkMkLst>
        </pc:inkChg>
        <pc:inkChg chg="del mod">
          <ac:chgData name="Tim Cook" userId="d1c7cfb340f2c7ab" providerId="LiveId" clId="{7E9E6152-4549-4C1E-97F4-14C43A4FE4B6}" dt="2023-03-13T01:29:24.444" v="501"/>
          <ac:inkMkLst>
            <pc:docMk/>
            <pc:sldMk cId="444824195" sldId="437"/>
            <ac:inkMk id="153" creationId="{D3A74C27-55B4-134A-2B7D-4725B64D9653}"/>
          </ac:inkMkLst>
        </pc:inkChg>
        <pc:inkChg chg="del mod">
          <ac:chgData name="Tim Cook" userId="d1c7cfb340f2c7ab" providerId="LiveId" clId="{7E9E6152-4549-4C1E-97F4-14C43A4FE4B6}" dt="2023-03-13T01:29:24.444" v="507"/>
          <ac:inkMkLst>
            <pc:docMk/>
            <pc:sldMk cId="444824195" sldId="437"/>
            <ac:inkMk id="154" creationId="{CA58403C-765B-515C-237E-3E7FF369DBD7}"/>
          </ac:inkMkLst>
        </pc:inkChg>
        <pc:inkChg chg="del mod">
          <ac:chgData name="Tim Cook" userId="d1c7cfb340f2c7ab" providerId="LiveId" clId="{7E9E6152-4549-4C1E-97F4-14C43A4FE4B6}" dt="2023-03-13T01:29:24.444" v="504"/>
          <ac:inkMkLst>
            <pc:docMk/>
            <pc:sldMk cId="444824195" sldId="437"/>
            <ac:inkMk id="155" creationId="{AF051DD4-6B8C-BA84-7165-BFFB5AC22AFD}"/>
          </ac:inkMkLst>
        </pc:inkChg>
        <pc:inkChg chg="del mod">
          <ac:chgData name="Tim Cook" userId="d1c7cfb340f2c7ab" providerId="LiveId" clId="{7E9E6152-4549-4C1E-97F4-14C43A4FE4B6}" dt="2023-03-13T01:29:24.444" v="512"/>
          <ac:inkMkLst>
            <pc:docMk/>
            <pc:sldMk cId="444824195" sldId="437"/>
            <ac:inkMk id="160" creationId="{4B6A18C7-DB37-B558-847A-6357AC3008E4}"/>
          </ac:inkMkLst>
        </pc:inkChg>
        <pc:inkChg chg="del">
          <ac:chgData name="Tim Cook" userId="d1c7cfb340f2c7ab" providerId="LiveId" clId="{7E9E6152-4549-4C1E-97F4-14C43A4FE4B6}" dt="2023-03-13T01:29:34.982" v="552"/>
          <ac:inkMkLst>
            <pc:docMk/>
            <pc:sldMk cId="444824195" sldId="437"/>
            <ac:inkMk id="162" creationId="{FF38029F-F0BC-BD5F-D840-056A1B1B4154}"/>
          </ac:inkMkLst>
        </pc:inkChg>
        <pc:inkChg chg="del mod">
          <ac:chgData name="Tim Cook" userId="d1c7cfb340f2c7ab" providerId="LiveId" clId="{7E9E6152-4549-4C1E-97F4-14C43A4FE4B6}" dt="2023-03-13T01:29:34.966" v="529"/>
          <ac:inkMkLst>
            <pc:docMk/>
            <pc:sldMk cId="444824195" sldId="437"/>
            <ac:inkMk id="163" creationId="{93E11C58-F964-C20F-70C1-259C1397C364}"/>
          </ac:inkMkLst>
        </pc:inkChg>
        <pc:inkChg chg="del">
          <ac:chgData name="Tim Cook" userId="d1c7cfb340f2c7ab" providerId="LiveId" clId="{7E9E6152-4549-4C1E-97F4-14C43A4FE4B6}" dt="2023-03-13T01:29:34.966" v="524"/>
          <ac:inkMkLst>
            <pc:docMk/>
            <pc:sldMk cId="444824195" sldId="437"/>
            <ac:inkMk id="164" creationId="{E1BE7786-9694-9080-C5C1-CA07825615F6}"/>
          </ac:inkMkLst>
        </pc:inkChg>
        <pc:inkChg chg="del mod">
          <ac:chgData name="Tim Cook" userId="d1c7cfb340f2c7ab" providerId="LiveId" clId="{7E9E6152-4549-4C1E-97F4-14C43A4FE4B6}" dt="2023-03-13T01:29:34.982" v="543"/>
          <ac:inkMkLst>
            <pc:docMk/>
            <pc:sldMk cId="444824195" sldId="437"/>
            <ac:inkMk id="165" creationId="{3BE4699B-3EED-6BD4-48DF-BCBD1D902499}"/>
          </ac:inkMkLst>
        </pc:inkChg>
        <pc:inkChg chg="del mod">
          <ac:chgData name="Tim Cook" userId="d1c7cfb340f2c7ab" providerId="LiveId" clId="{7E9E6152-4549-4C1E-97F4-14C43A4FE4B6}" dt="2023-03-13T01:29:34.966" v="531"/>
          <ac:inkMkLst>
            <pc:docMk/>
            <pc:sldMk cId="444824195" sldId="437"/>
            <ac:inkMk id="166" creationId="{46C8BF34-D6F6-C509-FD12-181089B6E95D}"/>
          </ac:inkMkLst>
        </pc:inkChg>
        <pc:inkChg chg="del mod">
          <ac:chgData name="Tim Cook" userId="d1c7cfb340f2c7ab" providerId="LiveId" clId="{7E9E6152-4549-4C1E-97F4-14C43A4FE4B6}" dt="2023-03-13T01:29:34.982" v="560"/>
          <ac:inkMkLst>
            <pc:docMk/>
            <pc:sldMk cId="444824195" sldId="437"/>
            <ac:inkMk id="167" creationId="{53C27DC6-6806-466D-A811-F0CB6BB3AD03}"/>
          </ac:inkMkLst>
        </pc:inkChg>
        <pc:inkChg chg="del mod">
          <ac:chgData name="Tim Cook" userId="d1c7cfb340f2c7ab" providerId="LiveId" clId="{7E9E6152-4549-4C1E-97F4-14C43A4FE4B6}" dt="2023-03-13T01:29:38.945" v="572"/>
          <ac:inkMkLst>
            <pc:docMk/>
            <pc:sldMk cId="444824195" sldId="437"/>
            <ac:inkMk id="168" creationId="{B65CA789-ABB7-6702-FBBB-E49CE3E49DBB}"/>
          </ac:inkMkLst>
        </pc:inkChg>
        <pc:inkChg chg="del mod">
          <ac:chgData name="Tim Cook" userId="d1c7cfb340f2c7ab" providerId="LiveId" clId="{7E9E6152-4549-4C1E-97F4-14C43A4FE4B6}" dt="2023-03-13T01:29:38.945" v="575"/>
          <ac:inkMkLst>
            <pc:docMk/>
            <pc:sldMk cId="444824195" sldId="437"/>
            <ac:inkMk id="169" creationId="{D097C618-07E3-AE22-F639-380AA8160B2D}"/>
          </ac:inkMkLst>
        </pc:inkChg>
        <pc:inkChg chg="del mod">
          <ac:chgData name="Tim Cook" userId="d1c7cfb340f2c7ab" providerId="LiveId" clId="{7E9E6152-4549-4C1E-97F4-14C43A4FE4B6}" dt="2023-03-13T01:29:38.945" v="570"/>
          <ac:inkMkLst>
            <pc:docMk/>
            <pc:sldMk cId="444824195" sldId="437"/>
            <ac:inkMk id="170" creationId="{1D98A048-3933-7C9B-6E96-B277E73B637E}"/>
          </ac:inkMkLst>
        </pc:inkChg>
        <pc:inkChg chg="del">
          <ac:chgData name="Tim Cook" userId="d1c7cfb340f2c7ab" providerId="LiveId" clId="{7E9E6152-4549-4C1E-97F4-14C43A4FE4B6}" dt="2023-03-13T01:29:34.966" v="537"/>
          <ac:inkMkLst>
            <pc:docMk/>
            <pc:sldMk cId="444824195" sldId="437"/>
            <ac:inkMk id="171" creationId="{FE797921-13B0-791C-FBC0-89BC2A6CBA19}"/>
          </ac:inkMkLst>
        </pc:inkChg>
        <pc:inkChg chg="del mod">
          <ac:chgData name="Tim Cook" userId="d1c7cfb340f2c7ab" providerId="LiveId" clId="{7E9E6152-4549-4C1E-97F4-14C43A4FE4B6}" dt="2023-03-13T01:29:38.945" v="571"/>
          <ac:inkMkLst>
            <pc:docMk/>
            <pc:sldMk cId="444824195" sldId="437"/>
            <ac:inkMk id="172" creationId="{6ED213C9-CD6C-910F-8180-EA8A8E02324F}"/>
          </ac:inkMkLst>
        </pc:inkChg>
        <pc:inkChg chg="del mod">
          <ac:chgData name="Tim Cook" userId="d1c7cfb340f2c7ab" providerId="LiveId" clId="{7E9E6152-4549-4C1E-97F4-14C43A4FE4B6}" dt="2023-03-13T01:29:38.945" v="580"/>
          <ac:inkMkLst>
            <pc:docMk/>
            <pc:sldMk cId="444824195" sldId="437"/>
            <ac:inkMk id="173" creationId="{F8AC794D-D4F1-356B-6B65-3A1CD3BB190B}"/>
          </ac:inkMkLst>
        </pc:inkChg>
        <pc:inkChg chg="del mod">
          <ac:chgData name="Tim Cook" userId="d1c7cfb340f2c7ab" providerId="LiveId" clId="{7E9E6152-4549-4C1E-97F4-14C43A4FE4B6}" dt="2023-03-13T01:29:38.945" v="568"/>
          <ac:inkMkLst>
            <pc:docMk/>
            <pc:sldMk cId="444824195" sldId="437"/>
            <ac:inkMk id="174" creationId="{F311E14F-67FB-299E-1F0A-3A01A887E5A6}"/>
          </ac:inkMkLst>
        </pc:inkChg>
        <pc:inkChg chg="del mod">
          <ac:chgData name="Tim Cook" userId="d1c7cfb340f2c7ab" providerId="LiveId" clId="{7E9E6152-4549-4C1E-97F4-14C43A4FE4B6}" dt="2023-03-13T01:29:38.945" v="569"/>
          <ac:inkMkLst>
            <pc:docMk/>
            <pc:sldMk cId="444824195" sldId="437"/>
            <ac:inkMk id="175" creationId="{0E85B885-355F-A75B-2A89-7117CA170EC1}"/>
          </ac:inkMkLst>
        </pc:inkChg>
        <pc:inkChg chg="del mod">
          <ac:chgData name="Tim Cook" userId="d1c7cfb340f2c7ab" providerId="LiveId" clId="{7E9E6152-4549-4C1E-97F4-14C43A4FE4B6}" dt="2023-03-13T01:29:38.945" v="574"/>
          <ac:inkMkLst>
            <pc:docMk/>
            <pc:sldMk cId="444824195" sldId="437"/>
            <ac:inkMk id="176" creationId="{C66CD3F9-59D8-C79E-9D14-D0F7A02B4012}"/>
          </ac:inkMkLst>
        </pc:inkChg>
        <pc:inkChg chg="del mod">
          <ac:chgData name="Tim Cook" userId="d1c7cfb340f2c7ab" providerId="LiveId" clId="{7E9E6152-4549-4C1E-97F4-14C43A4FE4B6}" dt="2023-03-13T01:29:38.945" v="579"/>
          <ac:inkMkLst>
            <pc:docMk/>
            <pc:sldMk cId="444824195" sldId="437"/>
            <ac:inkMk id="177" creationId="{E05A3BF1-77BA-CA82-69ED-4F55C66D25EA}"/>
          </ac:inkMkLst>
        </pc:inkChg>
        <pc:inkChg chg="del mod">
          <ac:chgData name="Tim Cook" userId="d1c7cfb340f2c7ab" providerId="LiveId" clId="{7E9E6152-4549-4C1E-97F4-14C43A4FE4B6}" dt="2023-03-13T01:29:38.945" v="567"/>
          <ac:inkMkLst>
            <pc:docMk/>
            <pc:sldMk cId="444824195" sldId="437"/>
            <ac:inkMk id="178" creationId="{59501EA0-D014-4F5A-E4D8-C555C13365A8}"/>
          </ac:inkMkLst>
        </pc:inkChg>
        <pc:inkChg chg="del">
          <ac:chgData name="Tim Cook" userId="d1c7cfb340f2c7ab" providerId="LiveId" clId="{7E9E6152-4549-4C1E-97F4-14C43A4FE4B6}" dt="2023-03-13T01:29:34.966" v="539"/>
          <ac:inkMkLst>
            <pc:docMk/>
            <pc:sldMk cId="444824195" sldId="437"/>
            <ac:inkMk id="179" creationId="{DBFAB3C1-1805-34B5-98A9-1EFA5810B520}"/>
          </ac:inkMkLst>
        </pc:inkChg>
        <pc:inkChg chg="del mod">
          <ac:chgData name="Tim Cook" userId="d1c7cfb340f2c7ab" providerId="LiveId" clId="{7E9E6152-4549-4C1E-97F4-14C43A4FE4B6}" dt="2023-03-13T01:29:34.982" v="550"/>
          <ac:inkMkLst>
            <pc:docMk/>
            <pc:sldMk cId="444824195" sldId="437"/>
            <ac:inkMk id="180" creationId="{B3A35DF7-9D0D-16B0-0321-03D80EFD79E3}"/>
          </ac:inkMkLst>
        </pc:inkChg>
        <pc:inkChg chg="del mod">
          <ac:chgData name="Tim Cook" userId="d1c7cfb340f2c7ab" providerId="LiveId" clId="{7E9E6152-4549-4C1E-97F4-14C43A4FE4B6}" dt="2023-03-13T01:29:34.982" v="542"/>
          <ac:inkMkLst>
            <pc:docMk/>
            <pc:sldMk cId="444824195" sldId="437"/>
            <ac:inkMk id="181" creationId="{ABB49485-B8A8-8EBC-4EB8-4B2641DD648B}"/>
          </ac:inkMkLst>
        </pc:inkChg>
        <pc:inkChg chg="del mod">
          <ac:chgData name="Tim Cook" userId="d1c7cfb340f2c7ab" providerId="LiveId" clId="{7E9E6152-4549-4C1E-97F4-14C43A4FE4B6}" dt="2023-03-13T01:29:34.982" v="562"/>
          <ac:inkMkLst>
            <pc:docMk/>
            <pc:sldMk cId="444824195" sldId="437"/>
            <ac:inkMk id="182" creationId="{01670018-FF71-4F0F-EDBA-87AC0FDE4426}"/>
          </ac:inkMkLst>
        </pc:inkChg>
        <pc:inkChg chg="del">
          <ac:chgData name="Tim Cook" userId="d1c7cfb340f2c7ab" providerId="LiveId" clId="{7E9E6152-4549-4C1E-97F4-14C43A4FE4B6}" dt="2023-03-13T01:29:34.982" v="555"/>
          <ac:inkMkLst>
            <pc:docMk/>
            <pc:sldMk cId="444824195" sldId="437"/>
            <ac:inkMk id="183" creationId="{C1DDDF4D-864D-EF02-7F40-0009C006B986}"/>
          </ac:inkMkLst>
        </pc:inkChg>
        <pc:inkChg chg="del">
          <ac:chgData name="Tim Cook" userId="d1c7cfb340f2c7ab" providerId="LiveId" clId="{7E9E6152-4549-4C1E-97F4-14C43A4FE4B6}" dt="2023-03-13T01:29:34.982" v="546"/>
          <ac:inkMkLst>
            <pc:docMk/>
            <pc:sldMk cId="444824195" sldId="437"/>
            <ac:inkMk id="184" creationId="{8DFF4067-F7C5-E2B6-B268-2DABD62E4E21}"/>
          </ac:inkMkLst>
        </pc:inkChg>
        <pc:inkChg chg="del mod">
          <ac:chgData name="Tim Cook" userId="d1c7cfb340f2c7ab" providerId="LiveId" clId="{7E9E6152-4549-4C1E-97F4-14C43A4FE4B6}" dt="2023-03-13T01:29:34.982" v="556"/>
          <ac:inkMkLst>
            <pc:docMk/>
            <pc:sldMk cId="444824195" sldId="437"/>
            <ac:inkMk id="185" creationId="{F24908D3-18C2-E59B-1BD5-DD6EEF417235}"/>
          </ac:inkMkLst>
        </pc:inkChg>
        <pc:inkChg chg="del">
          <ac:chgData name="Tim Cook" userId="d1c7cfb340f2c7ab" providerId="LiveId" clId="{7E9E6152-4549-4C1E-97F4-14C43A4FE4B6}" dt="2023-03-13T01:29:34.966" v="536"/>
          <ac:inkMkLst>
            <pc:docMk/>
            <pc:sldMk cId="444824195" sldId="437"/>
            <ac:inkMk id="186" creationId="{9F672BFD-1352-178A-356E-15E980A41DDC}"/>
          </ac:inkMkLst>
        </pc:inkChg>
        <pc:inkChg chg="del mod">
          <ac:chgData name="Tim Cook" userId="d1c7cfb340f2c7ab" providerId="LiveId" clId="{7E9E6152-4549-4C1E-97F4-14C43A4FE4B6}" dt="2023-03-13T01:29:34.982" v="558"/>
          <ac:inkMkLst>
            <pc:docMk/>
            <pc:sldMk cId="444824195" sldId="437"/>
            <ac:inkMk id="187" creationId="{32F1CC62-4C66-7B08-3A34-661A41C2ECB6}"/>
          </ac:inkMkLst>
        </pc:inkChg>
        <pc:inkChg chg="del mod">
          <ac:chgData name="Tim Cook" userId="d1c7cfb340f2c7ab" providerId="LiveId" clId="{7E9E6152-4549-4C1E-97F4-14C43A4FE4B6}" dt="2023-03-13T01:29:34.982" v="547"/>
          <ac:inkMkLst>
            <pc:docMk/>
            <pc:sldMk cId="444824195" sldId="437"/>
            <ac:inkMk id="188" creationId="{01F3E50D-1E91-936A-645C-163EFC383CC7}"/>
          </ac:inkMkLst>
        </pc:inkChg>
        <pc:inkChg chg="del">
          <ac:chgData name="Tim Cook" userId="d1c7cfb340f2c7ab" providerId="LiveId" clId="{7E9E6152-4549-4C1E-97F4-14C43A4FE4B6}" dt="2023-03-13T01:29:45.700" v="602"/>
          <ac:inkMkLst>
            <pc:docMk/>
            <pc:sldMk cId="444824195" sldId="437"/>
            <ac:inkMk id="195" creationId="{5FB0DA6A-44AD-CF14-CF72-9A26E4F175F2}"/>
          </ac:inkMkLst>
        </pc:inkChg>
        <pc:inkChg chg="del">
          <ac:chgData name="Tim Cook" userId="d1c7cfb340f2c7ab" providerId="LiveId" clId="{7E9E6152-4549-4C1E-97F4-14C43A4FE4B6}" dt="2023-03-13T01:29:46.238" v="607"/>
          <ac:inkMkLst>
            <pc:docMk/>
            <pc:sldMk cId="444824195" sldId="437"/>
            <ac:inkMk id="196" creationId="{208AD915-BAEF-17DE-878E-CA0BB7B953EB}"/>
          </ac:inkMkLst>
        </pc:inkChg>
        <pc:inkChg chg="del">
          <ac:chgData name="Tim Cook" userId="d1c7cfb340f2c7ab" providerId="LiveId" clId="{7E9E6152-4549-4C1E-97F4-14C43A4FE4B6}" dt="2023-03-13T01:29:42.940" v="592"/>
          <ac:inkMkLst>
            <pc:docMk/>
            <pc:sldMk cId="444824195" sldId="437"/>
            <ac:inkMk id="197" creationId="{359A4131-1133-F029-C6B9-B30249CE2827}"/>
          </ac:inkMkLst>
        </pc:inkChg>
        <pc:inkChg chg="del">
          <ac:chgData name="Tim Cook" userId="d1c7cfb340f2c7ab" providerId="LiveId" clId="{7E9E6152-4549-4C1E-97F4-14C43A4FE4B6}" dt="2023-03-13T01:29:42.940" v="582"/>
          <ac:inkMkLst>
            <pc:docMk/>
            <pc:sldMk cId="444824195" sldId="437"/>
            <ac:inkMk id="201" creationId="{E2275FE2-DBB7-6535-F1B1-F714DB0EE422}"/>
          </ac:inkMkLst>
        </pc:inkChg>
        <pc:inkChg chg="del">
          <ac:chgData name="Tim Cook" userId="d1c7cfb340f2c7ab" providerId="LiveId" clId="{7E9E6152-4549-4C1E-97F4-14C43A4FE4B6}" dt="2023-03-13T01:29:42.940" v="599"/>
          <ac:inkMkLst>
            <pc:docMk/>
            <pc:sldMk cId="444824195" sldId="437"/>
            <ac:inkMk id="202" creationId="{C6C0F559-C974-3BE0-663B-1C0C9C6E3BA9}"/>
          </ac:inkMkLst>
        </pc:inkChg>
        <pc:inkChg chg="del">
          <ac:chgData name="Tim Cook" userId="d1c7cfb340f2c7ab" providerId="LiveId" clId="{7E9E6152-4549-4C1E-97F4-14C43A4FE4B6}" dt="2023-03-13T01:29:42.940" v="593"/>
          <ac:inkMkLst>
            <pc:docMk/>
            <pc:sldMk cId="444824195" sldId="437"/>
            <ac:inkMk id="203" creationId="{99759C83-1A00-09C0-4A02-09677829C95A}"/>
          </ac:inkMkLst>
        </pc:inkChg>
        <pc:inkChg chg="del mod">
          <ac:chgData name="Tim Cook" userId="d1c7cfb340f2c7ab" providerId="LiveId" clId="{7E9E6152-4549-4C1E-97F4-14C43A4FE4B6}" dt="2023-03-13T01:29:42.940" v="595"/>
          <ac:inkMkLst>
            <pc:docMk/>
            <pc:sldMk cId="444824195" sldId="437"/>
            <ac:inkMk id="204" creationId="{33856C75-D5B0-3FD0-81BE-F7672D6D1D4B}"/>
          </ac:inkMkLst>
        </pc:inkChg>
        <pc:inkChg chg="del">
          <ac:chgData name="Tim Cook" userId="d1c7cfb340f2c7ab" providerId="LiveId" clId="{7E9E6152-4549-4C1E-97F4-14C43A4FE4B6}" dt="2023-03-13T01:29:42.940" v="594"/>
          <ac:inkMkLst>
            <pc:docMk/>
            <pc:sldMk cId="444824195" sldId="437"/>
            <ac:inkMk id="206" creationId="{5010D75A-4FF5-D530-D21C-5173EF74D666}"/>
          </ac:inkMkLst>
        </pc:inkChg>
        <pc:inkChg chg="del mod">
          <ac:chgData name="Tim Cook" userId="d1c7cfb340f2c7ab" providerId="LiveId" clId="{7E9E6152-4549-4C1E-97F4-14C43A4FE4B6}" dt="2023-03-13T01:29:45.700" v="605"/>
          <ac:inkMkLst>
            <pc:docMk/>
            <pc:sldMk cId="444824195" sldId="437"/>
            <ac:inkMk id="207" creationId="{BA52EA4A-1042-29CD-BD15-16EB5DD13CD6}"/>
          </ac:inkMkLst>
        </pc:inkChg>
        <pc:inkChg chg="del mod">
          <ac:chgData name="Tim Cook" userId="d1c7cfb340f2c7ab" providerId="LiveId" clId="{7E9E6152-4549-4C1E-97F4-14C43A4FE4B6}" dt="2023-03-13T01:29:42.940" v="597"/>
          <ac:inkMkLst>
            <pc:docMk/>
            <pc:sldMk cId="444824195" sldId="437"/>
            <ac:inkMk id="209" creationId="{0C780045-F507-0823-E7BC-846C2557879A}"/>
          </ac:inkMkLst>
        </pc:inkChg>
        <pc:inkChg chg="del mod">
          <ac:chgData name="Tim Cook" userId="d1c7cfb340f2c7ab" providerId="LiveId" clId="{7E9E6152-4549-4C1E-97F4-14C43A4FE4B6}" dt="2023-03-13T01:29:42.940" v="596"/>
          <ac:inkMkLst>
            <pc:docMk/>
            <pc:sldMk cId="444824195" sldId="437"/>
            <ac:inkMk id="210" creationId="{BE720ABA-131F-B3D4-C259-22DF408C2180}"/>
          </ac:inkMkLst>
        </pc:inkChg>
        <pc:inkChg chg="del mod">
          <ac:chgData name="Tim Cook" userId="d1c7cfb340f2c7ab" providerId="LiveId" clId="{7E9E6152-4549-4C1E-97F4-14C43A4FE4B6}" dt="2023-03-13T01:29:42.940" v="590"/>
          <ac:inkMkLst>
            <pc:docMk/>
            <pc:sldMk cId="444824195" sldId="437"/>
            <ac:inkMk id="211" creationId="{CB94B162-E98B-4075-4D58-22E9275E9FD9}"/>
          </ac:inkMkLst>
        </pc:inkChg>
        <pc:inkChg chg="del mod">
          <ac:chgData name="Tim Cook" userId="d1c7cfb340f2c7ab" providerId="LiveId" clId="{7E9E6152-4549-4C1E-97F4-14C43A4FE4B6}" dt="2023-03-13T01:29:42.940" v="591"/>
          <ac:inkMkLst>
            <pc:docMk/>
            <pc:sldMk cId="444824195" sldId="437"/>
            <ac:inkMk id="212" creationId="{B9254F4A-376A-8740-4AD4-BE23619B26A2}"/>
          </ac:inkMkLst>
        </pc:inkChg>
        <pc:inkChg chg="del mod">
          <ac:chgData name="Tim Cook" userId="d1c7cfb340f2c7ab" providerId="LiveId" clId="{7E9E6152-4549-4C1E-97F4-14C43A4FE4B6}" dt="2023-03-13T01:29:42.940" v="585"/>
          <ac:inkMkLst>
            <pc:docMk/>
            <pc:sldMk cId="444824195" sldId="437"/>
            <ac:inkMk id="214" creationId="{D6D5303A-1100-56A9-322C-23CCC6F81B3F}"/>
          </ac:inkMkLst>
        </pc:inkChg>
        <pc:inkChg chg="del mod">
          <ac:chgData name="Tim Cook" userId="d1c7cfb340f2c7ab" providerId="LiveId" clId="{7E9E6152-4549-4C1E-97F4-14C43A4FE4B6}" dt="2023-03-13T01:29:42.940" v="587"/>
          <ac:inkMkLst>
            <pc:docMk/>
            <pc:sldMk cId="444824195" sldId="437"/>
            <ac:inkMk id="215" creationId="{318A596B-2E20-3ED7-1456-7B89E214E17C}"/>
          </ac:inkMkLst>
        </pc:inkChg>
        <pc:inkChg chg="del">
          <ac:chgData name="Tim Cook" userId="d1c7cfb340f2c7ab" providerId="LiveId" clId="{7E9E6152-4549-4C1E-97F4-14C43A4FE4B6}" dt="2023-03-13T01:29:42.940" v="583"/>
          <ac:inkMkLst>
            <pc:docMk/>
            <pc:sldMk cId="444824195" sldId="437"/>
            <ac:inkMk id="216" creationId="{4B40268F-74D1-07F0-8328-B2A431E3C4EA}"/>
          </ac:inkMkLst>
        </pc:inkChg>
        <pc:inkChg chg="del mod">
          <ac:chgData name="Tim Cook" userId="d1c7cfb340f2c7ab" providerId="LiveId" clId="{7E9E6152-4549-4C1E-97F4-14C43A4FE4B6}" dt="2023-03-13T01:29:42.940" v="589"/>
          <ac:inkMkLst>
            <pc:docMk/>
            <pc:sldMk cId="444824195" sldId="437"/>
            <ac:inkMk id="217" creationId="{2F802E54-8827-558A-83FB-15C709667301}"/>
          </ac:inkMkLst>
        </pc:inkChg>
        <pc:inkChg chg="del">
          <ac:chgData name="Tim Cook" userId="d1c7cfb340f2c7ab" providerId="LiveId" clId="{7E9E6152-4549-4C1E-97F4-14C43A4FE4B6}" dt="2023-03-13T01:29:42.940" v="581"/>
          <ac:inkMkLst>
            <pc:docMk/>
            <pc:sldMk cId="444824195" sldId="437"/>
            <ac:inkMk id="218" creationId="{E04E0D35-EE1B-227B-2344-2B72327871E9}"/>
          </ac:inkMkLst>
        </pc:inkChg>
        <pc:inkChg chg="del mod">
          <ac:chgData name="Tim Cook" userId="d1c7cfb340f2c7ab" providerId="LiveId" clId="{7E9E6152-4549-4C1E-97F4-14C43A4FE4B6}" dt="2023-03-13T01:29:42.940" v="588"/>
          <ac:inkMkLst>
            <pc:docMk/>
            <pc:sldMk cId="444824195" sldId="437"/>
            <ac:inkMk id="219" creationId="{023DBEFE-9EA8-9125-C4EE-D619F162A334}"/>
          </ac:inkMkLst>
        </pc:inkChg>
        <pc:inkChg chg="del mod">
          <ac:chgData name="Tim Cook" userId="d1c7cfb340f2c7ab" providerId="LiveId" clId="{7E9E6152-4549-4C1E-97F4-14C43A4FE4B6}" dt="2023-03-13T01:29:42.940" v="586"/>
          <ac:inkMkLst>
            <pc:docMk/>
            <pc:sldMk cId="444824195" sldId="437"/>
            <ac:inkMk id="220" creationId="{410EBE81-40EF-E69B-B99D-E77273B9DF41}"/>
          </ac:inkMkLst>
        </pc:inkChg>
        <pc:inkChg chg="del mod">
          <ac:chgData name="Tim Cook" userId="d1c7cfb340f2c7ab" providerId="LiveId" clId="{7E9E6152-4549-4C1E-97F4-14C43A4FE4B6}" dt="2023-03-13T01:29:45.700" v="606"/>
          <ac:inkMkLst>
            <pc:docMk/>
            <pc:sldMk cId="444824195" sldId="437"/>
            <ac:inkMk id="221" creationId="{1AA299AC-275D-4F20-FD35-1CF6D3BF3C04}"/>
          </ac:inkMkLst>
        </pc:inkChg>
        <pc:inkChg chg="del mod">
          <ac:chgData name="Tim Cook" userId="d1c7cfb340f2c7ab" providerId="LiveId" clId="{7E9E6152-4549-4C1E-97F4-14C43A4FE4B6}" dt="2023-03-13T01:29:45.700" v="601"/>
          <ac:inkMkLst>
            <pc:docMk/>
            <pc:sldMk cId="444824195" sldId="437"/>
            <ac:inkMk id="222" creationId="{F254DF83-EB5C-0968-C105-E3B7A550FD91}"/>
          </ac:inkMkLst>
        </pc:inkChg>
        <pc:inkChg chg="del mod">
          <ac:chgData name="Tim Cook" userId="d1c7cfb340f2c7ab" providerId="LiveId" clId="{7E9E6152-4549-4C1E-97F4-14C43A4FE4B6}" dt="2023-03-13T01:29:45.700" v="603"/>
          <ac:inkMkLst>
            <pc:docMk/>
            <pc:sldMk cId="444824195" sldId="437"/>
            <ac:inkMk id="223" creationId="{BCC44E34-2523-A47B-AB22-52AA50698462}"/>
          </ac:inkMkLst>
        </pc:inkChg>
        <pc:inkChg chg="del mod">
          <ac:chgData name="Tim Cook" userId="d1c7cfb340f2c7ab" providerId="LiveId" clId="{7E9E6152-4549-4C1E-97F4-14C43A4FE4B6}" dt="2023-03-13T01:29:45.700" v="600"/>
          <ac:inkMkLst>
            <pc:docMk/>
            <pc:sldMk cId="444824195" sldId="437"/>
            <ac:inkMk id="224" creationId="{F3085967-6092-E05A-FD75-678F35CB36E1}"/>
          </ac:inkMkLst>
        </pc:inkChg>
        <pc:inkChg chg="del mod">
          <ac:chgData name="Tim Cook" userId="d1c7cfb340f2c7ab" providerId="LiveId" clId="{7E9E6152-4549-4C1E-97F4-14C43A4FE4B6}" dt="2023-03-13T01:29:45.700" v="604"/>
          <ac:inkMkLst>
            <pc:docMk/>
            <pc:sldMk cId="444824195" sldId="437"/>
            <ac:inkMk id="225" creationId="{542E4DA6-9B14-1A30-4801-943229A98A56}"/>
          </ac:inkMkLst>
        </pc:inkChg>
        <pc:inkChg chg="del mod">
          <ac:chgData name="Tim Cook" userId="d1c7cfb340f2c7ab" providerId="LiveId" clId="{7E9E6152-4549-4C1E-97F4-14C43A4FE4B6}" dt="2023-03-13T01:29:42.940" v="598"/>
          <ac:inkMkLst>
            <pc:docMk/>
            <pc:sldMk cId="444824195" sldId="437"/>
            <ac:inkMk id="226" creationId="{133D444B-229A-D85C-34A2-6F2604646B85}"/>
          </ac:inkMkLst>
        </pc:inkChg>
        <pc:inkChg chg="del">
          <ac:chgData name="Tim Cook" userId="d1c7cfb340f2c7ab" providerId="LiveId" clId="{7E9E6152-4549-4C1E-97F4-14C43A4FE4B6}" dt="2023-03-13T01:29:34.982" v="548"/>
          <ac:inkMkLst>
            <pc:docMk/>
            <pc:sldMk cId="444824195" sldId="437"/>
            <ac:inkMk id="230" creationId="{70A62C3B-8AFE-FFC0-E311-64655AC807DC}"/>
          </ac:inkMkLst>
        </pc:inkChg>
        <pc:inkChg chg="del">
          <ac:chgData name="Tim Cook" userId="d1c7cfb340f2c7ab" providerId="LiveId" clId="{7E9E6152-4549-4C1E-97F4-14C43A4FE4B6}" dt="2023-03-13T01:29:34.966" v="534"/>
          <ac:inkMkLst>
            <pc:docMk/>
            <pc:sldMk cId="444824195" sldId="437"/>
            <ac:inkMk id="231" creationId="{90C65AF7-F0A3-B90B-9F10-74EB06A84E03}"/>
          </ac:inkMkLst>
        </pc:inkChg>
        <pc:inkChg chg="del">
          <ac:chgData name="Tim Cook" userId="d1c7cfb340f2c7ab" providerId="LiveId" clId="{7E9E6152-4549-4C1E-97F4-14C43A4FE4B6}" dt="2023-03-13T01:29:34.982" v="540"/>
          <ac:inkMkLst>
            <pc:docMk/>
            <pc:sldMk cId="444824195" sldId="437"/>
            <ac:inkMk id="232" creationId="{2CF08B22-E3F7-D9AC-EAAD-32677D66BC3E}"/>
          </ac:inkMkLst>
        </pc:inkChg>
        <pc:inkChg chg="del">
          <ac:chgData name="Tim Cook" userId="d1c7cfb340f2c7ab" providerId="LiveId" clId="{7E9E6152-4549-4C1E-97F4-14C43A4FE4B6}" dt="2023-03-13T01:29:34.966" v="533"/>
          <ac:inkMkLst>
            <pc:docMk/>
            <pc:sldMk cId="444824195" sldId="437"/>
            <ac:inkMk id="233" creationId="{9FA84044-B8B2-4196-0231-6636D56545B7}"/>
          </ac:inkMkLst>
        </pc:inkChg>
        <pc:inkChg chg="del">
          <ac:chgData name="Tim Cook" userId="d1c7cfb340f2c7ab" providerId="LiveId" clId="{7E9E6152-4549-4C1E-97F4-14C43A4FE4B6}" dt="2023-03-13T01:29:34.982" v="549"/>
          <ac:inkMkLst>
            <pc:docMk/>
            <pc:sldMk cId="444824195" sldId="437"/>
            <ac:inkMk id="234" creationId="{C58A372A-9C19-5F58-1790-F58FC4B11CC3}"/>
          </ac:inkMkLst>
        </pc:inkChg>
        <pc:inkChg chg="del">
          <ac:chgData name="Tim Cook" userId="d1c7cfb340f2c7ab" providerId="LiveId" clId="{7E9E6152-4549-4C1E-97F4-14C43A4FE4B6}" dt="2023-03-13T01:29:34.982" v="551"/>
          <ac:inkMkLst>
            <pc:docMk/>
            <pc:sldMk cId="444824195" sldId="437"/>
            <ac:inkMk id="235" creationId="{B156BC17-3934-2116-E855-ACDFFD0AFE13}"/>
          </ac:inkMkLst>
        </pc:inkChg>
        <pc:inkChg chg="del">
          <ac:chgData name="Tim Cook" userId="d1c7cfb340f2c7ab" providerId="LiveId" clId="{7E9E6152-4549-4C1E-97F4-14C43A4FE4B6}" dt="2023-03-13T01:29:34.966" v="520"/>
          <ac:inkMkLst>
            <pc:docMk/>
            <pc:sldMk cId="444824195" sldId="437"/>
            <ac:inkMk id="236" creationId="{A10B36CF-0EC6-ECC8-9894-7556923AA0DC}"/>
          </ac:inkMkLst>
        </pc:inkChg>
        <pc:inkChg chg="del">
          <ac:chgData name="Tim Cook" userId="d1c7cfb340f2c7ab" providerId="LiveId" clId="{7E9E6152-4549-4C1E-97F4-14C43A4FE4B6}" dt="2023-03-13T01:29:34.982" v="545"/>
          <ac:inkMkLst>
            <pc:docMk/>
            <pc:sldMk cId="444824195" sldId="437"/>
            <ac:inkMk id="237" creationId="{09C82ED5-952E-D80A-338E-EB6CB6D07B26}"/>
          </ac:inkMkLst>
        </pc:inkChg>
        <pc:inkChg chg="del">
          <ac:chgData name="Tim Cook" userId="d1c7cfb340f2c7ab" providerId="LiveId" clId="{7E9E6152-4549-4C1E-97F4-14C43A4FE4B6}" dt="2023-03-13T01:29:38.945" v="578"/>
          <ac:inkMkLst>
            <pc:docMk/>
            <pc:sldMk cId="444824195" sldId="437"/>
            <ac:inkMk id="238" creationId="{180DB5D8-D7A7-FC06-B4E5-F81E512AA957}"/>
          </ac:inkMkLst>
        </pc:inkChg>
        <pc:inkChg chg="del">
          <ac:chgData name="Tim Cook" userId="d1c7cfb340f2c7ab" providerId="LiveId" clId="{7E9E6152-4549-4C1E-97F4-14C43A4FE4B6}" dt="2023-03-13T01:29:34.966" v="522"/>
          <ac:inkMkLst>
            <pc:docMk/>
            <pc:sldMk cId="444824195" sldId="437"/>
            <ac:inkMk id="239" creationId="{19160693-465A-C023-2331-BDFF902565E0}"/>
          </ac:inkMkLst>
        </pc:inkChg>
        <pc:inkChg chg="del">
          <ac:chgData name="Tim Cook" userId="d1c7cfb340f2c7ab" providerId="LiveId" clId="{7E9E6152-4549-4C1E-97F4-14C43A4FE4B6}" dt="2023-03-13T01:29:34.982" v="564"/>
          <ac:inkMkLst>
            <pc:docMk/>
            <pc:sldMk cId="444824195" sldId="437"/>
            <ac:inkMk id="240" creationId="{781EBEEA-1B14-8BB2-9ED8-628CDBBDA9C0}"/>
          </ac:inkMkLst>
        </pc:inkChg>
        <pc:inkChg chg="del mod">
          <ac:chgData name="Tim Cook" userId="d1c7cfb340f2c7ab" providerId="LiveId" clId="{7E9E6152-4549-4C1E-97F4-14C43A4FE4B6}" dt="2023-03-13T01:29:38.945" v="576"/>
          <ac:inkMkLst>
            <pc:docMk/>
            <pc:sldMk cId="444824195" sldId="437"/>
            <ac:inkMk id="241" creationId="{9D4163AC-6CBF-FE76-23C8-87F928DEED2B}"/>
          </ac:inkMkLst>
        </pc:inkChg>
        <pc:inkChg chg="del">
          <ac:chgData name="Tim Cook" userId="d1c7cfb340f2c7ab" providerId="LiveId" clId="{7E9E6152-4549-4C1E-97F4-14C43A4FE4B6}" dt="2023-03-13T01:29:34.982" v="566"/>
          <ac:inkMkLst>
            <pc:docMk/>
            <pc:sldMk cId="444824195" sldId="437"/>
            <ac:inkMk id="242" creationId="{4A741A96-5FE8-C116-AAC5-9453811B0E79}"/>
          </ac:inkMkLst>
        </pc:inkChg>
        <pc:inkChg chg="del">
          <ac:chgData name="Tim Cook" userId="d1c7cfb340f2c7ab" providerId="LiveId" clId="{7E9E6152-4549-4C1E-97F4-14C43A4FE4B6}" dt="2023-03-13T01:29:34.966" v="525"/>
          <ac:inkMkLst>
            <pc:docMk/>
            <pc:sldMk cId="444824195" sldId="437"/>
            <ac:inkMk id="243" creationId="{EB1B040E-7EB9-A4CF-8106-09ABDD8BCDA0}"/>
          </ac:inkMkLst>
        </pc:inkChg>
        <pc:inkChg chg="del">
          <ac:chgData name="Tim Cook" userId="d1c7cfb340f2c7ab" providerId="LiveId" clId="{7E9E6152-4549-4C1E-97F4-14C43A4FE4B6}" dt="2023-03-13T01:29:34.966" v="528"/>
          <ac:inkMkLst>
            <pc:docMk/>
            <pc:sldMk cId="444824195" sldId="437"/>
            <ac:inkMk id="244" creationId="{7084B217-F1D0-4DAE-5C3A-4F29DB76BC28}"/>
          </ac:inkMkLst>
        </pc:inkChg>
        <pc:inkChg chg="del">
          <ac:chgData name="Tim Cook" userId="d1c7cfb340f2c7ab" providerId="LiveId" clId="{7E9E6152-4549-4C1E-97F4-14C43A4FE4B6}" dt="2023-03-13T01:29:34.982" v="559"/>
          <ac:inkMkLst>
            <pc:docMk/>
            <pc:sldMk cId="444824195" sldId="437"/>
            <ac:inkMk id="245" creationId="{F419CBBB-33B7-460C-813A-A651681A0180}"/>
          </ac:inkMkLst>
        </pc:inkChg>
        <pc:inkChg chg="del">
          <ac:chgData name="Tim Cook" userId="d1c7cfb340f2c7ab" providerId="LiveId" clId="{7E9E6152-4549-4C1E-97F4-14C43A4FE4B6}" dt="2023-03-13T01:29:34.966" v="530"/>
          <ac:inkMkLst>
            <pc:docMk/>
            <pc:sldMk cId="444824195" sldId="437"/>
            <ac:inkMk id="246" creationId="{193BC7A9-E18E-4201-E363-B7AD628A6945}"/>
          </ac:inkMkLst>
        </pc:inkChg>
        <pc:inkChg chg="del mod">
          <ac:chgData name="Tim Cook" userId="d1c7cfb340f2c7ab" providerId="LiveId" clId="{7E9E6152-4549-4C1E-97F4-14C43A4FE4B6}" dt="2023-03-13T01:29:38.945" v="573"/>
          <ac:inkMkLst>
            <pc:docMk/>
            <pc:sldMk cId="444824195" sldId="437"/>
            <ac:inkMk id="247" creationId="{190E56C4-2EFF-B069-FA4A-F6E1538E1EB7}"/>
          </ac:inkMkLst>
        </pc:inkChg>
        <pc:inkChg chg="del">
          <ac:chgData name="Tim Cook" userId="d1c7cfb340f2c7ab" providerId="LiveId" clId="{7E9E6152-4549-4C1E-97F4-14C43A4FE4B6}" dt="2023-03-13T01:29:34.966" v="523"/>
          <ac:inkMkLst>
            <pc:docMk/>
            <pc:sldMk cId="444824195" sldId="437"/>
            <ac:inkMk id="248" creationId="{F22D7D7F-81AA-AD8C-6D62-438D99889B53}"/>
          </ac:inkMkLst>
        </pc:inkChg>
        <pc:inkChg chg="del">
          <ac:chgData name="Tim Cook" userId="d1c7cfb340f2c7ab" providerId="LiveId" clId="{7E9E6152-4549-4C1E-97F4-14C43A4FE4B6}" dt="2023-03-13T01:29:34.982" v="544"/>
          <ac:inkMkLst>
            <pc:docMk/>
            <pc:sldMk cId="444824195" sldId="437"/>
            <ac:inkMk id="249" creationId="{AF4922F3-9327-81FE-BC7C-4A977C01AB9A}"/>
          </ac:inkMkLst>
        </pc:inkChg>
        <pc:inkChg chg="del">
          <ac:chgData name="Tim Cook" userId="d1c7cfb340f2c7ab" providerId="LiveId" clId="{7E9E6152-4549-4C1E-97F4-14C43A4FE4B6}" dt="2023-03-13T01:29:38.945" v="577"/>
          <ac:inkMkLst>
            <pc:docMk/>
            <pc:sldMk cId="444824195" sldId="437"/>
            <ac:inkMk id="250" creationId="{3E018CF0-3363-8708-6CC5-ED2FB823BF07}"/>
          </ac:inkMkLst>
        </pc:inkChg>
      </pc:sldChg>
      <pc:sldChg chg="addSp delSp modSp mod">
        <pc:chgData name="Tim Cook" userId="d1c7cfb340f2c7ab" providerId="LiveId" clId="{7E9E6152-4549-4C1E-97F4-14C43A4FE4B6}" dt="2023-03-13T01:28:32.882" v="398" actId="1076"/>
        <pc:sldMkLst>
          <pc:docMk/>
          <pc:sldMk cId="3803072920" sldId="438"/>
        </pc:sldMkLst>
        <pc:spChg chg="add mod">
          <ac:chgData name="Tim Cook" userId="d1c7cfb340f2c7ab" providerId="LiveId" clId="{7E9E6152-4549-4C1E-97F4-14C43A4FE4B6}" dt="2023-03-13T01:27:51.345" v="323" actId="20577"/>
          <ac:spMkLst>
            <pc:docMk/>
            <pc:sldMk cId="3803072920" sldId="438"/>
            <ac:spMk id="4" creationId="{DC6DFDBA-651F-E865-8263-10C72C5761A2}"/>
          </ac:spMkLst>
        </pc:spChg>
        <pc:spChg chg="add mod">
          <ac:chgData name="Tim Cook" userId="d1c7cfb340f2c7ab" providerId="LiveId" clId="{7E9E6152-4549-4C1E-97F4-14C43A4FE4B6}" dt="2023-03-13T01:28:32.882" v="398" actId="1076"/>
          <ac:spMkLst>
            <pc:docMk/>
            <pc:sldMk cId="3803072920" sldId="438"/>
            <ac:spMk id="5" creationId="{9A6CC429-8719-D31B-291B-E429D13114C6}"/>
          </ac:spMkLst>
        </pc:s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9" creationId="{C0B68E69-8606-D529-5023-3AEE39E3978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" creationId="{74E41469-DB5D-E7FC-62CF-EDF9632277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9" creationId="{7C3E41C6-32FB-3A65-813B-079B403890C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2" creationId="{F18AA134-188D-AF7C-347F-A5238666069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3" creationId="{28C7495E-91EE-45B9-C26F-DBCFA5DC5043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5" creationId="{CE2BCA42-688F-DC9E-836A-BBE06D4A6DD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51" creationId="{7038C9E0-4102-812C-0D0A-3A034FC89CB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56" creationId="{60767B11-980C-51D6-803D-FE0A6773E7D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84" creationId="{43A544C0-5066-228D-8C9F-45D308F2B9A5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85" creationId="{DAC942B8-F86B-471A-1A9C-D77D086B82BA}"/>
          </ac:grpSpMkLst>
        </pc:grpChg>
        <pc:grpChg chg="del">
          <ac:chgData name="Tim Cook" userId="d1c7cfb340f2c7ab" providerId="LiveId" clId="{7E9E6152-4549-4C1E-97F4-14C43A4FE4B6}" dt="2023-03-13T01:27:40.796" v="307" actId="478"/>
          <ac:grpSpMkLst>
            <pc:docMk/>
            <pc:sldMk cId="3803072920" sldId="438"/>
            <ac:grpSpMk id="86" creationId="{8237F4ED-1E3F-2F18-DDF7-DA7F3C84FA07}"/>
          </ac:grpSpMkLst>
        </pc:grpChg>
        <pc:grpChg chg="del">
          <ac:chgData name="Tim Cook" userId="d1c7cfb340f2c7ab" providerId="LiveId" clId="{7E9E6152-4549-4C1E-97F4-14C43A4FE4B6}" dt="2023-03-13T01:27:40.796" v="307" actId="478"/>
          <ac:grpSpMkLst>
            <pc:docMk/>
            <pc:sldMk cId="3803072920" sldId="438"/>
            <ac:grpSpMk id="87" creationId="{BCD90FFD-2648-517F-4417-206DF4087FF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0" creationId="{5282F469-F8D1-0BFA-7A66-E2BD65477B02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1" creationId="{4C6E3ECA-F445-9375-FBE3-5ABF8A97F9FB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2" creationId="{0BE4B98F-DC14-5414-2489-BE9089DBBE2C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3" creationId="{7297B41B-9F95-E282-9ABC-1A2C9D0AE32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4" creationId="{17F6AB8A-3518-6A9E-DA47-899F7727BE8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36" creationId="{295ECEAA-67B6-53C1-9A89-E7F2DF99AA8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1" creationId="{64906AC3-29DF-0125-8467-FFBF562BBBD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2" creationId="{9978A3BA-C441-2AF2-8A4B-5B5CB4A5996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55" creationId="{6EE838E4-2D49-8021-8ED0-3CC58B83EA6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58" creationId="{A91C3E80-6E56-8A16-03CB-38EC8981F79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62" creationId="{721865A4-9EF9-8BDE-0D77-BE99C45149B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6" creationId="{5F048B0E-C262-5714-30D7-98D8D32B23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7" creationId="{056F2221-748A-77AF-C1FE-0E687DB9831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8" creationId="{7616BF8C-B5AB-F1B4-CDFD-F6E79557161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9" creationId="{B5279C91-3206-76D7-D46A-AFE97CD4DBE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96" creationId="{4908E4A1-C692-6975-0470-C547B0EA0C1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01" creationId="{214DC9C4-6F04-1CB9-45FB-5FFE065AEA7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12" creationId="{85849032-96B1-54F7-F7F7-8873933A48A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15" creationId="{0AF27802-9BC3-53E8-3E2B-B79381BFE27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21" creationId="{AFA7A65E-940F-2A4E-88CF-BB23A53B86C1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24" creationId="{F8762EE2-F99E-9057-B912-A7712EF7A11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38" creationId="{FED92D54-872A-32FA-E91C-F9FA98E1FCE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6" creationId="{E177D992-03D8-1843-8DB9-9B988C278D4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7" creationId="{EB09E1C7-577C-A037-057E-ED96F2E4F2C0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8" creationId="{099C353A-D7EC-F202-7333-EB7A22EF3B6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9" creationId="{0D85C85D-1B1C-BD5D-63B5-631050A1728B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73" creationId="{6263807B-65E3-0372-6BF7-CD21A8BA77D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4" creationId="{4F9C0814-17F2-4574-191F-6DD1281150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5" creationId="{C7F051B4-6088-7354-A6AE-63E82CBCA391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9" creationId="{A25E8F02-AA97-1632-E6F4-DABEE0C253C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97" creationId="{AB259D2F-ACFE-5511-B46F-F3D0B82116F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303" creationId="{35387EFD-5B89-9463-F42A-A18FF1269751}"/>
          </ac:grpSpMkLst>
        </pc:grpChg>
        <pc:grpChg chg="del">
          <ac:chgData name="Tim Cook" userId="d1c7cfb340f2c7ab" providerId="LiveId" clId="{7E9E6152-4549-4C1E-97F4-14C43A4FE4B6}" dt="2023-03-13T01:27:43.754" v="308" actId="478"/>
          <ac:grpSpMkLst>
            <pc:docMk/>
            <pc:sldMk cId="3803072920" sldId="438"/>
            <ac:grpSpMk id="313" creationId="{DBD6B7E7-006B-8F0B-DBFC-11EA22EEFA6C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314" creationId="{E8E7C5E1-12A7-3E50-59BF-29EE65A85EFC}"/>
          </ac:grpSpMkLst>
        </pc:grp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3" creationId="{93272E79-EF28-3B6A-F0CE-D476093DB8BB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2" creationId="{DF5B4860-8981-A105-A3E6-84352E69E4E0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3" creationId="{244A9CF8-66FD-B6C6-3022-5526664CEECD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7" creationId="{D6FB9750-8F39-3A54-01FA-AE3DFEE7BC6F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73" creationId="{BB16BA17-6B87-32FC-B075-C56CD8F53810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19" creationId="{458C4309-ADF3-8425-9AC8-8A3436118804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43" creationId="{A034C88B-97DB-A871-11E0-8D42FF52CDB9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60" creationId="{3BB9921B-CFE7-DFC3-6E42-C589767D7088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97" creationId="{73A33A4D-F1B7-3CED-E34E-31852B578C01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304" creationId="{9E61745A-58F1-8CF4-C07F-008617D6C20C}"/>
          </ac:inkMkLst>
        </pc:inkChg>
      </pc:sldChg>
    </pc:docChg>
  </pc:docChgLst>
  <pc:docChgLst>
    <pc:chgData name="Tim Cook" userId="d1c7cfb340f2c7ab" providerId="LiveId" clId="{D2C340A7-B1F4-4E9E-ADFD-B6FCFA9C1590}"/>
    <pc:docChg chg="undo custSel addSld delSld modSld">
      <pc:chgData name="Tim Cook" userId="d1c7cfb340f2c7ab" providerId="LiveId" clId="{D2C340A7-B1F4-4E9E-ADFD-B6FCFA9C1590}" dt="2023-03-26T23:55:18.933" v="675" actId="1076"/>
      <pc:docMkLst>
        <pc:docMk/>
      </pc:docMkLst>
      <pc:sldChg chg="modSp mod">
        <pc:chgData name="Tim Cook" userId="d1c7cfb340f2c7ab" providerId="LiveId" clId="{D2C340A7-B1F4-4E9E-ADFD-B6FCFA9C1590}" dt="2023-03-26T23:12:30.631" v="84" actId="20577"/>
        <pc:sldMkLst>
          <pc:docMk/>
          <pc:sldMk cId="1484025802" sldId="449"/>
        </pc:sldMkLst>
        <pc:spChg chg="mod">
          <ac:chgData name="Tim Cook" userId="d1c7cfb340f2c7ab" providerId="LiveId" clId="{D2C340A7-B1F4-4E9E-ADFD-B6FCFA9C1590}" dt="2023-03-26T23:12:25.879" v="8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D2C340A7-B1F4-4E9E-ADFD-B6FCFA9C1590}" dt="2023-03-26T23:12:30.631" v="84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D2C340A7-B1F4-4E9E-ADFD-B6FCFA9C1590}" dt="2023-03-26T23:12:33.306" v="86" actId="47"/>
        <pc:sldMkLst>
          <pc:docMk/>
          <pc:sldMk cId="2902850203" sldId="457"/>
        </pc:sldMkLst>
      </pc:sldChg>
      <pc:sldChg chg="del">
        <pc:chgData name="Tim Cook" userId="d1c7cfb340f2c7ab" providerId="LiveId" clId="{D2C340A7-B1F4-4E9E-ADFD-B6FCFA9C1590}" dt="2023-03-26T23:12:33.550" v="87" actId="47"/>
        <pc:sldMkLst>
          <pc:docMk/>
          <pc:sldMk cId="4071529067" sldId="458"/>
        </pc:sldMkLst>
      </pc:sldChg>
      <pc:sldChg chg="del">
        <pc:chgData name="Tim Cook" userId="d1c7cfb340f2c7ab" providerId="LiveId" clId="{D2C340A7-B1F4-4E9E-ADFD-B6FCFA9C1590}" dt="2023-03-26T23:12:32.917" v="85" actId="47"/>
        <pc:sldMkLst>
          <pc:docMk/>
          <pc:sldMk cId="4048246225" sldId="459"/>
        </pc:sldMkLst>
      </pc:sldChg>
      <pc:sldChg chg="del">
        <pc:chgData name="Tim Cook" userId="d1c7cfb340f2c7ab" providerId="LiveId" clId="{D2C340A7-B1F4-4E9E-ADFD-B6FCFA9C1590}" dt="2023-03-26T23:12:33.808" v="88" actId="47"/>
        <pc:sldMkLst>
          <pc:docMk/>
          <pc:sldMk cId="21017805" sldId="460"/>
        </pc:sldMkLst>
      </pc:sldChg>
      <pc:sldChg chg="del">
        <pc:chgData name="Tim Cook" userId="d1c7cfb340f2c7ab" providerId="LiveId" clId="{D2C340A7-B1F4-4E9E-ADFD-B6FCFA9C1590}" dt="2023-03-26T23:12:34.302" v="89" actId="47"/>
        <pc:sldMkLst>
          <pc:docMk/>
          <pc:sldMk cId="365444213" sldId="461"/>
        </pc:sldMkLst>
      </pc:sldChg>
      <pc:sldChg chg="del">
        <pc:chgData name="Tim Cook" userId="d1c7cfb340f2c7ab" providerId="LiveId" clId="{D2C340A7-B1F4-4E9E-ADFD-B6FCFA9C1590}" dt="2023-03-26T23:14:58.113" v="92" actId="47"/>
        <pc:sldMkLst>
          <pc:docMk/>
          <pc:sldMk cId="1618069129" sldId="462"/>
        </pc:sldMkLst>
      </pc:sldChg>
      <pc:sldChg chg="del">
        <pc:chgData name="Tim Cook" userId="d1c7cfb340f2c7ab" providerId="LiveId" clId="{D2C340A7-B1F4-4E9E-ADFD-B6FCFA9C1590}" dt="2023-03-26T23:14:58.785" v="93" actId="47"/>
        <pc:sldMkLst>
          <pc:docMk/>
          <pc:sldMk cId="3335481930" sldId="463"/>
        </pc:sldMkLst>
      </pc:sldChg>
      <pc:sldChg chg="del">
        <pc:chgData name="Tim Cook" userId="d1c7cfb340f2c7ab" providerId="LiveId" clId="{D2C340A7-B1F4-4E9E-ADFD-B6FCFA9C1590}" dt="2023-03-26T23:12:36.062" v="90" actId="47"/>
        <pc:sldMkLst>
          <pc:docMk/>
          <pc:sldMk cId="3075272184" sldId="464"/>
        </pc:sldMkLst>
      </pc:sldChg>
      <pc:sldChg chg="add">
        <pc:chgData name="Tim Cook" userId="d1c7cfb340f2c7ab" providerId="LiveId" clId="{D2C340A7-B1F4-4E9E-ADFD-B6FCFA9C1590}" dt="2023-03-26T23:14:45.374" v="91"/>
        <pc:sldMkLst>
          <pc:docMk/>
          <pc:sldMk cId="3335275008" sldId="464"/>
        </pc:sldMkLst>
      </pc:sldChg>
      <pc:sldChg chg="addSp delSp modSp new mod">
        <pc:chgData name="Tim Cook" userId="d1c7cfb340f2c7ab" providerId="LiveId" clId="{D2C340A7-B1F4-4E9E-ADFD-B6FCFA9C1590}" dt="2023-03-26T23:33:05.842" v="413" actId="1076"/>
        <pc:sldMkLst>
          <pc:docMk/>
          <pc:sldMk cId="2594090708" sldId="465"/>
        </pc:sldMkLst>
        <pc:spChg chg="mod">
          <ac:chgData name="Tim Cook" userId="d1c7cfb340f2c7ab" providerId="LiveId" clId="{D2C340A7-B1F4-4E9E-ADFD-B6FCFA9C1590}" dt="2023-03-26T23:28:29.929" v="391" actId="1076"/>
          <ac:spMkLst>
            <pc:docMk/>
            <pc:sldMk cId="2594090708" sldId="465"/>
            <ac:spMk id="2" creationId="{5C6A5A0B-3C2A-B553-E7A9-C9541CD3D574}"/>
          </ac:spMkLst>
        </pc:spChg>
        <pc:spChg chg="del">
          <ac:chgData name="Tim Cook" userId="d1c7cfb340f2c7ab" providerId="LiveId" clId="{D2C340A7-B1F4-4E9E-ADFD-B6FCFA9C1590}" dt="2023-03-26T23:16:19.703" v="132" actId="478"/>
          <ac:spMkLst>
            <pc:docMk/>
            <pc:sldMk cId="2594090708" sldId="465"/>
            <ac:spMk id="3" creationId="{93736AE7-7C4C-A51B-9B0B-190528A7C4A2}"/>
          </ac:spMkLst>
        </pc:spChg>
        <pc:grpChg chg="mod">
          <ac:chgData name="Tim Cook" userId="d1c7cfb340f2c7ab" providerId="LiveId" clId="{D2C340A7-B1F4-4E9E-ADFD-B6FCFA9C1590}" dt="2023-03-26T23:28:27.594" v="389" actId="1076"/>
          <ac:grpSpMkLst>
            <pc:docMk/>
            <pc:sldMk cId="2594090708" sldId="465"/>
            <ac:grpSpMk id="17" creationId="{5348F145-39D3-5B04-D169-C373B685D300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63" creationId="{5AF703EF-88BF-67CD-7F5B-864E0AC21FAE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70" creationId="{44D5D17C-3157-31F8-389F-A688E71DAB34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77" creationId="{8058114F-1D3E-3DA4-04F9-862B49CC1F15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88" creationId="{1E82E440-BDE6-65CA-1B40-C0CD3154773C}"/>
          </ac:grpSpMkLst>
        </pc:grpChg>
        <pc:grpChg chg="add mod">
          <ac:chgData name="Tim Cook" userId="d1c7cfb340f2c7ab" providerId="LiveId" clId="{D2C340A7-B1F4-4E9E-ADFD-B6FCFA9C1590}" dt="2023-03-26T23:29:54.603" v="394" actId="1076"/>
          <ac:grpSpMkLst>
            <pc:docMk/>
            <pc:sldMk cId="2594090708" sldId="465"/>
            <ac:grpSpMk id="103" creationId="{329CFABD-8122-64E5-D9F3-85C796D15BF5}"/>
          </ac:grpSpMkLst>
        </pc:grpChg>
        <pc:grpChg chg="add mod">
          <ac:chgData name="Tim Cook" userId="d1c7cfb340f2c7ab" providerId="LiveId" clId="{D2C340A7-B1F4-4E9E-ADFD-B6FCFA9C1590}" dt="2023-03-26T23:29:54.603" v="394" actId="1076"/>
          <ac:grpSpMkLst>
            <pc:docMk/>
            <pc:sldMk cId="2594090708" sldId="465"/>
            <ac:grpSpMk id="118" creationId="{086E5158-C66C-6FB5-1120-59806CF33163}"/>
          </ac:grpSpMkLst>
        </pc:grpChg>
        <pc:inkChg chg="mod">
          <ac:chgData name="Tim Cook" userId="d1c7cfb340f2c7ab" providerId="LiveId" clId="{D2C340A7-B1F4-4E9E-ADFD-B6FCFA9C1590}" dt="2023-03-26T23:28:35.003" v="392" actId="1076"/>
          <ac:inkMkLst>
            <pc:docMk/>
            <pc:sldMk cId="2594090708" sldId="465"/>
            <ac:inkMk id="79" creationId="{097C0692-3297-EDEF-6FE8-E60B53864376}"/>
          </ac:inkMkLst>
        </pc:inkChg>
        <pc:inkChg chg="mod">
          <ac:chgData name="Tim Cook" userId="d1c7cfb340f2c7ab" providerId="LiveId" clId="{D2C340A7-B1F4-4E9E-ADFD-B6FCFA9C1590}" dt="2023-03-26T23:28:35.003" v="392" actId="1076"/>
          <ac:inkMkLst>
            <pc:docMk/>
            <pc:sldMk cId="2594090708" sldId="465"/>
            <ac:inkMk id="90" creationId="{BFF11974-A47D-E0AD-1129-9EDEEE7BC5E0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4" creationId="{37D98CFF-61C0-9457-5B3E-D4EB9468F0DD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5" creationId="{6F85E9E8-F6B3-D16E-3D88-0AF8ECC9822D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6" creationId="{68E5D3BC-5DE4-2532-8878-4F7739EE99A4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7" creationId="{5DCD7A41-5921-2D69-74E9-F20F3519184A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8" creationId="{869B7EF0-D93C-FEE1-ABC0-595EAB59FFD9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9" creationId="{1303EACE-0C03-37CF-C55A-55494A6FF6E8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0" creationId="{C37B1926-37D1-258E-CAB1-807D5C1697EE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1" creationId="{340CB2FA-32D2-83D2-7391-F2CC1FC21EE0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2" creationId="{ABA26D10-F4EF-E1F2-E730-2181C1F14A70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3" creationId="{B758BEF3-6344-4B34-F1C4-C6EF6E38BFC4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4" creationId="{79C1821A-594A-8CDF-D347-3542FB1171A9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5" creationId="{4604C75D-F8F4-5DD6-A00F-38EEE1ADDC8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6" creationId="{CD80E26B-B369-C7F6-76AA-920DF82C61E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7" creationId="{2D34B536-B3C7-658E-8ABE-33DA0E9D52DC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9" creationId="{943BB3FC-32BD-9DD8-7649-900B7E2413FD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0" creationId="{F0C744DE-3EF7-EDF6-1AED-DAD24D859C51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1" creationId="{6A92964C-5EE6-7D7C-7F6A-A3A3195BC86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2" creationId="{50F05B34-CD76-2F8A-AE33-BD4F51558E0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3" creationId="{83C771C3-D5EC-3833-D9A9-CA4888098129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4" creationId="{EC1EDEC4-9F83-6385-F298-CE84A9AB8C02}"/>
          </ac:inkMkLst>
        </pc:inkChg>
        <pc:cxnChg chg="add mod">
          <ac:chgData name="Tim Cook" userId="d1c7cfb340f2c7ab" providerId="LiveId" clId="{D2C340A7-B1F4-4E9E-ADFD-B6FCFA9C1590}" dt="2023-03-26T23:33:05.842" v="413" actId="1076"/>
          <ac:cxnSpMkLst>
            <pc:docMk/>
            <pc:sldMk cId="2594090708" sldId="465"/>
            <ac:cxnSpMk id="125" creationId="{127FF90D-DAFB-45CB-C1D5-D174BF81080D}"/>
          </ac:cxnSpMkLst>
        </pc:cxnChg>
      </pc:sldChg>
      <pc:sldChg chg="addSp delSp modSp new mod">
        <pc:chgData name="Tim Cook" userId="d1c7cfb340f2c7ab" providerId="LiveId" clId="{D2C340A7-B1F4-4E9E-ADFD-B6FCFA9C1590}" dt="2023-03-26T23:32:59.363" v="411" actId="1076"/>
        <pc:sldMkLst>
          <pc:docMk/>
          <pc:sldMk cId="1751585905" sldId="466"/>
        </pc:sldMkLst>
        <pc:spChg chg="mod">
          <ac:chgData name="Tim Cook" userId="d1c7cfb340f2c7ab" providerId="LiveId" clId="{D2C340A7-B1F4-4E9E-ADFD-B6FCFA9C1590}" dt="2023-03-26T23:17:20.430" v="179" actId="20577"/>
          <ac:spMkLst>
            <pc:docMk/>
            <pc:sldMk cId="1751585905" sldId="466"/>
            <ac:spMk id="2" creationId="{F72BDE73-DF6B-CF5A-19C3-BACFAEF595A9}"/>
          </ac:spMkLst>
        </pc:spChg>
        <pc:spChg chg="del">
          <ac:chgData name="Tim Cook" userId="d1c7cfb340f2c7ab" providerId="LiveId" clId="{D2C340A7-B1F4-4E9E-ADFD-B6FCFA9C1590}" dt="2023-03-26T23:17:25.776" v="180" actId="478"/>
          <ac:spMkLst>
            <pc:docMk/>
            <pc:sldMk cId="1751585905" sldId="466"/>
            <ac:spMk id="3" creationId="{20BC3374-582A-58C5-9400-12D350F7716D}"/>
          </ac:spMkLst>
        </pc:spChg>
        <pc:grpChg chg="mod">
          <ac:chgData name="Tim Cook" userId="d1c7cfb340f2c7ab" providerId="LiveId" clId="{D2C340A7-B1F4-4E9E-ADFD-B6FCFA9C1590}" dt="2023-03-26T23:31:32.670" v="405" actId="1076"/>
          <ac:grpSpMkLst>
            <pc:docMk/>
            <pc:sldMk cId="1751585905" sldId="466"/>
            <ac:grpSpMk id="5" creationId="{857F7256-9876-97F3-108D-034C390A4FAF}"/>
          </ac:grpSpMkLst>
        </pc:grpChg>
        <pc:grpChg chg="del">
          <ac:chgData name="Tim Cook" userId="d1c7cfb340f2c7ab" providerId="LiveId" clId="{D2C340A7-B1F4-4E9E-ADFD-B6FCFA9C1590}" dt="2023-03-26T23:31:05.248" v="402" actId="478"/>
          <ac:grpSpMkLst>
            <pc:docMk/>
            <pc:sldMk cId="1751585905" sldId="466"/>
            <ac:grpSpMk id="12" creationId="{98B04741-F8A3-ACC3-16CF-D7A776AE8856}"/>
          </ac:grpSpMkLst>
        </pc:grpChg>
        <pc:grpChg chg="add 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13" creationId="{EF127255-3D93-8A98-42D7-E3B214AE3900}"/>
          </ac:grpSpMkLst>
        </pc:grpChg>
        <pc:grpChg chg="add 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28" creationId="{3E4ED953-0A6A-E0D2-A4DD-339B8E2E37C0}"/>
          </ac:grpSpMkLst>
        </pc:grpChg>
        <pc:grpChg chg="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40" creationId="{D837C3C6-09CC-F3BC-86C0-3E398A3D3451}"/>
          </ac:grpSpMkLst>
        </pc:grpChg>
        <pc:grpChg chg="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43" creationId="{AD554C7D-CF2C-87D4-4B3A-2F215C93B4F4}"/>
          </ac:grpSpMkLst>
        </pc:grpChg>
        <pc:inkChg chg="del">
          <ac:chgData name="Tim Cook" userId="d1c7cfb340f2c7ab" providerId="LiveId" clId="{D2C340A7-B1F4-4E9E-ADFD-B6FCFA9C1590}" dt="2023-03-26T23:31:00.790" v="399" actId="478"/>
          <ac:inkMkLst>
            <pc:docMk/>
            <pc:sldMk cId="1751585905" sldId="466"/>
            <ac:inkMk id="6" creationId="{BCBB7218-14FA-2979-1E0C-370377CAFA22}"/>
          </ac:inkMkLst>
        </pc:inkChg>
        <pc:inkChg chg="del mod">
          <ac:chgData name="Tim Cook" userId="d1c7cfb340f2c7ab" providerId="LiveId" clId="{D2C340A7-B1F4-4E9E-ADFD-B6FCFA9C1590}" dt="2023-03-26T23:31:00.790" v="399" actId="478"/>
          <ac:inkMkLst>
            <pc:docMk/>
            <pc:sldMk cId="1751585905" sldId="466"/>
            <ac:inkMk id="7" creationId="{FE7F5EF0-AB0B-0090-14B4-B328904EE641}"/>
          </ac:inkMkLst>
        </pc:inkChg>
        <pc:inkChg chg="del">
          <ac:chgData name="Tim Cook" userId="d1c7cfb340f2c7ab" providerId="LiveId" clId="{D2C340A7-B1F4-4E9E-ADFD-B6FCFA9C1590}" dt="2023-03-26T23:30:59.590" v="398" actId="478"/>
          <ac:inkMkLst>
            <pc:docMk/>
            <pc:sldMk cId="1751585905" sldId="466"/>
            <ac:inkMk id="8" creationId="{37AE7461-725C-CFF5-7B79-C1262A76A957}"/>
          </ac:inkMkLst>
        </pc:inkChg>
        <pc:inkChg chg="del">
          <ac:chgData name="Tim Cook" userId="d1c7cfb340f2c7ab" providerId="LiveId" clId="{D2C340A7-B1F4-4E9E-ADFD-B6FCFA9C1590}" dt="2023-03-26T23:31:00.790" v="399" actId="478"/>
          <ac:inkMkLst>
            <pc:docMk/>
            <pc:sldMk cId="1751585905" sldId="466"/>
            <ac:inkMk id="9" creationId="{97F6A241-9223-8779-1234-2DAD2E88E4EF}"/>
          </ac:inkMkLst>
        </pc:inkChg>
        <pc:inkChg chg="del">
          <ac:chgData name="Tim Cook" userId="d1c7cfb340f2c7ab" providerId="LiveId" clId="{D2C340A7-B1F4-4E9E-ADFD-B6FCFA9C1590}" dt="2023-03-26T23:30:56.263" v="396" actId="478"/>
          <ac:inkMkLst>
            <pc:docMk/>
            <pc:sldMk cId="1751585905" sldId="466"/>
            <ac:inkMk id="10" creationId="{B7329A26-BDD6-8734-9014-DF4980872363}"/>
          </ac:inkMkLst>
        </pc:inkChg>
        <pc:inkChg chg="del">
          <ac:chgData name="Tim Cook" userId="d1c7cfb340f2c7ab" providerId="LiveId" clId="{D2C340A7-B1F4-4E9E-ADFD-B6FCFA9C1590}" dt="2023-03-26T23:30:55.231" v="395" actId="478"/>
          <ac:inkMkLst>
            <pc:docMk/>
            <pc:sldMk cId="1751585905" sldId="466"/>
            <ac:inkMk id="11" creationId="{3ED0E39C-C5E1-76D9-7637-7A7C80E964C4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4" creationId="{454B82BE-F661-01D1-0352-179B9AA01A50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5" creationId="{40546058-4993-CEC8-275C-B03C286B2EFF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6" creationId="{D55E6462-9D51-FF28-3751-0B1B70958C77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7" creationId="{766A2039-4755-B64F-3F3F-D5BE8D7BE14B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8" creationId="{135CE973-76B0-F4EA-909B-580761DC89C4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9" creationId="{B50FBAF0-D5EC-6996-A905-9E58463F758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0" creationId="{1F428CC9-CA12-DCCB-3920-92D55BD748D6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1" creationId="{45931273-D57B-C31E-A7EE-DA29ADDB95D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2" creationId="{4CFE9F5F-4D61-2897-AACC-F337E37401A7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3" creationId="{9C01E078-5836-E94C-7799-8BC78C538CB3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4" creationId="{7153160E-9A90-1CE0-8A99-CC04495E92AB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5" creationId="{9F0E2170-ED30-1FD9-01C6-3AC7A28B93D7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6" creationId="{2F06DF84-FF55-31E9-DFDB-DC05C089350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7" creationId="{B6CEDE22-6DF8-275B-AC0A-9FF60E436A1D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9" creationId="{93095C45-3B5B-7CD0-81B4-974CC69258AC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0" creationId="{2C22510B-2A46-0D91-F348-F0E941E23133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1" creationId="{86F475B8-763A-B105-75C8-B7EF712D069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2" creationId="{BDD277C9-0612-79C2-EC92-0A0F98AA1549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3" creationId="{B624B404-379D-2CD8-14A3-B5C4298D3673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4" creationId="{7CCF1673-40AB-993C-EEE1-6E3FDAE42689}"/>
          </ac:inkMkLst>
        </pc:inkChg>
        <pc:inkChg chg="mod">
          <ac:chgData name="Tim Cook" userId="d1c7cfb340f2c7ab" providerId="LiveId" clId="{D2C340A7-B1F4-4E9E-ADFD-B6FCFA9C1590}" dt="2023-03-26T23:31:29.812" v="404" actId="1076"/>
          <ac:inkMkLst>
            <pc:docMk/>
            <pc:sldMk cId="1751585905" sldId="466"/>
            <ac:inkMk id="41" creationId="{53EFD506-083E-FAE1-C71D-1CF8C6904087}"/>
          </ac:inkMkLst>
        </pc:inkChg>
        <pc:inkChg chg="mod">
          <ac:chgData name="Tim Cook" userId="d1c7cfb340f2c7ab" providerId="LiveId" clId="{D2C340A7-B1F4-4E9E-ADFD-B6FCFA9C1590}" dt="2023-03-26T23:31:29.812" v="404" actId="1076"/>
          <ac:inkMkLst>
            <pc:docMk/>
            <pc:sldMk cId="1751585905" sldId="466"/>
            <ac:inkMk id="42" creationId="{6918D6A1-1094-C312-E822-2EAFAA6F33F4}"/>
          </ac:inkMkLst>
        </pc:inkChg>
        <pc:cxnChg chg="add mod">
          <ac:chgData name="Tim Cook" userId="d1c7cfb340f2c7ab" providerId="LiveId" clId="{D2C340A7-B1F4-4E9E-ADFD-B6FCFA9C1590}" dt="2023-03-26T23:32:53.738" v="409"/>
          <ac:cxnSpMkLst>
            <pc:docMk/>
            <pc:sldMk cId="1751585905" sldId="466"/>
            <ac:cxnSpMk id="44" creationId="{5F8E70B7-C543-8451-3F47-D10567C2B2DA}"/>
          </ac:cxnSpMkLst>
        </pc:cxnChg>
        <pc:cxnChg chg="add mod">
          <ac:chgData name="Tim Cook" userId="d1c7cfb340f2c7ab" providerId="LiveId" clId="{D2C340A7-B1F4-4E9E-ADFD-B6FCFA9C1590}" dt="2023-03-26T23:32:59.363" v="411" actId="1076"/>
          <ac:cxnSpMkLst>
            <pc:docMk/>
            <pc:sldMk cId="1751585905" sldId="466"/>
            <ac:cxnSpMk id="45" creationId="{CD15B121-CD3E-67DC-C354-256325E318C8}"/>
          </ac:cxnSpMkLst>
        </pc:cxnChg>
      </pc:sldChg>
      <pc:sldChg chg="addSp delSp modSp new mod">
        <pc:chgData name="Tim Cook" userId="d1c7cfb340f2c7ab" providerId="LiveId" clId="{D2C340A7-B1F4-4E9E-ADFD-B6FCFA9C1590}" dt="2023-03-26T23:37:36.126" v="495" actId="20577"/>
        <pc:sldMkLst>
          <pc:docMk/>
          <pc:sldMk cId="1237977900" sldId="467"/>
        </pc:sldMkLst>
        <pc:spChg chg="mod">
          <ac:chgData name="Tim Cook" userId="d1c7cfb340f2c7ab" providerId="LiveId" clId="{D2C340A7-B1F4-4E9E-ADFD-B6FCFA9C1590}" dt="2023-03-26T23:37:36.126" v="495" actId="20577"/>
          <ac:spMkLst>
            <pc:docMk/>
            <pc:sldMk cId="1237977900" sldId="467"/>
            <ac:spMk id="2" creationId="{72CA6B6C-A6BF-967E-8915-24E43BF096A8}"/>
          </ac:spMkLst>
        </pc:spChg>
        <pc:spChg chg="del">
          <ac:chgData name="Tim Cook" userId="d1c7cfb340f2c7ab" providerId="LiveId" clId="{D2C340A7-B1F4-4E9E-ADFD-B6FCFA9C1590}" dt="2023-03-26T23:19:50.574" v="282" actId="478"/>
          <ac:spMkLst>
            <pc:docMk/>
            <pc:sldMk cId="1237977900" sldId="467"/>
            <ac:spMk id="3" creationId="{FCAB17EB-1809-1DDC-1548-BC12919FA62E}"/>
          </ac:spMkLst>
        </pc:spChg>
        <pc:grpChg chg="add mod">
          <ac:chgData name="Tim Cook" userId="d1c7cfb340f2c7ab" providerId="LiveId" clId="{D2C340A7-B1F4-4E9E-ADFD-B6FCFA9C1590}" dt="2023-03-26T23:36:56.882" v="442"/>
          <ac:grpSpMkLst>
            <pc:docMk/>
            <pc:sldMk cId="1237977900" sldId="467"/>
            <ac:grpSpMk id="4" creationId="{BE33A2A5-CCAF-7A53-9C67-476E4671734E}"/>
          </ac:grpSpMkLst>
        </pc:grpChg>
        <pc:grpChg chg="add mod">
          <ac:chgData name="Tim Cook" userId="d1c7cfb340f2c7ab" providerId="LiveId" clId="{D2C340A7-B1F4-4E9E-ADFD-B6FCFA9C1590}" dt="2023-03-26T23:36:56.882" v="442"/>
          <ac:grpSpMkLst>
            <pc:docMk/>
            <pc:sldMk cId="1237977900" sldId="467"/>
            <ac:grpSpMk id="19" creationId="{09BA3A3A-064E-5CCD-27B6-70D847ACBCB7}"/>
          </ac:grpSpMkLst>
        </pc:grp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5" creationId="{4144D976-9EBF-5D1D-8C73-BD4789A1F8D5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6" creationId="{48D16667-1211-C63B-DA60-F5570BACFBDA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7" creationId="{8687846F-0DDB-248E-B433-2AD5059EC796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8" creationId="{C5A3F9FA-F7F0-6EB8-D044-420ACE9A9DF0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9" creationId="{423DC447-53BC-A01F-A464-0D0A8E971023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0" creationId="{9BA5F4F9-E384-18AF-C1CA-D24D3D4CE814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1" creationId="{64F89075-05BF-C5AC-3A11-BB89FE559921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2" creationId="{78AD38D8-A8FE-64F3-0093-FCE83CC639BE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3" creationId="{A0EE3651-A9A2-7525-FBED-84D02F842E1A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4" creationId="{29D3C5F6-5B12-2931-C51D-99BCDD934522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5" creationId="{435137AD-24CC-8136-7D08-2C3181FCA730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6" creationId="{A8823C9A-E2DD-9ECE-0622-D6D5CF5D544E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7" creationId="{75C3D3FE-2A5B-9801-5172-A2A4EE927B2C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8" creationId="{A2352983-BAB7-D046-9EF5-315EEB60AED6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0" creationId="{18B8E8D1-3277-EEF5-B4D3-0B5FD927CF29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1" creationId="{70DB87C0-6E9A-2955-C665-3FD87E040B4D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2" creationId="{EBC66FD8-6701-8F17-063A-7A8BEA7DFD69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3" creationId="{CD896F2B-EE88-2841-6C6B-44A0B4E52D63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4" creationId="{39B5F9BE-848F-D447-65A1-7DA2D4180E90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5" creationId="{B0F07FAD-C536-5F4B-D169-75FF5D226926}"/>
          </ac:inkMkLst>
        </pc:inkChg>
      </pc:sldChg>
      <pc:sldChg chg="delSp modSp new mod">
        <pc:chgData name="Tim Cook" userId="d1c7cfb340f2c7ab" providerId="LiveId" clId="{D2C340A7-B1F4-4E9E-ADFD-B6FCFA9C1590}" dt="2023-03-26T23:20:11.367" v="336" actId="478"/>
        <pc:sldMkLst>
          <pc:docMk/>
          <pc:sldMk cId="1235306705" sldId="468"/>
        </pc:sldMkLst>
        <pc:spChg chg="mod">
          <ac:chgData name="Tim Cook" userId="d1c7cfb340f2c7ab" providerId="LiveId" clId="{D2C340A7-B1F4-4E9E-ADFD-B6FCFA9C1590}" dt="2023-03-26T23:20:06.302" v="335" actId="20577"/>
          <ac:spMkLst>
            <pc:docMk/>
            <pc:sldMk cId="1235306705" sldId="468"/>
            <ac:spMk id="2" creationId="{7242D19D-D32F-BABF-2C13-8ACCAEB60B2F}"/>
          </ac:spMkLst>
        </pc:spChg>
        <pc:spChg chg="del">
          <ac:chgData name="Tim Cook" userId="d1c7cfb340f2c7ab" providerId="LiveId" clId="{D2C340A7-B1F4-4E9E-ADFD-B6FCFA9C1590}" dt="2023-03-26T23:20:11.367" v="336" actId="478"/>
          <ac:spMkLst>
            <pc:docMk/>
            <pc:sldMk cId="1235306705" sldId="468"/>
            <ac:spMk id="3" creationId="{11A2005F-CECA-3EF9-C952-8389F49F7B4D}"/>
          </ac:spMkLst>
        </pc:spChg>
      </pc:sldChg>
      <pc:sldChg chg="addSp delSp modSp new mod">
        <pc:chgData name="Tim Cook" userId="d1c7cfb340f2c7ab" providerId="LiveId" clId="{D2C340A7-B1F4-4E9E-ADFD-B6FCFA9C1590}" dt="2023-03-26T23:55:18.933" v="675" actId="1076"/>
        <pc:sldMkLst>
          <pc:docMk/>
          <pc:sldMk cId="937315450" sldId="469"/>
        </pc:sldMkLst>
        <pc:spChg chg="mod">
          <ac:chgData name="Tim Cook" userId="d1c7cfb340f2c7ab" providerId="LiveId" clId="{D2C340A7-B1F4-4E9E-ADFD-B6FCFA9C1590}" dt="2023-03-26T23:20:31.239" v="386" actId="20577"/>
          <ac:spMkLst>
            <pc:docMk/>
            <pc:sldMk cId="937315450" sldId="469"/>
            <ac:spMk id="2" creationId="{43E4883E-1690-3B3E-D63A-BA2190299060}"/>
          </ac:spMkLst>
        </pc:spChg>
        <pc:grpChg chg="add 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5" creationId="{A3C8D10C-5629-B3F6-921B-97679840628F}"/>
          </ac:grpSpMkLst>
        </pc:grpChg>
        <pc:grpChg chg="add 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14" creationId="{6C528080-4394-A770-5430-D30D33C0A95D}"/>
          </ac:grpSpMkLst>
        </pc:grpChg>
        <pc:grpChg chg="add 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18" creationId="{2EFE1E8B-1EC5-D164-59DB-D21E38A78288}"/>
          </ac:grpSpMkLst>
        </pc:grpChg>
        <pc:grpChg chg="add del mod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22" creationId="{73E05CAE-0334-06DF-F2DD-806F41AEDD49}"/>
          </ac:grpSpMkLst>
        </pc:grpChg>
        <pc:grpChg chg="add del mod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31" creationId="{000D899E-F72E-3822-B133-17DD188C9777}"/>
          </ac:grpSpMkLst>
        </pc:grpChg>
        <pc:grpChg chg="add del mod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35" creationId="{B85741B2-707C-B514-5E8A-AE11F1F2EA91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53" creationId="{9F794D5B-02EB-3748-7E7D-17A4F3376A84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54" creationId="{727EE7AA-E726-1CD9-DB65-6698A1DF8600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64" creationId="{DD6ED1A2-2D1B-512D-7E42-35F3478E1CE6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68" creationId="{06D4A4AE-117C-4EE9-AF76-3DDD7D3F0BB3}"/>
          </ac:grpSpMkLst>
        </pc:grpChg>
        <pc:grpChg chg="mod">
          <ac:chgData name="Tim Cook" userId="d1c7cfb340f2c7ab" providerId="LiveId" clId="{D2C340A7-B1F4-4E9E-ADFD-B6FCFA9C1590}" dt="2023-03-26T23:51:29.372" v="654" actId="1076"/>
          <ac:grpSpMkLst>
            <pc:docMk/>
            <pc:sldMk cId="937315450" sldId="469"/>
            <ac:grpSpMk id="71" creationId="{A4E4CC25-DA9D-8B46-F9A9-A1C3F353C78E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71" creationId="{DFCF3FD8-A386-0653-717F-76172D501872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76" creationId="{4E0789F7-EB98-7048-BAA1-10DA6085D909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85" creationId="{57E58662-3BAF-0E69-7B25-85F2EBB39CC6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88" creationId="{F42CC2E5-90FD-A3E2-6355-E7F196CCD0B9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92" creationId="{359FB198-F2CD-46CB-8B54-427692AE9D8C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101" creationId="{7BE35222-BE45-67BF-51D5-3D0372EB55D1}"/>
          </ac:grpSpMkLst>
        </pc:grpChg>
        <pc:grpChg chg="mod">
          <ac:chgData name="Tim Cook" userId="d1c7cfb340f2c7ab" providerId="LiveId" clId="{D2C340A7-B1F4-4E9E-ADFD-B6FCFA9C1590}" dt="2023-03-26T23:51:26.855" v="653" actId="1076"/>
          <ac:grpSpMkLst>
            <pc:docMk/>
            <pc:sldMk cId="937315450" sldId="469"/>
            <ac:grpSpMk id="102" creationId="{9F164C42-C054-2702-6479-2CC45C4C18AC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14" creationId="{CCA18C96-9BB0-5937-7CD8-C499025187BA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118" creationId="{F915A74B-90F7-72DA-FF17-11D9688F0A3F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119" creationId="{761430E7-2FF0-8469-D093-462D707039E0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26" creationId="{94DD1506-2D8E-DD4D-0286-E813D45E2AFD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27" creationId="{5F2235AE-06F0-A197-8E11-01778EC9487C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35" creationId="{3CFF905C-3647-FBB2-F809-F9905CA6B4A0}"/>
          </ac:grpSpMkLst>
        </pc:grpChg>
        <pc:grpChg chg="add mod">
          <ac:chgData name="Tim Cook" userId="d1c7cfb340f2c7ab" providerId="LiveId" clId="{D2C340A7-B1F4-4E9E-ADFD-B6FCFA9C1590}" dt="2023-03-26T23:54:25.138" v="667" actId="1076"/>
          <ac:grpSpMkLst>
            <pc:docMk/>
            <pc:sldMk cId="937315450" sldId="469"/>
            <ac:grpSpMk id="140" creationId="{93190235-AB66-DCFA-C093-2EB5228C8018}"/>
          </ac:grpSpMkLst>
        </pc:grpChg>
        <pc:grpChg chg="add mod">
          <ac:chgData name="Tim Cook" userId="d1c7cfb340f2c7ab" providerId="LiveId" clId="{D2C340A7-B1F4-4E9E-ADFD-B6FCFA9C1590}" dt="2023-03-26T23:54:25.138" v="667" actId="1076"/>
          <ac:grpSpMkLst>
            <pc:docMk/>
            <pc:sldMk cId="937315450" sldId="469"/>
            <ac:grpSpMk id="149" creationId="{6ABA47B0-2F06-4518-0CB5-03F7C6960CB3}"/>
          </ac:grpSpMkLst>
        </pc:grpChg>
        <pc:grpChg chg="add mod">
          <ac:chgData name="Tim Cook" userId="d1c7cfb340f2c7ab" providerId="LiveId" clId="{D2C340A7-B1F4-4E9E-ADFD-B6FCFA9C1590}" dt="2023-03-26T23:54:25.138" v="667" actId="1076"/>
          <ac:grpSpMkLst>
            <pc:docMk/>
            <pc:sldMk cId="937315450" sldId="469"/>
            <ac:grpSpMk id="153" creationId="{7B90EB75-A3D7-6097-F110-E34D1503BF83}"/>
          </ac:grpSpMkLst>
        </pc:grp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6" creationId="{2CE83D55-C32F-A91E-1658-E26A86837C1B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7" creationId="{041E31D9-9D49-515F-2BAD-9772EE1EE5C8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8" creationId="{2B1300CC-5E88-FD1E-D84B-B41FE0FEDC84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9" creationId="{20786448-2B0D-2D82-FCCF-B2ED1F98588B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0" creationId="{B96B66F9-A2BB-09E5-DD31-5573620E1F69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1" creationId="{E8B9B7DA-7420-16A8-696B-DE9373F6BE74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2" creationId="{3F8F1039-BDC8-E737-BE6B-C5C2344F1CD8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3" creationId="{5DAD2698-C6FA-92A5-B9EA-89AE76AAEEBA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5" creationId="{20B5E82D-D193-8F55-06CA-9DC27085420A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6" creationId="{EC246CCC-7732-FDCF-54E9-DF842DD832F8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7" creationId="{B623C169-470D-275B-049D-70D3C050EC22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9" creationId="{1A94BF17-21FD-CB65-7D9A-E4A387A5D6A4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20" creationId="{4EADA3C7-21AF-0B68-2C26-E7E63EECA37D}"/>
          </ac:inkMkLst>
        </pc:inkChg>
        <pc:inkChg chg="add 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21" creationId="{5CF3EB54-E611-4CF7-DF22-1045E42372F9}"/>
          </ac:inkMkLst>
        </pc:inkChg>
        <pc:inkChg chg="mod">
          <ac:chgData name="Tim Cook" userId="d1c7cfb340f2c7ab" providerId="LiveId" clId="{D2C340A7-B1F4-4E9E-ADFD-B6FCFA9C1590}" dt="2023-03-26T23:55:18.933" v="675" actId="1076"/>
          <ac:inkMkLst>
            <pc:docMk/>
            <pc:sldMk cId="937315450" sldId="469"/>
            <ac:inkMk id="22" creationId="{E447C18A-5AB6-6815-8172-6E4B4236023D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3" creationId="{212C2979-C4F3-6AF7-FC8B-013DB1F42BF3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4" creationId="{A82F6CE0-9D61-83FD-290E-ED9F9AF25839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5" creationId="{67A8BBFA-70E3-14F4-00A8-C42060D6305B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6" creationId="{C6B283B7-37F6-0B9A-FF4E-A7AD3238894D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7" creationId="{7139CA9A-14FF-DD55-C414-145FF6C875CA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8" creationId="{17C3485D-6118-13AD-D696-71B62067972E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9" creationId="{4E807477-3267-8212-E69C-3FEE2E59DAFC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0" creationId="{517B9C63-02F2-973C-0069-486ECB68AF7B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2" creationId="{91455A74-AA08-7DD7-5A2A-05AD206DD9C0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3" creationId="{8D132F53-83FA-684F-1DE8-680FC56A823C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4" creationId="{CC0A7725-7BD0-203D-1C8E-E86F1610D412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6" creationId="{D8F439D1-0524-84F9-0356-6B65EA560767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7" creationId="{6A5A429A-827B-E1BE-1572-C9A479F696A5}"/>
          </ac:inkMkLst>
        </pc:inkChg>
        <pc:inkChg chg="add del mod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38" creationId="{440B2211-D649-1C18-77F2-A9736458CC27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41" creationId="{8B6E83C6-E82D-72EB-4E52-FE28E7ED81FF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2" creationId="{7842648E-AF63-FDC0-CA3E-4F545FA3D0BD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4" creationId="{0BCCAEBC-E068-868D-B2E6-D21F1411A30C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6" creationId="{52196C30-B8BE-8704-BA99-409F3779FC6E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7" creationId="{90443C65-9FA7-4249-4654-B0E772DF7AF4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9" creationId="{9DA2A606-D6FD-EBCB-CCFA-B7DAFCE72F8C}"/>
          </ac:inkMkLst>
        </pc:inkChg>
        <pc:inkChg chg="del mod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07" creationId="{74E4C618-0FE5-3916-4DD3-5C3D7462629E}"/>
          </ac:inkMkLst>
        </pc:inkChg>
        <pc:inkChg chg="del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36" creationId="{6DC3FA97-52C5-3230-D52A-422043F53C31}"/>
          </ac:inkMkLst>
        </pc:inkChg>
        <pc:inkChg chg="del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37" creationId="{533BDBE2-CAEC-FE75-31C3-C0E91AC0C898}"/>
          </ac:inkMkLst>
        </pc:inkChg>
        <pc:inkChg chg="del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38" creationId="{EBC7F7BB-2602-5283-F7B7-C1C35D40FD7D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1" creationId="{4E3F47EF-DD34-0F58-9DEF-7041222F769C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2" creationId="{4CF78346-8C96-3101-A68E-06087721AC4F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3" creationId="{9B799AD0-D9E7-8CA4-7A91-3C715EFA4E7B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4" creationId="{EDB45F46-D3A4-9A58-48CA-952E8089E1D8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5" creationId="{716D5ACA-70A2-291A-02F9-0C94CC52F4C1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6" creationId="{CDFC642C-4D2C-F214-8825-E043CFD1EBBE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7" creationId="{53C6A424-98D2-71AA-DB8E-9B5018BB0CA9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8" creationId="{A6572884-1DE9-A3F9-C113-9F2309209604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0" creationId="{672D6078-EC45-6AA9-C395-307B2B48C68C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1" creationId="{A9B0B3F7-F58F-77F5-FA22-E34633F5CD37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2" creationId="{3C8B9101-EDBF-4421-97EC-87F5158557AC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4" creationId="{56228508-9E39-C789-50F4-5068C4FDEC28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5" creationId="{45EAA37F-28A0-D190-CC72-15690878A2E6}"/>
          </ac:inkMkLst>
        </pc:inkChg>
        <pc:inkChg chg="add mod">
          <ac:chgData name="Tim Cook" userId="d1c7cfb340f2c7ab" providerId="LiveId" clId="{D2C340A7-B1F4-4E9E-ADFD-B6FCFA9C1590}" dt="2023-03-26T23:54:25.138" v="667" actId="1076"/>
          <ac:inkMkLst>
            <pc:docMk/>
            <pc:sldMk cId="937315450" sldId="469"/>
            <ac:inkMk id="156" creationId="{A7A4AFED-5BBE-2A32-2C8A-43812709E1A4}"/>
          </ac:inkMkLst>
        </pc:inkChg>
        <pc:cxnChg chg="add mod">
          <ac:chgData name="Tim Cook" userId="d1c7cfb340f2c7ab" providerId="LiveId" clId="{D2C340A7-B1F4-4E9E-ADFD-B6FCFA9C1590}" dt="2023-03-26T23:55:16.056" v="674" actId="1076"/>
          <ac:cxnSpMkLst>
            <pc:docMk/>
            <pc:sldMk cId="937315450" sldId="469"/>
            <ac:cxnSpMk id="39" creationId="{4D6D3BC6-BF66-89DC-8F3B-05FF0B872539}"/>
          </ac:cxnSpMkLst>
        </pc:cxnChg>
      </pc:sldChg>
      <pc:sldChg chg="new del">
        <pc:chgData name="Tim Cook" userId="d1c7cfb340f2c7ab" providerId="LiveId" clId="{D2C340A7-B1F4-4E9E-ADFD-B6FCFA9C1590}" dt="2023-03-26T23:47:32.326" v="639" actId="47"/>
        <pc:sldMkLst>
          <pc:docMk/>
          <pc:sldMk cId="2931058565" sldId="470"/>
        </pc:sldMkLst>
      </pc:sldChg>
      <pc:sldChg chg="delSp modSp new mod">
        <pc:chgData name="Tim Cook" userId="d1c7cfb340f2c7ab" providerId="LiveId" clId="{D2C340A7-B1F4-4E9E-ADFD-B6FCFA9C1590}" dt="2023-03-26T23:34:40.958" v="441" actId="478"/>
        <pc:sldMkLst>
          <pc:docMk/>
          <pc:sldMk cId="4012230917" sldId="471"/>
        </pc:sldMkLst>
        <pc:spChg chg="mod">
          <ac:chgData name="Tim Cook" userId="d1c7cfb340f2c7ab" providerId="LiveId" clId="{D2C340A7-B1F4-4E9E-ADFD-B6FCFA9C1590}" dt="2023-03-26T23:34:38.199" v="440" actId="20577"/>
          <ac:spMkLst>
            <pc:docMk/>
            <pc:sldMk cId="4012230917" sldId="471"/>
            <ac:spMk id="2" creationId="{2CCF63D2-082D-19F3-3223-74985938F58B}"/>
          </ac:spMkLst>
        </pc:spChg>
        <pc:spChg chg="del">
          <ac:chgData name="Tim Cook" userId="d1c7cfb340f2c7ab" providerId="LiveId" clId="{D2C340A7-B1F4-4E9E-ADFD-B6FCFA9C1590}" dt="2023-03-26T23:34:40.958" v="441" actId="478"/>
          <ac:spMkLst>
            <pc:docMk/>
            <pc:sldMk cId="4012230917" sldId="471"/>
            <ac:spMk id="3" creationId="{A88116F6-1BF7-1D3F-0B07-66A5F760BD0E}"/>
          </ac:spMkLst>
        </pc:spChg>
      </pc:sldChg>
      <pc:sldChg chg="addSp delSp modSp new mod">
        <pc:chgData name="Tim Cook" userId="d1c7cfb340f2c7ab" providerId="LiveId" clId="{D2C340A7-B1F4-4E9E-ADFD-B6FCFA9C1590}" dt="2023-03-26T23:39:21.562" v="638"/>
        <pc:sldMkLst>
          <pc:docMk/>
          <pc:sldMk cId="1509069945" sldId="472"/>
        </pc:sldMkLst>
        <pc:spChg chg="mod">
          <ac:chgData name="Tim Cook" userId="d1c7cfb340f2c7ab" providerId="LiveId" clId="{D2C340A7-B1F4-4E9E-ADFD-B6FCFA9C1590}" dt="2023-03-26T23:38:34.982" v="636" actId="20577"/>
          <ac:spMkLst>
            <pc:docMk/>
            <pc:sldMk cId="1509069945" sldId="472"/>
            <ac:spMk id="2" creationId="{E421D4C3-4E96-DA8D-083E-0E6687752DE5}"/>
          </ac:spMkLst>
        </pc:spChg>
        <pc:spChg chg="del">
          <ac:chgData name="Tim Cook" userId="d1c7cfb340f2c7ab" providerId="LiveId" clId="{D2C340A7-B1F4-4E9E-ADFD-B6FCFA9C1590}" dt="2023-03-26T23:38:36.967" v="637" actId="478"/>
          <ac:spMkLst>
            <pc:docMk/>
            <pc:sldMk cId="1509069945" sldId="472"/>
            <ac:spMk id="3" creationId="{85A681BF-8BEC-DF58-0743-3FCF2E1EA199}"/>
          </ac:spMkLst>
        </pc:spChg>
        <pc:grpChg chg="add mod">
          <ac:chgData name="Tim Cook" userId="d1c7cfb340f2c7ab" providerId="LiveId" clId="{D2C340A7-B1F4-4E9E-ADFD-B6FCFA9C1590}" dt="2023-03-26T23:39:21.562" v="638"/>
          <ac:grpSpMkLst>
            <pc:docMk/>
            <pc:sldMk cId="1509069945" sldId="472"/>
            <ac:grpSpMk id="4" creationId="{22837CF2-8AA8-E96A-4524-5727D8AD9D51}"/>
          </ac:grpSpMkLst>
        </pc:grpChg>
        <pc:grpChg chg="add mod">
          <ac:chgData name="Tim Cook" userId="d1c7cfb340f2c7ab" providerId="LiveId" clId="{D2C340A7-B1F4-4E9E-ADFD-B6FCFA9C1590}" dt="2023-03-26T23:39:21.562" v="638"/>
          <ac:grpSpMkLst>
            <pc:docMk/>
            <pc:sldMk cId="1509069945" sldId="472"/>
            <ac:grpSpMk id="19" creationId="{3CB9BF3E-256F-15FF-4C9F-8EB03305D004}"/>
          </ac:grpSpMkLst>
        </pc:grp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5" creationId="{1D6E372C-EE5C-62AC-05FA-5B55C4301772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6" creationId="{94A32239-BDB9-FE76-3890-C541269E3DAD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7" creationId="{B85614CE-90BF-BEC0-DBA7-6FC9CE9375A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8" creationId="{BD2BCBF3-D667-F0EF-FBF9-C024FCAEC2D5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9" creationId="{5FAE69D5-D6BB-8773-4BB2-4C2549F75041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0" creationId="{A47A6635-C69B-9DC5-49FC-FA17A8BD287E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1" creationId="{3A8F79E5-A5E6-F345-055A-D9B2F4A00BD6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2" creationId="{CAEC3411-DAE7-140C-ED45-8B3F6FEB943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3" creationId="{E6B98BCD-0A89-C789-E0AB-747E0D7C99C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4" creationId="{16EA1CC0-9BE7-E1E7-C98F-B314E09852FC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5" creationId="{E7DAD0CD-4A4D-1E3A-C283-69A5C022E76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6" creationId="{81D4C107-989F-EDFD-FF45-D90416FE91C1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7" creationId="{F7E70C10-DD7E-F30F-D3B3-ADFC4FFC25F6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8" creationId="{E02B3100-C7AF-394B-729E-FCDE63AA9DEE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0" creationId="{FCBF05C4-1018-7BFA-B215-A4AF859B8E6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1" creationId="{DA363E4E-3BC6-577F-E9EE-2F4EE925371A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2" creationId="{F2A2907B-191F-D467-54B8-33CCA2095C1F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3" creationId="{562333E3-9F7C-2CBC-6C62-5C10A1A7ECE5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4" creationId="{71BC79DC-8A1A-E260-F46F-3DF89389B33A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5" creationId="{4E1D967B-33C6-BB20-42B5-4A9A3B3383BF}"/>
          </ac:inkMkLst>
        </pc:inkChg>
      </pc:sldChg>
    </pc:docChg>
  </pc:docChgLst>
  <pc:docChgLst>
    <pc:chgData name="Tim Cook" userId="d1c7cfb340f2c7ab" providerId="LiveId" clId="{225F523E-04C2-45AA-BEBD-4A65DA58821D}"/>
    <pc:docChg chg="undo custSel addSld delSld modSld sldOrd modMainMaster">
      <pc:chgData name="Tim Cook" userId="d1c7cfb340f2c7ab" providerId="LiveId" clId="{225F523E-04C2-45AA-BEBD-4A65DA58821D}" dt="2022-11-22T02:59:42.806" v="3277" actId="1076"/>
      <pc:docMkLst>
        <pc:docMk/>
      </pc:docMkLst>
      <pc:sldChg chg="delSp modSp mod">
        <pc:chgData name="Tim Cook" userId="d1c7cfb340f2c7ab" providerId="LiveId" clId="{225F523E-04C2-45AA-BEBD-4A65DA58821D}" dt="2022-11-22T01:59:51.392" v="2847" actId="1076"/>
        <pc:sldMkLst>
          <pc:docMk/>
          <pc:sldMk cId="72713086" sldId="315"/>
        </pc:sldMkLst>
        <pc:spChg chg="mod">
          <ac:chgData name="Tim Cook" userId="d1c7cfb340f2c7ab" providerId="LiveId" clId="{225F523E-04C2-45AA-BEBD-4A65DA58821D}" dt="2022-11-22T01:59:51.392" v="284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5F523E-04C2-45AA-BEBD-4A65DA58821D}" dt="2022-11-21T23:40:17.515" v="13" actId="20577"/>
          <ac:spMkLst>
            <pc:docMk/>
            <pc:sldMk cId="72713086" sldId="315"/>
            <ac:spMk id="3" creationId="{A94FCE5F-A413-9FBF-9B5B-E1CBC0242358}"/>
          </ac:spMkLst>
        </pc:spChg>
        <pc:spChg chg="del">
          <ac:chgData name="Tim Cook" userId="d1c7cfb340f2c7ab" providerId="LiveId" clId="{225F523E-04C2-45AA-BEBD-4A65DA58821D}" dt="2022-11-21T19:45:03.874" v="11" actId="478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225F523E-04C2-45AA-BEBD-4A65DA58821D}" dt="2022-11-21T19:44:54.377" v="2" actId="47"/>
        <pc:sldMkLst>
          <pc:docMk/>
          <pc:sldMk cId="4125419145" sldId="318"/>
        </pc:sldMkLst>
      </pc:sldChg>
      <pc:sldChg chg="del">
        <pc:chgData name="Tim Cook" userId="d1c7cfb340f2c7ab" providerId="LiveId" clId="{225F523E-04C2-45AA-BEBD-4A65DA58821D}" dt="2022-11-21T19:44:53.476" v="0" actId="47"/>
        <pc:sldMkLst>
          <pc:docMk/>
          <pc:sldMk cId="4131811753" sldId="319"/>
        </pc:sldMkLst>
      </pc:sldChg>
      <pc:sldChg chg="del">
        <pc:chgData name="Tim Cook" userId="d1c7cfb340f2c7ab" providerId="LiveId" clId="{225F523E-04C2-45AA-BEBD-4A65DA58821D}" dt="2022-11-21T19:44:53.897" v="1" actId="47"/>
        <pc:sldMkLst>
          <pc:docMk/>
          <pc:sldMk cId="3647670409" sldId="320"/>
        </pc:sldMkLst>
      </pc:sldChg>
      <pc:sldChg chg="del">
        <pc:chgData name="Tim Cook" userId="d1c7cfb340f2c7ab" providerId="LiveId" clId="{225F523E-04C2-45AA-BEBD-4A65DA58821D}" dt="2022-11-21T19:44:54.786" v="3" actId="47"/>
        <pc:sldMkLst>
          <pc:docMk/>
          <pc:sldMk cId="4155811707" sldId="321"/>
        </pc:sldMkLst>
      </pc:sldChg>
      <pc:sldChg chg="del">
        <pc:chgData name="Tim Cook" userId="d1c7cfb340f2c7ab" providerId="LiveId" clId="{225F523E-04C2-45AA-BEBD-4A65DA58821D}" dt="2022-11-21T19:44:55.127" v="4" actId="47"/>
        <pc:sldMkLst>
          <pc:docMk/>
          <pc:sldMk cId="1020169099" sldId="322"/>
        </pc:sldMkLst>
      </pc:sldChg>
      <pc:sldChg chg="del">
        <pc:chgData name="Tim Cook" userId="d1c7cfb340f2c7ab" providerId="LiveId" clId="{225F523E-04C2-45AA-BEBD-4A65DA58821D}" dt="2022-11-21T19:44:55.765" v="6" actId="47"/>
        <pc:sldMkLst>
          <pc:docMk/>
          <pc:sldMk cId="3764428260" sldId="323"/>
        </pc:sldMkLst>
      </pc:sldChg>
      <pc:sldChg chg="del">
        <pc:chgData name="Tim Cook" userId="d1c7cfb340f2c7ab" providerId="LiveId" clId="{225F523E-04C2-45AA-BEBD-4A65DA58821D}" dt="2022-11-21T19:44:56.226" v="7" actId="47"/>
        <pc:sldMkLst>
          <pc:docMk/>
          <pc:sldMk cId="3535625383" sldId="324"/>
        </pc:sldMkLst>
      </pc:sldChg>
      <pc:sldChg chg="del">
        <pc:chgData name="Tim Cook" userId="d1c7cfb340f2c7ab" providerId="LiveId" clId="{225F523E-04C2-45AA-BEBD-4A65DA58821D}" dt="2022-11-21T19:44:57.029" v="8" actId="47"/>
        <pc:sldMkLst>
          <pc:docMk/>
          <pc:sldMk cId="2229626490" sldId="325"/>
        </pc:sldMkLst>
      </pc:sldChg>
      <pc:sldChg chg="del">
        <pc:chgData name="Tim Cook" userId="d1c7cfb340f2c7ab" providerId="LiveId" clId="{225F523E-04C2-45AA-BEBD-4A65DA58821D}" dt="2022-11-21T19:44:55.622" v="5" actId="47"/>
        <pc:sldMkLst>
          <pc:docMk/>
          <pc:sldMk cId="2044848978" sldId="326"/>
        </pc:sldMkLst>
      </pc:sldChg>
      <pc:sldChg chg="del">
        <pc:chgData name="Tim Cook" userId="d1c7cfb340f2c7ab" providerId="LiveId" clId="{225F523E-04C2-45AA-BEBD-4A65DA58821D}" dt="2022-11-21T19:44:59.379" v="9" actId="47"/>
        <pc:sldMkLst>
          <pc:docMk/>
          <pc:sldMk cId="2829939072" sldId="327"/>
        </pc:sldMkLst>
      </pc:sldChg>
      <pc:sldChg chg="delSp add del">
        <pc:chgData name="Tim Cook" userId="d1c7cfb340f2c7ab" providerId="LiveId" clId="{225F523E-04C2-45AA-BEBD-4A65DA58821D}" dt="2022-11-22T00:05:13.444" v="116"/>
        <pc:sldMkLst>
          <pc:docMk/>
          <pc:sldMk cId="3911294377" sldId="328"/>
        </pc:sldMkLst>
        <pc:picChg chg="del">
          <ac:chgData name="Tim Cook" userId="d1c7cfb340f2c7ab" providerId="LiveId" clId="{225F523E-04C2-45AA-BEBD-4A65DA58821D}" dt="2022-11-22T00:04:34.108" v="86"/>
          <ac:picMkLst>
            <pc:docMk/>
            <pc:sldMk cId="3911294377" sldId="328"/>
            <ac:picMk id="3" creationId="{BCED92B2-2059-E9E6-DE62-8D59D9D4C81C}"/>
          </ac:picMkLst>
        </pc:picChg>
      </pc:sldChg>
      <pc:sldChg chg="addSp delSp modSp new mod ord">
        <pc:chgData name="Tim Cook" userId="d1c7cfb340f2c7ab" providerId="LiveId" clId="{225F523E-04C2-45AA-BEBD-4A65DA58821D}" dt="2022-11-22T00:07:59.223" v="182" actId="1076"/>
        <pc:sldMkLst>
          <pc:docMk/>
          <pc:sldMk cId="1965910881" sldId="329"/>
        </pc:sldMkLst>
        <pc:spChg chg="mod">
          <ac:chgData name="Tim Cook" userId="d1c7cfb340f2c7ab" providerId="LiveId" clId="{225F523E-04C2-45AA-BEBD-4A65DA58821D}" dt="2022-11-22T00:07:03.497" v="179" actId="20577"/>
          <ac:spMkLst>
            <pc:docMk/>
            <pc:sldMk cId="1965910881" sldId="329"/>
            <ac:spMk id="2" creationId="{0470A122-5E5A-4844-0ADD-7E5A6888F9BF}"/>
          </ac:spMkLst>
        </pc:spChg>
        <pc:spChg chg="del">
          <ac:chgData name="Tim Cook" userId="d1c7cfb340f2c7ab" providerId="LiveId" clId="{225F523E-04C2-45AA-BEBD-4A65DA58821D}" dt="2022-11-22T00:05:23.090" v="134" actId="478"/>
          <ac:spMkLst>
            <pc:docMk/>
            <pc:sldMk cId="1965910881" sldId="329"/>
            <ac:spMk id="3" creationId="{91C7F505-7E11-D2FC-2E0B-989CCAF438F7}"/>
          </ac:spMkLst>
        </pc:s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4" creationId="{C3FAE88E-A517-5FF2-5270-22783AB09AA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0" creationId="{50455080-F832-6F56-E11C-3A0FBAAE908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6" creationId="{7091DD8A-8317-C0BE-1100-43D22D6C8EC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4" creationId="{CD3505E9-EAB0-68B8-F95E-9E287DB9D46A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7" creationId="{3983C848-7B6F-24B0-BAFC-7BCB79CF394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0" creationId="{339712E7-C90A-52C9-84CC-98AC43BAE72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4" creationId="{CD105013-62A2-CB5F-26EC-78D04A888A1C}"/>
          </ac:grpSpMkLst>
        </pc:grp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5" creationId="{F682EB27-9826-769D-1578-30054AE2D87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6" creationId="{0978F84C-B40F-5CFA-334D-7E7A9A8526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7" creationId="{F4D3C2D4-43BF-F186-40F6-F50A092B61CE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8" creationId="{67E06569-DCD2-CBAB-4495-07334A6F1C4D}"/>
          </ac:inkMkLst>
        </pc:inkChg>
        <pc:inkChg chg="add 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9" creationId="{3A8F3073-DFF8-E89F-14D9-0A1F0F46F86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1" creationId="{2E7D564A-404D-0514-BE46-5A0F02732117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2" creationId="{542E692B-664E-1E48-51C8-79C77E63ED16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3" creationId="{3C42BB54-4BD5-79A0-116C-38D42DA3CC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4" creationId="{39B8CC29-4C4B-0BB8-CA81-5FD113DA4B5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5" creationId="{168C7F5D-EB36-127C-3338-48E989E4BF0C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7" creationId="{9AC4959D-148A-5C65-A7D4-7DB252CEC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8" creationId="{0A26ECDD-A5A5-F420-AE13-EA135264810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9" creationId="{1AF807B8-8518-BA34-23AB-0C387272EFE3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0" creationId="{113EFCB5-AF3F-02D4-8E1F-EBB9BA743C2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1" creationId="{C35B2B91-AF07-495F-A50B-F72CF4AACBA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2" creationId="{76108F94-CE9F-8917-38D8-394008BA89C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3" creationId="{E4E2D099-F288-A97A-8A74-26A65CBA845B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5" creationId="{E6C0D4CC-2A6E-85E6-AE5C-F2BC476CDE0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6" creationId="{DE8CBB01-EBF6-90B7-851D-7A0762E484FD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8" creationId="{922C96D4-320B-9835-386E-E7FB65A94D5A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9" creationId="{5E76B4D6-ED11-69BD-DFD0-59D0B6A0A5C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1" creationId="{08B53779-0774-1FDD-25CE-493A63FDE1B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2" creationId="{21A04A5C-A8FC-EF53-E3E6-7562EAF826C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3" creationId="{5A63AC30-76C7-77F1-89E5-2C79E3DAD10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5" creationId="{89404EC1-45B1-2589-C8D9-E09158860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6" creationId="{0096619C-6889-7281-8432-430C76F41D5E}"/>
          </ac:inkMkLst>
        </pc:inkChg>
      </pc:sldChg>
      <pc:sldChg chg="del">
        <pc:chgData name="Tim Cook" userId="d1c7cfb340f2c7ab" providerId="LiveId" clId="{225F523E-04C2-45AA-BEBD-4A65DA58821D}" dt="2022-11-21T19:45:00.723" v="10" actId="47"/>
        <pc:sldMkLst>
          <pc:docMk/>
          <pc:sldMk cId="3662353694" sldId="329"/>
        </pc:sldMkLst>
      </pc:sldChg>
      <pc:sldChg chg="delSp modSp">
        <pc:chgData name="Tim Cook" userId="d1c7cfb340f2c7ab" providerId="LiveId" clId="{225F523E-04C2-45AA-BEBD-4A65DA58821D}" dt="2022-11-22T00:04:53.553" v="112"/>
        <pc:sldMkLst>
          <pc:docMk/>
          <pc:sldMk cId="4067648062" sldId="330"/>
        </pc:sldMkLst>
        <pc:grpChg chg="del mod">
          <ac:chgData name="Tim Cook" userId="d1c7cfb340f2c7ab" providerId="LiveId" clId="{225F523E-04C2-45AA-BEBD-4A65DA58821D}" dt="2022-11-22T00:04:53.552" v="111"/>
          <ac:grpSpMkLst>
            <pc:docMk/>
            <pc:sldMk cId="4067648062" sldId="330"/>
            <ac:grpSpMk id="227" creationId="{E423F341-2F35-FE68-5F61-6D61F4FD0D46}"/>
          </ac:grpSpMkLst>
        </pc:grpChg>
        <pc:grpChg chg="del mod">
          <ac:chgData name="Tim Cook" userId="d1c7cfb340f2c7ab" providerId="LiveId" clId="{225F523E-04C2-45AA-BEBD-4A65DA58821D}" dt="2022-11-22T00:04:53.551" v="103"/>
          <ac:grpSpMkLst>
            <pc:docMk/>
            <pc:sldMk cId="4067648062" sldId="330"/>
            <ac:grpSpMk id="228" creationId="{0AE99860-F8C6-FD6D-A7EB-D0BE9EEA1130}"/>
          </ac:grpSpMkLst>
        </pc:grpChg>
        <pc:inkChg chg="del">
          <ac:chgData name="Tim Cook" userId="d1c7cfb340f2c7ab" providerId="LiveId" clId="{225F523E-04C2-45AA-BEBD-4A65DA58821D}" dt="2022-11-22T00:04:53.549" v="92"/>
          <ac:inkMkLst>
            <pc:docMk/>
            <pc:sldMk cId="4067648062" sldId="330"/>
            <ac:inkMk id="196" creationId="{0673C27F-84E5-B30B-FA9D-C1A3EA1E90AA}"/>
          </ac:inkMkLst>
        </pc:inkChg>
        <pc:inkChg chg="del">
          <ac:chgData name="Tim Cook" userId="d1c7cfb340f2c7ab" providerId="LiveId" clId="{225F523E-04C2-45AA-BEBD-4A65DA58821D}" dt="2022-11-22T00:04:53.548" v="90"/>
          <ac:inkMkLst>
            <pc:docMk/>
            <pc:sldMk cId="4067648062" sldId="330"/>
            <ac:inkMk id="197" creationId="{F7AEA93E-56AE-60F8-1686-246B3FB7319D}"/>
          </ac:inkMkLst>
        </pc:inkChg>
        <pc:inkChg chg="del mod">
          <ac:chgData name="Tim Cook" userId="d1c7cfb340f2c7ab" providerId="LiveId" clId="{225F523E-04C2-45AA-BEBD-4A65DA58821D}" dt="2022-11-22T00:04:53.552" v="110"/>
          <ac:inkMkLst>
            <pc:docMk/>
            <pc:sldMk cId="4067648062" sldId="330"/>
            <ac:inkMk id="199" creationId="{1D3FDF05-600E-EE35-A3A0-1A59B81E1967}"/>
          </ac:inkMkLst>
        </pc:inkChg>
        <pc:inkChg chg="del mod">
          <ac:chgData name="Tim Cook" userId="d1c7cfb340f2c7ab" providerId="LiveId" clId="{225F523E-04C2-45AA-BEBD-4A65DA58821D}" dt="2022-11-22T00:04:53.549" v="94"/>
          <ac:inkMkLst>
            <pc:docMk/>
            <pc:sldMk cId="4067648062" sldId="330"/>
            <ac:inkMk id="200" creationId="{4188793E-2154-7782-7FFE-380364F3A14B}"/>
          </ac:inkMkLst>
        </pc:inkChg>
        <pc:inkChg chg="del mod">
          <ac:chgData name="Tim Cook" userId="d1c7cfb340f2c7ab" providerId="LiveId" clId="{225F523E-04C2-45AA-BEBD-4A65DA58821D}" dt="2022-11-22T00:04:53.549" v="95"/>
          <ac:inkMkLst>
            <pc:docMk/>
            <pc:sldMk cId="4067648062" sldId="330"/>
            <ac:inkMk id="201" creationId="{BAAB97AD-5C95-9575-7C6C-3F1D02D5E766}"/>
          </ac:inkMkLst>
        </pc:inkChg>
        <pc:inkChg chg="del">
          <ac:chgData name="Tim Cook" userId="d1c7cfb340f2c7ab" providerId="LiveId" clId="{225F523E-04C2-45AA-BEBD-4A65DA58821D}" dt="2022-11-22T00:04:53.548" v="88"/>
          <ac:inkMkLst>
            <pc:docMk/>
            <pc:sldMk cId="4067648062" sldId="330"/>
            <ac:inkMk id="202" creationId="{94909406-D94E-CD60-86DB-83E06400D47F}"/>
          </ac:inkMkLst>
        </pc:inkChg>
        <pc:inkChg chg="del mod">
          <ac:chgData name="Tim Cook" userId="d1c7cfb340f2c7ab" providerId="LiveId" clId="{225F523E-04C2-45AA-BEBD-4A65DA58821D}" dt="2022-11-22T00:04:53.550" v="101"/>
          <ac:inkMkLst>
            <pc:docMk/>
            <pc:sldMk cId="4067648062" sldId="330"/>
            <ac:inkMk id="203" creationId="{C0236B0A-D662-1ACB-A5ED-1EB5063C2E2B}"/>
          </ac:inkMkLst>
        </pc:inkChg>
        <pc:inkChg chg="del mod">
          <ac:chgData name="Tim Cook" userId="d1c7cfb340f2c7ab" providerId="LiveId" clId="{225F523E-04C2-45AA-BEBD-4A65DA58821D}" dt="2022-11-22T00:04:53.548" v="89"/>
          <ac:inkMkLst>
            <pc:docMk/>
            <pc:sldMk cId="4067648062" sldId="330"/>
            <ac:inkMk id="204" creationId="{A6259B07-747E-6E32-D30D-BA617C33F7C9}"/>
          </ac:inkMkLst>
        </pc:inkChg>
        <pc:inkChg chg="del mod">
          <ac:chgData name="Tim Cook" userId="d1c7cfb340f2c7ab" providerId="LiveId" clId="{225F523E-04C2-45AA-BEBD-4A65DA58821D}" dt="2022-11-22T00:04:53.551" v="103"/>
          <ac:inkMkLst>
            <pc:docMk/>
            <pc:sldMk cId="4067648062" sldId="330"/>
            <ac:inkMk id="210" creationId="{B4F4660D-C054-3210-84AA-7DE8FC922BC3}"/>
          </ac:inkMkLst>
        </pc:inkChg>
        <pc:inkChg chg="del mod">
          <ac:chgData name="Tim Cook" userId="d1c7cfb340f2c7ab" providerId="LiveId" clId="{225F523E-04C2-45AA-BEBD-4A65DA58821D}" dt="2022-11-22T00:04:53.550" v="97"/>
          <ac:inkMkLst>
            <pc:docMk/>
            <pc:sldMk cId="4067648062" sldId="330"/>
            <ac:inkMk id="211" creationId="{793EFA2D-A4F8-B739-5EA0-8DE505DFBBFF}"/>
          </ac:inkMkLst>
        </pc:inkChg>
        <pc:inkChg chg="del mod">
          <ac:chgData name="Tim Cook" userId="d1c7cfb340f2c7ab" providerId="LiveId" clId="{225F523E-04C2-45AA-BEBD-4A65DA58821D}" dt="2022-11-22T00:04:53.551" v="104"/>
          <ac:inkMkLst>
            <pc:docMk/>
            <pc:sldMk cId="4067648062" sldId="330"/>
            <ac:inkMk id="212" creationId="{CC8E9747-01A5-FA96-CC6E-B7FEABD886DD}"/>
          </ac:inkMkLst>
        </pc:inkChg>
        <pc:inkChg chg="del mod">
          <ac:chgData name="Tim Cook" userId="d1c7cfb340f2c7ab" providerId="LiveId" clId="{225F523E-04C2-45AA-BEBD-4A65DA58821D}" dt="2022-11-22T00:04:53.550" v="98"/>
          <ac:inkMkLst>
            <pc:docMk/>
            <pc:sldMk cId="4067648062" sldId="330"/>
            <ac:inkMk id="213" creationId="{ACFC7435-E628-FFD7-6BCA-A131D95EE39E}"/>
          </ac:inkMkLst>
        </pc:inkChg>
        <pc:inkChg chg="del mod">
          <ac:chgData name="Tim Cook" userId="d1c7cfb340f2c7ab" providerId="LiveId" clId="{225F523E-04C2-45AA-BEBD-4A65DA58821D}" dt="2022-11-22T00:04:53.553" v="112"/>
          <ac:inkMkLst>
            <pc:docMk/>
            <pc:sldMk cId="4067648062" sldId="330"/>
            <ac:inkMk id="214" creationId="{C9D52ECA-95BE-31BB-BEE5-50CB8BBEC17A}"/>
          </ac:inkMkLst>
        </pc:inkChg>
        <pc:inkChg chg="del mod">
          <ac:chgData name="Tim Cook" userId="d1c7cfb340f2c7ab" providerId="LiveId" clId="{225F523E-04C2-45AA-BEBD-4A65DA58821D}" dt="2022-11-22T00:04:53.552" v="111"/>
          <ac:inkMkLst>
            <pc:docMk/>
            <pc:sldMk cId="4067648062" sldId="330"/>
            <ac:inkMk id="215" creationId="{126F9398-28BB-33A4-70B6-DC1EEF13306C}"/>
          </ac:inkMkLst>
        </pc:inkChg>
        <pc:inkChg chg="del mod">
          <ac:chgData name="Tim Cook" userId="d1c7cfb340f2c7ab" providerId="LiveId" clId="{225F523E-04C2-45AA-BEBD-4A65DA58821D}" dt="2022-11-22T00:04:53.549" v="93"/>
          <ac:inkMkLst>
            <pc:docMk/>
            <pc:sldMk cId="4067648062" sldId="330"/>
            <ac:inkMk id="216" creationId="{A9902023-40B2-C32F-792A-875590FA304F}"/>
          </ac:inkMkLst>
        </pc:inkChg>
        <pc:inkChg chg="del mod">
          <ac:chgData name="Tim Cook" userId="d1c7cfb340f2c7ab" providerId="LiveId" clId="{225F523E-04C2-45AA-BEBD-4A65DA58821D}" dt="2022-11-22T00:04:53.552" v="108"/>
          <ac:inkMkLst>
            <pc:docMk/>
            <pc:sldMk cId="4067648062" sldId="330"/>
            <ac:inkMk id="217" creationId="{B3F69E91-89E0-5C99-8BCE-125D0393A25E}"/>
          </ac:inkMkLst>
        </pc:inkChg>
        <pc:inkChg chg="del">
          <ac:chgData name="Tim Cook" userId="d1c7cfb340f2c7ab" providerId="LiveId" clId="{225F523E-04C2-45AA-BEBD-4A65DA58821D}" dt="2022-11-22T00:04:53.549" v="91"/>
          <ac:inkMkLst>
            <pc:docMk/>
            <pc:sldMk cId="4067648062" sldId="330"/>
            <ac:inkMk id="218" creationId="{CF0B9326-24D4-9420-CD9B-3CE81FC06AC4}"/>
          </ac:inkMkLst>
        </pc:inkChg>
        <pc:inkChg chg="del mod">
          <ac:chgData name="Tim Cook" userId="d1c7cfb340f2c7ab" providerId="LiveId" clId="{225F523E-04C2-45AA-BEBD-4A65DA58821D}" dt="2022-11-22T00:04:53.551" v="106"/>
          <ac:inkMkLst>
            <pc:docMk/>
            <pc:sldMk cId="4067648062" sldId="330"/>
            <ac:inkMk id="219" creationId="{7C31D0C8-60A2-0820-AED5-245DC7E37F70}"/>
          </ac:inkMkLst>
        </pc:inkChg>
        <pc:inkChg chg="del mod">
          <ac:chgData name="Tim Cook" userId="d1c7cfb340f2c7ab" providerId="LiveId" clId="{225F523E-04C2-45AA-BEBD-4A65DA58821D}" dt="2022-11-22T00:04:53.551" v="105"/>
          <ac:inkMkLst>
            <pc:docMk/>
            <pc:sldMk cId="4067648062" sldId="330"/>
            <ac:inkMk id="220" creationId="{52FFCEB1-96E4-E0FA-1588-3E95314CE39B}"/>
          </ac:inkMkLst>
        </pc:inkChg>
        <pc:inkChg chg="del mod">
          <ac:chgData name="Tim Cook" userId="d1c7cfb340f2c7ab" providerId="LiveId" clId="{225F523E-04C2-45AA-BEBD-4A65DA58821D}" dt="2022-11-22T00:04:53.552" v="109"/>
          <ac:inkMkLst>
            <pc:docMk/>
            <pc:sldMk cId="4067648062" sldId="330"/>
            <ac:inkMk id="221" creationId="{17129F14-530E-BD28-276E-F927A132F6F6}"/>
          </ac:inkMkLst>
        </pc:inkChg>
        <pc:inkChg chg="del mod">
          <ac:chgData name="Tim Cook" userId="d1c7cfb340f2c7ab" providerId="LiveId" clId="{225F523E-04C2-45AA-BEBD-4A65DA58821D}" dt="2022-11-22T00:04:53.550" v="100"/>
          <ac:inkMkLst>
            <pc:docMk/>
            <pc:sldMk cId="4067648062" sldId="330"/>
            <ac:inkMk id="222" creationId="{EA48291B-9122-BD63-8940-EB2C99F77444}"/>
          </ac:inkMkLst>
        </pc:inkChg>
        <pc:inkChg chg="del mod">
          <ac:chgData name="Tim Cook" userId="d1c7cfb340f2c7ab" providerId="LiveId" clId="{225F523E-04C2-45AA-BEBD-4A65DA58821D}" dt="2022-11-22T00:04:53.549" v="96"/>
          <ac:inkMkLst>
            <pc:docMk/>
            <pc:sldMk cId="4067648062" sldId="330"/>
            <ac:inkMk id="223" creationId="{C0E08930-C5A3-E354-4434-CBF8C9751614}"/>
          </ac:inkMkLst>
        </pc:inkChg>
        <pc:inkChg chg="del mod">
          <ac:chgData name="Tim Cook" userId="d1c7cfb340f2c7ab" providerId="LiveId" clId="{225F523E-04C2-45AA-BEBD-4A65DA58821D}" dt="2022-11-22T00:04:53.550" v="102"/>
          <ac:inkMkLst>
            <pc:docMk/>
            <pc:sldMk cId="4067648062" sldId="330"/>
            <ac:inkMk id="224" creationId="{B188DCA5-994B-4B2E-DCF3-763E0CC35FC6}"/>
          </ac:inkMkLst>
        </pc:inkChg>
        <pc:inkChg chg="del mod">
          <ac:chgData name="Tim Cook" userId="d1c7cfb340f2c7ab" providerId="LiveId" clId="{225F523E-04C2-45AA-BEBD-4A65DA58821D}" dt="2022-11-22T00:04:53.552" v="107"/>
          <ac:inkMkLst>
            <pc:docMk/>
            <pc:sldMk cId="4067648062" sldId="330"/>
            <ac:inkMk id="225" creationId="{608E96A5-8548-45E3-5050-C66A2F5EDFDC}"/>
          </ac:inkMkLst>
        </pc:inkChg>
        <pc:inkChg chg="del mod">
          <ac:chgData name="Tim Cook" userId="d1c7cfb340f2c7ab" providerId="LiveId" clId="{225F523E-04C2-45AA-BEBD-4A65DA58821D}" dt="2022-11-22T00:04:53.550" v="99"/>
          <ac:inkMkLst>
            <pc:docMk/>
            <pc:sldMk cId="4067648062" sldId="330"/>
            <ac:inkMk id="226" creationId="{EAA14520-AB4A-74F6-6833-009C85EF2389}"/>
          </ac:inkMkLst>
        </pc:inkChg>
      </pc:sldChg>
      <pc:sldChg chg="delSp modSp new mod">
        <pc:chgData name="Tim Cook" userId="d1c7cfb340f2c7ab" providerId="LiveId" clId="{225F523E-04C2-45AA-BEBD-4A65DA58821D}" dt="2022-11-22T00:29:31.167" v="496" actId="20577"/>
        <pc:sldMkLst>
          <pc:docMk/>
          <pc:sldMk cId="2568058765" sldId="331"/>
        </pc:sldMkLst>
        <pc:spChg chg="mod">
          <ac:chgData name="Tim Cook" userId="d1c7cfb340f2c7ab" providerId="LiveId" clId="{225F523E-04C2-45AA-BEBD-4A65DA58821D}" dt="2022-11-22T00:29:31.167" v="496" actId="20577"/>
          <ac:spMkLst>
            <pc:docMk/>
            <pc:sldMk cId="2568058765" sldId="331"/>
            <ac:spMk id="2" creationId="{CF1E65DE-C0B2-521C-17A4-7EDDFB65FCD0}"/>
          </ac:spMkLst>
        </pc:spChg>
        <pc:spChg chg="del">
          <ac:chgData name="Tim Cook" userId="d1c7cfb340f2c7ab" providerId="LiveId" clId="{225F523E-04C2-45AA-BEBD-4A65DA58821D}" dt="2022-11-22T00:06:54.723" v="165" actId="478"/>
          <ac:spMkLst>
            <pc:docMk/>
            <pc:sldMk cId="2568058765" sldId="331"/>
            <ac:spMk id="3" creationId="{38F94676-5383-EEE3-8926-46C5D12AD4F0}"/>
          </ac:spMkLst>
        </pc:spChg>
      </pc:sldChg>
      <pc:sldChg chg="addSp delSp modSp new mod">
        <pc:chgData name="Tim Cook" userId="d1c7cfb340f2c7ab" providerId="LiveId" clId="{225F523E-04C2-45AA-BEBD-4A65DA58821D}" dt="2022-11-22T02:36:24.606" v="3261" actId="1076"/>
        <pc:sldMkLst>
          <pc:docMk/>
          <pc:sldMk cId="2300676312" sldId="332"/>
        </pc:sldMkLst>
        <pc:spChg chg="mod">
          <ac:chgData name="Tim Cook" userId="d1c7cfb340f2c7ab" providerId="LiveId" clId="{225F523E-04C2-45AA-BEBD-4A65DA58821D}" dt="2022-11-22T00:09:28.186" v="217" actId="20577"/>
          <ac:spMkLst>
            <pc:docMk/>
            <pc:sldMk cId="2300676312" sldId="332"/>
            <ac:spMk id="2" creationId="{0F52064E-0A34-40A8-3211-C89428A5F821}"/>
          </ac:spMkLst>
        </pc:spChg>
        <pc:spChg chg="mod">
          <ac:chgData name="Tim Cook" userId="d1c7cfb340f2c7ab" providerId="LiveId" clId="{225F523E-04C2-45AA-BEBD-4A65DA58821D}" dt="2022-11-22T02:21:38.370" v="3057" actId="1076"/>
          <ac:spMkLst>
            <pc:docMk/>
            <pc:sldMk cId="2300676312" sldId="332"/>
            <ac:spMk id="3" creationId="{FD48DB39-4704-AAC2-8D35-336BD93B1C8F}"/>
          </ac:spMkLst>
        </pc:spChg>
        <pc:picChg chg="add mod">
          <ac:chgData name="Tim Cook" userId="d1c7cfb340f2c7ab" providerId="LiveId" clId="{225F523E-04C2-45AA-BEBD-4A65DA58821D}" dt="2022-11-22T02:22:25.883" v="3072" actId="1076"/>
          <ac:picMkLst>
            <pc:docMk/>
            <pc:sldMk cId="2300676312" sldId="332"/>
            <ac:picMk id="4" creationId="{7D05668E-D367-D7D9-2A16-B031F4AF298F}"/>
          </ac:picMkLst>
        </pc:picChg>
        <pc:picChg chg="add mod">
          <ac:chgData name="Tim Cook" userId="d1c7cfb340f2c7ab" providerId="LiveId" clId="{225F523E-04C2-45AA-BEBD-4A65DA58821D}" dt="2022-11-22T02:36:24.606" v="3261" actId="1076"/>
          <ac:picMkLst>
            <pc:docMk/>
            <pc:sldMk cId="2300676312" sldId="332"/>
            <ac:picMk id="5" creationId="{825EE500-C9F8-B77E-BC80-67ABE69F7F90}"/>
          </ac:picMkLst>
        </pc:picChg>
        <pc:picChg chg="add del mod">
          <ac:chgData name="Tim Cook" userId="d1c7cfb340f2c7ab" providerId="LiveId" clId="{225F523E-04C2-45AA-BEBD-4A65DA58821D}" dt="2022-11-22T02:21:40.143" v="3058" actId="1076"/>
          <ac:picMkLst>
            <pc:docMk/>
            <pc:sldMk cId="2300676312" sldId="332"/>
            <ac:picMk id="5122" creationId="{B21F8EDA-A8F9-8FA7-DD9B-4EC631D75C04}"/>
          </ac:picMkLst>
        </pc:picChg>
        <pc:picChg chg="add del">
          <ac:chgData name="Tim Cook" userId="d1c7cfb340f2c7ab" providerId="LiveId" clId="{225F523E-04C2-45AA-BEBD-4A65DA58821D}" dt="2022-11-22T02:21:48.620" v="3063"/>
          <ac:picMkLst>
            <pc:docMk/>
            <pc:sldMk cId="2300676312" sldId="332"/>
            <ac:picMk id="5124" creationId="{38174155-F6B2-0270-3E7D-9A87741D2E64}"/>
          </ac:picMkLst>
        </pc:picChg>
      </pc:sldChg>
      <pc:sldChg chg="addSp delSp modSp new mod">
        <pc:chgData name="Tim Cook" userId="d1c7cfb340f2c7ab" providerId="LiveId" clId="{225F523E-04C2-45AA-BEBD-4A65DA58821D}" dt="2022-11-22T02:26:30.492" v="3260" actId="1076"/>
        <pc:sldMkLst>
          <pc:docMk/>
          <pc:sldMk cId="1140936396" sldId="334"/>
        </pc:sldMkLst>
        <pc:spChg chg="mod">
          <ac:chgData name="Tim Cook" userId="d1c7cfb340f2c7ab" providerId="LiveId" clId="{225F523E-04C2-45AA-BEBD-4A65DA58821D}" dt="2022-11-22T02:22:45.417" v="3077" actId="255"/>
          <ac:spMkLst>
            <pc:docMk/>
            <pc:sldMk cId="1140936396" sldId="334"/>
            <ac:spMk id="2" creationId="{01E186A2-8BEB-794A-81D7-0F02DE3144F8}"/>
          </ac:spMkLst>
        </pc:spChg>
        <pc:spChg chg="del mod">
          <ac:chgData name="Tim Cook" userId="d1c7cfb340f2c7ab" providerId="LiveId" clId="{225F523E-04C2-45AA-BEBD-4A65DA58821D}" dt="2022-11-22T00:10:25.345" v="303" actId="478"/>
          <ac:spMkLst>
            <pc:docMk/>
            <pc:sldMk cId="1140936396" sldId="334"/>
            <ac:spMk id="3" creationId="{89C20612-71B2-F485-CBF9-61C8486435FD}"/>
          </ac:spMkLst>
        </pc:s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" creationId="{F0F19E13-71E0-1BAD-C3C7-853D63C004AE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22" creationId="{566B8C3E-30A8-9304-2815-A3E3C060D8AA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2" creationId="{4C6C66C7-6308-7F05-116F-67457EADD8B7}"/>
          </ac:grpSpMkLst>
        </pc:grp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" creationId="{FD0728F3-AAF5-06EB-7F7D-2B4F2184F1EE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6" creationId="{56FE63C0-56AE-D22F-EFF7-EA456081E4B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7" creationId="{8C26543B-9080-F90B-4011-A6A8DD0D1196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8" creationId="{0B25EE7C-0B14-5CB1-8F93-5E30C6F020F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9" creationId="{0E514B00-8EBD-139F-9074-EC8C5D7899B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0" creationId="{9E309158-5AC4-1B05-6EC1-DF2D22E1B5D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1" creationId="{05EB91E4-3D83-4371-6B3A-DCDC68761D3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2" creationId="{80337445-0CD3-E4E5-5827-B77A59E786A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3" creationId="{C0932519-C4F2-610A-A73F-884C5D36B30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4" creationId="{BEE83ACB-0250-1788-C22F-05837921103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5" creationId="{4E707F17-4F9E-8683-6BE3-AC2FA6E8835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6" creationId="{94B365F6-451E-BA0F-43F2-7736D8B8C7E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7" creationId="{A65A0673-46DE-C4D8-CAFB-720B145573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8" creationId="{4AC8F9A6-6D4A-3AC4-C271-02473CDB688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9" creationId="{60E99835-6929-6906-40F9-666FB084CD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0" creationId="{BFE8476F-289F-71C9-0B7B-9987E6E55D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1" creationId="{6E16352E-7350-49A6-74AE-9DEA850B648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3" creationId="{2B142CE7-3A60-F7CF-8E90-074DBB43323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4" creationId="{DE0B97C6-3335-D496-9CAD-E19112DC00B4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5" creationId="{DECA35BB-CE5C-531F-8A78-9E4FE422411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6" creationId="{0DFCFAE1-4246-CE41-FB1E-76C08FFF3FF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7" creationId="{EFDB2FAA-356A-8DA6-673C-6754EA41B087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8" creationId="{F4A2686E-111D-A78E-E1F8-215091F3C9A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9" creationId="{92FE6594-5B66-8B50-003D-AC27929633A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0" creationId="{E9AC72CA-4ACD-C7B5-B919-CA52EA20B92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1" creationId="{BF1C7A96-BF26-51D1-0B99-9CBA37789F1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2" creationId="{3CD5C137-1228-56E5-9BEF-C0D0FE54A9F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3" creationId="{0B2DD0EC-AE41-B028-4837-B31FDED2B9B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4" creationId="{28213283-A047-2C9B-C1C8-9663EDD62FF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5" creationId="{B700410D-A7A2-C5A1-B436-12B399E1E60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6" creationId="{29FCF82B-3072-4D2B-A13E-63E5250C46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7" creationId="{72533069-D00B-BBA9-A50A-9A944FEBDFF3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8" creationId="{528D2D3D-AACA-EA23-96E4-3D46912661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9" creationId="{2A7950A7-1AB8-FF06-2C4A-9F4146CF5906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0" creationId="{74AEDAE8-6E85-71F2-A6FC-B03078DBF620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1" creationId="{53BC93BF-75BD-DE4F-7EF4-2505A460D2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3" creationId="{A3AB6A6E-1A8E-3EE8-74C6-FF2353A445A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4" creationId="{F8A64139-B890-D052-29EC-DA01D5BAB23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5" creationId="{E384C48C-7DEA-8915-3E2D-47C413EFAE5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6" creationId="{FDE9769F-71F2-B0AF-FA49-737B2D8BFF4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7" creationId="{AFF5C086-82DC-D719-70A3-C7DB7B19BF3D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8" creationId="{CB4F9EB8-FB3E-BD84-7641-1566A18D175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9" creationId="{27F3D9FB-31CA-6C31-4885-29280D4D095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0" creationId="{96D499A2-108B-FB10-47C3-AF24589555A7}"/>
          </ac:inkMkLst>
        </pc:inkChg>
      </pc:sldChg>
      <pc:sldChg chg="modSp new mod">
        <pc:chgData name="Tim Cook" userId="d1c7cfb340f2c7ab" providerId="LiveId" clId="{225F523E-04C2-45AA-BEBD-4A65DA58821D}" dt="2022-11-22T02:12:19.125" v="2854" actId="313"/>
        <pc:sldMkLst>
          <pc:docMk/>
          <pc:sldMk cId="340406184" sldId="335"/>
        </pc:sldMkLst>
        <pc:spChg chg="mod">
          <ac:chgData name="Tim Cook" userId="d1c7cfb340f2c7ab" providerId="LiveId" clId="{225F523E-04C2-45AA-BEBD-4A65DA58821D}" dt="2022-11-22T00:10:38.592" v="345" actId="20577"/>
          <ac:spMkLst>
            <pc:docMk/>
            <pc:sldMk cId="340406184" sldId="335"/>
            <ac:spMk id="2" creationId="{A7998F4C-6A21-A09A-0E13-836EC549C659}"/>
          </ac:spMkLst>
        </pc:spChg>
        <pc:spChg chg="mod">
          <ac:chgData name="Tim Cook" userId="d1c7cfb340f2c7ab" providerId="LiveId" clId="{225F523E-04C2-45AA-BEBD-4A65DA58821D}" dt="2022-11-22T02:12:19.125" v="2854" actId="313"/>
          <ac:spMkLst>
            <pc:docMk/>
            <pc:sldMk cId="340406184" sldId="335"/>
            <ac:spMk id="3" creationId="{D5EF03D9-C18B-925A-8082-E8440CDC4CDA}"/>
          </ac:spMkLst>
        </pc:spChg>
      </pc:sldChg>
      <pc:sldChg chg="delSp modSp new mod">
        <pc:chgData name="Tim Cook" userId="d1c7cfb340f2c7ab" providerId="LiveId" clId="{225F523E-04C2-45AA-BEBD-4A65DA58821D}" dt="2022-11-22T00:22:06.999" v="372" actId="478"/>
        <pc:sldMkLst>
          <pc:docMk/>
          <pc:sldMk cId="221361749" sldId="336"/>
        </pc:sldMkLst>
        <pc:spChg chg="mod">
          <ac:chgData name="Tim Cook" userId="d1c7cfb340f2c7ab" providerId="LiveId" clId="{225F523E-04C2-45AA-BEBD-4A65DA58821D}" dt="2022-11-22T00:22:02.936" v="371" actId="20577"/>
          <ac:spMkLst>
            <pc:docMk/>
            <pc:sldMk cId="221361749" sldId="336"/>
            <ac:spMk id="2" creationId="{AB2B9893-19AA-94FA-4F8D-E7B5DD233BA0}"/>
          </ac:spMkLst>
        </pc:spChg>
        <pc:spChg chg="del">
          <ac:chgData name="Tim Cook" userId="d1c7cfb340f2c7ab" providerId="LiveId" clId="{225F523E-04C2-45AA-BEBD-4A65DA58821D}" dt="2022-11-22T00:22:06.999" v="372" actId="478"/>
          <ac:spMkLst>
            <pc:docMk/>
            <pc:sldMk cId="221361749" sldId="336"/>
            <ac:spMk id="3" creationId="{C98321D5-3C6D-EFA5-2BF4-B92E9AB222D2}"/>
          </ac:spMkLst>
        </pc:spChg>
      </pc:sldChg>
      <pc:sldChg chg="addSp modSp new mod modAnim modNotesTx">
        <pc:chgData name="Tim Cook" userId="d1c7cfb340f2c7ab" providerId="LiveId" clId="{225F523E-04C2-45AA-BEBD-4A65DA58821D}" dt="2022-11-22T02:59:42.806" v="3277" actId="1076"/>
        <pc:sldMkLst>
          <pc:docMk/>
          <pc:sldMk cId="2481421141" sldId="337"/>
        </pc:sldMkLst>
        <pc:spChg chg="mod">
          <ac:chgData name="Tim Cook" userId="d1c7cfb340f2c7ab" providerId="LiveId" clId="{225F523E-04C2-45AA-BEBD-4A65DA58821D}" dt="2022-11-22T01:57:06.851" v="2820" actId="1076"/>
          <ac:spMkLst>
            <pc:docMk/>
            <pc:sldMk cId="2481421141" sldId="337"/>
            <ac:spMk id="2" creationId="{77453BCA-A340-446C-A4F9-F86252B2F846}"/>
          </ac:spMkLst>
        </pc:spChg>
        <pc:spChg chg="mod">
          <ac:chgData name="Tim Cook" userId="d1c7cfb340f2c7ab" providerId="LiveId" clId="{225F523E-04C2-45AA-BEBD-4A65DA58821D}" dt="2022-11-22T02:59:33.365" v="3270" actId="20577"/>
          <ac:spMkLst>
            <pc:docMk/>
            <pc:sldMk cId="2481421141" sldId="337"/>
            <ac:spMk id="3" creationId="{C34C3D42-75CA-5C26-2452-29A08249028A}"/>
          </ac:spMkLst>
        </pc:spChg>
        <pc:picChg chg="add mod">
          <ac:chgData name="Tim Cook" userId="d1c7cfb340f2c7ab" providerId="LiveId" clId="{225F523E-04C2-45AA-BEBD-4A65DA58821D}" dt="2022-11-22T02:59:42.806" v="3277" actId="1076"/>
          <ac:picMkLst>
            <pc:docMk/>
            <pc:sldMk cId="2481421141" sldId="337"/>
            <ac:picMk id="5" creationId="{58E28B33-5D60-C9AC-60AD-AFEB7A01A77D}"/>
          </ac:picMkLst>
        </pc:picChg>
        <pc:picChg chg="add mod modCrop">
          <ac:chgData name="Tim Cook" userId="d1c7cfb340f2c7ab" providerId="LiveId" clId="{225F523E-04C2-45AA-BEBD-4A65DA58821D}" dt="2022-11-22T01:59:28.535" v="2841" actId="1076"/>
          <ac:picMkLst>
            <pc:docMk/>
            <pc:sldMk cId="2481421141" sldId="337"/>
            <ac:picMk id="7" creationId="{B2BDC83C-BF21-08A5-8692-D3E6BC61FD41}"/>
          </ac:picMkLst>
        </pc:picChg>
        <pc:picChg chg="add mod">
          <ac:chgData name="Tim Cook" userId="d1c7cfb340f2c7ab" providerId="LiveId" clId="{225F523E-04C2-45AA-BEBD-4A65DA58821D}" dt="2022-11-22T01:58:17.346" v="2836" actId="1076"/>
          <ac:picMkLst>
            <pc:docMk/>
            <pc:sldMk cId="2481421141" sldId="337"/>
            <ac:picMk id="9" creationId="{E28E5E2C-132C-76FA-7DC5-004AF21B7D73}"/>
          </ac:picMkLst>
        </pc:picChg>
        <pc:picChg chg="add mod">
          <ac:chgData name="Tim Cook" userId="d1c7cfb340f2c7ab" providerId="LiveId" clId="{225F523E-04C2-45AA-BEBD-4A65DA58821D}" dt="2022-11-22T02:59:39.755" v="3275" actId="1076"/>
          <ac:picMkLst>
            <pc:docMk/>
            <pc:sldMk cId="2481421141" sldId="337"/>
            <ac:picMk id="4098" creationId="{86E5EF93-1E56-66CE-65BD-51A5D0696F0D}"/>
          </ac:picMkLst>
        </pc:picChg>
      </pc:sldChg>
      <pc:sldChg chg="addSp delSp modSp new mod">
        <pc:chgData name="Tim Cook" userId="d1c7cfb340f2c7ab" providerId="LiveId" clId="{225F523E-04C2-45AA-BEBD-4A65DA58821D}" dt="2022-11-22T01:59:39.749" v="2843" actId="1076"/>
        <pc:sldMkLst>
          <pc:docMk/>
          <pc:sldMk cId="2587975727" sldId="338"/>
        </pc:sldMkLst>
        <pc:spChg chg="mod">
          <ac:chgData name="Tim Cook" userId="d1c7cfb340f2c7ab" providerId="LiveId" clId="{225F523E-04C2-45AA-BEBD-4A65DA58821D}" dt="2022-11-22T01:41:11.798" v="2760" actId="20577"/>
          <ac:spMkLst>
            <pc:docMk/>
            <pc:sldMk cId="2587975727" sldId="338"/>
            <ac:spMk id="2" creationId="{211156C0-0431-F61B-4A84-9C7B6CC631DD}"/>
          </ac:spMkLst>
        </pc:spChg>
        <pc:spChg chg="del mod">
          <ac:chgData name="Tim Cook" userId="d1c7cfb340f2c7ab" providerId="LiveId" clId="{225F523E-04C2-45AA-BEBD-4A65DA58821D}" dt="2022-11-22T01:40:28.206" v="2721" actId="478"/>
          <ac:spMkLst>
            <pc:docMk/>
            <pc:sldMk cId="2587975727" sldId="338"/>
            <ac:spMk id="3" creationId="{23D08AD7-DF97-22DE-3876-13839D970EEE}"/>
          </ac:spMkLst>
        </pc:spChg>
        <pc:picChg chg="add del mod">
          <ac:chgData name="Tim Cook" userId="d1c7cfb340f2c7ab" providerId="LiveId" clId="{225F523E-04C2-45AA-BEBD-4A65DA58821D}" dt="2022-11-22T01:40:36.030" v="2728" actId="478"/>
          <ac:picMkLst>
            <pc:docMk/>
            <pc:sldMk cId="2587975727" sldId="338"/>
            <ac:picMk id="5" creationId="{184B8338-3A03-D55E-8E4D-DE15EFC468EC}"/>
          </ac:picMkLst>
        </pc:picChg>
        <pc:picChg chg="add mod">
          <ac:chgData name="Tim Cook" userId="d1c7cfb340f2c7ab" providerId="LiveId" clId="{225F523E-04C2-45AA-BEBD-4A65DA58821D}" dt="2022-11-22T01:59:39" v="2842" actId="1076"/>
          <ac:picMkLst>
            <pc:docMk/>
            <pc:sldMk cId="2587975727" sldId="338"/>
            <ac:picMk id="7" creationId="{E07E06BC-6DFE-0DAE-0B30-6984D22FFA57}"/>
          </ac:picMkLst>
        </pc:picChg>
        <pc:picChg chg="add mod">
          <ac:chgData name="Tim Cook" userId="d1c7cfb340f2c7ab" providerId="LiveId" clId="{225F523E-04C2-45AA-BEBD-4A65DA58821D}" dt="2022-11-22T01:59:39.749" v="2843" actId="1076"/>
          <ac:picMkLst>
            <pc:docMk/>
            <pc:sldMk cId="2587975727" sldId="338"/>
            <ac:picMk id="3074" creationId="{D19CD3FE-7117-5C54-A205-FE61D84E2E68}"/>
          </ac:picMkLst>
        </pc:picChg>
      </pc:sldChg>
      <pc:sldChg chg="addSp delSp modSp new mod">
        <pc:chgData name="Tim Cook" userId="d1c7cfb340f2c7ab" providerId="LiveId" clId="{225F523E-04C2-45AA-BEBD-4A65DA58821D}" dt="2022-11-22T01:29:57.968" v="2624" actId="20577"/>
        <pc:sldMkLst>
          <pc:docMk/>
          <pc:sldMk cId="3875867026" sldId="339"/>
        </pc:sldMkLst>
        <pc:spChg chg="del">
          <ac:chgData name="Tim Cook" userId="d1c7cfb340f2c7ab" providerId="LiveId" clId="{225F523E-04C2-45AA-BEBD-4A65DA58821D}" dt="2022-11-22T00:23:02.215" v="492" actId="478"/>
          <ac:spMkLst>
            <pc:docMk/>
            <pc:sldMk cId="3875867026" sldId="339"/>
            <ac:spMk id="2" creationId="{B074693F-3C04-ED99-39E2-BCA393FD04FC}"/>
          </ac:spMkLst>
        </pc:spChg>
        <pc:spChg chg="del mod">
          <ac:chgData name="Tim Cook" userId="d1c7cfb340f2c7ab" providerId="LiveId" clId="{225F523E-04C2-45AA-BEBD-4A65DA58821D}" dt="2022-11-22T01:26:37.034" v="2244" actId="478"/>
          <ac:spMkLst>
            <pc:docMk/>
            <pc:sldMk cId="3875867026" sldId="339"/>
            <ac:spMk id="3" creationId="{5F87AB13-AD7F-FA1D-7047-79C18A26A1C8}"/>
          </ac:spMkLst>
        </pc:spChg>
        <pc:spChg chg="add del mod">
          <ac:chgData name="Tim Cook" userId="d1c7cfb340f2c7ab" providerId="LiveId" clId="{225F523E-04C2-45AA-BEBD-4A65DA58821D}" dt="2022-11-22T01:26:39.760" v="2246" actId="478"/>
          <ac:spMkLst>
            <pc:docMk/>
            <pc:sldMk cId="3875867026" sldId="339"/>
            <ac:spMk id="5" creationId="{833C4BCB-47F1-D2DD-D0E8-95A69BB06335}"/>
          </ac:spMkLst>
        </pc:spChg>
        <pc:spChg chg="add mod">
          <ac:chgData name="Tim Cook" userId="d1c7cfb340f2c7ab" providerId="LiveId" clId="{225F523E-04C2-45AA-BEBD-4A65DA58821D}" dt="2022-11-22T01:29:57.968" v="2624" actId="20577"/>
          <ac:spMkLst>
            <pc:docMk/>
            <pc:sldMk cId="3875867026" sldId="339"/>
            <ac:spMk id="6" creationId="{87024CF7-7E17-0083-2E1E-BD91337CBF92}"/>
          </ac:spMkLst>
        </pc:spChg>
        <pc:picChg chg="add mod">
          <ac:chgData name="Tim Cook" userId="d1c7cfb340f2c7ab" providerId="LiveId" clId="{225F523E-04C2-45AA-BEBD-4A65DA58821D}" dt="2022-11-22T01:29:55.077" v="2622" actId="1076"/>
          <ac:picMkLst>
            <pc:docMk/>
            <pc:sldMk cId="3875867026" sldId="339"/>
            <ac:picMk id="2050" creationId="{9283D78C-C99B-7EF7-E859-5A6826209528}"/>
          </ac:picMkLst>
        </pc:picChg>
      </pc:sldChg>
      <pc:sldChg chg="addSp delSp modSp new mod ord">
        <pc:chgData name="Tim Cook" userId="d1c7cfb340f2c7ab" providerId="LiveId" clId="{225F523E-04C2-45AA-BEBD-4A65DA58821D}" dt="2022-11-22T02:25:50.976" v="3258" actId="20577"/>
        <pc:sldMkLst>
          <pc:docMk/>
          <pc:sldMk cId="2576802531" sldId="340"/>
        </pc:sldMkLst>
        <pc:spChg chg="del mod">
          <ac:chgData name="Tim Cook" userId="d1c7cfb340f2c7ab" providerId="LiveId" clId="{225F523E-04C2-45AA-BEBD-4A65DA58821D}" dt="2022-11-22T00:42:40.459" v="909" actId="478"/>
          <ac:spMkLst>
            <pc:docMk/>
            <pc:sldMk cId="2576802531" sldId="340"/>
            <ac:spMk id="2" creationId="{85E43CE0-EC06-EDC0-F30C-586F1C48908C}"/>
          </ac:spMkLst>
        </pc:spChg>
        <pc:spChg chg="del">
          <ac:chgData name="Tim Cook" userId="d1c7cfb340f2c7ab" providerId="LiveId" clId="{225F523E-04C2-45AA-BEBD-4A65DA58821D}" dt="2022-11-22T00:37:14.845" v="891" actId="478"/>
          <ac:spMkLst>
            <pc:docMk/>
            <pc:sldMk cId="2576802531" sldId="340"/>
            <ac:spMk id="3" creationId="{E8316A3B-7487-7221-EF0D-1AD5ED6AB231}"/>
          </ac:spMkLst>
        </pc:spChg>
        <pc:spChg chg="add del mod">
          <ac:chgData name="Tim Cook" userId="d1c7cfb340f2c7ab" providerId="LiveId" clId="{225F523E-04C2-45AA-BEBD-4A65DA58821D}" dt="2022-11-22T00:42:42.013" v="910" actId="478"/>
          <ac:spMkLst>
            <pc:docMk/>
            <pc:sldMk cId="2576802531" sldId="340"/>
            <ac:spMk id="6" creationId="{BCDE1AD9-BA90-4277-E66E-1FE5884D40BC}"/>
          </ac:spMkLst>
        </pc:spChg>
        <pc:spChg chg="add mod">
          <ac:chgData name="Tim Cook" userId="d1c7cfb340f2c7ab" providerId="LiveId" clId="{225F523E-04C2-45AA-BEBD-4A65DA58821D}" dt="2022-11-22T02:25:50.976" v="3258" actId="20577"/>
          <ac:spMkLst>
            <pc:docMk/>
            <pc:sldMk cId="2576802531" sldId="340"/>
            <ac:spMk id="7" creationId="{8DA14F7F-A89A-99EE-39B5-C29518141E22}"/>
          </ac:spMkLst>
        </pc:spChg>
        <pc:picChg chg="add mod">
          <ac:chgData name="Tim Cook" userId="d1c7cfb340f2c7ab" providerId="LiveId" clId="{225F523E-04C2-45AA-BEBD-4A65DA58821D}" dt="2022-11-22T02:25:27.536" v="3245" actId="14100"/>
          <ac:picMkLst>
            <pc:docMk/>
            <pc:sldMk cId="2576802531" sldId="340"/>
            <ac:picMk id="4" creationId="{4AFF273C-F3C0-6D62-B3C7-F078877F2E86}"/>
          </ac:picMkLst>
        </pc:picChg>
      </pc:sldChg>
      <pc:sldChg chg="addSp delSp modSp add mod">
        <pc:chgData name="Tim Cook" userId="d1c7cfb340f2c7ab" providerId="LiveId" clId="{225F523E-04C2-45AA-BEBD-4A65DA58821D}" dt="2022-11-22T01:52:55.316" v="2779" actId="1076"/>
        <pc:sldMkLst>
          <pc:docMk/>
          <pc:sldMk cId="881569968" sldId="341"/>
        </pc:sldMkLst>
        <pc:spChg chg="mod">
          <ac:chgData name="Tim Cook" userId="d1c7cfb340f2c7ab" providerId="LiveId" clId="{225F523E-04C2-45AA-BEBD-4A65DA58821D}" dt="2022-11-22T01:52:10.470" v="2769" actId="1076"/>
          <ac:spMkLst>
            <pc:docMk/>
            <pc:sldMk cId="881569968" sldId="341"/>
            <ac:spMk id="2" creationId="{211156C0-0431-F61B-4A84-9C7B6CC631DD}"/>
          </ac:spMkLst>
        </pc:spChg>
        <pc:spChg chg="del">
          <ac:chgData name="Tim Cook" userId="d1c7cfb340f2c7ab" providerId="LiveId" clId="{225F523E-04C2-45AA-BEBD-4A65DA58821D}" dt="2022-11-22T01:22:45.104" v="2123" actId="478"/>
          <ac:spMkLst>
            <pc:docMk/>
            <pc:sldMk cId="881569968" sldId="341"/>
            <ac:spMk id="3" creationId="{23D08AD7-DF97-22DE-3876-13839D970EEE}"/>
          </ac:spMkLst>
        </pc:spChg>
        <pc:spChg chg="add mod">
          <ac:chgData name="Tim Cook" userId="d1c7cfb340f2c7ab" providerId="LiveId" clId="{225F523E-04C2-45AA-BEBD-4A65DA58821D}" dt="2022-11-22T01:52:17.714" v="2770" actId="1076"/>
          <ac:spMkLst>
            <pc:docMk/>
            <pc:sldMk cId="881569968" sldId="341"/>
            <ac:spMk id="4" creationId="{C09C83EC-BC6E-75F3-E714-9AAA482784F5}"/>
          </ac:spMkLst>
        </pc:spChg>
        <pc:spChg chg="add mod">
          <ac:chgData name="Tim Cook" userId="d1c7cfb340f2c7ab" providerId="LiveId" clId="{225F523E-04C2-45AA-BEBD-4A65DA58821D}" dt="2022-11-22T01:52:37.801" v="2775" actId="1076"/>
          <ac:spMkLst>
            <pc:docMk/>
            <pc:sldMk cId="881569968" sldId="341"/>
            <ac:spMk id="5" creationId="{986612F4-AD7B-61C6-0DAF-73FF99870AE8}"/>
          </ac:spMkLst>
        </pc:spChg>
        <pc:spChg chg="add mod">
          <ac:chgData name="Tim Cook" userId="d1c7cfb340f2c7ab" providerId="LiveId" clId="{225F523E-04C2-45AA-BEBD-4A65DA58821D}" dt="2022-11-22T01:33:30.775" v="2715" actId="1076"/>
          <ac:spMkLst>
            <pc:docMk/>
            <pc:sldMk cId="881569968" sldId="341"/>
            <ac:spMk id="10" creationId="{C1576BAD-217B-5BC9-0364-E138BDF9F508}"/>
          </ac:spMkLst>
        </pc:spChg>
        <pc:grpChg chg="del mod">
          <ac:chgData name="Tim Cook" userId="d1c7cfb340f2c7ab" providerId="LiveId" clId="{225F523E-04C2-45AA-BEBD-4A65DA58821D}" dt="2022-11-22T01:41:58.439" v="2767" actId="478"/>
          <ac:grpSpMkLst>
            <pc:docMk/>
            <pc:sldMk cId="881569968" sldId="341"/>
            <ac:grpSpMk id="9" creationId="{A6D9990F-02AB-DC7E-0C0F-215472D2B53F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24" creationId="{DEC8CE7B-0214-37E0-6123-4737679E87B0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31" creationId="{4D4B1A65-D8F8-7D1D-196E-75CC5C5E3D4E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2" creationId="{8863744A-3E16-CB13-00FE-9FB10262ADC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3" creationId="{4AA81AFD-35F7-664F-4BE0-D0CA1A1E59E2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8" creationId="{E3385E74-6893-C6B3-2009-F825F4C35901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40" creationId="{91BCE44F-C592-F116-77C2-7C06E00AE2A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4" creationId="{54ED865D-9320-2F2E-D6E3-BF9A8977403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7" creationId="{65058923-5645-D96E-9DF1-F2F8EE1D8609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20" creationId="{37CF6B7B-2478-CA38-8A16-3450B726FE9D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40" creationId="{A68F744C-A36E-2BDC-B85A-CFBEB1A3757D}"/>
          </ac:grpSpMkLst>
        </pc:grpChg>
        <pc:picChg chg="add mod">
          <ac:chgData name="Tim Cook" userId="d1c7cfb340f2c7ab" providerId="LiveId" clId="{225F523E-04C2-45AA-BEBD-4A65DA58821D}" dt="2022-11-22T01:52:17.714" v="2770" actId="1076"/>
          <ac:picMkLst>
            <pc:docMk/>
            <pc:sldMk cId="881569968" sldId="341"/>
            <ac:picMk id="1026" creationId="{F5643905-8189-360F-3A50-5EB29CB88F5E}"/>
          </ac:picMkLst>
        </pc:picChg>
        <pc:picChg chg="add del mod">
          <ac:chgData name="Tim Cook" userId="d1c7cfb340f2c7ab" providerId="LiveId" clId="{225F523E-04C2-45AA-BEBD-4A65DA58821D}" dt="2022-11-22T01:26:03.703" v="2233" actId="478"/>
          <ac:picMkLst>
            <pc:docMk/>
            <pc:sldMk cId="881569968" sldId="341"/>
            <ac:picMk id="1028" creationId="{90EE0BD9-1659-AE25-2D86-E527733685A2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0" creationId="{28D9ED54-29B0-0937-A932-3553C6B47389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2" creationId="{4377D348-811F-C4CC-AABF-E69316001618}"/>
          </ac:picMkLst>
        </pc:picChg>
        <pc:picChg chg="add mod">
          <ac:chgData name="Tim Cook" userId="d1c7cfb340f2c7ab" providerId="LiveId" clId="{225F523E-04C2-45AA-BEBD-4A65DA58821D}" dt="2022-11-22T01:52:41.299" v="2776" actId="1076"/>
          <ac:picMkLst>
            <pc:docMk/>
            <pc:sldMk cId="881569968" sldId="341"/>
            <ac:picMk id="1034" creationId="{74869C41-8A52-44B4-035B-DBCD72B9C55E}"/>
          </ac:picMkLst>
        </pc:picChg>
        <pc:inkChg chg="add del">
          <ac:chgData name="Tim Cook" userId="d1c7cfb340f2c7ab" providerId="LiveId" clId="{225F523E-04C2-45AA-BEBD-4A65DA58821D}" dt="2022-11-22T01:32:20.055" v="2660"/>
          <ac:inkMkLst>
            <pc:docMk/>
            <pc:sldMk cId="881569968" sldId="341"/>
            <ac:inkMk id="6" creationId="{BADEE231-500D-A2C3-4733-1498F08E0ED2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7" creationId="{29097AE2-E446-C6EA-27FA-4ED529F0F76C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8" creationId="{28D85865-63E5-BBE9-A651-4230DB78BA12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4" creationId="{95C03B55-5CE1-E7E9-C925-730F7433E35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5" creationId="{C556B060-0EE2-F8B3-3F0B-99295548F48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6" creationId="{E2B8EF24-E684-6DF1-D804-84EED7D60506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7" creationId="{A512195C-F62A-866B-B9EE-D5F3582CAEE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8" creationId="{B5F0B1E9-1A4F-26AB-A556-F5E1AE9EEA9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9" creationId="{98C59ACF-CA31-901D-80BD-62303A766E0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0" creationId="{C2C55A7E-E295-9EDC-7635-CFF1DECCC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5" creationId="{424C4854-980A-04A2-57AA-9D319FC49DA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6" creationId="{494E85C9-BA2C-5065-08DB-85395AD439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7" creationId="{B0BAF3D9-D25C-5FA8-32D2-32D1A07D77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8" creationId="{52F6A202-E847-A496-61BA-6045D37A8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9" creationId="{010A561E-CAFA-3436-8967-D1492368D47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1" creationId="{A438DFE0-6A44-FDA3-D2AB-6B85A0F8CA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2" creationId="{5AE35AE8-A8F8-9D46-CC42-F77023953D1B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3" creationId="{DAB70E19-548E-23E6-2536-0B085270A7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9" creationId="{EB0F1F27-843B-40FC-E804-E9C1B5B85D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0" creationId="{5C2175E2-0450-7BE1-F91E-E88EE457DDED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1" creationId="{59B1B026-6D7D-97BB-160E-04EC055AC8FA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2" creationId="{03EFB514-7F61-5582-F85E-5BA2282785E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3" creationId="{324CDC92-3680-D9AC-A281-3514039F78F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8" creationId="{C8D785DD-2792-A469-0D2B-B2DC27BA3B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9" creationId="{9B305A59-5CB8-951D-37CC-F9F6B89A389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3" creationId="{B8591491-BD5D-0DCE-4A5E-CC8EB4DBADC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5" creationId="{B2E0C883-596C-29BB-CBDA-89BA4E8508A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6" creationId="{DB4BC485-47FB-ED16-C6A0-6FE13962BB1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8" creationId="{19C27B18-AF77-20EC-215F-E194AF68792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9" creationId="{179AC542-0937-8B76-316E-7AF4E139F70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40" creationId="{A6D52EB1-5E08-05C4-057B-7F9972670A00}"/>
          </ac:inkMkLst>
        </pc:inkChg>
        <pc:inkChg chg="mod">
          <ac:chgData name="Tim Cook" userId="d1c7cfb340f2c7ab" providerId="LiveId" clId="{225F523E-04C2-45AA-BEBD-4A65DA58821D}" dt="2022-11-22T01:52:49.132" v="2777" actId="1076"/>
          <ac:inkMkLst>
            <pc:docMk/>
            <pc:sldMk cId="881569968" sldId="341"/>
            <ac:inkMk id="1046" creationId="{027F49D2-78FD-6BDD-2504-1B57AEB6DA38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4" creationId="{97B13CB6-C31B-EB3A-2AE5-A9EC01409A6D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5" creationId="{CA64471D-08DA-87D2-16C3-6A13D2797157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8" creationId="{6610D42F-2857-E78D-480C-64FD01E6ED50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1" creationId="{0D6A31A0-D2B2-110B-83F6-509ECC6A4DFB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2" creationId="{8E4E79F6-582F-E32D-A9C3-D7EA31F55381}"/>
          </ac:inkMkLst>
        </pc:inkChg>
      </pc:sldChg>
      <pc:sldMasterChg chg="modSldLayout">
        <pc:chgData name="Tim Cook" userId="d1c7cfb340f2c7ab" providerId="LiveId" clId="{225F523E-04C2-45AA-BEBD-4A65DA58821D}" dt="2022-11-22T02:22:53.108" v="3078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225F523E-04C2-45AA-BEBD-4A65DA58821D}" dt="2022-11-22T02:22:53.108" v="3078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225F523E-04C2-45AA-BEBD-4A65DA58821D}" dt="2022-11-22T02:22:53.108" v="3078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D3499090-7CE8-4F80-9ABA-2A9BBCFD1FD9}"/>
    <pc:docChg chg="custSel modSld">
      <pc:chgData name="Tim Cook" userId="d1c7cfb340f2c7ab" providerId="LiveId" clId="{D3499090-7CE8-4F80-9ABA-2A9BBCFD1FD9}" dt="2022-10-31T02:17:42.104" v="365"/>
      <pc:docMkLst>
        <pc:docMk/>
      </pc:docMkLst>
      <pc:sldChg chg="addSp delSp modSp mod">
        <pc:chgData name="Tim Cook" userId="d1c7cfb340f2c7ab" providerId="LiveId" clId="{D3499090-7CE8-4F80-9ABA-2A9BBCFD1FD9}" dt="2022-10-31T02:10:13.133" v="107"/>
        <pc:sldMkLst>
          <pc:docMk/>
          <pc:sldMk cId="1584054668" sldId="300"/>
        </pc:sldMkLst>
        <pc:grpChg chg="del 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7" creationId="{91366D81-0B9B-C2D4-E08C-2750FF9E1701}"/>
          </ac:grpSpMkLst>
        </pc:grpChg>
        <pc:grpChg chg="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10" creationId="{E9A734D8-4DD8-5CE5-0ECF-BE208897AA5F}"/>
          </ac:grpSpMkLst>
        </pc:grpChg>
        <pc:grpChg chg="mod">
          <ac:chgData name="Tim Cook" userId="d1c7cfb340f2c7ab" providerId="LiveId" clId="{D3499090-7CE8-4F80-9ABA-2A9BBCFD1FD9}" dt="2022-10-31T02:09:00.288" v="13"/>
          <ac:grpSpMkLst>
            <pc:docMk/>
            <pc:sldMk cId="1584054668" sldId="300"/>
            <ac:grpSpMk id="16" creationId="{8560EF60-D97D-E4C1-475F-845AB319E252}"/>
          </ac:grpSpMkLst>
        </pc:grpChg>
        <pc:grpChg chg="del mod">
          <ac:chgData name="Tim Cook" userId="d1c7cfb340f2c7ab" providerId="LiveId" clId="{D3499090-7CE8-4F80-9ABA-2A9BBCFD1FD9}" dt="2022-10-31T02:09:05.162" v="21"/>
          <ac:grpSpMkLst>
            <pc:docMk/>
            <pc:sldMk cId="1584054668" sldId="300"/>
            <ac:grpSpMk id="21" creationId="{C1744F3D-5367-0CBB-9AD5-39C1556524E8}"/>
          </ac:grpSpMkLst>
        </pc:grpChg>
        <pc:grpChg chg="mod">
          <ac:chgData name="Tim Cook" userId="d1c7cfb340f2c7ab" providerId="LiveId" clId="{D3499090-7CE8-4F80-9ABA-2A9BBCFD1FD9}" dt="2022-10-31T02:09:07.977" v="25"/>
          <ac:grpSpMkLst>
            <pc:docMk/>
            <pc:sldMk cId="1584054668" sldId="300"/>
            <ac:grpSpMk id="25" creationId="{04CB0D19-EF9C-33BE-951C-575DA5CB7B86}"/>
          </ac:grpSpMkLst>
        </pc:grpChg>
        <pc:grpChg chg="mod">
          <ac:chgData name="Tim Cook" userId="d1c7cfb340f2c7ab" providerId="LiveId" clId="{D3499090-7CE8-4F80-9ABA-2A9BBCFD1FD9}" dt="2022-10-31T02:09:15.646" v="29"/>
          <ac:grpSpMkLst>
            <pc:docMk/>
            <pc:sldMk cId="1584054668" sldId="300"/>
            <ac:grpSpMk id="29" creationId="{4841B737-1864-7368-9CAA-B61AE9CFF0DB}"/>
          </ac:grpSpMkLst>
        </pc:grpChg>
        <pc:grpChg chg="del mod">
          <ac:chgData name="Tim Cook" userId="d1c7cfb340f2c7ab" providerId="LiveId" clId="{D3499090-7CE8-4F80-9ABA-2A9BBCFD1FD9}" dt="2022-10-31T02:09:21.470" v="37"/>
          <ac:grpSpMkLst>
            <pc:docMk/>
            <pc:sldMk cId="1584054668" sldId="300"/>
            <ac:grpSpMk id="34" creationId="{4C48962C-6239-21B7-7C5D-EF8F516CE582}"/>
          </ac:grpSpMkLst>
        </pc:grpChg>
        <pc:grpChg chg="mod">
          <ac:chgData name="Tim Cook" userId="d1c7cfb340f2c7ab" providerId="LiveId" clId="{D3499090-7CE8-4F80-9ABA-2A9BBCFD1FD9}" dt="2022-10-31T02:09:25.298" v="43"/>
          <ac:grpSpMkLst>
            <pc:docMk/>
            <pc:sldMk cId="1584054668" sldId="300"/>
            <ac:grpSpMk id="39" creationId="{00D4A1C3-8E7A-AA27-F58B-8821AAC1C183}"/>
          </ac:grpSpMkLst>
        </pc:grpChg>
        <pc:grpChg chg="mod">
          <ac:chgData name="Tim Cook" userId="d1c7cfb340f2c7ab" providerId="LiveId" clId="{D3499090-7CE8-4F80-9ABA-2A9BBCFD1FD9}" dt="2022-10-31T02:09:30.069" v="47"/>
          <ac:grpSpMkLst>
            <pc:docMk/>
            <pc:sldMk cId="1584054668" sldId="300"/>
            <ac:grpSpMk id="43" creationId="{537172EA-27CB-FF71-D58A-B6FFDE737F72}"/>
          </ac:grpSpMkLst>
        </pc:grpChg>
        <pc:grpChg chg="mod">
          <ac:chgData name="Tim Cook" userId="d1c7cfb340f2c7ab" providerId="LiveId" clId="{D3499090-7CE8-4F80-9ABA-2A9BBCFD1FD9}" dt="2022-10-31T02:09:32.101" v="50"/>
          <ac:grpSpMkLst>
            <pc:docMk/>
            <pc:sldMk cId="1584054668" sldId="300"/>
            <ac:grpSpMk id="46" creationId="{CF13C8EF-7EC8-7A71-F3CB-C1282FCB3AB9}"/>
          </ac:grpSpMkLst>
        </pc:grpChg>
        <pc:grpChg chg="mod">
          <ac:chgData name="Tim Cook" userId="d1c7cfb340f2c7ab" providerId="LiveId" clId="{D3499090-7CE8-4F80-9ABA-2A9BBCFD1FD9}" dt="2022-10-31T02:09:37.147" v="55"/>
          <ac:grpSpMkLst>
            <pc:docMk/>
            <pc:sldMk cId="1584054668" sldId="300"/>
            <ac:grpSpMk id="51" creationId="{99367DAF-4C4F-0861-2A50-A555139F2D09}"/>
          </ac:grpSpMkLst>
        </pc:grp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2" creationId="{47E7BE5C-A7D4-27FF-ABF5-8DC4F93443D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5" creationId="{79C14D2F-7A8C-680F-9774-5F648CC62169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6" creationId="{87A7CDF1-0856-DBA5-311F-6E4ADB504503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8" creationId="{B308E6CA-CD19-ABCA-E756-7DDB0D79234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9" creationId="{D514FBAC-55E9-C51A-E806-458C91C19107}"/>
          </ac:inkMkLst>
        </pc:inkChg>
        <pc:inkChg chg="add del">
          <ac:chgData name="Tim Cook" userId="d1c7cfb340f2c7ab" providerId="LiveId" clId="{D3499090-7CE8-4F80-9ABA-2A9BBCFD1FD9}" dt="2022-10-31T02:08:54.626" v="8"/>
          <ac:inkMkLst>
            <pc:docMk/>
            <pc:sldMk cId="1584054668" sldId="300"/>
            <ac:inkMk id="11" creationId="{2910544F-0A0E-DC2D-6E1C-1F1FF4C4DD76}"/>
          </ac:inkMkLst>
        </pc:inkChg>
        <pc:inkChg chg="add">
          <ac:chgData name="Tim Cook" userId="d1c7cfb340f2c7ab" providerId="LiveId" clId="{D3499090-7CE8-4F80-9ABA-2A9BBCFD1FD9}" dt="2022-10-31T02:08:56.627" v="9" actId="9405"/>
          <ac:inkMkLst>
            <pc:docMk/>
            <pc:sldMk cId="1584054668" sldId="300"/>
            <ac:inkMk id="12" creationId="{D788C2C4-F111-47E8-E439-DCB7CB1FBD39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3" creationId="{08BDCA91-D98A-E493-1104-2C32D46238AB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4" creationId="{CDEC2C90-F8FE-F081-531A-D6A0EF0CAC74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5" creationId="{0D84869E-5F3C-6E46-3FB8-599A1659735E}"/>
          </ac:inkMkLst>
        </pc:inkChg>
        <pc:inkChg chg="add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7" creationId="{AB3E0612-9DD9-ED5D-9251-53F65A200250}"/>
          </ac:inkMkLst>
        </pc:inkChg>
        <pc:inkChg chg="add del mod">
          <ac:chgData name="Tim Cook" userId="d1c7cfb340f2c7ab" providerId="LiveId" clId="{D3499090-7CE8-4F80-9ABA-2A9BBCFD1FD9}" dt="2022-10-31T02:09:04.628" v="19"/>
          <ac:inkMkLst>
            <pc:docMk/>
            <pc:sldMk cId="1584054668" sldId="300"/>
            <ac:inkMk id="18" creationId="{65C3ECA0-0EB6-0F3B-426E-AA38BF69D990}"/>
          </ac:inkMkLst>
        </pc:inkChg>
        <pc:inkChg chg="add del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9" creationId="{C15115B0-56FD-F3BC-AAA7-57A99DF82811}"/>
          </ac:inkMkLst>
        </pc:inkChg>
        <pc:inkChg chg="add del mod">
          <ac:chgData name="Tim Cook" userId="d1c7cfb340f2c7ab" providerId="LiveId" clId="{D3499090-7CE8-4F80-9ABA-2A9BBCFD1FD9}" dt="2022-10-31T02:09:04.628" v="20"/>
          <ac:inkMkLst>
            <pc:docMk/>
            <pc:sldMk cId="1584054668" sldId="300"/>
            <ac:inkMk id="20" creationId="{CEE385A7-B04B-2F7E-4189-4FA1EA3042F7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2" creationId="{3A4B5B91-F119-8B66-3046-989E32E1999C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3" creationId="{57FB3F18-52A5-30FF-FACB-5DCA10BC5C3B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4" creationId="{45E88349-C140-27DF-6C8B-3E84340CB631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6" creationId="{044786AE-2ACB-5D4C-C77E-7AC476485B2C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7" creationId="{05B3D057-4089-3AC2-96A6-0CD224A650C4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8" creationId="{C423322D-E1F2-0056-2D8C-A343256FF2EB}"/>
          </ac:inkMkLst>
        </pc:inkChg>
        <pc:inkChg chg="add del">
          <ac:chgData name="Tim Cook" userId="d1c7cfb340f2c7ab" providerId="LiveId" clId="{D3499090-7CE8-4F80-9ABA-2A9BBCFD1FD9}" dt="2022-10-31T02:09:21.470" v="36"/>
          <ac:inkMkLst>
            <pc:docMk/>
            <pc:sldMk cId="1584054668" sldId="300"/>
            <ac:inkMk id="30" creationId="{877FDC4A-2BAE-1E8A-1993-2D1125534586}"/>
          </ac:inkMkLst>
        </pc:inkChg>
        <pc:inkChg chg="add del mod">
          <ac:chgData name="Tim Cook" userId="d1c7cfb340f2c7ab" providerId="LiveId" clId="{D3499090-7CE8-4F80-9ABA-2A9BBCFD1FD9}" dt="2022-10-31T02:09:21.470" v="38"/>
          <ac:inkMkLst>
            <pc:docMk/>
            <pc:sldMk cId="1584054668" sldId="300"/>
            <ac:inkMk id="31" creationId="{B4DF8F21-5DB8-2511-62B5-BFDC4C7D448A}"/>
          </ac:inkMkLst>
        </pc:inkChg>
        <pc:inkChg chg="add del mod">
          <ac:chgData name="Tim Cook" userId="d1c7cfb340f2c7ab" providerId="LiveId" clId="{D3499090-7CE8-4F80-9ABA-2A9BBCFD1FD9}" dt="2022-10-31T02:09:21.470" v="37"/>
          <ac:inkMkLst>
            <pc:docMk/>
            <pc:sldMk cId="1584054668" sldId="300"/>
            <ac:inkMk id="32" creationId="{7E6A6CD8-E19F-FEF1-8250-F856F4D571FB}"/>
          </ac:inkMkLst>
        </pc:inkChg>
        <pc:inkChg chg="add del mod">
          <ac:chgData name="Tim Cook" userId="d1c7cfb340f2c7ab" providerId="LiveId" clId="{D3499090-7CE8-4F80-9ABA-2A9BBCFD1FD9}" dt="2022-10-31T02:09:21.470" v="35"/>
          <ac:inkMkLst>
            <pc:docMk/>
            <pc:sldMk cId="1584054668" sldId="300"/>
            <ac:inkMk id="33" creationId="{E4B14E57-481A-4A30-7D3F-C1BB3AEF3981}"/>
          </ac:inkMkLst>
        </pc:inkChg>
        <pc:inkChg chg="add">
          <ac:chgData name="Tim Cook" userId="d1c7cfb340f2c7ab" providerId="LiveId" clId="{D3499090-7CE8-4F80-9ABA-2A9BBCFD1FD9}" dt="2022-10-31T02:09:23.184" v="39" actId="9405"/>
          <ac:inkMkLst>
            <pc:docMk/>
            <pc:sldMk cId="1584054668" sldId="300"/>
            <ac:inkMk id="35" creationId="{AB310FB3-28D9-01BB-6085-20DB7A687846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6" creationId="{686B04C5-529F-F625-5CBD-51865FA5369B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7" creationId="{AA536F8D-6CBE-8816-EB83-D1AF16305E5D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8" creationId="{142BE7BD-4AAE-7564-722C-B0246D4D8164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0" creationId="{C0B14DB7-B0BE-6FD5-5070-89FA8444C053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1" creationId="{479F5D00-4CAE-07FB-9E99-21103D493D1C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2" creationId="{0839A20A-7E4A-2DE3-16B3-6616DC2075B4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4" creationId="{2810B6D6-5489-FACC-5734-4C4DFEEB5AA9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5" creationId="{C30D41A3-6B52-0254-122E-312E41DCEECF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7" creationId="{AEE460A4-A0FC-DFD6-32C2-62DDE411754C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8" creationId="{96641AE0-CB5C-DD3F-7B01-ADFF3771A078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9" creationId="{1834673F-6768-4A5D-CC2B-185F7F51FC56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50" creationId="{16046552-CFDA-01AE-CC8B-BD46FFC59145}"/>
          </ac:inkMkLst>
        </pc:inkChg>
        <pc:inkChg chg="add del">
          <ac:chgData name="Tim Cook" userId="d1c7cfb340f2c7ab" providerId="LiveId" clId="{D3499090-7CE8-4F80-9ABA-2A9BBCFD1FD9}" dt="2022-10-31T02:10:00.300" v="73"/>
          <ac:inkMkLst>
            <pc:docMk/>
            <pc:sldMk cId="1584054668" sldId="300"/>
            <ac:inkMk id="52" creationId="{BFBCACD6-352B-E7E1-E800-C83453DC9077}"/>
          </ac:inkMkLst>
        </pc:inkChg>
        <pc:inkChg chg="add del">
          <ac:chgData name="Tim Cook" userId="d1c7cfb340f2c7ab" providerId="LiveId" clId="{D3499090-7CE8-4F80-9ABA-2A9BBCFD1FD9}" dt="2022-10-31T02:10:00.300" v="75"/>
          <ac:inkMkLst>
            <pc:docMk/>
            <pc:sldMk cId="1584054668" sldId="300"/>
            <ac:inkMk id="53" creationId="{12722BCA-0A26-0154-8F77-A2476B937CB0}"/>
          </ac:inkMkLst>
        </pc:inkChg>
        <pc:inkChg chg="add del">
          <ac:chgData name="Tim Cook" userId="d1c7cfb340f2c7ab" providerId="LiveId" clId="{D3499090-7CE8-4F80-9ABA-2A9BBCFD1FD9}" dt="2022-10-31T02:10:00.300" v="74"/>
          <ac:inkMkLst>
            <pc:docMk/>
            <pc:sldMk cId="1584054668" sldId="300"/>
            <ac:inkMk id="54" creationId="{7BA496AD-C43A-D44D-846A-3DE011148BF1}"/>
          </ac:inkMkLst>
        </pc:inkChg>
        <pc:inkChg chg="add del">
          <ac:chgData name="Tim Cook" userId="d1c7cfb340f2c7ab" providerId="LiveId" clId="{D3499090-7CE8-4F80-9ABA-2A9BBCFD1FD9}" dt="2022-10-31T02:10:00.300" v="70"/>
          <ac:inkMkLst>
            <pc:docMk/>
            <pc:sldMk cId="1584054668" sldId="300"/>
            <ac:inkMk id="55" creationId="{1F7E6350-5C12-C54F-5F93-9667FC77AA18}"/>
          </ac:inkMkLst>
        </pc:inkChg>
        <pc:inkChg chg="add del">
          <ac:chgData name="Tim Cook" userId="d1c7cfb340f2c7ab" providerId="LiveId" clId="{D3499090-7CE8-4F80-9ABA-2A9BBCFD1FD9}" dt="2022-10-31T02:10:00.300" v="72"/>
          <ac:inkMkLst>
            <pc:docMk/>
            <pc:sldMk cId="1584054668" sldId="300"/>
            <ac:inkMk id="56" creationId="{9F67526D-3870-97AC-2D5C-39224B421A47}"/>
          </ac:inkMkLst>
        </pc:inkChg>
        <pc:inkChg chg="add del">
          <ac:chgData name="Tim Cook" userId="d1c7cfb340f2c7ab" providerId="LiveId" clId="{D3499090-7CE8-4F80-9ABA-2A9BBCFD1FD9}" dt="2022-10-31T02:10:00.300" v="71"/>
          <ac:inkMkLst>
            <pc:docMk/>
            <pc:sldMk cId="1584054668" sldId="300"/>
            <ac:inkMk id="57" creationId="{716AD43C-1525-614E-9B4B-D179F336023E}"/>
          </ac:inkMkLst>
        </pc:inkChg>
        <pc:inkChg chg="add del">
          <ac:chgData name="Tim Cook" userId="d1c7cfb340f2c7ab" providerId="LiveId" clId="{D3499090-7CE8-4F80-9ABA-2A9BBCFD1FD9}" dt="2022-10-31T02:10:00.300" v="69"/>
          <ac:inkMkLst>
            <pc:docMk/>
            <pc:sldMk cId="1584054668" sldId="300"/>
            <ac:inkMk id="58" creationId="{F32ABC74-D92C-BDA9-CD46-3A6D46C3574B}"/>
          </ac:inkMkLst>
        </pc:inkChg>
        <pc:inkChg chg="add del">
          <ac:chgData name="Tim Cook" userId="d1c7cfb340f2c7ab" providerId="LiveId" clId="{D3499090-7CE8-4F80-9ABA-2A9BBCFD1FD9}" dt="2022-10-31T02:09:58.237" v="66"/>
          <ac:inkMkLst>
            <pc:docMk/>
            <pc:sldMk cId="1584054668" sldId="300"/>
            <ac:inkMk id="59" creationId="{8F675EAB-4DBD-1550-92F3-B5E0A8220975}"/>
          </ac:inkMkLst>
        </pc:inkChg>
        <pc:inkChg chg="add del">
          <ac:chgData name="Tim Cook" userId="d1c7cfb340f2c7ab" providerId="LiveId" clId="{D3499090-7CE8-4F80-9ABA-2A9BBCFD1FD9}" dt="2022-10-31T02:10:00.300" v="68"/>
          <ac:inkMkLst>
            <pc:docMk/>
            <pc:sldMk cId="1584054668" sldId="300"/>
            <ac:inkMk id="60" creationId="{DEFC0932-5A76-ACE9-480D-39DE402A40D1}"/>
          </ac:inkMkLst>
        </pc:inkChg>
        <pc:inkChg chg="add del">
          <ac:chgData name="Tim Cook" userId="d1c7cfb340f2c7ab" providerId="LiveId" clId="{D3499090-7CE8-4F80-9ABA-2A9BBCFD1FD9}" dt="2022-10-31T02:09:58.326" v="67"/>
          <ac:inkMkLst>
            <pc:docMk/>
            <pc:sldMk cId="1584054668" sldId="300"/>
            <ac:inkMk id="61" creationId="{817489D9-A0B6-846D-6CF1-6EBAC3E90755}"/>
          </ac:inkMkLst>
        </pc:inkChg>
        <pc:inkChg chg="add del">
          <ac:chgData name="Tim Cook" userId="d1c7cfb340f2c7ab" providerId="LiveId" clId="{D3499090-7CE8-4F80-9ABA-2A9BBCFD1FD9}" dt="2022-10-31T02:10:13.133" v="104"/>
          <ac:inkMkLst>
            <pc:docMk/>
            <pc:sldMk cId="1584054668" sldId="300"/>
            <ac:inkMk id="62" creationId="{E9C7582B-F578-EC9B-93C0-9C51104DF00D}"/>
          </ac:inkMkLst>
        </pc:inkChg>
        <pc:inkChg chg="add del">
          <ac:chgData name="Tim Cook" userId="d1c7cfb340f2c7ab" providerId="LiveId" clId="{D3499090-7CE8-4F80-9ABA-2A9BBCFD1FD9}" dt="2022-10-31T02:10:13.133" v="97"/>
          <ac:inkMkLst>
            <pc:docMk/>
            <pc:sldMk cId="1584054668" sldId="300"/>
            <ac:inkMk id="63" creationId="{B03EE220-93A1-1F20-B59B-23402C7A579A}"/>
          </ac:inkMkLst>
        </pc:inkChg>
        <pc:inkChg chg="add del">
          <ac:chgData name="Tim Cook" userId="d1c7cfb340f2c7ab" providerId="LiveId" clId="{D3499090-7CE8-4F80-9ABA-2A9BBCFD1FD9}" dt="2022-10-31T02:10:13.133" v="106"/>
          <ac:inkMkLst>
            <pc:docMk/>
            <pc:sldMk cId="1584054668" sldId="300"/>
            <ac:inkMk id="64" creationId="{15E04A15-3B93-FCA5-5878-522694ED70DD}"/>
          </ac:inkMkLst>
        </pc:inkChg>
        <pc:inkChg chg="add del">
          <ac:chgData name="Tim Cook" userId="d1c7cfb340f2c7ab" providerId="LiveId" clId="{D3499090-7CE8-4F80-9ABA-2A9BBCFD1FD9}" dt="2022-10-31T02:10:13.133" v="107"/>
          <ac:inkMkLst>
            <pc:docMk/>
            <pc:sldMk cId="1584054668" sldId="300"/>
            <ac:inkMk id="65" creationId="{8876921B-3162-15D6-93FC-3C6FF753F4C3}"/>
          </ac:inkMkLst>
        </pc:inkChg>
        <pc:inkChg chg="add del">
          <ac:chgData name="Tim Cook" userId="d1c7cfb340f2c7ab" providerId="LiveId" clId="{D3499090-7CE8-4F80-9ABA-2A9BBCFD1FD9}" dt="2022-10-31T02:10:13.133" v="95"/>
          <ac:inkMkLst>
            <pc:docMk/>
            <pc:sldMk cId="1584054668" sldId="300"/>
            <ac:inkMk id="66" creationId="{CE8E7E7F-259B-B85B-142F-DC335396226F}"/>
          </ac:inkMkLst>
        </pc:inkChg>
        <pc:inkChg chg="add del">
          <ac:chgData name="Tim Cook" userId="d1c7cfb340f2c7ab" providerId="LiveId" clId="{D3499090-7CE8-4F80-9ABA-2A9BBCFD1FD9}" dt="2022-10-31T02:10:13.133" v="103"/>
          <ac:inkMkLst>
            <pc:docMk/>
            <pc:sldMk cId="1584054668" sldId="300"/>
            <ac:inkMk id="67" creationId="{9B17FDB4-5C2F-1A07-214B-1E2089C1B3AC}"/>
          </ac:inkMkLst>
        </pc:inkChg>
        <pc:inkChg chg="add del">
          <ac:chgData name="Tim Cook" userId="d1c7cfb340f2c7ab" providerId="LiveId" clId="{D3499090-7CE8-4F80-9ABA-2A9BBCFD1FD9}" dt="2022-10-31T02:10:13.133" v="98"/>
          <ac:inkMkLst>
            <pc:docMk/>
            <pc:sldMk cId="1584054668" sldId="300"/>
            <ac:inkMk id="68" creationId="{A8F4CBAE-C2D1-EE86-44F5-7294F0D399B1}"/>
          </ac:inkMkLst>
        </pc:inkChg>
        <pc:inkChg chg="add del">
          <ac:chgData name="Tim Cook" userId="d1c7cfb340f2c7ab" providerId="LiveId" clId="{D3499090-7CE8-4F80-9ABA-2A9BBCFD1FD9}" dt="2022-10-31T02:10:13.133" v="101"/>
          <ac:inkMkLst>
            <pc:docMk/>
            <pc:sldMk cId="1584054668" sldId="300"/>
            <ac:inkMk id="69" creationId="{CB52939D-BCD6-0FFF-CE09-E808D9D099FD}"/>
          </ac:inkMkLst>
        </pc:inkChg>
        <pc:inkChg chg="add del">
          <ac:chgData name="Tim Cook" userId="d1c7cfb340f2c7ab" providerId="LiveId" clId="{D3499090-7CE8-4F80-9ABA-2A9BBCFD1FD9}" dt="2022-10-31T02:10:13.133" v="99"/>
          <ac:inkMkLst>
            <pc:docMk/>
            <pc:sldMk cId="1584054668" sldId="300"/>
            <ac:inkMk id="70" creationId="{EF2B3871-0514-3107-E110-36E1E8580EDA}"/>
          </ac:inkMkLst>
        </pc:inkChg>
        <pc:inkChg chg="add del">
          <ac:chgData name="Tim Cook" userId="d1c7cfb340f2c7ab" providerId="LiveId" clId="{D3499090-7CE8-4F80-9ABA-2A9BBCFD1FD9}" dt="2022-10-31T02:10:13.133" v="94"/>
          <ac:inkMkLst>
            <pc:docMk/>
            <pc:sldMk cId="1584054668" sldId="300"/>
            <ac:inkMk id="71" creationId="{D2384EB1-63F3-801E-34A7-72A79B407F7B}"/>
          </ac:inkMkLst>
        </pc:inkChg>
        <pc:inkChg chg="add del">
          <ac:chgData name="Tim Cook" userId="d1c7cfb340f2c7ab" providerId="LiveId" clId="{D3499090-7CE8-4F80-9ABA-2A9BBCFD1FD9}" dt="2022-10-31T02:10:13.133" v="93"/>
          <ac:inkMkLst>
            <pc:docMk/>
            <pc:sldMk cId="1584054668" sldId="300"/>
            <ac:inkMk id="72" creationId="{09B4D73A-E64F-F4ED-7897-0426DE83703D}"/>
          </ac:inkMkLst>
        </pc:inkChg>
        <pc:inkChg chg="add del">
          <ac:chgData name="Tim Cook" userId="d1c7cfb340f2c7ab" providerId="LiveId" clId="{D3499090-7CE8-4F80-9ABA-2A9BBCFD1FD9}" dt="2022-10-31T02:10:13.133" v="96"/>
          <ac:inkMkLst>
            <pc:docMk/>
            <pc:sldMk cId="1584054668" sldId="300"/>
            <ac:inkMk id="73" creationId="{E4868E60-B751-D1B2-DD7B-590072A0849B}"/>
          </ac:inkMkLst>
        </pc:inkChg>
        <pc:inkChg chg="add del">
          <ac:chgData name="Tim Cook" userId="d1c7cfb340f2c7ab" providerId="LiveId" clId="{D3499090-7CE8-4F80-9ABA-2A9BBCFD1FD9}" dt="2022-10-31T02:10:13.133" v="92"/>
          <ac:inkMkLst>
            <pc:docMk/>
            <pc:sldMk cId="1584054668" sldId="300"/>
            <ac:inkMk id="74" creationId="{474F44C4-F9D9-6E0B-B809-DF9E65E1DA55}"/>
          </ac:inkMkLst>
        </pc:inkChg>
        <pc:inkChg chg="add del">
          <ac:chgData name="Tim Cook" userId="d1c7cfb340f2c7ab" providerId="LiveId" clId="{D3499090-7CE8-4F80-9ABA-2A9BBCFD1FD9}" dt="2022-10-31T02:10:13.133" v="105"/>
          <ac:inkMkLst>
            <pc:docMk/>
            <pc:sldMk cId="1584054668" sldId="300"/>
            <ac:inkMk id="75" creationId="{90806EA3-16AA-464C-0519-16FE7FF8078A}"/>
          </ac:inkMkLst>
        </pc:inkChg>
        <pc:inkChg chg="add del">
          <ac:chgData name="Tim Cook" userId="d1c7cfb340f2c7ab" providerId="LiveId" clId="{D3499090-7CE8-4F80-9ABA-2A9BBCFD1FD9}" dt="2022-10-31T02:10:13.133" v="102"/>
          <ac:inkMkLst>
            <pc:docMk/>
            <pc:sldMk cId="1584054668" sldId="300"/>
            <ac:inkMk id="76" creationId="{1C635750-6E89-E8F8-5391-2A704CD7A42C}"/>
          </ac:inkMkLst>
        </pc:inkChg>
        <pc:inkChg chg="add del">
          <ac:chgData name="Tim Cook" userId="d1c7cfb340f2c7ab" providerId="LiveId" clId="{D3499090-7CE8-4F80-9ABA-2A9BBCFD1FD9}" dt="2022-10-31T02:10:13.133" v="100"/>
          <ac:inkMkLst>
            <pc:docMk/>
            <pc:sldMk cId="1584054668" sldId="300"/>
            <ac:inkMk id="77" creationId="{83285911-7316-96E9-BEBE-401F0876CD4C}"/>
          </ac:inkMkLst>
        </pc:inkChg>
      </pc:sldChg>
      <pc:sldChg chg="addSp delSp modSp mod">
        <pc:chgData name="Tim Cook" userId="d1c7cfb340f2c7ab" providerId="LiveId" clId="{D3499090-7CE8-4F80-9ABA-2A9BBCFD1FD9}" dt="2022-10-31T02:11:50.600" v="170" actId="1076"/>
        <pc:sldMkLst>
          <pc:docMk/>
          <pc:sldMk cId="3813780969" sldId="302"/>
        </pc:sldMkLst>
        <pc:grpChg chg="del mod">
          <ac:chgData name="Tim Cook" userId="d1c7cfb340f2c7ab" providerId="LiveId" clId="{D3499090-7CE8-4F80-9ABA-2A9BBCFD1FD9}" dt="2022-10-31T02:10:46.686" v="119"/>
          <ac:grpSpMkLst>
            <pc:docMk/>
            <pc:sldMk cId="3813780969" sldId="302"/>
            <ac:grpSpMk id="10" creationId="{BE21EA90-1E6E-EA9F-FC76-22AAE629594E}"/>
          </ac:grpSpMkLst>
        </pc:grpChg>
        <pc:grpChg chg="del 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5" creationId="{F5914C99-EC49-B231-5855-E194D7736F8D}"/>
          </ac:grpSpMkLst>
        </pc:grpChg>
        <pc:grpChg chg="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8" creationId="{34E04E16-6F77-159C-A5CB-C86485ACC3AF}"/>
          </ac:grpSpMkLst>
        </pc:grpChg>
        <pc:grpChg chg="del mod">
          <ac:chgData name="Tim Cook" userId="d1c7cfb340f2c7ab" providerId="LiveId" clId="{D3499090-7CE8-4F80-9ABA-2A9BBCFD1FD9}" dt="2022-10-31T02:11:11.233" v="135"/>
          <ac:grpSpMkLst>
            <pc:docMk/>
            <pc:sldMk cId="3813780969" sldId="302"/>
            <ac:grpSpMk id="23" creationId="{CCAC9542-2428-D800-D2D2-F6274CD408CC}"/>
          </ac:grpSpMkLst>
        </pc:grpChg>
        <pc:grpChg chg="del mod">
          <ac:chgData name="Tim Cook" userId="d1c7cfb340f2c7ab" providerId="LiveId" clId="{D3499090-7CE8-4F80-9ABA-2A9BBCFD1FD9}" dt="2022-10-31T02:11:15.498" v="140"/>
          <ac:grpSpMkLst>
            <pc:docMk/>
            <pc:sldMk cId="3813780969" sldId="302"/>
            <ac:grpSpMk id="26" creationId="{86B7B943-F3CC-577A-C3BC-B8EC4D6975E4}"/>
          </ac:grpSpMkLst>
        </pc:grpChg>
        <pc:grpChg chg="del mod">
          <ac:chgData name="Tim Cook" userId="d1c7cfb340f2c7ab" providerId="LiveId" clId="{D3499090-7CE8-4F80-9ABA-2A9BBCFD1FD9}" dt="2022-10-31T02:11:22.726" v="148"/>
          <ac:grpSpMkLst>
            <pc:docMk/>
            <pc:sldMk cId="3813780969" sldId="302"/>
            <ac:grpSpMk id="30" creationId="{4BAA1633-A339-C2AB-0F1D-716E96B5F83B}"/>
          </ac:grpSpMkLst>
        </pc:grpChg>
        <pc:grpChg chg="del mod">
          <ac:chgData name="Tim Cook" userId="d1c7cfb340f2c7ab" providerId="LiveId" clId="{D3499090-7CE8-4F80-9ABA-2A9BBCFD1FD9}" dt="2022-10-31T02:11:36.342" v="162"/>
          <ac:grpSpMkLst>
            <pc:docMk/>
            <pc:sldMk cId="3813780969" sldId="302"/>
            <ac:grpSpMk id="33" creationId="{9CBDB406-F034-DCED-D8C8-80F349EBD62E}"/>
          </ac:grpSpMkLst>
        </pc:grpChg>
        <pc:grpChg chg="del mod">
          <ac:chgData name="Tim Cook" userId="d1c7cfb340f2c7ab" providerId="LiveId" clId="{D3499090-7CE8-4F80-9ABA-2A9BBCFD1FD9}" dt="2022-10-31T02:11:36.342" v="164"/>
          <ac:grpSpMkLst>
            <pc:docMk/>
            <pc:sldMk cId="3813780969" sldId="302"/>
            <ac:grpSpMk id="37" creationId="{E167EAF5-FFF3-6023-5D92-0FE13FBFC6BD}"/>
          </ac:grpSpMkLst>
        </pc:grpChg>
        <pc:grpChg chg="del mod">
          <ac:chgData name="Tim Cook" userId="d1c7cfb340f2c7ab" providerId="LiveId" clId="{D3499090-7CE8-4F80-9ABA-2A9BBCFD1FD9}" dt="2022-10-31T02:11:37.980" v="165"/>
          <ac:grpSpMkLst>
            <pc:docMk/>
            <pc:sldMk cId="3813780969" sldId="302"/>
            <ac:grpSpMk id="41" creationId="{2CDACB06-3EC0-71B9-21AE-14253DCBE9BF}"/>
          </ac:grpSpMkLst>
        </pc:grpChg>
        <pc:inkChg chg="add del mod">
          <ac:chgData name="Tim Cook" userId="d1c7cfb340f2c7ab" providerId="LiveId" clId="{D3499090-7CE8-4F80-9ABA-2A9BBCFD1FD9}" dt="2022-10-31T02:10:45.621" v="117"/>
          <ac:inkMkLst>
            <pc:docMk/>
            <pc:sldMk cId="3813780969" sldId="302"/>
            <ac:inkMk id="4" creationId="{15472E00-31B9-A40F-7CB2-35A8DB0C9397}"/>
          </ac:inkMkLst>
        </pc:inkChg>
        <pc:inkChg chg="add del mod">
          <ac:chgData name="Tim Cook" userId="d1c7cfb340f2c7ab" providerId="LiveId" clId="{D3499090-7CE8-4F80-9ABA-2A9BBCFD1FD9}" dt="2022-10-31T02:10:45.875" v="118"/>
          <ac:inkMkLst>
            <pc:docMk/>
            <pc:sldMk cId="3813780969" sldId="302"/>
            <ac:inkMk id="5" creationId="{3546DF41-0471-3BED-808A-F5ACE31737BB}"/>
          </ac:inkMkLst>
        </pc:inkChg>
        <pc:inkChg chg="add del mod">
          <ac:chgData name="Tim Cook" userId="d1c7cfb340f2c7ab" providerId="LiveId" clId="{D3499090-7CE8-4F80-9ABA-2A9BBCFD1FD9}" dt="2022-10-31T02:10:46.686" v="119"/>
          <ac:inkMkLst>
            <pc:docMk/>
            <pc:sldMk cId="3813780969" sldId="302"/>
            <ac:inkMk id="6" creationId="{16FC98FE-AE1A-87ED-F475-98B67F17666C}"/>
          </ac:inkMkLst>
        </pc:inkChg>
        <pc:inkChg chg="add del mod">
          <ac:chgData name="Tim Cook" userId="d1c7cfb340f2c7ab" providerId="LiveId" clId="{D3499090-7CE8-4F80-9ABA-2A9BBCFD1FD9}" dt="2022-10-31T02:10:46.694" v="120"/>
          <ac:inkMkLst>
            <pc:docMk/>
            <pc:sldMk cId="3813780969" sldId="302"/>
            <ac:inkMk id="7" creationId="{3C5279DB-040E-380A-20AC-1E7E36B2A0BD}"/>
          </ac:inkMkLst>
        </pc:inkChg>
        <pc:inkChg chg="add del mod">
          <ac:chgData name="Tim Cook" userId="d1c7cfb340f2c7ab" providerId="LiveId" clId="{D3499090-7CE8-4F80-9ABA-2A9BBCFD1FD9}" dt="2022-10-31T02:10:45.621" v="116"/>
          <ac:inkMkLst>
            <pc:docMk/>
            <pc:sldMk cId="3813780969" sldId="302"/>
            <ac:inkMk id="8" creationId="{FFD2AAF0-F541-61E3-69EA-9148F9DDDB8F}"/>
          </ac:inkMkLst>
        </pc:inkChg>
        <pc:inkChg chg="add del mod">
          <ac:chgData name="Tim Cook" userId="d1c7cfb340f2c7ab" providerId="LiveId" clId="{D3499090-7CE8-4F80-9ABA-2A9BBCFD1FD9}" dt="2022-10-31T02:10:45.621" v="115"/>
          <ac:inkMkLst>
            <pc:docMk/>
            <pc:sldMk cId="3813780969" sldId="302"/>
            <ac:inkMk id="9" creationId="{945FF226-C753-06D6-632E-93F3DD5E9F9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1" creationId="{F5D0154C-3B04-6145-7F2D-99AB1C5660BB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2" creationId="{E9B69C56-0C2F-57E4-310A-3E5702E9C174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3" creationId="{894E1A73-F9C9-F6FF-2492-E3910A16587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4" creationId="{25B23FFD-A6AF-9F3D-65BE-A470334FAF33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6" creationId="{C1E781C6-1010-76FC-8A1C-088A2B2CF6F2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7" creationId="{356FAB14-97AC-E972-7A25-0C2C29AA0035}"/>
          </ac:inkMkLst>
        </pc:inkChg>
        <pc:inkChg chg="add del">
          <ac:chgData name="Tim Cook" userId="d1c7cfb340f2c7ab" providerId="LiveId" clId="{D3499090-7CE8-4F80-9ABA-2A9BBCFD1FD9}" dt="2022-10-31T02:10:58.025" v="130"/>
          <ac:inkMkLst>
            <pc:docMk/>
            <pc:sldMk cId="3813780969" sldId="302"/>
            <ac:inkMk id="19" creationId="{F0AD026A-28F3-8E85-6585-F9999121C2CD}"/>
          </ac:inkMkLst>
        </pc:inkChg>
        <pc:inkChg chg="add del">
          <ac:chgData name="Tim Cook" userId="d1c7cfb340f2c7ab" providerId="LiveId" clId="{D3499090-7CE8-4F80-9ABA-2A9BBCFD1FD9}" dt="2022-10-31T02:11:39.053" v="168"/>
          <ac:inkMkLst>
            <pc:docMk/>
            <pc:sldMk cId="3813780969" sldId="302"/>
            <ac:inkMk id="20" creationId="{02C2A1F7-4917-5564-368D-FAF0E8B488FD}"/>
          </ac:inkMkLst>
        </pc:inkChg>
        <pc:inkChg chg="add del mod">
          <ac:chgData name="Tim Cook" userId="d1c7cfb340f2c7ab" providerId="LiveId" clId="{D3499090-7CE8-4F80-9ABA-2A9BBCFD1FD9}" dt="2022-10-31T02:11:11.233" v="135"/>
          <ac:inkMkLst>
            <pc:docMk/>
            <pc:sldMk cId="3813780969" sldId="302"/>
            <ac:inkMk id="21" creationId="{E0C5B4BC-6EDC-83ED-7ADA-5AEC73CB4292}"/>
          </ac:inkMkLst>
        </pc:inkChg>
        <pc:inkChg chg="add del mod">
          <ac:chgData name="Tim Cook" userId="d1c7cfb340f2c7ab" providerId="LiveId" clId="{D3499090-7CE8-4F80-9ABA-2A9BBCFD1FD9}" dt="2022-10-31T02:11:11.233" v="136"/>
          <ac:inkMkLst>
            <pc:docMk/>
            <pc:sldMk cId="3813780969" sldId="302"/>
            <ac:inkMk id="22" creationId="{2C3EF1F1-212C-704F-EF9A-4D3AD4B43534}"/>
          </ac:inkMkLst>
        </pc:inkChg>
        <pc:inkChg chg="add del mod">
          <ac:chgData name="Tim Cook" userId="d1c7cfb340f2c7ab" providerId="LiveId" clId="{D3499090-7CE8-4F80-9ABA-2A9BBCFD1FD9}" dt="2022-10-31T02:11:16.638" v="141"/>
          <ac:inkMkLst>
            <pc:docMk/>
            <pc:sldMk cId="3813780969" sldId="302"/>
            <ac:inkMk id="24" creationId="{5C7AEEF3-BA93-6BC0-BE6E-001F5DD57B17}"/>
          </ac:inkMkLst>
        </pc:inkChg>
        <pc:inkChg chg="add del mod">
          <ac:chgData name="Tim Cook" userId="d1c7cfb340f2c7ab" providerId="LiveId" clId="{D3499090-7CE8-4F80-9ABA-2A9BBCFD1FD9}" dt="2022-10-31T02:11:15.498" v="140"/>
          <ac:inkMkLst>
            <pc:docMk/>
            <pc:sldMk cId="3813780969" sldId="302"/>
            <ac:inkMk id="25" creationId="{F0519B48-E81F-1942-419C-CA93FBF919EE}"/>
          </ac:inkMkLst>
        </pc:inkChg>
        <pc:inkChg chg="add del mod">
          <ac:chgData name="Tim Cook" userId="d1c7cfb340f2c7ab" providerId="LiveId" clId="{D3499090-7CE8-4F80-9ABA-2A9BBCFD1FD9}" dt="2022-10-31T02:11:36.342" v="157"/>
          <ac:inkMkLst>
            <pc:docMk/>
            <pc:sldMk cId="3813780969" sldId="302"/>
            <ac:inkMk id="27" creationId="{C59C7DA2-412F-0268-AA7C-9CABDEDED99B}"/>
          </ac:inkMkLst>
        </pc:inkChg>
        <pc:inkChg chg="add del mod">
          <ac:chgData name="Tim Cook" userId="d1c7cfb340f2c7ab" providerId="LiveId" clId="{D3499090-7CE8-4F80-9ABA-2A9BBCFD1FD9}" dt="2022-10-31T02:11:36.342" v="163"/>
          <ac:inkMkLst>
            <pc:docMk/>
            <pc:sldMk cId="3813780969" sldId="302"/>
            <ac:inkMk id="28" creationId="{6840485E-6713-0E28-3B60-0D4A4D74F332}"/>
          </ac:inkMkLst>
        </pc:inkChg>
        <pc:inkChg chg="add del mod">
          <ac:chgData name="Tim Cook" userId="d1c7cfb340f2c7ab" providerId="LiveId" clId="{D3499090-7CE8-4F80-9ABA-2A9BBCFD1FD9}" dt="2022-10-31T02:11:36.342" v="162"/>
          <ac:inkMkLst>
            <pc:docMk/>
            <pc:sldMk cId="3813780969" sldId="302"/>
            <ac:inkMk id="29" creationId="{F879423F-09E7-E111-6195-1273BFF9692E}"/>
          </ac:inkMkLst>
        </pc:inkChg>
        <pc:inkChg chg="add del mod">
          <ac:chgData name="Tim Cook" userId="d1c7cfb340f2c7ab" providerId="LiveId" clId="{D3499090-7CE8-4F80-9ABA-2A9BBCFD1FD9}" dt="2022-10-31T02:11:36.342" v="159"/>
          <ac:inkMkLst>
            <pc:docMk/>
            <pc:sldMk cId="3813780969" sldId="302"/>
            <ac:inkMk id="31" creationId="{648D14C7-9CE3-2FAA-0846-501C3B5C9BBD}"/>
          </ac:inkMkLst>
        </pc:inkChg>
        <pc:inkChg chg="add del mod">
          <ac:chgData name="Tim Cook" userId="d1c7cfb340f2c7ab" providerId="LiveId" clId="{D3499090-7CE8-4F80-9ABA-2A9BBCFD1FD9}" dt="2022-10-31T02:11:36.342" v="161"/>
          <ac:inkMkLst>
            <pc:docMk/>
            <pc:sldMk cId="3813780969" sldId="302"/>
            <ac:inkMk id="32" creationId="{EA72E4F3-263F-CD9C-9234-7B52D01E05E8}"/>
          </ac:inkMkLst>
        </pc:inkChg>
        <pc:inkChg chg="add del mod">
          <ac:chgData name="Tim Cook" userId="d1c7cfb340f2c7ab" providerId="LiveId" clId="{D3499090-7CE8-4F80-9ABA-2A9BBCFD1FD9}" dt="2022-10-31T02:11:36.342" v="158"/>
          <ac:inkMkLst>
            <pc:docMk/>
            <pc:sldMk cId="3813780969" sldId="302"/>
            <ac:inkMk id="34" creationId="{1685C9A2-DECE-E099-24CB-587E09DDC90A}"/>
          </ac:inkMkLst>
        </pc:inkChg>
        <pc:inkChg chg="add del mod">
          <ac:chgData name="Tim Cook" userId="d1c7cfb340f2c7ab" providerId="LiveId" clId="{D3499090-7CE8-4F80-9ABA-2A9BBCFD1FD9}" dt="2022-10-31T02:11:36.342" v="164"/>
          <ac:inkMkLst>
            <pc:docMk/>
            <pc:sldMk cId="3813780969" sldId="302"/>
            <ac:inkMk id="35" creationId="{218A01C9-B147-6BB7-5453-4F7D800E74BF}"/>
          </ac:inkMkLst>
        </pc:inkChg>
        <pc:inkChg chg="add del mod">
          <ac:chgData name="Tim Cook" userId="d1c7cfb340f2c7ab" providerId="LiveId" clId="{D3499090-7CE8-4F80-9ABA-2A9BBCFD1FD9}" dt="2022-10-31T02:11:37.980" v="167"/>
          <ac:inkMkLst>
            <pc:docMk/>
            <pc:sldMk cId="3813780969" sldId="302"/>
            <ac:inkMk id="36" creationId="{8023BAA2-E4C6-6773-ED4E-F7BA00C5F8EF}"/>
          </ac:inkMkLst>
        </pc:inkChg>
        <pc:inkChg chg="add del mod">
          <ac:chgData name="Tim Cook" userId="d1c7cfb340f2c7ab" providerId="LiveId" clId="{D3499090-7CE8-4F80-9ABA-2A9BBCFD1FD9}" dt="2022-10-31T02:11:36.342" v="160"/>
          <ac:inkMkLst>
            <pc:docMk/>
            <pc:sldMk cId="3813780969" sldId="302"/>
            <ac:inkMk id="38" creationId="{1DF98DEE-AA70-5390-2087-969210D768A8}"/>
          </ac:inkMkLst>
        </pc:inkChg>
        <pc:inkChg chg="add del mod">
          <ac:chgData name="Tim Cook" userId="d1c7cfb340f2c7ab" providerId="LiveId" clId="{D3499090-7CE8-4F80-9ABA-2A9BBCFD1FD9}" dt="2022-10-31T02:11:37.980" v="166"/>
          <ac:inkMkLst>
            <pc:docMk/>
            <pc:sldMk cId="3813780969" sldId="302"/>
            <ac:inkMk id="39" creationId="{9967587F-F763-74D3-06C2-AC9BDF7FB539}"/>
          </ac:inkMkLst>
        </pc:inkChg>
        <pc:inkChg chg="add del mod">
          <ac:chgData name="Tim Cook" userId="d1c7cfb340f2c7ab" providerId="LiveId" clId="{D3499090-7CE8-4F80-9ABA-2A9BBCFD1FD9}" dt="2022-10-31T02:11:37.980" v="165"/>
          <ac:inkMkLst>
            <pc:docMk/>
            <pc:sldMk cId="3813780969" sldId="302"/>
            <ac:inkMk id="40" creationId="{C8982D73-81A4-25B5-03E9-27FE21B48B95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42" creationId="{590FFBB5-314F-4744-ED35-32C51F045AA9}"/>
          </ac:inkMkLst>
        </pc:inkChg>
      </pc:sldChg>
      <pc:sldChg chg="addSp delSp modSp mod">
        <pc:chgData name="Tim Cook" userId="d1c7cfb340f2c7ab" providerId="LiveId" clId="{D3499090-7CE8-4F80-9ABA-2A9BBCFD1FD9}" dt="2022-10-31T02:13:01.058" v="225"/>
        <pc:sldMkLst>
          <pc:docMk/>
          <pc:sldMk cId="3116188503" sldId="303"/>
        </pc:sldMkLst>
        <pc:grpChg chg="del 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7" creationId="{E8A4C264-A4D1-EF35-9F38-F7E4ECB3158B}"/>
          </ac:grpSpMkLst>
        </pc:grpChg>
        <pc:grpChg chg="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9" creationId="{4E3BF581-1589-CA05-CD5F-C043A0E77881}"/>
          </ac:grpSpMkLst>
        </pc:grpChg>
        <pc:grpChg chg="mod">
          <ac:chgData name="Tim Cook" userId="d1c7cfb340f2c7ab" providerId="LiveId" clId="{D3499090-7CE8-4F80-9ABA-2A9BBCFD1FD9}" dt="2022-10-31T02:12:23.159" v="203"/>
          <ac:grpSpMkLst>
            <pc:docMk/>
            <pc:sldMk cId="3116188503" sldId="303"/>
            <ac:grpSpMk id="26" creationId="{AF972254-7FCD-99E1-23C1-99A83B5A139C}"/>
          </ac:grpSpMkLst>
        </pc:grpChg>
        <pc:grpChg chg="mod">
          <ac:chgData name="Tim Cook" userId="d1c7cfb340f2c7ab" providerId="LiveId" clId="{D3499090-7CE8-4F80-9ABA-2A9BBCFD1FD9}" dt="2022-10-31T02:12:26.022" v="209"/>
          <ac:grpSpMkLst>
            <pc:docMk/>
            <pc:sldMk cId="3116188503" sldId="303"/>
            <ac:grpSpMk id="32" creationId="{B91A6F93-0784-2E61-1F57-E6E02D14B510}"/>
          </ac:grpSpMkLst>
        </pc:grpChg>
        <pc:grpChg chg="del mod">
          <ac:chgData name="Tim Cook" userId="d1c7cfb340f2c7ab" providerId="LiveId" clId="{D3499090-7CE8-4F80-9ABA-2A9BBCFD1FD9}" dt="2022-10-31T02:12:32.999" v="213"/>
          <ac:grpSpMkLst>
            <pc:docMk/>
            <pc:sldMk cId="3116188503" sldId="303"/>
            <ac:grpSpMk id="35" creationId="{C0090C59-D45B-F03A-1B30-CF6168328D03}"/>
          </ac:grpSpMkLst>
        </pc:grpChg>
        <pc:grpChg chg="mod">
          <ac:chgData name="Tim Cook" userId="d1c7cfb340f2c7ab" providerId="LiveId" clId="{D3499090-7CE8-4F80-9ABA-2A9BBCFD1FD9}" dt="2022-10-31T02:12:41.709" v="223"/>
          <ac:grpSpMkLst>
            <pc:docMk/>
            <pc:sldMk cId="3116188503" sldId="303"/>
            <ac:grpSpMk id="43" creationId="{6FAAB1C5-90F7-F5FA-8CBF-CDF3EAABE553}"/>
          </ac:grpSpMkLst>
        </pc:grpChg>
        <pc:inkChg chg="add del">
          <ac:chgData name="Tim Cook" userId="d1c7cfb340f2c7ab" providerId="LiveId" clId="{D3499090-7CE8-4F80-9ABA-2A9BBCFD1FD9}" dt="2022-10-31T02:12:05.552" v="172"/>
          <ac:inkMkLst>
            <pc:docMk/>
            <pc:sldMk cId="3116188503" sldId="303"/>
            <ac:inkMk id="3" creationId="{814B6A24-784B-58BF-42A8-01D7BA19C124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4" creationId="{5A222990-5A09-AB6C-9CE2-BCD5AF92B478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5" creationId="{36E70680-75C7-BC36-B097-041F6470309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6" creationId="{B496217B-340F-B34E-EC72-331E6EDB0D1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8" creationId="{CD64A716-F3B4-CD61-36A7-76CD5D75E7C5}"/>
          </ac:inkMkLst>
        </pc:inkChg>
        <pc:inkChg chg="add del">
          <ac:chgData name="Tim Cook" userId="d1c7cfb340f2c7ab" providerId="LiveId" clId="{D3499090-7CE8-4F80-9ABA-2A9BBCFD1FD9}" dt="2022-10-31T02:12:16.393" v="186"/>
          <ac:inkMkLst>
            <pc:docMk/>
            <pc:sldMk cId="3116188503" sldId="303"/>
            <ac:inkMk id="10" creationId="{EC1E6A08-73D6-4611-9D5C-BC9DD6309B33}"/>
          </ac:inkMkLst>
        </pc:inkChg>
        <pc:inkChg chg="add del">
          <ac:chgData name="Tim Cook" userId="d1c7cfb340f2c7ab" providerId="LiveId" clId="{D3499090-7CE8-4F80-9ABA-2A9BBCFD1FD9}" dt="2022-10-31T02:12:16.393" v="185"/>
          <ac:inkMkLst>
            <pc:docMk/>
            <pc:sldMk cId="3116188503" sldId="303"/>
            <ac:inkMk id="11" creationId="{19F3CB27-4D5E-FE1A-C2EB-A8C4445FB292}"/>
          </ac:inkMkLst>
        </pc:inkChg>
        <pc:inkChg chg="add del">
          <ac:chgData name="Tim Cook" userId="d1c7cfb340f2c7ab" providerId="LiveId" clId="{D3499090-7CE8-4F80-9ABA-2A9BBCFD1FD9}" dt="2022-10-31T02:12:16.393" v="188"/>
          <ac:inkMkLst>
            <pc:docMk/>
            <pc:sldMk cId="3116188503" sldId="303"/>
            <ac:inkMk id="12" creationId="{B19F4218-33E0-0538-EC29-1645E07825B0}"/>
          </ac:inkMkLst>
        </pc:inkChg>
        <pc:inkChg chg="add del">
          <ac:chgData name="Tim Cook" userId="d1c7cfb340f2c7ab" providerId="LiveId" clId="{D3499090-7CE8-4F80-9ABA-2A9BBCFD1FD9}" dt="2022-10-31T02:12:16.393" v="184"/>
          <ac:inkMkLst>
            <pc:docMk/>
            <pc:sldMk cId="3116188503" sldId="303"/>
            <ac:inkMk id="13" creationId="{33A9F3EF-A87C-BF81-29AD-E7D03A19215C}"/>
          </ac:inkMkLst>
        </pc:inkChg>
        <pc:inkChg chg="add del">
          <ac:chgData name="Tim Cook" userId="d1c7cfb340f2c7ab" providerId="LiveId" clId="{D3499090-7CE8-4F80-9ABA-2A9BBCFD1FD9}" dt="2022-10-31T02:12:16.393" v="187"/>
          <ac:inkMkLst>
            <pc:docMk/>
            <pc:sldMk cId="3116188503" sldId="303"/>
            <ac:inkMk id="14" creationId="{63357110-DDC5-25DE-F7E3-5CA51BCBC3E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5" creationId="{62100553-D0D6-49F2-A917-69617C65FDD9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6" creationId="{93539793-B893-BBF1-90F7-A9EA0D632430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7" creationId="{48E611A7-F6A0-8DCE-AC86-0809BB1AB5DA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8" creationId="{B59A47A5-49C2-5DB7-D549-6A7F466D8D5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9" creationId="{0D032AF5-67B8-2125-0123-9F29E218807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0" creationId="{61AE8804-5104-BB57-8669-51373B77811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1" creationId="{2D591CF6-AF98-6F9E-BAFC-A0D8012282C3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2" creationId="{E2993D33-6B55-F27C-BA84-2CD4FF139D19}"/>
          </ac:inkMkLst>
        </pc:inkChg>
        <pc:inkChg chg="add del">
          <ac:chgData name="Tim Cook" userId="d1c7cfb340f2c7ab" providerId="LiveId" clId="{D3499090-7CE8-4F80-9ABA-2A9BBCFD1FD9}" dt="2022-10-31T02:12:22.970" v="201"/>
          <ac:inkMkLst>
            <pc:docMk/>
            <pc:sldMk cId="3116188503" sldId="303"/>
            <ac:inkMk id="23" creationId="{4FF5A915-3B35-229B-6173-2C85103B88D9}"/>
          </ac:inkMkLst>
        </pc:inkChg>
        <pc:inkChg chg="add del">
          <ac:chgData name="Tim Cook" userId="d1c7cfb340f2c7ab" providerId="LiveId" clId="{D3499090-7CE8-4F80-9ABA-2A9BBCFD1FD9}" dt="2022-10-31T02:12:22.970" v="200"/>
          <ac:inkMkLst>
            <pc:docMk/>
            <pc:sldMk cId="3116188503" sldId="303"/>
            <ac:inkMk id="24" creationId="{B15EBE5C-0A36-F9DF-6A1B-D4BF0E9BCE4C}"/>
          </ac:inkMkLst>
        </pc:inkChg>
        <pc:inkChg chg="add del">
          <ac:chgData name="Tim Cook" userId="d1c7cfb340f2c7ab" providerId="LiveId" clId="{D3499090-7CE8-4F80-9ABA-2A9BBCFD1FD9}" dt="2022-10-31T02:12:22.970" v="202"/>
          <ac:inkMkLst>
            <pc:docMk/>
            <pc:sldMk cId="3116188503" sldId="303"/>
            <ac:inkMk id="25" creationId="{A0511393-0D44-7FB6-4D33-E93912C48AF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7" creationId="{6B900C41-444D-7142-6038-65A245978239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8" creationId="{98E376F7-9B2C-B760-0665-976E3B5FB1CD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9" creationId="{0C9AA70B-26D5-3E69-0BD7-1AF9503FDE2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0" creationId="{3332CEC4-3086-DF28-4713-226350A51FEE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1" creationId="{B361AC45-547E-452E-406B-97E27218BA44}"/>
          </ac:inkMkLst>
        </pc:inkChg>
        <pc:inkChg chg="add del mod">
          <ac:chgData name="Tim Cook" userId="d1c7cfb340f2c7ab" providerId="LiveId" clId="{D3499090-7CE8-4F80-9ABA-2A9BBCFD1FD9}" dt="2022-10-31T02:12:34.427" v="214"/>
          <ac:inkMkLst>
            <pc:docMk/>
            <pc:sldMk cId="3116188503" sldId="303"/>
            <ac:inkMk id="33" creationId="{442DF36C-73F0-9183-9DB8-F2BE3BCA31DB}"/>
          </ac:inkMkLst>
        </pc:inkChg>
        <pc:inkChg chg="add del mod">
          <ac:chgData name="Tim Cook" userId="d1c7cfb340f2c7ab" providerId="LiveId" clId="{D3499090-7CE8-4F80-9ABA-2A9BBCFD1FD9}" dt="2022-10-31T02:12:32.999" v="213"/>
          <ac:inkMkLst>
            <pc:docMk/>
            <pc:sldMk cId="3116188503" sldId="303"/>
            <ac:inkMk id="34" creationId="{CA7556E3-ADD9-F4A8-172B-6C2D328B2360}"/>
          </ac:inkMkLst>
        </pc:inkChg>
        <pc:inkChg chg="add del">
          <ac:chgData name="Tim Cook" userId="d1c7cfb340f2c7ab" providerId="LiveId" clId="{D3499090-7CE8-4F80-9ABA-2A9BBCFD1FD9}" dt="2022-10-31T02:12:35.925" v="216"/>
          <ac:inkMkLst>
            <pc:docMk/>
            <pc:sldMk cId="3116188503" sldId="303"/>
            <ac:inkMk id="36" creationId="{E5FE7F17-1324-A219-71C6-2FFF598AE86A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7" creationId="{95A67B44-DAF1-2579-62FE-723E3473C29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8" creationId="{67D94194-DE55-07ED-360F-11A6500BB00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9" creationId="{88C135D3-B1BE-F2EB-20D7-7287158C014E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0" creationId="{B3A5DF35-B5B4-3EEE-D35D-2F71D12A8A3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1" creationId="{0989D58F-FC61-76C0-9A8C-FE555B56BA6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2" creationId="{B207EF29-C90E-ECA9-80A9-D9A3BA37F031}"/>
          </ac:inkMkLst>
        </pc:inkChg>
        <pc:inkChg chg="add del">
          <ac:chgData name="Tim Cook" userId="d1c7cfb340f2c7ab" providerId="LiveId" clId="{D3499090-7CE8-4F80-9ABA-2A9BBCFD1FD9}" dt="2022-10-31T02:13:01.058" v="225"/>
          <ac:inkMkLst>
            <pc:docMk/>
            <pc:sldMk cId="3116188503" sldId="303"/>
            <ac:inkMk id="44" creationId="{F4BDF2A8-3066-F4F8-30CD-15F4D40B2419}"/>
          </ac:inkMkLst>
        </pc:inkChg>
      </pc:sldChg>
      <pc:sldChg chg="addSp delSp modSp mod">
        <pc:chgData name="Tim Cook" userId="d1c7cfb340f2c7ab" providerId="LiveId" clId="{D3499090-7CE8-4F80-9ABA-2A9BBCFD1FD9}" dt="2022-10-31T02:14:58.785" v="322"/>
        <pc:sldMkLst>
          <pc:docMk/>
          <pc:sldMk cId="318701383" sldId="304"/>
        </pc:sldMkLst>
        <pc:spChg chg="del">
          <ac:chgData name="Tim Cook" userId="d1c7cfb340f2c7ab" providerId="LiveId" clId="{D3499090-7CE8-4F80-9ABA-2A9BBCFD1FD9}" dt="2022-10-31T02:13:22.933" v="226" actId="478"/>
          <ac:spMkLst>
            <pc:docMk/>
            <pc:sldMk cId="318701383" sldId="304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3:37.115" v="236"/>
          <ac:grpSpMkLst>
            <pc:docMk/>
            <pc:sldMk cId="318701383" sldId="304"/>
            <ac:grpSpMk id="8" creationId="{F666ED40-75B0-ACF6-CE24-95CFD840C317}"/>
          </ac:grpSpMkLst>
        </pc:grpChg>
        <pc:grpChg chg="del mod">
          <ac:chgData name="Tim Cook" userId="d1c7cfb340f2c7ab" providerId="LiveId" clId="{D3499090-7CE8-4F80-9ABA-2A9BBCFD1FD9}" dt="2022-10-31T02:13:40.818" v="239"/>
          <ac:grpSpMkLst>
            <pc:docMk/>
            <pc:sldMk cId="318701383" sldId="304"/>
            <ac:grpSpMk id="11" creationId="{56E0C3F8-3EFE-35D4-7F92-446065BBD9A3}"/>
          </ac:grpSpMkLst>
        </pc:grpChg>
        <pc:grpChg chg="del mod">
          <ac:chgData name="Tim Cook" userId="d1c7cfb340f2c7ab" providerId="LiveId" clId="{D3499090-7CE8-4F80-9ABA-2A9BBCFD1FD9}" dt="2022-10-31T02:13:47.868" v="244"/>
          <ac:grpSpMkLst>
            <pc:docMk/>
            <pc:sldMk cId="318701383" sldId="304"/>
            <ac:grpSpMk id="13" creationId="{8944DF68-B7B9-3773-68CF-584879D549C9}"/>
          </ac:grpSpMkLst>
        </pc:grpChg>
        <pc:grpChg chg="del mod">
          <ac:chgData name="Tim Cook" userId="d1c7cfb340f2c7ab" providerId="LiveId" clId="{D3499090-7CE8-4F80-9ABA-2A9BBCFD1FD9}" dt="2022-10-31T02:13:55.370" v="250"/>
          <ac:grpSpMkLst>
            <pc:docMk/>
            <pc:sldMk cId="318701383" sldId="304"/>
            <ac:grpSpMk id="16" creationId="{2E680F4F-5591-DABC-9EE6-FFEF6FB3C1AA}"/>
          </ac:grpSpMkLst>
        </pc:grpChg>
        <pc:grpChg chg="add del mod">
          <ac:chgData name="Tim Cook" userId="d1c7cfb340f2c7ab" providerId="LiveId" clId="{D3499090-7CE8-4F80-9ABA-2A9BBCFD1FD9}" dt="2022-10-31T02:14:02.138" v="256"/>
          <ac:grpSpMkLst>
            <pc:docMk/>
            <pc:sldMk cId="318701383" sldId="304"/>
            <ac:grpSpMk id="19" creationId="{FD2ABC89-6F04-BE3D-CC48-6ED236BA8D79}"/>
          </ac:grpSpMkLst>
        </pc:grpChg>
        <pc:grpChg chg="del mod">
          <ac:chgData name="Tim Cook" userId="d1c7cfb340f2c7ab" providerId="LiveId" clId="{D3499090-7CE8-4F80-9ABA-2A9BBCFD1FD9}" dt="2022-10-31T02:14:03.368" v="258"/>
          <ac:grpSpMkLst>
            <pc:docMk/>
            <pc:sldMk cId="318701383" sldId="304"/>
            <ac:grpSpMk id="21" creationId="{08410C63-930E-AEF2-645C-0E22998E0E13}"/>
          </ac:grpSpMkLst>
        </pc:grpChg>
        <pc:grpChg chg="del mod">
          <ac:chgData name="Tim Cook" userId="d1c7cfb340f2c7ab" providerId="LiveId" clId="{D3499090-7CE8-4F80-9ABA-2A9BBCFD1FD9}" dt="2022-10-31T02:14:08.670" v="262"/>
          <ac:grpSpMkLst>
            <pc:docMk/>
            <pc:sldMk cId="318701383" sldId="304"/>
            <ac:grpSpMk id="23" creationId="{12373DC6-D673-41B0-8C37-A29DA801D522}"/>
          </ac:grpSpMkLst>
        </pc:grpChg>
        <pc:grpChg chg="del mod">
          <ac:chgData name="Tim Cook" userId="d1c7cfb340f2c7ab" providerId="LiveId" clId="{D3499090-7CE8-4F80-9ABA-2A9BBCFD1FD9}" dt="2022-10-31T02:14:10.651" v="264"/>
          <ac:grpSpMkLst>
            <pc:docMk/>
            <pc:sldMk cId="318701383" sldId="304"/>
            <ac:grpSpMk id="25" creationId="{46124A21-179C-AF8E-542F-75703149C6DB}"/>
          </ac:grpSpMkLst>
        </pc:grpChg>
        <pc:grpChg chg="del mod">
          <ac:chgData name="Tim Cook" userId="d1c7cfb340f2c7ab" providerId="LiveId" clId="{D3499090-7CE8-4F80-9ABA-2A9BBCFD1FD9}" dt="2022-10-31T02:14:14.410" v="269"/>
          <ac:grpSpMkLst>
            <pc:docMk/>
            <pc:sldMk cId="318701383" sldId="304"/>
            <ac:grpSpMk id="27" creationId="{EEF2C683-7C61-6CBA-E3EA-027E6EBE4AA2}"/>
          </ac:grpSpMkLst>
        </pc:grpChg>
        <pc:grpChg chg="del 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0" creationId="{82B98E15-2358-A9DF-7494-019B8B0469B7}"/>
          </ac:grpSpMkLst>
        </pc:grpChg>
        <pc:grpChg chg="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4" creationId="{0DCFA75C-846C-610B-63B0-E2B8F53D500A}"/>
          </ac:grpSpMkLst>
        </pc:grpChg>
        <pc:grpChg chg="del mod">
          <ac:chgData name="Tim Cook" userId="d1c7cfb340f2c7ab" providerId="LiveId" clId="{D3499090-7CE8-4F80-9ABA-2A9BBCFD1FD9}" dt="2022-10-31T02:14:26.216" v="286"/>
          <ac:grpSpMkLst>
            <pc:docMk/>
            <pc:sldMk cId="318701383" sldId="304"/>
            <ac:grpSpMk id="43" creationId="{0BB0F69D-3C3C-49D7-BF15-5471E380A2E6}"/>
          </ac:grpSpMkLst>
        </pc:grpChg>
        <pc:grpChg chg="del mod">
          <ac:chgData name="Tim Cook" userId="d1c7cfb340f2c7ab" providerId="LiveId" clId="{D3499090-7CE8-4F80-9ABA-2A9BBCFD1FD9}" dt="2022-10-31T02:14:29.037" v="294"/>
          <ac:grpSpMkLst>
            <pc:docMk/>
            <pc:sldMk cId="318701383" sldId="304"/>
            <ac:grpSpMk id="45" creationId="{6928BEF0-DF24-9469-B44E-C66E6206D95A}"/>
          </ac:grpSpMkLst>
        </pc:grpChg>
        <pc:grpChg chg="mod">
          <ac:chgData name="Tim Cook" userId="d1c7cfb340f2c7ab" providerId="LiveId" clId="{D3499090-7CE8-4F80-9ABA-2A9BBCFD1FD9}" dt="2022-10-31T02:14:35.992" v="303"/>
          <ac:grpSpMkLst>
            <pc:docMk/>
            <pc:sldMk cId="318701383" sldId="304"/>
            <ac:grpSpMk id="54" creationId="{F5666E87-11E4-FD13-B448-28A6FEAF11B4}"/>
          </ac:grpSpMkLst>
        </pc:grpChg>
        <pc:grpChg chg="mod">
          <ac:chgData name="Tim Cook" userId="d1c7cfb340f2c7ab" providerId="LiveId" clId="{D3499090-7CE8-4F80-9ABA-2A9BBCFD1FD9}" dt="2022-10-31T02:14:38.668" v="309"/>
          <ac:grpSpMkLst>
            <pc:docMk/>
            <pc:sldMk cId="318701383" sldId="304"/>
            <ac:grpSpMk id="60" creationId="{F8EBE8ED-B8D6-1E15-8C71-7501F3F996E0}"/>
          </ac:grpSpMkLst>
        </pc:grpChg>
        <pc:grpChg chg="del mod">
          <ac:chgData name="Tim Cook" userId="d1c7cfb340f2c7ab" providerId="LiveId" clId="{D3499090-7CE8-4F80-9ABA-2A9BBCFD1FD9}" dt="2022-10-31T02:14:58.785" v="321"/>
          <ac:grpSpMkLst>
            <pc:docMk/>
            <pc:sldMk cId="318701383" sldId="304"/>
            <ac:grpSpMk id="67" creationId="{2EFDB8A5-9558-D0D8-8D90-CE51E350037D}"/>
          </ac:grpSpMkLst>
        </pc:grpChg>
        <pc:inkChg chg="add del">
          <ac:chgData name="Tim Cook" userId="d1c7cfb340f2c7ab" providerId="LiveId" clId="{D3499090-7CE8-4F80-9ABA-2A9BBCFD1FD9}" dt="2022-10-31T02:13:27.242" v="228"/>
          <ac:inkMkLst>
            <pc:docMk/>
            <pc:sldMk cId="318701383" sldId="304"/>
            <ac:inkMk id="4" creationId="{A3C278BF-8B95-103F-B85D-61C0F817986E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5" creationId="{1858B763-A835-28FD-7309-EFB9040610CF}"/>
          </ac:inkMkLst>
        </pc:inkChg>
        <pc:inkChg chg="add del mod">
          <ac:chgData name="Tim Cook" userId="d1c7cfb340f2c7ab" providerId="LiveId" clId="{D3499090-7CE8-4F80-9ABA-2A9BBCFD1FD9}" dt="2022-10-31T02:13:44.508" v="241"/>
          <ac:inkMkLst>
            <pc:docMk/>
            <pc:sldMk cId="318701383" sldId="304"/>
            <ac:inkMk id="6" creationId="{0AB98848-B52C-C690-7A38-7C8D1AB7CAA2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7" creationId="{3788C0FD-209E-C718-43D8-1F8576465441}"/>
          </ac:inkMkLst>
        </pc:inkChg>
        <pc:inkChg chg="add del">
          <ac:chgData name="Tim Cook" userId="d1c7cfb340f2c7ab" providerId="LiveId" clId="{D3499090-7CE8-4F80-9ABA-2A9BBCFD1FD9}" dt="2022-10-31T02:13:34.194" v="234"/>
          <ac:inkMkLst>
            <pc:docMk/>
            <pc:sldMk cId="318701383" sldId="304"/>
            <ac:inkMk id="9" creationId="{B73CBAA5-45B5-0F93-9217-47F081F7DB62}"/>
          </ac:inkMkLst>
        </pc:inkChg>
        <pc:inkChg chg="add del mod">
          <ac:chgData name="Tim Cook" userId="d1c7cfb340f2c7ab" providerId="LiveId" clId="{D3499090-7CE8-4F80-9ABA-2A9BBCFD1FD9}" dt="2022-10-31T02:13:38.171" v="237"/>
          <ac:inkMkLst>
            <pc:docMk/>
            <pc:sldMk cId="318701383" sldId="304"/>
            <ac:inkMk id="10" creationId="{A48D15D9-93BE-D2FA-0415-3187F7F39165}"/>
          </ac:inkMkLst>
        </pc:inkChg>
        <pc:inkChg chg="add del mod">
          <ac:chgData name="Tim Cook" userId="d1c7cfb340f2c7ab" providerId="LiveId" clId="{D3499090-7CE8-4F80-9ABA-2A9BBCFD1FD9}" dt="2022-10-31T02:13:43.093" v="240"/>
          <ac:inkMkLst>
            <pc:docMk/>
            <pc:sldMk cId="318701383" sldId="304"/>
            <ac:inkMk id="12" creationId="{43A1CFBF-61BD-2CC2-ACE1-491F2A1A559D}"/>
          </ac:inkMkLst>
        </pc:inkChg>
        <pc:inkChg chg="add del mod">
          <ac:chgData name="Tim Cook" userId="d1c7cfb340f2c7ab" providerId="LiveId" clId="{D3499090-7CE8-4F80-9ABA-2A9BBCFD1FD9}" dt="2022-10-31T02:13:48.891" v="245"/>
          <ac:inkMkLst>
            <pc:docMk/>
            <pc:sldMk cId="318701383" sldId="304"/>
            <ac:inkMk id="14" creationId="{223CEF28-F4F4-6058-251C-8B983C4ED0CE}"/>
          </ac:inkMkLst>
        </pc:inkChg>
        <pc:inkChg chg="add del mod">
          <ac:chgData name="Tim Cook" userId="d1c7cfb340f2c7ab" providerId="LiveId" clId="{D3499090-7CE8-4F80-9ABA-2A9BBCFD1FD9}" dt="2022-10-31T02:13:49.536" v="246"/>
          <ac:inkMkLst>
            <pc:docMk/>
            <pc:sldMk cId="318701383" sldId="304"/>
            <ac:inkMk id="15" creationId="{F655CA5C-F1A1-CC80-0371-97A70EC26978}"/>
          </ac:inkMkLst>
        </pc:inkChg>
        <pc:inkChg chg="add del">
          <ac:chgData name="Tim Cook" userId="d1c7cfb340f2c7ab" providerId="LiveId" clId="{D3499090-7CE8-4F80-9ABA-2A9BBCFD1FD9}" dt="2022-10-31T02:13:52.824" v="248"/>
          <ac:inkMkLst>
            <pc:docMk/>
            <pc:sldMk cId="318701383" sldId="304"/>
            <ac:inkMk id="17" creationId="{188C1C19-7F7D-779D-E633-4440A91EBD25}"/>
          </ac:inkMkLst>
        </pc:inkChg>
        <pc:inkChg chg="add del mod">
          <ac:chgData name="Tim Cook" userId="d1c7cfb340f2c7ab" providerId="LiveId" clId="{D3499090-7CE8-4F80-9ABA-2A9BBCFD1FD9}" dt="2022-10-31T02:13:56.189" v="251"/>
          <ac:inkMkLst>
            <pc:docMk/>
            <pc:sldMk cId="318701383" sldId="304"/>
            <ac:inkMk id="18" creationId="{D35A100D-0DEA-F0BA-B07B-D7555E1C8B9F}"/>
          </ac:inkMkLst>
        </pc:inkChg>
        <pc:inkChg chg="add del mod">
          <ac:chgData name="Tim Cook" userId="d1c7cfb340f2c7ab" providerId="LiveId" clId="{D3499090-7CE8-4F80-9ABA-2A9BBCFD1FD9}" dt="2022-10-31T02:14:06.217" v="260"/>
          <ac:inkMkLst>
            <pc:docMk/>
            <pc:sldMk cId="318701383" sldId="304"/>
            <ac:inkMk id="20" creationId="{015A01C7-18A7-A988-FB0F-56E8D03FB9FD}"/>
          </ac:inkMkLst>
        </pc:inkChg>
        <pc:inkChg chg="add del mod">
          <ac:chgData name="Tim Cook" userId="d1c7cfb340f2c7ab" providerId="LiveId" clId="{D3499090-7CE8-4F80-9ABA-2A9BBCFD1FD9}" dt="2022-10-31T02:14:06.217" v="259"/>
          <ac:inkMkLst>
            <pc:docMk/>
            <pc:sldMk cId="318701383" sldId="304"/>
            <ac:inkMk id="22" creationId="{F94D3EA4-8E74-5CA8-1F7A-7F1796762775}"/>
          </ac:inkMkLst>
        </pc:inkChg>
        <pc:inkChg chg="add del mod">
          <ac:chgData name="Tim Cook" userId="d1c7cfb340f2c7ab" providerId="LiveId" clId="{D3499090-7CE8-4F80-9ABA-2A9BBCFD1FD9}" dt="2022-10-31T02:14:11.097" v="265"/>
          <ac:inkMkLst>
            <pc:docMk/>
            <pc:sldMk cId="318701383" sldId="304"/>
            <ac:inkMk id="24" creationId="{6B7104A9-9A67-532E-F261-2B89690BDF1C}"/>
          </ac:inkMkLst>
        </pc:inkChg>
        <pc:inkChg chg="add del mod">
          <ac:chgData name="Tim Cook" userId="d1c7cfb340f2c7ab" providerId="LiveId" clId="{D3499090-7CE8-4F80-9ABA-2A9BBCFD1FD9}" dt="2022-10-31T02:14:11.097" v="266"/>
          <ac:inkMkLst>
            <pc:docMk/>
            <pc:sldMk cId="318701383" sldId="304"/>
            <ac:inkMk id="26" creationId="{7EEF3B6A-0538-3B46-B5C8-82A73DF2467E}"/>
          </ac:inkMkLst>
        </pc:inkChg>
        <pc:inkChg chg="add del mod">
          <ac:chgData name="Tim Cook" userId="d1c7cfb340f2c7ab" providerId="LiveId" clId="{D3499090-7CE8-4F80-9ABA-2A9BBCFD1FD9}" dt="2022-10-31T02:14:15.465" v="271"/>
          <ac:inkMkLst>
            <pc:docMk/>
            <pc:sldMk cId="318701383" sldId="304"/>
            <ac:inkMk id="28" creationId="{D3FBD736-42C3-A4D9-3FE1-0DBB19B51265}"/>
          </ac:inkMkLst>
        </pc:inkChg>
        <pc:inkChg chg="add del mod">
          <ac:chgData name="Tim Cook" userId="d1c7cfb340f2c7ab" providerId="LiveId" clId="{D3499090-7CE8-4F80-9ABA-2A9BBCFD1FD9}" dt="2022-10-31T02:14:15.465" v="270"/>
          <ac:inkMkLst>
            <pc:docMk/>
            <pc:sldMk cId="318701383" sldId="304"/>
            <ac:inkMk id="29" creationId="{04B1860B-FAE9-E006-CDCF-73FA22F947D7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1" creationId="{13CC2300-AF41-67FA-F2BF-CB9558B05DAD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2" creationId="{D22EBCEF-89C2-501D-EE4E-5FDD132E18D6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3" creationId="{619E1910-5FFE-8B40-60AB-89D55E70C14C}"/>
          </ac:inkMkLst>
        </pc:inkChg>
        <pc:inkChg chg="add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35" creationId="{8C8794F3-3038-D50C-4B56-99DA78C29F9F}"/>
          </ac:inkMkLst>
        </pc:inkChg>
        <pc:inkChg chg="add del mod">
          <ac:chgData name="Tim Cook" userId="d1c7cfb340f2c7ab" providerId="LiveId" clId="{D3499090-7CE8-4F80-9ABA-2A9BBCFD1FD9}" dt="2022-10-31T02:14:27.311" v="290"/>
          <ac:inkMkLst>
            <pc:docMk/>
            <pc:sldMk cId="318701383" sldId="304"/>
            <ac:inkMk id="36" creationId="{BE7B9EF1-7537-4FE6-759D-E07396B42FCC}"/>
          </ac:inkMkLst>
        </pc:inkChg>
        <pc:inkChg chg="add del mod">
          <ac:chgData name="Tim Cook" userId="d1c7cfb340f2c7ab" providerId="LiveId" clId="{D3499090-7CE8-4F80-9ABA-2A9BBCFD1FD9}" dt="2022-10-31T02:14:27.311" v="287"/>
          <ac:inkMkLst>
            <pc:docMk/>
            <pc:sldMk cId="318701383" sldId="304"/>
            <ac:inkMk id="37" creationId="{40FD678B-EDEF-139B-BBDB-6A0C8D946DE1}"/>
          </ac:inkMkLst>
        </pc:inkChg>
        <pc:inkChg chg="add del mod">
          <ac:chgData name="Tim Cook" userId="d1c7cfb340f2c7ab" providerId="LiveId" clId="{D3499090-7CE8-4F80-9ABA-2A9BBCFD1FD9}" dt="2022-10-31T02:14:27.311" v="288"/>
          <ac:inkMkLst>
            <pc:docMk/>
            <pc:sldMk cId="318701383" sldId="304"/>
            <ac:inkMk id="38" creationId="{88760798-9CDF-5BF5-224E-D476269E0150}"/>
          </ac:inkMkLst>
        </pc:inkChg>
        <pc:inkChg chg="add del mod">
          <ac:chgData name="Tim Cook" userId="d1c7cfb340f2c7ab" providerId="LiveId" clId="{D3499090-7CE8-4F80-9ABA-2A9BBCFD1FD9}" dt="2022-10-31T02:14:27.311" v="289"/>
          <ac:inkMkLst>
            <pc:docMk/>
            <pc:sldMk cId="318701383" sldId="304"/>
            <ac:inkMk id="39" creationId="{43289CB8-3DDA-770F-5764-615795BC8449}"/>
          </ac:inkMkLst>
        </pc:inkChg>
        <pc:inkChg chg="add del mod">
          <ac:chgData name="Tim Cook" userId="d1c7cfb340f2c7ab" providerId="LiveId" clId="{D3499090-7CE8-4F80-9ABA-2A9BBCFD1FD9}" dt="2022-10-31T02:14:29.037" v="292"/>
          <ac:inkMkLst>
            <pc:docMk/>
            <pc:sldMk cId="318701383" sldId="304"/>
            <ac:inkMk id="40" creationId="{BA17A860-4AAD-21AC-4114-93D107881CF6}"/>
          </ac:inkMkLst>
        </pc:inkChg>
        <pc:inkChg chg="add del mod">
          <ac:chgData name="Tim Cook" userId="d1c7cfb340f2c7ab" providerId="LiveId" clId="{D3499090-7CE8-4F80-9ABA-2A9BBCFD1FD9}" dt="2022-10-31T02:14:29.037" v="293"/>
          <ac:inkMkLst>
            <pc:docMk/>
            <pc:sldMk cId="318701383" sldId="304"/>
            <ac:inkMk id="41" creationId="{8FB8B8FF-754D-6602-485D-1969C4BFAD69}"/>
          </ac:inkMkLst>
        </pc:inkChg>
        <pc:inkChg chg="add del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42" creationId="{C2F5C5B7-8B30-9F7F-A3C5-BCF51FD6BB29}"/>
          </ac:inkMkLst>
        </pc:inkChg>
        <pc:inkChg chg="add del mod">
          <ac:chgData name="Tim Cook" userId="d1c7cfb340f2c7ab" providerId="LiveId" clId="{D3499090-7CE8-4F80-9ABA-2A9BBCFD1FD9}" dt="2022-10-31T02:14:27.311" v="291"/>
          <ac:inkMkLst>
            <pc:docMk/>
            <pc:sldMk cId="318701383" sldId="304"/>
            <ac:inkMk id="44" creationId="{DDB283A4-0993-3BD1-86A6-9BF2F95A447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6" creationId="{9B0CFC33-D13F-92E1-52CE-725E69ADC6F9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7" creationId="{A0667849-7DB9-1005-AA9F-9B182CEBEDC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8" creationId="{4469A9C5-D42C-DF37-6125-9126B8F6AE00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9" creationId="{804ACD98-1FA8-D9E7-1003-0C7310E6364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0" creationId="{EAE58A2E-4F62-41C6-F6A2-869FDC2EC84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1" creationId="{F67E1F5C-AB75-9CDC-5C48-AC466BFE174C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2" creationId="{B0C88362-D43B-0F09-D010-C83C1CAB2397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3" creationId="{04C45DD0-47A3-7C5E-6E9F-C84A7418B288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5" creationId="{4B945D8B-E4FB-0619-FA88-06B2FBBB1DAF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6" creationId="{3A469A06-C7E2-D26E-FB67-527CBA34779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7" creationId="{2E9ED034-EFC6-FA32-4F74-0452B8D6C50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8" creationId="{6F15F0EC-697D-3831-431D-6986D22BF6D4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9" creationId="{E1A8159B-0490-D145-C8DD-FD38182A5899}"/>
          </ac:inkMkLst>
        </pc:inkChg>
        <pc:inkChg chg="add del mod">
          <ac:chgData name="Tim Cook" userId="d1c7cfb340f2c7ab" providerId="LiveId" clId="{D3499090-7CE8-4F80-9ABA-2A9BBCFD1FD9}" dt="2022-10-31T02:14:58.785" v="320"/>
          <ac:inkMkLst>
            <pc:docMk/>
            <pc:sldMk cId="318701383" sldId="304"/>
            <ac:inkMk id="61" creationId="{4586A020-97BC-D96B-40F0-1C05B0B5A992}"/>
          </ac:inkMkLst>
        </pc:inkChg>
        <pc:inkChg chg="add del mod">
          <ac:chgData name="Tim Cook" userId="d1c7cfb340f2c7ab" providerId="LiveId" clId="{D3499090-7CE8-4F80-9ABA-2A9BBCFD1FD9}" dt="2022-10-31T02:14:58.784" v="317"/>
          <ac:inkMkLst>
            <pc:docMk/>
            <pc:sldMk cId="318701383" sldId="304"/>
            <ac:inkMk id="62" creationId="{2BEE3274-F94E-CCC0-4920-E2F2EBB0E6AB}"/>
          </ac:inkMkLst>
        </pc:inkChg>
        <pc:inkChg chg="add del mod">
          <ac:chgData name="Tim Cook" userId="d1c7cfb340f2c7ab" providerId="LiveId" clId="{D3499090-7CE8-4F80-9ABA-2A9BBCFD1FD9}" dt="2022-10-31T02:14:58.785" v="318"/>
          <ac:inkMkLst>
            <pc:docMk/>
            <pc:sldMk cId="318701383" sldId="304"/>
            <ac:inkMk id="63" creationId="{D5395D34-EFA4-273B-7B91-1D09C5C62496}"/>
          </ac:inkMkLst>
        </pc:inkChg>
        <pc:inkChg chg="add del mod">
          <ac:chgData name="Tim Cook" userId="d1c7cfb340f2c7ab" providerId="LiveId" clId="{D3499090-7CE8-4F80-9ABA-2A9BBCFD1FD9}" dt="2022-10-31T02:14:58.785" v="322"/>
          <ac:inkMkLst>
            <pc:docMk/>
            <pc:sldMk cId="318701383" sldId="304"/>
            <ac:inkMk id="64" creationId="{F49A93CA-9BFA-AA7A-4A1E-BAC5D923D80B}"/>
          </ac:inkMkLst>
        </pc:inkChg>
        <pc:inkChg chg="add del mod">
          <ac:chgData name="Tim Cook" userId="d1c7cfb340f2c7ab" providerId="LiveId" clId="{D3499090-7CE8-4F80-9ABA-2A9BBCFD1FD9}" dt="2022-10-31T02:14:58.785" v="321"/>
          <ac:inkMkLst>
            <pc:docMk/>
            <pc:sldMk cId="318701383" sldId="304"/>
            <ac:inkMk id="65" creationId="{4EAF3C6D-A2BF-2076-BEB4-E013999C8857}"/>
          </ac:inkMkLst>
        </pc:inkChg>
        <pc:inkChg chg="add del mod">
          <ac:chgData name="Tim Cook" userId="d1c7cfb340f2c7ab" providerId="LiveId" clId="{D3499090-7CE8-4F80-9ABA-2A9BBCFD1FD9}" dt="2022-10-31T02:14:58.785" v="319"/>
          <ac:inkMkLst>
            <pc:docMk/>
            <pc:sldMk cId="318701383" sldId="304"/>
            <ac:inkMk id="66" creationId="{CF24F79E-523F-4D87-18C3-B01D83CED312}"/>
          </ac:inkMkLst>
        </pc:inkChg>
      </pc:sldChg>
      <pc:sldChg chg="addSp delSp modSp mod">
        <pc:chgData name="Tim Cook" userId="d1c7cfb340f2c7ab" providerId="LiveId" clId="{D3499090-7CE8-4F80-9ABA-2A9BBCFD1FD9}" dt="2022-10-31T02:17:42.104" v="365"/>
        <pc:sldMkLst>
          <pc:docMk/>
          <pc:sldMk cId="2761783800" sldId="305"/>
        </pc:sldMkLst>
        <pc:spChg chg="del">
          <ac:chgData name="Tim Cook" userId="d1c7cfb340f2c7ab" providerId="LiveId" clId="{D3499090-7CE8-4F80-9ABA-2A9BBCFD1FD9}" dt="2022-10-31T02:17:02.865" v="330" actId="478"/>
          <ac:spMkLst>
            <pc:docMk/>
            <pc:sldMk cId="2761783800" sldId="305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9" creationId="{46D79DB2-15B5-1D51-7830-EB2388C5F6E5}"/>
          </ac:grpSpMkLst>
        </pc:grpChg>
        <pc:grpChg chg="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13" creationId="{469DD9A3-1EF0-0806-2470-77F619F9BC94}"/>
          </ac:grpSpMkLst>
        </pc:grpChg>
        <pc:grpChg chg="mod">
          <ac:chgData name="Tim Cook" userId="d1c7cfb340f2c7ab" providerId="LiveId" clId="{D3499090-7CE8-4F80-9ABA-2A9BBCFD1FD9}" dt="2022-10-31T02:17:38.708" v="358"/>
          <ac:grpSpMkLst>
            <pc:docMk/>
            <pc:sldMk cId="2761783800" sldId="305"/>
            <ac:grpSpMk id="26" creationId="{EBB72FB7-763D-716F-CCEC-DDDF4F0E334E}"/>
          </ac:grpSpMkLst>
        </pc:grpChg>
        <pc:grpChg chg="mod">
          <ac:chgData name="Tim Cook" userId="d1c7cfb340f2c7ab" providerId="LiveId" clId="{D3499090-7CE8-4F80-9ABA-2A9BBCFD1FD9}" dt="2022-10-31T02:17:42.104" v="365"/>
          <ac:grpSpMkLst>
            <pc:docMk/>
            <pc:sldMk cId="2761783800" sldId="305"/>
            <ac:grpSpMk id="33" creationId="{8F1FE81C-E094-352F-E142-5D04A52D3017}"/>
          </ac:grpSpMkLst>
        </pc:grpChg>
        <pc:inkChg chg="add">
          <ac:chgData name="Tim Cook" userId="d1c7cfb340f2c7ab" providerId="LiveId" clId="{D3499090-7CE8-4F80-9ABA-2A9BBCFD1FD9}" dt="2022-10-31T02:17:00.487" v="329" actId="9405"/>
          <ac:inkMkLst>
            <pc:docMk/>
            <pc:sldMk cId="2761783800" sldId="305"/>
            <ac:inkMk id="4" creationId="{AB8B0ADB-76C4-A017-CF63-3F719CD2F73D}"/>
          </ac:inkMkLst>
        </pc:inkChg>
        <pc:inkChg chg="add del">
          <ac:chgData name="Tim Cook" userId="d1c7cfb340f2c7ab" providerId="LiveId" clId="{D3499090-7CE8-4F80-9ABA-2A9BBCFD1FD9}" dt="2022-10-31T02:17:19.232" v="332"/>
          <ac:inkMkLst>
            <pc:docMk/>
            <pc:sldMk cId="2761783800" sldId="305"/>
            <ac:inkMk id="5" creationId="{08322991-0239-5F2B-0B80-04265AD1CDB8}"/>
          </ac:inkMkLst>
        </pc:inkChg>
        <pc:inkChg chg="add del">
          <ac:chgData name="Tim Cook" userId="d1c7cfb340f2c7ab" providerId="LiveId" clId="{D3499090-7CE8-4F80-9ABA-2A9BBCFD1FD9}" dt="2022-10-31T02:17:22.204" v="334"/>
          <ac:inkMkLst>
            <pc:docMk/>
            <pc:sldMk cId="2761783800" sldId="305"/>
            <ac:inkMk id="6" creationId="{51561055-AC82-907E-150C-310776EC008E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7" creationId="{F1CC49D6-5734-80D4-7DF1-3AFB7AE90991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8" creationId="{36EE11E2-236D-CEE6-39FE-E92E41407176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0" creationId="{072E146C-1E99-183E-1797-38322911D237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1" creationId="{EF8F4896-68DE-7CEA-AF14-5F3160423A1C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2" creationId="{DD6F4085-EFAD-1221-2EDB-D8C22514CAA5}"/>
          </ac:inkMkLst>
        </pc:inkChg>
        <pc:inkChg chg="add">
          <ac:chgData name="Tim Cook" userId="d1c7cfb340f2c7ab" providerId="LiveId" clId="{D3499090-7CE8-4F80-9ABA-2A9BBCFD1FD9}" dt="2022-10-31T02:17:31.132" v="342" actId="9405"/>
          <ac:inkMkLst>
            <pc:docMk/>
            <pc:sldMk cId="2761783800" sldId="305"/>
            <ac:inkMk id="14" creationId="{46F02788-00A1-E8E8-F234-7F25833970DB}"/>
          </ac:inkMkLst>
        </pc:inkChg>
        <pc:inkChg chg="add del">
          <ac:chgData name="Tim Cook" userId="d1c7cfb340f2c7ab" providerId="LiveId" clId="{D3499090-7CE8-4F80-9ABA-2A9BBCFD1FD9}" dt="2022-10-31T02:17:34.455" v="348"/>
          <ac:inkMkLst>
            <pc:docMk/>
            <pc:sldMk cId="2761783800" sldId="305"/>
            <ac:inkMk id="15" creationId="{4C7BDC05-230E-2B6C-237F-A2D6897B351D}"/>
          </ac:inkMkLst>
        </pc:inkChg>
        <pc:inkChg chg="add del">
          <ac:chgData name="Tim Cook" userId="d1c7cfb340f2c7ab" providerId="LiveId" clId="{D3499090-7CE8-4F80-9ABA-2A9BBCFD1FD9}" dt="2022-10-31T02:17:34.455" v="347"/>
          <ac:inkMkLst>
            <pc:docMk/>
            <pc:sldMk cId="2761783800" sldId="305"/>
            <ac:inkMk id="16" creationId="{26EA0BB1-E5E1-AA5D-65CD-4DBA836FAC0C}"/>
          </ac:inkMkLst>
        </pc:inkChg>
        <pc:inkChg chg="add del">
          <ac:chgData name="Tim Cook" userId="d1c7cfb340f2c7ab" providerId="LiveId" clId="{D3499090-7CE8-4F80-9ABA-2A9BBCFD1FD9}" dt="2022-10-31T02:17:34.461" v="350"/>
          <ac:inkMkLst>
            <pc:docMk/>
            <pc:sldMk cId="2761783800" sldId="305"/>
            <ac:inkMk id="17" creationId="{90C0F755-EA7A-E033-9854-889D053AA55C}"/>
          </ac:inkMkLst>
        </pc:inkChg>
        <pc:inkChg chg="add del">
          <ac:chgData name="Tim Cook" userId="d1c7cfb340f2c7ab" providerId="LiveId" clId="{D3499090-7CE8-4F80-9ABA-2A9BBCFD1FD9}" dt="2022-10-31T02:17:34.455" v="349"/>
          <ac:inkMkLst>
            <pc:docMk/>
            <pc:sldMk cId="2761783800" sldId="305"/>
            <ac:inkMk id="18" creationId="{1A327EFF-F15B-B643-680D-94A7C234250E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19" creationId="{747D8310-5E81-5C12-91AC-06C01B64879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0" creationId="{FB1A857C-32E5-9302-2472-7C779B5EBB6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1" creationId="{4A968D6E-F363-F76F-1C56-36BDBBBE94E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2" creationId="{FAFCC3B5-C641-E9F0-85B9-2BFF101EF04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3" creationId="{6A89EEB7-A2F9-15B7-A036-9E39717C0A7A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4" creationId="{FD86F3B2-B9C5-4943-0633-6A8E6FECF37C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5" creationId="{8FF5D9F0-2A7C-9474-7D8D-102B138CCC6D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7" creationId="{9225C0E1-0E77-AFEC-C6BB-B691179A7BE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8" creationId="{776FE572-4ED5-CFCD-8FA1-4CCB1C37FA3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9" creationId="{6989DEDC-83A5-1DD6-DEB9-EEBFA2E22B6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0" creationId="{86A92073-28C1-83F9-9F3A-04D6A172238C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1" creationId="{BDD1E2FE-CD93-93F6-49DC-327B0377E53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2" creationId="{92981020-8ED0-7000-EE6B-5AE6EECAFF5E}"/>
          </ac:inkMkLst>
        </pc:inkChg>
      </pc:sldChg>
      <pc:sldChg chg="addSp delSp modSp mod">
        <pc:chgData name="Tim Cook" userId="d1c7cfb340f2c7ab" providerId="LiveId" clId="{D3499090-7CE8-4F80-9ABA-2A9BBCFD1FD9}" dt="2022-10-31T02:16:46.211" v="328"/>
        <pc:sldMkLst>
          <pc:docMk/>
          <pc:sldMk cId="2150997306" sldId="307"/>
        </pc:sldMkLst>
        <pc:grpChg chg="mod">
          <ac:chgData name="Tim Cook" userId="d1c7cfb340f2c7ab" providerId="LiveId" clId="{D3499090-7CE8-4F80-9ABA-2A9BBCFD1FD9}" dt="2022-10-31T02:16:46.211" v="328"/>
          <ac:grpSpMkLst>
            <pc:docMk/>
            <pc:sldMk cId="2150997306" sldId="307"/>
            <ac:grpSpMk id="8" creationId="{6A9837AB-6F90-1F2A-10DE-7A69BF35BCA5}"/>
          </ac:grpSpMkLst>
        </pc:grpChg>
        <pc:grpChg chg="mod">
          <ac:chgData name="Tim Cook" userId="d1c7cfb340f2c7ab" providerId="LiveId" clId="{D3499090-7CE8-4F80-9ABA-2A9BBCFD1FD9}" dt="2022-10-31T02:16:39.041" v="324"/>
          <ac:grpSpMkLst>
            <pc:docMk/>
            <pc:sldMk cId="2150997306" sldId="307"/>
            <ac:grpSpMk id="34" creationId="{0DCFA75C-846C-610B-63B0-E2B8F53D500A}"/>
          </ac:grpSpMkLst>
        </pc:grp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3" creationId="{628D2CDC-2BBD-6115-1A96-4839EC7B4ADA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4" creationId="{505376E8-1063-6907-B4F8-DE827D49D461}"/>
          </ac:inkMkLst>
        </pc:inkChg>
        <pc:inkChg chg="del 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5" creationId="{1858B763-A835-28FD-7309-EFB9040610CF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6" creationId="{535C203F-2A14-1755-BB27-12D13D35FEF3}"/>
          </ac:inkMkLst>
        </pc:inkChg>
        <pc:inkChg chg="del">
          <ac:chgData name="Tim Cook" userId="d1c7cfb340f2c7ab" providerId="LiveId" clId="{D3499090-7CE8-4F80-9ABA-2A9BBCFD1FD9}" dt="2022-10-31T02:16:34.581" v="323"/>
          <ac:inkMkLst>
            <pc:docMk/>
            <pc:sldMk cId="2150997306" sldId="307"/>
            <ac:inkMk id="7" creationId="{3788C0FD-209E-C718-43D8-1F8576465441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1" creationId="{13CC2300-AF41-67FA-F2BF-CB9558B05DAD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2" creationId="{D22EBCEF-89C2-501D-EE4E-5FDD132E18D6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3" creationId="{619E1910-5FFE-8B40-60AB-89D55E70C14C}"/>
          </ac:inkMkLst>
        </pc:inkChg>
      </pc:sldChg>
    </pc:docChg>
  </pc:docChgLst>
  <pc:docChgLst>
    <pc:chgData name="Tim Cook" userId="d1c7cfb340f2c7ab" providerId="LiveId" clId="{0DDACF0D-0AF2-46CF-924D-153F30B77F98}"/>
    <pc:docChg chg="undo custSel addSld delSld modSld">
      <pc:chgData name="Tim Cook" userId="d1c7cfb340f2c7ab" providerId="LiveId" clId="{0DDACF0D-0AF2-46CF-924D-153F30B77F98}" dt="2023-02-12T23:25:21.103" v="1759" actId="20577"/>
      <pc:docMkLst>
        <pc:docMk/>
      </pc:docMkLst>
      <pc:sldChg chg="modSp mod">
        <pc:chgData name="Tim Cook" userId="d1c7cfb340f2c7ab" providerId="LiveId" clId="{0DDACF0D-0AF2-46CF-924D-153F30B77F98}" dt="2023-02-12T23:25:21.103" v="1759" actId="20577"/>
        <pc:sldMkLst>
          <pc:docMk/>
          <pc:sldMk cId="72713086" sldId="315"/>
        </pc:sldMkLst>
        <pc:spChg chg="mod">
          <ac:chgData name="Tim Cook" userId="d1c7cfb340f2c7ab" providerId="LiveId" clId="{0DDACF0D-0AF2-46CF-924D-153F30B77F98}" dt="2023-02-12T19:20:36.608" v="2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DDACF0D-0AF2-46CF-924D-153F30B77F98}" dt="2023-02-12T23:25:21.103" v="175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0DDACF0D-0AF2-46CF-924D-153F30B77F98}" dt="2023-02-12T19:21:17.674" v="24" actId="47"/>
        <pc:sldMkLst>
          <pc:docMk/>
          <pc:sldMk cId="4274087920" sldId="378"/>
        </pc:sldMkLst>
      </pc:sldChg>
      <pc:sldChg chg="del">
        <pc:chgData name="Tim Cook" userId="d1c7cfb340f2c7ab" providerId="LiveId" clId="{0DDACF0D-0AF2-46CF-924D-153F30B77F98}" dt="2023-02-12T19:21:18.111" v="25" actId="47"/>
        <pc:sldMkLst>
          <pc:docMk/>
          <pc:sldMk cId="1287247523" sldId="379"/>
        </pc:sldMkLst>
      </pc:sldChg>
      <pc:sldChg chg="del">
        <pc:chgData name="Tim Cook" userId="d1c7cfb340f2c7ab" providerId="LiveId" clId="{0DDACF0D-0AF2-46CF-924D-153F30B77F98}" dt="2023-02-12T19:21:18.787" v="26" actId="47"/>
        <pc:sldMkLst>
          <pc:docMk/>
          <pc:sldMk cId="1598021919" sldId="380"/>
        </pc:sldMkLst>
      </pc:sldChg>
      <pc:sldChg chg="del">
        <pc:chgData name="Tim Cook" userId="d1c7cfb340f2c7ab" providerId="LiveId" clId="{0DDACF0D-0AF2-46CF-924D-153F30B77F98}" dt="2023-02-12T19:21:19.286" v="27" actId="47"/>
        <pc:sldMkLst>
          <pc:docMk/>
          <pc:sldMk cId="841331497" sldId="381"/>
        </pc:sldMkLst>
      </pc:sldChg>
      <pc:sldChg chg="del">
        <pc:chgData name="Tim Cook" userId="d1c7cfb340f2c7ab" providerId="LiveId" clId="{0DDACF0D-0AF2-46CF-924D-153F30B77F98}" dt="2023-02-12T19:21:20.302" v="28" actId="47"/>
        <pc:sldMkLst>
          <pc:docMk/>
          <pc:sldMk cId="2711184741" sldId="382"/>
        </pc:sldMkLst>
      </pc:sldChg>
      <pc:sldChg chg="del">
        <pc:chgData name="Tim Cook" userId="d1c7cfb340f2c7ab" providerId="LiveId" clId="{0DDACF0D-0AF2-46CF-924D-153F30B77F98}" dt="2023-02-12T19:28:07.199" v="29" actId="47"/>
        <pc:sldMkLst>
          <pc:docMk/>
          <pc:sldMk cId="1194666727" sldId="383"/>
        </pc:sldMkLst>
      </pc:sldChg>
      <pc:sldChg chg="add del">
        <pc:chgData name="Tim Cook" userId="d1c7cfb340f2c7ab" providerId="LiveId" clId="{0DDACF0D-0AF2-46CF-924D-153F30B77F98}" dt="2023-02-12T23:20:39.417" v="1726"/>
        <pc:sldMkLst>
          <pc:docMk/>
          <pc:sldMk cId="3768767621" sldId="384"/>
        </pc:sldMkLst>
      </pc:sldChg>
      <pc:sldChg chg="delSp modSp mod">
        <pc:chgData name="Tim Cook" userId="d1c7cfb340f2c7ab" providerId="LiveId" clId="{0DDACF0D-0AF2-46CF-924D-153F30B77F98}" dt="2023-02-12T19:28:36.439" v="33" actId="1076"/>
        <pc:sldMkLst>
          <pc:docMk/>
          <pc:sldMk cId="3115662996" sldId="385"/>
        </pc:sldMkLst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22" creationId="{A537D3DF-9954-3743-A288-315AD7D60B77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54" creationId="{6FF493C9-AD43-36A1-9FC4-A8293A8D18AC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07" creationId="{C8EBC213-2B18-1229-76ED-EDAB47B3236F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20" creationId="{F876476E-5216-3861-BBD5-623A335F89A0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31" creationId="{18722A1C-C787-88F8-7383-7C6E82EADA2D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0" creationId="{D8DA414A-4DDC-161B-E694-4140053EABF6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75" creationId="{3F6E3BE0-5122-EE8E-FB1D-B38BF7AF9B8A}"/>
          </ac:grpSpMkLst>
        </pc:grpChg>
        <pc:inkChg chg="mod">
          <ac:chgData name="Tim Cook" userId="d1c7cfb340f2c7ab" providerId="LiveId" clId="{0DDACF0D-0AF2-46CF-924D-153F30B77F98}" dt="2023-02-12T19:28:36.439" v="33" actId="1076"/>
          <ac:inkMkLst>
            <pc:docMk/>
            <pc:sldMk cId="3115662996" sldId="385"/>
            <ac:inkMk id="43" creationId="{88E8A1A1-5E72-DCC9-2CB7-551FCB003A61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68" creationId="{D6EA5E12-7AC6-CB33-C694-349D3EE8189E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84" creationId="{CF67BA5C-379E-6E72-5150-994B49998F5C}"/>
          </ac:inkMkLst>
        </pc:inkChg>
        <pc:inkChg chg="del">
          <ac:chgData name="Tim Cook" userId="d1c7cfb340f2c7ab" providerId="LiveId" clId="{0DDACF0D-0AF2-46CF-924D-153F30B77F98}" dt="2023-02-12T19:28:15.371" v="31" actId="478"/>
          <ac:inkMkLst>
            <pc:docMk/>
            <pc:sldMk cId="3115662996" sldId="385"/>
            <ac:inkMk id="111" creationId="{7E649FCE-5F88-6363-6D1A-DE197301B323}"/>
          </ac:inkMkLst>
        </pc:inkChg>
      </pc:sldChg>
      <pc:sldChg chg="modSp mod">
        <pc:chgData name="Tim Cook" userId="d1c7cfb340f2c7ab" providerId="LiveId" clId="{0DDACF0D-0AF2-46CF-924D-153F30B77F98}" dt="2023-02-12T19:28:47.287" v="34" actId="1076"/>
        <pc:sldMkLst>
          <pc:docMk/>
          <pc:sldMk cId="4141856689" sldId="386"/>
        </pc:sldMkLst>
        <pc:grpChg chg="mod">
          <ac:chgData name="Tim Cook" userId="d1c7cfb340f2c7ab" providerId="LiveId" clId="{0DDACF0D-0AF2-46CF-924D-153F30B77F98}" dt="2023-02-12T19:28:47.287" v="34" actId="1076"/>
          <ac:grpSpMkLst>
            <pc:docMk/>
            <pc:sldMk cId="4141856689" sldId="386"/>
            <ac:grpSpMk id="47" creationId="{1A15871B-5993-4ACA-0A3E-E97ACF7A0733}"/>
          </ac:grpSpMkLst>
        </pc:grpChg>
      </pc:sldChg>
      <pc:sldChg chg="addSp delSp modSp new mod">
        <pc:chgData name="Tim Cook" userId="d1c7cfb340f2c7ab" providerId="LiveId" clId="{0DDACF0D-0AF2-46CF-924D-153F30B77F98}" dt="2023-02-12T22:40:42.219" v="1725" actId="1076"/>
        <pc:sldMkLst>
          <pc:docMk/>
          <pc:sldMk cId="1313774040" sldId="387"/>
        </pc:sldMkLst>
        <pc:spChg chg="mod">
          <ac:chgData name="Tim Cook" userId="d1c7cfb340f2c7ab" providerId="LiveId" clId="{0DDACF0D-0AF2-46CF-924D-153F30B77F98}" dt="2023-02-12T19:35:00.075" v="71" actId="20577"/>
          <ac:spMkLst>
            <pc:docMk/>
            <pc:sldMk cId="1313774040" sldId="387"/>
            <ac:spMk id="2" creationId="{3DC5DE36-EFFC-A571-2CBE-11E2CC5CE28D}"/>
          </ac:spMkLst>
        </pc:spChg>
        <pc:spChg chg="del">
          <ac:chgData name="Tim Cook" userId="d1c7cfb340f2c7ab" providerId="LiveId" clId="{0DDACF0D-0AF2-46CF-924D-153F30B77F98}" dt="2023-02-12T20:34:26.210" v="192" actId="478"/>
          <ac:spMkLst>
            <pc:docMk/>
            <pc:sldMk cId="1313774040" sldId="387"/>
            <ac:spMk id="3" creationId="{266D8C6E-BAC9-7005-0CBA-27600D2A79A6}"/>
          </ac:spMkLst>
        </pc:spChg>
        <pc:grpChg chg="del mod">
          <ac:chgData name="Tim Cook" userId="d1c7cfb340f2c7ab" providerId="LiveId" clId="{0DDACF0D-0AF2-46CF-924D-153F30B77F98}" dt="2023-02-12T22:37:55.800" v="1703"/>
          <ac:grpSpMkLst>
            <pc:docMk/>
            <pc:sldMk cId="1313774040" sldId="387"/>
            <ac:grpSpMk id="10" creationId="{04C9D886-5780-CC4E-8026-DB0BBFCF353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11" creationId="{18DA62A4-D90C-FDD5-AA0D-8B765D50EAF6}"/>
          </ac:grpSpMkLst>
        </pc:grpChg>
        <pc:grpChg chg="del mod">
          <ac:chgData name="Tim Cook" userId="d1c7cfb340f2c7ab" providerId="LiveId" clId="{0DDACF0D-0AF2-46CF-924D-153F30B77F98}" dt="2023-02-12T22:38:02.207" v="1708"/>
          <ac:grpSpMkLst>
            <pc:docMk/>
            <pc:sldMk cId="1313774040" sldId="387"/>
            <ac:grpSpMk id="13" creationId="{C664C339-2B71-318F-4F7E-1920CA06F265}"/>
          </ac:grpSpMkLst>
        </pc:grpChg>
        <pc:grpChg chg="mod">
          <ac:chgData name="Tim Cook" userId="d1c7cfb340f2c7ab" providerId="LiveId" clId="{0DDACF0D-0AF2-46CF-924D-153F30B77F98}" dt="2023-02-12T22:38:13.574" v="1712"/>
          <ac:grpSpMkLst>
            <pc:docMk/>
            <pc:sldMk cId="1313774040" sldId="387"/>
            <ac:grpSpMk id="17" creationId="{6B60F108-46B8-4D15-7328-33D9C343E92F}"/>
          </ac:grpSpMkLst>
        </pc:grpChg>
        <pc:grpChg chg="del mod">
          <ac:chgData name="Tim Cook" userId="d1c7cfb340f2c7ab" providerId="LiveId" clId="{0DDACF0D-0AF2-46CF-924D-153F30B77F98}" dt="2023-02-12T22:40:23.963" v="1719"/>
          <ac:grpSpMkLst>
            <pc:docMk/>
            <pc:sldMk cId="1313774040" sldId="387"/>
            <ac:grpSpMk id="20" creationId="{BB5D5EA3-8C55-25BB-5B77-A3C23D368749}"/>
          </ac:grpSpMkLst>
        </pc:grpChg>
        <pc:grpChg chg="del mod">
          <ac:chgData name="Tim Cook" userId="d1c7cfb340f2c7ab" providerId="LiveId" clId="{0DDACF0D-0AF2-46CF-924D-153F30B77F98}" dt="2023-02-12T21:56:17.736" v="240"/>
          <ac:grpSpMkLst>
            <pc:docMk/>
            <pc:sldMk cId="1313774040" sldId="387"/>
            <ac:grpSpMk id="37" creationId="{595EE022-1F9C-9EB4-A290-71C3BA703082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38" creationId="{7362EBB5-A5A9-A621-37F3-17483182060C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48" creationId="{074A19BD-CE24-6DA9-FA58-FBD72A945C4E}"/>
          </ac:grpSpMkLst>
        </pc:grpChg>
        <pc:grpChg chg="del mod">
          <ac:chgData name="Tim Cook" userId="d1c7cfb340f2c7ab" providerId="LiveId" clId="{0DDACF0D-0AF2-46CF-924D-153F30B77F98}" dt="2023-02-12T21:56:54.646" v="264"/>
          <ac:grpSpMkLst>
            <pc:docMk/>
            <pc:sldMk cId="1313774040" sldId="387"/>
            <ac:grpSpMk id="53" creationId="{6AA05047-609D-0FC8-2FA3-1997A0EE014F}"/>
          </ac:grpSpMkLst>
        </pc:grpChg>
        <pc:grpChg chg="del mod">
          <ac:chgData name="Tim Cook" userId="d1c7cfb340f2c7ab" providerId="LiveId" clId="{0DDACF0D-0AF2-46CF-924D-153F30B77F98}" dt="2023-02-12T21:57:02.244" v="269"/>
          <ac:grpSpMkLst>
            <pc:docMk/>
            <pc:sldMk cId="1313774040" sldId="387"/>
            <ac:grpSpMk id="56" creationId="{A18218A5-382E-8F98-D890-6B28B955BED1}"/>
          </ac:grpSpMkLst>
        </pc:grpChg>
        <pc:grpChg chg="del mod">
          <ac:chgData name="Tim Cook" userId="d1c7cfb340f2c7ab" providerId="LiveId" clId="{0DDACF0D-0AF2-46CF-924D-153F30B77F98}" dt="2023-02-12T21:57:08.308" v="274"/>
          <ac:grpSpMkLst>
            <pc:docMk/>
            <pc:sldMk cId="1313774040" sldId="387"/>
            <ac:grpSpMk id="59" creationId="{AB71AEA0-65A2-B6F2-C4E0-2460C3A6EF41}"/>
          </ac:grpSpMkLst>
        </pc:grpChg>
        <pc:grpChg chg="del mod">
          <ac:chgData name="Tim Cook" userId="d1c7cfb340f2c7ab" providerId="LiveId" clId="{0DDACF0D-0AF2-46CF-924D-153F30B77F98}" dt="2023-02-12T21:57:23.532" v="281"/>
          <ac:grpSpMkLst>
            <pc:docMk/>
            <pc:sldMk cId="1313774040" sldId="387"/>
            <ac:grpSpMk id="63" creationId="{920EE5F3-BB65-97D3-BDB1-EA90107F5EA1}"/>
          </ac:grpSpMkLst>
        </pc:grpChg>
        <pc:grpChg chg="del mod">
          <ac:chgData name="Tim Cook" userId="d1c7cfb340f2c7ab" providerId="LiveId" clId="{0DDACF0D-0AF2-46CF-924D-153F30B77F98}" dt="2023-02-12T21:58:11.591" v="299"/>
          <ac:grpSpMkLst>
            <pc:docMk/>
            <pc:sldMk cId="1313774040" sldId="387"/>
            <ac:grpSpMk id="70" creationId="{F8947578-E38E-591E-B1CD-7C5409C7C3D9}"/>
          </ac:grpSpMkLst>
        </pc:grpChg>
        <pc:grpChg chg="del mod">
          <ac:chgData name="Tim Cook" userId="d1c7cfb340f2c7ab" providerId="LiveId" clId="{0DDACF0D-0AF2-46CF-924D-153F30B77F98}" dt="2023-02-12T21:58:07.505" v="297"/>
          <ac:grpSpMkLst>
            <pc:docMk/>
            <pc:sldMk cId="1313774040" sldId="387"/>
            <ac:grpSpMk id="74" creationId="{845922AC-D8B3-CBEB-F5FE-F40B34B64CC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78" creationId="{274579B6-B939-4BDE-8E21-7C0F70EA6334}"/>
          </ac:grpSpMkLst>
        </pc:grpChg>
        <pc:grpChg chg="del mod">
          <ac:chgData name="Tim Cook" userId="d1c7cfb340f2c7ab" providerId="LiveId" clId="{0DDACF0D-0AF2-46CF-924D-153F30B77F98}" dt="2023-02-12T21:58:23.948" v="309"/>
          <ac:grpSpMkLst>
            <pc:docMk/>
            <pc:sldMk cId="1313774040" sldId="387"/>
            <ac:grpSpMk id="81" creationId="{75C58E51-9BA8-0E8A-D997-76707B270715}"/>
          </ac:grpSpMkLst>
        </pc:grpChg>
        <pc:grpChg chg="mod">
          <ac:chgData name="Tim Cook" userId="d1c7cfb340f2c7ab" providerId="LiveId" clId="{0DDACF0D-0AF2-46CF-924D-153F30B77F98}" dt="2023-02-12T22:37:37.991" v="1692"/>
          <ac:grpSpMkLst>
            <pc:docMk/>
            <pc:sldMk cId="1313774040" sldId="387"/>
            <ac:grpSpMk id="86" creationId="{C19EC574-E30C-AD32-342A-AEEFCF45FAED}"/>
          </ac:grpSpMkLst>
        </pc:grpChg>
        <pc:grpChg chg="del mod">
          <ac:chgData name="Tim Cook" userId="d1c7cfb340f2c7ab" providerId="LiveId" clId="{0DDACF0D-0AF2-46CF-924D-153F30B77F98}" dt="2023-02-12T22:37:46.827" v="1695"/>
          <ac:grpSpMkLst>
            <pc:docMk/>
            <pc:sldMk cId="1313774040" sldId="387"/>
            <ac:grpSpMk id="90" creationId="{54ABF074-8217-6CA8-DF1B-C62F061B6955}"/>
          </ac:grpSpMkLst>
        </pc:grpChg>
        <pc:grpChg chg="mod">
          <ac:chgData name="Tim Cook" userId="d1c7cfb340f2c7ab" providerId="LiveId" clId="{0DDACF0D-0AF2-46CF-924D-153F30B77F98}" dt="2023-02-12T21:59:51.355" v="337"/>
          <ac:grpSpMkLst>
            <pc:docMk/>
            <pc:sldMk cId="1313774040" sldId="387"/>
            <ac:grpSpMk id="94" creationId="{491EAD67-62E1-20AA-A183-E850E348394A}"/>
          </ac:grpSpMkLst>
        </pc:grpChg>
        <pc:grpChg chg="del 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1" creationId="{C684E198-6F91-5E28-7EBE-3474E5471E4D}"/>
          </ac:grpSpMkLst>
        </pc:grpChg>
        <pc:grpChg chg="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3" creationId="{418035EC-4146-D748-57A0-6DB397117455}"/>
          </ac:grpSpMkLst>
        </pc:grpChg>
        <pc:grpChg chg="del mod">
          <ac:chgData name="Tim Cook" userId="d1c7cfb340f2c7ab" providerId="LiveId" clId="{0DDACF0D-0AF2-46CF-924D-153F30B77F98}" dt="2023-02-12T22:01:01.687" v="368"/>
          <ac:grpSpMkLst>
            <pc:docMk/>
            <pc:sldMk cId="1313774040" sldId="387"/>
            <ac:grpSpMk id="108" creationId="{C7983E1B-63DE-8E86-E4E6-24E8F6E2F6D8}"/>
          </ac:grpSpMkLst>
        </pc:grpChg>
        <pc:grpChg chg="del mod">
          <ac:chgData name="Tim Cook" userId="d1c7cfb340f2c7ab" providerId="LiveId" clId="{0DDACF0D-0AF2-46CF-924D-153F30B77F98}" dt="2023-02-12T22:03:54.405" v="437"/>
          <ac:grpSpMkLst>
            <pc:docMk/>
            <pc:sldMk cId="1313774040" sldId="387"/>
            <ac:grpSpMk id="117" creationId="{B367414E-09F3-B1E8-4F03-651D59B1CC94}"/>
          </ac:grpSpMkLst>
        </pc:grpChg>
        <pc:grpChg chg="del mod">
          <ac:chgData name="Tim Cook" userId="d1c7cfb340f2c7ab" providerId="LiveId" clId="{0DDACF0D-0AF2-46CF-924D-153F30B77F98}" dt="2023-02-12T22:01:13.010" v="383"/>
          <ac:grpSpMkLst>
            <pc:docMk/>
            <pc:sldMk cId="1313774040" sldId="387"/>
            <ac:grpSpMk id="123" creationId="{2639912F-4BDB-DAD2-39A2-50FCFE13A570}"/>
          </ac:grpSpMkLst>
        </pc:grpChg>
        <pc:grpChg chg="del mod">
          <ac:chgData name="Tim Cook" userId="d1c7cfb340f2c7ab" providerId="LiveId" clId="{0DDACF0D-0AF2-46CF-924D-153F30B77F98}" dt="2023-02-12T22:01:16.784" v="386"/>
          <ac:grpSpMkLst>
            <pc:docMk/>
            <pc:sldMk cId="1313774040" sldId="387"/>
            <ac:grpSpMk id="130" creationId="{90DA24A3-E952-8B48-4E15-D00F23703B5B}"/>
          </ac:grpSpMkLst>
        </pc:grpChg>
        <pc:grpChg chg="mod">
          <ac:chgData name="Tim Cook" userId="d1c7cfb340f2c7ab" providerId="LiveId" clId="{0DDACF0D-0AF2-46CF-924D-153F30B77F98}" dt="2023-02-12T22:40:12.684" v="1715" actId="1076"/>
          <ac:grpSpMkLst>
            <pc:docMk/>
            <pc:sldMk cId="1313774040" sldId="387"/>
            <ac:grpSpMk id="132" creationId="{929812A5-1E9F-F59B-54DE-95CB050C1A9D}"/>
          </ac:grpSpMkLst>
        </pc:grpChg>
        <pc:grpChg chg="del mod">
          <ac:chgData name="Tim Cook" userId="d1c7cfb340f2c7ab" providerId="LiveId" clId="{0DDACF0D-0AF2-46CF-924D-153F30B77F98}" dt="2023-02-12T22:01:20.522" v="390"/>
          <ac:grpSpMkLst>
            <pc:docMk/>
            <pc:sldMk cId="1313774040" sldId="387"/>
            <ac:grpSpMk id="135" creationId="{CB809DB7-E0B3-4697-3885-F0E5A82F67FD}"/>
          </ac:grpSpMkLst>
        </pc:grpChg>
        <pc:grpChg chg="del mod">
          <ac:chgData name="Tim Cook" userId="d1c7cfb340f2c7ab" providerId="LiveId" clId="{0DDACF0D-0AF2-46CF-924D-153F30B77F98}" dt="2023-02-12T22:01:33.807" v="398"/>
          <ac:grpSpMkLst>
            <pc:docMk/>
            <pc:sldMk cId="1313774040" sldId="387"/>
            <ac:grpSpMk id="140" creationId="{D8A5A1E5-77E3-7A06-DA6E-8FB281D92B44}"/>
          </ac:grpSpMkLst>
        </pc:grpChg>
        <pc:grpChg chg="del mod">
          <ac:chgData name="Tim Cook" userId="d1c7cfb340f2c7ab" providerId="LiveId" clId="{0DDACF0D-0AF2-46CF-924D-153F30B77F98}" dt="2023-02-12T22:01:39.123" v="403"/>
          <ac:grpSpMkLst>
            <pc:docMk/>
            <pc:sldMk cId="1313774040" sldId="387"/>
            <ac:grpSpMk id="144" creationId="{3A65D098-7119-3D6F-6BD5-84B5C0775E5F}"/>
          </ac:grpSpMkLst>
        </pc:grpChg>
        <pc:grpChg chg="mod">
          <ac:chgData name="Tim Cook" userId="d1c7cfb340f2c7ab" providerId="LiveId" clId="{0DDACF0D-0AF2-46CF-924D-153F30B77F98}" dt="2023-02-12T22:01:44.623" v="411"/>
          <ac:grpSpMkLst>
            <pc:docMk/>
            <pc:sldMk cId="1313774040" sldId="387"/>
            <ac:grpSpMk id="152" creationId="{B071C8F2-10C3-4BA0-EA20-85EF783721D2}"/>
          </ac:grpSpMkLst>
        </pc:grpChg>
        <pc:grpChg chg="del mod">
          <ac:chgData name="Tim Cook" userId="d1c7cfb340f2c7ab" providerId="LiveId" clId="{0DDACF0D-0AF2-46CF-924D-153F30B77F98}" dt="2023-02-12T22:02:10.124" v="422"/>
          <ac:grpSpMkLst>
            <pc:docMk/>
            <pc:sldMk cId="1313774040" sldId="387"/>
            <ac:grpSpMk id="155" creationId="{25D3347D-379B-C09D-2774-7C5C7C6258F5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57" creationId="{B260ADA5-82A0-4368-96BF-2787E34305DF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60" creationId="{6893C2A2-543D-CA77-7B34-BBBDD0F2B463}"/>
          </ac:grpSpMkLst>
        </pc:grpChg>
        <pc:grpChg chg="del 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2" creationId="{3175A0CA-B627-F097-EDCA-867A9EBBA21A}"/>
          </ac:grpSpMkLst>
        </pc:grpChg>
        <pc:grpChg chg="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5" creationId="{AA629EC8-AB1E-B1EA-9C42-95FD38933225}"/>
          </ac:grpSpMkLst>
        </pc:grpChg>
        <pc:grpChg chg="del 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68" creationId="{E15C21C8-B7DF-2159-8AB4-DDE5D250BE3B}"/>
          </ac:grpSpMkLst>
        </pc:grpChg>
        <pc:grpChg chg="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70" creationId="{51B106C7-10A6-B350-C61F-864FEE0A5990}"/>
          </ac:grpSpMkLst>
        </pc:grpChg>
        <pc:grpChg chg="del mod">
          <ac:chgData name="Tim Cook" userId="d1c7cfb340f2c7ab" providerId="LiveId" clId="{0DDACF0D-0AF2-46CF-924D-153F30B77F98}" dt="2023-02-12T22:04:48.966" v="462"/>
          <ac:grpSpMkLst>
            <pc:docMk/>
            <pc:sldMk cId="1313774040" sldId="387"/>
            <ac:grpSpMk id="178" creationId="{71A62724-339D-4FD0-28B9-4050189A383B}"/>
          </ac:grpSpMkLst>
        </pc:grpChg>
        <pc:grpChg chg="del 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188" creationId="{C9E59B56-9403-9845-6169-629F03BF0178}"/>
          </ac:grpSpMkLst>
        </pc:grpChg>
        <pc:grpChg chg="del mod">
          <ac:chgData name="Tim Cook" userId="d1c7cfb340f2c7ab" providerId="LiveId" clId="{0DDACF0D-0AF2-46CF-924D-153F30B77F98}" dt="2023-02-12T22:04:58.970" v="472"/>
          <ac:grpSpMkLst>
            <pc:docMk/>
            <pc:sldMk cId="1313774040" sldId="387"/>
            <ac:grpSpMk id="193" creationId="{31D8AC87-CC5A-D8C8-009F-0C8D66892FA7}"/>
          </ac:grpSpMkLst>
        </pc:grpChg>
        <pc:grpChg chg="del 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197" creationId="{D1D45905-ECDA-A692-E915-14D310F24CF8}"/>
          </ac:grpSpMkLst>
        </pc:grpChg>
        <pc:grpChg chg="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204" creationId="{48E23839-B925-7009-1E3E-1A6DE59AD9BB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41" creationId="{9F605E30-86FE-D122-33C5-7ECBD3559054}"/>
          </ac:grpSpMkLst>
        </pc:grpChg>
        <pc:grpChg chg="del mod">
          <ac:chgData name="Tim Cook" userId="d1c7cfb340f2c7ab" providerId="LiveId" clId="{0DDACF0D-0AF2-46CF-924D-153F30B77F98}" dt="2023-02-12T22:05:59.475" v="571"/>
          <ac:grpSpMkLst>
            <pc:docMk/>
            <pc:sldMk cId="1313774040" sldId="387"/>
            <ac:grpSpMk id="253" creationId="{D9ECC36F-8C12-FD65-2BD6-31A8EBC3F54E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58" creationId="{0122EB42-015B-56C3-A2B1-6B8A2439A014}"/>
          </ac:grpSpMkLst>
        </pc:grpChg>
        <pc:grpChg chg="del mod">
          <ac:chgData name="Tim Cook" userId="d1c7cfb340f2c7ab" providerId="LiveId" clId="{0DDACF0D-0AF2-46CF-924D-153F30B77F98}" dt="2023-02-12T22:06:21.927" v="601"/>
          <ac:grpSpMkLst>
            <pc:docMk/>
            <pc:sldMk cId="1313774040" sldId="387"/>
            <ac:grpSpMk id="275" creationId="{0BBF8F42-F9A0-3B00-F53E-D484D7F30C98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76" creationId="{CA694462-2172-12D1-516A-9595D61FE9AF}"/>
          </ac:grpSpMkLst>
        </pc:grpChg>
        <pc:grpChg chg="del mod">
          <ac:chgData name="Tim Cook" userId="d1c7cfb340f2c7ab" providerId="LiveId" clId="{0DDACF0D-0AF2-46CF-924D-153F30B77F98}" dt="2023-02-12T22:06:38.103" v="638"/>
          <ac:grpSpMkLst>
            <pc:docMk/>
            <pc:sldMk cId="1313774040" sldId="387"/>
            <ac:grpSpMk id="308" creationId="{D958589D-0458-1D30-3128-C8B59A8EA837}"/>
          </ac:grpSpMkLst>
        </pc:grpChg>
        <pc:grpChg chg="del mod">
          <ac:chgData name="Tim Cook" userId="d1c7cfb340f2c7ab" providerId="LiveId" clId="{0DDACF0D-0AF2-46CF-924D-153F30B77F98}" dt="2023-02-12T22:06:46.798" v="651"/>
          <ac:grpSpMkLst>
            <pc:docMk/>
            <pc:sldMk cId="1313774040" sldId="387"/>
            <ac:grpSpMk id="309" creationId="{BF55A4B7-F675-CE59-C57B-EC7AEA426BD9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10" creationId="{39A1C037-4E7D-0A34-55FE-700750297E95}"/>
          </ac:grpSpMkLst>
        </pc:grpChg>
        <pc:grpChg chg="del mod">
          <ac:chgData name="Tim Cook" userId="d1c7cfb340f2c7ab" providerId="LiveId" clId="{0DDACF0D-0AF2-46CF-924D-153F30B77F98}" dt="2023-02-12T22:06:42.083" v="648"/>
          <ac:grpSpMkLst>
            <pc:docMk/>
            <pc:sldMk cId="1313774040" sldId="387"/>
            <ac:grpSpMk id="313" creationId="{2F205A54-F558-F94B-D52C-EAA8E2A8DFF8}"/>
          </ac:grpSpMkLst>
        </pc:grpChg>
        <pc:grpChg chg="del mod">
          <ac:chgData name="Tim Cook" userId="d1c7cfb340f2c7ab" providerId="LiveId" clId="{0DDACF0D-0AF2-46CF-924D-153F30B77F98}" dt="2023-02-12T22:06:57.698" v="655"/>
          <ac:grpSpMkLst>
            <pc:docMk/>
            <pc:sldMk cId="1313774040" sldId="387"/>
            <ac:grpSpMk id="319" creationId="{17E7D3B4-89A7-9C75-46E8-D9B33125FC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1" creationId="{E993B8A7-72E6-F8DE-1ECB-D88696A7B5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4" creationId="{01648C02-F747-0319-910B-00915C70C9AF}"/>
          </ac:grpSpMkLst>
        </pc:grpChg>
        <pc:grpChg chg="del mod">
          <ac:chgData name="Tim Cook" userId="d1c7cfb340f2c7ab" providerId="LiveId" clId="{0DDACF0D-0AF2-46CF-924D-153F30B77F98}" dt="2023-02-12T22:07:10.712" v="664"/>
          <ac:grpSpMkLst>
            <pc:docMk/>
            <pc:sldMk cId="1313774040" sldId="387"/>
            <ac:grpSpMk id="326" creationId="{5B25F6AB-DE82-E79F-7A67-3B44F350B2F1}"/>
          </ac:grpSpMkLst>
        </pc:grpChg>
        <pc:grpChg chg="del mod">
          <ac:chgData name="Tim Cook" userId="d1c7cfb340f2c7ab" providerId="LiveId" clId="{0DDACF0D-0AF2-46CF-924D-153F30B77F98}" dt="2023-02-12T22:07:18.106" v="669"/>
          <ac:grpSpMkLst>
            <pc:docMk/>
            <pc:sldMk cId="1313774040" sldId="387"/>
            <ac:grpSpMk id="330" creationId="{1F459708-9B56-05B0-F005-AED863FA699D}"/>
          </ac:grpSpMkLst>
        </pc:grpChg>
        <pc:grpChg chg="del 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3" creationId="{7CD1F8F3-0F44-9DC3-7D36-BBDD643D05E7}"/>
          </ac:grpSpMkLst>
        </pc:grpChg>
        <pc:grpChg chg="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5" creationId="{36E031C6-2493-B9E2-F4F4-C5CF453058AD}"/>
          </ac:grpSpMkLst>
        </pc:grpChg>
        <pc:grpChg chg="del mod">
          <ac:chgData name="Tim Cook" userId="d1c7cfb340f2c7ab" providerId="LiveId" clId="{0DDACF0D-0AF2-46CF-924D-153F30B77F98}" dt="2023-02-12T22:07:30.672" v="677"/>
          <ac:grpSpMkLst>
            <pc:docMk/>
            <pc:sldMk cId="1313774040" sldId="387"/>
            <ac:grpSpMk id="339" creationId="{AD6AB11C-1585-68BB-45C8-3D0B16925E77}"/>
          </ac:grpSpMkLst>
        </pc:grpChg>
        <pc:grpChg chg="del mod">
          <ac:chgData name="Tim Cook" userId="d1c7cfb340f2c7ab" providerId="LiveId" clId="{0DDACF0D-0AF2-46CF-924D-153F30B77F98}" dt="2023-02-12T22:07:42.505" v="699"/>
          <ac:grpSpMkLst>
            <pc:docMk/>
            <pc:sldMk cId="1313774040" sldId="387"/>
            <ac:grpSpMk id="357" creationId="{33F06BCB-B970-9287-5945-3C8ABDFC1DF4}"/>
          </ac:grpSpMkLst>
        </pc:grpChg>
        <pc:grpChg chg="del mod">
          <ac:chgData name="Tim Cook" userId="d1c7cfb340f2c7ab" providerId="LiveId" clId="{0DDACF0D-0AF2-46CF-924D-153F30B77F98}" dt="2023-02-12T22:07:51.111" v="727"/>
          <ac:grpSpMkLst>
            <pc:docMk/>
            <pc:sldMk cId="1313774040" sldId="387"/>
            <ac:grpSpMk id="360" creationId="{D34D620C-0D9F-600D-01CE-4C94EDB9DAF5}"/>
          </ac:grpSpMkLst>
        </pc:grpChg>
        <pc:grpChg chg="del mod">
          <ac:chgData name="Tim Cook" userId="d1c7cfb340f2c7ab" providerId="LiveId" clId="{0DDACF0D-0AF2-46CF-924D-153F30B77F98}" dt="2023-02-12T22:08:01.208" v="748"/>
          <ac:grpSpMkLst>
            <pc:docMk/>
            <pc:sldMk cId="1313774040" sldId="387"/>
            <ac:grpSpMk id="379" creationId="{727AA872-4124-C897-51D3-0D039925BD2A}"/>
          </ac:grpSpMkLst>
        </pc:grpChg>
        <pc:grpChg chg="del mod">
          <ac:chgData name="Tim Cook" userId="d1c7cfb340f2c7ab" providerId="LiveId" clId="{0DDACF0D-0AF2-46CF-924D-153F30B77F98}" dt="2023-02-12T22:08:24.131" v="779"/>
          <ac:grpSpMkLst>
            <pc:docMk/>
            <pc:sldMk cId="1313774040" sldId="387"/>
            <ac:grpSpMk id="391" creationId="{20A49D8C-1001-1192-872B-A86C6C9C9A63}"/>
          </ac:grpSpMkLst>
        </pc:grpChg>
        <pc:grpChg chg="del mod">
          <ac:chgData name="Tim Cook" userId="d1c7cfb340f2c7ab" providerId="LiveId" clId="{0DDACF0D-0AF2-46CF-924D-153F30B77F98}" dt="2023-02-12T22:08:27.019" v="781"/>
          <ac:grpSpMkLst>
            <pc:docMk/>
            <pc:sldMk cId="1313774040" sldId="387"/>
            <ac:grpSpMk id="407" creationId="{DCD87431-F2AE-07D0-4CFD-0372E0056A90}"/>
          </ac:grpSpMkLst>
        </pc:grpChg>
        <pc:grpChg chg="del mod">
          <ac:chgData name="Tim Cook" userId="d1c7cfb340f2c7ab" providerId="LiveId" clId="{0DDACF0D-0AF2-46CF-924D-153F30B77F98}" dt="2023-02-12T22:08:33.215" v="796"/>
          <ac:grpSpMkLst>
            <pc:docMk/>
            <pc:sldMk cId="1313774040" sldId="387"/>
            <ac:grpSpMk id="409" creationId="{AB03A442-4FD8-6EFA-D7DE-BAA5F283424E}"/>
          </ac:grpSpMkLst>
        </pc:grpChg>
        <pc:grpChg chg="del mod">
          <ac:chgData name="Tim Cook" userId="d1c7cfb340f2c7ab" providerId="LiveId" clId="{0DDACF0D-0AF2-46CF-924D-153F30B77F98}" dt="2023-02-12T22:08:35.223" v="798"/>
          <ac:grpSpMkLst>
            <pc:docMk/>
            <pc:sldMk cId="1313774040" sldId="387"/>
            <ac:grpSpMk id="424" creationId="{D1BAF096-ECC4-09D6-F553-9417676F21AD}"/>
          </ac:grpSpMkLst>
        </pc:grpChg>
        <pc:grpChg chg="del mod">
          <ac:chgData name="Tim Cook" userId="d1c7cfb340f2c7ab" providerId="LiveId" clId="{0DDACF0D-0AF2-46CF-924D-153F30B77F98}" dt="2023-02-12T22:08:52.122" v="838"/>
          <ac:grpSpMkLst>
            <pc:docMk/>
            <pc:sldMk cId="1313774040" sldId="387"/>
            <ac:grpSpMk id="426" creationId="{33B055FD-1DA8-0333-01CF-4B2D1F102E88}"/>
          </ac:grpSpMkLst>
        </pc:grpChg>
        <pc:grpChg chg="del mod">
          <ac:chgData name="Tim Cook" userId="d1c7cfb340f2c7ab" providerId="LiveId" clId="{0DDACF0D-0AF2-46CF-924D-153F30B77F98}" dt="2023-02-12T22:09:01.321" v="853"/>
          <ac:grpSpMkLst>
            <pc:docMk/>
            <pc:sldMk cId="1313774040" sldId="387"/>
            <ac:grpSpMk id="439" creationId="{27D433E7-CF22-0115-E2CA-5B08372174AD}"/>
          </ac:grpSpMkLst>
        </pc:grpChg>
        <pc:grpChg chg="del 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48" creationId="{3385F35E-0D3F-A93D-157B-4C9E49326D03}"/>
          </ac:grpSpMkLst>
        </pc:grpChg>
        <pc:grpChg chg="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50" creationId="{51BA1A8E-B83E-B8CA-1F79-6CE835282E1B}"/>
          </ac:grpSpMkLst>
        </pc:grpChg>
        <pc:grpChg chg="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453" creationId="{3B28C973-3C17-FFF4-C7F3-E41BD9A3950A}"/>
          </ac:grpSpMkLst>
        </pc:grpChg>
        <pc:inkChg chg="add del">
          <ac:chgData name="Tim Cook" userId="d1c7cfb340f2c7ab" providerId="LiveId" clId="{0DDACF0D-0AF2-46CF-924D-153F30B77F98}" dt="2023-02-12T22:40:08.498" v="1714"/>
          <ac:inkMkLst>
            <pc:docMk/>
            <pc:sldMk cId="1313774040" sldId="387"/>
            <ac:inkMk id="3" creationId="{8FCCE0FF-ED1B-272F-C958-46B7A22E7900}"/>
          </ac:inkMkLst>
        </pc:inkChg>
        <pc:inkChg chg="add del">
          <ac:chgData name="Tim Cook" userId="d1c7cfb340f2c7ab" providerId="LiveId" clId="{0DDACF0D-0AF2-46CF-924D-153F30B77F98}" dt="2023-02-12T21:55:51.668" v="195"/>
          <ac:inkMkLst>
            <pc:docMk/>
            <pc:sldMk cId="1313774040" sldId="387"/>
            <ac:inkMk id="4" creationId="{34EE8F04-796F-70E7-36E9-A1CEFEF27A9F}"/>
          </ac:inkMkLst>
        </pc:inkChg>
        <pc:inkChg chg="add del">
          <ac:chgData name="Tim Cook" userId="d1c7cfb340f2c7ab" providerId="LiveId" clId="{0DDACF0D-0AF2-46CF-924D-153F30B77F98}" dt="2023-02-12T22:40:08.498" v="1713"/>
          <ac:inkMkLst>
            <pc:docMk/>
            <pc:sldMk cId="1313774040" sldId="387"/>
            <ac:inkMk id="4" creationId="{E141C12D-45AA-CD78-E2E1-701354AC3616}"/>
          </ac:inkMkLst>
        </pc:inkChg>
        <pc:inkChg chg="add del mod">
          <ac:chgData name="Tim Cook" userId="d1c7cfb340f2c7ab" providerId="LiveId" clId="{0DDACF0D-0AF2-46CF-924D-153F30B77F98}" dt="2023-02-12T22:00:27.553" v="338"/>
          <ac:inkMkLst>
            <pc:docMk/>
            <pc:sldMk cId="1313774040" sldId="387"/>
            <ac:inkMk id="5" creationId="{591557A6-829C-F03B-EC0D-3D8772FEF42D}"/>
          </ac:inkMkLst>
        </pc:inkChg>
        <pc:inkChg chg="add del mod">
          <ac:chgData name="Tim Cook" userId="d1c7cfb340f2c7ab" providerId="LiveId" clId="{0DDACF0D-0AF2-46CF-924D-153F30B77F98}" dt="2023-02-12T22:37:55.800" v="1702"/>
          <ac:inkMkLst>
            <pc:docMk/>
            <pc:sldMk cId="1313774040" sldId="387"/>
            <ac:inkMk id="5" creationId="{8AD9B12F-702D-C3A7-5AE0-26F934CA9C31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6" creationId="{F21AB4FC-C1A1-7914-4989-CF7C00E4209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" creationId="{F323B14A-F105-B6A0-99B9-A71E11DD3C55}"/>
          </ac:inkMkLst>
        </pc:inkChg>
        <pc:inkChg chg="add del mod">
          <ac:chgData name="Tim Cook" userId="d1c7cfb340f2c7ab" providerId="LiveId" clId="{0DDACF0D-0AF2-46CF-924D-153F30B77F98}" dt="2023-02-12T22:00:31.847" v="340"/>
          <ac:inkMkLst>
            <pc:docMk/>
            <pc:sldMk cId="1313774040" sldId="387"/>
            <ac:inkMk id="8" creationId="{31D158E6-7E0D-1CD6-CDD1-05C48DFBCBD9}"/>
          </ac:inkMkLst>
        </pc:inkChg>
        <pc:inkChg chg="add del mod">
          <ac:chgData name="Tim Cook" userId="d1c7cfb340f2c7ab" providerId="LiveId" clId="{0DDACF0D-0AF2-46CF-924D-153F30B77F98}" dt="2023-02-12T22:37:55.800" v="1703"/>
          <ac:inkMkLst>
            <pc:docMk/>
            <pc:sldMk cId="1313774040" sldId="387"/>
            <ac:inkMk id="8" creationId="{58F5750C-D123-5D60-49F3-E1368B3C7652}"/>
          </ac:inkMkLst>
        </pc:inkChg>
        <pc:inkChg chg="add del mod">
          <ac:chgData name="Tim Cook" userId="d1c7cfb340f2c7ab" providerId="LiveId" clId="{0DDACF0D-0AF2-46CF-924D-153F30B77F98}" dt="2023-02-12T22:00:31.848" v="341"/>
          <ac:inkMkLst>
            <pc:docMk/>
            <pc:sldMk cId="1313774040" sldId="387"/>
            <ac:inkMk id="9" creationId="{2A84E4DD-7F12-B128-7DAA-105221DA3458}"/>
          </ac:inkMkLst>
        </pc:inkChg>
        <pc:inkChg chg="add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9" creationId="{B702C39B-ACD8-7545-4E90-3935949F04EF}"/>
          </ac:inkMkLst>
        </pc:inkChg>
        <pc:inkChg chg="add del mod">
          <ac:chgData name="Tim Cook" userId="d1c7cfb340f2c7ab" providerId="LiveId" clId="{0DDACF0D-0AF2-46CF-924D-153F30B77F98}" dt="2023-02-12T21:56:44.601" v="259"/>
          <ac:inkMkLst>
            <pc:docMk/>
            <pc:sldMk cId="1313774040" sldId="387"/>
            <ac:inkMk id="10" creationId="{7A6304E2-C558-435F-E571-7315551A775F}"/>
          </ac:inkMkLst>
        </pc:inkChg>
        <pc:inkChg chg="add del mod">
          <ac:chgData name="Tim Cook" userId="d1c7cfb340f2c7ab" providerId="LiveId" clId="{0DDACF0D-0AF2-46CF-924D-153F30B77F98}" dt="2023-02-12T22:38:01.934" v="1707"/>
          <ac:inkMkLst>
            <pc:docMk/>
            <pc:sldMk cId="1313774040" sldId="387"/>
            <ac:inkMk id="11" creationId="{EF92C6E7-59EC-9577-35A7-25C32AEADE77}"/>
          </ac:inkMkLst>
        </pc:inkChg>
        <pc:inkChg chg="add del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12" creationId="{71F5A65F-4D5D-BDBE-FF8B-D6C8C74D93D6}"/>
          </ac:inkMkLst>
        </pc:inkChg>
        <pc:inkChg chg="add del">
          <ac:chgData name="Tim Cook" userId="d1c7cfb340f2c7ab" providerId="LiveId" clId="{0DDACF0D-0AF2-46CF-924D-153F30B77F98}" dt="2023-02-12T21:56:08.214" v="215"/>
          <ac:inkMkLst>
            <pc:docMk/>
            <pc:sldMk cId="1313774040" sldId="387"/>
            <ac:inkMk id="12" creationId="{EBCEC983-19B0-DDFB-788B-6451D589FEA6}"/>
          </ac:inkMkLst>
        </pc:inkChg>
        <pc:inkChg chg="add del">
          <ac:chgData name="Tim Cook" userId="d1c7cfb340f2c7ab" providerId="LiveId" clId="{0DDACF0D-0AF2-46CF-924D-153F30B77F98}" dt="2023-02-12T21:56:08.215" v="216"/>
          <ac:inkMkLst>
            <pc:docMk/>
            <pc:sldMk cId="1313774040" sldId="387"/>
            <ac:inkMk id="13" creationId="{3FE4D347-0212-64AC-EA0A-A4C3B75CDC57}"/>
          </ac:inkMkLst>
        </pc:inkChg>
        <pc:inkChg chg="add del">
          <ac:chgData name="Tim Cook" userId="d1c7cfb340f2c7ab" providerId="LiveId" clId="{0DDACF0D-0AF2-46CF-924D-153F30B77F98}" dt="2023-02-12T21:56:08.216" v="220"/>
          <ac:inkMkLst>
            <pc:docMk/>
            <pc:sldMk cId="1313774040" sldId="387"/>
            <ac:inkMk id="14" creationId="{8AA5A78F-B4F2-243D-0B3A-4D2DE5B293CF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4" creationId="{C853E1E6-C9E5-423B-ABC0-D292781E3F65}"/>
          </ac:inkMkLst>
        </pc:inkChg>
        <pc:inkChg chg="add del">
          <ac:chgData name="Tim Cook" userId="d1c7cfb340f2c7ab" providerId="LiveId" clId="{0DDACF0D-0AF2-46CF-924D-153F30B77F98}" dt="2023-02-12T21:56:08.216" v="219"/>
          <ac:inkMkLst>
            <pc:docMk/>
            <pc:sldMk cId="1313774040" sldId="387"/>
            <ac:inkMk id="15" creationId="{BD59B1F7-8B5F-0189-ADE1-3DFBE7F5512B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5" creationId="{F2384AEB-00C3-EA5B-EDFC-77DF09B17E53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6" creationId="{098B060B-979E-85E3-CF80-B76F18081596}"/>
          </ac:inkMkLst>
        </pc:inkChg>
        <pc:inkChg chg="add del">
          <ac:chgData name="Tim Cook" userId="d1c7cfb340f2c7ab" providerId="LiveId" clId="{0DDACF0D-0AF2-46CF-924D-153F30B77F98}" dt="2023-02-12T21:56:08.216" v="218"/>
          <ac:inkMkLst>
            <pc:docMk/>
            <pc:sldMk cId="1313774040" sldId="387"/>
            <ac:inkMk id="16" creationId="{8F110842-9DCE-BBCC-B8C5-46BFD25C05AB}"/>
          </ac:inkMkLst>
        </pc:inkChg>
        <pc:inkChg chg="add del">
          <ac:chgData name="Tim Cook" userId="d1c7cfb340f2c7ab" providerId="LiveId" clId="{0DDACF0D-0AF2-46CF-924D-153F30B77F98}" dt="2023-02-12T21:56:08.216" v="221"/>
          <ac:inkMkLst>
            <pc:docMk/>
            <pc:sldMk cId="1313774040" sldId="387"/>
            <ac:inkMk id="17" creationId="{BC86598E-EECD-D004-612F-66FEAB697309}"/>
          </ac:inkMkLst>
        </pc:inkChg>
        <pc:inkChg chg="add del mod">
          <ac:chgData name="Tim Cook" userId="d1c7cfb340f2c7ab" providerId="LiveId" clId="{0DDACF0D-0AF2-46CF-924D-153F30B77F98}" dt="2023-02-12T22:40:24.341" v="1720"/>
          <ac:inkMkLst>
            <pc:docMk/>
            <pc:sldMk cId="1313774040" sldId="387"/>
            <ac:inkMk id="18" creationId="{4C70DB82-999F-59BB-67C2-D51ABF2CDF4F}"/>
          </ac:inkMkLst>
        </pc:inkChg>
        <pc:inkChg chg="add del">
          <ac:chgData name="Tim Cook" userId="d1c7cfb340f2c7ab" providerId="LiveId" clId="{0DDACF0D-0AF2-46CF-924D-153F30B77F98}" dt="2023-02-12T21:56:08.216" v="217"/>
          <ac:inkMkLst>
            <pc:docMk/>
            <pc:sldMk cId="1313774040" sldId="387"/>
            <ac:inkMk id="18" creationId="{67DCA9D7-EB66-2A76-B974-B03CBDCB17DA}"/>
          </ac:inkMkLst>
        </pc:inkChg>
        <pc:inkChg chg="add del">
          <ac:chgData name="Tim Cook" userId="d1c7cfb340f2c7ab" providerId="LiveId" clId="{0DDACF0D-0AF2-46CF-924D-153F30B77F98}" dt="2023-02-12T21:56:08.216" v="224"/>
          <ac:inkMkLst>
            <pc:docMk/>
            <pc:sldMk cId="1313774040" sldId="387"/>
            <ac:inkMk id="19" creationId="{69C19B27-27E5-275F-0A99-F11BC88BFCE8}"/>
          </ac:inkMkLst>
        </pc:inkChg>
        <pc:inkChg chg="add del mod">
          <ac:chgData name="Tim Cook" userId="d1c7cfb340f2c7ab" providerId="LiveId" clId="{0DDACF0D-0AF2-46CF-924D-153F30B77F98}" dt="2023-02-12T22:40:23.963" v="1719"/>
          <ac:inkMkLst>
            <pc:docMk/>
            <pc:sldMk cId="1313774040" sldId="387"/>
            <ac:inkMk id="19" creationId="{CB2B8272-8632-3EE9-F217-B7AF2FC82F61}"/>
          </ac:inkMkLst>
        </pc:inkChg>
        <pc:inkChg chg="add del">
          <ac:chgData name="Tim Cook" userId="d1c7cfb340f2c7ab" providerId="LiveId" clId="{0DDACF0D-0AF2-46CF-924D-153F30B77F98}" dt="2023-02-12T21:56:08.216" v="226"/>
          <ac:inkMkLst>
            <pc:docMk/>
            <pc:sldMk cId="1313774040" sldId="387"/>
            <ac:inkMk id="20" creationId="{871CCBE3-605F-BA00-AC1F-69386EEDC783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1" creationId="{50F8509D-8F2F-B2C0-ED7C-A4035A21063E}"/>
          </ac:inkMkLst>
        </pc:inkChg>
        <pc:inkChg chg="add del">
          <ac:chgData name="Tim Cook" userId="d1c7cfb340f2c7ab" providerId="LiveId" clId="{0DDACF0D-0AF2-46CF-924D-153F30B77F98}" dt="2023-02-12T21:56:08.216" v="222"/>
          <ac:inkMkLst>
            <pc:docMk/>
            <pc:sldMk cId="1313774040" sldId="387"/>
            <ac:inkMk id="21" creationId="{B15A35CE-4764-2F3F-693F-040CB5339063}"/>
          </ac:inkMkLst>
        </pc:inkChg>
        <pc:inkChg chg="add del">
          <ac:chgData name="Tim Cook" userId="d1c7cfb340f2c7ab" providerId="LiveId" clId="{0DDACF0D-0AF2-46CF-924D-153F30B77F98}" dt="2023-02-12T22:40:29.564" v="1723"/>
          <ac:inkMkLst>
            <pc:docMk/>
            <pc:sldMk cId="1313774040" sldId="387"/>
            <ac:inkMk id="22" creationId="{D79627C3-AE96-155E-0976-10654C0ED624}"/>
          </ac:inkMkLst>
        </pc:inkChg>
        <pc:inkChg chg="add del">
          <ac:chgData name="Tim Cook" userId="d1c7cfb340f2c7ab" providerId="LiveId" clId="{0DDACF0D-0AF2-46CF-924D-153F30B77F98}" dt="2023-02-12T21:56:08.216" v="223"/>
          <ac:inkMkLst>
            <pc:docMk/>
            <pc:sldMk cId="1313774040" sldId="387"/>
            <ac:inkMk id="22" creationId="{D852BD19-9554-08ED-C499-DCA818FCE1D0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3" creationId="{107FA9FA-FBC0-7757-39F7-EE2E62226AF6}"/>
          </ac:inkMkLst>
        </pc:inkChg>
        <pc:inkChg chg="add del">
          <ac:chgData name="Tim Cook" userId="d1c7cfb340f2c7ab" providerId="LiveId" clId="{0DDACF0D-0AF2-46CF-924D-153F30B77F98}" dt="2023-02-12T21:56:08.216" v="225"/>
          <ac:inkMkLst>
            <pc:docMk/>
            <pc:sldMk cId="1313774040" sldId="387"/>
            <ac:inkMk id="23" creationId="{6576F7C6-8056-4AA3-08BC-EA08C4D20DCD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4" creationId="{7D8E2655-7C66-F050-0F58-AB403C1E92AE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5" creationId="{528289AC-77B7-7CA0-104F-FA79F1BDC9D7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6" creationId="{1CA419F4-881A-7C14-F4FC-2A25B8DF744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7" creationId="{81E0C0A6-32D4-E292-A994-5A0ECE9F9BB9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8" creationId="{8EB4D120-A1EB-18CD-CD04-0E9488D5A55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9" creationId="{A0CD4BDD-65E6-DBA1-8C4D-BF0C0C373554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0" creationId="{D786E64B-9A93-B25D-BD5A-65A73F540A6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1" creationId="{0BBBEEA9-1753-B3D2-F251-857A371FB63F}"/>
          </ac:inkMkLst>
        </pc:inkChg>
        <pc:inkChg chg="add del mod">
          <ac:chgData name="Tim Cook" userId="d1c7cfb340f2c7ab" providerId="LiveId" clId="{0DDACF0D-0AF2-46CF-924D-153F30B77F98}" dt="2023-02-12T21:56:18.200" v="242"/>
          <ac:inkMkLst>
            <pc:docMk/>
            <pc:sldMk cId="1313774040" sldId="387"/>
            <ac:inkMk id="32" creationId="{E4664AFB-20C7-71D4-B2C0-E56DF54677A6}"/>
          </ac:inkMkLst>
        </pc:inkChg>
        <pc:inkChg chg="add del mod">
          <ac:chgData name="Tim Cook" userId="d1c7cfb340f2c7ab" providerId="LiveId" clId="{0DDACF0D-0AF2-46CF-924D-153F30B77F98}" dt="2023-02-12T21:56:18.201" v="244"/>
          <ac:inkMkLst>
            <pc:docMk/>
            <pc:sldMk cId="1313774040" sldId="387"/>
            <ac:inkMk id="33" creationId="{8F5366BF-0240-1FEB-B13E-0054DE8FD851}"/>
          </ac:inkMkLst>
        </pc:inkChg>
        <pc:inkChg chg="add del mod">
          <ac:chgData name="Tim Cook" userId="d1c7cfb340f2c7ab" providerId="LiveId" clId="{0DDACF0D-0AF2-46CF-924D-153F30B77F98}" dt="2023-02-12T21:56:18.201" v="245"/>
          <ac:inkMkLst>
            <pc:docMk/>
            <pc:sldMk cId="1313774040" sldId="387"/>
            <ac:inkMk id="34" creationId="{A81DB21C-F6D5-2ABF-AC6C-BFBBFD5FE448}"/>
          </ac:inkMkLst>
        </pc:inkChg>
        <pc:inkChg chg="add del mod">
          <ac:chgData name="Tim Cook" userId="d1c7cfb340f2c7ab" providerId="LiveId" clId="{0DDACF0D-0AF2-46CF-924D-153F30B77F98}" dt="2023-02-12T21:56:18.199" v="241"/>
          <ac:inkMkLst>
            <pc:docMk/>
            <pc:sldMk cId="1313774040" sldId="387"/>
            <ac:inkMk id="35" creationId="{B818B024-0C45-9E96-0733-A0A3070E5214}"/>
          </ac:inkMkLst>
        </pc:inkChg>
        <pc:inkChg chg="add del mod">
          <ac:chgData name="Tim Cook" userId="d1c7cfb340f2c7ab" providerId="LiveId" clId="{0DDACF0D-0AF2-46CF-924D-153F30B77F98}" dt="2023-02-12T21:56:18.200" v="243"/>
          <ac:inkMkLst>
            <pc:docMk/>
            <pc:sldMk cId="1313774040" sldId="387"/>
            <ac:inkMk id="36" creationId="{CCC460AE-5BA3-1BEC-5220-36B9D4B303B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9" creationId="{6BD2E560-DCDB-469E-A97B-49774F41D52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0" creationId="{6E261A55-C435-B20F-1146-DE7DBE898D0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1" creationId="{E97F0C46-4D1A-5CE9-2392-994F4EA30E3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2" creationId="{622D9A52-E472-CE31-A127-85B4EE9C367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3" creationId="{7B9863C3-4385-1CF9-9AA1-AF531D84F55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4" creationId="{D00963FB-6099-E755-5210-044D122FBEC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5" creationId="{BF16857B-FBE0-8FEB-BE66-BB4C0B44572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6" creationId="{71B84BB9-2178-E1C9-0451-F4FCD85751A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7" creationId="{62F8DE3A-D700-C50E-FEA5-64C9804B8519}"/>
          </ac:inkMkLst>
        </pc:inkChg>
        <pc:inkChg chg="add del">
          <ac:chgData name="Tim Cook" userId="d1c7cfb340f2c7ab" providerId="LiveId" clId="{0DDACF0D-0AF2-46CF-924D-153F30B77F98}" dt="2023-02-12T21:56:40.938" v="258"/>
          <ac:inkMkLst>
            <pc:docMk/>
            <pc:sldMk cId="1313774040" sldId="387"/>
            <ac:inkMk id="49" creationId="{67BACB41-DDBA-F27E-6A5E-49E18CE98AE2}"/>
          </ac:inkMkLst>
        </pc:inkChg>
        <pc:inkChg chg="add del mod">
          <ac:chgData name="Tim Cook" userId="d1c7cfb340f2c7ab" providerId="LiveId" clId="{0DDACF0D-0AF2-46CF-924D-153F30B77F98}" dt="2023-02-12T22:00:35.737" v="345"/>
          <ac:inkMkLst>
            <pc:docMk/>
            <pc:sldMk cId="1313774040" sldId="387"/>
            <ac:inkMk id="50" creationId="{9497E488-A06A-D16D-D9F4-E03B17C2AF24}"/>
          </ac:inkMkLst>
        </pc:inkChg>
        <pc:inkChg chg="add del mod">
          <ac:chgData name="Tim Cook" userId="d1c7cfb340f2c7ab" providerId="LiveId" clId="{0DDACF0D-0AF2-46CF-924D-153F30B77F98}" dt="2023-02-12T21:56:54.646" v="264"/>
          <ac:inkMkLst>
            <pc:docMk/>
            <pc:sldMk cId="1313774040" sldId="387"/>
            <ac:inkMk id="51" creationId="{04C60305-37D6-62CC-A294-A1F66A59ADEC}"/>
          </ac:inkMkLst>
        </pc:inkChg>
        <pc:inkChg chg="add del mod">
          <ac:chgData name="Tim Cook" userId="d1c7cfb340f2c7ab" providerId="LiveId" clId="{0DDACF0D-0AF2-46CF-924D-153F30B77F98}" dt="2023-02-12T21:56:54.646" v="265"/>
          <ac:inkMkLst>
            <pc:docMk/>
            <pc:sldMk cId="1313774040" sldId="387"/>
            <ac:inkMk id="52" creationId="{C7ABA49F-FB26-6D85-1700-4C42189E5BBA}"/>
          </ac:inkMkLst>
        </pc:inkChg>
        <pc:inkChg chg="add del mod">
          <ac:chgData name="Tim Cook" userId="d1c7cfb340f2c7ab" providerId="LiveId" clId="{0DDACF0D-0AF2-46CF-924D-153F30B77F98}" dt="2023-02-12T21:57:02.244" v="269"/>
          <ac:inkMkLst>
            <pc:docMk/>
            <pc:sldMk cId="1313774040" sldId="387"/>
            <ac:inkMk id="54" creationId="{F39CC51D-285D-D265-7E4F-C50AA3747201}"/>
          </ac:inkMkLst>
        </pc:inkChg>
        <pc:inkChg chg="add del mod">
          <ac:chgData name="Tim Cook" userId="d1c7cfb340f2c7ab" providerId="LiveId" clId="{0DDACF0D-0AF2-46CF-924D-153F30B77F98}" dt="2023-02-12T21:57:02.245" v="270"/>
          <ac:inkMkLst>
            <pc:docMk/>
            <pc:sldMk cId="1313774040" sldId="387"/>
            <ac:inkMk id="55" creationId="{C743EC67-4270-7F54-5123-2CB4BD08A567}"/>
          </ac:inkMkLst>
        </pc:inkChg>
        <pc:inkChg chg="add del mod">
          <ac:chgData name="Tim Cook" userId="d1c7cfb340f2c7ab" providerId="LiveId" clId="{0DDACF0D-0AF2-46CF-924D-153F30B77F98}" dt="2023-02-12T21:57:08.309" v="275"/>
          <ac:inkMkLst>
            <pc:docMk/>
            <pc:sldMk cId="1313774040" sldId="387"/>
            <ac:inkMk id="57" creationId="{9BAF3EF8-2498-9DD4-D746-5C63558A8610}"/>
          </ac:inkMkLst>
        </pc:inkChg>
        <pc:inkChg chg="add del mod">
          <ac:chgData name="Tim Cook" userId="d1c7cfb340f2c7ab" providerId="LiveId" clId="{0DDACF0D-0AF2-46CF-924D-153F30B77F98}" dt="2023-02-12T21:57:08.308" v="274"/>
          <ac:inkMkLst>
            <pc:docMk/>
            <pc:sldMk cId="1313774040" sldId="387"/>
            <ac:inkMk id="58" creationId="{BC1B768A-08A7-5EF5-A9F6-7E018B23D895}"/>
          </ac:inkMkLst>
        </pc:inkChg>
        <pc:inkChg chg="add del">
          <ac:chgData name="Tim Cook" userId="d1c7cfb340f2c7ab" providerId="LiveId" clId="{0DDACF0D-0AF2-46CF-924D-153F30B77F98}" dt="2023-02-12T21:57:11.747" v="277"/>
          <ac:inkMkLst>
            <pc:docMk/>
            <pc:sldMk cId="1313774040" sldId="387"/>
            <ac:inkMk id="60" creationId="{253963B0-20AC-0E16-BBD8-1455CEBC5BCF}"/>
          </ac:inkMkLst>
        </pc:inkChg>
        <pc:inkChg chg="add del mod">
          <ac:chgData name="Tim Cook" userId="d1c7cfb340f2c7ab" providerId="LiveId" clId="{0DDACF0D-0AF2-46CF-924D-153F30B77F98}" dt="2023-02-12T21:57:23.532" v="281"/>
          <ac:inkMkLst>
            <pc:docMk/>
            <pc:sldMk cId="1313774040" sldId="387"/>
            <ac:inkMk id="61" creationId="{F378DA62-62A8-F84B-6C5A-C105E83BDFB9}"/>
          </ac:inkMkLst>
        </pc:inkChg>
        <pc:inkChg chg="add del mod">
          <ac:chgData name="Tim Cook" userId="d1c7cfb340f2c7ab" providerId="LiveId" clId="{0DDACF0D-0AF2-46CF-924D-153F30B77F98}" dt="2023-02-12T21:57:23.787" v="282"/>
          <ac:inkMkLst>
            <pc:docMk/>
            <pc:sldMk cId="1313774040" sldId="387"/>
            <ac:inkMk id="62" creationId="{B8CA2A55-756B-2B38-A17F-B59255D4D677}"/>
          </ac:inkMkLst>
        </pc:inkChg>
        <pc:inkChg chg="add del">
          <ac:chgData name="Tim Cook" userId="d1c7cfb340f2c7ab" providerId="LiveId" clId="{0DDACF0D-0AF2-46CF-924D-153F30B77F98}" dt="2023-02-12T21:57:36.176" v="286"/>
          <ac:inkMkLst>
            <pc:docMk/>
            <pc:sldMk cId="1313774040" sldId="387"/>
            <ac:inkMk id="64" creationId="{5FD16EA7-6BB8-DBCD-BB28-30E8DBC75110}"/>
          </ac:inkMkLst>
        </pc:inkChg>
        <pc:inkChg chg="add del">
          <ac:chgData name="Tim Cook" userId="d1c7cfb340f2c7ab" providerId="LiveId" clId="{0DDACF0D-0AF2-46CF-924D-153F30B77F98}" dt="2023-02-12T21:57:36.176" v="285"/>
          <ac:inkMkLst>
            <pc:docMk/>
            <pc:sldMk cId="1313774040" sldId="387"/>
            <ac:inkMk id="65" creationId="{E7033E41-FBCE-ACBC-18A5-0C39789FA4E1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6" creationId="{5DF115FB-A6B8-D250-EE44-59B955E672FC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7" creationId="{6169E6F0-8599-11E7-6821-1A4C0D516B14}"/>
          </ac:inkMkLst>
        </pc:inkChg>
        <pc:inkChg chg="add del mod">
          <ac:chgData name="Tim Cook" userId="d1c7cfb340f2c7ab" providerId="LiveId" clId="{0DDACF0D-0AF2-46CF-924D-153F30B77F98}" dt="2023-02-12T21:58:11.591" v="299"/>
          <ac:inkMkLst>
            <pc:docMk/>
            <pc:sldMk cId="1313774040" sldId="387"/>
            <ac:inkMk id="68" creationId="{8A522D91-790F-56C6-BF78-EC9ACE18ADF6}"/>
          </ac:inkMkLst>
        </pc:inkChg>
        <pc:inkChg chg="add del mod">
          <ac:chgData name="Tim Cook" userId="d1c7cfb340f2c7ab" providerId="LiveId" clId="{0DDACF0D-0AF2-46CF-924D-153F30B77F98}" dt="2023-02-12T21:58:11.591" v="300"/>
          <ac:inkMkLst>
            <pc:docMk/>
            <pc:sldMk cId="1313774040" sldId="387"/>
            <ac:inkMk id="69" creationId="{B36EFE08-43EE-C402-BD2F-DE499EF98350}"/>
          </ac:inkMkLst>
        </pc:inkChg>
        <pc:inkChg chg="add del">
          <ac:chgData name="Tim Cook" userId="d1c7cfb340f2c7ab" providerId="LiveId" clId="{0DDACF0D-0AF2-46CF-924D-153F30B77F98}" dt="2023-02-12T21:58:01.875" v="293"/>
          <ac:inkMkLst>
            <pc:docMk/>
            <pc:sldMk cId="1313774040" sldId="387"/>
            <ac:inkMk id="71" creationId="{A3C3E436-61FC-7C50-3C5B-4DD8D6079256}"/>
          </ac:inkMkLst>
        </pc:inkChg>
        <pc:inkChg chg="add del mod">
          <ac:chgData name="Tim Cook" userId="d1c7cfb340f2c7ab" providerId="LiveId" clId="{0DDACF0D-0AF2-46CF-924D-153F30B77F98}" dt="2023-02-12T21:58:07.505" v="297"/>
          <ac:inkMkLst>
            <pc:docMk/>
            <pc:sldMk cId="1313774040" sldId="387"/>
            <ac:inkMk id="72" creationId="{A6695D84-42FD-649B-0FF1-966AC16262C2}"/>
          </ac:inkMkLst>
        </pc:inkChg>
        <pc:inkChg chg="add del mod">
          <ac:chgData name="Tim Cook" userId="d1c7cfb340f2c7ab" providerId="LiveId" clId="{0DDACF0D-0AF2-46CF-924D-153F30B77F98}" dt="2023-02-12T21:58:07.701" v="298"/>
          <ac:inkMkLst>
            <pc:docMk/>
            <pc:sldMk cId="1313774040" sldId="387"/>
            <ac:inkMk id="73" creationId="{7FF0A4F7-B922-AD9A-D150-BE4DF5D9087C}"/>
          </ac:inkMkLst>
        </pc:inkChg>
        <pc:inkChg chg="add del">
          <ac:chgData name="Tim Cook" userId="d1c7cfb340f2c7ab" providerId="LiveId" clId="{0DDACF0D-0AF2-46CF-924D-153F30B77F98}" dt="2023-02-12T21:58:14.596" v="302"/>
          <ac:inkMkLst>
            <pc:docMk/>
            <pc:sldMk cId="1313774040" sldId="387"/>
            <ac:inkMk id="75" creationId="{C7764D4B-9E76-DCDD-A522-2DCD1BD94D35}"/>
          </ac:inkMkLst>
        </pc:inkChg>
        <pc:inkChg chg="add del mod">
          <ac:chgData name="Tim Cook" userId="d1c7cfb340f2c7ab" providerId="LiveId" clId="{0DDACF0D-0AF2-46CF-924D-153F30B77F98}" dt="2023-02-12T22:37:37.991" v="1691"/>
          <ac:inkMkLst>
            <pc:docMk/>
            <pc:sldMk cId="1313774040" sldId="387"/>
            <ac:inkMk id="76" creationId="{F119A94D-37F1-28D6-56C7-4852B73EA7C5}"/>
          </ac:inkMkLst>
        </pc:inkChg>
        <pc:inkChg chg="add del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7" creationId="{39799316-622C-8EED-99EE-2B898E77AF96}"/>
          </ac:inkMkLst>
        </pc:inkChg>
        <pc:inkChg chg="add del mod">
          <ac:chgData name="Tim Cook" userId="d1c7cfb340f2c7ab" providerId="LiveId" clId="{0DDACF0D-0AF2-46CF-924D-153F30B77F98}" dt="2023-02-12T21:58:23.948" v="309"/>
          <ac:inkMkLst>
            <pc:docMk/>
            <pc:sldMk cId="1313774040" sldId="387"/>
            <ac:inkMk id="79" creationId="{F9249072-2142-42CE-1523-995A9DD94192}"/>
          </ac:inkMkLst>
        </pc:inkChg>
        <pc:inkChg chg="add del mod">
          <ac:chgData name="Tim Cook" userId="d1c7cfb340f2c7ab" providerId="LiveId" clId="{0DDACF0D-0AF2-46CF-924D-153F30B77F98}" dt="2023-02-12T21:58:23.949" v="310"/>
          <ac:inkMkLst>
            <pc:docMk/>
            <pc:sldMk cId="1313774040" sldId="387"/>
            <ac:inkMk id="80" creationId="{85D95CC8-59D3-2E92-9F89-107B64B9800C}"/>
          </ac:inkMkLst>
        </pc:inkChg>
        <pc:inkChg chg="add del">
          <ac:chgData name="Tim Cook" userId="d1c7cfb340f2c7ab" providerId="LiveId" clId="{0DDACF0D-0AF2-46CF-924D-153F30B77F98}" dt="2023-02-12T21:58:27.671" v="314"/>
          <ac:inkMkLst>
            <pc:docMk/>
            <pc:sldMk cId="1313774040" sldId="387"/>
            <ac:inkMk id="82" creationId="{AB171B3D-F1C2-2ABE-4322-3738E9DD1689}"/>
          </ac:inkMkLst>
        </pc:inkChg>
        <pc:inkChg chg="add del">
          <ac:chgData name="Tim Cook" userId="d1c7cfb340f2c7ab" providerId="LiveId" clId="{0DDACF0D-0AF2-46CF-924D-153F30B77F98}" dt="2023-02-12T21:58:27.506" v="313"/>
          <ac:inkMkLst>
            <pc:docMk/>
            <pc:sldMk cId="1313774040" sldId="387"/>
            <ac:inkMk id="83" creationId="{D3901653-A47F-2311-7934-E74100A08675}"/>
          </ac:inkMkLst>
        </pc:inkChg>
        <pc:inkChg chg="add del mod">
          <ac:chgData name="Tim Cook" userId="d1c7cfb340f2c7ab" providerId="LiveId" clId="{0DDACF0D-0AF2-46CF-924D-153F30B77F98}" dt="2023-02-12T21:59:18.235" v="321"/>
          <ac:inkMkLst>
            <pc:docMk/>
            <pc:sldMk cId="1313774040" sldId="387"/>
            <ac:inkMk id="84" creationId="{7C251D58-409C-5FD4-A26F-E0EFC81123F7}"/>
          </ac:inkMkLst>
        </pc:inkChg>
        <pc:inkChg chg="add del mod">
          <ac:chgData name="Tim Cook" userId="d1c7cfb340f2c7ab" providerId="LiveId" clId="{0DDACF0D-0AF2-46CF-924D-153F30B77F98}" dt="2023-02-12T21:59:17.740" v="320"/>
          <ac:inkMkLst>
            <pc:docMk/>
            <pc:sldMk cId="1313774040" sldId="387"/>
            <ac:inkMk id="85" creationId="{3A3D8D28-049F-B126-9E7C-DA570341ABD7}"/>
          </ac:inkMkLst>
        </pc:inkChg>
        <pc:inkChg chg="add del">
          <ac:chgData name="Tim Cook" userId="d1c7cfb340f2c7ab" providerId="LiveId" clId="{0DDACF0D-0AF2-46CF-924D-153F30B77F98}" dt="2023-02-12T21:59:09.797" v="319"/>
          <ac:inkMkLst>
            <pc:docMk/>
            <pc:sldMk cId="1313774040" sldId="387"/>
            <ac:inkMk id="87" creationId="{B3E29A2A-C406-F5A2-9448-A03BC13EBFDF}"/>
          </ac:inkMkLst>
        </pc:inkChg>
        <pc:inkChg chg="add del mod">
          <ac:chgData name="Tim Cook" userId="d1c7cfb340f2c7ab" providerId="LiveId" clId="{0DDACF0D-0AF2-46CF-924D-153F30B77F98}" dt="2023-02-12T22:37:46.827" v="1696"/>
          <ac:inkMkLst>
            <pc:docMk/>
            <pc:sldMk cId="1313774040" sldId="387"/>
            <ac:inkMk id="88" creationId="{59B8D28F-CA50-CCF9-E841-E4A2AA1071BE}"/>
          </ac:inkMkLst>
        </pc:inkChg>
        <pc:inkChg chg="add del mod">
          <ac:chgData name="Tim Cook" userId="d1c7cfb340f2c7ab" providerId="LiveId" clId="{0DDACF0D-0AF2-46CF-924D-153F30B77F98}" dt="2023-02-12T22:37:46.827" v="1695"/>
          <ac:inkMkLst>
            <pc:docMk/>
            <pc:sldMk cId="1313774040" sldId="387"/>
            <ac:inkMk id="89" creationId="{73D12AD2-5518-702A-B963-E30C894FF30C}"/>
          </ac:inkMkLst>
        </pc:inkChg>
        <pc:inkChg chg="add">
          <ac:chgData name="Tim Cook" userId="d1c7cfb340f2c7ab" providerId="LiveId" clId="{0DDACF0D-0AF2-46CF-924D-153F30B77F98}" dt="2023-02-12T21:59:46.966" v="334" actId="9405"/>
          <ac:inkMkLst>
            <pc:docMk/>
            <pc:sldMk cId="1313774040" sldId="387"/>
            <ac:inkMk id="91" creationId="{D3F71452-5984-9718-0E2F-AAB411C8D2A0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2" creationId="{5C456940-CA1F-E944-27DA-393B7BB5E8E1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3" creationId="{70744C52-663B-C1B8-26E4-FEC9F5C1FE1E}"/>
          </ac:inkMkLst>
        </pc:inkChg>
        <pc:inkChg chg="add">
          <ac:chgData name="Tim Cook" userId="d1c7cfb340f2c7ab" providerId="LiveId" clId="{0DDACF0D-0AF2-46CF-924D-153F30B77F98}" dt="2023-02-12T22:00:29.410" v="339" actId="9405"/>
          <ac:inkMkLst>
            <pc:docMk/>
            <pc:sldMk cId="1313774040" sldId="387"/>
            <ac:inkMk id="95" creationId="{18DE37B0-3DB0-56D9-F800-E730D5E13622}"/>
          </ac:inkMkLst>
        </pc:inkChg>
        <pc:inkChg chg="add del">
          <ac:chgData name="Tim Cook" userId="d1c7cfb340f2c7ab" providerId="LiveId" clId="{0DDACF0D-0AF2-46CF-924D-153F30B77F98}" dt="2023-02-12T22:00:35.736" v="344"/>
          <ac:inkMkLst>
            <pc:docMk/>
            <pc:sldMk cId="1313774040" sldId="387"/>
            <ac:inkMk id="96" creationId="{C8EE30D7-2944-ADC4-C6F1-3E75A16D016C}"/>
          </ac:inkMkLst>
        </pc:inkChg>
        <pc:inkChg chg="add del">
          <ac:chgData name="Tim Cook" userId="d1c7cfb340f2c7ab" providerId="LiveId" clId="{0DDACF0D-0AF2-46CF-924D-153F30B77F98}" dt="2023-02-12T22:00:35.737" v="346"/>
          <ac:inkMkLst>
            <pc:docMk/>
            <pc:sldMk cId="1313774040" sldId="387"/>
            <ac:inkMk id="97" creationId="{8E6C99EA-6B64-E897-C1B1-EE14FD83F82E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8" creationId="{5E067566-31AA-94D9-5654-7F0A18A1DF79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9" creationId="{9FF90A4E-840D-DC6E-A7CF-FEECA135E279}"/>
          </ac:inkMkLst>
        </pc:inkChg>
        <pc:inkChg chg="add del">
          <ac:chgData name="Tim Cook" userId="d1c7cfb340f2c7ab" providerId="LiveId" clId="{0DDACF0D-0AF2-46CF-924D-153F30B77F98}" dt="2023-02-12T22:00:41.035" v="350"/>
          <ac:inkMkLst>
            <pc:docMk/>
            <pc:sldMk cId="1313774040" sldId="387"/>
            <ac:inkMk id="100" creationId="{1BACB0BD-58ED-2225-3D3A-3D098C00BB02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102" creationId="{23AAEB88-29F3-CA97-763E-8F2120E3C55E}"/>
          </ac:inkMkLst>
        </pc:inkChg>
        <pc:inkChg chg="add del">
          <ac:chgData name="Tim Cook" userId="d1c7cfb340f2c7ab" providerId="LiveId" clId="{0DDACF0D-0AF2-46CF-924D-153F30B77F98}" dt="2023-02-12T22:00:49.669" v="355"/>
          <ac:inkMkLst>
            <pc:docMk/>
            <pc:sldMk cId="1313774040" sldId="387"/>
            <ac:inkMk id="104" creationId="{0DAF22D8-9E49-902C-E10A-FEE50A1A5C15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5" creationId="{D14B79AA-BF76-9FE8-72B1-0CB5997B99CA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6" creationId="{CBA6A049-D25F-D409-06AB-57D9B46DA7A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7" creationId="{4D95C177-6FB8-AC92-313A-8653814ADA15}"/>
          </ac:inkMkLst>
        </pc:inkChg>
        <pc:inkChg chg="add del mod">
          <ac:chgData name="Tim Cook" userId="d1c7cfb340f2c7ab" providerId="LiveId" clId="{0DDACF0D-0AF2-46CF-924D-153F30B77F98}" dt="2023-02-12T22:03:47.849" v="433"/>
          <ac:inkMkLst>
            <pc:docMk/>
            <pc:sldMk cId="1313774040" sldId="387"/>
            <ac:inkMk id="109" creationId="{BC4985E0-71D9-F0EC-A258-1E63A0D658D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0" creationId="{502CA953-1257-E1BA-02B8-AFA94F62CB14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1" creationId="{2B75DE13-99E8-E30A-A7C0-E6F301D24E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2" creationId="{54C2AF73-C624-24ED-D74F-89261170B430}"/>
          </ac:inkMkLst>
        </pc:inkChg>
        <pc:inkChg chg="add del mod">
          <ac:chgData name="Tim Cook" userId="d1c7cfb340f2c7ab" providerId="LiveId" clId="{0DDACF0D-0AF2-46CF-924D-153F30B77F98}" dt="2023-02-12T22:03:47.851" v="434"/>
          <ac:inkMkLst>
            <pc:docMk/>
            <pc:sldMk cId="1313774040" sldId="387"/>
            <ac:inkMk id="113" creationId="{C6C27E0B-5B51-3131-2000-CD885BEF40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4" creationId="{4387390E-44AC-BD00-7A27-3EA1274F6858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5" creationId="{7FBC42FE-7E7A-A1BB-0128-D3996D39842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6" creationId="{4E9879EE-BD6D-B282-EDF7-29509208173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8" creationId="{748FD067-03DD-E8D7-38D8-E22AEA3379D1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9" creationId="{2B8902DA-3FAC-9617-E163-79D3C367530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0" creationId="{CCC94612-6033-9090-E364-DC5C7FAA69A4}"/>
          </ac:inkMkLst>
        </pc:inkChg>
        <pc:inkChg chg="add del mod">
          <ac:chgData name="Tim Cook" userId="d1c7cfb340f2c7ab" providerId="LiveId" clId="{0DDACF0D-0AF2-46CF-924D-153F30B77F98}" dt="2023-02-12T22:01:08.075" v="375"/>
          <ac:inkMkLst>
            <pc:docMk/>
            <pc:sldMk cId="1313774040" sldId="387"/>
            <ac:inkMk id="121" creationId="{8159C5D1-947C-B528-2682-BD5C2E17C52E}"/>
          </ac:inkMkLst>
        </pc:inkChg>
        <pc:inkChg chg="add del mod">
          <ac:chgData name="Tim Cook" userId="d1c7cfb340f2c7ab" providerId="LiveId" clId="{0DDACF0D-0AF2-46CF-924D-153F30B77F98}" dt="2023-02-12T22:01:08.075" v="376"/>
          <ac:inkMkLst>
            <pc:docMk/>
            <pc:sldMk cId="1313774040" sldId="387"/>
            <ac:inkMk id="122" creationId="{D2B5866B-992D-177A-2C28-7ECEAC837628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4" creationId="{4BC56DD8-F59F-55DD-6F83-727CF533B012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5" creationId="{13820639-36BD-E24E-9738-1E09049FC7BF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6" creationId="{E3290764-81F4-735C-4B7A-57155213B49D}"/>
          </ac:inkMkLst>
        </pc:inkChg>
        <pc:inkChg chg="add del mod">
          <ac:chgData name="Tim Cook" userId="d1c7cfb340f2c7ab" providerId="LiveId" clId="{0DDACF0D-0AF2-46CF-924D-153F30B77F98}" dt="2023-02-12T22:01:13.750" v="384"/>
          <ac:inkMkLst>
            <pc:docMk/>
            <pc:sldMk cId="1313774040" sldId="387"/>
            <ac:inkMk id="127" creationId="{DE560118-98D7-F017-8D2D-11DD0AEEDEE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8" creationId="{9C545490-7965-A659-D7DE-0D4C55CFD80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9" creationId="{AE0431C4-A942-770D-AE08-9D50B88F0B74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31" creationId="{7D552D97-A3C2-1372-3C4B-3656C2931CD3}"/>
          </ac:inkMkLst>
        </pc:inkChg>
        <pc:inkChg chg="add del mod">
          <ac:chgData name="Tim Cook" userId="d1c7cfb340f2c7ab" providerId="LiveId" clId="{0DDACF0D-0AF2-46CF-924D-153F30B77F98}" dt="2023-02-12T22:02:04.693" v="416"/>
          <ac:inkMkLst>
            <pc:docMk/>
            <pc:sldMk cId="1313774040" sldId="387"/>
            <ac:inkMk id="133" creationId="{0DDB7FB0-C8B1-0B75-744D-5664CD70CC58}"/>
          </ac:inkMkLst>
        </pc:inkChg>
        <pc:inkChg chg="add del mod">
          <ac:chgData name="Tim Cook" userId="d1c7cfb340f2c7ab" providerId="LiveId" clId="{0DDACF0D-0AF2-46CF-924D-153F30B77F98}" dt="2023-02-12T22:01:20.522" v="390"/>
          <ac:inkMkLst>
            <pc:docMk/>
            <pc:sldMk cId="1313774040" sldId="387"/>
            <ac:inkMk id="134" creationId="{B3E5EE0A-6EB8-8408-265F-3BED3A5FDC04}"/>
          </ac:inkMkLst>
        </pc:inkChg>
        <pc:inkChg chg="add del">
          <ac:chgData name="Tim Cook" userId="d1c7cfb340f2c7ab" providerId="LiveId" clId="{0DDACF0D-0AF2-46CF-924D-153F30B77F98}" dt="2023-02-12T22:01:27.775" v="392"/>
          <ac:inkMkLst>
            <pc:docMk/>
            <pc:sldMk cId="1313774040" sldId="387"/>
            <ac:inkMk id="136" creationId="{3E8C80BC-AD68-CB2D-2F96-A3905B24E5A8}"/>
          </ac:inkMkLst>
        </pc:inkChg>
        <pc:inkChg chg="add del">
          <ac:chgData name="Tim Cook" userId="d1c7cfb340f2c7ab" providerId="LiveId" clId="{0DDACF0D-0AF2-46CF-924D-153F30B77F98}" dt="2023-02-12T22:01:30.506" v="394"/>
          <ac:inkMkLst>
            <pc:docMk/>
            <pc:sldMk cId="1313774040" sldId="387"/>
            <ac:inkMk id="137" creationId="{B0EF0C87-76E9-4401-B81B-E3DFAE285079}"/>
          </ac:inkMkLst>
        </pc:inkChg>
        <pc:inkChg chg="add del mod">
          <ac:chgData name="Tim Cook" userId="d1c7cfb340f2c7ab" providerId="LiveId" clId="{0DDACF0D-0AF2-46CF-924D-153F30B77F98}" dt="2023-02-12T22:02:04.694" v="417"/>
          <ac:inkMkLst>
            <pc:docMk/>
            <pc:sldMk cId="1313774040" sldId="387"/>
            <ac:inkMk id="138" creationId="{2B012EA1-609A-9EF3-0AF2-D276C2FA5CB7}"/>
          </ac:inkMkLst>
        </pc:inkChg>
        <pc:inkChg chg="add del mod">
          <ac:chgData name="Tim Cook" userId="d1c7cfb340f2c7ab" providerId="LiveId" clId="{0DDACF0D-0AF2-46CF-924D-153F30B77F98}" dt="2023-02-12T22:01:33.807" v="398"/>
          <ac:inkMkLst>
            <pc:docMk/>
            <pc:sldMk cId="1313774040" sldId="387"/>
            <ac:inkMk id="139" creationId="{7C8B8C43-752F-4ACF-900E-B74237A49BAA}"/>
          </ac:inkMkLst>
        </pc:inkChg>
        <pc:inkChg chg="add del mod">
          <ac:chgData name="Tim Cook" userId="d1c7cfb340f2c7ab" providerId="LiveId" clId="{0DDACF0D-0AF2-46CF-924D-153F30B77F98}" dt="2023-02-12T22:02:03.882" v="415"/>
          <ac:inkMkLst>
            <pc:docMk/>
            <pc:sldMk cId="1313774040" sldId="387"/>
            <ac:inkMk id="141" creationId="{87C17561-69AD-DF84-0593-8E3804ED101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2" creationId="{ADBD81D9-9478-38B1-D381-DD6C0A7D78C5}"/>
          </ac:inkMkLst>
        </pc:inkChg>
        <pc:inkChg chg="add del mod">
          <ac:chgData name="Tim Cook" userId="d1c7cfb340f2c7ab" providerId="LiveId" clId="{0DDACF0D-0AF2-46CF-924D-153F30B77F98}" dt="2023-02-12T22:01:39.123" v="403"/>
          <ac:inkMkLst>
            <pc:docMk/>
            <pc:sldMk cId="1313774040" sldId="387"/>
            <ac:inkMk id="143" creationId="{FB10EF73-A4BC-2A7C-CC6A-19E33C1A9B4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5" creationId="{0639A4E6-C114-C80B-A68A-9C76248CC9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6" creationId="{A66FC824-2A48-00D3-CC4B-F303D782C32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7" creationId="{9B6F9313-2474-19EA-334A-7D7CB17D7E8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8" creationId="{A179AD42-DF2F-FC1E-1B59-FBB50334D3B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9" creationId="{9C356D13-3F93-2FDD-7E0A-B03029BCF5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0" creationId="{464CA171-045F-B8B8-9104-46C4F86FBF6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1" creationId="{45E8BEEF-3F77-C3FF-60E8-57D8DB4A474F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3" creationId="{7AA2A127-CA6F-0ABD-DA8A-DF2B87457FE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4" creationId="{F442A01F-CF94-82F1-F032-DBDACAD1FC05}"/>
          </ac:inkMkLst>
        </pc:inkChg>
        <pc:inkChg chg="add del mod">
          <ac:chgData name="Tim Cook" userId="d1c7cfb340f2c7ab" providerId="LiveId" clId="{0DDACF0D-0AF2-46CF-924D-153F30B77F98}" dt="2023-02-12T22:02:10.487" v="423"/>
          <ac:inkMkLst>
            <pc:docMk/>
            <pc:sldMk cId="1313774040" sldId="387"/>
            <ac:inkMk id="156" creationId="{2480FBE0-03AF-71AF-3BD3-19BC5720557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8" creationId="{F073A9AF-8AFC-86ED-E3C6-77AAD117266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9" creationId="{B94C7DDD-3EAB-1C6B-AD5C-41F70ADA2582}"/>
          </ac:inkMkLst>
        </pc:inkChg>
        <pc:inkChg chg="add del mod">
          <ac:chgData name="Tim Cook" userId="d1c7cfb340f2c7ab" providerId="LiveId" clId="{0DDACF0D-0AF2-46CF-924D-153F30B77F98}" dt="2023-02-12T22:02:21.160" v="429"/>
          <ac:inkMkLst>
            <pc:docMk/>
            <pc:sldMk cId="1313774040" sldId="387"/>
            <ac:inkMk id="161" creationId="{571DF582-896F-95E1-8CB1-2172325F35E1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3" creationId="{21C73E53-F837-479F-4D7B-935285C44C89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4" creationId="{FBDCA801-FFB7-9DA7-F6B3-8346C3CE3A0B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6" creationId="{BDDD95D4-10F4-E7F1-92B4-E779C33D0416}"/>
          </ac:inkMkLst>
        </pc:inkChg>
        <pc:inkChg chg="add del mod">
          <ac:chgData name="Tim Cook" userId="d1c7cfb340f2c7ab" providerId="LiveId" clId="{0DDACF0D-0AF2-46CF-924D-153F30B77F98}" dt="2023-02-12T22:03:54.801" v="438"/>
          <ac:inkMkLst>
            <pc:docMk/>
            <pc:sldMk cId="1313774040" sldId="387"/>
            <ac:inkMk id="167" creationId="{D2DC3DFA-E7AC-5480-795B-99B9D2C80D8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9" creationId="{DF6A2729-A6AF-CBC7-CE0B-7093051A182B}"/>
          </ac:inkMkLst>
        </pc:inkChg>
        <pc:inkChg chg="add del">
          <ac:chgData name="Tim Cook" userId="d1c7cfb340f2c7ab" providerId="LiveId" clId="{0DDACF0D-0AF2-46CF-924D-153F30B77F98}" dt="2023-02-12T22:04:30.429" v="446"/>
          <ac:inkMkLst>
            <pc:docMk/>
            <pc:sldMk cId="1313774040" sldId="387"/>
            <ac:inkMk id="171" creationId="{5E232DD4-18A4-4C84-B3D0-DE8230BA0347}"/>
          </ac:inkMkLst>
        </pc:inkChg>
        <pc:inkChg chg="add del">
          <ac:chgData name="Tim Cook" userId="d1c7cfb340f2c7ab" providerId="LiveId" clId="{0DDACF0D-0AF2-46CF-924D-153F30B77F98}" dt="2023-02-12T22:04:21.555" v="443"/>
          <ac:inkMkLst>
            <pc:docMk/>
            <pc:sldMk cId="1313774040" sldId="387"/>
            <ac:inkMk id="172" creationId="{FE7EDC8E-4169-5F14-E16B-62AC0E08599B}"/>
          </ac:inkMkLst>
        </pc:inkChg>
        <pc:inkChg chg="add del">
          <ac:chgData name="Tim Cook" userId="d1c7cfb340f2c7ab" providerId="LiveId" clId="{0DDACF0D-0AF2-46CF-924D-153F30B77F98}" dt="2023-02-12T22:04:26.210" v="445"/>
          <ac:inkMkLst>
            <pc:docMk/>
            <pc:sldMk cId="1313774040" sldId="387"/>
            <ac:inkMk id="173" creationId="{7F048767-9E2C-7B96-49ED-B9CDB4140391}"/>
          </ac:inkMkLst>
        </pc:inkChg>
        <pc:inkChg chg="add del">
          <ac:chgData name="Tim Cook" userId="d1c7cfb340f2c7ab" providerId="LiveId" clId="{0DDACF0D-0AF2-46CF-924D-153F30B77F98}" dt="2023-02-12T22:04:34.152" v="448"/>
          <ac:inkMkLst>
            <pc:docMk/>
            <pc:sldMk cId="1313774040" sldId="387"/>
            <ac:inkMk id="174" creationId="{C91410DD-060F-DD0C-CC8B-9741D511F41F}"/>
          </ac:inkMkLst>
        </pc:inkChg>
        <pc:inkChg chg="add">
          <ac:chgData name="Tim Cook" userId="d1c7cfb340f2c7ab" providerId="LiveId" clId="{0DDACF0D-0AF2-46CF-924D-153F30B77F98}" dt="2023-02-12T22:04:36.356" v="449" actId="9405"/>
          <ac:inkMkLst>
            <pc:docMk/>
            <pc:sldMk cId="1313774040" sldId="387"/>
            <ac:inkMk id="175" creationId="{1B7366FF-D3A7-35F4-3504-8EBCDAF09E4B}"/>
          </ac:inkMkLst>
        </pc:inkChg>
        <pc:inkChg chg="add del mod">
          <ac:chgData name="Tim Cook" userId="d1c7cfb340f2c7ab" providerId="LiveId" clId="{0DDACF0D-0AF2-46CF-924D-153F30B77F98}" dt="2023-02-12T22:09:20.624" v="856"/>
          <ac:inkMkLst>
            <pc:docMk/>
            <pc:sldMk cId="1313774040" sldId="387"/>
            <ac:inkMk id="176" creationId="{EEEE495F-BD60-F5EB-2E48-C41BD7BD1B3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7" creationId="{397A3383-D27B-8E1C-3C7A-1D14920F91C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9" creationId="{59862B3F-EA4F-6615-9A83-2843D2CEC0C2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0" creationId="{5DFCDFCF-89DB-A172-D8E0-9D19DB24A1EF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1" creationId="{13006874-6FA2-46E5-6419-3D52EA01DD65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2" creationId="{74DEA825-A882-2BDA-B8B1-8957D513FE87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3" creationId="{2989FEEB-D89A-E8EA-FA98-7940514987E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4" creationId="{2C9A5BFA-C9F0-41DB-1F3C-A6EBD908AB8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5" creationId="{CCB601D0-729D-8CE1-E5E0-ACC207471D0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6" creationId="{F379A575-540E-C1D3-BAED-DEC602689869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7" creationId="{87F50BC6-685B-EB4E-B35D-05DA860EB61D}"/>
          </ac:inkMkLst>
        </pc:inkChg>
        <pc:inkChg chg="add del">
          <ac:chgData name="Tim Cook" userId="d1c7cfb340f2c7ab" providerId="LiveId" clId="{0DDACF0D-0AF2-46CF-924D-153F30B77F98}" dt="2023-02-12T22:04:51.297" v="464"/>
          <ac:inkMkLst>
            <pc:docMk/>
            <pc:sldMk cId="1313774040" sldId="387"/>
            <ac:inkMk id="189" creationId="{017FFF22-6FE1-0713-840C-B93515BFDB0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0" creationId="{78155AB9-E117-C152-A760-A965E36C96A9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1" creationId="{9F4763EF-B4EE-17E9-8194-617759D4C53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2" creationId="{6A6BEB78-EA2E-42D9-77C8-65E6145E079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4" creationId="{1044EE5D-AA83-F628-96BF-57AF69F5921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5" creationId="{89734485-79E8-E2D4-A4EA-52AFAB83F517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6" creationId="{832FD382-8AD4-F7D1-7313-174D3CA755D9}"/>
          </ac:inkMkLst>
        </pc:inkChg>
        <pc:inkChg chg="add del">
          <ac:chgData name="Tim Cook" userId="d1c7cfb340f2c7ab" providerId="LiveId" clId="{0DDACF0D-0AF2-46CF-924D-153F30B77F98}" dt="2023-02-12T22:05:00.154" v="474"/>
          <ac:inkMkLst>
            <pc:docMk/>
            <pc:sldMk cId="1313774040" sldId="387"/>
            <ac:inkMk id="198" creationId="{6DDBE02E-9F84-E979-D711-212174428A0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9" creationId="{FD889CA8-DCD8-58B2-1BD6-71C7784A62BE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0" creationId="{87747A57-68DD-F00A-6DAE-B7213478EEB4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1" creationId="{2FB60713-C7F7-0B11-2184-83D4F0E04B76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2" creationId="{40496F71-3D6B-4323-10E7-9360FD7124DD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3" creationId="{650D4EE9-0A77-63E7-7065-682B38AC165E}"/>
          </ac:inkMkLst>
        </pc:inkChg>
        <pc:inkChg chg="add del">
          <ac:chgData name="Tim Cook" userId="d1c7cfb340f2c7ab" providerId="LiveId" clId="{0DDACF0D-0AF2-46CF-924D-153F30B77F98}" dt="2023-02-12T22:05:21.027" v="484"/>
          <ac:inkMkLst>
            <pc:docMk/>
            <pc:sldMk cId="1313774040" sldId="387"/>
            <ac:inkMk id="205" creationId="{DA8B54B8-5125-2FFC-9D34-693916FD1DC7}"/>
          </ac:inkMkLst>
        </pc:inkChg>
        <pc:inkChg chg="add del">
          <ac:chgData name="Tim Cook" userId="d1c7cfb340f2c7ab" providerId="LiveId" clId="{0DDACF0D-0AF2-46CF-924D-153F30B77F98}" dt="2023-02-12T22:05:21.027" v="483"/>
          <ac:inkMkLst>
            <pc:docMk/>
            <pc:sldMk cId="1313774040" sldId="387"/>
            <ac:inkMk id="206" creationId="{490391ED-5B63-E6CC-4115-826114EE4142}"/>
          </ac:inkMkLst>
        </pc:inkChg>
        <pc:inkChg chg="add del">
          <ac:chgData name="Tim Cook" userId="d1c7cfb340f2c7ab" providerId="LiveId" clId="{0DDACF0D-0AF2-46CF-924D-153F30B77F98}" dt="2023-02-12T22:05:25.500" v="490"/>
          <ac:inkMkLst>
            <pc:docMk/>
            <pc:sldMk cId="1313774040" sldId="387"/>
            <ac:inkMk id="207" creationId="{5C664224-FB17-76CA-4115-82D6D52EE4DF}"/>
          </ac:inkMkLst>
        </pc:inkChg>
        <pc:inkChg chg="add del">
          <ac:chgData name="Tim Cook" userId="d1c7cfb340f2c7ab" providerId="LiveId" clId="{0DDACF0D-0AF2-46CF-924D-153F30B77F98}" dt="2023-02-12T22:05:25.500" v="491"/>
          <ac:inkMkLst>
            <pc:docMk/>
            <pc:sldMk cId="1313774040" sldId="387"/>
            <ac:inkMk id="208" creationId="{7E02E734-F8D9-D5EB-4D62-9FDF0DF67A1B}"/>
          </ac:inkMkLst>
        </pc:inkChg>
        <pc:inkChg chg="add del">
          <ac:chgData name="Tim Cook" userId="d1c7cfb340f2c7ab" providerId="LiveId" clId="{0DDACF0D-0AF2-46CF-924D-153F30B77F98}" dt="2023-02-12T22:05:25.500" v="489"/>
          <ac:inkMkLst>
            <pc:docMk/>
            <pc:sldMk cId="1313774040" sldId="387"/>
            <ac:inkMk id="209" creationId="{B89BC065-32AF-A8F3-AB1C-206774376625}"/>
          </ac:inkMkLst>
        </pc:inkChg>
        <pc:inkChg chg="add del">
          <ac:chgData name="Tim Cook" userId="d1c7cfb340f2c7ab" providerId="LiveId" clId="{0DDACF0D-0AF2-46CF-924D-153F30B77F98}" dt="2023-02-12T22:05:25.500" v="492"/>
          <ac:inkMkLst>
            <pc:docMk/>
            <pc:sldMk cId="1313774040" sldId="387"/>
            <ac:inkMk id="210" creationId="{8B77CF5F-622E-3C1D-6C65-AF66D00F0DA1}"/>
          </ac:inkMkLst>
        </pc:inkChg>
        <pc:inkChg chg="add del">
          <ac:chgData name="Tim Cook" userId="d1c7cfb340f2c7ab" providerId="LiveId" clId="{0DDACF0D-0AF2-46CF-924D-153F30B77F98}" dt="2023-02-12T22:05:38.805" v="520"/>
          <ac:inkMkLst>
            <pc:docMk/>
            <pc:sldMk cId="1313774040" sldId="387"/>
            <ac:inkMk id="211" creationId="{E272F501-C8DA-1450-58BA-E1FA7A6A80D5}"/>
          </ac:inkMkLst>
        </pc:inkChg>
        <pc:inkChg chg="add del">
          <ac:chgData name="Tim Cook" userId="d1c7cfb340f2c7ab" providerId="LiveId" clId="{0DDACF0D-0AF2-46CF-924D-153F30B77F98}" dt="2023-02-12T22:05:38.807" v="532"/>
          <ac:inkMkLst>
            <pc:docMk/>
            <pc:sldMk cId="1313774040" sldId="387"/>
            <ac:inkMk id="212" creationId="{38DCED63-E5FF-F380-110D-EECFF5A12108}"/>
          </ac:inkMkLst>
        </pc:inkChg>
        <pc:inkChg chg="add del">
          <ac:chgData name="Tim Cook" userId="d1c7cfb340f2c7ab" providerId="LiveId" clId="{0DDACF0D-0AF2-46CF-924D-153F30B77F98}" dt="2023-02-12T22:05:38.809" v="535"/>
          <ac:inkMkLst>
            <pc:docMk/>
            <pc:sldMk cId="1313774040" sldId="387"/>
            <ac:inkMk id="213" creationId="{93F04DB2-1AC9-6FFF-C393-4A32F892D192}"/>
          </ac:inkMkLst>
        </pc:inkChg>
        <pc:inkChg chg="add del">
          <ac:chgData name="Tim Cook" userId="d1c7cfb340f2c7ab" providerId="LiveId" clId="{0DDACF0D-0AF2-46CF-924D-153F30B77F98}" dt="2023-02-12T22:05:38.806" v="522"/>
          <ac:inkMkLst>
            <pc:docMk/>
            <pc:sldMk cId="1313774040" sldId="387"/>
            <ac:inkMk id="214" creationId="{EF246750-60F9-49C1-8EE4-A52FF2FB6753}"/>
          </ac:inkMkLst>
        </pc:inkChg>
        <pc:inkChg chg="add del">
          <ac:chgData name="Tim Cook" userId="d1c7cfb340f2c7ab" providerId="LiveId" clId="{0DDACF0D-0AF2-46CF-924D-153F30B77F98}" dt="2023-02-12T22:05:38.807" v="530"/>
          <ac:inkMkLst>
            <pc:docMk/>
            <pc:sldMk cId="1313774040" sldId="387"/>
            <ac:inkMk id="215" creationId="{EABBE303-11B8-728B-EED9-F381664679F7}"/>
          </ac:inkMkLst>
        </pc:inkChg>
        <pc:inkChg chg="add del">
          <ac:chgData name="Tim Cook" userId="d1c7cfb340f2c7ab" providerId="LiveId" clId="{0DDACF0D-0AF2-46CF-924D-153F30B77F98}" dt="2023-02-12T22:05:38.806" v="523"/>
          <ac:inkMkLst>
            <pc:docMk/>
            <pc:sldMk cId="1313774040" sldId="387"/>
            <ac:inkMk id="216" creationId="{84B3BC7F-F8E9-8D27-4B3D-64E48B7EC829}"/>
          </ac:inkMkLst>
        </pc:inkChg>
        <pc:inkChg chg="add del">
          <ac:chgData name="Tim Cook" userId="d1c7cfb340f2c7ab" providerId="LiveId" clId="{0DDACF0D-0AF2-46CF-924D-153F30B77F98}" dt="2023-02-12T22:05:38.807" v="531"/>
          <ac:inkMkLst>
            <pc:docMk/>
            <pc:sldMk cId="1313774040" sldId="387"/>
            <ac:inkMk id="217" creationId="{EDA3F047-B977-DC34-8500-343BF0052A5D}"/>
          </ac:inkMkLst>
        </pc:inkChg>
        <pc:inkChg chg="add del">
          <ac:chgData name="Tim Cook" userId="d1c7cfb340f2c7ab" providerId="LiveId" clId="{0DDACF0D-0AF2-46CF-924D-153F30B77F98}" dt="2023-02-12T22:05:38.809" v="536"/>
          <ac:inkMkLst>
            <pc:docMk/>
            <pc:sldMk cId="1313774040" sldId="387"/>
            <ac:inkMk id="218" creationId="{B1801F67-49D5-F0DC-2215-8E03672373D4}"/>
          </ac:inkMkLst>
        </pc:inkChg>
        <pc:inkChg chg="add del">
          <ac:chgData name="Tim Cook" userId="d1c7cfb340f2c7ab" providerId="LiveId" clId="{0DDACF0D-0AF2-46CF-924D-153F30B77F98}" dt="2023-02-12T22:05:38.806" v="521"/>
          <ac:inkMkLst>
            <pc:docMk/>
            <pc:sldMk cId="1313774040" sldId="387"/>
            <ac:inkMk id="219" creationId="{6826A9CC-2C7F-E884-0578-85F6712F5B38}"/>
          </ac:inkMkLst>
        </pc:inkChg>
        <pc:inkChg chg="add del">
          <ac:chgData name="Tim Cook" userId="d1c7cfb340f2c7ab" providerId="LiveId" clId="{0DDACF0D-0AF2-46CF-924D-153F30B77F98}" dt="2023-02-12T22:05:38.806" v="529"/>
          <ac:inkMkLst>
            <pc:docMk/>
            <pc:sldMk cId="1313774040" sldId="387"/>
            <ac:inkMk id="220" creationId="{9F5B385A-CA2F-6020-D567-563E4F92A9DF}"/>
          </ac:inkMkLst>
        </pc:inkChg>
        <pc:inkChg chg="add del mod">
          <ac:chgData name="Tim Cook" userId="d1c7cfb340f2c7ab" providerId="LiveId" clId="{0DDACF0D-0AF2-46CF-924D-153F30B77F98}" dt="2023-02-12T22:05:40.753" v="537"/>
          <ac:inkMkLst>
            <pc:docMk/>
            <pc:sldMk cId="1313774040" sldId="387"/>
            <ac:inkMk id="221" creationId="{CB91E543-2966-1482-332A-80F947F87273}"/>
          </ac:inkMkLst>
        </pc:inkChg>
        <pc:inkChg chg="add del">
          <ac:chgData name="Tim Cook" userId="d1c7cfb340f2c7ab" providerId="LiveId" clId="{0DDACF0D-0AF2-46CF-924D-153F30B77F98}" dt="2023-02-12T22:05:38.806" v="528"/>
          <ac:inkMkLst>
            <pc:docMk/>
            <pc:sldMk cId="1313774040" sldId="387"/>
            <ac:inkMk id="222" creationId="{50023A84-41E5-7FD0-F25F-CEAEF3BCBE0B}"/>
          </ac:inkMkLst>
        </pc:inkChg>
        <pc:inkChg chg="add del">
          <ac:chgData name="Tim Cook" userId="d1c7cfb340f2c7ab" providerId="LiveId" clId="{0DDACF0D-0AF2-46CF-924D-153F30B77F98}" dt="2023-02-12T22:05:38.806" v="527"/>
          <ac:inkMkLst>
            <pc:docMk/>
            <pc:sldMk cId="1313774040" sldId="387"/>
            <ac:inkMk id="223" creationId="{38B18125-47A9-430C-75C5-5DB01283C338}"/>
          </ac:inkMkLst>
        </pc:inkChg>
        <pc:inkChg chg="add del">
          <ac:chgData name="Tim Cook" userId="d1c7cfb340f2c7ab" providerId="LiveId" clId="{0DDACF0D-0AF2-46CF-924D-153F30B77F98}" dt="2023-02-12T22:05:38.806" v="524"/>
          <ac:inkMkLst>
            <pc:docMk/>
            <pc:sldMk cId="1313774040" sldId="387"/>
            <ac:inkMk id="224" creationId="{1D9F1B71-8DAE-2F6E-40D4-1C1B496EEF65}"/>
          </ac:inkMkLst>
        </pc:inkChg>
        <pc:inkChg chg="add del">
          <ac:chgData name="Tim Cook" userId="d1c7cfb340f2c7ab" providerId="LiveId" clId="{0DDACF0D-0AF2-46CF-924D-153F30B77F98}" dt="2023-02-12T22:05:38.807" v="533"/>
          <ac:inkMkLst>
            <pc:docMk/>
            <pc:sldMk cId="1313774040" sldId="387"/>
            <ac:inkMk id="225" creationId="{C1A75207-B94F-A99E-D8D4-B55C01D68ADC}"/>
          </ac:inkMkLst>
        </pc:inkChg>
        <pc:inkChg chg="add del">
          <ac:chgData name="Tim Cook" userId="d1c7cfb340f2c7ab" providerId="LiveId" clId="{0DDACF0D-0AF2-46CF-924D-153F30B77F98}" dt="2023-02-12T22:05:36.864" v="515"/>
          <ac:inkMkLst>
            <pc:docMk/>
            <pc:sldMk cId="1313774040" sldId="387"/>
            <ac:inkMk id="226" creationId="{4C889FBE-B456-81EC-6393-83CBA4C98A2F}"/>
          </ac:inkMkLst>
        </pc:inkChg>
        <pc:inkChg chg="add del">
          <ac:chgData name="Tim Cook" userId="d1c7cfb340f2c7ab" providerId="LiveId" clId="{0DDACF0D-0AF2-46CF-924D-153F30B77F98}" dt="2023-02-12T22:05:36.864" v="518"/>
          <ac:inkMkLst>
            <pc:docMk/>
            <pc:sldMk cId="1313774040" sldId="387"/>
            <ac:inkMk id="227" creationId="{DA3C309E-7252-AFA7-1D18-EE5435402E2F}"/>
          </ac:inkMkLst>
        </pc:inkChg>
        <pc:inkChg chg="add del">
          <ac:chgData name="Tim Cook" userId="d1c7cfb340f2c7ab" providerId="LiveId" clId="{0DDACF0D-0AF2-46CF-924D-153F30B77F98}" dt="2023-02-12T22:05:36.864" v="519"/>
          <ac:inkMkLst>
            <pc:docMk/>
            <pc:sldMk cId="1313774040" sldId="387"/>
            <ac:inkMk id="228" creationId="{4D8DBD9D-399C-1DF9-F73D-603EE9418569}"/>
          </ac:inkMkLst>
        </pc:inkChg>
        <pc:inkChg chg="add del">
          <ac:chgData name="Tim Cook" userId="d1c7cfb340f2c7ab" providerId="LiveId" clId="{0DDACF0D-0AF2-46CF-924D-153F30B77F98}" dt="2023-02-12T22:05:36.864" v="517"/>
          <ac:inkMkLst>
            <pc:docMk/>
            <pc:sldMk cId="1313774040" sldId="387"/>
            <ac:inkMk id="229" creationId="{E88AE7B8-71CC-2F86-D75A-FBEF20B5F945}"/>
          </ac:inkMkLst>
        </pc:inkChg>
        <pc:inkChg chg="add del">
          <ac:chgData name="Tim Cook" userId="d1c7cfb340f2c7ab" providerId="LiveId" clId="{0DDACF0D-0AF2-46CF-924D-153F30B77F98}" dt="2023-02-12T22:05:36.864" v="516"/>
          <ac:inkMkLst>
            <pc:docMk/>
            <pc:sldMk cId="1313774040" sldId="387"/>
            <ac:inkMk id="230" creationId="{0777C7D9-0E30-7AAD-5CA4-D276ABA2F9A2}"/>
          </ac:inkMkLst>
        </pc:inkChg>
        <pc:inkChg chg="add del">
          <ac:chgData name="Tim Cook" userId="d1c7cfb340f2c7ab" providerId="LiveId" clId="{0DDACF0D-0AF2-46CF-924D-153F30B77F98}" dt="2023-02-12T22:05:38.806" v="525"/>
          <ac:inkMkLst>
            <pc:docMk/>
            <pc:sldMk cId="1313774040" sldId="387"/>
            <ac:inkMk id="231" creationId="{84923FEA-6C0D-60D7-5D3C-16594EE4680C}"/>
          </ac:inkMkLst>
        </pc:inkChg>
        <pc:inkChg chg="add del">
          <ac:chgData name="Tim Cook" userId="d1c7cfb340f2c7ab" providerId="LiveId" clId="{0DDACF0D-0AF2-46CF-924D-153F30B77F98}" dt="2023-02-12T22:05:38.806" v="526"/>
          <ac:inkMkLst>
            <pc:docMk/>
            <pc:sldMk cId="1313774040" sldId="387"/>
            <ac:inkMk id="232" creationId="{EDCDCD65-9927-52F8-9B08-E985AC7F2CA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3" creationId="{B7D4164F-DB6A-A0FE-F31E-ECBA9E9FA6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4" creationId="{75E2F2C6-A848-81E8-EEDA-662AC7335BD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5" creationId="{C0AF10C2-FB20-1474-D0D5-B922C393F3A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6" creationId="{D26B9684-EE8D-A8D1-FD39-F31ADD63DE8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7" creationId="{13996130-EC5D-B8CF-561C-54DD25DA7404}"/>
          </ac:inkMkLst>
        </pc:inkChg>
        <pc:inkChg chg="add del">
          <ac:chgData name="Tim Cook" userId="d1c7cfb340f2c7ab" providerId="LiveId" clId="{0DDACF0D-0AF2-46CF-924D-153F30B77F98}" dt="2023-02-12T22:05:48.484" v="548"/>
          <ac:inkMkLst>
            <pc:docMk/>
            <pc:sldMk cId="1313774040" sldId="387"/>
            <ac:inkMk id="238" creationId="{47ADA74C-3BC3-A658-CDB1-68BD87498F3F}"/>
          </ac:inkMkLst>
        </pc:inkChg>
        <pc:inkChg chg="add del">
          <ac:chgData name="Tim Cook" userId="d1c7cfb340f2c7ab" providerId="LiveId" clId="{0DDACF0D-0AF2-46CF-924D-153F30B77F98}" dt="2023-02-12T22:05:48.484" v="546"/>
          <ac:inkMkLst>
            <pc:docMk/>
            <pc:sldMk cId="1313774040" sldId="387"/>
            <ac:inkMk id="239" creationId="{1299D8BD-D02A-F1DD-5F36-6C2CC29909A4}"/>
          </ac:inkMkLst>
        </pc:inkChg>
        <pc:inkChg chg="add del">
          <ac:chgData name="Tim Cook" userId="d1c7cfb340f2c7ab" providerId="LiveId" clId="{0DDACF0D-0AF2-46CF-924D-153F30B77F98}" dt="2023-02-12T22:05:48.484" v="547"/>
          <ac:inkMkLst>
            <pc:docMk/>
            <pc:sldMk cId="1313774040" sldId="387"/>
            <ac:inkMk id="240" creationId="{191B4BD5-674E-1ECC-85EF-D746FF93F5C3}"/>
          </ac:inkMkLst>
        </pc:inkChg>
        <pc:inkChg chg="add del mod">
          <ac:chgData name="Tim Cook" userId="d1c7cfb340f2c7ab" providerId="LiveId" clId="{0DDACF0D-0AF2-46CF-924D-153F30B77F98}" dt="2023-02-12T22:05:54.658" v="568"/>
          <ac:inkMkLst>
            <pc:docMk/>
            <pc:sldMk cId="1313774040" sldId="387"/>
            <ac:inkMk id="242" creationId="{8E2EBAF0-B7AD-6F00-F363-4BD6AB1D9792}"/>
          </ac:inkMkLst>
        </pc:inkChg>
        <pc:inkChg chg="add del mod">
          <ac:chgData name="Tim Cook" userId="d1c7cfb340f2c7ab" providerId="LiveId" clId="{0DDACF0D-0AF2-46CF-924D-153F30B77F98}" dt="2023-02-12T22:05:54.658" v="569"/>
          <ac:inkMkLst>
            <pc:docMk/>
            <pc:sldMk cId="1313774040" sldId="387"/>
            <ac:inkMk id="243" creationId="{206F7888-CCCF-3B36-6352-CAECD763E21F}"/>
          </ac:inkMkLst>
        </pc:inkChg>
        <pc:inkChg chg="add del mod">
          <ac:chgData name="Tim Cook" userId="d1c7cfb340f2c7ab" providerId="LiveId" clId="{0DDACF0D-0AF2-46CF-924D-153F30B77F98}" dt="2023-02-12T22:05:54.657" v="563"/>
          <ac:inkMkLst>
            <pc:docMk/>
            <pc:sldMk cId="1313774040" sldId="387"/>
            <ac:inkMk id="244" creationId="{63DB9E5D-C9C5-F5BE-72B6-8B9AB59942EA}"/>
          </ac:inkMkLst>
        </pc:inkChg>
        <pc:inkChg chg="add del mod">
          <ac:chgData name="Tim Cook" userId="d1c7cfb340f2c7ab" providerId="LiveId" clId="{0DDACF0D-0AF2-46CF-924D-153F30B77F98}" dt="2023-02-12T22:05:54.657" v="564"/>
          <ac:inkMkLst>
            <pc:docMk/>
            <pc:sldMk cId="1313774040" sldId="387"/>
            <ac:inkMk id="245" creationId="{3219474F-CAAD-DB96-F2C2-4F74CA2C32F2}"/>
          </ac:inkMkLst>
        </pc:inkChg>
        <pc:inkChg chg="add del mod">
          <ac:chgData name="Tim Cook" userId="d1c7cfb340f2c7ab" providerId="LiveId" clId="{0DDACF0D-0AF2-46CF-924D-153F30B77F98}" dt="2023-02-12T22:05:54.657" v="562"/>
          <ac:inkMkLst>
            <pc:docMk/>
            <pc:sldMk cId="1313774040" sldId="387"/>
            <ac:inkMk id="246" creationId="{2E91FFC6-6D12-A06F-C0CE-5CA7EFCBF98F}"/>
          </ac:inkMkLst>
        </pc:inkChg>
        <pc:inkChg chg="add del mod">
          <ac:chgData name="Tim Cook" userId="d1c7cfb340f2c7ab" providerId="LiveId" clId="{0DDACF0D-0AF2-46CF-924D-153F30B77F98}" dt="2023-02-12T22:05:54.658" v="567"/>
          <ac:inkMkLst>
            <pc:docMk/>
            <pc:sldMk cId="1313774040" sldId="387"/>
            <ac:inkMk id="247" creationId="{C6E4D658-82E1-CB7F-9716-61CA50A86C40}"/>
          </ac:inkMkLst>
        </pc:inkChg>
        <pc:inkChg chg="add del mod">
          <ac:chgData name="Tim Cook" userId="d1c7cfb340f2c7ab" providerId="LiveId" clId="{0DDACF0D-0AF2-46CF-924D-153F30B77F98}" dt="2023-02-12T22:05:54.657" v="566"/>
          <ac:inkMkLst>
            <pc:docMk/>
            <pc:sldMk cId="1313774040" sldId="387"/>
            <ac:inkMk id="248" creationId="{485E0ADE-7E1D-95E0-3463-55D2CACF2C5A}"/>
          </ac:inkMkLst>
        </pc:inkChg>
        <pc:inkChg chg="add del mod">
          <ac:chgData name="Tim Cook" userId="d1c7cfb340f2c7ab" providerId="LiveId" clId="{0DDACF0D-0AF2-46CF-924D-153F30B77F98}" dt="2023-02-12T22:05:59.655" v="572"/>
          <ac:inkMkLst>
            <pc:docMk/>
            <pc:sldMk cId="1313774040" sldId="387"/>
            <ac:inkMk id="249" creationId="{5D469761-6923-082C-89E8-64310E4BE362}"/>
          </ac:inkMkLst>
        </pc:inkChg>
        <pc:inkChg chg="add del mod">
          <ac:chgData name="Tim Cook" userId="d1c7cfb340f2c7ab" providerId="LiveId" clId="{0DDACF0D-0AF2-46CF-924D-153F30B77F98}" dt="2023-02-12T22:05:54.657" v="565"/>
          <ac:inkMkLst>
            <pc:docMk/>
            <pc:sldMk cId="1313774040" sldId="387"/>
            <ac:inkMk id="250" creationId="{10C1CCA1-147E-600A-FEEB-E8AE55F90EFC}"/>
          </ac:inkMkLst>
        </pc:inkChg>
        <pc:inkChg chg="add del mod">
          <ac:chgData name="Tim Cook" userId="d1c7cfb340f2c7ab" providerId="LiveId" clId="{0DDACF0D-0AF2-46CF-924D-153F30B77F98}" dt="2023-02-12T22:05:59.264" v="570"/>
          <ac:inkMkLst>
            <pc:docMk/>
            <pc:sldMk cId="1313774040" sldId="387"/>
            <ac:inkMk id="251" creationId="{6B8458E8-E005-A84B-4118-8E12772A47E5}"/>
          </ac:inkMkLst>
        </pc:inkChg>
        <pc:inkChg chg="add del mod">
          <ac:chgData name="Tim Cook" userId="d1c7cfb340f2c7ab" providerId="LiveId" clId="{0DDACF0D-0AF2-46CF-924D-153F30B77F98}" dt="2023-02-12T22:05:59.475" v="571"/>
          <ac:inkMkLst>
            <pc:docMk/>
            <pc:sldMk cId="1313774040" sldId="387"/>
            <ac:inkMk id="252" creationId="{87590E20-7AF0-936A-41F8-FC377C61228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4" creationId="{A336EB78-41FF-AD1E-A80C-A7A78A404D69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5" creationId="{6B63872D-6E3C-8C75-98BC-0897F09D6D1F}"/>
          </ac:inkMkLst>
        </pc:inkChg>
        <pc:inkChg chg="add del">
          <ac:chgData name="Tim Cook" userId="d1c7cfb340f2c7ab" providerId="LiveId" clId="{0DDACF0D-0AF2-46CF-924D-153F30B77F98}" dt="2023-02-12T22:06:09.744" v="579"/>
          <ac:inkMkLst>
            <pc:docMk/>
            <pc:sldMk cId="1313774040" sldId="387"/>
            <ac:inkMk id="256" creationId="{740F1DF0-DEBD-AD52-0CD7-ACB16EA4193C}"/>
          </ac:inkMkLst>
        </pc:inkChg>
        <pc:inkChg chg="add del">
          <ac:chgData name="Tim Cook" userId="d1c7cfb340f2c7ab" providerId="LiveId" clId="{0DDACF0D-0AF2-46CF-924D-153F30B77F98}" dt="2023-02-12T22:06:09.742" v="578"/>
          <ac:inkMkLst>
            <pc:docMk/>
            <pc:sldMk cId="1313774040" sldId="387"/>
            <ac:inkMk id="257" creationId="{19335CC9-CFB5-4A8A-BC59-962D3AE2E59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9" creationId="{D0C9D0C3-A65F-35B7-0665-B9F52B4B0A6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0" creationId="{29A34268-2843-68BA-2925-F39C6382948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1" creationId="{CFB6FD2B-6FCD-5948-8A3B-57E1AA3DDCB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2" creationId="{1FA2C39E-C08F-0448-96DA-51046E95571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3" creationId="{4A75C809-B889-B2BD-C722-5AD1C6FAB4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4" creationId="{F06BCB54-E9E7-3F94-0901-3554D7C7C47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5" creationId="{6359CFB5-D2D4-D1E5-B6C7-A02DADB28BF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6" creationId="{C2C726D0-A494-EA28-2567-8F10D816804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7" creationId="{BE2EAC9B-7690-3D24-B863-8CDA39DC906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8" creationId="{B4B63602-6513-56C1-2AAD-976D8BD630F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9" creationId="{444C33EC-75F8-28FF-6278-116643E77FEF}"/>
          </ac:inkMkLst>
        </pc:inkChg>
        <pc:inkChg chg="add del mod">
          <ac:chgData name="Tim Cook" userId="d1c7cfb340f2c7ab" providerId="LiveId" clId="{0DDACF0D-0AF2-46CF-924D-153F30B77F98}" dt="2023-02-12T22:06:21.927" v="601"/>
          <ac:inkMkLst>
            <pc:docMk/>
            <pc:sldMk cId="1313774040" sldId="387"/>
            <ac:inkMk id="270" creationId="{D1419DF5-ECF9-1AFC-7DFC-5D77EB7F8305}"/>
          </ac:inkMkLst>
        </pc:inkChg>
        <pc:inkChg chg="add del mod">
          <ac:chgData name="Tim Cook" userId="d1c7cfb340f2c7ab" providerId="LiveId" clId="{0DDACF0D-0AF2-46CF-924D-153F30B77F98}" dt="2023-02-12T22:06:21.927" v="599"/>
          <ac:inkMkLst>
            <pc:docMk/>
            <pc:sldMk cId="1313774040" sldId="387"/>
            <ac:inkMk id="271" creationId="{0BB7B2D1-C34A-4260-86E4-A2B915E1AFC3}"/>
          </ac:inkMkLst>
        </pc:inkChg>
        <pc:inkChg chg="add del mod">
          <ac:chgData name="Tim Cook" userId="d1c7cfb340f2c7ab" providerId="LiveId" clId="{0DDACF0D-0AF2-46CF-924D-153F30B77F98}" dt="2023-02-12T22:06:21.926" v="598"/>
          <ac:inkMkLst>
            <pc:docMk/>
            <pc:sldMk cId="1313774040" sldId="387"/>
            <ac:inkMk id="272" creationId="{728428C5-49D2-52C9-1357-0DF5DE17E3E8}"/>
          </ac:inkMkLst>
        </pc:inkChg>
        <pc:inkChg chg="add del mod">
          <ac:chgData name="Tim Cook" userId="d1c7cfb340f2c7ab" providerId="LiveId" clId="{0DDACF0D-0AF2-46CF-924D-153F30B77F98}" dt="2023-02-12T22:06:21.927" v="600"/>
          <ac:inkMkLst>
            <pc:docMk/>
            <pc:sldMk cId="1313774040" sldId="387"/>
            <ac:inkMk id="273" creationId="{304332F5-7C01-C163-C6E8-24CF3141C8E5}"/>
          </ac:inkMkLst>
        </pc:inkChg>
        <pc:inkChg chg="add del mod">
          <ac:chgData name="Tim Cook" userId="d1c7cfb340f2c7ab" providerId="LiveId" clId="{0DDACF0D-0AF2-46CF-924D-153F30B77F98}" dt="2023-02-12T22:06:21.927" v="602"/>
          <ac:inkMkLst>
            <pc:docMk/>
            <pc:sldMk cId="1313774040" sldId="387"/>
            <ac:inkMk id="274" creationId="{1FB95002-206C-D47C-7205-2547C96B89C6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7" creationId="{F2D67892-8865-719F-F522-F3B6C2B31C2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8" creationId="{3D03D2F1-457E-C837-921A-B4F5BFA11B7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9" creationId="{99542800-6C67-CCF4-8F59-438F59255EE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0" creationId="{9845805A-253A-49C5-2552-FBD84222E12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1" creationId="{247B2192-6C89-8394-C91E-96873474B3A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2" creationId="{AC36CD5D-C656-E2D1-9F75-BEC27D7F2D55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3" creationId="{6954A453-573E-5698-CD11-AF333259D3D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4" creationId="{585C67CE-36CD-41DA-5438-BBA21D8459B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5" creationId="{5457DE13-99ED-E4C4-8D99-669DBBF437D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6" creationId="{2FABFC1D-2FE7-FEC8-20C7-14E26ED953C5}"/>
          </ac:inkMkLst>
        </pc:inkChg>
        <pc:inkChg chg="add del mod">
          <ac:chgData name="Tim Cook" userId="d1c7cfb340f2c7ab" providerId="LiveId" clId="{0DDACF0D-0AF2-46CF-924D-153F30B77F98}" dt="2023-02-12T22:06:43.717" v="649"/>
          <ac:inkMkLst>
            <pc:docMk/>
            <pc:sldMk cId="1313774040" sldId="387"/>
            <ac:inkMk id="287" creationId="{FFFBF84A-3BD4-372E-CD4E-41118891A4A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8" creationId="{9D349B75-2279-4858-0213-D2F1550E17F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9" creationId="{FA11C23D-4F60-B91C-CB4B-38835D99DEF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0" creationId="{B2FE97E5-1720-087C-437E-75B92E6FEB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1" creationId="{4447052A-A616-8932-C726-553AEED21F4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2" creationId="{9752D852-200A-051A-7226-FE78B430730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3" creationId="{FA1C0752-71C8-ABBB-000D-98062017746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4" creationId="{07E820D3-CBC1-8290-B80A-86C63458E4A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5" creationId="{0610052F-E154-D1AB-87C5-A46B220A45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6" creationId="{19DEB3B3-97E9-C463-6415-80EA41DF33A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7" creationId="{B794E03E-BEE4-C349-FB8C-B71EC7D6B6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8" creationId="{81E504E5-22C2-0BE5-2EF6-DBC3E6572F0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9" creationId="{4E00BC64-7C53-DB90-E926-D7B903D544C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0" creationId="{81D74089-96E6-FA5B-CCB8-F73517B5F1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1" creationId="{1D879272-E838-481D-006E-F6ED93AD94E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2" creationId="{5D308D1C-DC3B-E4E6-72F0-3AAE0EAC65AB}"/>
          </ac:inkMkLst>
        </pc:inkChg>
        <pc:inkChg chg="add del">
          <ac:chgData name="Tim Cook" userId="d1c7cfb340f2c7ab" providerId="LiveId" clId="{0DDACF0D-0AF2-46CF-924D-153F30B77F98}" dt="2023-02-12T22:06:35.881" v="634"/>
          <ac:inkMkLst>
            <pc:docMk/>
            <pc:sldMk cId="1313774040" sldId="387"/>
            <ac:inkMk id="303" creationId="{571BD360-15E6-4CC2-7AE9-5415C5F8B23C}"/>
          </ac:inkMkLst>
        </pc:inkChg>
        <pc:inkChg chg="add del mod">
          <ac:chgData name="Tim Cook" userId="d1c7cfb340f2c7ab" providerId="LiveId" clId="{0DDACF0D-0AF2-46CF-924D-153F30B77F98}" dt="2023-02-12T22:06:38.877" v="642"/>
          <ac:inkMkLst>
            <pc:docMk/>
            <pc:sldMk cId="1313774040" sldId="387"/>
            <ac:inkMk id="304" creationId="{41BE094D-4FCF-0A8C-2E32-2D5E15079899}"/>
          </ac:inkMkLst>
        </pc:inkChg>
        <pc:inkChg chg="add del mod">
          <ac:chgData name="Tim Cook" userId="d1c7cfb340f2c7ab" providerId="LiveId" clId="{0DDACF0D-0AF2-46CF-924D-153F30B77F98}" dt="2023-02-12T22:06:38.877" v="641"/>
          <ac:inkMkLst>
            <pc:docMk/>
            <pc:sldMk cId="1313774040" sldId="387"/>
            <ac:inkMk id="305" creationId="{DB2E33D0-14D8-08B0-6CF4-C034D14EB3F7}"/>
          </ac:inkMkLst>
        </pc:inkChg>
        <pc:inkChg chg="add del mod">
          <ac:chgData name="Tim Cook" userId="d1c7cfb340f2c7ab" providerId="LiveId" clId="{0DDACF0D-0AF2-46CF-924D-153F30B77F98}" dt="2023-02-12T22:06:38.876" v="640"/>
          <ac:inkMkLst>
            <pc:docMk/>
            <pc:sldMk cId="1313774040" sldId="387"/>
            <ac:inkMk id="306" creationId="{2310B281-42F5-FD0B-8EDB-529B8538A94B}"/>
          </ac:inkMkLst>
        </pc:inkChg>
        <pc:inkChg chg="add del mod">
          <ac:chgData name="Tim Cook" userId="d1c7cfb340f2c7ab" providerId="LiveId" clId="{0DDACF0D-0AF2-46CF-924D-153F30B77F98}" dt="2023-02-12T22:06:38.875" v="639"/>
          <ac:inkMkLst>
            <pc:docMk/>
            <pc:sldMk cId="1313774040" sldId="387"/>
            <ac:inkMk id="307" creationId="{7A0C0353-B4C4-0618-2576-B206694A59E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1" creationId="{485F3B61-3A59-532C-6C2F-F54D590FDD2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2" creationId="{FB2396D4-B741-14EA-FF5F-7A55F98C71D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4" creationId="{DDF4A319-D2EB-A534-EF66-FEB745C65A7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5" creationId="{8652450F-4EC5-51E1-C8CF-D2AACF211F5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6" creationId="{F9897946-43A0-FE10-0276-EBBF4DDD6E0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7" creationId="{F56639C7-1B74-73F4-B02D-C3F71D6E99A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8" creationId="{77C6A4D2-E20D-3004-A60A-79F86C22C131}"/>
          </ac:inkMkLst>
        </pc:inkChg>
        <pc:inkChg chg="add mod">
          <ac:chgData name="Tim Cook" userId="d1c7cfb340f2c7ab" providerId="LiveId" clId="{0DDACF0D-0AF2-46CF-924D-153F30B77F98}" dt="2023-02-12T22:06:59.763" v="657"/>
          <ac:inkMkLst>
            <pc:docMk/>
            <pc:sldMk cId="1313774040" sldId="387"/>
            <ac:inkMk id="320" creationId="{3BA90CD5-FD33-2452-F25C-5E5BFCABC7A0}"/>
          </ac:inkMkLst>
        </pc:inkChg>
        <pc:inkChg chg="add del">
          <ac:chgData name="Tim Cook" userId="d1c7cfb340f2c7ab" providerId="LiveId" clId="{0DDACF0D-0AF2-46CF-924D-153F30B77F98}" dt="2023-02-12T22:06:54.767" v="653"/>
          <ac:inkMkLst>
            <pc:docMk/>
            <pc:sldMk cId="1313774040" sldId="387"/>
            <ac:inkMk id="322" creationId="{A09EA62B-F2CE-24F3-1964-C6A10E00E5E0}"/>
          </ac:inkMkLst>
        </pc:inkChg>
        <pc:inkChg chg="add del mod">
          <ac:chgData name="Tim Cook" userId="d1c7cfb340f2c7ab" providerId="LiveId" clId="{0DDACF0D-0AF2-46CF-924D-153F30B77F98}" dt="2023-02-12T22:07:00.489" v="658"/>
          <ac:inkMkLst>
            <pc:docMk/>
            <pc:sldMk cId="1313774040" sldId="387"/>
            <ac:inkMk id="323" creationId="{4BB202EC-8726-F9DA-EBA0-1716274C76DF}"/>
          </ac:inkMkLst>
        </pc:inkChg>
        <pc:inkChg chg="add del mod">
          <ac:chgData name="Tim Cook" userId="d1c7cfb340f2c7ab" providerId="LiveId" clId="{0DDACF0D-0AF2-46CF-924D-153F30B77F98}" dt="2023-02-12T22:07:02.275" v="659"/>
          <ac:inkMkLst>
            <pc:docMk/>
            <pc:sldMk cId="1313774040" sldId="387"/>
            <ac:inkMk id="325" creationId="{CEF1CAFE-2730-FB24-0050-BC9D23A8A028}"/>
          </ac:inkMkLst>
        </pc:inkChg>
        <pc:inkChg chg="add">
          <ac:chgData name="Tim Cook" userId="d1c7cfb340f2c7ab" providerId="LiveId" clId="{0DDACF0D-0AF2-46CF-924D-153F30B77F98}" dt="2023-02-12T22:07:04.229" v="660" actId="9405"/>
          <ac:inkMkLst>
            <pc:docMk/>
            <pc:sldMk cId="1313774040" sldId="387"/>
            <ac:inkMk id="327" creationId="{68DFAF94-716D-DC30-6D5D-1A4CCC194715}"/>
          </ac:inkMkLst>
        </pc:inkChg>
        <pc:inkChg chg="add del">
          <ac:chgData name="Tim Cook" userId="d1c7cfb340f2c7ab" providerId="LiveId" clId="{0DDACF0D-0AF2-46CF-924D-153F30B77F98}" dt="2023-02-12T22:07:07.228" v="662"/>
          <ac:inkMkLst>
            <pc:docMk/>
            <pc:sldMk cId="1313774040" sldId="387"/>
            <ac:inkMk id="328" creationId="{0E1B7AFA-5714-8704-AE47-A219D00C38D0}"/>
          </ac:inkMkLst>
        </pc:inkChg>
        <pc:inkChg chg="add del mod">
          <ac:chgData name="Tim Cook" userId="d1c7cfb340f2c7ab" providerId="LiveId" clId="{0DDACF0D-0AF2-46CF-924D-153F30B77F98}" dt="2023-02-12T22:07:14.437" v="667"/>
          <ac:inkMkLst>
            <pc:docMk/>
            <pc:sldMk cId="1313774040" sldId="387"/>
            <ac:inkMk id="329" creationId="{3943AD94-6043-3AB3-B01A-13E63980C39D}"/>
          </ac:inkMkLst>
        </pc:inkChg>
        <pc:inkChg chg="add del">
          <ac:chgData name="Tim Cook" userId="d1c7cfb340f2c7ab" providerId="LiveId" clId="{0DDACF0D-0AF2-46CF-924D-153F30B77F98}" dt="2023-02-12T22:07:12.845" v="666"/>
          <ac:inkMkLst>
            <pc:docMk/>
            <pc:sldMk cId="1313774040" sldId="387"/>
            <ac:inkMk id="331" creationId="{72124801-7A88-AE06-BFBB-2C2FFDEB530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2" creationId="{07D80D88-415F-FB03-879F-0F1C1DF6D46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4" creationId="{846C5782-6444-E0FE-A978-28CBBABFD28F}"/>
          </ac:inkMkLst>
        </pc:inkChg>
        <pc:inkChg chg="add del mod">
          <ac:chgData name="Tim Cook" userId="d1c7cfb340f2c7ab" providerId="LiveId" clId="{0DDACF0D-0AF2-46CF-924D-153F30B77F98}" dt="2023-02-12T22:07:30.672" v="677"/>
          <ac:inkMkLst>
            <pc:docMk/>
            <pc:sldMk cId="1313774040" sldId="387"/>
            <ac:inkMk id="336" creationId="{CE580197-3B6E-1060-581E-08DD3BBB85D8}"/>
          </ac:inkMkLst>
        </pc:inkChg>
        <pc:inkChg chg="add del mod">
          <ac:chgData name="Tim Cook" userId="d1c7cfb340f2c7ab" providerId="LiveId" clId="{0DDACF0D-0AF2-46CF-924D-153F30B77F98}" dt="2023-02-12T22:07:30.671" v="676"/>
          <ac:inkMkLst>
            <pc:docMk/>
            <pc:sldMk cId="1313774040" sldId="387"/>
            <ac:inkMk id="337" creationId="{741E0FDD-02DC-AB5B-BFDE-2E11EE2706E3}"/>
          </ac:inkMkLst>
        </pc:inkChg>
        <pc:inkChg chg="add del mod">
          <ac:chgData name="Tim Cook" userId="d1c7cfb340f2c7ab" providerId="LiveId" clId="{0DDACF0D-0AF2-46CF-924D-153F30B77F98}" dt="2023-02-12T22:07:30.672" v="678"/>
          <ac:inkMkLst>
            <pc:docMk/>
            <pc:sldMk cId="1313774040" sldId="387"/>
            <ac:inkMk id="338" creationId="{A6678153-0A3E-9901-0910-4FCF7CF45090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0" creationId="{B2B1119A-1C7E-94C7-F9F5-58E7C780BBF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1" creationId="{6900420B-A139-2413-B76D-B37C5C0FDBB3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2" creationId="{BD9169C3-52E0-4E02-F162-CD2A53003C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3" creationId="{FFF593B1-E78D-EA9F-8B2F-79A64EC25B2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4" creationId="{D424B6A8-48FF-6CD4-9AC0-361FA990260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5" creationId="{CE218958-0DC3-22F2-FCD7-CB477F2882FA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6" creationId="{DA76ED21-5DC0-A1A2-1235-3FEA9C4D8CF9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7" creationId="{649CD273-F3D0-887A-F26C-700B15DEE5A2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8" creationId="{CC1B1238-B59F-43D0-24FA-3EB129D51E05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9" creationId="{22DC01D7-89C7-6638-2E91-BAEA33EF2D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0" creationId="{B314641C-6EDE-45E1-77AC-8D5C239F4991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1" creationId="{3C14BBD2-602C-2409-990C-FA97EE84F84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2" creationId="{DF10A3CC-7BD2-AD8C-3242-E49C27209482}"/>
          </ac:inkMkLst>
        </pc:inkChg>
        <pc:inkChg chg="add del mod">
          <ac:chgData name="Tim Cook" userId="d1c7cfb340f2c7ab" providerId="LiveId" clId="{0DDACF0D-0AF2-46CF-924D-153F30B77F98}" dt="2023-02-12T22:08:49.157" v="836"/>
          <ac:inkMkLst>
            <pc:docMk/>
            <pc:sldMk cId="1313774040" sldId="387"/>
            <ac:inkMk id="353" creationId="{A9A24550-7E7A-BCFA-6006-3C4A0403C9D1}"/>
          </ac:inkMkLst>
        </pc:inkChg>
        <pc:inkChg chg="add del mod">
          <ac:chgData name="Tim Cook" userId="d1c7cfb340f2c7ab" providerId="LiveId" clId="{0DDACF0D-0AF2-46CF-924D-153F30B77F98}" dt="2023-02-12T22:08:55.568" v="842"/>
          <ac:inkMkLst>
            <pc:docMk/>
            <pc:sldMk cId="1313774040" sldId="387"/>
            <ac:inkMk id="354" creationId="{53BBF089-4655-28DC-8E7A-FD9F8B9A5013}"/>
          </ac:inkMkLst>
        </pc:inkChg>
        <pc:inkChg chg="add del mod">
          <ac:chgData name="Tim Cook" userId="d1c7cfb340f2c7ab" providerId="LiveId" clId="{0DDACF0D-0AF2-46CF-924D-153F30B77F98}" dt="2023-02-12T22:08:55.567" v="839"/>
          <ac:inkMkLst>
            <pc:docMk/>
            <pc:sldMk cId="1313774040" sldId="387"/>
            <ac:inkMk id="355" creationId="{9D1F6182-758E-FFB1-1C28-186FD79692B7}"/>
          </ac:inkMkLst>
        </pc:inkChg>
        <pc:inkChg chg="add del mod">
          <ac:chgData name="Tim Cook" userId="d1c7cfb340f2c7ab" providerId="LiveId" clId="{0DDACF0D-0AF2-46CF-924D-153F30B77F98}" dt="2023-02-12T22:08:55.568" v="843"/>
          <ac:inkMkLst>
            <pc:docMk/>
            <pc:sldMk cId="1313774040" sldId="387"/>
            <ac:inkMk id="356" creationId="{665D5F1F-FDEF-2EA2-4522-0A8F1DDA4521}"/>
          </ac:inkMkLst>
        </pc:inkChg>
        <pc:inkChg chg="add del mod">
          <ac:chgData name="Tim Cook" userId="d1c7cfb340f2c7ab" providerId="LiveId" clId="{0DDACF0D-0AF2-46CF-924D-153F30B77F98}" dt="2023-02-12T22:08:55.992" v="844"/>
          <ac:inkMkLst>
            <pc:docMk/>
            <pc:sldMk cId="1313774040" sldId="387"/>
            <ac:inkMk id="358" creationId="{59893DBE-DBA6-8371-96C1-34EAD70FD376}"/>
          </ac:inkMkLst>
        </pc:inkChg>
        <pc:inkChg chg="add del mod">
          <ac:chgData name="Tim Cook" userId="d1c7cfb340f2c7ab" providerId="LiveId" clId="{0DDACF0D-0AF2-46CF-924D-153F30B77F98}" dt="2023-02-12T22:08:55.567" v="840"/>
          <ac:inkMkLst>
            <pc:docMk/>
            <pc:sldMk cId="1313774040" sldId="387"/>
            <ac:inkMk id="359" creationId="{EB7F18D8-D19C-9947-E751-0A67B149CAA7}"/>
          </ac:inkMkLst>
        </pc:inkChg>
        <pc:inkChg chg="add del mod">
          <ac:chgData name="Tim Cook" userId="d1c7cfb340f2c7ab" providerId="LiveId" clId="{0DDACF0D-0AF2-46CF-924D-153F30B77F98}" dt="2023-02-12T22:07:54.108" v="732"/>
          <ac:inkMkLst>
            <pc:docMk/>
            <pc:sldMk cId="1313774040" sldId="387"/>
            <ac:inkMk id="361" creationId="{A31590D3-567A-F83C-C9EE-E0C8E4969C3C}"/>
          </ac:inkMkLst>
        </pc:inkChg>
        <pc:inkChg chg="add del mod">
          <ac:chgData name="Tim Cook" userId="d1c7cfb340f2c7ab" providerId="LiveId" clId="{0DDACF0D-0AF2-46CF-924D-153F30B77F98}" dt="2023-02-12T22:07:54.107" v="730"/>
          <ac:inkMkLst>
            <pc:docMk/>
            <pc:sldMk cId="1313774040" sldId="387"/>
            <ac:inkMk id="362" creationId="{18826E8F-6133-724B-417A-6F0786252540}"/>
          </ac:inkMkLst>
        </pc:inkChg>
        <pc:inkChg chg="add del mod">
          <ac:chgData name="Tim Cook" userId="d1c7cfb340f2c7ab" providerId="LiveId" clId="{0DDACF0D-0AF2-46CF-924D-153F30B77F98}" dt="2023-02-12T22:07:54.108" v="733"/>
          <ac:inkMkLst>
            <pc:docMk/>
            <pc:sldMk cId="1313774040" sldId="387"/>
            <ac:inkMk id="363" creationId="{B3E04BF5-00F8-442B-5927-4416297FE80F}"/>
          </ac:inkMkLst>
        </pc:inkChg>
        <pc:inkChg chg="add del mod">
          <ac:chgData name="Tim Cook" userId="d1c7cfb340f2c7ab" providerId="LiveId" clId="{0DDACF0D-0AF2-46CF-924D-153F30B77F98}" dt="2023-02-12T22:07:54.107" v="729"/>
          <ac:inkMkLst>
            <pc:docMk/>
            <pc:sldMk cId="1313774040" sldId="387"/>
            <ac:inkMk id="364" creationId="{0208FA05-4BC5-280C-3BEE-7F92E84DBABF}"/>
          </ac:inkMkLst>
        </pc:inkChg>
        <pc:inkChg chg="add del mod">
          <ac:chgData name="Tim Cook" userId="d1c7cfb340f2c7ab" providerId="LiveId" clId="{0DDACF0D-0AF2-46CF-924D-153F30B77F98}" dt="2023-02-12T22:07:54.107" v="728"/>
          <ac:inkMkLst>
            <pc:docMk/>
            <pc:sldMk cId="1313774040" sldId="387"/>
            <ac:inkMk id="365" creationId="{1D930B2A-0979-9237-21BF-797EF8C6602C}"/>
          </ac:inkMkLst>
        </pc:inkChg>
        <pc:inkChg chg="add del mod">
          <ac:chgData name="Tim Cook" userId="d1c7cfb340f2c7ab" providerId="LiveId" clId="{0DDACF0D-0AF2-46CF-924D-153F30B77F98}" dt="2023-02-12T22:07:54.108" v="734"/>
          <ac:inkMkLst>
            <pc:docMk/>
            <pc:sldMk cId="1313774040" sldId="387"/>
            <ac:inkMk id="366" creationId="{1CBBA80E-912E-B453-BDA4-225D1B767050}"/>
          </ac:inkMkLst>
        </pc:inkChg>
        <pc:inkChg chg="add del mod">
          <ac:chgData name="Tim Cook" userId="d1c7cfb340f2c7ab" providerId="LiveId" clId="{0DDACF0D-0AF2-46CF-924D-153F30B77F98}" dt="2023-02-12T22:07:54.108" v="731"/>
          <ac:inkMkLst>
            <pc:docMk/>
            <pc:sldMk cId="1313774040" sldId="387"/>
            <ac:inkMk id="367" creationId="{E7B7B773-8EBB-EA74-6FC5-82DECE045570}"/>
          </ac:inkMkLst>
        </pc:inkChg>
        <pc:inkChg chg="add del mod">
          <ac:chgData name="Tim Cook" userId="d1c7cfb340f2c7ab" providerId="LiveId" clId="{0DDACF0D-0AF2-46CF-924D-153F30B77F98}" dt="2023-02-12T22:07:54.108" v="736"/>
          <ac:inkMkLst>
            <pc:docMk/>
            <pc:sldMk cId="1313774040" sldId="387"/>
            <ac:inkMk id="368" creationId="{1E38E502-E8B5-C87F-AA4E-CDF3A3F3067A}"/>
          </ac:inkMkLst>
        </pc:inkChg>
        <pc:inkChg chg="add del mod">
          <ac:chgData name="Tim Cook" userId="d1c7cfb340f2c7ab" providerId="LiveId" clId="{0DDACF0D-0AF2-46CF-924D-153F30B77F98}" dt="2023-02-12T22:07:54.108" v="735"/>
          <ac:inkMkLst>
            <pc:docMk/>
            <pc:sldMk cId="1313774040" sldId="387"/>
            <ac:inkMk id="369" creationId="{553B5D82-2A3F-721A-6C5D-40FC858F48B7}"/>
          </ac:inkMkLst>
        </pc:inkChg>
        <pc:inkChg chg="add del">
          <ac:chgData name="Tim Cook" userId="d1c7cfb340f2c7ab" providerId="LiveId" clId="{0DDACF0D-0AF2-46CF-924D-153F30B77F98}" dt="2023-02-12T22:07:50.870" v="726"/>
          <ac:inkMkLst>
            <pc:docMk/>
            <pc:sldMk cId="1313774040" sldId="387"/>
            <ac:inkMk id="370" creationId="{4FC09D26-11AE-BF0B-E908-CC69A8C5F5E6}"/>
          </ac:inkMkLst>
        </pc:inkChg>
        <pc:inkChg chg="add del">
          <ac:chgData name="Tim Cook" userId="d1c7cfb340f2c7ab" providerId="LiveId" clId="{0DDACF0D-0AF2-46CF-924D-153F30B77F98}" dt="2023-02-12T22:07:50.870" v="719"/>
          <ac:inkMkLst>
            <pc:docMk/>
            <pc:sldMk cId="1313774040" sldId="387"/>
            <ac:inkMk id="371" creationId="{D8DDD098-2E24-D546-5932-57C9D6E96E60}"/>
          </ac:inkMkLst>
        </pc:inkChg>
        <pc:inkChg chg="add del">
          <ac:chgData name="Tim Cook" userId="d1c7cfb340f2c7ab" providerId="LiveId" clId="{0DDACF0D-0AF2-46CF-924D-153F30B77F98}" dt="2023-02-12T22:07:50.870" v="724"/>
          <ac:inkMkLst>
            <pc:docMk/>
            <pc:sldMk cId="1313774040" sldId="387"/>
            <ac:inkMk id="372" creationId="{EBC11648-7D04-DA72-2FBC-E102ED4CCB0D}"/>
          </ac:inkMkLst>
        </pc:inkChg>
        <pc:inkChg chg="add del">
          <ac:chgData name="Tim Cook" userId="d1c7cfb340f2c7ab" providerId="LiveId" clId="{0DDACF0D-0AF2-46CF-924D-153F30B77F98}" dt="2023-02-12T22:07:50.870" v="720"/>
          <ac:inkMkLst>
            <pc:docMk/>
            <pc:sldMk cId="1313774040" sldId="387"/>
            <ac:inkMk id="373" creationId="{DDA5C41C-39A9-FA98-593E-D732A32C5304}"/>
          </ac:inkMkLst>
        </pc:inkChg>
        <pc:inkChg chg="add del">
          <ac:chgData name="Tim Cook" userId="d1c7cfb340f2c7ab" providerId="LiveId" clId="{0DDACF0D-0AF2-46CF-924D-153F30B77F98}" dt="2023-02-12T22:07:50.870" v="721"/>
          <ac:inkMkLst>
            <pc:docMk/>
            <pc:sldMk cId="1313774040" sldId="387"/>
            <ac:inkMk id="374" creationId="{66AE431D-2566-14F3-FDB8-5E3C0CF219A5}"/>
          </ac:inkMkLst>
        </pc:inkChg>
        <pc:inkChg chg="add del">
          <ac:chgData name="Tim Cook" userId="d1c7cfb340f2c7ab" providerId="LiveId" clId="{0DDACF0D-0AF2-46CF-924D-153F30B77F98}" dt="2023-02-12T22:07:50.870" v="725"/>
          <ac:inkMkLst>
            <pc:docMk/>
            <pc:sldMk cId="1313774040" sldId="387"/>
            <ac:inkMk id="375" creationId="{CF796968-633A-9402-8F49-38B8C3D8B4D0}"/>
          </ac:inkMkLst>
        </pc:inkChg>
        <pc:inkChg chg="add del">
          <ac:chgData name="Tim Cook" userId="d1c7cfb340f2c7ab" providerId="LiveId" clId="{0DDACF0D-0AF2-46CF-924D-153F30B77F98}" dt="2023-02-12T22:07:50.870" v="722"/>
          <ac:inkMkLst>
            <pc:docMk/>
            <pc:sldMk cId="1313774040" sldId="387"/>
            <ac:inkMk id="376" creationId="{84EE7084-D4A3-9C04-11D2-676803ED2422}"/>
          </ac:inkMkLst>
        </pc:inkChg>
        <pc:inkChg chg="add del">
          <ac:chgData name="Tim Cook" userId="d1c7cfb340f2c7ab" providerId="LiveId" clId="{0DDACF0D-0AF2-46CF-924D-153F30B77F98}" dt="2023-02-12T22:07:50.870" v="718"/>
          <ac:inkMkLst>
            <pc:docMk/>
            <pc:sldMk cId="1313774040" sldId="387"/>
            <ac:inkMk id="377" creationId="{64771036-B01D-4982-D41D-8013842AB7AC}"/>
          </ac:inkMkLst>
        </pc:inkChg>
        <pc:inkChg chg="add del">
          <ac:chgData name="Tim Cook" userId="d1c7cfb340f2c7ab" providerId="LiveId" clId="{0DDACF0D-0AF2-46CF-924D-153F30B77F98}" dt="2023-02-12T22:07:50.870" v="723"/>
          <ac:inkMkLst>
            <pc:docMk/>
            <pc:sldMk cId="1313774040" sldId="387"/>
            <ac:inkMk id="378" creationId="{0DD23026-3F87-1398-F81C-D5B53BD5D253}"/>
          </ac:inkMkLst>
        </pc:inkChg>
        <pc:inkChg chg="add del mod">
          <ac:chgData name="Tim Cook" userId="d1c7cfb340f2c7ab" providerId="LiveId" clId="{0DDACF0D-0AF2-46CF-924D-153F30B77F98}" dt="2023-02-12T22:08:11.853" v="752"/>
          <ac:inkMkLst>
            <pc:docMk/>
            <pc:sldMk cId="1313774040" sldId="387"/>
            <ac:inkMk id="380" creationId="{EB17EEB2-A6EB-CE5E-C460-B124503E9977}"/>
          </ac:inkMkLst>
        </pc:inkChg>
        <pc:inkChg chg="add del mod">
          <ac:chgData name="Tim Cook" userId="d1c7cfb340f2c7ab" providerId="LiveId" clId="{0DDACF0D-0AF2-46CF-924D-153F30B77F98}" dt="2023-02-12T22:08:11.854" v="755"/>
          <ac:inkMkLst>
            <pc:docMk/>
            <pc:sldMk cId="1313774040" sldId="387"/>
            <ac:inkMk id="381" creationId="{FA047AE2-0FF3-B463-B1AE-6623EB11D8AA}"/>
          </ac:inkMkLst>
        </pc:inkChg>
        <pc:inkChg chg="add del mod">
          <ac:chgData name="Tim Cook" userId="d1c7cfb340f2c7ab" providerId="LiveId" clId="{0DDACF0D-0AF2-46CF-924D-153F30B77F98}" dt="2023-02-12T22:08:11.854" v="756"/>
          <ac:inkMkLst>
            <pc:docMk/>
            <pc:sldMk cId="1313774040" sldId="387"/>
            <ac:inkMk id="382" creationId="{00DC4D33-48D7-114E-9647-CCCBD312ACA2}"/>
          </ac:inkMkLst>
        </pc:inkChg>
        <pc:inkChg chg="add del mod">
          <ac:chgData name="Tim Cook" userId="d1c7cfb340f2c7ab" providerId="LiveId" clId="{0DDACF0D-0AF2-46CF-924D-153F30B77F98}" dt="2023-02-12T22:08:11.854" v="757"/>
          <ac:inkMkLst>
            <pc:docMk/>
            <pc:sldMk cId="1313774040" sldId="387"/>
            <ac:inkMk id="383" creationId="{60C29A49-8441-FB31-3A3B-956115058B13}"/>
          </ac:inkMkLst>
        </pc:inkChg>
        <pc:inkChg chg="add del mod">
          <ac:chgData name="Tim Cook" userId="d1c7cfb340f2c7ab" providerId="LiveId" clId="{0DDACF0D-0AF2-46CF-924D-153F30B77F98}" dt="2023-02-12T22:08:11.853" v="751"/>
          <ac:inkMkLst>
            <pc:docMk/>
            <pc:sldMk cId="1313774040" sldId="387"/>
            <ac:inkMk id="384" creationId="{687211C2-A0FB-F367-5FCF-3CC3E30601C4}"/>
          </ac:inkMkLst>
        </pc:inkChg>
        <pc:inkChg chg="add del mod">
          <ac:chgData name="Tim Cook" userId="d1c7cfb340f2c7ab" providerId="LiveId" clId="{0DDACF0D-0AF2-46CF-924D-153F30B77F98}" dt="2023-02-12T22:08:11.853" v="754"/>
          <ac:inkMkLst>
            <pc:docMk/>
            <pc:sldMk cId="1313774040" sldId="387"/>
            <ac:inkMk id="385" creationId="{D7D85323-BE8B-3BCD-449D-ED17B296952F}"/>
          </ac:inkMkLst>
        </pc:inkChg>
        <pc:inkChg chg="add del mod">
          <ac:chgData name="Tim Cook" userId="d1c7cfb340f2c7ab" providerId="LiveId" clId="{0DDACF0D-0AF2-46CF-924D-153F30B77F98}" dt="2023-02-12T22:08:11.854" v="759"/>
          <ac:inkMkLst>
            <pc:docMk/>
            <pc:sldMk cId="1313774040" sldId="387"/>
            <ac:inkMk id="386" creationId="{11FF4502-7E5A-8491-9805-0B4A8D027169}"/>
          </ac:inkMkLst>
        </pc:inkChg>
        <pc:inkChg chg="add del mod">
          <ac:chgData name="Tim Cook" userId="d1c7cfb340f2c7ab" providerId="LiveId" clId="{0DDACF0D-0AF2-46CF-924D-153F30B77F98}" dt="2023-02-12T22:08:11.854" v="758"/>
          <ac:inkMkLst>
            <pc:docMk/>
            <pc:sldMk cId="1313774040" sldId="387"/>
            <ac:inkMk id="387" creationId="{F5AC02D7-75B4-2092-F8FD-FD6E1D35D136}"/>
          </ac:inkMkLst>
        </pc:inkChg>
        <pc:inkChg chg="add del mod">
          <ac:chgData name="Tim Cook" userId="d1c7cfb340f2c7ab" providerId="LiveId" clId="{0DDACF0D-0AF2-46CF-924D-153F30B77F98}" dt="2023-02-12T22:08:11.852" v="750"/>
          <ac:inkMkLst>
            <pc:docMk/>
            <pc:sldMk cId="1313774040" sldId="387"/>
            <ac:inkMk id="388" creationId="{F2E7D01E-B62C-259E-62A5-98294C1A8F15}"/>
          </ac:inkMkLst>
        </pc:inkChg>
        <pc:inkChg chg="add del mod">
          <ac:chgData name="Tim Cook" userId="d1c7cfb340f2c7ab" providerId="LiveId" clId="{0DDACF0D-0AF2-46CF-924D-153F30B77F98}" dt="2023-02-12T22:08:11.852" v="749"/>
          <ac:inkMkLst>
            <pc:docMk/>
            <pc:sldMk cId="1313774040" sldId="387"/>
            <ac:inkMk id="389" creationId="{365D0091-DD86-043D-5B98-1C70D8416A49}"/>
          </ac:inkMkLst>
        </pc:inkChg>
        <pc:inkChg chg="add del mod">
          <ac:chgData name="Tim Cook" userId="d1c7cfb340f2c7ab" providerId="LiveId" clId="{0DDACF0D-0AF2-46CF-924D-153F30B77F98}" dt="2023-02-12T22:08:11.853" v="753"/>
          <ac:inkMkLst>
            <pc:docMk/>
            <pc:sldMk cId="1313774040" sldId="387"/>
            <ac:inkMk id="390" creationId="{45A626AD-3F1C-233D-8AB3-22AEAE2318E3}"/>
          </ac:inkMkLst>
        </pc:inkChg>
        <pc:inkChg chg="add del">
          <ac:chgData name="Tim Cook" userId="d1c7cfb340f2c7ab" providerId="LiveId" clId="{0DDACF0D-0AF2-46CF-924D-153F30B77F98}" dt="2023-02-12T22:08:15.771" v="766"/>
          <ac:inkMkLst>
            <pc:docMk/>
            <pc:sldMk cId="1313774040" sldId="387"/>
            <ac:inkMk id="392" creationId="{3F4845DC-DC08-2891-F4EE-779F32F2ED2E}"/>
          </ac:inkMkLst>
        </pc:inkChg>
        <pc:inkChg chg="add del">
          <ac:chgData name="Tim Cook" userId="d1c7cfb340f2c7ab" providerId="LiveId" clId="{0DDACF0D-0AF2-46CF-924D-153F30B77F98}" dt="2023-02-12T22:08:17.465" v="767"/>
          <ac:inkMkLst>
            <pc:docMk/>
            <pc:sldMk cId="1313774040" sldId="387"/>
            <ac:inkMk id="393" creationId="{04E4FBE6-39BE-ABB4-D6F7-1C6A1117B279}"/>
          </ac:inkMkLst>
        </pc:inkChg>
        <pc:inkChg chg="add del">
          <ac:chgData name="Tim Cook" userId="d1c7cfb340f2c7ab" providerId="LiveId" clId="{0DDACF0D-0AF2-46CF-924D-153F30B77F98}" dt="2023-02-12T22:08:15.771" v="765"/>
          <ac:inkMkLst>
            <pc:docMk/>
            <pc:sldMk cId="1313774040" sldId="387"/>
            <ac:inkMk id="394" creationId="{FDAB20BF-ED16-D0C9-ACC5-291E160C9C22}"/>
          </ac:inkMkLst>
        </pc:inkChg>
        <pc:inkChg chg="add del">
          <ac:chgData name="Tim Cook" userId="d1c7cfb340f2c7ab" providerId="LiveId" clId="{0DDACF0D-0AF2-46CF-924D-153F30B77F98}" dt="2023-02-12T22:08:15.771" v="764"/>
          <ac:inkMkLst>
            <pc:docMk/>
            <pc:sldMk cId="1313774040" sldId="387"/>
            <ac:inkMk id="395" creationId="{E79E77C9-7604-8192-9E1B-A666271ADA6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6" creationId="{8C8BA3CF-1475-D4CF-0C1E-8882821591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7" creationId="{E9E32DA7-CF3B-8104-AC02-1866465395C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8" creationId="{B40FC0BE-909C-1AB8-FCC5-BF6CA4495D7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9" creationId="{E9DDFC33-1AF9-B1BA-785E-4A8C9A48509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0" creationId="{6B0AF9AA-EDC8-781E-BB07-74BDC00E84B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1" creationId="{3B1B131F-90AF-8632-D881-3298779BF9B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2" creationId="{95455FF5-E724-F97C-856F-EC46937D3D0D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3" creationId="{16C19492-7354-DD2D-47B8-C4B184CDAD3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4" creationId="{391FE508-8F63-87B7-198B-2C513110721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5" creationId="{7EBAED05-4195-96F7-9C46-48EB1D969E18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6" creationId="{61D9C99B-E428-52E5-8B3C-C896948995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8" creationId="{72BE0437-6AA4-059D-75AB-08D930E4E1E6}"/>
          </ac:inkMkLst>
        </pc:inkChg>
        <pc:inkChg chg="add del mod">
          <ac:chgData name="Tim Cook" userId="d1c7cfb340f2c7ab" providerId="LiveId" clId="{0DDACF0D-0AF2-46CF-924D-153F30B77F98}" dt="2023-02-12T22:08:37.313" v="810"/>
          <ac:inkMkLst>
            <pc:docMk/>
            <pc:sldMk cId="1313774040" sldId="387"/>
            <ac:inkMk id="410" creationId="{635AF60F-882F-3885-85B7-0DA249E7ECAF}"/>
          </ac:inkMkLst>
        </pc:inkChg>
        <pc:inkChg chg="add del mod">
          <ac:chgData name="Tim Cook" userId="d1c7cfb340f2c7ab" providerId="LiveId" clId="{0DDACF0D-0AF2-46CF-924D-153F30B77F98}" dt="2023-02-12T22:08:37.313" v="809"/>
          <ac:inkMkLst>
            <pc:docMk/>
            <pc:sldMk cId="1313774040" sldId="387"/>
            <ac:inkMk id="411" creationId="{BD979525-275A-9EBD-9ECE-97C890CFFFBB}"/>
          </ac:inkMkLst>
        </pc:inkChg>
        <pc:inkChg chg="add del mod">
          <ac:chgData name="Tim Cook" userId="d1c7cfb340f2c7ab" providerId="LiveId" clId="{0DDACF0D-0AF2-46CF-924D-153F30B77F98}" dt="2023-02-12T22:08:37.314" v="813"/>
          <ac:inkMkLst>
            <pc:docMk/>
            <pc:sldMk cId="1313774040" sldId="387"/>
            <ac:inkMk id="412" creationId="{771CC90F-9CC6-17C2-E9F7-FB700C7C5635}"/>
          </ac:inkMkLst>
        </pc:inkChg>
        <pc:inkChg chg="add del mod">
          <ac:chgData name="Tim Cook" userId="d1c7cfb340f2c7ab" providerId="LiveId" clId="{0DDACF0D-0AF2-46CF-924D-153F30B77F98}" dt="2023-02-12T22:08:37.313" v="808"/>
          <ac:inkMkLst>
            <pc:docMk/>
            <pc:sldMk cId="1313774040" sldId="387"/>
            <ac:inkMk id="413" creationId="{EF6C0816-F3F2-97E3-81D9-99C97B131E21}"/>
          </ac:inkMkLst>
        </pc:inkChg>
        <pc:inkChg chg="add del mod">
          <ac:chgData name="Tim Cook" userId="d1c7cfb340f2c7ab" providerId="LiveId" clId="{0DDACF0D-0AF2-46CF-924D-153F30B77F98}" dt="2023-02-12T22:08:37.312" v="805"/>
          <ac:inkMkLst>
            <pc:docMk/>
            <pc:sldMk cId="1313774040" sldId="387"/>
            <ac:inkMk id="414" creationId="{2A0FEFBF-CD1B-BD02-1600-D1EB671EC4A3}"/>
          </ac:inkMkLst>
        </pc:inkChg>
        <pc:inkChg chg="add del mod">
          <ac:chgData name="Tim Cook" userId="d1c7cfb340f2c7ab" providerId="LiveId" clId="{0DDACF0D-0AF2-46CF-924D-153F30B77F98}" dt="2023-02-12T22:08:37.311" v="801"/>
          <ac:inkMkLst>
            <pc:docMk/>
            <pc:sldMk cId="1313774040" sldId="387"/>
            <ac:inkMk id="415" creationId="{27AFA447-0EA0-8EE7-9A62-92E57A94D919}"/>
          </ac:inkMkLst>
        </pc:inkChg>
        <pc:inkChg chg="add del mod">
          <ac:chgData name="Tim Cook" userId="d1c7cfb340f2c7ab" providerId="LiveId" clId="{0DDACF0D-0AF2-46CF-924D-153F30B77F98}" dt="2023-02-12T22:08:37.312" v="803"/>
          <ac:inkMkLst>
            <pc:docMk/>
            <pc:sldMk cId="1313774040" sldId="387"/>
            <ac:inkMk id="416" creationId="{780A53DA-3BFD-E3EA-48DD-1258D361080C}"/>
          </ac:inkMkLst>
        </pc:inkChg>
        <pc:inkChg chg="add del mod">
          <ac:chgData name="Tim Cook" userId="d1c7cfb340f2c7ab" providerId="LiveId" clId="{0DDACF0D-0AF2-46CF-924D-153F30B77F98}" dt="2023-02-12T22:08:37.311" v="799"/>
          <ac:inkMkLst>
            <pc:docMk/>
            <pc:sldMk cId="1313774040" sldId="387"/>
            <ac:inkMk id="417" creationId="{299F1287-B146-4D99-067F-E71ABCC88A86}"/>
          </ac:inkMkLst>
        </pc:inkChg>
        <pc:inkChg chg="add del mod">
          <ac:chgData name="Tim Cook" userId="d1c7cfb340f2c7ab" providerId="LiveId" clId="{0DDACF0D-0AF2-46CF-924D-153F30B77F98}" dt="2023-02-12T22:08:37.313" v="807"/>
          <ac:inkMkLst>
            <pc:docMk/>
            <pc:sldMk cId="1313774040" sldId="387"/>
            <ac:inkMk id="418" creationId="{25396576-3BE4-A90A-84A6-30F1A92657B1}"/>
          </ac:inkMkLst>
        </pc:inkChg>
        <pc:inkChg chg="add del mod">
          <ac:chgData name="Tim Cook" userId="d1c7cfb340f2c7ab" providerId="LiveId" clId="{0DDACF0D-0AF2-46CF-924D-153F30B77F98}" dt="2023-02-12T22:08:37.313" v="812"/>
          <ac:inkMkLst>
            <pc:docMk/>
            <pc:sldMk cId="1313774040" sldId="387"/>
            <ac:inkMk id="419" creationId="{CB65E51A-C799-0242-98C0-1D41CC9C475E}"/>
          </ac:inkMkLst>
        </pc:inkChg>
        <pc:inkChg chg="add del mod">
          <ac:chgData name="Tim Cook" userId="d1c7cfb340f2c7ab" providerId="LiveId" clId="{0DDACF0D-0AF2-46CF-924D-153F30B77F98}" dt="2023-02-12T22:08:37.312" v="804"/>
          <ac:inkMkLst>
            <pc:docMk/>
            <pc:sldMk cId="1313774040" sldId="387"/>
            <ac:inkMk id="420" creationId="{96134384-5275-1DF4-9E84-BBF26DCE74C2}"/>
          </ac:inkMkLst>
        </pc:inkChg>
        <pc:inkChg chg="add del mod">
          <ac:chgData name="Tim Cook" userId="d1c7cfb340f2c7ab" providerId="LiveId" clId="{0DDACF0D-0AF2-46CF-924D-153F30B77F98}" dt="2023-02-12T22:08:37.311" v="800"/>
          <ac:inkMkLst>
            <pc:docMk/>
            <pc:sldMk cId="1313774040" sldId="387"/>
            <ac:inkMk id="421" creationId="{B4EBDD47-3984-B934-7C50-2983E75501C6}"/>
          </ac:inkMkLst>
        </pc:inkChg>
        <pc:inkChg chg="add del mod">
          <ac:chgData name="Tim Cook" userId="d1c7cfb340f2c7ab" providerId="LiveId" clId="{0DDACF0D-0AF2-46CF-924D-153F30B77F98}" dt="2023-02-12T22:08:37.313" v="811"/>
          <ac:inkMkLst>
            <pc:docMk/>
            <pc:sldMk cId="1313774040" sldId="387"/>
            <ac:inkMk id="422" creationId="{90F924D6-2118-9B95-DB79-9D9D2350CFD7}"/>
          </ac:inkMkLst>
        </pc:inkChg>
        <pc:inkChg chg="add del mod">
          <ac:chgData name="Tim Cook" userId="d1c7cfb340f2c7ab" providerId="LiveId" clId="{0DDACF0D-0AF2-46CF-924D-153F30B77F98}" dt="2023-02-12T22:08:37.312" v="806"/>
          <ac:inkMkLst>
            <pc:docMk/>
            <pc:sldMk cId="1313774040" sldId="387"/>
            <ac:inkMk id="423" creationId="{921DBC17-2616-0E3B-1CCF-5561608B2C6E}"/>
          </ac:inkMkLst>
        </pc:inkChg>
        <pc:inkChg chg="add del mod">
          <ac:chgData name="Tim Cook" userId="d1c7cfb340f2c7ab" providerId="LiveId" clId="{0DDACF0D-0AF2-46CF-924D-153F30B77F98}" dt="2023-02-12T22:08:37.312" v="802"/>
          <ac:inkMkLst>
            <pc:docMk/>
            <pc:sldMk cId="1313774040" sldId="387"/>
            <ac:inkMk id="425" creationId="{69FBBCDF-46DB-D413-3369-9B167208943F}"/>
          </ac:inkMkLst>
        </pc:inkChg>
        <pc:inkChg chg="add del">
          <ac:chgData name="Tim Cook" userId="d1c7cfb340f2c7ab" providerId="LiveId" clId="{0DDACF0D-0AF2-46CF-924D-153F30B77F98}" dt="2023-02-12T22:08:43.630" v="832"/>
          <ac:inkMkLst>
            <pc:docMk/>
            <pc:sldMk cId="1313774040" sldId="387"/>
            <ac:inkMk id="427" creationId="{5DC611EE-D3A4-4033-38D2-A4DEDDDF7154}"/>
          </ac:inkMkLst>
        </pc:inkChg>
        <pc:inkChg chg="add del">
          <ac:chgData name="Tim Cook" userId="d1c7cfb340f2c7ab" providerId="LiveId" clId="{0DDACF0D-0AF2-46CF-924D-153F30B77F98}" dt="2023-02-12T22:08:43.630" v="835"/>
          <ac:inkMkLst>
            <pc:docMk/>
            <pc:sldMk cId="1313774040" sldId="387"/>
            <ac:inkMk id="428" creationId="{36FB8A5C-BBFF-358E-2C0E-D6943B98BE29}"/>
          </ac:inkMkLst>
        </pc:inkChg>
        <pc:inkChg chg="add del">
          <ac:chgData name="Tim Cook" userId="d1c7cfb340f2c7ab" providerId="LiveId" clId="{0DDACF0D-0AF2-46CF-924D-153F30B77F98}" dt="2023-02-12T22:08:43.630" v="831"/>
          <ac:inkMkLst>
            <pc:docMk/>
            <pc:sldMk cId="1313774040" sldId="387"/>
            <ac:inkMk id="429" creationId="{195C3529-7BDF-9735-84E3-0288D553C55E}"/>
          </ac:inkMkLst>
        </pc:inkChg>
        <pc:inkChg chg="add del">
          <ac:chgData name="Tim Cook" userId="d1c7cfb340f2c7ab" providerId="LiveId" clId="{0DDACF0D-0AF2-46CF-924D-153F30B77F98}" dt="2023-02-12T22:08:43.628" v="826"/>
          <ac:inkMkLst>
            <pc:docMk/>
            <pc:sldMk cId="1313774040" sldId="387"/>
            <ac:inkMk id="430" creationId="{C4BDA179-466C-4D50-F742-98F1DF819166}"/>
          </ac:inkMkLst>
        </pc:inkChg>
        <pc:inkChg chg="add del">
          <ac:chgData name="Tim Cook" userId="d1c7cfb340f2c7ab" providerId="LiveId" clId="{0DDACF0D-0AF2-46CF-924D-153F30B77F98}" dt="2023-02-12T22:08:43.629" v="828"/>
          <ac:inkMkLst>
            <pc:docMk/>
            <pc:sldMk cId="1313774040" sldId="387"/>
            <ac:inkMk id="431" creationId="{E44FD306-73F6-149D-894F-2FD432F09F01}"/>
          </ac:inkMkLst>
        </pc:inkChg>
        <pc:inkChg chg="add del">
          <ac:chgData name="Tim Cook" userId="d1c7cfb340f2c7ab" providerId="LiveId" clId="{0DDACF0D-0AF2-46CF-924D-153F30B77F98}" dt="2023-02-12T22:08:43.628" v="827"/>
          <ac:inkMkLst>
            <pc:docMk/>
            <pc:sldMk cId="1313774040" sldId="387"/>
            <ac:inkMk id="432" creationId="{126B602F-7F68-A3C6-FBEA-CFBAA6EF0143}"/>
          </ac:inkMkLst>
        </pc:inkChg>
        <pc:inkChg chg="add del">
          <ac:chgData name="Tim Cook" userId="d1c7cfb340f2c7ab" providerId="LiveId" clId="{0DDACF0D-0AF2-46CF-924D-153F30B77F98}" dt="2023-02-12T22:08:43.628" v="825"/>
          <ac:inkMkLst>
            <pc:docMk/>
            <pc:sldMk cId="1313774040" sldId="387"/>
            <ac:inkMk id="433" creationId="{38ACA7AA-058C-F107-7A05-914389310AC5}"/>
          </ac:inkMkLst>
        </pc:inkChg>
        <pc:inkChg chg="add del">
          <ac:chgData name="Tim Cook" userId="d1c7cfb340f2c7ab" providerId="LiveId" clId="{0DDACF0D-0AF2-46CF-924D-153F30B77F98}" dt="2023-02-12T22:08:43.630" v="833"/>
          <ac:inkMkLst>
            <pc:docMk/>
            <pc:sldMk cId="1313774040" sldId="387"/>
            <ac:inkMk id="434" creationId="{02E5CD02-9544-F062-95D5-DAEC9F3B8E6B}"/>
          </ac:inkMkLst>
        </pc:inkChg>
        <pc:inkChg chg="add del">
          <ac:chgData name="Tim Cook" userId="d1c7cfb340f2c7ab" providerId="LiveId" clId="{0DDACF0D-0AF2-46CF-924D-153F30B77F98}" dt="2023-02-12T22:08:43.630" v="834"/>
          <ac:inkMkLst>
            <pc:docMk/>
            <pc:sldMk cId="1313774040" sldId="387"/>
            <ac:inkMk id="435" creationId="{E3968645-ABAD-C09C-9845-8D213CC61C81}"/>
          </ac:inkMkLst>
        </pc:inkChg>
        <pc:inkChg chg="add del">
          <ac:chgData name="Tim Cook" userId="d1c7cfb340f2c7ab" providerId="LiveId" clId="{0DDACF0D-0AF2-46CF-924D-153F30B77F98}" dt="2023-02-12T22:08:43.629" v="830"/>
          <ac:inkMkLst>
            <pc:docMk/>
            <pc:sldMk cId="1313774040" sldId="387"/>
            <ac:inkMk id="436" creationId="{18471096-3D35-FEE8-66EC-0D6F6607AB37}"/>
          </ac:inkMkLst>
        </pc:inkChg>
        <pc:inkChg chg="add del">
          <ac:chgData name="Tim Cook" userId="d1c7cfb340f2c7ab" providerId="LiveId" clId="{0DDACF0D-0AF2-46CF-924D-153F30B77F98}" dt="2023-02-12T22:08:43.629" v="829"/>
          <ac:inkMkLst>
            <pc:docMk/>
            <pc:sldMk cId="1313774040" sldId="387"/>
            <ac:inkMk id="437" creationId="{C22CA235-7FD9-4E11-76F8-6FFED3FB2BF5}"/>
          </ac:inkMkLst>
        </pc:inkChg>
        <pc:inkChg chg="add del mod">
          <ac:chgData name="Tim Cook" userId="d1c7cfb340f2c7ab" providerId="LiveId" clId="{0DDACF0D-0AF2-46CF-924D-153F30B77F98}" dt="2023-02-12T22:08:55.568" v="841"/>
          <ac:inkMkLst>
            <pc:docMk/>
            <pc:sldMk cId="1313774040" sldId="387"/>
            <ac:inkMk id="438" creationId="{68B461AC-6A73-228A-7A16-C8832D329B8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0" creationId="{2167922E-E79D-12A9-B947-5A8F2CA9C7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1" creationId="{04A0B80A-52A5-A085-1326-D0420BE4D1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2" creationId="{5DCCF58D-3C48-9982-B3BB-A10E4A10A53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3" creationId="{FFCC1560-377E-C6A2-B065-1C80EB5EB53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4" creationId="{C320858D-D0D2-98D0-C51A-DC3FF3D737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5" creationId="{A7D19DBF-FB95-D156-1895-B7A97EEC92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6" creationId="{E6C33610-6A4A-920E-9959-88035C95BB0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7" creationId="{73238A96-C275-9153-6637-558F86F28F5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9" creationId="{1DBFA421-6D09-5724-B77E-909BADA4EC1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1" creationId="{F8EC2B35-B8CA-20A6-FD1E-624B603E6D1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2" creationId="{431EA8FD-AC37-420E-9FC2-CCEF09B89949}"/>
          </ac:inkMkLst>
        </pc:inkChg>
      </pc:sldChg>
      <pc:sldChg chg="addSp delSp modSp new mod">
        <pc:chgData name="Tim Cook" userId="d1c7cfb340f2c7ab" providerId="LiveId" clId="{0DDACF0D-0AF2-46CF-924D-153F30B77F98}" dt="2023-02-12T22:14:03.077" v="1118"/>
        <pc:sldMkLst>
          <pc:docMk/>
          <pc:sldMk cId="2135323694" sldId="388"/>
        </pc:sldMkLst>
        <pc:spChg chg="mod">
          <ac:chgData name="Tim Cook" userId="d1c7cfb340f2c7ab" providerId="LiveId" clId="{0DDACF0D-0AF2-46CF-924D-153F30B77F98}" dt="2023-02-12T20:27:12.509" v="105" actId="20577"/>
          <ac:spMkLst>
            <pc:docMk/>
            <pc:sldMk cId="2135323694" sldId="388"/>
            <ac:spMk id="2" creationId="{7D0CFB83-CBEB-0569-BDDC-37405551BBE8}"/>
          </ac:spMkLst>
        </pc:spChg>
        <pc:spChg chg="del">
          <ac:chgData name="Tim Cook" userId="d1c7cfb340f2c7ab" providerId="LiveId" clId="{0DDACF0D-0AF2-46CF-924D-153F30B77F98}" dt="2023-02-12T20:34:16.390" v="190" actId="478"/>
          <ac:spMkLst>
            <pc:docMk/>
            <pc:sldMk cId="2135323694" sldId="388"/>
            <ac:spMk id="3" creationId="{E4068174-C156-F307-DB7C-EC3DF8510200}"/>
          </ac:spMkLst>
        </pc:spChg>
        <pc:grpChg chg="del mod">
          <ac:chgData name="Tim Cook" userId="d1c7cfb340f2c7ab" providerId="LiveId" clId="{0DDACF0D-0AF2-46CF-924D-153F30B77F98}" dt="2023-02-12T22:13:29.477" v="1078"/>
          <ac:grpSpMkLst>
            <pc:docMk/>
            <pc:sldMk cId="2135323694" sldId="388"/>
            <ac:grpSpMk id="5" creationId="{B199A571-63FA-E6CF-81D5-25D38D016D87}"/>
          </ac:grpSpMkLst>
        </pc:grpChg>
        <pc:grpChg chg="mod">
          <ac:chgData name="Tim Cook" userId="d1c7cfb340f2c7ab" providerId="LiveId" clId="{0DDACF0D-0AF2-46CF-924D-153F30B77F98}" dt="2023-02-12T22:10:20.085" v="870"/>
          <ac:grpSpMkLst>
            <pc:docMk/>
            <pc:sldMk cId="2135323694" sldId="388"/>
            <ac:grpSpMk id="12" creationId="{6B841F10-F96F-342F-26E6-1F82BAFBF546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29" creationId="{39E639C3-3DC9-1CE4-509C-45A1EF04E751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30" creationId="{962B93D9-67B4-9BB3-481D-F375E3155F37}"/>
          </ac:grpSpMkLst>
        </pc:grpChg>
        <pc:grpChg chg="del mod">
          <ac:chgData name="Tim Cook" userId="d1c7cfb340f2c7ab" providerId="LiveId" clId="{0DDACF0D-0AF2-46CF-924D-153F30B77F98}" dt="2023-02-12T22:10:31.383" v="891"/>
          <ac:grpSpMkLst>
            <pc:docMk/>
            <pc:sldMk cId="2135323694" sldId="388"/>
            <ac:grpSpMk id="33" creationId="{C220F620-E14C-8002-68AD-432B335FEAB1}"/>
          </ac:grpSpMkLst>
        </pc:grpChg>
        <pc:grpChg chg="del mod">
          <ac:chgData name="Tim Cook" userId="d1c7cfb340f2c7ab" providerId="LiveId" clId="{0DDACF0D-0AF2-46CF-924D-153F30B77F98}" dt="2023-02-12T22:13:38.423" v="1089"/>
          <ac:grpSpMkLst>
            <pc:docMk/>
            <pc:sldMk cId="2135323694" sldId="388"/>
            <ac:grpSpMk id="36" creationId="{388D3F88-68F6-B3E3-811A-14F70920F996}"/>
          </ac:grpSpMkLst>
        </pc:grpChg>
        <pc:grpChg chg="del mod">
          <ac:chgData name="Tim Cook" userId="d1c7cfb340f2c7ab" providerId="LiveId" clId="{0DDACF0D-0AF2-46CF-924D-153F30B77F98}" dt="2023-02-12T22:10:35.469" v="895"/>
          <ac:grpSpMkLst>
            <pc:docMk/>
            <pc:sldMk cId="2135323694" sldId="388"/>
            <ac:grpSpMk id="36" creationId="{EBAB791F-5A79-F08D-1BFF-9EE970D97205}"/>
          </ac:grpSpMkLst>
        </pc:grpChg>
        <pc:grpChg chg="del mod">
          <ac:chgData name="Tim Cook" userId="d1c7cfb340f2c7ab" providerId="LiveId" clId="{0DDACF0D-0AF2-46CF-924D-153F30B77F98}" dt="2023-02-12T22:11:33.955" v="957"/>
          <ac:grpSpMkLst>
            <pc:docMk/>
            <pc:sldMk cId="2135323694" sldId="388"/>
            <ac:grpSpMk id="39" creationId="{0D92633E-5865-D413-7BA7-2F96A8D03403}"/>
          </ac:grpSpMkLst>
        </pc:grpChg>
        <pc:grpChg chg="del mod">
          <ac:chgData name="Tim Cook" userId="d1c7cfb340f2c7ab" providerId="LiveId" clId="{0DDACF0D-0AF2-46CF-924D-153F30B77F98}" dt="2023-02-12T22:11:01.914" v="915"/>
          <ac:grpSpMkLst>
            <pc:docMk/>
            <pc:sldMk cId="2135323694" sldId="388"/>
            <ac:grpSpMk id="43" creationId="{64B0AFF9-1C6E-DF13-CD27-D51E55CBC8F6}"/>
          </ac:grpSpMkLst>
        </pc:grpChg>
        <pc:grpChg chg="del mod">
          <ac:chgData name="Tim Cook" userId="d1c7cfb340f2c7ab" providerId="LiveId" clId="{0DDACF0D-0AF2-46CF-924D-153F30B77F98}" dt="2023-02-12T22:13:44.249" v="1100"/>
          <ac:grpSpMkLst>
            <pc:docMk/>
            <pc:sldMk cId="2135323694" sldId="388"/>
            <ac:grpSpMk id="43" creationId="{AABEC674-A21E-2E54-4D9D-175062538458}"/>
          </ac:grpSpMkLst>
        </pc:grpChg>
        <pc:grpChg chg="del 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47" creationId="{1D67B79A-5622-D3F7-2565-D60E75A42B1E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55" creationId="{B9ABABDD-CC93-0D51-AA0D-96BCABF781E8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7" creationId="{A81A2FC5-7AAE-A011-1556-08AD7492D023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8" creationId="{F7DCE541-1CC0-AC55-C4B0-E1D8BBB45980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62" creationId="{A5449830-7EF6-D0F0-6B39-CD04097D1AD6}"/>
          </ac:grpSpMkLst>
        </pc:grpChg>
        <pc:grpChg chg="del mod">
          <ac:chgData name="Tim Cook" userId="d1c7cfb340f2c7ab" providerId="LiveId" clId="{0DDACF0D-0AF2-46CF-924D-153F30B77F98}" dt="2023-02-12T22:11:29.439" v="942"/>
          <ac:grpSpMkLst>
            <pc:docMk/>
            <pc:sldMk cId="2135323694" sldId="388"/>
            <ac:grpSpMk id="64" creationId="{1176522D-8D9B-DCC7-D456-EC4E5E40DA81}"/>
          </ac:grpSpMkLst>
        </pc:grpChg>
        <pc:grpChg chg="mod">
          <ac:chgData name="Tim Cook" userId="d1c7cfb340f2c7ab" providerId="LiveId" clId="{0DDACF0D-0AF2-46CF-924D-153F30B77F98}" dt="2023-02-12T22:14:03.077" v="1118"/>
          <ac:grpSpMkLst>
            <pc:docMk/>
            <pc:sldMk cId="2135323694" sldId="388"/>
            <ac:grpSpMk id="65" creationId="{8AD2C1D3-E1D1-43E1-8739-71611E2DC52E}"/>
          </ac:grpSpMkLst>
        </pc:grpChg>
        <pc:grpChg chg="mod">
          <ac:chgData name="Tim Cook" userId="d1c7cfb340f2c7ab" providerId="LiveId" clId="{0DDACF0D-0AF2-46CF-924D-153F30B77F98}" dt="2023-02-12T22:11:33.956" v="965"/>
          <ac:grpSpMkLst>
            <pc:docMk/>
            <pc:sldMk cId="2135323694" sldId="388"/>
            <ac:grpSpMk id="76" creationId="{8F5081A5-E11E-8BDA-E3A3-BD323AF5445F}"/>
          </ac:grpSpMkLst>
        </pc:grpChg>
        <pc:grpChg chg="del mod">
          <ac:chgData name="Tim Cook" userId="d1c7cfb340f2c7ab" providerId="LiveId" clId="{0DDACF0D-0AF2-46CF-924D-153F30B77F98}" dt="2023-02-12T22:11:33.956" v="963"/>
          <ac:grpSpMkLst>
            <pc:docMk/>
            <pc:sldMk cId="2135323694" sldId="388"/>
            <ac:grpSpMk id="82" creationId="{AD72CFD2-3F18-0E6F-03FC-EDC12BD476FC}"/>
          </ac:grpSpMkLst>
        </pc:grpChg>
        <pc:grpChg chg="mod">
          <ac:chgData name="Tim Cook" userId="d1c7cfb340f2c7ab" providerId="LiveId" clId="{0DDACF0D-0AF2-46CF-924D-153F30B77F98}" dt="2023-02-12T22:11:36.378" v="969"/>
          <ac:grpSpMkLst>
            <pc:docMk/>
            <pc:sldMk cId="2135323694" sldId="388"/>
            <ac:grpSpMk id="85" creationId="{2A1C3919-547E-6136-3043-DC679806169C}"/>
          </ac:grpSpMkLst>
        </pc:grpChg>
        <pc:grpChg chg="mod">
          <ac:chgData name="Tim Cook" userId="d1c7cfb340f2c7ab" providerId="LiveId" clId="{0DDACF0D-0AF2-46CF-924D-153F30B77F98}" dt="2023-02-12T22:11:46.184" v="985"/>
          <ac:grpSpMkLst>
            <pc:docMk/>
            <pc:sldMk cId="2135323694" sldId="388"/>
            <ac:grpSpMk id="101" creationId="{A87A134E-A32D-D452-7A1B-D70135A1D1F3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110" creationId="{2CED7C1C-F715-C164-2457-1B8C1DE08D0D}"/>
          </ac:grpSpMkLst>
        </pc:grpChg>
        <pc:grpChg chg="del mod">
          <ac:chgData name="Tim Cook" userId="d1c7cfb340f2c7ab" providerId="LiveId" clId="{0DDACF0D-0AF2-46CF-924D-153F30B77F98}" dt="2023-02-12T22:12:15.264" v="1023"/>
          <ac:grpSpMkLst>
            <pc:docMk/>
            <pc:sldMk cId="2135323694" sldId="388"/>
            <ac:grpSpMk id="111" creationId="{9DA863EC-E991-3641-44BA-C734401995F4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27" creationId="{D4BD2D55-8A2F-6F38-E13A-74D6D06B189D}"/>
          </ac:grpSpMkLst>
        </pc:grpChg>
        <pc:grpChg chg="del mod">
          <ac:chgData name="Tim Cook" userId="d1c7cfb340f2c7ab" providerId="LiveId" clId="{0DDACF0D-0AF2-46CF-924D-153F30B77F98}" dt="2023-02-12T22:12:36.278" v="1059"/>
          <ac:grpSpMkLst>
            <pc:docMk/>
            <pc:sldMk cId="2135323694" sldId="388"/>
            <ac:grpSpMk id="128" creationId="{24ADD7CE-9A75-E5B8-14EE-749C9BE3D822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33" creationId="{91829BE8-E04A-F0F1-023E-DC54451EFCAF}"/>
          </ac:grpSpMkLst>
        </pc:grpChg>
        <pc:grpChg chg="del mod">
          <ac:chgData name="Tim Cook" userId="d1c7cfb340f2c7ab" providerId="LiveId" clId="{0DDACF0D-0AF2-46CF-924D-153F30B77F98}" dt="2023-02-12T22:12:32.518" v="1052"/>
          <ac:grpSpMkLst>
            <pc:docMk/>
            <pc:sldMk cId="2135323694" sldId="388"/>
            <ac:grpSpMk id="134" creationId="{87446983-FF64-AE8E-2265-148F5490E6CF}"/>
          </ac:grpSpMkLst>
        </pc:grpChg>
        <pc:grpChg chg="mod">
          <ac:chgData name="Tim Cook" userId="d1c7cfb340f2c7ab" providerId="LiveId" clId="{0DDACF0D-0AF2-46CF-924D-153F30B77F98}" dt="2023-02-12T22:13:20.422" v="1068"/>
          <ac:grpSpMkLst>
            <pc:docMk/>
            <pc:sldMk cId="2135323694" sldId="388"/>
            <ac:grpSpMk id="140" creationId="{F8E6F043-B59B-EEB7-78B5-C9752EC5998F}"/>
          </ac:grpSpMkLst>
        </pc:grpChg>
        <pc:grpChg chg="del mod">
          <ac:chgData name="Tim Cook" userId="d1c7cfb340f2c7ab" providerId="LiveId" clId="{0DDACF0D-0AF2-46CF-924D-153F30B77F98}" dt="2023-02-12T22:13:25.137" v="1073"/>
          <ac:grpSpMkLst>
            <pc:docMk/>
            <pc:sldMk cId="2135323694" sldId="388"/>
            <ac:grpSpMk id="144" creationId="{4D731FCE-D9DC-7F70-6C8E-330E93B1D626}"/>
          </ac:grpSpMkLst>
        </pc:grpChg>
        <pc:inkChg chg="add del mod">
          <ac:chgData name="Tim Cook" userId="d1c7cfb340f2c7ab" providerId="LiveId" clId="{0DDACF0D-0AF2-46CF-924D-153F30B77F98}" dt="2023-02-12T22:13:29.477" v="1078"/>
          <ac:inkMkLst>
            <pc:docMk/>
            <pc:sldMk cId="2135323694" sldId="388"/>
            <ac:inkMk id="3" creationId="{18AB327A-8E17-9560-167A-E47463C5A9DD}"/>
          </ac:inkMkLst>
        </pc:inkChg>
        <pc:inkChg chg="add del mod">
          <ac:chgData name="Tim Cook" userId="d1c7cfb340f2c7ab" providerId="LiveId" clId="{0DDACF0D-0AF2-46CF-924D-153F30B77F98}" dt="2023-02-12T22:13:29.477" v="1079"/>
          <ac:inkMkLst>
            <pc:docMk/>
            <pc:sldMk cId="2135323694" sldId="388"/>
            <ac:inkMk id="4" creationId="{6FF912A2-3754-83EC-5ED0-3D3D4C618972}"/>
          </ac:inkMkLst>
        </pc:inkChg>
        <pc:inkChg chg="add del">
          <ac:chgData name="Tim Cook" userId="d1c7cfb340f2c7ab" providerId="LiveId" clId="{0DDACF0D-0AF2-46CF-924D-153F30B77F98}" dt="2023-02-12T22:10:09.598" v="861"/>
          <ac:inkMkLst>
            <pc:docMk/>
            <pc:sldMk cId="2135323694" sldId="388"/>
            <ac:inkMk id="4" creationId="{9B15479F-A803-126E-9359-B695EEA4DAFE}"/>
          </ac:inkMkLst>
        </pc:inkChg>
        <pc:inkChg chg="add del">
          <ac:chgData name="Tim Cook" userId="d1c7cfb340f2c7ab" providerId="LiveId" clId="{0DDACF0D-0AF2-46CF-924D-153F30B77F98}" dt="2023-02-12T22:10:12.047" v="863"/>
          <ac:inkMkLst>
            <pc:docMk/>
            <pc:sldMk cId="2135323694" sldId="388"/>
            <ac:inkMk id="5" creationId="{08B4613F-97FC-6BE0-3DB2-3182ED45C02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6" creationId="{6FAD9B07-1CB5-7B12-D2CA-47557B7FF94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7" creationId="{994E1B64-CB3D-E224-788A-11F78A00E04A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8" creationId="{751AAA8C-8F75-6969-F5FD-33BBE0604CB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9" creationId="{F1D6735C-0D2D-6CC8-34E5-01E506EFD09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0" creationId="{0B428DE7-C435-1A8C-C537-C8E6F773710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1" creationId="{B0C05470-5D44-BEAD-9DC6-AFA119ACEEA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3" creationId="{716FF51D-D7ED-24D4-E32F-8CE7EE00148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4" creationId="{21BBC22B-2AD0-5026-8C2F-E5C72F341D1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5" creationId="{301CA03F-82F8-4A84-DAE0-CA65F7A54758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6" creationId="{5EEB2ACF-5646-2CF2-0DD0-C1A758D7C70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7" creationId="{AAE331A3-A18F-7A29-1755-4D21E3B819C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8" creationId="{8D88EA1D-6EE6-8359-D023-684E8F554C24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9" creationId="{50C1E7F6-D4BB-3621-A004-A5A7A586E9FC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0" creationId="{62B2DD86-28B0-66A7-B984-B37E1AF00615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1" creationId="{281EDB0A-28E1-094A-2D82-4DCF0319D57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2" creationId="{838C7A0D-AB4A-39DD-C7A2-977033DF1B8D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3" creationId="{6EF0FF06-E23C-0EBE-B253-1E13CC81959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4" creationId="{A865C40C-94FE-1FE7-3E31-1009A66DDA8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5" creationId="{FAE8FD90-D91F-E76B-CB95-AE5DDF3436B7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6" creationId="{E83B85B2-0AA5-8A8C-269D-F7C2FD5E485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7" creationId="{3C56444B-64A8-EE0E-5F6C-8D90DEC2681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8" creationId="{B06835AC-0247-439E-678B-76A6D77267E1}"/>
          </ac:inkMkLst>
        </pc:inkChg>
        <pc:inkChg chg="add del">
          <ac:chgData name="Tim Cook" userId="d1c7cfb340f2c7ab" providerId="LiveId" clId="{0DDACF0D-0AF2-46CF-924D-153F30B77F98}" dt="2023-02-12T22:13:33.123" v="1083"/>
          <ac:inkMkLst>
            <pc:docMk/>
            <pc:sldMk cId="2135323694" sldId="388"/>
            <ac:inkMk id="31" creationId="{47AD0626-9812-BCE5-22AA-E53766024113}"/>
          </ac:inkMkLst>
        </pc:inkChg>
        <pc:inkChg chg="add del mod">
          <ac:chgData name="Tim Cook" userId="d1c7cfb340f2c7ab" providerId="LiveId" clId="{0DDACF0D-0AF2-46CF-924D-153F30B77F98}" dt="2023-02-12T22:11:33.955" v="952"/>
          <ac:inkMkLst>
            <pc:docMk/>
            <pc:sldMk cId="2135323694" sldId="388"/>
            <ac:inkMk id="31" creationId="{B198CD55-9F6C-6F45-4B48-9F10BE382F00}"/>
          </ac:inkMkLst>
        </pc:inkChg>
        <pc:inkChg chg="add del mod">
          <ac:chgData name="Tim Cook" userId="d1c7cfb340f2c7ab" providerId="LiveId" clId="{0DDACF0D-0AF2-46CF-924D-153F30B77F98}" dt="2023-02-12T22:10:31.383" v="891"/>
          <ac:inkMkLst>
            <pc:docMk/>
            <pc:sldMk cId="2135323694" sldId="388"/>
            <ac:inkMk id="32" creationId="{1C60F2FC-3BFF-4EB6-B396-8D2CF8C5182E}"/>
          </ac:inkMkLst>
        </pc:inkChg>
        <pc:inkChg chg="add del">
          <ac:chgData name="Tim Cook" userId="d1c7cfb340f2c7ab" providerId="LiveId" clId="{0DDACF0D-0AF2-46CF-924D-153F30B77F98}" dt="2023-02-12T22:13:33.122" v="1082"/>
          <ac:inkMkLst>
            <pc:docMk/>
            <pc:sldMk cId="2135323694" sldId="388"/>
            <ac:inkMk id="32" creationId="{A4CE97E2-658A-5CBC-0517-D739E7A247F4}"/>
          </ac:inkMkLst>
        </pc:inkChg>
        <pc:inkChg chg="add del mod">
          <ac:chgData name="Tim Cook" userId="d1c7cfb340f2c7ab" providerId="LiveId" clId="{0DDACF0D-0AF2-46CF-924D-153F30B77F98}" dt="2023-02-12T22:13:38.423" v="1089"/>
          <ac:inkMkLst>
            <pc:docMk/>
            <pc:sldMk cId="2135323694" sldId="388"/>
            <ac:inkMk id="33" creationId="{8097F05A-8CCB-FECC-68C3-D4FEB11A42A8}"/>
          </ac:inkMkLst>
        </pc:inkChg>
        <pc:inkChg chg="add del mod">
          <ac:chgData name="Tim Cook" userId="d1c7cfb340f2c7ab" providerId="LiveId" clId="{0DDACF0D-0AF2-46CF-924D-153F30B77F98}" dt="2023-02-12T22:13:38.423" v="1090"/>
          <ac:inkMkLst>
            <pc:docMk/>
            <pc:sldMk cId="2135323694" sldId="388"/>
            <ac:inkMk id="34" creationId="{72865182-93C9-5372-92F5-EC9455676D68}"/>
          </ac:inkMkLst>
        </pc:inkChg>
        <pc:inkChg chg="add del mod">
          <ac:chgData name="Tim Cook" userId="d1c7cfb340f2c7ab" providerId="LiveId" clId="{0DDACF0D-0AF2-46CF-924D-153F30B77F98}" dt="2023-02-12T22:10:35.469" v="895"/>
          <ac:inkMkLst>
            <pc:docMk/>
            <pc:sldMk cId="2135323694" sldId="388"/>
            <ac:inkMk id="34" creationId="{8528E0B8-5979-DE36-B1E3-0A8783103956}"/>
          </ac:inkMkLst>
        </pc:inkChg>
        <pc:inkChg chg="add del mod">
          <ac:chgData name="Tim Cook" userId="d1c7cfb340f2c7ab" providerId="LiveId" clId="{0DDACF0D-0AF2-46CF-924D-153F30B77F98}" dt="2023-02-12T22:13:38.423" v="1088"/>
          <ac:inkMkLst>
            <pc:docMk/>
            <pc:sldMk cId="2135323694" sldId="388"/>
            <ac:inkMk id="35" creationId="{0FDA0695-3F99-3DE0-546A-E8CF9C615C9A}"/>
          </ac:inkMkLst>
        </pc:inkChg>
        <pc:inkChg chg="add del mod">
          <ac:chgData name="Tim Cook" userId="d1c7cfb340f2c7ab" providerId="LiveId" clId="{0DDACF0D-0AF2-46CF-924D-153F30B77F98}" dt="2023-02-12T22:10:35.469" v="896"/>
          <ac:inkMkLst>
            <pc:docMk/>
            <pc:sldMk cId="2135323694" sldId="388"/>
            <ac:inkMk id="35" creationId="{A3C6E550-0033-6F15-9E24-3E9C1B1D3A6C}"/>
          </ac:inkMkLst>
        </pc:inkChg>
        <pc:inkChg chg="add del mod">
          <ac:chgData name="Tim Cook" userId="d1c7cfb340f2c7ab" providerId="LiveId" clId="{0DDACF0D-0AF2-46CF-924D-153F30B77F98}" dt="2023-02-12T22:13:44.249" v="1101"/>
          <ac:inkMkLst>
            <pc:docMk/>
            <pc:sldMk cId="2135323694" sldId="388"/>
            <ac:inkMk id="37" creationId="{12D7C819-EAFD-50B4-A209-081B6FDADD8D}"/>
          </ac:inkMkLst>
        </pc:inkChg>
        <pc:inkChg chg="add del mod">
          <ac:chgData name="Tim Cook" userId="d1c7cfb340f2c7ab" providerId="LiveId" clId="{0DDACF0D-0AF2-46CF-924D-153F30B77F98}" dt="2023-02-12T22:11:33.955" v="959"/>
          <ac:inkMkLst>
            <pc:docMk/>
            <pc:sldMk cId="2135323694" sldId="388"/>
            <ac:inkMk id="37" creationId="{7BFE7E3C-C080-341E-A1CA-BA5F32A6F69C}"/>
          </ac:inkMkLst>
        </pc:inkChg>
        <pc:inkChg chg="add del mod">
          <ac:chgData name="Tim Cook" userId="d1c7cfb340f2c7ab" providerId="LiveId" clId="{0DDACF0D-0AF2-46CF-924D-153F30B77F98}" dt="2023-02-12T22:13:44.249" v="1098"/>
          <ac:inkMkLst>
            <pc:docMk/>
            <pc:sldMk cId="2135323694" sldId="388"/>
            <ac:inkMk id="38" creationId="{24E11D62-7675-FDD8-E6F7-7805C1E35BCC}"/>
          </ac:inkMkLst>
        </pc:inkChg>
        <pc:inkChg chg="add del mod">
          <ac:chgData name="Tim Cook" userId="d1c7cfb340f2c7ab" providerId="LiveId" clId="{0DDACF0D-0AF2-46CF-924D-153F30B77F98}" dt="2023-02-12T22:11:33.955" v="957"/>
          <ac:inkMkLst>
            <pc:docMk/>
            <pc:sldMk cId="2135323694" sldId="388"/>
            <ac:inkMk id="38" creationId="{F1DA11BC-E727-9EF9-81E2-C44DDA88BABE}"/>
          </ac:inkMkLst>
        </pc:inkChg>
        <pc:inkChg chg="add del mod">
          <ac:chgData name="Tim Cook" userId="d1c7cfb340f2c7ab" providerId="LiveId" clId="{0DDACF0D-0AF2-46CF-924D-153F30B77F98}" dt="2023-02-12T22:13:44.249" v="1099"/>
          <ac:inkMkLst>
            <pc:docMk/>
            <pc:sldMk cId="2135323694" sldId="388"/>
            <ac:inkMk id="39" creationId="{6974E9B8-8E4C-1B7D-CED0-7169E39CDB04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40" creationId="{F24E0A5B-5D55-14EF-2C2F-C58F327A2010}"/>
          </ac:inkMkLst>
        </pc:inkChg>
        <pc:inkChg chg="add del mod">
          <ac:chgData name="Tim Cook" userId="d1c7cfb340f2c7ab" providerId="LiveId" clId="{0DDACF0D-0AF2-46CF-924D-153F30B77F98}" dt="2023-02-12T22:13:44.248" v="1097"/>
          <ac:inkMkLst>
            <pc:docMk/>
            <pc:sldMk cId="2135323694" sldId="388"/>
            <ac:inkMk id="41" creationId="{28E7CCB4-AE6E-C730-43F5-F1C11E217807}"/>
          </ac:inkMkLst>
        </pc:inkChg>
        <pc:inkChg chg="add del mod">
          <ac:chgData name="Tim Cook" userId="d1c7cfb340f2c7ab" providerId="LiveId" clId="{0DDACF0D-0AF2-46CF-924D-153F30B77F98}" dt="2023-02-12T22:12:15.264" v="1022"/>
          <ac:inkMkLst>
            <pc:docMk/>
            <pc:sldMk cId="2135323694" sldId="388"/>
            <ac:inkMk id="41" creationId="{8040A977-F6F1-6273-F6B9-1134C3800222}"/>
          </ac:inkMkLst>
        </pc:inkChg>
        <pc:inkChg chg="add del mod">
          <ac:chgData name="Tim Cook" userId="d1c7cfb340f2c7ab" providerId="LiveId" clId="{0DDACF0D-0AF2-46CF-924D-153F30B77F98}" dt="2023-02-12T22:13:44.249" v="1100"/>
          <ac:inkMkLst>
            <pc:docMk/>
            <pc:sldMk cId="2135323694" sldId="388"/>
            <ac:inkMk id="42" creationId="{2B47EA18-CBE1-5CCD-609E-021B17CFB136}"/>
          </ac:inkMkLst>
        </pc:inkChg>
        <pc:inkChg chg="add del mod">
          <ac:chgData name="Tim Cook" userId="d1c7cfb340f2c7ab" providerId="LiveId" clId="{0DDACF0D-0AF2-46CF-924D-153F30B77F98}" dt="2023-02-12T22:12:15.264" v="1021"/>
          <ac:inkMkLst>
            <pc:docMk/>
            <pc:sldMk cId="2135323694" sldId="388"/>
            <ac:inkMk id="42" creationId="{2D1F7D2F-89DD-017C-5140-20F20760834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4" creationId="{3013E54E-6898-8051-7728-8F3394EEEE5F}"/>
          </ac:inkMkLst>
        </pc:inkChg>
        <pc:inkChg chg="add del mod">
          <ac:chgData name="Tim Cook" userId="d1c7cfb340f2c7ab" providerId="LiveId" clId="{0DDACF0D-0AF2-46CF-924D-153F30B77F98}" dt="2023-02-12T22:11:48.133" v="991"/>
          <ac:inkMkLst>
            <pc:docMk/>
            <pc:sldMk cId="2135323694" sldId="388"/>
            <ac:inkMk id="44" creationId="{6A603DD9-A22C-5A16-1A01-6811A600D01A}"/>
          </ac:inkMkLst>
        </pc:inkChg>
        <pc:inkChg chg="add del mod">
          <ac:chgData name="Tim Cook" userId="d1c7cfb340f2c7ab" providerId="LiveId" clId="{0DDACF0D-0AF2-46CF-924D-153F30B77F98}" dt="2023-02-12T22:11:48.343" v="993"/>
          <ac:inkMkLst>
            <pc:docMk/>
            <pc:sldMk cId="2135323694" sldId="388"/>
            <ac:inkMk id="45" creationId="{0A605E8C-7CC1-5445-20B4-71664F0CA1D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5" creationId="{2B027EDD-8E20-9C51-0552-ADCF4F01DF03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6" creationId="{4AAF6CE9-0222-FB9B-0D89-70D29BB1EB8C}"/>
          </ac:inkMkLst>
        </pc:inkChg>
        <pc:inkChg chg="add del mod">
          <ac:chgData name="Tim Cook" userId="d1c7cfb340f2c7ab" providerId="LiveId" clId="{0DDACF0D-0AF2-46CF-924D-153F30B77F98}" dt="2023-02-12T22:11:48.132" v="990"/>
          <ac:inkMkLst>
            <pc:docMk/>
            <pc:sldMk cId="2135323694" sldId="388"/>
            <ac:inkMk id="46" creationId="{914A53F9-2E40-B678-9AA9-E30AA9E651BC}"/>
          </ac:inkMkLst>
        </pc:inkChg>
        <pc:inkChg chg="add del mod">
          <ac:chgData name="Tim Cook" userId="d1c7cfb340f2c7ab" providerId="LiveId" clId="{0DDACF0D-0AF2-46CF-924D-153F30B77F98}" dt="2023-02-12T22:11:48.343" v="992"/>
          <ac:inkMkLst>
            <pc:docMk/>
            <pc:sldMk cId="2135323694" sldId="388"/>
            <ac:inkMk id="47" creationId="{90AC2FFB-CAB0-83D3-D0C4-F693E0710B41}"/>
          </ac:inkMkLst>
        </pc:inkChg>
        <pc:inkChg chg="add del mod">
          <ac:chgData name="Tim Cook" userId="d1c7cfb340f2c7ab" providerId="LiveId" clId="{0DDACF0D-0AF2-46CF-924D-153F30B77F98}" dt="2023-02-12T22:11:49.905" v="994"/>
          <ac:inkMkLst>
            <pc:docMk/>
            <pc:sldMk cId="2135323694" sldId="388"/>
            <ac:inkMk id="48" creationId="{1ABE46D0-D60D-ECEC-4203-6FDB3444F4F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8" creationId="{7BF7C5CF-B8DA-000D-BA7F-CE0BFEB325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9" creationId="{4A1080EB-9429-EEA1-E32F-78D030827D9D}"/>
          </ac:inkMkLst>
        </pc:inkChg>
        <pc:inkChg chg="add del mod">
          <ac:chgData name="Tim Cook" userId="d1c7cfb340f2c7ab" providerId="LiveId" clId="{0DDACF0D-0AF2-46CF-924D-153F30B77F98}" dt="2023-02-12T22:11:46.857" v="986"/>
          <ac:inkMkLst>
            <pc:docMk/>
            <pc:sldMk cId="2135323694" sldId="388"/>
            <ac:inkMk id="49" creationId="{7F864644-3C4D-54DC-852A-B346CDDD092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0" creationId="{9A2687EE-3D74-5E1F-C225-8237703DF837}"/>
          </ac:inkMkLst>
        </pc:inkChg>
        <pc:inkChg chg="add del mod">
          <ac:chgData name="Tim Cook" userId="d1c7cfb340f2c7ab" providerId="LiveId" clId="{0DDACF0D-0AF2-46CF-924D-153F30B77F98}" dt="2023-02-12T22:11:46.858" v="987"/>
          <ac:inkMkLst>
            <pc:docMk/>
            <pc:sldMk cId="2135323694" sldId="388"/>
            <ac:inkMk id="50" creationId="{FA381281-6ED7-D8C6-6381-15C6759FB5C8}"/>
          </ac:inkMkLst>
        </pc:inkChg>
        <pc:inkChg chg="add del mod">
          <ac:chgData name="Tim Cook" userId="d1c7cfb340f2c7ab" providerId="LiveId" clId="{0DDACF0D-0AF2-46CF-924D-153F30B77F98}" dt="2023-02-12T22:11:46.858" v="989"/>
          <ac:inkMkLst>
            <pc:docMk/>
            <pc:sldMk cId="2135323694" sldId="388"/>
            <ac:inkMk id="51" creationId="{68E06155-A7FB-B69D-84E1-F5AD29E634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1" creationId="{C61F53AC-46B3-BDB5-2687-D6E4094281D5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2" creationId="{638A920A-D269-1929-F810-66276E7FEBC9}"/>
          </ac:inkMkLst>
        </pc:inkChg>
        <pc:inkChg chg="add del mod">
          <ac:chgData name="Tim Cook" userId="d1c7cfb340f2c7ab" providerId="LiveId" clId="{0DDACF0D-0AF2-46CF-924D-153F30B77F98}" dt="2023-02-12T22:12:15.264" v="1023"/>
          <ac:inkMkLst>
            <pc:docMk/>
            <pc:sldMk cId="2135323694" sldId="388"/>
            <ac:inkMk id="52" creationId="{90F5461E-34FA-F012-7E74-6022112476E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3" creationId="{09713C1E-6095-6498-33BD-5705A17D8A1C}"/>
          </ac:inkMkLst>
        </pc:inkChg>
        <pc:inkChg chg="add del mod">
          <ac:chgData name="Tim Cook" userId="d1c7cfb340f2c7ab" providerId="LiveId" clId="{0DDACF0D-0AF2-46CF-924D-153F30B77F98}" dt="2023-02-12T22:12:14.481" v="1020"/>
          <ac:inkMkLst>
            <pc:docMk/>
            <pc:sldMk cId="2135323694" sldId="388"/>
            <ac:inkMk id="53" creationId="{DC55AE10-17EE-B432-F3E6-4E5D54997C3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4" creationId="{96F065BD-76C8-AABA-3ED1-155CDFA240D8}"/>
          </ac:inkMkLst>
        </pc:inkChg>
        <pc:inkChg chg="add del mod">
          <ac:chgData name="Tim Cook" userId="d1c7cfb340f2c7ab" providerId="LiveId" clId="{0DDACF0D-0AF2-46CF-924D-153F30B77F98}" dt="2023-02-12T22:11:46.858" v="988"/>
          <ac:inkMkLst>
            <pc:docMk/>
            <pc:sldMk cId="2135323694" sldId="388"/>
            <ac:inkMk id="54" creationId="{EA831FB9-CE1B-CFDA-C0E6-DE891698217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5" creationId="{70BF2C5C-5A42-E234-7795-216D2751BE7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6" creationId="{0A2D0750-DA4A-5F4E-3405-6CBB8E20EC1E}"/>
          </ac:inkMkLst>
        </pc:inkChg>
        <pc:inkChg chg="add del">
          <ac:chgData name="Tim Cook" userId="d1c7cfb340f2c7ab" providerId="LiveId" clId="{0DDACF0D-0AF2-46CF-924D-153F30B77F98}" dt="2023-02-12T22:11:04.278" v="918"/>
          <ac:inkMkLst>
            <pc:docMk/>
            <pc:sldMk cId="2135323694" sldId="388"/>
            <ac:inkMk id="56" creationId="{C790E639-B29A-4F11-C924-C95E4ED92476}"/>
          </ac:inkMkLst>
        </pc:inkChg>
        <pc:inkChg chg="add del">
          <ac:chgData name="Tim Cook" userId="d1c7cfb340f2c7ab" providerId="LiveId" clId="{0DDACF0D-0AF2-46CF-924D-153F30B77F98}" dt="2023-02-12T22:11:04.278" v="919"/>
          <ac:inkMkLst>
            <pc:docMk/>
            <pc:sldMk cId="2135323694" sldId="388"/>
            <ac:inkMk id="57" creationId="{994B8BF4-4A1B-2A74-3B91-158A9645DB7B}"/>
          </ac:inkMkLst>
        </pc:inkChg>
        <pc:inkChg chg="add del">
          <ac:chgData name="Tim Cook" userId="d1c7cfb340f2c7ab" providerId="LiveId" clId="{0DDACF0D-0AF2-46CF-924D-153F30B77F98}" dt="2023-02-12T22:11:06.815" v="921"/>
          <ac:inkMkLst>
            <pc:docMk/>
            <pc:sldMk cId="2135323694" sldId="388"/>
            <ac:inkMk id="58" creationId="{64BBCD4A-5140-A64C-5AD4-782FAD98A3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59" creationId="{1000AC7C-A9E5-D22F-B23C-DEB2D36017F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0" creationId="{8888AB0A-FE1C-B5C3-3226-FB28FB03BC8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1" creationId="{5FC95AC2-9624-784A-6AA0-A53B8B7571FD}"/>
          </ac:inkMkLst>
        </pc:inkChg>
        <pc:inkChg chg="add del mod">
          <ac:chgData name="Tim Cook" userId="d1c7cfb340f2c7ab" providerId="LiveId" clId="{0DDACF0D-0AF2-46CF-924D-153F30B77F98}" dt="2023-02-12T22:11:33.956" v="965"/>
          <ac:inkMkLst>
            <pc:docMk/>
            <pc:sldMk cId="2135323694" sldId="388"/>
            <ac:inkMk id="62" creationId="{F2E34543-8131-111E-290A-30A2E181912B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3" creationId="{3AE709F2-6BFC-B1D3-A171-7730386AADB3}"/>
          </ac:inkMkLst>
        </pc:inkChg>
        <pc:inkChg chg="add del mod">
          <ac:chgData name="Tim Cook" userId="d1c7cfb340f2c7ab" providerId="LiveId" clId="{0DDACF0D-0AF2-46CF-924D-153F30B77F98}" dt="2023-02-12T22:11:33.955" v="961"/>
          <ac:inkMkLst>
            <pc:docMk/>
            <pc:sldMk cId="2135323694" sldId="388"/>
            <ac:inkMk id="63" creationId="{ADA8CD66-A60D-35B3-A19A-FBAC2526FFBD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4" creationId="{3C2804A1-CD49-A658-885D-3349A826FAD4}"/>
          </ac:inkMkLst>
        </pc:inkChg>
        <pc:inkChg chg="add del">
          <ac:chgData name="Tim Cook" userId="d1c7cfb340f2c7ab" providerId="LiveId" clId="{0DDACF0D-0AF2-46CF-924D-153F30B77F98}" dt="2023-02-12T22:11:13.121" v="929"/>
          <ac:inkMkLst>
            <pc:docMk/>
            <pc:sldMk cId="2135323694" sldId="388"/>
            <ac:inkMk id="65" creationId="{379D39F8-0963-7EDB-E556-BC1995CAB3C8}"/>
          </ac:inkMkLst>
        </pc:inkChg>
        <pc:inkChg chg="add del">
          <ac:chgData name="Tim Cook" userId="d1c7cfb340f2c7ab" providerId="LiveId" clId="{0DDACF0D-0AF2-46CF-924D-153F30B77F98}" dt="2023-02-12T22:11:20.344" v="933"/>
          <ac:inkMkLst>
            <pc:docMk/>
            <pc:sldMk cId="2135323694" sldId="388"/>
            <ac:inkMk id="66" creationId="{E5F3C576-BFFC-BF9A-767C-928783D6F97A}"/>
          </ac:inkMkLst>
        </pc:inkChg>
        <pc:inkChg chg="add del">
          <ac:chgData name="Tim Cook" userId="d1c7cfb340f2c7ab" providerId="LiveId" clId="{0DDACF0D-0AF2-46CF-924D-153F30B77F98}" dt="2023-02-12T22:11:20.344" v="932"/>
          <ac:inkMkLst>
            <pc:docMk/>
            <pc:sldMk cId="2135323694" sldId="388"/>
            <ac:inkMk id="67" creationId="{BDE5B9C8-6906-D960-9500-10A1B42482A3}"/>
          </ac:inkMkLst>
        </pc:inkChg>
        <pc:inkChg chg="add del mod">
          <ac:chgData name="Tim Cook" userId="d1c7cfb340f2c7ab" providerId="LiveId" clId="{0DDACF0D-0AF2-46CF-924D-153F30B77F98}" dt="2023-02-12T22:11:33.956" v="962"/>
          <ac:inkMkLst>
            <pc:docMk/>
            <pc:sldMk cId="2135323694" sldId="388"/>
            <ac:inkMk id="68" creationId="{7FFF334B-022F-4589-7206-26DFA71F27F6}"/>
          </ac:inkMkLst>
        </pc:inkChg>
        <pc:inkChg chg="add del mod">
          <ac:chgData name="Tim Cook" userId="d1c7cfb340f2c7ab" providerId="LiveId" clId="{0DDACF0D-0AF2-46CF-924D-153F30B77F98}" dt="2023-02-12T22:11:33.955" v="953"/>
          <ac:inkMkLst>
            <pc:docMk/>
            <pc:sldMk cId="2135323694" sldId="388"/>
            <ac:inkMk id="69" creationId="{25A1A6A2-C3D7-7C30-47EC-8F29DA58D74B}"/>
          </ac:inkMkLst>
        </pc:inkChg>
        <pc:inkChg chg="add del mod">
          <ac:chgData name="Tim Cook" userId="d1c7cfb340f2c7ab" providerId="LiveId" clId="{0DDACF0D-0AF2-46CF-924D-153F30B77F98}" dt="2023-02-12T22:11:33.954" v="950"/>
          <ac:inkMkLst>
            <pc:docMk/>
            <pc:sldMk cId="2135323694" sldId="388"/>
            <ac:inkMk id="70" creationId="{45063D13-CDFA-4A0C-A6EA-1C5DF47651FA}"/>
          </ac:inkMkLst>
        </pc:inkChg>
        <pc:inkChg chg="add del mod">
          <ac:chgData name="Tim Cook" userId="d1c7cfb340f2c7ab" providerId="LiveId" clId="{0DDACF0D-0AF2-46CF-924D-153F30B77F98}" dt="2023-02-12T22:11:33.954" v="949"/>
          <ac:inkMkLst>
            <pc:docMk/>
            <pc:sldMk cId="2135323694" sldId="388"/>
            <ac:inkMk id="71" creationId="{DE418481-72EC-EB34-14BE-C854F9859313}"/>
          </ac:inkMkLst>
        </pc:inkChg>
        <pc:inkChg chg="add del mod">
          <ac:chgData name="Tim Cook" userId="d1c7cfb340f2c7ab" providerId="LiveId" clId="{0DDACF0D-0AF2-46CF-924D-153F30B77F98}" dt="2023-02-12T22:11:33.956" v="964"/>
          <ac:inkMkLst>
            <pc:docMk/>
            <pc:sldMk cId="2135323694" sldId="388"/>
            <ac:inkMk id="72" creationId="{89E8D786-7E0D-268F-5EB7-E63BD366D75F}"/>
          </ac:inkMkLst>
        </pc:inkChg>
        <pc:inkChg chg="add del mod">
          <ac:chgData name="Tim Cook" userId="d1c7cfb340f2c7ab" providerId="LiveId" clId="{0DDACF0D-0AF2-46CF-924D-153F30B77F98}" dt="2023-02-12T22:11:33.954" v="951"/>
          <ac:inkMkLst>
            <pc:docMk/>
            <pc:sldMk cId="2135323694" sldId="388"/>
            <ac:inkMk id="73" creationId="{87A6EED4-3C52-0353-3CF1-07F630491319}"/>
          </ac:inkMkLst>
        </pc:inkChg>
        <pc:inkChg chg="add del mod">
          <ac:chgData name="Tim Cook" userId="d1c7cfb340f2c7ab" providerId="LiveId" clId="{0DDACF0D-0AF2-46CF-924D-153F30B77F98}" dt="2023-02-12T22:11:33.955" v="955"/>
          <ac:inkMkLst>
            <pc:docMk/>
            <pc:sldMk cId="2135323694" sldId="388"/>
            <ac:inkMk id="74" creationId="{07C418ED-8480-1925-ECA8-F7DF057FE180}"/>
          </ac:inkMkLst>
        </pc:inkChg>
        <pc:inkChg chg="add del mod">
          <ac:chgData name="Tim Cook" userId="d1c7cfb340f2c7ab" providerId="LiveId" clId="{0DDACF0D-0AF2-46CF-924D-153F30B77F98}" dt="2023-02-12T22:11:33.955" v="958"/>
          <ac:inkMkLst>
            <pc:docMk/>
            <pc:sldMk cId="2135323694" sldId="388"/>
            <ac:inkMk id="75" creationId="{27EC2054-59A7-B3A2-3BBD-21A818C246E8}"/>
          </ac:inkMkLst>
        </pc:inkChg>
        <pc:inkChg chg="add del mod">
          <ac:chgData name="Tim Cook" userId="d1c7cfb340f2c7ab" providerId="LiveId" clId="{0DDACF0D-0AF2-46CF-924D-153F30B77F98}" dt="2023-02-12T22:11:33.955" v="954"/>
          <ac:inkMkLst>
            <pc:docMk/>
            <pc:sldMk cId="2135323694" sldId="388"/>
            <ac:inkMk id="77" creationId="{F061CEB6-1C1C-E6E5-87B2-818BF73B5AA5}"/>
          </ac:inkMkLst>
        </pc:inkChg>
        <pc:inkChg chg="add del mod">
          <ac:chgData name="Tim Cook" userId="d1c7cfb340f2c7ab" providerId="LiveId" clId="{0DDACF0D-0AF2-46CF-924D-153F30B77F98}" dt="2023-02-12T22:11:33.956" v="963"/>
          <ac:inkMkLst>
            <pc:docMk/>
            <pc:sldMk cId="2135323694" sldId="388"/>
            <ac:inkMk id="78" creationId="{E8E20AA8-FCDD-D083-E202-D41C54FCA722}"/>
          </ac:inkMkLst>
        </pc:inkChg>
        <pc:inkChg chg="add del mod">
          <ac:chgData name="Tim Cook" userId="d1c7cfb340f2c7ab" providerId="LiveId" clId="{0DDACF0D-0AF2-46CF-924D-153F30B77F98}" dt="2023-02-12T22:11:33.955" v="960"/>
          <ac:inkMkLst>
            <pc:docMk/>
            <pc:sldMk cId="2135323694" sldId="388"/>
            <ac:inkMk id="79" creationId="{6CA21702-12C8-67BC-1CE6-2BC5299D8877}"/>
          </ac:inkMkLst>
        </pc:inkChg>
        <pc:inkChg chg="add del mod">
          <ac:chgData name="Tim Cook" userId="d1c7cfb340f2c7ab" providerId="LiveId" clId="{0DDACF0D-0AF2-46CF-924D-153F30B77F98}" dt="2023-02-12T22:11:33.955" v="956"/>
          <ac:inkMkLst>
            <pc:docMk/>
            <pc:sldMk cId="2135323694" sldId="388"/>
            <ac:inkMk id="80" creationId="{2347A149-1EBA-F75A-F50D-477D6A2CBE66}"/>
          </ac:inkMkLst>
        </pc:inkChg>
        <pc:inkChg chg="add del mod">
          <ac:chgData name="Tim Cook" userId="d1c7cfb340f2c7ab" providerId="LiveId" clId="{0DDACF0D-0AF2-46CF-924D-153F30B77F98}" dt="2023-02-12T22:11:33.956" v="966"/>
          <ac:inkMkLst>
            <pc:docMk/>
            <pc:sldMk cId="2135323694" sldId="388"/>
            <ac:inkMk id="81" creationId="{CA15A058-FCBD-63CF-65FF-70248B094A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3" creationId="{3ABC6646-3448-36BB-6739-9E04AB28140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4" creationId="{DDE36A5B-CE84-21D8-E4AD-A26EF3980FD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6" creationId="{CC2EE154-61D0-DB85-F341-26EAE1B92076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7" creationId="{787F0E73-A601-51BA-1FFF-25F3E55E6F4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8" creationId="{87735E58-50CD-46CD-37DD-AC61EAAB101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9" creationId="{8AC9F2EC-C2F3-DD3D-6092-CB2641FDF49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0" creationId="{1B6F9154-0C20-AB3D-E642-C0BDF01AF51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1" creationId="{6B74100D-E4EA-385F-4FE0-4D58E6C37DB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2" creationId="{770A6B8F-6CA5-460B-DC64-5D565D1CA04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3" creationId="{2B8890A6-48ED-47AF-6C25-A0BA0E19E89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4" creationId="{3E4697BF-406B-EC15-FBF4-EABED63E852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5" creationId="{6F183F1C-44B4-5A3D-A724-D106562BEE3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6" creationId="{9CE5ADA3-4A6A-4000-B176-9C1051B1E3A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7" creationId="{22D37D0D-C8EC-A72D-D939-7A427DA21D57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8" creationId="{6CAE2BF9-4C49-9D19-56AA-7CDDC98A4CB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9" creationId="{5703C2BB-5B10-FFC9-9186-D1D05FB35C6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100" creationId="{16D745FD-BA3A-1337-972B-652C338E5340}"/>
          </ac:inkMkLst>
        </pc:inkChg>
        <pc:inkChg chg="add del mod">
          <ac:chgData name="Tim Cook" userId="d1c7cfb340f2c7ab" providerId="LiveId" clId="{0DDACF0D-0AF2-46CF-924D-153F30B77F98}" dt="2023-02-12T22:12:13.206" v="1016"/>
          <ac:inkMkLst>
            <pc:docMk/>
            <pc:sldMk cId="2135323694" sldId="388"/>
            <ac:inkMk id="102" creationId="{2E0AF0E5-041B-E56A-9A2A-263D178C3F4B}"/>
          </ac:inkMkLst>
        </pc:inkChg>
        <pc:inkChg chg="add del mod">
          <ac:chgData name="Tim Cook" userId="d1c7cfb340f2c7ab" providerId="LiveId" clId="{0DDACF0D-0AF2-46CF-924D-153F30B77F98}" dt="2023-02-12T22:12:13.416" v="1018"/>
          <ac:inkMkLst>
            <pc:docMk/>
            <pc:sldMk cId="2135323694" sldId="388"/>
            <ac:inkMk id="103" creationId="{00351296-886D-2614-C1A9-E052A7B67C65}"/>
          </ac:inkMkLst>
        </pc:inkChg>
        <pc:inkChg chg="add del mod">
          <ac:chgData name="Tim Cook" userId="d1c7cfb340f2c7ab" providerId="LiveId" clId="{0DDACF0D-0AF2-46CF-924D-153F30B77F98}" dt="2023-02-12T22:12:13.416" v="1019"/>
          <ac:inkMkLst>
            <pc:docMk/>
            <pc:sldMk cId="2135323694" sldId="388"/>
            <ac:inkMk id="104" creationId="{3791B461-96BE-66E9-44D8-2689DB44E162}"/>
          </ac:inkMkLst>
        </pc:inkChg>
        <pc:inkChg chg="add del mod">
          <ac:chgData name="Tim Cook" userId="d1c7cfb340f2c7ab" providerId="LiveId" clId="{0DDACF0D-0AF2-46CF-924D-153F30B77F98}" dt="2023-02-12T22:12:13.415" v="1017"/>
          <ac:inkMkLst>
            <pc:docMk/>
            <pc:sldMk cId="2135323694" sldId="388"/>
            <ac:inkMk id="105" creationId="{B3B2F935-FD7B-DD97-FCB9-F5C0F22EF238}"/>
          </ac:inkMkLst>
        </pc:inkChg>
        <pc:inkChg chg="add del mod">
          <ac:chgData name="Tim Cook" userId="d1c7cfb340f2c7ab" providerId="LiveId" clId="{0DDACF0D-0AF2-46CF-924D-153F30B77F98}" dt="2023-02-12T22:12:07.561" v="1006"/>
          <ac:inkMkLst>
            <pc:docMk/>
            <pc:sldMk cId="2135323694" sldId="388"/>
            <ac:inkMk id="106" creationId="{48546561-BA32-A079-AD88-E15ECD6A672B}"/>
          </ac:inkMkLst>
        </pc:inkChg>
        <pc:inkChg chg="add del mod">
          <ac:chgData name="Tim Cook" userId="d1c7cfb340f2c7ab" providerId="LiveId" clId="{0DDACF0D-0AF2-46CF-924D-153F30B77F98}" dt="2023-02-12T22:12:07.561" v="1005"/>
          <ac:inkMkLst>
            <pc:docMk/>
            <pc:sldMk cId="2135323694" sldId="388"/>
            <ac:inkMk id="107" creationId="{8757BC6B-A8A0-9F60-E600-797DBFBD2CCF}"/>
          </ac:inkMkLst>
        </pc:inkChg>
        <pc:inkChg chg="add del mod">
          <ac:chgData name="Tim Cook" userId="d1c7cfb340f2c7ab" providerId="LiveId" clId="{0DDACF0D-0AF2-46CF-924D-153F30B77F98}" dt="2023-02-12T22:12:07.561" v="1007"/>
          <ac:inkMkLst>
            <pc:docMk/>
            <pc:sldMk cId="2135323694" sldId="388"/>
            <ac:inkMk id="108" creationId="{632CED76-2938-D773-2564-92998003EDE8}"/>
          </ac:inkMkLst>
        </pc:inkChg>
        <pc:inkChg chg="add del mod">
          <ac:chgData name="Tim Cook" userId="d1c7cfb340f2c7ab" providerId="LiveId" clId="{0DDACF0D-0AF2-46CF-924D-153F30B77F98}" dt="2023-02-12T22:12:07.560" v="1004"/>
          <ac:inkMkLst>
            <pc:docMk/>
            <pc:sldMk cId="2135323694" sldId="388"/>
            <ac:inkMk id="109" creationId="{BD03A804-552D-1A5D-84A1-5947EB16B7E5}"/>
          </ac:inkMkLst>
        </pc:inkChg>
        <pc:inkChg chg="add del">
          <ac:chgData name="Tim Cook" userId="d1c7cfb340f2c7ab" providerId="LiveId" clId="{0DDACF0D-0AF2-46CF-924D-153F30B77F98}" dt="2023-02-12T22:12:12.546" v="1014"/>
          <ac:inkMkLst>
            <pc:docMk/>
            <pc:sldMk cId="2135323694" sldId="388"/>
            <ac:inkMk id="112" creationId="{17C33949-1D2C-4566-D0F0-65BE96F84EAA}"/>
          </ac:inkMkLst>
        </pc:inkChg>
        <pc:inkChg chg="add del">
          <ac:chgData name="Tim Cook" userId="d1c7cfb340f2c7ab" providerId="LiveId" clId="{0DDACF0D-0AF2-46CF-924D-153F30B77F98}" dt="2023-02-12T22:12:12.546" v="1013"/>
          <ac:inkMkLst>
            <pc:docMk/>
            <pc:sldMk cId="2135323694" sldId="388"/>
            <ac:inkMk id="113" creationId="{B2F0F0EF-B628-DEE1-91F5-F5B67BCB4D49}"/>
          </ac:inkMkLst>
        </pc:inkChg>
        <pc:inkChg chg="add del">
          <ac:chgData name="Tim Cook" userId="d1c7cfb340f2c7ab" providerId="LiveId" clId="{0DDACF0D-0AF2-46CF-924D-153F30B77F98}" dt="2023-02-12T22:12:12.546" v="1015"/>
          <ac:inkMkLst>
            <pc:docMk/>
            <pc:sldMk cId="2135323694" sldId="388"/>
            <ac:inkMk id="114" creationId="{978E3CF6-FFA7-58EA-79E2-C0A1324CEDB8}"/>
          </ac:inkMkLst>
        </pc:inkChg>
        <pc:inkChg chg="add del">
          <ac:chgData name="Tim Cook" userId="d1c7cfb340f2c7ab" providerId="LiveId" clId="{0DDACF0D-0AF2-46CF-924D-153F30B77F98}" dt="2023-02-12T22:12:12.545" v="1012"/>
          <ac:inkMkLst>
            <pc:docMk/>
            <pc:sldMk cId="2135323694" sldId="388"/>
            <ac:inkMk id="115" creationId="{CBA1FB9E-171F-4D20-7AFF-80C48A546D59}"/>
          </ac:inkMkLst>
        </pc:inkChg>
        <pc:inkChg chg="add del mod">
          <ac:chgData name="Tim Cook" userId="d1c7cfb340f2c7ab" providerId="LiveId" clId="{0DDACF0D-0AF2-46CF-924D-153F30B77F98}" dt="2023-02-12T22:13:24.565" v="1070"/>
          <ac:inkMkLst>
            <pc:docMk/>
            <pc:sldMk cId="2135323694" sldId="388"/>
            <ac:inkMk id="116" creationId="{91419776-B1D7-061D-82AB-F05C2D19A9C6}"/>
          </ac:inkMkLst>
        </pc:inkChg>
        <pc:inkChg chg="add del mod">
          <ac:chgData name="Tim Cook" userId="d1c7cfb340f2c7ab" providerId="LiveId" clId="{0DDACF0D-0AF2-46CF-924D-153F30B77F98}" dt="2023-02-12T22:13:25.137" v="1074"/>
          <ac:inkMkLst>
            <pc:docMk/>
            <pc:sldMk cId="2135323694" sldId="388"/>
            <ac:inkMk id="117" creationId="{9FB34910-4596-148E-4EA4-A196DEBC7C87}"/>
          </ac:inkMkLst>
        </pc:inkChg>
        <pc:inkChg chg="add del mod">
          <ac:chgData name="Tim Cook" userId="d1c7cfb340f2c7ab" providerId="LiveId" clId="{0DDACF0D-0AF2-46CF-924D-153F30B77F98}" dt="2023-02-12T22:13:24.565" v="1069"/>
          <ac:inkMkLst>
            <pc:docMk/>
            <pc:sldMk cId="2135323694" sldId="388"/>
            <ac:inkMk id="118" creationId="{769A5F7F-AD6A-9860-1338-AEF32EE4FCEE}"/>
          </ac:inkMkLst>
        </pc:inkChg>
        <pc:inkChg chg="add del mod">
          <ac:chgData name="Tim Cook" userId="d1c7cfb340f2c7ab" providerId="LiveId" clId="{0DDACF0D-0AF2-46CF-924D-153F30B77F98}" dt="2023-02-12T22:12:32.798" v="1055"/>
          <ac:inkMkLst>
            <pc:docMk/>
            <pc:sldMk cId="2135323694" sldId="388"/>
            <ac:inkMk id="119" creationId="{34C15758-FEC6-4918-8527-04A30BF91E1E}"/>
          </ac:inkMkLst>
        </pc:inkChg>
        <pc:inkChg chg="add del mod">
          <ac:chgData name="Tim Cook" userId="d1c7cfb340f2c7ab" providerId="LiveId" clId="{0DDACF0D-0AF2-46CF-924D-153F30B77F98}" dt="2023-02-12T22:12:32.798" v="1054"/>
          <ac:inkMkLst>
            <pc:docMk/>
            <pc:sldMk cId="2135323694" sldId="388"/>
            <ac:inkMk id="120" creationId="{7512404B-3196-7800-2BE6-F92E6C970D0A}"/>
          </ac:inkMkLst>
        </pc:inkChg>
        <pc:inkChg chg="add del mod">
          <ac:chgData name="Tim Cook" userId="d1c7cfb340f2c7ab" providerId="LiveId" clId="{0DDACF0D-0AF2-46CF-924D-153F30B77F98}" dt="2023-02-12T22:12:32.797" v="1053"/>
          <ac:inkMkLst>
            <pc:docMk/>
            <pc:sldMk cId="2135323694" sldId="388"/>
            <ac:inkMk id="121" creationId="{2DA1889A-9BB3-376A-0941-940C91F83C37}"/>
          </ac:inkMkLst>
        </pc:inkChg>
        <pc:inkChg chg="add del mod">
          <ac:chgData name="Tim Cook" userId="d1c7cfb340f2c7ab" providerId="LiveId" clId="{0DDACF0D-0AF2-46CF-924D-153F30B77F98}" dt="2023-02-12T22:12:28.474" v="1046"/>
          <ac:inkMkLst>
            <pc:docMk/>
            <pc:sldMk cId="2135323694" sldId="388"/>
            <ac:inkMk id="122" creationId="{42457A10-66B5-7514-C63D-2B85345D2FA9}"/>
          </ac:inkMkLst>
        </pc:inkChg>
        <pc:inkChg chg="add del mod">
          <ac:chgData name="Tim Cook" userId="d1c7cfb340f2c7ab" providerId="LiveId" clId="{0DDACF0D-0AF2-46CF-924D-153F30B77F98}" dt="2023-02-12T22:12:26.957" v="1044"/>
          <ac:inkMkLst>
            <pc:docMk/>
            <pc:sldMk cId="2135323694" sldId="388"/>
            <ac:inkMk id="123" creationId="{EDC5D79E-3CC2-B205-D1C3-134BF5223801}"/>
          </ac:inkMkLst>
        </pc:inkChg>
        <pc:inkChg chg="add del mod">
          <ac:chgData name="Tim Cook" userId="d1c7cfb340f2c7ab" providerId="LiveId" clId="{0DDACF0D-0AF2-46CF-924D-153F30B77F98}" dt="2023-02-12T22:12:27.168" v="1045"/>
          <ac:inkMkLst>
            <pc:docMk/>
            <pc:sldMk cId="2135323694" sldId="388"/>
            <ac:inkMk id="124" creationId="{9F9AB34F-AAF2-D81C-AC79-C7C36BF74455}"/>
          </ac:inkMkLst>
        </pc:inkChg>
        <pc:inkChg chg="add del mod">
          <ac:chgData name="Tim Cook" userId="d1c7cfb340f2c7ab" providerId="LiveId" clId="{0DDACF0D-0AF2-46CF-924D-153F30B77F98}" dt="2023-02-12T22:12:25.683" v="1042"/>
          <ac:inkMkLst>
            <pc:docMk/>
            <pc:sldMk cId="2135323694" sldId="388"/>
            <ac:inkMk id="125" creationId="{D5F98995-DE5E-5D39-29C4-4FC0BF6ADF86}"/>
          </ac:inkMkLst>
        </pc:inkChg>
        <pc:inkChg chg="add del mod">
          <ac:chgData name="Tim Cook" userId="d1c7cfb340f2c7ab" providerId="LiveId" clId="{0DDACF0D-0AF2-46CF-924D-153F30B77F98}" dt="2023-02-12T22:12:25.682" v="1041"/>
          <ac:inkMkLst>
            <pc:docMk/>
            <pc:sldMk cId="2135323694" sldId="388"/>
            <ac:inkMk id="126" creationId="{C5BB5CDC-841D-72EB-9139-6F9DF35FD00C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29" creationId="{338AD213-70B7-6694-AD16-4F87AC6F448F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0" creationId="{79ACD02B-CDE0-8065-2532-292D0E8DFBA0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1" creationId="{E7576ACE-1C5A-69BB-186A-9C02D248D202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2" creationId="{25AF42F3-1DA0-1649-CC4A-AF8DC6E4A780}"/>
          </ac:inkMkLst>
        </pc:inkChg>
        <pc:inkChg chg="add del mod">
          <ac:chgData name="Tim Cook" userId="d1c7cfb340f2c7ab" providerId="LiveId" clId="{0DDACF0D-0AF2-46CF-924D-153F30B77F98}" dt="2023-02-12T22:13:18.381" v="1064"/>
          <ac:inkMkLst>
            <pc:docMk/>
            <pc:sldMk cId="2135323694" sldId="388"/>
            <ac:inkMk id="135" creationId="{77BC56CD-4D54-F949-CA68-826CCAEE5CD5}"/>
          </ac:inkMkLst>
        </pc:inkChg>
        <pc:inkChg chg="add del mod">
          <ac:chgData name="Tim Cook" userId="d1c7cfb340f2c7ab" providerId="LiveId" clId="{0DDACF0D-0AF2-46CF-924D-153F30B77F98}" dt="2023-02-12T22:13:18.381" v="1065"/>
          <ac:inkMkLst>
            <pc:docMk/>
            <pc:sldMk cId="2135323694" sldId="388"/>
            <ac:inkMk id="136" creationId="{91810534-3E7B-45F1-C64C-7419288BE1AF}"/>
          </ac:inkMkLst>
        </pc:inkChg>
        <pc:inkChg chg="add del mod">
          <ac:chgData name="Tim Cook" userId="d1c7cfb340f2c7ab" providerId="LiveId" clId="{0DDACF0D-0AF2-46CF-924D-153F30B77F98}" dt="2023-02-12T22:13:18.381" v="1063"/>
          <ac:inkMkLst>
            <pc:docMk/>
            <pc:sldMk cId="2135323694" sldId="388"/>
            <ac:inkMk id="137" creationId="{996115C2-3D37-4E90-79F7-F2417A4CC625}"/>
          </ac:inkMkLst>
        </pc:inkChg>
        <pc:inkChg chg="add del mod">
          <ac:chgData name="Tim Cook" userId="d1c7cfb340f2c7ab" providerId="LiveId" clId="{0DDACF0D-0AF2-46CF-924D-153F30B77F98}" dt="2023-02-12T22:13:19.700" v="1067"/>
          <ac:inkMkLst>
            <pc:docMk/>
            <pc:sldMk cId="2135323694" sldId="388"/>
            <ac:inkMk id="138" creationId="{C61838DF-6220-F8B5-58FE-5368093E2EAD}"/>
          </ac:inkMkLst>
        </pc:inkChg>
        <pc:inkChg chg="add del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9" creationId="{7E174B40-75D2-00CE-9CD1-9256097DA056}"/>
          </ac:inkMkLst>
        </pc:inkChg>
        <pc:inkChg chg="add del mod">
          <ac:chgData name="Tim Cook" userId="d1c7cfb340f2c7ab" providerId="LiveId" clId="{0DDACF0D-0AF2-46CF-924D-153F30B77F98}" dt="2023-02-12T22:13:25.136" v="1071"/>
          <ac:inkMkLst>
            <pc:docMk/>
            <pc:sldMk cId="2135323694" sldId="388"/>
            <ac:inkMk id="141" creationId="{64CD6A91-BE62-9679-2C7B-59867CC3CDF0}"/>
          </ac:inkMkLst>
        </pc:inkChg>
        <pc:inkChg chg="add del mod">
          <ac:chgData name="Tim Cook" userId="d1c7cfb340f2c7ab" providerId="LiveId" clId="{0DDACF0D-0AF2-46CF-924D-153F30B77F98}" dt="2023-02-12T22:13:25.137" v="1072"/>
          <ac:inkMkLst>
            <pc:docMk/>
            <pc:sldMk cId="2135323694" sldId="388"/>
            <ac:inkMk id="142" creationId="{D93A12C2-BF96-1CDE-BC63-0B954BF1EEA0}"/>
          </ac:inkMkLst>
        </pc:inkChg>
        <pc:inkChg chg="add del mod">
          <ac:chgData name="Tim Cook" userId="d1c7cfb340f2c7ab" providerId="LiveId" clId="{0DDACF0D-0AF2-46CF-924D-153F30B77F98}" dt="2023-02-12T22:13:25.137" v="1073"/>
          <ac:inkMkLst>
            <pc:docMk/>
            <pc:sldMk cId="2135323694" sldId="388"/>
            <ac:inkMk id="143" creationId="{46938BCD-4D2A-4C4D-3D66-06AC25A517AC}"/>
          </ac:inkMkLst>
        </pc:inkChg>
      </pc:sldChg>
      <pc:sldChg chg="addSp delSp modSp new mod">
        <pc:chgData name="Tim Cook" userId="d1c7cfb340f2c7ab" providerId="LiveId" clId="{0DDACF0D-0AF2-46CF-924D-153F30B77F98}" dt="2023-02-12T22:17:21.517" v="1281" actId="9405"/>
        <pc:sldMkLst>
          <pc:docMk/>
          <pc:sldMk cId="679204276" sldId="389"/>
        </pc:sldMkLst>
        <pc:spChg chg="mod">
          <ac:chgData name="Tim Cook" userId="d1c7cfb340f2c7ab" providerId="LiveId" clId="{0DDACF0D-0AF2-46CF-924D-153F30B77F98}" dt="2023-02-12T20:28:12.406" v="136" actId="20577"/>
          <ac:spMkLst>
            <pc:docMk/>
            <pc:sldMk cId="679204276" sldId="389"/>
            <ac:spMk id="2" creationId="{98A37B67-23AA-4A57-B232-9B632017FC2A}"/>
          </ac:spMkLst>
        </pc:spChg>
        <pc:spChg chg="del">
          <ac:chgData name="Tim Cook" userId="d1c7cfb340f2c7ab" providerId="LiveId" clId="{0DDACF0D-0AF2-46CF-924D-153F30B77F98}" dt="2023-02-12T20:34:21.375" v="191" actId="478"/>
          <ac:spMkLst>
            <pc:docMk/>
            <pc:sldMk cId="679204276" sldId="389"/>
            <ac:spMk id="3" creationId="{01E9A10D-EF59-B966-FA13-1F2BEFFC462B}"/>
          </ac:spMkLst>
        </pc:spChg>
        <pc:grpChg chg="del mod">
          <ac:chgData name="Tim Cook" userId="d1c7cfb340f2c7ab" providerId="LiveId" clId="{0DDACF0D-0AF2-46CF-924D-153F30B77F98}" dt="2023-02-12T22:15:37.495" v="1126"/>
          <ac:grpSpMkLst>
            <pc:docMk/>
            <pc:sldMk cId="679204276" sldId="389"/>
            <ac:grpSpMk id="7" creationId="{13124898-A6DA-0AA1-3C96-E72A1F1A3F0D}"/>
          </ac:grpSpMkLst>
        </pc:grpChg>
        <pc:grpChg chg="mod">
          <ac:chgData name="Tim Cook" userId="d1c7cfb340f2c7ab" providerId="LiveId" clId="{0DDACF0D-0AF2-46CF-924D-153F30B77F98}" dt="2023-02-12T22:15:40.585" v="1130"/>
          <ac:grpSpMkLst>
            <pc:docMk/>
            <pc:sldMk cId="679204276" sldId="389"/>
            <ac:grpSpMk id="11" creationId="{D0F6BAF4-8E7D-37B3-8AE7-EB2711E3D855}"/>
          </ac:grpSpMkLst>
        </pc:grpChg>
        <pc:grpChg chg="del mod">
          <ac:chgData name="Tim Cook" userId="d1c7cfb340f2c7ab" providerId="LiveId" clId="{0DDACF0D-0AF2-46CF-924D-153F30B77F98}" dt="2023-02-12T22:16:03.488" v="1139"/>
          <ac:grpSpMkLst>
            <pc:docMk/>
            <pc:sldMk cId="679204276" sldId="389"/>
            <ac:grpSpMk id="15" creationId="{59D97002-EE2F-AA92-93DD-DCF93F0E79AE}"/>
          </ac:grpSpMkLst>
        </pc:grpChg>
        <pc:grpChg chg="del mod">
          <ac:chgData name="Tim Cook" userId="d1c7cfb340f2c7ab" providerId="LiveId" clId="{0DDACF0D-0AF2-46CF-924D-153F30B77F98}" dt="2023-02-12T22:16:05.524" v="1143"/>
          <ac:grpSpMkLst>
            <pc:docMk/>
            <pc:sldMk cId="679204276" sldId="389"/>
            <ac:grpSpMk id="19" creationId="{99A1AAE5-3D52-7096-BC61-FCD3F3D79A39}"/>
          </ac:grpSpMkLst>
        </pc:grpChg>
        <pc:grpChg chg="del mod">
          <ac:chgData name="Tim Cook" userId="d1c7cfb340f2c7ab" providerId="LiveId" clId="{0DDACF0D-0AF2-46CF-924D-153F30B77F98}" dt="2023-02-12T22:16:07.427" v="1150"/>
          <ac:grpSpMkLst>
            <pc:docMk/>
            <pc:sldMk cId="679204276" sldId="389"/>
            <ac:grpSpMk id="23" creationId="{D04CEC47-05C4-684C-DFB3-51B5BC68DEBC}"/>
          </ac:grpSpMkLst>
        </pc:grpChg>
        <pc:grpChg chg="del mod">
          <ac:chgData name="Tim Cook" userId="d1c7cfb340f2c7ab" providerId="LiveId" clId="{0DDACF0D-0AF2-46CF-924D-153F30B77F98}" dt="2023-02-12T22:16:22.515" v="1181"/>
          <ac:grpSpMkLst>
            <pc:docMk/>
            <pc:sldMk cId="679204276" sldId="389"/>
            <ac:grpSpMk id="30" creationId="{5D2C2377-E2EA-593E-3EAE-64854CFF1A2D}"/>
          </ac:grpSpMkLst>
        </pc:grpChg>
        <pc:grpChg chg="del mod">
          <ac:chgData name="Tim Cook" userId="d1c7cfb340f2c7ab" providerId="LiveId" clId="{0DDACF0D-0AF2-46CF-924D-153F30B77F98}" dt="2023-02-12T22:16:40.099" v="1230"/>
          <ac:grpSpMkLst>
            <pc:docMk/>
            <pc:sldMk cId="679204276" sldId="389"/>
            <ac:grpSpMk id="64" creationId="{525E8AD5-EAE2-C2D7-2261-919CE99E6B2F}"/>
          </ac:grpSpMkLst>
        </pc:grpChg>
        <pc:grpChg chg="del mod">
          <ac:chgData name="Tim Cook" userId="d1c7cfb340f2c7ab" providerId="LiveId" clId="{0DDACF0D-0AF2-46CF-924D-153F30B77F98}" dt="2023-02-12T22:16:40.098" v="1219"/>
          <ac:grpSpMkLst>
            <pc:docMk/>
            <pc:sldMk cId="679204276" sldId="389"/>
            <ac:grpSpMk id="65" creationId="{9BDF155B-B555-512D-1CB4-CB04FAFB6AF1}"/>
          </ac:grpSpMkLst>
        </pc:grpChg>
        <pc:grpChg chg="del mod">
          <ac:chgData name="Tim Cook" userId="d1c7cfb340f2c7ab" providerId="LiveId" clId="{0DDACF0D-0AF2-46CF-924D-153F30B77F98}" dt="2023-02-12T22:16:40.098" v="1225"/>
          <ac:grpSpMkLst>
            <pc:docMk/>
            <pc:sldMk cId="679204276" sldId="389"/>
            <ac:grpSpMk id="66" creationId="{D9723A11-2658-2D26-0811-9D3A31C79679}"/>
          </ac:grpSpMkLst>
        </pc:grpChg>
        <pc:grpChg chg="del mod">
          <ac:chgData name="Tim Cook" userId="d1c7cfb340f2c7ab" providerId="LiveId" clId="{0DDACF0D-0AF2-46CF-924D-153F30B77F98}" dt="2023-02-12T22:16:47.410" v="1238"/>
          <ac:grpSpMkLst>
            <pc:docMk/>
            <pc:sldMk cId="679204276" sldId="389"/>
            <ac:grpSpMk id="69" creationId="{0F275710-8836-71F1-973E-05BB39EF1391}"/>
          </ac:grpSpMkLst>
        </pc:grpChg>
        <pc:grpChg chg="del mod">
          <ac:chgData name="Tim Cook" userId="d1c7cfb340f2c7ab" providerId="LiveId" clId="{0DDACF0D-0AF2-46CF-924D-153F30B77F98}" dt="2023-02-12T22:16:50.491" v="1241"/>
          <ac:grpSpMkLst>
            <pc:docMk/>
            <pc:sldMk cId="679204276" sldId="389"/>
            <ac:grpSpMk id="72" creationId="{80E8CF01-CB76-A1EA-B790-41155B6F827C}"/>
          </ac:grpSpMkLst>
        </pc:grpChg>
        <pc:grpChg chg="del mod">
          <ac:chgData name="Tim Cook" userId="d1c7cfb340f2c7ab" providerId="LiveId" clId="{0DDACF0D-0AF2-46CF-924D-153F30B77F98}" dt="2023-02-12T22:16:58.287" v="1248"/>
          <ac:grpSpMkLst>
            <pc:docMk/>
            <pc:sldMk cId="679204276" sldId="389"/>
            <ac:grpSpMk id="76" creationId="{D6F9F2DE-72B6-A43B-92C6-53EA410C6B14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79" creationId="{FA4370E8-AA73-A1E2-E4AE-4372FC08A229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7" creationId="{D39E0A75-4DC5-B8A2-4517-BA41AD3DF6CC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8" creationId="{3FEB656F-9EBD-D0AF-3671-5D1948D8D23F}"/>
          </ac:grpSpMkLst>
        </pc:grpChg>
        <pc:grpChg chg="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9" creationId="{680734C0-4863-2DEB-526E-CB02159A4827}"/>
          </ac:grpSpMkLst>
        </pc:grpChg>
        <pc:grpChg chg="mod">
          <ac:chgData name="Tim Cook" userId="d1c7cfb340f2c7ab" providerId="LiveId" clId="{0DDACF0D-0AF2-46CF-924D-153F30B77F98}" dt="2023-02-12T22:17:19.166" v="1279"/>
          <ac:grpSpMkLst>
            <pc:docMk/>
            <pc:sldMk cId="679204276" sldId="389"/>
            <ac:grpSpMk id="97" creationId="{3597477D-68DC-B1DD-9A0A-08B64F8D93BD}"/>
          </ac:grpSpMkLst>
        </pc:grpChg>
        <pc:grpChg chg="mod">
          <ac:chgData name="Tim Cook" userId="d1c7cfb340f2c7ab" providerId="LiveId" clId="{0DDACF0D-0AF2-46CF-924D-153F30B77F98}" dt="2023-02-12T22:17:08.781" v="1265"/>
          <ac:grpSpMkLst>
            <pc:docMk/>
            <pc:sldMk cId="679204276" sldId="389"/>
            <ac:grpSpMk id="98" creationId="{3FFE29A0-F92D-76DC-A281-D4DD81131E6A}"/>
          </ac:grpSpMkLst>
        </pc:grpChg>
        <pc:grpChg chg="del 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07" creationId="{A74C7147-88B0-EDF0-A0D7-26ABE8334A00}"/>
          </ac:grpSpMkLst>
        </pc:grpChg>
        <pc:grpChg chg="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10" creationId="{DDA94F14-3A0C-C513-8D47-2E3609846DBC}"/>
          </ac:grpSpMkLst>
        </pc:grpChg>
        <pc:inkChg chg="add del">
          <ac:chgData name="Tim Cook" userId="d1c7cfb340f2c7ab" providerId="LiveId" clId="{0DDACF0D-0AF2-46CF-924D-153F30B77F98}" dt="2023-02-12T22:15:31.340" v="1120"/>
          <ac:inkMkLst>
            <pc:docMk/>
            <pc:sldMk cId="679204276" sldId="389"/>
            <ac:inkMk id="3" creationId="{7CB90847-A831-1964-C8EA-77A822C30F04}"/>
          </ac:inkMkLst>
        </pc:inkChg>
        <pc:inkChg chg="add del mod">
          <ac:chgData name="Tim Cook" userId="d1c7cfb340f2c7ab" providerId="LiveId" clId="{0DDACF0D-0AF2-46CF-924D-153F30B77F98}" dt="2023-02-12T22:15:37.495" v="1126"/>
          <ac:inkMkLst>
            <pc:docMk/>
            <pc:sldMk cId="679204276" sldId="389"/>
            <ac:inkMk id="4" creationId="{BEA0265B-709B-8FF6-46AD-29A9C3685537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5" creationId="{6DEDDF9E-EFFD-3504-A51C-7B6BD0227A0F}"/>
          </ac:inkMkLst>
        </pc:inkChg>
        <pc:inkChg chg="add del mod">
          <ac:chgData name="Tim Cook" userId="d1c7cfb340f2c7ab" providerId="LiveId" clId="{0DDACF0D-0AF2-46CF-924D-153F30B77F98}" dt="2023-02-12T22:15:37.150" v="1125"/>
          <ac:inkMkLst>
            <pc:docMk/>
            <pc:sldMk cId="679204276" sldId="389"/>
            <ac:inkMk id="6" creationId="{797A2BFC-D4B3-E117-B5FB-77378392BFE0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8" creationId="{2C0B4FE3-C999-1F8F-987C-100ABEA79BE3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9" creationId="{B3CE4BE2-672C-2639-88A6-E44ADC7F322B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10" creationId="{81A0C5EF-D94A-880C-C455-9ED745AA4F74}"/>
          </ac:inkMkLst>
        </pc:inkChg>
        <pc:inkChg chg="add del">
          <ac:chgData name="Tim Cook" userId="d1c7cfb340f2c7ab" providerId="LiveId" clId="{0DDACF0D-0AF2-46CF-924D-153F30B77F98}" dt="2023-02-12T22:16:07.427" v="1151"/>
          <ac:inkMkLst>
            <pc:docMk/>
            <pc:sldMk cId="679204276" sldId="389"/>
            <ac:inkMk id="12" creationId="{AEE91128-75C2-553C-0A81-59103294C7CD}"/>
          </ac:inkMkLst>
        </pc:inkChg>
        <pc:inkChg chg="add del mod">
          <ac:chgData name="Tim Cook" userId="d1c7cfb340f2c7ab" providerId="LiveId" clId="{0DDACF0D-0AF2-46CF-924D-153F30B77F98}" dt="2023-02-12T22:16:07.427" v="1147"/>
          <ac:inkMkLst>
            <pc:docMk/>
            <pc:sldMk cId="679204276" sldId="389"/>
            <ac:inkMk id="13" creationId="{3DC23179-23F1-2AA6-1341-895EAA4B0311}"/>
          </ac:inkMkLst>
        </pc:inkChg>
        <pc:inkChg chg="add del mod">
          <ac:chgData name="Tim Cook" userId="d1c7cfb340f2c7ab" providerId="LiveId" clId="{0DDACF0D-0AF2-46CF-924D-153F30B77F98}" dt="2023-02-12T22:16:07.427" v="1148"/>
          <ac:inkMkLst>
            <pc:docMk/>
            <pc:sldMk cId="679204276" sldId="389"/>
            <ac:inkMk id="14" creationId="{72735122-D4B3-BF17-3C00-FDD7A634C71E}"/>
          </ac:inkMkLst>
        </pc:inkChg>
        <pc:inkChg chg="add del mod">
          <ac:chgData name="Tim Cook" userId="d1c7cfb340f2c7ab" providerId="LiveId" clId="{0DDACF0D-0AF2-46CF-924D-153F30B77F98}" dt="2023-02-12T22:16:07.426" v="1145"/>
          <ac:inkMkLst>
            <pc:docMk/>
            <pc:sldMk cId="679204276" sldId="389"/>
            <ac:inkMk id="16" creationId="{0CD53B6E-7E11-711E-D90B-1B4DA1E4ABA6}"/>
          </ac:inkMkLst>
        </pc:inkChg>
        <pc:inkChg chg="add del mod">
          <ac:chgData name="Tim Cook" userId="d1c7cfb340f2c7ab" providerId="LiveId" clId="{0DDACF0D-0AF2-46CF-924D-153F30B77F98}" dt="2023-02-12T22:16:07.427" v="1150"/>
          <ac:inkMkLst>
            <pc:docMk/>
            <pc:sldMk cId="679204276" sldId="389"/>
            <ac:inkMk id="17" creationId="{34FF6410-C658-25F6-D5A9-B3289FF4862C}"/>
          </ac:inkMkLst>
        </pc:inkChg>
        <pc:inkChg chg="add del mod">
          <ac:chgData name="Tim Cook" userId="d1c7cfb340f2c7ab" providerId="LiveId" clId="{0DDACF0D-0AF2-46CF-924D-153F30B77F98}" dt="2023-02-12T22:16:07.426" v="1146"/>
          <ac:inkMkLst>
            <pc:docMk/>
            <pc:sldMk cId="679204276" sldId="389"/>
            <ac:inkMk id="18" creationId="{412CC026-77DF-8759-AF7F-B8BA7668859E}"/>
          </ac:inkMkLst>
        </pc:inkChg>
        <pc:inkChg chg="add del mod">
          <ac:chgData name="Tim Cook" userId="d1c7cfb340f2c7ab" providerId="LiveId" clId="{0DDACF0D-0AF2-46CF-924D-153F30B77F98}" dt="2023-02-12T22:16:07.425" v="1144"/>
          <ac:inkMkLst>
            <pc:docMk/>
            <pc:sldMk cId="679204276" sldId="389"/>
            <ac:inkMk id="20" creationId="{FD1F0FE0-A57E-0B7D-6A5B-50FEB6EF1E13}"/>
          </ac:inkMkLst>
        </pc:inkChg>
        <pc:inkChg chg="add del mod">
          <ac:chgData name="Tim Cook" userId="d1c7cfb340f2c7ab" providerId="LiveId" clId="{0DDACF0D-0AF2-46CF-924D-153F30B77F98}" dt="2023-02-12T22:16:07.427" v="1152"/>
          <ac:inkMkLst>
            <pc:docMk/>
            <pc:sldMk cId="679204276" sldId="389"/>
            <ac:inkMk id="21" creationId="{3456FE16-E09D-E69A-12E7-2D9C1B8619EE}"/>
          </ac:inkMkLst>
        </pc:inkChg>
        <pc:inkChg chg="add del mod">
          <ac:chgData name="Tim Cook" userId="d1c7cfb340f2c7ab" providerId="LiveId" clId="{0DDACF0D-0AF2-46CF-924D-153F30B77F98}" dt="2023-02-12T22:16:07.427" v="1149"/>
          <ac:inkMkLst>
            <pc:docMk/>
            <pc:sldMk cId="679204276" sldId="389"/>
            <ac:inkMk id="22" creationId="{3D2A540F-C215-A03A-D63F-309EDF70B999}"/>
          </ac:inkMkLst>
        </pc:inkChg>
        <pc:inkChg chg="add del">
          <ac:chgData name="Tim Cook" userId="d1c7cfb340f2c7ab" providerId="LiveId" clId="{0DDACF0D-0AF2-46CF-924D-153F30B77F98}" dt="2023-02-12T22:16:40.098" v="1223"/>
          <ac:inkMkLst>
            <pc:docMk/>
            <pc:sldMk cId="679204276" sldId="389"/>
            <ac:inkMk id="24" creationId="{868D57C0-F724-E635-ADCA-E45D9B21CD70}"/>
          </ac:inkMkLst>
        </pc:inkChg>
        <pc:inkChg chg="add del">
          <ac:chgData name="Tim Cook" userId="d1c7cfb340f2c7ab" providerId="LiveId" clId="{0DDACF0D-0AF2-46CF-924D-153F30B77F98}" dt="2023-02-12T22:16:40.099" v="1231"/>
          <ac:inkMkLst>
            <pc:docMk/>
            <pc:sldMk cId="679204276" sldId="389"/>
            <ac:inkMk id="25" creationId="{5E5F1BF8-4023-4584-60C0-229DD9CD4267}"/>
          </ac:inkMkLst>
        </pc:inkChg>
        <pc:inkChg chg="add del mod">
          <ac:chgData name="Tim Cook" userId="d1c7cfb340f2c7ab" providerId="LiveId" clId="{0DDACF0D-0AF2-46CF-924D-153F30B77F98}" dt="2023-02-12T22:16:40.098" v="1226"/>
          <ac:inkMkLst>
            <pc:docMk/>
            <pc:sldMk cId="679204276" sldId="389"/>
            <ac:inkMk id="26" creationId="{D445951A-3A83-B4FB-9B1B-899803577D09}"/>
          </ac:inkMkLst>
        </pc:inkChg>
        <pc:inkChg chg="add del mod">
          <ac:chgData name="Tim Cook" userId="d1c7cfb340f2c7ab" providerId="LiveId" clId="{0DDACF0D-0AF2-46CF-924D-153F30B77F98}" dt="2023-02-12T22:16:22.514" v="1177"/>
          <ac:inkMkLst>
            <pc:docMk/>
            <pc:sldMk cId="679204276" sldId="389"/>
            <ac:inkMk id="27" creationId="{019ACEA8-404C-D4EE-EDD2-9D018F251736}"/>
          </ac:inkMkLst>
        </pc:inkChg>
        <pc:inkChg chg="add del mod">
          <ac:chgData name="Tim Cook" userId="d1c7cfb340f2c7ab" providerId="LiveId" clId="{0DDACF0D-0AF2-46CF-924D-153F30B77F98}" dt="2023-02-12T22:16:22.515" v="1180"/>
          <ac:inkMkLst>
            <pc:docMk/>
            <pc:sldMk cId="679204276" sldId="389"/>
            <ac:inkMk id="28" creationId="{14BE3571-931A-C9E1-7BCD-7193FF6D42DF}"/>
          </ac:inkMkLst>
        </pc:inkChg>
        <pc:inkChg chg="add del mod">
          <ac:chgData name="Tim Cook" userId="d1c7cfb340f2c7ab" providerId="LiveId" clId="{0DDACF0D-0AF2-46CF-924D-153F30B77F98}" dt="2023-02-12T22:16:22.515" v="1181"/>
          <ac:inkMkLst>
            <pc:docMk/>
            <pc:sldMk cId="679204276" sldId="389"/>
            <ac:inkMk id="29" creationId="{B0C41C5C-69DD-01DF-FAD0-A6733B46DDED}"/>
          </ac:inkMkLst>
        </pc:inkChg>
        <pc:inkChg chg="add del">
          <ac:chgData name="Tim Cook" userId="d1c7cfb340f2c7ab" providerId="LiveId" clId="{0DDACF0D-0AF2-46CF-924D-153F30B77F98}" dt="2023-02-12T22:16:22.515" v="1184"/>
          <ac:inkMkLst>
            <pc:docMk/>
            <pc:sldMk cId="679204276" sldId="389"/>
            <ac:inkMk id="31" creationId="{9A4742FD-B5A1-EBCA-B834-D19D78C08963}"/>
          </ac:inkMkLst>
        </pc:inkChg>
        <pc:inkChg chg="add del">
          <ac:chgData name="Tim Cook" userId="d1c7cfb340f2c7ab" providerId="LiveId" clId="{0DDACF0D-0AF2-46CF-924D-153F30B77F98}" dt="2023-02-12T22:16:22.515" v="1183"/>
          <ac:inkMkLst>
            <pc:docMk/>
            <pc:sldMk cId="679204276" sldId="389"/>
            <ac:inkMk id="32" creationId="{6D7F38A4-3A7C-5CAA-74E8-3C8FA9C46FF3}"/>
          </ac:inkMkLst>
        </pc:inkChg>
        <pc:inkChg chg="add del">
          <ac:chgData name="Tim Cook" userId="d1c7cfb340f2c7ab" providerId="LiveId" clId="{0DDACF0D-0AF2-46CF-924D-153F30B77F98}" dt="2023-02-12T22:16:22.514" v="1174"/>
          <ac:inkMkLst>
            <pc:docMk/>
            <pc:sldMk cId="679204276" sldId="389"/>
            <ac:inkMk id="33" creationId="{B9D6D71E-84A4-1E91-8DD3-017802C2E6A7}"/>
          </ac:inkMkLst>
        </pc:inkChg>
        <pc:inkChg chg="add del">
          <ac:chgData name="Tim Cook" userId="d1c7cfb340f2c7ab" providerId="LiveId" clId="{0DDACF0D-0AF2-46CF-924D-153F30B77F98}" dt="2023-02-12T22:16:22.515" v="1178"/>
          <ac:inkMkLst>
            <pc:docMk/>
            <pc:sldMk cId="679204276" sldId="389"/>
            <ac:inkMk id="34" creationId="{6C8A32D6-BFD9-2967-6A3D-85A55DC707AB}"/>
          </ac:inkMkLst>
        </pc:inkChg>
        <pc:inkChg chg="add del">
          <ac:chgData name="Tim Cook" userId="d1c7cfb340f2c7ab" providerId="LiveId" clId="{0DDACF0D-0AF2-46CF-924D-153F30B77F98}" dt="2023-02-12T22:16:20.089" v="1171"/>
          <ac:inkMkLst>
            <pc:docMk/>
            <pc:sldMk cId="679204276" sldId="389"/>
            <ac:inkMk id="35" creationId="{A28C8128-4C22-6808-E4D0-99B6AA1CAE8E}"/>
          </ac:inkMkLst>
        </pc:inkChg>
        <pc:inkChg chg="add del">
          <ac:chgData name="Tim Cook" userId="d1c7cfb340f2c7ab" providerId="LiveId" clId="{0DDACF0D-0AF2-46CF-924D-153F30B77F98}" dt="2023-02-12T22:16:22.513" v="1173"/>
          <ac:inkMkLst>
            <pc:docMk/>
            <pc:sldMk cId="679204276" sldId="389"/>
            <ac:inkMk id="36" creationId="{79F0587B-CC5D-A115-04C1-5052B525E69E}"/>
          </ac:inkMkLst>
        </pc:inkChg>
        <pc:inkChg chg="add del">
          <ac:chgData name="Tim Cook" userId="d1c7cfb340f2c7ab" providerId="LiveId" clId="{0DDACF0D-0AF2-46CF-924D-153F30B77F98}" dt="2023-02-12T22:16:22.515" v="1179"/>
          <ac:inkMkLst>
            <pc:docMk/>
            <pc:sldMk cId="679204276" sldId="389"/>
            <ac:inkMk id="37" creationId="{63F3AFCA-AA41-8106-17AE-D6E236C90400}"/>
          </ac:inkMkLst>
        </pc:inkChg>
        <pc:inkChg chg="add del">
          <ac:chgData name="Tim Cook" userId="d1c7cfb340f2c7ab" providerId="LiveId" clId="{0DDACF0D-0AF2-46CF-924D-153F30B77F98}" dt="2023-02-12T22:16:22.514" v="1175"/>
          <ac:inkMkLst>
            <pc:docMk/>
            <pc:sldMk cId="679204276" sldId="389"/>
            <ac:inkMk id="38" creationId="{802EDA1C-48A1-57E5-BFD7-9988B355EB01}"/>
          </ac:inkMkLst>
        </pc:inkChg>
        <pc:inkChg chg="add del">
          <ac:chgData name="Tim Cook" userId="d1c7cfb340f2c7ab" providerId="LiveId" clId="{0DDACF0D-0AF2-46CF-924D-153F30B77F98}" dt="2023-02-12T22:16:22.515" v="1182"/>
          <ac:inkMkLst>
            <pc:docMk/>
            <pc:sldMk cId="679204276" sldId="389"/>
            <ac:inkMk id="39" creationId="{A7DD9B8D-2E72-85EC-1042-4398AAFD4384}"/>
          </ac:inkMkLst>
        </pc:inkChg>
        <pc:inkChg chg="add del">
          <ac:chgData name="Tim Cook" userId="d1c7cfb340f2c7ab" providerId="LiveId" clId="{0DDACF0D-0AF2-46CF-924D-153F30B77F98}" dt="2023-02-12T22:16:22.514" v="1176"/>
          <ac:inkMkLst>
            <pc:docMk/>
            <pc:sldMk cId="679204276" sldId="389"/>
            <ac:inkMk id="40" creationId="{65CB15F3-58D5-F67E-A1E2-CFCA633919B4}"/>
          </ac:inkMkLst>
        </pc:inkChg>
        <pc:inkChg chg="add del">
          <ac:chgData name="Tim Cook" userId="d1c7cfb340f2c7ab" providerId="LiveId" clId="{0DDACF0D-0AF2-46CF-924D-153F30B77F98}" dt="2023-02-12T22:16:20.089" v="1172"/>
          <ac:inkMkLst>
            <pc:docMk/>
            <pc:sldMk cId="679204276" sldId="389"/>
            <ac:inkMk id="41" creationId="{23A172D0-C8C3-4F1A-6514-FBC40BF080A0}"/>
          </ac:inkMkLst>
        </pc:inkChg>
        <pc:inkChg chg="add del mod">
          <ac:chgData name="Tim Cook" userId="d1c7cfb340f2c7ab" providerId="LiveId" clId="{0DDACF0D-0AF2-46CF-924D-153F30B77F98}" dt="2023-02-12T22:16:40.098" v="1220"/>
          <ac:inkMkLst>
            <pc:docMk/>
            <pc:sldMk cId="679204276" sldId="389"/>
            <ac:inkMk id="42" creationId="{4EC28856-21E9-2037-BB95-50B0DDEDF0A1}"/>
          </ac:inkMkLst>
        </pc:inkChg>
        <pc:inkChg chg="add del mod">
          <ac:chgData name="Tim Cook" userId="d1c7cfb340f2c7ab" providerId="LiveId" clId="{0DDACF0D-0AF2-46CF-924D-153F30B77F98}" dt="2023-02-12T22:16:40.097" v="1217"/>
          <ac:inkMkLst>
            <pc:docMk/>
            <pc:sldMk cId="679204276" sldId="389"/>
            <ac:inkMk id="43" creationId="{6230CA85-F7B3-D85D-815A-5B6D59C7D2C3}"/>
          </ac:inkMkLst>
        </pc:inkChg>
        <pc:inkChg chg="add del mod">
          <ac:chgData name="Tim Cook" userId="d1c7cfb340f2c7ab" providerId="LiveId" clId="{0DDACF0D-0AF2-46CF-924D-153F30B77F98}" dt="2023-02-12T22:16:40.098" v="1221"/>
          <ac:inkMkLst>
            <pc:docMk/>
            <pc:sldMk cId="679204276" sldId="389"/>
            <ac:inkMk id="44" creationId="{4B1675DD-8EA4-E06A-CC44-09C4DBA6659A}"/>
          </ac:inkMkLst>
        </pc:inkChg>
        <pc:inkChg chg="add del mod">
          <ac:chgData name="Tim Cook" userId="d1c7cfb340f2c7ab" providerId="LiveId" clId="{0DDACF0D-0AF2-46CF-924D-153F30B77F98}" dt="2023-02-12T22:16:40.097" v="1218"/>
          <ac:inkMkLst>
            <pc:docMk/>
            <pc:sldMk cId="679204276" sldId="389"/>
            <ac:inkMk id="45" creationId="{9C58640C-7AF6-76B0-DC65-9BE669859ABC}"/>
          </ac:inkMkLst>
        </pc:inkChg>
        <pc:inkChg chg="add del mod">
          <ac:chgData name="Tim Cook" userId="d1c7cfb340f2c7ab" providerId="LiveId" clId="{0DDACF0D-0AF2-46CF-924D-153F30B77F98}" dt="2023-02-12T22:16:40.098" v="1225"/>
          <ac:inkMkLst>
            <pc:docMk/>
            <pc:sldMk cId="679204276" sldId="389"/>
            <ac:inkMk id="46" creationId="{2AE95FA3-66F3-10F0-2D85-41915A651979}"/>
          </ac:inkMkLst>
        </pc:inkChg>
        <pc:inkChg chg="add del mod">
          <ac:chgData name="Tim Cook" userId="d1c7cfb340f2c7ab" providerId="LiveId" clId="{0DDACF0D-0AF2-46CF-924D-153F30B77F98}" dt="2023-02-12T22:16:40.096" v="1209"/>
          <ac:inkMkLst>
            <pc:docMk/>
            <pc:sldMk cId="679204276" sldId="389"/>
            <ac:inkMk id="47" creationId="{F8DE4C18-2497-46D8-676B-3237A651A345}"/>
          </ac:inkMkLst>
        </pc:inkChg>
        <pc:inkChg chg="add del mod">
          <ac:chgData name="Tim Cook" userId="d1c7cfb340f2c7ab" providerId="LiveId" clId="{0DDACF0D-0AF2-46CF-924D-153F30B77F98}" dt="2023-02-12T22:16:40.098" v="1228"/>
          <ac:inkMkLst>
            <pc:docMk/>
            <pc:sldMk cId="679204276" sldId="389"/>
            <ac:inkMk id="48" creationId="{1202399C-D7E7-544A-9185-22249B58AFE9}"/>
          </ac:inkMkLst>
        </pc:inkChg>
        <pc:inkChg chg="add del mod">
          <ac:chgData name="Tim Cook" userId="d1c7cfb340f2c7ab" providerId="LiveId" clId="{0DDACF0D-0AF2-46CF-924D-153F30B77F98}" dt="2023-02-12T22:16:40.097" v="1214"/>
          <ac:inkMkLst>
            <pc:docMk/>
            <pc:sldMk cId="679204276" sldId="389"/>
            <ac:inkMk id="49" creationId="{08B8ECE0-B809-5E2E-386A-418663D7203E}"/>
          </ac:inkMkLst>
        </pc:inkChg>
        <pc:inkChg chg="add del mod">
          <ac:chgData name="Tim Cook" userId="d1c7cfb340f2c7ab" providerId="LiveId" clId="{0DDACF0D-0AF2-46CF-924D-153F30B77F98}" dt="2023-02-12T22:16:40.097" v="1213"/>
          <ac:inkMkLst>
            <pc:docMk/>
            <pc:sldMk cId="679204276" sldId="389"/>
            <ac:inkMk id="50" creationId="{4FB0269F-F4C3-4003-6985-65C885B3D6B1}"/>
          </ac:inkMkLst>
        </pc:inkChg>
        <pc:inkChg chg="add del mod">
          <ac:chgData name="Tim Cook" userId="d1c7cfb340f2c7ab" providerId="LiveId" clId="{0DDACF0D-0AF2-46CF-924D-153F30B77F98}" dt="2023-02-12T22:16:40.098" v="1222"/>
          <ac:inkMkLst>
            <pc:docMk/>
            <pc:sldMk cId="679204276" sldId="389"/>
            <ac:inkMk id="51" creationId="{69A60AE6-51F9-03F2-0007-8AFE7C830F26}"/>
          </ac:inkMkLst>
        </pc:inkChg>
        <pc:inkChg chg="add del mod">
          <ac:chgData name="Tim Cook" userId="d1c7cfb340f2c7ab" providerId="LiveId" clId="{0DDACF0D-0AF2-46CF-924D-153F30B77F98}" dt="2023-02-12T22:16:40.097" v="1212"/>
          <ac:inkMkLst>
            <pc:docMk/>
            <pc:sldMk cId="679204276" sldId="389"/>
            <ac:inkMk id="52" creationId="{8A9D1C4B-2529-6D96-CF62-FAAABBF5249A}"/>
          </ac:inkMkLst>
        </pc:inkChg>
        <pc:inkChg chg="add del mod">
          <ac:chgData name="Tim Cook" userId="d1c7cfb340f2c7ab" providerId="LiveId" clId="{0DDACF0D-0AF2-46CF-924D-153F30B77F98}" dt="2023-02-12T22:16:40.096" v="1208"/>
          <ac:inkMkLst>
            <pc:docMk/>
            <pc:sldMk cId="679204276" sldId="389"/>
            <ac:inkMk id="53" creationId="{26BEFD51-1C45-8C4F-0916-029E6F034543}"/>
          </ac:inkMkLst>
        </pc:inkChg>
        <pc:inkChg chg="add del mod">
          <ac:chgData name="Tim Cook" userId="d1c7cfb340f2c7ab" providerId="LiveId" clId="{0DDACF0D-0AF2-46CF-924D-153F30B77F98}" dt="2023-02-12T22:16:40.097" v="1215"/>
          <ac:inkMkLst>
            <pc:docMk/>
            <pc:sldMk cId="679204276" sldId="389"/>
            <ac:inkMk id="54" creationId="{9AF65B98-6A6F-8CFB-8A78-CF224FB8E603}"/>
          </ac:inkMkLst>
        </pc:inkChg>
        <pc:inkChg chg="add del mod">
          <ac:chgData name="Tim Cook" userId="d1c7cfb340f2c7ab" providerId="LiveId" clId="{0DDACF0D-0AF2-46CF-924D-153F30B77F98}" dt="2023-02-12T22:16:40.098" v="1219"/>
          <ac:inkMkLst>
            <pc:docMk/>
            <pc:sldMk cId="679204276" sldId="389"/>
            <ac:inkMk id="55" creationId="{38CB7655-72B1-8242-E5BD-33F5D1900762}"/>
          </ac:inkMkLst>
        </pc:inkChg>
        <pc:inkChg chg="add del mod">
          <ac:chgData name="Tim Cook" userId="d1c7cfb340f2c7ab" providerId="LiveId" clId="{0DDACF0D-0AF2-46CF-924D-153F30B77F98}" dt="2023-02-12T22:16:40.099" v="1229"/>
          <ac:inkMkLst>
            <pc:docMk/>
            <pc:sldMk cId="679204276" sldId="389"/>
            <ac:inkMk id="56" creationId="{B768632D-A80F-6A89-2C9B-F23F3F9986AF}"/>
          </ac:inkMkLst>
        </pc:inkChg>
        <pc:inkChg chg="add del mod">
          <ac:chgData name="Tim Cook" userId="d1c7cfb340f2c7ab" providerId="LiveId" clId="{0DDACF0D-0AF2-46CF-924D-153F30B77F98}" dt="2023-02-12T22:16:40.097" v="1216"/>
          <ac:inkMkLst>
            <pc:docMk/>
            <pc:sldMk cId="679204276" sldId="389"/>
            <ac:inkMk id="57" creationId="{31F8D899-F840-BEC9-AC2C-DA181D2E806B}"/>
          </ac:inkMkLst>
        </pc:inkChg>
        <pc:inkChg chg="add del mod">
          <ac:chgData name="Tim Cook" userId="d1c7cfb340f2c7ab" providerId="LiveId" clId="{0DDACF0D-0AF2-46CF-924D-153F30B77F98}" dt="2023-02-12T22:16:40.098" v="1227"/>
          <ac:inkMkLst>
            <pc:docMk/>
            <pc:sldMk cId="679204276" sldId="389"/>
            <ac:inkMk id="58" creationId="{45CBFDC7-EB8E-85EC-8AF3-DB69E04B7AC5}"/>
          </ac:inkMkLst>
        </pc:inkChg>
        <pc:inkChg chg="add del mod">
          <ac:chgData name="Tim Cook" userId="d1c7cfb340f2c7ab" providerId="LiveId" clId="{0DDACF0D-0AF2-46CF-924D-153F30B77F98}" dt="2023-02-12T22:16:40.099" v="1230"/>
          <ac:inkMkLst>
            <pc:docMk/>
            <pc:sldMk cId="679204276" sldId="389"/>
            <ac:inkMk id="59" creationId="{7B512B9F-8E0F-FD36-7B08-5A800543CEAC}"/>
          </ac:inkMkLst>
        </pc:inkChg>
        <pc:inkChg chg="add del mod">
          <ac:chgData name="Tim Cook" userId="d1c7cfb340f2c7ab" providerId="LiveId" clId="{0DDACF0D-0AF2-46CF-924D-153F30B77F98}" dt="2023-02-12T22:16:40.097" v="1211"/>
          <ac:inkMkLst>
            <pc:docMk/>
            <pc:sldMk cId="679204276" sldId="389"/>
            <ac:inkMk id="60" creationId="{D867DA88-C64A-2F5C-9287-31AE8FA3CE55}"/>
          </ac:inkMkLst>
        </pc:inkChg>
        <pc:inkChg chg="add del mod">
          <ac:chgData name="Tim Cook" userId="d1c7cfb340f2c7ab" providerId="LiveId" clId="{0DDACF0D-0AF2-46CF-924D-153F30B77F98}" dt="2023-02-12T22:16:40.099" v="1232"/>
          <ac:inkMkLst>
            <pc:docMk/>
            <pc:sldMk cId="679204276" sldId="389"/>
            <ac:inkMk id="61" creationId="{A1CD91E4-07AE-8D6F-A4DE-5A96F8E3FB3F}"/>
          </ac:inkMkLst>
        </pc:inkChg>
        <pc:inkChg chg="add del mod">
          <ac:chgData name="Tim Cook" userId="d1c7cfb340f2c7ab" providerId="LiveId" clId="{0DDACF0D-0AF2-46CF-924D-153F30B77F98}" dt="2023-02-12T22:16:40.096" v="1210"/>
          <ac:inkMkLst>
            <pc:docMk/>
            <pc:sldMk cId="679204276" sldId="389"/>
            <ac:inkMk id="62" creationId="{6AE9E942-79D0-DA16-C144-4264C04588BA}"/>
          </ac:inkMkLst>
        </pc:inkChg>
        <pc:inkChg chg="add del mod">
          <ac:chgData name="Tim Cook" userId="d1c7cfb340f2c7ab" providerId="LiveId" clId="{0DDACF0D-0AF2-46CF-924D-153F30B77F98}" dt="2023-02-12T22:16:40.098" v="1224"/>
          <ac:inkMkLst>
            <pc:docMk/>
            <pc:sldMk cId="679204276" sldId="389"/>
            <ac:inkMk id="63" creationId="{A81D0C56-FABE-9E8C-F62D-99AA032C73C0}"/>
          </ac:inkMkLst>
        </pc:inkChg>
        <pc:inkChg chg="add del mod">
          <ac:chgData name="Tim Cook" userId="d1c7cfb340f2c7ab" providerId="LiveId" clId="{0DDACF0D-0AF2-46CF-924D-153F30B77F98}" dt="2023-02-12T22:16:50.491" v="1240"/>
          <ac:inkMkLst>
            <pc:docMk/>
            <pc:sldMk cId="679204276" sldId="389"/>
            <ac:inkMk id="67" creationId="{240A6A80-4C4A-220F-D9A4-D00CA1C303A4}"/>
          </ac:inkMkLst>
        </pc:inkChg>
        <pc:inkChg chg="add del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68" creationId="{40E94920-3AFC-23F6-600C-69766A2530E6}"/>
          </ac:inkMkLst>
        </pc:inkChg>
        <pc:inkChg chg="add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70" creationId="{BF459818-EFF2-37AC-043B-CC86418B9E7D}"/>
          </ac:inkMkLst>
        </pc:inkChg>
        <pc:inkChg chg="add del mod">
          <ac:chgData name="Tim Cook" userId="d1c7cfb340f2c7ab" providerId="LiveId" clId="{0DDACF0D-0AF2-46CF-924D-153F30B77F98}" dt="2023-02-12T22:16:48.584" v="1239"/>
          <ac:inkMkLst>
            <pc:docMk/>
            <pc:sldMk cId="679204276" sldId="389"/>
            <ac:inkMk id="71" creationId="{C7DFC97C-D22F-782B-6EF8-D1A8728BE22A}"/>
          </ac:inkMkLst>
        </pc:inkChg>
        <pc:inkChg chg="add">
          <ac:chgData name="Tim Cook" userId="d1c7cfb340f2c7ab" providerId="LiveId" clId="{0DDACF0D-0AF2-46CF-924D-153F30B77F98}" dt="2023-02-12T22:16:51.966" v="1242" actId="9405"/>
          <ac:inkMkLst>
            <pc:docMk/>
            <pc:sldMk cId="679204276" sldId="389"/>
            <ac:inkMk id="73" creationId="{EED73885-C8F0-68E2-A7B8-B8D42ABEE9B4}"/>
          </ac:inkMkLst>
        </pc:inkChg>
        <pc:inkChg chg="add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4" creationId="{9FA3FCFC-3E25-73F7-968B-BF819B553825}"/>
          </ac:inkMkLst>
        </pc:inkChg>
        <pc:inkChg chg="add del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5" creationId="{8222DCCA-EAC3-A77B-F474-5DCD91418789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7" creationId="{35C5DEF1-4B52-2F00-13D9-22177FD2307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8" creationId="{AECB6ECC-9352-FC52-3BC0-DA78D65872B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0" creationId="{DC2FFD20-8A6D-F703-AC05-72AB7D72FC7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1" creationId="{E2B7102C-DDC4-829B-6559-DBC0EAD1BDF7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2" creationId="{D47521FF-3740-DFAB-BC22-AF6E0E8A024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3" creationId="{29F4B715-78BF-D658-88DD-533DD17E1A1E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4" creationId="{0A8EAAB5-4B63-7B2F-C2D7-ABA9025EE7B1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5" creationId="{6439453F-6FAC-ED5B-1A4E-334D718B7FD0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6" creationId="{7BA3F690-21FD-2DDF-F94C-D4FF4B5FDEB9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0" creationId="{C8F017BC-DB03-0371-707D-10B5C40BA74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1" creationId="{CAFB0DE4-1FEA-3F79-BAE4-16E136F08DA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2" creationId="{7FD67EF1-80CB-3161-4180-50EF2F3D6B02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3" creationId="{E52B0E04-269C-9DAA-9119-BD817D7D122B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4" creationId="{AB2F0E4E-81C0-52F3-70AD-686592A0237A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5" creationId="{10845F4A-565E-3DB9-20E0-293BD7B7B3B0}"/>
          </ac:inkMkLst>
        </pc:inkChg>
        <pc:inkChg chg="add del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6" creationId="{DC4159C9-F47A-8767-4116-1754A6E88472}"/>
          </ac:inkMkLst>
        </pc:inkChg>
        <pc:inkChg chg="add del mod">
          <ac:chgData name="Tim Cook" userId="d1c7cfb340f2c7ab" providerId="LiveId" clId="{0DDACF0D-0AF2-46CF-924D-153F30B77F98}" dt="2023-02-12T22:17:13.912" v="1275"/>
          <ac:inkMkLst>
            <pc:docMk/>
            <pc:sldMk cId="679204276" sldId="389"/>
            <ac:inkMk id="99" creationId="{09278122-22FA-8BC1-A493-523F4CD728A3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0" creationId="{2FAED943-7875-F024-7D2C-FFBA39FF7787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1" creationId="{6A2369AD-E020-E46B-329B-2BF64BC1C95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2" creationId="{5D793045-19B4-B5A6-659A-388BEA70C17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3" creationId="{798A66CC-B68A-B6A9-BF01-84F65A194C71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4" creationId="{75212F47-A814-0200-DFC5-1487FEE28716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5" creationId="{41EA92BA-4ECB-5D34-FA28-E4037FD4FC19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6" creationId="{449325AE-7F0A-2A27-6860-D7926DCDA7D4}"/>
          </ac:inkMkLst>
        </pc:inkChg>
        <pc:inkChg chg="add del">
          <ac:chgData name="Tim Cook" userId="d1c7cfb340f2c7ab" providerId="LiveId" clId="{0DDACF0D-0AF2-46CF-924D-153F30B77F98}" dt="2023-02-12T22:17:16.584" v="1277"/>
          <ac:inkMkLst>
            <pc:docMk/>
            <pc:sldMk cId="679204276" sldId="389"/>
            <ac:inkMk id="108" creationId="{9D9DA5E2-330A-1D2C-5816-44383411F814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9" creationId="{08341A77-F157-A9FD-56E7-E445AEBA34E2}"/>
          </ac:inkMkLst>
        </pc:inkChg>
        <pc:inkChg chg="add">
          <ac:chgData name="Tim Cook" userId="d1c7cfb340f2c7ab" providerId="LiveId" clId="{0DDACF0D-0AF2-46CF-924D-153F30B77F98}" dt="2023-02-12T22:17:21.517" v="1281" actId="9405"/>
          <ac:inkMkLst>
            <pc:docMk/>
            <pc:sldMk cId="679204276" sldId="389"/>
            <ac:inkMk id="111" creationId="{58F9B9F7-95C9-999A-F25F-9C2498FA3F43}"/>
          </ac:inkMkLst>
        </pc:inkChg>
      </pc:sldChg>
      <pc:sldChg chg="addSp delSp modSp new mod">
        <pc:chgData name="Tim Cook" userId="d1c7cfb340f2c7ab" providerId="LiveId" clId="{0DDACF0D-0AF2-46CF-924D-153F30B77F98}" dt="2023-02-12T22:20:50.818" v="1468"/>
        <pc:sldMkLst>
          <pc:docMk/>
          <pc:sldMk cId="2019654261" sldId="390"/>
        </pc:sldMkLst>
        <pc:spChg chg="mod">
          <ac:chgData name="Tim Cook" userId="d1c7cfb340f2c7ab" providerId="LiveId" clId="{0DDACF0D-0AF2-46CF-924D-153F30B77F98}" dt="2023-02-12T20:30:13.764" v="189" actId="20577"/>
          <ac:spMkLst>
            <pc:docMk/>
            <pc:sldMk cId="2019654261" sldId="390"/>
            <ac:spMk id="2" creationId="{344241F6-5242-9D1D-7A3F-6DA8B2DC2515}"/>
          </ac:spMkLst>
        </pc:spChg>
        <pc:spChg chg="del">
          <ac:chgData name="Tim Cook" userId="d1c7cfb340f2c7ab" providerId="LiveId" clId="{0DDACF0D-0AF2-46CF-924D-153F30B77F98}" dt="2023-02-12T20:34:30.722" v="193" actId="478"/>
          <ac:spMkLst>
            <pc:docMk/>
            <pc:sldMk cId="2019654261" sldId="390"/>
            <ac:spMk id="3" creationId="{F73C6C58-869B-02EC-6A94-3A2D047642D5}"/>
          </ac:spMkLst>
        </pc:s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2" creationId="{A91C8711-BE9C-34CB-05E8-E4DFCCD1D824}"/>
          </ac:grpSpMkLst>
        </pc:grpChg>
        <pc:grpChg chg="del mod">
          <ac:chgData name="Tim Cook" userId="d1c7cfb340f2c7ab" providerId="LiveId" clId="{0DDACF0D-0AF2-46CF-924D-153F30B77F98}" dt="2023-02-12T22:20:17.037" v="1429"/>
          <ac:grpSpMkLst>
            <pc:docMk/>
            <pc:sldMk cId="2019654261" sldId="390"/>
            <ac:grpSpMk id="23" creationId="{8CF8B6B2-E8A5-D1A5-3287-A27DFB1A5941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4" creationId="{16273955-94B3-89BF-77DD-9FB5A64F2C6A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5" creationId="{A885F1BD-D0CE-D44D-10D8-15A9AFBDE6C0}"/>
          </ac:grpSpMkLst>
        </pc:grpChg>
        <pc:grpChg chg="mod">
          <ac:chgData name="Tim Cook" userId="d1c7cfb340f2c7ab" providerId="LiveId" clId="{0DDACF0D-0AF2-46CF-924D-153F30B77F98}" dt="2023-02-12T22:19:16.497" v="1350"/>
          <ac:grpSpMkLst>
            <pc:docMk/>
            <pc:sldMk cId="2019654261" sldId="390"/>
            <ac:grpSpMk id="34" creationId="{FBFD3E1F-1B92-A139-A616-ABBACDC0BFCB}"/>
          </ac:grpSpMkLst>
        </pc:grpChg>
        <pc:grpChg chg="del mod">
          <ac:chgData name="Tim Cook" userId="d1c7cfb340f2c7ab" providerId="LiveId" clId="{0DDACF0D-0AF2-46CF-924D-153F30B77F98}" dt="2023-02-12T22:19:20.956" v="1359"/>
          <ac:grpSpMkLst>
            <pc:docMk/>
            <pc:sldMk cId="2019654261" sldId="390"/>
            <ac:grpSpMk id="35" creationId="{E831C939-2C2F-62CE-FAFE-BFB5CE69257E}"/>
          </ac:grpSpMkLst>
        </pc:grpChg>
        <pc:grpChg chg="mod">
          <ac:chgData name="Tim Cook" userId="d1c7cfb340f2c7ab" providerId="LiveId" clId="{0DDACF0D-0AF2-46CF-924D-153F30B77F98}" dt="2023-02-12T22:19:19.865" v="1358"/>
          <ac:grpSpMkLst>
            <pc:docMk/>
            <pc:sldMk cId="2019654261" sldId="390"/>
            <ac:grpSpMk id="43" creationId="{50578EEE-86BB-E904-A4F5-578F04C7F952}"/>
          </ac:grpSpMkLst>
        </pc:grpChg>
        <pc:grpChg chg="del mod">
          <ac:chgData name="Tim Cook" userId="d1c7cfb340f2c7ab" providerId="LiveId" clId="{0DDACF0D-0AF2-46CF-924D-153F30B77F98}" dt="2023-02-12T22:19:37.760" v="1371"/>
          <ac:grpSpMkLst>
            <pc:docMk/>
            <pc:sldMk cId="2019654261" sldId="390"/>
            <ac:grpSpMk id="49" creationId="{5FEEE834-DEFC-DBF8-870C-A16017C4C811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53" creationId="{27422594-CF8D-F352-7728-B40B97BFA568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60" creationId="{5FEF2F59-78FC-D7D3-1C38-6D9E6988CAEE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61" creationId="{A9883226-6917-2D5B-4997-89E5A4DB03DB}"/>
          </ac:grpSpMkLst>
        </pc:grpChg>
        <pc:grpChg chg="del mod">
          <ac:chgData name="Tim Cook" userId="d1c7cfb340f2c7ab" providerId="LiveId" clId="{0DDACF0D-0AF2-46CF-924D-153F30B77F98}" dt="2023-02-12T22:19:49.324" v="1390"/>
          <ac:grpSpMkLst>
            <pc:docMk/>
            <pc:sldMk cId="2019654261" sldId="390"/>
            <ac:grpSpMk id="69" creationId="{422DA65C-6B6F-9339-C652-B8ED10F9D575}"/>
          </ac:grpSpMkLst>
        </pc:grpChg>
        <pc:grpChg chg="del mod">
          <ac:chgData name="Tim Cook" userId="d1c7cfb340f2c7ab" providerId="LiveId" clId="{0DDACF0D-0AF2-46CF-924D-153F30B77F98}" dt="2023-02-12T22:19:49.324" v="1391"/>
          <ac:grpSpMkLst>
            <pc:docMk/>
            <pc:sldMk cId="2019654261" sldId="390"/>
            <ac:grpSpMk id="70" creationId="{9CAF89A5-56E8-1158-C93B-12979969DE5B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8" creationId="{C85C49C5-47A8-D487-2AB7-565382E6AD6C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9" creationId="{3FCD0A3D-EC9C-040C-95C8-1BF56450A341}"/>
          </ac:grpSpMkLst>
        </pc:grpChg>
        <pc:grpChg chg="mod">
          <ac:chgData name="Tim Cook" userId="d1c7cfb340f2c7ab" providerId="LiveId" clId="{0DDACF0D-0AF2-46CF-924D-153F30B77F98}" dt="2023-02-12T22:20:07.757" v="1420"/>
          <ac:grpSpMkLst>
            <pc:docMk/>
            <pc:sldMk cId="2019654261" sldId="390"/>
            <ac:grpSpMk id="82" creationId="{595C2549-2995-6785-5D14-5896070C5D23}"/>
          </ac:grpSpMkLst>
        </pc:grpChg>
        <pc:grpChg chg="mod">
          <ac:chgData name="Tim Cook" userId="d1c7cfb340f2c7ab" providerId="LiveId" clId="{0DDACF0D-0AF2-46CF-924D-153F30B77F98}" dt="2023-02-12T22:20:02.902" v="1415"/>
          <ac:grpSpMkLst>
            <pc:docMk/>
            <pc:sldMk cId="2019654261" sldId="390"/>
            <ac:grpSpMk id="91" creationId="{DB4DA21F-F2D6-0FAF-EF45-DB581097B515}"/>
          </ac:grpSpMkLst>
        </pc:grpChg>
        <pc:grpChg chg="del mod">
          <ac:chgData name="Tim Cook" userId="d1c7cfb340f2c7ab" providerId="LiveId" clId="{0DDACF0D-0AF2-46CF-924D-153F30B77F98}" dt="2023-02-12T22:20:36.026" v="1445"/>
          <ac:grpSpMkLst>
            <pc:docMk/>
            <pc:sldMk cId="2019654261" sldId="390"/>
            <ac:grpSpMk id="92" creationId="{875604A2-E95C-2C07-4371-62EBA6A97CFB}"/>
          </ac:grpSpMkLst>
        </pc:grpChg>
        <pc:grpChg chg="mod">
          <ac:chgData name="Tim Cook" userId="d1c7cfb340f2c7ab" providerId="LiveId" clId="{0DDACF0D-0AF2-46CF-924D-153F30B77F98}" dt="2023-02-12T22:20:10.933" v="1424"/>
          <ac:grpSpMkLst>
            <pc:docMk/>
            <pc:sldMk cId="2019654261" sldId="390"/>
            <ac:grpSpMk id="96" creationId="{9C36DEEA-2758-B566-D496-BB21FB7999A7}"/>
          </ac:grpSpMkLst>
        </pc:grpChg>
        <pc:grpChg chg="mod">
          <ac:chgData name="Tim Cook" userId="d1c7cfb340f2c7ab" providerId="LiveId" clId="{0DDACF0D-0AF2-46CF-924D-153F30B77F98}" dt="2023-02-12T22:20:12.828" v="1427"/>
          <ac:grpSpMkLst>
            <pc:docMk/>
            <pc:sldMk cId="2019654261" sldId="390"/>
            <ac:grpSpMk id="99" creationId="{A48BEA28-3CEF-4150-6D1B-2F9EFA267675}"/>
          </ac:grpSpMkLst>
        </pc:grpChg>
        <pc:grpChg chg="mod">
          <ac:chgData name="Tim Cook" userId="d1c7cfb340f2c7ab" providerId="LiveId" clId="{0DDACF0D-0AF2-46CF-924D-153F30B77F98}" dt="2023-02-12T22:20:32.060" v="1443" actId="1076"/>
          <ac:grpSpMkLst>
            <pc:docMk/>
            <pc:sldMk cId="2019654261" sldId="390"/>
            <ac:grpSpMk id="107" creationId="{518D3EAF-330A-7976-55CE-F4689C996609}"/>
          </ac:grpSpMkLst>
        </pc:grpChg>
        <pc:grpChg chg="del mod">
          <ac:chgData name="Tim Cook" userId="d1c7cfb340f2c7ab" providerId="LiveId" clId="{0DDACF0D-0AF2-46CF-924D-153F30B77F98}" dt="2023-02-12T22:20:42.332" v="1455"/>
          <ac:grpSpMkLst>
            <pc:docMk/>
            <pc:sldMk cId="2019654261" sldId="390"/>
            <ac:grpSpMk id="112" creationId="{CC34AF9B-1CD2-FB19-270B-C5BB07C48754}"/>
          </ac:grpSpMkLst>
        </pc:grpChg>
        <pc:grpChg chg="del mod">
          <ac:chgData name="Tim Cook" userId="d1c7cfb340f2c7ab" providerId="LiveId" clId="{0DDACF0D-0AF2-46CF-924D-153F30B77F98}" dt="2023-02-12T22:20:47.182" v="1464"/>
          <ac:grpSpMkLst>
            <pc:docMk/>
            <pc:sldMk cId="2019654261" sldId="390"/>
            <ac:grpSpMk id="117" creationId="{F9539959-3D8B-7110-78D7-BA0C641AAC18}"/>
          </ac:grpSpMkLst>
        </pc:grpChg>
        <pc:grpChg chg="mod">
          <ac:chgData name="Tim Cook" userId="d1c7cfb340f2c7ab" providerId="LiveId" clId="{0DDACF0D-0AF2-46CF-924D-153F30B77F98}" dt="2023-02-12T22:20:50.818" v="1468"/>
          <ac:grpSpMkLst>
            <pc:docMk/>
            <pc:sldMk cId="2019654261" sldId="390"/>
            <ac:grpSpMk id="121" creationId="{E0C0D2B9-A0D3-BEF2-A1F6-07D06D82DFA1}"/>
          </ac:grpSpMkLst>
        </pc:grpChg>
        <pc:inkChg chg="add">
          <ac:chgData name="Tim Cook" userId="d1c7cfb340f2c7ab" providerId="LiveId" clId="{0DDACF0D-0AF2-46CF-924D-153F30B77F98}" dt="2023-02-12T22:18:48.457" v="1319" actId="9405"/>
          <ac:inkMkLst>
            <pc:docMk/>
            <pc:sldMk cId="2019654261" sldId="390"/>
            <ac:inkMk id="3" creationId="{587868DD-EF98-8132-9C1D-03D1117406DC}"/>
          </ac:inkMkLst>
        </pc:inkChg>
        <pc:inkChg chg="add del">
          <ac:chgData name="Tim Cook" userId="d1c7cfb340f2c7ab" providerId="LiveId" clId="{0DDACF0D-0AF2-46CF-924D-153F30B77F98}" dt="2023-02-12T22:18:51.966" v="1323"/>
          <ac:inkMkLst>
            <pc:docMk/>
            <pc:sldMk cId="2019654261" sldId="390"/>
            <ac:inkMk id="4" creationId="{EFFD45FC-E8EB-AB42-5178-BC6462140AF5}"/>
          </ac:inkMkLst>
        </pc:inkChg>
        <pc:inkChg chg="add del">
          <ac:chgData name="Tim Cook" userId="d1c7cfb340f2c7ab" providerId="LiveId" clId="{0DDACF0D-0AF2-46CF-924D-153F30B77F98}" dt="2023-02-12T22:18:51.966" v="1324"/>
          <ac:inkMkLst>
            <pc:docMk/>
            <pc:sldMk cId="2019654261" sldId="390"/>
            <ac:inkMk id="5" creationId="{7C35BF6E-CA6D-CBA1-F6E3-7EF6A10DA03C}"/>
          </ac:inkMkLst>
        </pc:inkChg>
        <pc:inkChg chg="add del">
          <ac:chgData name="Tim Cook" userId="d1c7cfb340f2c7ab" providerId="LiveId" clId="{0DDACF0D-0AF2-46CF-924D-153F30B77F98}" dt="2023-02-12T22:18:53.077" v="1325"/>
          <ac:inkMkLst>
            <pc:docMk/>
            <pc:sldMk cId="2019654261" sldId="390"/>
            <ac:inkMk id="6" creationId="{CF2C62A7-6794-DA44-D043-51374F63073E}"/>
          </ac:inkMkLst>
        </pc:inkChg>
        <pc:inkChg chg="add">
          <ac:chgData name="Tim Cook" userId="d1c7cfb340f2c7ab" providerId="LiveId" clId="{0DDACF0D-0AF2-46CF-924D-153F30B77F98}" dt="2023-02-12T22:18:54.616" v="1326" actId="9405"/>
          <ac:inkMkLst>
            <pc:docMk/>
            <pc:sldMk cId="2019654261" sldId="390"/>
            <ac:inkMk id="7" creationId="{75B3FB83-2FDD-3744-4CD8-3829C5867F14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8" creationId="{B5B73B67-B0FC-64AC-F435-CD7D8FD3A7DC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9" creationId="{F9F3A3A5-7D14-2E1A-D5B1-498ECF091551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0" creationId="{EC2C8D89-5AFF-2F95-6972-0A18279B7FD7}"/>
          </ac:inkMkLst>
        </pc:inkChg>
        <pc:inkChg chg="add">
          <ac:chgData name="Tim Cook" userId="d1c7cfb340f2c7ab" providerId="LiveId" clId="{0DDACF0D-0AF2-46CF-924D-153F30B77F98}" dt="2023-02-12T22:18:56.449" v="1330" actId="9405"/>
          <ac:inkMkLst>
            <pc:docMk/>
            <pc:sldMk cId="2019654261" sldId="390"/>
            <ac:inkMk id="11" creationId="{6DA0DD29-3BCA-542D-8DF7-EE1B3A03AEE9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2" creationId="{A6816566-A6FD-7CA4-7A1F-604CEC6E8BD2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3" creationId="{B70AA313-9209-0009-2065-74AD39E2DBF5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4" creationId="{C4C565C2-8D1A-1584-1774-65BB675BAA3A}"/>
          </ac:inkMkLst>
        </pc:inkChg>
        <pc:inkChg chg="add del">
          <ac:chgData name="Tim Cook" userId="d1c7cfb340f2c7ab" providerId="LiveId" clId="{0DDACF0D-0AF2-46CF-924D-153F30B77F98}" dt="2023-02-12T22:20:17.558" v="1431"/>
          <ac:inkMkLst>
            <pc:docMk/>
            <pc:sldMk cId="2019654261" sldId="390"/>
            <ac:inkMk id="15" creationId="{332F9C5A-9D76-B150-44FB-A5EF54BCB109}"/>
          </ac:inkMkLst>
        </pc:inkChg>
        <pc:inkChg chg="add del mod">
          <ac:chgData name="Tim Cook" userId="d1c7cfb340f2c7ab" providerId="LiveId" clId="{0DDACF0D-0AF2-46CF-924D-153F30B77F98}" dt="2023-02-12T22:20:17.037" v="1430"/>
          <ac:inkMkLst>
            <pc:docMk/>
            <pc:sldMk cId="2019654261" sldId="390"/>
            <ac:inkMk id="16" creationId="{C9ACCCE4-ABEB-E0AB-181D-CE1DC0A80D81}"/>
          </ac:inkMkLst>
        </pc:inkChg>
        <pc:inkChg chg="add del mod">
          <ac:chgData name="Tim Cook" userId="d1c7cfb340f2c7ab" providerId="LiveId" clId="{0DDACF0D-0AF2-46CF-924D-153F30B77F98}" dt="2023-02-12T22:20:17.037" v="1429"/>
          <ac:inkMkLst>
            <pc:docMk/>
            <pc:sldMk cId="2019654261" sldId="390"/>
            <ac:inkMk id="17" creationId="{1E7E5D64-3377-A6C1-7307-619272570DDF}"/>
          </ac:inkMkLst>
        </pc:inkChg>
        <pc:inkChg chg="add del mod">
          <ac:chgData name="Tim Cook" userId="d1c7cfb340f2c7ab" providerId="LiveId" clId="{0DDACF0D-0AF2-46CF-924D-153F30B77F98}" dt="2023-02-12T22:20:17.036" v="1428"/>
          <ac:inkMkLst>
            <pc:docMk/>
            <pc:sldMk cId="2019654261" sldId="390"/>
            <ac:inkMk id="18" creationId="{3DACCF14-90AA-5EA4-32DE-D8F3D3616227}"/>
          </ac:inkMkLst>
        </pc:inkChg>
        <pc:inkChg chg="add">
          <ac:chgData name="Tim Cook" userId="d1c7cfb340f2c7ab" providerId="LiveId" clId="{0DDACF0D-0AF2-46CF-924D-153F30B77F98}" dt="2023-02-12T22:18:59.511" v="1338" actId="9405"/>
          <ac:inkMkLst>
            <pc:docMk/>
            <pc:sldMk cId="2019654261" sldId="390"/>
            <ac:inkMk id="19" creationId="{75577416-32E0-6A7E-2343-1AB47118DAD8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0" creationId="{E18922B2-0817-2108-9F62-A09597324FAD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1" creationId="{9F4B804A-F972-E607-581A-5360B10C2C08}"/>
          </ac:inkMkLst>
        </pc:inkChg>
        <pc:inkChg chg="add del mod">
          <ac:chgData name="Tim Cook" userId="d1c7cfb340f2c7ab" providerId="LiveId" clId="{0DDACF0D-0AF2-46CF-924D-153F30B77F98}" dt="2023-02-12T22:19:20.957" v="1360"/>
          <ac:inkMkLst>
            <pc:docMk/>
            <pc:sldMk cId="2019654261" sldId="390"/>
            <ac:inkMk id="26" creationId="{C861323F-AE14-8BD7-2515-93149C35231C}"/>
          </ac:inkMkLst>
        </pc:inkChg>
        <pc:inkChg chg="add del mod">
          <ac:chgData name="Tim Cook" userId="d1c7cfb340f2c7ab" providerId="LiveId" clId="{0DDACF0D-0AF2-46CF-924D-153F30B77F98}" dt="2023-02-12T22:19:20.956" v="1359"/>
          <ac:inkMkLst>
            <pc:docMk/>
            <pc:sldMk cId="2019654261" sldId="390"/>
            <ac:inkMk id="27" creationId="{B26C84C2-9D7C-59F3-02BB-8E0F6D2347E2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8" creationId="{AED01C03-6013-1730-F91A-4B566C556743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9" creationId="{36060E66-52C3-DEBE-A824-CFEABEC0E30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0" creationId="{2B3AE48F-1A49-8BD2-A7BD-6628B7842D70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1" creationId="{9DAEB0B4-AC33-6E4A-D025-7A298EE77DBF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2" creationId="{AB2C5C6F-3E65-8C14-D66C-7A1C8CAC8FC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3" creationId="{F9F09C0B-00B8-5AE3-EEC8-01685D30B40B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6" creationId="{A6087FBE-19BF-FC00-E1DF-7E876F07A4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7" creationId="{4F635036-1F3C-E9D8-E6BE-AFD7AE1CFFD0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8" creationId="{1F9EF635-8692-641C-3033-161483A9F3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9" creationId="{F0572B83-6166-3FDD-B8FF-FA720F303549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0" creationId="{A6DCE173-B8A1-6B3B-4B07-7EA25487B956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1" creationId="{6DD1867D-CD9A-5DD0-2FC3-C5895150E1E4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2" creationId="{FBCB8DC8-A2C8-CA23-D5DE-8C2945B40AC4}"/>
          </ac:inkMkLst>
        </pc:inkChg>
        <pc:inkChg chg="add del">
          <ac:chgData name="Tim Cook" userId="d1c7cfb340f2c7ab" providerId="LiveId" clId="{0DDACF0D-0AF2-46CF-924D-153F30B77F98}" dt="2023-02-12T22:19:25.626" v="1362"/>
          <ac:inkMkLst>
            <pc:docMk/>
            <pc:sldMk cId="2019654261" sldId="390"/>
            <ac:inkMk id="44" creationId="{2BE519D0-A589-84B5-E1E6-842F9513304B}"/>
          </ac:inkMkLst>
        </pc:inkChg>
        <pc:inkChg chg="add">
          <ac:chgData name="Tim Cook" userId="d1c7cfb340f2c7ab" providerId="LiveId" clId="{0DDACF0D-0AF2-46CF-924D-153F30B77F98}" dt="2023-02-12T22:19:28.343" v="1363" actId="9405"/>
          <ac:inkMkLst>
            <pc:docMk/>
            <pc:sldMk cId="2019654261" sldId="390"/>
            <ac:inkMk id="45" creationId="{398DC2BB-AD3A-79CD-C211-D50D19316A2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6" creationId="{0E9E5ADD-605C-03F6-92D8-1813B168D8F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7" creationId="{2E0EC1C6-674F-2C74-DEAF-7EAE6D17DC4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8" creationId="{6D4C3A87-B310-38D8-3315-7F05A2757296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0" creationId="{989B9E6E-F7F4-28C2-AB0A-CA85AFEBF01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1" creationId="{F4608452-6819-BAE8-C4FC-4D5E62C5296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2" creationId="{79562638-A2D0-7E77-80B8-86B5BFCAF5AC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4" creationId="{4A730DDB-8FC1-19F0-7F53-53F7B50E780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5" creationId="{47CABD9B-1273-5AB6-81C3-F323940D975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6" creationId="{5A64DB0E-149E-FCC1-13C1-4D5916CCE8C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7" creationId="{DA54F55E-8944-F934-7005-15FFAA863FC5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8" creationId="{FECC5C7D-DC80-3B30-4447-2398D2E28D6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9" creationId="{B19D8124-8EAA-C1FB-521A-499E9C13664A}"/>
          </ac:inkMkLst>
        </pc:inkChg>
        <pc:inkChg chg="add del mod">
          <ac:chgData name="Tim Cook" userId="d1c7cfb340f2c7ab" providerId="LiveId" clId="{0DDACF0D-0AF2-46CF-924D-153F30B77F98}" dt="2023-02-12T22:19:49.324" v="1389"/>
          <ac:inkMkLst>
            <pc:docMk/>
            <pc:sldMk cId="2019654261" sldId="390"/>
            <ac:inkMk id="62" creationId="{4FEE3FAA-5C08-9982-A1A9-B1AA56873521}"/>
          </ac:inkMkLst>
        </pc:inkChg>
        <pc:inkChg chg="add del mod">
          <ac:chgData name="Tim Cook" userId="d1c7cfb340f2c7ab" providerId="LiveId" clId="{0DDACF0D-0AF2-46CF-924D-153F30B77F98}" dt="2023-02-12T22:19:49.324" v="1387"/>
          <ac:inkMkLst>
            <pc:docMk/>
            <pc:sldMk cId="2019654261" sldId="390"/>
            <ac:inkMk id="63" creationId="{F1F4D803-C609-AA4E-BA15-8966148535C3}"/>
          </ac:inkMkLst>
        </pc:inkChg>
        <pc:inkChg chg="add del mod">
          <ac:chgData name="Tim Cook" userId="d1c7cfb340f2c7ab" providerId="LiveId" clId="{0DDACF0D-0AF2-46CF-924D-153F30B77F98}" dt="2023-02-12T22:19:49.324" v="1391"/>
          <ac:inkMkLst>
            <pc:docMk/>
            <pc:sldMk cId="2019654261" sldId="390"/>
            <ac:inkMk id="64" creationId="{F1846B22-9D14-6441-D20A-9A0A1C6DF768}"/>
          </ac:inkMkLst>
        </pc:inkChg>
        <pc:inkChg chg="add del mod">
          <ac:chgData name="Tim Cook" userId="d1c7cfb340f2c7ab" providerId="LiveId" clId="{0DDACF0D-0AF2-46CF-924D-153F30B77F98}" dt="2023-02-12T22:19:49.325" v="1392"/>
          <ac:inkMkLst>
            <pc:docMk/>
            <pc:sldMk cId="2019654261" sldId="390"/>
            <ac:inkMk id="65" creationId="{3189F7F2-E6B9-99A7-A7B4-6DDA8EC2ACF9}"/>
          </ac:inkMkLst>
        </pc:inkChg>
        <pc:inkChg chg="add del mod">
          <ac:chgData name="Tim Cook" userId="d1c7cfb340f2c7ab" providerId="LiveId" clId="{0DDACF0D-0AF2-46CF-924D-153F30B77F98}" dt="2023-02-12T22:19:49.324" v="1388"/>
          <ac:inkMkLst>
            <pc:docMk/>
            <pc:sldMk cId="2019654261" sldId="390"/>
            <ac:inkMk id="66" creationId="{F9ABF14F-7F08-C8FD-FEEC-E7A5729F4684}"/>
          </ac:inkMkLst>
        </pc:inkChg>
        <pc:inkChg chg="add del mod">
          <ac:chgData name="Tim Cook" userId="d1c7cfb340f2c7ab" providerId="LiveId" clId="{0DDACF0D-0AF2-46CF-924D-153F30B77F98}" dt="2023-02-12T22:19:49.325" v="1393"/>
          <ac:inkMkLst>
            <pc:docMk/>
            <pc:sldMk cId="2019654261" sldId="390"/>
            <ac:inkMk id="67" creationId="{20D4BA73-ECAF-A9AB-E7EF-3F86FEDE0D5F}"/>
          </ac:inkMkLst>
        </pc:inkChg>
        <pc:inkChg chg="add del mod">
          <ac:chgData name="Tim Cook" userId="d1c7cfb340f2c7ab" providerId="LiveId" clId="{0DDACF0D-0AF2-46CF-924D-153F30B77F98}" dt="2023-02-12T22:19:49.324" v="1390"/>
          <ac:inkMkLst>
            <pc:docMk/>
            <pc:sldMk cId="2019654261" sldId="390"/>
            <ac:inkMk id="68" creationId="{B7B13D21-1425-5A45-0618-A4181ABFF18F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1" creationId="{2C3CA297-C457-3BB4-0DFE-E44AD0DC8B67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2" creationId="{D3369F90-94C1-71F7-FAEF-9DB423C29752}"/>
          </ac:inkMkLst>
        </pc:inkChg>
        <pc:inkChg chg="add del mod">
          <ac:chgData name="Tim Cook" userId="d1c7cfb340f2c7ab" providerId="LiveId" clId="{0DDACF0D-0AF2-46CF-924D-153F30B77F98}" dt="2023-02-12T22:19:56.029" v="1403"/>
          <ac:inkMkLst>
            <pc:docMk/>
            <pc:sldMk cId="2019654261" sldId="390"/>
            <ac:inkMk id="73" creationId="{6B503B90-81B0-A186-9E97-AB86396C0982}"/>
          </ac:inkMkLst>
        </pc:inkChg>
        <pc:inkChg chg="add del mod">
          <ac:chgData name="Tim Cook" userId="d1c7cfb340f2c7ab" providerId="LiveId" clId="{0DDACF0D-0AF2-46CF-924D-153F30B77F98}" dt="2023-02-12T22:19:55.578" v="1402"/>
          <ac:inkMkLst>
            <pc:docMk/>
            <pc:sldMk cId="2019654261" sldId="390"/>
            <ac:inkMk id="74" creationId="{18EF5F7E-8A81-4899-F873-F502469084FF}"/>
          </ac:inkMkLst>
        </pc:inkChg>
        <pc:inkChg chg="add del mod">
          <ac:chgData name="Tim Cook" userId="d1c7cfb340f2c7ab" providerId="LiveId" clId="{0DDACF0D-0AF2-46CF-924D-153F30B77F98}" dt="2023-02-12T22:20:07.757" v="1419"/>
          <ac:inkMkLst>
            <pc:docMk/>
            <pc:sldMk cId="2019654261" sldId="390"/>
            <ac:inkMk id="75" creationId="{C287CB49-6D45-36BC-7818-A40DE44073C6}"/>
          </ac:inkMkLst>
        </pc:inkChg>
        <pc:inkChg chg="add del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6" creationId="{2FF5B4E6-3FA7-BA5A-BFB2-12E42AA05ACE}"/>
          </ac:inkMkLst>
        </pc:inkChg>
        <pc:inkChg chg="add del mod">
          <ac:chgData name="Tim Cook" userId="d1c7cfb340f2c7ab" providerId="LiveId" clId="{0DDACF0D-0AF2-46CF-924D-153F30B77F98}" dt="2023-02-12T22:20:07.756" v="1418"/>
          <ac:inkMkLst>
            <pc:docMk/>
            <pc:sldMk cId="2019654261" sldId="390"/>
            <ac:inkMk id="77" creationId="{F78AF494-E792-A725-0EC0-626F0BD93158}"/>
          </ac:inkMkLst>
        </pc:inkChg>
        <pc:inkChg chg="add del mod">
          <ac:chgData name="Tim Cook" userId="d1c7cfb340f2c7ab" providerId="LiveId" clId="{0DDACF0D-0AF2-46CF-924D-153F30B77F98}" dt="2023-02-12T22:20:05.171" v="1417"/>
          <ac:inkMkLst>
            <pc:docMk/>
            <pc:sldMk cId="2019654261" sldId="390"/>
            <ac:inkMk id="80" creationId="{332341A0-F5DB-4A12-6B9B-C707A6532CA7}"/>
          </ac:inkMkLst>
        </pc:inkChg>
        <pc:inkChg chg="add del mod">
          <ac:chgData name="Tim Cook" userId="d1c7cfb340f2c7ab" providerId="LiveId" clId="{0DDACF0D-0AF2-46CF-924D-153F30B77F98}" dt="2023-02-12T22:20:04.931" v="1416"/>
          <ac:inkMkLst>
            <pc:docMk/>
            <pc:sldMk cId="2019654261" sldId="390"/>
            <ac:inkMk id="81" creationId="{92CFA463-42E3-CAF4-C1C6-76AAB2CF9AB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3" creationId="{719C3740-366B-EBC2-9C98-4E21E33CCE81}"/>
          </ac:inkMkLst>
        </pc:inkChg>
        <pc:inkChg chg="add del">
          <ac:chgData name="Tim Cook" userId="d1c7cfb340f2c7ab" providerId="LiveId" clId="{0DDACF0D-0AF2-46CF-924D-153F30B77F98}" dt="2023-02-12T22:20:36.432" v="1447"/>
          <ac:inkMkLst>
            <pc:docMk/>
            <pc:sldMk cId="2019654261" sldId="390"/>
            <ac:inkMk id="84" creationId="{C2366F09-789B-8842-2D6A-CB805DB1BB7D}"/>
          </ac:inkMkLst>
        </pc:inkChg>
        <pc:inkChg chg="add del mod">
          <ac:chgData name="Tim Cook" userId="d1c7cfb340f2c7ab" providerId="LiveId" clId="{0DDACF0D-0AF2-46CF-924D-153F30B77F98}" dt="2023-02-12T22:20:36.027" v="1446"/>
          <ac:inkMkLst>
            <pc:docMk/>
            <pc:sldMk cId="2019654261" sldId="390"/>
            <ac:inkMk id="85" creationId="{408C57D2-F937-5E6C-2B28-E995C1446146}"/>
          </ac:inkMkLst>
        </pc:inkChg>
        <pc:inkChg chg="add del mod">
          <ac:chgData name="Tim Cook" userId="d1c7cfb340f2c7ab" providerId="LiveId" clId="{0DDACF0D-0AF2-46CF-924D-153F30B77F98}" dt="2023-02-12T22:20:36.026" v="1444"/>
          <ac:inkMkLst>
            <pc:docMk/>
            <pc:sldMk cId="2019654261" sldId="390"/>
            <ac:inkMk id="86" creationId="{18D6AFBE-C9B4-E29D-42DB-CB6D5E4C9C2D}"/>
          </ac:inkMkLst>
        </pc:inkChg>
        <pc:inkChg chg="add del mod">
          <ac:chgData name="Tim Cook" userId="d1c7cfb340f2c7ab" providerId="LiveId" clId="{0DDACF0D-0AF2-46CF-924D-153F30B77F98}" dt="2023-02-12T22:20:36.026" v="1445"/>
          <ac:inkMkLst>
            <pc:docMk/>
            <pc:sldMk cId="2019654261" sldId="390"/>
            <ac:inkMk id="87" creationId="{39BC575F-CA60-7F9E-ECB2-546207D76FD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8" creationId="{4B593595-9934-ADE1-2D05-F924805B0732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9" creationId="{6C6B6709-C9E0-CBF2-9C01-E829E75E8631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90" creationId="{E4E1DC22-E936-403B-FE34-F619306CCC83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3" creationId="{C3C15043-C07B-E29F-0250-E682D7341068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4" creationId="{60DDF8EB-66D6-AC52-A9B7-9F1085535DCF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5" creationId="{A0C805EF-75E0-7817-3D01-9A36D7A506AB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7" creationId="{D6DFF9BC-536E-1239-0723-1F5F0DCA2C4A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8" creationId="{7DBEC2F2-F294-A7F4-1983-4BCA39857319}"/>
          </ac:inkMkLst>
        </pc:inkChg>
        <pc:inkChg chg="add">
          <ac:chgData name="Tim Cook" userId="d1c7cfb340f2c7ab" providerId="LiveId" clId="{0DDACF0D-0AF2-46CF-924D-153F30B77F98}" dt="2023-02-12T22:20:19.681" v="1432" actId="9405"/>
          <ac:inkMkLst>
            <pc:docMk/>
            <pc:sldMk cId="2019654261" sldId="390"/>
            <ac:inkMk id="100" creationId="{A33F5564-8037-839C-88F3-6936AE3BCEAA}"/>
          </ac:inkMkLst>
        </pc:inkChg>
        <pc:inkChg chg="add del">
          <ac:chgData name="Tim Cook" userId="d1c7cfb340f2c7ab" providerId="LiveId" clId="{0DDACF0D-0AF2-46CF-924D-153F30B77F98}" dt="2023-02-12T22:20:21.882" v="1437"/>
          <ac:inkMkLst>
            <pc:docMk/>
            <pc:sldMk cId="2019654261" sldId="390"/>
            <ac:inkMk id="101" creationId="{0366D421-1750-B6F3-6BBA-F84A7CB32BFE}"/>
          </ac:inkMkLst>
        </pc:inkChg>
        <pc:inkChg chg="add del">
          <ac:chgData name="Tim Cook" userId="d1c7cfb340f2c7ab" providerId="LiveId" clId="{0DDACF0D-0AF2-46CF-924D-153F30B77F98}" dt="2023-02-12T22:20:21.882" v="1436"/>
          <ac:inkMkLst>
            <pc:docMk/>
            <pc:sldMk cId="2019654261" sldId="390"/>
            <ac:inkMk id="102" creationId="{6FF10F96-71A2-65BF-F1AC-42676C2C571A}"/>
          </ac:inkMkLst>
        </pc:inkChg>
        <pc:inkChg chg="add del">
          <ac:chgData name="Tim Cook" userId="d1c7cfb340f2c7ab" providerId="LiveId" clId="{0DDACF0D-0AF2-46CF-924D-153F30B77F98}" dt="2023-02-12T22:20:21.882" v="1438"/>
          <ac:inkMkLst>
            <pc:docMk/>
            <pc:sldMk cId="2019654261" sldId="390"/>
            <ac:inkMk id="103" creationId="{16CF9A82-D976-0907-C4B9-E81F5ACDC3E6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4" creationId="{6EC50F3A-797F-36FD-FF6F-D85B07B8B343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5" creationId="{7D83B07E-B379-F6E0-AE3A-4CA359801298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6" creationId="{E04F0CAE-908D-B17F-9E5D-C533BE6F6530}"/>
          </ac:inkMkLst>
        </pc:inkChg>
        <pc:inkChg chg="add del">
          <ac:chgData name="Tim Cook" userId="d1c7cfb340f2c7ab" providerId="LiveId" clId="{0DDACF0D-0AF2-46CF-924D-153F30B77F98}" dt="2023-02-12T22:20:42.330" v="1453"/>
          <ac:inkMkLst>
            <pc:docMk/>
            <pc:sldMk cId="2019654261" sldId="390"/>
            <ac:inkMk id="108" creationId="{65580003-EEC9-EE82-E707-CFEAEF6D74AC}"/>
          </ac:inkMkLst>
        </pc:inkChg>
        <pc:inkChg chg="add del mod">
          <ac:chgData name="Tim Cook" userId="d1c7cfb340f2c7ab" providerId="LiveId" clId="{0DDACF0D-0AF2-46CF-924D-153F30B77F98}" dt="2023-02-12T22:20:42.332" v="1454"/>
          <ac:inkMkLst>
            <pc:docMk/>
            <pc:sldMk cId="2019654261" sldId="390"/>
            <ac:inkMk id="109" creationId="{C5C930D9-FB96-DC44-5E58-4CF892CFECBF}"/>
          </ac:inkMkLst>
        </pc:inkChg>
        <pc:inkChg chg="add del mod">
          <ac:chgData name="Tim Cook" userId="d1c7cfb340f2c7ab" providerId="LiveId" clId="{0DDACF0D-0AF2-46CF-924D-153F30B77F98}" dt="2023-02-12T22:20:42.332" v="1456"/>
          <ac:inkMkLst>
            <pc:docMk/>
            <pc:sldMk cId="2019654261" sldId="390"/>
            <ac:inkMk id="110" creationId="{12779556-194A-EF35-8F78-897C7B8609F5}"/>
          </ac:inkMkLst>
        </pc:inkChg>
        <pc:inkChg chg="add del mod">
          <ac:chgData name="Tim Cook" userId="d1c7cfb340f2c7ab" providerId="LiveId" clId="{0DDACF0D-0AF2-46CF-924D-153F30B77F98}" dt="2023-02-12T22:20:42.332" v="1455"/>
          <ac:inkMkLst>
            <pc:docMk/>
            <pc:sldMk cId="2019654261" sldId="390"/>
            <ac:inkMk id="111" creationId="{A6920299-1358-FECE-D393-3BD86610064A}"/>
          </ac:inkMkLst>
        </pc:inkChg>
        <pc:inkChg chg="add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3" creationId="{7BD746EE-5C4A-483A-3A32-D237EB230590}"/>
          </ac:inkMkLst>
        </pc:inkChg>
        <pc:inkChg chg="add del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4" creationId="{B7A39222-CB10-4FBD-D292-ABEACD712897}"/>
          </ac:inkMkLst>
        </pc:inkChg>
        <pc:inkChg chg="add del mod">
          <ac:chgData name="Tim Cook" userId="d1c7cfb340f2c7ab" providerId="LiveId" clId="{0DDACF0D-0AF2-46CF-924D-153F30B77F98}" dt="2023-02-12T22:20:47.181" v="1462"/>
          <ac:inkMkLst>
            <pc:docMk/>
            <pc:sldMk cId="2019654261" sldId="390"/>
            <ac:inkMk id="115" creationId="{AA14E499-086C-8992-C59D-C993F84C11D6}"/>
          </ac:inkMkLst>
        </pc:inkChg>
        <pc:inkChg chg="add del mod">
          <ac:chgData name="Tim Cook" userId="d1c7cfb340f2c7ab" providerId="LiveId" clId="{0DDACF0D-0AF2-46CF-924D-153F30B77F98}" dt="2023-02-12T22:20:47.182" v="1463"/>
          <ac:inkMkLst>
            <pc:docMk/>
            <pc:sldMk cId="2019654261" sldId="390"/>
            <ac:inkMk id="116" creationId="{97087BDE-CF7D-F19D-0C50-6A71317E6227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8" creationId="{F61F6F74-E4DF-AEED-A8D0-75A1C4221C46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9" creationId="{C1728CB4-F17F-7FBA-B391-CE5FD7155F7E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20" creationId="{100EC023-6375-A5E0-1B1C-C591A23DD22C}"/>
          </ac:inkMkLst>
        </pc:inkChg>
      </pc:sldChg>
      <pc:sldChg chg="addSp delSp modSp new mod">
        <pc:chgData name="Tim Cook" userId="d1c7cfb340f2c7ab" providerId="LiveId" clId="{0DDACF0D-0AF2-46CF-924D-153F30B77F98}" dt="2023-02-12T23:21:55.767" v="1757"/>
        <pc:sldMkLst>
          <pc:docMk/>
          <pc:sldMk cId="2111014461" sldId="391"/>
        </pc:sldMkLst>
        <pc:spChg chg="mod">
          <ac:chgData name="Tim Cook" userId="d1c7cfb340f2c7ab" providerId="LiveId" clId="{0DDACF0D-0AF2-46CF-924D-153F30B77F98}" dt="2023-02-12T22:18:11.041" v="1318" actId="20577"/>
          <ac:spMkLst>
            <pc:docMk/>
            <pc:sldMk cId="2111014461" sldId="391"/>
            <ac:spMk id="2" creationId="{86D6B080-D2F1-4001-32AC-101B03D2F5FF}"/>
          </ac:spMkLst>
        </pc:spChg>
        <pc:spChg chg="del">
          <ac:chgData name="Tim Cook" userId="d1c7cfb340f2c7ab" providerId="LiveId" clId="{0DDACF0D-0AF2-46CF-924D-153F30B77F98}" dt="2023-02-12T22:21:14.537" v="1471" actId="478"/>
          <ac:spMkLst>
            <pc:docMk/>
            <pc:sldMk cId="2111014461" sldId="391"/>
            <ac:spMk id="3" creationId="{27C5386E-4140-B85F-D119-1B25D8F02E61}"/>
          </ac:spMkLst>
        </pc:spChg>
        <pc:grpChg chg="del mod">
          <ac:chgData name="Tim Cook" userId="d1c7cfb340f2c7ab" providerId="LiveId" clId="{0DDACF0D-0AF2-46CF-924D-153F30B77F98}" dt="2023-02-12T22:23:19.546" v="1535"/>
          <ac:grpSpMkLst>
            <pc:docMk/>
            <pc:sldMk cId="2111014461" sldId="391"/>
            <ac:grpSpMk id="13" creationId="{4F04B94B-B5A7-713D-ACD9-F188381C1E34}"/>
          </ac:grpSpMkLst>
        </pc:grpChg>
        <pc:grpChg chg="mod">
          <ac:chgData name="Tim Cook" userId="d1c7cfb340f2c7ab" providerId="LiveId" clId="{0DDACF0D-0AF2-46CF-924D-153F30B77F98}" dt="2023-02-12T23:21:41.007" v="1735"/>
          <ac:grpSpMkLst>
            <pc:docMk/>
            <pc:sldMk cId="2111014461" sldId="391"/>
            <ac:grpSpMk id="14" creationId="{C89199FA-32EA-D6FC-6CD4-20E50687B280}"/>
          </ac:grpSpMkLst>
        </pc:grpChg>
        <pc:grpChg chg="del mod">
          <ac:chgData name="Tim Cook" userId="d1c7cfb340f2c7ab" providerId="LiveId" clId="{0DDACF0D-0AF2-46CF-924D-153F30B77F98}" dt="2023-02-12T22:22:26.841" v="1514"/>
          <ac:grpSpMkLst>
            <pc:docMk/>
            <pc:sldMk cId="2111014461" sldId="391"/>
            <ac:grpSpMk id="16" creationId="{77253367-7C64-9F28-78E6-4803AE814BB3}"/>
          </ac:grpSpMkLst>
        </pc:grpChg>
        <pc:grpChg chg="del mod">
          <ac:chgData name="Tim Cook" userId="d1c7cfb340f2c7ab" providerId="LiveId" clId="{0DDACF0D-0AF2-46CF-924D-153F30B77F98}" dt="2023-02-12T23:21:43.246" v="1740"/>
          <ac:grpSpMkLst>
            <pc:docMk/>
            <pc:sldMk cId="2111014461" sldId="391"/>
            <ac:grpSpMk id="17" creationId="{DC493EB1-DFBA-8149-FB3A-030AF1ED383C}"/>
          </ac:grpSpMkLst>
        </pc:grpChg>
        <pc:grpChg chg="del mod">
          <ac:chgData name="Tim Cook" userId="d1c7cfb340f2c7ab" providerId="LiveId" clId="{0DDACF0D-0AF2-46CF-924D-153F30B77F98}" dt="2023-02-12T23:21:46.685" v="1746"/>
          <ac:grpSpMkLst>
            <pc:docMk/>
            <pc:sldMk cId="2111014461" sldId="391"/>
            <ac:grpSpMk id="19" creationId="{BB44655D-159B-FF6F-82ED-301ED1D757A3}"/>
          </ac:grpSpMkLst>
        </pc:grpChg>
        <pc:grpChg chg="del mod">
          <ac:chgData name="Tim Cook" userId="d1c7cfb340f2c7ab" providerId="LiveId" clId="{0DDACF0D-0AF2-46CF-924D-153F30B77F98}" dt="2023-02-12T22:22:03.990" v="1491"/>
          <ac:grpSpMkLst>
            <pc:docMk/>
            <pc:sldMk cId="2111014461" sldId="391"/>
            <ac:grpSpMk id="21" creationId="{A97D9ED2-3CE5-8C58-EF67-546114CF4844}"/>
          </ac:grpSpMkLst>
        </pc:grpChg>
        <pc:grpChg chg="del mod">
          <ac:chgData name="Tim Cook" userId="d1c7cfb340f2c7ab" providerId="LiveId" clId="{0DDACF0D-0AF2-46CF-924D-153F30B77F98}" dt="2023-02-12T22:22:04.522" v="1493"/>
          <ac:grpSpMkLst>
            <pc:docMk/>
            <pc:sldMk cId="2111014461" sldId="391"/>
            <ac:grpSpMk id="24" creationId="{5479C98A-856D-1C7E-E26C-818D6A28445C}"/>
          </ac:grpSpMkLst>
        </pc:grpChg>
        <pc:grpChg chg="del mod">
          <ac:chgData name="Tim Cook" userId="d1c7cfb340f2c7ab" providerId="LiveId" clId="{0DDACF0D-0AF2-46CF-924D-153F30B77F98}" dt="2023-02-12T22:22:26.029" v="1513"/>
          <ac:grpSpMkLst>
            <pc:docMk/>
            <pc:sldMk cId="2111014461" sldId="391"/>
            <ac:grpSpMk id="26" creationId="{26D0CDDE-73C8-3D9A-00DE-794D77383D09}"/>
          </ac:grpSpMkLst>
        </pc:grpChg>
        <pc:grpChg chg="mod">
          <ac:chgData name="Tim Cook" userId="d1c7cfb340f2c7ab" providerId="LiveId" clId="{0DDACF0D-0AF2-46CF-924D-153F30B77F98}" dt="2023-02-12T23:21:46.396" v="1744"/>
          <ac:grpSpMkLst>
            <pc:docMk/>
            <pc:sldMk cId="2111014461" sldId="391"/>
            <ac:grpSpMk id="27" creationId="{CC554A89-3949-6F05-FE37-983DD273E739}"/>
          </ac:grpSpMkLst>
        </pc:grpChg>
        <pc:grpChg chg="del mod">
          <ac:chgData name="Tim Cook" userId="d1c7cfb340f2c7ab" providerId="LiveId" clId="{0DDACF0D-0AF2-46CF-924D-153F30B77F98}" dt="2023-02-12T22:27:57.513" v="1686"/>
          <ac:grpSpMkLst>
            <pc:docMk/>
            <pc:sldMk cId="2111014461" sldId="391"/>
            <ac:grpSpMk id="32" creationId="{BB3C7E4C-622E-032E-9A9C-1319860C7A29}"/>
          </ac:grpSpMkLst>
        </pc:grpChg>
        <pc:grpChg chg="mod">
          <ac:chgData name="Tim Cook" userId="d1c7cfb340f2c7ab" providerId="LiveId" clId="{0DDACF0D-0AF2-46CF-924D-153F30B77F98}" dt="2023-02-12T23:21:55.767" v="1757"/>
          <ac:grpSpMkLst>
            <pc:docMk/>
            <pc:sldMk cId="2111014461" sldId="391"/>
            <ac:grpSpMk id="35" creationId="{925892EC-761A-6FC4-A731-9AC62436D6DB}"/>
          </ac:grpSpMkLst>
        </pc:grpChg>
        <pc:grpChg chg="del mod">
          <ac:chgData name="Tim Cook" userId="d1c7cfb340f2c7ab" providerId="LiveId" clId="{0DDACF0D-0AF2-46CF-924D-153F30B77F98}" dt="2023-02-12T22:22:21.607" v="1508"/>
          <ac:grpSpMkLst>
            <pc:docMk/>
            <pc:sldMk cId="2111014461" sldId="391"/>
            <ac:grpSpMk id="38" creationId="{3A6EB4E4-177C-597B-D72A-543CB40A2ABB}"/>
          </ac:grpSpMkLst>
        </pc:grpChg>
        <pc:grpChg chg="del mod">
          <ac:chgData name="Tim Cook" userId="d1c7cfb340f2c7ab" providerId="LiveId" clId="{0DDACF0D-0AF2-46CF-924D-153F30B77F98}" dt="2023-02-12T22:22:32.446" v="1519"/>
          <ac:grpSpMkLst>
            <pc:docMk/>
            <pc:sldMk cId="2111014461" sldId="391"/>
            <ac:grpSpMk id="40" creationId="{49AF0188-82CB-080A-B70E-E4F6953932FF}"/>
          </ac:grpSpMkLst>
        </pc:grpChg>
        <pc:grpChg chg="del 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43" creationId="{185A700F-8F42-DB72-7878-668C6EDFA260}"/>
          </ac:grpSpMkLst>
        </pc:grpChg>
        <pc:grpChg chg="del mod">
          <ac:chgData name="Tim Cook" userId="d1c7cfb340f2c7ab" providerId="LiveId" clId="{0DDACF0D-0AF2-46CF-924D-153F30B77F98}" dt="2023-02-12T22:22:37.536" v="1525"/>
          <ac:grpSpMkLst>
            <pc:docMk/>
            <pc:sldMk cId="2111014461" sldId="391"/>
            <ac:grpSpMk id="45" creationId="{D0BCDEC1-2848-8CAF-4336-B3299602A114}"/>
          </ac:grpSpMkLst>
        </pc:grpChg>
        <pc:grpChg chg="del 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49" creationId="{539B1F54-CC50-DF53-D349-1DABB4EBCF17}"/>
          </ac:grpSpMkLst>
        </pc:grpChg>
        <pc:grpChg chg="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53" creationId="{BA6736BC-9F42-7DEF-83EE-0EEC39A32C6C}"/>
          </ac:grpSpMkLst>
        </pc:grpChg>
        <pc:grpChg chg="del 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5" creationId="{12EA4CAC-5410-4ACE-9731-8F9BC396C938}"/>
          </ac:grpSpMkLst>
        </pc:grpChg>
        <pc:grpChg chg="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7" creationId="{01E5E950-2221-03BB-CF93-119864A8B1EB}"/>
          </ac:grpSpMkLst>
        </pc:grpChg>
        <pc:grpChg chg="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59" creationId="{82A50C6C-18B8-5293-1D13-4B1426AA7499}"/>
          </ac:grpSpMkLst>
        </pc:grpChg>
        <pc:grpChg chg="del mod">
          <ac:chgData name="Tim Cook" userId="d1c7cfb340f2c7ab" providerId="LiveId" clId="{0DDACF0D-0AF2-46CF-924D-153F30B77F98}" dt="2023-02-12T22:24:40.811" v="1551"/>
          <ac:grpSpMkLst>
            <pc:docMk/>
            <pc:sldMk cId="2111014461" sldId="391"/>
            <ac:grpSpMk id="62" creationId="{12BF1F6A-219B-3146-9246-74C4AA99287F}"/>
          </ac:grpSpMkLst>
        </pc:grpChg>
        <pc:grpChg chg="del mod">
          <ac:chgData name="Tim Cook" userId="d1c7cfb340f2c7ab" providerId="LiveId" clId="{0DDACF0D-0AF2-46CF-924D-153F30B77F98}" dt="2023-02-12T22:25:09.916" v="1564"/>
          <ac:grpSpMkLst>
            <pc:docMk/>
            <pc:sldMk cId="2111014461" sldId="391"/>
            <ac:grpSpMk id="71" creationId="{08F3D49C-3F39-5F3C-A279-CC8B7D73F336}"/>
          </ac:grpSpMkLst>
        </pc:grpChg>
        <pc:grpChg chg="mod">
          <ac:chgData name="Tim Cook" userId="d1c7cfb340f2c7ab" providerId="LiveId" clId="{0DDACF0D-0AF2-46CF-924D-153F30B77F98}" dt="2023-02-12T23:21:34.751" v="1730"/>
          <ac:grpSpMkLst>
            <pc:docMk/>
            <pc:sldMk cId="2111014461" sldId="391"/>
            <ac:grpSpMk id="75" creationId="{09F97DC6-4623-C670-B4A2-BAE61C6500CD}"/>
          </ac:grpSpMkLst>
        </pc:grpChg>
        <pc:grpChg chg="del mod">
          <ac:chgData name="Tim Cook" userId="d1c7cfb340f2c7ab" providerId="LiveId" clId="{0DDACF0D-0AF2-46CF-924D-153F30B77F98}" dt="2023-02-12T22:25:15.567" v="1573"/>
          <ac:grpSpMkLst>
            <pc:docMk/>
            <pc:sldMk cId="2111014461" sldId="391"/>
            <ac:grpSpMk id="82" creationId="{2A9F7549-2F1C-E667-55FD-B4311D70E190}"/>
          </ac:grpSpMkLst>
        </pc:grpChg>
        <pc:grpChg chg="del mod">
          <ac:chgData name="Tim Cook" userId="d1c7cfb340f2c7ab" providerId="LiveId" clId="{0DDACF0D-0AF2-46CF-924D-153F30B77F98}" dt="2023-02-12T22:25:16.980" v="1579"/>
          <ac:grpSpMkLst>
            <pc:docMk/>
            <pc:sldMk cId="2111014461" sldId="391"/>
            <ac:grpSpMk id="84" creationId="{7AA49746-8618-D454-D2C9-11339DCABBC0}"/>
          </ac:grpSpMkLst>
        </pc:grpChg>
        <pc:grpChg chg="del 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2" creationId="{D410D5E8-03EE-EB3B-8D55-00801B6AF49F}"/>
          </ac:grpSpMkLst>
        </pc:grpChg>
        <pc:grpChg chg="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7" creationId="{5096DC0C-7995-BE00-1B25-B2AEE065D8DE}"/>
          </ac:grpSpMkLst>
        </pc:grpChg>
        <pc:grpChg chg="mod">
          <ac:chgData name="Tim Cook" userId="d1c7cfb340f2c7ab" providerId="LiveId" clId="{0DDACF0D-0AF2-46CF-924D-153F30B77F98}" dt="2023-02-12T22:26:58.509" v="1670"/>
          <ac:grpSpMkLst>
            <pc:docMk/>
            <pc:sldMk cId="2111014461" sldId="391"/>
            <ac:grpSpMk id="106" creationId="{FDE37C29-9CC1-D9F2-0E84-EF84FE2A06D9}"/>
          </ac:grpSpMkLst>
        </pc:grpChg>
        <pc:grpChg chg="mod">
          <ac:chgData name="Tim Cook" userId="d1c7cfb340f2c7ab" providerId="LiveId" clId="{0DDACF0D-0AF2-46CF-924D-153F30B77F98}" dt="2023-02-12T22:25:31.446" v="1602"/>
          <ac:grpSpMkLst>
            <pc:docMk/>
            <pc:sldMk cId="2111014461" sldId="391"/>
            <ac:grpSpMk id="107" creationId="{D4A7B218-BE73-5A3A-581C-912642082E2E}"/>
          </ac:grpSpMkLst>
        </pc:grpChg>
        <pc:grpChg chg="del 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4" creationId="{634A5A76-F63A-DB00-2728-808CFF4E73A5}"/>
          </ac:grpSpMkLst>
        </pc:grpChg>
        <pc:grpChg chg="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5" creationId="{6EC849CB-8710-64D9-6A6A-ED24881A3CC2}"/>
          </ac:grpSpMkLst>
        </pc:grpChg>
        <pc:grpChg chg="mod">
          <ac:chgData name="Tim Cook" userId="d1c7cfb340f2c7ab" providerId="LiveId" clId="{0DDACF0D-0AF2-46CF-924D-153F30B77F98}" dt="2023-02-12T22:25:47.866" v="1618"/>
          <ac:grpSpMkLst>
            <pc:docMk/>
            <pc:sldMk cId="2111014461" sldId="391"/>
            <ac:grpSpMk id="122" creationId="{75A0017B-134F-1177-6D82-1A563D9B0FCB}"/>
          </ac:grpSpMkLst>
        </pc:grpChg>
        <pc:grpChg chg="del mod">
          <ac:chgData name="Tim Cook" userId="d1c7cfb340f2c7ab" providerId="LiveId" clId="{0DDACF0D-0AF2-46CF-924D-153F30B77F98}" dt="2023-02-12T22:26:56.889" v="1667"/>
          <ac:grpSpMkLst>
            <pc:docMk/>
            <pc:sldMk cId="2111014461" sldId="391"/>
            <ac:grpSpMk id="133" creationId="{8783AC3B-83E2-F85C-3F0C-F1AF8CE3247C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4" creationId="{E63D03DF-C8AF-273B-E9F6-A97DC2408B29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5" creationId="{9C6BB1C4-AFD0-D98D-87F8-7CE964F8B0F0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2" creationId="{DAB75456-39E3-3767-2D76-7FB6CDCF7EEC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3" creationId="{839C03E1-83A6-BC99-FCDF-56BEAEAB6774}"/>
          </ac:grpSpMkLst>
        </pc:grpChg>
        <pc:grpChg chg="mod">
          <ac:chgData name="Tim Cook" userId="d1c7cfb340f2c7ab" providerId="LiveId" clId="{0DDACF0D-0AF2-46CF-924D-153F30B77F98}" dt="2023-02-12T22:26:15.089" v="1643"/>
          <ac:grpSpMkLst>
            <pc:docMk/>
            <pc:sldMk cId="2111014461" sldId="391"/>
            <ac:grpSpMk id="149" creationId="{00A0BF02-9AB7-0918-F0A3-DA5DCE46CF7F}"/>
          </ac:grpSpMkLst>
        </pc:grpChg>
        <pc:grpChg chg="del 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54" creationId="{815365FB-8738-764F-8125-F3EADA2FF366}"/>
          </ac:grpSpMkLst>
        </pc:grpChg>
        <pc:grpChg chg="mod">
          <ac:chgData name="Tim Cook" userId="d1c7cfb340f2c7ab" providerId="LiveId" clId="{0DDACF0D-0AF2-46CF-924D-153F30B77F98}" dt="2023-02-12T22:26:49.578" v="1662"/>
          <ac:grpSpMkLst>
            <pc:docMk/>
            <pc:sldMk cId="2111014461" sldId="391"/>
            <ac:grpSpMk id="160" creationId="{D86FD256-AE22-4224-E5BB-AA5BEB5A123D}"/>
          </ac:grpSpMkLst>
        </pc:grpChg>
        <pc:grpChg chg="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61" creationId="{A84C14E5-FF48-1BF8-07D6-F0B91B5F1A01}"/>
          </ac:grpSpMkLst>
        </pc:grpChg>
        <pc:grpChg chg="mod">
          <ac:chgData name="Tim Cook" userId="d1c7cfb340f2c7ab" providerId="LiveId" clId="{0DDACF0D-0AF2-46CF-924D-153F30B77F98}" dt="2023-02-12T22:27:01.029" v="1673"/>
          <ac:grpSpMkLst>
            <pc:docMk/>
            <pc:sldMk cId="2111014461" sldId="391"/>
            <ac:grpSpMk id="167" creationId="{735BEED1-C7CB-EFC7-B77A-52529BDF42AC}"/>
          </ac:grpSpMkLst>
        </pc:grpChg>
        <pc:grpChg chg="mod">
          <ac:chgData name="Tim Cook" userId="d1c7cfb340f2c7ab" providerId="LiveId" clId="{0DDACF0D-0AF2-46CF-924D-153F30B77F98}" dt="2023-02-12T22:27:02.547" v="1676"/>
          <ac:grpSpMkLst>
            <pc:docMk/>
            <pc:sldMk cId="2111014461" sldId="391"/>
            <ac:grpSpMk id="170" creationId="{2603F33F-A37B-E0D9-F3E2-77FD3DE47CD3}"/>
          </ac:grpSpMkLst>
        </pc:grpChg>
        <pc:grpChg chg="mod">
          <ac:chgData name="Tim Cook" userId="d1c7cfb340f2c7ab" providerId="LiveId" clId="{0DDACF0D-0AF2-46CF-924D-153F30B77F98}" dt="2023-02-12T22:27:04.436" v="1679"/>
          <ac:grpSpMkLst>
            <pc:docMk/>
            <pc:sldMk cId="2111014461" sldId="391"/>
            <ac:grpSpMk id="173" creationId="{089CE347-174A-C6A0-0FA0-7D177B91F23B}"/>
          </ac:grpSpMkLst>
        </pc:grpChg>
        <pc:grpChg chg="mod">
          <ac:chgData name="Tim Cook" userId="d1c7cfb340f2c7ab" providerId="LiveId" clId="{0DDACF0D-0AF2-46CF-924D-153F30B77F98}" dt="2023-02-12T22:28:00.826" v="1690"/>
          <ac:grpSpMkLst>
            <pc:docMk/>
            <pc:sldMk cId="2111014461" sldId="391"/>
            <ac:grpSpMk id="179" creationId="{92285444-DA96-5668-252F-8426DE5B0854}"/>
          </ac:grpSpMkLst>
        </pc:grpChg>
        <pc:inkChg chg="add del">
          <ac:chgData name="Tim Cook" userId="d1c7cfb340f2c7ab" providerId="LiveId" clId="{0DDACF0D-0AF2-46CF-924D-153F30B77F98}" dt="2023-02-12T23:21:37.597" v="1731"/>
          <ac:inkMkLst>
            <pc:docMk/>
            <pc:sldMk cId="2111014461" sldId="391"/>
            <ac:inkMk id="3" creationId="{5C2E8B66-9418-02A2-FC33-F5C945BFA75F}"/>
          </ac:inkMkLst>
        </pc:inkChg>
        <pc:inkChg chg="add del">
          <ac:chgData name="Tim Cook" userId="d1c7cfb340f2c7ab" providerId="LiveId" clId="{0DDACF0D-0AF2-46CF-924D-153F30B77F98}" dt="2023-02-12T22:21:10.406" v="1470"/>
          <ac:inkMkLst>
            <pc:docMk/>
            <pc:sldMk cId="2111014461" sldId="391"/>
            <ac:inkMk id="4" creationId="{3CB1AC5B-6CD4-0C1D-0EA8-0665D77878A1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4" creationId="{D7460EE5-7F02-CE67-7C0D-E02B9D988666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5" creationId="{5E9852D0-606D-F288-2FC6-B2034B29CE66}"/>
          </ac:inkMkLst>
        </pc:inkChg>
        <pc:inkChg chg="add del mod">
          <ac:chgData name="Tim Cook" userId="d1c7cfb340f2c7ab" providerId="LiveId" clId="{0DDACF0D-0AF2-46CF-924D-153F30B77F98}" dt="2023-02-12T22:23:15.019" v="1533"/>
          <ac:inkMkLst>
            <pc:docMk/>
            <pc:sldMk cId="2111014461" sldId="391"/>
            <ac:inkMk id="5" creationId="{C6170E4A-7B00-0595-AE3B-3BAED5C503D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6" creationId="{F251DBF3-E863-92A4-B765-41E9F3597E7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7" creationId="{E446C580-AF76-F01D-074B-B4D46D56A0D2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8" creationId="{32F3A924-7D88-7E33-AE3F-0907492F721E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9" creationId="{B4C8DD5F-49FB-211E-291F-3D3836411B1A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0" creationId="{DF28D93D-45DF-E631-120A-02E67A0417F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1" creationId="{AD0CFB27-D4E6-0278-A01C-47145172ACE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2" creationId="{FD3B605A-8E5C-8020-5839-10387F16E212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13" creationId="{2CCB9030-DBE6-5F59-8961-019C3705DF5B}"/>
          </ac:inkMkLst>
        </pc:inkChg>
        <pc:inkChg chg="add del mod">
          <ac:chgData name="Tim Cook" userId="d1c7cfb340f2c7ab" providerId="LiveId" clId="{0DDACF0D-0AF2-46CF-924D-153F30B77F98}" dt="2023-02-12T22:22:26.842" v="1515"/>
          <ac:inkMkLst>
            <pc:docMk/>
            <pc:sldMk cId="2111014461" sldId="391"/>
            <ac:inkMk id="14" creationId="{CE61180D-B646-49C6-47C8-8C9AF8037683}"/>
          </ac:inkMkLst>
        </pc:inkChg>
        <pc:inkChg chg="add del mod">
          <ac:chgData name="Tim Cook" userId="d1c7cfb340f2c7ab" providerId="LiveId" clId="{0DDACF0D-0AF2-46CF-924D-153F30B77F98}" dt="2023-02-12T22:22:26.841" v="1514"/>
          <ac:inkMkLst>
            <pc:docMk/>
            <pc:sldMk cId="2111014461" sldId="391"/>
            <ac:inkMk id="15" creationId="{501B15CB-F895-BD8E-E9E5-AE48335E09A8}"/>
          </ac:inkMkLst>
        </pc:inkChg>
        <pc:inkChg chg="add del mod">
          <ac:chgData name="Tim Cook" userId="d1c7cfb340f2c7ab" providerId="LiveId" clId="{0DDACF0D-0AF2-46CF-924D-153F30B77F98}" dt="2023-02-12T23:21:46.685" v="1747"/>
          <ac:inkMkLst>
            <pc:docMk/>
            <pc:sldMk cId="2111014461" sldId="391"/>
            <ac:inkMk id="15" creationId="{7524DAA0-0021-F06D-A8F7-CC461A3E3A98}"/>
          </ac:inkMkLst>
        </pc:inkChg>
        <pc:inkChg chg="add del mod">
          <ac:chgData name="Tim Cook" userId="d1c7cfb340f2c7ab" providerId="LiveId" clId="{0DDACF0D-0AF2-46CF-924D-153F30B77F98}" dt="2023-02-12T23:21:46.685" v="1745"/>
          <ac:inkMkLst>
            <pc:docMk/>
            <pc:sldMk cId="2111014461" sldId="391"/>
            <ac:inkMk id="16" creationId="{F6D35732-934A-0F38-C965-DB8FC2CE676A}"/>
          </ac:inkMkLst>
        </pc:inkChg>
        <pc:inkChg chg="add del mod">
          <ac:chgData name="Tim Cook" userId="d1c7cfb340f2c7ab" providerId="LiveId" clId="{0DDACF0D-0AF2-46CF-924D-153F30B77F98}" dt="2023-02-12T22:23:33.484" v="1539"/>
          <ac:inkMkLst>
            <pc:docMk/>
            <pc:sldMk cId="2111014461" sldId="391"/>
            <ac:inkMk id="17" creationId="{8F5ADF16-C58D-7DDF-87B1-3A65B5F03B2D}"/>
          </ac:inkMkLst>
        </pc:inkChg>
        <pc:inkChg chg="add del mod">
          <ac:chgData name="Tim Cook" userId="d1c7cfb340f2c7ab" providerId="LiveId" clId="{0DDACF0D-0AF2-46CF-924D-153F30B77F98}" dt="2023-02-12T23:21:46.685" v="1746"/>
          <ac:inkMkLst>
            <pc:docMk/>
            <pc:sldMk cId="2111014461" sldId="391"/>
            <ac:inkMk id="18" creationId="{9972DBF8-CEC7-41B4-01F5-6087F7BEB81E}"/>
          </ac:inkMkLst>
        </pc:inkChg>
        <pc:inkChg chg="add del mod">
          <ac:chgData name="Tim Cook" userId="d1c7cfb340f2c7ab" providerId="LiveId" clId="{0DDACF0D-0AF2-46CF-924D-153F30B77F98}" dt="2023-02-12T22:22:22.951" v="1509"/>
          <ac:inkMkLst>
            <pc:docMk/>
            <pc:sldMk cId="2111014461" sldId="391"/>
            <ac:inkMk id="18" creationId="{DA1CA620-34D9-2986-9E97-02ABC4980EDB}"/>
          </ac:inkMkLst>
        </pc:inkChg>
        <pc:inkChg chg="add del mod">
          <ac:chgData name="Tim Cook" userId="d1c7cfb340f2c7ab" providerId="LiveId" clId="{0DDACF0D-0AF2-46CF-924D-153F30B77F98}" dt="2023-02-12T22:22:22.952" v="1510"/>
          <ac:inkMkLst>
            <pc:docMk/>
            <pc:sldMk cId="2111014461" sldId="391"/>
            <ac:inkMk id="19" creationId="{5CAF4FA3-4371-EF6E-9EDC-4C4D4B62904A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0" creationId="{F7E30223-51CB-1B42-74C7-345053D1685F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1" creationId="{705699CA-8851-1066-DD7A-4636956DD9B9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2" creationId="{0A4257D1-0998-4692-50F1-4E8451A3C44E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3" creationId="{79175DDD-C547-A7D7-6C16-C95AD95389DC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4" creationId="{E08C6A06-2DAC-2339-9F5B-05E400976DFB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5" creationId="{5C47B94C-E3DA-69EE-AFDE-FA5EDA280B77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6" creationId="{71FF1EF2-7A58-40ED-117B-CB163A4D7ED2}"/>
          </ac:inkMkLst>
        </pc:inkChg>
        <pc:inkChg chg="add del">
          <ac:chgData name="Tim Cook" userId="d1c7cfb340f2c7ab" providerId="LiveId" clId="{0DDACF0D-0AF2-46CF-924D-153F30B77F98}" dt="2023-02-12T22:22:19.017" v="1506"/>
          <ac:inkMkLst>
            <pc:docMk/>
            <pc:sldMk cId="2111014461" sldId="391"/>
            <ac:inkMk id="27" creationId="{5097B3A1-AB3E-EF3C-3868-8ADF9B275C85}"/>
          </ac:inkMkLst>
        </pc:inkChg>
        <pc:inkChg chg="add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8" creationId="{39F898A9-DBE8-3307-70B5-A54A727B4D3F}"/>
          </ac:inkMkLst>
        </pc:inkChg>
        <pc:inkChg chg="add del">
          <ac:chgData name="Tim Cook" userId="d1c7cfb340f2c7ab" providerId="LiveId" clId="{0DDACF0D-0AF2-46CF-924D-153F30B77F98}" dt="2023-02-12T23:21:51.363" v="1752"/>
          <ac:inkMkLst>
            <pc:docMk/>
            <pc:sldMk cId="2111014461" sldId="391"/>
            <ac:inkMk id="29" creationId="{6FD02C6B-8182-A949-6DB5-C8DC1373A9F0}"/>
          </ac:inkMkLst>
        </pc:inkChg>
        <pc:inkChg chg="add del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9" creationId="{950C9057-D0E6-4B3A-53E2-8E3A98B01295}"/>
          </ac:inkMkLst>
        </pc:inkChg>
        <pc:inkChg chg="add del mod">
          <ac:chgData name="Tim Cook" userId="d1c7cfb340f2c7ab" providerId="LiveId" clId="{0DDACF0D-0AF2-46CF-924D-153F30B77F98}" dt="2023-02-12T22:27:57.077" v="1685"/>
          <ac:inkMkLst>
            <pc:docMk/>
            <pc:sldMk cId="2111014461" sldId="391"/>
            <ac:inkMk id="30" creationId="{15B629F0-56A4-4295-3A73-CB502DC3635D}"/>
          </ac:inkMkLst>
        </pc:inkChg>
        <pc:inkChg chg="add del">
          <ac:chgData name="Tim Cook" userId="d1c7cfb340f2c7ab" providerId="LiveId" clId="{0DDACF0D-0AF2-46CF-924D-153F30B77F98}" dt="2023-02-12T23:21:51.363" v="1753"/>
          <ac:inkMkLst>
            <pc:docMk/>
            <pc:sldMk cId="2111014461" sldId="391"/>
            <ac:inkMk id="30" creationId="{8ED4F642-E8FE-E53F-A315-9E4F51E249C9}"/>
          </ac:inkMkLst>
        </pc:inkChg>
        <pc:inkChg chg="add del">
          <ac:chgData name="Tim Cook" userId="d1c7cfb340f2c7ab" providerId="LiveId" clId="{0DDACF0D-0AF2-46CF-924D-153F30B77F98}" dt="2023-02-12T23:21:51.363" v="1751"/>
          <ac:inkMkLst>
            <pc:docMk/>
            <pc:sldMk cId="2111014461" sldId="391"/>
            <ac:inkMk id="31" creationId="{4E09FA95-59F1-D60F-1483-60EA132A51C1}"/>
          </ac:inkMkLst>
        </pc:inkChg>
        <pc:inkChg chg="add del mod">
          <ac:chgData name="Tim Cook" userId="d1c7cfb340f2c7ab" providerId="LiveId" clId="{0DDACF0D-0AF2-46CF-924D-153F30B77F98}" dt="2023-02-12T22:27:57.077" v="1684"/>
          <ac:inkMkLst>
            <pc:docMk/>
            <pc:sldMk cId="2111014461" sldId="391"/>
            <ac:inkMk id="31" creationId="{E35C6DB6-52E5-456C-97D4-4DDF25EA0C30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2" creationId="{A3CBACCA-AE32-3F7A-E682-FDAADAF596DC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3" creationId="{0FDA265A-4C80-8B5E-890F-853553E21349}"/>
          </ac:inkMkLst>
        </pc:inkChg>
        <pc:inkChg chg="add del mod">
          <ac:chgData name="Tim Cook" userId="d1c7cfb340f2c7ab" providerId="LiveId" clId="{0DDACF0D-0AF2-46CF-924D-153F30B77F98}" dt="2023-02-12T22:22:30.038" v="1517"/>
          <ac:inkMkLst>
            <pc:docMk/>
            <pc:sldMk cId="2111014461" sldId="391"/>
            <ac:inkMk id="33" creationId="{A4C1A01D-97F4-6BE0-AEB6-0BB2E0CCD38D}"/>
          </ac:inkMkLst>
        </pc:inkChg>
        <pc:inkChg chg="add del mod">
          <ac:chgData name="Tim Cook" userId="d1c7cfb340f2c7ab" providerId="LiveId" clId="{0DDACF0D-0AF2-46CF-924D-153F30B77F98}" dt="2023-02-12T22:22:30.037" v="1516"/>
          <ac:inkMkLst>
            <pc:docMk/>
            <pc:sldMk cId="2111014461" sldId="391"/>
            <ac:inkMk id="34" creationId="{852BDE26-D690-64B9-F67C-25B9241D6004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4" creationId="{C33990A5-FF96-D667-3D51-1975D29F2C49}"/>
          </ac:inkMkLst>
        </pc:inkChg>
        <pc:inkChg chg="add del mod">
          <ac:chgData name="Tim Cook" userId="d1c7cfb340f2c7ab" providerId="LiveId" clId="{0DDACF0D-0AF2-46CF-924D-153F30B77F98}" dt="2023-02-12T22:22:33.280" v="1520"/>
          <ac:inkMkLst>
            <pc:docMk/>
            <pc:sldMk cId="2111014461" sldId="391"/>
            <ac:inkMk id="35" creationId="{0BE9A931-B518-E9F5-0EF8-622101CA222E}"/>
          </ac:inkMkLst>
        </pc:inkChg>
        <pc:inkChg chg="add del mod">
          <ac:chgData name="Tim Cook" userId="d1c7cfb340f2c7ab" providerId="LiveId" clId="{0DDACF0D-0AF2-46CF-924D-153F30B77F98}" dt="2023-02-12T22:22:54.945" v="1530"/>
          <ac:inkMkLst>
            <pc:docMk/>
            <pc:sldMk cId="2111014461" sldId="391"/>
            <ac:inkMk id="36" creationId="{067508A2-E1B8-C535-CB5D-F8E34E8C2AE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7" creationId="{8AD2E574-1EED-BC81-5A6E-261032C6AE9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9" creationId="{45227AC2-A584-DA96-4B39-A8FBE06B66D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1" creationId="{AB03B04A-3090-8716-82E8-DCA09939939F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2" creationId="{E84B4DCA-AF47-B8D6-9752-CA91BB080709}"/>
          </ac:inkMkLst>
        </pc:inkChg>
        <pc:inkChg chg="add del mod">
          <ac:chgData name="Tim Cook" userId="d1c7cfb340f2c7ab" providerId="LiveId" clId="{0DDACF0D-0AF2-46CF-924D-153F30B77F98}" dt="2023-02-12T22:22:33.281" v="1521"/>
          <ac:inkMkLst>
            <pc:docMk/>
            <pc:sldMk cId="2111014461" sldId="391"/>
            <ac:inkMk id="44" creationId="{E9EF4797-2E2C-51C8-745C-C89138A742D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6" creationId="{BAC06728-67AD-5CED-1517-B4E710C1C87D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7" creationId="{55733919-4247-4C0C-8467-F33ECE18694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8" creationId="{C92FF727-F7BA-2C4D-BB71-6DEF229E79AF}"/>
          </ac:inkMkLst>
        </pc:inkChg>
        <pc:inkChg chg="add del">
          <ac:chgData name="Tim Cook" userId="d1c7cfb340f2c7ab" providerId="LiveId" clId="{0DDACF0D-0AF2-46CF-924D-153F30B77F98}" dt="2023-02-12T22:22:50.232" v="1528"/>
          <ac:inkMkLst>
            <pc:docMk/>
            <pc:sldMk cId="2111014461" sldId="391"/>
            <ac:inkMk id="50" creationId="{2864BF04-E94E-06CC-06EA-2FB1295CC7D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1" creationId="{59905143-5782-B282-2D13-FEE555E0FFA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2" creationId="{AE0590B1-EB68-0DD2-7755-424DAE5EAD31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4" creationId="{77BB025A-3808-7A4F-B6CB-0908B88FB13C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6" creationId="{7635FC1E-CE64-3365-6633-D4BFB566EB5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58" creationId="{0D4A78FB-9D3B-F8E0-ADD9-63C6295FE6DE}"/>
          </ac:inkMkLst>
        </pc:inkChg>
        <pc:inkChg chg="add del mod">
          <ac:chgData name="Tim Cook" userId="d1c7cfb340f2c7ab" providerId="LiveId" clId="{0DDACF0D-0AF2-46CF-924D-153F30B77F98}" dt="2023-02-12T22:24:40.812" v="1556"/>
          <ac:inkMkLst>
            <pc:docMk/>
            <pc:sldMk cId="2111014461" sldId="391"/>
            <ac:inkMk id="60" creationId="{621EEFF4-1331-A0BD-E5D2-ABA48FBC304A}"/>
          </ac:inkMkLst>
        </pc:inkChg>
        <pc:inkChg chg="add del mod">
          <ac:chgData name="Tim Cook" userId="d1c7cfb340f2c7ab" providerId="LiveId" clId="{0DDACF0D-0AF2-46CF-924D-153F30B77F98}" dt="2023-02-12T22:24:40.811" v="1551"/>
          <ac:inkMkLst>
            <pc:docMk/>
            <pc:sldMk cId="2111014461" sldId="391"/>
            <ac:inkMk id="61" creationId="{A2B8E5D7-2B04-AE41-7475-9902C1929E96}"/>
          </ac:inkMkLst>
        </pc:inkChg>
        <pc:inkChg chg="add del">
          <ac:chgData name="Tim Cook" userId="d1c7cfb340f2c7ab" providerId="LiveId" clId="{0DDACF0D-0AF2-46CF-924D-153F30B77F98}" dt="2023-02-12T22:24:40.811" v="1550"/>
          <ac:inkMkLst>
            <pc:docMk/>
            <pc:sldMk cId="2111014461" sldId="391"/>
            <ac:inkMk id="63" creationId="{F2A6A3C8-6E0D-5501-9915-0711C713E7E4}"/>
          </ac:inkMkLst>
        </pc:inkChg>
        <pc:inkChg chg="add del">
          <ac:chgData name="Tim Cook" userId="d1c7cfb340f2c7ab" providerId="LiveId" clId="{0DDACF0D-0AF2-46CF-924D-153F30B77F98}" dt="2023-02-12T22:24:40.811" v="1553"/>
          <ac:inkMkLst>
            <pc:docMk/>
            <pc:sldMk cId="2111014461" sldId="391"/>
            <ac:inkMk id="64" creationId="{BE202560-1929-77BD-632A-1FFBA3F11A72}"/>
          </ac:inkMkLst>
        </pc:inkChg>
        <pc:inkChg chg="add del">
          <ac:chgData name="Tim Cook" userId="d1c7cfb340f2c7ab" providerId="LiveId" clId="{0DDACF0D-0AF2-46CF-924D-153F30B77F98}" dt="2023-02-12T22:24:40.811" v="1552"/>
          <ac:inkMkLst>
            <pc:docMk/>
            <pc:sldMk cId="2111014461" sldId="391"/>
            <ac:inkMk id="65" creationId="{881EA610-DED0-7016-CCC6-7AE6FC16FED9}"/>
          </ac:inkMkLst>
        </pc:inkChg>
        <pc:inkChg chg="add del">
          <ac:chgData name="Tim Cook" userId="d1c7cfb340f2c7ab" providerId="LiveId" clId="{0DDACF0D-0AF2-46CF-924D-153F30B77F98}" dt="2023-02-12T22:24:40.811" v="1554"/>
          <ac:inkMkLst>
            <pc:docMk/>
            <pc:sldMk cId="2111014461" sldId="391"/>
            <ac:inkMk id="66" creationId="{9A2F213D-D53F-F04F-1CE9-F94C7EDA5C9A}"/>
          </ac:inkMkLst>
        </pc:inkChg>
        <pc:inkChg chg="add del">
          <ac:chgData name="Tim Cook" userId="d1c7cfb340f2c7ab" providerId="LiveId" clId="{0DDACF0D-0AF2-46CF-924D-153F30B77F98}" dt="2023-02-12T22:24:40.812" v="1555"/>
          <ac:inkMkLst>
            <pc:docMk/>
            <pc:sldMk cId="2111014461" sldId="391"/>
            <ac:inkMk id="67" creationId="{E3DB4031-B166-D6E6-C174-BE57D51561C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8" creationId="{5FD8BB12-6ADB-DBAB-021A-84D9EF2FC064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9" creationId="{FF9FE85D-1620-51F2-43B7-921BC3F4F4F0}"/>
          </ac:inkMkLst>
        </pc:inkChg>
        <pc:inkChg chg="add del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0" creationId="{43AC976C-48D9-4D87-47C4-F9448183F15E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2" creationId="{36EA5E0D-D471-93C0-8B4C-B97E04F38B17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3" creationId="{D0F20CCE-26B4-0369-BA35-69905057774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4" creationId="{354464CB-0074-5508-ACBB-ABA554A3DCD1}"/>
          </ac:inkMkLst>
        </pc:inkChg>
        <pc:inkChg chg="add del mod">
          <ac:chgData name="Tim Cook" userId="d1c7cfb340f2c7ab" providerId="LiveId" clId="{0DDACF0D-0AF2-46CF-924D-153F30B77F98}" dt="2023-02-12T22:25:16.980" v="1579"/>
          <ac:inkMkLst>
            <pc:docMk/>
            <pc:sldMk cId="2111014461" sldId="391"/>
            <ac:inkMk id="76" creationId="{E32BFD78-901C-12F8-1C6F-A58F214F2D3E}"/>
          </ac:inkMkLst>
        </pc:inkChg>
        <pc:inkChg chg="add del mod">
          <ac:chgData name="Tim Cook" userId="d1c7cfb340f2c7ab" providerId="LiveId" clId="{0DDACF0D-0AF2-46CF-924D-153F30B77F98}" dt="2023-02-12T22:25:16.978" v="1575"/>
          <ac:inkMkLst>
            <pc:docMk/>
            <pc:sldMk cId="2111014461" sldId="391"/>
            <ac:inkMk id="77" creationId="{1953B04E-583C-FB10-3BC9-9420CC5E1BCA}"/>
          </ac:inkMkLst>
        </pc:inkChg>
        <pc:inkChg chg="add del mod">
          <ac:chgData name="Tim Cook" userId="d1c7cfb340f2c7ab" providerId="LiveId" clId="{0DDACF0D-0AF2-46CF-924D-153F30B77F98}" dt="2023-02-12T22:25:16.979" v="1578"/>
          <ac:inkMkLst>
            <pc:docMk/>
            <pc:sldMk cId="2111014461" sldId="391"/>
            <ac:inkMk id="78" creationId="{704F3DBD-E37B-A1C5-709C-4A2A1360BB08}"/>
          </ac:inkMkLst>
        </pc:inkChg>
        <pc:inkChg chg="add del mod">
          <ac:chgData name="Tim Cook" userId="d1c7cfb340f2c7ab" providerId="LiveId" clId="{0DDACF0D-0AF2-46CF-924D-153F30B77F98}" dt="2023-02-12T22:25:16.978" v="1576"/>
          <ac:inkMkLst>
            <pc:docMk/>
            <pc:sldMk cId="2111014461" sldId="391"/>
            <ac:inkMk id="79" creationId="{B73FB57B-42DB-53FD-9AFA-FF55150D4440}"/>
          </ac:inkMkLst>
        </pc:inkChg>
        <pc:inkChg chg="add del mod">
          <ac:chgData name="Tim Cook" userId="d1c7cfb340f2c7ab" providerId="LiveId" clId="{0DDACF0D-0AF2-46CF-924D-153F30B77F98}" dt="2023-02-12T22:25:16.979" v="1577"/>
          <ac:inkMkLst>
            <pc:docMk/>
            <pc:sldMk cId="2111014461" sldId="391"/>
            <ac:inkMk id="80" creationId="{40897C17-8001-AC5F-9CFB-A586708035B8}"/>
          </ac:inkMkLst>
        </pc:inkChg>
        <pc:inkChg chg="add del mod">
          <ac:chgData name="Tim Cook" userId="d1c7cfb340f2c7ab" providerId="LiveId" clId="{0DDACF0D-0AF2-46CF-924D-153F30B77F98}" dt="2023-02-12T22:25:16.978" v="1574"/>
          <ac:inkMkLst>
            <pc:docMk/>
            <pc:sldMk cId="2111014461" sldId="391"/>
            <ac:inkMk id="81" creationId="{82D09DAE-FA94-6DE2-6330-1888524285BA}"/>
          </ac:inkMkLst>
        </pc:inkChg>
        <pc:inkChg chg="add del mod">
          <ac:chgData name="Tim Cook" userId="d1c7cfb340f2c7ab" providerId="LiveId" clId="{0DDACF0D-0AF2-46CF-924D-153F30B77F98}" dt="2023-02-12T22:25:16.980" v="1580"/>
          <ac:inkMkLst>
            <pc:docMk/>
            <pc:sldMk cId="2111014461" sldId="391"/>
            <ac:inkMk id="83" creationId="{3882226A-8DD6-0CBD-7466-CC8F13718E7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5" creationId="{927B365D-F427-5644-C6E4-CB04DFC805A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6" creationId="{5C74D411-B03B-F9D1-EE2B-7117DCBCDCD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7" creationId="{E55515F9-94CE-D409-7599-C71187ACE28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8" creationId="{EDAD8366-0882-754C-17D1-A362E3A4BD23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9" creationId="{F79F8891-9BD7-8B05-D8E8-1959F7C8DADB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0" creationId="{49694214-558B-C927-A266-18735837154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1" creationId="{A6EE58D7-6109-A2A0-DD95-E2C0E5573177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3" creationId="{480AF8AB-7E42-E409-5C60-5A4490D865E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4" creationId="{4F033C06-94BE-71DF-3951-1E870DD7F48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5" creationId="{77B4E132-79DE-5B3B-7C09-B7CCD91ECC7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6" creationId="{9D79A370-2C9F-06A5-A016-22EDB530D32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8" creationId="{DB3F91AC-4786-FA47-4BCA-F8F3BB5A480A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9" creationId="{425F4AE4-B4C1-1326-087C-1260753F66CD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0" creationId="{585C3874-CAFD-F52B-C102-3BFB3CBD922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1" creationId="{BB737736-36E2-B403-09CE-FEEB9DF8B424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2" creationId="{37711EA7-BE24-A0AA-FBBE-05893C5CA857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3" creationId="{271D92D0-724D-72AA-B8CE-3DB83AAF60BD}"/>
          </ac:inkMkLst>
        </pc:inkChg>
        <pc:inkChg chg="add del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4" creationId="{77D6B5EF-0633-6339-6828-625408E59A7B}"/>
          </ac:inkMkLst>
        </pc:inkChg>
        <pc:inkChg chg="add del mod">
          <ac:chgData name="Tim Cook" userId="d1c7cfb340f2c7ab" providerId="LiveId" clId="{0DDACF0D-0AF2-46CF-924D-153F30B77F98}" dt="2023-02-12T22:26:58.166" v="1669"/>
          <ac:inkMkLst>
            <pc:docMk/>
            <pc:sldMk cId="2111014461" sldId="391"/>
            <ac:inkMk id="105" creationId="{C29F9888-0B00-83C3-855E-BBCB0A5F179D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8" creationId="{F6176430-AFA7-220B-C8D7-116204BAC51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9" creationId="{A02BA327-F04B-F496-160C-5E58265489D8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0" creationId="{5BB6B887-08D1-EB6C-F439-4491AAA70C6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1" creationId="{14F20B87-9BCB-0480-1D7A-28CAF75051F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2" creationId="{209C44AB-850B-E552-4F13-EF0E23B6D87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3" creationId="{0084497B-4082-E26C-2D80-842F5F7817E5}"/>
          </ac:inkMkLst>
        </pc:inkChg>
        <pc:inkChg chg="add del">
          <ac:chgData name="Tim Cook" userId="d1c7cfb340f2c7ab" providerId="LiveId" clId="{0DDACF0D-0AF2-46CF-924D-153F30B77F98}" dt="2023-02-12T22:25:43.638" v="1613"/>
          <ac:inkMkLst>
            <pc:docMk/>
            <pc:sldMk cId="2111014461" sldId="391"/>
            <ac:inkMk id="116" creationId="{C0B5B1CD-D25F-59A3-1C1C-3727B842AE40}"/>
          </ac:inkMkLst>
        </pc:inkChg>
        <pc:inkChg chg="add del">
          <ac:chgData name="Tim Cook" userId="d1c7cfb340f2c7ab" providerId="LiveId" clId="{0DDACF0D-0AF2-46CF-924D-153F30B77F98}" dt="2023-02-12T22:25:43.638" v="1612"/>
          <ac:inkMkLst>
            <pc:docMk/>
            <pc:sldMk cId="2111014461" sldId="391"/>
            <ac:inkMk id="117" creationId="{DA7A8729-EA68-7DE3-E0BF-9F263FC0006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8" creationId="{9433C7CC-DC18-80F3-2D58-333B96A4EEE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9" creationId="{40F1684C-ECDA-FF6A-2432-C6F302117277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0" creationId="{112F32EE-EB07-C06B-CE32-160BDBDA937C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1" creationId="{F294B62D-F968-1264-BF36-DAB213E2433B}"/>
          </ac:inkMkLst>
        </pc:inkChg>
        <pc:inkChg chg="add del mod">
          <ac:chgData name="Tim Cook" userId="d1c7cfb340f2c7ab" providerId="LiveId" clId="{0DDACF0D-0AF2-46CF-924D-153F30B77F98}" dt="2023-02-12T22:27:51.824" v="1682"/>
          <ac:inkMkLst>
            <pc:docMk/>
            <pc:sldMk cId="2111014461" sldId="391"/>
            <ac:inkMk id="123" creationId="{5DAE3825-06E7-1AF3-9DA7-7E84ECBFF35B}"/>
          </ac:inkMkLst>
        </pc:inkChg>
        <pc:inkChg chg="add del mod">
          <ac:chgData name="Tim Cook" userId="d1c7cfb340f2c7ab" providerId="LiveId" clId="{0DDACF0D-0AF2-46CF-924D-153F30B77F98}" dt="2023-02-12T22:27:47.529" v="1680"/>
          <ac:inkMkLst>
            <pc:docMk/>
            <pc:sldMk cId="2111014461" sldId="391"/>
            <ac:inkMk id="124" creationId="{28CD17C2-978A-68C2-E804-A130FE7A1E3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5" creationId="{68CA97F4-036D-399C-BACE-01F6D1B155B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6" creationId="{F0A1916C-AE1A-AC68-6E6F-C891E76E3473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7" creationId="{5A420BA5-D9C4-0883-7B7C-FC9669956CF6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8" creationId="{D89DD5E3-5D55-2497-7CAD-74FBCCA1682F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9" creationId="{21A35C2B-2A5E-FFE7-1F3D-0961312D84F0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30" creationId="{7A52D9DF-73DF-AED5-5872-C286067D842F}"/>
          </ac:inkMkLst>
        </pc:inkChg>
        <pc:inkChg chg="add del mod">
          <ac:chgData name="Tim Cook" userId="d1c7cfb340f2c7ab" providerId="LiveId" clId="{0DDACF0D-0AF2-46CF-924D-153F30B77F98}" dt="2023-02-12T22:26:56.890" v="1668"/>
          <ac:inkMkLst>
            <pc:docMk/>
            <pc:sldMk cId="2111014461" sldId="391"/>
            <ac:inkMk id="131" creationId="{99C8EF6D-2804-B445-F8FF-2575823E01D0}"/>
          </ac:inkMkLst>
        </pc:inkChg>
        <pc:inkChg chg="add del mod">
          <ac:chgData name="Tim Cook" userId="d1c7cfb340f2c7ab" providerId="LiveId" clId="{0DDACF0D-0AF2-46CF-924D-153F30B77F98}" dt="2023-02-12T22:26:56.889" v="1667"/>
          <ac:inkMkLst>
            <pc:docMk/>
            <pc:sldMk cId="2111014461" sldId="391"/>
            <ac:inkMk id="132" creationId="{11344A9C-318D-919C-D9E9-A0439E99A52F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6" creationId="{C469236E-6A9E-BE35-706B-377DD530D87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7" creationId="{78763FC8-A681-9BA4-5908-ADF10318FE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8" creationId="{B4A02C16-C6FB-D410-C700-9E148D1A40EC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9" creationId="{99345414-136C-FF84-421D-DA7654F1EF6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0" creationId="{51B84663-7C69-362C-2E8A-150E84B9F580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1" creationId="{25D2C9BC-2569-5C88-56C5-FD63B872640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4" creationId="{CBEA6D95-0AE5-29B3-6086-09B795DBBCD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5" creationId="{D44A8CDF-D7F4-8C02-A231-93917247D29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6" creationId="{19A233FD-0B75-7AAC-8196-B9690F257D7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7" creationId="{748EDFB3-B534-5CC5-5CE5-1E9667FDB45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8" creationId="{3A042169-E7EC-10BF-53A8-327A86670E15}"/>
          </ac:inkMkLst>
        </pc:inkChg>
        <pc:inkChg chg="add del">
          <ac:chgData name="Tim Cook" userId="d1c7cfb340f2c7ab" providerId="LiveId" clId="{0DDACF0D-0AF2-46CF-924D-153F30B77F98}" dt="2023-02-12T22:26:17.237" v="1648"/>
          <ac:inkMkLst>
            <pc:docMk/>
            <pc:sldMk cId="2111014461" sldId="391"/>
            <ac:inkMk id="150" creationId="{45AAAA5D-B504-AD43-4619-8BB26BE24908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1" creationId="{BA8BE8CE-3E29-90B2-D334-5708AAFB31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2" creationId="{82FEADE2-AD3D-682F-22E0-E180EEFEA72B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3" creationId="{D56BB911-13B1-BF38-A402-91097AF7108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5" creationId="{17A7FC43-F9E4-4C83-6697-67FC6F36024C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6" creationId="{B7823EB0-6C44-B31B-9CCD-440958BE8EDF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7" creationId="{A4FFFAC8-F34C-A179-2470-C067086B77F5}"/>
          </ac:inkMkLst>
        </pc:inkChg>
        <pc:inkChg chg="add del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8" creationId="{EA91CC93-3F12-FBDC-F932-DFBB0F8B9724}"/>
          </ac:inkMkLst>
        </pc:inkChg>
        <pc:inkChg chg="add del mod">
          <ac:chgData name="Tim Cook" userId="d1c7cfb340f2c7ab" providerId="LiveId" clId="{0DDACF0D-0AF2-46CF-924D-153F30B77F98}" dt="2023-02-12T22:26:49.112" v="1661"/>
          <ac:inkMkLst>
            <pc:docMk/>
            <pc:sldMk cId="2111014461" sldId="391"/>
            <ac:inkMk id="159" creationId="{7F84E737-1D43-209D-C8CE-E1761BC68967}"/>
          </ac:inkMkLst>
        </pc:inkChg>
        <pc:inkChg chg="add">
          <ac:chgData name="Tim Cook" userId="d1c7cfb340f2c7ab" providerId="LiveId" clId="{0DDACF0D-0AF2-46CF-924D-153F30B77F98}" dt="2023-02-12T22:26:46.276" v="1660" actId="9405"/>
          <ac:inkMkLst>
            <pc:docMk/>
            <pc:sldMk cId="2111014461" sldId="391"/>
            <ac:inkMk id="162" creationId="{A8FB3759-AF91-017F-736E-0A4BC849C78B}"/>
          </ac:inkMkLst>
        </pc:inkChg>
        <pc:inkChg chg="add del">
          <ac:chgData name="Tim Cook" userId="d1c7cfb340f2c7ab" providerId="LiveId" clId="{0DDACF0D-0AF2-46CF-924D-153F30B77F98}" dt="2023-02-12T22:26:55.673" v="1666"/>
          <ac:inkMkLst>
            <pc:docMk/>
            <pc:sldMk cId="2111014461" sldId="391"/>
            <ac:inkMk id="163" creationId="{DDA4A3B7-A5EF-DC91-EBBA-E305BD33D5E9}"/>
          </ac:inkMkLst>
        </pc:inkChg>
        <pc:inkChg chg="add del">
          <ac:chgData name="Tim Cook" userId="d1c7cfb340f2c7ab" providerId="LiveId" clId="{0DDACF0D-0AF2-46CF-924D-153F30B77F98}" dt="2023-02-12T22:26:54.878" v="1665"/>
          <ac:inkMkLst>
            <pc:docMk/>
            <pc:sldMk cId="2111014461" sldId="391"/>
            <ac:inkMk id="164" creationId="{89E79EBB-834B-6E10-B91C-C3BC922123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5" creationId="{2AD665C3-64F7-5229-A766-DBB80F0026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6" creationId="{EED6499C-6CDC-9585-CAAB-4CAD35BE8B12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8" creationId="{6CFF4599-9424-4E23-2051-C94081B22F28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9" creationId="{E483005F-3434-433D-0FAF-C4B8D7252448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1" creationId="{6EE63ECC-10A5-5056-19C9-6E8630B5E40F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2" creationId="{A88F6C1D-743C-E11A-916A-804CA2875EC4}"/>
          </ac:inkMkLst>
        </pc:inkChg>
        <pc:inkChg chg="add">
          <ac:chgData name="Tim Cook" userId="d1c7cfb340f2c7ab" providerId="LiveId" clId="{0DDACF0D-0AF2-46CF-924D-153F30B77F98}" dt="2023-02-12T22:27:50.171" v="1681" actId="9405"/>
          <ac:inkMkLst>
            <pc:docMk/>
            <pc:sldMk cId="2111014461" sldId="391"/>
            <ac:inkMk id="174" creationId="{E326CBAF-8529-06DC-5B95-3E17F935A6E1}"/>
          </ac:inkMkLst>
        </pc:inkChg>
        <pc:inkChg chg="add">
          <ac:chgData name="Tim Cook" userId="d1c7cfb340f2c7ab" providerId="LiveId" clId="{0DDACF0D-0AF2-46CF-924D-153F30B77F98}" dt="2023-02-12T22:27:53.870" v="1683" actId="9405"/>
          <ac:inkMkLst>
            <pc:docMk/>
            <pc:sldMk cId="2111014461" sldId="391"/>
            <ac:inkMk id="175" creationId="{D1D3D096-50BD-60A6-81B7-2B434C38D377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6" creationId="{406794A8-3480-227D-9461-1C1284D7C50D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7" creationId="{FC23A7F6-CE60-A1AA-A79D-A0042F6F3DD6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8" creationId="{7CB123F2-0214-0214-E866-7AFA4D59F07C}"/>
          </ac:inkMkLst>
        </pc:inkChg>
      </pc:sldChg>
    </pc:docChg>
  </pc:docChgLst>
  <pc:docChgLst>
    <pc:chgData name="Tim Cook" userId="d1c7cfb340f2c7ab" providerId="LiveId" clId="{073C282E-8E6C-4399-BC71-2002BAEB162F}"/>
    <pc:docChg chg="undo redo custSel modSld">
      <pc:chgData name="Tim Cook" userId="d1c7cfb340f2c7ab" providerId="LiveId" clId="{073C282E-8E6C-4399-BC71-2002BAEB162F}" dt="2023-03-24T00:35:02.022" v="1181" actId="1076"/>
      <pc:docMkLst>
        <pc:docMk/>
      </pc:docMkLst>
      <pc:sldChg chg="addSp delSp modSp mod">
        <pc:chgData name="Tim Cook" userId="d1c7cfb340f2c7ab" providerId="LiveId" clId="{073C282E-8E6C-4399-BC71-2002BAEB162F}" dt="2023-03-24T00:06:51.236" v="102"/>
        <pc:sldMkLst>
          <pc:docMk/>
          <pc:sldMk cId="21017805" sldId="460"/>
        </pc:sldMkLst>
        <pc:grpChg chg="del mod">
          <ac:chgData name="Tim Cook" userId="d1c7cfb340f2c7ab" providerId="LiveId" clId="{073C282E-8E6C-4399-BC71-2002BAEB162F}" dt="2023-03-24T00:05:45.236" v="29"/>
          <ac:grpSpMkLst>
            <pc:docMk/>
            <pc:sldMk cId="21017805" sldId="460"/>
            <ac:grpSpMk id="19" creationId="{61AEB716-97CA-E8F7-49C4-47F19714857A}"/>
          </ac:grpSpMkLst>
        </pc:grpChg>
        <pc:grpChg chg="del mod">
          <ac:chgData name="Tim Cook" userId="d1c7cfb340f2c7ab" providerId="LiveId" clId="{073C282E-8E6C-4399-BC71-2002BAEB162F}" dt="2023-03-24T00:05:46.907" v="31"/>
          <ac:grpSpMkLst>
            <pc:docMk/>
            <pc:sldMk cId="21017805" sldId="460"/>
            <ac:grpSpMk id="22" creationId="{293A7692-672F-E27B-96DF-6879920E060E}"/>
          </ac:grpSpMkLst>
        </pc:grpChg>
        <pc:grpChg chg="del mod">
          <ac:chgData name="Tim Cook" userId="d1c7cfb340f2c7ab" providerId="LiveId" clId="{073C282E-8E6C-4399-BC71-2002BAEB162F}" dt="2023-03-24T00:05:48.777" v="33"/>
          <ac:grpSpMkLst>
            <pc:docMk/>
            <pc:sldMk cId="21017805" sldId="460"/>
            <ac:grpSpMk id="24" creationId="{101BACEE-5192-364A-FF0F-5B8B716A26D7}"/>
          </ac:grpSpMkLst>
        </pc:grpChg>
        <pc:grpChg chg="del mod">
          <ac:chgData name="Tim Cook" userId="d1c7cfb340f2c7ab" providerId="LiveId" clId="{073C282E-8E6C-4399-BC71-2002BAEB162F}" dt="2023-03-24T00:05:52.839" v="43"/>
          <ac:grpSpMkLst>
            <pc:docMk/>
            <pc:sldMk cId="21017805" sldId="460"/>
            <ac:grpSpMk id="26" creationId="{3C77055B-F7B2-7EA1-E3AD-9CE88A9E6AAF}"/>
          </ac:grpSpMkLst>
        </pc:grpChg>
        <pc:grpChg chg="del mod">
          <ac:chgData name="Tim Cook" userId="d1c7cfb340f2c7ab" providerId="LiveId" clId="{073C282E-8E6C-4399-BC71-2002BAEB162F}" dt="2023-03-24T00:06:44.278" v="96"/>
          <ac:grpSpMkLst>
            <pc:docMk/>
            <pc:sldMk cId="21017805" sldId="460"/>
            <ac:grpSpMk id="36" creationId="{D4069148-8EAF-7F7A-EF23-59E0A0F14424}"/>
          </ac:grpSpMkLst>
        </pc:grpChg>
        <pc:grpChg chg="del mod">
          <ac:chgData name="Tim Cook" userId="d1c7cfb340f2c7ab" providerId="LiveId" clId="{073C282E-8E6C-4399-BC71-2002BAEB162F}" dt="2023-03-24T00:05:54.552" v="47"/>
          <ac:grpSpMkLst>
            <pc:docMk/>
            <pc:sldMk cId="21017805" sldId="460"/>
            <ac:grpSpMk id="39" creationId="{6CC9AE6B-AB2F-0C32-DD20-87A814A61A8C}"/>
          </ac:grpSpMkLst>
        </pc:grpChg>
        <pc:grpChg chg="del mod">
          <ac:chgData name="Tim Cook" userId="d1c7cfb340f2c7ab" providerId="LiveId" clId="{073C282E-8E6C-4399-BC71-2002BAEB162F}" dt="2023-03-24T00:05:57.896" v="52"/>
          <ac:grpSpMkLst>
            <pc:docMk/>
            <pc:sldMk cId="21017805" sldId="460"/>
            <ac:grpSpMk id="42" creationId="{4737B572-FC13-9642-FDAB-6C88FD18137E}"/>
          </ac:grpSpMkLst>
        </pc:grpChg>
        <pc:grpChg chg="del mod">
          <ac:chgData name="Tim Cook" userId="d1c7cfb340f2c7ab" providerId="LiveId" clId="{073C282E-8E6C-4399-BC71-2002BAEB162F}" dt="2023-03-24T00:06:47.199" v="99"/>
          <ac:grpSpMkLst>
            <pc:docMk/>
            <pc:sldMk cId="21017805" sldId="460"/>
            <ac:grpSpMk id="46" creationId="{AB0B3352-7651-807F-F792-7894092F8008}"/>
          </ac:grpSpMkLst>
        </pc:grpChg>
        <pc:grpChg chg="del mod">
          <ac:chgData name="Tim Cook" userId="d1c7cfb340f2c7ab" providerId="LiveId" clId="{073C282E-8E6C-4399-BC71-2002BAEB162F}" dt="2023-03-24T00:06:16.751" v="63"/>
          <ac:grpSpMkLst>
            <pc:docMk/>
            <pc:sldMk cId="21017805" sldId="460"/>
            <ac:grpSpMk id="51" creationId="{67D4E74A-1668-949F-E71A-3E95275175AA}"/>
          </ac:grpSpMkLst>
        </pc:grpChg>
        <pc:grpChg chg="del mod">
          <ac:chgData name="Tim Cook" userId="d1c7cfb340f2c7ab" providerId="LiveId" clId="{073C282E-8E6C-4399-BC71-2002BAEB162F}" dt="2023-03-24T00:06:23.386" v="79"/>
          <ac:grpSpMkLst>
            <pc:docMk/>
            <pc:sldMk cId="21017805" sldId="460"/>
            <ac:grpSpMk id="52" creationId="{B57FF55A-D681-9C03-68A7-26C0E1CABB19}"/>
          </ac:grpSpMkLst>
        </pc:grpChg>
        <pc:grpChg chg="mod">
          <ac:chgData name="Tim Cook" userId="d1c7cfb340f2c7ab" providerId="LiveId" clId="{073C282E-8E6C-4399-BC71-2002BAEB162F}" dt="2023-03-24T00:06:25.865" v="84"/>
          <ac:grpSpMkLst>
            <pc:docMk/>
            <pc:sldMk cId="21017805" sldId="460"/>
            <ac:grpSpMk id="68" creationId="{C2BE91FD-1A37-B7D8-D007-260209CFABA3}"/>
          </ac:grpSpMkLst>
        </pc:grpChg>
        <pc:grpChg chg="mod">
          <ac:chgData name="Tim Cook" userId="d1c7cfb340f2c7ab" providerId="LiveId" clId="{073C282E-8E6C-4399-BC71-2002BAEB162F}" dt="2023-03-24T00:06:35.028" v="93"/>
          <ac:grpSpMkLst>
            <pc:docMk/>
            <pc:sldMk cId="21017805" sldId="460"/>
            <ac:grpSpMk id="76" creationId="{FB13D6F4-F334-5A32-6DD2-4F43C87A5F9C}"/>
          </ac:grpSpMkLst>
        </pc:grpChg>
        <pc:grpChg chg="del mod">
          <ac:chgData name="Tim Cook" userId="d1c7cfb340f2c7ab" providerId="LiveId" clId="{073C282E-8E6C-4399-BC71-2002BAEB162F}" dt="2023-03-24T00:06:47.199" v="99"/>
          <ac:grpSpMkLst>
            <pc:docMk/>
            <pc:sldMk cId="21017805" sldId="460"/>
            <ac:grpSpMk id="78" creationId="{59CB437B-3FDA-4A2D-CDBC-A04737EF1D19}"/>
          </ac:grpSpMkLst>
        </pc:grpChg>
        <pc:grpChg chg="del mod">
          <ac:chgData name="Tim Cook" userId="d1c7cfb340f2c7ab" providerId="LiveId" clId="{073C282E-8E6C-4399-BC71-2002BAEB162F}" dt="2023-03-24T00:06:51.236" v="102"/>
          <ac:grpSpMkLst>
            <pc:docMk/>
            <pc:sldMk cId="21017805" sldId="460"/>
            <ac:grpSpMk id="80" creationId="{446D0A19-7C2C-88E8-6585-A37135F69754}"/>
          </ac:grpSpMkLst>
        </pc:grpChg>
        <pc:grpChg chg="mod">
          <ac:chgData name="Tim Cook" userId="d1c7cfb340f2c7ab" providerId="LiveId" clId="{073C282E-8E6C-4399-BC71-2002BAEB162F}" dt="2023-03-24T00:06:51.236" v="102"/>
          <ac:grpSpMkLst>
            <pc:docMk/>
            <pc:sldMk cId="21017805" sldId="460"/>
            <ac:grpSpMk id="82" creationId="{3F5D8A01-28D8-F406-4DD2-057FCB88EC0B}"/>
          </ac:grpSpMkLst>
        </pc:grpChg>
        <pc:inkChg chg="add del">
          <ac:chgData name="Tim Cook" userId="d1c7cfb340f2c7ab" providerId="LiveId" clId="{073C282E-8E6C-4399-BC71-2002BAEB162F}" dt="2023-03-24T00:05:29.921" v="6"/>
          <ac:inkMkLst>
            <pc:docMk/>
            <pc:sldMk cId="21017805" sldId="460"/>
            <ac:inkMk id="3" creationId="{FBF6D7C2-C69A-030A-4794-710C67384DA2}"/>
          </ac:inkMkLst>
        </pc:inkChg>
        <pc:inkChg chg="add del">
          <ac:chgData name="Tim Cook" userId="d1c7cfb340f2c7ab" providerId="LiveId" clId="{073C282E-8E6C-4399-BC71-2002BAEB162F}" dt="2023-03-24T00:05:30.546" v="10"/>
          <ac:inkMkLst>
            <pc:docMk/>
            <pc:sldMk cId="21017805" sldId="460"/>
            <ac:inkMk id="4" creationId="{8CDDF71B-A4AB-BF29-3E70-C15A863E6B9B}"/>
          </ac:inkMkLst>
        </pc:inkChg>
        <pc:inkChg chg="add del">
          <ac:chgData name="Tim Cook" userId="d1c7cfb340f2c7ab" providerId="LiveId" clId="{073C282E-8E6C-4399-BC71-2002BAEB162F}" dt="2023-03-24T00:05:30.546" v="11"/>
          <ac:inkMkLst>
            <pc:docMk/>
            <pc:sldMk cId="21017805" sldId="460"/>
            <ac:inkMk id="5" creationId="{F2896A67-BD57-CE8B-79A7-3C397F25F2E8}"/>
          </ac:inkMkLst>
        </pc:inkChg>
        <pc:inkChg chg="add del">
          <ac:chgData name="Tim Cook" userId="d1c7cfb340f2c7ab" providerId="LiveId" clId="{073C282E-8E6C-4399-BC71-2002BAEB162F}" dt="2023-03-24T00:05:29.921" v="9"/>
          <ac:inkMkLst>
            <pc:docMk/>
            <pc:sldMk cId="21017805" sldId="460"/>
            <ac:inkMk id="6" creationId="{DB53DE61-0735-6FBA-5EF3-AB72856B16D6}"/>
          </ac:inkMkLst>
        </pc:inkChg>
        <pc:inkChg chg="add del">
          <ac:chgData name="Tim Cook" userId="d1c7cfb340f2c7ab" providerId="LiveId" clId="{073C282E-8E6C-4399-BC71-2002BAEB162F}" dt="2023-03-24T00:05:29.921" v="8"/>
          <ac:inkMkLst>
            <pc:docMk/>
            <pc:sldMk cId="21017805" sldId="460"/>
            <ac:inkMk id="7" creationId="{DF557254-2F95-6791-3434-C7CA8C559890}"/>
          </ac:inkMkLst>
        </pc:inkChg>
        <pc:inkChg chg="add del">
          <ac:chgData name="Tim Cook" userId="d1c7cfb340f2c7ab" providerId="LiveId" clId="{073C282E-8E6C-4399-BC71-2002BAEB162F}" dt="2023-03-24T00:05:29.921" v="7"/>
          <ac:inkMkLst>
            <pc:docMk/>
            <pc:sldMk cId="21017805" sldId="460"/>
            <ac:inkMk id="8" creationId="{00DE4345-C5EE-F6A6-7305-CF9F64FCAD1F}"/>
          </ac:inkMkLst>
        </pc:inkChg>
        <pc:inkChg chg="add del">
          <ac:chgData name="Tim Cook" userId="d1c7cfb340f2c7ab" providerId="LiveId" clId="{073C282E-8E6C-4399-BC71-2002BAEB162F}" dt="2023-03-24T00:05:36.477" v="18"/>
          <ac:inkMkLst>
            <pc:docMk/>
            <pc:sldMk cId="21017805" sldId="460"/>
            <ac:inkMk id="9" creationId="{2F1CB150-6509-0468-069D-C76CC221C0EF}"/>
          </ac:inkMkLst>
        </pc:inkChg>
        <pc:inkChg chg="add del">
          <ac:chgData name="Tim Cook" userId="d1c7cfb340f2c7ab" providerId="LiveId" clId="{073C282E-8E6C-4399-BC71-2002BAEB162F}" dt="2023-03-24T00:05:36.477" v="19"/>
          <ac:inkMkLst>
            <pc:docMk/>
            <pc:sldMk cId="21017805" sldId="460"/>
            <ac:inkMk id="10" creationId="{0BD7E092-22BC-43D0-6CCB-1541C7B9CA48}"/>
          </ac:inkMkLst>
        </pc:inkChg>
        <pc:inkChg chg="add del">
          <ac:chgData name="Tim Cook" userId="d1c7cfb340f2c7ab" providerId="LiveId" clId="{073C282E-8E6C-4399-BC71-2002BAEB162F}" dt="2023-03-24T00:05:36.477" v="17"/>
          <ac:inkMkLst>
            <pc:docMk/>
            <pc:sldMk cId="21017805" sldId="460"/>
            <ac:inkMk id="11" creationId="{A2893081-4FA2-389F-FCB8-0B7C34CC1C6B}"/>
          </ac:inkMkLst>
        </pc:inkChg>
        <pc:inkChg chg="add del">
          <ac:chgData name="Tim Cook" userId="d1c7cfb340f2c7ab" providerId="LiveId" clId="{073C282E-8E6C-4399-BC71-2002BAEB162F}" dt="2023-03-24T00:05:36.477" v="16"/>
          <ac:inkMkLst>
            <pc:docMk/>
            <pc:sldMk cId="21017805" sldId="460"/>
            <ac:inkMk id="12" creationId="{5BE8A340-398A-A62D-EDFE-19F41AD2481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3" creationId="{1A28AEC9-9144-B54B-12C7-7D5C1EA99D38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4" creationId="{ABE7A487-5BB4-D07F-13F3-9EE28C269D3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5" creationId="{A1B79A29-D4C0-100B-51EB-A1047DF81CAA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6" creationId="{0E0DD60E-3AB9-4236-523D-137F5CF5A7F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7" creationId="{B39B2BDB-69D6-0284-80C8-18B9E12BB385}"/>
          </ac:inkMkLst>
        </pc:inkChg>
        <pc:inkChg chg="add del mod">
          <ac:chgData name="Tim Cook" userId="d1c7cfb340f2c7ab" providerId="LiveId" clId="{073C282E-8E6C-4399-BC71-2002BAEB162F}" dt="2023-03-24T00:06:41.868" v="94"/>
          <ac:inkMkLst>
            <pc:docMk/>
            <pc:sldMk cId="21017805" sldId="460"/>
            <ac:inkMk id="18" creationId="{002A37B3-A178-D501-D9DA-69C2D4B602DB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0" creationId="{0FDC8978-D650-B358-C4AA-72A9141C21F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1" creationId="{C2899807-3E1C-18EE-E4EA-64167A9EE30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3" creationId="{3FA773C1-C530-47C5-7F7F-5DB37DF2895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5" creationId="{7CB8A128-3E95-74A7-5CEF-52222EF2B909}"/>
          </ac:inkMkLst>
        </pc:inkChg>
        <pc:inkChg chg="add del mod">
          <ac:chgData name="Tim Cook" userId="d1c7cfb340f2c7ab" providerId="LiveId" clId="{073C282E-8E6C-4399-BC71-2002BAEB162F}" dt="2023-03-24T00:06:44.697" v="97"/>
          <ac:inkMkLst>
            <pc:docMk/>
            <pc:sldMk cId="21017805" sldId="460"/>
            <ac:inkMk id="27" creationId="{E918F076-ECAE-F1A2-9E27-B53A4B4999A6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8" creationId="{43F00179-6C08-ED8C-4EAF-C0E3B6FA63C8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9" creationId="{E5FA5BB2-4B16-E230-9DBD-0D0344EBC0B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0" creationId="{3D47629A-BE69-B1B5-4064-F4E45EFD728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1" creationId="{B24A65E7-CD93-511A-5615-7D5BBEAC42F7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2" creationId="{AEFEB342-5593-E05B-574B-B7DBC165A681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3" creationId="{5375674E-8F5D-7690-CD2C-05291D522DC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4" creationId="{778988ED-6A33-79EE-52A4-E94B697A32F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5" creationId="{2892CC62-4540-3A0B-E67C-68D0772397ED}"/>
          </ac:inkMkLst>
        </pc:inkChg>
        <pc:inkChg chg="add del mod">
          <ac:chgData name="Tim Cook" userId="d1c7cfb340f2c7ab" providerId="LiveId" clId="{073C282E-8E6C-4399-BC71-2002BAEB162F}" dt="2023-03-24T00:05:54.552" v="48"/>
          <ac:inkMkLst>
            <pc:docMk/>
            <pc:sldMk cId="21017805" sldId="460"/>
            <ac:inkMk id="37" creationId="{8CE130EE-776F-D34A-A680-EA68557858D4}"/>
          </ac:inkMkLst>
        </pc:inkChg>
        <pc:inkChg chg="add del mod">
          <ac:chgData name="Tim Cook" userId="d1c7cfb340f2c7ab" providerId="LiveId" clId="{073C282E-8E6C-4399-BC71-2002BAEB162F}" dt="2023-03-24T00:05:54.552" v="47"/>
          <ac:inkMkLst>
            <pc:docMk/>
            <pc:sldMk cId="21017805" sldId="460"/>
            <ac:inkMk id="38" creationId="{1A670362-48EF-5A25-6399-D45D4229A319}"/>
          </ac:inkMkLst>
        </pc:inkChg>
        <pc:inkChg chg="add del mod">
          <ac:chgData name="Tim Cook" userId="d1c7cfb340f2c7ab" providerId="LiveId" clId="{073C282E-8E6C-4399-BC71-2002BAEB162F}" dt="2023-03-24T00:05:57.896" v="52"/>
          <ac:inkMkLst>
            <pc:docMk/>
            <pc:sldMk cId="21017805" sldId="460"/>
            <ac:inkMk id="40" creationId="{0D27E0C7-4387-D691-B913-0AF744ED4597}"/>
          </ac:inkMkLst>
        </pc:inkChg>
        <pc:inkChg chg="add del mod">
          <ac:chgData name="Tim Cook" userId="d1c7cfb340f2c7ab" providerId="LiveId" clId="{073C282E-8E6C-4399-BC71-2002BAEB162F}" dt="2023-03-24T00:05:57.896" v="53"/>
          <ac:inkMkLst>
            <pc:docMk/>
            <pc:sldMk cId="21017805" sldId="460"/>
            <ac:inkMk id="41" creationId="{AFE8503A-62A5-6820-5E37-284CEF351C32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43" creationId="{E418F5B8-728C-394E-1F11-31D70B80A79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44" creationId="{8CB916BD-C5DC-C99B-6A74-61AB50F08904}"/>
          </ac:inkMkLst>
        </pc:inkChg>
        <pc:inkChg chg="add mod">
          <ac:chgData name="Tim Cook" userId="d1c7cfb340f2c7ab" providerId="LiveId" clId="{073C282E-8E6C-4399-BC71-2002BAEB162F}" dt="2023-03-24T00:06:07.092" v="58" actId="1076"/>
          <ac:inkMkLst>
            <pc:docMk/>
            <pc:sldMk cId="21017805" sldId="460"/>
            <ac:inkMk id="45" creationId="{415419B4-C6EB-5BF9-B413-494FC2C6D4DE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7" creationId="{8DBE151A-E260-FE88-AAAB-987A23CFA59F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8" creationId="{255C8DC8-35A7-436C-4AA2-2CF21AF48A88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9" creationId="{3D1D3BF5-3DB8-94CC-1A2B-0B74D50904C5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0" creationId="{80DD4057-641E-CAAA-09B4-AD358E95E5C1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3" creationId="{6898F5A2-70C0-469B-F3F6-006B0EBCD0DD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4" creationId="{5890E9D7-2E2F-64A6-C153-C30FBFC38DB3}"/>
          </ac:inkMkLst>
        </pc:inkChg>
        <pc:inkChg chg="add del mod">
          <ac:chgData name="Tim Cook" userId="d1c7cfb340f2c7ab" providerId="LiveId" clId="{073C282E-8E6C-4399-BC71-2002BAEB162F}" dt="2023-03-24T00:06:25.209" v="82"/>
          <ac:inkMkLst>
            <pc:docMk/>
            <pc:sldMk cId="21017805" sldId="460"/>
            <ac:inkMk id="55" creationId="{A492E230-4178-BFC7-D726-7BEC6F2E090F}"/>
          </ac:inkMkLst>
        </pc:inkChg>
        <pc:inkChg chg="add del mod">
          <ac:chgData name="Tim Cook" userId="d1c7cfb340f2c7ab" providerId="LiveId" clId="{073C282E-8E6C-4399-BC71-2002BAEB162F}" dt="2023-03-24T00:06:25.209" v="81"/>
          <ac:inkMkLst>
            <pc:docMk/>
            <pc:sldMk cId="21017805" sldId="460"/>
            <ac:inkMk id="56" creationId="{AB577DAA-4CD7-BB32-B707-7D2B51E8669F}"/>
          </ac:inkMkLst>
        </pc:inkChg>
        <pc:inkChg chg="add del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7" creationId="{A3B63FE7-7554-766A-FC0E-050EDB1AFE5B}"/>
          </ac:inkMkLst>
        </pc:inkChg>
        <pc:inkChg chg="add del mod">
          <ac:chgData name="Tim Cook" userId="d1c7cfb340f2c7ab" providerId="LiveId" clId="{073C282E-8E6C-4399-BC71-2002BAEB162F}" dt="2023-03-24T00:06:25.209" v="83"/>
          <ac:inkMkLst>
            <pc:docMk/>
            <pc:sldMk cId="21017805" sldId="460"/>
            <ac:inkMk id="58" creationId="{2F20BC32-9FE3-66FA-BE3A-CAA9E7186F7A}"/>
          </ac:inkMkLst>
        </pc:inkChg>
        <pc:inkChg chg="add del mod">
          <ac:chgData name="Tim Cook" userId="d1c7cfb340f2c7ab" providerId="LiveId" clId="{073C282E-8E6C-4399-BC71-2002BAEB162F}" dt="2023-03-24T00:06:25.209" v="80"/>
          <ac:inkMkLst>
            <pc:docMk/>
            <pc:sldMk cId="21017805" sldId="460"/>
            <ac:inkMk id="59" creationId="{25F22360-C744-2DF6-0A27-0946E4EB25B9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0" creationId="{D5135141-89F8-9C45-DAA9-94CF95687C65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1" creationId="{27096E55-8D77-266D-4828-3544273BA9FC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2" creationId="{C7240312-1ACE-65B0-3A5E-785458A724B9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3" creationId="{11A6EB5F-BBC5-0206-0294-419874467498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4" creationId="{62909B27-B821-82B5-D5F7-1B63119E26B1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5" creationId="{0067D7AC-56BE-CD0A-6A3D-C12F7E813324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6" creationId="{08E40A77-38B4-5DD8-D2CD-4F406D404A16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7" creationId="{9DF27476-8041-6C44-44E7-F902E1BF3A7E}"/>
          </ac:inkMkLst>
        </pc:inkChg>
        <pc:inkChg chg="add del">
          <ac:chgData name="Tim Cook" userId="d1c7cfb340f2c7ab" providerId="LiveId" clId="{073C282E-8E6C-4399-BC71-2002BAEB162F}" dt="2023-03-24T00:06:28.742" v="86"/>
          <ac:inkMkLst>
            <pc:docMk/>
            <pc:sldMk cId="21017805" sldId="460"/>
            <ac:inkMk id="69" creationId="{4111E326-40B5-8129-4F02-A876AE466404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0" creationId="{70E7D8FD-01FF-7731-8B5C-BF6C1ACC5B34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1" creationId="{E17D83AE-6730-F3B3-822D-CA3EB4E18BAC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2" creationId="{A9C91C74-B96A-0571-EC95-D2B4C29D0166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3" creationId="{4368CEA0-BEE8-CD4A-FF63-461E2485947D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4" creationId="{20ADC4A3-D4FF-0330-2BE8-18FD927E2A7A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5" creationId="{09139BBD-9455-E055-1503-DF829C05D5FF}"/>
          </ac:inkMkLst>
        </pc:inkChg>
        <pc:inkChg chg="add del mod">
          <ac:chgData name="Tim Cook" userId="d1c7cfb340f2c7ab" providerId="LiveId" clId="{073C282E-8E6C-4399-BC71-2002BAEB162F}" dt="2023-03-24T00:06:48.811" v="100"/>
          <ac:inkMkLst>
            <pc:docMk/>
            <pc:sldMk cId="21017805" sldId="460"/>
            <ac:inkMk id="77" creationId="{90E99A7D-85DE-0246-F5F4-B4F5ED39B370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79" creationId="{B5A9AD07-9032-0044-EEE1-7FE43374EFA6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81" creationId="{832E9B44-705A-A213-F054-66558AF80747}"/>
          </ac:inkMkLst>
        </pc:inkChg>
      </pc:sldChg>
      <pc:sldChg chg="addSp delSp modSp mod">
        <pc:chgData name="Tim Cook" userId="d1c7cfb340f2c7ab" providerId="LiveId" clId="{073C282E-8E6C-4399-BC71-2002BAEB162F}" dt="2023-03-24T00:13:55.874" v="325" actId="1076"/>
        <pc:sldMkLst>
          <pc:docMk/>
          <pc:sldMk cId="365444213" sldId="461"/>
        </pc:sldMkLst>
        <pc:spChg chg="mod">
          <ac:chgData name="Tim Cook" userId="d1c7cfb340f2c7ab" providerId="LiveId" clId="{073C282E-8E6C-4399-BC71-2002BAEB162F}" dt="2023-03-24T00:09:06.913" v="128" actId="1076"/>
          <ac:spMkLst>
            <pc:docMk/>
            <pc:sldMk cId="365444213" sldId="461"/>
            <ac:spMk id="2" creationId="{E2FE2FED-A9AA-DB53-8704-3ADF9CC65FD7}"/>
          </ac:spMkLst>
        </pc:spChg>
        <pc:grpChg chg="mod">
          <ac:chgData name="Tim Cook" userId="d1c7cfb340f2c7ab" providerId="LiveId" clId="{073C282E-8E6C-4399-BC71-2002BAEB162F}" dt="2023-03-24T00:07:42.922" v="110"/>
          <ac:grpSpMkLst>
            <pc:docMk/>
            <pc:sldMk cId="365444213" sldId="461"/>
            <ac:grpSpMk id="9" creationId="{102980D6-45C2-F6EC-8F5A-4CFEE7BE1261}"/>
          </ac:grpSpMkLst>
        </pc:grpChg>
        <pc:grpChg chg="del mod">
          <ac:chgData name="Tim Cook" userId="d1c7cfb340f2c7ab" providerId="LiveId" clId="{073C282E-8E6C-4399-BC71-2002BAEB162F}" dt="2023-03-24T00:07:54.285" v="120"/>
          <ac:grpSpMkLst>
            <pc:docMk/>
            <pc:sldMk cId="365444213" sldId="461"/>
            <ac:grpSpMk id="14" creationId="{9AC5E52B-44D1-1B2C-2939-CAC60CF90C53}"/>
          </ac:grpSpMkLst>
        </pc:grpChg>
        <pc:grpChg chg="mod">
          <ac:chgData name="Tim Cook" userId="d1c7cfb340f2c7ab" providerId="LiveId" clId="{073C282E-8E6C-4399-BC71-2002BAEB162F}" dt="2023-03-24T00:07:54.285" v="120"/>
          <ac:grpSpMkLst>
            <pc:docMk/>
            <pc:sldMk cId="365444213" sldId="461"/>
            <ac:grpSpMk id="17" creationId="{953E2BB2-985E-374C-737D-7B458437B488}"/>
          </ac:grpSpMkLst>
        </pc:grpChg>
        <pc:grpChg chg="del mod">
          <ac:chgData name="Tim Cook" userId="d1c7cfb340f2c7ab" providerId="LiveId" clId="{073C282E-8E6C-4399-BC71-2002BAEB162F}" dt="2023-03-24T00:09:35.271" v="147"/>
          <ac:grpSpMkLst>
            <pc:docMk/>
            <pc:sldMk cId="365444213" sldId="461"/>
            <ac:grpSpMk id="26" creationId="{C70BEB5F-D8C2-2C40-59C8-983FF8681B1D}"/>
          </ac:grpSpMkLst>
        </pc:grpChg>
        <pc:grpChg chg="del 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36" creationId="{1925D545-CF35-E53E-9220-CE0D33021038}"/>
          </ac:grpSpMkLst>
        </pc:grpChg>
        <pc:grpChg chg="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55" creationId="{40F5B93E-9A82-C577-2A0A-A180CA9693F2}"/>
          </ac:grpSpMkLst>
        </pc:grpChg>
        <pc:grpChg chg="del mod">
          <ac:chgData name="Tim Cook" userId="d1c7cfb340f2c7ab" providerId="LiveId" clId="{073C282E-8E6C-4399-BC71-2002BAEB162F}" dt="2023-03-24T00:13:37.540" v="319"/>
          <ac:grpSpMkLst>
            <pc:docMk/>
            <pc:sldMk cId="365444213" sldId="461"/>
            <ac:grpSpMk id="56" creationId="{E4424154-D9CD-78DF-D8A7-5735AFBDE186}"/>
          </ac:grpSpMkLst>
        </pc:grpChg>
        <pc:grpChg chg="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57" creationId="{3CFE4286-946E-4F83-783B-0DEF8B45817E}"/>
          </ac:grpSpMkLst>
        </pc:grpChg>
        <pc:grpChg chg="del mod">
          <ac:chgData name="Tim Cook" userId="d1c7cfb340f2c7ab" providerId="LiveId" clId="{073C282E-8E6C-4399-BC71-2002BAEB162F}" dt="2023-03-24T00:10:08.196" v="192"/>
          <ac:grpSpMkLst>
            <pc:docMk/>
            <pc:sldMk cId="365444213" sldId="461"/>
            <ac:grpSpMk id="62" creationId="{46A92A1D-FB40-E9B2-05BB-7BEE7437C9DF}"/>
          </ac:grpSpMkLst>
        </pc:grpChg>
        <pc:grpChg chg="del mod">
          <ac:chgData name="Tim Cook" userId="d1c7cfb340f2c7ab" providerId="LiveId" clId="{073C282E-8E6C-4399-BC71-2002BAEB162F}" dt="2023-03-24T00:12:44.769" v="270"/>
          <ac:grpSpMkLst>
            <pc:docMk/>
            <pc:sldMk cId="365444213" sldId="461"/>
            <ac:grpSpMk id="65" creationId="{A90951AF-446F-2045-D218-95A428FA8BF9}"/>
          </ac:grpSpMkLst>
        </pc:grpChg>
        <pc:grpChg chg="mod">
          <ac:chgData name="Tim Cook" userId="d1c7cfb340f2c7ab" providerId="LiveId" clId="{073C282E-8E6C-4399-BC71-2002BAEB162F}" dt="2023-03-24T00:10:37.565" v="216"/>
          <ac:grpSpMkLst>
            <pc:docMk/>
            <pc:sldMk cId="365444213" sldId="461"/>
            <ac:grpSpMk id="82" creationId="{A21E651C-BB21-C0AF-8CE5-84E93F8BD990}"/>
          </ac:grpSpMkLst>
        </pc:grpChg>
        <pc:grpChg chg="del mod">
          <ac:chgData name="Tim Cook" userId="d1c7cfb340f2c7ab" providerId="LiveId" clId="{073C282E-8E6C-4399-BC71-2002BAEB162F}" dt="2023-03-24T00:10:52.437" v="224"/>
          <ac:grpSpMkLst>
            <pc:docMk/>
            <pc:sldMk cId="365444213" sldId="461"/>
            <ac:grpSpMk id="87" creationId="{BB82A1B9-682E-E306-8B44-5F186191730D}"/>
          </ac:grpSpMkLst>
        </pc:grpChg>
        <pc:grpChg chg="del mod">
          <ac:chgData name="Tim Cook" userId="d1c7cfb340f2c7ab" providerId="LiveId" clId="{073C282E-8E6C-4399-BC71-2002BAEB162F}" dt="2023-03-24T00:11:29.211" v="256"/>
          <ac:grpSpMkLst>
            <pc:docMk/>
            <pc:sldMk cId="365444213" sldId="461"/>
            <ac:grpSpMk id="91" creationId="{C9143803-FEAE-DC5D-D338-4E77DA2BCB84}"/>
          </ac:grpSpMkLst>
        </pc:grpChg>
        <pc:grpChg chg="del mod">
          <ac:chgData name="Tim Cook" userId="d1c7cfb340f2c7ab" providerId="LiveId" clId="{073C282E-8E6C-4399-BC71-2002BAEB162F}" dt="2023-03-24T00:11:34.427" v="260"/>
          <ac:grpSpMkLst>
            <pc:docMk/>
            <pc:sldMk cId="365444213" sldId="461"/>
            <ac:grpSpMk id="97" creationId="{6DABFB14-75C4-12F0-1C97-3ED25300AE8A}"/>
          </ac:grpSpMkLst>
        </pc:grpChg>
        <pc:grpChg chg="del mod">
          <ac:chgData name="Tim Cook" userId="d1c7cfb340f2c7ab" providerId="LiveId" clId="{073C282E-8E6C-4399-BC71-2002BAEB162F}" dt="2023-03-24T00:11:07.446" v="239"/>
          <ac:grpSpMkLst>
            <pc:docMk/>
            <pc:sldMk cId="365444213" sldId="461"/>
            <ac:grpSpMk id="100" creationId="{61BC7B5B-0230-538F-1EE2-AFCB91EA3886}"/>
          </ac:grpSpMkLst>
        </pc:grpChg>
        <pc:grpChg chg="mod">
          <ac:chgData name="Tim Cook" userId="d1c7cfb340f2c7ab" providerId="LiveId" clId="{073C282E-8E6C-4399-BC71-2002BAEB162F}" dt="2023-03-24T00:11:24.283" v="253"/>
          <ac:grpSpMkLst>
            <pc:docMk/>
            <pc:sldMk cId="365444213" sldId="461"/>
            <ac:grpSpMk id="113" creationId="{7E53359A-384B-B428-7D6F-9CC1F88F1B3D}"/>
          </ac:grpSpMkLst>
        </pc:grpChg>
        <pc:grpChg chg="mod">
          <ac:chgData name="Tim Cook" userId="d1c7cfb340f2c7ab" providerId="LiveId" clId="{073C282E-8E6C-4399-BC71-2002BAEB162F}" dt="2023-03-24T00:11:34.427" v="260"/>
          <ac:grpSpMkLst>
            <pc:docMk/>
            <pc:sldMk cId="365444213" sldId="461"/>
            <ac:grpSpMk id="116" creationId="{D871E813-AF0D-A3D2-A544-688F9B1946AC}"/>
          </ac:grpSpMkLst>
        </pc:grpChg>
        <pc:grpChg chg="mod">
          <ac:chgData name="Tim Cook" userId="d1c7cfb340f2c7ab" providerId="LiveId" clId="{073C282E-8E6C-4399-BC71-2002BAEB162F}" dt="2023-03-24T00:11:37.434" v="263"/>
          <ac:grpSpMkLst>
            <pc:docMk/>
            <pc:sldMk cId="365444213" sldId="461"/>
            <ac:grpSpMk id="119" creationId="{3B0453F0-6F93-978F-C7DC-530082B82D0B}"/>
          </ac:grpSpMkLst>
        </pc:grpChg>
        <pc:grpChg chg="del mod">
          <ac:chgData name="Tim Cook" userId="d1c7cfb340f2c7ab" providerId="LiveId" clId="{073C282E-8E6C-4399-BC71-2002BAEB162F}" dt="2023-03-24T00:13:09.116" v="288"/>
          <ac:grpSpMkLst>
            <pc:docMk/>
            <pc:sldMk cId="365444213" sldId="461"/>
            <ac:grpSpMk id="125" creationId="{69939CED-5D03-074D-50A5-94E89D7C8483}"/>
          </ac:grpSpMkLst>
        </pc:grpChg>
        <pc:grpChg chg="del mod">
          <ac:chgData name="Tim Cook" userId="d1c7cfb340f2c7ab" providerId="LiveId" clId="{073C282E-8E6C-4399-BC71-2002BAEB162F}" dt="2023-03-24T00:13:15.484" v="305"/>
          <ac:grpSpMkLst>
            <pc:docMk/>
            <pc:sldMk cId="365444213" sldId="461"/>
            <ac:grpSpMk id="131" creationId="{7A5FEFD2-2B03-B0D6-08E0-E8F54262C48D}"/>
          </ac:grpSpMkLst>
        </pc:grpChg>
        <pc:grpChg chg="del mod">
          <ac:chgData name="Tim Cook" userId="d1c7cfb340f2c7ab" providerId="LiveId" clId="{073C282E-8E6C-4399-BC71-2002BAEB162F}" dt="2023-03-24T00:13:48.372" v="324"/>
          <ac:grpSpMkLst>
            <pc:docMk/>
            <pc:sldMk cId="365444213" sldId="461"/>
            <ac:grpSpMk id="134" creationId="{6A9E185F-F3C9-824C-BF50-D7501F961DC0}"/>
          </ac:grpSpMkLst>
        </pc:grpChg>
        <pc:grpChg chg="del mod">
          <ac:chgData name="Tim Cook" userId="d1c7cfb340f2c7ab" providerId="LiveId" clId="{073C282E-8E6C-4399-BC71-2002BAEB162F}" dt="2023-03-24T00:13:27.102" v="314"/>
          <ac:grpSpMkLst>
            <pc:docMk/>
            <pc:sldMk cId="365444213" sldId="461"/>
            <ac:grpSpMk id="140" creationId="{08A184ED-B755-13E9-57B9-EBC81FFCD6E1}"/>
          </ac:grpSpMkLst>
        </pc:grpChg>
        <pc:grpChg chg="mod">
          <ac:chgData name="Tim Cook" userId="d1c7cfb340f2c7ab" providerId="LiveId" clId="{073C282E-8E6C-4399-BC71-2002BAEB162F}" dt="2023-03-24T00:13:29.446" v="317"/>
          <ac:grpSpMkLst>
            <pc:docMk/>
            <pc:sldMk cId="365444213" sldId="461"/>
            <ac:grpSpMk id="143" creationId="{6496CA69-3A80-CF3A-3139-2AE535558270}"/>
          </ac:grpSpMkLst>
        </pc:grpChg>
        <pc:grpChg chg="mod">
          <ac:chgData name="Tim Cook" userId="d1c7cfb340f2c7ab" providerId="LiveId" clId="{073C282E-8E6C-4399-BC71-2002BAEB162F}" dt="2023-03-24T00:13:48.372" v="324"/>
          <ac:grpSpMkLst>
            <pc:docMk/>
            <pc:sldMk cId="365444213" sldId="461"/>
            <ac:grpSpMk id="146" creationId="{2657F64B-60F8-4912-E6A0-C29E9CF98472}"/>
          </ac:grpSpMkLst>
        </pc:grpChg>
        <pc:inkChg chg="add del">
          <ac:chgData name="Tim Cook" userId="d1c7cfb340f2c7ab" providerId="LiveId" clId="{073C282E-8E6C-4399-BC71-2002BAEB162F}" dt="2023-03-24T00:07:37.119" v="104"/>
          <ac:inkMkLst>
            <pc:docMk/>
            <pc:sldMk cId="365444213" sldId="461"/>
            <ac:inkMk id="3" creationId="{79914752-5AA6-684B-C5F7-F26AFA3CD690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4" creationId="{1D6F54A2-2EC4-36CF-A5C7-44025A20F898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5" creationId="{FF4F2F73-722B-B94E-DD6B-6CB78DF0A1AD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6" creationId="{089EDFEC-7ED6-D85A-349A-C148ECAE1CD6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7" creationId="{7E1F4800-1F9B-07A0-0433-429ADCA32DD0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8" creationId="{6490408A-6323-D56F-D2A0-046AED64A827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0" creationId="{0316D05F-62C9-6354-1579-0ED1F4E6402E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1" creationId="{8951B9C2-7C70-1636-D87B-75104820B56D}"/>
          </ac:inkMkLst>
        </pc:inkChg>
        <pc:inkChg chg="add del mod">
          <ac:chgData name="Tim Cook" userId="d1c7cfb340f2c7ab" providerId="LiveId" clId="{073C282E-8E6C-4399-BC71-2002BAEB162F}" dt="2023-03-24T00:07:51.578" v="116"/>
          <ac:inkMkLst>
            <pc:docMk/>
            <pc:sldMk cId="365444213" sldId="461"/>
            <ac:inkMk id="12" creationId="{75A7A3CE-CA41-9FCA-26DB-80507BE09518}"/>
          </ac:inkMkLst>
        </pc:inkChg>
        <pc:inkChg chg="add del mod">
          <ac:chgData name="Tim Cook" userId="d1c7cfb340f2c7ab" providerId="LiveId" clId="{073C282E-8E6C-4399-BC71-2002BAEB162F}" dt="2023-03-24T00:07:51.578" v="117"/>
          <ac:inkMkLst>
            <pc:docMk/>
            <pc:sldMk cId="365444213" sldId="461"/>
            <ac:inkMk id="13" creationId="{9F059734-E698-222A-F85D-825B92EBFDDE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5" creationId="{F7619B7C-301F-FF1F-45C9-BD02F354B8D2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6" creationId="{1E04FE33-1037-4C66-2B3C-3D4BDEA859FF}"/>
          </ac:inkMkLst>
        </pc:inkChg>
        <pc:inkChg chg="add del">
          <ac:chgData name="Tim Cook" userId="d1c7cfb340f2c7ab" providerId="LiveId" clId="{073C282E-8E6C-4399-BC71-2002BAEB162F}" dt="2023-03-24T00:09:25.587" v="133"/>
          <ac:inkMkLst>
            <pc:docMk/>
            <pc:sldMk cId="365444213" sldId="461"/>
            <ac:inkMk id="18" creationId="{F0276AB3-6C40-4330-40BD-F5C933F1168E}"/>
          </ac:inkMkLst>
        </pc:inkChg>
        <pc:inkChg chg="add del">
          <ac:chgData name="Tim Cook" userId="d1c7cfb340f2c7ab" providerId="LiveId" clId="{073C282E-8E6C-4399-BC71-2002BAEB162F}" dt="2023-03-24T00:09:28.664" v="135"/>
          <ac:inkMkLst>
            <pc:docMk/>
            <pc:sldMk cId="365444213" sldId="461"/>
            <ac:inkMk id="19" creationId="{3AC27079-F230-84DB-82AD-218F6D3FABFF}"/>
          </ac:inkMkLst>
        </pc:inkChg>
        <pc:inkChg chg="add del mod">
          <ac:chgData name="Tim Cook" userId="d1c7cfb340f2c7ab" providerId="LiveId" clId="{073C282E-8E6C-4399-BC71-2002BAEB162F}" dt="2023-03-24T00:09:35.271" v="144"/>
          <ac:inkMkLst>
            <pc:docMk/>
            <pc:sldMk cId="365444213" sldId="461"/>
            <ac:inkMk id="20" creationId="{9B9271DC-A1AA-E3E1-C1D8-9FBCA74CE217}"/>
          </ac:inkMkLst>
        </pc:inkChg>
        <pc:inkChg chg="add del mod">
          <ac:chgData name="Tim Cook" userId="d1c7cfb340f2c7ab" providerId="LiveId" clId="{073C282E-8E6C-4399-BC71-2002BAEB162F}" dt="2023-03-24T00:09:35.271" v="145"/>
          <ac:inkMkLst>
            <pc:docMk/>
            <pc:sldMk cId="365444213" sldId="461"/>
            <ac:inkMk id="21" creationId="{BC3B86F6-1B0F-0779-4F0B-02348AB70354}"/>
          </ac:inkMkLst>
        </pc:inkChg>
        <pc:inkChg chg="add del mod">
          <ac:chgData name="Tim Cook" userId="d1c7cfb340f2c7ab" providerId="LiveId" clId="{073C282E-8E6C-4399-BC71-2002BAEB162F}" dt="2023-03-24T00:09:35.271" v="148"/>
          <ac:inkMkLst>
            <pc:docMk/>
            <pc:sldMk cId="365444213" sldId="461"/>
            <ac:inkMk id="22" creationId="{2C952C81-932B-A137-C0D4-0BE2EC7AC808}"/>
          </ac:inkMkLst>
        </pc:inkChg>
        <pc:inkChg chg="add del mod">
          <ac:chgData name="Tim Cook" userId="d1c7cfb340f2c7ab" providerId="LiveId" clId="{073C282E-8E6C-4399-BC71-2002BAEB162F}" dt="2023-03-24T00:09:35.271" v="146"/>
          <ac:inkMkLst>
            <pc:docMk/>
            <pc:sldMk cId="365444213" sldId="461"/>
            <ac:inkMk id="23" creationId="{F53F853F-110C-24E1-00A6-71175A69B885}"/>
          </ac:inkMkLst>
        </pc:inkChg>
        <pc:inkChg chg="add del mod">
          <ac:chgData name="Tim Cook" userId="d1c7cfb340f2c7ab" providerId="LiveId" clId="{073C282E-8E6C-4399-BC71-2002BAEB162F}" dt="2023-03-24T00:09:35.271" v="147"/>
          <ac:inkMkLst>
            <pc:docMk/>
            <pc:sldMk cId="365444213" sldId="461"/>
            <ac:inkMk id="24" creationId="{618DDE88-9C40-3B64-3F82-B6341CCA0A76}"/>
          </ac:inkMkLst>
        </pc:inkChg>
        <pc:inkChg chg="add del mod">
          <ac:chgData name="Tim Cook" userId="d1c7cfb340f2c7ab" providerId="LiveId" clId="{073C282E-8E6C-4399-BC71-2002BAEB162F}" dt="2023-03-24T00:09:35.255" v="143"/>
          <ac:inkMkLst>
            <pc:docMk/>
            <pc:sldMk cId="365444213" sldId="461"/>
            <ac:inkMk id="25" creationId="{972A51B6-6786-8CAC-C350-6C99F32E9BD1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7" creationId="{6D30FBBD-6C8C-9245-8BA6-30A181943900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8" creationId="{B16A5DF8-FABB-267C-FB45-3F228F86CEB7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9" creationId="{AB06BF38-2ECF-0823-3854-04236FE8741E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0" creationId="{568DE01E-B43B-9409-5A10-A85EB4CFCAFF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1" creationId="{4E349849-6C5D-2604-B42C-7C641EEF5426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2" creationId="{0AAB73F9-EF21-D78F-628E-28ACDDFFD9A2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3" creationId="{D0629493-2DE0-3676-20E6-5893D3E03663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4" creationId="{7477A76D-C15F-A076-DD8D-851FB7A0041E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5" creationId="{4DE6CF41-22FF-E980-D28C-3F5E09713C67}"/>
          </ac:inkMkLst>
        </pc:inkChg>
        <pc:inkChg chg="add del">
          <ac:chgData name="Tim Cook" userId="d1c7cfb340f2c7ab" providerId="LiveId" clId="{073C282E-8E6C-4399-BC71-2002BAEB162F}" dt="2023-03-24T00:09:46.029" v="163"/>
          <ac:inkMkLst>
            <pc:docMk/>
            <pc:sldMk cId="365444213" sldId="461"/>
            <ac:inkMk id="37" creationId="{103252FB-9D7D-7483-EDB5-A3B0D65CC2D5}"/>
          </ac:inkMkLst>
        </pc:inkChg>
        <pc:inkChg chg="add del">
          <ac:chgData name="Tim Cook" userId="d1c7cfb340f2c7ab" providerId="LiveId" clId="{073C282E-8E6C-4399-BC71-2002BAEB162F}" dt="2023-03-24T00:09:46.029" v="166"/>
          <ac:inkMkLst>
            <pc:docMk/>
            <pc:sldMk cId="365444213" sldId="461"/>
            <ac:inkMk id="38" creationId="{6EBF8FAE-F817-39D5-A3F3-9F20A8D5EA74}"/>
          </ac:inkMkLst>
        </pc:inkChg>
        <pc:inkChg chg="add del">
          <ac:chgData name="Tim Cook" userId="d1c7cfb340f2c7ab" providerId="LiveId" clId="{073C282E-8E6C-4399-BC71-2002BAEB162F}" dt="2023-03-24T00:09:46.029" v="165"/>
          <ac:inkMkLst>
            <pc:docMk/>
            <pc:sldMk cId="365444213" sldId="461"/>
            <ac:inkMk id="39" creationId="{7EFA1AF9-1094-D7E2-CBDD-79110F191BB1}"/>
          </ac:inkMkLst>
        </pc:inkChg>
        <pc:inkChg chg="add del">
          <ac:chgData name="Tim Cook" userId="d1c7cfb340f2c7ab" providerId="LiveId" clId="{073C282E-8E6C-4399-BC71-2002BAEB162F}" dt="2023-03-24T00:09:46.029" v="164"/>
          <ac:inkMkLst>
            <pc:docMk/>
            <pc:sldMk cId="365444213" sldId="461"/>
            <ac:inkMk id="40" creationId="{562DECDA-5AE8-420A-5CAD-FF5F7D8A24AC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1" creationId="{61DFB642-477F-6933-33C0-70512239CDAE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2" creationId="{DEE769B4-05D5-1D46-A43B-B4B1611CEA0A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3" creationId="{A92D8A84-A4EE-06B9-0827-DC96F646237B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4" creationId="{02FAEF02-B8AD-49C8-9A79-3272B10775C4}"/>
          </ac:inkMkLst>
        </pc:inkChg>
        <pc:inkChg chg="add del mod">
          <ac:chgData name="Tim Cook" userId="d1c7cfb340f2c7ab" providerId="LiveId" clId="{073C282E-8E6C-4399-BC71-2002BAEB162F}" dt="2023-03-24T00:13:37.540" v="320"/>
          <ac:inkMkLst>
            <pc:docMk/>
            <pc:sldMk cId="365444213" sldId="461"/>
            <ac:inkMk id="45" creationId="{88E9DE21-EB0E-CB8C-4C94-3628DBC48BFD}"/>
          </ac:inkMkLst>
        </pc:inkChg>
        <pc:inkChg chg="add del mod">
          <ac:chgData name="Tim Cook" userId="d1c7cfb340f2c7ab" providerId="LiveId" clId="{073C282E-8E6C-4399-BC71-2002BAEB162F}" dt="2023-03-24T00:13:37.540" v="319"/>
          <ac:inkMkLst>
            <pc:docMk/>
            <pc:sldMk cId="365444213" sldId="461"/>
            <ac:inkMk id="46" creationId="{0EEE7FC4-CCC3-F48C-4EBE-A2B72B176C85}"/>
          </ac:inkMkLst>
        </pc:inkChg>
        <pc:inkChg chg="add del mod">
          <ac:chgData name="Tim Cook" userId="d1c7cfb340f2c7ab" providerId="LiveId" clId="{073C282E-8E6C-4399-BC71-2002BAEB162F}" dt="2023-03-24T00:13:10.571" v="293"/>
          <ac:inkMkLst>
            <pc:docMk/>
            <pc:sldMk cId="365444213" sldId="461"/>
            <ac:inkMk id="47" creationId="{80698255-E005-A5DA-0FB1-F88B36527F99}"/>
          </ac:inkMkLst>
        </pc:inkChg>
        <pc:inkChg chg="add del mod">
          <ac:chgData name="Tim Cook" userId="d1c7cfb340f2c7ab" providerId="LiveId" clId="{073C282E-8E6C-4399-BC71-2002BAEB162F}" dt="2023-03-24T00:13:10.571" v="292"/>
          <ac:inkMkLst>
            <pc:docMk/>
            <pc:sldMk cId="365444213" sldId="461"/>
            <ac:inkMk id="48" creationId="{4A4F2496-E344-A1A2-EF2A-DB7D10A87E79}"/>
          </ac:inkMkLst>
        </pc:inkChg>
        <pc:inkChg chg="add del mod">
          <ac:chgData name="Tim Cook" userId="d1c7cfb340f2c7ab" providerId="LiveId" clId="{073C282E-8E6C-4399-BC71-2002BAEB162F}" dt="2023-03-24T00:13:10.571" v="297"/>
          <ac:inkMkLst>
            <pc:docMk/>
            <pc:sldMk cId="365444213" sldId="461"/>
            <ac:inkMk id="49" creationId="{E5ACCA78-27E0-FC2F-E097-B16A898E1A65}"/>
          </ac:inkMkLst>
        </pc:inkChg>
        <pc:inkChg chg="add del mod">
          <ac:chgData name="Tim Cook" userId="d1c7cfb340f2c7ab" providerId="LiveId" clId="{073C282E-8E6C-4399-BC71-2002BAEB162F}" dt="2023-03-24T00:13:10.571" v="295"/>
          <ac:inkMkLst>
            <pc:docMk/>
            <pc:sldMk cId="365444213" sldId="461"/>
            <ac:inkMk id="50" creationId="{1BF680DB-D683-DA72-8E47-64B61D215568}"/>
          </ac:inkMkLst>
        </pc:inkChg>
        <pc:inkChg chg="add del mod">
          <ac:chgData name="Tim Cook" userId="d1c7cfb340f2c7ab" providerId="LiveId" clId="{073C282E-8E6C-4399-BC71-2002BAEB162F}" dt="2023-03-24T00:13:10.571" v="294"/>
          <ac:inkMkLst>
            <pc:docMk/>
            <pc:sldMk cId="365444213" sldId="461"/>
            <ac:inkMk id="51" creationId="{1AB1B38D-DEA0-001E-8E7E-E74A8C32E12C}"/>
          </ac:inkMkLst>
        </pc:inkChg>
        <pc:inkChg chg="add del mod">
          <ac:chgData name="Tim Cook" userId="d1c7cfb340f2c7ab" providerId="LiveId" clId="{073C282E-8E6C-4399-BC71-2002BAEB162F}" dt="2023-03-24T00:13:10.571" v="296"/>
          <ac:inkMkLst>
            <pc:docMk/>
            <pc:sldMk cId="365444213" sldId="461"/>
            <ac:inkMk id="52" creationId="{E09946CB-35D4-C65D-230E-29A945D97676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53" creationId="{98A2ACEA-3269-E231-DC79-4DB8AF10E1E5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54" creationId="{509E60C4-DBAF-4568-39D9-4A53BA99A6DE}"/>
          </ac:inkMkLst>
        </pc:inkChg>
        <pc:inkChg chg="add del">
          <ac:chgData name="Tim Cook" userId="d1c7cfb340f2c7ab" providerId="LiveId" clId="{073C282E-8E6C-4399-BC71-2002BAEB162F}" dt="2023-03-24T00:09:57.553" v="184"/>
          <ac:inkMkLst>
            <pc:docMk/>
            <pc:sldMk cId="365444213" sldId="461"/>
            <ac:inkMk id="58" creationId="{5C8676F3-09BD-6C48-7D16-BF81478BE7C1}"/>
          </ac:inkMkLst>
        </pc:inkChg>
        <pc:inkChg chg="add del">
          <ac:chgData name="Tim Cook" userId="d1c7cfb340f2c7ab" providerId="LiveId" clId="{073C282E-8E6C-4399-BC71-2002BAEB162F}" dt="2023-03-24T00:09:57.553" v="185"/>
          <ac:inkMkLst>
            <pc:docMk/>
            <pc:sldMk cId="365444213" sldId="461"/>
            <ac:inkMk id="59" creationId="{D9F20FC4-5297-7178-FD86-BBF3ABDEBF7F}"/>
          </ac:inkMkLst>
        </pc:inkChg>
        <pc:inkChg chg="add del mod">
          <ac:chgData name="Tim Cook" userId="d1c7cfb340f2c7ab" providerId="LiveId" clId="{073C282E-8E6C-4399-BC71-2002BAEB162F}" dt="2023-03-24T00:12:50.086" v="274"/>
          <ac:inkMkLst>
            <pc:docMk/>
            <pc:sldMk cId="365444213" sldId="461"/>
            <ac:inkMk id="60" creationId="{44E19E94-9084-5819-9351-8AE9D4568EB3}"/>
          </ac:inkMkLst>
        </pc:inkChg>
        <pc:inkChg chg="add del mod">
          <ac:chgData name="Tim Cook" userId="d1c7cfb340f2c7ab" providerId="LiveId" clId="{073C282E-8E6C-4399-BC71-2002BAEB162F}" dt="2023-03-24T00:10:08.196" v="192"/>
          <ac:inkMkLst>
            <pc:docMk/>
            <pc:sldMk cId="365444213" sldId="461"/>
            <ac:inkMk id="61" creationId="{EC464E47-B714-101A-49E8-099D836E2FA8}"/>
          </ac:inkMkLst>
        </pc:inkChg>
        <pc:inkChg chg="add del mod">
          <ac:chgData name="Tim Cook" userId="d1c7cfb340f2c7ab" providerId="LiveId" clId="{073C282E-8E6C-4399-BC71-2002BAEB162F}" dt="2023-03-24T00:12:44.769" v="270"/>
          <ac:inkMkLst>
            <pc:docMk/>
            <pc:sldMk cId="365444213" sldId="461"/>
            <ac:inkMk id="63" creationId="{A57B619F-8CD7-5CD7-D6F9-DCB0B5F0A66E}"/>
          </ac:inkMkLst>
        </pc:inkChg>
        <pc:inkChg chg="add del mod">
          <ac:chgData name="Tim Cook" userId="d1c7cfb340f2c7ab" providerId="LiveId" clId="{073C282E-8E6C-4399-BC71-2002BAEB162F}" dt="2023-03-24T00:12:48.228" v="272"/>
          <ac:inkMkLst>
            <pc:docMk/>
            <pc:sldMk cId="365444213" sldId="461"/>
            <ac:inkMk id="64" creationId="{F48CC52C-CC1C-7A46-8D39-F35BB084BC5E}"/>
          </ac:inkMkLst>
        </pc:inkChg>
        <pc:inkChg chg="add del mod">
          <ac:chgData name="Tim Cook" userId="d1c7cfb340f2c7ab" providerId="LiveId" clId="{073C282E-8E6C-4399-BC71-2002BAEB162F}" dt="2023-03-24T00:12:58.473" v="280"/>
          <ac:inkMkLst>
            <pc:docMk/>
            <pc:sldMk cId="365444213" sldId="461"/>
            <ac:inkMk id="66" creationId="{15CDAC1F-CED6-EBE4-592B-1DECB9AE4467}"/>
          </ac:inkMkLst>
        </pc:inkChg>
        <pc:inkChg chg="add del">
          <ac:chgData name="Tim Cook" userId="d1c7cfb340f2c7ab" providerId="LiveId" clId="{073C282E-8E6C-4399-BC71-2002BAEB162F}" dt="2023-03-24T00:10:30.317" v="203"/>
          <ac:inkMkLst>
            <pc:docMk/>
            <pc:sldMk cId="365444213" sldId="461"/>
            <ac:inkMk id="67" creationId="{6039E33C-70AB-BAFA-1E09-81FADB9AFBFC}"/>
          </ac:inkMkLst>
        </pc:inkChg>
        <pc:inkChg chg="add del">
          <ac:chgData name="Tim Cook" userId="d1c7cfb340f2c7ab" providerId="LiveId" clId="{073C282E-8E6C-4399-BC71-2002BAEB162F}" dt="2023-03-24T00:10:30.317" v="202"/>
          <ac:inkMkLst>
            <pc:docMk/>
            <pc:sldMk cId="365444213" sldId="461"/>
            <ac:inkMk id="68" creationId="{8E8AADA9-94BA-117A-7431-A1D07DE63FC3}"/>
          </ac:inkMkLst>
        </pc:inkChg>
        <pc:inkChg chg="add del">
          <ac:chgData name="Tim Cook" userId="d1c7cfb340f2c7ab" providerId="LiveId" clId="{073C282E-8E6C-4399-BC71-2002BAEB162F}" dt="2023-03-24T00:10:30.317" v="201"/>
          <ac:inkMkLst>
            <pc:docMk/>
            <pc:sldMk cId="365444213" sldId="461"/>
            <ac:inkMk id="69" creationId="{D8836DD5-6B81-08C7-B5F5-084F7593D65F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0" creationId="{3CE9DFBB-957D-AAD7-AB04-BB798977FE39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1" creationId="{AD4FFD94-06F9-536A-4978-0986051CA173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2" creationId="{6661579A-5878-0453-9899-65D6D990D791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3" creationId="{6B1FBD27-AB51-3FC1-8E23-6ABCAF129B48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4" creationId="{CA9B556E-6FB2-E46F-E2E9-11E7DBABA964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5" creationId="{018991B3-BC36-F904-FF9B-DAC472B01F37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6" creationId="{62C432C7-D375-2921-DDCB-5EAB1C1FA7BA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7" creationId="{6CA19425-9CC4-6197-52A1-C404ED798DFC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8" creationId="{F9CD2889-70C5-E002-A2E0-194EB4C7E6BE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9" creationId="{6AC6A6E8-04FC-7731-03C4-43A86EA6A2E3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80" creationId="{3AAE8BA1-D8BA-7856-6145-6BA67A51F29E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81" creationId="{AE10CA25-A16C-EA41-5A77-09C9318BCFC5}"/>
          </ac:inkMkLst>
        </pc:inkChg>
        <pc:inkChg chg="add mod">
          <ac:chgData name="Tim Cook" userId="d1c7cfb340f2c7ab" providerId="LiveId" clId="{073C282E-8E6C-4399-BC71-2002BAEB162F}" dt="2023-03-24T00:10:52.437" v="224"/>
          <ac:inkMkLst>
            <pc:docMk/>
            <pc:sldMk cId="365444213" sldId="461"/>
            <ac:inkMk id="83" creationId="{2F2F8B76-D4D4-E89C-283A-73A6927CC4DF}"/>
          </ac:inkMkLst>
        </pc:inkChg>
        <pc:inkChg chg="add del mod">
          <ac:chgData name="Tim Cook" userId="d1c7cfb340f2c7ab" providerId="LiveId" clId="{073C282E-8E6C-4399-BC71-2002BAEB162F}" dt="2023-03-24T00:10:52.437" v="223"/>
          <ac:inkMkLst>
            <pc:docMk/>
            <pc:sldMk cId="365444213" sldId="461"/>
            <ac:inkMk id="84" creationId="{097389D4-7609-685D-359C-8AFF443CC934}"/>
          </ac:inkMkLst>
        </pc:inkChg>
        <pc:inkChg chg="add del mod">
          <ac:chgData name="Tim Cook" userId="d1c7cfb340f2c7ab" providerId="LiveId" clId="{073C282E-8E6C-4399-BC71-2002BAEB162F}" dt="2023-03-24T00:10:52.437" v="224"/>
          <ac:inkMkLst>
            <pc:docMk/>
            <pc:sldMk cId="365444213" sldId="461"/>
            <ac:inkMk id="85" creationId="{9E2DCC62-9D12-A602-711A-2DBDE6AF274B}"/>
          </ac:inkMkLst>
        </pc:inkChg>
        <pc:inkChg chg="add del mod">
          <ac:chgData name="Tim Cook" userId="d1c7cfb340f2c7ab" providerId="LiveId" clId="{073C282E-8E6C-4399-BC71-2002BAEB162F}" dt="2023-03-24T00:10:52.437" v="222"/>
          <ac:inkMkLst>
            <pc:docMk/>
            <pc:sldMk cId="365444213" sldId="461"/>
            <ac:inkMk id="86" creationId="{54D149F1-0B53-2C26-85A2-C53CF7C02ACB}"/>
          </ac:inkMkLst>
        </pc:inkChg>
        <pc:inkChg chg="add del mod">
          <ac:chgData name="Tim Cook" userId="d1c7cfb340f2c7ab" providerId="LiveId" clId="{073C282E-8E6C-4399-BC71-2002BAEB162F}" dt="2023-03-24T00:11:29.211" v="256"/>
          <ac:inkMkLst>
            <pc:docMk/>
            <pc:sldMk cId="365444213" sldId="461"/>
            <ac:inkMk id="88" creationId="{399BCE77-EC03-C3BD-5E60-38BB9A55ED97}"/>
          </ac:inkMkLst>
        </pc:inkChg>
        <pc:inkChg chg="add del mod">
          <ac:chgData name="Tim Cook" userId="d1c7cfb340f2c7ab" providerId="LiveId" clId="{073C282E-8E6C-4399-BC71-2002BAEB162F}" dt="2023-03-24T00:11:29.226" v="257"/>
          <ac:inkMkLst>
            <pc:docMk/>
            <pc:sldMk cId="365444213" sldId="461"/>
            <ac:inkMk id="89" creationId="{F8F2C65F-466D-1C57-1C07-B90F774E686C}"/>
          </ac:inkMkLst>
        </pc:inkChg>
        <pc:inkChg chg="add mod">
          <ac:chgData name="Tim Cook" userId="d1c7cfb340f2c7ab" providerId="LiveId" clId="{073C282E-8E6C-4399-BC71-2002BAEB162F}" dt="2023-03-24T00:11:42.099" v="264" actId="1076"/>
          <ac:inkMkLst>
            <pc:docMk/>
            <pc:sldMk cId="365444213" sldId="461"/>
            <ac:inkMk id="90" creationId="{76415D09-B89A-498C-68E4-853E3F332CFE}"/>
          </ac:inkMkLst>
        </pc:inkChg>
        <pc:inkChg chg="add del">
          <ac:chgData name="Tim Cook" userId="d1c7cfb340f2c7ab" providerId="LiveId" clId="{073C282E-8E6C-4399-BC71-2002BAEB162F}" dt="2023-03-24T00:10:57.038" v="230"/>
          <ac:inkMkLst>
            <pc:docMk/>
            <pc:sldMk cId="365444213" sldId="461"/>
            <ac:inkMk id="92" creationId="{21389414-744A-42FD-7D6D-04CE1B2A344E}"/>
          </ac:inkMkLst>
        </pc:inkChg>
        <pc:inkChg chg="add del mod">
          <ac:chgData name="Tim Cook" userId="d1c7cfb340f2c7ab" providerId="LiveId" clId="{073C282E-8E6C-4399-BC71-2002BAEB162F}" dt="2023-03-24T00:11:30.868" v="258"/>
          <ac:inkMkLst>
            <pc:docMk/>
            <pc:sldMk cId="365444213" sldId="461"/>
            <ac:inkMk id="93" creationId="{6C2BE296-DFD0-D94F-FA3A-5A52A58B5F1E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4" creationId="{A2DB9334-89CE-41C5-F151-4DDA4A53FAEF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5" creationId="{0FD9CE32-031B-B27E-5208-3443261DEADC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6" creationId="{F207E259-1D43-5AD3-CB7B-DFFD5BDC8F16}"/>
          </ac:inkMkLst>
        </pc:inkChg>
        <pc:inkChg chg="add del mod">
          <ac:chgData name="Tim Cook" userId="d1c7cfb340f2c7ab" providerId="LiveId" clId="{073C282E-8E6C-4399-BC71-2002BAEB162F}" dt="2023-03-24T00:11:24.299" v="254"/>
          <ac:inkMkLst>
            <pc:docMk/>
            <pc:sldMk cId="365444213" sldId="461"/>
            <ac:inkMk id="98" creationId="{095D3767-2149-890D-226C-FEB677EF68CD}"/>
          </ac:inkMkLst>
        </pc:inkChg>
        <pc:inkChg chg="add del mod">
          <ac:chgData name="Tim Cook" userId="d1c7cfb340f2c7ab" providerId="LiveId" clId="{073C282E-8E6C-4399-BC71-2002BAEB162F}" dt="2023-03-24T00:11:07.446" v="239"/>
          <ac:inkMkLst>
            <pc:docMk/>
            <pc:sldMk cId="365444213" sldId="461"/>
            <ac:inkMk id="99" creationId="{405F4340-B520-F3F4-6CD5-960DE1C5E45B}"/>
          </ac:inkMkLst>
        </pc:inkChg>
        <pc:inkChg chg="add del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1" creationId="{A14EF2A7-31AF-8A0A-41D9-25DC38A04FD3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2" creationId="{359E83D4-80BC-859A-8B8E-F03C5C074C78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3" creationId="{C9C902F2-F638-A912-6A68-A6ED2F118DD6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4" creationId="{DACA506F-36F1-6955-627B-FE1A3157B270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5" creationId="{C4CFE9E7-204B-8375-9E29-B43201795549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6" creationId="{9377C932-B725-9614-0153-13060428333E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7" creationId="{173E8721-FD3B-498E-669C-B347CB293E3F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8" creationId="{FA09666B-469C-9ADB-AEF9-EB2FE1F241E4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9" creationId="{1C7E78C3-1870-B3A7-710A-191E8E8EAFE7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0" creationId="{7313EF8B-56BA-BD27-6978-B7FF428EAF5E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1" creationId="{B73F645D-54B9-1B7F-7AE7-D72F2C341351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2" creationId="{BF0F2194-0642-8FFF-9837-1B2F350D8E7F}"/>
          </ac:inkMkLst>
        </pc:inkChg>
        <pc:inkChg chg="add">
          <ac:chgData name="Tim Cook" userId="d1c7cfb340f2c7ab" providerId="LiveId" clId="{073C282E-8E6C-4399-BC71-2002BAEB162F}" dt="2023-03-24T00:11:26.422" v="255" actId="9405"/>
          <ac:inkMkLst>
            <pc:docMk/>
            <pc:sldMk cId="365444213" sldId="461"/>
            <ac:inkMk id="114" creationId="{FC0D4021-4656-626A-697B-62C9025F90B1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115" creationId="{44898060-F9DE-DA7D-3054-9C2EC728D9C2}"/>
          </ac:inkMkLst>
        </pc:inkChg>
        <pc:inkChg chg="add mod">
          <ac:chgData name="Tim Cook" userId="d1c7cfb340f2c7ab" providerId="LiveId" clId="{073C282E-8E6C-4399-BC71-2002BAEB162F}" dt="2023-03-24T00:11:37.434" v="263"/>
          <ac:inkMkLst>
            <pc:docMk/>
            <pc:sldMk cId="365444213" sldId="461"/>
            <ac:inkMk id="117" creationId="{DDC6F590-770C-D401-7509-F11A979FE937}"/>
          </ac:inkMkLst>
        </pc:inkChg>
        <pc:inkChg chg="add mod">
          <ac:chgData name="Tim Cook" userId="d1c7cfb340f2c7ab" providerId="LiveId" clId="{073C282E-8E6C-4399-BC71-2002BAEB162F}" dt="2023-03-24T00:11:37.434" v="263"/>
          <ac:inkMkLst>
            <pc:docMk/>
            <pc:sldMk cId="365444213" sldId="461"/>
            <ac:inkMk id="118" creationId="{E9F603E0-149F-1F62-4FA5-F507050D22CA}"/>
          </ac:inkMkLst>
        </pc:inkChg>
        <pc:inkChg chg="add del">
          <ac:chgData name="Tim Cook" userId="d1c7cfb340f2c7ab" providerId="LiveId" clId="{073C282E-8E6C-4399-BC71-2002BAEB162F}" dt="2023-03-24T00:12:48.228" v="273"/>
          <ac:inkMkLst>
            <pc:docMk/>
            <pc:sldMk cId="365444213" sldId="461"/>
            <ac:inkMk id="120" creationId="{DF4E78AF-13D8-693C-1CFE-BC94A4F8E9E7}"/>
          </ac:inkMkLst>
        </pc:inkChg>
        <pc:inkChg chg="add del">
          <ac:chgData name="Tim Cook" userId="d1c7cfb340f2c7ab" providerId="LiveId" clId="{073C282E-8E6C-4399-BC71-2002BAEB162F}" dt="2023-03-24T00:12:53.659" v="276"/>
          <ac:inkMkLst>
            <pc:docMk/>
            <pc:sldMk cId="365444213" sldId="461"/>
            <ac:inkMk id="121" creationId="{1AFB7464-39CE-A986-71AD-3A4A50C3BCE4}"/>
          </ac:inkMkLst>
        </pc:inkChg>
        <pc:inkChg chg="add del">
          <ac:chgData name="Tim Cook" userId="d1c7cfb340f2c7ab" providerId="LiveId" clId="{073C282E-8E6C-4399-BC71-2002BAEB162F}" dt="2023-03-24T00:13:09.116" v="290"/>
          <ac:inkMkLst>
            <pc:docMk/>
            <pc:sldMk cId="365444213" sldId="461"/>
            <ac:inkMk id="122" creationId="{FADEBFCB-91C5-2437-C222-326A56685B13}"/>
          </ac:inkMkLst>
        </pc:inkChg>
        <pc:inkChg chg="add del mod">
          <ac:chgData name="Tim Cook" userId="d1c7cfb340f2c7ab" providerId="LiveId" clId="{073C282E-8E6C-4399-BC71-2002BAEB162F}" dt="2023-03-24T00:13:09.116" v="288"/>
          <ac:inkMkLst>
            <pc:docMk/>
            <pc:sldMk cId="365444213" sldId="461"/>
            <ac:inkMk id="123" creationId="{6F52D72B-E82B-A5C1-112D-EA623356EAD4}"/>
          </ac:inkMkLst>
        </pc:inkChg>
        <pc:inkChg chg="add del mod">
          <ac:chgData name="Tim Cook" userId="d1c7cfb340f2c7ab" providerId="LiveId" clId="{073C282E-8E6C-4399-BC71-2002BAEB162F}" dt="2023-03-24T00:13:09.116" v="289"/>
          <ac:inkMkLst>
            <pc:docMk/>
            <pc:sldMk cId="365444213" sldId="461"/>
            <ac:inkMk id="124" creationId="{895CD6FC-35EF-D394-032C-BC81DDC4292F}"/>
          </ac:inkMkLst>
        </pc:inkChg>
        <pc:inkChg chg="add del">
          <ac:chgData name="Tim Cook" userId="d1c7cfb340f2c7ab" providerId="LiveId" clId="{073C282E-8E6C-4399-BC71-2002BAEB162F}" dt="2023-03-24T00:13:09.116" v="291"/>
          <ac:inkMkLst>
            <pc:docMk/>
            <pc:sldMk cId="365444213" sldId="461"/>
            <ac:inkMk id="126" creationId="{99AA5E77-D83A-C288-116D-1B6A501B94D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7" creationId="{922D4139-24DD-2834-C068-DC04C59D8D34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8" creationId="{5908FC8C-9159-3C60-DFD2-436C1F1D7A6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9" creationId="{EF6C777E-C773-BD17-1B79-884DC0D26D45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0" creationId="{ABFC4D31-7B7B-60AE-C28E-70BEB9C94685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2" creationId="{C6889C35-481B-E5B2-2B02-C476F70E909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3" creationId="{0684EE33-B3F6-D120-7C07-B5D2A8A65A83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35" creationId="{7EE95936-7733-8F87-1F04-61B74B0F483C}"/>
          </ac:inkMkLst>
        </pc:inkChg>
        <pc:inkChg chg="add del">
          <ac:chgData name="Tim Cook" userId="d1c7cfb340f2c7ab" providerId="LiveId" clId="{073C282E-8E6C-4399-BC71-2002BAEB162F}" dt="2023-03-24T00:13:23.496" v="308"/>
          <ac:inkMkLst>
            <pc:docMk/>
            <pc:sldMk cId="365444213" sldId="461"/>
            <ac:inkMk id="136" creationId="{5E967667-F97F-677E-8CB8-B133ECFB3581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37" creationId="{0897FF0B-06A1-1790-911B-EA92AFB0AE35}"/>
          </ac:inkMkLst>
        </pc:inkChg>
        <pc:inkChg chg="add del mod">
          <ac:chgData name="Tim Cook" userId="d1c7cfb340f2c7ab" providerId="LiveId" clId="{073C282E-8E6C-4399-BC71-2002BAEB162F}" dt="2023-03-24T00:13:27.102" v="313"/>
          <ac:inkMkLst>
            <pc:docMk/>
            <pc:sldMk cId="365444213" sldId="461"/>
            <ac:inkMk id="138" creationId="{31D28D53-DC5A-3EE0-FA9A-DB4599086D47}"/>
          </ac:inkMkLst>
        </pc:inkChg>
        <pc:inkChg chg="add del mod">
          <ac:chgData name="Tim Cook" userId="d1c7cfb340f2c7ab" providerId="LiveId" clId="{073C282E-8E6C-4399-BC71-2002BAEB162F}" dt="2023-03-24T00:13:27.102" v="314"/>
          <ac:inkMkLst>
            <pc:docMk/>
            <pc:sldMk cId="365444213" sldId="461"/>
            <ac:inkMk id="139" creationId="{1B1657F6-2901-19B1-03F3-9F49324753B1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41" creationId="{A2345A77-8CE0-FF74-BFA0-0933C14338C9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42" creationId="{E8DA182C-B940-E13D-8AD0-7EE06CE7F6B7}"/>
          </ac:inkMkLst>
        </pc:inkChg>
        <pc:inkChg chg="add del">
          <ac:chgData name="Tim Cook" userId="d1c7cfb340f2c7ab" providerId="LiveId" clId="{073C282E-8E6C-4399-BC71-2002BAEB162F}" dt="2023-03-24T00:13:44.647" v="322"/>
          <ac:inkMkLst>
            <pc:docMk/>
            <pc:sldMk cId="365444213" sldId="461"/>
            <ac:inkMk id="144" creationId="{59DF363D-72FC-9200-1723-B28E97525413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45" creationId="{2A39EA18-E1E5-7C5E-9F5C-2CF3F4E9FF1E}"/>
          </ac:inkMkLst>
        </pc:inkChg>
      </pc:sldChg>
      <pc:sldChg chg="addSp delSp modSp mod">
        <pc:chgData name="Tim Cook" userId="d1c7cfb340f2c7ab" providerId="LiveId" clId="{073C282E-8E6C-4399-BC71-2002BAEB162F}" dt="2023-03-24T00:20:14.740" v="540"/>
        <pc:sldMkLst>
          <pc:docMk/>
          <pc:sldMk cId="1618069129" sldId="462"/>
        </pc:sldMkLst>
        <pc:grpChg chg="del mod">
          <ac:chgData name="Tim Cook" userId="d1c7cfb340f2c7ab" providerId="LiveId" clId="{073C282E-8E6C-4399-BC71-2002BAEB162F}" dt="2023-03-24T00:14:29.286" v="337"/>
          <ac:grpSpMkLst>
            <pc:docMk/>
            <pc:sldMk cId="1618069129" sldId="462"/>
            <ac:grpSpMk id="8" creationId="{A7A591A8-E695-50C2-E9BF-EE78F3982885}"/>
          </ac:grpSpMkLst>
        </pc:grpChg>
        <pc:grpChg chg="del mod">
          <ac:chgData name="Tim Cook" userId="d1c7cfb340f2c7ab" providerId="LiveId" clId="{073C282E-8E6C-4399-BC71-2002BAEB162F}" dt="2023-03-24T00:14:34.034" v="345"/>
          <ac:grpSpMkLst>
            <pc:docMk/>
            <pc:sldMk cId="1618069129" sldId="462"/>
            <ac:grpSpMk id="12" creationId="{C0C9BCD7-90FB-72DD-EBE7-4C6F85F28645}"/>
          </ac:grpSpMkLst>
        </pc:grpChg>
        <pc:grpChg chg="mod">
          <ac:chgData name="Tim Cook" userId="d1c7cfb340f2c7ab" providerId="LiveId" clId="{073C282E-8E6C-4399-BC71-2002BAEB162F}" dt="2023-03-24T00:14:46.918" v="357"/>
          <ac:grpSpMkLst>
            <pc:docMk/>
            <pc:sldMk cId="1618069129" sldId="462"/>
            <ac:grpSpMk id="21" creationId="{C67F13C9-19E2-E082-B438-85409A1995CC}"/>
          </ac:grpSpMkLst>
        </pc:grpChg>
        <pc:grpChg chg="del mod">
          <ac:chgData name="Tim Cook" userId="d1c7cfb340f2c7ab" providerId="LiveId" clId="{073C282E-8E6C-4399-BC71-2002BAEB162F}" dt="2023-03-24T00:14:52.278" v="362"/>
          <ac:grpSpMkLst>
            <pc:docMk/>
            <pc:sldMk cId="1618069129" sldId="462"/>
            <ac:grpSpMk id="23" creationId="{006EA09C-FF96-E19A-D06B-A8014C893943}"/>
          </ac:grpSpMkLst>
        </pc:grpChg>
        <pc:grpChg chg="mod">
          <ac:chgData name="Tim Cook" userId="d1c7cfb340f2c7ab" providerId="LiveId" clId="{073C282E-8E6C-4399-BC71-2002BAEB162F}" dt="2023-03-24T00:14:52.278" v="362"/>
          <ac:grpSpMkLst>
            <pc:docMk/>
            <pc:sldMk cId="1618069129" sldId="462"/>
            <ac:grpSpMk id="25" creationId="{CAD58922-03A1-2060-B3BC-616C262AD2E1}"/>
          </ac:grpSpMkLst>
        </pc:grpChg>
        <pc:grpChg chg="mod">
          <ac:chgData name="Tim Cook" userId="d1c7cfb340f2c7ab" providerId="LiveId" clId="{073C282E-8E6C-4399-BC71-2002BAEB162F}" dt="2023-03-24T00:14:54.880" v="366"/>
          <ac:grpSpMkLst>
            <pc:docMk/>
            <pc:sldMk cId="1618069129" sldId="462"/>
            <ac:grpSpMk id="29" creationId="{7FD5A512-3E1E-1158-7B55-E973EBD5D65E}"/>
          </ac:grpSpMkLst>
        </pc:grpChg>
        <pc:grpChg chg="del mod">
          <ac:chgData name="Tim Cook" userId="d1c7cfb340f2c7ab" providerId="LiveId" clId="{073C282E-8E6C-4399-BC71-2002BAEB162F}" dt="2023-03-24T00:15:04.519" v="388"/>
          <ac:grpSpMkLst>
            <pc:docMk/>
            <pc:sldMk cId="1618069129" sldId="462"/>
            <ac:grpSpMk id="32" creationId="{37FEC35F-2451-AC24-7BE1-D4F95DBD2813}"/>
          </ac:grpSpMkLst>
        </pc:grpChg>
        <pc:grpChg chg="del mod">
          <ac:chgData name="Tim Cook" userId="d1c7cfb340f2c7ab" providerId="LiveId" clId="{073C282E-8E6C-4399-BC71-2002BAEB162F}" dt="2023-03-24T00:15:11.006" v="391"/>
          <ac:grpSpMkLst>
            <pc:docMk/>
            <pc:sldMk cId="1618069129" sldId="462"/>
            <ac:grpSpMk id="51" creationId="{2D615D08-D374-C161-DAFA-068DA46EA1F4}"/>
          </ac:grpSpMkLst>
        </pc:grpChg>
        <pc:grpChg chg="del mod">
          <ac:chgData name="Tim Cook" userId="d1c7cfb340f2c7ab" providerId="LiveId" clId="{073C282E-8E6C-4399-BC71-2002BAEB162F}" dt="2023-03-24T00:16:02.432" v="425"/>
          <ac:grpSpMkLst>
            <pc:docMk/>
            <pc:sldMk cId="1618069129" sldId="462"/>
            <ac:grpSpMk id="53" creationId="{85E7BC28-9E50-C49E-56CB-B1533F5268A7}"/>
          </ac:grpSpMkLst>
        </pc:grpChg>
        <pc:grpChg chg="del 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59" creationId="{A1993181-5F57-CB52-7E3E-DAFBB3E95B70}"/>
          </ac:grpSpMkLst>
        </pc:grpChg>
        <pc:grpChg chg="del 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63" creationId="{A7842257-EDD9-3F2C-0D1E-4F259C2AF7AA}"/>
          </ac:grpSpMkLst>
        </pc:grpChg>
        <pc:grpChg chg="del mod">
          <ac:chgData name="Tim Cook" userId="d1c7cfb340f2c7ab" providerId="LiveId" clId="{073C282E-8E6C-4399-BC71-2002BAEB162F}" dt="2023-03-24T00:15:43.672" v="406"/>
          <ac:grpSpMkLst>
            <pc:docMk/>
            <pc:sldMk cId="1618069129" sldId="462"/>
            <ac:grpSpMk id="66" creationId="{85CDBAE1-9F2B-97BD-89B9-5940E06090DE}"/>
          </ac:grpSpMkLst>
        </pc:grpChg>
        <pc:grpChg chg="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68" creationId="{ACB732AA-C74C-09B0-30EC-10729E902496}"/>
          </ac:grpSpMkLst>
        </pc:grpChg>
        <pc:grpChg chg="del mod">
          <ac:chgData name="Tim Cook" userId="d1c7cfb340f2c7ab" providerId="LiveId" clId="{073C282E-8E6C-4399-BC71-2002BAEB162F}" dt="2023-03-24T00:16:45.439" v="447"/>
          <ac:grpSpMkLst>
            <pc:docMk/>
            <pc:sldMk cId="1618069129" sldId="462"/>
            <ac:grpSpMk id="75" creationId="{BAE3344F-046B-CBA0-2A95-0EC177CC28E5}"/>
          </ac:grpSpMkLst>
        </pc:grpChg>
        <pc:grpChg chg="mod">
          <ac:chgData name="Tim Cook" userId="d1c7cfb340f2c7ab" providerId="LiveId" clId="{073C282E-8E6C-4399-BC71-2002BAEB162F}" dt="2023-03-24T00:16:07.522" v="432"/>
          <ac:grpSpMkLst>
            <pc:docMk/>
            <pc:sldMk cId="1618069129" sldId="462"/>
            <ac:grpSpMk id="82" creationId="{A28DB01F-0F3E-11AE-BD31-2839D22743BC}"/>
          </ac:grpSpMkLst>
        </pc:grpChg>
        <pc:grpChg chg="mod">
          <ac:chgData name="Tim Cook" userId="d1c7cfb340f2c7ab" providerId="LiveId" clId="{073C282E-8E6C-4399-BC71-2002BAEB162F}" dt="2023-03-24T00:16:13.799" v="436"/>
          <ac:grpSpMkLst>
            <pc:docMk/>
            <pc:sldMk cId="1618069129" sldId="462"/>
            <ac:grpSpMk id="86" creationId="{B75CC167-4083-C1E6-EF9C-F61EEFF813EF}"/>
          </ac:grpSpMkLst>
        </pc:grpChg>
        <pc:grpChg chg="mod">
          <ac:chgData name="Tim Cook" userId="d1c7cfb340f2c7ab" providerId="LiveId" clId="{073C282E-8E6C-4399-BC71-2002BAEB162F}" dt="2023-03-24T00:16:17.473" v="440"/>
          <ac:grpSpMkLst>
            <pc:docMk/>
            <pc:sldMk cId="1618069129" sldId="462"/>
            <ac:grpSpMk id="90" creationId="{4C2E6274-8FB9-EB01-5B65-DCF74644EC9C}"/>
          </ac:grpSpMkLst>
        </pc:grpChg>
        <pc:grpChg chg="del mod">
          <ac:chgData name="Tim Cook" userId="d1c7cfb340f2c7ab" providerId="LiveId" clId="{073C282E-8E6C-4399-BC71-2002BAEB162F}" dt="2023-03-24T00:17:49.607" v="487"/>
          <ac:grpSpMkLst>
            <pc:docMk/>
            <pc:sldMk cId="1618069129" sldId="462"/>
            <ac:grpSpMk id="92" creationId="{E56B37CA-EDD4-B23E-01F0-B616817D456E}"/>
          </ac:grpSpMkLst>
        </pc:grpChg>
        <pc:grpChg chg="mod">
          <ac:chgData name="Tim Cook" userId="d1c7cfb340f2c7ab" providerId="LiveId" clId="{073C282E-8E6C-4399-BC71-2002BAEB162F}" dt="2023-03-24T00:16:51.679" v="452"/>
          <ac:grpSpMkLst>
            <pc:docMk/>
            <pc:sldMk cId="1618069129" sldId="462"/>
            <ac:grpSpMk id="97" creationId="{996FBE42-200E-2617-6765-16CE9130BB0F}"/>
          </ac:grpSpMkLst>
        </pc:grpChg>
        <pc:grpChg chg="del mod">
          <ac:chgData name="Tim Cook" userId="d1c7cfb340f2c7ab" providerId="LiveId" clId="{073C282E-8E6C-4399-BC71-2002BAEB162F}" dt="2023-03-24T00:19:54.393" v="524"/>
          <ac:grpSpMkLst>
            <pc:docMk/>
            <pc:sldMk cId="1618069129" sldId="462"/>
            <ac:grpSpMk id="106" creationId="{96190F93-FE2C-B9A9-B413-AF88418F6157}"/>
          </ac:grpSpMkLst>
        </pc:grpChg>
        <pc:grpChg chg="del mod">
          <ac:chgData name="Tim Cook" userId="d1c7cfb340f2c7ab" providerId="LiveId" clId="{073C282E-8E6C-4399-BC71-2002BAEB162F}" dt="2023-03-24T00:20:10.272" v="534"/>
          <ac:grpSpMkLst>
            <pc:docMk/>
            <pc:sldMk cId="1618069129" sldId="462"/>
            <ac:grpSpMk id="110" creationId="{5BC540A9-D954-A9FD-6C05-1E9B4EAFAEFF}"/>
          </ac:grpSpMkLst>
        </pc:grpChg>
        <pc:grpChg chg="del mod">
          <ac:chgData name="Tim Cook" userId="d1c7cfb340f2c7ab" providerId="LiveId" clId="{073C282E-8E6C-4399-BC71-2002BAEB162F}" dt="2023-03-24T00:17:41.312" v="481"/>
          <ac:grpSpMkLst>
            <pc:docMk/>
            <pc:sldMk cId="1618069129" sldId="462"/>
            <ac:grpSpMk id="117" creationId="{5D745D8D-27B5-2D43-5640-0023E54CCCDD}"/>
          </ac:grpSpMkLst>
        </pc:grpChg>
        <pc:grpChg chg="del mod">
          <ac:chgData name="Tim Cook" userId="d1c7cfb340f2c7ab" providerId="LiveId" clId="{073C282E-8E6C-4399-BC71-2002BAEB162F}" dt="2023-03-24T00:17:42.786" v="485"/>
          <ac:grpSpMkLst>
            <pc:docMk/>
            <pc:sldMk cId="1618069129" sldId="462"/>
            <ac:grpSpMk id="124" creationId="{604279E7-C47D-50E8-111C-8447EC228D8B}"/>
          </ac:grpSpMkLst>
        </pc:grpChg>
        <pc:grpChg chg="del mod">
          <ac:chgData name="Tim Cook" userId="d1c7cfb340f2c7ab" providerId="LiveId" clId="{073C282E-8E6C-4399-BC71-2002BAEB162F}" dt="2023-03-24T00:19:52.723" v="520"/>
          <ac:grpSpMkLst>
            <pc:docMk/>
            <pc:sldMk cId="1618069129" sldId="462"/>
            <ac:grpSpMk id="128" creationId="{000B805B-2AC3-6FD8-5FEA-CC57DB365140}"/>
          </ac:grpSpMkLst>
        </pc:grpChg>
        <pc:grpChg chg="del mod">
          <ac:chgData name="Tim Cook" userId="d1c7cfb340f2c7ab" providerId="LiveId" clId="{073C282E-8E6C-4399-BC71-2002BAEB162F}" dt="2023-03-24T00:17:56.190" v="493"/>
          <ac:grpSpMkLst>
            <pc:docMk/>
            <pc:sldMk cId="1618069129" sldId="462"/>
            <ac:grpSpMk id="130" creationId="{25945060-C3F5-9E12-6550-E3B680D84BB0}"/>
          </ac:grpSpMkLst>
        </pc:grpChg>
        <pc:grpChg chg="del mod">
          <ac:chgData name="Tim Cook" userId="d1c7cfb340f2c7ab" providerId="LiveId" clId="{073C282E-8E6C-4399-BC71-2002BAEB162F}" dt="2023-03-24T00:17:58.873" v="497"/>
          <ac:grpSpMkLst>
            <pc:docMk/>
            <pc:sldMk cId="1618069129" sldId="462"/>
            <ac:grpSpMk id="132" creationId="{21FB78F8-5A4D-BDC0-073F-AE248899FBD6}"/>
          </ac:grpSpMkLst>
        </pc:grpChg>
        <pc:grpChg chg="del mod">
          <ac:chgData name="Tim Cook" userId="d1c7cfb340f2c7ab" providerId="LiveId" clId="{073C282E-8E6C-4399-BC71-2002BAEB162F}" dt="2023-03-24T00:18:02.010" v="501"/>
          <ac:grpSpMkLst>
            <pc:docMk/>
            <pc:sldMk cId="1618069129" sldId="462"/>
            <ac:grpSpMk id="136" creationId="{550F6F59-E422-8AAE-54D8-454EBD8E97A7}"/>
          </ac:grpSpMkLst>
        </pc:grpChg>
        <pc:grpChg chg="mod">
          <ac:chgData name="Tim Cook" userId="d1c7cfb340f2c7ab" providerId="LiveId" clId="{073C282E-8E6C-4399-BC71-2002BAEB162F}" dt="2023-03-24T00:18:02.010" v="501"/>
          <ac:grpSpMkLst>
            <pc:docMk/>
            <pc:sldMk cId="1618069129" sldId="462"/>
            <ac:grpSpMk id="138" creationId="{562C6B42-805F-A16F-9B43-3A8903A055B4}"/>
          </ac:grpSpMkLst>
        </pc:grpChg>
        <pc:grpChg chg="mod">
          <ac:chgData name="Tim Cook" userId="d1c7cfb340f2c7ab" providerId="LiveId" clId="{073C282E-8E6C-4399-BC71-2002BAEB162F}" dt="2023-03-24T00:20:00.194" v="529"/>
          <ac:grpSpMkLst>
            <pc:docMk/>
            <pc:sldMk cId="1618069129" sldId="462"/>
            <ac:grpSpMk id="144" creationId="{B422F10A-5BD4-B50D-427D-731660577735}"/>
          </ac:grpSpMkLst>
        </pc:grpChg>
        <pc:grpChg chg="mod">
          <ac:chgData name="Tim Cook" userId="d1c7cfb340f2c7ab" providerId="LiveId" clId="{073C282E-8E6C-4399-BC71-2002BAEB162F}" dt="2023-03-24T00:20:14.740" v="540"/>
          <ac:grpSpMkLst>
            <pc:docMk/>
            <pc:sldMk cId="1618069129" sldId="462"/>
            <ac:grpSpMk id="149" creationId="{B26CEE3C-433B-1840-F546-CB6422CB81BA}"/>
          </ac:grpSpMkLst>
        </pc:grpChg>
        <pc:inkChg chg="add del">
          <ac:chgData name="Tim Cook" userId="d1c7cfb340f2c7ab" providerId="LiveId" clId="{073C282E-8E6C-4399-BC71-2002BAEB162F}" dt="2023-03-24T00:14:18.726" v="327"/>
          <ac:inkMkLst>
            <pc:docMk/>
            <pc:sldMk cId="1618069129" sldId="462"/>
            <ac:inkMk id="3" creationId="{C917A61E-4BB8-8320-499F-E94CEDA1B72A}"/>
          </ac:inkMkLst>
        </pc:inkChg>
        <pc:inkChg chg="add del">
          <ac:chgData name="Tim Cook" userId="d1c7cfb340f2c7ab" providerId="LiveId" clId="{073C282E-8E6C-4399-BC71-2002BAEB162F}" dt="2023-03-24T00:14:21.529" v="329"/>
          <ac:inkMkLst>
            <pc:docMk/>
            <pc:sldMk cId="1618069129" sldId="462"/>
            <ac:inkMk id="4" creationId="{BD459F5B-211D-386F-3A68-31C641BEE0B9}"/>
          </ac:inkMkLst>
        </pc:inkChg>
        <pc:inkChg chg="add del mod">
          <ac:chgData name="Tim Cook" userId="d1c7cfb340f2c7ab" providerId="LiveId" clId="{073C282E-8E6C-4399-BC71-2002BAEB162F}" dt="2023-03-24T00:14:34.034" v="345"/>
          <ac:inkMkLst>
            <pc:docMk/>
            <pc:sldMk cId="1618069129" sldId="462"/>
            <ac:inkMk id="5" creationId="{76A34309-C956-23AF-292D-D3F044925811}"/>
          </ac:inkMkLst>
        </pc:inkChg>
        <pc:inkChg chg="add del mod">
          <ac:chgData name="Tim Cook" userId="d1c7cfb340f2c7ab" providerId="LiveId" clId="{073C282E-8E6C-4399-BC71-2002BAEB162F}" dt="2023-03-24T00:14:34.646" v="347"/>
          <ac:inkMkLst>
            <pc:docMk/>
            <pc:sldMk cId="1618069129" sldId="462"/>
            <ac:inkMk id="6" creationId="{C5AEAC2A-8C8B-84F1-DAFA-B0DA0631A042}"/>
          </ac:inkMkLst>
        </pc:inkChg>
        <pc:inkChg chg="add del mod">
          <ac:chgData name="Tim Cook" userId="d1c7cfb340f2c7ab" providerId="LiveId" clId="{073C282E-8E6C-4399-BC71-2002BAEB162F}" dt="2023-03-24T00:14:34.034" v="344"/>
          <ac:inkMkLst>
            <pc:docMk/>
            <pc:sldMk cId="1618069129" sldId="462"/>
            <ac:inkMk id="7" creationId="{3D9D73AA-A265-D2CF-1597-F9B7CCD3075A}"/>
          </ac:inkMkLst>
        </pc:inkChg>
        <pc:inkChg chg="add del mod">
          <ac:chgData name="Tim Cook" userId="d1c7cfb340f2c7ab" providerId="LiveId" clId="{073C282E-8E6C-4399-BC71-2002BAEB162F}" dt="2023-03-24T00:14:31.631" v="342"/>
          <ac:inkMkLst>
            <pc:docMk/>
            <pc:sldMk cId="1618069129" sldId="462"/>
            <ac:inkMk id="9" creationId="{C18D5B3C-69A7-3BDD-A4B6-911EB86976C9}"/>
          </ac:inkMkLst>
        </pc:inkChg>
        <pc:inkChg chg="add del mod">
          <ac:chgData name="Tim Cook" userId="d1c7cfb340f2c7ab" providerId="LiveId" clId="{073C282E-8E6C-4399-BC71-2002BAEB162F}" dt="2023-03-24T00:14:31.631" v="339"/>
          <ac:inkMkLst>
            <pc:docMk/>
            <pc:sldMk cId="1618069129" sldId="462"/>
            <ac:inkMk id="10" creationId="{56E5D2A7-8F47-EF7E-F901-77CD23416028}"/>
          </ac:inkMkLst>
        </pc:inkChg>
        <pc:inkChg chg="add del mod">
          <ac:chgData name="Tim Cook" userId="d1c7cfb340f2c7ab" providerId="LiveId" clId="{073C282E-8E6C-4399-BC71-2002BAEB162F}" dt="2023-03-24T00:14:31.631" v="340"/>
          <ac:inkMkLst>
            <pc:docMk/>
            <pc:sldMk cId="1618069129" sldId="462"/>
            <ac:inkMk id="11" creationId="{D9A70292-7496-1095-F5D6-341165772CF4}"/>
          </ac:inkMkLst>
        </pc:inkChg>
        <pc:inkChg chg="add del">
          <ac:chgData name="Tim Cook" userId="d1c7cfb340f2c7ab" providerId="LiveId" clId="{073C282E-8E6C-4399-BC71-2002BAEB162F}" dt="2023-03-24T00:14:31.631" v="341"/>
          <ac:inkMkLst>
            <pc:docMk/>
            <pc:sldMk cId="1618069129" sldId="462"/>
            <ac:inkMk id="13" creationId="{F88A6A74-8553-244C-7B57-5284DEFDC607}"/>
          </ac:inkMkLst>
        </pc:inkChg>
        <pc:inkChg chg="add del">
          <ac:chgData name="Tim Cook" userId="d1c7cfb340f2c7ab" providerId="LiveId" clId="{073C282E-8E6C-4399-BC71-2002BAEB162F}" dt="2023-03-24T00:14:34.034" v="346"/>
          <ac:inkMkLst>
            <pc:docMk/>
            <pc:sldMk cId="1618069129" sldId="462"/>
            <ac:inkMk id="14" creationId="{E7287C57-106A-873D-31DA-4854B4116A58}"/>
          </ac:inkMkLst>
        </pc:inkChg>
        <pc:inkChg chg="add del">
          <ac:chgData name="Tim Cook" userId="d1c7cfb340f2c7ab" providerId="LiveId" clId="{073C282E-8E6C-4399-BC71-2002BAEB162F}" dt="2023-03-24T00:14:38.066" v="349"/>
          <ac:inkMkLst>
            <pc:docMk/>
            <pc:sldMk cId="1618069129" sldId="462"/>
            <ac:inkMk id="15" creationId="{3EA5184B-C73D-16AB-9489-1CE399457062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6" creationId="{E7B93D82-44C4-8C82-B579-50FD0A519FE9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7" creationId="{6654EC9B-7639-B2EC-C995-5112292F8005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8" creationId="{71D0701A-042D-601B-37C5-B269E5CD6CE1}"/>
          </ac:inkMkLst>
        </pc:inkChg>
        <pc:inkChg chg="add del mod">
          <ac:chgData name="Tim Cook" userId="d1c7cfb340f2c7ab" providerId="LiveId" clId="{073C282E-8E6C-4399-BC71-2002BAEB162F}" dt="2023-03-24T00:14:48.147" v="358" actId="9405"/>
          <ac:inkMkLst>
            <pc:docMk/>
            <pc:sldMk cId="1618069129" sldId="462"/>
            <ac:inkMk id="19" creationId="{E76C2AD8-493A-A5CA-DAF4-FF720A052AE9}"/>
          </ac:inkMkLst>
        </pc:inkChg>
        <pc:inkChg chg="add del mod">
          <ac:chgData name="Tim Cook" userId="d1c7cfb340f2c7ab" providerId="LiveId" clId="{073C282E-8E6C-4399-BC71-2002BAEB162F}" dt="2023-03-24T00:14:46.918" v="357"/>
          <ac:inkMkLst>
            <pc:docMk/>
            <pc:sldMk cId="1618069129" sldId="462"/>
            <ac:inkMk id="20" creationId="{F072DE9F-9DD9-4468-4326-4301C75867EB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2" creationId="{867300BF-BBCA-FB0A-1664-F3CAFF7CA008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4" creationId="{55225EB2-4185-7191-385F-740782AAD051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6" creationId="{41F39D47-E3CB-434D-58BC-12ED28B458C4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7" creationId="{AA11B4A7-5095-BF9B-9B68-41DA4A43A272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8" creationId="{517250A0-F1E0-8897-F4EB-26E0C39C21DD}"/>
          </ac:inkMkLst>
        </pc:inkChg>
        <pc:inkChg chg="add del mod">
          <ac:chgData name="Tim Cook" userId="d1c7cfb340f2c7ab" providerId="LiveId" clId="{073C282E-8E6C-4399-BC71-2002BAEB162F}" dt="2023-03-24T00:16:41.529" v="445"/>
          <ac:inkMkLst>
            <pc:docMk/>
            <pc:sldMk cId="1618069129" sldId="462"/>
            <ac:inkMk id="30" creationId="{98D600A5-4FE3-2E80-20C5-2C86E008359C}"/>
          </ac:inkMkLst>
        </pc:inkChg>
        <pc:inkChg chg="add del mod">
          <ac:chgData name="Tim Cook" userId="d1c7cfb340f2c7ab" providerId="LiveId" clId="{073C282E-8E6C-4399-BC71-2002BAEB162F}" dt="2023-03-24T00:16:38.505" v="444"/>
          <ac:inkMkLst>
            <pc:docMk/>
            <pc:sldMk cId="1618069129" sldId="462"/>
            <ac:inkMk id="31" creationId="{F242E68E-AE8B-2F20-9B5A-33C6EADEE764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33" creationId="{522B79C0-363E-11A9-8FA2-0F35C8F317C8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34" creationId="{EEA37C1F-F43D-9B24-F2FF-DEDC56C0D786}"/>
          </ac:inkMkLst>
        </pc:inkChg>
        <pc:inkChg chg="add del mod">
          <ac:chgData name="Tim Cook" userId="d1c7cfb340f2c7ab" providerId="LiveId" clId="{073C282E-8E6C-4399-BC71-2002BAEB162F}" dt="2023-03-24T00:15:58.616" v="421"/>
          <ac:inkMkLst>
            <pc:docMk/>
            <pc:sldMk cId="1618069129" sldId="462"/>
            <ac:inkMk id="35" creationId="{79BD1144-08A6-EF47-887E-F2A0687D4BFC}"/>
          </ac:inkMkLst>
        </pc:inkChg>
        <pc:inkChg chg="add del mod">
          <ac:chgData name="Tim Cook" userId="d1c7cfb340f2c7ab" providerId="LiveId" clId="{073C282E-8E6C-4399-BC71-2002BAEB162F}" dt="2023-03-24T00:15:58.616" v="419"/>
          <ac:inkMkLst>
            <pc:docMk/>
            <pc:sldMk cId="1618069129" sldId="462"/>
            <ac:inkMk id="36" creationId="{452300D6-E967-4701-425D-CA511EB156CF}"/>
          </ac:inkMkLst>
        </pc:inkChg>
        <pc:inkChg chg="add del mod">
          <ac:chgData name="Tim Cook" userId="d1c7cfb340f2c7ab" providerId="LiveId" clId="{073C282E-8E6C-4399-BC71-2002BAEB162F}" dt="2023-03-24T00:15:08.608" v="389"/>
          <ac:inkMkLst>
            <pc:docMk/>
            <pc:sldMk cId="1618069129" sldId="462"/>
            <ac:inkMk id="37" creationId="{E22D37B3-B1FD-F96B-2C4F-F7F58DBB0B98}"/>
          </ac:inkMkLst>
        </pc:inkChg>
        <pc:inkChg chg="add del mod">
          <ac:chgData name="Tim Cook" userId="d1c7cfb340f2c7ab" providerId="LiveId" clId="{073C282E-8E6C-4399-BC71-2002BAEB162F}" dt="2023-03-24T00:15:58.616" v="418"/>
          <ac:inkMkLst>
            <pc:docMk/>
            <pc:sldMk cId="1618069129" sldId="462"/>
            <ac:inkMk id="38" creationId="{4D44C4F0-A1A8-7703-71F5-A55B11449505}"/>
          </ac:inkMkLst>
        </pc:inkChg>
        <pc:inkChg chg="add del mod">
          <ac:chgData name="Tim Cook" userId="d1c7cfb340f2c7ab" providerId="LiveId" clId="{073C282E-8E6C-4399-BC71-2002BAEB162F}" dt="2023-03-24T00:15:58.600" v="417"/>
          <ac:inkMkLst>
            <pc:docMk/>
            <pc:sldMk cId="1618069129" sldId="462"/>
            <ac:inkMk id="39" creationId="{7286E62A-82D4-5CF3-C7F7-1A008B14D86E}"/>
          </ac:inkMkLst>
        </pc:inkChg>
        <pc:inkChg chg="add del mod">
          <ac:chgData name="Tim Cook" userId="d1c7cfb340f2c7ab" providerId="LiveId" clId="{073C282E-8E6C-4399-BC71-2002BAEB162F}" dt="2023-03-24T00:15:58.616" v="420"/>
          <ac:inkMkLst>
            <pc:docMk/>
            <pc:sldMk cId="1618069129" sldId="462"/>
            <ac:inkMk id="40" creationId="{DAAA93EC-AD52-6882-724A-F49FFFA7EE35}"/>
          </ac:inkMkLst>
        </pc:inkChg>
        <pc:inkChg chg="add del mod">
          <ac:chgData name="Tim Cook" userId="d1c7cfb340f2c7ab" providerId="LiveId" clId="{073C282E-8E6C-4399-BC71-2002BAEB162F}" dt="2023-03-24T00:15:58.600" v="416"/>
          <ac:inkMkLst>
            <pc:docMk/>
            <pc:sldMk cId="1618069129" sldId="462"/>
            <ac:inkMk id="41" creationId="{97A26CC1-7C61-0CA5-8294-9D0B3D0423EC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2" creationId="{C5DCC859-DA91-2874-2BA9-A4FB532ED1A3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3" creationId="{252CEB3D-2C61-9AC9-CC57-66B26E3510E7}"/>
          </ac:inkMkLst>
        </pc:inkChg>
        <pc:inkChg chg="add del mod">
          <ac:chgData name="Tim Cook" userId="d1c7cfb340f2c7ab" providerId="LiveId" clId="{073C282E-8E6C-4399-BC71-2002BAEB162F}" dt="2023-03-24T00:17:59.676" v="499"/>
          <ac:inkMkLst>
            <pc:docMk/>
            <pc:sldMk cId="1618069129" sldId="462"/>
            <ac:inkMk id="44" creationId="{1F795B78-47DE-8D16-2346-2B10F5259FCE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5" creationId="{E201789E-FFFB-C062-93C6-A82765D47922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6" creationId="{0AB52772-63F7-5AE7-6BD9-5F8E1592B209}"/>
          </ac:inkMkLst>
        </pc:inkChg>
        <pc:inkChg chg="add del mod">
          <ac:chgData name="Tim Cook" userId="d1c7cfb340f2c7ab" providerId="LiveId" clId="{073C282E-8E6C-4399-BC71-2002BAEB162F}" dt="2023-03-24T00:17:53.520" v="488"/>
          <ac:inkMkLst>
            <pc:docMk/>
            <pc:sldMk cId="1618069129" sldId="462"/>
            <ac:inkMk id="47" creationId="{934CA71F-B802-5146-FDBD-E26D360A197B}"/>
          </ac:inkMkLst>
        </pc:inkChg>
        <pc:inkChg chg="add del mod">
          <ac:chgData name="Tim Cook" userId="d1c7cfb340f2c7ab" providerId="LiveId" clId="{073C282E-8E6C-4399-BC71-2002BAEB162F}" dt="2023-03-24T00:17:56.016" v="492"/>
          <ac:inkMkLst>
            <pc:docMk/>
            <pc:sldMk cId="1618069129" sldId="462"/>
            <ac:inkMk id="48" creationId="{37FBD53D-656B-40CB-E25F-97FD7CB89736}"/>
          </ac:inkMkLst>
        </pc:inkChg>
        <pc:inkChg chg="add del mod">
          <ac:chgData name="Tim Cook" userId="d1c7cfb340f2c7ab" providerId="LiveId" clId="{073C282E-8E6C-4399-BC71-2002BAEB162F}" dt="2023-03-24T00:17:56.016" v="490"/>
          <ac:inkMkLst>
            <pc:docMk/>
            <pc:sldMk cId="1618069129" sldId="462"/>
            <ac:inkMk id="49" creationId="{4AD7F160-3455-6D7C-18A6-A87A2CB7444D}"/>
          </ac:inkMkLst>
        </pc:inkChg>
        <pc:inkChg chg="add del mod">
          <ac:chgData name="Tim Cook" userId="d1c7cfb340f2c7ab" providerId="LiveId" clId="{073C282E-8E6C-4399-BC71-2002BAEB162F}" dt="2023-03-24T00:17:56.016" v="491"/>
          <ac:inkMkLst>
            <pc:docMk/>
            <pc:sldMk cId="1618069129" sldId="462"/>
            <ac:inkMk id="50" creationId="{6AC9E30D-8015-AC74-4F89-D88A79A49533}"/>
          </ac:inkMkLst>
        </pc:inkChg>
        <pc:inkChg chg="add del mod">
          <ac:chgData name="Tim Cook" userId="d1c7cfb340f2c7ab" providerId="LiveId" clId="{073C282E-8E6C-4399-BC71-2002BAEB162F}" dt="2023-03-24T00:15:58.616" v="422"/>
          <ac:inkMkLst>
            <pc:docMk/>
            <pc:sldMk cId="1618069129" sldId="462"/>
            <ac:inkMk id="52" creationId="{B04B8F87-46C4-0918-1ED7-E7B646374159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4" creationId="{C30A1CA7-22E4-3521-F74F-581923C3D1B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5" creationId="{62CB71EC-F8DB-79F0-DFED-636B959EA9C6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6" creationId="{EED335B7-BA65-BCB6-3294-63FFB8DAE583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7" creationId="{B14D1A37-2AAF-B52A-6B94-43341A9D786C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8" creationId="{03D69B11-6D59-92FE-0B48-5D349674622A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0" creationId="{2613A149-DCB4-EA0F-C407-9BDDA4BB892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1" creationId="{46E9FA50-0F38-100C-F5FE-C482760FA8C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2" creationId="{2747BF2B-82B4-0415-DA01-E08F2DC76B9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4" creationId="{C1B17C66-994B-000F-D6F7-123753E683E2}"/>
          </ac:inkMkLst>
        </pc:inkChg>
        <pc:inkChg chg="add del mod">
          <ac:chgData name="Tim Cook" userId="d1c7cfb340f2c7ab" providerId="LiveId" clId="{073C282E-8E6C-4399-BC71-2002BAEB162F}" dt="2023-03-24T00:15:43.672" v="406"/>
          <ac:inkMkLst>
            <pc:docMk/>
            <pc:sldMk cId="1618069129" sldId="462"/>
            <ac:inkMk id="65" creationId="{8CA6A89C-A558-1890-6746-BED8797EE2E7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7" creationId="{E23F91E9-9C25-D22B-D681-B340C01013F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9" creationId="{16B24425-F536-381A-8496-0F01E4DDF0E0}"/>
          </ac:inkMkLst>
        </pc:inkChg>
        <pc:inkChg chg="add del">
          <ac:chgData name="Tim Cook" userId="d1c7cfb340f2c7ab" providerId="LiveId" clId="{073C282E-8E6C-4399-BC71-2002BAEB162F}" dt="2023-03-24T00:15:56.450" v="415"/>
          <ac:inkMkLst>
            <pc:docMk/>
            <pc:sldMk cId="1618069129" sldId="462"/>
            <ac:inkMk id="70" creationId="{F480BB26-324C-E08E-D0B1-8CCBBA95356A}"/>
          </ac:inkMkLst>
        </pc:inkChg>
        <pc:inkChg chg="add del">
          <ac:chgData name="Tim Cook" userId="d1c7cfb340f2c7ab" providerId="LiveId" clId="{073C282E-8E6C-4399-BC71-2002BAEB162F}" dt="2023-03-24T00:15:56.450" v="413"/>
          <ac:inkMkLst>
            <pc:docMk/>
            <pc:sldMk cId="1618069129" sldId="462"/>
            <ac:inkMk id="71" creationId="{39408BDD-EE81-AD3E-A269-7BB7B139C6EC}"/>
          </ac:inkMkLst>
        </pc:inkChg>
        <pc:inkChg chg="add del">
          <ac:chgData name="Tim Cook" userId="d1c7cfb340f2c7ab" providerId="LiveId" clId="{073C282E-8E6C-4399-BC71-2002BAEB162F}" dt="2023-03-24T00:15:56.450" v="414"/>
          <ac:inkMkLst>
            <pc:docMk/>
            <pc:sldMk cId="1618069129" sldId="462"/>
            <ac:inkMk id="72" creationId="{493AE444-2706-94E1-C074-77057FD619F5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73" creationId="{2DB2D1E0-F1E1-C286-5515-4F47533D2740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74" creationId="{838B79B9-8104-F884-F5B2-889AF5813533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6" creationId="{90667735-837F-0103-266F-A702AAFD927D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7" creationId="{8AB29E60-9816-4A58-53A9-948C3BF85069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8" creationId="{D5EBE306-CBC3-1522-9219-7E9EA6FFD0FC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9" creationId="{691D8ED8-CE8E-9FD2-791D-C572AA840E8B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80" creationId="{20188F8F-18C0-5A45-523B-465288F36AE3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81" creationId="{2B0ACA0D-2FE6-6A0A-18F1-A7C4C2EE057F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3" creationId="{B0161DBC-0818-7362-3A6F-723303F66133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4" creationId="{2F62A0FC-9E9C-9AA3-5586-9961AD25FFDE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5" creationId="{3FAF12B8-29EF-E2B3-0912-2E7CCDACBE7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7" creationId="{15B3E4D4-A386-A67A-5B24-3628C28D557A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8" creationId="{1CBF4D78-1F62-59E1-B770-327F5620F26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9" creationId="{DEC9BED8-CE2C-6719-3008-7341C569DF8F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91" creationId="{75F33DE7-5DD7-891E-0A48-487CA972FCF8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3" creationId="{826378CE-E7E0-E340-BAF3-7A3AEACA3DA5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4" creationId="{D123FBC1-0076-E1C7-A89B-FD49F99CBA60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5" creationId="{88513B29-3BE8-3076-FE19-B78B252CCE51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6" creationId="{4337DD88-9A71-6837-60B8-0AB8595862BD}"/>
          </ac:inkMkLst>
        </pc:inkChg>
        <pc:inkChg chg="add del">
          <ac:chgData name="Tim Cook" userId="d1c7cfb340f2c7ab" providerId="LiveId" clId="{073C282E-8E6C-4399-BC71-2002BAEB162F}" dt="2023-03-24T00:16:58.341" v="455"/>
          <ac:inkMkLst>
            <pc:docMk/>
            <pc:sldMk cId="1618069129" sldId="462"/>
            <ac:inkMk id="98" creationId="{2CDD6BC0-AD3B-F660-7665-24F577B6B11A}"/>
          </ac:inkMkLst>
        </pc:inkChg>
        <pc:inkChg chg="add del">
          <ac:chgData name="Tim Cook" userId="d1c7cfb340f2c7ab" providerId="LiveId" clId="{073C282E-8E6C-4399-BC71-2002BAEB162F}" dt="2023-03-24T00:17:00.817" v="457"/>
          <ac:inkMkLst>
            <pc:docMk/>
            <pc:sldMk cId="1618069129" sldId="462"/>
            <ac:inkMk id="99" creationId="{58C6FFA2-25A6-B523-9166-CB2B14BF9F2C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00" creationId="{6FA02666-97F5-AFB4-3318-FC6A153B7E72}"/>
          </ac:inkMkLst>
        </pc:inkChg>
        <pc:inkChg chg="add del">
          <ac:chgData name="Tim Cook" userId="d1c7cfb340f2c7ab" providerId="LiveId" clId="{073C282E-8E6C-4399-BC71-2002BAEB162F}" dt="2023-03-24T00:18:27.683" v="502"/>
          <ac:inkMkLst>
            <pc:docMk/>
            <pc:sldMk cId="1618069129" sldId="462"/>
            <ac:inkMk id="101" creationId="{5D5FBB90-DDA0-210F-6734-E3DBC3E0C92D}"/>
          </ac:inkMkLst>
        </pc:inkChg>
        <pc:inkChg chg="add del mod">
          <ac:chgData name="Tim Cook" userId="d1c7cfb340f2c7ab" providerId="LiveId" clId="{073C282E-8E6C-4399-BC71-2002BAEB162F}" dt="2023-03-24T00:19:54.393" v="524"/>
          <ac:inkMkLst>
            <pc:docMk/>
            <pc:sldMk cId="1618069129" sldId="462"/>
            <ac:inkMk id="102" creationId="{3BBE2211-6E28-3CED-A997-D58C32C8DE64}"/>
          </ac:inkMkLst>
        </pc:inkChg>
        <pc:inkChg chg="add del mod">
          <ac:chgData name="Tim Cook" userId="d1c7cfb340f2c7ab" providerId="LiveId" clId="{073C282E-8E6C-4399-BC71-2002BAEB162F}" dt="2023-03-24T00:19:54.393" v="523"/>
          <ac:inkMkLst>
            <pc:docMk/>
            <pc:sldMk cId="1618069129" sldId="462"/>
            <ac:inkMk id="103" creationId="{82EA0B7C-CBFD-6FA4-1A38-440CC5CC8328}"/>
          </ac:inkMkLst>
        </pc:inkChg>
        <pc:inkChg chg="add del mod">
          <ac:chgData name="Tim Cook" userId="d1c7cfb340f2c7ab" providerId="LiveId" clId="{073C282E-8E6C-4399-BC71-2002BAEB162F}" dt="2023-03-24T00:19:54.393" v="525"/>
          <ac:inkMkLst>
            <pc:docMk/>
            <pc:sldMk cId="1618069129" sldId="462"/>
            <ac:inkMk id="104" creationId="{2BFE2478-54B7-1373-4FB1-78AF899AEA0C}"/>
          </ac:inkMkLst>
        </pc:inkChg>
        <pc:inkChg chg="add del mod">
          <ac:chgData name="Tim Cook" userId="d1c7cfb340f2c7ab" providerId="LiveId" clId="{073C282E-8E6C-4399-BC71-2002BAEB162F}" dt="2023-03-24T00:19:54.393" v="522"/>
          <ac:inkMkLst>
            <pc:docMk/>
            <pc:sldMk cId="1618069129" sldId="462"/>
            <ac:inkMk id="105" creationId="{014BA303-F46A-673F-49C1-28E54083F20B}"/>
          </ac:inkMkLst>
        </pc:inkChg>
        <pc:inkChg chg="add del mod">
          <ac:chgData name="Tim Cook" userId="d1c7cfb340f2c7ab" providerId="LiveId" clId="{073C282E-8E6C-4399-BC71-2002BAEB162F}" dt="2023-03-24T00:20:10.256" v="533"/>
          <ac:inkMkLst>
            <pc:docMk/>
            <pc:sldMk cId="1618069129" sldId="462"/>
            <ac:inkMk id="107" creationId="{6581A7AE-809F-F96E-CABD-3E0E691E4E58}"/>
          </ac:inkMkLst>
        </pc:inkChg>
        <pc:inkChg chg="add del mod">
          <ac:chgData name="Tim Cook" userId="d1c7cfb340f2c7ab" providerId="LiveId" clId="{073C282E-8E6C-4399-BC71-2002BAEB162F}" dt="2023-03-24T00:20:10.969" v="535"/>
          <ac:inkMkLst>
            <pc:docMk/>
            <pc:sldMk cId="1618069129" sldId="462"/>
            <ac:inkMk id="108" creationId="{A3A72182-E169-A382-20C7-EDF68382D549}"/>
          </ac:inkMkLst>
        </pc:inkChg>
        <pc:inkChg chg="add del mod">
          <ac:chgData name="Tim Cook" userId="d1c7cfb340f2c7ab" providerId="LiveId" clId="{073C282E-8E6C-4399-BC71-2002BAEB162F}" dt="2023-03-24T00:20:10.272" v="534"/>
          <ac:inkMkLst>
            <pc:docMk/>
            <pc:sldMk cId="1618069129" sldId="462"/>
            <ac:inkMk id="109" creationId="{5B226B51-C136-1CCC-FBB6-E97A140E1BF8}"/>
          </ac:inkMkLst>
        </pc:inkChg>
        <pc:inkChg chg="add del mod">
          <ac:chgData name="Tim Cook" userId="d1c7cfb340f2c7ab" providerId="LiveId" clId="{073C282E-8E6C-4399-BC71-2002BAEB162F}" dt="2023-03-24T00:19:52.723" v="507"/>
          <ac:inkMkLst>
            <pc:docMk/>
            <pc:sldMk cId="1618069129" sldId="462"/>
            <ac:inkMk id="111" creationId="{8F15D848-A49B-2C60-665A-339F88EEBCF4}"/>
          </ac:inkMkLst>
        </pc:inkChg>
        <pc:inkChg chg="add del mod">
          <ac:chgData name="Tim Cook" userId="d1c7cfb340f2c7ab" providerId="LiveId" clId="{073C282E-8E6C-4399-BC71-2002BAEB162F}" dt="2023-03-24T00:19:52.723" v="520"/>
          <ac:inkMkLst>
            <pc:docMk/>
            <pc:sldMk cId="1618069129" sldId="462"/>
            <ac:inkMk id="112" creationId="{9D789D62-887C-569F-96F6-2BA3474C3528}"/>
          </ac:inkMkLst>
        </pc:inkChg>
        <pc:inkChg chg="add del mod">
          <ac:chgData name="Tim Cook" userId="d1c7cfb340f2c7ab" providerId="LiveId" clId="{073C282E-8E6C-4399-BC71-2002BAEB162F}" dt="2023-03-24T00:19:52.723" v="509"/>
          <ac:inkMkLst>
            <pc:docMk/>
            <pc:sldMk cId="1618069129" sldId="462"/>
            <ac:inkMk id="113" creationId="{DBB8CE9D-B2A3-A2C8-81E4-82485604843B}"/>
          </ac:inkMkLst>
        </pc:inkChg>
        <pc:inkChg chg="add del mod">
          <ac:chgData name="Tim Cook" userId="d1c7cfb340f2c7ab" providerId="LiveId" clId="{073C282E-8E6C-4399-BC71-2002BAEB162F}" dt="2023-03-24T00:19:52.723" v="514"/>
          <ac:inkMkLst>
            <pc:docMk/>
            <pc:sldMk cId="1618069129" sldId="462"/>
            <ac:inkMk id="114" creationId="{4F774504-3B7E-3160-22D7-3537F66DA4C5}"/>
          </ac:inkMkLst>
        </pc:inkChg>
        <pc:inkChg chg="add del mod">
          <ac:chgData name="Tim Cook" userId="d1c7cfb340f2c7ab" providerId="LiveId" clId="{073C282E-8E6C-4399-BC71-2002BAEB162F}" dt="2023-03-24T00:19:52.723" v="521"/>
          <ac:inkMkLst>
            <pc:docMk/>
            <pc:sldMk cId="1618069129" sldId="462"/>
            <ac:inkMk id="115" creationId="{C58B8070-7F48-0929-0C17-51B2697DC473}"/>
          </ac:inkMkLst>
        </pc:inkChg>
        <pc:inkChg chg="add del mod">
          <ac:chgData name="Tim Cook" userId="d1c7cfb340f2c7ab" providerId="LiveId" clId="{073C282E-8E6C-4399-BC71-2002BAEB162F}" dt="2023-03-24T00:19:52.723" v="511"/>
          <ac:inkMkLst>
            <pc:docMk/>
            <pc:sldMk cId="1618069129" sldId="462"/>
            <ac:inkMk id="116" creationId="{634B56CE-C076-961B-BD7D-0C2AA928ABB0}"/>
          </ac:inkMkLst>
        </pc:inkChg>
        <pc:inkChg chg="add del mod">
          <ac:chgData name="Tim Cook" userId="d1c7cfb340f2c7ab" providerId="LiveId" clId="{073C282E-8E6C-4399-BC71-2002BAEB162F}" dt="2023-03-24T00:19:52.723" v="508"/>
          <ac:inkMkLst>
            <pc:docMk/>
            <pc:sldMk cId="1618069129" sldId="462"/>
            <ac:inkMk id="118" creationId="{D42C3D79-D329-B2C0-9683-C9523A40443C}"/>
          </ac:inkMkLst>
        </pc:inkChg>
        <pc:inkChg chg="add del mod">
          <ac:chgData name="Tim Cook" userId="d1c7cfb340f2c7ab" providerId="LiveId" clId="{073C282E-8E6C-4399-BC71-2002BAEB162F}" dt="2023-03-24T00:19:52.723" v="512"/>
          <ac:inkMkLst>
            <pc:docMk/>
            <pc:sldMk cId="1618069129" sldId="462"/>
            <ac:inkMk id="119" creationId="{75A812EB-BDE5-78B2-B53C-05CAB4CE9873}"/>
          </ac:inkMkLst>
        </pc:inkChg>
        <pc:inkChg chg="add del mod">
          <ac:chgData name="Tim Cook" userId="d1c7cfb340f2c7ab" providerId="LiveId" clId="{073C282E-8E6C-4399-BC71-2002BAEB162F}" dt="2023-03-24T00:19:52.723" v="510"/>
          <ac:inkMkLst>
            <pc:docMk/>
            <pc:sldMk cId="1618069129" sldId="462"/>
            <ac:inkMk id="120" creationId="{E9033B5A-FB44-1DE2-7100-89B52A459A87}"/>
          </ac:inkMkLst>
        </pc:inkChg>
        <pc:inkChg chg="add del mod">
          <ac:chgData name="Tim Cook" userId="d1c7cfb340f2c7ab" providerId="LiveId" clId="{073C282E-8E6C-4399-BC71-2002BAEB162F}" dt="2023-03-24T00:19:52.723" v="519"/>
          <ac:inkMkLst>
            <pc:docMk/>
            <pc:sldMk cId="1618069129" sldId="462"/>
            <ac:inkMk id="121" creationId="{FB694E92-16F0-A7F2-11AC-A1D67951FC7D}"/>
          </ac:inkMkLst>
        </pc:inkChg>
        <pc:inkChg chg="add del mod">
          <ac:chgData name="Tim Cook" userId="d1c7cfb340f2c7ab" providerId="LiveId" clId="{073C282E-8E6C-4399-BC71-2002BAEB162F}" dt="2023-03-24T00:19:52.723" v="517"/>
          <ac:inkMkLst>
            <pc:docMk/>
            <pc:sldMk cId="1618069129" sldId="462"/>
            <ac:inkMk id="122" creationId="{14537E7E-A3DF-08D9-54FB-29DD0ABD3B32}"/>
          </ac:inkMkLst>
        </pc:inkChg>
        <pc:inkChg chg="add del mod">
          <ac:chgData name="Tim Cook" userId="d1c7cfb340f2c7ab" providerId="LiveId" clId="{073C282E-8E6C-4399-BC71-2002BAEB162F}" dt="2023-03-24T00:19:52.723" v="515"/>
          <ac:inkMkLst>
            <pc:docMk/>
            <pc:sldMk cId="1618069129" sldId="462"/>
            <ac:inkMk id="123" creationId="{F7ED4589-729A-EBBA-5E84-EC07F4870F9E}"/>
          </ac:inkMkLst>
        </pc:inkChg>
        <pc:inkChg chg="add del mod">
          <ac:chgData name="Tim Cook" userId="d1c7cfb340f2c7ab" providerId="LiveId" clId="{073C282E-8E6C-4399-BC71-2002BAEB162F}" dt="2023-03-24T00:19:52.723" v="516"/>
          <ac:inkMkLst>
            <pc:docMk/>
            <pc:sldMk cId="1618069129" sldId="462"/>
            <ac:inkMk id="125" creationId="{6182A4DF-F04D-E30D-6168-57519E0CCAED}"/>
          </ac:inkMkLst>
        </pc:inkChg>
        <pc:inkChg chg="add del mod">
          <ac:chgData name="Tim Cook" userId="d1c7cfb340f2c7ab" providerId="LiveId" clId="{073C282E-8E6C-4399-BC71-2002BAEB162F}" dt="2023-03-24T00:19:52.723" v="513"/>
          <ac:inkMkLst>
            <pc:docMk/>
            <pc:sldMk cId="1618069129" sldId="462"/>
            <ac:inkMk id="126" creationId="{A96E1AE2-DD97-728E-644D-58F1344EC683}"/>
          </ac:inkMkLst>
        </pc:inkChg>
        <pc:inkChg chg="add del mod">
          <ac:chgData name="Tim Cook" userId="d1c7cfb340f2c7ab" providerId="LiveId" clId="{073C282E-8E6C-4399-BC71-2002BAEB162F}" dt="2023-03-24T00:19:52.723" v="518"/>
          <ac:inkMkLst>
            <pc:docMk/>
            <pc:sldMk cId="1618069129" sldId="462"/>
            <ac:inkMk id="127" creationId="{A2E7462B-A458-FA4D-5D4D-538B75874CF1}"/>
          </ac:inkMkLst>
        </pc:inkChg>
        <pc:inkChg chg="add del mod">
          <ac:chgData name="Tim Cook" userId="d1c7cfb340f2c7ab" providerId="LiveId" clId="{073C282E-8E6C-4399-BC71-2002BAEB162F}" dt="2023-03-24T00:17:59.676" v="498"/>
          <ac:inkMkLst>
            <pc:docMk/>
            <pc:sldMk cId="1618069129" sldId="462"/>
            <ac:inkMk id="129" creationId="{50B8BD6C-4234-26E9-EE2C-4397C00E305A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1" creationId="{BF29EBF5-954E-F56F-D94C-CE999202756E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3" creationId="{66843426-1536-320B-31B4-617F325D5960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4" creationId="{B9F503CF-8E8A-40B4-51B9-CBEAC23073AD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5" creationId="{823807EE-5F14-DFAA-C204-4B6F51FC0087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7" creationId="{27797CF8-A2C8-AE95-66E6-14B44D715A71}"/>
          </ac:inkMkLst>
        </pc:inkChg>
        <pc:inkChg chg="add del">
          <ac:chgData name="Tim Cook" userId="d1c7cfb340f2c7ab" providerId="LiveId" clId="{073C282E-8E6C-4399-BC71-2002BAEB162F}" dt="2023-03-24T00:18:34.195" v="504"/>
          <ac:inkMkLst>
            <pc:docMk/>
            <pc:sldMk cId="1618069129" sldId="462"/>
            <ac:inkMk id="139" creationId="{862C3594-1D3E-C837-C52A-25D259E8469A}"/>
          </ac:inkMkLst>
        </pc:inkChg>
        <pc:inkChg chg="add mod">
          <ac:chgData name="Tim Cook" userId="d1c7cfb340f2c7ab" providerId="LiveId" clId="{073C282E-8E6C-4399-BC71-2002BAEB162F}" dt="2023-03-24T00:20:08.671" v="532" actId="1076"/>
          <ac:inkMkLst>
            <pc:docMk/>
            <pc:sldMk cId="1618069129" sldId="462"/>
            <ac:inkMk id="140" creationId="{79A081AA-B85A-2761-4629-92B97F64E5C8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1" creationId="{13D0DF49-60C7-B1DB-BCAD-73F16DFDBE6F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2" creationId="{7FC87A5F-0DDE-2402-2015-CE21D2F8B9A6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3" creationId="{FCCCFF09-A108-EC78-F4A1-2F357ED19464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5" creationId="{BC29523C-BC83-69AD-D086-C303260A765A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6" creationId="{914DDBC7-3B64-6D2F-06F3-74814F36D8B7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7" creationId="{5125FF88-0B0C-ED21-C7E4-C29F28CACFB3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8" creationId="{4FBD745E-A1A8-36B0-3D98-04C31DD6DBA4}"/>
          </ac:inkMkLst>
        </pc:inkChg>
      </pc:sldChg>
      <pc:sldChg chg="addSp delSp modSp mod">
        <pc:chgData name="Tim Cook" userId="d1c7cfb340f2c7ab" providerId="LiveId" clId="{073C282E-8E6C-4399-BC71-2002BAEB162F}" dt="2023-03-24T00:29:47.755" v="979"/>
        <pc:sldMkLst>
          <pc:docMk/>
          <pc:sldMk cId="3335481930" sldId="463"/>
        </pc:sldMkLst>
        <pc:grpChg chg="del mod">
          <ac:chgData name="Tim Cook" userId="d1c7cfb340f2c7ab" providerId="LiveId" clId="{073C282E-8E6C-4399-BC71-2002BAEB162F}" dt="2023-03-24T00:20:37.618" v="550"/>
          <ac:grpSpMkLst>
            <pc:docMk/>
            <pc:sldMk cId="3335481930" sldId="463"/>
            <ac:grpSpMk id="6" creationId="{6FCD6A33-0FCE-0E16-8F0E-A56B7940BC03}"/>
          </ac:grpSpMkLst>
        </pc:grpChg>
        <pc:grpChg chg="add del mod">
          <ac:chgData name="Tim Cook" userId="d1c7cfb340f2c7ab" providerId="LiveId" clId="{073C282E-8E6C-4399-BC71-2002BAEB162F}" dt="2023-03-24T00:27:10.003" v="892"/>
          <ac:grpSpMkLst>
            <pc:docMk/>
            <pc:sldMk cId="3335481930" sldId="463"/>
            <ac:grpSpMk id="8" creationId="{48832752-9AA4-2177-31C5-210F3CCCE1AE}"/>
          </ac:grpSpMkLst>
        </pc:grpChg>
        <pc:grpChg chg="del mod">
          <ac:chgData name="Tim Cook" userId="d1c7cfb340f2c7ab" providerId="LiveId" clId="{073C282E-8E6C-4399-BC71-2002BAEB162F}" dt="2023-03-24T00:21:14.134" v="570"/>
          <ac:grpSpMkLst>
            <pc:docMk/>
            <pc:sldMk cId="3335481930" sldId="463"/>
            <ac:grpSpMk id="12" creationId="{093A6CE1-961E-757D-1EE4-C4B7D2DE78F9}"/>
          </ac:grpSpMkLst>
        </pc:grpChg>
        <pc:grpChg chg="mod">
          <ac:chgData name="Tim Cook" userId="d1c7cfb340f2c7ab" providerId="LiveId" clId="{073C282E-8E6C-4399-BC71-2002BAEB162F}" dt="2023-03-24T00:26:40.424" v="879"/>
          <ac:grpSpMkLst>
            <pc:docMk/>
            <pc:sldMk cId="3335481930" sldId="463"/>
            <ac:grpSpMk id="15" creationId="{F701D08C-1733-78DB-585C-CF55B94FC6EC}"/>
          </ac:grpSpMkLst>
        </pc:grpChg>
        <pc:grpChg chg="del mod">
          <ac:chgData name="Tim Cook" userId="d1c7cfb340f2c7ab" providerId="LiveId" clId="{073C282E-8E6C-4399-BC71-2002BAEB162F}" dt="2023-03-24T00:21:14.134" v="571"/>
          <ac:grpSpMkLst>
            <pc:docMk/>
            <pc:sldMk cId="3335481930" sldId="463"/>
            <ac:grpSpMk id="17" creationId="{11FFC067-7BA7-F081-E996-6F6EA78A05B0}"/>
          </ac:grpSpMkLst>
        </pc:grpChg>
        <pc:grpChg chg="del mod">
          <ac:chgData name="Tim Cook" userId="d1c7cfb340f2c7ab" providerId="LiveId" clId="{073C282E-8E6C-4399-BC71-2002BAEB162F}" dt="2023-03-24T00:21:14.134" v="569"/>
          <ac:grpSpMkLst>
            <pc:docMk/>
            <pc:sldMk cId="3335481930" sldId="463"/>
            <ac:grpSpMk id="21" creationId="{32C5F313-BAB4-2174-5E21-080F719805E9}"/>
          </ac:grpSpMkLst>
        </pc:grpChg>
        <pc:grpChg chg="del mod">
          <ac:chgData name="Tim Cook" userId="d1c7cfb340f2c7ab" providerId="LiveId" clId="{073C282E-8E6C-4399-BC71-2002BAEB162F}" dt="2023-03-24T00:21:19.985" v="582"/>
          <ac:grpSpMkLst>
            <pc:docMk/>
            <pc:sldMk cId="3335481930" sldId="463"/>
            <ac:grpSpMk id="25" creationId="{249D2801-3A17-75CD-A8D4-C6B122CACDD5}"/>
          </ac:grpSpMkLst>
        </pc:grpChg>
        <pc:grpChg chg="del mod">
          <ac:chgData name="Tim Cook" userId="d1c7cfb340f2c7ab" providerId="LiveId" clId="{073C282E-8E6C-4399-BC71-2002BAEB162F}" dt="2023-03-24T00:21:30.359" v="589"/>
          <ac:grpSpMkLst>
            <pc:docMk/>
            <pc:sldMk cId="3335481930" sldId="463"/>
            <ac:grpSpMk id="29" creationId="{7468EFA9-4178-0296-3CC8-3F8549957C90}"/>
          </ac:grpSpMkLst>
        </pc:grpChg>
        <pc:grpChg chg="del mod">
          <ac:chgData name="Tim Cook" userId="d1c7cfb340f2c7ab" providerId="LiveId" clId="{073C282E-8E6C-4399-BC71-2002BAEB162F}" dt="2023-03-24T00:28:10.458" v="907"/>
          <ac:grpSpMkLst>
            <pc:docMk/>
            <pc:sldMk cId="3335481930" sldId="463"/>
            <ac:grpSpMk id="33" creationId="{2CB26477-1DEB-DA52-20B0-AA3E4C6B3B5D}"/>
          </ac:grpSpMkLst>
        </pc:grpChg>
        <pc:grpChg chg="del mod">
          <ac:chgData name="Tim Cook" userId="d1c7cfb340f2c7ab" providerId="LiveId" clId="{073C282E-8E6C-4399-BC71-2002BAEB162F}" dt="2023-03-24T00:21:36.485" v="596"/>
          <ac:grpSpMkLst>
            <pc:docMk/>
            <pc:sldMk cId="3335481930" sldId="463"/>
            <ac:grpSpMk id="33" creationId="{6A355122-6E16-D9DD-6EA6-133FB2CC106F}"/>
          </ac:grpSpMkLst>
        </pc:grpChg>
        <pc:grpChg chg="del mod">
          <ac:chgData name="Tim Cook" userId="d1c7cfb340f2c7ab" providerId="LiveId" clId="{073C282E-8E6C-4399-BC71-2002BAEB162F}" dt="2023-03-24T00:21:39.714" v="602"/>
          <ac:grpSpMkLst>
            <pc:docMk/>
            <pc:sldMk cId="3335481930" sldId="463"/>
            <ac:grpSpMk id="37" creationId="{6EE3455C-0784-9F62-0194-5ED322E580DC}"/>
          </ac:grpSpMkLst>
        </pc:grpChg>
        <pc:grpChg chg="del mod">
          <ac:chgData name="Tim Cook" userId="d1c7cfb340f2c7ab" providerId="LiveId" clId="{073C282E-8E6C-4399-BC71-2002BAEB162F}" dt="2023-03-24T00:28:59.113" v="923"/>
          <ac:grpSpMkLst>
            <pc:docMk/>
            <pc:sldMk cId="3335481930" sldId="463"/>
            <ac:grpSpMk id="41" creationId="{7255C080-CADD-F324-57A8-D29DAFECCD27}"/>
          </ac:grpSpMkLst>
        </pc:grpChg>
        <pc:grpChg chg="del mod">
          <ac:chgData name="Tim Cook" userId="d1c7cfb340f2c7ab" providerId="LiveId" clId="{073C282E-8E6C-4399-BC71-2002BAEB162F}" dt="2023-03-24T00:21:56.363" v="618"/>
          <ac:grpSpMkLst>
            <pc:docMk/>
            <pc:sldMk cId="3335481930" sldId="463"/>
            <ac:grpSpMk id="43" creationId="{8B757299-3C9A-D33F-F6D8-4351FEFF76FA}"/>
          </ac:grpSpMkLst>
        </pc:grpChg>
        <pc:grpChg chg="del mod">
          <ac:chgData name="Tim Cook" userId="d1c7cfb340f2c7ab" providerId="LiveId" clId="{073C282E-8E6C-4399-BC71-2002BAEB162F}" dt="2023-03-24T00:28:59.113" v="924"/>
          <ac:grpSpMkLst>
            <pc:docMk/>
            <pc:sldMk cId="3335481930" sldId="463"/>
            <ac:grpSpMk id="47" creationId="{EC132B7E-F272-9FA7-5DD4-7B9E9994E267}"/>
          </ac:grpSpMkLst>
        </pc:grpChg>
        <pc:grpChg chg="del mod">
          <ac:chgData name="Tim Cook" userId="d1c7cfb340f2c7ab" providerId="LiveId" clId="{073C282E-8E6C-4399-BC71-2002BAEB162F}" dt="2023-03-24T00:21:46.674" v="613"/>
          <ac:grpSpMkLst>
            <pc:docMk/>
            <pc:sldMk cId="3335481930" sldId="463"/>
            <ac:grpSpMk id="48" creationId="{301F3DB2-B7A0-6C56-4CAD-D7F8ED27CCAE}"/>
          </ac:grpSpMkLst>
        </pc:grpChg>
        <pc:grpChg chg="del mod">
          <ac:chgData name="Tim Cook" userId="d1c7cfb340f2c7ab" providerId="LiveId" clId="{073C282E-8E6C-4399-BC71-2002BAEB162F}" dt="2023-03-24T00:21:49.953" v="616"/>
          <ac:grpSpMkLst>
            <pc:docMk/>
            <pc:sldMk cId="3335481930" sldId="463"/>
            <ac:grpSpMk id="50" creationId="{7BA7679E-23FD-98B9-BB5C-55A3A680E58D}"/>
          </ac:grpSpMkLst>
        </pc:grpChg>
        <pc:grpChg chg="del mod">
          <ac:chgData name="Tim Cook" userId="d1c7cfb340f2c7ab" providerId="LiveId" clId="{073C282E-8E6C-4399-BC71-2002BAEB162F}" dt="2023-03-24T00:21:56.363" v="618"/>
          <ac:grpSpMkLst>
            <pc:docMk/>
            <pc:sldMk cId="3335481930" sldId="463"/>
            <ac:grpSpMk id="52" creationId="{40A4CAE7-8547-5A09-E92B-8DD9E0B4084B}"/>
          </ac:grpSpMkLst>
        </pc:grpChg>
        <pc:grpChg chg="del mod">
          <ac:chgData name="Tim Cook" userId="d1c7cfb340f2c7ab" providerId="LiveId" clId="{073C282E-8E6C-4399-BC71-2002BAEB162F}" dt="2023-03-24T00:22:00.782" v="624"/>
          <ac:grpSpMkLst>
            <pc:docMk/>
            <pc:sldMk cId="3335481930" sldId="463"/>
            <ac:grpSpMk id="54" creationId="{A6D1422E-4567-BA13-E2AA-CBB599F75FB2}"/>
          </ac:grpSpMkLst>
        </pc:grpChg>
        <pc:grpChg chg="mod">
          <ac:chgData name="Tim Cook" userId="d1c7cfb340f2c7ab" providerId="LiveId" clId="{073C282E-8E6C-4399-BC71-2002BAEB162F}" dt="2023-03-24T00:21:58.852" v="622"/>
          <ac:grpSpMkLst>
            <pc:docMk/>
            <pc:sldMk cId="3335481930" sldId="463"/>
            <ac:grpSpMk id="58" creationId="{8F469E9D-D929-2713-34C6-1C9B3F18D2B2}"/>
          </ac:grpSpMkLst>
        </pc:grpChg>
        <pc:grpChg chg="mod">
          <ac:chgData name="Tim Cook" userId="d1c7cfb340f2c7ab" providerId="LiveId" clId="{073C282E-8E6C-4399-BC71-2002BAEB162F}" dt="2023-03-24T00:22:00.782" v="624"/>
          <ac:grpSpMkLst>
            <pc:docMk/>
            <pc:sldMk cId="3335481930" sldId="463"/>
            <ac:grpSpMk id="60" creationId="{26CD9AF1-2C6E-21FE-2282-A3A527A9613C}"/>
          </ac:grpSpMkLst>
        </pc:grpChg>
        <pc:grpChg chg="mod">
          <ac:chgData name="Tim Cook" userId="d1c7cfb340f2c7ab" providerId="LiveId" clId="{073C282E-8E6C-4399-BC71-2002BAEB162F}" dt="2023-03-24T00:22:03.870" v="628"/>
          <ac:grpSpMkLst>
            <pc:docMk/>
            <pc:sldMk cId="3335481930" sldId="463"/>
            <ac:grpSpMk id="64" creationId="{D0A2825D-8576-8352-1DBD-91269FC32C16}"/>
          </ac:grpSpMkLst>
        </pc:grpChg>
        <pc:grpChg chg="mod">
          <ac:chgData name="Tim Cook" userId="d1c7cfb340f2c7ab" providerId="LiveId" clId="{073C282E-8E6C-4399-BC71-2002BAEB162F}" dt="2023-03-24T00:22:05.911" v="631"/>
          <ac:grpSpMkLst>
            <pc:docMk/>
            <pc:sldMk cId="3335481930" sldId="463"/>
            <ac:grpSpMk id="67" creationId="{62FC1305-6C69-08BF-3364-D3B8946E76FB}"/>
          </ac:grpSpMkLst>
        </pc:grpChg>
        <pc:grpChg chg="mod">
          <ac:chgData name="Tim Cook" userId="d1c7cfb340f2c7ab" providerId="LiveId" clId="{073C282E-8E6C-4399-BC71-2002BAEB162F}" dt="2023-03-24T00:22:12.663" v="636"/>
          <ac:grpSpMkLst>
            <pc:docMk/>
            <pc:sldMk cId="3335481930" sldId="463"/>
            <ac:grpSpMk id="72" creationId="{F850F937-1B27-A515-4C2F-4BE8DD64C0DB}"/>
          </ac:grpSpMkLst>
        </pc:grpChg>
        <pc:grpChg chg="mod">
          <ac:chgData name="Tim Cook" userId="d1c7cfb340f2c7ab" providerId="LiveId" clId="{073C282E-8E6C-4399-BC71-2002BAEB162F}" dt="2023-03-24T00:22:14.940" v="640"/>
          <ac:grpSpMkLst>
            <pc:docMk/>
            <pc:sldMk cId="3335481930" sldId="463"/>
            <ac:grpSpMk id="76" creationId="{2CAC5A25-19F3-3FCA-C688-4C9AE9973607}"/>
          </ac:grpSpMkLst>
        </pc:grpChg>
        <pc:grpChg chg="del mod">
          <ac:chgData name="Tim Cook" userId="d1c7cfb340f2c7ab" providerId="LiveId" clId="{073C282E-8E6C-4399-BC71-2002BAEB162F}" dt="2023-03-24T00:22:23.379" v="650"/>
          <ac:grpSpMkLst>
            <pc:docMk/>
            <pc:sldMk cId="3335481930" sldId="463"/>
            <ac:grpSpMk id="86" creationId="{2B58BDD9-278E-AECF-4DAE-878E902730AE}"/>
          </ac:grpSpMkLst>
        </pc:grpChg>
        <pc:grpChg chg="del mod">
          <ac:chgData name="Tim Cook" userId="d1c7cfb340f2c7ab" providerId="LiveId" clId="{073C282E-8E6C-4399-BC71-2002BAEB162F}" dt="2023-03-24T00:22:27.996" v="655"/>
          <ac:grpSpMkLst>
            <pc:docMk/>
            <pc:sldMk cId="3335481930" sldId="463"/>
            <ac:grpSpMk id="87" creationId="{36328EA1-C8BE-5603-50AC-6F9E8B336E1B}"/>
          </ac:grpSpMkLst>
        </pc:grpChg>
        <pc:grpChg chg="mod">
          <ac:chgData name="Tim Cook" userId="d1c7cfb340f2c7ab" providerId="LiveId" clId="{073C282E-8E6C-4399-BC71-2002BAEB162F}" dt="2023-03-24T00:29:22.211" v="935"/>
          <ac:grpSpMkLst>
            <pc:docMk/>
            <pc:sldMk cId="3335481930" sldId="463"/>
            <ac:grpSpMk id="87" creationId="{C6781101-6604-4802-F680-461623B5AE1D}"/>
          </ac:grpSpMkLst>
        </pc:grpChg>
        <pc:grpChg chg="del mod">
          <ac:chgData name="Tim Cook" userId="d1c7cfb340f2c7ab" providerId="LiveId" clId="{073C282E-8E6C-4399-BC71-2002BAEB162F}" dt="2023-03-24T00:23:23.280" v="706"/>
          <ac:grpSpMkLst>
            <pc:docMk/>
            <pc:sldMk cId="3335481930" sldId="463"/>
            <ac:grpSpMk id="92" creationId="{E1F285CA-F99E-4667-71E9-CBBF69E86D21}"/>
          </ac:grpSpMkLst>
        </pc:grpChg>
        <pc:grpChg chg="mod">
          <ac:chgData name="Tim Cook" userId="d1c7cfb340f2c7ab" providerId="LiveId" clId="{073C282E-8E6C-4399-BC71-2002BAEB162F}" dt="2023-03-24T00:29:41.521" v="969"/>
          <ac:grpSpMkLst>
            <pc:docMk/>
            <pc:sldMk cId="3335481930" sldId="463"/>
            <ac:grpSpMk id="99" creationId="{5FADEFFE-D3D8-F066-8694-5AD4DAEE3750}"/>
          </ac:grpSpMkLst>
        </pc:grpChg>
        <pc:grpChg chg="del mod">
          <ac:chgData name="Tim Cook" userId="d1c7cfb340f2c7ab" providerId="LiveId" clId="{073C282E-8E6C-4399-BC71-2002BAEB162F}" dt="2023-03-24T00:22:57.472" v="683"/>
          <ac:grpSpMkLst>
            <pc:docMk/>
            <pc:sldMk cId="3335481930" sldId="463"/>
            <ac:grpSpMk id="106" creationId="{6CF81AFE-D6C0-4917-6FCE-50031C0B4CF2}"/>
          </ac:grpSpMkLst>
        </pc:grpChg>
        <pc:grpChg chg="mod">
          <ac:chgData name="Tim Cook" userId="d1c7cfb340f2c7ab" providerId="LiveId" clId="{073C282E-8E6C-4399-BC71-2002BAEB162F}" dt="2023-03-24T00:29:47.755" v="979"/>
          <ac:grpSpMkLst>
            <pc:docMk/>
            <pc:sldMk cId="3335481930" sldId="463"/>
            <ac:grpSpMk id="106" creationId="{EF8F9E0A-2FD7-01DA-12CD-30D45FA6F432}"/>
          </ac:grpSpMkLst>
        </pc:grpChg>
        <pc:grpChg chg="del mod">
          <ac:chgData name="Tim Cook" userId="d1c7cfb340f2c7ab" providerId="LiveId" clId="{073C282E-8E6C-4399-BC71-2002BAEB162F}" dt="2023-03-24T00:23:09.061" v="699"/>
          <ac:grpSpMkLst>
            <pc:docMk/>
            <pc:sldMk cId="3335481930" sldId="463"/>
            <ac:grpSpMk id="112" creationId="{27F96215-CD12-35DC-887A-7B821B91F03D}"/>
          </ac:grpSpMkLst>
        </pc:grpChg>
        <pc:grpChg chg="del mod">
          <ac:chgData name="Tim Cook" userId="d1c7cfb340f2c7ab" providerId="LiveId" clId="{073C282E-8E6C-4399-BC71-2002BAEB162F}" dt="2023-03-24T00:23:09.061" v="699"/>
          <ac:grpSpMkLst>
            <pc:docMk/>
            <pc:sldMk cId="3335481930" sldId="463"/>
            <ac:grpSpMk id="116" creationId="{360D0D64-A364-217C-87C1-27649B7B0374}"/>
          </ac:grpSpMkLst>
        </pc:grpChg>
        <pc:grpChg chg="del mod">
          <ac:chgData name="Tim Cook" userId="d1c7cfb340f2c7ab" providerId="LiveId" clId="{073C282E-8E6C-4399-BC71-2002BAEB162F}" dt="2023-03-24T00:23:10.237" v="701"/>
          <ac:grpSpMkLst>
            <pc:docMk/>
            <pc:sldMk cId="3335481930" sldId="463"/>
            <ac:grpSpMk id="121" creationId="{DCF0C6D7-2148-09EC-C998-646495D7C246}"/>
          </ac:grpSpMkLst>
        </pc:grpChg>
        <pc:grpChg chg="del mod">
          <ac:chgData name="Tim Cook" userId="d1c7cfb340f2c7ab" providerId="LiveId" clId="{073C282E-8E6C-4399-BC71-2002BAEB162F}" dt="2023-03-24T00:23:31.584" v="717"/>
          <ac:grpSpMkLst>
            <pc:docMk/>
            <pc:sldMk cId="3335481930" sldId="463"/>
            <ac:grpSpMk id="123" creationId="{C9FDF77E-59E4-CDD0-3B97-BE11A37DFDC9}"/>
          </ac:grpSpMkLst>
        </pc:grpChg>
        <pc:grpChg chg="del mod">
          <ac:chgData name="Tim Cook" userId="d1c7cfb340f2c7ab" providerId="LiveId" clId="{073C282E-8E6C-4399-BC71-2002BAEB162F}" dt="2023-03-24T00:23:42.939" v="728"/>
          <ac:grpSpMkLst>
            <pc:docMk/>
            <pc:sldMk cId="3335481930" sldId="463"/>
            <ac:grpSpMk id="125" creationId="{03AF402B-1E9E-81ED-23FA-B0FA7BC12ACC}"/>
          </ac:grpSpMkLst>
        </pc:grpChg>
        <pc:grpChg chg="mod">
          <ac:chgData name="Tim Cook" userId="d1c7cfb340f2c7ab" providerId="LiveId" clId="{073C282E-8E6C-4399-BC71-2002BAEB162F}" dt="2023-03-24T00:23:25.236" v="710"/>
          <ac:grpSpMkLst>
            <pc:docMk/>
            <pc:sldMk cId="3335481930" sldId="463"/>
            <ac:grpSpMk id="129" creationId="{43C5F825-DA82-7289-2126-8790B1348888}"/>
          </ac:grpSpMkLst>
        </pc:grpChg>
        <pc:grpChg chg="del mod">
          <ac:chgData name="Tim Cook" userId="d1c7cfb340f2c7ab" providerId="LiveId" clId="{073C282E-8E6C-4399-BC71-2002BAEB162F}" dt="2023-03-24T00:23:32.854" v="719"/>
          <ac:grpSpMkLst>
            <pc:docMk/>
            <pc:sldMk cId="3335481930" sldId="463"/>
            <ac:grpSpMk id="133" creationId="{0E459A3E-4854-1A19-FD94-C5B7EE30032E}"/>
          </ac:grpSpMkLst>
        </pc:grpChg>
        <pc:grpChg chg="mod">
          <ac:chgData name="Tim Cook" userId="d1c7cfb340f2c7ab" providerId="LiveId" clId="{073C282E-8E6C-4399-BC71-2002BAEB162F}" dt="2023-03-24T00:25:58.717" v="856"/>
          <ac:grpSpMkLst>
            <pc:docMk/>
            <pc:sldMk cId="3335481930" sldId="463"/>
            <ac:grpSpMk id="136" creationId="{E78E82D6-6606-7449-B881-968BAE34669F}"/>
          </ac:grpSpMkLst>
        </pc:grpChg>
        <pc:grpChg chg="mod">
          <ac:chgData name="Tim Cook" userId="d1c7cfb340f2c7ab" providerId="LiveId" clId="{073C282E-8E6C-4399-BC71-2002BAEB162F}" dt="2023-03-24T00:23:35.951" v="724"/>
          <ac:grpSpMkLst>
            <pc:docMk/>
            <pc:sldMk cId="3335481930" sldId="463"/>
            <ac:grpSpMk id="140" creationId="{F7F1DDDE-75EC-6E62-0CD9-4A17E3AEBAEF}"/>
          </ac:grpSpMkLst>
        </pc:grpChg>
        <pc:grpChg chg="mod">
          <ac:chgData name="Tim Cook" userId="d1c7cfb340f2c7ab" providerId="LiveId" clId="{073C282E-8E6C-4399-BC71-2002BAEB162F}" dt="2023-03-24T00:26:11.395" v="860"/>
          <ac:grpSpMkLst>
            <pc:docMk/>
            <pc:sldMk cId="3335481930" sldId="463"/>
            <ac:grpSpMk id="143" creationId="{206A68A3-FEC8-5437-2223-7D6C4504DD59}"/>
          </ac:grpSpMkLst>
        </pc:grpChg>
        <pc:grpChg chg="del mod">
          <ac:chgData name="Tim Cook" userId="d1c7cfb340f2c7ab" providerId="LiveId" clId="{073C282E-8E6C-4399-BC71-2002BAEB162F}" dt="2023-03-24T00:24:20.861" v="754"/>
          <ac:grpSpMkLst>
            <pc:docMk/>
            <pc:sldMk cId="3335481930" sldId="463"/>
            <ac:grpSpMk id="158" creationId="{4C569037-7546-BB71-C960-F4C8B93AE558}"/>
          </ac:grpSpMkLst>
        </pc:grpChg>
        <pc:grpChg chg="del mod">
          <ac:chgData name="Tim Cook" userId="d1c7cfb340f2c7ab" providerId="LiveId" clId="{073C282E-8E6C-4399-BC71-2002BAEB162F}" dt="2023-03-24T00:24:28.860" v="770"/>
          <ac:grpSpMkLst>
            <pc:docMk/>
            <pc:sldMk cId="3335481930" sldId="463"/>
            <ac:grpSpMk id="170" creationId="{B38AE7EA-028B-9641-54CD-280B09B1EC44}"/>
          </ac:grpSpMkLst>
        </pc:grpChg>
        <pc:grpChg chg="add del mod">
          <ac:chgData name="Tim Cook" userId="d1c7cfb340f2c7ab" providerId="LiveId" clId="{073C282E-8E6C-4399-BC71-2002BAEB162F}" dt="2023-03-24T00:29:31.302" v="957"/>
          <ac:grpSpMkLst>
            <pc:docMk/>
            <pc:sldMk cId="3335481930" sldId="463"/>
            <ac:grpSpMk id="172" creationId="{4A00CAD6-441E-6792-3250-02A7E1C0000F}"/>
          </ac:grpSpMkLst>
        </pc:grpChg>
        <pc:grpChg chg="del mod">
          <ac:chgData name="Tim Cook" userId="d1c7cfb340f2c7ab" providerId="LiveId" clId="{073C282E-8E6C-4399-BC71-2002BAEB162F}" dt="2023-03-24T00:24:40.282" v="795"/>
          <ac:grpSpMkLst>
            <pc:docMk/>
            <pc:sldMk cId="3335481930" sldId="463"/>
            <ac:grpSpMk id="187" creationId="{5566C5C2-D95A-63BD-C050-7DAAD421F6E3}"/>
          </ac:grpSpMkLst>
        </pc:grpChg>
        <pc:grpChg chg="del mod">
          <ac:chgData name="Tim Cook" userId="d1c7cfb340f2c7ab" providerId="LiveId" clId="{073C282E-8E6C-4399-BC71-2002BAEB162F}" dt="2023-03-24T00:24:40.282" v="798"/>
          <ac:grpSpMkLst>
            <pc:docMk/>
            <pc:sldMk cId="3335481930" sldId="463"/>
            <ac:grpSpMk id="188" creationId="{67CBA36E-5C84-0087-6D21-9C70CEFAEB4A}"/>
          </ac:grpSpMkLst>
        </pc:grpChg>
        <pc:grpChg chg="del mod">
          <ac:chgData name="Tim Cook" userId="d1c7cfb340f2c7ab" providerId="LiveId" clId="{073C282E-8E6C-4399-BC71-2002BAEB162F}" dt="2023-03-24T00:24:58.403" v="837"/>
          <ac:grpSpMkLst>
            <pc:docMk/>
            <pc:sldMk cId="3335481930" sldId="463"/>
            <ac:grpSpMk id="207" creationId="{B975903C-A567-F854-2A7B-0ABA60B27540}"/>
          </ac:grpSpMkLst>
        </pc:grpChg>
        <pc:grpChg chg="mod">
          <ac:chgData name="Tim Cook" userId="d1c7cfb340f2c7ab" providerId="LiveId" clId="{073C282E-8E6C-4399-BC71-2002BAEB162F}" dt="2023-03-24T00:24:58.403" v="837"/>
          <ac:grpSpMkLst>
            <pc:docMk/>
            <pc:sldMk cId="3335481930" sldId="463"/>
            <ac:grpSpMk id="216" creationId="{C75196E5-42AF-8599-78F6-AE162ED4A850}"/>
          </ac:grpSpMkLst>
        </pc:grpChg>
        <pc:grpChg chg="del mod">
          <ac:chgData name="Tim Cook" userId="d1c7cfb340f2c7ab" providerId="LiveId" clId="{073C282E-8E6C-4399-BC71-2002BAEB162F}" dt="2023-03-24T00:25:19.354" v="846"/>
          <ac:grpSpMkLst>
            <pc:docMk/>
            <pc:sldMk cId="3335481930" sldId="463"/>
            <ac:grpSpMk id="223" creationId="{43162EB8-A9B5-07B9-E1F3-9E607220220B}"/>
          </ac:grpSpMkLst>
        </pc:grpChg>
        <pc:grpChg chg="mod">
          <ac:chgData name="Tim Cook" userId="d1c7cfb340f2c7ab" providerId="LiveId" clId="{073C282E-8E6C-4399-BC71-2002BAEB162F}" dt="2023-03-24T00:25:19.354" v="846"/>
          <ac:grpSpMkLst>
            <pc:docMk/>
            <pc:sldMk cId="3335481930" sldId="463"/>
            <ac:grpSpMk id="225" creationId="{DF4ABC7E-99B0-0AFD-D0FD-FE6DADB8B413}"/>
          </ac:grpSpMkLst>
        </pc:grpChg>
        <pc:grpChg chg="del mod">
          <ac:chgData name="Tim Cook" userId="d1c7cfb340f2c7ab" providerId="LiveId" clId="{073C282E-8E6C-4399-BC71-2002BAEB162F}" dt="2023-03-24T00:26:29.562" v="864"/>
          <ac:grpSpMkLst>
            <pc:docMk/>
            <pc:sldMk cId="3335481930" sldId="463"/>
            <ac:grpSpMk id="228" creationId="{C605BF96-34D0-3E09-840C-1CC16C4BFD33}"/>
          </ac:grpSpMkLst>
        </pc:grpChg>
        <pc:grpChg chg="del mod">
          <ac:chgData name="Tim Cook" userId="d1c7cfb340f2c7ab" providerId="LiveId" clId="{073C282E-8E6C-4399-BC71-2002BAEB162F}" dt="2023-03-24T00:26:29.562" v="863"/>
          <ac:grpSpMkLst>
            <pc:docMk/>
            <pc:sldMk cId="3335481930" sldId="463"/>
            <ac:grpSpMk id="233" creationId="{13BED7A7-C576-A0F4-FD19-6AC9FF244FE5}"/>
          </ac:grpSpMkLst>
        </pc:grpChg>
        <pc:inkChg chg="add del mod">
          <ac:chgData name="Tim Cook" userId="d1c7cfb340f2c7ab" providerId="LiveId" clId="{073C282E-8E6C-4399-BC71-2002BAEB162F}" dt="2023-03-24T00:21:14.134" v="567"/>
          <ac:inkMkLst>
            <pc:docMk/>
            <pc:sldMk cId="3335481930" sldId="463"/>
            <ac:inkMk id="3" creationId="{3B526167-5285-0ABB-DCAD-547294E2B6BE}"/>
          </ac:inkMkLst>
        </pc:inkChg>
        <pc:inkChg chg="add del">
          <ac:chgData name="Tim Cook" userId="d1c7cfb340f2c7ab" providerId="LiveId" clId="{073C282E-8E6C-4399-BC71-2002BAEB162F}" dt="2023-03-24T00:26:05.163" v="858"/>
          <ac:inkMkLst>
            <pc:docMk/>
            <pc:sldMk cId="3335481930" sldId="463"/>
            <ac:inkMk id="3" creationId="{95DAAC3B-162A-91D2-C575-250C1DDD513B}"/>
          </ac:inkMkLst>
        </pc:inkChg>
        <pc:inkChg chg="add del mod">
          <ac:chgData name="Tim Cook" userId="d1c7cfb340f2c7ab" providerId="LiveId" clId="{073C282E-8E6C-4399-BC71-2002BAEB162F}" dt="2023-03-24T00:21:14.134" v="565"/>
          <ac:inkMkLst>
            <pc:docMk/>
            <pc:sldMk cId="3335481930" sldId="463"/>
            <ac:inkMk id="4" creationId="{9E61708B-CD36-4630-E8E2-F947CCC08122}"/>
          </ac:inkMkLst>
        </pc:inkChg>
        <pc:inkChg chg="add">
          <ac:chgData name="Tim Cook" userId="d1c7cfb340f2c7ab" providerId="LiveId" clId="{073C282E-8E6C-4399-BC71-2002BAEB162F}" dt="2023-03-24T00:26:07.039" v="859" actId="9405"/>
          <ac:inkMkLst>
            <pc:docMk/>
            <pc:sldMk cId="3335481930" sldId="463"/>
            <ac:inkMk id="4" creationId="{B0746867-3A15-4288-66FD-3C9ECD2355EC}"/>
          </ac:inkMkLst>
        </pc:inkChg>
        <pc:inkChg chg="add del mod">
          <ac:chgData name="Tim Cook" userId="d1c7cfb340f2c7ab" providerId="LiveId" clId="{073C282E-8E6C-4399-BC71-2002BAEB162F}" dt="2023-03-24T00:21:14.134" v="570"/>
          <ac:inkMkLst>
            <pc:docMk/>
            <pc:sldMk cId="3335481930" sldId="463"/>
            <ac:inkMk id="5" creationId="{851C3BDF-DDD6-9D3B-A2ED-6F31F5FDFF6C}"/>
          </ac:inkMkLst>
        </pc:inkChg>
        <pc:inkChg chg="add">
          <ac:chgData name="Tim Cook" userId="d1c7cfb340f2c7ab" providerId="LiveId" clId="{073C282E-8E6C-4399-BC71-2002BAEB162F}" dt="2023-03-24T00:26:13.369" v="861" actId="9405"/>
          <ac:inkMkLst>
            <pc:docMk/>
            <pc:sldMk cId="3335481930" sldId="463"/>
            <ac:inkMk id="5" creationId="{BFFB8E85-7F37-4BE3-3F38-68A962F2A6B3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6" creationId="{01EFBC8D-E5E9-7A04-04B6-3DCCE057D1AF}"/>
          </ac:inkMkLst>
        </pc:inkChg>
        <pc:inkChg chg="add del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7" creationId="{5397BF56-4E4B-8768-205C-977A9772AF0D}"/>
          </ac:inkMkLst>
        </pc:inkChg>
        <pc:inkChg chg="add del mod">
          <ac:chgData name="Tim Cook" userId="d1c7cfb340f2c7ab" providerId="LiveId" clId="{073C282E-8E6C-4399-BC71-2002BAEB162F}" dt="2023-03-24T00:21:14.134" v="572"/>
          <ac:inkMkLst>
            <pc:docMk/>
            <pc:sldMk cId="3335481930" sldId="463"/>
            <ac:inkMk id="7" creationId="{B4E4342A-7CCF-075E-9F8E-64E7C0212EA6}"/>
          </ac:inkMkLst>
        </pc:inkChg>
        <pc:inkChg chg="add del mod">
          <ac:chgData name="Tim Cook" userId="d1c7cfb340f2c7ab" providerId="LiveId" clId="{073C282E-8E6C-4399-BC71-2002BAEB162F}" dt="2023-03-24T00:21:14.134" v="563"/>
          <ac:inkMkLst>
            <pc:docMk/>
            <pc:sldMk cId="3335481930" sldId="463"/>
            <ac:inkMk id="8" creationId="{3A2AA61F-D851-66CE-FACA-FEE3D7F9B778}"/>
          </ac:inkMkLst>
        </pc:inkChg>
        <pc:inkChg chg="add del mod">
          <ac:chgData name="Tim Cook" userId="d1c7cfb340f2c7ab" providerId="LiveId" clId="{073C282E-8E6C-4399-BC71-2002BAEB162F}" dt="2023-03-24T00:20:38.597" v="552"/>
          <ac:inkMkLst>
            <pc:docMk/>
            <pc:sldMk cId="3335481930" sldId="463"/>
            <ac:inkMk id="9" creationId="{67B40DC3-1182-501B-40FD-42804405279B}"/>
          </ac:inkMkLst>
        </pc:inkChg>
        <pc:inkChg chg="add del">
          <ac:chgData name="Tim Cook" userId="d1c7cfb340f2c7ab" providerId="LiveId" clId="{073C282E-8E6C-4399-BC71-2002BAEB162F}" dt="2023-03-24T00:26:35.339" v="873"/>
          <ac:inkMkLst>
            <pc:docMk/>
            <pc:sldMk cId="3335481930" sldId="463"/>
            <ac:inkMk id="9" creationId="{926233D6-2DA4-5575-EA8F-890E71DCAEC9}"/>
          </ac:inkMkLst>
        </pc:inkChg>
        <pc:inkChg chg="add del">
          <ac:chgData name="Tim Cook" userId="d1c7cfb340f2c7ab" providerId="LiveId" clId="{073C282E-8E6C-4399-BC71-2002BAEB162F}" dt="2023-03-24T00:26:36.018" v="875"/>
          <ac:inkMkLst>
            <pc:docMk/>
            <pc:sldMk cId="3335481930" sldId="463"/>
            <ac:inkMk id="10" creationId="{2044704F-3FD6-C54E-35BB-A2022A8DAA57}"/>
          </ac:inkMkLst>
        </pc:inkChg>
        <pc:inkChg chg="add del mod">
          <ac:chgData name="Tim Cook" userId="d1c7cfb340f2c7ab" providerId="LiveId" clId="{073C282E-8E6C-4399-BC71-2002BAEB162F}" dt="2023-03-24T00:20:38.597" v="553"/>
          <ac:inkMkLst>
            <pc:docMk/>
            <pc:sldMk cId="3335481930" sldId="463"/>
            <ac:inkMk id="10" creationId="{F4CC2AF8-E20D-1A41-1DF1-89BEA392E2EA}"/>
          </ac:inkMkLst>
        </pc:inkChg>
        <pc:inkChg chg="add del mod">
          <ac:chgData name="Tim Cook" userId="d1c7cfb340f2c7ab" providerId="LiveId" clId="{073C282E-8E6C-4399-BC71-2002BAEB162F}" dt="2023-03-24T00:20:38.597" v="551"/>
          <ac:inkMkLst>
            <pc:docMk/>
            <pc:sldMk cId="3335481930" sldId="463"/>
            <ac:inkMk id="11" creationId="{707BCE87-4713-53C5-0A08-BFDF1F783AE6}"/>
          </ac:inkMkLst>
        </pc:inkChg>
        <pc:inkChg chg="add del">
          <ac:chgData name="Tim Cook" userId="d1c7cfb340f2c7ab" providerId="LiveId" clId="{073C282E-8E6C-4399-BC71-2002BAEB162F}" dt="2023-03-24T00:26:35.339" v="874"/>
          <ac:inkMkLst>
            <pc:docMk/>
            <pc:sldMk cId="3335481930" sldId="463"/>
            <ac:inkMk id="11" creationId="{964134B8-88E3-9FF2-AE41-081D18CB667E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2" creationId="{6D8E06E9-7BD7-A0DF-C168-65827755D4A6}"/>
          </ac:inkMkLst>
        </pc:inkChg>
        <pc:inkChg chg="add del mod">
          <ac:chgData name="Tim Cook" userId="d1c7cfb340f2c7ab" providerId="LiveId" clId="{073C282E-8E6C-4399-BC71-2002BAEB162F}" dt="2023-03-24T00:21:14.134" v="566"/>
          <ac:inkMkLst>
            <pc:docMk/>
            <pc:sldMk cId="3335481930" sldId="463"/>
            <ac:inkMk id="13" creationId="{3D4F71EC-8185-3B5C-04F3-02B49A63582B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3" creationId="{BAC43A36-5936-879F-6DD2-43AB664BF5C9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4" creationId="{3408F98B-6277-2529-3368-2FE2CF681424}"/>
          </ac:inkMkLst>
        </pc:inkChg>
        <pc:inkChg chg="add del mod">
          <ac:chgData name="Tim Cook" userId="d1c7cfb340f2c7ab" providerId="LiveId" clId="{073C282E-8E6C-4399-BC71-2002BAEB162F}" dt="2023-03-24T00:21:14.134" v="574"/>
          <ac:inkMkLst>
            <pc:docMk/>
            <pc:sldMk cId="3335481930" sldId="463"/>
            <ac:inkMk id="14" creationId="{F4B6929A-CC35-4AFD-0C21-E782DCC840BE}"/>
          </ac:inkMkLst>
        </pc:inkChg>
        <pc:inkChg chg="add del mod">
          <ac:chgData name="Tim Cook" userId="d1c7cfb340f2c7ab" providerId="LiveId" clId="{073C282E-8E6C-4399-BC71-2002BAEB162F}" dt="2023-03-24T00:21:14.134" v="571"/>
          <ac:inkMkLst>
            <pc:docMk/>
            <pc:sldMk cId="3335481930" sldId="463"/>
            <ac:inkMk id="15" creationId="{0B1A6066-06A2-150A-503F-9E6A6E10F6D8}"/>
          </ac:inkMkLst>
        </pc:inkChg>
        <pc:inkChg chg="add del">
          <ac:chgData name="Tim Cook" userId="d1c7cfb340f2c7ab" providerId="LiveId" clId="{073C282E-8E6C-4399-BC71-2002BAEB162F}" dt="2023-03-24T00:26:43.352" v="881"/>
          <ac:inkMkLst>
            <pc:docMk/>
            <pc:sldMk cId="3335481930" sldId="463"/>
            <ac:inkMk id="16" creationId="{A92DEE02-9B39-99A1-AFAA-A4FAA1FBB1D4}"/>
          </ac:inkMkLst>
        </pc:inkChg>
        <pc:inkChg chg="add del mod">
          <ac:chgData name="Tim Cook" userId="d1c7cfb340f2c7ab" providerId="LiveId" clId="{073C282E-8E6C-4399-BC71-2002BAEB162F}" dt="2023-03-24T00:21:14.134" v="564"/>
          <ac:inkMkLst>
            <pc:docMk/>
            <pc:sldMk cId="3335481930" sldId="463"/>
            <ac:inkMk id="16" creationId="{EF77AD51-8165-2FA7-5865-F7B94DEBB893}"/>
          </ac:inkMkLst>
        </pc:inkChg>
        <pc:inkChg chg="add del">
          <ac:chgData name="Tim Cook" userId="d1c7cfb340f2c7ab" providerId="LiveId" clId="{073C282E-8E6C-4399-BC71-2002BAEB162F}" dt="2023-03-24T00:26:48.894" v="883"/>
          <ac:inkMkLst>
            <pc:docMk/>
            <pc:sldMk cId="3335481930" sldId="463"/>
            <ac:inkMk id="17" creationId="{A7C04D58-A6D1-7A35-D197-6BF3F10C33A5}"/>
          </ac:inkMkLst>
        </pc:inkChg>
        <pc:inkChg chg="add del mod">
          <ac:chgData name="Tim Cook" userId="d1c7cfb340f2c7ab" providerId="LiveId" clId="{073C282E-8E6C-4399-BC71-2002BAEB162F}" dt="2023-03-24T00:21:14.134" v="568"/>
          <ac:inkMkLst>
            <pc:docMk/>
            <pc:sldMk cId="3335481930" sldId="463"/>
            <ac:inkMk id="18" creationId="{14EAB55F-4AC4-3CEF-6863-40E0338F99AD}"/>
          </ac:inkMkLst>
        </pc:inkChg>
        <pc:inkChg chg="add del">
          <ac:chgData name="Tim Cook" userId="d1c7cfb340f2c7ab" providerId="LiveId" clId="{073C282E-8E6C-4399-BC71-2002BAEB162F}" dt="2023-03-24T00:26:52.630" v="885"/>
          <ac:inkMkLst>
            <pc:docMk/>
            <pc:sldMk cId="3335481930" sldId="463"/>
            <ac:inkMk id="18" creationId="{585E8FB8-7BCE-BB11-D6A8-8578201D6559}"/>
          </ac:inkMkLst>
        </pc:inkChg>
        <pc:inkChg chg="add del mod">
          <ac:chgData name="Tim Cook" userId="d1c7cfb340f2c7ab" providerId="LiveId" clId="{073C282E-8E6C-4399-BC71-2002BAEB162F}" dt="2023-03-24T00:21:14.134" v="573"/>
          <ac:inkMkLst>
            <pc:docMk/>
            <pc:sldMk cId="3335481930" sldId="463"/>
            <ac:inkMk id="19" creationId="{74A89968-20DB-EE4A-47E3-81DDE2A07CF5}"/>
          </ac:inkMkLst>
        </pc:inkChg>
        <pc:inkChg chg="add del">
          <ac:chgData name="Tim Cook" userId="d1c7cfb340f2c7ab" providerId="LiveId" clId="{073C282E-8E6C-4399-BC71-2002BAEB162F}" dt="2023-03-24T00:26:55.770" v="887"/>
          <ac:inkMkLst>
            <pc:docMk/>
            <pc:sldMk cId="3335481930" sldId="463"/>
            <ac:inkMk id="19" creationId="{FA1F9A2B-FB6B-3BC4-E457-BE63B488FCA9}"/>
          </ac:inkMkLst>
        </pc:inkChg>
        <pc:inkChg chg="add del">
          <ac:chgData name="Tim Cook" userId="d1c7cfb340f2c7ab" providerId="LiveId" clId="{073C282E-8E6C-4399-BC71-2002BAEB162F}" dt="2023-03-24T00:27:03.322" v="889"/>
          <ac:inkMkLst>
            <pc:docMk/>
            <pc:sldMk cId="3335481930" sldId="463"/>
            <ac:inkMk id="20" creationId="{2BC64905-D93D-B5A5-9251-51DF8CCE7EA9}"/>
          </ac:inkMkLst>
        </pc:inkChg>
        <pc:inkChg chg="add del mod">
          <ac:chgData name="Tim Cook" userId="d1c7cfb340f2c7ab" providerId="LiveId" clId="{073C282E-8E6C-4399-BC71-2002BAEB162F}" dt="2023-03-24T00:21:14.134" v="569"/>
          <ac:inkMkLst>
            <pc:docMk/>
            <pc:sldMk cId="3335481930" sldId="463"/>
            <ac:inkMk id="20" creationId="{3EC6A257-253F-A370-076B-5FE8F4384D33}"/>
          </ac:inkMkLst>
        </pc:inkChg>
        <pc:inkChg chg="add del mod">
          <ac:chgData name="Tim Cook" userId="d1c7cfb340f2c7ab" providerId="LiveId" clId="{073C282E-8E6C-4399-BC71-2002BAEB162F}" dt="2023-03-24T00:27:20.639" v="895"/>
          <ac:inkMkLst>
            <pc:docMk/>
            <pc:sldMk cId="3335481930" sldId="463"/>
            <ac:inkMk id="21" creationId="{471F6FC9-359F-ADE0-3C7E-5C8AA82D1C7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2" creationId="{826352A4-D52E-9FA2-440E-D4EE0EE44F6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3" creationId="{88EA67D3-FBBB-3894-96F8-A105EF33CFF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4" creationId="{62F15BE2-E5B7-A6FB-594A-8F08C86D2CE4}"/>
          </ac:inkMkLst>
        </pc:inkChg>
        <pc:inkChg chg="add">
          <ac:chgData name="Tim Cook" userId="d1c7cfb340f2c7ab" providerId="LiveId" clId="{073C282E-8E6C-4399-BC71-2002BAEB162F}" dt="2023-03-24T00:27:25.793" v="896" actId="9405"/>
          <ac:inkMkLst>
            <pc:docMk/>
            <pc:sldMk cId="3335481930" sldId="463"/>
            <ac:inkMk id="25" creationId="{827B5228-8301-932F-5A83-FE71BF1C6EB1}"/>
          </ac:inkMkLst>
        </pc:inkChg>
        <pc:inkChg chg="add del mod">
          <ac:chgData name="Tim Cook" userId="d1c7cfb340f2c7ab" providerId="LiveId" clId="{073C282E-8E6C-4399-BC71-2002BAEB162F}" dt="2023-03-24T00:28:56.505" v="918"/>
          <ac:inkMkLst>
            <pc:docMk/>
            <pc:sldMk cId="3335481930" sldId="463"/>
            <ac:inkMk id="26" creationId="{3EC3FFE1-25B5-E8AD-2DCF-593621ACFB73}"/>
          </ac:inkMkLst>
        </pc:inkChg>
        <pc:inkChg chg="add del mod">
          <ac:chgData name="Tim Cook" userId="d1c7cfb340f2c7ab" providerId="LiveId" clId="{073C282E-8E6C-4399-BC71-2002BAEB162F}" dt="2023-03-24T00:21:26.320" v="585"/>
          <ac:inkMkLst>
            <pc:docMk/>
            <pc:sldMk cId="3335481930" sldId="463"/>
            <ac:inkMk id="26" creationId="{7459D114-E1DE-71C2-E9CF-D7B04F13518D}"/>
          </ac:inkMkLst>
        </pc:inkChg>
        <pc:inkChg chg="add del mod">
          <ac:chgData name="Tim Cook" userId="d1c7cfb340f2c7ab" providerId="LiveId" clId="{073C282E-8E6C-4399-BC71-2002BAEB162F}" dt="2023-03-24T00:28:56.505" v="917"/>
          <ac:inkMkLst>
            <pc:docMk/>
            <pc:sldMk cId="3335481930" sldId="463"/>
            <ac:inkMk id="27" creationId="{EA0CC536-6E38-FF0A-A88D-DF02BC7204DC}"/>
          </ac:inkMkLst>
        </pc:inkChg>
        <pc:inkChg chg="add del mod">
          <ac:chgData name="Tim Cook" userId="d1c7cfb340f2c7ab" providerId="LiveId" clId="{073C282E-8E6C-4399-BC71-2002BAEB162F}" dt="2023-03-24T00:21:25.339" v="583"/>
          <ac:inkMkLst>
            <pc:docMk/>
            <pc:sldMk cId="3335481930" sldId="463"/>
            <ac:inkMk id="27" creationId="{F3698187-7E15-E4E2-99D6-0E175C20D6B5}"/>
          </ac:inkMkLst>
        </pc:inkChg>
        <pc:inkChg chg="add del mod">
          <ac:chgData name="Tim Cook" userId="d1c7cfb340f2c7ab" providerId="LiveId" clId="{073C282E-8E6C-4399-BC71-2002BAEB162F}" dt="2023-03-24T00:21:25.339" v="584"/>
          <ac:inkMkLst>
            <pc:docMk/>
            <pc:sldMk cId="3335481930" sldId="463"/>
            <ac:inkMk id="28" creationId="{AEFF812A-E2E3-2B0F-7C44-7A788FB87266}"/>
          </ac:inkMkLst>
        </pc:inkChg>
        <pc:inkChg chg="add del mod">
          <ac:chgData name="Tim Cook" userId="d1c7cfb340f2c7ab" providerId="LiveId" clId="{073C282E-8E6C-4399-BC71-2002BAEB162F}" dt="2023-03-24T00:28:56.505" v="919"/>
          <ac:inkMkLst>
            <pc:docMk/>
            <pc:sldMk cId="3335481930" sldId="463"/>
            <ac:inkMk id="28" creationId="{E524C620-C3D3-D436-70D6-4DA520848372}"/>
          </ac:inkMkLst>
        </pc:inkChg>
        <pc:inkChg chg="add del mod">
          <ac:chgData name="Tim Cook" userId="d1c7cfb340f2c7ab" providerId="LiveId" clId="{073C282E-8E6C-4399-BC71-2002BAEB162F}" dt="2023-03-24T00:28:56.505" v="916"/>
          <ac:inkMkLst>
            <pc:docMk/>
            <pc:sldMk cId="3335481930" sldId="463"/>
            <ac:inkMk id="29" creationId="{576B55FC-D4EB-38B8-CF33-3AF1C9E4968C}"/>
          </ac:inkMkLst>
        </pc:inkChg>
        <pc:inkChg chg="add del mod">
          <ac:chgData name="Tim Cook" userId="d1c7cfb340f2c7ab" providerId="LiveId" clId="{073C282E-8E6C-4399-BC71-2002BAEB162F}" dt="2023-03-24T00:28:56.505" v="921"/>
          <ac:inkMkLst>
            <pc:docMk/>
            <pc:sldMk cId="3335481930" sldId="463"/>
            <ac:inkMk id="30" creationId="{32D58196-D7AC-282C-B0B4-6BD176BC717D}"/>
          </ac:inkMkLst>
        </pc:inkChg>
        <pc:inkChg chg="add del mod">
          <ac:chgData name="Tim Cook" userId="d1c7cfb340f2c7ab" providerId="LiveId" clId="{073C282E-8E6C-4399-BC71-2002BAEB162F}" dt="2023-03-24T00:21:32.879" v="590"/>
          <ac:inkMkLst>
            <pc:docMk/>
            <pc:sldMk cId="3335481930" sldId="463"/>
            <ac:inkMk id="30" creationId="{DF215EAB-81C4-7A62-6101-FA9F30391121}"/>
          </ac:inkMkLst>
        </pc:inkChg>
        <pc:inkChg chg="add del mod">
          <ac:chgData name="Tim Cook" userId="d1c7cfb340f2c7ab" providerId="LiveId" clId="{073C282E-8E6C-4399-BC71-2002BAEB162F}" dt="2023-03-24T00:21:32.879" v="591"/>
          <ac:inkMkLst>
            <pc:docMk/>
            <pc:sldMk cId="3335481930" sldId="463"/>
            <ac:inkMk id="31" creationId="{1CDA7BA3-C848-7026-EFDA-501D026DCC1D}"/>
          </ac:inkMkLst>
        </pc:inkChg>
        <pc:inkChg chg="add del mod">
          <ac:chgData name="Tim Cook" userId="d1c7cfb340f2c7ab" providerId="LiveId" clId="{073C282E-8E6C-4399-BC71-2002BAEB162F}" dt="2023-03-24T00:28:56.505" v="920"/>
          <ac:inkMkLst>
            <pc:docMk/>
            <pc:sldMk cId="3335481930" sldId="463"/>
            <ac:inkMk id="31" creationId="{CC9E9E9C-E233-FA0D-6F34-F40D6E37031A}"/>
          </ac:inkMkLst>
        </pc:inkChg>
        <pc:inkChg chg="add del mod">
          <ac:chgData name="Tim Cook" userId="d1c7cfb340f2c7ab" providerId="LiveId" clId="{073C282E-8E6C-4399-BC71-2002BAEB162F}" dt="2023-03-24T00:21:32.879" v="592"/>
          <ac:inkMkLst>
            <pc:docMk/>
            <pc:sldMk cId="3335481930" sldId="463"/>
            <ac:inkMk id="32" creationId="{2AD3A85E-55D5-5950-1A4B-120B408F6557}"/>
          </ac:inkMkLst>
        </pc:inkChg>
        <pc:inkChg chg="add del mod">
          <ac:chgData name="Tim Cook" userId="d1c7cfb340f2c7ab" providerId="LiveId" clId="{073C282E-8E6C-4399-BC71-2002BAEB162F}" dt="2023-03-24T00:28:59.113" v="923"/>
          <ac:inkMkLst>
            <pc:docMk/>
            <pc:sldMk cId="3335481930" sldId="463"/>
            <ac:inkMk id="32" creationId="{8A1B119E-7418-E768-A7DC-CF0ABE28A32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4" creationId="{E87F3931-61AE-A724-F817-253E2C0642E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5" creationId="{8632C543-6A2D-A696-9285-E7CAC334724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6" creationId="{9B9E1E0A-3EAF-B90C-51A1-1C63749F424B}"/>
          </ac:inkMkLst>
        </pc:inkChg>
        <pc:inkChg chg="add del mod">
          <ac:chgData name="Tim Cook" userId="d1c7cfb340f2c7ab" providerId="LiveId" clId="{073C282E-8E6C-4399-BC71-2002BAEB162F}" dt="2023-03-24T00:28:57.108" v="922"/>
          <ac:inkMkLst>
            <pc:docMk/>
            <pc:sldMk cId="3335481930" sldId="463"/>
            <ac:inkMk id="37" creationId="{4C34F337-E71D-5D08-3D2E-B3851B00F41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8" creationId="{0A1503AB-B31C-5FDA-E800-2D8C4B688454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9" creationId="{7B0CFFA3-D80A-BC5F-1960-B57A3A097FFF}"/>
          </ac:inkMkLst>
        </pc:inkChg>
        <pc:inkChg chg="add del mod">
          <ac:chgData name="Tim Cook" userId="d1c7cfb340f2c7ab" providerId="LiveId" clId="{073C282E-8E6C-4399-BC71-2002BAEB162F}" dt="2023-03-24T00:28:59.113" v="925"/>
          <ac:inkMkLst>
            <pc:docMk/>
            <pc:sldMk cId="3335481930" sldId="463"/>
            <ac:inkMk id="40" creationId="{B6C0B0B4-DFD8-1299-B3F3-3E426C6965D8}"/>
          </ac:inkMkLst>
        </pc:inkChg>
        <pc:inkChg chg="add del mod">
          <ac:chgData name="Tim Cook" userId="d1c7cfb340f2c7ab" providerId="LiveId" clId="{073C282E-8E6C-4399-BC71-2002BAEB162F}" dt="2023-03-24T00:21:40.922" v="605"/>
          <ac:inkMkLst>
            <pc:docMk/>
            <pc:sldMk cId="3335481930" sldId="463"/>
            <ac:inkMk id="40" creationId="{C32EE917-5BCC-2056-E16F-E31F5A1EFE75}"/>
          </ac:inkMkLst>
        </pc:inkChg>
        <pc:inkChg chg="add del mod">
          <ac:chgData name="Tim Cook" userId="d1c7cfb340f2c7ab" providerId="LiveId" clId="{073C282E-8E6C-4399-BC71-2002BAEB162F}" dt="2023-03-24T00:21:40.922" v="603"/>
          <ac:inkMkLst>
            <pc:docMk/>
            <pc:sldMk cId="3335481930" sldId="463"/>
            <ac:inkMk id="41" creationId="{EA7DDC32-E601-F8C0-1429-8CB35D273BFE}"/>
          </ac:inkMkLst>
        </pc:inkChg>
        <pc:inkChg chg="add del mod">
          <ac:chgData name="Tim Cook" userId="d1c7cfb340f2c7ab" providerId="LiveId" clId="{073C282E-8E6C-4399-BC71-2002BAEB162F}" dt="2023-03-24T00:21:40.922" v="604"/>
          <ac:inkMkLst>
            <pc:docMk/>
            <pc:sldMk cId="3335481930" sldId="463"/>
            <ac:inkMk id="42" creationId="{BE4F0680-A539-FAAF-0EC2-651C31CE209D}"/>
          </ac:inkMkLst>
        </pc:inkChg>
        <pc:inkChg chg="add del mod">
          <ac:chgData name="Tim Cook" userId="d1c7cfb340f2c7ab" providerId="LiveId" clId="{073C282E-8E6C-4399-BC71-2002BAEB162F}" dt="2023-03-24T00:28:59.113" v="924"/>
          <ac:inkMkLst>
            <pc:docMk/>
            <pc:sldMk cId="3335481930" sldId="463"/>
            <ac:inkMk id="42" creationId="{FBF1259A-E0E2-2C6D-9BE1-4802D447F1DD}"/>
          </ac:inkMkLst>
        </pc:inkChg>
        <pc:inkChg chg="add del mod">
          <ac:chgData name="Tim Cook" userId="d1c7cfb340f2c7ab" providerId="LiveId" clId="{073C282E-8E6C-4399-BC71-2002BAEB162F}" dt="2023-03-24T00:28:59.113" v="926"/>
          <ac:inkMkLst>
            <pc:docMk/>
            <pc:sldMk cId="3335481930" sldId="463"/>
            <ac:inkMk id="43" creationId="{71C83C22-2AF3-EF1E-93EF-7F969F4E8EF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4" creationId="{1EC55453-9998-9E3F-CA32-207DA0894CEC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5" creationId="{69096152-1E9F-1A4F-4C8D-7E6743D98547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6" creationId="{872F38AE-9201-4E27-A001-9797685FE682}"/>
          </ac:inkMkLst>
        </pc:inkChg>
        <pc:inkChg chg="add del mod">
          <ac:chgData name="Tim Cook" userId="d1c7cfb340f2c7ab" providerId="LiveId" clId="{073C282E-8E6C-4399-BC71-2002BAEB162F}" dt="2023-03-24T00:21:44.528" v="611"/>
          <ac:inkMkLst>
            <pc:docMk/>
            <pc:sldMk cId="3335481930" sldId="463"/>
            <ac:inkMk id="47" creationId="{5C8B8379-E154-81B6-0F58-764FBB2A06D5}"/>
          </ac:inkMkLst>
        </pc:inkChg>
        <pc:inkChg chg="add">
          <ac:chgData name="Tim Cook" userId="d1c7cfb340f2c7ab" providerId="LiveId" clId="{073C282E-8E6C-4399-BC71-2002BAEB162F}" dt="2023-03-24T00:28:18.554" v="912" actId="9405"/>
          <ac:inkMkLst>
            <pc:docMk/>
            <pc:sldMk cId="3335481930" sldId="463"/>
            <ac:inkMk id="48" creationId="{69FE5102-31AD-70DB-7DDB-CE4B5A4E3A16}"/>
          </ac:inkMkLst>
        </pc:inkChg>
        <pc:inkChg chg="add del">
          <ac:chgData name="Tim Cook" userId="d1c7cfb340f2c7ab" providerId="LiveId" clId="{073C282E-8E6C-4399-BC71-2002BAEB162F}" dt="2023-03-24T00:28:23.659" v="914"/>
          <ac:inkMkLst>
            <pc:docMk/>
            <pc:sldMk cId="3335481930" sldId="463"/>
            <ac:inkMk id="49" creationId="{267655E2-E2A2-711A-28C7-ABBC78E8EE26}"/>
          </ac:inkMkLst>
        </pc:inkChg>
        <pc:inkChg chg="add del mod">
          <ac:chgData name="Tim Cook" userId="d1c7cfb340f2c7ab" providerId="LiveId" clId="{073C282E-8E6C-4399-BC71-2002BAEB162F}" dt="2023-03-24T00:21:47.142" v="614"/>
          <ac:inkMkLst>
            <pc:docMk/>
            <pc:sldMk cId="3335481930" sldId="463"/>
            <ac:inkMk id="49" creationId="{6EBAF1B8-E18D-340F-60D8-459E37E792D5}"/>
          </ac:inkMkLst>
        </pc:inkChg>
        <pc:inkChg chg="add">
          <ac:chgData name="Tim Cook" userId="d1c7cfb340f2c7ab" providerId="LiveId" clId="{073C282E-8E6C-4399-BC71-2002BAEB162F}" dt="2023-03-24T00:28:25.727" v="915" actId="9405"/>
          <ac:inkMkLst>
            <pc:docMk/>
            <pc:sldMk cId="3335481930" sldId="463"/>
            <ac:inkMk id="50" creationId="{EF74AF30-666D-5FA8-AB73-4D9B032609D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1" creationId="{E3AD5587-46B1-255C-A591-6F7C7D72ABFF}"/>
          </ac:inkMkLst>
        </pc:inkChg>
        <pc:inkChg chg="add del mod">
          <ac:chgData name="Tim Cook" userId="d1c7cfb340f2c7ab" providerId="LiveId" clId="{073C282E-8E6C-4399-BC71-2002BAEB162F}" dt="2023-03-24T00:29:31.302" v="955"/>
          <ac:inkMkLst>
            <pc:docMk/>
            <pc:sldMk cId="3335481930" sldId="463"/>
            <ac:inkMk id="52" creationId="{783E76AE-8B8C-971E-82FC-ABC7B165F1F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3" creationId="{B6365C30-3CE5-2A18-01DA-29DBC554A8C6}"/>
          </ac:inkMkLst>
        </pc:inkChg>
        <pc:inkChg chg="add del mod">
          <ac:chgData name="Tim Cook" userId="d1c7cfb340f2c7ab" providerId="LiveId" clId="{073C282E-8E6C-4399-BC71-2002BAEB162F}" dt="2023-03-24T00:29:23.195" v="936" actId="9405"/>
          <ac:inkMkLst>
            <pc:docMk/>
            <pc:sldMk cId="3335481930" sldId="463"/>
            <ac:inkMk id="54" creationId="{1D2590E7-FBA7-AC85-8187-941143FF6A3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5" creationId="{C2F4C8B5-83DA-7C26-CA1D-527F1B2B3D5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6" creationId="{B759B7C8-7A02-1D63-1ECA-40894E45A41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7" creationId="{EDFBB34A-9997-DA35-A7C6-49DF7377A1F7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9" creationId="{49C2F51A-6756-4B8F-1376-4D3596DCCA5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1" creationId="{21F942DE-33EB-E0B1-7061-AE5CBE8E132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2" creationId="{551390AF-6CBB-E34C-1F15-FC92B892F1EE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3" creationId="{DF35D946-3B6C-310E-9D8A-F0D34B1ABF4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5" creationId="{6820AE2B-4379-C3B9-8EF5-8F2D3716665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6" creationId="{AB95BD26-F841-D25D-E9C3-4BAD31731C7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8" creationId="{4F503DA1-93B2-E2A1-7C8F-5D2C993570D4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9" creationId="{EA71675D-8358-A81E-2E23-D045CEEF8F69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0" creationId="{B36251E9-B15E-365A-D77A-F391C90E74CD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1" creationId="{0BCAACC5-90DA-7AF6-2F15-908FE0E04993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3" creationId="{4B66A97D-618D-8C3A-8568-AFC177EDAB7E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4" creationId="{33247EB8-9947-AB3F-B338-81FB7A983AC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5" creationId="{C30B8289-69A5-E536-DAAA-DCFA3AFD1565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7" creationId="{8E573449-B94A-757E-DC93-ED2EE55A45BE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8" creationId="{9C939546-D24F-1D7B-EFF9-44688F21E10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9" creationId="{BBA26114-92C6-342E-5F33-FE336272B685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0" creationId="{9B4089B9-E2E0-BF63-A586-C56A87C93A6A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1" creationId="{D0237334-FD9A-3A47-8D7E-90CA47F17AC4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2" creationId="{110BFD93-71DE-20AD-0ABD-3722086BAE2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3" creationId="{F3CBEA9A-5717-34BA-E9EE-940DDB17F9A0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4" creationId="{E47756E0-6C20-17ED-116D-BE85240DCB01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5" creationId="{F9BE5504-2964-0BCD-FC67-62C64D81CFA7}"/>
          </ac:inkMkLst>
        </pc:inkChg>
        <pc:inkChg chg="add del mod">
          <ac:chgData name="Tim Cook" userId="d1c7cfb340f2c7ab" providerId="LiveId" clId="{073C282E-8E6C-4399-BC71-2002BAEB162F}" dt="2023-03-24T00:29:22.211" v="935"/>
          <ac:inkMkLst>
            <pc:docMk/>
            <pc:sldMk cId="3335481930" sldId="463"/>
            <ac:inkMk id="86" creationId="{3A6F8497-733F-3F4F-549D-D594A86FC6DC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8" creationId="{2D24E769-02E5-DE7D-B62B-A18C79E5458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9" creationId="{F5C2E0B9-4188-A226-7BEE-D607564B376E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90" creationId="{1C0C16B8-91BE-44D7-AC48-A3EE097A9A66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91" creationId="{1ED8EAE6-9AFC-79D1-8863-1850DC520D48}"/>
          </ac:inkMkLst>
        </pc:inkChg>
        <pc:inkChg chg="add del">
          <ac:chgData name="Tim Cook" userId="d1c7cfb340f2c7ab" providerId="LiveId" clId="{073C282E-8E6C-4399-BC71-2002BAEB162F}" dt="2023-03-24T00:29:36.026" v="959"/>
          <ac:inkMkLst>
            <pc:docMk/>
            <pc:sldMk cId="3335481930" sldId="463"/>
            <ac:inkMk id="92" creationId="{22764530-5A7B-002A-0968-FA677298ECF3}"/>
          </ac:inkMkLst>
        </pc:inkChg>
        <pc:inkChg chg="add del">
          <ac:chgData name="Tim Cook" userId="d1c7cfb340f2c7ab" providerId="LiveId" clId="{073C282E-8E6C-4399-BC71-2002BAEB162F}" dt="2023-03-24T00:22:40.866" v="662"/>
          <ac:inkMkLst>
            <pc:docMk/>
            <pc:sldMk cId="3335481930" sldId="463"/>
            <ac:inkMk id="93" creationId="{20EDE74D-8ADC-83D7-F3CB-D26F631BE6B8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3" creationId="{6B481401-4124-0464-54B9-E1A5E3864875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4" creationId="{B1010F14-8CB4-45B9-951D-2D72EDE36ECF}"/>
          </ac:inkMkLst>
        </pc:inkChg>
        <pc:inkChg chg="add del">
          <ac:chgData name="Tim Cook" userId="d1c7cfb340f2c7ab" providerId="LiveId" clId="{073C282E-8E6C-4399-BC71-2002BAEB162F}" dt="2023-03-24T00:22:40.866" v="661"/>
          <ac:inkMkLst>
            <pc:docMk/>
            <pc:sldMk cId="3335481930" sldId="463"/>
            <ac:inkMk id="94" creationId="{BE2B751D-C5ED-A5F2-B487-ED6708E194A8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5" creationId="{59374674-8427-2CC5-2DEB-DB93B10A5A55}"/>
          </ac:inkMkLst>
        </pc:inkChg>
        <pc:inkChg chg="add del">
          <ac:chgData name="Tim Cook" userId="d1c7cfb340f2c7ab" providerId="LiveId" clId="{073C282E-8E6C-4399-BC71-2002BAEB162F}" dt="2023-03-24T00:22:40.866" v="663"/>
          <ac:inkMkLst>
            <pc:docMk/>
            <pc:sldMk cId="3335481930" sldId="463"/>
            <ac:inkMk id="95" creationId="{6A061F78-3272-9837-9A19-29C03697D89F}"/>
          </ac:inkMkLst>
        </pc:inkChg>
        <pc:inkChg chg="add del">
          <ac:chgData name="Tim Cook" userId="d1c7cfb340f2c7ab" providerId="LiveId" clId="{073C282E-8E6C-4399-BC71-2002BAEB162F}" dt="2023-03-24T00:22:50.265" v="673"/>
          <ac:inkMkLst>
            <pc:docMk/>
            <pc:sldMk cId="3335481930" sldId="463"/>
            <ac:inkMk id="96" creationId="{DEBF9F7A-DB8B-8D83-DF8B-12B3841246AB}"/>
          </ac:inkMkLst>
        </pc:inkChg>
        <pc:inkChg chg="add del">
          <ac:chgData name="Tim Cook" userId="d1c7cfb340f2c7ab" providerId="LiveId" clId="{073C282E-8E6C-4399-BC71-2002BAEB162F}" dt="2023-03-24T00:29:40.509" v="967"/>
          <ac:inkMkLst>
            <pc:docMk/>
            <pc:sldMk cId="3335481930" sldId="463"/>
            <ac:inkMk id="96" creationId="{F267B82F-E5B3-EA99-4239-AD805F05759D}"/>
          </ac:inkMkLst>
        </pc:inkChg>
        <pc:inkChg chg="add del">
          <ac:chgData name="Tim Cook" userId="d1c7cfb340f2c7ab" providerId="LiveId" clId="{073C282E-8E6C-4399-BC71-2002BAEB162F}" dt="2023-03-24T00:29:40.509" v="966"/>
          <ac:inkMkLst>
            <pc:docMk/>
            <pc:sldMk cId="3335481930" sldId="463"/>
            <ac:inkMk id="97" creationId="{2D2E52B2-1D4F-561F-7430-13EED5D1D9DA}"/>
          </ac:inkMkLst>
        </pc:inkChg>
        <pc:inkChg chg="add del">
          <ac:chgData name="Tim Cook" userId="d1c7cfb340f2c7ab" providerId="LiveId" clId="{073C282E-8E6C-4399-BC71-2002BAEB162F}" dt="2023-03-24T00:22:50.265" v="670"/>
          <ac:inkMkLst>
            <pc:docMk/>
            <pc:sldMk cId="3335481930" sldId="463"/>
            <ac:inkMk id="97" creationId="{9FA36AF3-F0BF-6E72-C084-6921FBE003AB}"/>
          </ac:inkMkLst>
        </pc:inkChg>
        <pc:inkChg chg="add del">
          <ac:chgData name="Tim Cook" userId="d1c7cfb340f2c7ab" providerId="LiveId" clId="{073C282E-8E6C-4399-BC71-2002BAEB162F}" dt="2023-03-24T00:29:41.052" v="968"/>
          <ac:inkMkLst>
            <pc:docMk/>
            <pc:sldMk cId="3335481930" sldId="463"/>
            <ac:inkMk id="98" creationId="{0AD0054B-FEBA-693C-D184-06A255A1A9B6}"/>
          </ac:inkMkLst>
        </pc:inkChg>
        <pc:inkChg chg="add del">
          <ac:chgData name="Tim Cook" userId="d1c7cfb340f2c7ab" providerId="LiveId" clId="{073C282E-8E6C-4399-BC71-2002BAEB162F}" dt="2023-03-24T00:22:50.265" v="669"/>
          <ac:inkMkLst>
            <pc:docMk/>
            <pc:sldMk cId="3335481930" sldId="463"/>
            <ac:inkMk id="98" creationId="{337CB142-019E-8972-0726-AF8B3AC294C7}"/>
          </ac:inkMkLst>
        </pc:inkChg>
        <pc:inkChg chg="add del">
          <ac:chgData name="Tim Cook" userId="d1c7cfb340f2c7ab" providerId="LiveId" clId="{073C282E-8E6C-4399-BC71-2002BAEB162F}" dt="2023-03-24T00:22:50.265" v="671"/>
          <ac:inkMkLst>
            <pc:docMk/>
            <pc:sldMk cId="3335481930" sldId="463"/>
            <ac:inkMk id="99" creationId="{F978C629-363D-12D6-8F15-2CF01DB2FAFB}"/>
          </ac:inkMkLst>
        </pc:inkChg>
        <pc:inkChg chg="add del">
          <ac:chgData name="Tim Cook" userId="d1c7cfb340f2c7ab" providerId="LiveId" clId="{073C282E-8E6C-4399-BC71-2002BAEB162F}" dt="2023-03-24T00:29:44.588" v="975"/>
          <ac:inkMkLst>
            <pc:docMk/>
            <pc:sldMk cId="3335481930" sldId="463"/>
            <ac:inkMk id="100" creationId="{1A4DD3EF-00B3-C9E0-D392-7D7A2C7462D3}"/>
          </ac:inkMkLst>
        </pc:inkChg>
        <pc:inkChg chg="add del">
          <ac:chgData name="Tim Cook" userId="d1c7cfb340f2c7ab" providerId="LiveId" clId="{073C282E-8E6C-4399-BC71-2002BAEB162F}" dt="2023-03-24T00:22:50.265" v="672"/>
          <ac:inkMkLst>
            <pc:docMk/>
            <pc:sldMk cId="3335481930" sldId="463"/>
            <ac:inkMk id="100" creationId="{9933DE93-FF90-6387-18A1-A5DABEA295BD}"/>
          </ac:inkMkLst>
        </pc:inkChg>
        <pc:inkChg chg="add del mod">
          <ac:chgData name="Tim Cook" userId="d1c7cfb340f2c7ab" providerId="LiveId" clId="{073C282E-8E6C-4399-BC71-2002BAEB162F}" dt="2023-03-24T00:22:57.472" v="683"/>
          <ac:inkMkLst>
            <pc:docMk/>
            <pc:sldMk cId="3335481930" sldId="463"/>
            <ac:inkMk id="101" creationId="{345F25A9-D708-EFCA-C7FC-5D076822702A}"/>
          </ac:inkMkLst>
        </pc:inkChg>
        <pc:inkChg chg="add del">
          <ac:chgData name="Tim Cook" userId="d1c7cfb340f2c7ab" providerId="LiveId" clId="{073C282E-8E6C-4399-BC71-2002BAEB162F}" dt="2023-03-24T00:29:44.588" v="973"/>
          <ac:inkMkLst>
            <pc:docMk/>
            <pc:sldMk cId="3335481930" sldId="463"/>
            <ac:inkMk id="101" creationId="{A67C0766-2B45-8DDE-D1C0-760171CF382B}"/>
          </ac:inkMkLst>
        </pc:inkChg>
        <pc:inkChg chg="add del">
          <ac:chgData name="Tim Cook" userId="d1c7cfb340f2c7ab" providerId="LiveId" clId="{073C282E-8E6C-4399-BC71-2002BAEB162F}" dt="2023-03-24T00:29:44.588" v="974"/>
          <ac:inkMkLst>
            <pc:docMk/>
            <pc:sldMk cId="3335481930" sldId="463"/>
            <ac:inkMk id="102" creationId="{92011E03-D8BF-B230-17FB-E5C08708899C}"/>
          </ac:inkMkLst>
        </pc:inkChg>
        <pc:inkChg chg="add del mod">
          <ac:chgData name="Tim Cook" userId="d1c7cfb340f2c7ab" providerId="LiveId" clId="{073C282E-8E6C-4399-BC71-2002BAEB162F}" dt="2023-03-24T00:22:57.472" v="684"/>
          <ac:inkMkLst>
            <pc:docMk/>
            <pc:sldMk cId="3335481930" sldId="463"/>
            <ac:inkMk id="102" creationId="{BE7E6D7D-E2C1-962C-F6A7-EF753CF78831}"/>
          </ac:inkMkLst>
        </pc:inkChg>
        <pc:inkChg chg="add del mod">
          <ac:chgData name="Tim Cook" userId="d1c7cfb340f2c7ab" providerId="LiveId" clId="{073C282E-8E6C-4399-BC71-2002BAEB162F}" dt="2023-03-24T00:22:57.472" v="682"/>
          <ac:inkMkLst>
            <pc:docMk/>
            <pc:sldMk cId="3335481930" sldId="463"/>
            <ac:inkMk id="103" creationId="{9041B6B3-A00C-B67B-594C-1078938FFFF6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3" creationId="{E858F913-AFD8-C6C0-C31C-E041DDE0E7E9}"/>
          </ac:inkMkLst>
        </pc:inkChg>
        <pc:inkChg chg="add del mod">
          <ac:chgData name="Tim Cook" userId="d1c7cfb340f2c7ab" providerId="LiveId" clId="{073C282E-8E6C-4399-BC71-2002BAEB162F}" dt="2023-03-24T00:22:57.472" v="681"/>
          <ac:inkMkLst>
            <pc:docMk/>
            <pc:sldMk cId="3335481930" sldId="463"/>
            <ac:inkMk id="104" creationId="{6E5C4A70-0956-E3B3-D100-DF82E38DE946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4" creationId="{8A79D068-B86F-17CE-6B94-C09BF31AE9B0}"/>
          </ac:inkMkLst>
        </pc:inkChg>
        <pc:inkChg chg="add del mod">
          <ac:chgData name="Tim Cook" userId="d1c7cfb340f2c7ab" providerId="LiveId" clId="{073C282E-8E6C-4399-BC71-2002BAEB162F}" dt="2023-03-24T00:22:57.472" v="680"/>
          <ac:inkMkLst>
            <pc:docMk/>
            <pc:sldMk cId="3335481930" sldId="463"/>
            <ac:inkMk id="105" creationId="{D5F312C1-404E-BCFE-9E59-B71A3510822E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5" creationId="{F6827744-2A7E-0A9A-5634-1FB685FA16C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7" creationId="{88C45992-F703-4123-9623-9DEC74B1DCB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8" creationId="{C1E9A226-D456-C508-002B-1D6FA3E64270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9" creationId="{21C6EA21-D585-43AE-F9D5-507D4A42A64F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0" creationId="{22649DBB-8EF4-798D-49A3-97EB084D991C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1" creationId="{82A5236D-25EC-02FB-F9FD-AC67E5A2F1CA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3" creationId="{1C592DE8-0480-9AB8-F0ED-654DFC7862B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4" creationId="{5A72DEEC-623A-53D9-8683-FF30519B011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5" creationId="{7BBC0A04-030B-89A8-9E51-C4B404E0292A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7" creationId="{F381355A-F051-59A8-EAF6-DA6B0F11CE8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8" creationId="{4E3C74C7-02CF-90D5-0673-A88AFAF3C330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9" creationId="{B3DDF86A-3C01-6698-90A2-D96126214017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20" creationId="{50EBCA8A-5B7E-F9F8-B708-3F757A986A3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22" creationId="{F38C3732-127A-CDD3-0FE2-61B3EDC41421}"/>
          </ac:inkMkLst>
        </pc:inkChg>
        <pc:inkChg chg="add del mod">
          <ac:chgData name="Tim Cook" userId="d1c7cfb340f2c7ab" providerId="LiveId" clId="{073C282E-8E6C-4399-BC71-2002BAEB162F}" dt="2023-03-24T00:23:40.092" v="726"/>
          <ac:inkMkLst>
            <pc:docMk/>
            <pc:sldMk cId="3335481930" sldId="463"/>
            <ac:inkMk id="124" creationId="{08E0CB6B-31E1-BC54-7BEA-8D756219C12C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6" creationId="{5756DAFF-A08D-2340-1653-3D649B6EAF3E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7" creationId="{7DF78C4D-83E9-C926-9ED4-7DFC7EB9E649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8" creationId="{B1F5CE56-01CE-0C53-5E2E-878C57F3092A}"/>
          </ac:inkMkLst>
        </pc:inkChg>
        <pc:inkChg chg="add del mod">
          <ac:chgData name="Tim Cook" userId="d1c7cfb340f2c7ab" providerId="LiveId" clId="{073C282E-8E6C-4399-BC71-2002BAEB162F}" dt="2023-03-24T00:23:32.854" v="719"/>
          <ac:inkMkLst>
            <pc:docMk/>
            <pc:sldMk cId="3335481930" sldId="463"/>
            <ac:inkMk id="130" creationId="{2E3975D4-3A31-9426-BD57-063F8CD18F25}"/>
          </ac:inkMkLst>
        </pc:inkChg>
        <pc:inkChg chg="add del mod">
          <ac:chgData name="Tim Cook" userId="d1c7cfb340f2c7ab" providerId="LiveId" clId="{073C282E-8E6C-4399-BC71-2002BAEB162F}" dt="2023-03-24T00:23:32.854" v="720"/>
          <ac:inkMkLst>
            <pc:docMk/>
            <pc:sldMk cId="3335481930" sldId="463"/>
            <ac:inkMk id="131" creationId="{3596B869-16DC-1F46-AC34-6041B37818E6}"/>
          </ac:inkMkLst>
        </pc:inkChg>
        <pc:inkChg chg="add del mod">
          <ac:chgData name="Tim Cook" userId="d1c7cfb340f2c7ab" providerId="LiveId" clId="{073C282E-8E6C-4399-BC71-2002BAEB162F}" dt="2023-03-24T00:23:32.854" v="718"/>
          <ac:inkMkLst>
            <pc:docMk/>
            <pc:sldMk cId="3335481930" sldId="463"/>
            <ac:inkMk id="132" creationId="{CFA56CA6-E36F-6C9A-70C2-627675A1FE7B}"/>
          </ac:inkMkLst>
        </pc:inkChg>
        <pc:inkChg chg="add">
          <ac:chgData name="Tim Cook" userId="d1c7cfb340f2c7ab" providerId="LiveId" clId="{073C282E-8E6C-4399-BC71-2002BAEB162F}" dt="2023-03-24T00:23:29.359" v="715" actId="9405"/>
          <ac:inkMkLst>
            <pc:docMk/>
            <pc:sldMk cId="3335481930" sldId="463"/>
            <ac:inkMk id="134" creationId="{1C926872-4CC1-1BBB-C7C7-F9A9AE8327E6}"/>
          </ac:inkMkLst>
        </pc:inkChg>
        <pc:inkChg chg="add del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35" creationId="{901A0D9E-9F6B-FE4B-D747-E6ED9FEC0777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7" creationId="{589F5472-2E7C-3B5F-EA6B-3F744D4AE459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8" creationId="{120D3757-5101-15FD-D644-39DD092A1A08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9" creationId="{356E8ABB-D9A4-DE95-72F5-86C21BBF01E1}"/>
          </ac:inkMkLst>
        </pc:inkChg>
        <pc:inkChg chg="add">
          <ac:chgData name="Tim Cook" userId="d1c7cfb340f2c7ab" providerId="LiveId" clId="{073C282E-8E6C-4399-BC71-2002BAEB162F}" dt="2023-03-24T00:23:37.652" v="725" actId="9405"/>
          <ac:inkMkLst>
            <pc:docMk/>
            <pc:sldMk cId="3335481930" sldId="463"/>
            <ac:inkMk id="141" creationId="{736EE107-3D3E-C0F7-F356-396340588A41}"/>
          </ac:inkMkLst>
        </pc:inkChg>
        <pc:inkChg chg="add del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142" creationId="{9BA230A7-3D9A-4846-A293-EB550C9E2681}"/>
          </ac:inkMkLst>
        </pc:inkChg>
        <pc:inkChg chg="add del">
          <ac:chgData name="Tim Cook" userId="d1c7cfb340f2c7ab" providerId="LiveId" clId="{073C282E-8E6C-4399-BC71-2002BAEB162F}" dt="2023-03-24T00:23:54.650" v="730"/>
          <ac:inkMkLst>
            <pc:docMk/>
            <pc:sldMk cId="3335481930" sldId="463"/>
            <ac:inkMk id="144" creationId="{FE914731-C027-A620-48C5-A3398E6707B6}"/>
          </ac:inkMkLst>
        </pc:inkChg>
        <pc:inkChg chg="add del">
          <ac:chgData name="Tim Cook" userId="d1c7cfb340f2c7ab" providerId="LiveId" clId="{073C282E-8E6C-4399-BC71-2002BAEB162F}" dt="2023-03-24T00:23:57.707" v="732"/>
          <ac:inkMkLst>
            <pc:docMk/>
            <pc:sldMk cId="3335481930" sldId="463"/>
            <ac:inkMk id="145" creationId="{88E701B8-5132-D309-78ED-3FEC9BEE92A4}"/>
          </ac:inkMkLst>
        </pc:inkChg>
        <pc:inkChg chg="add del">
          <ac:chgData name="Tim Cook" userId="d1c7cfb340f2c7ab" providerId="LiveId" clId="{073C282E-8E6C-4399-BC71-2002BAEB162F}" dt="2023-03-24T00:29:26.477" v="947"/>
          <ac:inkMkLst>
            <pc:docMk/>
            <pc:sldMk cId="3335481930" sldId="463"/>
            <ac:inkMk id="146" creationId="{959C0637-F8FD-344C-977C-2C219E7BD47C}"/>
          </ac:inkMkLst>
        </pc:inkChg>
        <pc:inkChg chg="add del">
          <ac:chgData name="Tim Cook" userId="d1c7cfb340f2c7ab" providerId="LiveId" clId="{073C282E-8E6C-4399-BC71-2002BAEB162F}" dt="2023-03-24T00:24:02.891" v="735"/>
          <ac:inkMkLst>
            <pc:docMk/>
            <pc:sldMk cId="3335481930" sldId="463"/>
            <ac:inkMk id="147" creationId="{EAC42BB1-5674-C27D-54C0-06B654FD0399}"/>
          </ac:inkMkLst>
        </pc:inkChg>
        <pc:inkChg chg="add del">
          <ac:chgData name="Tim Cook" userId="d1c7cfb340f2c7ab" providerId="LiveId" clId="{073C282E-8E6C-4399-BC71-2002BAEB162F}" dt="2023-03-24T00:28:15.298" v="911"/>
          <ac:inkMkLst>
            <pc:docMk/>
            <pc:sldMk cId="3335481930" sldId="463"/>
            <ac:inkMk id="148" creationId="{5ADB4B73-0DAB-3B0D-46F4-090955F971B6}"/>
          </ac:inkMkLst>
        </pc:inkChg>
        <pc:inkChg chg="add del">
          <ac:chgData name="Tim Cook" userId="d1c7cfb340f2c7ab" providerId="LiveId" clId="{073C282E-8E6C-4399-BC71-2002BAEB162F}" dt="2023-03-24T00:24:12.695" v="742"/>
          <ac:inkMkLst>
            <pc:docMk/>
            <pc:sldMk cId="3335481930" sldId="463"/>
            <ac:inkMk id="149" creationId="{D71ED5BE-E1A8-B3A8-D38A-16791F249834}"/>
          </ac:inkMkLst>
        </pc:inkChg>
        <pc:inkChg chg="add del">
          <ac:chgData name="Tim Cook" userId="d1c7cfb340f2c7ab" providerId="LiveId" clId="{073C282E-8E6C-4399-BC71-2002BAEB162F}" dt="2023-03-24T00:24:12.695" v="741"/>
          <ac:inkMkLst>
            <pc:docMk/>
            <pc:sldMk cId="3335481930" sldId="463"/>
            <ac:inkMk id="150" creationId="{DF14BDC1-DB19-66EB-BD2F-543A7940937C}"/>
          </ac:inkMkLst>
        </pc:inkChg>
        <pc:inkChg chg="add del">
          <ac:chgData name="Tim Cook" userId="d1c7cfb340f2c7ab" providerId="LiveId" clId="{073C282E-8E6C-4399-BC71-2002BAEB162F}" dt="2023-03-24T00:24:12.695" v="740"/>
          <ac:inkMkLst>
            <pc:docMk/>
            <pc:sldMk cId="3335481930" sldId="463"/>
            <ac:inkMk id="151" creationId="{1B3D6EC1-FBD1-BEB1-642A-2B5460BD99B4}"/>
          </ac:inkMkLst>
        </pc:inkChg>
        <pc:inkChg chg="add del">
          <ac:chgData name="Tim Cook" userId="d1c7cfb340f2c7ab" providerId="LiveId" clId="{073C282E-8E6C-4399-BC71-2002BAEB162F}" dt="2023-03-24T00:24:16.348" v="748"/>
          <ac:inkMkLst>
            <pc:docMk/>
            <pc:sldMk cId="3335481930" sldId="463"/>
            <ac:inkMk id="152" creationId="{0095C421-0580-542B-EB3E-C29C5EDB6CDD}"/>
          </ac:inkMkLst>
        </pc:inkChg>
        <pc:inkChg chg="add del">
          <ac:chgData name="Tim Cook" userId="d1c7cfb340f2c7ab" providerId="LiveId" clId="{073C282E-8E6C-4399-BC71-2002BAEB162F}" dt="2023-03-24T00:24:16.348" v="746"/>
          <ac:inkMkLst>
            <pc:docMk/>
            <pc:sldMk cId="3335481930" sldId="463"/>
            <ac:inkMk id="153" creationId="{9354EC14-1843-10AE-DA20-31D39559F69A}"/>
          </ac:inkMkLst>
        </pc:inkChg>
        <pc:inkChg chg="add del">
          <ac:chgData name="Tim Cook" userId="d1c7cfb340f2c7ab" providerId="LiveId" clId="{073C282E-8E6C-4399-BC71-2002BAEB162F}" dt="2023-03-24T00:24:16.348" v="747"/>
          <ac:inkMkLst>
            <pc:docMk/>
            <pc:sldMk cId="3335481930" sldId="463"/>
            <ac:inkMk id="154" creationId="{9D0B4B47-A5EE-1FDC-462C-59CA9C6D7D62}"/>
          </ac:inkMkLst>
        </pc:inkChg>
        <pc:inkChg chg="add del mod">
          <ac:chgData name="Tim Cook" userId="d1c7cfb340f2c7ab" providerId="LiveId" clId="{073C282E-8E6C-4399-BC71-2002BAEB162F}" dt="2023-03-24T00:24:20.860" v="753"/>
          <ac:inkMkLst>
            <pc:docMk/>
            <pc:sldMk cId="3335481930" sldId="463"/>
            <ac:inkMk id="155" creationId="{719918D9-9419-40F1-F6FD-2B073263A139}"/>
          </ac:inkMkLst>
        </pc:inkChg>
        <pc:inkChg chg="add del mod">
          <ac:chgData name="Tim Cook" userId="d1c7cfb340f2c7ab" providerId="LiveId" clId="{073C282E-8E6C-4399-BC71-2002BAEB162F}" dt="2023-03-24T00:24:20.861" v="754"/>
          <ac:inkMkLst>
            <pc:docMk/>
            <pc:sldMk cId="3335481930" sldId="463"/>
            <ac:inkMk id="156" creationId="{B1A5D7B1-980F-6D5F-9152-1C616DD85BAC}"/>
          </ac:inkMkLst>
        </pc:inkChg>
        <pc:inkChg chg="add del mod">
          <ac:chgData name="Tim Cook" userId="d1c7cfb340f2c7ab" providerId="LiveId" clId="{073C282E-8E6C-4399-BC71-2002BAEB162F}" dt="2023-03-24T00:24:20.861" v="755"/>
          <ac:inkMkLst>
            <pc:docMk/>
            <pc:sldMk cId="3335481930" sldId="463"/>
            <ac:inkMk id="157" creationId="{B4A696F0-F06E-1D3A-C8E7-0A500CBC7AA8}"/>
          </ac:inkMkLst>
        </pc:inkChg>
        <pc:inkChg chg="add del mod">
          <ac:chgData name="Tim Cook" userId="d1c7cfb340f2c7ab" providerId="LiveId" clId="{073C282E-8E6C-4399-BC71-2002BAEB162F}" dt="2023-03-24T00:29:31.302" v="953"/>
          <ac:inkMkLst>
            <pc:docMk/>
            <pc:sldMk cId="3335481930" sldId="463"/>
            <ac:inkMk id="159" creationId="{4A3FEFA0-515B-5F50-1938-49D5CDEA92C5}"/>
          </ac:inkMkLst>
        </pc:inkChg>
        <pc:inkChg chg="add del mod">
          <ac:chgData name="Tim Cook" userId="d1c7cfb340f2c7ab" providerId="LiveId" clId="{073C282E-8E6C-4399-BC71-2002BAEB162F}" dt="2023-03-24T00:29:31.302" v="952"/>
          <ac:inkMkLst>
            <pc:docMk/>
            <pc:sldMk cId="3335481930" sldId="463"/>
            <ac:inkMk id="160" creationId="{3E8B8AF5-4D40-1A11-0250-0709DE1A7F20}"/>
          </ac:inkMkLst>
        </pc:inkChg>
        <pc:inkChg chg="add del mod">
          <ac:chgData name="Tim Cook" userId="d1c7cfb340f2c7ab" providerId="LiveId" clId="{073C282E-8E6C-4399-BC71-2002BAEB162F}" dt="2023-03-24T00:29:31.302" v="951"/>
          <ac:inkMkLst>
            <pc:docMk/>
            <pc:sldMk cId="3335481930" sldId="463"/>
            <ac:inkMk id="161" creationId="{6D66BA0C-E49D-9D72-6486-E8EDEBB37599}"/>
          </ac:inkMkLst>
        </pc:inkChg>
        <pc:inkChg chg="add del mod">
          <ac:chgData name="Tim Cook" userId="d1c7cfb340f2c7ab" providerId="LiveId" clId="{073C282E-8E6C-4399-BC71-2002BAEB162F}" dt="2023-03-24T00:29:31.302" v="956"/>
          <ac:inkMkLst>
            <pc:docMk/>
            <pc:sldMk cId="3335481930" sldId="463"/>
            <ac:inkMk id="162" creationId="{CD5C7C1A-B5D5-448A-D740-25ECED5961ED}"/>
          </ac:inkMkLst>
        </pc:inkChg>
        <pc:inkChg chg="add del mod">
          <ac:chgData name="Tim Cook" userId="d1c7cfb340f2c7ab" providerId="LiveId" clId="{073C282E-8E6C-4399-BC71-2002BAEB162F}" dt="2023-03-24T00:29:30.427" v="950"/>
          <ac:inkMkLst>
            <pc:docMk/>
            <pc:sldMk cId="3335481930" sldId="463"/>
            <ac:inkMk id="163" creationId="{B96573CF-4DB3-0EA2-6123-7F72D7DEECA3}"/>
          </ac:inkMkLst>
        </pc:inkChg>
        <pc:inkChg chg="add del mod">
          <ac:chgData name="Tim Cook" userId="d1c7cfb340f2c7ab" providerId="LiveId" clId="{073C282E-8E6C-4399-BC71-2002BAEB162F}" dt="2023-03-24T00:29:31.302" v="954"/>
          <ac:inkMkLst>
            <pc:docMk/>
            <pc:sldMk cId="3335481930" sldId="463"/>
            <ac:inkMk id="164" creationId="{3CE80199-CF86-F7F9-EB1B-9F7CF162299E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5" creationId="{54D37516-0A02-1C56-4007-71AF1F8E2AC8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6" creationId="{A563D21E-5DFB-E0BF-81E8-17E26BB7C9C4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7" creationId="{94E0060E-BCEC-8860-75E0-CBB099DEB575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8" creationId="{13E30D8D-406C-2E36-AC4F-D12B2C8B76A3}"/>
          </ac:inkMkLst>
        </pc:inkChg>
        <pc:inkChg chg="add del mod">
          <ac:chgData name="Tim Cook" userId="d1c7cfb340f2c7ab" providerId="LiveId" clId="{073C282E-8E6C-4399-BC71-2002BAEB162F}" dt="2023-03-24T00:24:27.006" v="768"/>
          <ac:inkMkLst>
            <pc:docMk/>
            <pc:sldMk cId="3335481930" sldId="463"/>
            <ac:inkMk id="169" creationId="{BA444119-2BCF-9037-DFFF-2A5987E7849A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71" creationId="{2BA2EF03-70DE-116B-6814-BFEC9226289E}"/>
          </ac:inkMkLst>
        </pc:inkChg>
        <pc:inkChg chg="add del mod">
          <ac:chgData name="Tim Cook" userId="d1c7cfb340f2c7ab" providerId="LiveId" clId="{073C282E-8E6C-4399-BC71-2002BAEB162F}" dt="2023-03-24T00:24:40.282" v="793"/>
          <ac:inkMkLst>
            <pc:docMk/>
            <pc:sldMk cId="3335481930" sldId="463"/>
            <ac:inkMk id="173" creationId="{B0B39C63-5DA7-E369-D6A2-AA6DB5501ED2}"/>
          </ac:inkMkLst>
        </pc:inkChg>
        <pc:inkChg chg="add del mod">
          <ac:chgData name="Tim Cook" userId="d1c7cfb340f2c7ab" providerId="LiveId" clId="{073C282E-8E6C-4399-BC71-2002BAEB162F}" dt="2023-03-24T00:24:40.297" v="799"/>
          <ac:inkMkLst>
            <pc:docMk/>
            <pc:sldMk cId="3335481930" sldId="463"/>
            <ac:inkMk id="174" creationId="{98B011B7-9365-E6A5-DDAF-8F1B31F9C0D1}"/>
          </ac:inkMkLst>
        </pc:inkChg>
        <pc:inkChg chg="add del mod">
          <ac:chgData name="Tim Cook" userId="d1c7cfb340f2c7ab" providerId="LiveId" clId="{073C282E-8E6C-4399-BC71-2002BAEB162F}" dt="2023-03-24T00:24:40.282" v="789"/>
          <ac:inkMkLst>
            <pc:docMk/>
            <pc:sldMk cId="3335481930" sldId="463"/>
            <ac:inkMk id="175" creationId="{7911D827-2781-3F31-F7CF-F6C94537C221}"/>
          </ac:inkMkLst>
        </pc:inkChg>
        <pc:inkChg chg="add del mod">
          <ac:chgData name="Tim Cook" userId="d1c7cfb340f2c7ab" providerId="LiveId" clId="{073C282E-8E6C-4399-BC71-2002BAEB162F}" dt="2023-03-24T00:24:40.282" v="787"/>
          <ac:inkMkLst>
            <pc:docMk/>
            <pc:sldMk cId="3335481930" sldId="463"/>
            <ac:inkMk id="176" creationId="{FE132902-5051-9D6E-8C9B-95C9266C4C72}"/>
          </ac:inkMkLst>
        </pc:inkChg>
        <pc:inkChg chg="add del mod">
          <ac:chgData name="Tim Cook" userId="d1c7cfb340f2c7ab" providerId="LiveId" clId="{073C282E-8E6C-4399-BC71-2002BAEB162F}" dt="2023-03-24T00:24:40.282" v="797"/>
          <ac:inkMkLst>
            <pc:docMk/>
            <pc:sldMk cId="3335481930" sldId="463"/>
            <ac:inkMk id="177" creationId="{8B4942ED-7905-4561-A6BA-808E2394ED84}"/>
          </ac:inkMkLst>
        </pc:inkChg>
        <pc:inkChg chg="add del mod">
          <ac:chgData name="Tim Cook" userId="d1c7cfb340f2c7ab" providerId="LiveId" clId="{073C282E-8E6C-4399-BC71-2002BAEB162F}" dt="2023-03-24T00:24:40.282" v="792"/>
          <ac:inkMkLst>
            <pc:docMk/>
            <pc:sldMk cId="3335481930" sldId="463"/>
            <ac:inkMk id="178" creationId="{D1772CD1-A945-CC8F-17ED-4E1B21C87E46}"/>
          </ac:inkMkLst>
        </pc:inkChg>
        <pc:inkChg chg="add del mod">
          <ac:chgData name="Tim Cook" userId="d1c7cfb340f2c7ab" providerId="LiveId" clId="{073C282E-8E6C-4399-BC71-2002BAEB162F}" dt="2023-03-24T00:24:40.282" v="798"/>
          <ac:inkMkLst>
            <pc:docMk/>
            <pc:sldMk cId="3335481930" sldId="463"/>
            <ac:inkMk id="179" creationId="{5E5A9311-712D-2F39-E579-0C88F897B0EF}"/>
          </ac:inkMkLst>
        </pc:inkChg>
        <pc:inkChg chg="add del mod">
          <ac:chgData name="Tim Cook" userId="d1c7cfb340f2c7ab" providerId="LiveId" clId="{073C282E-8E6C-4399-BC71-2002BAEB162F}" dt="2023-03-24T00:24:40.282" v="786"/>
          <ac:inkMkLst>
            <pc:docMk/>
            <pc:sldMk cId="3335481930" sldId="463"/>
            <ac:inkMk id="180" creationId="{89D0DF21-F27C-AE75-97C8-956776733769}"/>
          </ac:inkMkLst>
        </pc:inkChg>
        <pc:inkChg chg="add del mod">
          <ac:chgData name="Tim Cook" userId="d1c7cfb340f2c7ab" providerId="LiveId" clId="{073C282E-8E6C-4399-BC71-2002BAEB162F}" dt="2023-03-24T00:24:40.282" v="790"/>
          <ac:inkMkLst>
            <pc:docMk/>
            <pc:sldMk cId="3335481930" sldId="463"/>
            <ac:inkMk id="181" creationId="{B8AEC9B5-FF1A-30C5-DA41-B6616A161543}"/>
          </ac:inkMkLst>
        </pc:inkChg>
        <pc:inkChg chg="add del mod">
          <ac:chgData name="Tim Cook" userId="d1c7cfb340f2c7ab" providerId="LiveId" clId="{073C282E-8E6C-4399-BC71-2002BAEB162F}" dt="2023-03-24T00:24:40.282" v="794"/>
          <ac:inkMkLst>
            <pc:docMk/>
            <pc:sldMk cId="3335481930" sldId="463"/>
            <ac:inkMk id="182" creationId="{39558404-959A-7AF1-44F9-F55E1E3C3EFF}"/>
          </ac:inkMkLst>
        </pc:inkChg>
        <pc:inkChg chg="add del mod">
          <ac:chgData name="Tim Cook" userId="d1c7cfb340f2c7ab" providerId="LiveId" clId="{073C282E-8E6C-4399-BC71-2002BAEB162F}" dt="2023-03-24T00:24:40.282" v="795"/>
          <ac:inkMkLst>
            <pc:docMk/>
            <pc:sldMk cId="3335481930" sldId="463"/>
            <ac:inkMk id="183" creationId="{E8CA387A-3F4F-526D-7967-708373C0C524}"/>
          </ac:inkMkLst>
        </pc:inkChg>
        <pc:inkChg chg="add del mod">
          <ac:chgData name="Tim Cook" userId="d1c7cfb340f2c7ab" providerId="LiveId" clId="{073C282E-8E6C-4399-BC71-2002BAEB162F}" dt="2023-03-24T00:24:40.282" v="788"/>
          <ac:inkMkLst>
            <pc:docMk/>
            <pc:sldMk cId="3335481930" sldId="463"/>
            <ac:inkMk id="184" creationId="{80100C2F-6297-D574-41EA-F43F767A2634}"/>
          </ac:inkMkLst>
        </pc:inkChg>
        <pc:inkChg chg="add del mod">
          <ac:chgData name="Tim Cook" userId="d1c7cfb340f2c7ab" providerId="LiveId" clId="{073C282E-8E6C-4399-BC71-2002BAEB162F}" dt="2023-03-24T00:24:40.282" v="791"/>
          <ac:inkMkLst>
            <pc:docMk/>
            <pc:sldMk cId="3335481930" sldId="463"/>
            <ac:inkMk id="185" creationId="{933A005E-0A57-ABDB-2AD2-996433D53B40}"/>
          </ac:inkMkLst>
        </pc:inkChg>
        <pc:inkChg chg="add del mod">
          <ac:chgData name="Tim Cook" userId="d1c7cfb340f2c7ab" providerId="LiveId" clId="{073C282E-8E6C-4399-BC71-2002BAEB162F}" dt="2023-03-24T00:24:40.282" v="796"/>
          <ac:inkMkLst>
            <pc:docMk/>
            <pc:sldMk cId="3335481930" sldId="463"/>
            <ac:inkMk id="186" creationId="{16C30052-3B98-5106-8E5C-8342C0A32AEE}"/>
          </ac:inkMkLst>
        </pc:inkChg>
        <pc:inkChg chg="add del">
          <ac:chgData name="Tim Cook" userId="d1c7cfb340f2c7ab" providerId="LiveId" clId="{073C282E-8E6C-4399-BC71-2002BAEB162F}" dt="2023-03-24T00:24:49.804" v="817"/>
          <ac:inkMkLst>
            <pc:docMk/>
            <pc:sldMk cId="3335481930" sldId="463"/>
            <ac:inkMk id="189" creationId="{0FC65410-3265-8B20-C97B-40EA92B86AB2}"/>
          </ac:inkMkLst>
        </pc:inkChg>
        <pc:inkChg chg="add del">
          <ac:chgData name="Tim Cook" userId="d1c7cfb340f2c7ab" providerId="LiveId" clId="{073C282E-8E6C-4399-BC71-2002BAEB162F}" dt="2023-03-24T00:24:49.804" v="812"/>
          <ac:inkMkLst>
            <pc:docMk/>
            <pc:sldMk cId="3335481930" sldId="463"/>
            <ac:inkMk id="190" creationId="{3B47C9FC-D88C-86CE-EC40-B639023E1109}"/>
          </ac:inkMkLst>
        </pc:inkChg>
        <pc:inkChg chg="add del">
          <ac:chgData name="Tim Cook" userId="d1c7cfb340f2c7ab" providerId="LiveId" clId="{073C282E-8E6C-4399-BC71-2002BAEB162F}" dt="2023-03-24T00:24:49.804" v="810"/>
          <ac:inkMkLst>
            <pc:docMk/>
            <pc:sldMk cId="3335481930" sldId="463"/>
            <ac:inkMk id="191" creationId="{4ACE4CB5-549F-4672-ABF2-62E031FE847D}"/>
          </ac:inkMkLst>
        </pc:inkChg>
        <pc:inkChg chg="add del">
          <ac:chgData name="Tim Cook" userId="d1c7cfb340f2c7ab" providerId="LiveId" clId="{073C282E-8E6C-4399-BC71-2002BAEB162F}" dt="2023-03-24T00:24:49.804" v="819"/>
          <ac:inkMkLst>
            <pc:docMk/>
            <pc:sldMk cId="3335481930" sldId="463"/>
            <ac:inkMk id="192" creationId="{AC6981B3-4FD9-E1F0-6045-02F8E706B88D}"/>
          </ac:inkMkLst>
        </pc:inkChg>
        <pc:inkChg chg="add del">
          <ac:chgData name="Tim Cook" userId="d1c7cfb340f2c7ab" providerId="LiveId" clId="{073C282E-8E6C-4399-BC71-2002BAEB162F}" dt="2023-03-24T00:24:49.804" v="816"/>
          <ac:inkMkLst>
            <pc:docMk/>
            <pc:sldMk cId="3335481930" sldId="463"/>
            <ac:inkMk id="193" creationId="{CB88BA69-E24B-9EA1-D675-39FC01748A1F}"/>
          </ac:inkMkLst>
        </pc:inkChg>
        <pc:inkChg chg="add del">
          <ac:chgData name="Tim Cook" userId="d1c7cfb340f2c7ab" providerId="LiveId" clId="{073C282E-8E6C-4399-BC71-2002BAEB162F}" dt="2023-03-24T00:24:49.804" v="811"/>
          <ac:inkMkLst>
            <pc:docMk/>
            <pc:sldMk cId="3335481930" sldId="463"/>
            <ac:inkMk id="194" creationId="{0C9BCEA5-EC25-BD71-0B27-11F1ACD2B4C7}"/>
          </ac:inkMkLst>
        </pc:inkChg>
        <pc:inkChg chg="add del">
          <ac:chgData name="Tim Cook" userId="d1c7cfb340f2c7ab" providerId="LiveId" clId="{073C282E-8E6C-4399-BC71-2002BAEB162F}" dt="2023-03-24T00:24:49.804" v="814"/>
          <ac:inkMkLst>
            <pc:docMk/>
            <pc:sldMk cId="3335481930" sldId="463"/>
            <ac:inkMk id="195" creationId="{67128655-27CE-FC2A-5B95-1F2DB7205018}"/>
          </ac:inkMkLst>
        </pc:inkChg>
        <pc:inkChg chg="add del">
          <ac:chgData name="Tim Cook" userId="d1c7cfb340f2c7ab" providerId="LiveId" clId="{073C282E-8E6C-4399-BC71-2002BAEB162F}" dt="2023-03-24T00:24:49.804" v="815"/>
          <ac:inkMkLst>
            <pc:docMk/>
            <pc:sldMk cId="3335481930" sldId="463"/>
            <ac:inkMk id="196" creationId="{4A2077A2-153A-13B7-F127-A0A19FCA0244}"/>
          </ac:inkMkLst>
        </pc:inkChg>
        <pc:inkChg chg="add del">
          <ac:chgData name="Tim Cook" userId="d1c7cfb340f2c7ab" providerId="LiveId" clId="{073C282E-8E6C-4399-BC71-2002BAEB162F}" dt="2023-03-24T00:24:49.804" v="818"/>
          <ac:inkMkLst>
            <pc:docMk/>
            <pc:sldMk cId="3335481930" sldId="463"/>
            <ac:inkMk id="197" creationId="{95A67769-591A-419E-5BC3-ED0FBD746F5F}"/>
          </ac:inkMkLst>
        </pc:inkChg>
        <pc:inkChg chg="add del">
          <ac:chgData name="Tim Cook" userId="d1c7cfb340f2c7ab" providerId="LiveId" clId="{073C282E-8E6C-4399-BC71-2002BAEB162F}" dt="2023-03-24T00:24:49.804" v="813"/>
          <ac:inkMkLst>
            <pc:docMk/>
            <pc:sldMk cId="3335481930" sldId="463"/>
            <ac:inkMk id="198" creationId="{49AA69C4-1E0B-21B1-C664-5A52996D751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199" creationId="{6F14263C-D9B3-9ED6-153F-24A94A41ADB8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0" creationId="{CDB53FD7-013B-5969-5FFD-B808BBDF6ACB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1" creationId="{364775C2-9579-944F-CF19-139F1F39E809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2" creationId="{96A8D55F-C574-8581-318B-4CE57FBF4A4E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3" creationId="{8BF43995-3DD2-6A78-52DE-1103D402A25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4" creationId="{38E9A0C6-2C38-A67B-6EE7-FBDCA958B0FD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5" creationId="{F9333A6C-8301-76DA-3B07-7CF300C8D98C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6" creationId="{AB9D9ECD-5857-AFFF-1B04-9D2826F9BF92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8" creationId="{C8EA68C2-5408-2B90-4316-2913B59EB303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9" creationId="{12747B91-9741-EE30-DDDD-2159D73F8E26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0" creationId="{6C8AADCA-F76F-B5E9-0654-6D74BD3CE56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1" creationId="{559B92D5-0410-FBC7-B7A9-C0F68CADCA2B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2" creationId="{377C7415-C6A3-701E-D648-72B93BDC5D06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3" creationId="{37B6539A-4168-F33E-3C09-E1E5ADA3CA8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4" creationId="{E324697A-FA4C-A51E-218B-D00863FE8BED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5" creationId="{69533F68-443D-69DA-A6E8-CB1AEB7E2D17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7" creationId="{B3E112EC-9C83-DDD7-6091-AF950CCE4530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8" creationId="{737CD9B4-8993-9B03-C896-72685495FA71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9" creationId="{75D06C58-6951-E412-DA9E-2E6F7A481A5A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0" creationId="{481DB142-9CEF-F481-478A-4633652F6B13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1" creationId="{02A8F3BF-6B4C-38F8-FE91-4C2028FFDF87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2" creationId="{8A2CC1F5-C2E3-15B1-88E7-364BE6F6C1A6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4" creationId="{9BE775CC-EB48-502A-02C7-DED857655308}"/>
          </ac:inkMkLst>
        </pc:inkChg>
        <pc:inkChg chg="add del mod">
          <ac:chgData name="Tim Cook" userId="d1c7cfb340f2c7ab" providerId="LiveId" clId="{073C282E-8E6C-4399-BC71-2002BAEB162F}" dt="2023-03-24T00:26:29.562" v="864"/>
          <ac:inkMkLst>
            <pc:docMk/>
            <pc:sldMk cId="3335481930" sldId="463"/>
            <ac:inkMk id="226" creationId="{E21A8E2F-BFB3-73C4-31EF-ECC0B5A2D47D}"/>
          </ac:inkMkLst>
        </pc:inkChg>
        <pc:inkChg chg="add del mod">
          <ac:chgData name="Tim Cook" userId="d1c7cfb340f2c7ab" providerId="LiveId" clId="{073C282E-8E6C-4399-BC71-2002BAEB162F}" dt="2023-03-24T00:26:29.562" v="866"/>
          <ac:inkMkLst>
            <pc:docMk/>
            <pc:sldMk cId="3335481930" sldId="463"/>
            <ac:inkMk id="227" creationId="{4F1D4C4B-B003-EFF5-C637-5FD857377E62}"/>
          </ac:inkMkLst>
        </pc:inkChg>
        <pc:inkChg chg="add del">
          <ac:chgData name="Tim Cook" userId="d1c7cfb340f2c7ab" providerId="LiveId" clId="{073C282E-8E6C-4399-BC71-2002BAEB162F}" dt="2023-03-24T00:25:24.852" v="851"/>
          <ac:inkMkLst>
            <pc:docMk/>
            <pc:sldMk cId="3335481930" sldId="463"/>
            <ac:inkMk id="229" creationId="{4B84054A-41BF-E977-2693-442CE1CBC633}"/>
          </ac:inkMkLst>
        </pc:inkChg>
        <pc:inkChg chg="add del mod">
          <ac:chgData name="Tim Cook" userId="d1c7cfb340f2c7ab" providerId="LiveId" clId="{073C282E-8E6C-4399-BC71-2002BAEB162F}" dt="2023-03-24T00:26:29.562" v="862"/>
          <ac:inkMkLst>
            <pc:docMk/>
            <pc:sldMk cId="3335481930" sldId="463"/>
            <ac:inkMk id="230" creationId="{C445AC5B-CB28-BC98-F955-ACE39438BB31}"/>
          </ac:inkMkLst>
        </pc:inkChg>
        <pc:inkChg chg="add del mod">
          <ac:chgData name="Tim Cook" userId="d1c7cfb340f2c7ab" providerId="LiveId" clId="{073C282E-8E6C-4399-BC71-2002BAEB162F}" dt="2023-03-24T00:26:29.562" v="865"/>
          <ac:inkMkLst>
            <pc:docMk/>
            <pc:sldMk cId="3335481930" sldId="463"/>
            <ac:inkMk id="231" creationId="{820D9AAA-760F-A5A0-1B41-09A8161C4793}"/>
          </ac:inkMkLst>
        </pc:inkChg>
        <pc:inkChg chg="add del mod">
          <ac:chgData name="Tim Cook" userId="d1c7cfb340f2c7ab" providerId="LiveId" clId="{073C282E-8E6C-4399-BC71-2002BAEB162F}" dt="2023-03-24T00:26:29.562" v="863"/>
          <ac:inkMkLst>
            <pc:docMk/>
            <pc:sldMk cId="3335481930" sldId="463"/>
            <ac:inkMk id="232" creationId="{B53F3B36-AC9F-7F3B-8FDD-373711B0CB15}"/>
          </ac:inkMkLst>
        </pc:inkChg>
      </pc:sldChg>
      <pc:sldChg chg="addSp delSp modSp mod">
        <pc:chgData name="Tim Cook" userId="d1c7cfb340f2c7ab" providerId="LiveId" clId="{073C282E-8E6C-4399-BC71-2002BAEB162F}" dt="2023-03-24T00:35:02.022" v="1181" actId="1076"/>
        <pc:sldMkLst>
          <pc:docMk/>
          <pc:sldMk cId="3075272184" sldId="464"/>
        </pc:sldMkLst>
        <pc:grpChg chg="del mod">
          <ac:chgData name="Tim Cook" userId="d1c7cfb340f2c7ab" providerId="LiveId" clId="{073C282E-8E6C-4399-BC71-2002BAEB162F}" dt="2023-03-24T00:30:15.819" v="990"/>
          <ac:grpSpMkLst>
            <pc:docMk/>
            <pc:sldMk cId="3075272184" sldId="464"/>
            <ac:grpSpMk id="7" creationId="{82BE91D4-08B6-15AE-1473-C76225BE2360}"/>
          </ac:grpSpMkLst>
        </pc:grpChg>
        <pc:grpChg chg="mod">
          <ac:chgData name="Tim Cook" userId="d1c7cfb340f2c7ab" providerId="LiveId" clId="{073C282E-8E6C-4399-BC71-2002BAEB162F}" dt="2023-03-24T00:34:54.771" v="1180"/>
          <ac:grpSpMkLst>
            <pc:docMk/>
            <pc:sldMk cId="3075272184" sldId="464"/>
            <ac:grpSpMk id="8" creationId="{B5A52B1B-5447-3C3F-B2B8-4795EA21339D}"/>
          </ac:grpSpMkLst>
        </pc:grpChg>
        <pc:grpChg chg="del mod">
          <ac:chgData name="Tim Cook" userId="d1c7cfb340f2c7ab" providerId="LiveId" clId="{073C282E-8E6C-4399-BC71-2002BAEB162F}" dt="2023-03-24T00:30:43.978" v="1037"/>
          <ac:grpSpMkLst>
            <pc:docMk/>
            <pc:sldMk cId="3075272184" sldId="464"/>
            <ac:grpSpMk id="12" creationId="{BA1B8B4B-3764-FC23-4A11-81EDF9A5780F}"/>
          </ac:grpSpMkLst>
        </pc:grpChg>
        <pc:grpChg chg="del mod">
          <ac:chgData name="Tim Cook" userId="d1c7cfb340f2c7ab" providerId="LiveId" clId="{073C282E-8E6C-4399-BC71-2002BAEB162F}" dt="2023-03-24T00:30:25.995" v="1009"/>
          <ac:grpSpMkLst>
            <pc:docMk/>
            <pc:sldMk cId="3075272184" sldId="464"/>
            <ac:grpSpMk id="28" creationId="{1F018FFA-C5F0-6C57-2004-1796E689CD51}"/>
          </ac:grpSpMkLst>
        </pc:grpChg>
        <pc:grpChg chg="del mod">
          <ac:chgData name="Tim Cook" userId="d1c7cfb340f2c7ab" providerId="LiveId" clId="{073C282E-8E6C-4399-BC71-2002BAEB162F}" dt="2023-03-24T00:31:50.523" v="1062"/>
          <ac:grpSpMkLst>
            <pc:docMk/>
            <pc:sldMk cId="3075272184" sldId="464"/>
            <ac:grpSpMk id="31" creationId="{6A7ECDAF-23D3-498D-123C-B018B0AC038C}"/>
          </ac:grpSpMkLst>
        </pc:grpChg>
        <pc:grpChg chg="del mod">
          <ac:chgData name="Tim Cook" userId="d1c7cfb340f2c7ab" providerId="LiveId" clId="{073C282E-8E6C-4399-BC71-2002BAEB162F}" dt="2023-03-24T00:30:37.119" v="1028"/>
          <ac:grpSpMkLst>
            <pc:docMk/>
            <pc:sldMk cId="3075272184" sldId="464"/>
            <ac:grpSpMk id="39" creationId="{EC0C4AA8-A593-AB93-BF20-2AF411CF8037}"/>
          </ac:grpSpMkLst>
        </pc:grpChg>
        <pc:grpChg chg="del mod">
          <ac:chgData name="Tim Cook" userId="d1c7cfb340f2c7ab" providerId="LiveId" clId="{073C282E-8E6C-4399-BC71-2002BAEB162F}" dt="2023-03-24T00:30:37.119" v="1028"/>
          <ac:grpSpMkLst>
            <pc:docMk/>
            <pc:sldMk cId="3075272184" sldId="464"/>
            <ac:grpSpMk id="50" creationId="{39CDC416-7FF3-A85E-75C5-2A319C3926AF}"/>
          </ac:grpSpMkLst>
        </pc:grpChg>
        <pc:grpChg chg="del mod">
          <ac:chgData name="Tim Cook" userId="d1c7cfb340f2c7ab" providerId="LiveId" clId="{073C282E-8E6C-4399-BC71-2002BAEB162F}" dt="2023-03-24T00:30:52.272" v="1051"/>
          <ac:grpSpMkLst>
            <pc:docMk/>
            <pc:sldMk cId="3075272184" sldId="464"/>
            <ac:grpSpMk id="51" creationId="{AC58C70A-BBB3-5FA1-18A2-88394C031CA2}"/>
          </ac:grpSpMkLst>
        </pc:grpChg>
        <pc:grpChg chg="mod">
          <ac:chgData name="Tim Cook" userId="d1c7cfb340f2c7ab" providerId="LiveId" clId="{073C282E-8E6C-4399-BC71-2002BAEB162F}" dt="2023-03-24T00:33:07.118" v="1125" actId="1076"/>
          <ac:grpSpMkLst>
            <pc:docMk/>
            <pc:sldMk cId="3075272184" sldId="464"/>
            <ac:grpSpMk id="64" creationId="{20710B62-FC83-BF0E-E1A6-33AD51600765}"/>
          </ac:grpSpMkLst>
        </pc:grpChg>
        <pc:grpChg chg="mod">
          <ac:chgData name="Tim Cook" userId="d1c7cfb340f2c7ab" providerId="LiveId" clId="{073C282E-8E6C-4399-BC71-2002BAEB162F}" dt="2023-03-24T00:30:52.272" v="1051"/>
          <ac:grpSpMkLst>
            <pc:docMk/>
            <pc:sldMk cId="3075272184" sldId="464"/>
            <ac:grpSpMk id="65" creationId="{38805536-0D51-7800-23FE-1EC9D408C986}"/>
          </ac:grpSpMkLst>
        </pc:grpChg>
        <pc:grpChg chg="mod">
          <ac:chgData name="Tim Cook" userId="d1c7cfb340f2c7ab" providerId="LiveId" clId="{073C282E-8E6C-4399-BC71-2002BAEB162F}" dt="2023-03-24T00:31:50.523" v="1062"/>
          <ac:grpSpMkLst>
            <pc:docMk/>
            <pc:sldMk cId="3075272184" sldId="464"/>
            <ac:grpSpMk id="71" creationId="{1204E25F-DAB3-04D8-26DF-1E838F3CE4E2}"/>
          </ac:grpSpMkLst>
        </pc:grpChg>
        <pc:grpChg chg="del mod">
          <ac:chgData name="Tim Cook" userId="d1c7cfb340f2c7ab" providerId="LiveId" clId="{073C282E-8E6C-4399-BC71-2002BAEB162F}" dt="2023-03-24T00:32:21.490" v="1076"/>
          <ac:grpSpMkLst>
            <pc:docMk/>
            <pc:sldMk cId="3075272184" sldId="464"/>
            <ac:grpSpMk id="77" creationId="{505764E9-46B1-D9C9-AF69-F1987C233430}"/>
          </ac:grpSpMkLst>
        </pc:grpChg>
        <pc:grpChg chg="del mod">
          <ac:chgData name="Tim Cook" userId="d1c7cfb340f2c7ab" providerId="LiveId" clId="{073C282E-8E6C-4399-BC71-2002BAEB162F}" dt="2023-03-24T00:32:28.503" v="1088"/>
          <ac:grpSpMkLst>
            <pc:docMk/>
            <pc:sldMk cId="3075272184" sldId="464"/>
            <ac:grpSpMk id="82" creationId="{11C48D9E-121B-4AB0-11CE-A1DF14712B40}"/>
          </ac:grpSpMkLst>
        </pc:grpChg>
        <pc:grpChg chg="mod">
          <ac:chgData name="Tim Cook" userId="d1c7cfb340f2c7ab" providerId="LiveId" clId="{073C282E-8E6C-4399-BC71-2002BAEB162F}" dt="2023-03-24T00:32:26.116" v="1084"/>
          <ac:grpSpMkLst>
            <pc:docMk/>
            <pc:sldMk cId="3075272184" sldId="464"/>
            <ac:grpSpMk id="87" creationId="{3A2C4DB2-F59D-ACCB-F4FE-5A653506DDC6}"/>
          </ac:grpSpMkLst>
        </pc:grpChg>
        <pc:grpChg chg="mod">
          <ac:chgData name="Tim Cook" userId="d1c7cfb340f2c7ab" providerId="LiveId" clId="{073C282E-8E6C-4399-BC71-2002BAEB162F}" dt="2023-03-24T00:32:28.503" v="1088"/>
          <ac:grpSpMkLst>
            <pc:docMk/>
            <pc:sldMk cId="3075272184" sldId="464"/>
            <ac:grpSpMk id="91" creationId="{6B6CD950-E826-7463-EFFB-942014150231}"/>
          </ac:grpSpMkLst>
        </pc:grpChg>
        <pc:grpChg chg="del 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0" creationId="{58257EBA-2D85-3364-0E9F-E65368907A6C}"/>
          </ac:grpSpMkLst>
        </pc:grpChg>
        <pc:grpChg chg="del 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3" creationId="{02F0F3AB-9D6A-6EC3-DF1F-40BD5FECD28B}"/>
          </ac:grpSpMkLst>
        </pc:grpChg>
        <pc:grpChg chg="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7" creationId="{3E994D92-687E-60A4-3CE7-20D5F25C10F7}"/>
          </ac:grpSpMkLst>
        </pc:grpChg>
        <pc:grpChg chg="mod">
          <ac:chgData name="Tim Cook" userId="d1c7cfb340f2c7ab" providerId="LiveId" clId="{073C282E-8E6C-4399-BC71-2002BAEB162F}" dt="2023-03-24T00:32:42.529" v="1113"/>
          <ac:grpSpMkLst>
            <pc:docMk/>
            <pc:sldMk cId="3075272184" sldId="464"/>
            <ac:grpSpMk id="115" creationId="{8C330BEF-FB0A-6955-1651-8279F41F0EFB}"/>
          </ac:grpSpMkLst>
        </pc:grpChg>
        <pc:grpChg chg="del mod">
          <ac:chgData name="Tim Cook" userId="d1c7cfb340f2c7ab" providerId="LiveId" clId="{073C282E-8E6C-4399-BC71-2002BAEB162F}" dt="2023-03-24T00:32:47.676" v="1121"/>
          <ac:grpSpMkLst>
            <pc:docMk/>
            <pc:sldMk cId="3075272184" sldId="464"/>
            <ac:grpSpMk id="119" creationId="{3B407C16-28D9-1AF5-7BAE-A068B30103E7}"/>
          </ac:grpSpMkLst>
        </pc:grpChg>
        <pc:grpChg chg="mod">
          <ac:chgData name="Tim Cook" userId="d1c7cfb340f2c7ab" providerId="LiveId" clId="{073C282E-8E6C-4399-BC71-2002BAEB162F}" dt="2023-03-24T00:32:47.676" v="1121"/>
          <ac:grpSpMkLst>
            <pc:docMk/>
            <pc:sldMk cId="3075272184" sldId="464"/>
            <ac:grpSpMk id="123" creationId="{6E01BB59-E863-C7AE-099F-5AA7536A88BF}"/>
          </ac:grpSpMkLst>
        </pc:grpChg>
        <pc:grpChg chg="mod">
          <ac:chgData name="Tim Cook" userId="d1c7cfb340f2c7ab" providerId="LiveId" clId="{073C282E-8E6C-4399-BC71-2002BAEB162F}" dt="2023-03-24T00:33:24.349" v="1134"/>
          <ac:grpSpMkLst>
            <pc:docMk/>
            <pc:sldMk cId="3075272184" sldId="464"/>
            <ac:grpSpMk id="129" creationId="{AA832512-8F05-0C18-B911-E307CA7BEBEC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7" creationId="{E5669B1A-2232-101D-F0A7-0A73DA07E643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8" creationId="{A565AC05-281A-B995-8EB7-64985E5717B9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9" creationId="{6937C150-5D86-7327-B0BF-6CC67DD5D2D7}"/>
          </ac:grpSpMkLst>
        </pc:grpChg>
        <pc:grpChg chg="del mod">
          <ac:chgData name="Tim Cook" userId="d1c7cfb340f2c7ab" providerId="LiveId" clId="{073C282E-8E6C-4399-BC71-2002BAEB162F}" dt="2023-03-24T00:33:44.961" v="1165"/>
          <ac:grpSpMkLst>
            <pc:docMk/>
            <pc:sldMk cId="3075272184" sldId="464"/>
            <ac:grpSpMk id="157" creationId="{0073D656-BEC7-189A-ABA4-B2779EED5F62}"/>
          </ac:grpSpMkLst>
        </pc:grpChg>
        <pc:grpChg chg="mod">
          <ac:chgData name="Tim Cook" userId="d1c7cfb340f2c7ab" providerId="LiveId" clId="{073C282E-8E6C-4399-BC71-2002BAEB162F}" dt="2023-03-24T00:33:41.994" v="1160"/>
          <ac:grpSpMkLst>
            <pc:docMk/>
            <pc:sldMk cId="3075272184" sldId="464"/>
            <ac:grpSpMk id="158" creationId="{4DE420E6-765D-C753-3440-F98EEB4D31E4}"/>
          </ac:grpSpMkLst>
        </pc:grpChg>
        <pc:grpChg chg="mod">
          <ac:chgData name="Tim Cook" userId="d1c7cfb340f2c7ab" providerId="LiveId" clId="{073C282E-8E6C-4399-BC71-2002BAEB162F}" dt="2023-03-24T00:33:44.961" v="1165"/>
          <ac:grpSpMkLst>
            <pc:docMk/>
            <pc:sldMk cId="3075272184" sldId="464"/>
            <ac:grpSpMk id="163" creationId="{37B684C9-DDE5-6BEE-DBA7-C69C4021B542}"/>
          </ac:grpSpMkLst>
        </pc:grpChg>
        <pc:inkChg chg="add del">
          <ac:chgData name="Tim Cook" userId="d1c7cfb340f2c7ab" providerId="LiveId" clId="{073C282E-8E6C-4399-BC71-2002BAEB162F}" dt="2023-03-24T00:30:08.129" v="981"/>
          <ac:inkMkLst>
            <pc:docMk/>
            <pc:sldMk cId="3075272184" sldId="464"/>
            <ac:inkMk id="3" creationId="{5D8A5DEE-597F-C1F9-230F-4EF2064BAEF9}"/>
          </ac:inkMkLst>
        </pc:inkChg>
        <pc:inkChg chg="add del">
          <ac:chgData name="Tim Cook" userId="d1c7cfb340f2c7ab" providerId="LiveId" clId="{073C282E-8E6C-4399-BC71-2002BAEB162F}" dt="2023-03-24T00:34:46.863" v="1174"/>
          <ac:inkMkLst>
            <pc:docMk/>
            <pc:sldMk cId="3075272184" sldId="464"/>
            <ac:inkMk id="3" creationId="{64376D9B-935C-ED90-F0E0-49E2D94613C6}"/>
          </ac:inkMkLst>
        </pc:inkChg>
        <pc:inkChg chg="add del">
          <ac:chgData name="Tim Cook" userId="d1c7cfb340f2c7ab" providerId="LiveId" clId="{073C282E-8E6C-4399-BC71-2002BAEB162F}" dt="2023-03-24T00:34:51.413" v="1176"/>
          <ac:inkMkLst>
            <pc:docMk/>
            <pc:sldMk cId="3075272184" sldId="464"/>
            <ac:inkMk id="4" creationId="{9441D52A-6DF2-9389-7ADE-57A6455B6A0A}"/>
          </ac:inkMkLst>
        </pc:inkChg>
        <pc:inkChg chg="add del mod">
          <ac:chgData name="Tim Cook" userId="d1c7cfb340f2c7ab" providerId="LiveId" clId="{073C282E-8E6C-4399-BC71-2002BAEB162F}" dt="2023-03-24T00:30:43.978" v="1037"/>
          <ac:inkMkLst>
            <pc:docMk/>
            <pc:sldMk cId="3075272184" sldId="464"/>
            <ac:inkMk id="4" creationId="{CC48450C-4203-6F02-0BC8-D406557BE7B7}"/>
          </ac:inkMkLst>
        </pc:inkChg>
        <pc:inkChg chg="add del mod">
          <ac:chgData name="Tim Cook" userId="d1c7cfb340f2c7ab" providerId="LiveId" clId="{073C282E-8E6C-4399-BC71-2002BAEB162F}" dt="2023-03-24T00:30:43.962" v="1032"/>
          <ac:inkMkLst>
            <pc:docMk/>
            <pc:sldMk cId="3075272184" sldId="464"/>
            <ac:inkMk id="5" creationId="{4797CD5D-C3C3-EC7D-A463-90905F23A736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5" creationId="{6E179B71-E96B-A171-4038-AB0BCFD32E19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6" creationId="{C4254C5F-4F65-04BB-ED9F-4D5E1A37A53F}"/>
          </ac:inkMkLst>
        </pc:inkChg>
        <pc:inkChg chg="add del mod">
          <ac:chgData name="Tim Cook" userId="d1c7cfb340f2c7ab" providerId="LiveId" clId="{073C282E-8E6C-4399-BC71-2002BAEB162F}" dt="2023-03-24T00:30:41.794" v="1031"/>
          <ac:inkMkLst>
            <pc:docMk/>
            <pc:sldMk cId="3075272184" sldId="464"/>
            <ac:inkMk id="6" creationId="{C6609C31-0644-6857-E809-1347C96DA377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7" creationId="{042FEEB8-55DD-5E07-D57C-C0D05F82F4A1}"/>
          </ac:inkMkLst>
        </pc:inkChg>
        <pc:inkChg chg="add del mod">
          <ac:chgData name="Tim Cook" userId="d1c7cfb340f2c7ab" providerId="LiveId" clId="{073C282E-8E6C-4399-BC71-2002BAEB162F}" dt="2023-03-24T00:30:43.978" v="1035"/>
          <ac:inkMkLst>
            <pc:docMk/>
            <pc:sldMk cId="3075272184" sldId="464"/>
            <ac:inkMk id="8" creationId="{55C2EC0C-EA44-1C46-B212-D55426B2F3DB}"/>
          </ac:inkMkLst>
        </pc:inkChg>
        <pc:inkChg chg="add del mod">
          <ac:chgData name="Tim Cook" userId="d1c7cfb340f2c7ab" providerId="LiveId" clId="{073C282E-8E6C-4399-BC71-2002BAEB162F}" dt="2023-03-24T00:30:43.978" v="1038"/>
          <ac:inkMkLst>
            <pc:docMk/>
            <pc:sldMk cId="3075272184" sldId="464"/>
            <ac:inkMk id="9" creationId="{31FD8522-37BA-5A03-BB35-8CBB7A77B733}"/>
          </ac:inkMkLst>
        </pc:inkChg>
        <pc:inkChg chg="add del mod">
          <ac:chgData name="Tim Cook" userId="d1c7cfb340f2c7ab" providerId="LiveId" clId="{073C282E-8E6C-4399-BC71-2002BAEB162F}" dt="2023-03-24T00:30:43.978" v="1034"/>
          <ac:inkMkLst>
            <pc:docMk/>
            <pc:sldMk cId="3075272184" sldId="464"/>
            <ac:inkMk id="10" creationId="{9B923D70-0D10-085D-5EFF-45079CCE02A8}"/>
          </ac:inkMkLst>
        </pc:inkChg>
        <pc:inkChg chg="add del mod">
          <ac:chgData name="Tim Cook" userId="d1c7cfb340f2c7ab" providerId="LiveId" clId="{073C282E-8E6C-4399-BC71-2002BAEB162F}" dt="2023-03-24T00:30:41.794" v="1030"/>
          <ac:inkMkLst>
            <pc:docMk/>
            <pc:sldMk cId="3075272184" sldId="464"/>
            <ac:inkMk id="11" creationId="{CF24F3F3-3043-4E9B-E143-8A3C71E6AEE1}"/>
          </ac:inkMkLst>
        </pc:inkChg>
        <pc:inkChg chg="add del mod">
          <ac:chgData name="Tim Cook" userId="d1c7cfb340f2c7ab" providerId="LiveId" clId="{073C282E-8E6C-4399-BC71-2002BAEB162F}" dt="2023-03-24T00:31:39.205" v="1056"/>
          <ac:inkMkLst>
            <pc:docMk/>
            <pc:sldMk cId="3075272184" sldId="464"/>
            <ac:inkMk id="13" creationId="{804A187B-D7C2-B3E2-E8A1-7A69315B9385}"/>
          </ac:inkMkLst>
        </pc:inkChg>
        <pc:inkChg chg="add del mod">
          <ac:chgData name="Tim Cook" userId="d1c7cfb340f2c7ab" providerId="LiveId" clId="{073C282E-8E6C-4399-BC71-2002BAEB162F}" dt="2023-03-24T00:31:39.205" v="1055"/>
          <ac:inkMkLst>
            <pc:docMk/>
            <pc:sldMk cId="3075272184" sldId="464"/>
            <ac:inkMk id="14" creationId="{FE2572D1-31D0-20E7-A564-8884CBA4884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5" creationId="{D6ED33D5-CB1C-343D-3677-0E5E1DC8E4A1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6" creationId="{BFC5F919-4A4A-31CD-5DF2-A4836981EC3D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7" creationId="{FB26FE44-7B21-8E7A-C3A2-3D78444315D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8" creationId="{77165C5C-893C-D343-9D9A-92CB5371175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9" creationId="{0F97F9B7-648D-9CA1-F7AF-FEF55C6864A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0" creationId="{AD0025CA-F507-FCD9-532D-47CC085C7F3F}"/>
          </ac:inkMkLst>
        </pc:inkChg>
        <pc:inkChg chg="add del mod">
          <ac:chgData name="Tim Cook" userId="d1c7cfb340f2c7ab" providerId="LiveId" clId="{073C282E-8E6C-4399-BC71-2002BAEB162F}" dt="2023-03-24T00:30:41.794" v="1029"/>
          <ac:inkMkLst>
            <pc:docMk/>
            <pc:sldMk cId="3075272184" sldId="464"/>
            <ac:inkMk id="21" creationId="{0452780A-BF79-3DC8-616D-CD09B477F603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2" creationId="{CFBFBE2D-4931-77F4-BC0D-412CC41A889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3" creationId="{D1F73F26-4DEF-82FD-D7D6-9C6B6CC6CF8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4" creationId="{F7BA15F4-11AA-7F44-275C-E8728F9FE93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5" creationId="{8640ACE4-84F7-C2B3-E6D7-6898D194704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6" creationId="{7658FF68-F352-CB4F-D2A9-172021861802}"/>
          </ac:inkMkLst>
        </pc:inkChg>
        <pc:inkChg chg="add del mod">
          <ac:chgData name="Tim Cook" userId="d1c7cfb340f2c7ab" providerId="LiveId" clId="{073C282E-8E6C-4399-BC71-2002BAEB162F}" dt="2023-03-24T00:34:46.863" v="1171"/>
          <ac:inkMkLst>
            <pc:docMk/>
            <pc:sldMk cId="3075272184" sldId="464"/>
            <ac:inkMk id="27" creationId="{2B969EDE-B072-A866-0B6A-2E186479257E}"/>
          </ac:inkMkLst>
        </pc:inkChg>
        <pc:inkChg chg="add del mod">
          <ac:chgData name="Tim Cook" userId="d1c7cfb340f2c7ab" providerId="LiveId" clId="{073C282E-8E6C-4399-BC71-2002BAEB162F}" dt="2023-03-24T00:34:46.863" v="1173"/>
          <ac:inkMkLst>
            <pc:docMk/>
            <pc:sldMk cId="3075272184" sldId="464"/>
            <ac:inkMk id="29" creationId="{78668BA3-1E58-62E7-F117-1A3B769E204C}"/>
          </ac:inkMkLst>
        </pc:inkChg>
        <pc:inkChg chg="add del mod">
          <ac:chgData name="Tim Cook" userId="d1c7cfb340f2c7ab" providerId="LiveId" clId="{073C282E-8E6C-4399-BC71-2002BAEB162F}" dt="2023-03-24T00:34:46.863" v="1172"/>
          <ac:inkMkLst>
            <pc:docMk/>
            <pc:sldMk cId="3075272184" sldId="464"/>
            <ac:inkMk id="30" creationId="{7363532F-7A77-67F0-BAFA-24EC9F03A8E7}"/>
          </ac:inkMkLst>
        </pc:inkChg>
        <pc:inkChg chg="add del mod">
          <ac:chgData name="Tim Cook" userId="d1c7cfb340f2c7ab" providerId="LiveId" clId="{073C282E-8E6C-4399-BC71-2002BAEB162F}" dt="2023-03-24T00:30:56.896" v="1052"/>
          <ac:inkMkLst>
            <pc:docMk/>
            <pc:sldMk cId="3075272184" sldId="464"/>
            <ac:inkMk id="32" creationId="{10BEDD68-B4D7-F408-2859-58056310458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3" creationId="{1070623D-CA54-FEDE-A921-2D91FE839DB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4" creationId="{EC56EA28-26E7-17E1-B411-CF6FE08F330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5" creationId="{57D59CDB-B37A-5830-613F-9F166981387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6" creationId="{9E0DC5F3-3892-BADE-5807-0795143BEE81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7" creationId="{55EA9B8E-D2FA-D7DF-E6AF-1062335C276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8" creationId="{0DE3132D-641B-3D9E-6680-C03D52988F1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0" creationId="{8ADB8454-2218-17C4-665A-0A73AD2709E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1" creationId="{C6C8D2F4-7BCF-D442-785F-E76B3F53BF0A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2" creationId="{388739F6-B714-61EB-E928-7A0A51F50FD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3" creationId="{C84A8122-9176-F02B-8E48-85948CE75BB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4" creationId="{BFC63AFE-48B1-A42C-FD43-B55292FD351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5" creationId="{F7A95DCD-1C04-2B50-AD6C-BADE5C58350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6" creationId="{B55D6B98-8C26-F3F4-6D10-8EDBE6A87F68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7" creationId="{E6BC1028-F974-2B8E-F55C-53650455A240}"/>
          </ac:inkMkLst>
        </pc:inkChg>
        <pc:inkChg chg="add del mod">
          <ac:chgData name="Tim Cook" userId="d1c7cfb340f2c7ab" providerId="LiveId" clId="{073C282E-8E6C-4399-BC71-2002BAEB162F}" dt="2023-03-24T00:30:43.978" v="1036"/>
          <ac:inkMkLst>
            <pc:docMk/>
            <pc:sldMk cId="3075272184" sldId="464"/>
            <ac:inkMk id="48" creationId="{9EC0D696-2C4D-7343-A193-3EA333213D14}"/>
          </ac:inkMkLst>
        </pc:inkChg>
        <pc:inkChg chg="add del mod">
          <ac:chgData name="Tim Cook" userId="d1c7cfb340f2c7ab" providerId="LiveId" clId="{073C282E-8E6C-4399-BC71-2002BAEB162F}" dt="2023-03-24T00:30:43.962" v="1033"/>
          <ac:inkMkLst>
            <pc:docMk/>
            <pc:sldMk cId="3075272184" sldId="464"/>
            <ac:inkMk id="49" creationId="{DFFC9427-815E-D686-4CB8-F3EF7AFE6AE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2" creationId="{BE4CFE2A-E1B5-55E2-DE54-EBF058476CF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3" creationId="{F1E8AA79-A352-1629-2519-5BB67175736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4" creationId="{292A5E5C-1738-1E55-B55A-895A50013792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5" creationId="{D0E2059F-833C-B92E-686C-683DB7B080F2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6" creationId="{D00DD061-63A0-0D2E-F3D0-3F952AE6C73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7" creationId="{45441A70-0A07-DB81-6EFE-5D8AB2B80E38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8" creationId="{4B06AE5C-3239-98A6-70D4-4AF11C72CBA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9" creationId="{540DAD35-ADC1-0192-04F0-8DF731D577A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0" creationId="{26DD1379-F624-C897-3945-6F1C91A1413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1" creationId="{46EF7702-827C-66D6-913C-0CBE00B1049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2" creationId="{8EFB7E13-E2D2-1A71-4E28-6B2048F3EBB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3" creationId="{CAE08CE1-537F-FC81-D74A-E1C311644BF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6" creationId="{B8FE0CCF-E742-B171-7D94-1E5F9C99F7A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7" creationId="{9EB65465-0B64-3D52-DB38-28DC6B7295EC}"/>
          </ac:inkMkLst>
        </pc:inkChg>
        <pc:inkChg chg="add del">
          <ac:chgData name="Tim Cook" userId="d1c7cfb340f2c7ab" providerId="LiveId" clId="{073C282E-8E6C-4399-BC71-2002BAEB162F}" dt="2023-03-24T00:31:43.134" v="1058"/>
          <ac:inkMkLst>
            <pc:docMk/>
            <pc:sldMk cId="3075272184" sldId="464"/>
            <ac:inkMk id="68" creationId="{E16AC6EE-BEB5-3120-4868-86927675E6D9}"/>
          </ac:inkMkLst>
        </pc:inkChg>
        <pc:inkChg chg="add del">
          <ac:chgData name="Tim Cook" userId="d1c7cfb340f2c7ab" providerId="LiveId" clId="{073C282E-8E6C-4399-BC71-2002BAEB162F}" dt="2023-03-24T00:31:47.604" v="1060"/>
          <ac:inkMkLst>
            <pc:docMk/>
            <pc:sldMk cId="3075272184" sldId="464"/>
            <ac:inkMk id="69" creationId="{2A4E5953-835E-88EF-91BB-48EE0F0C502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70" creationId="{B43AA2C5-B495-19B6-F9A8-20149D789B16}"/>
          </ac:inkMkLst>
        </pc:inkChg>
        <pc:inkChg chg="add del">
          <ac:chgData name="Tim Cook" userId="d1c7cfb340f2c7ab" providerId="LiveId" clId="{073C282E-8E6C-4399-BC71-2002BAEB162F}" dt="2023-03-24T00:32:07.619" v="1064"/>
          <ac:inkMkLst>
            <pc:docMk/>
            <pc:sldMk cId="3075272184" sldId="464"/>
            <ac:inkMk id="72" creationId="{20BDE612-22F0-B43F-8BB3-3BAAE90102BB}"/>
          </ac:inkMkLst>
        </pc:inkChg>
        <pc:inkChg chg="add del">
          <ac:chgData name="Tim Cook" userId="d1c7cfb340f2c7ab" providerId="LiveId" clId="{073C282E-8E6C-4399-BC71-2002BAEB162F}" dt="2023-03-24T00:32:11.900" v="1068"/>
          <ac:inkMkLst>
            <pc:docMk/>
            <pc:sldMk cId="3075272184" sldId="464"/>
            <ac:inkMk id="73" creationId="{09EDA425-2992-F77D-A706-8A7637A500F8}"/>
          </ac:inkMkLst>
        </pc:inkChg>
        <pc:inkChg chg="add del">
          <ac:chgData name="Tim Cook" userId="d1c7cfb340f2c7ab" providerId="LiveId" clId="{073C282E-8E6C-4399-BC71-2002BAEB162F}" dt="2023-03-24T00:32:11.900" v="1067"/>
          <ac:inkMkLst>
            <pc:docMk/>
            <pc:sldMk cId="3075272184" sldId="464"/>
            <ac:inkMk id="74" creationId="{E6D37A01-64DC-A149-480E-FC2E3C359FA6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5" creationId="{9F51E122-63BF-750C-59F0-4F811B60CD1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6" creationId="{F845B2E8-4817-F674-D14E-7023F2BE9877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8" creationId="{59B5C2EC-F665-AD56-8054-B46714E3297D}"/>
          </ac:inkMkLst>
        </pc:inkChg>
        <pc:inkChg chg="add del mod">
          <ac:chgData name="Tim Cook" userId="d1c7cfb340f2c7ab" providerId="LiveId" clId="{073C282E-8E6C-4399-BC71-2002BAEB162F}" dt="2023-03-24T00:32:22.621" v="1078"/>
          <ac:inkMkLst>
            <pc:docMk/>
            <pc:sldMk cId="3075272184" sldId="464"/>
            <ac:inkMk id="79" creationId="{D3A95849-1D97-6619-E52E-F703373F7112}"/>
          </ac:inkMkLst>
        </pc:inkChg>
        <pc:inkChg chg="add del mod">
          <ac:chgData name="Tim Cook" userId="d1c7cfb340f2c7ab" providerId="LiveId" clId="{073C282E-8E6C-4399-BC71-2002BAEB162F}" dt="2023-03-24T00:32:22.621" v="1079"/>
          <ac:inkMkLst>
            <pc:docMk/>
            <pc:sldMk cId="3075272184" sldId="464"/>
            <ac:inkMk id="80" creationId="{CCBF7FEE-AC1F-CB5A-652D-7F664ED9B97F}"/>
          </ac:inkMkLst>
        </pc:inkChg>
        <pc:inkChg chg="add del mod">
          <ac:chgData name="Tim Cook" userId="d1c7cfb340f2c7ab" providerId="LiveId" clId="{073C282E-8E6C-4399-BC71-2002BAEB162F}" dt="2023-03-24T00:32:22.621" v="1077"/>
          <ac:inkMkLst>
            <pc:docMk/>
            <pc:sldMk cId="3075272184" sldId="464"/>
            <ac:inkMk id="81" creationId="{60D1BE7E-9ADC-EC44-D00F-9E3FD9900FA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3" creationId="{5BB43595-640B-2E04-2CA6-E1A84850C51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4" creationId="{CBA9FF0C-9476-9FC5-C69B-1FB767BF1A77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5" creationId="{F220B235-A0E3-707E-CFCF-F4CDC57F37B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6" creationId="{805BE1B7-D635-F118-A6EF-AF35BC3E29EA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8" creationId="{E8F6547F-2F34-9FD1-0B0B-9B3A8945454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9" creationId="{2CA70B5C-BBB7-0905-7312-102E397D468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0" creationId="{AC986A90-6A26-2A09-FFF6-C7AB5C685EF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2" creationId="{A9721FEB-3BBE-40F4-B83A-3909176A062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3" creationId="{4AACBDFA-62E8-E1D7-DD67-34B45193BB2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4" creationId="{BB41E479-B36A-505C-6C9B-0D66BFD80A1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5" creationId="{31A4583C-672A-2536-27C6-B3C31B157F6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6" creationId="{B4D0CCBB-2901-F566-E5AC-6630ABC24A7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7" creationId="{EA1DD316-1B14-6C04-A064-A470D7F34B2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8" creationId="{55779774-805E-A68C-7873-35674497024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9" creationId="{059F06A7-A58E-AD82-62AA-4CF628F4C98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1" creationId="{7221F6D3-CE91-1063-F88E-552F3D0BB7D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2" creationId="{B75BB332-BB53-916D-1A85-08976BAEA62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4" creationId="{D8EC0530-07ED-0433-B911-EC90B98A31C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5" creationId="{8628330C-E5B9-D547-CAB8-F3C7F1FEF7C3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6" creationId="{378E9B22-C658-4809-8493-2B009FE684C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8" creationId="{10B29923-4E48-C6E3-C9FC-F23DCD75D1F2}"/>
          </ac:inkMkLst>
        </pc:inkChg>
        <pc:inkChg chg="add del mod">
          <ac:chgData name="Tim Cook" userId="d1c7cfb340f2c7ab" providerId="LiveId" clId="{073C282E-8E6C-4399-BC71-2002BAEB162F}" dt="2023-03-24T00:32:42.529" v="1113"/>
          <ac:inkMkLst>
            <pc:docMk/>
            <pc:sldMk cId="3075272184" sldId="464"/>
            <ac:inkMk id="109" creationId="{EE87D4FB-0322-2D05-F084-8341D3CB9FD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0" creationId="{2E0B3E5B-80BD-38C8-4E88-7EE09F792B1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1" creationId="{1CF8CEBE-985E-1E24-58E2-FA53ABBCC386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2" creationId="{7E6DAAB5-CF3D-F75A-FC65-DCC2FD9A848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3" creationId="{63AA7AF5-2017-3DBC-574C-9AB220B3D13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4" creationId="{E1CDC457-BFD2-FF76-FB1F-EF0AF5400E8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6" creationId="{7492076C-B53A-3284-B59B-BEB403214CB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7" creationId="{DD4D8106-41CD-E9AC-6F3E-71DB0F6AAF8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8" creationId="{2A63D79B-0537-1020-DDA2-B10337D7475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0" creationId="{3CBD1C7E-22C5-E799-01DB-2D820916824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1" creationId="{8BEB95A2-EE9D-2C9B-A53E-AA22EE8F24D3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2" creationId="{33FE43FC-8B80-B4DF-556B-64553EA60778}"/>
          </ac:inkMkLst>
        </pc:inkChg>
        <pc:inkChg chg="add del">
          <ac:chgData name="Tim Cook" userId="d1c7cfb340f2c7ab" providerId="LiveId" clId="{073C282E-8E6C-4399-BC71-2002BAEB162F}" dt="2023-03-24T00:33:18.122" v="1129"/>
          <ac:inkMkLst>
            <pc:docMk/>
            <pc:sldMk cId="3075272184" sldId="464"/>
            <ac:inkMk id="124" creationId="{9BBAF979-3E18-F098-A78A-9DC4869DF69D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5" creationId="{AA33633D-E81C-96A5-B4A3-30968E5A9F42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6" creationId="{474E0D16-0E77-8781-070B-5652392183A8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7" creationId="{D5E36794-8682-232C-2DDF-F22B85996D9F}"/>
          </ac:inkMkLst>
        </pc:inkChg>
        <pc:inkChg chg="add">
          <ac:chgData name="Tim Cook" userId="d1c7cfb340f2c7ab" providerId="LiveId" clId="{073C282E-8E6C-4399-BC71-2002BAEB162F}" dt="2023-03-24T00:33:23.447" v="1133" actId="9405"/>
          <ac:inkMkLst>
            <pc:docMk/>
            <pc:sldMk cId="3075272184" sldId="464"/>
            <ac:inkMk id="128" creationId="{0405301D-C1FB-B8FE-AA0F-8594B8F286F6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0" creationId="{75D84E78-0AD2-5194-4C43-64805DC51F0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1" creationId="{62673756-8B1C-3EA2-17E8-D9C785F5362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2" creationId="{5ACDF766-CCF5-3428-B2FC-5BFB5B30B27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3" creationId="{2E35F2D6-EE5C-A032-564A-4C7AA484A9B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4" creationId="{CF94E995-E77D-4708-5F2E-55A788CD036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5" creationId="{8E393672-D39D-E556-4F6A-F625EC325D8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6" creationId="{A88BE975-6DB6-F036-2FE3-5D9047FC1368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7" creationId="{F56CD8A6-3FE5-5D79-A3C7-90E97E2B5C5B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8" creationId="{6B339629-A97A-9D37-FF31-6BE70BBC0BEA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9" creationId="{54D4E571-4D10-DD65-73CF-40B5D68A8D7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0" creationId="{4A1A152E-C20F-9DF7-1676-ACA9690B1FC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1" creationId="{F6759AA0-57E8-F93C-7CD8-2F32783B606C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2" creationId="{36E9FE90-D414-12C0-5F67-FE486981AD3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3" creationId="{265FE551-2515-4F13-4DC7-FE8315AFB51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4" creationId="{ABC626AA-A12B-7F5D-50E8-58EF24D29EF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5" creationId="{589A6DDC-BF51-4750-156F-DACD49BDC989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6" creationId="{96BB4FAF-B60D-176B-CD3C-8AEF540620E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0" creationId="{77D40696-5CDC-569B-B2D7-E80CA9F66C3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1" creationId="{EF32C3A3-E65C-34A9-0472-28B4B83F2A6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2" creationId="{2ACCF143-C0A8-D77E-F6C5-A2EE7416E2DD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3" creationId="{96B92CDB-3307-CB40-C94C-95B53E2E8E8A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4" creationId="{7B938C21-72C3-D188-614E-1CD1E149524C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5" creationId="{35EE5A5B-A5F9-A8C3-F0AB-CF5BB2BD5222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6" creationId="{A21728A4-48DA-6164-06FA-A6FC1BA39119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9" creationId="{1DE6E73A-1105-9E37-8D5E-B013AAA5BCD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0" creationId="{7C542254-2421-86AE-51C1-FD37E105E6A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1" creationId="{09083B0B-2556-B169-B46B-FC448ABD3B7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2" creationId="{65A71C62-D73F-9069-1843-33C5A9CC8852}"/>
          </ac:inkMkLst>
        </pc:inkChg>
      </pc:sldChg>
    </pc:docChg>
  </pc:docChgLst>
  <pc:docChgLst>
    <pc:chgData name="Tim Cook" userId="d1c7cfb340f2c7ab" providerId="LiveId" clId="{4D68AA9F-0956-47C7-864E-E52C0A1C55DA}"/>
    <pc:docChg chg="undo redo custSel addSld delSld modSld">
      <pc:chgData name="Tim Cook" userId="d1c7cfb340f2c7ab" providerId="LiveId" clId="{4D68AA9F-0956-47C7-864E-E52C0A1C55DA}" dt="2022-11-28T02:36:31.600" v="5408" actId="1076"/>
      <pc:docMkLst>
        <pc:docMk/>
      </pc:docMkLst>
      <pc:sldChg chg="modSp mod">
        <pc:chgData name="Tim Cook" userId="d1c7cfb340f2c7ab" providerId="LiveId" clId="{4D68AA9F-0956-47C7-864E-E52C0A1C55DA}" dt="2022-11-28T01:41:48.967" v="4164" actId="1076"/>
        <pc:sldMkLst>
          <pc:docMk/>
          <pc:sldMk cId="72713086" sldId="315"/>
        </pc:sldMkLst>
        <pc:spChg chg="mod">
          <ac:chgData name="Tim Cook" userId="d1c7cfb340f2c7ab" providerId="LiveId" clId="{4D68AA9F-0956-47C7-864E-E52C0A1C55DA}" dt="2022-11-28T01:41:46.787" v="4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4D68AA9F-0956-47C7-864E-E52C0A1C55DA}" dt="2022-11-28T01:41:48.967" v="416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mod">
        <pc:chgData name="Tim Cook" userId="d1c7cfb340f2c7ab" providerId="LiveId" clId="{4D68AA9F-0956-47C7-864E-E52C0A1C55DA}" dt="2022-11-28T01:29:37.834" v="2957" actId="207"/>
        <pc:sldMkLst>
          <pc:docMk/>
          <pc:sldMk cId="2175832775" sldId="316"/>
        </pc:sldMkLst>
        <pc:spChg chg="del mod">
          <ac:chgData name="Tim Cook" userId="d1c7cfb340f2c7ab" providerId="LiveId" clId="{4D68AA9F-0956-47C7-864E-E52C0A1C55DA}" dt="2022-11-28T01:14:19.365" v="1445" actId="478"/>
          <ac:spMkLst>
            <pc:docMk/>
            <pc:sldMk cId="2175832775" sldId="316"/>
            <ac:spMk id="2" creationId="{9B8406DC-8CD1-CCAE-04F5-810361653471}"/>
          </ac:spMkLst>
        </pc:spChg>
        <pc:spChg chg="mod">
          <ac:chgData name="Tim Cook" userId="d1c7cfb340f2c7ab" providerId="LiveId" clId="{4D68AA9F-0956-47C7-864E-E52C0A1C55DA}" dt="2022-11-28T01:29:37.834" v="2957" actId="207"/>
          <ac:spMkLst>
            <pc:docMk/>
            <pc:sldMk cId="2175832775" sldId="316"/>
            <ac:spMk id="3" creationId="{74A7C462-6764-95BD-67E9-C9353BEDA37C}"/>
          </ac:spMkLst>
        </pc:spChg>
        <pc:spChg chg="add del mod">
          <ac:chgData name="Tim Cook" userId="d1c7cfb340f2c7ab" providerId="LiveId" clId="{4D68AA9F-0956-47C7-864E-E52C0A1C55DA}" dt="2022-11-28T01:14:23.358" v="1446" actId="478"/>
          <ac:spMkLst>
            <pc:docMk/>
            <pc:sldMk cId="2175832775" sldId="316"/>
            <ac:spMk id="5" creationId="{09AF1701-717E-5CAB-16AD-A49B80BEDA11}"/>
          </ac:spMkLst>
        </pc:spChg>
      </pc:sldChg>
      <pc:sldChg chg="delSp modSp new mod">
        <pc:chgData name="Tim Cook" userId="d1c7cfb340f2c7ab" providerId="LiveId" clId="{4D68AA9F-0956-47C7-864E-E52C0A1C55DA}" dt="2022-11-28T02:09:27.558" v="5402"/>
        <pc:sldMkLst>
          <pc:docMk/>
          <pc:sldMk cId="4115593170" sldId="317"/>
        </pc:sldMkLst>
        <pc:spChg chg="mod">
          <ac:chgData name="Tim Cook" userId="d1c7cfb340f2c7ab" providerId="LiveId" clId="{4D68AA9F-0956-47C7-864E-E52C0A1C55DA}" dt="2022-11-28T01:14:54.960" v="1471" actId="20577"/>
          <ac:spMkLst>
            <pc:docMk/>
            <pc:sldMk cId="4115593170" sldId="317"/>
            <ac:spMk id="2" creationId="{C1FD5167-300B-E545-E089-E74B62E4D6DE}"/>
          </ac:spMkLst>
        </pc:spChg>
        <pc:spChg chg="del">
          <ac:chgData name="Tim Cook" userId="d1c7cfb340f2c7ab" providerId="LiveId" clId="{4D68AA9F-0956-47C7-864E-E52C0A1C55DA}" dt="2022-11-28T01:15:13.686" v="1472" actId="478"/>
          <ac:spMkLst>
            <pc:docMk/>
            <pc:sldMk cId="4115593170" sldId="317"/>
            <ac:spMk id="3" creationId="{C6F32582-35A3-C267-FCA4-031F04C3C19E}"/>
          </ac:spMkLst>
        </pc:spChg>
        <pc:inkChg chg="del">
          <ac:chgData name="Tim Cook" userId="d1c7cfb340f2c7ab" providerId="LiveId" clId="{4D68AA9F-0956-47C7-864E-E52C0A1C55DA}" dt="2022-11-28T02:09:27.558" v="5402"/>
          <ac:inkMkLst>
            <pc:docMk/>
            <pc:sldMk cId="4115593170" sldId="317"/>
            <ac:inkMk id="37" creationId="{493C1FFA-A90B-C6DC-C336-76A0AEE4BB9D}"/>
          </ac:inkMkLst>
        </pc:inkChg>
      </pc:sldChg>
      <pc:sldChg chg="addSp delSp modSp new mod">
        <pc:chgData name="Tim Cook" userId="d1c7cfb340f2c7ab" providerId="LiveId" clId="{4D68AA9F-0956-47C7-864E-E52C0A1C55DA}" dt="2022-11-28T01:41:41.508" v="4162" actId="478"/>
        <pc:sldMkLst>
          <pc:docMk/>
          <pc:sldMk cId="3043490424" sldId="318"/>
        </pc:sldMkLst>
        <pc:spChg chg="mod">
          <ac:chgData name="Tim Cook" userId="d1c7cfb340f2c7ab" providerId="LiveId" clId="{4D68AA9F-0956-47C7-864E-E52C0A1C55DA}" dt="2022-11-28T01:16:52.982" v="1505" actId="20577"/>
          <ac:spMkLst>
            <pc:docMk/>
            <pc:sldMk cId="3043490424" sldId="318"/>
            <ac:spMk id="2" creationId="{DED0A770-1F9E-61D3-15AB-9ECCAEF840A9}"/>
          </ac:spMkLst>
        </pc:spChg>
        <pc:spChg chg="del">
          <ac:chgData name="Tim Cook" userId="d1c7cfb340f2c7ab" providerId="LiveId" clId="{4D68AA9F-0956-47C7-864E-E52C0A1C55DA}" dt="2022-11-28T01:41:41.508" v="4162" actId="478"/>
          <ac:spMkLst>
            <pc:docMk/>
            <pc:sldMk cId="3043490424" sldId="318"/>
            <ac:spMk id="3" creationId="{4442C9FB-2503-D849-0AC7-43366DBDEECC}"/>
          </ac:spMkLst>
        </pc:spChg>
        <pc:graphicFrameChg chg="add del mod">
          <ac:chgData name="Tim Cook" userId="d1c7cfb340f2c7ab" providerId="LiveId" clId="{4D68AA9F-0956-47C7-864E-E52C0A1C55DA}" dt="2022-11-28T01:18:36.409" v="1507"/>
          <ac:graphicFrameMkLst>
            <pc:docMk/>
            <pc:sldMk cId="3043490424" sldId="318"/>
            <ac:graphicFrameMk id="4" creationId="{784D9971-6012-EC32-5D76-B49C8C8C1DA0}"/>
          </ac:graphicFrameMkLst>
        </pc:graphicFrameChg>
        <pc:graphicFrameChg chg="add del mod">
          <ac:chgData name="Tim Cook" userId="d1c7cfb340f2c7ab" providerId="LiveId" clId="{4D68AA9F-0956-47C7-864E-E52C0A1C55DA}" dt="2022-11-28T01:18:44.894" v="1509"/>
          <ac:graphicFrameMkLst>
            <pc:docMk/>
            <pc:sldMk cId="3043490424" sldId="318"/>
            <ac:graphicFrameMk id="5" creationId="{C6221714-D42D-CB08-3FE2-0F2B25E2D61D}"/>
          </ac:graphicFrameMkLst>
        </pc:graphicFrameChg>
      </pc:sldChg>
      <pc:sldChg chg="modSp new mod">
        <pc:chgData name="Tim Cook" userId="d1c7cfb340f2c7ab" providerId="LiveId" clId="{4D68AA9F-0956-47C7-864E-E52C0A1C55DA}" dt="2022-11-28T02:18:44.290" v="5403" actId="1076"/>
        <pc:sldMkLst>
          <pc:docMk/>
          <pc:sldMk cId="1403998678" sldId="319"/>
        </pc:sldMkLst>
        <pc:spChg chg="mod">
          <ac:chgData name="Tim Cook" userId="d1c7cfb340f2c7ab" providerId="LiveId" clId="{4D68AA9F-0956-47C7-864E-E52C0A1C55DA}" dt="2022-11-28T01:20:59.662" v="1564" actId="20577"/>
          <ac:spMkLst>
            <pc:docMk/>
            <pc:sldMk cId="1403998678" sldId="319"/>
            <ac:spMk id="2" creationId="{49D36431-79B5-40CA-6F03-73ADEA0F63DF}"/>
          </ac:spMkLst>
        </pc:spChg>
        <pc:spChg chg="mod">
          <ac:chgData name="Tim Cook" userId="d1c7cfb340f2c7ab" providerId="LiveId" clId="{4D68AA9F-0956-47C7-864E-E52C0A1C55DA}" dt="2022-11-28T02:18:44.290" v="5403" actId="1076"/>
          <ac:spMkLst>
            <pc:docMk/>
            <pc:sldMk cId="1403998678" sldId="319"/>
            <ac:spMk id="3" creationId="{C9C8E46E-FD34-4CF8-617F-7E8FED405A77}"/>
          </ac:spMkLst>
        </pc:spChg>
      </pc:sldChg>
      <pc:sldChg chg="modSp add mod">
        <pc:chgData name="Tim Cook" userId="d1c7cfb340f2c7ab" providerId="LiveId" clId="{4D68AA9F-0956-47C7-864E-E52C0A1C55DA}" dt="2022-11-28T02:00:58.803" v="5401" actId="20577"/>
        <pc:sldMkLst>
          <pc:docMk/>
          <pc:sldMk cId="2459877382" sldId="320"/>
        </pc:sldMkLst>
        <pc:spChg chg="mod">
          <ac:chgData name="Tim Cook" userId="d1c7cfb340f2c7ab" providerId="LiveId" clId="{4D68AA9F-0956-47C7-864E-E52C0A1C55DA}" dt="2022-11-28T02:00:58.803" v="5401" actId="20577"/>
          <ac:spMkLst>
            <pc:docMk/>
            <pc:sldMk cId="2459877382" sldId="320"/>
            <ac:spMk id="3" creationId="{4442C9FB-2503-D849-0AC7-43366DBDEECC}"/>
          </ac:spMkLst>
        </pc:spChg>
      </pc:sldChg>
      <pc:sldChg chg="delSp modSp new mod">
        <pc:chgData name="Tim Cook" userId="d1c7cfb340f2c7ab" providerId="LiveId" clId="{4D68AA9F-0956-47C7-864E-E52C0A1C55DA}" dt="2022-11-28T01:30:16.276" v="2975" actId="478"/>
        <pc:sldMkLst>
          <pc:docMk/>
          <pc:sldMk cId="1530145127" sldId="321"/>
        </pc:sldMkLst>
        <pc:spChg chg="mod">
          <ac:chgData name="Tim Cook" userId="d1c7cfb340f2c7ab" providerId="LiveId" clId="{4D68AA9F-0956-47C7-864E-E52C0A1C55DA}" dt="2022-11-28T01:30:13.900" v="2974" actId="20577"/>
          <ac:spMkLst>
            <pc:docMk/>
            <pc:sldMk cId="1530145127" sldId="321"/>
            <ac:spMk id="2" creationId="{2C45C957-F7F7-B580-9F67-7906BADA7C69}"/>
          </ac:spMkLst>
        </pc:spChg>
        <pc:spChg chg="del">
          <ac:chgData name="Tim Cook" userId="d1c7cfb340f2c7ab" providerId="LiveId" clId="{4D68AA9F-0956-47C7-864E-E52C0A1C55DA}" dt="2022-11-28T01:30:16.276" v="2975" actId="478"/>
          <ac:spMkLst>
            <pc:docMk/>
            <pc:sldMk cId="1530145127" sldId="321"/>
            <ac:spMk id="3" creationId="{4D167AF4-58CB-8FBD-5540-0A4845268C45}"/>
          </ac:spMkLst>
        </pc:spChg>
      </pc:sldChg>
      <pc:sldChg chg="delSp modSp new mod">
        <pc:chgData name="Tim Cook" userId="d1c7cfb340f2c7ab" providerId="LiveId" clId="{4D68AA9F-0956-47C7-864E-E52C0A1C55DA}" dt="2022-11-28T01:41:38.707" v="4161" actId="478"/>
        <pc:sldMkLst>
          <pc:docMk/>
          <pc:sldMk cId="3928037610" sldId="322"/>
        </pc:sldMkLst>
        <pc:spChg chg="mod">
          <ac:chgData name="Tim Cook" userId="d1c7cfb340f2c7ab" providerId="LiveId" clId="{4D68AA9F-0956-47C7-864E-E52C0A1C55DA}" dt="2022-11-28T01:32:58.228" v="3091" actId="20577"/>
          <ac:spMkLst>
            <pc:docMk/>
            <pc:sldMk cId="3928037610" sldId="322"/>
            <ac:spMk id="2" creationId="{FB6503E0-A209-6DAB-CE8B-15729D131960}"/>
          </ac:spMkLst>
        </pc:spChg>
        <pc:spChg chg="del">
          <ac:chgData name="Tim Cook" userId="d1c7cfb340f2c7ab" providerId="LiveId" clId="{4D68AA9F-0956-47C7-864E-E52C0A1C55DA}" dt="2022-11-28T01:41:38.707" v="4161" actId="478"/>
          <ac:spMkLst>
            <pc:docMk/>
            <pc:sldMk cId="3928037610" sldId="322"/>
            <ac:spMk id="3" creationId="{3A57ECD3-21F8-B08E-8F86-9E498E8DA6D1}"/>
          </ac:spMkLst>
        </pc:spChg>
      </pc:sldChg>
      <pc:sldChg chg="modSp new mod">
        <pc:chgData name="Tim Cook" userId="d1c7cfb340f2c7ab" providerId="LiveId" clId="{4D68AA9F-0956-47C7-864E-E52C0A1C55DA}" dt="2022-11-28T01:40:27.286" v="4104" actId="1076"/>
        <pc:sldMkLst>
          <pc:docMk/>
          <pc:sldMk cId="1772167453" sldId="323"/>
        </pc:sldMkLst>
        <pc:spChg chg="mod">
          <ac:chgData name="Tim Cook" userId="d1c7cfb340f2c7ab" providerId="LiveId" clId="{4D68AA9F-0956-47C7-864E-E52C0A1C55DA}" dt="2022-11-28T01:33:38.780" v="3122" actId="255"/>
          <ac:spMkLst>
            <pc:docMk/>
            <pc:sldMk cId="1772167453" sldId="323"/>
            <ac:spMk id="2" creationId="{FF0157EB-371C-0237-152D-C3511488BA7D}"/>
          </ac:spMkLst>
        </pc:spChg>
        <pc:spChg chg="mod">
          <ac:chgData name="Tim Cook" userId="d1c7cfb340f2c7ab" providerId="LiveId" clId="{4D68AA9F-0956-47C7-864E-E52C0A1C55DA}" dt="2022-11-28T01:40:27.286" v="4104" actId="1076"/>
          <ac:spMkLst>
            <pc:docMk/>
            <pc:sldMk cId="1772167453" sldId="323"/>
            <ac:spMk id="3" creationId="{BC3D0966-5C99-61E2-730E-D2E762535BE8}"/>
          </ac:spMkLst>
        </pc:spChg>
      </pc:sldChg>
      <pc:sldChg chg="delSp modSp new mod">
        <pc:chgData name="Tim Cook" userId="d1c7cfb340f2c7ab" providerId="LiveId" clId="{4D68AA9F-0956-47C7-864E-E52C0A1C55DA}" dt="2022-11-28T02:28:04.788" v="5404"/>
        <pc:sldMkLst>
          <pc:docMk/>
          <pc:sldMk cId="2369355394" sldId="324"/>
        </pc:sldMkLst>
        <pc:spChg chg="mod">
          <ac:chgData name="Tim Cook" userId="d1c7cfb340f2c7ab" providerId="LiveId" clId="{4D68AA9F-0956-47C7-864E-E52C0A1C55DA}" dt="2022-11-28T02:28:04.788" v="5404"/>
          <ac:spMkLst>
            <pc:docMk/>
            <pc:sldMk cId="2369355394" sldId="324"/>
            <ac:spMk id="2" creationId="{E5E964C5-0544-621A-86A1-C04010696190}"/>
          </ac:spMkLst>
        </pc:spChg>
        <pc:spChg chg="del">
          <ac:chgData name="Tim Cook" userId="d1c7cfb340f2c7ab" providerId="LiveId" clId="{4D68AA9F-0956-47C7-864E-E52C0A1C55DA}" dt="2022-11-28T01:41:36.115" v="4160" actId="478"/>
          <ac:spMkLst>
            <pc:docMk/>
            <pc:sldMk cId="2369355394" sldId="324"/>
            <ac:spMk id="3" creationId="{D4E745BA-C4F9-7A15-CD42-AD0A159AA841}"/>
          </ac:spMkLst>
        </pc:spChg>
      </pc:sldChg>
      <pc:sldChg chg="delSp modSp new mod">
        <pc:chgData name="Tim Cook" userId="d1c7cfb340f2c7ab" providerId="LiveId" clId="{4D68AA9F-0956-47C7-864E-E52C0A1C55DA}" dt="2022-11-28T02:36:31.600" v="5408" actId="1076"/>
        <pc:sldMkLst>
          <pc:docMk/>
          <pc:sldMk cId="184527808" sldId="325"/>
        </pc:sldMkLst>
        <pc:spChg chg="mod">
          <ac:chgData name="Tim Cook" userId="d1c7cfb340f2c7ab" providerId="LiveId" clId="{4D68AA9F-0956-47C7-864E-E52C0A1C55DA}" dt="2022-11-28T02:36:31.600" v="5408" actId="1076"/>
          <ac:spMkLst>
            <pc:docMk/>
            <pc:sldMk cId="184527808" sldId="325"/>
            <ac:spMk id="2" creationId="{C6AD6599-F718-4CEC-9760-3BCA255AE42A}"/>
          </ac:spMkLst>
        </pc:spChg>
        <pc:spChg chg="del">
          <ac:chgData name="Tim Cook" userId="d1c7cfb340f2c7ab" providerId="LiveId" clId="{4D68AA9F-0956-47C7-864E-E52C0A1C55DA}" dt="2022-11-28T01:41:32.003" v="4159" actId="478"/>
          <ac:spMkLst>
            <pc:docMk/>
            <pc:sldMk cId="184527808" sldId="325"/>
            <ac:spMk id="3" creationId="{37657682-464E-21BB-67A8-3739A680520D}"/>
          </ac:spMkLst>
        </pc:spChg>
        <pc:grpChg chg="mod">
          <ac:chgData name="Tim Cook" userId="d1c7cfb340f2c7ab" providerId="LiveId" clId="{4D68AA9F-0956-47C7-864E-E52C0A1C55DA}" dt="2022-11-28T02:36:28.739" v="5406" actId="1076"/>
          <ac:grpSpMkLst>
            <pc:docMk/>
            <pc:sldMk cId="184527808" sldId="325"/>
            <ac:grpSpMk id="15" creationId="{37A6BC67-6CDE-94C8-F79D-E86CB0287641}"/>
          </ac:grpSpMkLst>
        </pc:grpChg>
      </pc:sldChg>
      <pc:sldChg chg="modSp new mod">
        <pc:chgData name="Tim Cook" userId="d1c7cfb340f2c7ab" providerId="LiveId" clId="{4D68AA9F-0956-47C7-864E-E52C0A1C55DA}" dt="2022-11-28T01:56:47.558" v="5035" actId="20577"/>
        <pc:sldMkLst>
          <pc:docMk/>
          <pc:sldMk cId="346755967" sldId="326"/>
        </pc:sldMkLst>
        <pc:spChg chg="mod">
          <ac:chgData name="Tim Cook" userId="d1c7cfb340f2c7ab" providerId="LiveId" clId="{4D68AA9F-0956-47C7-864E-E52C0A1C55DA}" dt="2022-11-28T01:43:04.459" v="4540" actId="20577"/>
          <ac:spMkLst>
            <pc:docMk/>
            <pc:sldMk cId="346755967" sldId="326"/>
            <ac:spMk id="2" creationId="{801AC1D4-EE1E-2BF4-BA45-9EED87ED9AEC}"/>
          </ac:spMkLst>
        </pc:spChg>
        <pc:spChg chg="mod">
          <ac:chgData name="Tim Cook" userId="d1c7cfb340f2c7ab" providerId="LiveId" clId="{4D68AA9F-0956-47C7-864E-E52C0A1C55DA}" dt="2022-11-28T01:56:47.558" v="5035" actId="20577"/>
          <ac:spMkLst>
            <pc:docMk/>
            <pc:sldMk cId="346755967" sldId="326"/>
            <ac:spMk id="3" creationId="{0052B232-9B0A-94BC-A2C8-7F906D1D2064}"/>
          </ac:spMkLst>
        </pc:spChg>
      </pc:sldChg>
      <pc:sldChg chg="del">
        <pc:chgData name="Tim Cook" userId="d1c7cfb340f2c7ab" providerId="LiveId" clId="{4D68AA9F-0956-47C7-864E-E52C0A1C55DA}" dt="2022-11-28T01:06:59.595" v="22" actId="47"/>
        <pc:sldMkLst>
          <pc:docMk/>
          <pc:sldMk cId="1965910881" sldId="329"/>
        </pc:sldMkLst>
      </pc:sldChg>
      <pc:sldChg chg="del">
        <pc:chgData name="Tim Cook" userId="d1c7cfb340f2c7ab" providerId="LiveId" clId="{4D68AA9F-0956-47C7-864E-E52C0A1C55DA}" dt="2022-11-28T01:06:59.290" v="21" actId="47"/>
        <pc:sldMkLst>
          <pc:docMk/>
          <pc:sldMk cId="4067648062" sldId="330"/>
        </pc:sldMkLst>
      </pc:sldChg>
      <pc:sldChg chg="del">
        <pc:chgData name="Tim Cook" userId="d1c7cfb340f2c7ab" providerId="LiveId" clId="{4D68AA9F-0956-47C7-864E-E52C0A1C55DA}" dt="2022-11-28T01:06:59.978" v="24" actId="47"/>
        <pc:sldMkLst>
          <pc:docMk/>
          <pc:sldMk cId="2568058765" sldId="331"/>
        </pc:sldMkLst>
      </pc:sldChg>
      <pc:sldChg chg="del">
        <pc:chgData name="Tim Cook" userId="d1c7cfb340f2c7ab" providerId="LiveId" clId="{4D68AA9F-0956-47C7-864E-E52C0A1C55DA}" dt="2022-11-28T01:07:00.158" v="25" actId="47"/>
        <pc:sldMkLst>
          <pc:docMk/>
          <pc:sldMk cId="2300676312" sldId="332"/>
        </pc:sldMkLst>
      </pc:sldChg>
      <pc:sldChg chg="del">
        <pc:chgData name="Tim Cook" userId="d1c7cfb340f2c7ab" providerId="LiveId" clId="{4D68AA9F-0956-47C7-864E-E52C0A1C55DA}" dt="2022-11-28T01:06:59.784" v="23" actId="47"/>
        <pc:sldMkLst>
          <pc:docMk/>
          <pc:sldMk cId="589710358" sldId="333"/>
        </pc:sldMkLst>
      </pc:sldChg>
      <pc:sldChg chg="del">
        <pc:chgData name="Tim Cook" userId="d1c7cfb340f2c7ab" providerId="LiveId" clId="{4D68AA9F-0956-47C7-864E-E52C0A1C55DA}" dt="2022-11-28T01:07:00.374" v="26" actId="47"/>
        <pc:sldMkLst>
          <pc:docMk/>
          <pc:sldMk cId="1140936396" sldId="334"/>
        </pc:sldMkLst>
      </pc:sldChg>
      <pc:sldChg chg="del">
        <pc:chgData name="Tim Cook" userId="d1c7cfb340f2c7ab" providerId="LiveId" clId="{4D68AA9F-0956-47C7-864E-E52C0A1C55DA}" dt="2022-11-28T01:07:00.986" v="28" actId="47"/>
        <pc:sldMkLst>
          <pc:docMk/>
          <pc:sldMk cId="340406184" sldId="335"/>
        </pc:sldMkLst>
      </pc:sldChg>
      <pc:sldChg chg="del">
        <pc:chgData name="Tim Cook" userId="d1c7cfb340f2c7ab" providerId="LiveId" clId="{4D68AA9F-0956-47C7-864E-E52C0A1C55DA}" dt="2022-11-28T01:07:01.271" v="29" actId="47"/>
        <pc:sldMkLst>
          <pc:docMk/>
          <pc:sldMk cId="221361749" sldId="336"/>
        </pc:sldMkLst>
      </pc:sldChg>
      <pc:sldChg chg="del">
        <pc:chgData name="Tim Cook" userId="d1c7cfb340f2c7ab" providerId="LiveId" clId="{4D68AA9F-0956-47C7-864E-E52C0A1C55DA}" dt="2022-11-28T01:07:01.570" v="30" actId="47"/>
        <pc:sldMkLst>
          <pc:docMk/>
          <pc:sldMk cId="2481421141" sldId="337"/>
        </pc:sldMkLst>
      </pc:sldChg>
      <pc:sldChg chg="del">
        <pc:chgData name="Tim Cook" userId="d1c7cfb340f2c7ab" providerId="LiveId" clId="{4D68AA9F-0956-47C7-864E-E52C0A1C55DA}" dt="2022-11-28T01:07:02.044" v="31" actId="47"/>
        <pc:sldMkLst>
          <pc:docMk/>
          <pc:sldMk cId="2587975727" sldId="338"/>
        </pc:sldMkLst>
      </pc:sldChg>
      <pc:sldChg chg="del">
        <pc:chgData name="Tim Cook" userId="d1c7cfb340f2c7ab" providerId="LiveId" clId="{4D68AA9F-0956-47C7-864E-E52C0A1C55DA}" dt="2022-11-28T01:07:03.058" v="33" actId="47"/>
        <pc:sldMkLst>
          <pc:docMk/>
          <pc:sldMk cId="3875867026" sldId="339"/>
        </pc:sldMkLst>
      </pc:sldChg>
      <pc:sldChg chg="del">
        <pc:chgData name="Tim Cook" userId="d1c7cfb340f2c7ab" providerId="LiveId" clId="{4D68AA9F-0956-47C7-864E-E52C0A1C55DA}" dt="2022-11-28T01:07:00.669" v="27" actId="47"/>
        <pc:sldMkLst>
          <pc:docMk/>
          <pc:sldMk cId="2576802531" sldId="340"/>
        </pc:sldMkLst>
      </pc:sldChg>
      <pc:sldChg chg="del">
        <pc:chgData name="Tim Cook" userId="d1c7cfb340f2c7ab" providerId="LiveId" clId="{4D68AA9F-0956-47C7-864E-E52C0A1C55DA}" dt="2022-11-28T01:07:02.506" v="32" actId="47"/>
        <pc:sldMkLst>
          <pc:docMk/>
          <pc:sldMk cId="881569968" sldId="341"/>
        </pc:sldMkLst>
      </pc:sldChg>
    </pc:docChg>
  </pc:docChgLst>
  <pc:docChgLst>
    <pc:chgData name="Tim Cook" userId="d1c7cfb340f2c7ab" providerId="LiveId" clId="{DE1580CE-2166-4D50-857B-8D3BB506F3B3}"/>
    <pc:docChg chg="undo custSel addSld delSld modSld">
      <pc:chgData name="Tim Cook" userId="d1c7cfb340f2c7ab" providerId="LiveId" clId="{DE1580CE-2166-4D50-857B-8D3BB506F3B3}" dt="2022-10-31T02:33:10.034" v="1628" actId="1076"/>
      <pc:docMkLst>
        <pc:docMk/>
      </pc:docMkLst>
      <pc:sldChg chg="del">
        <pc:chgData name="Tim Cook" userId="d1c7cfb340f2c7ab" providerId="LiveId" clId="{DE1580CE-2166-4D50-857B-8D3BB506F3B3}" dt="2022-10-31T01:41:18.076" v="1" actId="47"/>
        <pc:sldMkLst>
          <pc:docMk/>
          <pc:sldMk cId="881999123" sldId="267"/>
        </pc:sldMkLst>
      </pc:sldChg>
      <pc:sldChg chg="del">
        <pc:chgData name="Tim Cook" userId="d1c7cfb340f2c7ab" providerId="LiveId" clId="{DE1580CE-2166-4D50-857B-8D3BB506F3B3}" dt="2022-10-31T01:41:18.734" v="5" actId="47"/>
        <pc:sldMkLst>
          <pc:docMk/>
          <pc:sldMk cId="3253425620" sldId="269"/>
        </pc:sldMkLst>
      </pc:sldChg>
      <pc:sldChg chg="del">
        <pc:chgData name="Tim Cook" userId="d1c7cfb340f2c7ab" providerId="LiveId" clId="{DE1580CE-2166-4D50-857B-8D3BB506F3B3}" dt="2022-10-31T01:41:18.988" v="7" actId="47"/>
        <pc:sldMkLst>
          <pc:docMk/>
          <pc:sldMk cId="4122132994" sldId="270"/>
        </pc:sldMkLst>
      </pc:sldChg>
      <pc:sldChg chg="del">
        <pc:chgData name="Tim Cook" userId="d1c7cfb340f2c7ab" providerId="LiveId" clId="{DE1580CE-2166-4D50-857B-8D3BB506F3B3}" dt="2022-10-31T01:41:19.862" v="10" actId="47"/>
        <pc:sldMkLst>
          <pc:docMk/>
          <pc:sldMk cId="2223029439" sldId="271"/>
        </pc:sldMkLst>
      </pc:sldChg>
      <pc:sldChg chg="del">
        <pc:chgData name="Tim Cook" userId="d1c7cfb340f2c7ab" providerId="LiveId" clId="{DE1580CE-2166-4D50-857B-8D3BB506F3B3}" dt="2022-10-31T01:41:20.066" v="11" actId="47"/>
        <pc:sldMkLst>
          <pc:docMk/>
          <pc:sldMk cId="1898829902" sldId="272"/>
        </pc:sldMkLst>
      </pc:sldChg>
      <pc:sldChg chg="del">
        <pc:chgData name="Tim Cook" userId="d1c7cfb340f2c7ab" providerId="LiveId" clId="{DE1580CE-2166-4D50-857B-8D3BB506F3B3}" dt="2022-10-31T01:41:19.673" v="9" actId="47"/>
        <pc:sldMkLst>
          <pc:docMk/>
          <pc:sldMk cId="2845006845" sldId="274"/>
        </pc:sldMkLst>
      </pc:sldChg>
      <pc:sldChg chg="del">
        <pc:chgData name="Tim Cook" userId="d1c7cfb340f2c7ab" providerId="LiveId" clId="{DE1580CE-2166-4D50-857B-8D3BB506F3B3}" dt="2022-10-31T01:41:20.272" v="12" actId="47"/>
        <pc:sldMkLst>
          <pc:docMk/>
          <pc:sldMk cId="2354555601" sldId="275"/>
        </pc:sldMkLst>
      </pc:sldChg>
      <pc:sldChg chg="del">
        <pc:chgData name="Tim Cook" userId="d1c7cfb340f2c7ab" providerId="LiveId" clId="{DE1580CE-2166-4D50-857B-8D3BB506F3B3}" dt="2022-10-31T01:41:20.640" v="14" actId="47"/>
        <pc:sldMkLst>
          <pc:docMk/>
          <pc:sldMk cId="3508862604" sldId="276"/>
        </pc:sldMkLst>
      </pc:sldChg>
      <pc:sldChg chg="del">
        <pc:chgData name="Tim Cook" userId="d1c7cfb340f2c7ab" providerId="LiveId" clId="{DE1580CE-2166-4D50-857B-8D3BB506F3B3}" dt="2022-10-31T01:41:20.472" v="13" actId="47"/>
        <pc:sldMkLst>
          <pc:docMk/>
          <pc:sldMk cId="3319645150" sldId="277"/>
        </pc:sldMkLst>
      </pc:sldChg>
      <pc:sldChg chg="del">
        <pc:chgData name="Tim Cook" userId="d1c7cfb340f2c7ab" providerId="LiveId" clId="{DE1580CE-2166-4D50-857B-8D3BB506F3B3}" dt="2022-10-31T01:41:21.377" v="15" actId="47"/>
        <pc:sldMkLst>
          <pc:docMk/>
          <pc:sldMk cId="4067504923" sldId="278"/>
        </pc:sldMkLst>
      </pc:sldChg>
      <pc:sldChg chg="del">
        <pc:chgData name="Tim Cook" userId="d1c7cfb340f2c7ab" providerId="LiveId" clId="{DE1580CE-2166-4D50-857B-8D3BB506F3B3}" dt="2022-10-31T01:41:18.843" v="6" actId="47"/>
        <pc:sldMkLst>
          <pc:docMk/>
          <pc:sldMk cId="4166777168" sldId="281"/>
        </pc:sldMkLst>
      </pc:sldChg>
      <pc:sldChg chg="del">
        <pc:chgData name="Tim Cook" userId="d1c7cfb340f2c7ab" providerId="LiveId" clId="{DE1580CE-2166-4D50-857B-8D3BB506F3B3}" dt="2022-10-31T01:41:19.509" v="8" actId="47"/>
        <pc:sldMkLst>
          <pc:docMk/>
          <pc:sldMk cId="245758115" sldId="289"/>
        </pc:sldMkLst>
      </pc:sldChg>
      <pc:sldChg chg="del">
        <pc:chgData name="Tim Cook" userId="d1c7cfb340f2c7ab" providerId="LiveId" clId="{DE1580CE-2166-4D50-857B-8D3BB506F3B3}" dt="2022-10-31T01:41:18.412" v="3" actId="47"/>
        <pc:sldMkLst>
          <pc:docMk/>
          <pc:sldMk cId="2376903206" sldId="290"/>
        </pc:sldMkLst>
      </pc:sldChg>
      <pc:sldChg chg="del">
        <pc:chgData name="Tim Cook" userId="d1c7cfb340f2c7ab" providerId="LiveId" clId="{DE1580CE-2166-4D50-857B-8D3BB506F3B3}" dt="2022-10-31T01:41:18.262" v="2" actId="47"/>
        <pc:sldMkLst>
          <pc:docMk/>
          <pc:sldMk cId="3074418426" sldId="292"/>
        </pc:sldMkLst>
      </pc:sldChg>
      <pc:sldChg chg="del">
        <pc:chgData name="Tim Cook" userId="d1c7cfb340f2c7ab" providerId="LiveId" clId="{DE1580CE-2166-4D50-857B-8D3BB506F3B3}" dt="2022-10-31T01:41:18.582" v="4" actId="47"/>
        <pc:sldMkLst>
          <pc:docMk/>
          <pc:sldMk cId="4208429041" sldId="293"/>
        </pc:sldMkLst>
      </pc:sldChg>
      <pc:sldChg chg="modSp add del mod">
        <pc:chgData name="Tim Cook" userId="d1c7cfb340f2c7ab" providerId="LiveId" clId="{DE1580CE-2166-4D50-857B-8D3BB506F3B3}" dt="2022-10-31T02:33:10.034" v="1628" actId="1076"/>
        <pc:sldMkLst>
          <pc:docMk/>
          <pc:sldMk cId="1699363218" sldId="294"/>
        </pc:sldMkLst>
        <pc:spChg chg="mod">
          <ac:chgData name="Tim Cook" userId="d1c7cfb340f2c7ab" providerId="LiveId" clId="{DE1580CE-2166-4D50-857B-8D3BB506F3B3}" dt="2022-10-31T02:33:10.034" v="1628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719320402" sldId="295"/>
        </pc:sldMkLst>
      </pc:sldChg>
      <pc:sldChg chg="del">
        <pc:chgData name="Tim Cook" userId="d1c7cfb340f2c7ab" providerId="LiveId" clId="{DE1580CE-2166-4D50-857B-8D3BB506F3B3}" dt="2022-10-31T01:41:24.287" v="17" actId="47"/>
        <pc:sldMkLst>
          <pc:docMk/>
          <pc:sldMk cId="188086572" sldId="296"/>
        </pc:sldMkLst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2145011450" sldId="297"/>
        </pc:sldMkLst>
      </pc:sldChg>
      <pc:sldChg chg="addSp delSp modSp new mod">
        <pc:chgData name="Tim Cook" userId="d1c7cfb340f2c7ab" providerId="LiveId" clId="{DE1580CE-2166-4D50-857B-8D3BB506F3B3}" dt="2022-10-31T01:49:56.466" v="229" actId="20577"/>
        <pc:sldMkLst>
          <pc:docMk/>
          <pc:sldMk cId="1584054668" sldId="300"/>
        </pc:sldMkLst>
        <pc:spChg chg="del">
          <ac:chgData name="Tim Cook" userId="d1c7cfb340f2c7ab" providerId="LiveId" clId="{DE1580CE-2166-4D50-857B-8D3BB506F3B3}" dt="2022-10-31T01:49:04.963" v="26"/>
          <ac:spMkLst>
            <pc:docMk/>
            <pc:sldMk cId="1584054668" sldId="300"/>
            <ac:spMk id="2" creationId="{BC2DB3CE-A49C-8EC2-8F55-7108DD8F58BF}"/>
          </ac:spMkLst>
        </pc:spChg>
        <pc:spChg chg="mod">
          <ac:chgData name="Tim Cook" userId="d1c7cfb340f2c7ab" providerId="LiveId" clId="{DE1580CE-2166-4D50-857B-8D3BB506F3B3}" dt="2022-10-31T01:49:56.466" v="229" actId="20577"/>
          <ac:spMkLst>
            <pc:docMk/>
            <pc:sldMk cId="1584054668" sldId="300"/>
            <ac:spMk id="3" creationId="{F65D3815-0FBF-BA93-789E-AAA5E872464D}"/>
          </ac:spMkLst>
        </pc:spChg>
        <pc:spChg chg="add mod">
          <ac:chgData name="Tim Cook" userId="d1c7cfb340f2c7ab" providerId="LiveId" clId="{DE1580CE-2166-4D50-857B-8D3BB506F3B3}" dt="2022-10-31T01:49:07.524" v="32" actId="5793"/>
          <ac:spMkLst>
            <pc:docMk/>
            <pc:sldMk cId="1584054668" sldId="300"/>
            <ac:spMk id="4" creationId="{A2B76E93-E835-D8B8-7D3D-1571714D9ACC}"/>
          </ac:spMkLst>
        </pc:spChg>
      </pc:sldChg>
      <pc:sldChg chg="new del">
        <pc:chgData name="Tim Cook" userId="d1c7cfb340f2c7ab" providerId="LiveId" clId="{DE1580CE-2166-4D50-857B-8D3BB506F3B3}" dt="2022-10-31T01:41:47.441" v="24" actId="47"/>
        <pc:sldMkLst>
          <pc:docMk/>
          <pc:sldMk cId="2577193863" sldId="300"/>
        </pc:sldMkLst>
      </pc:sldChg>
      <pc:sldChg chg="modSp new mod">
        <pc:chgData name="Tim Cook" userId="d1c7cfb340f2c7ab" providerId="LiveId" clId="{DE1580CE-2166-4D50-857B-8D3BB506F3B3}" dt="2022-10-31T02:00:17.560" v="936" actId="1076"/>
        <pc:sldMkLst>
          <pc:docMk/>
          <pc:sldMk cId="178843580" sldId="301"/>
        </pc:sldMkLst>
        <pc:spChg chg="mod">
          <ac:chgData name="Tim Cook" userId="d1c7cfb340f2c7ab" providerId="LiveId" clId="{DE1580CE-2166-4D50-857B-8D3BB506F3B3}" dt="2022-10-31T02:00:17.560" v="936" actId="1076"/>
          <ac:spMkLst>
            <pc:docMk/>
            <pc:sldMk cId="178843580" sldId="301"/>
            <ac:spMk id="2" creationId="{8BB29CDB-C905-A007-E3F3-37202B960410}"/>
          </ac:spMkLst>
        </pc:spChg>
        <pc:spChg chg="mod">
          <ac:chgData name="Tim Cook" userId="d1c7cfb340f2c7ab" providerId="LiveId" clId="{DE1580CE-2166-4D50-857B-8D3BB506F3B3}" dt="2022-10-31T02:00:14.490" v="935" actId="207"/>
          <ac:spMkLst>
            <pc:docMk/>
            <pc:sldMk cId="178843580" sldId="301"/>
            <ac:spMk id="3" creationId="{0E0C6D21-E47D-019E-583B-82C5A5730531}"/>
          </ac:spMkLst>
        </pc:spChg>
      </pc:sldChg>
      <pc:sldChg chg="modSp new mod">
        <pc:chgData name="Tim Cook" userId="d1c7cfb340f2c7ab" providerId="LiveId" clId="{DE1580CE-2166-4D50-857B-8D3BB506F3B3}" dt="2022-10-31T02:03:33.393" v="1563" actId="20577"/>
        <pc:sldMkLst>
          <pc:docMk/>
          <pc:sldMk cId="3813780969" sldId="302"/>
        </pc:sldMkLst>
        <pc:spChg chg="mod">
          <ac:chgData name="Tim Cook" userId="d1c7cfb340f2c7ab" providerId="LiveId" clId="{DE1580CE-2166-4D50-857B-8D3BB506F3B3}" dt="2022-10-31T01:54:38.289" v="849" actId="20577"/>
          <ac:spMkLst>
            <pc:docMk/>
            <pc:sldMk cId="3813780969" sldId="302"/>
            <ac:spMk id="2" creationId="{96767A5B-30CC-CBA8-6235-6CDDBA40DFC1}"/>
          </ac:spMkLst>
        </pc:spChg>
        <pc:spChg chg="mod">
          <ac:chgData name="Tim Cook" userId="d1c7cfb340f2c7ab" providerId="LiveId" clId="{DE1580CE-2166-4D50-857B-8D3BB506F3B3}" dt="2022-10-31T02:03:33.393" v="1563" actId="20577"/>
          <ac:spMkLst>
            <pc:docMk/>
            <pc:sldMk cId="3813780969" sldId="302"/>
            <ac:spMk id="3" creationId="{0EB47BF1-6D34-1A2C-B68F-8C4D01797575}"/>
          </ac:spMkLst>
        </pc:spChg>
      </pc:sldChg>
      <pc:sldChg chg="delSp modSp new mod">
        <pc:chgData name="Tim Cook" userId="d1c7cfb340f2c7ab" providerId="LiveId" clId="{DE1580CE-2166-4D50-857B-8D3BB506F3B3}" dt="2022-10-31T02:06:26.949" v="1622" actId="478"/>
        <pc:sldMkLst>
          <pc:docMk/>
          <pc:sldMk cId="3116188503" sldId="303"/>
        </pc:sldMkLst>
        <pc:spChg chg="mod">
          <ac:chgData name="Tim Cook" userId="d1c7cfb340f2c7ab" providerId="LiveId" clId="{DE1580CE-2166-4D50-857B-8D3BB506F3B3}" dt="2022-10-31T02:04:46.969" v="1621" actId="20577"/>
          <ac:spMkLst>
            <pc:docMk/>
            <pc:sldMk cId="3116188503" sldId="303"/>
            <ac:spMk id="2" creationId="{7446D451-BA4A-6980-82CE-D94F637DC91E}"/>
          </ac:spMkLst>
        </pc:spChg>
        <pc:spChg chg="del">
          <ac:chgData name="Tim Cook" userId="d1c7cfb340f2c7ab" providerId="LiveId" clId="{DE1580CE-2166-4D50-857B-8D3BB506F3B3}" dt="2022-10-31T02:06:26.949" v="1622" actId="478"/>
          <ac:spMkLst>
            <pc:docMk/>
            <pc:sldMk cId="3116188503" sldId="303"/>
            <ac:spMk id="3" creationId="{E2813EF0-33A5-7F6B-B656-CCD7A31D20E2}"/>
          </ac:spMkLst>
        </pc:spChg>
      </pc:sldChg>
      <pc:sldChg chg="new del">
        <pc:chgData name="Tim Cook" userId="d1c7cfb340f2c7ab" providerId="LiveId" clId="{DE1580CE-2166-4D50-857B-8D3BB506F3B3}" dt="2022-10-31T01:58:35.473" v="880" actId="47"/>
        <pc:sldMkLst>
          <pc:docMk/>
          <pc:sldMk cId="275161266" sldId="304"/>
        </pc:sldMkLst>
      </pc:sldChg>
      <pc:sldChg chg="modSp add mod">
        <pc:chgData name="Tim Cook" userId="d1c7cfb340f2c7ab" providerId="LiveId" clId="{DE1580CE-2166-4D50-857B-8D3BB506F3B3}" dt="2022-10-31T01:58:43.866" v="899" actId="20577"/>
        <pc:sldMkLst>
          <pc:docMk/>
          <pc:sldMk cId="318701383" sldId="304"/>
        </pc:sldMkLst>
        <pc:spChg chg="mod">
          <ac:chgData name="Tim Cook" userId="d1c7cfb340f2c7ab" providerId="LiveId" clId="{DE1580CE-2166-4D50-857B-8D3BB506F3B3}" dt="2022-10-31T01:58:43.866" v="899" actId="20577"/>
          <ac:spMkLst>
            <pc:docMk/>
            <pc:sldMk cId="318701383" sldId="304"/>
            <ac:spMk id="2" creationId="{7446D451-BA4A-6980-82CE-D94F637DC91E}"/>
          </ac:spMkLst>
        </pc:spChg>
      </pc:sldChg>
      <pc:sldChg chg="modSp add mod">
        <pc:chgData name="Tim Cook" userId="d1c7cfb340f2c7ab" providerId="LiveId" clId="{DE1580CE-2166-4D50-857B-8D3BB506F3B3}" dt="2022-10-31T01:58:49.409" v="917" actId="20577"/>
        <pc:sldMkLst>
          <pc:docMk/>
          <pc:sldMk cId="2761783800" sldId="305"/>
        </pc:sldMkLst>
        <pc:spChg chg="mod">
          <ac:chgData name="Tim Cook" userId="d1c7cfb340f2c7ab" providerId="LiveId" clId="{DE1580CE-2166-4D50-857B-8D3BB506F3B3}" dt="2022-10-31T01:58:49.409" v="917" actId="20577"/>
          <ac:spMkLst>
            <pc:docMk/>
            <pc:sldMk cId="2761783800" sldId="305"/>
            <ac:spMk id="2" creationId="{7446D451-BA4A-6980-82CE-D94F637DC91E}"/>
          </ac:spMkLst>
        </pc:spChg>
      </pc:sldChg>
      <pc:sldChg chg="add del">
        <pc:chgData name="Tim Cook" userId="d1c7cfb340f2c7ab" providerId="LiveId" clId="{DE1580CE-2166-4D50-857B-8D3BB506F3B3}" dt="2022-10-31T02:00:10.204" v="934"/>
        <pc:sldMkLst>
          <pc:docMk/>
          <pc:sldMk cId="125958973" sldId="306"/>
        </pc:sldMkLst>
      </pc:sldChg>
      <pc:sldChg chg="new del">
        <pc:chgData name="Tim Cook" userId="d1c7cfb340f2c7ab" providerId="LiveId" clId="{DE1580CE-2166-4D50-857B-8D3BB506F3B3}" dt="2022-10-31T02:16:16.114" v="1625" actId="47"/>
        <pc:sldMkLst>
          <pc:docMk/>
          <pc:sldMk cId="3940508417" sldId="306"/>
        </pc:sldMkLst>
      </pc:sldChg>
      <pc:sldChg chg="add">
        <pc:chgData name="Tim Cook" userId="d1c7cfb340f2c7ab" providerId="LiveId" clId="{DE1580CE-2166-4D50-857B-8D3BB506F3B3}" dt="2022-10-31T02:16:13.188" v="1624"/>
        <pc:sldMkLst>
          <pc:docMk/>
          <pc:sldMk cId="2150997306" sldId="307"/>
        </pc:sldMkLst>
      </pc:sldChg>
    </pc:docChg>
  </pc:docChgLst>
  <pc:docChgLst>
    <pc:chgData name="Tim Cook" userId="d1c7cfb340f2c7ab" providerId="LiveId" clId="{EA2BB5FA-89BE-4FA6-A476-2C12EAFFC9E9}"/>
    <pc:docChg chg="undo custSel addSld delSld modSld sldOrd addSection delSection">
      <pc:chgData name="Tim Cook" userId="d1c7cfb340f2c7ab" providerId="LiveId" clId="{EA2BB5FA-89BE-4FA6-A476-2C12EAFFC9E9}" dt="2023-03-11T04:18:34.592" v="831" actId="20577"/>
      <pc:docMkLst>
        <pc:docMk/>
      </pc:docMkLst>
      <pc:sldChg chg="modSp mod">
        <pc:chgData name="Tim Cook" userId="d1c7cfb340f2c7ab" providerId="LiveId" clId="{EA2BB5FA-89BE-4FA6-A476-2C12EAFFC9E9}" dt="2023-03-11T03:15:50.730" v="156" actId="1076"/>
        <pc:sldMkLst>
          <pc:docMk/>
          <pc:sldMk cId="72713086" sldId="315"/>
        </pc:sldMkLst>
        <pc:spChg chg="mod">
          <ac:chgData name="Tim Cook" userId="d1c7cfb340f2c7ab" providerId="LiveId" clId="{EA2BB5FA-89BE-4FA6-A476-2C12EAFFC9E9}" dt="2023-03-11T03:15:50.730" v="15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A2BB5FA-89BE-4FA6-A476-2C12EAFFC9E9}" dt="2023-03-11T03:08:18.055" v="142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EA2BB5FA-89BE-4FA6-A476-2C12EAFFC9E9}" dt="2023-03-11T03:08:19.881" v="143" actId="47"/>
        <pc:sldMkLst>
          <pc:docMk/>
          <pc:sldMk cId="3370058257" sldId="420"/>
        </pc:sldMkLst>
      </pc:sldChg>
      <pc:sldChg chg="del">
        <pc:chgData name="Tim Cook" userId="d1c7cfb340f2c7ab" providerId="LiveId" clId="{EA2BB5FA-89BE-4FA6-A476-2C12EAFFC9E9}" dt="2023-03-11T03:08:20.342" v="144" actId="47"/>
        <pc:sldMkLst>
          <pc:docMk/>
          <pc:sldMk cId="4024316565" sldId="421"/>
        </pc:sldMkLst>
      </pc:sldChg>
      <pc:sldChg chg="del">
        <pc:chgData name="Tim Cook" userId="d1c7cfb340f2c7ab" providerId="LiveId" clId="{EA2BB5FA-89BE-4FA6-A476-2C12EAFFC9E9}" dt="2023-03-11T03:08:20.516" v="145" actId="47"/>
        <pc:sldMkLst>
          <pc:docMk/>
          <pc:sldMk cId="1776208329" sldId="422"/>
        </pc:sldMkLst>
      </pc:sldChg>
      <pc:sldChg chg="del">
        <pc:chgData name="Tim Cook" userId="d1c7cfb340f2c7ab" providerId="LiveId" clId="{EA2BB5FA-89BE-4FA6-A476-2C12EAFFC9E9}" dt="2023-03-11T03:08:20.728" v="146" actId="47"/>
        <pc:sldMkLst>
          <pc:docMk/>
          <pc:sldMk cId="237906736" sldId="423"/>
        </pc:sldMkLst>
      </pc:sldChg>
      <pc:sldChg chg="del">
        <pc:chgData name="Tim Cook" userId="d1c7cfb340f2c7ab" providerId="LiveId" clId="{EA2BB5FA-89BE-4FA6-A476-2C12EAFFC9E9}" dt="2023-03-11T03:08:20.928" v="147" actId="47"/>
        <pc:sldMkLst>
          <pc:docMk/>
          <pc:sldMk cId="3234735896" sldId="424"/>
        </pc:sldMkLst>
      </pc:sldChg>
      <pc:sldChg chg="del">
        <pc:chgData name="Tim Cook" userId="d1c7cfb340f2c7ab" providerId="LiveId" clId="{EA2BB5FA-89BE-4FA6-A476-2C12EAFFC9E9}" dt="2023-03-11T03:08:21.280" v="149" actId="47"/>
        <pc:sldMkLst>
          <pc:docMk/>
          <pc:sldMk cId="2086752535" sldId="425"/>
        </pc:sldMkLst>
      </pc:sldChg>
      <pc:sldChg chg="del">
        <pc:chgData name="Tim Cook" userId="d1c7cfb340f2c7ab" providerId="LiveId" clId="{EA2BB5FA-89BE-4FA6-A476-2C12EAFFC9E9}" dt="2023-03-11T03:08:21.122" v="148" actId="47"/>
        <pc:sldMkLst>
          <pc:docMk/>
          <pc:sldMk cId="173392328" sldId="426"/>
        </pc:sldMkLst>
      </pc:sldChg>
      <pc:sldChg chg="del">
        <pc:chgData name="Tim Cook" userId="d1c7cfb340f2c7ab" providerId="LiveId" clId="{EA2BB5FA-89BE-4FA6-A476-2C12EAFFC9E9}" dt="2023-03-11T03:29:38.838" v="299" actId="47"/>
        <pc:sldMkLst>
          <pc:docMk/>
          <pc:sldMk cId="199225765" sldId="427"/>
        </pc:sldMkLst>
      </pc:sldChg>
      <pc:sldChg chg="del">
        <pc:chgData name="Tim Cook" userId="d1c7cfb340f2c7ab" providerId="LiveId" clId="{EA2BB5FA-89BE-4FA6-A476-2C12EAFFC9E9}" dt="2023-03-11T03:08:21.482" v="150" actId="47"/>
        <pc:sldMkLst>
          <pc:docMk/>
          <pc:sldMk cId="2482337855" sldId="428"/>
        </pc:sldMkLst>
      </pc:sldChg>
      <pc:sldChg chg="del">
        <pc:chgData name="Tim Cook" userId="d1c7cfb340f2c7ab" providerId="LiveId" clId="{EA2BB5FA-89BE-4FA6-A476-2C12EAFFC9E9}" dt="2023-03-11T03:29:38.197" v="298" actId="47"/>
        <pc:sldMkLst>
          <pc:docMk/>
          <pc:sldMk cId="1282161413" sldId="429"/>
        </pc:sldMkLst>
      </pc:sldChg>
      <pc:sldChg chg="del">
        <pc:chgData name="Tim Cook" userId="d1c7cfb340f2c7ab" providerId="LiveId" clId="{EA2BB5FA-89BE-4FA6-A476-2C12EAFFC9E9}" dt="2023-03-11T03:29:37.791" v="297" actId="47"/>
        <pc:sldMkLst>
          <pc:docMk/>
          <pc:sldMk cId="2904122431" sldId="430"/>
        </pc:sldMkLst>
      </pc:sldChg>
      <pc:sldChg chg="delSp modSp new mod">
        <pc:chgData name="Tim Cook" userId="d1c7cfb340f2c7ab" providerId="LiveId" clId="{EA2BB5FA-89BE-4FA6-A476-2C12EAFFC9E9}" dt="2023-03-11T03:28:55.554" v="218" actId="478"/>
        <pc:sldMkLst>
          <pc:docMk/>
          <pc:sldMk cId="354771150" sldId="431"/>
        </pc:sldMkLst>
        <pc:spChg chg="mod">
          <ac:chgData name="Tim Cook" userId="d1c7cfb340f2c7ab" providerId="LiveId" clId="{EA2BB5FA-89BE-4FA6-A476-2C12EAFFC9E9}" dt="2023-03-11T03:28:52.428" v="217" actId="20577"/>
          <ac:spMkLst>
            <pc:docMk/>
            <pc:sldMk cId="354771150" sldId="431"/>
            <ac:spMk id="2" creationId="{6349047B-6E4D-60DB-249F-71E961477032}"/>
          </ac:spMkLst>
        </pc:spChg>
        <pc:spChg chg="del">
          <ac:chgData name="Tim Cook" userId="d1c7cfb340f2c7ab" providerId="LiveId" clId="{EA2BB5FA-89BE-4FA6-A476-2C12EAFFC9E9}" dt="2023-03-11T03:28:55.554" v="218" actId="478"/>
          <ac:spMkLst>
            <pc:docMk/>
            <pc:sldMk cId="354771150" sldId="431"/>
            <ac:spMk id="3" creationId="{922CF7C4-7CA3-2EF0-CBA3-B95302BEF833}"/>
          </ac:spMkLst>
        </pc:spChg>
      </pc:sldChg>
      <pc:sldChg chg="addSp delSp modSp new mod">
        <pc:chgData name="Tim Cook" userId="d1c7cfb340f2c7ab" providerId="LiveId" clId="{EA2BB5FA-89BE-4FA6-A476-2C12EAFFC9E9}" dt="2023-03-11T04:17:20.976" v="783" actId="20577"/>
        <pc:sldMkLst>
          <pc:docMk/>
          <pc:sldMk cId="1337854187" sldId="432"/>
        </pc:sldMkLst>
        <pc:spChg chg="mod">
          <ac:chgData name="Tim Cook" userId="d1c7cfb340f2c7ab" providerId="LiveId" clId="{EA2BB5FA-89BE-4FA6-A476-2C12EAFFC9E9}" dt="2023-03-11T03:29:02.819" v="244" actId="20577"/>
          <ac:spMkLst>
            <pc:docMk/>
            <pc:sldMk cId="1337854187" sldId="432"/>
            <ac:spMk id="2" creationId="{7A43056F-1593-FF6D-D5D5-4EA888953D28}"/>
          </ac:spMkLst>
        </pc:spChg>
        <pc:spChg chg="del">
          <ac:chgData name="Tim Cook" userId="d1c7cfb340f2c7ab" providerId="LiveId" clId="{EA2BB5FA-89BE-4FA6-A476-2C12EAFFC9E9}" dt="2023-03-11T03:29:44.491" v="300" actId="478"/>
          <ac:spMkLst>
            <pc:docMk/>
            <pc:sldMk cId="1337854187" sldId="432"/>
            <ac:spMk id="3" creationId="{A5A63433-4B5A-6ABA-58E1-ABD1C7718494}"/>
          </ac:spMkLst>
        </pc:spChg>
        <pc:spChg chg="add mod">
          <ac:chgData name="Tim Cook" userId="d1c7cfb340f2c7ab" providerId="LiveId" clId="{EA2BB5FA-89BE-4FA6-A476-2C12EAFFC9E9}" dt="2023-03-11T04:17:20.976" v="783" actId="20577"/>
          <ac:spMkLst>
            <pc:docMk/>
            <pc:sldMk cId="1337854187" sldId="432"/>
            <ac:spMk id="4" creationId="{710976D8-AA1A-D6CD-02D1-58DB1EA98FDE}"/>
          </ac:spMkLst>
        </pc:spChg>
        <pc:picChg chg="add del mod">
          <ac:chgData name="Tim Cook" userId="d1c7cfb340f2c7ab" providerId="LiveId" clId="{EA2BB5FA-89BE-4FA6-A476-2C12EAFFC9E9}" dt="2023-03-11T03:30:57.047" v="307" actId="21"/>
          <ac:picMkLst>
            <pc:docMk/>
            <pc:sldMk cId="1337854187" sldId="432"/>
            <ac:picMk id="1026" creationId="{056CE647-24C6-56C0-D11A-198A33746789}"/>
          </ac:picMkLst>
        </pc:picChg>
      </pc:sldChg>
      <pc:sldChg chg="addSp delSp modSp new mod ord">
        <pc:chgData name="Tim Cook" userId="d1c7cfb340f2c7ab" providerId="LiveId" clId="{EA2BB5FA-89BE-4FA6-A476-2C12EAFFC9E9}" dt="2023-03-11T03:40:07.700" v="459" actId="20577"/>
        <pc:sldMkLst>
          <pc:docMk/>
          <pc:sldMk cId="2996622978" sldId="433"/>
        </pc:sldMkLst>
        <pc:spChg chg="mod">
          <ac:chgData name="Tim Cook" userId="d1c7cfb340f2c7ab" providerId="LiveId" clId="{EA2BB5FA-89BE-4FA6-A476-2C12EAFFC9E9}" dt="2023-03-11T03:40:07.700" v="459" actId="20577"/>
          <ac:spMkLst>
            <pc:docMk/>
            <pc:sldMk cId="2996622978" sldId="433"/>
            <ac:spMk id="2" creationId="{5D350770-DF78-43F4-2AF1-18606849320F}"/>
          </ac:spMkLst>
        </pc:spChg>
        <pc:spChg chg="del">
          <ac:chgData name="Tim Cook" userId="d1c7cfb340f2c7ab" providerId="LiveId" clId="{EA2BB5FA-89BE-4FA6-A476-2C12EAFFC9E9}" dt="2023-03-11T03:29:54.244" v="301" actId="478"/>
          <ac:spMkLst>
            <pc:docMk/>
            <pc:sldMk cId="2996622978" sldId="433"/>
            <ac:spMk id="3" creationId="{0C01DA1B-7026-5281-DA70-AEA4CDFB87CF}"/>
          </ac:spMkLst>
        </pc:spChg>
        <pc:picChg chg="add mod">
          <ac:chgData name="Tim Cook" userId="d1c7cfb340f2c7ab" providerId="LiveId" clId="{EA2BB5FA-89BE-4FA6-A476-2C12EAFFC9E9}" dt="2023-03-11T03:37:16.254" v="310" actId="1076"/>
          <ac:picMkLst>
            <pc:docMk/>
            <pc:sldMk cId="2996622978" sldId="433"/>
            <ac:picMk id="4" creationId="{A2004730-797E-85D9-7497-3DEE1C55B285}"/>
          </ac:picMkLst>
        </pc:picChg>
      </pc:sldChg>
      <pc:sldChg chg="delSp modSp new mod">
        <pc:chgData name="Tim Cook" userId="d1c7cfb340f2c7ab" providerId="LiveId" clId="{EA2BB5FA-89BE-4FA6-A476-2C12EAFFC9E9}" dt="2023-03-11T03:39:53.763" v="402" actId="20577"/>
        <pc:sldMkLst>
          <pc:docMk/>
          <pc:sldMk cId="1455326672" sldId="434"/>
        </pc:sldMkLst>
        <pc:spChg chg="mod">
          <ac:chgData name="Tim Cook" userId="d1c7cfb340f2c7ab" providerId="LiveId" clId="{EA2BB5FA-89BE-4FA6-A476-2C12EAFFC9E9}" dt="2023-03-11T03:39:53.763" v="402" actId="20577"/>
          <ac:spMkLst>
            <pc:docMk/>
            <pc:sldMk cId="1455326672" sldId="434"/>
            <ac:spMk id="2" creationId="{A1CF4424-E5C8-06E8-8BE8-2BF52FED56BC}"/>
          </ac:spMkLst>
        </pc:spChg>
        <pc:spChg chg="del">
          <ac:chgData name="Tim Cook" userId="d1c7cfb340f2c7ab" providerId="LiveId" clId="{EA2BB5FA-89BE-4FA6-A476-2C12EAFFC9E9}" dt="2023-03-11T03:30:07.388" v="304" actId="478"/>
          <ac:spMkLst>
            <pc:docMk/>
            <pc:sldMk cId="1455326672" sldId="434"/>
            <ac:spMk id="3" creationId="{E1A955F5-A917-3BD7-423D-EE382193424A}"/>
          </ac:spMkLst>
        </pc:spChg>
      </pc:sldChg>
      <pc:sldChg chg="delSp modSp new mod ord">
        <pc:chgData name="Tim Cook" userId="d1c7cfb340f2c7ab" providerId="LiveId" clId="{EA2BB5FA-89BE-4FA6-A476-2C12EAFFC9E9}" dt="2023-03-11T03:42:56.146" v="581" actId="478"/>
        <pc:sldMkLst>
          <pc:docMk/>
          <pc:sldMk cId="2740143765" sldId="435"/>
        </pc:sldMkLst>
        <pc:spChg chg="mod">
          <ac:chgData name="Tim Cook" userId="d1c7cfb340f2c7ab" providerId="LiveId" clId="{EA2BB5FA-89BE-4FA6-A476-2C12EAFFC9E9}" dt="2023-03-11T03:38:02.867" v="353" actId="20577"/>
          <ac:spMkLst>
            <pc:docMk/>
            <pc:sldMk cId="2740143765" sldId="435"/>
            <ac:spMk id="2" creationId="{16DC11B2-70CF-8DFE-14CB-249437EC067B}"/>
          </ac:spMkLst>
        </pc:spChg>
        <pc:spChg chg="del">
          <ac:chgData name="Tim Cook" userId="d1c7cfb340f2c7ab" providerId="LiveId" clId="{EA2BB5FA-89BE-4FA6-A476-2C12EAFFC9E9}" dt="2023-03-11T03:42:56.146" v="581" actId="478"/>
          <ac:spMkLst>
            <pc:docMk/>
            <pc:sldMk cId="2740143765" sldId="435"/>
            <ac:spMk id="3" creationId="{A929CDA3-D8C9-4B44-3ED2-F14E60E90D82}"/>
          </ac:spMkLst>
        </pc:spChg>
      </pc:sldChg>
      <pc:sldChg chg="addSp delSp modSp new mod">
        <pc:chgData name="Tim Cook" userId="d1c7cfb340f2c7ab" providerId="LiveId" clId="{EA2BB5FA-89BE-4FA6-A476-2C12EAFFC9E9}" dt="2023-03-11T04:18:34.592" v="831" actId="20577"/>
        <pc:sldMkLst>
          <pc:docMk/>
          <pc:sldMk cId="1571090484" sldId="436"/>
        </pc:sldMkLst>
        <pc:spChg chg="mod">
          <ac:chgData name="Tim Cook" userId="d1c7cfb340f2c7ab" providerId="LiveId" clId="{EA2BB5FA-89BE-4FA6-A476-2C12EAFFC9E9}" dt="2023-03-11T03:40:47.986" v="479" actId="20577"/>
          <ac:spMkLst>
            <pc:docMk/>
            <pc:sldMk cId="1571090484" sldId="436"/>
            <ac:spMk id="2" creationId="{D8545EF1-27F2-1160-9A3E-1167E7C47F75}"/>
          </ac:spMkLst>
        </pc:spChg>
        <pc:spChg chg="del">
          <ac:chgData name="Tim Cook" userId="d1c7cfb340f2c7ab" providerId="LiveId" clId="{EA2BB5FA-89BE-4FA6-A476-2C12EAFFC9E9}" dt="2023-03-11T03:42:52.955" v="580" actId="478"/>
          <ac:spMkLst>
            <pc:docMk/>
            <pc:sldMk cId="1571090484" sldId="436"/>
            <ac:spMk id="3" creationId="{1C8B4710-829B-362B-4E62-CE363CE72400}"/>
          </ac:spMkLst>
        </pc:spChg>
        <pc:spChg chg="add mod">
          <ac:chgData name="Tim Cook" userId="d1c7cfb340f2c7ab" providerId="LiveId" clId="{EA2BB5FA-89BE-4FA6-A476-2C12EAFFC9E9}" dt="2023-03-11T04:18:34.592" v="831" actId="20577"/>
          <ac:spMkLst>
            <pc:docMk/>
            <pc:sldMk cId="1571090484" sldId="436"/>
            <ac:spMk id="4" creationId="{5498B05E-F2AC-4649-9040-27641E7C911B}"/>
          </ac:spMkLst>
        </pc:spChg>
      </pc:sldChg>
      <pc:sldChg chg="delSp modSp new mod">
        <pc:chgData name="Tim Cook" userId="d1c7cfb340f2c7ab" providerId="LiveId" clId="{EA2BB5FA-89BE-4FA6-A476-2C12EAFFC9E9}" dt="2023-03-11T03:42:49.923" v="579" actId="478"/>
        <pc:sldMkLst>
          <pc:docMk/>
          <pc:sldMk cId="444824195" sldId="437"/>
        </pc:sldMkLst>
        <pc:spChg chg="mod">
          <ac:chgData name="Tim Cook" userId="d1c7cfb340f2c7ab" providerId="LiveId" clId="{EA2BB5FA-89BE-4FA6-A476-2C12EAFFC9E9}" dt="2023-03-11T03:42:45.722" v="577" actId="20577"/>
          <ac:spMkLst>
            <pc:docMk/>
            <pc:sldMk cId="444824195" sldId="437"/>
            <ac:spMk id="2" creationId="{D4F2F93F-18AA-C6D8-4B9D-95CE404FDCAF}"/>
          </ac:spMkLst>
        </pc:spChg>
        <pc:spChg chg="del mod">
          <ac:chgData name="Tim Cook" userId="d1c7cfb340f2c7ab" providerId="LiveId" clId="{EA2BB5FA-89BE-4FA6-A476-2C12EAFFC9E9}" dt="2023-03-11T03:42:49.923" v="579" actId="478"/>
          <ac:spMkLst>
            <pc:docMk/>
            <pc:sldMk cId="444824195" sldId="437"/>
            <ac:spMk id="3" creationId="{3C1941EA-D92D-6AB1-C11E-9B77ED25F09D}"/>
          </ac:spMkLst>
        </pc:spChg>
      </pc:sldChg>
    </pc:docChg>
  </pc:docChgLst>
  <pc:docChgLst>
    <pc:chgData name="Tim Cook" userId="d1c7cfb340f2c7ab" providerId="LiveId" clId="{AA61B628-0002-41C2-BB56-7EEF1C724C38}"/>
    <pc:docChg chg="undo custSel modSld">
      <pc:chgData name="Tim Cook" userId="d1c7cfb340f2c7ab" providerId="LiveId" clId="{AA61B628-0002-41C2-BB56-7EEF1C724C38}" dt="2023-03-01T00:22:04.433" v="793"/>
      <pc:docMkLst>
        <pc:docMk/>
      </pc:docMkLst>
      <pc:sldChg chg="modSp mod">
        <pc:chgData name="Tim Cook" userId="d1c7cfb340f2c7ab" providerId="LiveId" clId="{AA61B628-0002-41C2-BB56-7EEF1C724C38}" dt="2023-02-27T16:10:53.558" v="33" actId="13926"/>
        <pc:sldMkLst>
          <pc:docMk/>
          <pc:sldMk cId="72713086" sldId="315"/>
        </pc:sldMkLst>
        <pc:spChg chg="mod">
          <ac:chgData name="Tim Cook" userId="d1c7cfb340f2c7ab" providerId="LiveId" clId="{AA61B628-0002-41C2-BB56-7EEF1C724C38}" dt="2023-02-27T16:10:53.558" v="33" actId="13926"/>
          <ac:spMkLst>
            <pc:docMk/>
            <pc:sldMk cId="72713086" sldId="315"/>
            <ac:spMk id="2" creationId="{D8490966-1584-3899-B010-BF15A75C6270}"/>
          </ac:spMkLst>
        </pc:spChg>
      </pc:sldChg>
      <pc:sldChg chg="addSp delSp modSp mod">
        <pc:chgData name="Tim Cook" userId="d1c7cfb340f2c7ab" providerId="LiveId" clId="{AA61B628-0002-41C2-BB56-7EEF1C724C38}" dt="2023-03-01T00:03:37.860" v="175" actId="1076"/>
        <pc:sldMkLst>
          <pc:docMk/>
          <pc:sldMk cId="4024316565" sldId="421"/>
        </pc:sldMkLst>
        <pc:grpChg chg="del mod">
          <ac:chgData name="Tim Cook" userId="d1c7cfb340f2c7ab" providerId="LiveId" clId="{AA61B628-0002-41C2-BB56-7EEF1C724C38}" dt="2023-03-01T00:01:54.600" v="57"/>
          <ac:grpSpMkLst>
            <pc:docMk/>
            <pc:sldMk cId="4024316565" sldId="421"/>
            <ac:grpSpMk id="15" creationId="{2D144D5F-0875-6194-F222-4DFD89875447}"/>
          </ac:grpSpMkLst>
        </pc:grpChg>
        <pc:grpChg chg="mod">
          <ac:chgData name="Tim Cook" userId="d1c7cfb340f2c7ab" providerId="LiveId" clId="{AA61B628-0002-41C2-BB56-7EEF1C724C38}" dt="2023-03-01T00:01:54.600" v="57"/>
          <ac:grpSpMkLst>
            <pc:docMk/>
            <pc:sldMk cId="4024316565" sldId="421"/>
            <ac:grpSpMk id="19" creationId="{FC75B402-A0E5-8D24-8529-AC8D1CF6FA5A}"/>
          </ac:grpSpMkLst>
        </pc:grpChg>
        <pc:grpChg chg="del mod">
          <ac:chgData name="Tim Cook" userId="d1c7cfb340f2c7ab" providerId="LiveId" clId="{AA61B628-0002-41C2-BB56-7EEF1C724C38}" dt="2023-03-01T00:02:39.447" v="84"/>
          <ac:grpSpMkLst>
            <pc:docMk/>
            <pc:sldMk cId="4024316565" sldId="421"/>
            <ac:grpSpMk id="35" creationId="{48F1286B-E852-FC05-8ADB-F1E3BBDEC1B4}"/>
          </ac:grpSpMkLst>
        </pc:grpChg>
        <pc:grpChg chg="del mod">
          <ac:chgData name="Tim Cook" userId="d1c7cfb340f2c7ab" providerId="LiveId" clId="{AA61B628-0002-41C2-BB56-7EEF1C724C38}" dt="2023-03-01T00:02:49.138" v="103"/>
          <ac:grpSpMkLst>
            <pc:docMk/>
            <pc:sldMk cId="4024316565" sldId="421"/>
            <ac:grpSpMk id="36" creationId="{42682B63-D08A-E89B-C2D5-5C452F576676}"/>
          </ac:grpSpMkLst>
        </pc:grpChg>
        <pc:grpChg chg="mod">
          <ac:chgData name="Tim Cook" userId="d1c7cfb340f2c7ab" providerId="LiveId" clId="{AA61B628-0002-41C2-BB56-7EEF1C724C38}" dt="2023-03-01T00:02:57.293" v="138"/>
          <ac:grpSpMkLst>
            <pc:docMk/>
            <pc:sldMk cId="4024316565" sldId="421"/>
            <ac:grpSpMk id="54" creationId="{6B22B9A9-2A19-9D4F-E205-954DDACB6F40}"/>
          </ac:grpSpMkLst>
        </pc:grpChg>
        <pc:grpChg chg="del 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70" creationId="{7F2C2CDF-0FB1-F649-4A25-9CB09A3E571E}"/>
          </ac:grpSpMkLst>
        </pc:grpChg>
        <pc:grpChg chg="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86" creationId="{A8802896-25B8-421D-C9B8-6631964801F7}"/>
          </ac:grpSpMkLst>
        </pc:grpChg>
        <pc:grpChg chg="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87" creationId="{C86E88C2-A4A9-C395-F20D-708EB86F4845}"/>
          </ac:grpSpMkLst>
        </pc:grpChg>
        <pc:inkChg chg="add">
          <ac:chgData name="Tim Cook" userId="d1c7cfb340f2c7ab" providerId="LiveId" clId="{AA61B628-0002-41C2-BB56-7EEF1C724C38}" dt="2023-03-01T00:01:40.971" v="34" actId="9405"/>
          <ac:inkMkLst>
            <pc:docMk/>
            <pc:sldMk cId="4024316565" sldId="421"/>
            <ac:inkMk id="3" creationId="{1231DAF6-A1F1-57E8-8CEE-9076EB3162AD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" creationId="{0BFFBFAF-733A-4F6E-72D6-82E98ADE32B9}"/>
          </ac:inkMkLst>
        </pc:inkChg>
        <pc:inkChg chg="add del">
          <ac:chgData name="Tim Cook" userId="d1c7cfb340f2c7ab" providerId="LiveId" clId="{AA61B628-0002-41C2-BB56-7EEF1C724C38}" dt="2023-03-01T00:01:43.921" v="38"/>
          <ac:inkMkLst>
            <pc:docMk/>
            <pc:sldMk cId="4024316565" sldId="421"/>
            <ac:inkMk id="4" creationId="{E27069E3-1388-521F-D051-E9E52C634583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" creationId="{2B5E2ED9-E8E3-172E-E75B-7DF6834984DB}"/>
          </ac:inkMkLst>
        </pc:inkChg>
        <pc:inkChg chg="add del">
          <ac:chgData name="Tim Cook" userId="d1c7cfb340f2c7ab" providerId="LiveId" clId="{AA61B628-0002-41C2-BB56-7EEF1C724C38}" dt="2023-03-01T00:01:43.921" v="40"/>
          <ac:inkMkLst>
            <pc:docMk/>
            <pc:sldMk cId="4024316565" sldId="421"/>
            <ac:inkMk id="5" creationId="{C8021C58-BD5D-8EFB-9E98-6562C4E8ECD1}"/>
          </ac:inkMkLst>
        </pc:inkChg>
        <pc:inkChg chg="add del">
          <ac:chgData name="Tim Cook" userId="d1c7cfb340f2c7ab" providerId="LiveId" clId="{AA61B628-0002-41C2-BB56-7EEF1C724C38}" dt="2023-03-01T00:01:43.921" v="39"/>
          <ac:inkMkLst>
            <pc:docMk/>
            <pc:sldMk cId="4024316565" sldId="421"/>
            <ac:inkMk id="6" creationId="{E6371CD2-6170-970E-5313-95773FFF387D}"/>
          </ac:inkMkLst>
        </pc:inkChg>
        <pc:inkChg chg="add del mod">
          <ac:chgData name="Tim Cook" userId="d1c7cfb340f2c7ab" providerId="LiveId" clId="{AA61B628-0002-41C2-BB56-7EEF1C724C38}" dt="2023-03-01T00:02:54.746" v="123"/>
          <ac:inkMkLst>
            <pc:docMk/>
            <pc:sldMk cId="4024316565" sldId="421"/>
            <ac:inkMk id="6" creationId="{F163C87A-B199-4495-D560-B13ABE7CCE13}"/>
          </ac:inkMkLst>
        </pc:inkChg>
        <pc:inkChg chg="add del mod">
          <ac:chgData name="Tim Cook" userId="d1c7cfb340f2c7ab" providerId="LiveId" clId="{AA61B628-0002-41C2-BB56-7EEF1C724C38}" dt="2023-03-01T00:02:54.746" v="128"/>
          <ac:inkMkLst>
            <pc:docMk/>
            <pc:sldMk cId="4024316565" sldId="421"/>
            <ac:inkMk id="7" creationId="{4184ABBB-2F3B-7244-F800-406D1F3D0BBA}"/>
          </ac:inkMkLst>
        </pc:inkChg>
        <pc:inkChg chg="add del">
          <ac:chgData name="Tim Cook" userId="d1c7cfb340f2c7ab" providerId="LiveId" clId="{AA61B628-0002-41C2-BB56-7EEF1C724C38}" dt="2023-03-01T00:01:48.984" v="46"/>
          <ac:inkMkLst>
            <pc:docMk/>
            <pc:sldMk cId="4024316565" sldId="421"/>
            <ac:inkMk id="7" creationId="{48D9F227-1F76-6C17-CDFC-A422CD198033}"/>
          </ac:inkMkLst>
        </pc:inkChg>
        <pc:inkChg chg="add del mod">
          <ac:chgData name="Tim Cook" userId="d1c7cfb340f2c7ab" providerId="LiveId" clId="{AA61B628-0002-41C2-BB56-7EEF1C724C38}" dt="2023-03-01T00:02:54.746" v="125"/>
          <ac:inkMkLst>
            <pc:docMk/>
            <pc:sldMk cId="4024316565" sldId="421"/>
            <ac:inkMk id="8" creationId="{434BDB30-A3FB-B60E-F76E-9885D1F17D15}"/>
          </ac:inkMkLst>
        </pc:inkChg>
        <pc:inkChg chg="add del">
          <ac:chgData name="Tim Cook" userId="d1c7cfb340f2c7ab" providerId="LiveId" clId="{AA61B628-0002-41C2-BB56-7EEF1C724C38}" dt="2023-03-01T00:01:48.984" v="47"/>
          <ac:inkMkLst>
            <pc:docMk/>
            <pc:sldMk cId="4024316565" sldId="421"/>
            <ac:inkMk id="8" creationId="{BB2712E0-8593-1195-C68D-80F065822399}"/>
          </ac:inkMkLst>
        </pc:inkChg>
        <pc:inkChg chg="add del">
          <ac:chgData name="Tim Cook" userId="d1c7cfb340f2c7ab" providerId="LiveId" clId="{AA61B628-0002-41C2-BB56-7EEF1C724C38}" dt="2023-03-01T00:01:48.984" v="48"/>
          <ac:inkMkLst>
            <pc:docMk/>
            <pc:sldMk cId="4024316565" sldId="421"/>
            <ac:inkMk id="9" creationId="{8F19B5E7-B4BD-2620-4E5E-5F91042066C6}"/>
          </ac:inkMkLst>
        </pc:inkChg>
        <pc:inkChg chg="add del mod">
          <ac:chgData name="Tim Cook" userId="d1c7cfb340f2c7ab" providerId="LiveId" clId="{AA61B628-0002-41C2-BB56-7EEF1C724C38}" dt="2023-03-01T00:02:54.746" v="127"/>
          <ac:inkMkLst>
            <pc:docMk/>
            <pc:sldMk cId="4024316565" sldId="421"/>
            <ac:inkMk id="9" creationId="{C77AC786-B5DE-4BDE-58AE-04177740EA98}"/>
          </ac:inkMkLst>
        </pc:inkChg>
        <pc:inkChg chg="add del">
          <ac:chgData name="Tim Cook" userId="d1c7cfb340f2c7ab" providerId="LiveId" clId="{AA61B628-0002-41C2-BB56-7EEF1C724C38}" dt="2023-03-01T00:01:48.984" v="45"/>
          <ac:inkMkLst>
            <pc:docMk/>
            <pc:sldMk cId="4024316565" sldId="421"/>
            <ac:inkMk id="10" creationId="{019F12ED-56CE-B66D-C50C-ADAC9AC19DB3}"/>
          </ac:inkMkLst>
        </pc:inkChg>
        <pc:inkChg chg="add del mod">
          <ac:chgData name="Tim Cook" userId="d1c7cfb340f2c7ab" providerId="LiveId" clId="{AA61B628-0002-41C2-BB56-7EEF1C724C38}" dt="2023-03-01T00:02:54.746" v="130"/>
          <ac:inkMkLst>
            <pc:docMk/>
            <pc:sldMk cId="4024316565" sldId="421"/>
            <ac:inkMk id="10" creationId="{D9A6A499-E834-EC7C-F8B0-B202542DF022}"/>
          </ac:inkMkLst>
        </pc:inkChg>
        <pc:inkChg chg="add del mod">
          <ac:chgData name="Tim Cook" userId="d1c7cfb340f2c7ab" providerId="LiveId" clId="{AA61B628-0002-41C2-BB56-7EEF1C724C38}" dt="2023-03-01T00:02:54.746" v="131"/>
          <ac:inkMkLst>
            <pc:docMk/>
            <pc:sldMk cId="4024316565" sldId="421"/>
            <ac:inkMk id="11" creationId="{408B2352-6543-FCA1-C6D3-0303FB494477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1" creationId="{8666EAF5-AECE-669A-AEE5-9497A4D3A97A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2" creationId="{331B7CD5-C8D7-8A57-3966-CB9A2C0148D9}"/>
          </ac:inkMkLst>
        </pc:inkChg>
        <pc:inkChg chg="add del mod">
          <ac:chgData name="Tim Cook" userId="d1c7cfb340f2c7ab" providerId="LiveId" clId="{AA61B628-0002-41C2-BB56-7EEF1C724C38}" dt="2023-03-01T00:02:54.746" v="129"/>
          <ac:inkMkLst>
            <pc:docMk/>
            <pc:sldMk cId="4024316565" sldId="421"/>
            <ac:inkMk id="12" creationId="{6B874726-8E81-295C-FAA2-66DA2D057BC0}"/>
          </ac:inkMkLst>
        </pc:inkChg>
        <pc:inkChg chg="add del mod">
          <ac:chgData name="Tim Cook" userId="d1c7cfb340f2c7ab" providerId="LiveId" clId="{AA61B628-0002-41C2-BB56-7EEF1C724C38}" dt="2023-03-01T00:02:39.447" v="84"/>
          <ac:inkMkLst>
            <pc:docMk/>
            <pc:sldMk cId="4024316565" sldId="421"/>
            <ac:inkMk id="13" creationId="{42C93FBE-604D-095A-ED28-E00E6A8A9F82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3" creationId="{DF887E15-3BFE-E465-D3BE-34F5B6EDF1B2}"/>
          </ac:inkMkLst>
        </pc:inkChg>
        <pc:inkChg chg="add">
          <ac:chgData name="Tim Cook" userId="d1c7cfb340f2c7ab" providerId="LiveId" clId="{AA61B628-0002-41C2-BB56-7EEF1C724C38}" dt="2023-03-01T00:01:52.004" v="52" actId="9405"/>
          <ac:inkMkLst>
            <pc:docMk/>
            <pc:sldMk cId="4024316565" sldId="421"/>
            <ac:inkMk id="14" creationId="{E7D248AA-7BF4-F335-0A60-740DE25B9210}"/>
          </ac:inkMkLst>
        </pc:inkChg>
        <pc:inkChg chg="add del mod">
          <ac:chgData name="Tim Cook" userId="d1c7cfb340f2c7ab" providerId="LiveId" clId="{AA61B628-0002-41C2-BB56-7EEF1C724C38}" dt="2023-03-01T00:02:39.431" v="81"/>
          <ac:inkMkLst>
            <pc:docMk/>
            <pc:sldMk cId="4024316565" sldId="421"/>
            <ac:inkMk id="15" creationId="{1723E5F4-6BC3-95E9-E914-4564AA4F9538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6" creationId="{1E24B030-E6ED-4D33-F4DE-935F62F2B224}"/>
          </ac:inkMkLst>
        </pc:inkChg>
        <pc:inkChg chg="add del mod">
          <ac:chgData name="Tim Cook" userId="d1c7cfb340f2c7ab" providerId="LiveId" clId="{AA61B628-0002-41C2-BB56-7EEF1C724C38}" dt="2023-03-01T00:02:39.447" v="83"/>
          <ac:inkMkLst>
            <pc:docMk/>
            <pc:sldMk cId="4024316565" sldId="421"/>
            <ac:inkMk id="16" creationId="{4B81E932-D774-47B8-C6B4-76ED8790346F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7" creationId="{9048DFDE-DBA9-966A-712B-532687D87BC4}"/>
          </ac:inkMkLst>
        </pc:inkChg>
        <pc:inkChg chg="add del mod">
          <ac:chgData name="Tim Cook" userId="d1c7cfb340f2c7ab" providerId="LiveId" clId="{AA61B628-0002-41C2-BB56-7EEF1C724C38}" dt="2023-03-01T00:02:39.447" v="82"/>
          <ac:inkMkLst>
            <pc:docMk/>
            <pc:sldMk cId="4024316565" sldId="421"/>
            <ac:inkMk id="17" creationId="{F17A43CE-EB61-A13B-A447-E680EB56DDA6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8" creationId="{DFE221F2-8C54-FD7D-623A-93110376141F}"/>
          </ac:inkMkLst>
        </pc:inkChg>
        <pc:inkChg chg="add del mod">
          <ac:chgData name="Tim Cook" userId="d1c7cfb340f2c7ab" providerId="LiveId" clId="{AA61B628-0002-41C2-BB56-7EEF1C724C38}" dt="2023-03-01T00:02:39.447" v="85"/>
          <ac:inkMkLst>
            <pc:docMk/>
            <pc:sldMk cId="4024316565" sldId="421"/>
            <ac:inkMk id="18" creationId="{E56AC844-D335-EF6A-2EB1-F50B58EA06C7}"/>
          </ac:inkMkLst>
        </pc:inkChg>
        <pc:inkChg chg="add del">
          <ac:chgData name="Tim Cook" userId="d1c7cfb340f2c7ab" providerId="LiveId" clId="{AA61B628-0002-41C2-BB56-7EEF1C724C38}" dt="2023-03-01T00:02:37.749" v="77"/>
          <ac:inkMkLst>
            <pc:docMk/>
            <pc:sldMk cId="4024316565" sldId="421"/>
            <ac:inkMk id="19" creationId="{B829341C-0DC0-5B27-8082-3B5FB0C84140}"/>
          </ac:inkMkLst>
        </pc:inkChg>
        <pc:inkChg chg="add">
          <ac:chgData name="Tim Cook" userId="d1c7cfb340f2c7ab" providerId="LiveId" clId="{AA61B628-0002-41C2-BB56-7EEF1C724C38}" dt="2023-03-01T00:01:57.424" v="58" actId="9405"/>
          <ac:inkMkLst>
            <pc:docMk/>
            <pc:sldMk cId="4024316565" sldId="421"/>
            <ac:inkMk id="20" creationId="{C82069C6-B56B-0FC9-B3CF-438C11FF265A}"/>
          </ac:inkMkLst>
        </pc:inkChg>
        <pc:inkChg chg="del">
          <ac:chgData name="Tim Cook" userId="d1c7cfb340f2c7ab" providerId="LiveId" clId="{AA61B628-0002-41C2-BB56-7EEF1C724C38}" dt="2023-03-01T00:02:37.749" v="76"/>
          <ac:inkMkLst>
            <pc:docMk/>
            <pc:sldMk cId="4024316565" sldId="421"/>
            <ac:inkMk id="28" creationId="{2631928E-57C0-A06B-8952-007210194EDC}"/>
          </ac:inkMkLst>
        </pc:inkChg>
        <pc:inkChg chg="add del">
          <ac:chgData name="Tim Cook" userId="d1c7cfb340f2c7ab" providerId="LiveId" clId="{AA61B628-0002-41C2-BB56-7EEF1C724C38}" dt="2023-03-01T00:02:37.749" v="78"/>
          <ac:inkMkLst>
            <pc:docMk/>
            <pc:sldMk cId="4024316565" sldId="421"/>
            <ac:inkMk id="33" creationId="{DA826744-3080-5EB1-E6DE-0C997A0F7967}"/>
          </ac:inkMkLst>
        </pc:inkChg>
        <pc:inkChg chg="add del">
          <ac:chgData name="Tim Cook" userId="d1c7cfb340f2c7ab" providerId="LiveId" clId="{AA61B628-0002-41C2-BB56-7EEF1C724C38}" dt="2023-03-01T00:02:37.749" v="79"/>
          <ac:inkMkLst>
            <pc:docMk/>
            <pc:sldMk cId="4024316565" sldId="421"/>
            <ac:inkMk id="34" creationId="{C979E376-EF5C-4C73-E80D-49F6A76D4419}"/>
          </ac:inkMkLst>
        </pc:inkChg>
        <pc:inkChg chg="add del mod">
          <ac:chgData name="Tim Cook" userId="d1c7cfb340f2c7ab" providerId="LiveId" clId="{AA61B628-0002-41C2-BB56-7EEF1C724C38}" dt="2023-03-01T00:02:54.738" v="119"/>
          <ac:inkMkLst>
            <pc:docMk/>
            <pc:sldMk cId="4024316565" sldId="421"/>
            <ac:inkMk id="37" creationId="{63D65CC9-4898-6324-A1CB-8FE19B1674F1}"/>
          </ac:inkMkLst>
        </pc:inkChg>
        <pc:inkChg chg="add del mod">
          <ac:chgData name="Tim Cook" userId="d1c7cfb340f2c7ab" providerId="LiveId" clId="{AA61B628-0002-41C2-BB56-7EEF1C724C38}" dt="2023-03-01T00:02:57.293" v="138"/>
          <ac:inkMkLst>
            <pc:docMk/>
            <pc:sldMk cId="4024316565" sldId="421"/>
            <ac:inkMk id="38" creationId="{2B6054D3-B40B-EB55-1CFE-3E16181C8C17}"/>
          </ac:inkMkLst>
        </pc:inkChg>
        <pc:inkChg chg="add del mod">
          <ac:chgData name="Tim Cook" userId="d1c7cfb340f2c7ab" providerId="LiveId" clId="{AA61B628-0002-41C2-BB56-7EEF1C724C38}" dt="2023-03-01T00:02:54.746" v="120"/>
          <ac:inkMkLst>
            <pc:docMk/>
            <pc:sldMk cId="4024316565" sldId="421"/>
            <ac:inkMk id="39" creationId="{9E636E1B-EDB7-4A16-1B59-6CD613F2B13F}"/>
          </ac:inkMkLst>
        </pc:inkChg>
        <pc:inkChg chg="add del mod">
          <ac:chgData name="Tim Cook" userId="d1c7cfb340f2c7ab" providerId="LiveId" clId="{AA61B628-0002-41C2-BB56-7EEF1C724C38}" dt="2023-03-01T00:02:54.746" v="121"/>
          <ac:inkMkLst>
            <pc:docMk/>
            <pc:sldMk cId="4024316565" sldId="421"/>
            <ac:inkMk id="40" creationId="{64B38964-9921-87B0-9EAA-ED590F3622D4}"/>
          </ac:inkMkLst>
        </pc:inkChg>
        <pc:inkChg chg="add del mod">
          <ac:chgData name="Tim Cook" userId="d1c7cfb340f2c7ab" providerId="LiveId" clId="{AA61B628-0002-41C2-BB56-7EEF1C724C38}" dt="2023-03-01T00:02:54.746" v="122"/>
          <ac:inkMkLst>
            <pc:docMk/>
            <pc:sldMk cId="4024316565" sldId="421"/>
            <ac:inkMk id="41" creationId="{FC259D2C-E345-90E9-65FE-E7B9FD0084F1}"/>
          </ac:inkMkLst>
        </pc:inkChg>
        <pc:inkChg chg="add del mod">
          <ac:chgData name="Tim Cook" userId="d1c7cfb340f2c7ab" providerId="LiveId" clId="{AA61B628-0002-41C2-BB56-7EEF1C724C38}" dt="2023-03-01T00:02:54.738" v="117"/>
          <ac:inkMkLst>
            <pc:docMk/>
            <pc:sldMk cId="4024316565" sldId="421"/>
            <ac:inkMk id="42" creationId="{4A928F49-85E0-3FBD-BEB8-E5DEC0867DF9}"/>
          </ac:inkMkLst>
        </pc:inkChg>
        <pc:inkChg chg="add del mod">
          <ac:chgData name="Tim Cook" userId="d1c7cfb340f2c7ab" providerId="LiveId" clId="{AA61B628-0002-41C2-BB56-7EEF1C724C38}" dt="2023-03-01T00:02:54.746" v="126"/>
          <ac:inkMkLst>
            <pc:docMk/>
            <pc:sldMk cId="4024316565" sldId="421"/>
            <ac:inkMk id="43" creationId="{CCFDA0C4-54C7-AC45-4482-801EEC61D310}"/>
          </ac:inkMkLst>
        </pc:inkChg>
        <pc:inkChg chg="add del mod">
          <ac:chgData name="Tim Cook" userId="d1c7cfb340f2c7ab" providerId="LiveId" clId="{AA61B628-0002-41C2-BB56-7EEF1C724C38}" dt="2023-03-01T00:02:54.746" v="124"/>
          <ac:inkMkLst>
            <pc:docMk/>
            <pc:sldMk cId="4024316565" sldId="421"/>
            <ac:inkMk id="44" creationId="{F28B0BE1-556E-6608-B712-E98CF7D8E2E8}"/>
          </ac:inkMkLst>
        </pc:inkChg>
        <pc:inkChg chg="add del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5" creationId="{F0569BB6-88DF-7454-0B95-2EA33D624CC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6" creationId="{A3178BD4-9757-9348-8CD2-B6310C6719D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7" creationId="{CFE8A6A7-99DF-F0B2-F627-B30DEDF16E31}"/>
          </ac:inkMkLst>
        </pc:inkChg>
        <pc:inkChg chg="add del mod">
          <ac:chgData name="Tim Cook" userId="d1c7cfb340f2c7ab" providerId="LiveId" clId="{AA61B628-0002-41C2-BB56-7EEF1C724C38}" dt="2023-03-01T00:02:56.116" v="133"/>
          <ac:inkMkLst>
            <pc:docMk/>
            <pc:sldMk cId="4024316565" sldId="421"/>
            <ac:inkMk id="48" creationId="{197EF97D-9F1C-479D-1792-A1FD2D25581A}"/>
          </ac:inkMkLst>
        </pc:inkChg>
        <pc:inkChg chg="add del mod">
          <ac:chgData name="Tim Cook" userId="d1c7cfb340f2c7ab" providerId="LiveId" clId="{AA61B628-0002-41C2-BB56-7EEF1C724C38}" dt="2023-03-01T00:02:56.116" v="136"/>
          <ac:inkMkLst>
            <pc:docMk/>
            <pc:sldMk cId="4024316565" sldId="421"/>
            <ac:inkMk id="49" creationId="{45C3E998-C64F-14A5-7C50-7067F7364533}"/>
          </ac:inkMkLst>
        </pc:inkChg>
        <pc:inkChg chg="add del mod">
          <ac:chgData name="Tim Cook" userId="d1c7cfb340f2c7ab" providerId="LiveId" clId="{AA61B628-0002-41C2-BB56-7EEF1C724C38}" dt="2023-03-01T00:02:56.116" v="132"/>
          <ac:inkMkLst>
            <pc:docMk/>
            <pc:sldMk cId="4024316565" sldId="421"/>
            <ac:inkMk id="50" creationId="{01A41040-0506-7A41-BC2D-F65361A74932}"/>
          </ac:inkMkLst>
        </pc:inkChg>
        <pc:inkChg chg="add del mod">
          <ac:chgData name="Tim Cook" userId="d1c7cfb340f2c7ab" providerId="LiveId" clId="{AA61B628-0002-41C2-BB56-7EEF1C724C38}" dt="2023-03-01T00:02:56.116" v="137"/>
          <ac:inkMkLst>
            <pc:docMk/>
            <pc:sldMk cId="4024316565" sldId="421"/>
            <ac:inkMk id="51" creationId="{B1F134AF-EF8F-18A0-F774-ACEAD97E89DB}"/>
          </ac:inkMkLst>
        </pc:inkChg>
        <pc:inkChg chg="add del mod">
          <ac:chgData name="Tim Cook" userId="d1c7cfb340f2c7ab" providerId="LiveId" clId="{AA61B628-0002-41C2-BB56-7EEF1C724C38}" dt="2023-03-01T00:02:56.116" v="134"/>
          <ac:inkMkLst>
            <pc:docMk/>
            <pc:sldMk cId="4024316565" sldId="421"/>
            <ac:inkMk id="52" creationId="{C005D61F-5714-D8F3-0001-0F81440C2215}"/>
          </ac:inkMkLst>
        </pc:inkChg>
        <pc:inkChg chg="add del mod">
          <ac:chgData name="Tim Cook" userId="d1c7cfb340f2c7ab" providerId="LiveId" clId="{AA61B628-0002-41C2-BB56-7EEF1C724C38}" dt="2023-03-01T00:02:56.116" v="135"/>
          <ac:inkMkLst>
            <pc:docMk/>
            <pc:sldMk cId="4024316565" sldId="421"/>
            <ac:inkMk id="53" creationId="{AFE7E391-EE40-3E89-8BCD-81F5007430B3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5" creationId="{BE9224C3-C143-00F2-9B16-16212C8F724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6" creationId="{47597390-B9FE-3332-3254-42080D6B9A0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7" creationId="{6A6816A9-FC09-1663-05A6-1CF247CDEF1E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8" creationId="{0233D787-D2CB-888F-FB2D-835E4F7E770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9" creationId="{08219B2D-A19F-C105-2C1E-A4E85FC4927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0" creationId="{6242A0F0-12A0-DB59-8629-9D59AB37623A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1" creationId="{D5D797FF-2951-3E83-4EB4-7B3F2EA667A1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2" creationId="{129F7780-63D7-EB1D-474A-7E8EBB1ABF2F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3" creationId="{BA541ED1-BC3D-5709-515B-F105B69F96A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4" creationId="{FFDD1C3F-E5D2-30E4-AE39-73C7F9DDFA8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5" creationId="{EC21304F-A65B-1CFA-64CE-3455770AE33B}"/>
          </ac:inkMkLst>
        </pc:inkChg>
        <pc:inkChg chg="add del mod">
          <ac:chgData name="Tim Cook" userId="d1c7cfb340f2c7ab" providerId="LiveId" clId="{AA61B628-0002-41C2-BB56-7EEF1C724C38}" dt="2023-03-01T00:03:05.961" v="157"/>
          <ac:inkMkLst>
            <pc:docMk/>
            <pc:sldMk cId="4024316565" sldId="421"/>
            <ac:inkMk id="66" creationId="{F07CC263-50BB-8A88-44C2-72503BC9FE41}"/>
          </ac:inkMkLst>
        </pc:inkChg>
        <pc:inkChg chg="add del mod">
          <ac:chgData name="Tim Cook" userId="d1c7cfb340f2c7ab" providerId="LiveId" clId="{AA61B628-0002-41C2-BB56-7EEF1C724C38}" dt="2023-03-01T00:03:05.961" v="156"/>
          <ac:inkMkLst>
            <pc:docMk/>
            <pc:sldMk cId="4024316565" sldId="421"/>
            <ac:inkMk id="67" creationId="{8BC8AFE4-B782-0EC1-4E48-B361F484F30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8" creationId="{EE4FCEFE-5884-C671-C00E-37B74F43B24B}"/>
          </ac:inkMkLst>
        </pc:inkChg>
        <pc:inkChg chg="add del mod">
          <ac:chgData name="Tim Cook" userId="d1c7cfb340f2c7ab" providerId="LiveId" clId="{AA61B628-0002-41C2-BB56-7EEF1C724C38}" dt="2023-03-01T00:03:05.961" v="155"/>
          <ac:inkMkLst>
            <pc:docMk/>
            <pc:sldMk cId="4024316565" sldId="421"/>
            <ac:inkMk id="69" creationId="{8AE211D2-020C-FDED-3C7B-3A3A1F7253E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1" creationId="{D3DBA342-525B-3F14-3D69-91A9ADE46F8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2" creationId="{0F1C4673-4B52-C9E5-307D-5DF02BB6FA3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3" creationId="{1FA60EEC-7E22-15C2-872A-BE891E6B812D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4" creationId="{1C0C5D2E-745F-C9D8-735D-98705C5B57E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5" creationId="{DD5334A7-FA5F-2712-09EA-B24A0EBA1CD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6" creationId="{731657A9-A639-CA0C-AE44-C9F7230181F4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7" creationId="{D1806D34-65A3-12E6-BCE0-BD40BFF6159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8" creationId="{703E58D8-7536-1B03-01DF-343FF6A568B6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9" creationId="{81A60271-8042-8183-0BEC-163F5763742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0" creationId="{C21FD66B-0306-E3E7-4258-E5A0921C0DA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1" creationId="{B18ED996-C434-5E7E-7761-22705C8F36F0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2" creationId="{3FA316BE-01EE-824D-697F-37FBF308C194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3" creationId="{94C3EF36-44B1-E0C8-995C-35F323094F35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4" creationId="{7F903749-3DE7-10F0-9D21-051BB41CF8F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5" creationId="{DC401E16-43FB-5D7E-4B41-B7918C966A3C}"/>
          </ac:inkMkLst>
        </pc:inkChg>
      </pc:sldChg>
      <pc:sldChg chg="addSp delSp modSp mod">
        <pc:chgData name="Tim Cook" userId="d1c7cfb340f2c7ab" providerId="LiveId" clId="{AA61B628-0002-41C2-BB56-7EEF1C724C38}" dt="2023-03-01T00:04:21.829" v="215"/>
        <pc:sldMkLst>
          <pc:docMk/>
          <pc:sldMk cId="1776208329" sldId="422"/>
        </pc:sldMkLst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17" creationId="{60F1FC37-9F88-411F-1F78-D376FEEE5D50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0" creationId="{FCA66304-83D3-C624-B5AA-D01FD4441B22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1" creationId="{4993F249-2C39-23C8-6FA2-0C816AE79000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9" creationId="{8B2CBFD9-B5BB-DE86-BE82-51B85005F804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3" creationId="{8BB9041E-BD02-9A3B-43A7-24A6A61AC00D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7" creationId="{320D8764-719C-589E-3050-AD741DF92E3F}"/>
          </ac:grpSpMkLst>
        </pc:grpChg>
        <pc:grpChg chg="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9" creationId="{B5AA7E3C-67DD-D4A9-F7E1-0C9FF1764204}"/>
          </ac:grpSpMkLst>
        </pc:grp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" creationId="{EECC9F8B-DFED-91FB-65B0-C89768C59462}"/>
          </ac:inkMkLst>
        </pc:inkChg>
        <pc:inkChg chg="del">
          <ac:chgData name="Tim Cook" userId="d1c7cfb340f2c7ab" providerId="LiveId" clId="{AA61B628-0002-41C2-BB56-7EEF1C724C38}" dt="2023-03-01T00:04:17.755" v="213"/>
          <ac:inkMkLst>
            <pc:docMk/>
            <pc:sldMk cId="1776208329" sldId="422"/>
            <ac:inkMk id="11" creationId="{C655B01B-3A89-854F-8C83-679F1D1B5E96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16" creationId="{A8E9EE5C-40EA-EA4A-0F69-798ACE236FFC}"/>
          </ac:inkMkLst>
        </pc:inkChg>
        <pc:inkChg chg="add del mod">
          <ac:chgData name="Tim Cook" userId="d1c7cfb340f2c7ab" providerId="LiveId" clId="{AA61B628-0002-41C2-BB56-7EEF1C724C38}" dt="2023-03-01T00:04:12.173" v="208"/>
          <ac:inkMkLst>
            <pc:docMk/>
            <pc:sldMk cId="1776208329" sldId="422"/>
            <ac:inkMk id="18" creationId="{84CC910F-D9AE-C19D-CA61-63693F34505F}"/>
          </ac:inkMkLst>
        </pc:inkChg>
        <pc:inkChg chg="add del mod">
          <ac:chgData name="Tim Cook" userId="d1c7cfb340f2c7ab" providerId="LiveId" clId="{AA61B628-0002-41C2-BB56-7EEF1C724C38}" dt="2023-03-01T00:04:11.787" v="206"/>
          <ac:inkMkLst>
            <pc:docMk/>
            <pc:sldMk cId="1776208329" sldId="422"/>
            <ac:inkMk id="19" creationId="{C323DF51-C9C1-8328-FA49-BA28644CAA59}"/>
          </ac:inkMkLst>
        </pc:inkChg>
        <pc:inkChg chg="add del mod">
          <ac:chgData name="Tim Cook" userId="d1c7cfb340f2c7ab" providerId="LiveId" clId="{AA61B628-0002-41C2-BB56-7EEF1C724C38}" dt="2023-03-01T00:04:12.165" v="207"/>
          <ac:inkMkLst>
            <pc:docMk/>
            <pc:sldMk cId="1776208329" sldId="422"/>
            <ac:inkMk id="20" creationId="{91532217-B7B6-ADFD-ACB7-2F8D60A01924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1" creationId="{EFE41F48-E2CE-777D-CD29-35E59B4FD2E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2" creationId="{C3D8CFBE-51E8-BEE1-A362-1816D4304E5C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3" creationId="{B1859940-3B23-A4CA-7F74-F602B56B4A08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4" creationId="{16EB3F4A-5998-3BC3-AE53-4BE00C1FB976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5" creationId="{2C34F231-B26B-254F-FD20-B05BD006C4E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6" creationId="{DA1CC461-30D1-A236-0D4A-AB9C3EC16ED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7" creationId="{A9041313-BD11-A9F2-7091-2A30C660FAAC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8" creationId="{54DE3DC0-2607-4EAC-8509-9E272794D54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9" creationId="{51A678FE-8AED-FE49-7BA5-AFC95A3B958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2" creationId="{E886D2BF-41E4-469B-48F0-B9E01FE56901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3" creationId="{603CCD4C-0C9C-2C6D-C5F9-A58D76EB5D18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4" creationId="{F448B76C-F8C2-C86A-2522-835098A3CF4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5" creationId="{D12B90E4-E49E-3F2F-92FC-100AAFC1D78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6" creationId="{BB3B881C-5337-1A53-F71D-53AE909DC053}"/>
          </ac:inkMkLst>
        </pc:inkChg>
        <pc:inkChg chg="add del mod">
          <ac:chgData name="Tim Cook" userId="d1c7cfb340f2c7ab" providerId="LiveId" clId="{AA61B628-0002-41C2-BB56-7EEF1C724C38}" dt="2023-03-01T00:03:58.730" v="200"/>
          <ac:inkMkLst>
            <pc:docMk/>
            <pc:sldMk cId="1776208329" sldId="422"/>
            <ac:inkMk id="37" creationId="{74C40B08-9730-06DA-8E32-8133F3EFD4F5}"/>
          </ac:inkMkLst>
        </pc:inkChg>
        <pc:inkChg chg="add del mod">
          <ac:chgData name="Tim Cook" userId="d1c7cfb340f2c7ab" providerId="LiveId" clId="{AA61B628-0002-41C2-BB56-7EEF1C724C38}" dt="2023-03-01T00:03:58.730" v="201"/>
          <ac:inkMkLst>
            <pc:docMk/>
            <pc:sldMk cId="1776208329" sldId="422"/>
            <ac:inkMk id="38" creationId="{F09EB45C-2294-91CD-D178-79D072B32A77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0" creationId="{74CFF4C1-784D-FB7B-0578-6BB4D373C8D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1" creationId="{EB57453B-AB72-8C83-1C9F-E1DA9A33E68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2" creationId="{2F46D8D0-72B7-AA83-9457-D0BE533ED0B7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4" creationId="{836245DF-D3F8-9F15-5863-6DA02E2E052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5" creationId="{E443EFAB-2451-FA08-A3D4-3005FCED6D7E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6" creationId="{B9BE939D-8380-DE21-6E75-5E1831109419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8" creationId="{E885C84F-C854-C93F-B7AC-306BFB8B68C1}"/>
          </ac:inkMkLst>
        </pc:inkChg>
      </pc:sldChg>
      <pc:sldChg chg="addSp delSp modSp mod">
        <pc:chgData name="Tim Cook" userId="d1c7cfb340f2c7ab" providerId="LiveId" clId="{AA61B628-0002-41C2-BB56-7EEF1C724C38}" dt="2023-03-01T00:11:35.647" v="514"/>
        <pc:sldMkLst>
          <pc:docMk/>
          <pc:sldMk cId="237906736" sldId="423"/>
        </pc:sldMkLst>
        <pc:grpChg chg="del mod">
          <ac:chgData name="Tim Cook" userId="d1c7cfb340f2c7ab" providerId="LiveId" clId="{AA61B628-0002-41C2-BB56-7EEF1C724C38}" dt="2023-03-01T00:04:42.142" v="224"/>
          <ac:grpSpMkLst>
            <pc:docMk/>
            <pc:sldMk cId="237906736" sldId="423"/>
            <ac:grpSpMk id="6" creationId="{C6E99703-BDDF-F037-E583-2CCBF7FA0B50}"/>
          </ac:grpSpMkLst>
        </pc:grpChg>
        <pc:grpChg chg="del mod">
          <ac:chgData name="Tim Cook" userId="d1c7cfb340f2c7ab" providerId="LiveId" clId="{AA61B628-0002-41C2-BB56-7EEF1C724C38}" dt="2023-03-01T00:04:55.920" v="242"/>
          <ac:grpSpMkLst>
            <pc:docMk/>
            <pc:sldMk cId="237906736" sldId="423"/>
            <ac:grpSpMk id="10" creationId="{6375F1E4-A6B5-3D25-102C-81F117EC8909}"/>
          </ac:grpSpMkLst>
        </pc:grpChg>
        <pc:grpChg chg="del mod">
          <ac:chgData name="Tim Cook" userId="d1c7cfb340f2c7ab" providerId="LiveId" clId="{AA61B628-0002-41C2-BB56-7EEF1C724C38}" dt="2023-03-01T00:04:55.920" v="244"/>
          <ac:grpSpMkLst>
            <pc:docMk/>
            <pc:sldMk cId="237906736" sldId="423"/>
            <ac:grpSpMk id="18" creationId="{BC0CDA81-D807-CCBF-25C7-33B9CD621209}"/>
          </ac:grpSpMkLst>
        </pc:grpChg>
        <pc:grpChg chg="mod">
          <ac:chgData name="Tim Cook" userId="d1c7cfb340f2c7ab" providerId="LiveId" clId="{AA61B628-0002-41C2-BB56-7EEF1C724C38}" dt="2023-03-01T00:05:13.656" v="258"/>
          <ac:grpSpMkLst>
            <pc:docMk/>
            <pc:sldMk cId="237906736" sldId="423"/>
            <ac:grpSpMk id="27" creationId="{3DE7B449-89E3-4FBB-EA8B-FEFE03C3F7C9}"/>
          </ac:grpSpMkLst>
        </pc:grpChg>
        <pc:grpChg chg="del mod">
          <ac:chgData name="Tim Cook" userId="d1c7cfb340f2c7ab" providerId="LiveId" clId="{AA61B628-0002-41C2-BB56-7EEF1C724C38}" dt="2023-03-01T00:05:21.314" v="268"/>
          <ac:grpSpMkLst>
            <pc:docMk/>
            <pc:sldMk cId="237906736" sldId="423"/>
            <ac:grpSpMk id="38" creationId="{E59A02D9-1F9D-156E-6A11-349075D1EA90}"/>
          </ac:grpSpMkLst>
        </pc:grpChg>
        <pc:grpChg chg="mod">
          <ac:chgData name="Tim Cook" userId="d1c7cfb340f2c7ab" providerId="LiveId" clId="{AA61B628-0002-41C2-BB56-7EEF1C724C38}" dt="2023-03-01T00:05:21.314" v="268"/>
          <ac:grpSpMkLst>
            <pc:docMk/>
            <pc:sldMk cId="237906736" sldId="423"/>
            <ac:grpSpMk id="39" creationId="{92D9ABD6-901F-A36E-B166-F7A19BE3D40E}"/>
          </ac:grpSpMkLst>
        </pc:grpChg>
        <pc:grpChg chg="del mod">
          <ac:chgData name="Tim Cook" userId="d1c7cfb340f2c7ab" providerId="LiveId" clId="{AA61B628-0002-41C2-BB56-7EEF1C724C38}" dt="2023-03-01T00:05:52.721" v="312"/>
          <ac:grpSpMkLst>
            <pc:docMk/>
            <pc:sldMk cId="237906736" sldId="423"/>
            <ac:grpSpMk id="63" creationId="{621BA30B-CC2E-DBE6-F507-581959A0E4DE}"/>
          </ac:grpSpMkLst>
        </pc:grpChg>
        <pc:grpChg chg="del mod">
          <ac:chgData name="Tim Cook" userId="d1c7cfb340f2c7ab" providerId="LiveId" clId="{AA61B628-0002-41C2-BB56-7EEF1C724C38}" dt="2023-03-01T00:05:52.721" v="310"/>
          <ac:grpSpMkLst>
            <pc:docMk/>
            <pc:sldMk cId="237906736" sldId="423"/>
            <ac:grpSpMk id="64" creationId="{22C3FBDD-2205-6BE2-D5A5-545A3127542B}"/>
          </ac:grpSpMkLst>
        </pc:grpChg>
        <pc:grpChg chg="del mod">
          <ac:chgData name="Tim Cook" userId="d1c7cfb340f2c7ab" providerId="LiveId" clId="{AA61B628-0002-41C2-BB56-7EEF1C724C38}" dt="2023-03-01T00:05:52.721" v="313"/>
          <ac:grpSpMkLst>
            <pc:docMk/>
            <pc:sldMk cId="237906736" sldId="423"/>
            <ac:grpSpMk id="65" creationId="{D0865DDD-B35E-A73B-6019-391E41EB2851}"/>
          </ac:grpSpMkLst>
        </pc:grpChg>
        <pc:grpChg chg="del mod">
          <ac:chgData name="Tim Cook" userId="d1c7cfb340f2c7ab" providerId="LiveId" clId="{AA61B628-0002-41C2-BB56-7EEF1C724C38}" dt="2023-03-01T00:06:01.176" v="322"/>
          <ac:grpSpMkLst>
            <pc:docMk/>
            <pc:sldMk cId="237906736" sldId="423"/>
            <ac:grpSpMk id="69" creationId="{75210050-0F6D-1179-B938-FC3095E15ACC}"/>
          </ac:grpSpMkLst>
        </pc:grpChg>
        <pc:grpChg chg="del mod">
          <ac:chgData name="Tim Cook" userId="d1c7cfb340f2c7ab" providerId="LiveId" clId="{AA61B628-0002-41C2-BB56-7EEF1C724C38}" dt="2023-03-01T00:06:09.162" v="338"/>
          <ac:grpSpMkLst>
            <pc:docMk/>
            <pc:sldMk cId="237906736" sldId="423"/>
            <ac:grpSpMk id="71" creationId="{05B275A8-E366-45FA-9FD9-7B4A4399583E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7" creationId="{826115FC-6A42-1D67-4FED-715D8B933FCF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8" creationId="{C9525D45-873B-A5F2-1527-3BF924B3B787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9" creationId="{56B3225D-3A0C-BFE7-3E0F-079A7A094FF2}"/>
          </ac:grpSpMkLst>
        </pc:grpChg>
        <pc:grpChg chg="del 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91" creationId="{D2D047E8-E623-5463-1DE1-945351A90313}"/>
          </ac:grpSpMkLst>
        </pc:grpChg>
        <pc:grpChg chg="del 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94" creationId="{6A0BB762-BA0E-3CFA-B569-D192EEC55B64}"/>
          </ac:grpSpMkLst>
        </pc:grpChg>
        <pc:grpChg chg="del mod">
          <ac:chgData name="Tim Cook" userId="d1c7cfb340f2c7ab" providerId="LiveId" clId="{AA61B628-0002-41C2-BB56-7EEF1C724C38}" dt="2023-03-01T00:06:18.823" v="347"/>
          <ac:grpSpMkLst>
            <pc:docMk/>
            <pc:sldMk cId="237906736" sldId="423"/>
            <ac:grpSpMk id="97" creationId="{E86E7C2F-0C3E-66AA-828F-A40CB5D84B76}"/>
          </ac:grpSpMkLst>
        </pc:grpChg>
        <pc:grpChg chg="del mod">
          <ac:chgData name="Tim Cook" userId="d1c7cfb340f2c7ab" providerId="LiveId" clId="{AA61B628-0002-41C2-BB56-7EEF1C724C38}" dt="2023-03-01T00:06:29.566" v="360"/>
          <ac:grpSpMkLst>
            <pc:docMk/>
            <pc:sldMk cId="237906736" sldId="423"/>
            <ac:grpSpMk id="104" creationId="{AC7190AD-8FFF-395B-A9BC-ED8541F9042E}"/>
          </ac:grpSpMkLst>
        </pc:grpChg>
        <pc:grpChg chg="mod">
          <ac:chgData name="Tim Cook" userId="d1c7cfb340f2c7ab" providerId="LiveId" clId="{AA61B628-0002-41C2-BB56-7EEF1C724C38}" dt="2023-03-01T00:06:29.566" v="360"/>
          <ac:grpSpMkLst>
            <pc:docMk/>
            <pc:sldMk cId="237906736" sldId="423"/>
            <ac:grpSpMk id="108" creationId="{7D4FCF75-7DEF-69B4-8ECA-44FF75903483}"/>
          </ac:grpSpMkLst>
        </pc:grpChg>
        <pc:grpChg chg="del mod">
          <ac:chgData name="Tim Cook" userId="d1c7cfb340f2c7ab" providerId="LiveId" clId="{AA61B628-0002-41C2-BB56-7EEF1C724C38}" dt="2023-03-01T00:11:35.647" v="505"/>
          <ac:grpSpMkLst>
            <pc:docMk/>
            <pc:sldMk cId="237906736" sldId="423"/>
            <ac:grpSpMk id="115" creationId="{453D9AA9-BF94-40F8-1F24-5ECE0AD6D1E5}"/>
          </ac:grpSpMkLst>
        </pc:grpChg>
        <pc:grpChg chg="del mod">
          <ac:chgData name="Tim Cook" userId="d1c7cfb340f2c7ab" providerId="LiveId" clId="{AA61B628-0002-41C2-BB56-7EEF1C724C38}" dt="2023-03-01T00:11:35.647" v="510"/>
          <ac:grpSpMkLst>
            <pc:docMk/>
            <pc:sldMk cId="237906736" sldId="423"/>
            <ac:grpSpMk id="126" creationId="{484AD932-BCF6-D6C7-C5BB-3C5010D0E798}"/>
          </ac:grpSpMkLst>
        </pc:grpChg>
        <pc:grpChg chg="del mod">
          <ac:chgData name="Tim Cook" userId="d1c7cfb340f2c7ab" providerId="LiveId" clId="{AA61B628-0002-41C2-BB56-7EEF1C724C38}" dt="2023-03-01T00:11:35.647" v="509"/>
          <ac:grpSpMkLst>
            <pc:docMk/>
            <pc:sldMk cId="237906736" sldId="423"/>
            <ac:grpSpMk id="127" creationId="{9EDE16FA-D021-A993-CCFE-CF5C0A42BB45}"/>
          </ac:grpSpMkLst>
        </pc:grpChg>
        <pc:grpChg chg="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130" creationId="{C0C4D98F-B895-5599-D950-B22612701C2E}"/>
          </ac:grpSpMkLst>
        </pc:grpChg>
        <pc:inkChg chg="add del">
          <ac:chgData name="Tim Cook" userId="d1c7cfb340f2c7ab" providerId="LiveId" clId="{AA61B628-0002-41C2-BB56-7EEF1C724C38}" dt="2023-03-01T00:04:35.812" v="217"/>
          <ac:inkMkLst>
            <pc:docMk/>
            <pc:sldMk cId="237906736" sldId="423"/>
            <ac:inkMk id="3" creationId="{972B5EBF-4D48-7736-1DA4-F76FE8D8A11B}"/>
          </ac:inkMkLst>
        </pc:inkChg>
        <pc:inkChg chg="add del mod">
          <ac:chgData name="Tim Cook" userId="d1c7cfb340f2c7ab" providerId="LiveId" clId="{AA61B628-0002-41C2-BB56-7EEF1C724C38}" dt="2023-03-01T00:04:55.920" v="237"/>
          <ac:inkMkLst>
            <pc:docMk/>
            <pc:sldMk cId="237906736" sldId="423"/>
            <ac:inkMk id="4" creationId="{378B8F3A-9D68-735C-16C0-238D661F76AC}"/>
          </ac:inkMkLst>
        </pc:inkChg>
        <pc:inkChg chg="add del mod">
          <ac:chgData name="Tim Cook" userId="d1c7cfb340f2c7ab" providerId="LiveId" clId="{AA61B628-0002-41C2-BB56-7EEF1C724C38}" dt="2023-03-01T00:04:55.920" v="241"/>
          <ac:inkMkLst>
            <pc:docMk/>
            <pc:sldMk cId="237906736" sldId="423"/>
            <ac:inkMk id="5" creationId="{78177703-1AF3-8344-5A70-D5EA76D62905}"/>
          </ac:inkMkLst>
        </pc:inkChg>
        <pc:inkChg chg="add del mod">
          <ac:chgData name="Tim Cook" userId="d1c7cfb340f2c7ab" providerId="LiveId" clId="{AA61B628-0002-41C2-BB56-7EEF1C724C38}" dt="2023-03-01T00:04:55.920" v="246"/>
          <ac:inkMkLst>
            <pc:docMk/>
            <pc:sldMk cId="237906736" sldId="423"/>
            <ac:inkMk id="7" creationId="{A3CE5804-F3F4-416F-F12E-066CEBAB0D51}"/>
          </ac:inkMkLst>
        </pc:inkChg>
        <pc:inkChg chg="add del mod">
          <ac:chgData name="Tim Cook" userId="d1c7cfb340f2c7ab" providerId="LiveId" clId="{AA61B628-0002-41C2-BB56-7EEF1C724C38}" dt="2023-03-01T00:04:55.920" v="240"/>
          <ac:inkMkLst>
            <pc:docMk/>
            <pc:sldMk cId="237906736" sldId="423"/>
            <ac:inkMk id="8" creationId="{AADE679C-F781-8DDC-B7FC-13E522F85EE9}"/>
          </ac:inkMkLst>
        </pc:inkChg>
        <pc:inkChg chg="add del mod">
          <ac:chgData name="Tim Cook" userId="d1c7cfb340f2c7ab" providerId="LiveId" clId="{AA61B628-0002-41C2-BB56-7EEF1C724C38}" dt="2023-03-01T00:04:55.920" v="242"/>
          <ac:inkMkLst>
            <pc:docMk/>
            <pc:sldMk cId="237906736" sldId="423"/>
            <ac:inkMk id="9" creationId="{E7FDCA2E-C5EF-D174-BC56-FE58E3CD73F4}"/>
          </ac:inkMkLst>
        </pc:inkChg>
        <pc:inkChg chg="add del mod">
          <ac:chgData name="Tim Cook" userId="d1c7cfb340f2c7ab" providerId="LiveId" clId="{AA61B628-0002-41C2-BB56-7EEF1C724C38}" dt="2023-03-01T00:04:55.920" v="245"/>
          <ac:inkMkLst>
            <pc:docMk/>
            <pc:sldMk cId="237906736" sldId="423"/>
            <ac:inkMk id="11" creationId="{AF72C638-4403-1B25-78E6-D1490FD3463B}"/>
          </ac:inkMkLst>
        </pc:inkChg>
        <pc:inkChg chg="add del mod">
          <ac:chgData name="Tim Cook" userId="d1c7cfb340f2c7ab" providerId="LiveId" clId="{AA61B628-0002-41C2-BB56-7EEF1C724C38}" dt="2023-03-01T00:04:55.920" v="239"/>
          <ac:inkMkLst>
            <pc:docMk/>
            <pc:sldMk cId="237906736" sldId="423"/>
            <ac:inkMk id="12" creationId="{3366E5E7-D04A-19B9-B56E-3974F0B691B7}"/>
          </ac:inkMkLst>
        </pc:inkChg>
        <pc:inkChg chg="add del mod">
          <ac:chgData name="Tim Cook" userId="d1c7cfb340f2c7ab" providerId="LiveId" clId="{AA61B628-0002-41C2-BB56-7EEF1C724C38}" dt="2023-03-01T00:04:55.920" v="243"/>
          <ac:inkMkLst>
            <pc:docMk/>
            <pc:sldMk cId="237906736" sldId="423"/>
            <ac:inkMk id="13" creationId="{930262E4-3D22-5F50-1A55-39A6892A5871}"/>
          </ac:inkMkLst>
        </pc:inkChg>
        <pc:inkChg chg="add del mod">
          <ac:chgData name="Tim Cook" userId="d1c7cfb340f2c7ab" providerId="LiveId" clId="{AA61B628-0002-41C2-BB56-7EEF1C724C38}" dt="2023-03-01T00:04:50.218" v="234"/>
          <ac:inkMkLst>
            <pc:docMk/>
            <pc:sldMk cId="237906736" sldId="423"/>
            <ac:inkMk id="14" creationId="{CD7F594C-F057-AD6B-EF82-44D9F319217B}"/>
          </ac:inkMkLst>
        </pc:inkChg>
        <pc:inkChg chg="add del mod">
          <ac:chgData name="Tim Cook" userId="d1c7cfb340f2c7ab" providerId="LiveId" clId="{AA61B628-0002-41C2-BB56-7EEF1C724C38}" dt="2023-03-01T00:04:50.210" v="233"/>
          <ac:inkMkLst>
            <pc:docMk/>
            <pc:sldMk cId="237906736" sldId="423"/>
            <ac:inkMk id="15" creationId="{9625597D-C8FC-F71A-703A-57BD803F360B}"/>
          </ac:inkMkLst>
        </pc:inkChg>
        <pc:inkChg chg="add del mod">
          <ac:chgData name="Tim Cook" userId="d1c7cfb340f2c7ab" providerId="LiveId" clId="{AA61B628-0002-41C2-BB56-7EEF1C724C38}" dt="2023-03-01T00:04:55.920" v="238"/>
          <ac:inkMkLst>
            <pc:docMk/>
            <pc:sldMk cId="237906736" sldId="423"/>
            <ac:inkMk id="16" creationId="{459B710B-DBE8-D31D-9ABC-33A7844DFB5D}"/>
          </ac:inkMkLst>
        </pc:inkChg>
        <pc:inkChg chg="add del mod">
          <ac:chgData name="Tim Cook" userId="d1c7cfb340f2c7ab" providerId="LiveId" clId="{AA61B628-0002-41C2-BB56-7EEF1C724C38}" dt="2023-03-01T00:04:55.920" v="244"/>
          <ac:inkMkLst>
            <pc:docMk/>
            <pc:sldMk cId="237906736" sldId="423"/>
            <ac:inkMk id="17" creationId="{8DA1C846-F821-BA13-341C-995AD8825B14}"/>
          </ac:inkMkLst>
        </pc:inkChg>
        <pc:inkChg chg="add del">
          <ac:chgData name="Tim Cook" userId="d1c7cfb340f2c7ab" providerId="LiveId" clId="{AA61B628-0002-41C2-BB56-7EEF1C724C38}" dt="2023-03-01T00:04:53.544" v="236"/>
          <ac:inkMkLst>
            <pc:docMk/>
            <pc:sldMk cId="237906736" sldId="423"/>
            <ac:inkMk id="19" creationId="{EFA82CB4-9D77-EB20-A8CA-22B99CED17C7}"/>
          </ac:inkMkLst>
        </pc:inkChg>
        <pc:inkChg chg="add del">
          <ac:chgData name="Tim Cook" userId="d1c7cfb340f2c7ab" providerId="LiveId" clId="{AA61B628-0002-41C2-BB56-7EEF1C724C38}" dt="2023-03-01T00:05:07.850" v="254"/>
          <ac:inkMkLst>
            <pc:docMk/>
            <pc:sldMk cId="237906736" sldId="423"/>
            <ac:inkMk id="20" creationId="{2B0B9788-626D-40DC-9E12-6CC21818F4EA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1" creationId="{5EF60238-708A-04D3-7052-4972D632BF20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2" creationId="{2CA8FC06-59F1-53C8-5B50-A24DC9A8B811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3" creationId="{19A2BF65-A33B-F360-52A9-E596DC6A3677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4" creationId="{6B04AE51-EB59-6200-8699-9EB15AC850C9}"/>
          </ac:inkMkLst>
        </pc:inkChg>
        <pc:inkChg chg="add del mod">
          <ac:chgData name="Tim Cook" userId="d1c7cfb340f2c7ab" providerId="LiveId" clId="{AA61B628-0002-41C2-BB56-7EEF1C724C38}" dt="2023-03-01T00:05:13.648" v="257"/>
          <ac:inkMkLst>
            <pc:docMk/>
            <pc:sldMk cId="237906736" sldId="423"/>
            <ac:inkMk id="25" creationId="{42211DA5-2265-529A-2685-0C3D757791C9}"/>
          </ac:inkMkLst>
        </pc:inkChg>
        <pc:inkChg chg="add del mod">
          <ac:chgData name="Tim Cook" userId="d1c7cfb340f2c7ab" providerId="LiveId" clId="{AA61B628-0002-41C2-BB56-7EEF1C724C38}" dt="2023-03-01T00:05:13.656" v="258"/>
          <ac:inkMkLst>
            <pc:docMk/>
            <pc:sldMk cId="237906736" sldId="423"/>
            <ac:inkMk id="26" creationId="{CB83F8CF-F1F8-E951-51B3-9A472DCA7976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8" creationId="{4028A72B-EB7D-4034-4F85-F43CDA4B06A8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9" creationId="{8521BC67-FCB2-E4C2-CF0D-EC9E852DA2A6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0" creationId="{2EBB3801-E505-CD43-8009-25A7AA666CCF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1" creationId="{A1122FEC-86D7-E214-F2BC-D2CA4D8F6A7B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2" creationId="{1FE86ED1-B229-BFC4-0599-821CBCDE4CC4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3" creationId="{384CAB5F-D89C-BF92-3546-3E01B5058885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4" creationId="{E0C8063F-8D73-BD7E-430A-C9222CEBF143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5" creationId="{13DBDA39-F720-CD4B-E4F2-A130F88F9D2A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6" creationId="{087F2FA2-677C-7653-0434-973806D9D50D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7" creationId="{FA36725D-9967-5F8E-BE5A-2B890CEA4A6A}"/>
          </ac:inkMkLst>
        </pc:inkChg>
        <pc:inkChg chg="add del">
          <ac:chgData name="Tim Cook" userId="d1c7cfb340f2c7ab" providerId="LiveId" clId="{AA61B628-0002-41C2-BB56-7EEF1C724C38}" dt="2023-03-01T00:05:33.272" v="272"/>
          <ac:inkMkLst>
            <pc:docMk/>
            <pc:sldMk cId="237906736" sldId="423"/>
            <ac:inkMk id="40" creationId="{D8AF31F9-B017-4863-31D2-70CC62FD3B42}"/>
          </ac:inkMkLst>
        </pc:inkChg>
        <pc:inkChg chg="add del">
          <ac:chgData name="Tim Cook" userId="d1c7cfb340f2c7ab" providerId="LiveId" clId="{AA61B628-0002-41C2-BB56-7EEF1C724C38}" dt="2023-03-01T00:05:33.272" v="273"/>
          <ac:inkMkLst>
            <pc:docMk/>
            <pc:sldMk cId="237906736" sldId="423"/>
            <ac:inkMk id="41" creationId="{6ED3BD68-F61D-2FE0-3BB1-2A8B632D21F0}"/>
          </ac:inkMkLst>
        </pc:inkChg>
        <pc:inkChg chg="add del">
          <ac:chgData name="Tim Cook" userId="d1c7cfb340f2c7ab" providerId="LiveId" clId="{AA61B628-0002-41C2-BB56-7EEF1C724C38}" dt="2023-03-01T00:05:34.515" v="274"/>
          <ac:inkMkLst>
            <pc:docMk/>
            <pc:sldMk cId="237906736" sldId="423"/>
            <ac:inkMk id="42" creationId="{3ACB08F3-6ACA-1F18-B83E-85195DCFF485}"/>
          </ac:inkMkLst>
        </pc:inkChg>
        <pc:inkChg chg="add del mod">
          <ac:chgData name="Tim Cook" userId="d1c7cfb340f2c7ab" providerId="LiveId" clId="{AA61B628-0002-41C2-BB56-7EEF1C724C38}" dt="2023-03-01T00:05:52.721" v="316"/>
          <ac:inkMkLst>
            <pc:docMk/>
            <pc:sldMk cId="237906736" sldId="423"/>
            <ac:inkMk id="43" creationId="{8EAEE27D-7398-B666-B637-C3DC2EFF50E5}"/>
          </ac:inkMkLst>
        </pc:inkChg>
        <pc:inkChg chg="add del mod">
          <ac:chgData name="Tim Cook" userId="d1c7cfb340f2c7ab" providerId="LiveId" clId="{AA61B628-0002-41C2-BB56-7EEF1C724C38}" dt="2023-03-01T00:05:52.713" v="297"/>
          <ac:inkMkLst>
            <pc:docMk/>
            <pc:sldMk cId="237906736" sldId="423"/>
            <ac:inkMk id="44" creationId="{47D70667-5082-BBE1-6543-DEB091FDE521}"/>
          </ac:inkMkLst>
        </pc:inkChg>
        <pc:inkChg chg="add del mod">
          <ac:chgData name="Tim Cook" userId="d1c7cfb340f2c7ab" providerId="LiveId" clId="{AA61B628-0002-41C2-BB56-7EEF1C724C38}" dt="2023-03-01T00:05:52.721" v="300"/>
          <ac:inkMkLst>
            <pc:docMk/>
            <pc:sldMk cId="237906736" sldId="423"/>
            <ac:inkMk id="45" creationId="{945CDBE4-EBFA-815E-E91D-30E2C162E768}"/>
          </ac:inkMkLst>
        </pc:inkChg>
        <pc:inkChg chg="add del mod">
          <ac:chgData name="Tim Cook" userId="d1c7cfb340f2c7ab" providerId="LiveId" clId="{AA61B628-0002-41C2-BB56-7EEF1C724C38}" dt="2023-03-01T00:05:52.721" v="313"/>
          <ac:inkMkLst>
            <pc:docMk/>
            <pc:sldMk cId="237906736" sldId="423"/>
            <ac:inkMk id="46" creationId="{036642AB-99A6-2859-B8EA-909DE17238BA}"/>
          </ac:inkMkLst>
        </pc:inkChg>
        <pc:inkChg chg="add del mod">
          <ac:chgData name="Tim Cook" userId="d1c7cfb340f2c7ab" providerId="LiveId" clId="{AA61B628-0002-41C2-BB56-7EEF1C724C38}" dt="2023-03-01T00:05:52.721" v="306"/>
          <ac:inkMkLst>
            <pc:docMk/>
            <pc:sldMk cId="237906736" sldId="423"/>
            <ac:inkMk id="47" creationId="{327DA0AD-B420-E011-3433-9EC55057D8EF}"/>
          </ac:inkMkLst>
        </pc:inkChg>
        <pc:inkChg chg="add del mod">
          <ac:chgData name="Tim Cook" userId="d1c7cfb340f2c7ab" providerId="LiveId" clId="{AA61B628-0002-41C2-BB56-7EEF1C724C38}" dt="2023-03-01T00:05:52.721" v="305"/>
          <ac:inkMkLst>
            <pc:docMk/>
            <pc:sldMk cId="237906736" sldId="423"/>
            <ac:inkMk id="48" creationId="{E8E28C4C-EA93-ACB3-13F4-77B4A2F884BD}"/>
          </ac:inkMkLst>
        </pc:inkChg>
        <pc:inkChg chg="add del mod">
          <ac:chgData name="Tim Cook" userId="d1c7cfb340f2c7ab" providerId="LiveId" clId="{AA61B628-0002-41C2-BB56-7EEF1C724C38}" dt="2023-03-01T00:05:52.721" v="304"/>
          <ac:inkMkLst>
            <pc:docMk/>
            <pc:sldMk cId="237906736" sldId="423"/>
            <ac:inkMk id="49" creationId="{A475EBA2-626F-8B93-CE77-FB4EF9CDE722}"/>
          </ac:inkMkLst>
        </pc:inkChg>
        <pc:inkChg chg="add del mod">
          <ac:chgData name="Tim Cook" userId="d1c7cfb340f2c7ab" providerId="LiveId" clId="{AA61B628-0002-41C2-BB56-7EEF1C724C38}" dt="2023-03-01T00:05:52.721" v="301"/>
          <ac:inkMkLst>
            <pc:docMk/>
            <pc:sldMk cId="237906736" sldId="423"/>
            <ac:inkMk id="50" creationId="{C8762FB4-2562-3AA1-FA98-ED2E1E73FF2D}"/>
          </ac:inkMkLst>
        </pc:inkChg>
        <pc:inkChg chg="add del mod">
          <ac:chgData name="Tim Cook" userId="d1c7cfb340f2c7ab" providerId="LiveId" clId="{AA61B628-0002-41C2-BB56-7EEF1C724C38}" dt="2023-03-01T00:05:52.721" v="299"/>
          <ac:inkMkLst>
            <pc:docMk/>
            <pc:sldMk cId="237906736" sldId="423"/>
            <ac:inkMk id="51" creationId="{DA94C09E-83A4-ACB3-7E33-92C9AD663DF0}"/>
          </ac:inkMkLst>
        </pc:inkChg>
        <pc:inkChg chg="add del mod">
          <ac:chgData name="Tim Cook" userId="d1c7cfb340f2c7ab" providerId="LiveId" clId="{AA61B628-0002-41C2-BB56-7EEF1C724C38}" dt="2023-03-01T00:05:52.721" v="308"/>
          <ac:inkMkLst>
            <pc:docMk/>
            <pc:sldMk cId="237906736" sldId="423"/>
            <ac:inkMk id="52" creationId="{29944000-BA7D-72EF-46E7-C5F2AAE9B404}"/>
          </ac:inkMkLst>
        </pc:inkChg>
        <pc:inkChg chg="add del mod">
          <ac:chgData name="Tim Cook" userId="d1c7cfb340f2c7ab" providerId="LiveId" clId="{AA61B628-0002-41C2-BB56-7EEF1C724C38}" dt="2023-03-01T00:05:52.721" v="315"/>
          <ac:inkMkLst>
            <pc:docMk/>
            <pc:sldMk cId="237906736" sldId="423"/>
            <ac:inkMk id="53" creationId="{C205F66B-1E48-420A-168C-D3B76A2E700B}"/>
          </ac:inkMkLst>
        </pc:inkChg>
        <pc:inkChg chg="add del mod">
          <ac:chgData name="Tim Cook" userId="d1c7cfb340f2c7ab" providerId="LiveId" clId="{AA61B628-0002-41C2-BB56-7EEF1C724C38}" dt="2023-03-01T00:05:52.721" v="310"/>
          <ac:inkMkLst>
            <pc:docMk/>
            <pc:sldMk cId="237906736" sldId="423"/>
            <ac:inkMk id="54" creationId="{B3ED3558-2636-3382-797B-2DBBE202FA30}"/>
          </ac:inkMkLst>
        </pc:inkChg>
        <pc:inkChg chg="add del mod">
          <ac:chgData name="Tim Cook" userId="d1c7cfb340f2c7ab" providerId="LiveId" clId="{AA61B628-0002-41C2-BB56-7EEF1C724C38}" dt="2023-03-01T00:05:52.721" v="309"/>
          <ac:inkMkLst>
            <pc:docMk/>
            <pc:sldMk cId="237906736" sldId="423"/>
            <ac:inkMk id="55" creationId="{3C2025D6-41E1-1693-5639-71A2DE90B1FD}"/>
          </ac:inkMkLst>
        </pc:inkChg>
        <pc:inkChg chg="add del mod">
          <ac:chgData name="Tim Cook" userId="d1c7cfb340f2c7ab" providerId="LiveId" clId="{AA61B628-0002-41C2-BB56-7EEF1C724C38}" dt="2023-03-01T00:05:52.721" v="302"/>
          <ac:inkMkLst>
            <pc:docMk/>
            <pc:sldMk cId="237906736" sldId="423"/>
            <ac:inkMk id="56" creationId="{E1CC1715-C0FB-AE7A-67D9-5AE1FD0AB6D4}"/>
          </ac:inkMkLst>
        </pc:inkChg>
        <pc:inkChg chg="add del mod">
          <ac:chgData name="Tim Cook" userId="d1c7cfb340f2c7ab" providerId="LiveId" clId="{AA61B628-0002-41C2-BB56-7EEF1C724C38}" dt="2023-03-01T00:05:52.721" v="311"/>
          <ac:inkMkLst>
            <pc:docMk/>
            <pc:sldMk cId="237906736" sldId="423"/>
            <ac:inkMk id="57" creationId="{506D8D5D-39BF-416F-C6AE-19E273176B66}"/>
          </ac:inkMkLst>
        </pc:inkChg>
        <pc:inkChg chg="add del mod">
          <ac:chgData name="Tim Cook" userId="d1c7cfb340f2c7ab" providerId="LiveId" clId="{AA61B628-0002-41C2-BB56-7EEF1C724C38}" dt="2023-03-01T00:05:52.721" v="307"/>
          <ac:inkMkLst>
            <pc:docMk/>
            <pc:sldMk cId="237906736" sldId="423"/>
            <ac:inkMk id="58" creationId="{E04AA512-5AC5-A7FE-6D5B-3BEEF5B5204E}"/>
          </ac:inkMkLst>
        </pc:inkChg>
        <pc:inkChg chg="add del mod">
          <ac:chgData name="Tim Cook" userId="d1c7cfb340f2c7ab" providerId="LiveId" clId="{AA61B628-0002-41C2-BB56-7EEF1C724C38}" dt="2023-03-01T00:05:52.721" v="303"/>
          <ac:inkMkLst>
            <pc:docMk/>
            <pc:sldMk cId="237906736" sldId="423"/>
            <ac:inkMk id="59" creationId="{0DE182F1-3818-4E7F-24EB-68708BEEDAB8}"/>
          </ac:inkMkLst>
        </pc:inkChg>
        <pc:inkChg chg="add del mod">
          <ac:chgData name="Tim Cook" userId="d1c7cfb340f2c7ab" providerId="LiveId" clId="{AA61B628-0002-41C2-BB56-7EEF1C724C38}" dt="2023-03-01T00:05:52.721" v="312"/>
          <ac:inkMkLst>
            <pc:docMk/>
            <pc:sldMk cId="237906736" sldId="423"/>
            <ac:inkMk id="60" creationId="{6B5DD57C-14F8-3EB4-C13F-665604E5A3B6}"/>
          </ac:inkMkLst>
        </pc:inkChg>
        <pc:inkChg chg="add del mod">
          <ac:chgData name="Tim Cook" userId="d1c7cfb340f2c7ab" providerId="LiveId" clId="{AA61B628-0002-41C2-BB56-7EEF1C724C38}" dt="2023-03-01T00:05:52.721" v="314"/>
          <ac:inkMkLst>
            <pc:docMk/>
            <pc:sldMk cId="237906736" sldId="423"/>
            <ac:inkMk id="61" creationId="{1136D667-A101-61DD-F859-3424FF461CDB}"/>
          </ac:inkMkLst>
        </pc:inkChg>
        <pc:inkChg chg="add del mod">
          <ac:chgData name="Tim Cook" userId="d1c7cfb340f2c7ab" providerId="LiveId" clId="{AA61B628-0002-41C2-BB56-7EEF1C724C38}" dt="2023-03-01T00:05:52.721" v="298"/>
          <ac:inkMkLst>
            <pc:docMk/>
            <pc:sldMk cId="237906736" sldId="423"/>
            <ac:inkMk id="62" creationId="{EF1B8AC4-4F65-87B3-CFCE-DF1699B18CD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6" creationId="{08B16CC8-85CE-9041-5961-1BE25E74FE03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7" creationId="{8FECFE73-146E-1D54-E49D-B18D740F03E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8" creationId="{14AD7C60-2BA5-7594-E815-49BBA5AE121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0" creationId="{F0935F47-F1C7-866F-3934-3C5230BD127F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2" creationId="{A722EFBA-4510-8F59-3F74-44EFB119522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3" creationId="{2078201C-06CA-5D60-00B6-739E9C533C0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4" creationId="{9A9CFD0D-2EB9-4FB8-4777-BFD950E0419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5" creationId="{3CB25D36-2C58-4F6B-4C74-9A11C3566A3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6" creationId="{C56D2708-8EAE-A4C4-7F4E-94E3AEA4D302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7" creationId="{4FDC8F95-1450-418E-6A28-8139D7301F4B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8" creationId="{E3DE8DA9-4A66-293F-BDE3-0A9BC55BE194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9" creationId="{5DA0947F-7B5A-B229-D55D-651FEA902096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0" creationId="{E5924CBD-CBA3-C5A3-E22A-C00D63066134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1" creationId="{CFF79CD7-7CC7-6E88-700F-EACB5365C14F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2" creationId="{E6A13189-B6E0-709C-273E-6D22CDC635EB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3" creationId="{CB7AFDFA-94F5-CC7B-17AF-444D031265B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4" creationId="{E91A7AEE-5E30-159A-F850-64E2A6364DE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5" creationId="{A9A79F75-E6D6-43BA-061C-5EDED7345173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6" creationId="{EB783F5D-3156-BF54-982B-6FEF573B1AB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0" creationId="{CDC6B3B7-F89B-759C-61FD-109F7F5C154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2" creationId="{CF0ED02C-682B-89E4-072E-9C2809E8A7B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3" creationId="{1305F6FB-79D3-FC45-0242-3F696BA4353C}"/>
          </ac:inkMkLst>
        </pc:inkChg>
        <pc:inkChg chg="add del mod">
          <ac:chgData name="Tim Cook" userId="d1c7cfb340f2c7ab" providerId="LiveId" clId="{AA61B628-0002-41C2-BB56-7EEF1C724C38}" dt="2023-03-01T00:06:21.832" v="349"/>
          <ac:inkMkLst>
            <pc:docMk/>
            <pc:sldMk cId="237906736" sldId="423"/>
            <ac:inkMk id="95" creationId="{2D124E68-6F10-195D-61AE-FE662A2902DB}"/>
          </ac:inkMkLst>
        </pc:inkChg>
        <pc:inkChg chg="add del mod">
          <ac:chgData name="Tim Cook" userId="d1c7cfb340f2c7ab" providerId="LiveId" clId="{AA61B628-0002-41C2-BB56-7EEF1C724C38}" dt="2023-03-01T00:06:18.823" v="347"/>
          <ac:inkMkLst>
            <pc:docMk/>
            <pc:sldMk cId="237906736" sldId="423"/>
            <ac:inkMk id="96" creationId="{853CE49F-6B63-96AF-95ED-603B852C1471}"/>
          </ac:inkMkLst>
        </pc:inkChg>
        <pc:inkChg chg="add del">
          <ac:chgData name="Tim Cook" userId="d1c7cfb340f2c7ab" providerId="LiveId" clId="{AA61B628-0002-41C2-BB56-7EEF1C724C38}" dt="2023-03-01T00:06:21.832" v="350"/>
          <ac:inkMkLst>
            <pc:docMk/>
            <pc:sldMk cId="237906736" sldId="423"/>
            <ac:inkMk id="98" creationId="{DE536D6F-F92E-DE14-FE73-A36FAC3DEE2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99" creationId="{4EBFE992-4655-3925-8D25-6B45F0E53C8B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0" creationId="{E2696A80-86B2-1722-5ABE-4D6DB5EACBC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1" creationId="{97540B91-6B0E-BE9E-2A02-94BA59CE028A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2" creationId="{E9DAD080-B772-CFED-2152-857E71428ACC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3" creationId="{82D1C3D0-602A-DE04-78FF-AB7BE471240E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5" creationId="{D8DF1DDF-0A17-C1DF-ED81-82A0B916DB2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6" creationId="{CC6D6D06-1D55-1F70-575B-8F2E8E28339E}"/>
          </ac:inkMkLst>
        </pc:inkChg>
        <pc:inkChg chg="add del">
          <ac:chgData name="Tim Cook" userId="d1c7cfb340f2c7ab" providerId="LiveId" clId="{AA61B628-0002-41C2-BB56-7EEF1C724C38}" dt="2023-03-01T00:06:29.759" v="361"/>
          <ac:inkMkLst>
            <pc:docMk/>
            <pc:sldMk cId="237906736" sldId="423"/>
            <ac:inkMk id="107" creationId="{E5E43C9B-59DD-EA6A-3519-E8014CDEA570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9" creationId="{78818A63-A4CA-F735-9255-6032AF5BADB2}"/>
          </ac:inkMkLst>
        </pc:inkChg>
        <pc:inkChg chg="add del mod">
          <ac:chgData name="Tim Cook" userId="d1c7cfb340f2c7ab" providerId="LiveId" clId="{AA61B628-0002-41C2-BB56-7EEF1C724C38}" dt="2023-03-01T00:11:35.647" v="512"/>
          <ac:inkMkLst>
            <pc:docMk/>
            <pc:sldMk cId="237906736" sldId="423"/>
            <ac:inkMk id="110" creationId="{EE44C335-F91B-4B31-6B61-F19A847D0C8B}"/>
          </ac:inkMkLst>
        </pc:inkChg>
        <pc:inkChg chg="add del mod">
          <ac:chgData name="Tim Cook" userId="d1c7cfb340f2c7ab" providerId="LiveId" clId="{AA61B628-0002-41C2-BB56-7EEF1C724C38}" dt="2023-03-01T00:11:35.639" v="500"/>
          <ac:inkMkLst>
            <pc:docMk/>
            <pc:sldMk cId="237906736" sldId="423"/>
            <ac:inkMk id="111" creationId="{2031F6C3-7950-7C83-8256-6CDAF389159D}"/>
          </ac:inkMkLst>
        </pc:inkChg>
        <pc:inkChg chg="add del mod">
          <ac:chgData name="Tim Cook" userId="d1c7cfb340f2c7ab" providerId="LiveId" clId="{AA61B628-0002-41C2-BB56-7EEF1C724C38}" dt="2023-03-01T00:11:35.647" v="505"/>
          <ac:inkMkLst>
            <pc:docMk/>
            <pc:sldMk cId="237906736" sldId="423"/>
            <ac:inkMk id="112" creationId="{4C0B2D11-56FC-D39E-5B6D-C0E5A9AE1427}"/>
          </ac:inkMkLst>
        </pc:inkChg>
        <pc:inkChg chg="add del mod">
          <ac:chgData name="Tim Cook" userId="d1c7cfb340f2c7ab" providerId="LiveId" clId="{AA61B628-0002-41C2-BB56-7EEF1C724C38}" dt="2023-03-01T00:11:35.647" v="503"/>
          <ac:inkMkLst>
            <pc:docMk/>
            <pc:sldMk cId="237906736" sldId="423"/>
            <ac:inkMk id="113" creationId="{7D0DE621-FF89-13F9-C6AC-B34A784017BC}"/>
          </ac:inkMkLst>
        </pc:inkChg>
        <pc:inkChg chg="add del">
          <ac:chgData name="Tim Cook" userId="d1c7cfb340f2c7ab" providerId="LiveId" clId="{AA61B628-0002-41C2-BB56-7EEF1C724C38}" dt="2023-03-01T00:11:35.647" v="513"/>
          <ac:inkMkLst>
            <pc:docMk/>
            <pc:sldMk cId="237906736" sldId="423"/>
            <ac:inkMk id="114" creationId="{7B150B42-1D30-87C6-B53F-244F20CDA5AA}"/>
          </ac:inkMkLst>
        </pc:inkChg>
        <pc:inkChg chg="add del mod">
          <ac:chgData name="Tim Cook" userId="d1c7cfb340f2c7ab" providerId="LiveId" clId="{AA61B628-0002-41C2-BB56-7EEF1C724C38}" dt="2023-03-01T00:11:35.647" v="507"/>
          <ac:inkMkLst>
            <pc:docMk/>
            <pc:sldMk cId="237906736" sldId="423"/>
            <ac:inkMk id="116" creationId="{A944DB5C-E840-BDCB-DE54-E8272D49C5D8}"/>
          </ac:inkMkLst>
        </pc:inkChg>
        <pc:inkChg chg="add del mod">
          <ac:chgData name="Tim Cook" userId="d1c7cfb340f2c7ab" providerId="LiveId" clId="{AA61B628-0002-41C2-BB56-7EEF1C724C38}" dt="2023-03-01T00:11:35.647" v="508"/>
          <ac:inkMkLst>
            <pc:docMk/>
            <pc:sldMk cId="237906736" sldId="423"/>
            <ac:inkMk id="117" creationId="{FC7C2387-F665-EC0F-9990-2E007A2576FB}"/>
          </ac:inkMkLst>
        </pc:inkChg>
        <pc:inkChg chg="add del mod">
          <ac:chgData name="Tim Cook" userId="d1c7cfb340f2c7ab" providerId="LiveId" clId="{AA61B628-0002-41C2-BB56-7EEF1C724C38}" dt="2023-03-01T00:11:35.647" v="514"/>
          <ac:inkMkLst>
            <pc:docMk/>
            <pc:sldMk cId="237906736" sldId="423"/>
            <ac:inkMk id="118" creationId="{4E686447-F9D4-E2CC-7124-0D64EDC71109}"/>
          </ac:inkMkLst>
        </pc:inkChg>
        <pc:inkChg chg="add del mod">
          <ac:chgData name="Tim Cook" userId="d1c7cfb340f2c7ab" providerId="LiveId" clId="{AA61B628-0002-41C2-BB56-7EEF1C724C38}" dt="2023-03-01T00:11:35.647" v="506"/>
          <ac:inkMkLst>
            <pc:docMk/>
            <pc:sldMk cId="237906736" sldId="423"/>
            <ac:inkMk id="119" creationId="{DBEA677E-208B-5045-CC3B-CDB841E982A6}"/>
          </ac:inkMkLst>
        </pc:inkChg>
        <pc:inkChg chg="add del mod">
          <ac:chgData name="Tim Cook" userId="d1c7cfb340f2c7ab" providerId="LiveId" clId="{AA61B628-0002-41C2-BB56-7EEF1C724C38}" dt="2023-03-01T00:11:35.647" v="509"/>
          <ac:inkMkLst>
            <pc:docMk/>
            <pc:sldMk cId="237906736" sldId="423"/>
            <ac:inkMk id="120" creationId="{C56FF984-DD88-2330-C2DC-67C8C498D12A}"/>
          </ac:inkMkLst>
        </pc:inkChg>
        <pc:inkChg chg="add del mod">
          <ac:chgData name="Tim Cook" userId="d1c7cfb340f2c7ab" providerId="LiveId" clId="{AA61B628-0002-41C2-BB56-7EEF1C724C38}" dt="2023-03-01T00:10:52.010" v="496"/>
          <ac:inkMkLst>
            <pc:docMk/>
            <pc:sldMk cId="237906736" sldId="423"/>
            <ac:inkMk id="121" creationId="{2B6261BA-3E5E-1DD6-D44C-65C1A59E8C39}"/>
          </ac:inkMkLst>
        </pc:inkChg>
        <pc:inkChg chg="add del mod">
          <ac:chgData name="Tim Cook" userId="d1c7cfb340f2c7ab" providerId="LiveId" clId="{AA61B628-0002-41C2-BB56-7EEF1C724C38}" dt="2023-03-01T00:11:35.647" v="511"/>
          <ac:inkMkLst>
            <pc:docMk/>
            <pc:sldMk cId="237906736" sldId="423"/>
            <ac:inkMk id="122" creationId="{6FC8E808-44F3-0853-388F-645F604134E3}"/>
          </ac:inkMkLst>
        </pc:inkChg>
        <pc:inkChg chg="add del mod">
          <ac:chgData name="Tim Cook" userId="d1c7cfb340f2c7ab" providerId="LiveId" clId="{AA61B628-0002-41C2-BB56-7EEF1C724C38}" dt="2023-03-01T00:11:35.647" v="510"/>
          <ac:inkMkLst>
            <pc:docMk/>
            <pc:sldMk cId="237906736" sldId="423"/>
            <ac:inkMk id="123" creationId="{8B426C42-F7B2-840C-2360-1EB1AD3443DE}"/>
          </ac:inkMkLst>
        </pc:inkChg>
        <pc:inkChg chg="add del mod">
          <ac:chgData name="Tim Cook" userId="d1c7cfb340f2c7ab" providerId="LiveId" clId="{AA61B628-0002-41C2-BB56-7EEF1C724C38}" dt="2023-03-01T00:11:35.639" v="501"/>
          <ac:inkMkLst>
            <pc:docMk/>
            <pc:sldMk cId="237906736" sldId="423"/>
            <ac:inkMk id="124" creationId="{C928B28F-E723-D0DB-7F45-B929C2C5CEEC}"/>
          </ac:inkMkLst>
        </pc:inkChg>
        <pc:inkChg chg="add del mod">
          <ac:chgData name="Tim Cook" userId="d1c7cfb340f2c7ab" providerId="LiveId" clId="{AA61B628-0002-41C2-BB56-7EEF1C724C38}" dt="2023-03-01T00:11:35.647" v="502"/>
          <ac:inkMkLst>
            <pc:docMk/>
            <pc:sldMk cId="237906736" sldId="423"/>
            <ac:inkMk id="125" creationId="{926B13BB-DF6E-09A5-2D73-3CDC7CC6EF5B}"/>
          </ac:inkMkLst>
        </pc:inkChg>
        <pc:inkChg chg="add del">
          <ac:chgData name="Tim Cook" userId="d1c7cfb340f2c7ab" providerId="LiveId" clId="{AA61B628-0002-41C2-BB56-7EEF1C724C38}" dt="2023-03-01T00:11:35.647" v="504"/>
          <ac:inkMkLst>
            <pc:docMk/>
            <pc:sldMk cId="237906736" sldId="423"/>
            <ac:inkMk id="128" creationId="{447C9801-30CA-5311-1C8D-D94CF49BB287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129" creationId="{6F5FCF52-89B5-5E9C-FB6E-F53634C95607}"/>
          </ac:inkMkLst>
        </pc:inkChg>
      </pc:sldChg>
      <pc:sldChg chg="addSp delSp modSp mod">
        <pc:chgData name="Tim Cook" userId="d1c7cfb340f2c7ab" providerId="LiveId" clId="{AA61B628-0002-41C2-BB56-7EEF1C724C38}" dt="2023-03-01T00:16:37.146" v="652" actId="1076"/>
        <pc:sldMkLst>
          <pc:docMk/>
          <pc:sldMk cId="3234735896" sldId="424"/>
        </pc:sldMkLst>
        <pc:grpChg chg="del mod">
          <ac:chgData name="Tim Cook" userId="d1c7cfb340f2c7ab" providerId="LiveId" clId="{AA61B628-0002-41C2-BB56-7EEF1C724C38}" dt="2023-03-01T00:07:14.726" v="384"/>
          <ac:grpSpMkLst>
            <pc:docMk/>
            <pc:sldMk cId="3234735896" sldId="424"/>
            <ac:grpSpMk id="10" creationId="{C0B793FD-93AD-3922-B212-8ED3754006A8}"/>
          </ac:grpSpMkLst>
        </pc:grpChg>
        <pc:grpChg chg="del mod">
          <ac:chgData name="Tim Cook" userId="d1c7cfb340f2c7ab" providerId="LiveId" clId="{AA61B628-0002-41C2-BB56-7EEF1C724C38}" dt="2023-03-01T00:07:22.003" v="396"/>
          <ac:grpSpMkLst>
            <pc:docMk/>
            <pc:sldMk cId="3234735896" sldId="424"/>
            <ac:grpSpMk id="17" creationId="{A44D3E2C-97F3-CD4A-E8BE-90CBE3A8DFF2}"/>
          </ac:grpSpMkLst>
        </pc:grpChg>
        <pc:grpChg chg="mod">
          <ac:chgData name="Tim Cook" userId="d1c7cfb340f2c7ab" providerId="LiveId" clId="{AA61B628-0002-41C2-BB56-7EEF1C724C38}" dt="2023-03-01T00:07:22.003" v="396"/>
          <ac:grpSpMkLst>
            <pc:docMk/>
            <pc:sldMk cId="3234735896" sldId="424"/>
            <ac:grpSpMk id="25" creationId="{31360718-F5E9-85F3-622E-95772A1BD76F}"/>
          </ac:grpSpMkLst>
        </pc:grpChg>
        <pc:grpChg chg="del mod">
          <ac:chgData name="Tim Cook" userId="d1c7cfb340f2c7ab" providerId="LiveId" clId="{AA61B628-0002-41C2-BB56-7EEF1C724C38}" dt="2023-03-01T00:07:32.803" v="413"/>
          <ac:grpSpMkLst>
            <pc:docMk/>
            <pc:sldMk cId="3234735896" sldId="424"/>
            <ac:grpSpMk id="33" creationId="{C1250A00-32CA-DA98-2566-1A35DD923CF4}"/>
          </ac:grpSpMkLst>
        </pc:grpChg>
        <pc:grpChg chg="del mod">
          <ac:chgData name="Tim Cook" userId="d1c7cfb340f2c7ab" providerId="LiveId" clId="{AA61B628-0002-41C2-BB56-7EEF1C724C38}" dt="2023-03-01T00:07:45.227" v="428"/>
          <ac:grpSpMkLst>
            <pc:docMk/>
            <pc:sldMk cId="3234735896" sldId="424"/>
            <ac:grpSpMk id="42" creationId="{C7CAE6F3-9AFE-A61F-0D3D-B3C63C27BD54}"/>
          </ac:grpSpMkLst>
        </pc:grpChg>
        <pc:grpChg chg="del mod">
          <ac:chgData name="Tim Cook" userId="d1c7cfb340f2c7ab" providerId="LiveId" clId="{AA61B628-0002-41C2-BB56-7EEF1C724C38}" dt="2023-03-01T00:07:47.033" v="430"/>
          <ac:grpSpMkLst>
            <pc:docMk/>
            <pc:sldMk cId="3234735896" sldId="424"/>
            <ac:grpSpMk id="50" creationId="{F9264476-E443-47C3-3B1B-DD61ADB72A90}"/>
          </ac:grpSpMkLst>
        </pc:grpChg>
        <pc:grpChg chg="mod">
          <ac:chgData name="Tim Cook" userId="d1c7cfb340f2c7ab" providerId="LiveId" clId="{AA61B628-0002-41C2-BB56-7EEF1C724C38}" dt="2023-03-01T00:07:47.033" v="430"/>
          <ac:grpSpMkLst>
            <pc:docMk/>
            <pc:sldMk cId="3234735896" sldId="424"/>
            <ac:grpSpMk id="52" creationId="{4E9DECA3-A12C-ABC7-7FDB-49D8D2E61D3F}"/>
          </ac:grpSpMkLst>
        </pc:grpChg>
        <pc:grpChg chg="del mod">
          <ac:chgData name="Tim Cook" userId="d1c7cfb340f2c7ab" providerId="LiveId" clId="{AA61B628-0002-41C2-BB56-7EEF1C724C38}" dt="2023-03-01T00:08:00.059" v="436"/>
          <ac:grpSpMkLst>
            <pc:docMk/>
            <pc:sldMk cId="3234735896" sldId="424"/>
            <ac:grpSpMk id="56" creationId="{48DD7757-BF0B-FA7D-6480-17AF65727038}"/>
          </ac:grpSpMkLst>
        </pc:grpChg>
        <pc:grpChg chg="del mod">
          <ac:chgData name="Tim Cook" userId="d1c7cfb340f2c7ab" providerId="LiveId" clId="{AA61B628-0002-41C2-BB56-7EEF1C724C38}" dt="2023-03-01T00:08:08.657" v="441"/>
          <ac:grpSpMkLst>
            <pc:docMk/>
            <pc:sldMk cId="3234735896" sldId="424"/>
            <ac:grpSpMk id="59" creationId="{68FA640C-63F4-5CC3-BF58-56B4E5C5C746}"/>
          </ac:grpSpMkLst>
        </pc:grpChg>
        <pc:grpChg chg="del mod">
          <ac:chgData name="Tim Cook" userId="d1c7cfb340f2c7ab" providerId="LiveId" clId="{AA61B628-0002-41C2-BB56-7EEF1C724C38}" dt="2023-03-01T00:08:42.757" v="462"/>
          <ac:grpSpMkLst>
            <pc:docMk/>
            <pc:sldMk cId="3234735896" sldId="424"/>
            <ac:grpSpMk id="70" creationId="{E857F06D-EBC3-94E6-00C4-B2D3A2869639}"/>
          </ac:grpSpMkLst>
        </pc:grpChg>
        <pc:grpChg chg="del mod">
          <ac:chgData name="Tim Cook" userId="d1c7cfb340f2c7ab" providerId="LiveId" clId="{AA61B628-0002-41C2-BB56-7EEF1C724C38}" dt="2023-03-01T00:08:50.122" v="476"/>
          <ac:grpSpMkLst>
            <pc:docMk/>
            <pc:sldMk cId="3234735896" sldId="424"/>
            <ac:grpSpMk id="79" creationId="{632D4D31-BCA9-54FD-F11F-14A93C6A4983}"/>
          </ac:grpSpMkLst>
        </pc:grpChg>
        <pc:grpChg chg="mod">
          <ac:chgData name="Tim Cook" userId="d1c7cfb340f2c7ab" providerId="LiveId" clId="{AA61B628-0002-41C2-BB56-7EEF1C724C38}" dt="2023-03-01T00:08:50.122" v="476"/>
          <ac:grpSpMkLst>
            <pc:docMk/>
            <pc:sldMk cId="3234735896" sldId="424"/>
            <ac:grpSpMk id="83" creationId="{A9EB08C5-6BDC-70FC-1D19-EC2BF5BD1E01}"/>
          </ac:grpSpMkLst>
        </pc:grpChg>
        <pc:inkChg chg="add del">
          <ac:chgData name="Tim Cook" userId="d1c7cfb340f2c7ab" providerId="LiveId" clId="{AA61B628-0002-41C2-BB56-7EEF1C724C38}" dt="2023-03-01T00:06:56.729" v="364"/>
          <ac:inkMkLst>
            <pc:docMk/>
            <pc:sldMk cId="3234735896" sldId="424"/>
            <ac:inkMk id="3" creationId="{38706C79-0B73-B79A-2ACA-0532659AB0DE}"/>
          </ac:inkMkLst>
        </pc:inkChg>
        <pc:inkChg chg="add del">
          <ac:chgData name="Tim Cook" userId="d1c7cfb340f2c7ab" providerId="LiveId" clId="{AA61B628-0002-41C2-BB56-7EEF1C724C38}" dt="2023-03-01T00:06:59.314" v="366"/>
          <ac:inkMkLst>
            <pc:docMk/>
            <pc:sldMk cId="3234735896" sldId="424"/>
            <ac:inkMk id="4" creationId="{F48AC25D-5E0C-73CB-7072-8641E49431F5}"/>
          </ac:inkMkLst>
        </pc:inkChg>
        <pc:inkChg chg="add del mod">
          <ac:chgData name="Tim Cook" userId="d1c7cfb340f2c7ab" providerId="LiveId" clId="{AA61B628-0002-41C2-BB56-7EEF1C724C38}" dt="2023-03-01T00:07:14.726" v="385"/>
          <ac:inkMkLst>
            <pc:docMk/>
            <pc:sldMk cId="3234735896" sldId="424"/>
            <ac:inkMk id="5" creationId="{4E3CFEDA-4625-0995-8F96-425A98B7CD19}"/>
          </ac:inkMkLst>
        </pc:inkChg>
        <pc:inkChg chg="add del mod">
          <ac:chgData name="Tim Cook" userId="d1c7cfb340f2c7ab" providerId="LiveId" clId="{AA61B628-0002-41C2-BB56-7EEF1C724C38}" dt="2023-03-01T00:07:14.726" v="384"/>
          <ac:inkMkLst>
            <pc:docMk/>
            <pc:sldMk cId="3234735896" sldId="424"/>
            <ac:inkMk id="6" creationId="{B2AFE60A-2E99-78D3-4CEC-EE51DAF934B5}"/>
          </ac:inkMkLst>
        </pc:inkChg>
        <pc:inkChg chg="add del mod">
          <ac:chgData name="Tim Cook" userId="d1c7cfb340f2c7ab" providerId="LiveId" clId="{AA61B628-0002-41C2-BB56-7EEF1C724C38}" dt="2023-03-01T00:07:14.726" v="382"/>
          <ac:inkMkLst>
            <pc:docMk/>
            <pc:sldMk cId="3234735896" sldId="424"/>
            <ac:inkMk id="7" creationId="{71D99D3A-FBA5-73C0-8E35-8ACE53052D51}"/>
          </ac:inkMkLst>
        </pc:inkChg>
        <pc:inkChg chg="add del mod">
          <ac:chgData name="Tim Cook" userId="d1c7cfb340f2c7ab" providerId="LiveId" clId="{AA61B628-0002-41C2-BB56-7EEF1C724C38}" dt="2023-03-01T00:07:14.726" v="383"/>
          <ac:inkMkLst>
            <pc:docMk/>
            <pc:sldMk cId="3234735896" sldId="424"/>
            <ac:inkMk id="8" creationId="{2157FE65-E3D1-17BC-F38F-D54251BF82C9}"/>
          </ac:inkMkLst>
        </pc:inkChg>
        <pc:inkChg chg="add del mod">
          <ac:chgData name="Tim Cook" userId="d1c7cfb340f2c7ab" providerId="LiveId" clId="{AA61B628-0002-41C2-BB56-7EEF1C724C38}" dt="2023-03-01T00:07:11.593" v="379"/>
          <ac:inkMkLst>
            <pc:docMk/>
            <pc:sldMk cId="3234735896" sldId="424"/>
            <ac:inkMk id="9" creationId="{367398CB-AE19-6545-1F3A-873EB87FFEDC}"/>
          </ac:inkMkLst>
        </pc:inkChg>
        <pc:inkChg chg="add del">
          <ac:chgData name="Tim Cook" userId="d1c7cfb340f2c7ab" providerId="LiveId" clId="{AA61B628-0002-41C2-BB56-7EEF1C724C38}" dt="2023-03-01T00:07:09.572" v="377"/>
          <ac:inkMkLst>
            <pc:docMk/>
            <pc:sldMk cId="3234735896" sldId="424"/>
            <ac:inkMk id="11" creationId="{B3E27872-46F4-E847-0FA9-1B56FA145B78}"/>
          </ac:inkMkLst>
        </pc:inkChg>
        <pc:inkChg chg="add del">
          <ac:chgData name="Tim Cook" userId="d1c7cfb340f2c7ab" providerId="LiveId" clId="{AA61B628-0002-41C2-BB56-7EEF1C724C38}" dt="2023-03-01T00:07:09.572" v="378"/>
          <ac:inkMkLst>
            <pc:docMk/>
            <pc:sldMk cId="3234735896" sldId="424"/>
            <ac:inkMk id="12" creationId="{FF5E8640-590E-1ED6-5BF9-87A3D7BB7B0B}"/>
          </ac:inkMkLst>
        </pc:inkChg>
        <pc:inkChg chg="add del">
          <ac:chgData name="Tim Cook" userId="d1c7cfb340f2c7ab" providerId="LiveId" clId="{AA61B628-0002-41C2-BB56-7EEF1C724C38}" dt="2023-03-01T00:07:09.572" v="376"/>
          <ac:inkMkLst>
            <pc:docMk/>
            <pc:sldMk cId="3234735896" sldId="424"/>
            <ac:inkMk id="13" creationId="{13CE3EE6-FE4A-144F-B96E-B0104B75C14A}"/>
          </ac:inkMkLst>
        </pc:inkChg>
        <pc:inkChg chg="add del">
          <ac:chgData name="Tim Cook" userId="d1c7cfb340f2c7ab" providerId="LiveId" clId="{AA61B628-0002-41C2-BB56-7EEF1C724C38}" dt="2023-03-01T00:07:14.718" v="381"/>
          <ac:inkMkLst>
            <pc:docMk/>
            <pc:sldMk cId="3234735896" sldId="424"/>
            <ac:inkMk id="14" creationId="{3A82ED49-1945-6F34-A077-2143182D6EC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5" creationId="{856C60D0-E72C-6BD2-25A7-B9917B6FA503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6" creationId="{AA0343ED-280D-C308-BC97-1EDA1F3E60B6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8" creationId="{71DD23FF-0323-1C13-994C-10B9DACE8904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9" creationId="{D7B7B9D8-FC8C-B156-BF4F-209E62AA09CB}"/>
          </ac:inkMkLst>
        </pc:inkChg>
        <pc:inkChg chg="add del">
          <ac:chgData name="Tim Cook" userId="d1c7cfb340f2c7ab" providerId="LiveId" clId="{AA61B628-0002-41C2-BB56-7EEF1C724C38}" dt="2023-03-01T00:16:26.525" v="649"/>
          <ac:inkMkLst>
            <pc:docMk/>
            <pc:sldMk cId="3234735896" sldId="424"/>
            <ac:inkMk id="20" creationId="{90288646-9511-C172-F58E-064ECE4D851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1" creationId="{140A3FAF-0BC5-DC20-E1D0-868A35E771E8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2" creationId="{16D02B21-6A1A-582A-FB27-34B450823B4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3" creationId="{C5C31943-FF09-E9B3-3680-256B3E380B6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4" creationId="{F6D199A0-F58A-D07E-72E5-DF882E19D525}"/>
          </ac:inkMkLst>
        </pc:inkChg>
        <pc:inkChg chg="add del mod">
          <ac:chgData name="Tim Cook" userId="d1c7cfb340f2c7ab" providerId="LiveId" clId="{AA61B628-0002-41C2-BB56-7EEF1C724C38}" dt="2023-03-01T00:07:33.634" v="415"/>
          <ac:inkMkLst>
            <pc:docMk/>
            <pc:sldMk cId="3234735896" sldId="424"/>
            <ac:inkMk id="26" creationId="{FEBA8F03-FE5A-61FB-3B69-992B5D96926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7" creationId="{4E068B3F-E8F0-A0BC-4C58-DD7714CB524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8" creationId="{C76B8D40-2F2C-6993-EA83-D3180AA297D1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9" creationId="{751DBD69-7C68-A780-353B-53CE47563C8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0" creationId="{38EAFCAF-F0A6-2EEB-A170-A9C0ECD32F5A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1" creationId="{528BC9D8-E87A-0EBB-0AA5-FA45202520F0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2" creationId="{412C349D-9033-16F1-53D5-99424AA87C77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4" creationId="{ED80F6C5-B8D7-DE4B-5A98-F3FBA7A1CD9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5" creationId="{5A607E1C-2914-06DF-5C20-F28D31F6060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6" creationId="{FF0DC02A-86D6-F45D-D289-6D5D2EE5A82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7" creationId="{B6C44C74-DA11-B353-DBB6-316E2DA6C9E1}"/>
          </ac:inkMkLst>
        </pc:inkChg>
        <pc:inkChg chg="add del mod">
          <ac:chgData name="Tim Cook" userId="d1c7cfb340f2c7ab" providerId="LiveId" clId="{AA61B628-0002-41C2-BB56-7EEF1C724C38}" dt="2023-03-01T00:07:36.119" v="417"/>
          <ac:inkMkLst>
            <pc:docMk/>
            <pc:sldMk cId="3234735896" sldId="424"/>
            <ac:inkMk id="38" creationId="{7E2767EE-9A0C-92DD-A4A6-A2144DC338E7}"/>
          </ac:inkMkLst>
        </pc:inkChg>
        <pc:inkChg chg="add del mod">
          <ac:chgData name="Tim Cook" userId="d1c7cfb340f2c7ab" providerId="LiveId" clId="{AA61B628-0002-41C2-BB56-7EEF1C724C38}" dt="2023-03-01T00:07:36.111" v="416"/>
          <ac:inkMkLst>
            <pc:docMk/>
            <pc:sldMk cId="3234735896" sldId="424"/>
            <ac:inkMk id="39" creationId="{29D2EFE8-4533-CD47-2638-725F84861214}"/>
          </ac:inkMkLst>
        </pc:inkChg>
        <pc:inkChg chg="add del mod">
          <ac:chgData name="Tim Cook" userId="d1c7cfb340f2c7ab" providerId="LiveId" clId="{AA61B628-0002-41C2-BB56-7EEF1C724C38}" dt="2023-03-01T00:07:36.119" v="418"/>
          <ac:inkMkLst>
            <pc:docMk/>
            <pc:sldMk cId="3234735896" sldId="424"/>
            <ac:inkMk id="40" creationId="{3FA64C7E-2F7F-6CED-38A9-0BD2E007F967}"/>
          </ac:inkMkLst>
        </pc:inkChg>
        <pc:inkChg chg="add del mod">
          <ac:chgData name="Tim Cook" userId="d1c7cfb340f2c7ab" providerId="LiveId" clId="{AA61B628-0002-41C2-BB56-7EEF1C724C38}" dt="2023-03-01T00:07:33.634" v="414"/>
          <ac:inkMkLst>
            <pc:docMk/>
            <pc:sldMk cId="3234735896" sldId="424"/>
            <ac:inkMk id="41" creationId="{C8A94A77-5262-9032-7C96-9E0BE9F51796}"/>
          </ac:inkMkLst>
        </pc:inkChg>
        <pc:inkChg chg="add del">
          <ac:chgData name="Tim Cook" userId="d1c7cfb340f2c7ab" providerId="LiveId" clId="{AA61B628-0002-41C2-BB56-7EEF1C724C38}" dt="2023-03-01T00:07:39.256" v="421"/>
          <ac:inkMkLst>
            <pc:docMk/>
            <pc:sldMk cId="3234735896" sldId="424"/>
            <ac:inkMk id="43" creationId="{670D471D-0AA8-1B3D-1C9F-1C91B8D175EC}"/>
          </ac:inkMkLst>
        </pc:inkChg>
        <pc:inkChg chg="add del">
          <ac:chgData name="Tim Cook" userId="d1c7cfb340f2c7ab" providerId="LiveId" clId="{AA61B628-0002-41C2-BB56-7EEF1C724C38}" dt="2023-03-01T00:07:39.256" v="422"/>
          <ac:inkMkLst>
            <pc:docMk/>
            <pc:sldMk cId="3234735896" sldId="424"/>
            <ac:inkMk id="44" creationId="{E888B461-E96F-0B14-4F92-F054B20353F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5" creationId="{0132C5A1-3D1F-C7B2-B7B5-C542E5FB819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6" creationId="{0C2CC8F4-7C89-F9D7-4964-46F00779FD0E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7" creationId="{AB9F5916-7057-B064-F8A2-C67D55953118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8" creationId="{8DFCC1FF-998C-0B0E-1421-A647E0B9973E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9" creationId="{E01C828D-67A0-5E8C-E9AD-6C40825B7F8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51" creationId="{D4EB5056-7E51-9D49-57A2-2B9374A39385}"/>
          </ac:inkMkLst>
        </pc:inkChg>
        <pc:inkChg chg="add del mod">
          <ac:chgData name="Tim Cook" userId="d1c7cfb340f2c7ab" providerId="LiveId" clId="{AA61B628-0002-41C2-BB56-7EEF1C724C38}" dt="2023-03-01T00:08:00.059" v="436"/>
          <ac:inkMkLst>
            <pc:docMk/>
            <pc:sldMk cId="3234735896" sldId="424"/>
            <ac:inkMk id="53" creationId="{E183D7C2-7E44-6AD8-5B40-22013F528C4D}"/>
          </ac:inkMkLst>
        </pc:inkChg>
        <pc:inkChg chg="add del mod">
          <ac:chgData name="Tim Cook" userId="d1c7cfb340f2c7ab" providerId="LiveId" clId="{AA61B628-0002-41C2-BB56-7EEF1C724C38}" dt="2023-03-01T00:08:00.059" v="435"/>
          <ac:inkMkLst>
            <pc:docMk/>
            <pc:sldMk cId="3234735896" sldId="424"/>
            <ac:inkMk id="54" creationId="{0D8A4A96-DD2C-E716-A6AE-2468088E258E}"/>
          </ac:inkMkLst>
        </pc:inkChg>
        <pc:inkChg chg="add del mod">
          <ac:chgData name="Tim Cook" userId="d1c7cfb340f2c7ab" providerId="LiveId" clId="{AA61B628-0002-41C2-BB56-7EEF1C724C38}" dt="2023-03-01T00:08:00.059" v="437"/>
          <ac:inkMkLst>
            <pc:docMk/>
            <pc:sldMk cId="3234735896" sldId="424"/>
            <ac:inkMk id="55" creationId="{6144C77A-905F-7B8D-F34C-A3328A661CC9}"/>
          </ac:inkMkLst>
        </pc:inkChg>
        <pc:inkChg chg="add del mod">
          <ac:chgData name="Tim Cook" userId="d1c7cfb340f2c7ab" providerId="LiveId" clId="{AA61B628-0002-41C2-BB56-7EEF1C724C38}" dt="2023-03-01T00:08:08.657" v="441"/>
          <ac:inkMkLst>
            <pc:docMk/>
            <pc:sldMk cId="3234735896" sldId="424"/>
            <ac:inkMk id="57" creationId="{080A4519-2351-D93F-DDB1-8997C8A2E8C1}"/>
          </ac:inkMkLst>
        </pc:inkChg>
        <pc:inkChg chg="add del mod">
          <ac:chgData name="Tim Cook" userId="d1c7cfb340f2c7ab" providerId="LiveId" clId="{AA61B628-0002-41C2-BB56-7EEF1C724C38}" dt="2023-03-01T00:08:08.657" v="442"/>
          <ac:inkMkLst>
            <pc:docMk/>
            <pc:sldMk cId="3234735896" sldId="424"/>
            <ac:inkMk id="58" creationId="{79BE5636-649A-407D-1F12-DF9B721DDD59}"/>
          </ac:inkMkLst>
        </pc:inkChg>
        <pc:inkChg chg="add del mod">
          <ac:chgData name="Tim Cook" userId="d1c7cfb340f2c7ab" providerId="LiveId" clId="{AA61B628-0002-41C2-BB56-7EEF1C724C38}" dt="2023-03-01T00:08:42.757" v="461"/>
          <ac:inkMkLst>
            <pc:docMk/>
            <pc:sldMk cId="3234735896" sldId="424"/>
            <ac:inkMk id="60" creationId="{23F0C931-59BD-3D6A-CAF8-FB7FBA033C85}"/>
          </ac:inkMkLst>
        </pc:inkChg>
        <pc:inkChg chg="add del mod">
          <ac:chgData name="Tim Cook" userId="d1c7cfb340f2c7ab" providerId="LiveId" clId="{AA61B628-0002-41C2-BB56-7EEF1C724C38}" dt="2023-03-01T00:08:42.757" v="455"/>
          <ac:inkMkLst>
            <pc:docMk/>
            <pc:sldMk cId="3234735896" sldId="424"/>
            <ac:inkMk id="61" creationId="{5EC78153-A7F4-1165-E82C-B3419BC74AAD}"/>
          </ac:inkMkLst>
        </pc:inkChg>
        <pc:inkChg chg="add del mod">
          <ac:chgData name="Tim Cook" userId="d1c7cfb340f2c7ab" providerId="LiveId" clId="{AA61B628-0002-41C2-BB56-7EEF1C724C38}" dt="2023-03-01T00:08:42.757" v="462"/>
          <ac:inkMkLst>
            <pc:docMk/>
            <pc:sldMk cId="3234735896" sldId="424"/>
            <ac:inkMk id="62" creationId="{D733C3E6-94C0-336B-4A20-371BFA1C28AF}"/>
          </ac:inkMkLst>
        </pc:inkChg>
        <pc:inkChg chg="add del mod">
          <ac:chgData name="Tim Cook" userId="d1c7cfb340f2c7ab" providerId="LiveId" clId="{AA61B628-0002-41C2-BB56-7EEF1C724C38}" dt="2023-03-01T00:08:42.757" v="456"/>
          <ac:inkMkLst>
            <pc:docMk/>
            <pc:sldMk cId="3234735896" sldId="424"/>
            <ac:inkMk id="63" creationId="{DE4E0DB2-C26B-180C-888F-22598D9383BD}"/>
          </ac:inkMkLst>
        </pc:inkChg>
        <pc:inkChg chg="add del mod">
          <ac:chgData name="Tim Cook" userId="d1c7cfb340f2c7ab" providerId="LiveId" clId="{AA61B628-0002-41C2-BB56-7EEF1C724C38}" dt="2023-03-01T00:08:42.757" v="457"/>
          <ac:inkMkLst>
            <pc:docMk/>
            <pc:sldMk cId="3234735896" sldId="424"/>
            <ac:inkMk id="64" creationId="{A56F7996-F119-6963-D527-25A6C10386D5}"/>
          </ac:inkMkLst>
        </pc:inkChg>
        <pc:inkChg chg="add del mod">
          <ac:chgData name="Tim Cook" userId="d1c7cfb340f2c7ab" providerId="LiveId" clId="{AA61B628-0002-41C2-BB56-7EEF1C724C38}" dt="2023-03-01T00:08:42.757" v="463"/>
          <ac:inkMkLst>
            <pc:docMk/>
            <pc:sldMk cId="3234735896" sldId="424"/>
            <ac:inkMk id="65" creationId="{2A8DE2AE-6FEF-94F1-8EDB-D207911E2A88}"/>
          </ac:inkMkLst>
        </pc:inkChg>
        <pc:inkChg chg="add del mod">
          <ac:chgData name="Tim Cook" userId="d1c7cfb340f2c7ab" providerId="LiveId" clId="{AA61B628-0002-41C2-BB56-7EEF1C724C38}" dt="2023-03-01T00:08:42.757" v="459"/>
          <ac:inkMkLst>
            <pc:docMk/>
            <pc:sldMk cId="3234735896" sldId="424"/>
            <ac:inkMk id="66" creationId="{1908066A-6308-1B42-4B5F-DFB90962D0E0}"/>
          </ac:inkMkLst>
        </pc:inkChg>
        <pc:inkChg chg="add del mod">
          <ac:chgData name="Tim Cook" userId="d1c7cfb340f2c7ab" providerId="LiveId" clId="{AA61B628-0002-41C2-BB56-7EEF1C724C38}" dt="2023-03-01T00:08:42.757" v="460"/>
          <ac:inkMkLst>
            <pc:docMk/>
            <pc:sldMk cId="3234735896" sldId="424"/>
            <ac:inkMk id="67" creationId="{7623FA58-4A1E-4521-882C-D46E4C097700}"/>
          </ac:inkMkLst>
        </pc:inkChg>
        <pc:inkChg chg="add del mod">
          <ac:chgData name="Tim Cook" userId="d1c7cfb340f2c7ab" providerId="LiveId" clId="{AA61B628-0002-41C2-BB56-7EEF1C724C38}" dt="2023-03-01T00:08:42.757" v="454"/>
          <ac:inkMkLst>
            <pc:docMk/>
            <pc:sldMk cId="3234735896" sldId="424"/>
            <ac:inkMk id="68" creationId="{CD734368-BB9B-7D7D-8E94-14E5C7E57EA1}"/>
          </ac:inkMkLst>
        </pc:inkChg>
        <pc:inkChg chg="add del mod">
          <ac:chgData name="Tim Cook" userId="d1c7cfb340f2c7ab" providerId="LiveId" clId="{AA61B628-0002-41C2-BB56-7EEF1C724C38}" dt="2023-03-01T00:08:42.757" v="458"/>
          <ac:inkMkLst>
            <pc:docMk/>
            <pc:sldMk cId="3234735896" sldId="424"/>
            <ac:inkMk id="69" creationId="{0D1F9609-70C9-9E34-550A-50EBEBEEF7DA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1" creationId="{86C5E939-92EA-89BB-C0B8-7AA0A5C0A64E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2" creationId="{54A7738E-0818-9E88-D750-9B1626AC8682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3" creationId="{3259A4D6-767B-A832-53C4-51E3F5CB67BF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4" creationId="{F87D5382-D069-BD5F-51F9-22E7365C1CDA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5" creationId="{FF483AE5-96F8-9EA0-3E0A-040C8AEC30CE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6" creationId="{16ECC339-78A6-8093-AC06-FCA7D72043D7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7" creationId="{0B646E3C-FCE0-435A-46CB-88A274DFB3C5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8" creationId="{B7F80C1E-41A5-56FE-FCC5-BD6DAA9D7651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0" creationId="{7C837960-1256-21BC-1181-189AC0955B62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1" creationId="{0585B96E-BD20-BB55-4840-4E17CDEC9238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2" creationId="{DD6C0F67-5C3B-70B6-D70F-E24E4E949EC5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84" creationId="{7B184138-35BB-2D2C-8D66-17111C68A4FC}"/>
          </ac:inkMkLst>
        </pc:inkChg>
      </pc:sldChg>
      <pc:sldChg chg="addSp delSp modSp mod">
        <pc:chgData name="Tim Cook" userId="d1c7cfb340f2c7ab" providerId="LiveId" clId="{AA61B628-0002-41C2-BB56-7EEF1C724C38}" dt="2023-03-01T00:17:34.634" v="697"/>
        <pc:sldMkLst>
          <pc:docMk/>
          <pc:sldMk cId="2086752535" sldId="425"/>
        </pc:sldMkLst>
        <pc:grpChg chg="mod">
          <ac:chgData name="Tim Cook" userId="d1c7cfb340f2c7ab" providerId="LiveId" clId="{AA61B628-0002-41C2-BB56-7EEF1C724C38}" dt="2023-03-01T00:17:01.238" v="665"/>
          <ac:grpSpMkLst>
            <pc:docMk/>
            <pc:sldMk cId="2086752535" sldId="425"/>
            <ac:grpSpMk id="24" creationId="{A577DD5F-DAE9-FCBA-1015-F394E509B591}"/>
          </ac:grpSpMkLst>
        </pc:grpChg>
        <pc:grpChg chg="mod">
          <ac:chgData name="Tim Cook" userId="d1c7cfb340f2c7ab" providerId="LiveId" clId="{AA61B628-0002-41C2-BB56-7EEF1C724C38}" dt="2023-03-01T00:17:09.163" v="675"/>
          <ac:grpSpMkLst>
            <pc:docMk/>
            <pc:sldMk cId="2086752535" sldId="425"/>
            <ac:grpSpMk id="34" creationId="{9EEBC0A6-5776-82A1-4376-D0C483571F37}"/>
          </ac:grpSpMkLst>
        </pc:grpChg>
        <pc:grpChg chg="del mod">
          <ac:chgData name="Tim Cook" userId="d1c7cfb340f2c7ab" providerId="LiveId" clId="{AA61B628-0002-41C2-BB56-7EEF1C724C38}" dt="2023-03-01T00:17:17.464" v="690"/>
          <ac:grpSpMkLst>
            <pc:docMk/>
            <pc:sldMk cId="2086752535" sldId="425"/>
            <ac:grpSpMk id="42" creationId="{855B1E6B-776D-4D8D-E1B8-08EE53F81730}"/>
          </ac:grpSpMkLst>
        </pc:grpChg>
        <pc:grpChg chg="mod">
          <ac:chgData name="Tim Cook" userId="d1c7cfb340f2c7ab" providerId="LiveId" clId="{AA61B628-0002-41C2-BB56-7EEF1C724C38}" dt="2023-03-01T00:17:12.423" v="683"/>
          <ac:grpSpMkLst>
            <pc:docMk/>
            <pc:sldMk cId="2086752535" sldId="425"/>
            <ac:grpSpMk id="43" creationId="{AD725A27-886C-F4DE-DA46-1AB9AE383D37}"/>
          </ac:grpSpMkLst>
        </pc:grpChg>
        <pc:grpChg chg="del mod">
          <ac:chgData name="Tim Cook" userId="d1c7cfb340f2c7ab" providerId="LiveId" clId="{AA61B628-0002-41C2-BB56-7EEF1C724C38}" dt="2023-03-01T00:17:34.634" v="697"/>
          <ac:grpSpMkLst>
            <pc:docMk/>
            <pc:sldMk cId="2086752535" sldId="425"/>
            <ac:grpSpMk id="48" creationId="{4EDE4B4E-718E-E845-D6DC-BE8EA5FEEDEB}"/>
          </ac:grpSpMkLst>
        </pc:grpChg>
        <pc:grpChg chg="mod">
          <ac:chgData name="Tim Cook" userId="d1c7cfb340f2c7ab" providerId="LiveId" clId="{AA61B628-0002-41C2-BB56-7EEF1C724C38}" dt="2023-03-01T00:17:34.634" v="697"/>
          <ac:grpSpMkLst>
            <pc:docMk/>
            <pc:sldMk cId="2086752535" sldId="425"/>
            <ac:grpSpMk id="51" creationId="{AF185091-FFEB-734E-0448-954D83F048A7}"/>
          </ac:grpSpMkLst>
        </pc:grpChg>
        <pc:inkChg chg="add 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3" creationId="{C5C3E464-359F-4B6B-0239-20C72C5CCDC9}"/>
          </ac:inkMkLst>
        </pc:inkChg>
        <pc:inkChg chg="del">
          <ac:chgData name="Tim Cook" userId="d1c7cfb340f2c7ab" providerId="LiveId" clId="{AA61B628-0002-41C2-BB56-7EEF1C724C38}" dt="2023-03-01T00:16:21.946" v="647"/>
          <ac:inkMkLst>
            <pc:docMk/>
            <pc:sldMk cId="2086752535" sldId="425"/>
            <ac:inkMk id="4" creationId="{DAFEE396-36FC-4791-8860-A19B260D3028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6" creationId="{C3FA95F3-52BF-C7FF-FD39-E683C6AFD152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7" creationId="{559C3739-4282-EC7F-693A-A39A7DBD4A05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8" creationId="{BB9CC38E-1091-D748-E308-F558E5D8BAE4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9" creationId="{AE351038-FC64-B76B-A17B-62402ED23E72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0" creationId="{C06999CF-7CA4-B440-B836-A9B00D5EA5F9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1" creationId="{CE759F56-E74C-61F9-7D9A-A5842CD36DAE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2" creationId="{F690C8B8-DA08-4877-C0E9-B10231538320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3" creationId="{A6C43CB5-212F-5737-D9F9-10E6E7A8A712}"/>
          </ac:inkMkLst>
        </pc:inkChg>
        <pc:inkChg chg="add del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4" creationId="{ABB709A9-1752-83FA-50C8-5147710D0A9E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5" creationId="{ED0D1747-2EE6-C400-AAB5-8C1A5ABE5AE6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6" creationId="{D62D05EE-3CA2-1418-8F56-ADF5C3CBCA57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7" creationId="{E7B640CD-3566-8F21-1410-B8417D336511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8" creationId="{DDC58ADA-3A86-2701-5085-B3CC4A656C58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9" creationId="{AE6DB227-E3FD-C81B-2179-6EB5098795F7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0" creationId="{EA1E78B5-B0DD-5BCD-1D8B-6620F33E931C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1" creationId="{55DCD49F-C3FC-E563-7EE4-CF6883F82A55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2" creationId="{915C962D-C8DF-2EE6-03A1-A617060EF986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3" creationId="{41FD0D7B-C9A9-A1F3-1872-33776142FF4A}"/>
          </ac:inkMkLst>
        </pc:inkChg>
        <pc:inkChg chg="add">
          <ac:chgData name="Tim Cook" userId="d1c7cfb340f2c7ab" providerId="LiveId" clId="{AA61B628-0002-41C2-BB56-7EEF1C724C38}" dt="2023-03-01T00:17:03.700" v="666" actId="9405"/>
          <ac:inkMkLst>
            <pc:docMk/>
            <pc:sldMk cId="2086752535" sldId="425"/>
            <ac:inkMk id="25" creationId="{3431E7AC-1B8C-975D-7966-341FD50CFE4A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6" creationId="{07BBA3E6-BBFD-1BB1-A5CD-F35000CFA536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7" creationId="{B28D13D3-AE37-FDAF-03C5-38040A872994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8" creationId="{6C975281-1CFF-E8FF-7605-A880F0CEE9E5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9" creationId="{F9AF838D-C1B4-A91F-C36C-4235363D1FC3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0" creationId="{B5E0B072-3EA2-0982-13D8-641625983AD0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1" creationId="{20BB4A26-73AA-B104-4FB3-D426AFC32FD5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2" creationId="{9C1E5FF2-6672-8D5B-0D7E-500B3024DD5F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3" creationId="{C105431C-B5AE-7C50-2641-22F926E9101B}"/>
          </ac:inkMkLst>
        </pc:inkChg>
        <pc:inkChg chg="add mod">
          <ac:chgData name="Tim Cook" userId="d1c7cfb340f2c7ab" providerId="LiveId" clId="{AA61B628-0002-41C2-BB56-7EEF1C724C38}" dt="2023-03-01T00:17:12.423" v="683"/>
          <ac:inkMkLst>
            <pc:docMk/>
            <pc:sldMk cId="2086752535" sldId="425"/>
            <ac:inkMk id="35" creationId="{A4CD1850-769F-5925-6F7A-464E0010A410}"/>
          </ac:inkMkLst>
        </pc:inkChg>
        <pc:inkChg chg="add mod">
          <ac:chgData name="Tim Cook" userId="d1c7cfb340f2c7ab" providerId="LiveId" clId="{AA61B628-0002-41C2-BB56-7EEF1C724C38}" dt="2023-03-01T00:17:12.423" v="683"/>
          <ac:inkMkLst>
            <pc:docMk/>
            <pc:sldMk cId="2086752535" sldId="425"/>
            <ac:inkMk id="36" creationId="{6EBE9865-3FD0-E5DA-9183-FE2175FEA832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7" creationId="{690A5E8D-CD0C-64D7-CCC2-B980D050F47C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8" creationId="{AA0118B6-2D74-98D2-8910-EC26CFD5D118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9" creationId="{BA783652-3AA9-D79E-53E4-2CC2E55CAF59}"/>
          </ac:inkMkLst>
        </pc:inkChg>
        <pc:inkChg chg="add del mod">
          <ac:chgData name="Tim Cook" userId="d1c7cfb340f2c7ab" providerId="LiveId" clId="{AA61B628-0002-41C2-BB56-7EEF1C724C38}" dt="2023-03-01T00:17:13.750" v="685"/>
          <ac:inkMkLst>
            <pc:docMk/>
            <pc:sldMk cId="2086752535" sldId="425"/>
            <ac:inkMk id="40" creationId="{854BB93A-22E5-4E81-6B72-06BE413BA340}"/>
          </ac:inkMkLst>
        </pc:inkChg>
        <pc:inkChg chg="add del mod">
          <ac:chgData name="Tim Cook" userId="d1c7cfb340f2c7ab" providerId="LiveId" clId="{AA61B628-0002-41C2-BB56-7EEF1C724C38}" dt="2023-03-01T00:17:13.742" v="684"/>
          <ac:inkMkLst>
            <pc:docMk/>
            <pc:sldMk cId="2086752535" sldId="425"/>
            <ac:inkMk id="41" creationId="{1A6F7F3B-124F-5206-03B0-CC44EB9A49F6}"/>
          </ac:inkMkLst>
        </pc:inkChg>
        <pc:inkChg chg="add del mod">
          <ac:chgData name="Tim Cook" userId="d1c7cfb340f2c7ab" providerId="LiveId" clId="{AA61B628-0002-41C2-BB56-7EEF1C724C38}" dt="2023-03-01T00:17:31.658" v="693"/>
          <ac:inkMkLst>
            <pc:docMk/>
            <pc:sldMk cId="2086752535" sldId="425"/>
            <ac:inkMk id="44" creationId="{FE499EA8-3608-B894-A6AA-0B953CD55721}"/>
          </ac:inkMkLst>
        </pc:inkChg>
        <pc:inkChg chg="add del mod">
          <ac:chgData name="Tim Cook" userId="d1c7cfb340f2c7ab" providerId="LiveId" clId="{AA61B628-0002-41C2-BB56-7EEF1C724C38}" dt="2023-03-01T00:17:31.658" v="691"/>
          <ac:inkMkLst>
            <pc:docMk/>
            <pc:sldMk cId="2086752535" sldId="425"/>
            <ac:inkMk id="45" creationId="{C740EBEE-7507-BA49-086F-DE92941993E7}"/>
          </ac:inkMkLst>
        </pc:inkChg>
        <pc:inkChg chg="add del mod">
          <ac:chgData name="Tim Cook" userId="d1c7cfb340f2c7ab" providerId="LiveId" clId="{AA61B628-0002-41C2-BB56-7EEF1C724C38}" dt="2023-03-01T00:17:31.658" v="694"/>
          <ac:inkMkLst>
            <pc:docMk/>
            <pc:sldMk cId="2086752535" sldId="425"/>
            <ac:inkMk id="46" creationId="{9C1B0DFD-D5E7-3D9C-46A3-79E0B37FD23F}"/>
          </ac:inkMkLst>
        </pc:inkChg>
        <pc:inkChg chg="add del mod">
          <ac:chgData name="Tim Cook" userId="d1c7cfb340f2c7ab" providerId="LiveId" clId="{AA61B628-0002-41C2-BB56-7EEF1C724C38}" dt="2023-03-01T00:17:31.658" v="692"/>
          <ac:inkMkLst>
            <pc:docMk/>
            <pc:sldMk cId="2086752535" sldId="425"/>
            <ac:inkMk id="47" creationId="{66F485B4-03A1-89C7-433B-6ED2E7466250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49" creationId="{EA95DB18-8D9C-9B27-F4D9-ABBC86A8F1DE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50" creationId="{9E820103-D9BB-6469-5B1B-177D38A3AEA6}"/>
          </ac:inkMkLst>
        </pc:inkChg>
      </pc:sldChg>
      <pc:sldChg chg="addSp delSp modSp mod">
        <pc:chgData name="Tim Cook" userId="d1c7cfb340f2c7ab" providerId="LiveId" clId="{AA61B628-0002-41C2-BB56-7EEF1C724C38}" dt="2023-03-01T00:19:24.060" v="745"/>
        <pc:sldMkLst>
          <pc:docMk/>
          <pc:sldMk cId="173392328" sldId="426"/>
        </pc:sldMkLst>
        <pc:grpChg chg="del mod">
          <ac:chgData name="Tim Cook" userId="d1c7cfb340f2c7ab" providerId="LiveId" clId="{AA61B628-0002-41C2-BB56-7EEF1C724C38}" dt="2023-03-01T00:13:01.138" v="528"/>
          <ac:grpSpMkLst>
            <pc:docMk/>
            <pc:sldMk cId="173392328" sldId="426"/>
            <ac:grpSpMk id="10" creationId="{2F3519BC-7409-09B8-1AA7-0AD9735CD5F4}"/>
          </ac:grpSpMkLst>
        </pc:grpChg>
        <pc:grpChg chg="del mod">
          <ac:chgData name="Tim Cook" userId="d1c7cfb340f2c7ab" providerId="LiveId" clId="{AA61B628-0002-41C2-BB56-7EEF1C724C38}" dt="2023-03-01T00:15:39.119" v="638"/>
          <ac:grpSpMkLst>
            <pc:docMk/>
            <pc:sldMk cId="173392328" sldId="426"/>
            <ac:grpSpMk id="17" creationId="{C40F34C3-6E4B-05DD-46BD-1E46B15E7630}"/>
          </ac:grpSpMkLst>
        </pc:grpChg>
        <pc:grpChg chg="del mod">
          <ac:chgData name="Tim Cook" userId="d1c7cfb340f2c7ab" providerId="LiveId" clId="{AA61B628-0002-41C2-BB56-7EEF1C724C38}" dt="2023-03-01T00:13:22.363" v="549"/>
          <ac:grpSpMkLst>
            <pc:docMk/>
            <pc:sldMk cId="173392328" sldId="426"/>
            <ac:grpSpMk id="24" creationId="{8F5954AB-2E0B-2A58-7918-F7CCDBB396DD}"/>
          </ac:grpSpMkLst>
        </pc:grpChg>
        <pc:grpChg chg="mod">
          <ac:chgData name="Tim Cook" userId="d1c7cfb340f2c7ab" providerId="LiveId" clId="{AA61B628-0002-41C2-BB56-7EEF1C724C38}" dt="2023-03-01T00:13:23.945" v="552"/>
          <ac:grpSpMkLst>
            <pc:docMk/>
            <pc:sldMk cId="173392328" sldId="426"/>
            <ac:grpSpMk id="28" creationId="{3D5EE229-2DC9-D08E-A780-7B755C5D60F8}"/>
          </ac:grpSpMkLst>
        </pc:grpChg>
        <pc:grpChg chg="mod">
          <ac:chgData name="Tim Cook" userId="d1c7cfb340f2c7ab" providerId="LiveId" clId="{AA61B628-0002-41C2-BB56-7EEF1C724C38}" dt="2023-03-01T00:13:28.162" v="556"/>
          <ac:grpSpMkLst>
            <pc:docMk/>
            <pc:sldMk cId="173392328" sldId="426"/>
            <ac:grpSpMk id="32" creationId="{60C1834E-3D2A-19A5-582F-9CE408D53449}"/>
          </ac:grpSpMkLst>
        </pc:grpChg>
        <pc:grpChg chg="del 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39" creationId="{C5FEE317-6B7C-BEB7-9DB3-93128566A024}"/>
          </ac:grpSpMkLst>
        </pc:grpChg>
        <pc:grpChg chg="mod">
          <ac:chgData name="Tim Cook" userId="d1c7cfb340f2c7ab" providerId="LiveId" clId="{AA61B628-0002-41C2-BB56-7EEF1C724C38}" dt="2023-03-01T00:13:53.926" v="584"/>
          <ac:grpSpMkLst>
            <pc:docMk/>
            <pc:sldMk cId="173392328" sldId="426"/>
            <ac:grpSpMk id="56" creationId="{C201B65C-6D58-FCF7-5BCF-FCB2F3E64586}"/>
          </ac:grpSpMkLst>
        </pc:grpChg>
        <pc:grpChg chg="mod">
          <ac:chgData name="Tim Cook" userId="d1c7cfb340f2c7ab" providerId="LiveId" clId="{AA61B628-0002-41C2-BB56-7EEF1C724C38}" dt="2023-03-01T00:13:53.926" v="584"/>
          <ac:grpSpMkLst>
            <pc:docMk/>
            <pc:sldMk cId="173392328" sldId="426"/>
            <ac:grpSpMk id="57" creationId="{971A1CDD-5FE4-FA7E-3403-53B1E88F3D54}"/>
          </ac:grpSpMkLst>
        </pc:grpChg>
        <pc:grpChg chg="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68" creationId="{11971F31-D699-806D-A755-A9F10624A793}"/>
          </ac:grpSpMkLst>
        </pc:grpChg>
        <pc:grpChg chg="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69" creationId="{A64634B2-C7F9-9F65-DF90-AB954A5E7C31}"/>
          </ac:grpSpMkLst>
        </pc:grpChg>
        <pc:grpChg chg="mod">
          <ac:chgData name="Tim Cook" userId="d1c7cfb340f2c7ab" providerId="LiveId" clId="{AA61B628-0002-41C2-BB56-7EEF1C724C38}" dt="2023-03-01T00:14:35.196" v="631"/>
          <ac:grpSpMkLst>
            <pc:docMk/>
            <pc:sldMk cId="173392328" sldId="426"/>
            <ac:grpSpMk id="76" creationId="{ABA75A9D-AA4E-E580-DA05-6E89234AEA6E}"/>
          </ac:grpSpMkLst>
        </pc:grpChg>
        <pc:grpChg chg="del mod">
          <ac:chgData name="Tim Cook" userId="d1c7cfb340f2c7ab" providerId="LiveId" clId="{AA61B628-0002-41C2-BB56-7EEF1C724C38}" dt="2023-03-01T00:18:42.567" v="707"/>
          <ac:grpSpMkLst>
            <pc:docMk/>
            <pc:sldMk cId="173392328" sldId="426"/>
            <ac:grpSpMk id="84" creationId="{F1EF9E0E-C8D9-F35F-19DA-32232298AA25}"/>
          </ac:grpSpMkLst>
        </pc:grpChg>
        <pc:grpChg chg="mod">
          <ac:chgData name="Tim Cook" userId="d1c7cfb340f2c7ab" providerId="LiveId" clId="{AA61B628-0002-41C2-BB56-7EEF1C724C38}" dt="2023-03-01T00:14:17.876" v="619"/>
          <ac:grpSpMkLst>
            <pc:docMk/>
            <pc:sldMk cId="173392328" sldId="426"/>
            <ac:grpSpMk id="92" creationId="{7BAB6E02-A5C6-1CF4-6E42-CF6D073E6111}"/>
          </ac:grpSpMkLst>
        </pc:grpChg>
        <pc:grpChg chg="mod">
          <ac:chgData name="Tim Cook" userId="d1c7cfb340f2c7ab" providerId="LiveId" clId="{AA61B628-0002-41C2-BB56-7EEF1C724C38}" dt="2023-03-01T00:14:24.768" v="629"/>
          <ac:grpSpMkLst>
            <pc:docMk/>
            <pc:sldMk cId="173392328" sldId="426"/>
            <ac:grpSpMk id="101" creationId="{847E96BD-88BC-BDB1-4E5B-83DFD571512D}"/>
          </ac:grpSpMkLst>
        </pc:grpChg>
        <pc:grpChg chg="del mod">
          <ac:chgData name="Tim Cook" userId="d1c7cfb340f2c7ab" providerId="LiveId" clId="{AA61B628-0002-41C2-BB56-7EEF1C724C38}" dt="2023-03-01T00:15:48.931" v="645"/>
          <ac:grpSpMkLst>
            <pc:docMk/>
            <pc:sldMk cId="173392328" sldId="426"/>
            <ac:grpSpMk id="106" creationId="{016E2391-7260-C9C0-ED0C-66038B688F3E}"/>
          </ac:grpSpMkLst>
        </pc:grpChg>
        <pc:grpChg chg="mod">
          <ac:chgData name="Tim Cook" userId="d1c7cfb340f2c7ab" providerId="LiveId" clId="{AA61B628-0002-41C2-BB56-7EEF1C724C38}" dt="2023-03-01T00:15:48.931" v="645"/>
          <ac:grpSpMkLst>
            <pc:docMk/>
            <pc:sldMk cId="173392328" sldId="426"/>
            <ac:grpSpMk id="110" creationId="{06151AA5-7DBC-A7A3-16BA-58445CFBC074}"/>
          </ac:grpSpMkLst>
        </pc:grpChg>
        <pc:grpChg chg="del mod">
          <ac:chgData name="Tim Cook" userId="d1c7cfb340f2c7ab" providerId="LiveId" clId="{AA61B628-0002-41C2-BB56-7EEF1C724C38}" dt="2023-03-01T00:18:42.567" v="707"/>
          <ac:grpSpMkLst>
            <pc:docMk/>
            <pc:sldMk cId="173392328" sldId="426"/>
            <ac:grpSpMk id="119" creationId="{EC7C0EC0-1693-1007-2982-C55FAE5ADDE0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20" creationId="{4C00DB2A-9B90-E559-609A-C03B2FC575B6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36" creationId="{A98827BD-CFDD-BBC3-06B3-7CD4DA84FECA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37" creationId="{C2713EE6-C750-4A36-551B-BCB439384495}"/>
          </ac:grpSpMkLst>
        </pc:grpChg>
        <pc:grpChg chg="del mod">
          <ac:chgData name="Tim Cook" userId="d1c7cfb340f2c7ab" providerId="LiveId" clId="{AA61B628-0002-41C2-BB56-7EEF1C724C38}" dt="2023-03-01T00:19:17.212" v="740"/>
          <ac:grpSpMkLst>
            <pc:docMk/>
            <pc:sldMk cId="173392328" sldId="426"/>
            <ac:grpSpMk id="138" creationId="{8ABBAB48-DACD-66EA-0970-4C7F0E0AEA0B}"/>
          </ac:grpSpMkLst>
        </pc:grpChg>
        <pc:grpChg chg="mod">
          <ac:chgData name="Tim Cook" userId="d1c7cfb340f2c7ab" providerId="LiveId" clId="{AA61B628-0002-41C2-BB56-7EEF1C724C38}" dt="2023-03-01T00:19:17.212" v="740"/>
          <ac:grpSpMkLst>
            <pc:docMk/>
            <pc:sldMk cId="173392328" sldId="426"/>
            <ac:grpSpMk id="144" creationId="{FC30B706-B8EE-C041-1FA8-BFEC0C77214C}"/>
          </ac:grpSpMkLst>
        </pc:grpChg>
        <pc:grpChg chg="mod">
          <ac:chgData name="Tim Cook" userId="d1c7cfb340f2c7ab" providerId="LiveId" clId="{AA61B628-0002-41C2-BB56-7EEF1C724C38}" dt="2023-03-01T00:19:24.060" v="745"/>
          <ac:grpSpMkLst>
            <pc:docMk/>
            <pc:sldMk cId="173392328" sldId="426"/>
            <ac:grpSpMk id="147" creationId="{74E43EFC-38C1-95F8-B3FB-3B7D2900454D}"/>
          </ac:grpSpMkLst>
        </pc:grpChg>
        <pc:inkChg chg="add del">
          <ac:chgData name="Tim Cook" userId="d1c7cfb340f2c7ab" providerId="LiveId" clId="{AA61B628-0002-41C2-BB56-7EEF1C724C38}" dt="2023-03-01T00:12:43.824" v="516"/>
          <ac:inkMkLst>
            <pc:docMk/>
            <pc:sldMk cId="173392328" sldId="426"/>
            <ac:inkMk id="3" creationId="{7DF45FD4-42D9-CD4E-D7B5-83C8207656CD}"/>
          </ac:inkMkLst>
        </pc:inkChg>
        <pc:inkChg chg="add del mod">
          <ac:chgData name="Tim Cook" userId="d1c7cfb340f2c7ab" providerId="LiveId" clId="{AA61B628-0002-41C2-BB56-7EEF1C724C38}" dt="2023-03-01T00:13:01.138" v="527"/>
          <ac:inkMkLst>
            <pc:docMk/>
            <pc:sldMk cId="173392328" sldId="426"/>
            <ac:inkMk id="4" creationId="{33BA2BEF-6EF8-2FC4-3170-2FBDB72FADEA}"/>
          </ac:inkMkLst>
        </pc:inkChg>
        <pc:inkChg chg="add del mod">
          <ac:chgData name="Tim Cook" userId="d1c7cfb340f2c7ab" providerId="LiveId" clId="{AA61B628-0002-41C2-BB56-7EEF1C724C38}" dt="2023-03-01T00:13:01.130" v="524"/>
          <ac:inkMkLst>
            <pc:docMk/>
            <pc:sldMk cId="173392328" sldId="426"/>
            <ac:inkMk id="5" creationId="{A78F5FC4-5D5F-802D-5CA4-7EF10ED22D5A}"/>
          </ac:inkMkLst>
        </pc:inkChg>
        <pc:inkChg chg="add del mod">
          <ac:chgData name="Tim Cook" userId="d1c7cfb340f2c7ab" providerId="LiveId" clId="{AA61B628-0002-41C2-BB56-7EEF1C724C38}" dt="2023-03-01T00:13:01.138" v="528"/>
          <ac:inkMkLst>
            <pc:docMk/>
            <pc:sldMk cId="173392328" sldId="426"/>
            <ac:inkMk id="6" creationId="{5AAF093B-102A-B570-30A2-8B7285A7E4AD}"/>
          </ac:inkMkLst>
        </pc:inkChg>
        <pc:inkChg chg="add del mod">
          <ac:chgData name="Tim Cook" userId="d1c7cfb340f2c7ab" providerId="LiveId" clId="{AA61B628-0002-41C2-BB56-7EEF1C724C38}" dt="2023-03-01T00:13:01.130" v="526"/>
          <ac:inkMkLst>
            <pc:docMk/>
            <pc:sldMk cId="173392328" sldId="426"/>
            <ac:inkMk id="7" creationId="{D6F5C8D5-E9E9-C446-A39A-C4CE140AE89A}"/>
          </ac:inkMkLst>
        </pc:inkChg>
        <pc:inkChg chg="add del mod">
          <ac:chgData name="Tim Cook" userId="d1c7cfb340f2c7ab" providerId="LiveId" clId="{AA61B628-0002-41C2-BB56-7EEF1C724C38}" dt="2023-03-01T00:13:01.130" v="525"/>
          <ac:inkMkLst>
            <pc:docMk/>
            <pc:sldMk cId="173392328" sldId="426"/>
            <ac:inkMk id="8" creationId="{A3712086-2FA9-6CE0-F5F1-32F1D98716A0}"/>
          </ac:inkMkLst>
        </pc:inkChg>
        <pc:inkChg chg="add del mod">
          <ac:chgData name="Tim Cook" userId="d1c7cfb340f2c7ab" providerId="LiveId" clId="{AA61B628-0002-41C2-BB56-7EEF1C724C38}" dt="2023-03-01T00:13:01.138" v="529"/>
          <ac:inkMkLst>
            <pc:docMk/>
            <pc:sldMk cId="173392328" sldId="426"/>
            <ac:inkMk id="9" creationId="{7956AA12-9436-099E-0B6D-62C181E66296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1" creationId="{8D99467B-6596-F1C4-010B-7F66BA3DE800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2" creationId="{06ED041D-FA64-CEAF-EBC9-CC079FC83EB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3" creationId="{B3DE474E-0CF0-BF77-C0D3-4319C3A6384D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4" creationId="{125AC85E-FBA1-9AA2-CE62-89C5E30B298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5" creationId="{DAC9CAFD-318E-9274-9D85-6EAE7AA60B18}"/>
          </ac:inkMkLst>
        </pc:inkChg>
        <pc:inkChg chg="add del mod">
          <ac:chgData name="Tim Cook" userId="d1c7cfb340f2c7ab" providerId="LiveId" clId="{AA61B628-0002-41C2-BB56-7EEF1C724C38}" dt="2023-03-01T00:15:33.426" v="634"/>
          <ac:inkMkLst>
            <pc:docMk/>
            <pc:sldMk cId="173392328" sldId="426"/>
            <ac:inkMk id="16" creationId="{D2F8B74B-043C-80EB-0012-7DA342CFDDD1}"/>
          </ac:inkMkLst>
        </pc:inkChg>
        <pc:inkChg chg="add del mod">
          <ac:chgData name="Tim Cook" userId="d1c7cfb340f2c7ab" providerId="LiveId" clId="{AA61B628-0002-41C2-BB56-7EEF1C724C38}" dt="2023-03-01T00:13:23.211" v="550"/>
          <ac:inkMkLst>
            <pc:docMk/>
            <pc:sldMk cId="173392328" sldId="426"/>
            <ac:inkMk id="18" creationId="{8739EF9A-C8CB-6361-8F31-F3C33E515F50}"/>
          </ac:inkMkLst>
        </pc:inkChg>
        <pc:inkChg chg="add del mod">
          <ac:chgData name="Tim Cook" userId="d1c7cfb340f2c7ab" providerId="LiveId" clId="{AA61B628-0002-41C2-BB56-7EEF1C724C38}" dt="2023-03-01T00:13:23.945" v="552"/>
          <ac:inkMkLst>
            <pc:docMk/>
            <pc:sldMk cId="173392328" sldId="426"/>
            <ac:inkMk id="19" creationId="{AC648C4B-BCA1-8770-7BFE-02B97CF0DC6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0" creationId="{99504078-76F4-FC6C-08F0-50B90AE7A0C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1" creationId="{3E6EFC0E-4BAE-C49A-5470-7D92BA1559B0}"/>
          </ac:inkMkLst>
        </pc:inkChg>
        <pc:inkChg chg="add del">
          <ac:chgData name="Tim Cook" userId="d1c7cfb340f2c7ab" providerId="LiveId" clId="{AA61B628-0002-41C2-BB56-7EEF1C724C38}" dt="2023-03-01T00:13:18.492" v="543"/>
          <ac:inkMkLst>
            <pc:docMk/>
            <pc:sldMk cId="173392328" sldId="426"/>
            <ac:inkMk id="22" creationId="{806278CF-F237-5F61-E84D-4832CE2CFCBA}"/>
          </ac:inkMkLst>
        </pc:inkChg>
        <pc:inkChg chg="add del">
          <ac:chgData name="Tim Cook" userId="d1c7cfb340f2c7ab" providerId="LiveId" clId="{AA61B628-0002-41C2-BB56-7EEF1C724C38}" dt="2023-03-01T00:13:18.500" v="544"/>
          <ac:inkMkLst>
            <pc:docMk/>
            <pc:sldMk cId="173392328" sldId="426"/>
            <ac:inkMk id="23" creationId="{AE5F9ED1-B1A7-F5A8-E8A7-EA334A5383C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5" creationId="{67C30EAB-D1E1-D674-DEAF-56B69BAD4C3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6" creationId="{EECB0563-182E-7A88-CB8B-DCCF0B210DAD}"/>
          </ac:inkMkLst>
        </pc:inkChg>
        <pc:inkChg chg="add del mod">
          <ac:chgData name="Tim Cook" userId="d1c7cfb340f2c7ab" providerId="LiveId" clId="{AA61B628-0002-41C2-BB56-7EEF1C724C38}" dt="2023-03-01T00:13:23.211" v="551"/>
          <ac:inkMkLst>
            <pc:docMk/>
            <pc:sldMk cId="173392328" sldId="426"/>
            <ac:inkMk id="27" creationId="{96EA61A0-AE89-17EE-DC7E-5BA04CF9381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9" creationId="{8A7801C1-38B5-D187-7649-4C0D2BB1FBC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0" creationId="{052663CF-E515-2189-53F1-20C4EBDFC4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1" creationId="{9A123856-0FD3-7C93-28DF-C763C41EF208}"/>
          </ac:inkMkLst>
        </pc:inkChg>
        <pc:inkChg chg="add del">
          <ac:chgData name="Tim Cook" userId="d1c7cfb340f2c7ab" providerId="LiveId" clId="{AA61B628-0002-41C2-BB56-7EEF1C724C38}" dt="2023-03-01T00:13:37.987" v="561"/>
          <ac:inkMkLst>
            <pc:docMk/>
            <pc:sldMk cId="173392328" sldId="426"/>
            <ac:inkMk id="33" creationId="{7AF963A8-042B-7C37-0E00-24305D91AD07}"/>
          </ac:inkMkLst>
        </pc:inkChg>
        <pc:inkChg chg="add del">
          <ac:chgData name="Tim Cook" userId="d1c7cfb340f2c7ab" providerId="LiveId" clId="{AA61B628-0002-41C2-BB56-7EEF1C724C38}" dt="2023-03-01T00:13:37.987" v="560"/>
          <ac:inkMkLst>
            <pc:docMk/>
            <pc:sldMk cId="173392328" sldId="426"/>
            <ac:inkMk id="34" creationId="{F4F35B14-9655-53AF-7ECD-D5A389F9BDA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5" creationId="{4EC227F1-B0AD-0D9A-95AF-E8FCFE5D8AC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6" creationId="{DF7A3156-8975-7E24-7770-F2F1D9D18CF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7" creationId="{53836AEE-58BA-4372-D067-A574E8177A3C}"/>
          </ac:inkMkLst>
        </pc:inkChg>
        <pc:inkChg chg="add del mod">
          <ac:chgData name="Tim Cook" userId="d1c7cfb340f2c7ab" providerId="LiveId" clId="{AA61B628-0002-41C2-BB56-7EEF1C724C38}" dt="2023-03-01T00:13:55.850" v="586"/>
          <ac:inkMkLst>
            <pc:docMk/>
            <pc:sldMk cId="173392328" sldId="426"/>
            <ac:inkMk id="38" creationId="{20993901-F8F0-9736-AF28-8731D8DCE294}"/>
          </ac:inkMkLst>
        </pc:inkChg>
        <pc:inkChg chg="add del">
          <ac:chgData name="Tim Cook" userId="d1c7cfb340f2c7ab" providerId="LiveId" clId="{AA61B628-0002-41C2-BB56-7EEF1C724C38}" dt="2023-03-01T00:13:45.755" v="568"/>
          <ac:inkMkLst>
            <pc:docMk/>
            <pc:sldMk cId="173392328" sldId="426"/>
            <ac:inkMk id="40" creationId="{022F2BC7-A1D3-CFC8-0765-6D087CA8FAF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1" creationId="{15643A48-FA0E-4BA9-F203-BC67793ECCD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2" creationId="{B87045AF-04A8-5459-10D1-6E0D1753EE9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3" creationId="{FCEA31FD-D32F-4C4B-1DC1-0BD383C7452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4" creationId="{D632D9D5-5996-33E1-B0D2-F2394D02F524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5" creationId="{D3AFB544-9F23-E082-5CDC-CA4DC04E6AF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6" creationId="{BAC8424B-E8D3-4151-AD84-BDA53751DF0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7" creationId="{20DC670F-4BB1-3E5A-C1B3-79DB0941A0B0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8" creationId="{1DD617C1-8BE3-62AE-34F9-E51AF7D7B7F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9" creationId="{08ADCAE4-D0B3-91C4-F0F4-9C82ED9A0D3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0" creationId="{9913FB94-7DB7-CD8F-1388-7BC5B62931A0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1" creationId="{0FDEF30A-A74A-1082-9532-E05FF9BC874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2" creationId="{11D8DBF0-D993-D4F4-D7E1-B848EE1041A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3" creationId="{3316FA42-8BB1-2D73-7392-48EE183491E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4" creationId="{BF97834D-DDB7-C08A-2626-49F82805DD3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5" creationId="{3CCC3A3C-4775-E34A-8815-1A913BF31B4C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8" creationId="{2E67C846-F34A-83DB-E0E0-1D75F5AA0E4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9" creationId="{6DF53DF5-7F29-08A7-7932-7AEF959A2D97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0" creationId="{9C4D2923-FDE5-90B0-6C09-327D83D655B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1" creationId="{2742C1D1-B5A6-F8CD-7368-473D6E7847F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2" creationId="{71854E7F-9B64-B2C8-1AA9-6ED0C5BFA18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3" creationId="{E6ACFE20-289A-E496-CDD8-B64A6B84CA4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4" creationId="{3134D950-951F-0C8C-964C-4E1BA81AFB6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5" creationId="{025E7765-AE68-4E05-06F5-484713C61E4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6" creationId="{30449B8E-3E05-3FAB-A4D7-F9C69A2AB34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7" creationId="{931F8682-A241-A207-7A5F-E413A5A183A7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0" creationId="{A02B200D-96EA-E3AA-311A-8A9DA37988A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1" creationId="{4B1DA70D-CA8B-A3C9-80A7-345933198BA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2" creationId="{AB2AC368-7FDD-5FBB-C918-BEE98FC3B42C}"/>
          </ac:inkMkLst>
        </pc:inkChg>
        <pc:inkChg chg="add del mod">
          <ac:chgData name="Tim Cook" userId="d1c7cfb340f2c7ab" providerId="LiveId" clId="{AA61B628-0002-41C2-BB56-7EEF1C724C38}" dt="2023-03-01T00:14:35.196" v="631"/>
          <ac:inkMkLst>
            <pc:docMk/>
            <pc:sldMk cId="173392328" sldId="426"/>
            <ac:inkMk id="73" creationId="{76957F9F-C827-72CD-DAE8-4EA6E4475E6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4" creationId="{5BB66EA7-3965-0D4F-A926-4B44753F3E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5" creationId="{6ED7BE6C-BF1B-259F-CA10-E99E1FCA2195}"/>
          </ac:inkMkLst>
        </pc:inkChg>
        <pc:inkChg chg="add del mod">
          <ac:chgData name="Tim Cook" userId="d1c7cfb340f2c7ab" providerId="LiveId" clId="{AA61B628-0002-41C2-BB56-7EEF1C724C38}" dt="2023-03-01T00:18:36.138" v="698"/>
          <ac:inkMkLst>
            <pc:docMk/>
            <pc:sldMk cId="173392328" sldId="426"/>
            <ac:inkMk id="77" creationId="{7CCC8746-6E25-43B8-2506-48E9ED2187C8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78" creationId="{BFF5B61E-67A0-28FF-91B5-9D2DC16F5F5B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79" creationId="{04CA20B6-7ED3-66F3-3FD5-C3CD050F03E0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0" creationId="{98B2E57A-673A-DD56-EE1D-47CD56586B8B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1" creationId="{AD4B1D30-B85F-D2B9-73C0-B5396E61F4F2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2" creationId="{4542167C-94E6-27E9-4F12-F027E963C415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3" creationId="{AE3D7053-0F08-7616-6F7B-1A2226B056D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5" creationId="{17CB4A47-DF12-2446-8BE8-D2646B4892E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6" creationId="{023056BE-8731-3830-3CEB-0BCEA61669E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7" creationId="{EA6E355D-2654-4597-BC18-9C87FAEDF97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8" creationId="{683995CB-688A-2BD6-E464-A86DAC3108F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9" creationId="{AB87B154-21F0-B6FE-2B0B-93E98DAAE4D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0" creationId="{4A5727D8-E831-36D5-A111-8BC1CCBF61C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1" creationId="{46623DBA-AE3C-B28E-1309-93A665B6163E}"/>
          </ac:inkMkLst>
        </pc:inkChg>
        <pc:inkChg chg="add del">
          <ac:chgData name="Tim Cook" userId="d1c7cfb340f2c7ab" providerId="LiveId" clId="{AA61B628-0002-41C2-BB56-7EEF1C724C38}" dt="2023-03-01T00:14:20.157" v="621"/>
          <ac:inkMkLst>
            <pc:docMk/>
            <pc:sldMk cId="173392328" sldId="426"/>
            <ac:inkMk id="93" creationId="{72334B4D-F5D7-B679-4AF6-DC06F110589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4" creationId="{CFA213DD-F844-7C5C-8693-E2134A93B78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5" creationId="{2FC097C1-1D69-7FB8-C494-FDF28EB3383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6" creationId="{DA6763C8-EC28-1AE4-79CA-69FAE95CC07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7" creationId="{5AAD80AF-1EA2-4E61-D154-14BB76D508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8" creationId="{78C27931-6825-3D74-D6A7-60E52F598E5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9" creationId="{F72F9928-51A7-795F-4401-4123AF7E001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0" creationId="{6D560B0D-F9CC-CCA9-C7EE-EF1E76F469B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2" creationId="{9793415D-F309-9C1F-DA6F-529029B4BE2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3" creationId="{854BF419-155B-B5D5-C3C5-FE8F3B8C8C55}"/>
          </ac:inkMkLst>
        </pc:inkChg>
        <pc:inkChg chg="add del">
          <ac:chgData name="Tim Cook" userId="d1c7cfb340f2c7ab" providerId="LiveId" clId="{AA61B628-0002-41C2-BB56-7EEF1C724C38}" dt="2023-03-01T00:15:36.517" v="636"/>
          <ac:inkMkLst>
            <pc:docMk/>
            <pc:sldMk cId="173392328" sldId="426"/>
            <ac:inkMk id="104" creationId="{02E83799-7DD1-319C-0EE9-4DCA60643151}"/>
          </ac:inkMkLst>
        </pc:inkChg>
        <pc:inkChg chg="add del mod">
          <ac:chgData name="Tim Cook" userId="d1c7cfb340f2c7ab" providerId="LiveId" clId="{AA61B628-0002-41C2-BB56-7EEF1C724C38}" dt="2023-03-01T00:15:39.517" v="639"/>
          <ac:inkMkLst>
            <pc:docMk/>
            <pc:sldMk cId="173392328" sldId="426"/>
            <ac:inkMk id="105" creationId="{C7ED0F82-C9B3-00DE-757E-2749F21B5A21}"/>
          </ac:inkMkLst>
        </pc:inkChg>
        <pc:inkChg chg="add del">
          <ac:chgData name="Tim Cook" userId="d1c7cfb340f2c7ab" providerId="LiveId" clId="{AA61B628-0002-41C2-BB56-7EEF1C724C38}" dt="2023-03-01T00:15:42.312" v="641"/>
          <ac:inkMkLst>
            <pc:docMk/>
            <pc:sldMk cId="173392328" sldId="426"/>
            <ac:inkMk id="107" creationId="{397CEAE2-FB49-C930-F6C0-E934228066DE}"/>
          </ac:inkMkLst>
        </pc:inkChg>
        <pc:inkChg chg="add del">
          <ac:chgData name="Tim Cook" userId="d1c7cfb340f2c7ab" providerId="LiveId" clId="{AA61B628-0002-41C2-BB56-7EEF1C724C38}" dt="2023-03-01T00:15:44.995" v="643"/>
          <ac:inkMkLst>
            <pc:docMk/>
            <pc:sldMk cId="173392328" sldId="426"/>
            <ac:inkMk id="108" creationId="{34B414B5-D02B-BFB1-F00A-5E75C6B754F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09" creationId="{4972DEBB-B183-CEFA-A957-F7D6EAAB65C0}"/>
          </ac:inkMkLst>
        </pc:inkChg>
        <pc:inkChg chg="add del mod">
          <ac:chgData name="Tim Cook" userId="d1c7cfb340f2c7ab" providerId="LiveId" clId="{AA61B628-0002-41C2-BB56-7EEF1C724C38}" dt="2023-03-01T00:19:02.064" v="713"/>
          <ac:inkMkLst>
            <pc:docMk/>
            <pc:sldMk cId="173392328" sldId="426"/>
            <ac:inkMk id="111" creationId="{5922506A-B1D3-3C3F-6C85-E9B1C32D923A}"/>
          </ac:inkMkLst>
        </pc:inkChg>
        <pc:inkChg chg="add del mod">
          <ac:chgData name="Tim Cook" userId="d1c7cfb340f2c7ab" providerId="LiveId" clId="{AA61B628-0002-41C2-BB56-7EEF1C724C38}" dt="2023-03-01T00:19:21.257" v="742"/>
          <ac:inkMkLst>
            <pc:docMk/>
            <pc:sldMk cId="173392328" sldId="426"/>
            <ac:inkMk id="112" creationId="{9A6ADAB7-C007-0FBC-8C0E-77F357EC615E}"/>
          </ac:inkMkLst>
        </pc:inkChg>
        <pc:inkChg chg="add del mod">
          <ac:chgData name="Tim Cook" userId="d1c7cfb340f2c7ab" providerId="LiveId" clId="{AA61B628-0002-41C2-BB56-7EEF1C724C38}" dt="2023-03-01T00:19:21.249" v="741"/>
          <ac:inkMkLst>
            <pc:docMk/>
            <pc:sldMk cId="173392328" sldId="426"/>
            <ac:inkMk id="113" creationId="{53A30A4B-4E80-8431-860D-B68F9CB1FB57}"/>
          </ac:inkMkLst>
        </pc:inkChg>
        <pc:inkChg chg="add del mod">
          <ac:chgData name="Tim Cook" userId="d1c7cfb340f2c7ab" providerId="LiveId" clId="{AA61B628-0002-41C2-BB56-7EEF1C724C38}" dt="2023-03-01T00:19:00.453" v="712"/>
          <ac:inkMkLst>
            <pc:docMk/>
            <pc:sldMk cId="173392328" sldId="426"/>
            <ac:inkMk id="114" creationId="{158D50C3-E41E-DEA8-4CD3-4FF5205691CA}"/>
          </ac:inkMkLst>
        </pc:inkChg>
        <pc:inkChg chg="add del mod">
          <ac:chgData name="Tim Cook" userId="d1c7cfb340f2c7ab" providerId="LiveId" clId="{AA61B628-0002-41C2-BB56-7EEF1C724C38}" dt="2023-03-01T00:18:59.876" v="708"/>
          <ac:inkMkLst>
            <pc:docMk/>
            <pc:sldMk cId="173392328" sldId="426"/>
            <ac:inkMk id="115" creationId="{5F11CCAC-CA24-84A4-58F7-4A049CCF1B52}"/>
          </ac:inkMkLst>
        </pc:inkChg>
        <pc:inkChg chg="add del mod">
          <ac:chgData name="Tim Cook" userId="d1c7cfb340f2c7ab" providerId="LiveId" clId="{AA61B628-0002-41C2-BB56-7EEF1C724C38}" dt="2023-03-01T00:18:59.876" v="711"/>
          <ac:inkMkLst>
            <pc:docMk/>
            <pc:sldMk cId="173392328" sldId="426"/>
            <ac:inkMk id="116" creationId="{18AA455A-85ED-F2D8-C90D-1B70AE508C5A}"/>
          </ac:inkMkLst>
        </pc:inkChg>
        <pc:inkChg chg="add del mod">
          <ac:chgData name="Tim Cook" userId="d1c7cfb340f2c7ab" providerId="LiveId" clId="{AA61B628-0002-41C2-BB56-7EEF1C724C38}" dt="2023-03-01T00:18:59.876" v="709"/>
          <ac:inkMkLst>
            <pc:docMk/>
            <pc:sldMk cId="173392328" sldId="426"/>
            <ac:inkMk id="117" creationId="{4C06E258-6944-0FF3-7138-15F5ED103A61}"/>
          </ac:inkMkLst>
        </pc:inkChg>
        <pc:inkChg chg="add del mod">
          <ac:chgData name="Tim Cook" userId="d1c7cfb340f2c7ab" providerId="LiveId" clId="{AA61B628-0002-41C2-BB56-7EEF1C724C38}" dt="2023-03-01T00:18:59.876" v="710"/>
          <ac:inkMkLst>
            <pc:docMk/>
            <pc:sldMk cId="173392328" sldId="426"/>
            <ac:inkMk id="118" creationId="{3842C8C6-7CF9-CB3B-B9AF-E50B3290E7F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1" creationId="{6265FEFA-2C16-682D-AE8E-0F09F9DA861F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2" creationId="{072000C1-E898-BE8F-9062-25F9EECF130D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3" creationId="{66D21870-0EBC-7D93-4D64-4148959BC74D}"/>
          </ac:inkMkLst>
        </pc:inkChg>
        <pc:inkChg chg="add del mod">
          <ac:chgData name="Tim Cook" userId="d1c7cfb340f2c7ab" providerId="LiveId" clId="{AA61B628-0002-41C2-BB56-7EEF1C724C38}" dt="2023-03-01T00:19:11.834" v="733"/>
          <ac:inkMkLst>
            <pc:docMk/>
            <pc:sldMk cId="173392328" sldId="426"/>
            <ac:inkMk id="124" creationId="{B6CDB371-8A32-4044-6ED8-8F7570B4ADB6}"/>
          </ac:inkMkLst>
        </pc:inkChg>
        <pc:inkChg chg="add del mod">
          <ac:chgData name="Tim Cook" userId="d1c7cfb340f2c7ab" providerId="LiveId" clId="{AA61B628-0002-41C2-BB56-7EEF1C724C38}" dt="2023-03-01T00:19:11.834" v="732"/>
          <ac:inkMkLst>
            <pc:docMk/>
            <pc:sldMk cId="173392328" sldId="426"/>
            <ac:inkMk id="125" creationId="{0DEA361A-6E3F-6473-FEF9-4429B9A3B4EE}"/>
          </ac:inkMkLst>
        </pc:inkChg>
        <pc:inkChg chg="add del mod">
          <ac:chgData name="Tim Cook" userId="d1c7cfb340f2c7ab" providerId="LiveId" clId="{AA61B628-0002-41C2-BB56-7EEF1C724C38}" dt="2023-03-01T00:19:11.834" v="731"/>
          <ac:inkMkLst>
            <pc:docMk/>
            <pc:sldMk cId="173392328" sldId="426"/>
            <ac:inkMk id="126" creationId="{5D08FF17-727E-D944-2D3F-A0C5204601AA}"/>
          </ac:inkMkLst>
        </pc:inkChg>
        <pc:inkChg chg="add del mod">
          <ac:chgData name="Tim Cook" userId="d1c7cfb340f2c7ab" providerId="LiveId" clId="{AA61B628-0002-41C2-BB56-7EEF1C724C38}" dt="2023-03-01T00:19:11.834" v="730"/>
          <ac:inkMkLst>
            <pc:docMk/>
            <pc:sldMk cId="173392328" sldId="426"/>
            <ac:inkMk id="127" creationId="{F3A4C043-A688-D259-684F-C77D039592D2}"/>
          </ac:inkMkLst>
        </pc:inkChg>
        <pc:inkChg chg="add del mod">
          <ac:chgData name="Tim Cook" userId="d1c7cfb340f2c7ab" providerId="LiveId" clId="{AA61B628-0002-41C2-BB56-7EEF1C724C38}" dt="2023-03-01T00:19:13.312" v="734"/>
          <ac:inkMkLst>
            <pc:docMk/>
            <pc:sldMk cId="173392328" sldId="426"/>
            <ac:inkMk id="128" creationId="{A3F5381A-0E4C-240E-7F2D-38E166E3D91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9" creationId="{472F20FD-BD6B-2D8F-4626-FB048CFBBED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0" creationId="{AE935AA1-6CDA-3712-172B-A0981A06D888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1" creationId="{5399F45A-B67C-CB34-8167-E953C9433C27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2" creationId="{46ACA1A1-4737-9F53-39D3-6756B2C4A6EC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3" creationId="{213FE85C-E377-7952-37E6-F3A708DD6A17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4" creationId="{CAAFA5D7-3B34-ADF3-99CC-3EE8FC2AE91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5" creationId="{FE1348E7-5BD6-DC2E-8771-D1E39489CED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9" creationId="{238474BB-636E-C4CE-0706-321AC9B6408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0" creationId="{85FE42E9-6C39-F205-E19B-0997DC667170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1" creationId="{465190F8-E246-B8F6-463B-3BF779154F75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2" creationId="{29F9BA77-145E-C67D-3D63-19D4219C47DE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3" creationId="{A6754A76-1A2D-2D83-A4DB-19A9110F3BC9}"/>
          </ac:inkMkLst>
        </pc:inkChg>
        <pc:inkChg chg="add mod">
          <ac:chgData name="Tim Cook" userId="d1c7cfb340f2c7ab" providerId="LiveId" clId="{AA61B628-0002-41C2-BB56-7EEF1C724C38}" dt="2023-03-01T00:19:24.060" v="745"/>
          <ac:inkMkLst>
            <pc:docMk/>
            <pc:sldMk cId="173392328" sldId="426"/>
            <ac:inkMk id="145" creationId="{3D4C5170-719D-2E81-9A36-96CDEDD3E3F7}"/>
          </ac:inkMkLst>
        </pc:inkChg>
        <pc:inkChg chg="add mod">
          <ac:chgData name="Tim Cook" userId="d1c7cfb340f2c7ab" providerId="LiveId" clId="{AA61B628-0002-41C2-BB56-7EEF1C724C38}" dt="2023-03-01T00:19:24.060" v="745"/>
          <ac:inkMkLst>
            <pc:docMk/>
            <pc:sldMk cId="173392328" sldId="426"/>
            <ac:inkMk id="146" creationId="{5281E35D-4525-47A9-EAB5-55D6A338C113}"/>
          </ac:inkMkLst>
        </pc:inkChg>
      </pc:sldChg>
      <pc:sldChg chg="addSp delSp modSp mod">
        <pc:chgData name="Tim Cook" userId="d1c7cfb340f2c7ab" providerId="LiveId" clId="{AA61B628-0002-41C2-BB56-7EEF1C724C38}" dt="2023-03-01T00:22:04.433" v="793"/>
        <pc:sldMkLst>
          <pc:docMk/>
          <pc:sldMk cId="2482337855" sldId="428"/>
        </pc:sldMkLst>
        <pc:spChg chg="mod">
          <ac:chgData name="Tim Cook" userId="d1c7cfb340f2c7ab" providerId="LiveId" clId="{AA61B628-0002-41C2-BB56-7EEF1C724C38}" dt="2023-03-01T00:21:53.395" v="791" actId="1076"/>
          <ac:spMkLst>
            <pc:docMk/>
            <pc:sldMk cId="2482337855" sldId="428"/>
            <ac:spMk id="2" creationId="{49BACB87-F0B8-CB36-5E74-9A7672DB7341}"/>
          </ac:spMkLst>
        </pc:spChg>
        <pc:grpChg chg="del mod">
          <ac:chgData name="Tim Cook" userId="d1c7cfb340f2c7ab" providerId="LiveId" clId="{AA61B628-0002-41C2-BB56-7EEF1C724C38}" dt="2023-03-01T00:20:25.146" v="766"/>
          <ac:grpSpMkLst>
            <pc:docMk/>
            <pc:sldMk cId="2482337855" sldId="428"/>
            <ac:grpSpMk id="13" creationId="{99E99A2E-F053-D741-4C94-AFEC0D6FCBC6}"/>
          </ac:grpSpMkLst>
        </pc:grpChg>
        <pc:grpChg chg="del mod">
          <ac:chgData name="Tim Cook" userId="d1c7cfb340f2c7ab" providerId="LiveId" clId="{AA61B628-0002-41C2-BB56-7EEF1C724C38}" dt="2023-03-01T00:22:04.433" v="793"/>
          <ac:grpSpMkLst>
            <pc:docMk/>
            <pc:sldMk cId="2482337855" sldId="428"/>
            <ac:grpSpMk id="18" creationId="{D22C090D-91BA-A92D-1A7B-76B9E94FA330}"/>
          </ac:grpSpMkLst>
        </pc:grpChg>
        <pc:grpChg chg="mod">
          <ac:chgData name="Tim Cook" userId="d1c7cfb340f2c7ab" providerId="LiveId" clId="{AA61B628-0002-41C2-BB56-7EEF1C724C38}" dt="2023-03-01T00:20:31.013" v="777"/>
          <ac:grpSpMkLst>
            <pc:docMk/>
            <pc:sldMk cId="2482337855" sldId="428"/>
            <ac:grpSpMk id="26" creationId="{F801BD97-63AE-2B4E-99D5-0FCB0F5ADA4A}"/>
          </ac:grpSpMkLst>
        </pc:grpChg>
        <pc:grpChg chg="del mod">
          <ac:chgData name="Tim Cook" userId="d1c7cfb340f2c7ab" providerId="LiveId" clId="{AA61B628-0002-41C2-BB56-7EEF1C724C38}" dt="2023-03-01T00:20:33.560" v="782"/>
          <ac:grpSpMkLst>
            <pc:docMk/>
            <pc:sldMk cId="2482337855" sldId="428"/>
            <ac:grpSpMk id="29" creationId="{7D350945-146E-986B-BE1E-1D4E4B05F6C1}"/>
          </ac:grpSpMkLst>
        </pc:grpChg>
        <pc:grpChg chg="del mod">
          <ac:chgData name="Tim Cook" userId="d1c7cfb340f2c7ab" providerId="LiveId" clId="{AA61B628-0002-41C2-BB56-7EEF1C724C38}" dt="2023-03-01T00:21:30.692" v="786"/>
          <ac:grpSpMkLst>
            <pc:docMk/>
            <pc:sldMk cId="2482337855" sldId="428"/>
            <ac:grpSpMk id="32" creationId="{742D0E87-2517-D3C0-9AB2-4B27A139154B}"/>
          </ac:grpSpMkLst>
        </pc:grpChg>
        <pc:grpChg chg="mod">
          <ac:chgData name="Tim Cook" userId="d1c7cfb340f2c7ab" providerId="LiveId" clId="{AA61B628-0002-41C2-BB56-7EEF1C724C38}" dt="2023-03-01T00:22:04.433" v="793"/>
          <ac:grpSpMkLst>
            <pc:docMk/>
            <pc:sldMk cId="2482337855" sldId="428"/>
            <ac:grpSpMk id="35" creationId="{07CF34AE-97B7-920E-D0B5-DDF3CCCB03CD}"/>
          </ac:grpSpMkLst>
        </pc:grpChg>
        <pc:inkChg chg="add del">
          <ac:chgData name="Tim Cook" userId="d1c7cfb340f2c7ab" providerId="LiveId" clId="{AA61B628-0002-41C2-BB56-7EEF1C724C38}" dt="2023-03-01T00:20:18.981" v="751"/>
          <ac:inkMkLst>
            <pc:docMk/>
            <pc:sldMk cId="2482337855" sldId="428"/>
            <ac:inkMk id="3" creationId="{F1EE69BD-34B8-1077-B57E-A9F960E3AE7B}"/>
          </ac:inkMkLst>
        </pc:inkChg>
        <pc:inkChg chg="add del">
          <ac:chgData name="Tim Cook" userId="d1c7cfb340f2c7ab" providerId="LiveId" clId="{AA61B628-0002-41C2-BB56-7EEF1C724C38}" dt="2023-03-01T00:20:18.981" v="754"/>
          <ac:inkMkLst>
            <pc:docMk/>
            <pc:sldMk cId="2482337855" sldId="428"/>
            <ac:inkMk id="4" creationId="{6ACFD293-85F2-EF35-B9E7-80E529AEFD81}"/>
          </ac:inkMkLst>
        </pc:inkChg>
        <pc:inkChg chg="add del">
          <ac:chgData name="Tim Cook" userId="d1c7cfb340f2c7ab" providerId="LiveId" clId="{AA61B628-0002-41C2-BB56-7EEF1C724C38}" dt="2023-03-01T00:20:18.981" v="752"/>
          <ac:inkMkLst>
            <pc:docMk/>
            <pc:sldMk cId="2482337855" sldId="428"/>
            <ac:inkMk id="5" creationId="{9CF7319B-A4D5-A8E9-71A4-B8FAB229FBC9}"/>
          </ac:inkMkLst>
        </pc:inkChg>
        <pc:inkChg chg="add del">
          <ac:chgData name="Tim Cook" userId="d1c7cfb340f2c7ab" providerId="LiveId" clId="{AA61B628-0002-41C2-BB56-7EEF1C724C38}" dt="2023-03-01T00:20:18.981" v="753"/>
          <ac:inkMkLst>
            <pc:docMk/>
            <pc:sldMk cId="2482337855" sldId="428"/>
            <ac:inkMk id="6" creationId="{D3925AF9-8A6A-69FD-4B2F-FF9B60DE4BD2}"/>
          </ac:inkMkLst>
        </pc:inkChg>
        <pc:inkChg chg="add del">
          <ac:chgData name="Tim Cook" userId="d1c7cfb340f2c7ab" providerId="LiveId" clId="{AA61B628-0002-41C2-BB56-7EEF1C724C38}" dt="2023-03-01T00:20:18.981" v="755"/>
          <ac:inkMkLst>
            <pc:docMk/>
            <pc:sldMk cId="2482337855" sldId="428"/>
            <ac:inkMk id="7" creationId="{DC9A8DD0-ED79-493A-D0D7-73CB1395D7E3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8" creationId="{675DC46D-0DFD-F4E3-4763-9820E4D56A8C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9" creationId="{4EA55DA2-7BB2-ECE9-BCBD-9638AD400A5B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0" creationId="{AECF87BF-C599-F34E-D99D-5C3655304D8A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1" creationId="{5E0D9911-CAEE-CDD6-00B9-E14E206CA395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2" creationId="{30135A39-23BC-EC0F-457F-9F1BA4C31FA3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4" creationId="{9AD0EE2D-D9B7-0413-9BAA-867383BC8FC1}"/>
          </ac:inkMkLst>
        </pc:inkChg>
        <pc:inkChg chg="add del mod">
          <ac:chgData name="Tim Cook" userId="d1c7cfb340f2c7ab" providerId="LiveId" clId="{AA61B628-0002-41C2-BB56-7EEF1C724C38}" dt="2023-03-01T00:20:26.714" v="768"/>
          <ac:inkMkLst>
            <pc:docMk/>
            <pc:sldMk cId="2482337855" sldId="428"/>
            <ac:inkMk id="15" creationId="{4AC61AE3-D954-15F9-E5DE-7CF50162D53B}"/>
          </ac:inkMkLst>
        </pc:inkChg>
        <pc:inkChg chg="add del mod">
          <ac:chgData name="Tim Cook" userId="d1c7cfb340f2c7ab" providerId="LiveId" clId="{AA61B628-0002-41C2-BB56-7EEF1C724C38}" dt="2023-03-01T00:20:26.714" v="767"/>
          <ac:inkMkLst>
            <pc:docMk/>
            <pc:sldMk cId="2482337855" sldId="428"/>
            <ac:inkMk id="16" creationId="{BA46B0D0-09D0-7C15-5E76-F2195BE3CB80}"/>
          </ac:inkMkLst>
        </pc:inkChg>
        <pc:inkChg chg="add del mod">
          <ac:chgData name="Tim Cook" userId="d1c7cfb340f2c7ab" providerId="LiveId" clId="{AA61B628-0002-41C2-BB56-7EEF1C724C38}" dt="2023-03-01T00:20:26.714" v="769"/>
          <ac:inkMkLst>
            <pc:docMk/>
            <pc:sldMk cId="2482337855" sldId="428"/>
            <ac:inkMk id="17" creationId="{6AD0895D-5E4D-1868-15EC-99C852057F95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19" creationId="{3A41BD7E-5654-4132-07C2-C7FC9210C7CE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0" creationId="{353A95D9-BA9E-96D6-BE0A-3CD4886A329F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1" creationId="{B09342B3-2EF5-A7FE-0AE6-18C738F97CAE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2" creationId="{13FC9880-5990-8EE4-2821-1C4040041803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3" creationId="{DC820C4C-EFF9-5FCA-872A-1719767183EB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4" creationId="{DCF5E7B5-F6EB-1953-2D9F-64A215D5F887}"/>
          </ac:inkMkLst>
        </pc:inkChg>
        <pc:inkChg chg="add del mod">
          <ac:chgData name="Tim Cook" userId="d1c7cfb340f2c7ab" providerId="LiveId" clId="{AA61B628-0002-41C2-BB56-7EEF1C724C38}" dt="2023-03-01T00:21:30.692" v="788"/>
          <ac:inkMkLst>
            <pc:docMk/>
            <pc:sldMk cId="2482337855" sldId="428"/>
            <ac:inkMk id="25" creationId="{9CBBA33E-46AA-11C0-8C31-597AB271C4A7}"/>
          </ac:inkMkLst>
        </pc:inkChg>
        <pc:inkChg chg="add del mod">
          <ac:chgData name="Tim Cook" userId="d1c7cfb340f2c7ab" providerId="LiveId" clId="{AA61B628-0002-41C2-BB56-7EEF1C724C38}" dt="2023-03-01T00:20:33.560" v="781"/>
          <ac:inkMkLst>
            <pc:docMk/>
            <pc:sldMk cId="2482337855" sldId="428"/>
            <ac:inkMk id="27" creationId="{2D35E1EC-4E50-9FB1-18CB-73B8F4F7EA83}"/>
          </ac:inkMkLst>
        </pc:inkChg>
        <pc:inkChg chg="add del mod">
          <ac:chgData name="Tim Cook" userId="d1c7cfb340f2c7ab" providerId="LiveId" clId="{AA61B628-0002-41C2-BB56-7EEF1C724C38}" dt="2023-03-01T00:20:33.560" v="782"/>
          <ac:inkMkLst>
            <pc:docMk/>
            <pc:sldMk cId="2482337855" sldId="428"/>
            <ac:inkMk id="28" creationId="{8A9E9829-63F1-E434-C0DB-CBF099B10C80}"/>
          </ac:inkMkLst>
        </pc:inkChg>
        <pc:inkChg chg="add del mod">
          <ac:chgData name="Tim Cook" userId="d1c7cfb340f2c7ab" providerId="LiveId" clId="{AA61B628-0002-41C2-BB56-7EEF1C724C38}" dt="2023-03-01T00:21:30.692" v="786"/>
          <ac:inkMkLst>
            <pc:docMk/>
            <pc:sldMk cId="2482337855" sldId="428"/>
            <ac:inkMk id="30" creationId="{83E60B59-CB40-616F-2351-3FB1A6F906C7}"/>
          </ac:inkMkLst>
        </pc:inkChg>
        <pc:inkChg chg="add del mod">
          <ac:chgData name="Tim Cook" userId="d1c7cfb340f2c7ab" providerId="LiveId" clId="{AA61B628-0002-41C2-BB56-7EEF1C724C38}" dt="2023-03-01T00:21:30.692" v="787"/>
          <ac:inkMkLst>
            <pc:docMk/>
            <pc:sldMk cId="2482337855" sldId="428"/>
            <ac:inkMk id="31" creationId="{8371FBF4-2051-A70B-EEE4-7EF0D3338D31}"/>
          </ac:inkMkLst>
        </pc:inkChg>
        <pc:inkChg chg="add">
          <ac:chgData name="Tim Cook" userId="d1c7cfb340f2c7ab" providerId="LiveId" clId="{AA61B628-0002-41C2-BB56-7EEF1C724C38}" dt="2023-03-01T00:21:32.818" v="789" actId="9405"/>
          <ac:inkMkLst>
            <pc:docMk/>
            <pc:sldMk cId="2482337855" sldId="428"/>
            <ac:inkMk id="33" creationId="{09AAA290-12DD-0678-A85B-AFDF3AAF2979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34" creationId="{E701C61D-B6A8-6070-53F8-C6206E3332C9}"/>
          </ac:inkMkLst>
        </pc:inkChg>
      </pc:sldChg>
    </pc:docChg>
  </pc:docChgLst>
  <pc:docChgLst>
    <pc:chgData name="Tim Cook" userId="d1c7cfb340f2c7ab" providerId="LiveId" clId="{0361C28D-FFDE-4344-9ECD-E3E1D577753E}"/>
    <pc:docChg chg="undo custSel addSld delSld modSld sldOrd">
      <pc:chgData name="Tim Cook" userId="d1c7cfb340f2c7ab" providerId="LiveId" clId="{0361C28D-FFDE-4344-9ECD-E3E1D577753E}" dt="2023-02-24T04:23:21.444" v="1250" actId="1076"/>
      <pc:docMkLst>
        <pc:docMk/>
      </pc:docMkLst>
      <pc:sldChg chg="addSp delSp modSp mod">
        <pc:chgData name="Tim Cook" userId="d1c7cfb340f2c7ab" providerId="LiveId" clId="{0361C28D-FFDE-4344-9ECD-E3E1D577753E}" dt="2023-02-24T03:23:46.335" v="678" actId="20577"/>
        <pc:sldMkLst>
          <pc:docMk/>
          <pc:sldMk cId="72713086" sldId="315"/>
        </pc:sldMkLst>
        <pc:spChg chg="mod">
          <ac:chgData name="Tim Cook" userId="d1c7cfb340f2c7ab" providerId="LiveId" clId="{0361C28D-FFDE-4344-9ECD-E3E1D577753E}" dt="2023-02-24T03:23:43.463" v="67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61C28D-FFDE-4344-9ECD-E3E1D577753E}" dt="2023-02-24T03:23:46.335" v="678" actId="20577"/>
          <ac:spMkLst>
            <pc:docMk/>
            <pc:sldMk cId="72713086" sldId="315"/>
            <ac:spMk id="3" creationId="{A94FCE5F-A413-9FBF-9B5B-E1CBC0242358}"/>
          </ac:spMkLst>
        </pc:spChg>
        <pc:graphicFrameChg chg="add del mod">
          <ac:chgData name="Tim Cook" userId="d1c7cfb340f2c7ab" providerId="LiveId" clId="{0361C28D-FFDE-4344-9ECD-E3E1D577753E}" dt="2023-02-24T03:06:01.734" v="7"/>
          <ac:graphicFrameMkLst>
            <pc:docMk/>
            <pc:sldMk cId="72713086" sldId="315"/>
            <ac:graphicFrameMk id="4" creationId="{A0F7EB68-205E-9C38-CF58-A12621838BED}"/>
          </ac:graphicFrameMkLst>
        </pc:graphicFrameChg>
      </pc:sldChg>
      <pc:sldChg chg="del">
        <pc:chgData name="Tim Cook" userId="d1c7cfb340f2c7ab" providerId="LiveId" clId="{0361C28D-FFDE-4344-9ECD-E3E1D577753E}" dt="2023-02-24T03:05:50.054" v="0" actId="47"/>
        <pc:sldMkLst>
          <pc:docMk/>
          <pc:sldMk cId="4202178174" sldId="402"/>
        </pc:sldMkLst>
      </pc:sldChg>
      <pc:sldChg chg="del">
        <pc:chgData name="Tim Cook" userId="d1c7cfb340f2c7ab" providerId="LiveId" clId="{0361C28D-FFDE-4344-9ECD-E3E1D577753E}" dt="2023-02-24T03:05:50.922" v="2" actId="47"/>
        <pc:sldMkLst>
          <pc:docMk/>
          <pc:sldMk cId="1977749261" sldId="403"/>
        </pc:sldMkLst>
      </pc:sldChg>
      <pc:sldChg chg="del">
        <pc:chgData name="Tim Cook" userId="d1c7cfb340f2c7ab" providerId="LiveId" clId="{0361C28D-FFDE-4344-9ECD-E3E1D577753E}" dt="2023-02-24T03:05:51.345" v="3" actId="47"/>
        <pc:sldMkLst>
          <pc:docMk/>
          <pc:sldMk cId="2837477268" sldId="404"/>
        </pc:sldMkLst>
      </pc:sldChg>
      <pc:sldChg chg="del">
        <pc:chgData name="Tim Cook" userId="d1c7cfb340f2c7ab" providerId="LiveId" clId="{0361C28D-FFDE-4344-9ECD-E3E1D577753E}" dt="2023-02-24T03:05:52.203" v="4" actId="47"/>
        <pc:sldMkLst>
          <pc:docMk/>
          <pc:sldMk cId="3871655565" sldId="405"/>
        </pc:sldMkLst>
      </pc:sldChg>
      <pc:sldChg chg="del">
        <pc:chgData name="Tim Cook" userId="d1c7cfb340f2c7ab" providerId="LiveId" clId="{0361C28D-FFDE-4344-9ECD-E3E1D577753E}" dt="2023-02-24T04:16:03.879" v="1249" actId="2696"/>
        <pc:sldMkLst>
          <pc:docMk/>
          <pc:sldMk cId="3079093969" sldId="406"/>
        </pc:sldMkLst>
      </pc:sldChg>
      <pc:sldChg chg="del">
        <pc:chgData name="Tim Cook" userId="d1c7cfb340f2c7ab" providerId="LiveId" clId="{0361C28D-FFDE-4344-9ECD-E3E1D577753E}" dt="2023-02-24T03:05:53.903" v="5" actId="47"/>
        <pc:sldMkLst>
          <pc:docMk/>
          <pc:sldMk cId="847187" sldId="407"/>
        </pc:sldMkLst>
      </pc:sldChg>
      <pc:sldChg chg="addSp delSp modSp new mod">
        <pc:chgData name="Tim Cook" userId="d1c7cfb340f2c7ab" providerId="LiveId" clId="{0361C28D-FFDE-4344-9ECD-E3E1D577753E}" dt="2023-02-24T03:07:45.240" v="30" actId="1076"/>
        <pc:sldMkLst>
          <pc:docMk/>
          <pc:sldMk cId="865509786" sldId="407"/>
        </pc:sldMkLst>
        <pc:spChg chg="del">
          <ac:chgData name="Tim Cook" userId="d1c7cfb340f2c7ab" providerId="LiveId" clId="{0361C28D-FFDE-4344-9ECD-E3E1D577753E}" dt="2023-02-24T03:06:07.521" v="10" actId="478"/>
          <ac:spMkLst>
            <pc:docMk/>
            <pc:sldMk cId="865509786" sldId="407"/>
            <ac:spMk id="2" creationId="{15C1CBCC-CCAB-8D85-6C2A-4A02EC9960AE}"/>
          </ac:spMkLst>
        </pc:spChg>
        <pc:spChg chg="del">
          <ac:chgData name="Tim Cook" userId="d1c7cfb340f2c7ab" providerId="LiveId" clId="{0361C28D-FFDE-4344-9ECD-E3E1D577753E}" dt="2023-02-24T03:06:05.854" v="9" actId="478"/>
          <ac:spMkLst>
            <pc:docMk/>
            <pc:sldMk cId="865509786" sldId="407"/>
            <ac:spMk id="3" creationId="{A1B1251F-DEBF-E2C1-311F-ED6E13596D10}"/>
          </ac:spMkLst>
        </pc:spChg>
        <pc:graphicFrameChg chg="add del mod">
          <ac:chgData name="Tim Cook" userId="d1c7cfb340f2c7ab" providerId="LiveId" clId="{0361C28D-FFDE-4344-9ECD-E3E1D577753E}" dt="2023-02-24T03:06:14.261" v="12" actId="478"/>
          <ac:graphicFrameMkLst>
            <pc:docMk/>
            <pc:sldMk cId="865509786" sldId="407"/>
            <ac:graphicFrameMk id="4" creationId="{C3C569BC-5DF8-1EC2-5526-FF8A3F97B955}"/>
          </ac:graphicFrameMkLst>
        </pc:graphicFrameChg>
        <pc:graphicFrameChg chg="add del mod">
          <ac:chgData name="Tim Cook" userId="d1c7cfb340f2c7ab" providerId="LiveId" clId="{0361C28D-FFDE-4344-9ECD-E3E1D577753E}" dt="2023-02-24T03:06:53.083" v="17" actId="478"/>
          <ac:graphicFrameMkLst>
            <pc:docMk/>
            <pc:sldMk cId="865509786" sldId="407"/>
            <ac:graphicFrameMk id="5" creationId="{8B3F443E-BBFB-7244-A358-F799A72341C8}"/>
          </ac:graphicFrameMkLst>
        </pc:graphicFrameChg>
        <pc:picChg chg="add del mod">
          <ac:chgData name="Tim Cook" userId="d1c7cfb340f2c7ab" providerId="LiveId" clId="{0361C28D-FFDE-4344-9ECD-E3E1D577753E}" dt="2023-02-24T03:07:30.192" v="21" actId="478"/>
          <ac:picMkLst>
            <pc:docMk/>
            <pc:sldMk cId="865509786" sldId="407"/>
            <ac:picMk id="7" creationId="{251E9828-CE69-08D0-1207-765C3C69864C}"/>
          </ac:picMkLst>
        </pc:picChg>
        <pc:picChg chg="add mod">
          <ac:chgData name="Tim Cook" userId="d1c7cfb340f2c7ab" providerId="LiveId" clId="{0361C28D-FFDE-4344-9ECD-E3E1D577753E}" dt="2023-02-24T03:07:45.240" v="30" actId="1076"/>
          <ac:picMkLst>
            <pc:docMk/>
            <pc:sldMk cId="865509786" sldId="407"/>
            <ac:picMk id="8" creationId="{C7F88453-800B-9426-73EA-6CB51104ACCB}"/>
          </ac:picMkLst>
        </pc:picChg>
      </pc:sldChg>
      <pc:sldChg chg="modSp new mod">
        <pc:chgData name="Tim Cook" userId="d1c7cfb340f2c7ab" providerId="LiveId" clId="{0361C28D-FFDE-4344-9ECD-E3E1D577753E}" dt="2023-02-24T03:55:58.383" v="1215" actId="20577"/>
        <pc:sldMkLst>
          <pc:docMk/>
          <pc:sldMk cId="895363669" sldId="408"/>
        </pc:sldMkLst>
        <pc:spChg chg="mod">
          <ac:chgData name="Tim Cook" userId="d1c7cfb340f2c7ab" providerId="LiveId" clId="{0361C28D-FFDE-4344-9ECD-E3E1D577753E}" dt="2023-02-24T03:11:11.424" v="517" actId="20577"/>
          <ac:spMkLst>
            <pc:docMk/>
            <pc:sldMk cId="895363669" sldId="408"/>
            <ac:spMk id="2" creationId="{E5B24B39-ECC6-A83D-983B-D28A6B36DD2C}"/>
          </ac:spMkLst>
        </pc:spChg>
        <pc:spChg chg="mod">
          <ac:chgData name="Tim Cook" userId="d1c7cfb340f2c7ab" providerId="LiveId" clId="{0361C28D-FFDE-4344-9ECD-E3E1D577753E}" dt="2023-02-24T03:55:58.383" v="1215" actId="20577"/>
          <ac:spMkLst>
            <pc:docMk/>
            <pc:sldMk cId="895363669" sldId="408"/>
            <ac:spMk id="3" creationId="{2ADCE5B9-DA9E-BB7E-EC24-CA6CB49FE021}"/>
          </ac:spMkLst>
        </pc:spChg>
      </pc:sldChg>
      <pc:sldChg chg="addSp delSp modSp new del mod ord">
        <pc:chgData name="Tim Cook" userId="d1c7cfb340f2c7ab" providerId="LiveId" clId="{0361C28D-FFDE-4344-9ECD-E3E1D577753E}" dt="2023-02-24T03:08:48.639" v="48" actId="47"/>
        <pc:sldMkLst>
          <pc:docMk/>
          <pc:sldMk cId="1399358091" sldId="408"/>
        </pc:sldMkLst>
        <pc:spChg chg="del">
          <ac:chgData name="Tim Cook" userId="d1c7cfb340f2c7ab" providerId="LiveId" clId="{0361C28D-FFDE-4344-9ECD-E3E1D577753E}" dt="2023-02-24T03:08:03.242" v="34" actId="478"/>
          <ac:spMkLst>
            <pc:docMk/>
            <pc:sldMk cId="1399358091" sldId="408"/>
            <ac:spMk id="2" creationId="{489197CF-D612-C180-42A4-A81824AD6866}"/>
          </ac:spMkLst>
        </pc:spChg>
        <pc:spChg chg="add del">
          <ac:chgData name="Tim Cook" userId="d1c7cfb340f2c7ab" providerId="LiveId" clId="{0361C28D-FFDE-4344-9ECD-E3E1D577753E}" dt="2023-02-24T03:08:13.243" v="43"/>
          <ac:spMkLst>
            <pc:docMk/>
            <pc:sldMk cId="1399358091" sldId="408"/>
            <ac:spMk id="3" creationId="{0953D15C-106F-6ED2-CA26-D7795E52C3BA}"/>
          </ac:spMkLst>
        </pc:spChg>
        <pc:graphicFrameChg chg="add mod">
          <ac:chgData name="Tim Cook" userId="d1c7cfb340f2c7ab" providerId="LiveId" clId="{0361C28D-FFDE-4344-9ECD-E3E1D577753E}" dt="2023-02-24T03:08:02.033" v="33"/>
          <ac:graphicFrameMkLst>
            <pc:docMk/>
            <pc:sldMk cId="1399358091" sldId="408"/>
            <ac:graphicFrameMk id="4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0.237" v="41"/>
          <ac:graphicFrameMkLst>
            <pc:docMk/>
            <pc:sldMk cId="1399358091" sldId="408"/>
            <ac:graphicFrameMk id="5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8.223" v="45" actId="14100"/>
          <ac:graphicFrameMkLst>
            <pc:docMk/>
            <pc:sldMk cId="1399358091" sldId="408"/>
            <ac:graphicFrameMk id="6" creationId="{8B3F443E-BBFB-7244-A358-F799A72341C8}"/>
          </ac:graphicFrameMkLst>
        </pc:graphicFrameChg>
      </pc:sldChg>
      <pc:sldChg chg="del">
        <pc:chgData name="Tim Cook" userId="d1c7cfb340f2c7ab" providerId="LiveId" clId="{0361C28D-FFDE-4344-9ECD-E3E1D577753E}" dt="2023-02-24T03:05:50.489" v="1" actId="47"/>
        <pc:sldMkLst>
          <pc:docMk/>
          <pc:sldMk cId="2404065871" sldId="408"/>
        </pc:sldMkLst>
      </pc:sldChg>
      <pc:sldChg chg="delSp modSp new mod">
        <pc:chgData name="Tim Cook" userId="d1c7cfb340f2c7ab" providerId="LiveId" clId="{0361C28D-FFDE-4344-9ECD-E3E1D577753E}" dt="2023-02-24T03:56:10.934" v="1216" actId="478"/>
        <pc:sldMkLst>
          <pc:docMk/>
          <pc:sldMk cId="889531743" sldId="409"/>
        </pc:sldMkLst>
        <pc:spChg chg="mod">
          <ac:chgData name="Tim Cook" userId="d1c7cfb340f2c7ab" providerId="LiveId" clId="{0361C28D-FFDE-4344-9ECD-E3E1D577753E}" dt="2023-02-24T03:28:41.120" v="730" actId="6549"/>
          <ac:spMkLst>
            <pc:docMk/>
            <pc:sldMk cId="889531743" sldId="409"/>
            <ac:spMk id="2" creationId="{E23D4CFD-12E0-7BCE-C515-5F2AF4CAEC74}"/>
          </ac:spMkLst>
        </pc:spChg>
        <pc:spChg chg="del">
          <ac:chgData name="Tim Cook" userId="d1c7cfb340f2c7ab" providerId="LiveId" clId="{0361C28D-FFDE-4344-9ECD-E3E1D577753E}" dt="2023-02-24T03:56:10.934" v="1216" actId="478"/>
          <ac:spMkLst>
            <pc:docMk/>
            <pc:sldMk cId="889531743" sldId="409"/>
            <ac:spMk id="3" creationId="{7A668516-41C0-BC62-E391-10620182ECFD}"/>
          </ac:spMkLst>
        </pc:spChg>
      </pc:sldChg>
      <pc:sldChg chg="delSp modSp new mod">
        <pc:chgData name="Tim Cook" userId="d1c7cfb340f2c7ab" providerId="LiveId" clId="{0361C28D-FFDE-4344-9ECD-E3E1D577753E}" dt="2023-02-24T03:56:12.238" v="1217" actId="478"/>
        <pc:sldMkLst>
          <pc:docMk/>
          <pc:sldMk cId="177282498" sldId="410"/>
        </pc:sldMkLst>
        <pc:spChg chg="mod">
          <ac:chgData name="Tim Cook" userId="d1c7cfb340f2c7ab" providerId="LiveId" clId="{0361C28D-FFDE-4344-9ECD-E3E1D577753E}" dt="2023-02-24T03:28:57.919" v="796" actId="20577"/>
          <ac:spMkLst>
            <pc:docMk/>
            <pc:sldMk cId="177282498" sldId="410"/>
            <ac:spMk id="2" creationId="{FFF6D95A-5105-B305-5911-F487E5704D17}"/>
          </ac:spMkLst>
        </pc:spChg>
        <pc:spChg chg="del">
          <ac:chgData name="Tim Cook" userId="d1c7cfb340f2c7ab" providerId="LiveId" clId="{0361C28D-FFDE-4344-9ECD-E3E1D577753E}" dt="2023-02-24T03:56:12.238" v="1217" actId="478"/>
          <ac:spMkLst>
            <pc:docMk/>
            <pc:sldMk cId="177282498" sldId="410"/>
            <ac:spMk id="3" creationId="{AFDFB4D8-60E3-5447-E43D-7B3AB4E5BDE7}"/>
          </ac:spMkLst>
        </pc:spChg>
      </pc:sldChg>
      <pc:sldChg chg="modSp new mod">
        <pc:chgData name="Tim Cook" userId="d1c7cfb340f2c7ab" providerId="LiveId" clId="{0361C28D-FFDE-4344-9ECD-E3E1D577753E}" dt="2023-02-24T04:23:21.444" v="1250" actId="1076"/>
        <pc:sldMkLst>
          <pc:docMk/>
          <pc:sldMk cId="2564593913" sldId="411"/>
        </pc:sldMkLst>
        <pc:spChg chg="mod">
          <ac:chgData name="Tim Cook" userId="d1c7cfb340f2c7ab" providerId="LiveId" clId="{0361C28D-FFDE-4344-9ECD-E3E1D577753E}" dt="2023-02-24T03:29:07.296" v="826" actId="20577"/>
          <ac:spMkLst>
            <pc:docMk/>
            <pc:sldMk cId="2564593913" sldId="411"/>
            <ac:spMk id="2" creationId="{FF5E4EA3-C43B-F283-8F94-B08E98003B91}"/>
          </ac:spMkLst>
        </pc:spChg>
        <pc:spChg chg="mod">
          <ac:chgData name="Tim Cook" userId="d1c7cfb340f2c7ab" providerId="LiveId" clId="{0361C28D-FFDE-4344-9ECD-E3E1D577753E}" dt="2023-02-24T04:03:17.237" v="1241" actId="20577"/>
          <ac:spMkLst>
            <pc:docMk/>
            <pc:sldMk cId="2564593913" sldId="411"/>
            <ac:spMk id="3" creationId="{92FA23D3-D378-9DD4-4D62-3332217EE445}"/>
          </ac:spMkLst>
        </pc:s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20" creationId="{EA28F432-38DE-B036-A32A-FE3321D31668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41" creationId="{F3EF2E7B-F48D-E125-C051-B9B51BD822D9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52" creationId="{E6EFF9B7-9CE5-0674-B4A0-B60779768479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0361C28D-FFDE-4344-9ECD-E3E1D577753E}" dt="2023-02-24T04:23:21.444" v="1250" actId="1076"/>
          <ac:grpSpMkLst>
            <pc:docMk/>
            <pc:sldMk cId="2564593913" sldId="411"/>
            <ac:grpSpMk id="75" creationId="{6BFCD228-CC7D-AD17-8597-56817B6AA5C6}"/>
          </ac:grpSpMkLst>
        </pc:grpChg>
        <pc:grpChg chg="mod">
          <ac:chgData name="Tim Cook" userId="d1c7cfb340f2c7ab" providerId="LiveId" clId="{0361C28D-FFDE-4344-9ECD-E3E1D577753E}" dt="2023-02-24T04:05:32.471" v="1247" actId="1076"/>
          <ac:grpSpMkLst>
            <pc:docMk/>
            <pc:sldMk cId="2564593913" sldId="411"/>
            <ac:grpSpMk id="110" creationId="{5FD77D55-C089-404F-3AF5-A4F2A46DFB03}"/>
          </ac:grpSpMkLst>
        </pc:grp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0" creationId="{8C38D048-685C-E660-A7A6-8C57F2F9EDC4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5" creationId="{7BF0E17D-67BA-A8A3-58F0-B42175770AE6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6" creationId="{A4BCD253-5249-5089-B90C-3C7FBE235B08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7" creationId="{0BF76603-C484-C78F-0A50-552FB80F3203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38" creationId="{3B4D54D1-AC17-2443-384E-1A0815A29BEE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2" creationId="{FC3379D4-3DF2-F235-493F-2FF134274DAD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3" creationId="{E070BE02-0EE8-01D6-410D-9BB69CB82300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53" creationId="{13B51D48-D2DD-A509-AB23-0AD418CD14EE}"/>
          </ac:inkMkLst>
        </pc:inkChg>
      </pc:sldChg>
      <pc:sldChg chg="modSp new mod">
        <pc:chgData name="Tim Cook" userId="d1c7cfb340f2c7ab" providerId="LiveId" clId="{0361C28D-FFDE-4344-9ECD-E3E1D577753E}" dt="2023-02-24T03:56:20.735" v="1219" actId="1076"/>
        <pc:sldMkLst>
          <pc:docMk/>
          <pc:sldMk cId="2281531043" sldId="412"/>
        </pc:sldMkLst>
        <pc:spChg chg="mod">
          <ac:chgData name="Tim Cook" userId="d1c7cfb340f2c7ab" providerId="LiveId" clId="{0361C28D-FFDE-4344-9ECD-E3E1D577753E}" dt="2023-02-24T03:29:31.632" v="858"/>
          <ac:spMkLst>
            <pc:docMk/>
            <pc:sldMk cId="2281531043" sldId="412"/>
            <ac:spMk id="2" creationId="{06AE2ED1-FF65-736B-B6E0-A16D06ECD4C2}"/>
          </ac:spMkLst>
        </pc:spChg>
        <pc:spChg chg="mod">
          <ac:chgData name="Tim Cook" userId="d1c7cfb340f2c7ab" providerId="LiveId" clId="{0361C28D-FFDE-4344-9ECD-E3E1D577753E}" dt="2023-02-24T03:56:20.735" v="1219" actId="1076"/>
          <ac:spMkLst>
            <pc:docMk/>
            <pc:sldMk cId="2281531043" sldId="412"/>
            <ac:spMk id="3" creationId="{64789B8E-0856-676C-DEEE-9FF17853AA7E}"/>
          </ac:spMkLst>
        </pc:spChg>
      </pc:sldChg>
      <pc:sldChg chg="modSp new mod">
        <pc:chgData name="Tim Cook" userId="d1c7cfb340f2c7ab" providerId="LiveId" clId="{0361C28D-FFDE-4344-9ECD-E3E1D577753E}" dt="2023-02-24T03:56:24.302" v="1220" actId="1076"/>
        <pc:sldMkLst>
          <pc:docMk/>
          <pc:sldMk cId="1085217114" sldId="413"/>
        </pc:sldMkLst>
        <pc:spChg chg="mod">
          <ac:chgData name="Tim Cook" userId="d1c7cfb340f2c7ab" providerId="LiveId" clId="{0361C28D-FFDE-4344-9ECD-E3E1D577753E}" dt="2023-02-24T03:30:31.340" v="911"/>
          <ac:spMkLst>
            <pc:docMk/>
            <pc:sldMk cId="1085217114" sldId="413"/>
            <ac:spMk id="2" creationId="{BBCFDFFE-02F7-373C-A2BD-339F6EB7A40D}"/>
          </ac:spMkLst>
        </pc:spChg>
        <pc:spChg chg="mod">
          <ac:chgData name="Tim Cook" userId="d1c7cfb340f2c7ab" providerId="LiveId" clId="{0361C28D-FFDE-4344-9ECD-E3E1D577753E}" dt="2023-02-24T03:56:24.302" v="1220" actId="1076"/>
          <ac:spMkLst>
            <pc:docMk/>
            <pc:sldMk cId="1085217114" sldId="413"/>
            <ac:spMk id="3" creationId="{9E3CACFE-4B20-E211-8A35-B6C7B3AF66B4}"/>
          </ac:spMkLst>
        </pc:spChg>
      </pc:sldChg>
      <pc:sldChg chg="modSp new mod">
        <pc:chgData name="Tim Cook" userId="d1c7cfb340f2c7ab" providerId="LiveId" clId="{0361C28D-FFDE-4344-9ECD-E3E1D577753E}" dt="2023-02-24T03:56:27.915" v="1221" actId="1076"/>
        <pc:sldMkLst>
          <pc:docMk/>
          <pc:sldMk cId="1260018246" sldId="414"/>
        </pc:sldMkLst>
        <pc:spChg chg="mod">
          <ac:chgData name="Tim Cook" userId="d1c7cfb340f2c7ab" providerId="LiveId" clId="{0361C28D-FFDE-4344-9ECD-E3E1D577753E}" dt="2023-02-24T03:30:54.859" v="939"/>
          <ac:spMkLst>
            <pc:docMk/>
            <pc:sldMk cId="1260018246" sldId="414"/>
            <ac:spMk id="2" creationId="{68F5C900-DF46-6CED-A663-AF58B7B3AEC2}"/>
          </ac:spMkLst>
        </pc:spChg>
        <pc:spChg chg="mod">
          <ac:chgData name="Tim Cook" userId="d1c7cfb340f2c7ab" providerId="LiveId" clId="{0361C28D-FFDE-4344-9ECD-E3E1D577753E}" dt="2023-02-24T03:56:27.915" v="1221" actId="1076"/>
          <ac:spMkLst>
            <pc:docMk/>
            <pc:sldMk cId="1260018246" sldId="414"/>
            <ac:spMk id="3" creationId="{44BB5C9A-6D2B-2D23-CC7F-CDED43F0A0A8}"/>
          </ac:spMkLst>
        </pc:spChg>
      </pc:sldChg>
      <pc:sldChg chg="modSp new mod">
        <pc:chgData name="Tim Cook" userId="d1c7cfb340f2c7ab" providerId="LiveId" clId="{0361C28D-FFDE-4344-9ECD-E3E1D577753E}" dt="2023-02-24T03:56:32.678" v="1223" actId="20577"/>
        <pc:sldMkLst>
          <pc:docMk/>
          <pc:sldMk cId="4163656237" sldId="415"/>
        </pc:sldMkLst>
        <pc:spChg chg="mod">
          <ac:chgData name="Tim Cook" userId="d1c7cfb340f2c7ab" providerId="LiveId" clId="{0361C28D-FFDE-4344-9ECD-E3E1D577753E}" dt="2023-02-24T03:31:28.422" v="1013"/>
          <ac:spMkLst>
            <pc:docMk/>
            <pc:sldMk cId="4163656237" sldId="415"/>
            <ac:spMk id="2" creationId="{B0EDA676-6031-B7ED-E27A-71444AD1D61E}"/>
          </ac:spMkLst>
        </pc:spChg>
        <pc:spChg chg="mod">
          <ac:chgData name="Tim Cook" userId="d1c7cfb340f2c7ab" providerId="LiveId" clId="{0361C28D-FFDE-4344-9ECD-E3E1D577753E}" dt="2023-02-24T03:56:32.678" v="1223" actId="20577"/>
          <ac:spMkLst>
            <pc:docMk/>
            <pc:sldMk cId="4163656237" sldId="415"/>
            <ac:spMk id="3" creationId="{DD516EB5-7C6E-56A4-B6F7-09AB17304C1B}"/>
          </ac:spMkLst>
        </pc:spChg>
      </pc:sldChg>
      <pc:sldChg chg="add">
        <pc:chgData name="Tim Cook" userId="d1c7cfb340f2c7ab" providerId="LiveId" clId="{0361C28D-FFDE-4344-9ECD-E3E1D577753E}" dt="2023-02-24T04:16:02.141" v="1248"/>
        <pc:sldMkLst>
          <pc:docMk/>
          <pc:sldMk cId="2639533162" sldId="416"/>
        </pc:sldMkLst>
      </pc:sldChg>
    </pc:docChg>
  </pc:docChgLst>
  <pc:docChgLst>
    <pc:chgData name="Tim Cook" userId="d1c7cfb340f2c7ab" providerId="LiveId" clId="{910B14F6-4C10-444D-98B4-33F2BC6260EF}"/>
    <pc:docChg chg="undo custSel modSld">
      <pc:chgData name="Tim Cook" userId="d1c7cfb340f2c7ab" providerId="LiveId" clId="{910B14F6-4C10-444D-98B4-33F2BC6260EF}" dt="2022-11-28T02:30:01.636" v="717"/>
      <pc:docMkLst>
        <pc:docMk/>
      </pc:docMkLst>
      <pc:sldChg chg="addSp delSp modSp mod">
        <pc:chgData name="Tim Cook" userId="d1c7cfb340f2c7ab" providerId="LiveId" clId="{910B14F6-4C10-444D-98B4-33F2BC6260EF}" dt="2022-11-28T01:52:00.206" v="185" actId="1076"/>
        <pc:sldMkLst>
          <pc:docMk/>
          <pc:sldMk cId="4115593170" sldId="317"/>
        </pc:sldMkLst>
        <pc:grpChg chg="del mod">
          <ac:chgData name="Tim Cook" userId="d1c7cfb340f2c7ab" providerId="LiveId" clId="{910B14F6-4C10-444D-98B4-33F2BC6260EF}" dt="2022-11-28T01:48:42.174" v="22"/>
          <ac:grpSpMkLst>
            <pc:docMk/>
            <pc:sldMk cId="4115593170" sldId="317"/>
            <ac:grpSpMk id="6" creationId="{37E455EC-78B6-DF4B-1966-827656FAD72F}"/>
          </ac:grpSpMkLst>
        </pc:grpChg>
        <pc:grpChg chg="del mod">
          <ac:chgData name="Tim Cook" userId="d1c7cfb340f2c7ab" providerId="LiveId" clId="{910B14F6-4C10-444D-98B4-33F2BC6260EF}" dt="2022-11-28T01:48:30.092" v="7"/>
          <ac:grpSpMkLst>
            <pc:docMk/>
            <pc:sldMk cId="4115593170" sldId="317"/>
            <ac:grpSpMk id="9" creationId="{D2CC00A4-34EA-AC7A-1F0B-EC472C00918E}"/>
          </ac:grpSpMkLst>
        </pc:grpChg>
        <pc:grpChg chg="del mod">
          <ac:chgData name="Tim Cook" userId="d1c7cfb340f2c7ab" providerId="LiveId" clId="{910B14F6-4C10-444D-98B4-33F2BC6260EF}" dt="2022-11-28T01:48:40.903" v="17"/>
          <ac:grpSpMkLst>
            <pc:docMk/>
            <pc:sldMk cId="4115593170" sldId="317"/>
            <ac:grpSpMk id="12" creationId="{01250996-22CC-21BC-A420-1420F736C883}"/>
          </ac:grpSpMkLst>
        </pc:grpChg>
        <pc:grpChg chg="del mod">
          <ac:chgData name="Tim Cook" userId="d1c7cfb340f2c7ab" providerId="LiveId" clId="{910B14F6-4C10-444D-98B4-33F2BC6260EF}" dt="2022-11-28T01:48:43.011" v="24"/>
          <ac:grpSpMkLst>
            <pc:docMk/>
            <pc:sldMk cId="4115593170" sldId="317"/>
            <ac:grpSpMk id="17" creationId="{D7876E65-1D05-C64E-CD28-46468A87B029}"/>
          </ac:grpSpMkLst>
        </pc:grpChg>
        <pc:grpChg chg="del mod">
          <ac:chgData name="Tim Cook" userId="d1c7cfb340f2c7ab" providerId="LiveId" clId="{910B14F6-4C10-444D-98B4-33F2BC6260EF}" dt="2022-11-28T01:49:14.719" v="43"/>
          <ac:grpSpMkLst>
            <pc:docMk/>
            <pc:sldMk cId="4115593170" sldId="317"/>
            <ac:grpSpMk id="22" creationId="{29BA29B7-8886-E249-E78C-5E07C1169F8E}"/>
          </ac:grpSpMkLst>
        </pc:grpChg>
        <pc:grpChg chg="del mod">
          <ac:chgData name="Tim Cook" userId="d1c7cfb340f2c7ab" providerId="LiveId" clId="{910B14F6-4C10-444D-98B4-33F2BC6260EF}" dt="2022-11-28T01:49:05.692" v="39"/>
          <ac:grpSpMkLst>
            <pc:docMk/>
            <pc:sldMk cId="4115593170" sldId="317"/>
            <ac:grpSpMk id="27" creationId="{5D90525D-BD93-1975-25B0-824F539D29B1}"/>
          </ac:grpSpMkLst>
        </pc:grpChg>
        <pc:grpChg chg="del mod">
          <ac:chgData name="Tim Cook" userId="d1c7cfb340f2c7ab" providerId="LiveId" clId="{910B14F6-4C10-444D-98B4-33F2BC6260EF}" dt="2022-11-28T01:49:20.941" v="49"/>
          <ac:grpSpMkLst>
            <pc:docMk/>
            <pc:sldMk cId="4115593170" sldId="317"/>
            <ac:grpSpMk id="30" creationId="{F168FCBA-94CE-8028-BFDF-A01BF6775BD8}"/>
          </ac:grpSpMkLst>
        </pc:grpChg>
        <pc:grpChg chg="del 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4" creationId="{8CA58C9E-4997-97CF-67C3-2E6E51281674}"/>
          </ac:grpSpMkLst>
        </pc:grpChg>
        <pc:grpChg chg="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6" creationId="{1DCBED58-D4CF-FA7E-BE9B-46407274A517}"/>
          </ac:grpSpMkLst>
        </pc:grpChg>
        <pc:grpChg chg="del 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39" creationId="{74A074FA-B961-30FD-C62F-3392ABF16ED1}"/>
          </ac:grpSpMkLst>
        </pc:grpChg>
        <pc:grpChg chg="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41" creationId="{9A7B8D71-FBF7-0E16-73C2-F13DDAE47419}"/>
          </ac:grpSpMkLst>
        </pc:grpChg>
        <pc:grpChg chg="del mod">
          <ac:chgData name="Tim Cook" userId="d1c7cfb340f2c7ab" providerId="LiveId" clId="{910B14F6-4C10-444D-98B4-33F2BC6260EF}" dt="2022-11-28T01:49:47.219" v="66"/>
          <ac:grpSpMkLst>
            <pc:docMk/>
            <pc:sldMk cId="4115593170" sldId="317"/>
            <ac:grpSpMk id="49" creationId="{7BCF5EA7-E71C-5418-B806-2F2392E38708}"/>
          </ac:grpSpMkLst>
        </pc:grpChg>
        <pc:grpChg chg="del mod">
          <ac:chgData name="Tim Cook" userId="d1c7cfb340f2c7ab" providerId="LiveId" clId="{910B14F6-4C10-444D-98B4-33F2BC6260EF}" dt="2022-11-28T01:50:00.027" v="88"/>
          <ac:grpSpMkLst>
            <pc:docMk/>
            <pc:sldMk cId="4115593170" sldId="317"/>
            <ac:grpSpMk id="69" creationId="{576807D1-43FB-55FD-5C97-FB924BDAD4C6}"/>
          </ac:grpSpMkLst>
        </pc:grpChg>
        <pc:grpChg chg="del mod">
          <ac:chgData name="Tim Cook" userId="d1c7cfb340f2c7ab" providerId="LiveId" clId="{910B14F6-4C10-444D-98B4-33F2BC6260EF}" dt="2022-11-28T01:50:01.504" v="92"/>
          <ac:grpSpMkLst>
            <pc:docMk/>
            <pc:sldMk cId="4115593170" sldId="317"/>
            <ac:grpSpMk id="70" creationId="{EC1353DD-2CBE-F78D-9B80-E22A093F05C4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1" creationId="{6FDCDAB2-28D4-4C46-9B66-2C4F88BCF7AC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6" creationId="{71A05A48-BE5F-E913-5428-B89724ADC259}"/>
          </ac:grpSpMkLst>
        </pc:grpChg>
        <pc:grpChg chg="del mod">
          <ac:chgData name="Tim Cook" userId="d1c7cfb340f2c7ab" providerId="LiveId" clId="{910B14F6-4C10-444D-98B4-33F2BC6260EF}" dt="2022-11-28T01:50:19.320" v="105"/>
          <ac:grpSpMkLst>
            <pc:docMk/>
            <pc:sldMk cId="4115593170" sldId="317"/>
            <ac:grpSpMk id="80" creationId="{4FF8E194-9036-42B2-BDEF-0839A3358575}"/>
          </ac:grpSpMkLst>
        </pc:grpChg>
        <pc:grpChg chg="del mod">
          <ac:chgData name="Tim Cook" userId="d1c7cfb340f2c7ab" providerId="LiveId" clId="{910B14F6-4C10-444D-98B4-33F2BC6260EF}" dt="2022-11-28T01:50:20.874" v="109"/>
          <ac:grpSpMkLst>
            <pc:docMk/>
            <pc:sldMk cId="4115593170" sldId="317"/>
            <ac:grpSpMk id="83" creationId="{E603074E-101A-B202-A398-E2D63F8A7477}"/>
          </ac:grpSpMkLst>
        </pc:grpChg>
        <pc:grpChg chg="del mod">
          <ac:chgData name="Tim Cook" userId="d1c7cfb340f2c7ab" providerId="LiveId" clId="{910B14F6-4C10-444D-98B4-33F2BC6260EF}" dt="2022-11-28T01:50:26.233" v="119"/>
          <ac:grpSpMkLst>
            <pc:docMk/>
            <pc:sldMk cId="4115593170" sldId="317"/>
            <ac:grpSpMk id="90" creationId="{8246BDA1-DBE2-BFEC-4241-E64F0C78A530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2" creationId="{0F949947-EA75-BDDB-AF1D-AB8D8BA0E95F}"/>
          </ac:grpSpMkLst>
        </pc:grpChg>
        <pc:grpChg chg="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9" creationId="{6647B4DA-9BFD-08F1-DEAF-816703D2A58E}"/>
          </ac:grpSpMkLst>
        </pc:grpChg>
        <pc:grpChg chg="mod">
          <ac:chgData name="Tim Cook" userId="d1c7cfb340f2c7ab" providerId="LiveId" clId="{910B14F6-4C10-444D-98B4-33F2BC6260EF}" dt="2022-11-28T01:51:05.395" v="135"/>
          <ac:grpSpMkLst>
            <pc:docMk/>
            <pc:sldMk cId="4115593170" sldId="317"/>
            <ac:grpSpMk id="105" creationId="{212545EB-B58A-0FCC-E5A4-C00C19D12A11}"/>
          </ac:grpSpMkLst>
        </pc:grpChg>
        <pc:grpChg chg="del 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18" creationId="{294B08EE-FF9B-40C7-4D98-110F40206664}"/>
          </ac:grpSpMkLst>
        </pc:grpChg>
        <pc:grpChg chg="mod">
          <ac:chgData name="Tim Cook" userId="d1c7cfb340f2c7ab" providerId="LiveId" clId="{910B14F6-4C10-444D-98B4-33F2BC6260EF}" dt="2022-11-28T01:51:10.223" v="148"/>
          <ac:grpSpMkLst>
            <pc:docMk/>
            <pc:sldMk cId="4115593170" sldId="317"/>
            <ac:grpSpMk id="119" creationId="{FC89FF8A-B466-AF21-CB1A-1D04C6B53CDC}"/>
          </ac:grpSpMkLst>
        </pc:grpChg>
        <pc:grpChg chg="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22" creationId="{3407FC3C-39CE-6FD9-3D1B-F2D142AAD3FD}"/>
          </ac:grpSpMkLst>
        </pc:grpChg>
        <pc:grpChg chg="mod">
          <ac:chgData name="Tim Cook" userId="d1c7cfb340f2c7ab" providerId="LiveId" clId="{910B14F6-4C10-444D-98B4-33F2BC6260EF}" dt="2022-11-28T01:51:26.654" v="154"/>
          <ac:grpSpMkLst>
            <pc:docMk/>
            <pc:sldMk cId="4115593170" sldId="317"/>
            <ac:grpSpMk id="125" creationId="{9E12566E-3E30-26F8-C0B4-D8726FBABB6F}"/>
          </ac:grpSpMkLst>
        </pc:grpChg>
        <pc:grpChg chg="del mod">
          <ac:chgData name="Tim Cook" userId="d1c7cfb340f2c7ab" providerId="LiveId" clId="{910B14F6-4C10-444D-98B4-33F2BC6260EF}" dt="2022-11-28T01:51:42.241" v="170"/>
          <ac:grpSpMkLst>
            <pc:docMk/>
            <pc:sldMk cId="4115593170" sldId="317"/>
            <ac:grpSpMk id="135" creationId="{4866A55B-9846-88A0-BAD0-1849C9971B46}"/>
          </ac:grpSpMkLst>
        </pc:grpChg>
        <pc:grpChg chg="del mod">
          <ac:chgData name="Tim Cook" userId="d1c7cfb340f2c7ab" providerId="LiveId" clId="{910B14F6-4C10-444D-98B4-33F2BC6260EF}" dt="2022-11-28T01:51:52.790" v="182"/>
          <ac:grpSpMkLst>
            <pc:docMk/>
            <pc:sldMk cId="4115593170" sldId="317"/>
            <ac:grpSpMk id="139" creationId="{F1FD4FAC-12B0-706D-0D14-91169A6E745E}"/>
          </ac:grpSpMkLst>
        </pc:grpChg>
        <pc:grpChg chg="del mod">
          <ac:chgData name="Tim Cook" userId="d1c7cfb340f2c7ab" providerId="LiveId" clId="{910B14F6-4C10-444D-98B4-33F2BC6260EF}" dt="2022-11-28T01:51:53.770" v="184"/>
          <ac:grpSpMkLst>
            <pc:docMk/>
            <pc:sldMk cId="4115593170" sldId="317"/>
            <ac:grpSpMk id="145" creationId="{2A0712A6-BA75-43F1-A8EC-32E28D718300}"/>
          </ac:grpSpMkLst>
        </pc:grpChg>
        <pc:grpChg chg="mod">
          <ac:chgData name="Tim Cook" userId="d1c7cfb340f2c7ab" providerId="LiveId" clId="{910B14F6-4C10-444D-98B4-33F2BC6260EF}" dt="2022-11-28T01:52:00.206" v="185" actId="1076"/>
          <ac:grpSpMkLst>
            <pc:docMk/>
            <pc:sldMk cId="4115593170" sldId="317"/>
            <ac:grpSpMk id="147" creationId="{3F1605DC-C700-E115-BEFD-85B85D812106}"/>
          </ac:grpSpMkLst>
        </pc:grpChg>
        <pc:inkChg chg="add del mod">
          <ac:chgData name="Tim Cook" userId="d1c7cfb340f2c7ab" providerId="LiveId" clId="{910B14F6-4C10-444D-98B4-33F2BC6260EF}" dt="2022-11-28T01:48:42.174" v="22"/>
          <ac:inkMkLst>
            <pc:docMk/>
            <pc:sldMk cId="4115593170" sldId="317"/>
            <ac:inkMk id="3" creationId="{C222A8D3-8F9B-9C5E-3CE0-E5459374EBD0}"/>
          </ac:inkMkLst>
        </pc:inkChg>
        <pc:inkChg chg="add del mod">
          <ac:chgData name="Tim Cook" userId="d1c7cfb340f2c7ab" providerId="LiveId" clId="{910B14F6-4C10-444D-98B4-33F2BC6260EF}" dt="2022-11-28T01:48:42.174" v="21"/>
          <ac:inkMkLst>
            <pc:docMk/>
            <pc:sldMk cId="4115593170" sldId="317"/>
            <ac:inkMk id="4" creationId="{F934DC2D-945E-B822-3FA2-A5E256D99D57}"/>
          </ac:inkMkLst>
        </pc:inkChg>
        <pc:inkChg chg="add del mod">
          <ac:chgData name="Tim Cook" userId="d1c7cfb340f2c7ab" providerId="LiveId" clId="{910B14F6-4C10-444D-98B4-33F2BC6260EF}" dt="2022-11-28T01:48:42.174" v="23"/>
          <ac:inkMkLst>
            <pc:docMk/>
            <pc:sldMk cId="4115593170" sldId="317"/>
            <ac:inkMk id="5" creationId="{E261731D-69CB-B3F4-9E87-265B5E1D6994}"/>
          </ac:inkMkLst>
        </pc:inkChg>
        <pc:inkChg chg="add del mod">
          <ac:chgData name="Tim Cook" userId="d1c7cfb340f2c7ab" providerId="LiveId" clId="{910B14F6-4C10-444D-98B4-33F2BC6260EF}" dt="2022-11-28T01:48:40.913" v="19"/>
          <ac:inkMkLst>
            <pc:docMk/>
            <pc:sldMk cId="4115593170" sldId="317"/>
            <ac:inkMk id="7" creationId="{AC7F3AEA-3B93-0960-97B6-1A3BF7A7F77D}"/>
          </ac:inkMkLst>
        </pc:inkChg>
        <pc:inkChg chg="add del mod">
          <ac:chgData name="Tim Cook" userId="d1c7cfb340f2c7ab" providerId="LiveId" clId="{910B14F6-4C10-444D-98B4-33F2BC6260EF}" dt="2022-11-28T01:48:30.092" v="7"/>
          <ac:inkMkLst>
            <pc:docMk/>
            <pc:sldMk cId="4115593170" sldId="317"/>
            <ac:inkMk id="8" creationId="{EC3A5444-D54C-07BD-8CE4-482A7BCBE989}"/>
          </ac:inkMkLst>
        </pc:inkChg>
        <pc:inkChg chg="add del mod">
          <ac:chgData name="Tim Cook" userId="d1c7cfb340f2c7ab" providerId="LiveId" clId="{910B14F6-4C10-444D-98B4-33F2BC6260EF}" dt="2022-11-28T01:48:40.903" v="18"/>
          <ac:inkMkLst>
            <pc:docMk/>
            <pc:sldMk cId="4115593170" sldId="317"/>
            <ac:inkMk id="10" creationId="{38E26C81-49E4-9215-2074-A8477A418C2A}"/>
          </ac:inkMkLst>
        </pc:inkChg>
        <pc:inkChg chg="add del mod">
          <ac:chgData name="Tim Cook" userId="d1c7cfb340f2c7ab" providerId="LiveId" clId="{910B14F6-4C10-444D-98B4-33F2BC6260EF}" dt="2022-11-28T01:48:40.903" v="17"/>
          <ac:inkMkLst>
            <pc:docMk/>
            <pc:sldMk cId="4115593170" sldId="317"/>
            <ac:inkMk id="11" creationId="{3A6B43FD-788F-71C9-6B7D-022F40F1EFE6}"/>
          </ac:inkMkLst>
        </pc:inkChg>
        <pc:inkChg chg="add del mod">
          <ac:chgData name="Tim Cook" userId="d1c7cfb340f2c7ab" providerId="LiveId" clId="{910B14F6-4C10-444D-98B4-33F2BC6260EF}" dt="2022-11-28T01:48:40.903" v="16"/>
          <ac:inkMkLst>
            <pc:docMk/>
            <pc:sldMk cId="4115593170" sldId="317"/>
            <ac:inkMk id="13" creationId="{8AAA1E8A-27B7-8A42-DC6D-FE2F357B5F5E}"/>
          </ac:inkMkLst>
        </pc:inkChg>
        <pc:inkChg chg="add del mod">
          <ac:chgData name="Tim Cook" userId="d1c7cfb340f2c7ab" providerId="LiveId" clId="{910B14F6-4C10-444D-98B4-33F2BC6260EF}" dt="2022-11-28T01:48:43.011" v="24"/>
          <ac:inkMkLst>
            <pc:docMk/>
            <pc:sldMk cId="4115593170" sldId="317"/>
            <ac:inkMk id="14" creationId="{3CD6CFC9-F95C-DD88-3AA7-AE4F4F379633}"/>
          </ac:inkMkLst>
        </pc:inkChg>
        <pc:inkChg chg="add del mod">
          <ac:chgData name="Tim Cook" userId="d1c7cfb340f2c7ab" providerId="LiveId" clId="{910B14F6-4C10-444D-98B4-33F2BC6260EF}" dt="2022-11-28T01:48:43.011" v="25"/>
          <ac:inkMkLst>
            <pc:docMk/>
            <pc:sldMk cId="4115593170" sldId="317"/>
            <ac:inkMk id="15" creationId="{BFF2F802-4E9B-A71F-AC61-D75E48F4FB07}"/>
          </ac:inkMkLst>
        </pc:inkChg>
        <pc:inkChg chg="add del mod">
          <ac:chgData name="Tim Cook" userId="d1c7cfb340f2c7ab" providerId="LiveId" clId="{910B14F6-4C10-444D-98B4-33F2BC6260EF}" dt="2022-11-28T01:48:40.913" v="20"/>
          <ac:inkMkLst>
            <pc:docMk/>
            <pc:sldMk cId="4115593170" sldId="317"/>
            <ac:inkMk id="16" creationId="{1BCA357B-423C-AF5B-9481-66C83DB322D4}"/>
          </ac:inkMkLst>
        </pc:inkChg>
        <pc:inkChg chg="add del">
          <ac:chgData name="Tim Cook" userId="d1c7cfb340f2c7ab" providerId="LiveId" clId="{910B14F6-4C10-444D-98B4-33F2BC6260EF}" dt="2022-11-28T01:48:45.909" v="27"/>
          <ac:inkMkLst>
            <pc:docMk/>
            <pc:sldMk cId="4115593170" sldId="317"/>
            <ac:inkMk id="18" creationId="{2FD68132-5822-34DC-300E-2A6E0911CF5B}"/>
          </ac:inkMkLst>
        </pc:inkChg>
        <pc:inkChg chg="add">
          <ac:chgData name="Tim Cook" userId="d1c7cfb340f2c7ab" providerId="LiveId" clId="{910B14F6-4C10-444D-98B4-33F2BC6260EF}" dt="2022-11-28T01:48:48.180" v="28" actId="9405"/>
          <ac:inkMkLst>
            <pc:docMk/>
            <pc:sldMk cId="4115593170" sldId="317"/>
            <ac:inkMk id="19" creationId="{4AE214FE-EF4B-6DD4-1E76-BEE679312C0D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0" creationId="{9AC6070C-87B1-2A23-AD40-03D2475FCC05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1" creationId="{4132C9EB-03CC-2EC9-B496-E0E6315E17BA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3" creationId="{328012D3-3F18-B0F3-24DF-568F80F67CC3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4" creationId="{BC16685F-BEDE-5A55-7D6F-867DCDFD407B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5" creationId="{349FFA44-F581-C6FA-4F6E-5FC0B1CD2D4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6" creationId="{3F9028F5-F356-EA6D-E6BD-BB67A2007C8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8" creationId="{C87F6365-066F-C03E-F35C-076F11F13C48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9" creationId="{080D037E-6960-26D1-88A8-D8D4DB84F6F6}"/>
          </ac:inkMkLst>
        </pc:inkChg>
        <pc:inkChg chg="add del">
          <ac:chgData name="Tim Cook" userId="d1c7cfb340f2c7ab" providerId="LiveId" clId="{910B14F6-4C10-444D-98B4-33F2BC6260EF}" dt="2022-11-28T01:49:17.171" v="47"/>
          <ac:inkMkLst>
            <pc:docMk/>
            <pc:sldMk cId="4115593170" sldId="317"/>
            <ac:inkMk id="31" creationId="{F1A1FC8C-31F8-EE73-F961-2327BCFED2ED}"/>
          </ac:inkMkLst>
        </pc:inkChg>
        <pc:inkChg chg="add">
          <ac:chgData name="Tim Cook" userId="d1c7cfb340f2c7ab" providerId="LiveId" clId="{910B14F6-4C10-444D-98B4-33F2BC6260EF}" dt="2022-11-28T01:49:11.503" v="41" actId="9405"/>
          <ac:inkMkLst>
            <pc:docMk/>
            <pc:sldMk cId="4115593170" sldId="317"/>
            <ac:inkMk id="32" creationId="{06E530EA-ABCF-080A-E345-A24322636F5B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3" creationId="{465E1045-D3EE-12B2-8844-A33AF78DE3F0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5" creationId="{05D5C94B-7390-4C67-D0FD-BCC33C9637CA}"/>
          </ac:inkMkLst>
        </pc:inkChg>
        <pc:inkChg chg="add">
          <ac:chgData name="Tim Cook" userId="d1c7cfb340f2c7ab" providerId="LiveId" clId="{910B14F6-4C10-444D-98B4-33F2BC6260EF}" dt="2022-11-28T01:49:15.853" v="46" actId="9405"/>
          <ac:inkMkLst>
            <pc:docMk/>
            <pc:sldMk cId="4115593170" sldId="317"/>
            <ac:inkMk id="37" creationId="{493C1FFA-A90B-C6DC-C336-76A0AEE4BB9D}"/>
          </ac:inkMkLst>
        </pc:inkChg>
        <pc:inkChg chg="add del mod">
          <ac:chgData name="Tim Cook" userId="d1c7cfb340f2c7ab" providerId="LiveId" clId="{910B14F6-4C10-444D-98B4-33F2BC6260EF}" dt="2022-11-28T01:49:21.409" v="50"/>
          <ac:inkMkLst>
            <pc:docMk/>
            <pc:sldMk cId="4115593170" sldId="317"/>
            <ac:inkMk id="38" creationId="{2CD90AA2-7CF8-B506-1CFF-F19C92E0569F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40" creationId="{70DEAAEC-A80C-2D89-9361-4ED1C3146021}"/>
          </ac:inkMkLst>
        </pc:inkChg>
        <pc:inkChg chg="add del mod">
          <ac:chgData name="Tim Cook" userId="d1c7cfb340f2c7ab" providerId="LiveId" clId="{910B14F6-4C10-444D-98B4-33F2BC6260EF}" dt="2022-11-28T01:49:47.219" v="65"/>
          <ac:inkMkLst>
            <pc:docMk/>
            <pc:sldMk cId="4115593170" sldId="317"/>
            <ac:inkMk id="42" creationId="{65695733-E9B5-CDBE-ED9A-16A388AE476F}"/>
          </ac:inkMkLst>
        </pc:inkChg>
        <pc:inkChg chg="add del mod">
          <ac:chgData name="Tim Cook" userId="d1c7cfb340f2c7ab" providerId="LiveId" clId="{910B14F6-4C10-444D-98B4-33F2BC6260EF}" dt="2022-11-28T01:49:47.219" v="63"/>
          <ac:inkMkLst>
            <pc:docMk/>
            <pc:sldMk cId="4115593170" sldId="317"/>
            <ac:inkMk id="43" creationId="{2EF3687F-6B77-E5DA-7F39-63DA3B1E69EF}"/>
          </ac:inkMkLst>
        </pc:inkChg>
        <pc:inkChg chg="add del mod">
          <ac:chgData name="Tim Cook" userId="d1c7cfb340f2c7ab" providerId="LiveId" clId="{910B14F6-4C10-444D-98B4-33F2BC6260EF}" dt="2022-11-28T01:49:47.219" v="66"/>
          <ac:inkMkLst>
            <pc:docMk/>
            <pc:sldMk cId="4115593170" sldId="317"/>
            <ac:inkMk id="44" creationId="{DC7EE184-0591-F044-A29F-9392FBC3F385}"/>
          </ac:inkMkLst>
        </pc:inkChg>
        <pc:inkChg chg="add del mod">
          <ac:chgData name="Tim Cook" userId="d1c7cfb340f2c7ab" providerId="LiveId" clId="{910B14F6-4C10-444D-98B4-33F2BC6260EF}" dt="2022-11-28T01:49:47.219" v="64"/>
          <ac:inkMkLst>
            <pc:docMk/>
            <pc:sldMk cId="4115593170" sldId="317"/>
            <ac:inkMk id="45" creationId="{28091298-DBD9-D4A2-DAB0-966EE9843A0C}"/>
          </ac:inkMkLst>
        </pc:inkChg>
        <pc:inkChg chg="add del mod">
          <ac:chgData name="Tim Cook" userId="d1c7cfb340f2c7ab" providerId="LiveId" clId="{910B14F6-4C10-444D-98B4-33F2BC6260EF}" dt="2022-11-28T01:49:47.219" v="61"/>
          <ac:inkMkLst>
            <pc:docMk/>
            <pc:sldMk cId="4115593170" sldId="317"/>
            <ac:inkMk id="46" creationId="{A3A17E50-B027-25AA-A4FD-1CDF95A3DA72}"/>
          </ac:inkMkLst>
        </pc:inkChg>
        <pc:inkChg chg="add del mod">
          <ac:chgData name="Tim Cook" userId="d1c7cfb340f2c7ab" providerId="LiveId" clId="{910B14F6-4C10-444D-98B4-33F2BC6260EF}" dt="2022-11-28T01:49:47.219" v="62"/>
          <ac:inkMkLst>
            <pc:docMk/>
            <pc:sldMk cId="4115593170" sldId="317"/>
            <ac:inkMk id="47" creationId="{9C5D640A-70F2-18C2-11C9-C27E4A74D13A}"/>
          </ac:inkMkLst>
        </pc:inkChg>
        <pc:inkChg chg="add del mod">
          <ac:chgData name="Tim Cook" userId="d1c7cfb340f2c7ab" providerId="LiveId" clId="{910B14F6-4C10-444D-98B4-33F2BC6260EF}" dt="2022-11-28T01:49:48.469" v="67"/>
          <ac:inkMkLst>
            <pc:docMk/>
            <pc:sldMk cId="4115593170" sldId="317"/>
            <ac:inkMk id="48" creationId="{D4B9D725-4930-2070-D955-12881FCDAF9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0" creationId="{B84FB7AE-0C00-93EA-DCF2-C25D9843D4E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1" creationId="{0C510FD1-7CE8-0DB6-5C91-061495F1A5F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2" creationId="{97B86099-DC61-490E-936E-0EBACF6F0F0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3" creationId="{0EE70C87-593F-90FB-E0F5-DA9DC23AC3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4" creationId="{3FE9B376-DE92-ACCB-D7C4-5018F6802995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5" creationId="{6FE8B81E-C0A6-0E7D-F706-31FBE83F03F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6" creationId="{9BA10178-CC20-2033-95DE-E4CB657A2BA0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7" creationId="{80179189-3C0D-DD4C-227C-1C1C3FE4B1D4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8" creationId="{DDC44E62-341C-F507-44C8-58F50626146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9" creationId="{6409B5B4-B13C-5E71-7181-0F6DB8C9005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0" creationId="{C4CEB1D1-552E-D309-6478-4AEED8F24DB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1" creationId="{1F6A4662-51CE-A204-D421-84F4B0926C1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2" creationId="{8FBE7BBD-B307-820C-FAC1-3A9046DF4F67}"/>
          </ac:inkMkLst>
        </pc:inkChg>
        <pc:inkChg chg="add del mod">
          <ac:chgData name="Tim Cook" userId="d1c7cfb340f2c7ab" providerId="LiveId" clId="{910B14F6-4C10-444D-98B4-33F2BC6260EF}" dt="2022-11-28T01:50:01.504" v="92"/>
          <ac:inkMkLst>
            <pc:docMk/>
            <pc:sldMk cId="4115593170" sldId="317"/>
            <ac:inkMk id="63" creationId="{5F5EE503-D763-0E89-B647-793D53689F43}"/>
          </ac:inkMkLst>
        </pc:inkChg>
        <pc:inkChg chg="add del mod">
          <ac:chgData name="Tim Cook" userId="d1c7cfb340f2c7ab" providerId="LiveId" clId="{910B14F6-4C10-444D-98B4-33F2BC6260EF}" dt="2022-11-28T01:50:01.504" v="91"/>
          <ac:inkMkLst>
            <pc:docMk/>
            <pc:sldMk cId="4115593170" sldId="317"/>
            <ac:inkMk id="64" creationId="{CC8158AE-830C-5F8C-0881-7134937D3C6A}"/>
          </ac:inkMkLst>
        </pc:inkChg>
        <pc:inkChg chg="add del mod">
          <ac:chgData name="Tim Cook" userId="d1c7cfb340f2c7ab" providerId="LiveId" clId="{910B14F6-4C10-444D-98B4-33F2BC6260EF}" dt="2022-11-28T01:50:01.504" v="90"/>
          <ac:inkMkLst>
            <pc:docMk/>
            <pc:sldMk cId="4115593170" sldId="317"/>
            <ac:inkMk id="65" creationId="{6026BC0C-20D9-AF0C-0117-17CE13A0BA15}"/>
          </ac:inkMkLst>
        </pc:inkChg>
        <pc:inkChg chg="add del mod">
          <ac:chgData name="Tim Cook" userId="d1c7cfb340f2c7ab" providerId="LiveId" clId="{910B14F6-4C10-444D-98B4-33F2BC6260EF}" dt="2022-11-28T01:50:01.504" v="93"/>
          <ac:inkMkLst>
            <pc:docMk/>
            <pc:sldMk cId="4115593170" sldId="317"/>
            <ac:inkMk id="66" creationId="{E1E08343-14C1-593F-94D0-576F89ABA2A1}"/>
          </ac:inkMkLst>
        </pc:inkChg>
        <pc:inkChg chg="add del mod">
          <ac:chgData name="Tim Cook" userId="d1c7cfb340f2c7ab" providerId="LiveId" clId="{910B14F6-4C10-444D-98B4-33F2BC6260EF}" dt="2022-11-28T01:50:00.027" v="89"/>
          <ac:inkMkLst>
            <pc:docMk/>
            <pc:sldMk cId="4115593170" sldId="317"/>
            <ac:inkMk id="67" creationId="{1EF981D6-1C82-05CE-7A52-5BF773C23B45}"/>
          </ac:inkMkLst>
        </pc:inkChg>
        <pc:inkChg chg="add del mod">
          <ac:chgData name="Tim Cook" userId="d1c7cfb340f2c7ab" providerId="LiveId" clId="{910B14F6-4C10-444D-98B4-33F2BC6260EF}" dt="2022-11-28T01:50:00.027" v="88"/>
          <ac:inkMkLst>
            <pc:docMk/>
            <pc:sldMk cId="4115593170" sldId="317"/>
            <ac:inkMk id="68" creationId="{9485FC34-266D-589D-628A-9FFD27782B4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2" creationId="{7E983B74-1F47-6209-ACD5-BFF8E5718F41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3" creationId="{65E49CDE-B5BE-2F5C-90D2-8EC97C61233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4" creationId="{A00C67BC-D1DA-5773-F86F-115A7209D97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5" creationId="{7C7ADE1B-B991-5F9A-A5C7-078D4643B986}"/>
          </ac:inkMkLst>
        </pc:inkChg>
        <pc:inkChg chg="add del mod">
          <ac:chgData name="Tim Cook" userId="d1c7cfb340f2c7ab" providerId="LiveId" clId="{910B14F6-4C10-444D-98B4-33F2BC6260EF}" dt="2022-11-28T01:50:20.874" v="110"/>
          <ac:inkMkLst>
            <pc:docMk/>
            <pc:sldMk cId="4115593170" sldId="317"/>
            <ac:inkMk id="77" creationId="{A864CA81-9307-8EE7-AB24-C408FE7AACA1}"/>
          </ac:inkMkLst>
        </pc:inkChg>
        <pc:inkChg chg="add del mod">
          <ac:chgData name="Tim Cook" userId="d1c7cfb340f2c7ab" providerId="LiveId" clId="{910B14F6-4C10-444D-98B4-33F2BC6260EF}" dt="2022-11-28T01:50:20.874" v="109"/>
          <ac:inkMkLst>
            <pc:docMk/>
            <pc:sldMk cId="4115593170" sldId="317"/>
            <ac:inkMk id="78" creationId="{6FD9D097-2628-E62F-B090-D0D4BC764B49}"/>
          </ac:inkMkLst>
        </pc:inkChg>
        <pc:inkChg chg="add del mod">
          <ac:chgData name="Tim Cook" userId="d1c7cfb340f2c7ab" providerId="LiveId" clId="{910B14F6-4C10-444D-98B4-33F2BC6260EF}" dt="2022-11-28T01:50:20.874" v="107"/>
          <ac:inkMkLst>
            <pc:docMk/>
            <pc:sldMk cId="4115593170" sldId="317"/>
            <ac:inkMk id="79" creationId="{6366B6AB-AEB0-7BD2-B6E4-9F3DE39DF00E}"/>
          </ac:inkMkLst>
        </pc:inkChg>
        <pc:inkChg chg="add del mod">
          <ac:chgData name="Tim Cook" userId="d1c7cfb340f2c7ab" providerId="LiveId" clId="{910B14F6-4C10-444D-98B4-33F2BC6260EF}" dt="2022-11-28T01:50:20.874" v="108"/>
          <ac:inkMkLst>
            <pc:docMk/>
            <pc:sldMk cId="4115593170" sldId="317"/>
            <ac:inkMk id="81" creationId="{F4650DBF-FAF7-C9AF-F9C6-3F7E471A6932}"/>
          </ac:inkMkLst>
        </pc:inkChg>
        <pc:inkChg chg="add del mod">
          <ac:chgData name="Tim Cook" userId="d1c7cfb340f2c7ab" providerId="LiveId" clId="{910B14F6-4C10-444D-98B4-33F2BC6260EF}" dt="2022-11-28T01:50:20.874" v="106"/>
          <ac:inkMkLst>
            <pc:docMk/>
            <pc:sldMk cId="4115593170" sldId="317"/>
            <ac:inkMk id="82" creationId="{AEFC4E5B-3D72-D2E5-2306-2CA07CE7FF9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4" creationId="{A2745209-C968-F1ED-8E11-ADADA4F457A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5" creationId="{99BB325E-C65E-9F0B-9050-028F7615222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6" creationId="{C142CA51-5037-83EA-23CB-94F81EB6663A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7" creationId="{E451FDB6-BD4A-ABB1-7436-EB9E74714F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8" creationId="{5DA47BE8-EF67-9179-E94C-9EE06511F016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9" creationId="{B80C783E-6E18-BC10-499F-95B8FC67503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1" creationId="{FF11C742-C58E-2349-2687-8CD3947973D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3" creationId="{7D34CB5F-5F2E-962A-DBC5-524113A373A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4" creationId="{8C8AD5FB-0C2A-BA23-97AE-8BBD1F11D3D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5" creationId="{59FE7CD8-AAB9-A6E6-1BC7-8A0325E5902F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6" creationId="{8BF69658-7F4C-BE6E-E632-4E4C9AC709DF}"/>
          </ac:inkMkLst>
        </pc:inkChg>
        <pc:inkChg chg="add del">
          <ac:chgData name="Tim Cook" userId="d1c7cfb340f2c7ab" providerId="LiveId" clId="{910B14F6-4C10-444D-98B4-33F2BC6260EF}" dt="2022-11-28T01:50:45.308" v="126"/>
          <ac:inkMkLst>
            <pc:docMk/>
            <pc:sldMk cId="4115593170" sldId="317"/>
            <ac:inkMk id="97" creationId="{D6E9A075-6F9F-25E1-BA5D-10DCE906F5C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8" creationId="{9CA5E92B-54B3-E1B0-5054-CF5AC3D7BC44}"/>
          </ac:inkMkLst>
        </pc:inkChg>
        <pc:inkChg chg="add">
          <ac:chgData name="Tim Cook" userId="d1c7cfb340f2c7ab" providerId="LiveId" clId="{910B14F6-4C10-444D-98B4-33F2BC6260EF}" dt="2022-11-28T01:50:52.027" v="129" actId="9405"/>
          <ac:inkMkLst>
            <pc:docMk/>
            <pc:sldMk cId="4115593170" sldId="317"/>
            <ac:inkMk id="100" creationId="{96387DF6-A453-5AD7-7AE1-D3FDDBBDA7A6}"/>
          </ac:inkMkLst>
        </pc:inkChg>
        <pc:inkChg chg="add del">
          <ac:chgData name="Tim Cook" userId="d1c7cfb340f2c7ab" providerId="LiveId" clId="{910B14F6-4C10-444D-98B4-33F2BC6260EF}" dt="2022-11-28T01:51:00.307" v="131"/>
          <ac:inkMkLst>
            <pc:docMk/>
            <pc:sldMk cId="4115593170" sldId="317"/>
            <ac:inkMk id="101" creationId="{42CEC908-3A26-BFEC-26BA-A59A79131B90}"/>
          </ac:inkMkLst>
        </pc:inkChg>
        <pc:inkChg chg="add">
          <ac:chgData name="Tim Cook" userId="d1c7cfb340f2c7ab" providerId="LiveId" clId="{910B14F6-4C10-444D-98B4-33F2BC6260EF}" dt="2022-11-28T01:51:02.197" v="132" actId="9405"/>
          <ac:inkMkLst>
            <pc:docMk/>
            <pc:sldMk cId="4115593170" sldId="317"/>
            <ac:inkMk id="102" creationId="{3D72FCB8-79C7-187B-25C1-28D49377BC3B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3" creationId="{501C24D8-7E6D-DC14-BFBF-CC8A8E4023BC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4" creationId="{4D4E541E-16A9-3319-424E-8D1926C1CC93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6" creationId="{0029F285-2490-4554-58AA-8E47D8D43154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7" creationId="{FD8A6280-6F93-0923-53D6-8874B023B0A6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8" creationId="{0A66CB2F-2E46-9928-C2E9-1B09D8F23EFD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9" creationId="{01FB41D7-3542-F43D-E0A1-585676CFBA81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0" creationId="{FBE91E9C-75D5-C61B-03C6-848D856B9A9B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1" creationId="{33810281-11D9-0F59-4A87-AB26CE34617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2" creationId="{06FA2503-88DC-72BE-4CEB-7D47D6175692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3" creationId="{75A4C797-5433-1D2C-C793-48F3634CC3E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4" creationId="{156ADC36-7A3F-41CE-C308-8BB56450925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5" creationId="{60A50B35-F508-B9EE-003B-5DC25C92C8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6" creationId="{81881A54-57E2-6EF8-5A63-93079D9A95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7" creationId="{455AF513-3806-640B-87A5-8E733122BE94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0" creationId="{EC70B57A-07E5-EBC8-C051-9C194C80902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1" creationId="{5D320D31-D298-178B-A333-FED6716D680B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3" creationId="{7918FD55-6C5E-6B0D-1004-ECD1D7DAE781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4" creationId="{E5FDFA1B-C635-8935-031B-D9E8305973B1}"/>
          </ac:inkMkLst>
        </pc:inkChg>
        <pc:inkChg chg="add">
          <ac:chgData name="Tim Cook" userId="d1c7cfb340f2c7ab" providerId="LiveId" clId="{910B14F6-4C10-444D-98B4-33F2BC6260EF}" dt="2022-11-28T01:51:27.412" v="155" actId="9405"/>
          <ac:inkMkLst>
            <pc:docMk/>
            <pc:sldMk cId="4115593170" sldId="317"/>
            <ac:inkMk id="126" creationId="{B3D21B82-357F-A8B8-11DF-F584036BA0D7}"/>
          </ac:inkMkLst>
        </pc:inkChg>
        <pc:inkChg chg="add del">
          <ac:chgData name="Tim Cook" userId="d1c7cfb340f2c7ab" providerId="LiveId" clId="{910B14F6-4C10-444D-98B4-33F2BC6260EF}" dt="2022-11-28T01:51:30.238" v="157"/>
          <ac:inkMkLst>
            <pc:docMk/>
            <pc:sldMk cId="4115593170" sldId="317"/>
            <ac:inkMk id="127" creationId="{11B5CE7A-D653-B063-EA43-9DACDE2CFD63}"/>
          </ac:inkMkLst>
        </pc:inkChg>
        <pc:inkChg chg="add">
          <ac:chgData name="Tim Cook" userId="d1c7cfb340f2c7ab" providerId="LiveId" clId="{910B14F6-4C10-444D-98B4-33F2BC6260EF}" dt="2022-11-28T01:51:32.058" v="158" actId="9405"/>
          <ac:inkMkLst>
            <pc:docMk/>
            <pc:sldMk cId="4115593170" sldId="317"/>
            <ac:inkMk id="128" creationId="{2883F6CE-4E09-0D63-E841-7531A093E32E}"/>
          </ac:inkMkLst>
        </pc:inkChg>
        <pc:inkChg chg="add del">
          <ac:chgData name="Tim Cook" userId="d1c7cfb340f2c7ab" providerId="LiveId" clId="{910B14F6-4C10-444D-98B4-33F2BC6260EF}" dt="2022-11-28T01:51:35.836" v="161"/>
          <ac:inkMkLst>
            <pc:docMk/>
            <pc:sldMk cId="4115593170" sldId="317"/>
            <ac:inkMk id="129" creationId="{819E1E63-CA63-7E4C-4872-43D47D91DDD9}"/>
          </ac:inkMkLst>
        </pc:inkChg>
        <pc:inkChg chg="add del">
          <ac:chgData name="Tim Cook" userId="d1c7cfb340f2c7ab" providerId="LiveId" clId="{910B14F6-4C10-444D-98B4-33F2BC6260EF}" dt="2022-11-28T01:51:35.836" v="162"/>
          <ac:inkMkLst>
            <pc:docMk/>
            <pc:sldMk cId="4115593170" sldId="317"/>
            <ac:inkMk id="130" creationId="{7843E836-E7D2-1B08-0AC6-932DBAE2725F}"/>
          </ac:inkMkLst>
        </pc:inkChg>
        <pc:inkChg chg="add del mod">
          <ac:chgData name="Tim Cook" userId="d1c7cfb340f2c7ab" providerId="LiveId" clId="{910B14F6-4C10-444D-98B4-33F2BC6260EF}" dt="2022-11-28T01:51:42.241" v="169"/>
          <ac:inkMkLst>
            <pc:docMk/>
            <pc:sldMk cId="4115593170" sldId="317"/>
            <ac:inkMk id="131" creationId="{1D073437-C238-2B6D-CE78-16CE313973F8}"/>
          </ac:inkMkLst>
        </pc:inkChg>
        <pc:inkChg chg="add del mod">
          <ac:chgData name="Tim Cook" userId="d1c7cfb340f2c7ab" providerId="LiveId" clId="{910B14F6-4C10-444D-98B4-33F2BC6260EF}" dt="2022-11-28T01:51:42.241" v="170"/>
          <ac:inkMkLst>
            <pc:docMk/>
            <pc:sldMk cId="4115593170" sldId="317"/>
            <ac:inkMk id="132" creationId="{2D331000-6457-EB7D-9056-EBE7F22A6221}"/>
          </ac:inkMkLst>
        </pc:inkChg>
        <pc:inkChg chg="add del mod">
          <ac:chgData name="Tim Cook" userId="d1c7cfb340f2c7ab" providerId="LiveId" clId="{910B14F6-4C10-444D-98B4-33F2BC6260EF}" dt="2022-11-28T01:51:42.241" v="171"/>
          <ac:inkMkLst>
            <pc:docMk/>
            <pc:sldMk cId="4115593170" sldId="317"/>
            <ac:inkMk id="133" creationId="{8F2B0AB1-3A94-A8D6-19AE-2129C063003F}"/>
          </ac:inkMkLst>
        </pc:inkChg>
        <pc:inkChg chg="add del mod">
          <ac:chgData name="Tim Cook" userId="d1c7cfb340f2c7ab" providerId="LiveId" clId="{910B14F6-4C10-444D-98B4-33F2BC6260EF}" dt="2022-11-28T01:51:42.241" v="168"/>
          <ac:inkMkLst>
            <pc:docMk/>
            <pc:sldMk cId="4115593170" sldId="317"/>
            <ac:inkMk id="134" creationId="{D2C6258D-7D29-3A52-53FC-F4D71BEB06AF}"/>
          </ac:inkMkLst>
        </pc:inkChg>
        <pc:inkChg chg="add del">
          <ac:chgData name="Tim Cook" userId="d1c7cfb340f2c7ab" providerId="LiveId" clId="{910B14F6-4C10-444D-98B4-33F2BC6260EF}" dt="2022-11-28T01:51:45.128" v="173"/>
          <ac:inkMkLst>
            <pc:docMk/>
            <pc:sldMk cId="4115593170" sldId="317"/>
            <ac:inkMk id="136" creationId="{BC823840-CCBC-13D3-AD76-2B3A22793CCA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7" creationId="{676179FC-8303-774E-1795-29F2D8FBCD6B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8" creationId="{5B7543B8-F0C1-0F8D-6272-2AC228E02F26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0" creationId="{93DAB753-4D19-2683-D44B-24DAB9D9DFF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1" creationId="{5A1C205C-EA97-CC01-9A7C-CB972A821318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2" creationId="{D6443583-F0BB-6157-170E-6BAC4352C28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3" creationId="{3399DBA6-988A-9A2F-A7A3-5FF05201143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4" creationId="{C6915739-D513-DFEE-E3EF-1440EB13262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6" creationId="{4A608ED0-1C96-0F2E-906F-5E08CDA6967A}"/>
          </ac:inkMkLst>
        </pc:inkChg>
      </pc:sldChg>
      <pc:sldChg chg="addSp delSp modSp mod">
        <pc:chgData name="Tim Cook" userId="d1c7cfb340f2c7ab" providerId="LiveId" clId="{910B14F6-4C10-444D-98B4-33F2BC6260EF}" dt="2022-11-28T01:56:13.491" v="405"/>
        <pc:sldMkLst>
          <pc:docMk/>
          <pc:sldMk cId="3043490424" sldId="318"/>
        </pc:sldMkLst>
        <pc:spChg chg="mod">
          <ac:chgData name="Tim Cook" userId="d1c7cfb340f2c7ab" providerId="LiveId" clId="{910B14F6-4C10-444D-98B4-33F2BC6260EF}" dt="2022-11-28T01:53:37.955" v="245" actId="1076"/>
          <ac:spMkLst>
            <pc:docMk/>
            <pc:sldMk cId="3043490424" sldId="318"/>
            <ac:spMk id="2" creationId="{DED0A770-1F9E-61D3-15AB-9ECCAEF840A9}"/>
          </ac:spMkLst>
        </pc:s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1" creationId="{1226B14E-A8C5-2FC5-424E-93F83029E64B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2" creationId="{2A8BDD33-F4E8-D55A-DBF6-77D5D8D776B5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3" creationId="{C5009B06-FED8-E3D0-54AA-7608078E227E}"/>
          </ac:grpSpMkLst>
        </pc:grpChg>
        <pc:grpChg chg="del mod">
          <ac:chgData name="Tim Cook" userId="d1c7cfb340f2c7ab" providerId="LiveId" clId="{910B14F6-4C10-444D-98B4-33F2BC6260EF}" dt="2022-11-28T01:52:40.659" v="211"/>
          <ac:grpSpMkLst>
            <pc:docMk/>
            <pc:sldMk cId="3043490424" sldId="318"/>
            <ac:grpSpMk id="27" creationId="{03E9CA6E-16F0-DEC3-9FC9-FCBE2E2B340F}"/>
          </ac:grpSpMkLst>
        </pc:grpChg>
        <pc:grpChg chg="del mod">
          <ac:chgData name="Tim Cook" userId="d1c7cfb340f2c7ab" providerId="LiveId" clId="{910B14F6-4C10-444D-98B4-33F2BC6260EF}" dt="2022-11-28T01:53:02.965" v="232"/>
          <ac:grpSpMkLst>
            <pc:docMk/>
            <pc:sldMk cId="3043490424" sldId="318"/>
            <ac:grpSpMk id="31" creationId="{4F7FA65F-B088-0DC2-D045-D2ABE3EAAEE3}"/>
          </ac:grpSpMkLst>
        </pc:grpChg>
        <pc:grpChg chg="del mod">
          <ac:chgData name="Tim Cook" userId="d1c7cfb340f2c7ab" providerId="LiveId" clId="{910B14F6-4C10-444D-98B4-33F2BC6260EF}" dt="2022-11-28T01:52:52.333" v="224"/>
          <ac:grpSpMkLst>
            <pc:docMk/>
            <pc:sldMk cId="3043490424" sldId="318"/>
            <ac:grpSpMk id="34" creationId="{681E6F44-8AB2-0742-084F-8709E4AD9965}"/>
          </ac:grpSpMkLst>
        </pc:grpChg>
        <pc:grpChg chg="mod">
          <ac:chgData name="Tim Cook" userId="d1c7cfb340f2c7ab" providerId="LiveId" clId="{910B14F6-4C10-444D-98B4-33F2BC6260EF}" dt="2022-11-28T01:53:20.588" v="242" actId="1076"/>
          <ac:grpSpMkLst>
            <pc:docMk/>
            <pc:sldMk cId="3043490424" sldId="318"/>
            <ac:grpSpMk id="39" creationId="{AE003B39-29FE-6877-35D6-F5540876349A}"/>
          </ac:grpSpMkLst>
        </pc:grpChg>
        <pc:grpChg chg="mod">
          <ac:chgData name="Tim Cook" userId="d1c7cfb340f2c7ab" providerId="LiveId" clId="{910B14F6-4C10-444D-98B4-33F2BC6260EF}" dt="2022-11-28T01:53:17.913" v="241" actId="1076"/>
          <ac:grpSpMkLst>
            <pc:docMk/>
            <pc:sldMk cId="3043490424" sldId="318"/>
            <ac:grpSpMk id="44" creationId="{023D10D3-4506-1618-BD79-BD39E8AF929F}"/>
          </ac:grpSpMkLst>
        </pc:grpChg>
        <pc:grpChg chg="mod">
          <ac:chgData name="Tim Cook" userId="d1c7cfb340f2c7ab" providerId="LiveId" clId="{910B14F6-4C10-444D-98B4-33F2BC6260EF}" dt="2022-11-28T01:53:25.545" v="243" actId="1076"/>
          <ac:grpSpMkLst>
            <pc:docMk/>
            <pc:sldMk cId="3043490424" sldId="318"/>
            <ac:grpSpMk id="50" creationId="{DD1C44A7-A1A3-7FAC-CDD2-15096971F996}"/>
          </ac:grpSpMkLst>
        </pc:grpChg>
        <pc:grpChg chg="del mod">
          <ac:chgData name="Tim Cook" userId="d1c7cfb340f2c7ab" providerId="LiveId" clId="{910B14F6-4C10-444D-98B4-33F2BC6260EF}" dt="2022-11-28T01:54:17.161" v="259"/>
          <ac:grpSpMkLst>
            <pc:docMk/>
            <pc:sldMk cId="3043490424" sldId="318"/>
            <ac:grpSpMk id="58" creationId="{61C9568F-D012-213A-CF08-F7B4EA053186}"/>
          </ac:grpSpMkLst>
        </pc:grpChg>
        <pc:grpChg chg="del mod">
          <ac:chgData name="Tim Cook" userId="d1c7cfb340f2c7ab" providerId="LiveId" clId="{910B14F6-4C10-444D-98B4-33F2BC6260EF}" dt="2022-11-28T01:54:19.058" v="261"/>
          <ac:grpSpMkLst>
            <pc:docMk/>
            <pc:sldMk cId="3043490424" sldId="318"/>
            <ac:grpSpMk id="60" creationId="{B692C8F3-7DDC-3C6D-D90F-1D9CA057B990}"/>
          </ac:grpSpMkLst>
        </pc:grpChg>
        <pc:grpChg chg="del mod">
          <ac:chgData name="Tim Cook" userId="d1c7cfb340f2c7ab" providerId="LiveId" clId="{910B14F6-4C10-444D-98B4-33F2BC6260EF}" dt="2022-11-28T01:54:20.866" v="267"/>
          <ac:grpSpMkLst>
            <pc:docMk/>
            <pc:sldMk cId="3043490424" sldId="318"/>
            <ac:grpSpMk id="62" creationId="{C0554E9C-B424-B110-07FE-C20EC56C1EB9}"/>
          </ac:grpSpMkLst>
        </pc:grpChg>
        <pc:grpChg chg="del mod">
          <ac:chgData name="Tim Cook" userId="d1c7cfb340f2c7ab" providerId="LiveId" clId="{910B14F6-4C10-444D-98B4-33F2BC6260EF}" dt="2022-11-28T01:54:26.360" v="275"/>
          <ac:grpSpMkLst>
            <pc:docMk/>
            <pc:sldMk cId="3043490424" sldId="318"/>
            <ac:grpSpMk id="66" creationId="{CDFC378C-7CFC-F0C8-5448-5AC85834F204}"/>
          </ac:grpSpMkLst>
        </pc:grpChg>
        <pc:grpChg chg="del mod">
          <ac:chgData name="Tim Cook" userId="d1c7cfb340f2c7ab" providerId="LiveId" clId="{910B14F6-4C10-444D-98B4-33F2BC6260EF}" dt="2022-11-28T01:54:29.611" v="278"/>
          <ac:grpSpMkLst>
            <pc:docMk/>
            <pc:sldMk cId="3043490424" sldId="318"/>
            <ac:grpSpMk id="69" creationId="{A6CB7188-7179-B9CA-3E70-2CD4C972DF08}"/>
          </ac:grpSpMkLst>
        </pc:grpChg>
        <pc:grpChg chg="del mod">
          <ac:chgData name="Tim Cook" userId="d1c7cfb340f2c7ab" providerId="LiveId" clId="{910B14F6-4C10-444D-98B4-33F2BC6260EF}" dt="2022-11-28T01:54:34.192" v="282"/>
          <ac:grpSpMkLst>
            <pc:docMk/>
            <pc:sldMk cId="3043490424" sldId="318"/>
            <ac:grpSpMk id="72" creationId="{B3203F3D-5021-C126-8101-5610BBED51D9}"/>
          </ac:grpSpMkLst>
        </pc:grpChg>
        <pc:grpChg chg="del mod">
          <ac:chgData name="Tim Cook" userId="d1c7cfb340f2c7ab" providerId="LiveId" clId="{910B14F6-4C10-444D-98B4-33F2BC6260EF}" dt="2022-11-28T01:54:38.283" v="287"/>
          <ac:grpSpMkLst>
            <pc:docMk/>
            <pc:sldMk cId="3043490424" sldId="318"/>
            <ac:grpSpMk id="74" creationId="{A9A8056E-6D9D-0E45-444E-AE1E7B3E313A}"/>
          </ac:grpSpMkLst>
        </pc:grpChg>
        <pc:grpChg chg="del 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77" creationId="{4024238E-72C3-00FC-FA22-54314667D76F}"/>
          </ac:grpSpMkLst>
        </pc:grpChg>
        <pc:grpChg chg="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80" creationId="{65B82C3B-4957-15DB-2695-1ADBBA4BA803}"/>
          </ac:grpSpMkLst>
        </pc:grpChg>
        <pc:grpChg chg="del mod">
          <ac:chgData name="Tim Cook" userId="d1c7cfb340f2c7ab" providerId="LiveId" clId="{910B14F6-4C10-444D-98B4-33F2BC6260EF}" dt="2022-11-28T01:54:51.839" v="298"/>
          <ac:grpSpMkLst>
            <pc:docMk/>
            <pc:sldMk cId="3043490424" sldId="318"/>
            <ac:grpSpMk id="84" creationId="{FE011E84-EECF-034F-0B0D-D419C0B407F1}"/>
          </ac:grpSpMkLst>
        </pc:grpChg>
        <pc:grpChg chg="del mod">
          <ac:chgData name="Tim Cook" userId="d1c7cfb340f2c7ab" providerId="LiveId" clId="{910B14F6-4C10-444D-98B4-33F2BC6260EF}" dt="2022-11-28T01:54:52.682" v="300"/>
          <ac:grpSpMkLst>
            <pc:docMk/>
            <pc:sldMk cId="3043490424" sldId="318"/>
            <ac:grpSpMk id="87" creationId="{B3A44F36-5F0D-1528-882E-D24C4E9E01AD}"/>
          </ac:grpSpMkLst>
        </pc:grpChg>
        <pc:grpChg chg="del mod">
          <ac:chgData name="Tim Cook" userId="d1c7cfb340f2c7ab" providerId="LiveId" clId="{910B14F6-4C10-444D-98B4-33F2BC6260EF}" dt="2022-11-28T01:55:02.853" v="317"/>
          <ac:grpSpMkLst>
            <pc:docMk/>
            <pc:sldMk cId="3043490424" sldId="318"/>
            <ac:grpSpMk id="89" creationId="{9EA43972-DD75-30F9-272D-E23FD0E6CACD}"/>
          </ac:grpSpMkLst>
        </pc:grpChg>
        <pc:grpChg chg="del mod">
          <ac:chgData name="Tim Cook" userId="d1c7cfb340f2c7ab" providerId="LiveId" clId="{910B14F6-4C10-444D-98B4-33F2BC6260EF}" dt="2022-11-28T01:54:58.963" v="308"/>
          <ac:grpSpMkLst>
            <pc:docMk/>
            <pc:sldMk cId="3043490424" sldId="318"/>
            <ac:grpSpMk id="94" creationId="{4D59DA17-975F-77A4-1E0A-68E5711339A8}"/>
          </ac:grpSpMkLst>
        </pc:grpChg>
        <pc:grpChg chg="del mod">
          <ac:chgData name="Tim Cook" userId="d1c7cfb340f2c7ab" providerId="LiveId" clId="{910B14F6-4C10-444D-98B4-33F2BC6260EF}" dt="2022-11-28T01:55:02.853" v="318"/>
          <ac:grpSpMkLst>
            <pc:docMk/>
            <pc:sldMk cId="3043490424" sldId="318"/>
            <ac:grpSpMk id="97" creationId="{87C59A74-D6FC-0B4E-4400-A6C1D33D8E4A}"/>
          </ac:grpSpMkLst>
        </pc:grpChg>
        <pc:grpChg chg="del mod">
          <ac:chgData name="Tim Cook" userId="d1c7cfb340f2c7ab" providerId="LiveId" clId="{910B14F6-4C10-444D-98B4-33F2BC6260EF}" dt="2022-11-28T01:55:07.008" v="325"/>
          <ac:grpSpMkLst>
            <pc:docMk/>
            <pc:sldMk cId="3043490424" sldId="318"/>
            <ac:grpSpMk id="100" creationId="{73425A72-2146-D7FF-0354-94535AE2990F}"/>
          </ac:grpSpMkLst>
        </pc:grpChg>
        <pc:grpChg chg="del mod">
          <ac:chgData name="Tim Cook" userId="d1c7cfb340f2c7ab" providerId="LiveId" clId="{910B14F6-4C10-444D-98B4-33F2BC6260EF}" dt="2022-11-28T01:55:16.685" v="331"/>
          <ac:grpSpMkLst>
            <pc:docMk/>
            <pc:sldMk cId="3043490424" sldId="318"/>
            <ac:grpSpMk id="102" creationId="{25523CAE-782B-8DBA-7415-403445AD8E8D}"/>
          </ac:grpSpMkLst>
        </pc:grpChg>
        <pc:grpChg chg="del 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06" creationId="{38E8A403-6EEA-750D-BADF-AF8F520ECDAC}"/>
          </ac:grpSpMkLst>
        </pc:grpChg>
        <pc:grpChg chg="del mod">
          <ac:chgData name="Tim Cook" userId="d1c7cfb340f2c7ab" providerId="LiveId" clId="{910B14F6-4C10-444D-98B4-33F2BC6260EF}" dt="2022-11-28T01:55:19.275" v="334"/>
          <ac:grpSpMkLst>
            <pc:docMk/>
            <pc:sldMk cId="3043490424" sldId="318"/>
            <ac:grpSpMk id="108" creationId="{6D70352A-EFE9-31C8-6FF5-1D0C9BA42797}"/>
          </ac:grpSpMkLst>
        </pc:grpChg>
        <pc:grpChg chg="del 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0" creationId="{0C8D358C-C4F6-70DD-CB37-8C2A68D454D4}"/>
          </ac:grpSpMkLst>
        </pc:grpChg>
        <pc:grpChg chg="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2" creationId="{A64D0132-BB98-B0A1-4FF5-7A1775A5F2CA}"/>
          </ac:grpSpMkLst>
        </pc:grpChg>
        <pc:grpChg chg="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15" creationId="{D21475A9-806C-66EC-EA00-F0636552D4C5}"/>
          </ac:grpSpMkLst>
        </pc:grpChg>
        <pc:grpChg chg="del 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49" creationId="{DE351AC8-7873-ABA3-F7C9-4C984903BAC0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0" creationId="{861D64EB-55B1-33DE-8D76-184D9F528237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1" creationId="{513FE9A9-511E-7797-EBB0-D14FD0BF9A1D}"/>
          </ac:grpSpMkLst>
        </pc:grpChg>
        <pc:grpChg chg="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53" creationId="{D402A18F-58D0-A5CD-581A-1ABFEEEBD9B1}"/>
          </ac:grpSpMkLst>
        </pc:grpChg>
        <pc:grpChg chg="del mod">
          <ac:chgData name="Tim Cook" userId="d1c7cfb340f2c7ab" providerId="LiveId" clId="{910B14F6-4C10-444D-98B4-33F2BC6260EF}" dt="2022-11-28T01:56:09.454" v="400"/>
          <ac:grpSpMkLst>
            <pc:docMk/>
            <pc:sldMk cId="3043490424" sldId="318"/>
            <ac:grpSpMk id="157" creationId="{BE8A1A6D-2184-8D0F-6585-69FF682E4AF2}"/>
          </ac:grpSpMkLst>
        </pc:grpChg>
        <pc:grpChg chg="del 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2" creationId="{A06A75CA-87F7-FC54-BDCF-8068C64FE412}"/>
          </ac:grpSpMkLst>
        </pc:grpChg>
        <pc:grpChg chg="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5" creationId="{0761BE1A-A922-F257-ED0F-692C749858B4}"/>
          </ac:grpSpMkLst>
        </pc:grpChg>
        <pc:inkChg chg="add del">
          <ac:chgData name="Tim Cook" userId="d1c7cfb340f2c7ab" providerId="LiveId" clId="{910B14F6-4C10-444D-98B4-33F2BC6260EF}" dt="2022-11-28T01:52:23.558" v="187"/>
          <ac:inkMkLst>
            <pc:docMk/>
            <pc:sldMk cId="3043490424" sldId="318"/>
            <ac:inkMk id="3" creationId="{61435E18-E7E4-372E-D7C4-8AC619F307D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" creationId="{D93BBA48-FF5A-B049-A554-B6AD52B7D3B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5" creationId="{4FCB1886-D6BE-8AAE-23DE-F22B8BB4599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6" creationId="{E6EA7027-BF0B-C079-6E6A-2EDE773A086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7" creationId="{C651F0B0-A278-66B4-7AF0-4D884616E26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8" creationId="{6FFA4705-DCFD-1666-27D4-58D57F7E840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9" creationId="{B4F840DA-8211-210C-43E3-A7EB3E3B9B5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0" creationId="{D66683B4-AA3D-C617-5716-34827D3066EA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1" creationId="{46E1FB1C-E733-DC51-E06D-C2B8018040C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2" creationId="{95F0E65B-8C34-DA71-FE28-3C8480D1FEA0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3" creationId="{E26DF266-6A97-12FF-D2C1-DC5C64B2D4F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4" creationId="{0FBD2F62-1A4F-5799-FFB9-E71139F166D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5" creationId="{C5E2E298-A447-A960-66DB-813BD316DCE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6" creationId="{1CD7C6C3-CA11-8250-B122-590FB90633B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7" creationId="{069A5D7D-44BF-2EE7-1241-3A6A5CBB2DB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8" creationId="{4309E9CE-5C50-03F0-8466-713975F6D85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9" creationId="{4AD5F49C-70B4-8A1B-DBCB-DF4AB43ECB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20" creationId="{0F8E83DE-941D-69E3-2A59-AC32C838CCEE}"/>
          </ac:inkMkLst>
        </pc:inkChg>
        <pc:inkChg chg="add del mod">
          <ac:chgData name="Tim Cook" userId="d1c7cfb340f2c7ab" providerId="LiveId" clId="{910B14F6-4C10-444D-98B4-33F2BC6260EF}" dt="2022-11-28T01:52:40.659" v="210"/>
          <ac:inkMkLst>
            <pc:docMk/>
            <pc:sldMk cId="3043490424" sldId="318"/>
            <ac:inkMk id="24" creationId="{F7CD4B5C-14B4-85B2-E981-7F7553C1305D}"/>
          </ac:inkMkLst>
        </pc:inkChg>
        <pc:inkChg chg="add del mod">
          <ac:chgData name="Tim Cook" userId="d1c7cfb340f2c7ab" providerId="LiveId" clId="{910B14F6-4C10-444D-98B4-33F2BC6260EF}" dt="2022-11-28T01:52:40.659" v="212"/>
          <ac:inkMkLst>
            <pc:docMk/>
            <pc:sldMk cId="3043490424" sldId="318"/>
            <ac:inkMk id="25" creationId="{50A2ADB7-9DDE-9348-E014-52756BD1DD8D}"/>
          </ac:inkMkLst>
        </pc:inkChg>
        <pc:inkChg chg="add del mod">
          <ac:chgData name="Tim Cook" userId="d1c7cfb340f2c7ab" providerId="LiveId" clId="{910B14F6-4C10-444D-98B4-33F2BC6260EF}" dt="2022-11-28T01:52:40.659" v="211"/>
          <ac:inkMkLst>
            <pc:docMk/>
            <pc:sldMk cId="3043490424" sldId="318"/>
            <ac:inkMk id="26" creationId="{E021B0C3-568B-80F4-1F3F-7E29FC61C04B}"/>
          </ac:inkMkLst>
        </pc:inkChg>
        <pc:inkChg chg="add del mod">
          <ac:chgData name="Tim Cook" userId="d1c7cfb340f2c7ab" providerId="LiveId" clId="{910B14F6-4C10-444D-98B4-33F2BC6260EF}" dt="2022-11-28T01:53:02.965" v="232"/>
          <ac:inkMkLst>
            <pc:docMk/>
            <pc:sldMk cId="3043490424" sldId="318"/>
            <ac:inkMk id="28" creationId="{67E4680A-E3A2-CA85-14D7-0348E07172D6}"/>
          </ac:inkMkLst>
        </pc:inkChg>
        <pc:inkChg chg="add del mod">
          <ac:chgData name="Tim Cook" userId="d1c7cfb340f2c7ab" providerId="LiveId" clId="{910B14F6-4C10-444D-98B4-33F2BC6260EF}" dt="2022-11-28T01:53:02.965" v="231"/>
          <ac:inkMkLst>
            <pc:docMk/>
            <pc:sldMk cId="3043490424" sldId="318"/>
            <ac:inkMk id="29" creationId="{1EA479F7-BCDC-C866-A3DD-EC75BC04E73F}"/>
          </ac:inkMkLst>
        </pc:inkChg>
        <pc:inkChg chg="add del mod">
          <ac:chgData name="Tim Cook" userId="d1c7cfb340f2c7ab" providerId="LiveId" clId="{910B14F6-4C10-444D-98B4-33F2BC6260EF}" dt="2022-11-28T01:53:02.965" v="233"/>
          <ac:inkMkLst>
            <pc:docMk/>
            <pc:sldMk cId="3043490424" sldId="318"/>
            <ac:inkMk id="30" creationId="{5A78C085-1048-51B4-F871-44773BF8D1F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2" creationId="{6E8BC41A-ED9E-B97F-C5CE-E5DFFA26861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3" creationId="{01A1061D-33C9-DAD8-563D-1FEEBE7C58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5" creationId="{D557024D-DA29-D8AA-92A6-4E69427324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6" creationId="{EE44A74A-C89B-F23F-111E-14B0B376612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7" creationId="{7446C24C-ED82-F898-BB26-388C763744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8" creationId="{A231D4A6-C022-5437-4166-469BF294C5E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0" creationId="{81B72932-7245-A255-0538-C6916E479A5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1" creationId="{C34A358D-46D3-04AE-FA26-8B69F513BB9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2" creationId="{04CD81FC-CB6E-45C0-6063-1EDEA09AC3DC}"/>
          </ac:inkMkLst>
        </pc:inkChg>
        <pc:inkChg chg="add del mod">
          <ac:chgData name="Tim Cook" userId="d1c7cfb340f2c7ab" providerId="LiveId" clId="{910B14F6-4C10-444D-98B4-33F2BC6260EF}" dt="2022-11-28T01:52:59.184" v="230"/>
          <ac:inkMkLst>
            <pc:docMk/>
            <pc:sldMk cId="3043490424" sldId="318"/>
            <ac:inkMk id="43" creationId="{2E3601EE-232A-F6BF-6629-00A5AA3210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5" creationId="{402F9360-7C52-7AAC-634F-C0A76AF54F7B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6" creationId="{F43AC9C4-DF0A-2A68-D939-0A94788676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7" creationId="{28450F73-BCA0-D604-ECA9-E0316F4BB23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8" creationId="{36195F6B-824E-05EB-2077-CCF92886D97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9" creationId="{23959B5A-45D6-39DE-FF6D-DB6CDF744EFE}"/>
          </ac:inkMkLst>
        </pc:inkChg>
        <pc:inkChg chg="add del">
          <ac:chgData name="Tim Cook" userId="d1c7cfb340f2c7ab" providerId="LiveId" clId="{910B14F6-4C10-444D-98B4-33F2BC6260EF}" dt="2022-11-28T01:54:07.100" v="250"/>
          <ac:inkMkLst>
            <pc:docMk/>
            <pc:sldMk cId="3043490424" sldId="318"/>
            <ac:inkMk id="51" creationId="{B35D080A-7EA7-18E2-B1CB-D409B6EE9747}"/>
          </ac:inkMkLst>
        </pc:inkChg>
        <pc:inkChg chg="add">
          <ac:chgData name="Tim Cook" userId="d1c7cfb340f2c7ab" providerId="LiveId" clId="{910B14F6-4C10-444D-98B4-33F2BC6260EF}" dt="2022-11-28T01:54:09.135" v="251" actId="9405"/>
          <ac:inkMkLst>
            <pc:docMk/>
            <pc:sldMk cId="3043490424" sldId="318"/>
            <ac:inkMk id="52" creationId="{FD97C4EE-5652-C7CB-56E7-3402B75E20D6}"/>
          </ac:inkMkLst>
        </pc:inkChg>
        <pc:inkChg chg="add del mod">
          <ac:chgData name="Tim Cook" userId="d1c7cfb340f2c7ab" providerId="LiveId" clId="{910B14F6-4C10-444D-98B4-33F2BC6260EF}" dt="2022-11-28T01:54:20.866" v="265"/>
          <ac:inkMkLst>
            <pc:docMk/>
            <pc:sldMk cId="3043490424" sldId="318"/>
            <ac:inkMk id="53" creationId="{902C68CA-9921-57D4-0428-2F7FFF246457}"/>
          </ac:inkMkLst>
        </pc:inkChg>
        <pc:inkChg chg="add del mod">
          <ac:chgData name="Tim Cook" userId="d1c7cfb340f2c7ab" providerId="LiveId" clId="{910B14F6-4C10-444D-98B4-33F2BC6260EF}" dt="2022-11-28T01:54:20.866" v="266"/>
          <ac:inkMkLst>
            <pc:docMk/>
            <pc:sldMk cId="3043490424" sldId="318"/>
            <ac:inkMk id="54" creationId="{513A8958-FB95-7B5F-128E-4C81D21C5F87}"/>
          </ac:inkMkLst>
        </pc:inkChg>
        <pc:inkChg chg="add del mod">
          <ac:chgData name="Tim Cook" userId="d1c7cfb340f2c7ab" providerId="LiveId" clId="{910B14F6-4C10-444D-98B4-33F2BC6260EF}" dt="2022-11-28T01:54:20.866" v="263"/>
          <ac:inkMkLst>
            <pc:docMk/>
            <pc:sldMk cId="3043490424" sldId="318"/>
            <ac:inkMk id="55" creationId="{F4496B6C-937B-100D-2C39-C1056AA36B22}"/>
          </ac:inkMkLst>
        </pc:inkChg>
        <pc:inkChg chg="add del mod">
          <ac:chgData name="Tim Cook" userId="d1c7cfb340f2c7ab" providerId="LiveId" clId="{910B14F6-4C10-444D-98B4-33F2BC6260EF}" dt="2022-11-28T01:54:20.866" v="268"/>
          <ac:inkMkLst>
            <pc:docMk/>
            <pc:sldMk cId="3043490424" sldId="318"/>
            <ac:inkMk id="56" creationId="{1D2501E5-EA1A-FEC5-A358-0851A74707AB}"/>
          </ac:inkMkLst>
        </pc:inkChg>
        <pc:inkChg chg="add del mod">
          <ac:chgData name="Tim Cook" userId="d1c7cfb340f2c7ab" providerId="LiveId" clId="{910B14F6-4C10-444D-98B4-33F2BC6260EF}" dt="2022-11-28T01:54:20.866" v="267"/>
          <ac:inkMkLst>
            <pc:docMk/>
            <pc:sldMk cId="3043490424" sldId="318"/>
            <ac:inkMk id="57" creationId="{0C7EF601-CFDF-4738-6983-257BAA889634}"/>
          </ac:inkMkLst>
        </pc:inkChg>
        <pc:inkChg chg="add del mod">
          <ac:chgData name="Tim Cook" userId="d1c7cfb340f2c7ab" providerId="LiveId" clId="{910B14F6-4C10-444D-98B4-33F2BC6260EF}" dt="2022-11-28T01:54:20.866" v="264"/>
          <ac:inkMkLst>
            <pc:docMk/>
            <pc:sldMk cId="3043490424" sldId="318"/>
            <ac:inkMk id="59" creationId="{380E2DA2-6B32-979C-5710-1531A157A2EF}"/>
          </ac:inkMkLst>
        </pc:inkChg>
        <pc:inkChg chg="add del mod">
          <ac:chgData name="Tim Cook" userId="d1c7cfb340f2c7ab" providerId="LiveId" clId="{910B14F6-4C10-444D-98B4-33F2BC6260EF}" dt="2022-11-28T01:54:20.866" v="262"/>
          <ac:inkMkLst>
            <pc:docMk/>
            <pc:sldMk cId="3043490424" sldId="318"/>
            <ac:inkMk id="61" creationId="{32CAD18C-4B59-8B2E-59DB-1EF661EE4788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3" creationId="{5B90F49D-2EAA-D843-669E-C58CEA59120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4" creationId="{7650974E-B313-00B8-D099-A68E60AE9206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5" creationId="{1F5F08CF-6EBE-33F2-1441-CE57D99AEB3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7" creationId="{520293FD-FBA5-3574-E345-E29EB184860F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8" creationId="{84973535-986D-7485-D252-A9028E9F9B8B}"/>
          </ac:inkMkLst>
        </pc:inkChg>
        <pc:inkChg chg="add del mod">
          <ac:chgData name="Tim Cook" userId="d1c7cfb340f2c7ab" providerId="LiveId" clId="{910B14F6-4C10-444D-98B4-33F2BC6260EF}" dt="2022-11-28T01:54:31.242" v="280"/>
          <ac:inkMkLst>
            <pc:docMk/>
            <pc:sldMk cId="3043490424" sldId="318"/>
            <ac:inkMk id="70" creationId="{4E56131C-942C-FF3F-B5FA-011B9CD53D52}"/>
          </ac:inkMkLst>
        </pc:inkChg>
        <pc:inkChg chg="add del mod">
          <ac:chgData name="Tim Cook" userId="d1c7cfb340f2c7ab" providerId="LiveId" clId="{910B14F6-4C10-444D-98B4-33F2BC6260EF}" dt="2022-11-28T01:54:31.226" v="279"/>
          <ac:inkMkLst>
            <pc:docMk/>
            <pc:sldMk cId="3043490424" sldId="318"/>
            <ac:inkMk id="71" creationId="{0E94B316-6F0C-DC25-D555-0A7D6491F713}"/>
          </ac:inkMkLst>
        </pc:inkChg>
        <pc:inkChg chg="add del mod">
          <ac:chgData name="Tim Cook" userId="d1c7cfb340f2c7ab" providerId="LiveId" clId="{910B14F6-4C10-444D-98B4-33F2BC6260EF}" dt="2022-11-28T01:54:36.051" v="285"/>
          <ac:inkMkLst>
            <pc:docMk/>
            <pc:sldMk cId="3043490424" sldId="318"/>
            <ac:inkMk id="73" creationId="{76304634-28FE-D49C-9393-5251F79245F3}"/>
          </ac:inkMkLst>
        </pc:inkChg>
        <pc:inkChg chg="add del">
          <ac:chgData name="Tim Cook" userId="d1c7cfb340f2c7ab" providerId="LiveId" clId="{910B14F6-4C10-444D-98B4-33F2BC6260EF}" dt="2022-11-28T01:54:36.051" v="284"/>
          <ac:inkMkLst>
            <pc:docMk/>
            <pc:sldMk cId="3043490424" sldId="318"/>
            <ac:inkMk id="75" creationId="{5A3D75F4-DB9A-2A8F-FCD4-C783087FCFB6}"/>
          </ac:inkMkLst>
        </pc:inkChg>
        <pc:inkChg chg="add del mod">
          <ac:chgData name="Tim Cook" userId="d1c7cfb340f2c7ab" providerId="LiveId" clId="{910B14F6-4C10-444D-98B4-33F2BC6260EF}" dt="2022-11-28T01:54:39.145" v="288"/>
          <ac:inkMkLst>
            <pc:docMk/>
            <pc:sldMk cId="3043490424" sldId="318"/>
            <ac:inkMk id="76" creationId="{26DC79C8-3142-61B4-8764-4440024A520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8" creationId="{E0CC5049-E063-A6FB-0CA0-D61202E1E2F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9" creationId="{0ED28409-B0BD-AB3E-5544-A7114F1C849C}"/>
          </ac:inkMkLst>
        </pc:inkChg>
        <pc:inkChg chg="add del mod">
          <ac:chgData name="Tim Cook" userId="d1c7cfb340f2c7ab" providerId="LiveId" clId="{910B14F6-4C10-444D-98B4-33F2BC6260EF}" dt="2022-11-28T01:55:02.853" v="317"/>
          <ac:inkMkLst>
            <pc:docMk/>
            <pc:sldMk cId="3043490424" sldId="318"/>
            <ac:inkMk id="81" creationId="{FC64F545-8B36-14F8-3A20-9BCB04F5B8E5}"/>
          </ac:inkMkLst>
        </pc:inkChg>
        <pc:inkChg chg="add del mod">
          <ac:chgData name="Tim Cook" userId="d1c7cfb340f2c7ab" providerId="LiveId" clId="{910B14F6-4C10-444D-98B4-33F2BC6260EF}" dt="2022-11-28T01:55:02.853" v="315"/>
          <ac:inkMkLst>
            <pc:docMk/>
            <pc:sldMk cId="3043490424" sldId="318"/>
            <ac:inkMk id="82" creationId="{476344D8-500A-D83B-7F76-A24120D62857}"/>
          </ac:inkMkLst>
        </pc:inkChg>
        <pc:inkChg chg="add del mod">
          <ac:chgData name="Tim Cook" userId="d1c7cfb340f2c7ab" providerId="LiveId" clId="{910B14F6-4C10-444D-98B4-33F2BC6260EF}" dt="2022-11-28T01:55:02.853" v="314"/>
          <ac:inkMkLst>
            <pc:docMk/>
            <pc:sldMk cId="3043490424" sldId="318"/>
            <ac:inkMk id="83" creationId="{BB354C61-D131-037A-19F1-55534F4CDDDB}"/>
          </ac:inkMkLst>
        </pc:inkChg>
        <pc:inkChg chg="add del mod">
          <ac:chgData name="Tim Cook" userId="d1c7cfb340f2c7ab" providerId="LiveId" clId="{910B14F6-4C10-444D-98B4-33F2BC6260EF}" dt="2022-11-28T01:55:02.853" v="312"/>
          <ac:inkMkLst>
            <pc:docMk/>
            <pc:sldMk cId="3043490424" sldId="318"/>
            <ac:inkMk id="85" creationId="{37C51FBE-85E4-A953-3F29-A7ECB9302C62}"/>
          </ac:inkMkLst>
        </pc:inkChg>
        <pc:inkChg chg="add del mod">
          <ac:chgData name="Tim Cook" userId="d1c7cfb340f2c7ab" providerId="LiveId" clId="{910B14F6-4C10-444D-98B4-33F2BC6260EF}" dt="2022-11-28T01:55:02.853" v="319"/>
          <ac:inkMkLst>
            <pc:docMk/>
            <pc:sldMk cId="3043490424" sldId="318"/>
            <ac:inkMk id="86" creationId="{902FD29D-AF9C-ADEA-56C4-AE7A3B914E25}"/>
          </ac:inkMkLst>
        </pc:inkChg>
        <pc:inkChg chg="add del mod">
          <ac:chgData name="Tim Cook" userId="d1c7cfb340f2c7ab" providerId="LiveId" clId="{910B14F6-4C10-444D-98B4-33F2BC6260EF}" dt="2022-11-28T01:55:02.837" v="309"/>
          <ac:inkMkLst>
            <pc:docMk/>
            <pc:sldMk cId="3043490424" sldId="318"/>
            <ac:inkMk id="88" creationId="{4B390E91-53D6-51BD-6F0E-1C736F618173}"/>
          </ac:inkMkLst>
        </pc:inkChg>
        <pc:inkChg chg="add del mod">
          <ac:chgData name="Tim Cook" userId="d1c7cfb340f2c7ab" providerId="LiveId" clId="{910B14F6-4C10-444D-98B4-33F2BC6260EF}" dt="2022-11-28T01:55:02.853" v="311"/>
          <ac:inkMkLst>
            <pc:docMk/>
            <pc:sldMk cId="3043490424" sldId="318"/>
            <ac:inkMk id="90" creationId="{1E57A2AF-53EC-E9A5-132E-F66DA53E6041}"/>
          </ac:inkMkLst>
        </pc:inkChg>
        <pc:inkChg chg="add del mod">
          <ac:chgData name="Tim Cook" userId="d1c7cfb340f2c7ab" providerId="LiveId" clId="{910B14F6-4C10-444D-98B4-33F2BC6260EF}" dt="2022-11-28T01:55:02.853" v="316"/>
          <ac:inkMkLst>
            <pc:docMk/>
            <pc:sldMk cId="3043490424" sldId="318"/>
            <ac:inkMk id="91" creationId="{96929B43-CFD4-3A22-C136-9C29DAD5CF60}"/>
          </ac:inkMkLst>
        </pc:inkChg>
        <pc:inkChg chg="add del mod">
          <ac:chgData name="Tim Cook" userId="d1c7cfb340f2c7ab" providerId="LiveId" clId="{910B14F6-4C10-444D-98B4-33F2BC6260EF}" dt="2022-11-28T01:55:02.853" v="320"/>
          <ac:inkMkLst>
            <pc:docMk/>
            <pc:sldMk cId="3043490424" sldId="318"/>
            <ac:inkMk id="92" creationId="{94453996-8425-F164-1667-3463DA10C7BA}"/>
          </ac:inkMkLst>
        </pc:inkChg>
        <pc:inkChg chg="add del mod">
          <ac:chgData name="Tim Cook" userId="d1c7cfb340f2c7ab" providerId="LiveId" clId="{910B14F6-4C10-444D-98B4-33F2BC6260EF}" dt="2022-11-28T01:55:02.853" v="313"/>
          <ac:inkMkLst>
            <pc:docMk/>
            <pc:sldMk cId="3043490424" sldId="318"/>
            <ac:inkMk id="93" creationId="{2C4EE659-6C35-E441-5A3A-AA97E0D55651}"/>
          </ac:inkMkLst>
        </pc:inkChg>
        <pc:inkChg chg="add del mod">
          <ac:chgData name="Tim Cook" userId="d1c7cfb340f2c7ab" providerId="LiveId" clId="{910B14F6-4C10-444D-98B4-33F2BC6260EF}" dt="2022-11-28T01:55:02.853" v="310"/>
          <ac:inkMkLst>
            <pc:docMk/>
            <pc:sldMk cId="3043490424" sldId="318"/>
            <ac:inkMk id="95" creationId="{039562C9-DCD6-7369-ED72-66A2CC1FAB1A}"/>
          </ac:inkMkLst>
        </pc:inkChg>
        <pc:inkChg chg="add del mod">
          <ac:chgData name="Tim Cook" userId="d1c7cfb340f2c7ab" providerId="LiveId" clId="{910B14F6-4C10-444D-98B4-33F2BC6260EF}" dt="2022-11-28T01:55:02.853" v="318"/>
          <ac:inkMkLst>
            <pc:docMk/>
            <pc:sldMk cId="3043490424" sldId="318"/>
            <ac:inkMk id="96" creationId="{6F5B9474-8954-1E3D-8A4A-C5B8818B2F35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8" creationId="{95A48D6F-718D-FFDE-FB35-DEE8496FF8D1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9" creationId="{5D9E1FDB-E6EE-598A-65A1-702F3BF1184B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1" creationId="{D8661CAA-FFEA-4B32-2762-B2E88501BE39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3" creationId="{BEAD798E-7530-58AF-2EEB-2A9C46AC3CC5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4" creationId="{837CFE6D-1F75-0C75-9C4C-DDFA5A4F166C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5" creationId="{F65A8CA6-E212-18B0-8AF2-E5C91FDADA97}"/>
          </ac:inkMkLst>
        </pc:inkChg>
        <pc:inkChg chg="add del mod">
          <ac:chgData name="Tim Cook" userId="d1c7cfb340f2c7ab" providerId="LiveId" clId="{910B14F6-4C10-444D-98B4-33F2BC6260EF}" dt="2022-11-28T01:55:17.321" v="332"/>
          <ac:inkMkLst>
            <pc:docMk/>
            <pc:sldMk cId="3043490424" sldId="318"/>
            <ac:inkMk id="107" creationId="{3F82A180-440C-4055-F386-D0091FB2E6AF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9" creationId="{9A4AD358-05EB-A2AC-8930-AC47E8AD1504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11" creationId="{A54CF4FF-56E4-D23B-1D84-276AD8D5BF72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3" creationId="{10C88F47-245A-3C0F-B2B4-DEF58E1A50C1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4" creationId="{329E446A-8295-7CDB-103C-7DC2352C4A6C}"/>
          </ac:inkMkLst>
        </pc:inkChg>
        <pc:inkChg chg="add del">
          <ac:chgData name="Tim Cook" userId="d1c7cfb340f2c7ab" providerId="LiveId" clId="{910B14F6-4C10-444D-98B4-33F2BC6260EF}" dt="2022-11-28T01:55:42.170" v="351"/>
          <ac:inkMkLst>
            <pc:docMk/>
            <pc:sldMk cId="3043490424" sldId="318"/>
            <ac:inkMk id="116" creationId="{239B10A8-1A75-C69F-7918-EA1402B444DC}"/>
          </ac:inkMkLst>
        </pc:inkChg>
        <pc:inkChg chg="add del">
          <ac:chgData name="Tim Cook" userId="d1c7cfb340f2c7ab" providerId="LiveId" clId="{910B14F6-4C10-444D-98B4-33F2BC6260EF}" dt="2022-11-28T01:55:42.170" v="348"/>
          <ac:inkMkLst>
            <pc:docMk/>
            <pc:sldMk cId="3043490424" sldId="318"/>
            <ac:inkMk id="117" creationId="{29DAB6DE-9F0C-CFCB-DE6C-62BB6F712A5B}"/>
          </ac:inkMkLst>
        </pc:inkChg>
        <pc:inkChg chg="add del">
          <ac:chgData name="Tim Cook" userId="d1c7cfb340f2c7ab" providerId="LiveId" clId="{910B14F6-4C10-444D-98B4-33F2BC6260EF}" dt="2022-11-28T01:55:42.170" v="350"/>
          <ac:inkMkLst>
            <pc:docMk/>
            <pc:sldMk cId="3043490424" sldId="318"/>
            <ac:inkMk id="118" creationId="{1FE380EB-CB49-03C8-024F-B4164BDF1C4C}"/>
          </ac:inkMkLst>
        </pc:inkChg>
        <pc:inkChg chg="add del">
          <ac:chgData name="Tim Cook" userId="d1c7cfb340f2c7ab" providerId="LiveId" clId="{910B14F6-4C10-444D-98B4-33F2BC6260EF}" dt="2022-11-28T01:55:42.170" v="347"/>
          <ac:inkMkLst>
            <pc:docMk/>
            <pc:sldMk cId="3043490424" sldId="318"/>
            <ac:inkMk id="119" creationId="{46C29A6A-C703-6D41-2941-B2F220A0FD44}"/>
          </ac:inkMkLst>
        </pc:inkChg>
        <pc:inkChg chg="add del">
          <ac:chgData name="Tim Cook" userId="d1c7cfb340f2c7ab" providerId="LiveId" clId="{910B14F6-4C10-444D-98B4-33F2BC6260EF}" dt="2022-11-28T01:55:42.170" v="353"/>
          <ac:inkMkLst>
            <pc:docMk/>
            <pc:sldMk cId="3043490424" sldId="318"/>
            <ac:inkMk id="120" creationId="{20D113F7-0AC5-08D7-DF6F-839925648461}"/>
          </ac:inkMkLst>
        </pc:inkChg>
        <pc:inkChg chg="add del">
          <ac:chgData name="Tim Cook" userId="d1c7cfb340f2c7ab" providerId="LiveId" clId="{910B14F6-4C10-444D-98B4-33F2BC6260EF}" dt="2022-11-28T01:55:42.170" v="349"/>
          <ac:inkMkLst>
            <pc:docMk/>
            <pc:sldMk cId="3043490424" sldId="318"/>
            <ac:inkMk id="121" creationId="{6DF5A302-FFCE-3BD5-B28A-547FB1100114}"/>
          </ac:inkMkLst>
        </pc:inkChg>
        <pc:inkChg chg="add del">
          <ac:chgData name="Tim Cook" userId="d1c7cfb340f2c7ab" providerId="LiveId" clId="{910B14F6-4C10-444D-98B4-33F2BC6260EF}" dt="2022-11-28T01:55:42.170" v="352"/>
          <ac:inkMkLst>
            <pc:docMk/>
            <pc:sldMk cId="3043490424" sldId="318"/>
            <ac:inkMk id="122" creationId="{E085D6D2-28D5-2E95-5FB9-F6E446F186CF}"/>
          </ac:inkMkLst>
        </pc:inkChg>
        <pc:inkChg chg="add">
          <ac:chgData name="Tim Cook" userId="d1c7cfb340f2c7ab" providerId="LiveId" clId="{910B14F6-4C10-444D-98B4-33F2BC6260EF}" dt="2022-11-28T01:55:43.229" v="354" actId="9405"/>
          <ac:inkMkLst>
            <pc:docMk/>
            <pc:sldMk cId="3043490424" sldId="318"/>
            <ac:inkMk id="123" creationId="{A535BDCB-0044-24D7-C400-815B27218E42}"/>
          </ac:inkMkLst>
        </pc:inkChg>
        <pc:inkChg chg="add">
          <ac:chgData name="Tim Cook" userId="d1c7cfb340f2c7ab" providerId="LiveId" clId="{910B14F6-4C10-444D-98B4-33F2BC6260EF}" dt="2022-11-28T01:55:43.949" v="355" actId="9405"/>
          <ac:inkMkLst>
            <pc:docMk/>
            <pc:sldMk cId="3043490424" sldId="318"/>
            <ac:inkMk id="124" creationId="{FE9D8905-0F19-9D42-69DB-6221ED473EF1}"/>
          </ac:inkMkLst>
        </pc:inkChg>
        <pc:inkChg chg="add">
          <ac:chgData name="Tim Cook" userId="d1c7cfb340f2c7ab" providerId="LiveId" clId="{910B14F6-4C10-444D-98B4-33F2BC6260EF}" dt="2022-11-28T01:55:44.828" v="356" actId="9405"/>
          <ac:inkMkLst>
            <pc:docMk/>
            <pc:sldMk cId="3043490424" sldId="318"/>
            <ac:inkMk id="125" creationId="{AC34E4FD-3FD1-EEFA-6881-595312D028B6}"/>
          </ac:inkMkLst>
        </pc:inkChg>
        <pc:inkChg chg="add del">
          <ac:chgData name="Tim Cook" userId="d1c7cfb340f2c7ab" providerId="LiveId" clId="{910B14F6-4C10-444D-98B4-33F2BC6260EF}" dt="2022-11-28T01:55:50.434" v="366"/>
          <ac:inkMkLst>
            <pc:docMk/>
            <pc:sldMk cId="3043490424" sldId="318"/>
            <ac:inkMk id="126" creationId="{50D72490-CD19-410F-99E3-753D52C82207}"/>
          </ac:inkMkLst>
        </pc:inkChg>
        <pc:inkChg chg="add del">
          <ac:chgData name="Tim Cook" userId="d1c7cfb340f2c7ab" providerId="LiveId" clId="{910B14F6-4C10-444D-98B4-33F2BC6260EF}" dt="2022-11-28T01:55:50.435" v="372"/>
          <ac:inkMkLst>
            <pc:docMk/>
            <pc:sldMk cId="3043490424" sldId="318"/>
            <ac:inkMk id="127" creationId="{F17824B6-F25F-299B-8533-CD29F9A1BD9D}"/>
          </ac:inkMkLst>
        </pc:inkChg>
        <pc:inkChg chg="add del">
          <ac:chgData name="Tim Cook" userId="d1c7cfb340f2c7ab" providerId="LiveId" clId="{910B14F6-4C10-444D-98B4-33F2BC6260EF}" dt="2022-11-28T01:55:50.435" v="373"/>
          <ac:inkMkLst>
            <pc:docMk/>
            <pc:sldMk cId="3043490424" sldId="318"/>
            <ac:inkMk id="128" creationId="{E3E1488E-2DB9-A7DB-BD7D-0F63B9DEA60C}"/>
          </ac:inkMkLst>
        </pc:inkChg>
        <pc:inkChg chg="add del">
          <ac:chgData name="Tim Cook" userId="d1c7cfb340f2c7ab" providerId="LiveId" clId="{910B14F6-4C10-444D-98B4-33F2BC6260EF}" dt="2022-11-28T01:55:50.435" v="370"/>
          <ac:inkMkLst>
            <pc:docMk/>
            <pc:sldMk cId="3043490424" sldId="318"/>
            <ac:inkMk id="129" creationId="{7388AA51-7550-629B-37F9-B92C6E71ABAD}"/>
          </ac:inkMkLst>
        </pc:inkChg>
        <pc:inkChg chg="add del">
          <ac:chgData name="Tim Cook" userId="d1c7cfb340f2c7ab" providerId="LiveId" clId="{910B14F6-4C10-444D-98B4-33F2BC6260EF}" dt="2022-11-28T01:55:50.435" v="367"/>
          <ac:inkMkLst>
            <pc:docMk/>
            <pc:sldMk cId="3043490424" sldId="318"/>
            <ac:inkMk id="130" creationId="{03A62C63-A741-442A-7D6D-A984DF421D88}"/>
          </ac:inkMkLst>
        </pc:inkChg>
        <pc:inkChg chg="add del">
          <ac:chgData name="Tim Cook" userId="d1c7cfb340f2c7ab" providerId="LiveId" clId="{910B14F6-4C10-444D-98B4-33F2BC6260EF}" dt="2022-11-28T01:55:50.435" v="369"/>
          <ac:inkMkLst>
            <pc:docMk/>
            <pc:sldMk cId="3043490424" sldId="318"/>
            <ac:inkMk id="131" creationId="{2A6955EE-CFF0-EFF8-BF5F-DA4C2CEC1788}"/>
          </ac:inkMkLst>
        </pc:inkChg>
        <pc:inkChg chg="add del">
          <ac:chgData name="Tim Cook" userId="d1c7cfb340f2c7ab" providerId="LiveId" clId="{910B14F6-4C10-444D-98B4-33F2BC6260EF}" dt="2022-11-28T01:55:50.435" v="368"/>
          <ac:inkMkLst>
            <pc:docMk/>
            <pc:sldMk cId="3043490424" sldId="318"/>
            <ac:inkMk id="132" creationId="{D12DE157-66CD-863C-FF29-90D90E300C33}"/>
          </ac:inkMkLst>
        </pc:inkChg>
        <pc:inkChg chg="add del">
          <ac:chgData name="Tim Cook" userId="d1c7cfb340f2c7ab" providerId="LiveId" clId="{910B14F6-4C10-444D-98B4-33F2BC6260EF}" dt="2022-11-28T01:55:50.435" v="371"/>
          <ac:inkMkLst>
            <pc:docMk/>
            <pc:sldMk cId="3043490424" sldId="318"/>
            <ac:inkMk id="133" creationId="{452DE9C4-B425-942E-31D7-8A17B07A56E8}"/>
          </ac:inkMkLst>
        </pc:inkChg>
        <pc:inkChg chg="add del">
          <ac:chgData name="Tim Cook" userId="d1c7cfb340f2c7ab" providerId="LiveId" clId="{910B14F6-4C10-444D-98B4-33F2BC6260EF}" dt="2022-11-28T01:55:51.504" v="374"/>
          <ac:inkMkLst>
            <pc:docMk/>
            <pc:sldMk cId="3043490424" sldId="318"/>
            <ac:inkMk id="134" creationId="{9A486313-17AD-2D79-BB46-E50EA8D4E690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5" creationId="{7C7ED65E-8A46-0CAE-EF3C-19E20DA6FC8D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6" creationId="{5C9C60F6-84D5-BE18-A4FF-E705A558E184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7" creationId="{59586DE9-E6A1-3CAE-B64B-2FA8D4CD7B4A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8" creationId="{7CB42FAD-B38E-12F7-2438-1D2F2AC2A4CC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9" creationId="{64CFEE0C-6524-4ECA-0716-AFC2AECE2213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0" creationId="{77A5B3AF-9136-D1E3-21C6-BB19FB26229B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1" creationId="{8F1D5B4F-3210-F41E-091F-998322C09599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2" creationId="{89F55DBA-6532-B74F-8C4E-D0D9E5714663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3" creationId="{202F4C64-7C17-1564-FF3E-F9C68330BA2D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4" creationId="{5DA71AFF-A824-FF80-6867-05AECE123B9A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5" creationId="{B4E1DB36-0178-3BA3-90B8-88EBFAF42878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6" creationId="{438E3A6D-0C01-5047-A5E1-44114ED31E8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7" creationId="{7760D346-C56C-C8C1-2030-F0C123168FC2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8" creationId="{8A44F4DC-C40A-CDDD-B48F-78D6A678637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52" creationId="{A5F3C59B-2C94-33EB-E133-2247C1443E8B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4" creationId="{18C3ADD0-22C7-80F5-8C2D-161EBDC00711}"/>
          </ac:inkMkLst>
        </pc:inkChg>
        <pc:inkChg chg="add del mod">
          <ac:chgData name="Tim Cook" userId="d1c7cfb340f2c7ab" providerId="LiveId" clId="{910B14F6-4C10-444D-98B4-33F2BC6260EF}" dt="2022-11-28T01:56:10.889" v="401"/>
          <ac:inkMkLst>
            <pc:docMk/>
            <pc:sldMk cId="3043490424" sldId="318"/>
            <ac:inkMk id="155" creationId="{85782EA6-0068-A1F2-941A-8B0D5ACAE71C}"/>
          </ac:inkMkLst>
        </pc:inkChg>
        <pc:inkChg chg="add del mod">
          <ac:chgData name="Tim Cook" userId="d1c7cfb340f2c7ab" providerId="LiveId" clId="{910B14F6-4C10-444D-98B4-33F2BC6260EF}" dt="2022-11-28T01:56:10.889" v="402"/>
          <ac:inkMkLst>
            <pc:docMk/>
            <pc:sldMk cId="3043490424" sldId="318"/>
            <ac:inkMk id="156" creationId="{ED60FBAB-78D6-E5E7-4649-646D79D082C3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8" creationId="{201EDCB1-7246-0B8C-7DBD-6CA4D00E6198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9" creationId="{3C2C2C68-7EEB-60B3-678B-B89D0ADD70B2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0" creationId="{CED912A0-170A-84FD-879E-488C42EFB975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1" creationId="{9C6864D1-FD0C-7BB2-181C-5F0D6908015F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3" creationId="{B982AD00-336C-8438-86D3-AE5F70144CBE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4" creationId="{A27C662A-528C-A4FE-FB2D-8D2E589A6DC8}"/>
          </ac:inkMkLst>
        </pc:inkChg>
      </pc:sldChg>
      <pc:sldChg chg="addSp delSp modSp mod">
        <pc:chgData name="Tim Cook" userId="d1c7cfb340f2c7ab" providerId="LiveId" clId="{910B14F6-4C10-444D-98B4-33F2BC6260EF}" dt="2022-11-28T02:04:21.630" v="649"/>
        <pc:sldMkLst>
          <pc:docMk/>
          <pc:sldMk cId="2459877382" sldId="320"/>
        </pc:sldMkLst>
        <pc:spChg chg="add del mod">
          <ac:chgData name="Tim Cook" userId="d1c7cfb340f2c7ab" providerId="LiveId" clId="{910B14F6-4C10-444D-98B4-33F2BC6260EF}" dt="2022-11-28T01:59:53.418" v="443" actId="1076"/>
          <ac:spMkLst>
            <pc:docMk/>
            <pc:sldMk cId="2459877382" sldId="320"/>
            <ac:spMk id="3" creationId="{4442C9FB-2503-D849-0AC7-43366DBDEECC}"/>
          </ac:spMkLst>
        </pc:spChg>
        <pc:grpChg chg="del mod">
          <ac:chgData name="Tim Cook" userId="d1c7cfb340f2c7ab" providerId="LiveId" clId="{910B14F6-4C10-444D-98B4-33F2BC6260EF}" dt="2022-11-28T01:59:18.945" v="417"/>
          <ac:grpSpMkLst>
            <pc:docMk/>
            <pc:sldMk cId="2459877382" sldId="320"/>
            <ac:grpSpMk id="9" creationId="{AC7A338B-E990-FAF5-408A-215E6504CFAF}"/>
          </ac:grpSpMkLst>
        </pc:grpChg>
        <pc:grpChg chg="del mod">
          <ac:chgData name="Tim Cook" userId="d1c7cfb340f2c7ab" providerId="LiveId" clId="{910B14F6-4C10-444D-98B4-33F2BC6260EF}" dt="2022-11-28T02:01:11.285" v="501"/>
          <ac:grpSpMkLst>
            <pc:docMk/>
            <pc:sldMk cId="2459877382" sldId="320"/>
            <ac:grpSpMk id="11" creationId="{008CBD25-3484-4AAD-4920-17E660426DBF}"/>
          </ac:grpSpMkLst>
        </pc:grpChg>
        <pc:grpChg chg="del mod">
          <ac:chgData name="Tim Cook" userId="d1c7cfb340f2c7ab" providerId="LiveId" clId="{910B14F6-4C10-444D-98B4-33F2BC6260EF}" dt="2022-11-28T01:59:31.168" v="424"/>
          <ac:grpSpMkLst>
            <pc:docMk/>
            <pc:sldMk cId="2459877382" sldId="320"/>
            <ac:grpSpMk id="11" creationId="{6A2CB99B-3345-FB0F-D0EE-B5E904C6A875}"/>
          </ac:grpSpMkLst>
        </pc:grpChg>
        <pc:grpChg chg="del 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3" creationId="{7CAC5E41-83FB-8E1E-DFA5-AF72347743D4}"/>
          </ac:grpSpMkLst>
        </pc:grpChg>
        <pc:grpChg chg="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5" creationId="{3DB79BA1-F355-E915-3513-05CFEB931D1B}"/>
          </ac:grpSpMkLst>
        </pc:grpChg>
        <pc:grpChg chg="del mod">
          <ac:chgData name="Tim Cook" userId="d1c7cfb340f2c7ab" providerId="LiveId" clId="{910B14F6-4C10-444D-98B4-33F2BC6260EF}" dt="2022-11-28T02:01:39.924" v="535"/>
          <ac:grpSpMkLst>
            <pc:docMk/>
            <pc:sldMk cId="2459877382" sldId="320"/>
            <ac:grpSpMk id="18" creationId="{1030B94C-94FE-0052-866D-9D3C2A0B316A}"/>
          </ac:grpSpMkLst>
        </pc:grpChg>
        <pc:grpChg chg="del mod">
          <ac:chgData name="Tim Cook" userId="d1c7cfb340f2c7ab" providerId="LiveId" clId="{910B14F6-4C10-444D-98B4-33F2BC6260EF}" dt="2022-11-28T01:59:36.497" v="430"/>
          <ac:grpSpMkLst>
            <pc:docMk/>
            <pc:sldMk cId="2459877382" sldId="320"/>
            <ac:grpSpMk id="18" creationId="{1A94057B-3658-B645-4CC4-2C4223EC8C49}"/>
          </ac:grpSpMkLst>
        </pc:grpChg>
        <pc:grpChg chg="del mod">
          <ac:chgData name="Tim Cook" userId="d1c7cfb340f2c7ab" providerId="LiveId" clId="{910B14F6-4C10-444D-98B4-33F2BC6260EF}" dt="2022-11-28T01:59:43.371" v="435"/>
          <ac:grpSpMkLst>
            <pc:docMk/>
            <pc:sldMk cId="2459877382" sldId="320"/>
            <ac:grpSpMk id="21" creationId="{AC34E049-D5F6-07E2-03B5-BE0042177DAB}"/>
          </ac:grpSpMkLst>
        </pc:grpChg>
        <pc:grpChg chg="del mod">
          <ac:chgData name="Tim Cook" userId="d1c7cfb340f2c7ab" providerId="LiveId" clId="{910B14F6-4C10-444D-98B4-33F2BC6260EF}" dt="2022-11-28T02:00:04.659" v="449"/>
          <ac:grpSpMkLst>
            <pc:docMk/>
            <pc:sldMk cId="2459877382" sldId="320"/>
            <ac:grpSpMk id="24" creationId="{5A95EABF-5292-A528-0AFE-1845CF170D8A}"/>
          </ac:grpSpMkLst>
        </pc:grpChg>
        <pc:grpChg chg="mod">
          <ac:chgData name="Tim Cook" userId="d1c7cfb340f2c7ab" providerId="LiveId" clId="{910B14F6-4C10-444D-98B4-33F2BC6260EF}" dt="2022-11-28T02:00:08.299" v="453"/>
          <ac:grpSpMkLst>
            <pc:docMk/>
            <pc:sldMk cId="2459877382" sldId="320"/>
            <ac:grpSpMk id="29" creationId="{2AC97BEE-99DD-B301-03DF-900850F18533}"/>
          </ac:grpSpMkLst>
        </pc:grpChg>
        <pc:grpChg chg="mod">
          <ac:chgData name="Tim Cook" userId="d1c7cfb340f2c7ab" providerId="LiveId" clId="{910B14F6-4C10-444D-98B4-33F2BC6260EF}" dt="2022-11-28T02:00:10.179" v="456"/>
          <ac:grpSpMkLst>
            <pc:docMk/>
            <pc:sldMk cId="2459877382" sldId="320"/>
            <ac:grpSpMk id="32" creationId="{C2034D11-6F2C-8C1D-131D-A8300DF2B0DF}"/>
          </ac:grpSpMkLst>
        </pc:grpChg>
        <pc:grpChg chg="mod">
          <ac:chgData name="Tim Cook" userId="d1c7cfb340f2c7ab" providerId="LiveId" clId="{910B14F6-4C10-444D-98B4-33F2BC6260EF}" dt="2022-11-28T02:01:31.733" v="524"/>
          <ac:grpSpMkLst>
            <pc:docMk/>
            <pc:sldMk cId="2459877382" sldId="320"/>
            <ac:grpSpMk id="34" creationId="{F15AB968-2721-3FE3-4F07-6DE40602BC3C}"/>
          </ac:grpSpMkLst>
        </pc:grpChg>
        <pc:grpChg chg="del mod">
          <ac:chgData name="Tim Cook" userId="d1c7cfb340f2c7ab" providerId="LiveId" clId="{910B14F6-4C10-444D-98B4-33F2BC6260EF}" dt="2022-11-28T02:00:25.541" v="461"/>
          <ac:grpSpMkLst>
            <pc:docMk/>
            <pc:sldMk cId="2459877382" sldId="320"/>
            <ac:grpSpMk id="35" creationId="{F60A48CC-AAC0-DBFA-7D14-E064115C0B0C}"/>
          </ac:grpSpMkLst>
        </pc:grpChg>
        <pc:grpChg chg="del mod">
          <ac:chgData name="Tim Cook" userId="d1c7cfb340f2c7ab" providerId="LiveId" clId="{910B14F6-4C10-444D-98B4-33F2BC6260EF}" dt="2022-11-28T02:00:26.983" v="463"/>
          <ac:grpSpMkLst>
            <pc:docMk/>
            <pc:sldMk cId="2459877382" sldId="320"/>
            <ac:grpSpMk id="37" creationId="{7C1F4151-645A-2EED-8EE5-2E4AB87E87AB}"/>
          </ac:grpSpMkLst>
        </pc:grpChg>
        <pc:grpChg chg="del mod">
          <ac:chgData name="Tim Cook" userId="d1c7cfb340f2c7ab" providerId="LiveId" clId="{910B14F6-4C10-444D-98B4-33F2BC6260EF}" dt="2022-11-28T02:03:20.270" v="584"/>
          <ac:grpSpMkLst>
            <pc:docMk/>
            <pc:sldMk cId="2459877382" sldId="320"/>
            <ac:grpSpMk id="48" creationId="{685986F6-FA97-E0EB-1490-AAAA7369D858}"/>
          </ac:grpSpMkLst>
        </pc:grpChg>
        <pc:grpChg chg="del mod">
          <ac:chgData name="Tim Cook" userId="d1c7cfb340f2c7ab" providerId="LiveId" clId="{910B14F6-4C10-444D-98B4-33F2BC6260EF}" dt="2022-11-28T02:03:50.334" v="625"/>
          <ac:grpSpMkLst>
            <pc:docMk/>
            <pc:sldMk cId="2459877382" sldId="320"/>
            <ac:grpSpMk id="54" creationId="{0C5D7234-2F2C-44EF-B387-4E1C9101B419}"/>
          </ac:grpSpMkLst>
        </pc:grpChg>
        <pc:grpChg chg="del mod">
          <ac:chgData name="Tim Cook" userId="d1c7cfb340f2c7ab" providerId="LiveId" clId="{910B14F6-4C10-444D-98B4-33F2BC6260EF}" dt="2022-11-28T02:01:18.684" v="510"/>
          <ac:grpSpMkLst>
            <pc:docMk/>
            <pc:sldMk cId="2459877382" sldId="320"/>
            <ac:grpSpMk id="65" creationId="{3CABD5C4-3BD3-9AF4-FE0B-35604D1B5727}"/>
          </ac:grpSpMkLst>
        </pc:grpChg>
        <pc:grpChg chg="mod">
          <ac:chgData name="Tim Cook" userId="d1c7cfb340f2c7ab" providerId="LiveId" clId="{910B14F6-4C10-444D-98B4-33F2BC6260EF}" dt="2022-11-28T02:01:35.075" v="529"/>
          <ac:grpSpMkLst>
            <pc:docMk/>
            <pc:sldMk cId="2459877382" sldId="320"/>
            <ac:grpSpMk id="67" creationId="{55A3B11E-DF32-71A5-2E3F-0E56A672725F}"/>
          </ac:grpSpMkLst>
        </pc:grpChg>
        <pc:grpChg chg="del mod">
          <ac:chgData name="Tim Cook" userId="d1c7cfb340f2c7ab" providerId="LiveId" clId="{910B14F6-4C10-444D-98B4-33F2BC6260EF}" dt="2022-11-28T02:01:52.484" v="547"/>
          <ac:grpSpMkLst>
            <pc:docMk/>
            <pc:sldMk cId="2459877382" sldId="320"/>
            <ac:grpSpMk id="73" creationId="{5F9FEB1C-AFA2-5E58-FD42-8F993CF8D8BD}"/>
          </ac:grpSpMkLst>
        </pc:grpChg>
        <pc:grpChg chg="del mod">
          <ac:chgData name="Tim Cook" userId="d1c7cfb340f2c7ab" providerId="LiveId" clId="{910B14F6-4C10-444D-98B4-33F2BC6260EF}" dt="2022-11-28T02:01:54.855" v="550"/>
          <ac:grpSpMkLst>
            <pc:docMk/>
            <pc:sldMk cId="2459877382" sldId="320"/>
            <ac:grpSpMk id="76" creationId="{C655D692-20F6-AE65-B94C-535D6161F221}"/>
          </ac:grpSpMkLst>
        </pc:grpChg>
        <pc:grpChg chg="del mod">
          <ac:chgData name="Tim Cook" userId="d1c7cfb340f2c7ab" providerId="LiveId" clId="{910B14F6-4C10-444D-98B4-33F2BC6260EF}" dt="2022-11-28T02:02:17.649" v="561"/>
          <ac:grpSpMkLst>
            <pc:docMk/>
            <pc:sldMk cId="2459877382" sldId="320"/>
            <ac:grpSpMk id="78" creationId="{E884D4CB-993A-CF33-74ED-E8FBF508613A}"/>
          </ac:grpSpMkLst>
        </pc:grpChg>
        <pc:grpChg chg="del mod">
          <ac:chgData name="Tim Cook" userId="d1c7cfb340f2c7ab" providerId="LiveId" clId="{910B14F6-4C10-444D-98B4-33F2BC6260EF}" dt="2022-11-28T02:02:02.081" v="555"/>
          <ac:grpSpMkLst>
            <pc:docMk/>
            <pc:sldMk cId="2459877382" sldId="320"/>
            <ac:grpSpMk id="81" creationId="{6FBA5D9F-E495-ACB8-C519-503D28B3FA07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83" creationId="{CE1AC23D-6A7D-03AF-A25A-3876F5183812}"/>
          </ac:grpSpMkLst>
        </pc:grpChg>
        <pc:grpChg chg="mod">
          <ac:chgData name="Tim Cook" userId="d1c7cfb340f2c7ab" providerId="LiveId" clId="{910B14F6-4C10-444D-98B4-33F2BC6260EF}" dt="2022-11-28T02:03:16.535" v="575" actId="1076"/>
          <ac:grpSpMkLst>
            <pc:docMk/>
            <pc:sldMk cId="2459877382" sldId="320"/>
            <ac:grpSpMk id="87" creationId="{8AA3A0EE-B67A-D942-B421-376CC8F0D4CA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91" creationId="{9B0DD47C-6ABB-6D31-E8BC-339BD9101B69}"/>
          </ac:grpSpMkLst>
        </pc:grpChg>
        <pc:grpChg chg="mod">
          <ac:chgData name="Tim Cook" userId="d1c7cfb340f2c7ab" providerId="LiveId" clId="{910B14F6-4C10-444D-98B4-33F2BC6260EF}" dt="2022-11-28T02:03:10.364" v="572" actId="1076"/>
          <ac:grpSpMkLst>
            <pc:docMk/>
            <pc:sldMk cId="2459877382" sldId="320"/>
            <ac:grpSpMk id="92" creationId="{5A9C104C-2692-1879-F26C-152B971110F9}"/>
          </ac:grpSpMkLst>
        </pc:grpChg>
        <pc:grpChg chg="del mod">
          <ac:chgData name="Tim Cook" userId="d1c7cfb340f2c7ab" providerId="LiveId" clId="{910B14F6-4C10-444D-98B4-33F2BC6260EF}" dt="2022-11-28T02:03:26.122" v="596"/>
          <ac:grpSpMkLst>
            <pc:docMk/>
            <pc:sldMk cId="2459877382" sldId="320"/>
            <ac:grpSpMk id="98" creationId="{5CAD7838-C62C-E77F-503F-23EA28FF9DE3}"/>
          </ac:grpSpMkLst>
        </pc:grpChg>
        <pc:grpChg chg="mod">
          <ac:chgData name="Tim Cook" userId="d1c7cfb340f2c7ab" providerId="LiveId" clId="{910B14F6-4C10-444D-98B4-33F2BC6260EF}" dt="2022-11-28T02:03:42.416" v="619"/>
          <ac:grpSpMkLst>
            <pc:docMk/>
            <pc:sldMk cId="2459877382" sldId="320"/>
            <ac:grpSpMk id="115" creationId="{F071B616-08EA-8863-7E99-043F823D4213}"/>
          </ac:grpSpMkLst>
        </pc:grpChg>
        <pc:grpChg chg="del mod">
          <ac:chgData name="Tim Cook" userId="d1c7cfb340f2c7ab" providerId="LiveId" clId="{910B14F6-4C10-444D-98B4-33F2BC6260EF}" dt="2022-11-28T02:03:54.576" v="632"/>
          <ac:grpSpMkLst>
            <pc:docMk/>
            <pc:sldMk cId="2459877382" sldId="320"/>
            <ac:grpSpMk id="121" creationId="{7EAD6903-AF5C-76AD-12F3-B588A532C461}"/>
          </ac:grpSpMkLst>
        </pc:grpChg>
        <pc:grpChg chg="del mod">
          <ac:chgData name="Tim Cook" userId="d1c7cfb340f2c7ab" providerId="LiveId" clId="{910B14F6-4C10-444D-98B4-33F2BC6260EF}" dt="2022-11-28T02:04:00.531" v="640"/>
          <ac:grpSpMkLst>
            <pc:docMk/>
            <pc:sldMk cId="2459877382" sldId="320"/>
            <ac:grpSpMk id="124" creationId="{B1A355CA-245D-702F-F536-281F8C380EC5}"/>
          </ac:grpSpMkLst>
        </pc:grpChg>
        <pc:grpChg chg="mod">
          <ac:chgData name="Tim Cook" userId="d1c7cfb340f2c7ab" providerId="LiveId" clId="{910B14F6-4C10-444D-98B4-33F2BC6260EF}" dt="2022-11-28T02:04:07.754" v="642" actId="1076"/>
          <ac:grpSpMkLst>
            <pc:docMk/>
            <pc:sldMk cId="2459877382" sldId="320"/>
            <ac:grpSpMk id="128" creationId="{4852CAE9-D7C7-B939-1055-B86B2BBE0F20}"/>
          </ac:grpSpMkLst>
        </pc:grpChg>
        <pc:inkChg chg="add del">
          <ac:chgData name="Tim Cook" userId="d1c7cfb340f2c7ab" providerId="LiveId" clId="{910B14F6-4C10-444D-98B4-33F2BC6260EF}" dt="2022-11-28T01:58:56.237" v="409"/>
          <ac:inkMkLst>
            <pc:docMk/>
            <pc:sldMk cId="2459877382" sldId="320"/>
            <ac:inkMk id="4" creationId="{125BF4C4-8943-053C-1D86-A782CCA81D42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4" creationId="{A0BAA3F2-C7E7-8D72-98FB-0AFBBAC58BF4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5" creationId="{277EE062-90FB-C8E6-4B31-C8DCCFF798E9}"/>
          </ac:inkMkLst>
        </pc:inkChg>
        <pc:inkChg chg="add del">
          <ac:chgData name="Tim Cook" userId="d1c7cfb340f2c7ab" providerId="LiveId" clId="{910B14F6-4C10-444D-98B4-33F2BC6260EF}" dt="2022-11-28T01:58:59.676" v="411"/>
          <ac:inkMkLst>
            <pc:docMk/>
            <pc:sldMk cId="2459877382" sldId="320"/>
            <ac:inkMk id="5" creationId="{2E6D6304-9ED5-A5F5-F80C-F8B00E944B38}"/>
          </ac:inkMkLst>
        </pc:inkChg>
        <pc:inkChg chg="add del mod">
          <ac:chgData name="Tim Cook" userId="d1c7cfb340f2c7ab" providerId="LiveId" clId="{910B14F6-4C10-444D-98B4-33F2BC6260EF}" dt="2022-11-28T02:01:39.924" v="531"/>
          <ac:inkMkLst>
            <pc:docMk/>
            <pc:sldMk cId="2459877382" sldId="320"/>
            <ac:inkMk id="6" creationId="{56C6254F-5BFE-9936-21DB-235D89C0F3F4}"/>
          </ac:inkMkLst>
        </pc:inkChg>
        <pc:inkChg chg="add del mod">
          <ac:chgData name="Tim Cook" userId="d1c7cfb340f2c7ab" providerId="LiveId" clId="{910B14F6-4C10-444D-98B4-33F2BC6260EF}" dt="2022-11-28T01:59:18.945" v="417"/>
          <ac:inkMkLst>
            <pc:docMk/>
            <pc:sldMk cId="2459877382" sldId="320"/>
            <ac:inkMk id="6" creationId="{DAC34A6B-2A89-DD11-37D2-1D5A34B9C631}"/>
          </ac:inkMkLst>
        </pc:inkChg>
        <pc:inkChg chg="add del mod">
          <ac:chgData name="Tim Cook" userId="d1c7cfb340f2c7ab" providerId="LiveId" clId="{910B14F6-4C10-444D-98B4-33F2BC6260EF}" dt="2022-11-28T02:01:39.924" v="535"/>
          <ac:inkMkLst>
            <pc:docMk/>
            <pc:sldMk cId="2459877382" sldId="320"/>
            <ac:inkMk id="7" creationId="{5FA5436C-70F7-090A-5578-196CCA115F5E}"/>
          </ac:inkMkLst>
        </pc:inkChg>
        <pc:inkChg chg="add del mod">
          <ac:chgData name="Tim Cook" userId="d1c7cfb340f2c7ab" providerId="LiveId" clId="{910B14F6-4C10-444D-98B4-33F2BC6260EF}" dt="2022-11-28T01:59:18.945" v="418"/>
          <ac:inkMkLst>
            <pc:docMk/>
            <pc:sldMk cId="2459877382" sldId="320"/>
            <ac:inkMk id="7" creationId="{A62D623E-95B7-E2F4-DF4E-CAB8F5B455BA}"/>
          </ac:inkMkLst>
        </pc:inkChg>
        <pc:inkChg chg="add del mod">
          <ac:chgData name="Tim Cook" userId="d1c7cfb340f2c7ab" providerId="LiveId" clId="{910B14F6-4C10-444D-98B4-33F2BC6260EF}" dt="2022-11-28T02:01:39.924" v="534"/>
          <ac:inkMkLst>
            <pc:docMk/>
            <pc:sldMk cId="2459877382" sldId="320"/>
            <ac:inkMk id="8" creationId="{82435284-601A-3115-F832-A61A63F377AC}"/>
          </ac:inkMkLst>
        </pc:inkChg>
        <pc:inkChg chg="add del mod">
          <ac:chgData name="Tim Cook" userId="d1c7cfb340f2c7ab" providerId="LiveId" clId="{910B14F6-4C10-444D-98B4-33F2BC6260EF}" dt="2022-11-28T01:59:18.930" v="416"/>
          <ac:inkMkLst>
            <pc:docMk/>
            <pc:sldMk cId="2459877382" sldId="320"/>
            <ac:inkMk id="8" creationId="{8F6EAC38-9B92-71CD-4D7F-4F51C4AFB04F}"/>
          </ac:inkMkLst>
        </pc:inkChg>
        <pc:inkChg chg="add del mod">
          <ac:chgData name="Tim Cook" userId="d1c7cfb340f2c7ab" providerId="LiveId" clId="{910B14F6-4C10-444D-98B4-33F2BC6260EF}" dt="2022-11-28T02:01:39.924" v="536"/>
          <ac:inkMkLst>
            <pc:docMk/>
            <pc:sldMk cId="2459877382" sldId="320"/>
            <ac:inkMk id="9" creationId="{14D52C4F-FB13-BBAE-6DEC-FC92E1208227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0" creationId="{066E2653-6D51-A64E-6D1A-C14146ADD4BD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2" creationId="{0E2D7230-EE55-C831-91C0-4017772BEB76}"/>
          </ac:inkMkLst>
        </pc:inkChg>
        <pc:inkChg chg="add del mod">
          <ac:chgData name="Tim Cook" userId="d1c7cfb340f2c7ab" providerId="LiveId" clId="{910B14F6-4C10-444D-98B4-33F2BC6260EF}" dt="2022-11-28T02:01:39.924" v="533"/>
          <ac:inkMkLst>
            <pc:docMk/>
            <pc:sldMk cId="2459877382" sldId="320"/>
            <ac:inkMk id="13" creationId="{6541FFF2-CE80-053D-884D-F07515CAF68C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4" creationId="{928AF0FB-8C2B-E1EB-145C-6C48B7352552}"/>
          </ac:inkMkLst>
        </pc:inkChg>
        <pc:inkChg chg="add del mod">
          <ac:chgData name="Tim Cook" userId="d1c7cfb340f2c7ab" providerId="LiveId" clId="{910B14F6-4C10-444D-98B4-33F2BC6260EF}" dt="2022-11-28T02:01:39.924" v="532"/>
          <ac:inkMkLst>
            <pc:docMk/>
            <pc:sldMk cId="2459877382" sldId="320"/>
            <ac:inkMk id="16" creationId="{B821C453-4D76-BE95-38D6-723AD9F456F2}"/>
          </ac:inkMkLst>
        </pc:inkChg>
        <pc:inkChg chg="add del mod">
          <ac:chgData name="Tim Cook" userId="d1c7cfb340f2c7ab" providerId="LiveId" clId="{910B14F6-4C10-444D-98B4-33F2BC6260EF}" dt="2022-11-28T01:59:36.497" v="430"/>
          <ac:inkMkLst>
            <pc:docMk/>
            <pc:sldMk cId="2459877382" sldId="320"/>
            <ac:inkMk id="16" creationId="{BFAC451B-54E4-CEBB-09F2-CD92BE732AB1}"/>
          </ac:inkMkLst>
        </pc:inkChg>
        <pc:inkChg chg="add del mod">
          <ac:chgData name="Tim Cook" userId="d1c7cfb340f2c7ab" providerId="LiveId" clId="{910B14F6-4C10-444D-98B4-33F2BC6260EF}" dt="2022-11-28T02:01:39.924" v="530"/>
          <ac:inkMkLst>
            <pc:docMk/>
            <pc:sldMk cId="2459877382" sldId="320"/>
            <ac:inkMk id="17" creationId="{373309B6-ED4B-1917-5EE3-8AF566380E21}"/>
          </ac:inkMkLst>
        </pc:inkChg>
        <pc:inkChg chg="add del mod">
          <ac:chgData name="Tim Cook" userId="d1c7cfb340f2c7ab" providerId="LiveId" clId="{910B14F6-4C10-444D-98B4-33F2BC6260EF}" dt="2022-11-28T01:59:36.513" v="431"/>
          <ac:inkMkLst>
            <pc:docMk/>
            <pc:sldMk cId="2459877382" sldId="320"/>
            <ac:inkMk id="17" creationId="{AB4D6AF8-F0B4-BC32-D31F-C080F7092F50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19" creationId="{82E213FA-0856-F2B7-AACE-31EB088FDAF1}"/>
          </ac:inkMkLst>
        </pc:inkChg>
        <pc:inkChg chg="add del mod">
          <ac:chgData name="Tim Cook" userId="d1c7cfb340f2c7ab" providerId="LiveId" clId="{910B14F6-4C10-444D-98B4-33F2BC6260EF}" dt="2022-11-28T01:59:43.371" v="436"/>
          <ac:inkMkLst>
            <pc:docMk/>
            <pc:sldMk cId="2459877382" sldId="320"/>
            <ac:inkMk id="19" creationId="{8321E32F-FD9A-07F9-D4D4-24DFB2BF6F86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0" creationId="{7A217F4B-B780-05F6-B659-54CB8D0592CE}"/>
          </ac:inkMkLst>
        </pc:inkChg>
        <pc:inkChg chg="add del mod">
          <ac:chgData name="Tim Cook" userId="d1c7cfb340f2c7ab" providerId="LiveId" clId="{910B14F6-4C10-444D-98B4-33F2BC6260EF}" dt="2022-11-28T01:59:43.371" v="435"/>
          <ac:inkMkLst>
            <pc:docMk/>
            <pc:sldMk cId="2459877382" sldId="320"/>
            <ac:inkMk id="20" creationId="{DCEA0C9C-6D53-A8D2-9252-64189147504E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1" creationId="{63508331-B655-88E5-59FF-382EC4DF09C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2" creationId="{32A69C5A-E30E-2A2E-4F1B-77B5F4E39647}"/>
          </ac:inkMkLst>
        </pc:inkChg>
        <pc:inkChg chg="add del mod">
          <ac:chgData name="Tim Cook" userId="d1c7cfb340f2c7ab" providerId="LiveId" clId="{910B14F6-4C10-444D-98B4-33F2BC6260EF}" dt="2022-11-28T02:00:05.426" v="450"/>
          <ac:inkMkLst>
            <pc:docMk/>
            <pc:sldMk cId="2459877382" sldId="320"/>
            <ac:inkMk id="22" creationId="{84651F4D-E835-4F6B-B86C-90448D04A57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3" creationId="{10ACE73E-927E-5A0A-5424-F878F3DCE306}"/>
          </ac:inkMkLst>
        </pc:inkChg>
        <pc:inkChg chg="add del mod">
          <ac:chgData name="Tim Cook" userId="d1c7cfb340f2c7ab" providerId="LiveId" clId="{910B14F6-4C10-444D-98B4-33F2BC6260EF}" dt="2022-11-28T02:00:04.659" v="449"/>
          <ac:inkMkLst>
            <pc:docMk/>
            <pc:sldMk cId="2459877382" sldId="320"/>
            <ac:inkMk id="23" creationId="{94BAAE5A-6C5F-6CF0-9316-8C696F26116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4" creationId="{F75CAE89-55F7-9C0D-1E22-167A36507D2B}"/>
          </ac:inkMkLst>
        </pc:inkChg>
        <pc:inkChg chg="add del">
          <ac:chgData name="Tim Cook" userId="d1c7cfb340f2c7ab" providerId="LiveId" clId="{910B14F6-4C10-444D-98B4-33F2BC6260EF}" dt="2022-11-28T02:00:03.805" v="448"/>
          <ac:inkMkLst>
            <pc:docMk/>
            <pc:sldMk cId="2459877382" sldId="320"/>
            <ac:inkMk id="25" creationId="{14B10A54-5FE9-A934-BD26-40A806113324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5" creationId="{F597D7BA-DB45-D4CE-8B79-58E3C4ACDEBB}"/>
          </ac:inkMkLst>
        </pc:inkChg>
        <pc:inkChg chg="add del mod">
          <ac:chgData name="Tim Cook" userId="d1c7cfb340f2c7ab" providerId="LiveId" clId="{910B14F6-4C10-444D-98B4-33F2BC6260EF}" dt="2022-11-28T02:01:31.733" v="522"/>
          <ac:inkMkLst>
            <pc:docMk/>
            <pc:sldMk cId="2459877382" sldId="320"/>
            <ac:inkMk id="26" creationId="{9C3E17F8-7FDC-0321-72B2-CC246D9B09BB}"/>
          </ac:inkMkLst>
        </pc:inkChg>
        <pc:inkChg chg="add del">
          <ac:chgData name="Tim Cook" userId="d1c7cfb340f2c7ab" providerId="LiveId" clId="{910B14F6-4C10-444D-98B4-33F2BC6260EF}" dt="2022-11-28T02:00:03.805" v="447"/>
          <ac:inkMkLst>
            <pc:docMk/>
            <pc:sldMk cId="2459877382" sldId="320"/>
            <ac:inkMk id="26" creationId="{9D0BBD19-8FB3-557D-2C4C-C04FED59B7EB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7" creationId="{8EFE2ABD-6B09-82EE-20F7-D70BFA705C46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8" creationId="{E1A3D026-F18A-22E0-2E99-66B881555D0D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0" creationId="{D46FF236-3470-2804-1EDD-FBF612B8B435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1" creationId="{B50CD592-CB0D-FA2A-E03C-94826199CB29}"/>
          </ac:inkMkLst>
        </pc:inkChg>
        <pc:inkChg chg="add del mod">
          <ac:chgData name="Tim Cook" userId="d1c7cfb340f2c7ab" providerId="LiveId" clId="{910B14F6-4C10-444D-98B4-33F2BC6260EF}" dt="2022-11-28T02:00:26.983" v="462"/>
          <ac:inkMkLst>
            <pc:docMk/>
            <pc:sldMk cId="2459877382" sldId="320"/>
            <ac:inkMk id="33" creationId="{07D5D81F-1183-6796-9102-062249C0C2EA}"/>
          </ac:inkMkLst>
        </pc:inkChg>
        <pc:inkChg chg="add del mod">
          <ac:chgData name="Tim Cook" userId="d1c7cfb340f2c7ab" providerId="LiveId" clId="{910B14F6-4C10-444D-98B4-33F2BC6260EF}" dt="2022-11-28T02:01:31.733" v="523"/>
          <ac:inkMkLst>
            <pc:docMk/>
            <pc:sldMk cId="2459877382" sldId="320"/>
            <ac:inkMk id="33" creationId="{F356B8C6-0EA6-AE42-7205-9D2A24DAF752}"/>
          </ac:inkMkLst>
        </pc:inkChg>
        <pc:inkChg chg="add del mod">
          <ac:chgData name="Tim Cook" userId="d1c7cfb340f2c7ab" providerId="LiveId" clId="{910B14F6-4C10-444D-98B4-33F2BC6260EF}" dt="2022-11-28T02:00:26.983" v="464"/>
          <ac:inkMkLst>
            <pc:docMk/>
            <pc:sldMk cId="2459877382" sldId="320"/>
            <ac:inkMk id="34" creationId="{59B1EDC4-EDA0-E7AA-3124-03721971DDCA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5" creationId="{9CC5A044-286A-1E33-2210-9A24D8FE1D9B}"/>
          </ac:inkMkLst>
        </pc:inkChg>
        <pc:inkChg chg="add del mod">
          <ac:chgData name="Tim Cook" userId="d1c7cfb340f2c7ab" providerId="LiveId" clId="{910B14F6-4C10-444D-98B4-33F2BC6260EF}" dt="2022-11-28T02:00:26.983" v="463"/>
          <ac:inkMkLst>
            <pc:docMk/>
            <pc:sldMk cId="2459877382" sldId="320"/>
            <ac:inkMk id="36" creationId="{41975BD5-4679-4109-4007-E790CC4211E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6" creationId="{AAC7E0CD-601E-223F-2725-C0CA6C26BF23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7" creationId="{C1F81EFD-B426-6DE9-0BB2-5982434799CF}"/>
          </ac:inkMkLst>
        </pc:inkChg>
        <pc:inkChg chg="add del mod">
          <ac:chgData name="Tim Cook" userId="d1c7cfb340f2c7ab" providerId="LiveId" clId="{910B14F6-4C10-444D-98B4-33F2BC6260EF}" dt="2022-11-28T02:03:20.270" v="577"/>
          <ac:inkMkLst>
            <pc:docMk/>
            <pc:sldMk cId="2459877382" sldId="320"/>
            <ac:inkMk id="38" creationId="{BEEA1BC9-2B81-9069-0191-BD86DDACBE78}"/>
          </ac:inkMkLst>
        </pc:inkChg>
        <pc:inkChg chg="add del mod">
          <ac:chgData name="Tim Cook" userId="d1c7cfb340f2c7ab" providerId="LiveId" clId="{910B14F6-4C10-444D-98B4-33F2BC6260EF}" dt="2022-11-28T02:03:20.270" v="578"/>
          <ac:inkMkLst>
            <pc:docMk/>
            <pc:sldMk cId="2459877382" sldId="320"/>
            <ac:inkMk id="39" creationId="{AEFC4D99-625B-69FC-625F-D1A16CBD92ED}"/>
          </ac:inkMkLst>
        </pc:inkChg>
        <pc:inkChg chg="add del mod">
          <ac:chgData name="Tim Cook" userId="d1c7cfb340f2c7ab" providerId="LiveId" clId="{910B14F6-4C10-444D-98B4-33F2BC6260EF}" dt="2022-11-28T02:03:20.270" v="584"/>
          <ac:inkMkLst>
            <pc:docMk/>
            <pc:sldMk cId="2459877382" sldId="320"/>
            <ac:inkMk id="40" creationId="{24470D63-D112-1723-209A-94374F4BF0D7}"/>
          </ac:inkMkLst>
        </pc:inkChg>
        <pc:inkChg chg="add del mod">
          <ac:chgData name="Tim Cook" userId="d1c7cfb340f2c7ab" providerId="LiveId" clId="{910B14F6-4C10-444D-98B4-33F2BC6260EF}" dt="2022-11-28T02:03:20.270" v="583"/>
          <ac:inkMkLst>
            <pc:docMk/>
            <pc:sldMk cId="2459877382" sldId="320"/>
            <ac:inkMk id="41" creationId="{45826703-6757-91A7-8324-98A48742929B}"/>
          </ac:inkMkLst>
        </pc:inkChg>
        <pc:inkChg chg="add del mod">
          <ac:chgData name="Tim Cook" userId="d1c7cfb340f2c7ab" providerId="LiveId" clId="{910B14F6-4C10-444D-98B4-33F2BC6260EF}" dt="2022-11-28T02:03:20.270" v="585"/>
          <ac:inkMkLst>
            <pc:docMk/>
            <pc:sldMk cId="2459877382" sldId="320"/>
            <ac:inkMk id="42" creationId="{894301FC-44D8-5D42-FBE7-3E5D36EF0C2D}"/>
          </ac:inkMkLst>
        </pc:inkChg>
        <pc:inkChg chg="add del mod">
          <ac:chgData name="Tim Cook" userId="d1c7cfb340f2c7ab" providerId="LiveId" clId="{910B14F6-4C10-444D-98B4-33F2BC6260EF}" dt="2022-11-28T02:03:20.270" v="579"/>
          <ac:inkMkLst>
            <pc:docMk/>
            <pc:sldMk cId="2459877382" sldId="320"/>
            <ac:inkMk id="43" creationId="{70618FB0-80E5-DDF6-0CA1-66DF255C18F2}"/>
          </ac:inkMkLst>
        </pc:inkChg>
        <pc:inkChg chg="add del mod">
          <ac:chgData name="Tim Cook" userId="d1c7cfb340f2c7ab" providerId="LiveId" clId="{910B14F6-4C10-444D-98B4-33F2BC6260EF}" dt="2022-11-28T02:03:20.270" v="576"/>
          <ac:inkMkLst>
            <pc:docMk/>
            <pc:sldMk cId="2459877382" sldId="320"/>
            <ac:inkMk id="44" creationId="{E356990D-FD7C-6357-7A9A-F91F2CA5494D}"/>
          </ac:inkMkLst>
        </pc:inkChg>
        <pc:inkChg chg="add del mod">
          <ac:chgData name="Tim Cook" userId="d1c7cfb340f2c7ab" providerId="LiveId" clId="{910B14F6-4C10-444D-98B4-33F2BC6260EF}" dt="2022-11-28T02:03:20.270" v="580"/>
          <ac:inkMkLst>
            <pc:docMk/>
            <pc:sldMk cId="2459877382" sldId="320"/>
            <ac:inkMk id="45" creationId="{232A2872-63C3-D635-93BC-B1CA9D0841E4}"/>
          </ac:inkMkLst>
        </pc:inkChg>
        <pc:inkChg chg="add del mod">
          <ac:chgData name="Tim Cook" userId="d1c7cfb340f2c7ab" providerId="LiveId" clId="{910B14F6-4C10-444D-98B4-33F2BC6260EF}" dt="2022-11-28T02:03:20.270" v="581"/>
          <ac:inkMkLst>
            <pc:docMk/>
            <pc:sldMk cId="2459877382" sldId="320"/>
            <ac:inkMk id="46" creationId="{B6E0FA52-3021-57D9-949E-85D3AFD5516A}"/>
          </ac:inkMkLst>
        </pc:inkChg>
        <pc:inkChg chg="add del mod">
          <ac:chgData name="Tim Cook" userId="d1c7cfb340f2c7ab" providerId="LiveId" clId="{910B14F6-4C10-444D-98B4-33F2BC6260EF}" dt="2022-11-28T02:03:20.270" v="582"/>
          <ac:inkMkLst>
            <pc:docMk/>
            <pc:sldMk cId="2459877382" sldId="320"/>
            <ac:inkMk id="47" creationId="{7BD359FB-8EF8-877F-B59D-D1D13F7D04EC}"/>
          </ac:inkMkLst>
        </pc:inkChg>
        <pc:inkChg chg="add del mod">
          <ac:chgData name="Tim Cook" userId="d1c7cfb340f2c7ab" providerId="LiveId" clId="{910B14F6-4C10-444D-98B4-33F2BC6260EF}" dt="2022-11-28T02:03:50.334" v="622"/>
          <ac:inkMkLst>
            <pc:docMk/>
            <pc:sldMk cId="2459877382" sldId="320"/>
            <ac:inkMk id="49" creationId="{D9986942-EDC6-E4F4-BC83-2915D5E04071}"/>
          </ac:inkMkLst>
        </pc:inkChg>
        <pc:inkChg chg="add del mod">
          <ac:chgData name="Tim Cook" userId="d1c7cfb340f2c7ab" providerId="LiveId" clId="{910B14F6-4C10-444D-98B4-33F2BC6260EF}" dt="2022-11-28T02:03:50.334" v="623"/>
          <ac:inkMkLst>
            <pc:docMk/>
            <pc:sldMk cId="2459877382" sldId="320"/>
            <ac:inkMk id="50" creationId="{22ED5676-AA05-8B3E-403E-E01DE6CA54F4}"/>
          </ac:inkMkLst>
        </pc:inkChg>
        <pc:inkChg chg="add del mod">
          <ac:chgData name="Tim Cook" userId="d1c7cfb340f2c7ab" providerId="LiveId" clId="{910B14F6-4C10-444D-98B4-33F2BC6260EF}" dt="2022-11-28T02:03:50.334" v="626"/>
          <ac:inkMkLst>
            <pc:docMk/>
            <pc:sldMk cId="2459877382" sldId="320"/>
            <ac:inkMk id="51" creationId="{02F3D38A-A0C3-22F9-63C4-029521FC22BD}"/>
          </ac:inkMkLst>
        </pc:inkChg>
        <pc:inkChg chg="add del mod">
          <ac:chgData name="Tim Cook" userId="d1c7cfb340f2c7ab" providerId="LiveId" clId="{910B14F6-4C10-444D-98B4-33F2BC6260EF}" dt="2022-11-28T02:03:50.334" v="625"/>
          <ac:inkMkLst>
            <pc:docMk/>
            <pc:sldMk cId="2459877382" sldId="320"/>
            <ac:inkMk id="52" creationId="{73AEA9DB-E93E-1AF9-644E-76A693E95EF3}"/>
          </ac:inkMkLst>
        </pc:inkChg>
        <pc:inkChg chg="add del mod">
          <ac:chgData name="Tim Cook" userId="d1c7cfb340f2c7ab" providerId="LiveId" clId="{910B14F6-4C10-444D-98B4-33F2BC6260EF}" dt="2022-11-28T02:03:50.334" v="624"/>
          <ac:inkMkLst>
            <pc:docMk/>
            <pc:sldMk cId="2459877382" sldId="320"/>
            <ac:inkMk id="53" creationId="{4BB1CDB2-8C76-D424-7095-A3F0B5C7DDED}"/>
          </ac:inkMkLst>
        </pc:inkChg>
        <pc:inkChg chg="add del mod">
          <ac:chgData name="Tim Cook" userId="d1c7cfb340f2c7ab" providerId="LiveId" clId="{910B14F6-4C10-444D-98B4-33F2BC6260EF}" dt="2022-11-28T02:01:18.668" v="504"/>
          <ac:inkMkLst>
            <pc:docMk/>
            <pc:sldMk cId="2459877382" sldId="320"/>
            <ac:inkMk id="55" creationId="{92D1C068-8D54-A05B-D6B3-40D541D1133D}"/>
          </ac:inkMkLst>
        </pc:inkChg>
        <pc:inkChg chg="add del mod">
          <ac:chgData name="Tim Cook" userId="d1c7cfb340f2c7ab" providerId="LiveId" clId="{910B14F6-4C10-444D-98B4-33F2BC6260EF}" dt="2022-11-28T02:01:18.668" v="507"/>
          <ac:inkMkLst>
            <pc:docMk/>
            <pc:sldMk cId="2459877382" sldId="320"/>
            <ac:inkMk id="56" creationId="{778EF439-2C05-1B82-712B-9C578C0FCDF2}"/>
          </ac:inkMkLst>
        </pc:inkChg>
        <pc:inkChg chg="add del mod">
          <ac:chgData name="Tim Cook" userId="d1c7cfb340f2c7ab" providerId="LiveId" clId="{910B14F6-4C10-444D-98B4-33F2BC6260EF}" dt="2022-11-28T02:01:18.668" v="503"/>
          <ac:inkMkLst>
            <pc:docMk/>
            <pc:sldMk cId="2459877382" sldId="320"/>
            <ac:inkMk id="57" creationId="{9D19B2D3-76DE-8152-B3C4-F4513C6584A4}"/>
          </ac:inkMkLst>
        </pc:inkChg>
        <pc:inkChg chg="add del mod">
          <ac:chgData name="Tim Cook" userId="d1c7cfb340f2c7ab" providerId="LiveId" clId="{910B14F6-4C10-444D-98B4-33F2BC6260EF}" dt="2022-11-28T02:01:18.668" v="506"/>
          <ac:inkMkLst>
            <pc:docMk/>
            <pc:sldMk cId="2459877382" sldId="320"/>
            <ac:inkMk id="58" creationId="{0AEC1439-F5BF-7575-5A14-5681B1EDCB3B}"/>
          </ac:inkMkLst>
        </pc:inkChg>
        <pc:inkChg chg="add del mod">
          <ac:chgData name="Tim Cook" userId="d1c7cfb340f2c7ab" providerId="LiveId" clId="{910B14F6-4C10-444D-98B4-33F2BC6260EF}" dt="2022-11-28T02:01:18.668" v="505"/>
          <ac:inkMkLst>
            <pc:docMk/>
            <pc:sldMk cId="2459877382" sldId="320"/>
            <ac:inkMk id="59" creationId="{177D7840-672C-6191-DD99-4CB502E59A05}"/>
          </ac:inkMkLst>
        </pc:inkChg>
        <pc:inkChg chg="add del mod">
          <ac:chgData name="Tim Cook" userId="d1c7cfb340f2c7ab" providerId="LiveId" clId="{910B14F6-4C10-444D-98B4-33F2BC6260EF}" dt="2022-11-28T02:01:18.684" v="511"/>
          <ac:inkMkLst>
            <pc:docMk/>
            <pc:sldMk cId="2459877382" sldId="320"/>
            <ac:inkMk id="60" creationId="{B4124F52-0724-FA96-7B23-D8696203EC9D}"/>
          </ac:inkMkLst>
        </pc:inkChg>
        <pc:inkChg chg="add del mod">
          <ac:chgData name="Tim Cook" userId="d1c7cfb340f2c7ab" providerId="LiveId" clId="{910B14F6-4C10-444D-98B4-33F2BC6260EF}" dt="2022-11-28T02:01:18.684" v="510"/>
          <ac:inkMkLst>
            <pc:docMk/>
            <pc:sldMk cId="2459877382" sldId="320"/>
            <ac:inkMk id="61" creationId="{1578F966-F1AC-2C47-64E7-AE311E038B60}"/>
          </ac:inkMkLst>
        </pc:inkChg>
        <pc:inkChg chg="add del mod">
          <ac:chgData name="Tim Cook" userId="d1c7cfb340f2c7ab" providerId="LiveId" clId="{910B14F6-4C10-444D-98B4-33F2BC6260EF}" dt="2022-11-28T02:01:18.668" v="502"/>
          <ac:inkMkLst>
            <pc:docMk/>
            <pc:sldMk cId="2459877382" sldId="320"/>
            <ac:inkMk id="62" creationId="{55C40A44-1526-4564-394F-BA2CE9F9DFDC}"/>
          </ac:inkMkLst>
        </pc:inkChg>
        <pc:inkChg chg="add del mod">
          <ac:chgData name="Tim Cook" userId="d1c7cfb340f2c7ab" providerId="LiveId" clId="{910B14F6-4C10-444D-98B4-33F2BC6260EF}" dt="2022-11-28T02:01:18.684" v="508"/>
          <ac:inkMkLst>
            <pc:docMk/>
            <pc:sldMk cId="2459877382" sldId="320"/>
            <ac:inkMk id="63" creationId="{890877D5-4241-D43A-8683-01B2BF84FA29}"/>
          </ac:inkMkLst>
        </pc:inkChg>
        <pc:inkChg chg="add del mod">
          <ac:chgData name="Tim Cook" userId="d1c7cfb340f2c7ab" providerId="LiveId" clId="{910B14F6-4C10-444D-98B4-33F2BC6260EF}" dt="2022-11-28T02:01:18.684" v="509"/>
          <ac:inkMkLst>
            <pc:docMk/>
            <pc:sldMk cId="2459877382" sldId="320"/>
            <ac:inkMk id="64" creationId="{87AAD08E-C079-D19F-C52E-5B280A6D2F1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66" creationId="{84216F42-07F3-B9DC-836F-220163AED95F}"/>
          </ac:inkMkLst>
        </pc:inkChg>
        <pc:inkChg chg="add del">
          <ac:chgData name="Tim Cook" userId="d1c7cfb340f2c7ab" providerId="LiveId" clId="{910B14F6-4C10-444D-98B4-33F2BC6260EF}" dt="2022-11-28T02:01:45.103" v="540"/>
          <ac:inkMkLst>
            <pc:docMk/>
            <pc:sldMk cId="2459877382" sldId="320"/>
            <ac:inkMk id="68" creationId="{63DFDEC2-8784-3668-985A-5A6135D2763B}"/>
          </ac:inkMkLst>
        </pc:inkChg>
        <pc:inkChg chg="add del">
          <ac:chgData name="Tim Cook" userId="d1c7cfb340f2c7ab" providerId="LiveId" clId="{910B14F6-4C10-444D-98B4-33F2BC6260EF}" dt="2022-11-28T02:01:45.087" v="539"/>
          <ac:inkMkLst>
            <pc:docMk/>
            <pc:sldMk cId="2459877382" sldId="320"/>
            <ac:inkMk id="69" creationId="{A8C819DD-26E3-CC59-D20C-52482DF6C009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0" creationId="{63218935-AD08-F778-DEC2-CE3BDB5CF938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1" creationId="{F27D666A-BF1B-49AF-1A3D-42E6E3E58B2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2" creationId="{5DB9ECE3-A8E3-2019-8DF8-457EC8E10B8A}"/>
          </ac:inkMkLst>
        </pc:inkChg>
        <pc:inkChg chg="add del mod">
          <ac:chgData name="Tim Cook" userId="d1c7cfb340f2c7ab" providerId="LiveId" clId="{910B14F6-4C10-444D-98B4-33F2BC6260EF}" dt="2022-11-28T02:01:52.883" v="548"/>
          <ac:inkMkLst>
            <pc:docMk/>
            <pc:sldMk cId="2459877382" sldId="320"/>
            <ac:inkMk id="74" creationId="{EE9DFCE4-26A5-19C1-B9C4-4895C87BFF62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5" creationId="{2DD6DCFC-235E-D7F9-9A2E-EA10BC445672}"/>
          </ac:inkMkLst>
        </pc:inkChg>
        <pc:inkChg chg="add del mod">
          <ac:chgData name="Tim Cook" userId="d1c7cfb340f2c7ab" providerId="LiveId" clId="{910B14F6-4C10-444D-98B4-33F2BC6260EF}" dt="2022-11-28T02:02:12.280" v="557"/>
          <ac:inkMkLst>
            <pc:docMk/>
            <pc:sldMk cId="2459877382" sldId="320"/>
            <ac:inkMk id="77" creationId="{BFA8CF3D-DA0F-B261-5A5A-4A86A92B0142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79" creationId="{DE1D6387-8237-EBD6-C7CD-DFFDA5F0DAE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0" creationId="{2D0834D1-2F17-7E8F-55EB-F9FD025C157B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2" creationId="{2AAD9692-6C16-B319-31B6-D7433ECAD556}"/>
          </ac:inkMkLst>
        </pc:inkChg>
        <pc:inkChg chg="add del">
          <ac:chgData name="Tim Cook" userId="d1c7cfb340f2c7ab" providerId="LiveId" clId="{910B14F6-4C10-444D-98B4-33F2BC6260EF}" dt="2022-11-28T02:02:14.148" v="558"/>
          <ac:inkMkLst>
            <pc:docMk/>
            <pc:sldMk cId="2459877382" sldId="320"/>
            <ac:inkMk id="84" creationId="{00FAD56D-0C10-0B4F-6858-2F51A595CF5E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5" creationId="{43C74CC4-CD7B-1157-7E91-37EB7888EAC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6" creationId="{76B381A1-6374-8AED-F487-2CE5CCE60468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8" creationId="{704C533C-EFA8-483C-BAF0-B47FED5BF187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9" creationId="{4E04B653-4CD4-C921-A58A-EA5B7743097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90" creationId="{453431DA-663A-6328-C6E1-69E96991886B}"/>
          </ac:inkMkLst>
        </pc:inkChg>
        <pc:inkChg chg="add del mod">
          <ac:chgData name="Tim Cook" userId="d1c7cfb340f2c7ab" providerId="LiveId" clId="{910B14F6-4C10-444D-98B4-33F2BC6260EF}" dt="2022-11-28T02:03:26.122" v="594"/>
          <ac:inkMkLst>
            <pc:docMk/>
            <pc:sldMk cId="2459877382" sldId="320"/>
            <ac:inkMk id="93" creationId="{8347D43F-49D3-726F-284B-409BDD5E1577}"/>
          </ac:inkMkLst>
        </pc:inkChg>
        <pc:inkChg chg="add del mod">
          <ac:chgData name="Tim Cook" userId="d1c7cfb340f2c7ab" providerId="LiveId" clId="{910B14F6-4C10-444D-98B4-33F2BC6260EF}" dt="2022-11-28T02:03:26.122" v="595"/>
          <ac:inkMkLst>
            <pc:docMk/>
            <pc:sldMk cId="2459877382" sldId="320"/>
            <ac:inkMk id="94" creationId="{FD206C02-EE2F-3CE0-384D-31B1ABB82437}"/>
          </ac:inkMkLst>
        </pc:inkChg>
        <pc:inkChg chg="add del mod">
          <ac:chgData name="Tim Cook" userId="d1c7cfb340f2c7ab" providerId="LiveId" clId="{910B14F6-4C10-444D-98B4-33F2BC6260EF}" dt="2022-11-28T02:03:26.122" v="593"/>
          <ac:inkMkLst>
            <pc:docMk/>
            <pc:sldMk cId="2459877382" sldId="320"/>
            <ac:inkMk id="95" creationId="{9561AF92-39CE-5F4E-9383-46277677CB5E}"/>
          </ac:inkMkLst>
        </pc:inkChg>
        <pc:inkChg chg="add del mod">
          <ac:chgData name="Tim Cook" userId="d1c7cfb340f2c7ab" providerId="LiveId" clId="{910B14F6-4C10-444D-98B4-33F2BC6260EF}" dt="2022-11-28T02:03:26.122" v="596"/>
          <ac:inkMkLst>
            <pc:docMk/>
            <pc:sldMk cId="2459877382" sldId="320"/>
            <ac:inkMk id="96" creationId="{92FCD926-27D6-3C3A-7652-CF6C06510AC7}"/>
          </ac:inkMkLst>
        </pc:inkChg>
        <pc:inkChg chg="add del mod">
          <ac:chgData name="Tim Cook" userId="d1c7cfb340f2c7ab" providerId="LiveId" clId="{910B14F6-4C10-444D-98B4-33F2BC6260EF}" dt="2022-11-28T02:03:31.430" v="605"/>
          <ac:inkMkLst>
            <pc:docMk/>
            <pc:sldMk cId="2459877382" sldId="320"/>
            <ac:inkMk id="97" creationId="{CD673E62-A763-2DDA-5C66-DD103FCA5F73}"/>
          </ac:inkMkLst>
        </pc:inkChg>
        <pc:inkChg chg="add del">
          <ac:chgData name="Tim Cook" userId="d1c7cfb340f2c7ab" providerId="LiveId" clId="{910B14F6-4C10-444D-98B4-33F2BC6260EF}" dt="2022-11-28T02:03:29.362" v="603"/>
          <ac:inkMkLst>
            <pc:docMk/>
            <pc:sldMk cId="2459877382" sldId="320"/>
            <ac:inkMk id="99" creationId="{40FAC072-809D-6288-6F82-1CB25D1DD6C9}"/>
          </ac:inkMkLst>
        </pc:inkChg>
        <pc:inkChg chg="add del">
          <ac:chgData name="Tim Cook" userId="d1c7cfb340f2c7ab" providerId="LiveId" clId="{910B14F6-4C10-444D-98B4-33F2BC6260EF}" dt="2022-11-28T02:03:29.362" v="601"/>
          <ac:inkMkLst>
            <pc:docMk/>
            <pc:sldMk cId="2459877382" sldId="320"/>
            <ac:inkMk id="100" creationId="{4583E7C9-F154-4FF7-5CEB-EE297B64B31C}"/>
          </ac:inkMkLst>
        </pc:inkChg>
        <pc:inkChg chg="add del">
          <ac:chgData name="Tim Cook" userId="d1c7cfb340f2c7ab" providerId="LiveId" clId="{910B14F6-4C10-444D-98B4-33F2BC6260EF}" dt="2022-11-28T02:03:29.362" v="604"/>
          <ac:inkMkLst>
            <pc:docMk/>
            <pc:sldMk cId="2459877382" sldId="320"/>
            <ac:inkMk id="101" creationId="{66FC8670-35BF-948E-389F-DAB7CFE8BDEA}"/>
          </ac:inkMkLst>
        </pc:inkChg>
        <pc:inkChg chg="add del">
          <ac:chgData name="Tim Cook" userId="d1c7cfb340f2c7ab" providerId="LiveId" clId="{910B14F6-4C10-444D-98B4-33F2BC6260EF}" dt="2022-11-28T02:03:29.362" v="602"/>
          <ac:inkMkLst>
            <pc:docMk/>
            <pc:sldMk cId="2459877382" sldId="320"/>
            <ac:inkMk id="102" creationId="{7CE92D39-B6DB-BD97-8081-0443B3E5494A}"/>
          </ac:inkMkLst>
        </pc:inkChg>
        <pc:inkChg chg="add del">
          <ac:chgData name="Tim Cook" userId="d1c7cfb340f2c7ab" providerId="LiveId" clId="{910B14F6-4C10-444D-98B4-33F2BC6260EF}" dt="2022-11-28T02:03:35.876" v="607"/>
          <ac:inkMkLst>
            <pc:docMk/>
            <pc:sldMk cId="2459877382" sldId="320"/>
            <ac:inkMk id="103" creationId="{105B16D6-4010-6F8C-E777-5499ACCE901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4" creationId="{A8465328-A56C-70A2-8809-74864D89233E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5" creationId="{EB0D7F7D-D2D2-2B14-4B3C-7656B7816D0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6" creationId="{4BA9F20F-9BEB-7E46-9FF1-EB7120BAE41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7" creationId="{AFDEF325-4FB7-40D9-02FA-92BAA18B442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8" creationId="{3E82139B-190E-B0F4-44A9-50D1894783D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9" creationId="{87E65D75-3194-9E65-6EC3-147D8C51C6D3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0" creationId="{989720CB-DDEE-F52A-906B-34C30ACD57C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1" creationId="{7031264C-7533-FD7B-1BB3-FD3656D2BAAF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2" creationId="{A408CD7B-2B5D-1A0C-9E26-2494219B17C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3" creationId="{201063C9-190B-8105-939D-E16467DEBFF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4" creationId="{E1C62770-14A9-4756-FBD8-2FEFD3A1CE64}"/>
          </ac:inkMkLst>
        </pc:inkChg>
        <pc:inkChg chg="add">
          <ac:chgData name="Tim Cook" userId="d1c7cfb340f2c7ab" providerId="LiveId" clId="{910B14F6-4C10-444D-98B4-33F2BC6260EF}" dt="2022-11-28T02:03:43.018" v="620" actId="9405"/>
          <ac:inkMkLst>
            <pc:docMk/>
            <pc:sldMk cId="2459877382" sldId="320"/>
            <ac:inkMk id="116" creationId="{F0C69379-800E-5592-7BE5-BB803905A7AF}"/>
          </ac:inkMkLst>
        </pc:inkChg>
        <pc:inkChg chg="add">
          <ac:chgData name="Tim Cook" userId="d1c7cfb340f2c7ab" providerId="LiveId" clId="{910B14F6-4C10-444D-98B4-33F2BC6260EF}" dt="2022-11-28T02:03:43.618" v="621" actId="9405"/>
          <ac:inkMkLst>
            <pc:docMk/>
            <pc:sldMk cId="2459877382" sldId="320"/>
            <ac:inkMk id="117" creationId="{A5B3FC4B-345E-2711-7071-32777E907305}"/>
          </ac:inkMkLst>
        </pc:inkChg>
        <pc:inkChg chg="add del mod">
          <ac:chgData name="Tim Cook" userId="d1c7cfb340f2c7ab" providerId="LiveId" clId="{910B14F6-4C10-444D-98B4-33F2BC6260EF}" dt="2022-11-28T02:03:54.576" v="632"/>
          <ac:inkMkLst>
            <pc:docMk/>
            <pc:sldMk cId="2459877382" sldId="320"/>
            <ac:inkMk id="118" creationId="{9AED16FA-D896-DA52-EB0B-46FCFC54F514}"/>
          </ac:inkMkLst>
        </pc:inkChg>
        <pc:inkChg chg="add del mod">
          <ac:chgData name="Tim Cook" userId="d1c7cfb340f2c7ab" providerId="LiveId" clId="{910B14F6-4C10-444D-98B4-33F2BC6260EF}" dt="2022-11-28T02:03:54.576" v="631"/>
          <ac:inkMkLst>
            <pc:docMk/>
            <pc:sldMk cId="2459877382" sldId="320"/>
            <ac:inkMk id="119" creationId="{C52B1523-2A24-37EF-7A47-A965815E7F5C}"/>
          </ac:inkMkLst>
        </pc:inkChg>
        <pc:inkChg chg="add del mod">
          <ac:chgData name="Tim Cook" userId="d1c7cfb340f2c7ab" providerId="LiveId" clId="{910B14F6-4C10-444D-98B4-33F2BC6260EF}" dt="2022-11-28T02:03:54.576" v="633"/>
          <ac:inkMkLst>
            <pc:docMk/>
            <pc:sldMk cId="2459877382" sldId="320"/>
            <ac:inkMk id="120" creationId="{BF65A478-DECF-1F9A-042B-F437D21166E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2" creationId="{3D08F5AB-0B56-A467-2666-5516DD0CFE7A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3" creationId="{C57FA1BA-E6F2-B1F0-A49D-161391F7FC5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5" creationId="{8E55D34F-0AD1-EADC-A72E-DF1BE78159D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6" creationId="{2B8921DC-CA1C-00EC-C974-4C46E9CBC0AF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7" creationId="{6C802659-5317-21E1-4C6F-B531AC41338F}"/>
          </ac:inkMkLst>
        </pc:inkChg>
        <pc:inkChg chg="add del">
          <ac:chgData name="Tim Cook" userId="d1c7cfb340f2c7ab" providerId="LiveId" clId="{910B14F6-4C10-444D-98B4-33F2BC6260EF}" dt="2022-11-28T02:04:21.630" v="649"/>
          <ac:inkMkLst>
            <pc:docMk/>
            <pc:sldMk cId="2459877382" sldId="320"/>
            <ac:inkMk id="129" creationId="{1AB9CAD8-04E2-67EA-7195-EBE41D64AD8A}"/>
          </ac:inkMkLst>
        </pc:inkChg>
      </pc:sldChg>
      <pc:sldChg chg="addSp delSp modSp mod">
        <pc:chgData name="Tim Cook" userId="d1c7cfb340f2c7ab" providerId="LiveId" clId="{910B14F6-4C10-444D-98B4-33F2BC6260EF}" dt="2022-11-28T02:29:37.686" v="675"/>
        <pc:sldMkLst>
          <pc:docMk/>
          <pc:sldMk cId="3928037610" sldId="322"/>
        </pc:sldMkLst>
        <pc:grpChg chg="mod">
          <ac:chgData name="Tim Cook" userId="d1c7cfb340f2c7ab" providerId="LiveId" clId="{910B14F6-4C10-444D-98B4-33F2BC6260EF}" dt="2022-11-28T02:29:33.724" v="667"/>
          <ac:grpSpMkLst>
            <pc:docMk/>
            <pc:sldMk cId="3928037610" sldId="322"/>
            <ac:grpSpMk id="17" creationId="{E6E76C8F-AA55-9D2E-A13A-A3106DCBA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5" creationId="{7A809BDD-F0C3-37CA-BFA2-C986EBBC5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6" creationId="{FB3FCED1-DDE4-04E0-45C8-D57DC7D6CBBB}"/>
          </ac:grpSpMkLst>
        </pc:grp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3" creationId="{8A4B8C1F-FBBE-C290-C3D0-CFD61F9A0B26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4" creationId="{0B25CBB3-5A3C-F6ED-76B7-58D51661295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5" creationId="{417407F9-370F-6ECF-2AB0-A2BC7DF1889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6" creationId="{8C65111C-5F1A-9773-2AD1-AAA5A7FAA30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7" creationId="{DAD9FACC-9E98-E839-CFF5-AAF46021426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8" creationId="{413F4C73-DA4F-E3A7-617B-C9843C117C5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9" creationId="{E89F80B4-DEE9-9BC6-2C99-9E8CC51659D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0" creationId="{3FBD3B80-7D33-7EEF-90CF-E76F13F4A3DD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1" creationId="{CDF78FFE-9462-865C-BDB1-47BD266EC2B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2" creationId="{CC1F544A-170B-AF35-0A19-49FA59AACDD8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3" creationId="{3A41D03E-39D4-F2B2-9182-2E8279B15484}"/>
          </ac:inkMkLst>
        </pc:inkChg>
        <pc:inkChg chg="add del">
          <ac:chgData name="Tim Cook" userId="d1c7cfb340f2c7ab" providerId="LiveId" clId="{910B14F6-4C10-444D-98B4-33F2BC6260EF}" dt="2022-11-28T02:29:33.458" v="664"/>
          <ac:inkMkLst>
            <pc:docMk/>
            <pc:sldMk cId="3928037610" sldId="322"/>
            <ac:inkMk id="14" creationId="{9082CC32-1DD4-09F2-7E5B-0C6210F0A67E}"/>
          </ac:inkMkLst>
        </pc:inkChg>
        <pc:inkChg chg="add del">
          <ac:chgData name="Tim Cook" userId="d1c7cfb340f2c7ab" providerId="LiveId" clId="{910B14F6-4C10-444D-98B4-33F2BC6260EF}" dt="2022-11-28T02:29:33.458" v="666"/>
          <ac:inkMkLst>
            <pc:docMk/>
            <pc:sldMk cId="3928037610" sldId="322"/>
            <ac:inkMk id="15" creationId="{D941D55A-0D08-A764-CC19-3DFBE3522AA9}"/>
          </ac:inkMkLst>
        </pc:inkChg>
        <pc:inkChg chg="add del">
          <ac:chgData name="Tim Cook" userId="d1c7cfb340f2c7ab" providerId="LiveId" clId="{910B14F6-4C10-444D-98B4-33F2BC6260EF}" dt="2022-11-28T02:29:33.458" v="665"/>
          <ac:inkMkLst>
            <pc:docMk/>
            <pc:sldMk cId="3928037610" sldId="322"/>
            <ac:inkMk id="16" creationId="{9295C710-4212-EF15-205F-5FB9651E2B40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8" creationId="{70BF796F-6F46-9BB0-D88B-0CE3C2F1DCD5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9" creationId="{7DCAC0D1-3CE2-30E6-D5D1-9C614391A79D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0" creationId="{36CC1CF6-2833-38AE-BF08-AC36B0DBC49E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1" creationId="{3175912E-0311-6DF7-76B8-51E2BA5C53D7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2" creationId="{3DC9C546-241B-48EA-44F9-6DC77924736C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3" creationId="{B3538818-D4D3-2F51-CEFA-0A72B8DC5E2B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4" creationId="{6C8CB15B-BC99-4C39-4615-DB43AFDB5093}"/>
          </ac:inkMkLst>
        </pc:inkChg>
      </pc:sldChg>
      <pc:sldChg chg="addSp delSp modSp mod">
        <pc:chgData name="Tim Cook" userId="d1c7cfb340f2c7ab" providerId="LiveId" clId="{910B14F6-4C10-444D-98B4-33F2BC6260EF}" dt="2022-11-28T02:29:50.511" v="699"/>
        <pc:sldMkLst>
          <pc:docMk/>
          <pc:sldMk cId="2369355394" sldId="324"/>
        </pc:sldMkLst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19" creationId="{F0ED7FE0-758E-0C0C-6664-BE0988C3DB2D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0" creationId="{CC3BB4FE-DD64-5B60-9351-CFFA0F8545EB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1" creationId="{E9AED991-80C0-984F-2FDD-2D8E381A3395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2" creationId="{BE9C7A5B-835C-BCD9-CD72-B1F7347525CE}"/>
          </ac:grpSpMkLst>
        </pc:grpChg>
        <pc:grpChg chg="mod">
          <ac:chgData name="Tim Cook" userId="d1c7cfb340f2c7ab" providerId="LiveId" clId="{910B14F6-4C10-444D-98B4-33F2BC6260EF}" dt="2022-11-28T02:29:50.511" v="699"/>
          <ac:grpSpMkLst>
            <pc:docMk/>
            <pc:sldMk cId="2369355394" sldId="324"/>
            <ac:grpSpMk id="26" creationId="{31E3DE57-2EA1-2A70-5E18-E3599A5E7E84}"/>
          </ac:grpSpMkLst>
        </pc:grp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3" creationId="{695892C4-009A-995E-EA39-0EA92E69E28C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4" creationId="{1D1599AD-7F4D-DDA7-0E26-A9FEED202F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5" creationId="{85B0BEC7-99C7-D081-C63D-E64029A086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6" creationId="{25DE7482-53BD-1908-CF05-104AFA158E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7" creationId="{612DE5F7-DF74-F5D6-08D8-7B14025529C4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8" creationId="{DD324CF7-D899-B031-7B6A-573577559AB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9" creationId="{CCD9F0C9-6BC6-A31F-E8E3-A796585555CD}"/>
          </ac:inkMkLst>
        </pc:inkChg>
        <pc:inkChg chg="add del">
          <ac:chgData name="Tim Cook" userId="d1c7cfb340f2c7ab" providerId="LiveId" clId="{910B14F6-4C10-444D-98B4-33F2BC6260EF}" dt="2022-11-28T02:29:48.102" v="693"/>
          <ac:inkMkLst>
            <pc:docMk/>
            <pc:sldMk cId="2369355394" sldId="324"/>
            <ac:inkMk id="10" creationId="{90722D9E-5AA2-6BB3-8270-08414E541BB1}"/>
          </ac:inkMkLst>
        </pc:inkChg>
        <pc:inkChg chg="add del">
          <ac:chgData name="Tim Cook" userId="d1c7cfb340f2c7ab" providerId="LiveId" clId="{910B14F6-4C10-444D-98B4-33F2BC6260EF}" dt="2022-11-28T02:29:48.102" v="694"/>
          <ac:inkMkLst>
            <pc:docMk/>
            <pc:sldMk cId="2369355394" sldId="324"/>
            <ac:inkMk id="11" creationId="{4AF7258A-B040-B182-207F-7C0CFA646832}"/>
          </ac:inkMkLst>
        </pc:inkChg>
        <pc:inkChg chg="add del">
          <ac:chgData name="Tim Cook" userId="d1c7cfb340f2c7ab" providerId="LiveId" clId="{910B14F6-4C10-444D-98B4-33F2BC6260EF}" dt="2022-11-28T02:29:48.102" v="692"/>
          <ac:inkMkLst>
            <pc:docMk/>
            <pc:sldMk cId="2369355394" sldId="324"/>
            <ac:inkMk id="12" creationId="{04B00281-C113-AD11-9D39-B2EDB282B78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3" creationId="{D218BB18-C430-BCD5-038D-5A73E3A28B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4" creationId="{6C83CEA7-58D4-BAB6-72BD-518C232FCEA2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5" creationId="{3D5B6CFA-1B01-D4A6-04F3-9B176C57A67F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6" creationId="{AB3C15F6-AE00-14BC-0BB5-A9AC7FF758FD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7" creationId="{71699114-36AA-F047-448C-6D6E22F65351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8" creationId="{E51CFBD6-1DCB-2E87-9D0B-055955DA4911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3" creationId="{7BB4C558-E666-BBCA-9ABB-86FD07126305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4" creationId="{C84F1CF6-7E4E-16DF-248A-B5A8A151169F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5" creationId="{0AF994F0-AAD0-A9B9-0F1E-EBFC4273CF9F}"/>
          </ac:inkMkLst>
        </pc:inkChg>
      </pc:sldChg>
      <pc:sldChg chg="addSp delSp modSp mod">
        <pc:chgData name="Tim Cook" userId="d1c7cfb340f2c7ab" providerId="LiveId" clId="{910B14F6-4C10-444D-98B4-33F2BC6260EF}" dt="2022-11-28T02:30:01.636" v="717"/>
        <pc:sldMkLst>
          <pc:docMk/>
          <pc:sldMk cId="184527808" sldId="325"/>
        </pc:sldMkLst>
        <pc:grpChg chg="del mod">
          <ac:chgData name="Tim Cook" userId="d1c7cfb340f2c7ab" providerId="LiveId" clId="{910B14F6-4C10-444D-98B4-33F2BC6260EF}" dt="2022-11-28T02:29:56.616" v="706"/>
          <ac:grpSpMkLst>
            <pc:docMk/>
            <pc:sldMk cId="184527808" sldId="325"/>
            <ac:grpSpMk id="7" creationId="{CA037445-EDAB-B882-780D-1CC9A41B2443}"/>
          </ac:grpSpMkLst>
        </pc:grpChg>
        <pc:grpChg chg="del mod">
          <ac:chgData name="Tim Cook" userId="d1c7cfb340f2c7ab" providerId="LiveId" clId="{910B14F6-4C10-444D-98B4-33F2BC6260EF}" dt="2022-11-28T02:29:57.709" v="710"/>
          <ac:grpSpMkLst>
            <pc:docMk/>
            <pc:sldMk cId="184527808" sldId="325"/>
            <ac:grpSpMk id="9" creationId="{FCDACF1F-B46A-A35D-9343-209B08425AB1}"/>
          </ac:grpSpMkLst>
        </pc:grpChg>
        <pc:grpChg chg="mod">
          <ac:chgData name="Tim Cook" userId="d1c7cfb340f2c7ab" providerId="LiveId" clId="{910B14F6-4C10-444D-98B4-33F2BC6260EF}" dt="2022-11-28T02:30:01.636" v="717"/>
          <ac:grpSpMkLst>
            <pc:docMk/>
            <pc:sldMk cId="184527808" sldId="325"/>
            <ac:grpSpMk id="15" creationId="{37A6BC67-6CDE-94C8-F79D-E86CB0287641}"/>
          </ac:grpSpMkLst>
        </pc:grpChg>
        <pc:inkChg chg="add del mod">
          <ac:chgData name="Tim Cook" userId="d1c7cfb340f2c7ab" providerId="LiveId" clId="{910B14F6-4C10-444D-98B4-33F2BC6260EF}" dt="2022-11-28T02:29:57.709" v="711"/>
          <ac:inkMkLst>
            <pc:docMk/>
            <pc:sldMk cId="184527808" sldId="325"/>
            <ac:inkMk id="3" creationId="{794C7178-8A53-0C73-96B4-5D967A66C607}"/>
          </ac:inkMkLst>
        </pc:inkChg>
        <pc:inkChg chg="add del mod">
          <ac:chgData name="Tim Cook" userId="d1c7cfb340f2c7ab" providerId="LiveId" clId="{910B14F6-4C10-444D-98B4-33F2BC6260EF}" dt="2022-11-28T02:29:57.694" v="709"/>
          <ac:inkMkLst>
            <pc:docMk/>
            <pc:sldMk cId="184527808" sldId="325"/>
            <ac:inkMk id="4" creationId="{2AA9514B-D17F-1973-5460-21B1CFE5D382}"/>
          </ac:inkMkLst>
        </pc:inkChg>
        <pc:inkChg chg="add del mod">
          <ac:chgData name="Tim Cook" userId="d1c7cfb340f2c7ab" providerId="LiveId" clId="{910B14F6-4C10-444D-98B4-33F2BC6260EF}" dt="2022-11-28T02:29:57.694" v="708"/>
          <ac:inkMkLst>
            <pc:docMk/>
            <pc:sldMk cId="184527808" sldId="325"/>
            <ac:inkMk id="5" creationId="{D361CC35-BC98-212A-6C47-52035ED6FC75}"/>
          </ac:inkMkLst>
        </pc:inkChg>
        <pc:inkChg chg="add del mod">
          <ac:chgData name="Tim Cook" userId="d1c7cfb340f2c7ab" providerId="LiveId" clId="{910B14F6-4C10-444D-98B4-33F2BC6260EF}" dt="2022-11-28T02:29:57.709" v="710"/>
          <ac:inkMkLst>
            <pc:docMk/>
            <pc:sldMk cId="184527808" sldId="325"/>
            <ac:inkMk id="6" creationId="{944FCC71-0FEE-ADE4-AC0F-464590C16F11}"/>
          </ac:inkMkLst>
        </pc:inkChg>
        <pc:inkChg chg="add del mod">
          <ac:chgData name="Tim Cook" userId="d1c7cfb340f2c7ab" providerId="LiveId" clId="{910B14F6-4C10-444D-98B4-33F2BC6260EF}" dt="2022-11-28T02:29:57.694" v="707"/>
          <ac:inkMkLst>
            <pc:docMk/>
            <pc:sldMk cId="184527808" sldId="325"/>
            <ac:inkMk id="8" creationId="{B71BA896-281A-DD69-1BF0-C4640C816B4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0" creationId="{F6204CBF-1103-A1AD-5FD1-7BB300E2A1F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1" creationId="{F4B82FDD-3728-DD38-769A-8F69DB92E88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2" creationId="{4EAB91F8-B5AE-2FCC-B302-5CEBE9DB4DB4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3" creationId="{7C952A0E-E236-BB2C-13CA-D50546E681D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4" creationId="{0CF950A0-1608-D1B3-BBBF-0398D0A1640E}"/>
          </ac:inkMkLst>
        </pc:inkChg>
      </pc:sldChg>
    </pc:docChg>
  </pc:docChgLst>
  <pc:docChgLst>
    <pc:chgData name="Tim Cook" userId="d1c7cfb340f2c7ab" providerId="LiveId" clId="{8DE20F2F-5812-4892-9A45-EABB2214213F}"/>
    <pc:docChg chg="undo custSel addSld delSld modSld">
      <pc:chgData name="Tim Cook" userId="d1c7cfb340f2c7ab" providerId="LiveId" clId="{8DE20F2F-5812-4892-9A45-EABB2214213F}" dt="2023-02-03T03:11:32.881" v="354"/>
      <pc:docMkLst>
        <pc:docMk/>
      </pc:docMkLst>
      <pc:sldChg chg="modSp mod">
        <pc:chgData name="Tim Cook" userId="d1c7cfb340f2c7ab" providerId="LiveId" clId="{8DE20F2F-5812-4892-9A45-EABB2214213F}" dt="2023-02-03T03:09:47.352" v="353" actId="20577"/>
        <pc:sldMkLst>
          <pc:docMk/>
          <pc:sldMk cId="72713086" sldId="315"/>
        </pc:sldMkLst>
        <pc:spChg chg="mod">
          <ac:chgData name="Tim Cook" userId="d1c7cfb340f2c7ab" providerId="LiveId" clId="{8DE20F2F-5812-4892-9A45-EABB2214213F}" dt="2023-02-03T03:09:47.352" v="35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8DE20F2F-5812-4892-9A45-EABB2214213F}" dt="2023-02-02T21:21:19.758" v="1" actId="47"/>
        <pc:sldMkLst>
          <pc:docMk/>
          <pc:sldMk cId="71608868" sldId="357"/>
        </pc:sldMkLst>
      </pc:sldChg>
      <pc:sldChg chg="del">
        <pc:chgData name="Tim Cook" userId="d1c7cfb340f2c7ab" providerId="LiveId" clId="{8DE20F2F-5812-4892-9A45-EABB2214213F}" dt="2023-02-02T21:21:20.175" v="2" actId="47"/>
        <pc:sldMkLst>
          <pc:docMk/>
          <pc:sldMk cId="297070055" sldId="359"/>
        </pc:sldMkLst>
      </pc:sldChg>
      <pc:sldChg chg="del">
        <pc:chgData name="Tim Cook" userId="d1c7cfb340f2c7ab" providerId="LiveId" clId="{8DE20F2F-5812-4892-9A45-EABB2214213F}" dt="2023-02-02T21:21:20.498" v="3" actId="47"/>
        <pc:sldMkLst>
          <pc:docMk/>
          <pc:sldMk cId="1489070765" sldId="360"/>
        </pc:sldMkLst>
      </pc:sldChg>
      <pc:sldChg chg="del">
        <pc:chgData name="Tim Cook" userId="d1c7cfb340f2c7ab" providerId="LiveId" clId="{8DE20F2F-5812-4892-9A45-EABB2214213F}" dt="2023-02-02T21:21:20.996" v="4" actId="47"/>
        <pc:sldMkLst>
          <pc:docMk/>
          <pc:sldMk cId="638419579" sldId="361"/>
        </pc:sldMkLst>
      </pc:sldChg>
      <pc:sldChg chg="add del">
        <pc:chgData name="Tim Cook" userId="d1c7cfb340f2c7ab" providerId="LiveId" clId="{8DE20F2F-5812-4892-9A45-EABB2214213F}" dt="2023-02-03T03:11:32.881" v="354"/>
        <pc:sldMkLst>
          <pc:docMk/>
          <pc:sldMk cId="1559900975" sldId="362"/>
        </pc:sldMkLst>
      </pc:sldChg>
      <pc:sldChg chg="addSp modSp add del mod">
        <pc:chgData name="Tim Cook" userId="d1c7cfb340f2c7ab" providerId="LiveId" clId="{8DE20F2F-5812-4892-9A45-EABB2214213F}" dt="2023-02-03T02:57:26.483" v="352" actId="1076"/>
        <pc:sldMkLst>
          <pc:docMk/>
          <pc:sldMk cId="1588174340" sldId="365"/>
        </pc:sldMkLst>
        <pc:grpChg chg="mod">
          <ac:chgData name="Tim Cook" userId="d1c7cfb340f2c7ab" providerId="LiveId" clId="{8DE20F2F-5812-4892-9A45-EABB2214213F}" dt="2023-02-03T02:57:06.172" v="349" actId="1076"/>
          <ac:grpSpMkLst>
            <pc:docMk/>
            <pc:sldMk cId="1588174340" sldId="365"/>
            <ac:grpSpMk id="248" creationId="{D77C834B-E7B6-4C43-BFFC-EC4D6D67EFFD}"/>
          </ac:grpSpMkLst>
        </pc:grpChg>
        <pc:inkChg chg="add mod">
          <ac:chgData name="Tim Cook" userId="d1c7cfb340f2c7ab" providerId="LiveId" clId="{8DE20F2F-5812-4892-9A45-EABB2214213F}" dt="2023-02-03T02:57:20.548" v="350" actId="478"/>
          <ac:inkMkLst>
            <pc:docMk/>
            <pc:sldMk cId="1588174340" sldId="365"/>
            <ac:inkMk id="39" creationId="{29040810-D4C0-F716-A47B-6650B20EE151}"/>
          </ac:inkMkLst>
        </pc:inkChg>
        <pc:inkChg chg="add mod">
          <ac:chgData name="Tim Cook" userId="d1c7cfb340f2c7ab" providerId="LiveId" clId="{8DE20F2F-5812-4892-9A45-EABB2214213F}" dt="2023-02-03T02:57:26.483" v="352" actId="1076"/>
          <ac:inkMkLst>
            <pc:docMk/>
            <pc:sldMk cId="1588174340" sldId="365"/>
            <ac:inkMk id="41" creationId="{AA79DD4E-54F2-1233-74AF-57363D0E6AFC}"/>
          </ac:inkMkLst>
        </pc:inkChg>
      </pc:sldChg>
      <pc:sldChg chg="delSp modSp new add del mod">
        <pc:chgData name="Tim Cook" userId="d1c7cfb340f2c7ab" providerId="LiveId" clId="{8DE20F2F-5812-4892-9A45-EABB2214213F}" dt="2023-02-03T02:44:23.119" v="344" actId="47"/>
        <pc:sldMkLst>
          <pc:docMk/>
          <pc:sldMk cId="2191044050" sldId="365"/>
        </pc:sldMkLst>
        <pc:spChg chg="mod">
          <ac:chgData name="Tim Cook" userId="d1c7cfb340f2c7ab" providerId="LiveId" clId="{8DE20F2F-5812-4892-9A45-EABB2214213F}" dt="2023-02-02T21:22:29.930" v="92" actId="20577"/>
          <ac:spMkLst>
            <pc:docMk/>
            <pc:sldMk cId="2191044050" sldId="365"/>
            <ac:spMk id="2" creationId="{CCB8FC7A-CE21-DAA3-CE75-B59C4A76148D}"/>
          </ac:spMkLst>
        </pc:spChg>
        <pc:spChg chg="del">
          <ac:chgData name="Tim Cook" userId="d1c7cfb340f2c7ab" providerId="LiveId" clId="{8DE20F2F-5812-4892-9A45-EABB2214213F}" dt="2023-02-03T02:43:25.919" v="339" actId="478"/>
          <ac:spMkLst>
            <pc:docMk/>
            <pc:sldMk cId="2191044050" sldId="365"/>
            <ac:spMk id="3" creationId="{FAF43FAC-7A1D-1176-86A3-978D01433337}"/>
          </ac:spMkLst>
        </pc:spChg>
      </pc:sldChg>
      <pc:sldChg chg="delSp modSp new mod">
        <pc:chgData name="Tim Cook" userId="d1c7cfb340f2c7ab" providerId="LiveId" clId="{8DE20F2F-5812-4892-9A45-EABB2214213F}" dt="2023-02-03T02:53:27.974" v="345" actId="1076"/>
        <pc:sldMkLst>
          <pc:docMk/>
          <pc:sldMk cId="969747052" sldId="366"/>
        </pc:sldMkLst>
        <pc:spChg chg="mod">
          <ac:chgData name="Tim Cook" userId="d1c7cfb340f2c7ab" providerId="LiveId" clId="{8DE20F2F-5812-4892-9A45-EABB2214213F}" dt="2023-02-03T02:43:18.481" v="338" actId="20577"/>
          <ac:spMkLst>
            <pc:docMk/>
            <pc:sldMk cId="969747052" sldId="366"/>
            <ac:spMk id="2" creationId="{5ACA0B7F-1C33-90AE-21ED-E7E4876AC6A1}"/>
          </ac:spMkLst>
        </pc:spChg>
        <pc:spChg chg="del">
          <ac:chgData name="Tim Cook" userId="d1c7cfb340f2c7ab" providerId="LiveId" clId="{8DE20F2F-5812-4892-9A45-EABB2214213F}" dt="2023-02-03T02:43:27.466" v="340" actId="478"/>
          <ac:spMkLst>
            <pc:docMk/>
            <pc:sldMk cId="969747052" sldId="366"/>
            <ac:spMk id="3" creationId="{CECB03E3-A27D-684D-CEB7-31BBBD1F01D2}"/>
          </ac:spMkLst>
        </pc:spChg>
        <pc:grpChg chg="mod">
          <ac:chgData name="Tim Cook" userId="d1c7cfb340f2c7ab" providerId="LiveId" clId="{8DE20F2F-5812-4892-9A45-EABB2214213F}" dt="2023-02-03T02:53:27.974" v="345" actId="1076"/>
          <ac:grpSpMkLst>
            <pc:docMk/>
            <pc:sldMk cId="969747052" sldId="366"/>
            <ac:grpSpMk id="201" creationId="{146FADA3-6B8D-207D-B265-605129C8D9FA}"/>
          </ac:grpSpMkLst>
        </pc:grpChg>
        <pc:inkChg chg="mod">
          <ac:chgData name="Tim Cook" userId="d1c7cfb340f2c7ab" providerId="LiveId" clId="{8DE20F2F-5812-4892-9A45-EABB2214213F}" dt="2023-02-03T02:53:27.974" v="345" actId="1076"/>
          <ac:inkMkLst>
            <pc:docMk/>
            <pc:sldMk cId="969747052" sldId="366"/>
            <ac:inkMk id="171" creationId="{EE6FAF35-79D9-AC42-F3DC-597099E996FE}"/>
          </ac:inkMkLst>
        </pc:inkChg>
      </pc:sldChg>
      <pc:sldChg chg="del">
        <pc:chgData name="Tim Cook" userId="d1c7cfb340f2c7ab" providerId="LiveId" clId="{8DE20F2F-5812-4892-9A45-EABB2214213F}" dt="2023-02-02T21:21:17.608" v="0" actId="47"/>
        <pc:sldMkLst>
          <pc:docMk/>
          <pc:sldMk cId="3662595417" sldId="366"/>
        </pc:sldMkLst>
      </pc:sldChg>
      <pc:sldChg chg="delSp modSp new mod">
        <pc:chgData name="Tim Cook" userId="d1c7cfb340f2c7ab" providerId="LiveId" clId="{8DE20F2F-5812-4892-9A45-EABB2214213F}" dt="2023-02-03T02:43:30.241" v="341" actId="478"/>
        <pc:sldMkLst>
          <pc:docMk/>
          <pc:sldMk cId="608420722" sldId="367"/>
        </pc:sldMkLst>
        <pc:spChg chg="mod">
          <ac:chgData name="Tim Cook" userId="d1c7cfb340f2c7ab" providerId="LiveId" clId="{8DE20F2F-5812-4892-9A45-EABB2214213F}" dt="2023-02-02T21:33:02.050" v="221" actId="20577"/>
          <ac:spMkLst>
            <pc:docMk/>
            <pc:sldMk cId="608420722" sldId="367"/>
            <ac:spMk id="2" creationId="{3AB4EEE6-4639-D299-4342-F47CFD7848B2}"/>
          </ac:spMkLst>
        </pc:spChg>
        <pc:spChg chg="del">
          <ac:chgData name="Tim Cook" userId="d1c7cfb340f2c7ab" providerId="LiveId" clId="{8DE20F2F-5812-4892-9A45-EABB2214213F}" dt="2023-02-03T02:43:30.241" v="341" actId="478"/>
          <ac:spMkLst>
            <pc:docMk/>
            <pc:sldMk cId="608420722" sldId="367"/>
            <ac:spMk id="3" creationId="{3790AD58-30A6-F3A1-A064-576DA320C916}"/>
          </ac:spMkLst>
        </pc:spChg>
      </pc:sldChg>
      <pc:sldChg chg="delSp modSp new mod">
        <pc:chgData name="Tim Cook" userId="d1c7cfb340f2c7ab" providerId="LiveId" clId="{8DE20F2F-5812-4892-9A45-EABB2214213F}" dt="2023-02-03T02:43:32.081" v="342" actId="478"/>
        <pc:sldMkLst>
          <pc:docMk/>
          <pc:sldMk cId="884311190" sldId="368"/>
        </pc:sldMkLst>
        <pc:spChg chg="mod">
          <ac:chgData name="Tim Cook" userId="d1c7cfb340f2c7ab" providerId="LiveId" clId="{8DE20F2F-5812-4892-9A45-EABB2214213F}" dt="2023-02-02T21:33:52.243" v="292" actId="20577"/>
          <ac:spMkLst>
            <pc:docMk/>
            <pc:sldMk cId="884311190" sldId="368"/>
            <ac:spMk id="2" creationId="{57261094-2103-D4C9-A1D7-AF4C58A0D4F3}"/>
          </ac:spMkLst>
        </pc:spChg>
        <pc:spChg chg="del">
          <ac:chgData name="Tim Cook" userId="d1c7cfb340f2c7ab" providerId="LiveId" clId="{8DE20F2F-5812-4892-9A45-EABB2214213F}" dt="2023-02-03T02:43:32.081" v="342" actId="478"/>
          <ac:spMkLst>
            <pc:docMk/>
            <pc:sldMk cId="884311190" sldId="368"/>
            <ac:spMk id="3" creationId="{5E537DA2-8711-26BB-CC55-756A7016EAD1}"/>
          </ac:spMkLst>
        </pc:spChg>
      </pc:sldChg>
      <pc:sldChg chg="delSp modSp new mod">
        <pc:chgData name="Tim Cook" userId="d1c7cfb340f2c7ab" providerId="LiveId" clId="{8DE20F2F-5812-4892-9A45-EABB2214213F}" dt="2023-02-03T02:43:33.617" v="343" actId="478"/>
        <pc:sldMkLst>
          <pc:docMk/>
          <pc:sldMk cId="3698488595" sldId="369"/>
        </pc:sldMkLst>
        <pc:spChg chg="mod">
          <ac:chgData name="Tim Cook" userId="d1c7cfb340f2c7ab" providerId="LiveId" clId="{8DE20F2F-5812-4892-9A45-EABB2214213F}" dt="2023-02-02T21:35:55.971" v="333" actId="20577"/>
          <ac:spMkLst>
            <pc:docMk/>
            <pc:sldMk cId="3698488595" sldId="369"/>
            <ac:spMk id="2" creationId="{52430E68-F341-651E-1ED8-DF1B9439BD78}"/>
          </ac:spMkLst>
        </pc:spChg>
        <pc:spChg chg="del">
          <ac:chgData name="Tim Cook" userId="d1c7cfb340f2c7ab" providerId="LiveId" clId="{8DE20F2F-5812-4892-9A45-EABB2214213F}" dt="2023-02-03T02:43:33.617" v="343" actId="478"/>
          <ac:spMkLst>
            <pc:docMk/>
            <pc:sldMk cId="3698488595" sldId="369"/>
            <ac:spMk id="3" creationId="{243B459A-B86F-346F-12A3-FF117DC625FC}"/>
          </ac:spMkLst>
        </pc:spChg>
      </pc:sldChg>
    </pc:docChg>
  </pc:docChgLst>
  <pc:docChgLst>
    <pc:chgData name="Tim Cook" userId="d1c7cfb340f2c7ab" providerId="LiveId" clId="{C5722A8D-E9D8-4C6C-AB6D-33D76A771F40}"/>
    <pc:docChg chg="modSld">
      <pc:chgData name="Tim Cook" userId="d1c7cfb340f2c7ab" providerId="LiveId" clId="{C5722A8D-E9D8-4C6C-AB6D-33D76A771F40}" dt="2023-03-20T01:44:14.069" v="1035"/>
      <pc:docMkLst>
        <pc:docMk/>
      </pc:docMkLst>
      <pc:sldChg chg="addSp delSp modSp mod">
        <pc:chgData name="Tim Cook" userId="d1c7cfb340f2c7ab" providerId="LiveId" clId="{C5722A8D-E9D8-4C6C-AB6D-33D76A771F40}" dt="2023-03-20T01:27:34.045" v="460"/>
        <pc:sldMkLst>
          <pc:docMk/>
          <pc:sldMk cId="3792190756" sldId="450"/>
        </pc:sldMkLst>
        <pc:grpChg chg="del mod">
          <ac:chgData name="Tim Cook" userId="d1c7cfb340f2c7ab" providerId="LiveId" clId="{C5722A8D-E9D8-4C6C-AB6D-33D76A771F40}" dt="2023-03-20T01:20:53.604" v="9"/>
          <ac:grpSpMkLst>
            <pc:docMk/>
            <pc:sldMk cId="3792190756" sldId="450"/>
            <ac:grpSpMk id="8" creationId="{5E1991A9-4B43-166F-6417-C0F217917B9F}"/>
          </ac:grpSpMkLst>
        </pc:grpChg>
        <pc:grpChg chg="mod">
          <ac:chgData name="Tim Cook" userId="d1c7cfb340f2c7ab" providerId="LiveId" clId="{C5722A8D-E9D8-4C6C-AB6D-33D76A771F40}" dt="2023-03-20T01:20:57.310" v="13"/>
          <ac:grpSpMkLst>
            <pc:docMk/>
            <pc:sldMk cId="3792190756" sldId="450"/>
            <ac:grpSpMk id="12" creationId="{DF4CF985-EFD8-C083-C9BA-3E93C9166492}"/>
          </ac:grpSpMkLst>
        </pc:grpChg>
        <pc:grpChg chg="mod">
          <ac:chgData name="Tim Cook" userId="d1c7cfb340f2c7ab" providerId="LiveId" clId="{C5722A8D-E9D8-4C6C-AB6D-33D76A771F40}" dt="2023-03-20T01:21:05.835" v="20"/>
          <ac:grpSpMkLst>
            <pc:docMk/>
            <pc:sldMk cId="3792190756" sldId="450"/>
            <ac:grpSpMk id="18" creationId="{1F387266-F10D-B0C4-67AD-F4B021E5F51B}"/>
          </ac:grpSpMkLst>
        </pc:grpChg>
        <pc:grpChg chg="mod">
          <ac:chgData name="Tim Cook" userId="d1c7cfb340f2c7ab" providerId="LiveId" clId="{C5722A8D-E9D8-4C6C-AB6D-33D76A771F40}" dt="2023-03-20T01:21:05.835" v="20"/>
          <ac:grpSpMkLst>
            <pc:docMk/>
            <pc:sldMk cId="3792190756" sldId="450"/>
            <ac:grpSpMk id="19" creationId="{ACD73095-6FF5-C72D-7C37-AB6D172C0C6E}"/>
          </ac:grpSpMkLst>
        </pc:grpChg>
        <pc:grpChg chg="del mod">
          <ac:chgData name="Tim Cook" userId="d1c7cfb340f2c7ab" providerId="LiveId" clId="{C5722A8D-E9D8-4C6C-AB6D-33D76A771F40}" dt="2023-03-20T01:21:18.762" v="31"/>
          <ac:grpSpMkLst>
            <pc:docMk/>
            <pc:sldMk cId="3792190756" sldId="450"/>
            <ac:grpSpMk id="29" creationId="{7472DE8A-C88F-BB01-F851-8F11C6F160C3}"/>
          </ac:grpSpMkLst>
        </pc:grpChg>
        <pc:grpChg chg="mod">
          <ac:chgData name="Tim Cook" userId="d1c7cfb340f2c7ab" providerId="LiveId" clId="{C5722A8D-E9D8-4C6C-AB6D-33D76A771F40}" dt="2023-03-20T01:21:18.762" v="31"/>
          <ac:grpSpMkLst>
            <pc:docMk/>
            <pc:sldMk cId="3792190756" sldId="450"/>
            <ac:grpSpMk id="30" creationId="{D37D9EAB-0AAD-0E56-2D27-A9887CD0B561}"/>
          </ac:grpSpMkLst>
        </pc:grpChg>
        <pc:grpChg chg="del mod">
          <ac:chgData name="Tim Cook" userId="d1c7cfb340f2c7ab" providerId="LiveId" clId="{C5722A8D-E9D8-4C6C-AB6D-33D76A771F40}" dt="2023-03-20T01:21:47.782" v="51"/>
          <ac:grpSpMkLst>
            <pc:docMk/>
            <pc:sldMk cId="3792190756" sldId="450"/>
            <ac:grpSpMk id="40" creationId="{3480C7E5-CA30-E476-1BAD-E3B7A6EFD479}"/>
          </ac:grpSpMkLst>
        </pc:grpChg>
        <pc:grpChg chg="mod">
          <ac:chgData name="Tim Cook" userId="d1c7cfb340f2c7ab" providerId="LiveId" clId="{C5722A8D-E9D8-4C6C-AB6D-33D76A771F40}" dt="2023-03-20T01:21:58.813" v="64"/>
          <ac:grpSpMkLst>
            <pc:docMk/>
            <pc:sldMk cId="3792190756" sldId="450"/>
            <ac:grpSpMk id="50" creationId="{2ACEA49D-FD10-BD11-523E-62E0EBB20123}"/>
          </ac:grpSpMkLst>
        </pc:grpChg>
        <pc:grpChg chg="del mod">
          <ac:chgData name="Tim Cook" userId="d1c7cfb340f2c7ab" providerId="LiveId" clId="{C5722A8D-E9D8-4C6C-AB6D-33D76A771F40}" dt="2023-03-20T01:22:23.052" v="77"/>
          <ac:grpSpMkLst>
            <pc:docMk/>
            <pc:sldMk cId="3792190756" sldId="450"/>
            <ac:grpSpMk id="56" creationId="{5C5794CF-B667-4595-BF4D-0264D4C8672A}"/>
          </ac:grpSpMkLst>
        </pc:grpChg>
        <pc:grpChg chg="del mod">
          <ac:chgData name="Tim Cook" userId="d1c7cfb340f2c7ab" providerId="LiveId" clId="{C5722A8D-E9D8-4C6C-AB6D-33D76A771F40}" dt="2023-03-20T01:22:36.019" v="90"/>
          <ac:grpSpMkLst>
            <pc:docMk/>
            <pc:sldMk cId="3792190756" sldId="450"/>
            <ac:grpSpMk id="59" creationId="{C68D7433-4CED-415E-02CF-46ADB1614020}"/>
          </ac:grpSpMkLst>
        </pc:grpChg>
        <pc:grpChg chg="del mod">
          <ac:chgData name="Tim Cook" userId="d1c7cfb340f2c7ab" providerId="LiveId" clId="{C5722A8D-E9D8-4C6C-AB6D-33D76A771F40}" dt="2023-03-20T01:22:40.230" v="94"/>
          <ac:grpSpMkLst>
            <pc:docMk/>
            <pc:sldMk cId="3792190756" sldId="450"/>
            <ac:grpSpMk id="62" creationId="{FCD5629C-C1DB-7AE4-D4A0-C57F6AF12799}"/>
          </ac:grpSpMkLst>
        </pc:grpChg>
        <pc:grpChg chg="del mod">
          <ac:chgData name="Tim Cook" userId="d1c7cfb340f2c7ab" providerId="LiveId" clId="{C5722A8D-E9D8-4C6C-AB6D-33D76A771F40}" dt="2023-03-20T01:22:34.827" v="88"/>
          <ac:grpSpMkLst>
            <pc:docMk/>
            <pc:sldMk cId="3792190756" sldId="450"/>
            <ac:grpSpMk id="65" creationId="{73AE5EF9-6BD4-7F14-F70D-9BCDD24CF21C}"/>
          </ac:grpSpMkLst>
        </pc:grpChg>
        <pc:grpChg chg="mod">
          <ac:chgData name="Tim Cook" userId="d1c7cfb340f2c7ab" providerId="LiveId" clId="{C5722A8D-E9D8-4C6C-AB6D-33D76A771F40}" dt="2023-03-20T01:22:46.468" v="99"/>
          <ac:grpSpMkLst>
            <pc:docMk/>
            <pc:sldMk cId="3792190756" sldId="450"/>
            <ac:grpSpMk id="68" creationId="{DE1A0DFB-6270-4BE4-C108-656E80548842}"/>
          </ac:grpSpMkLst>
        </pc:grpChg>
        <pc:grpChg chg="del mod">
          <ac:chgData name="Tim Cook" userId="d1c7cfb340f2c7ab" providerId="LiveId" clId="{C5722A8D-E9D8-4C6C-AB6D-33D76A771F40}" dt="2023-03-20T01:22:43.083" v="97"/>
          <ac:grpSpMkLst>
            <pc:docMk/>
            <pc:sldMk cId="3792190756" sldId="450"/>
            <ac:grpSpMk id="71" creationId="{DBFFCFEF-6FF3-EF0C-A07F-815F80DD052F}"/>
          </ac:grpSpMkLst>
        </pc:grpChg>
        <pc:grpChg chg="mod">
          <ac:chgData name="Tim Cook" userId="d1c7cfb340f2c7ab" providerId="LiveId" clId="{C5722A8D-E9D8-4C6C-AB6D-33D76A771F40}" dt="2023-03-20T01:22:43.083" v="97"/>
          <ac:grpSpMkLst>
            <pc:docMk/>
            <pc:sldMk cId="3792190756" sldId="450"/>
            <ac:grpSpMk id="73" creationId="{3D0798F2-BE64-93D3-F009-FB7F0859FD4C}"/>
          </ac:grpSpMkLst>
        </pc:grpChg>
        <pc:grpChg chg="del mod">
          <ac:chgData name="Tim Cook" userId="d1c7cfb340f2c7ab" providerId="LiveId" clId="{C5722A8D-E9D8-4C6C-AB6D-33D76A771F40}" dt="2023-03-20T01:22:52.146" v="103"/>
          <ac:grpSpMkLst>
            <pc:docMk/>
            <pc:sldMk cId="3792190756" sldId="450"/>
            <ac:grpSpMk id="76" creationId="{CBEE40B6-75E7-0E92-602D-3BD340E021F4}"/>
          </ac:grpSpMkLst>
        </pc:grpChg>
        <pc:grpChg chg="mod">
          <ac:chgData name="Tim Cook" userId="d1c7cfb340f2c7ab" providerId="LiveId" clId="{C5722A8D-E9D8-4C6C-AB6D-33D76A771F40}" dt="2023-03-20T01:23:09.560" v="107"/>
          <ac:grpSpMkLst>
            <pc:docMk/>
            <pc:sldMk cId="3792190756" sldId="450"/>
            <ac:grpSpMk id="79" creationId="{ABA37776-DA44-3881-F4B7-533E0860957D}"/>
          </ac:grpSpMkLst>
        </pc:grpChg>
        <pc:grpChg chg="del mod">
          <ac:chgData name="Tim Cook" userId="d1c7cfb340f2c7ab" providerId="LiveId" clId="{C5722A8D-E9D8-4C6C-AB6D-33D76A771F40}" dt="2023-03-20T01:23:22.098" v="117"/>
          <ac:grpSpMkLst>
            <pc:docMk/>
            <pc:sldMk cId="3792190756" sldId="450"/>
            <ac:grpSpMk id="84" creationId="{5076F0D0-9484-D977-9987-C2DBFCFD4DFB}"/>
          </ac:grpSpMkLst>
        </pc:grpChg>
        <pc:grpChg chg="del mod">
          <ac:chgData name="Tim Cook" userId="d1c7cfb340f2c7ab" providerId="LiveId" clId="{C5722A8D-E9D8-4C6C-AB6D-33D76A771F40}" dt="2023-03-20T01:23:40.014" v="128"/>
          <ac:grpSpMkLst>
            <pc:docMk/>
            <pc:sldMk cId="3792190756" sldId="450"/>
            <ac:grpSpMk id="89" creationId="{BD714740-2F0D-83C2-0770-07CB4863572F}"/>
          </ac:grpSpMkLst>
        </pc:grpChg>
        <pc:grpChg chg="mod">
          <ac:chgData name="Tim Cook" userId="d1c7cfb340f2c7ab" providerId="LiveId" clId="{C5722A8D-E9D8-4C6C-AB6D-33D76A771F40}" dt="2023-03-20T01:23:40.866" v="130"/>
          <ac:grpSpMkLst>
            <pc:docMk/>
            <pc:sldMk cId="3792190756" sldId="450"/>
            <ac:grpSpMk id="96" creationId="{34F797E0-9580-D983-06FA-4AA13682EF0D}"/>
          </ac:grpSpMkLst>
        </pc:grpChg>
        <pc:grpChg chg="del mod">
          <ac:chgData name="Tim Cook" userId="d1c7cfb340f2c7ab" providerId="LiveId" clId="{C5722A8D-E9D8-4C6C-AB6D-33D76A771F40}" dt="2023-03-20T01:24:24.089" v="187"/>
          <ac:grpSpMkLst>
            <pc:docMk/>
            <pc:sldMk cId="3792190756" sldId="450"/>
            <ac:grpSpMk id="105" creationId="{2BE26BD5-1F00-2A8C-D055-90F78C2B1F45}"/>
          </ac:grpSpMkLst>
        </pc:grpChg>
        <pc:grpChg chg="del mod">
          <ac:chgData name="Tim Cook" userId="d1c7cfb340f2c7ab" providerId="LiveId" clId="{C5722A8D-E9D8-4C6C-AB6D-33D76A771F40}" dt="2023-03-20T01:23:54.822" v="151"/>
          <ac:grpSpMkLst>
            <pc:docMk/>
            <pc:sldMk cId="3792190756" sldId="450"/>
            <ac:grpSpMk id="110" creationId="{8C922CD2-E6B0-143F-38F0-8D7BFFEBC9C0}"/>
          </ac:grpSpMkLst>
        </pc:grpChg>
        <pc:grpChg chg="del mod">
          <ac:chgData name="Tim Cook" userId="d1c7cfb340f2c7ab" providerId="LiveId" clId="{C5722A8D-E9D8-4C6C-AB6D-33D76A771F40}" dt="2023-03-20T01:24:24.089" v="182"/>
          <ac:grpSpMkLst>
            <pc:docMk/>
            <pc:sldMk cId="3792190756" sldId="450"/>
            <ac:grpSpMk id="117" creationId="{94599E89-6927-FF57-7A7D-EDFDEBE25820}"/>
          </ac:grpSpMkLst>
        </pc:grpChg>
        <pc:grpChg chg="del mod">
          <ac:chgData name="Tim Cook" userId="d1c7cfb340f2c7ab" providerId="LiveId" clId="{C5722A8D-E9D8-4C6C-AB6D-33D76A771F40}" dt="2023-03-20T01:25:08.688" v="246"/>
          <ac:grpSpMkLst>
            <pc:docMk/>
            <pc:sldMk cId="3792190756" sldId="450"/>
            <ac:grpSpMk id="118" creationId="{1AD5BEA4-DF46-FD27-05D8-7595D7495C86}"/>
          </ac:grpSpMkLst>
        </pc:grpChg>
        <pc:grpChg chg="del mod">
          <ac:chgData name="Tim Cook" userId="d1c7cfb340f2c7ab" providerId="LiveId" clId="{C5722A8D-E9D8-4C6C-AB6D-33D76A771F40}" dt="2023-03-20T01:27:14.925" v="428"/>
          <ac:grpSpMkLst>
            <pc:docMk/>
            <pc:sldMk cId="3792190756" sldId="450"/>
            <ac:grpSpMk id="122" creationId="{9751C589-D930-22E6-0CA0-96A59AADB5AD}"/>
          </ac:grpSpMkLst>
        </pc:grpChg>
        <pc:grpChg chg="del mod">
          <ac:chgData name="Tim Cook" userId="d1c7cfb340f2c7ab" providerId="LiveId" clId="{C5722A8D-E9D8-4C6C-AB6D-33D76A771F40}" dt="2023-03-20T01:25:22.186" v="268"/>
          <ac:grpSpMkLst>
            <pc:docMk/>
            <pc:sldMk cId="3792190756" sldId="450"/>
            <ac:grpSpMk id="132" creationId="{3DE9628B-E2E7-3BC9-BCEA-8AB1CB713082}"/>
          </ac:grpSpMkLst>
        </pc:grpChg>
        <pc:grpChg chg="del mod">
          <ac:chgData name="Tim Cook" userId="d1c7cfb340f2c7ab" providerId="LiveId" clId="{C5722A8D-E9D8-4C6C-AB6D-33D76A771F40}" dt="2023-03-20T01:24:19.570" v="177"/>
          <ac:grpSpMkLst>
            <pc:docMk/>
            <pc:sldMk cId="3792190756" sldId="450"/>
            <ac:grpSpMk id="137" creationId="{2D38023D-9365-F221-5420-CC89A56A5143}"/>
          </ac:grpSpMkLst>
        </pc:grpChg>
        <pc:grpChg chg="del mod">
          <ac:chgData name="Tim Cook" userId="d1c7cfb340f2c7ab" providerId="LiveId" clId="{C5722A8D-E9D8-4C6C-AB6D-33D76A771F40}" dt="2023-03-20T01:24:48.752" v="215"/>
          <ac:grpSpMkLst>
            <pc:docMk/>
            <pc:sldMk cId="3792190756" sldId="450"/>
            <ac:grpSpMk id="146" creationId="{786B4ACD-2924-55DC-50AE-49C367217F8F}"/>
          </ac:grpSpMkLst>
        </pc:grpChg>
        <pc:grpChg chg="mod">
          <ac:chgData name="Tim Cook" userId="d1c7cfb340f2c7ab" providerId="LiveId" clId="{C5722A8D-E9D8-4C6C-AB6D-33D76A771F40}" dt="2023-03-20T01:24:36.920" v="209"/>
          <ac:grpSpMkLst>
            <pc:docMk/>
            <pc:sldMk cId="3792190756" sldId="450"/>
            <ac:grpSpMk id="158" creationId="{54F17D70-78ED-9858-737F-6AD271DBBEF8}"/>
          </ac:grpSpMkLst>
        </pc:grpChg>
        <pc:grpChg chg="del mod">
          <ac:chgData name="Tim Cook" userId="d1c7cfb340f2c7ab" providerId="LiveId" clId="{C5722A8D-E9D8-4C6C-AB6D-33D76A771F40}" dt="2023-03-20T01:27:20.920" v="439"/>
          <ac:grpSpMkLst>
            <pc:docMk/>
            <pc:sldMk cId="3792190756" sldId="450"/>
            <ac:grpSpMk id="166" creationId="{41903996-6CD7-64F8-214F-8F17BA259843}"/>
          </ac:grpSpMkLst>
        </pc:grpChg>
        <pc:grpChg chg="mod">
          <ac:chgData name="Tim Cook" userId="d1c7cfb340f2c7ab" providerId="LiveId" clId="{C5722A8D-E9D8-4C6C-AB6D-33D76A771F40}" dt="2023-03-20T01:25:00.365" v="235"/>
          <ac:grpSpMkLst>
            <pc:docMk/>
            <pc:sldMk cId="3792190756" sldId="450"/>
            <ac:grpSpMk id="174" creationId="{996C8144-A259-5BB3-132A-9DC3E737AA2F}"/>
          </ac:grpSpMkLst>
        </pc:grpChg>
        <pc:grpChg chg="mod">
          <ac:chgData name="Tim Cook" userId="d1c7cfb340f2c7ab" providerId="LiveId" clId="{C5722A8D-E9D8-4C6C-AB6D-33D76A771F40}" dt="2023-03-20T01:25:03.079" v="239"/>
          <ac:grpSpMkLst>
            <pc:docMk/>
            <pc:sldMk cId="3792190756" sldId="450"/>
            <ac:grpSpMk id="178" creationId="{8B91F486-AD21-DC91-8B84-5EA2146B7DB5}"/>
          </ac:grpSpMkLst>
        </pc:grpChg>
        <pc:grpChg chg="del mod">
          <ac:chgData name="Tim Cook" userId="d1c7cfb340f2c7ab" providerId="LiveId" clId="{C5722A8D-E9D8-4C6C-AB6D-33D76A771F40}" dt="2023-03-20T01:25:13.049" v="252"/>
          <ac:grpSpMkLst>
            <pc:docMk/>
            <pc:sldMk cId="3792190756" sldId="450"/>
            <ac:grpSpMk id="182" creationId="{64CD9A25-F3C3-FEB1-E858-1A3306841E0F}"/>
          </ac:grpSpMkLst>
        </pc:grpChg>
        <pc:grpChg chg="del mod">
          <ac:chgData name="Tim Cook" userId="d1c7cfb340f2c7ab" providerId="LiveId" clId="{C5722A8D-E9D8-4C6C-AB6D-33D76A771F40}" dt="2023-03-20T01:25:19.446" v="261"/>
          <ac:grpSpMkLst>
            <pc:docMk/>
            <pc:sldMk cId="3792190756" sldId="450"/>
            <ac:grpSpMk id="187" creationId="{02B1586B-A9B1-A4A9-5C3A-72202D2C3F99}"/>
          </ac:grpSpMkLst>
        </pc:grpChg>
        <pc:grpChg chg="del mod">
          <ac:chgData name="Tim Cook" userId="d1c7cfb340f2c7ab" providerId="LiveId" clId="{C5722A8D-E9D8-4C6C-AB6D-33D76A771F40}" dt="2023-03-20T01:25:28.302" v="277"/>
          <ac:grpSpMkLst>
            <pc:docMk/>
            <pc:sldMk cId="3792190756" sldId="450"/>
            <ac:grpSpMk id="192" creationId="{AA6EAC7A-6348-9871-FA17-8C5EA28FD349}"/>
          </ac:grpSpMkLst>
        </pc:grpChg>
        <pc:grpChg chg="del mod">
          <ac:chgData name="Tim Cook" userId="d1c7cfb340f2c7ab" providerId="LiveId" clId="{C5722A8D-E9D8-4C6C-AB6D-33D76A771F40}" dt="2023-03-20T01:25:39.471" v="294"/>
          <ac:grpSpMkLst>
            <pc:docMk/>
            <pc:sldMk cId="3792190756" sldId="450"/>
            <ac:grpSpMk id="201" creationId="{4D0A74E9-2AB2-76B1-33A8-87BDD6427C76}"/>
          </ac:grpSpMkLst>
        </pc:grpChg>
        <pc:grpChg chg="del mod">
          <ac:chgData name="Tim Cook" userId="d1c7cfb340f2c7ab" providerId="LiveId" clId="{C5722A8D-E9D8-4C6C-AB6D-33D76A771F40}" dt="2023-03-20T01:25:54.079" v="312"/>
          <ac:grpSpMkLst>
            <pc:docMk/>
            <pc:sldMk cId="3792190756" sldId="450"/>
            <ac:grpSpMk id="208" creationId="{31804858-6789-F283-9830-5DB2010872F2}"/>
          </ac:grpSpMkLst>
        </pc:grpChg>
        <pc:grpChg chg="del mod">
          <ac:chgData name="Tim Cook" userId="d1c7cfb340f2c7ab" providerId="LiveId" clId="{C5722A8D-E9D8-4C6C-AB6D-33D76A771F40}" dt="2023-03-20T01:25:54.079" v="312"/>
          <ac:grpSpMkLst>
            <pc:docMk/>
            <pc:sldMk cId="3792190756" sldId="450"/>
            <ac:grpSpMk id="216" creationId="{246BEDD7-2ABD-5EE3-9940-22005B7CB45D}"/>
          </ac:grpSpMkLst>
        </pc:grpChg>
        <pc:grpChg chg="del mod">
          <ac:chgData name="Tim Cook" userId="d1c7cfb340f2c7ab" providerId="LiveId" clId="{C5722A8D-E9D8-4C6C-AB6D-33D76A771F40}" dt="2023-03-20T01:25:57.359" v="322"/>
          <ac:grpSpMkLst>
            <pc:docMk/>
            <pc:sldMk cId="3792190756" sldId="450"/>
            <ac:grpSpMk id="217" creationId="{2AF8421D-6D45-31D1-D85D-25CC5F96556A}"/>
          </ac:grpSpMkLst>
        </pc:grpChg>
        <pc:grpChg chg="del mod">
          <ac:chgData name="Tim Cook" userId="d1c7cfb340f2c7ab" providerId="LiveId" clId="{C5722A8D-E9D8-4C6C-AB6D-33D76A771F40}" dt="2023-03-20T01:26:05.306" v="337"/>
          <ac:grpSpMkLst>
            <pc:docMk/>
            <pc:sldMk cId="3792190756" sldId="450"/>
            <ac:grpSpMk id="225" creationId="{01CE3403-516A-9A23-4393-51DAD4FB4E8B}"/>
          </ac:grpSpMkLst>
        </pc:grpChg>
        <pc:grpChg chg="mod">
          <ac:chgData name="Tim Cook" userId="d1c7cfb340f2c7ab" providerId="LiveId" clId="{C5722A8D-E9D8-4C6C-AB6D-33D76A771F40}" dt="2023-03-20T01:26:05.306" v="337"/>
          <ac:grpSpMkLst>
            <pc:docMk/>
            <pc:sldMk cId="3792190756" sldId="450"/>
            <ac:grpSpMk id="231" creationId="{BA73BAA7-6077-A1D2-79C9-ABAFDC26EA85}"/>
          </ac:grpSpMkLst>
        </pc:grpChg>
        <pc:grpChg chg="del mod">
          <ac:chgData name="Tim Cook" userId="d1c7cfb340f2c7ab" providerId="LiveId" clId="{C5722A8D-E9D8-4C6C-AB6D-33D76A771F40}" dt="2023-03-20T01:26:24.298" v="366"/>
          <ac:grpSpMkLst>
            <pc:docMk/>
            <pc:sldMk cId="3792190756" sldId="450"/>
            <ac:grpSpMk id="245" creationId="{0354F893-64EF-B4E4-3E88-C670B8FC7719}"/>
          </ac:grpSpMkLst>
        </pc:grpChg>
        <pc:grpChg chg="mod">
          <ac:chgData name="Tim Cook" userId="d1c7cfb340f2c7ab" providerId="LiveId" clId="{C5722A8D-E9D8-4C6C-AB6D-33D76A771F40}" dt="2023-03-20T01:26:24.298" v="366"/>
          <ac:grpSpMkLst>
            <pc:docMk/>
            <pc:sldMk cId="3792190756" sldId="450"/>
            <ac:grpSpMk id="250" creationId="{71878615-A98E-D3FF-FFFC-1DD914F46446}"/>
          </ac:grpSpMkLst>
        </pc:grpChg>
        <pc:grpChg chg="del mod">
          <ac:chgData name="Tim Cook" userId="d1c7cfb340f2c7ab" providerId="LiveId" clId="{C5722A8D-E9D8-4C6C-AB6D-33D76A771F40}" dt="2023-03-20T01:26:39.055" v="384"/>
          <ac:grpSpMkLst>
            <pc:docMk/>
            <pc:sldMk cId="3792190756" sldId="450"/>
            <ac:grpSpMk id="260" creationId="{7EAB1A0D-5D12-515C-ABC6-1AE9C929C1E8}"/>
          </ac:grpSpMkLst>
        </pc:grpChg>
        <pc:grpChg chg="mod">
          <ac:chgData name="Tim Cook" userId="d1c7cfb340f2c7ab" providerId="LiveId" clId="{C5722A8D-E9D8-4C6C-AB6D-33D76A771F40}" dt="2023-03-20T01:26:39.055" v="384"/>
          <ac:grpSpMkLst>
            <pc:docMk/>
            <pc:sldMk cId="3792190756" sldId="450"/>
            <ac:grpSpMk id="266" creationId="{D4BDB426-C708-46B4-9DA8-D5F122B0AB6C}"/>
          </ac:grpSpMkLst>
        </pc:grpChg>
        <pc:grpChg chg="del mod">
          <ac:chgData name="Tim Cook" userId="d1c7cfb340f2c7ab" providerId="LiveId" clId="{C5722A8D-E9D8-4C6C-AB6D-33D76A771F40}" dt="2023-03-20T01:26:47.093" v="402"/>
          <ac:grpSpMkLst>
            <pc:docMk/>
            <pc:sldMk cId="3792190756" sldId="450"/>
            <ac:grpSpMk id="276" creationId="{38C75083-AAFF-B36B-ADFF-8322F85AB6F4}"/>
          </ac:grpSpMkLst>
        </pc:grpChg>
        <pc:grpChg chg="mod">
          <ac:chgData name="Tim Cook" userId="d1c7cfb340f2c7ab" providerId="LiveId" clId="{C5722A8D-E9D8-4C6C-AB6D-33D76A771F40}" dt="2023-03-20T01:26:56.553" v="424"/>
          <ac:grpSpMkLst>
            <pc:docMk/>
            <pc:sldMk cId="3792190756" sldId="450"/>
            <ac:grpSpMk id="290" creationId="{5BC344CF-6B15-78A6-E305-C1A2ACE6DAD0}"/>
          </ac:grpSpMkLst>
        </pc:grpChg>
        <pc:grpChg chg="mod">
          <ac:chgData name="Tim Cook" userId="d1c7cfb340f2c7ab" providerId="LiveId" clId="{C5722A8D-E9D8-4C6C-AB6D-33D76A771F40}" dt="2023-03-20T01:27:18.929" v="433"/>
          <ac:grpSpMkLst>
            <pc:docMk/>
            <pc:sldMk cId="3792190756" sldId="450"/>
            <ac:grpSpMk id="295" creationId="{0CD9E664-5E1D-0D80-2828-81657AAA91A2}"/>
          </ac:grpSpMkLst>
        </pc:grpChg>
        <pc:grpChg chg="mod">
          <ac:chgData name="Tim Cook" userId="d1c7cfb340f2c7ab" providerId="LiveId" clId="{C5722A8D-E9D8-4C6C-AB6D-33D76A771F40}" dt="2023-03-20T01:27:25.290" v="448"/>
          <ac:grpSpMkLst>
            <pc:docMk/>
            <pc:sldMk cId="3792190756" sldId="450"/>
            <ac:grpSpMk id="303" creationId="{CB198836-9FB1-A97E-8EB3-62244A21D934}"/>
          </ac:grpSpMkLst>
        </pc:grpChg>
        <pc:grpChg chg="mod">
          <ac:chgData name="Tim Cook" userId="d1c7cfb340f2c7ab" providerId="LiveId" clId="{C5722A8D-E9D8-4C6C-AB6D-33D76A771F40}" dt="2023-03-20T01:27:30.298" v="451"/>
          <ac:grpSpMkLst>
            <pc:docMk/>
            <pc:sldMk cId="3792190756" sldId="450"/>
            <ac:grpSpMk id="306" creationId="{C8DD6016-C234-0D08-0F28-5BE08FC087CF}"/>
          </ac:grpSpMkLst>
        </pc:grpChg>
        <pc:grpChg chg="mod">
          <ac:chgData name="Tim Cook" userId="d1c7cfb340f2c7ab" providerId="LiveId" clId="{C5722A8D-E9D8-4C6C-AB6D-33D76A771F40}" dt="2023-03-20T01:27:31.643" v="454"/>
          <ac:grpSpMkLst>
            <pc:docMk/>
            <pc:sldMk cId="3792190756" sldId="450"/>
            <ac:grpSpMk id="309" creationId="{9ACF9AA2-6E1C-23E3-1475-0B74AE0F5201}"/>
          </ac:grpSpMkLst>
        </pc:grpChg>
        <pc:grpChg chg="mod">
          <ac:chgData name="Tim Cook" userId="d1c7cfb340f2c7ab" providerId="LiveId" clId="{C5722A8D-E9D8-4C6C-AB6D-33D76A771F40}" dt="2023-03-20T01:27:32.811" v="457"/>
          <ac:grpSpMkLst>
            <pc:docMk/>
            <pc:sldMk cId="3792190756" sldId="450"/>
            <ac:grpSpMk id="312" creationId="{A11FD461-A479-56F2-CB42-655E07B03D21}"/>
          </ac:grpSpMkLst>
        </pc:grpChg>
        <pc:grpChg chg="mod">
          <ac:chgData name="Tim Cook" userId="d1c7cfb340f2c7ab" providerId="LiveId" clId="{C5722A8D-E9D8-4C6C-AB6D-33D76A771F40}" dt="2023-03-20T01:27:34.045" v="460"/>
          <ac:grpSpMkLst>
            <pc:docMk/>
            <pc:sldMk cId="3792190756" sldId="450"/>
            <ac:grpSpMk id="315" creationId="{3952D69F-BDE0-14CC-8BC7-02D075E510B4}"/>
          </ac:grpSpMkLst>
        </pc:grpChg>
        <pc:inkChg chg="add del">
          <ac:chgData name="Tim Cook" userId="d1c7cfb340f2c7ab" providerId="LiveId" clId="{C5722A8D-E9D8-4C6C-AB6D-33D76A771F40}" dt="2023-03-20T01:20:35.389" v="1"/>
          <ac:inkMkLst>
            <pc:docMk/>
            <pc:sldMk cId="3792190756" sldId="450"/>
            <ac:inkMk id="3" creationId="{2A6EE133-5E3C-0CC6-3496-FFDA062EEDF4}"/>
          </ac:inkMkLst>
        </pc:inkChg>
        <pc:inkChg chg="add del">
          <ac:chgData name="Tim Cook" userId="d1c7cfb340f2c7ab" providerId="LiveId" clId="{C5722A8D-E9D8-4C6C-AB6D-33D76A771F40}" dt="2023-03-20T01:20:40.703" v="3"/>
          <ac:inkMkLst>
            <pc:docMk/>
            <pc:sldMk cId="3792190756" sldId="450"/>
            <ac:inkMk id="4" creationId="{292E2672-C1BB-92A2-3E5A-A227509D0B5B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5" creationId="{B1EE68AE-79A7-0CD6-E099-344695FCFAF9}"/>
          </ac:inkMkLst>
        </pc:inkChg>
        <pc:inkChg chg="add del mod">
          <ac:chgData name="Tim Cook" userId="d1c7cfb340f2c7ab" providerId="LiveId" clId="{C5722A8D-E9D8-4C6C-AB6D-33D76A771F40}" dt="2023-03-20T01:20:53.604" v="8"/>
          <ac:inkMkLst>
            <pc:docMk/>
            <pc:sldMk cId="3792190756" sldId="450"/>
            <ac:inkMk id="6" creationId="{2F2FE131-2605-D89D-658A-7B68322895E7}"/>
          </ac:inkMkLst>
        </pc:inkChg>
        <pc:inkChg chg="add del mod">
          <ac:chgData name="Tim Cook" userId="d1c7cfb340f2c7ab" providerId="LiveId" clId="{C5722A8D-E9D8-4C6C-AB6D-33D76A771F40}" dt="2023-03-20T01:20:53.604" v="9"/>
          <ac:inkMkLst>
            <pc:docMk/>
            <pc:sldMk cId="3792190756" sldId="450"/>
            <ac:inkMk id="7" creationId="{9E2A067C-DEF4-933E-E3CA-E6C6E16146A4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9" creationId="{52E6320C-1E96-FF9E-FA4F-13A92B3D780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0" creationId="{7C8D6705-21D0-C16D-B8F1-103C2B03D76D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1" creationId="{30B4302D-2958-4E47-A9AA-C01ABBDEEA4A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3" creationId="{8422CF94-F615-8D58-7F59-A6B463D45F00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4" creationId="{1BB71F6B-942F-B50D-8934-83F33057D1FE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5" creationId="{B8BF631A-974C-763D-E1ED-C48FA228DC0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6" creationId="{8495E631-A417-4D3C-811E-9238721FFCE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7" creationId="{3BD7C82A-6A04-66E3-82B8-749E58505B8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0" creationId="{478C1CCE-240A-FD0D-6A72-5E1D09FEABE9}"/>
          </ac:inkMkLst>
        </pc:inkChg>
        <pc:inkChg chg="add del">
          <ac:chgData name="Tim Cook" userId="d1c7cfb340f2c7ab" providerId="LiveId" clId="{C5722A8D-E9D8-4C6C-AB6D-33D76A771F40}" dt="2023-03-20T01:21:11.069" v="23"/>
          <ac:inkMkLst>
            <pc:docMk/>
            <pc:sldMk cId="3792190756" sldId="450"/>
            <ac:inkMk id="21" creationId="{606EF8C9-630C-0B4A-3FA9-B6A934F5C05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2" creationId="{86B07E83-8C3C-D6F3-8116-5183F5931A3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3" creationId="{8C70B727-94F4-7C08-F48B-9A11691694F9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4" creationId="{D25851B3-A3DD-B656-0AC2-C5C9D99AF4E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5" creationId="{CA8EC874-23F8-0267-47D5-8F5D9576D3D9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6" creationId="{EDC0E660-B160-F7B3-DE77-CCA597CF76A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7" creationId="{E255774A-93BA-3AD2-D096-9C0CA04E96C5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8" creationId="{31DBB231-170F-EE14-7B88-858D07A8207E}"/>
          </ac:inkMkLst>
        </pc:inkChg>
        <pc:inkChg chg="add del">
          <ac:chgData name="Tim Cook" userId="d1c7cfb340f2c7ab" providerId="LiveId" clId="{C5722A8D-E9D8-4C6C-AB6D-33D76A771F40}" dt="2023-03-20T01:21:47.782" v="47"/>
          <ac:inkMkLst>
            <pc:docMk/>
            <pc:sldMk cId="3792190756" sldId="450"/>
            <ac:inkMk id="31" creationId="{E5D40078-E34D-22AE-A055-465012C84FBC}"/>
          </ac:inkMkLst>
        </pc:inkChg>
        <pc:inkChg chg="add del">
          <ac:chgData name="Tim Cook" userId="d1c7cfb340f2c7ab" providerId="LiveId" clId="{C5722A8D-E9D8-4C6C-AB6D-33D76A771F40}" dt="2023-03-20T01:21:36.426" v="37"/>
          <ac:inkMkLst>
            <pc:docMk/>
            <pc:sldMk cId="3792190756" sldId="450"/>
            <ac:inkMk id="32" creationId="{A94B6DAB-167A-3137-C400-A2DA71003DD6}"/>
          </ac:inkMkLst>
        </pc:inkChg>
        <pc:inkChg chg="add del">
          <ac:chgData name="Tim Cook" userId="d1c7cfb340f2c7ab" providerId="LiveId" clId="{C5722A8D-E9D8-4C6C-AB6D-33D76A771F40}" dt="2023-03-20T01:21:36.426" v="38"/>
          <ac:inkMkLst>
            <pc:docMk/>
            <pc:sldMk cId="3792190756" sldId="450"/>
            <ac:inkMk id="33" creationId="{29F32CB8-43AA-A331-58AC-D6211DE8A4BB}"/>
          </ac:inkMkLst>
        </pc:inkChg>
        <pc:inkChg chg="add del mod">
          <ac:chgData name="Tim Cook" userId="d1c7cfb340f2c7ab" providerId="LiveId" clId="{C5722A8D-E9D8-4C6C-AB6D-33D76A771F40}" dt="2023-03-20T01:21:47.782" v="51"/>
          <ac:inkMkLst>
            <pc:docMk/>
            <pc:sldMk cId="3792190756" sldId="450"/>
            <ac:inkMk id="34" creationId="{E2AE88E3-045A-842D-2FF6-73FB3E6A7E98}"/>
          </ac:inkMkLst>
        </pc:inkChg>
        <pc:inkChg chg="add del mod">
          <ac:chgData name="Tim Cook" userId="d1c7cfb340f2c7ab" providerId="LiveId" clId="{C5722A8D-E9D8-4C6C-AB6D-33D76A771F40}" dt="2023-03-20T01:21:47.782" v="46"/>
          <ac:inkMkLst>
            <pc:docMk/>
            <pc:sldMk cId="3792190756" sldId="450"/>
            <ac:inkMk id="35" creationId="{D832EDBD-9EF2-8E0D-C1AF-B76E563EF5CF}"/>
          </ac:inkMkLst>
        </pc:inkChg>
        <pc:inkChg chg="add del mod">
          <ac:chgData name="Tim Cook" userId="d1c7cfb340f2c7ab" providerId="LiveId" clId="{C5722A8D-E9D8-4C6C-AB6D-33D76A771F40}" dt="2023-03-20T01:21:47.782" v="50"/>
          <ac:inkMkLst>
            <pc:docMk/>
            <pc:sldMk cId="3792190756" sldId="450"/>
            <ac:inkMk id="36" creationId="{ED80192D-3C6B-C599-3FE8-12BBEEB360E6}"/>
          </ac:inkMkLst>
        </pc:inkChg>
        <pc:inkChg chg="add del mod">
          <ac:chgData name="Tim Cook" userId="d1c7cfb340f2c7ab" providerId="LiveId" clId="{C5722A8D-E9D8-4C6C-AB6D-33D76A771F40}" dt="2023-03-20T01:21:47.782" v="48"/>
          <ac:inkMkLst>
            <pc:docMk/>
            <pc:sldMk cId="3792190756" sldId="450"/>
            <ac:inkMk id="37" creationId="{AA7B1F5C-F6B8-0144-16FB-0FD322AFB991}"/>
          </ac:inkMkLst>
        </pc:inkChg>
        <pc:inkChg chg="add del mod">
          <ac:chgData name="Tim Cook" userId="d1c7cfb340f2c7ab" providerId="LiveId" clId="{C5722A8D-E9D8-4C6C-AB6D-33D76A771F40}" dt="2023-03-20T01:21:47.782" v="49"/>
          <ac:inkMkLst>
            <pc:docMk/>
            <pc:sldMk cId="3792190756" sldId="450"/>
            <ac:inkMk id="38" creationId="{42AF3D16-754B-CA1D-A1A5-C33771C15956}"/>
          </ac:inkMkLst>
        </pc:inkChg>
        <pc:inkChg chg="add del mod">
          <ac:chgData name="Tim Cook" userId="d1c7cfb340f2c7ab" providerId="LiveId" clId="{C5722A8D-E9D8-4C6C-AB6D-33D76A771F40}" dt="2023-03-20T01:21:47.782" v="52"/>
          <ac:inkMkLst>
            <pc:docMk/>
            <pc:sldMk cId="3792190756" sldId="450"/>
            <ac:inkMk id="39" creationId="{53281A85-BCDE-E2FF-853D-06B691F99F2A}"/>
          </ac:inkMkLst>
        </pc:inkChg>
        <pc:inkChg chg="add del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1" creationId="{CC9EFC5F-8165-F3B3-2DBC-EC495A036E36}"/>
          </ac:inkMkLst>
        </pc:inkChg>
        <pc:inkChg chg="add del">
          <ac:chgData name="Tim Cook" userId="d1c7cfb340f2c7ab" providerId="LiveId" clId="{C5722A8D-E9D8-4C6C-AB6D-33D76A771F40}" dt="2023-03-20T01:21:51.141" v="55"/>
          <ac:inkMkLst>
            <pc:docMk/>
            <pc:sldMk cId="3792190756" sldId="450"/>
            <ac:inkMk id="42" creationId="{069BA515-B4FF-DB9B-9536-F6242700CF2F}"/>
          </ac:inkMkLst>
        </pc:inkChg>
        <pc:inkChg chg="add del">
          <ac:chgData name="Tim Cook" userId="d1c7cfb340f2c7ab" providerId="LiveId" clId="{C5722A8D-E9D8-4C6C-AB6D-33D76A771F40}" dt="2023-03-20T01:21:54.515" v="57"/>
          <ac:inkMkLst>
            <pc:docMk/>
            <pc:sldMk cId="3792190756" sldId="450"/>
            <ac:inkMk id="43" creationId="{3F4D894E-4310-D9D4-53F9-6A56CCBE6989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4" creationId="{18B6EAFE-1190-E7FF-7277-4DBE29A36F1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5" creationId="{6C92DECF-D885-8342-12FD-31AC90668D5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6" creationId="{FCF60245-49DA-F824-1C46-FE84FB799D5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7" creationId="{4617562E-32A3-6682-9900-90A029F9E35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8" creationId="{FEAF0171-F529-896A-F01E-4851AD2A887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9" creationId="{81E3E8F4-815A-7414-7DB2-7E27210A8BB2}"/>
          </ac:inkMkLst>
        </pc:inkChg>
        <pc:inkChg chg="add del">
          <ac:chgData name="Tim Cook" userId="d1c7cfb340f2c7ab" providerId="LiveId" clId="{C5722A8D-E9D8-4C6C-AB6D-33D76A771F40}" dt="2023-03-20T01:22:16.294" v="69"/>
          <ac:inkMkLst>
            <pc:docMk/>
            <pc:sldMk cId="3792190756" sldId="450"/>
            <ac:inkMk id="51" creationId="{731C4444-4C18-5D82-7161-6710FD8FA8A9}"/>
          </ac:inkMkLst>
        </pc:inkChg>
        <pc:inkChg chg="add del">
          <ac:chgData name="Tim Cook" userId="d1c7cfb340f2c7ab" providerId="LiveId" clId="{C5722A8D-E9D8-4C6C-AB6D-33D76A771F40}" dt="2023-03-20T01:22:16.294" v="70"/>
          <ac:inkMkLst>
            <pc:docMk/>
            <pc:sldMk cId="3792190756" sldId="450"/>
            <ac:inkMk id="52" creationId="{64E4C31B-B0E5-1E60-A0CF-F058700225F1}"/>
          </ac:inkMkLst>
        </pc:inkChg>
        <pc:inkChg chg="add del mod">
          <ac:chgData name="Tim Cook" userId="d1c7cfb340f2c7ab" providerId="LiveId" clId="{C5722A8D-E9D8-4C6C-AB6D-33D76A771F40}" dt="2023-03-20T01:22:36.019" v="90"/>
          <ac:inkMkLst>
            <pc:docMk/>
            <pc:sldMk cId="3792190756" sldId="450"/>
            <ac:inkMk id="53" creationId="{2733E664-409B-D0CF-0DEB-BAA0B89F6172}"/>
          </ac:inkMkLst>
        </pc:inkChg>
        <pc:inkChg chg="add del mod">
          <ac:chgData name="Tim Cook" userId="d1c7cfb340f2c7ab" providerId="LiveId" clId="{C5722A8D-E9D8-4C6C-AB6D-33D76A771F40}" dt="2023-03-20T01:22:36.019" v="89"/>
          <ac:inkMkLst>
            <pc:docMk/>
            <pc:sldMk cId="3792190756" sldId="450"/>
            <ac:inkMk id="54" creationId="{58C98A39-9B74-C379-2B64-785C9A6E2ED0}"/>
          </ac:inkMkLst>
        </pc:inkChg>
        <pc:inkChg chg="add del mod">
          <ac:chgData name="Tim Cook" userId="d1c7cfb340f2c7ab" providerId="LiveId" clId="{C5722A8D-E9D8-4C6C-AB6D-33D76A771F40}" dt="2023-03-20T01:22:36.035" v="91"/>
          <ac:inkMkLst>
            <pc:docMk/>
            <pc:sldMk cId="3792190756" sldId="450"/>
            <ac:inkMk id="55" creationId="{C869D560-A8E7-6A4D-C4B9-760111794A2A}"/>
          </ac:inkMkLst>
        </pc:inkChg>
        <pc:inkChg chg="add del mod">
          <ac:chgData name="Tim Cook" userId="d1c7cfb340f2c7ab" providerId="LiveId" clId="{C5722A8D-E9D8-4C6C-AB6D-33D76A771F40}" dt="2023-03-20T01:22:24.768" v="79"/>
          <ac:inkMkLst>
            <pc:docMk/>
            <pc:sldMk cId="3792190756" sldId="450"/>
            <ac:inkMk id="57" creationId="{121DA006-492F-DDD1-F6A9-1DC43C848DC4}"/>
          </ac:inkMkLst>
        </pc:inkChg>
        <pc:inkChg chg="add del mod">
          <ac:chgData name="Tim Cook" userId="d1c7cfb340f2c7ab" providerId="LiveId" clId="{C5722A8D-E9D8-4C6C-AB6D-33D76A771F40}" dt="2023-03-20T01:22:24.752" v="78"/>
          <ac:inkMkLst>
            <pc:docMk/>
            <pc:sldMk cId="3792190756" sldId="450"/>
            <ac:inkMk id="58" creationId="{E755FE94-44C0-04C9-F025-5A78B596ABA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0" creationId="{0DB3FE43-AC0D-5F5C-FF0E-47E3CD08B06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1" creationId="{6854DBBF-D2CF-4706-241C-0C39CAC767B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3" creationId="{CC600851-E5DE-5A81-19A2-A06A6947E98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4" creationId="{61D55BE1-41B1-E607-56C3-88187623CA3E}"/>
          </ac:inkMkLst>
        </pc:inkChg>
        <pc:inkChg chg="add del mod">
          <ac:chgData name="Tim Cook" userId="d1c7cfb340f2c7ab" providerId="LiveId" clId="{C5722A8D-E9D8-4C6C-AB6D-33D76A771F40}" dt="2023-03-20T01:22:46.452" v="98"/>
          <ac:inkMkLst>
            <pc:docMk/>
            <pc:sldMk cId="3792190756" sldId="450"/>
            <ac:inkMk id="66" creationId="{58922D1A-BEE7-ABE9-B9C3-8CF4E5FE18D7}"/>
          </ac:inkMkLst>
        </pc:inkChg>
        <pc:inkChg chg="add del mod">
          <ac:chgData name="Tim Cook" userId="d1c7cfb340f2c7ab" providerId="LiveId" clId="{C5722A8D-E9D8-4C6C-AB6D-33D76A771F40}" dt="2023-03-20T01:22:46.468" v="99"/>
          <ac:inkMkLst>
            <pc:docMk/>
            <pc:sldMk cId="3792190756" sldId="450"/>
            <ac:inkMk id="67" creationId="{EB38820B-A492-B140-CFC2-E5097E5EF5B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9" creationId="{378BEC61-C1E3-A6F0-059C-1DB7EEF82D48}"/>
          </ac:inkMkLst>
        </pc:inkChg>
        <pc:inkChg chg="add del mod">
          <ac:chgData name="Tim Cook" userId="d1c7cfb340f2c7ab" providerId="LiveId" clId="{C5722A8D-E9D8-4C6C-AB6D-33D76A771F40}" dt="2023-03-20T01:22:40.648" v="95"/>
          <ac:inkMkLst>
            <pc:docMk/>
            <pc:sldMk cId="3792190756" sldId="450"/>
            <ac:inkMk id="70" creationId="{035C31E8-84FA-1145-1E9A-E07B2D8EB8A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2" creationId="{D5E20F03-4AF1-5A61-584E-B40114771A97}"/>
          </ac:inkMkLst>
        </pc:inkChg>
        <pc:inkChg chg="add del mod">
          <ac:chgData name="Tim Cook" userId="d1c7cfb340f2c7ab" providerId="LiveId" clId="{C5722A8D-E9D8-4C6C-AB6D-33D76A771F40}" dt="2023-03-20T01:22:52.146" v="104"/>
          <ac:inkMkLst>
            <pc:docMk/>
            <pc:sldMk cId="3792190756" sldId="450"/>
            <ac:inkMk id="74" creationId="{161F2A9B-4302-BCC6-570C-C830E1180A77}"/>
          </ac:inkMkLst>
        </pc:inkChg>
        <pc:inkChg chg="add del mod">
          <ac:chgData name="Tim Cook" userId="d1c7cfb340f2c7ab" providerId="LiveId" clId="{C5722A8D-E9D8-4C6C-AB6D-33D76A771F40}" dt="2023-03-20T01:22:52.146" v="103"/>
          <ac:inkMkLst>
            <pc:docMk/>
            <pc:sldMk cId="3792190756" sldId="450"/>
            <ac:inkMk id="75" creationId="{93A935C5-0029-F267-82EB-9305303B531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7" creationId="{DFB2AC7E-FFC9-2457-EC70-A435BF13540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8" creationId="{44BB5208-C849-2687-FF97-F547A3A4AF3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0" creationId="{D8F0C68B-6579-857D-DD77-8107A1B38E0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1" creationId="{882A17A3-1DE0-A8AF-8469-53DC4CF7B85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2" creationId="{D8574A64-0D91-89A4-E07F-FD0D0109CD9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3" creationId="{9CDF7366-442B-9E86-21AD-A4C8EA884C6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5" creationId="{8014A6FF-8010-2C8A-1695-2356F5CA7E6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6" creationId="{A20F50D6-D9BC-22F1-F1D3-4B9B1C9023BE}"/>
          </ac:inkMkLst>
        </pc:inkChg>
        <pc:inkChg chg="add del mod">
          <ac:chgData name="Tim Cook" userId="d1c7cfb340f2c7ab" providerId="LiveId" clId="{C5722A8D-E9D8-4C6C-AB6D-33D76A771F40}" dt="2023-03-20T01:23:26.671" v="119"/>
          <ac:inkMkLst>
            <pc:docMk/>
            <pc:sldMk cId="3792190756" sldId="450"/>
            <ac:inkMk id="87" creationId="{DE921F79-5219-514B-89B0-2A0F36A04867}"/>
          </ac:inkMkLst>
        </pc:inkChg>
        <pc:inkChg chg="add del mod">
          <ac:chgData name="Tim Cook" userId="d1c7cfb340f2c7ab" providerId="LiveId" clId="{C5722A8D-E9D8-4C6C-AB6D-33D76A771F40}" dt="2023-03-20T01:23:25.847" v="118"/>
          <ac:inkMkLst>
            <pc:docMk/>
            <pc:sldMk cId="3792190756" sldId="450"/>
            <ac:inkMk id="88" creationId="{F2BB17A5-2EE4-106B-9E63-47A84D9B97C4}"/>
          </ac:inkMkLst>
        </pc:inkChg>
        <pc:inkChg chg="add del">
          <ac:chgData name="Tim Cook" userId="d1c7cfb340f2c7ab" providerId="LiveId" clId="{C5722A8D-E9D8-4C6C-AB6D-33D76A771F40}" dt="2023-03-20T01:23:30.680" v="123"/>
          <ac:inkMkLst>
            <pc:docMk/>
            <pc:sldMk cId="3792190756" sldId="450"/>
            <ac:inkMk id="90" creationId="{82A3AB3E-B05E-466D-1326-066447F3AC6B}"/>
          </ac:inkMkLst>
        </pc:inkChg>
        <pc:inkChg chg="add del">
          <ac:chgData name="Tim Cook" userId="d1c7cfb340f2c7ab" providerId="LiveId" clId="{C5722A8D-E9D8-4C6C-AB6D-33D76A771F40}" dt="2023-03-20T01:23:30.375" v="122"/>
          <ac:inkMkLst>
            <pc:docMk/>
            <pc:sldMk cId="3792190756" sldId="450"/>
            <ac:inkMk id="91" creationId="{38DF2E77-AED7-F018-EFC6-B6E2E55B245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92" creationId="{AC04DE83-80DF-032C-DE26-BB904022763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93" creationId="{53E1B99D-F79D-CD03-BBD3-9FBFA8BEC5F0}"/>
          </ac:inkMkLst>
        </pc:inkChg>
        <pc:inkChg chg="add del mod">
          <ac:chgData name="Tim Cook" userId="d1c7cfb340f2c7ab" providerId="LiveId" clId="{C5722A8D-E9D8-4C6C-AB6D-33D76A771F40}" dt="2023-03-20T01:23:40.866" v="130"/>
          <ac:inkMkLst>
            <pc:docMk/>
            <pc:sldMk cId="3792190756" sldId="450"/>
            <ac:inkMk id="94" creationId="{B500D708-ED44-58DC-E2BE-828E1AD1C403}"/>
          </ac:inkMkLst>
        </pc:inkChg>
        <pc:inkChg chg="add del mod">
          <ac:chgData name="Tim Cook" userId="d1c7cfb340f2c7ab" providerId="LiveId" clId="{C5722A8D-E9D8-4C6C-AB6D-33D76A771F40}" dt="2023-03-20T01:23:40.866" v="129"/>
          <ac:inkMkLst>
            <pc:docMk/>
            <pc:sldMk cId="3792190756" sldId="450"/>
            <ac:inkMk id="95" creationId="{67250F06-0325-038D-8C43-06B43E8DA630}"/>
          </ac:inkMkLst>
        </pc:inkChg>
        <pc:inkChg chg="add del mod">
          <ac:chgData name="Tim Cook" userId="d1c7cfb340f2c7ab" providerId="LiveId" clId="{C5722A8D-E9D8-4C6C-AB6D-33D76A771F40}" dt="2023-03-20T01:24:21.742" v="179"/>
          <ac:inkMkLst>
            <pc:docMk/>
            <pc:sldMk cId="3792190756" sldId="450"/>
            <ac:inkMk id="97" creationId="{F4EBFE9A-71F1-010F-FA5C-2314593D3C79}"/>
          </ac:inkMkLst>
        </pc:inkChg>
        <pc:inkChg chg="add del mod">
          <ac:chgData name="Tim Cook" userId="d1c7cfb340f2c7ab" providerId="LiveId" clId="{C5722A8D-E9D8-4C6C-AB6D-33D76A771F40}" dt="2023-03-20T01:24:24.089" v="185"/>
          <ac:inkMkLst>
            <pc:docMk/>
            <pc:sldMk cId="3792190756" sldId="450"/>
            <ac:inkMk id="98" creationId="{FD9B392A-AE8A-F25C-4350-30677FCB62FB}"/>
          </ac:inkMkLst>
        </pc:inkChg>
        <pc:inkChg chg="add del mod">
          <ac:chgData name="Tim Cook" userId="d1c7cfb340f2c7ab" providerId="LiveId" clId="{C5722A8D-E9D8-4C6C-AB6D-33D76A771F40}" dt="2023-03-20T01:24:24.089" v="180"/>
          <ac:inkMkLst>
            <pc:docMk/>
            <pc:sldMk cId="3792190756" sldId="450"/>
            <ac:inkMk id="99" creationId="{750D0DC5-22DC-39F6-2968-CE1538908A0B}"/>
          </ac:inkMkLst>
        </pc:inkChg>
        <pc:inkChg chg="add del">
          <ac:chgData name="Tim Cook" userId="d1c7cfb340f2c7ab" providerId="LiveId" clId="{C5722A8D-E9D8-4C6C-AB6D-33D76A771F40}" dt="2023-03-20T01:24:24.089" v="188"/>
          <ac:inkMkLst>
            <pc:docMk/>
            <pc:sldMk cId="3792190756" sldId="450"/>
            <ac:inkMk id="100" creationId="{D468123F-9A60-484E-7248-DA6F22B7709C}"/>
          </ac:inkMkLst>
        </pc:inkChg>
        <pc:inkChg chg="add del mod">
          <ac:chgData name="Tim Cook" userId="d1c7cfb340f2c7ab" providerId="LiveId" clId="{C5722A8D-E9D8-4C6C-AB6D-33D76A771F40}" dt="2023-03-20T01:24:24.089" v="183"/>
          <ac:inkMkLst>
            <pc:docMk/>
            <pc:sldMk cId="3792190756" sldId="450"/>
            <ac:inkMk id="101" creationId="{8242B03D-7063-269E-2594-94BAA89A7330}"/>
          </ac:inkMkLst>
        </pc:inkChg>
        <pc:inkChg chg="add del mod">
          <ac:chgData name="Tim Cook" userId="d1c7cfb340f2c7ab" providerId="LiveId" clId="{C5722A8D-E9D8-4C6C-AB6D-33D76A771F40}" dt="2023-03-20T01:24:24.089" v="186"/>
          <ac:inkMkLst>
            <pc:docMk/>
            <pc:sldMk cId="3792190756" sldId="450"/>
            <ac:inkMk id="102" creationId="{3599FEBB-FD54-1298-FC6E-959705B0381A}"/>
          </ac:inkMkLst>
        </pc:inkChg>
        <pc:inkChg chg="add del mod">
          <ac:chgData name="Tim Cook" userId="d1c7cfb340f2c7ab" providerId="LiveId" clId="{C5722A8D-E9D8-4C6C-AB6D-33D76A771F40}" dt="2023-03-20T01:24:24.089" v="187"/>
          <ac:inkMkLst>
            <pc:docMk/>
            <pc:sldMk cId="3792190756" sldId="450"/>
            <ac:inkMk id="103" creationId="{3D74EDAB-173C-F6AF-6EDC-05774DC2099A}"/>
          </ac:inkMkLst>
        </pc:inkChg>
        <pc:inkChg chg="add del mod">
          <ac:chgData name="Tim Cook" userId="d1c7cfb340f2c7ab" providerId="LiveId" clId="{C5722A8D-E9D8-4C6C-AB6D-33D76A771F40}" dt="2023-03-20T01:24:24.089" v="189"/>
          <ac:inkMkLst>
            <pc:docMk/>
            <pc:sldMk cId="3792190756" sldId="450"/>
            <ac:inkMk id="104" creationId="{19A8B2EE-6D5E-DAB4-FEC7-791E0CC2181E}"/>
          </ac:inkMkLst>
        </pc:inkChg>
        <pc:inkChg chg="add del mod">
          <ac:chgData name="Tim Cook" userId="d1c7cfb340f2c7ab" providerId="LiveId" clId="{C5722A8D-E9D8-4C6C-AB6D-33D76A771F40}" dt="2023-03-20T01:25:11.423" v="248"/>
          <ac:inkMkLst>
            <pc:docMk/>
            <pc:sldMk cId="3792190756" sldId="450"/>
            <ac:inkMk id="106" creationId="{3EB54EA3-02EE-F959-E111-75432B3CB7D9}"/>
          </ac:inkMkLst>
        </pc:inkChg>
        <pc:inkChg chg="add del mod">
          <ac:chgData name="Tim Cook" userId="d1c7cfb340f2c7ab" providerId="LiveId" clId="{C5722A8D-E9D8-4C6C-AB6D-33D76A771F40}" dt="2023-03-20T01:25:13.049" v="250"/>
          <ac:inkMkLst>
            <pc:docMk/>
            <pc:sldMk cId="3792190756" sldId="450"/>
            <ac:inkMk id="107" creationId="{16032285-75C8-D32B-9213-1303AC61C736}"/>
          </ac:inkMkLst>
        </pc:inkChg>
        <pc:inkChg chg="add del mod">
          <ac:chgData name="Tim Cook" userId="d1c7cfb340f2c7ab" providerId="LiveId" clId="{C5722A8D-E9D8-4C6C-AB6D-33D76A771F40}" dt="2023-03-20T01:25:11.419" v="247"/>
          <ac:inkMkLst>
            <pc:docMk/>
            <pc:sldMk cId="3792190756" sldId="450"/>
            <ac:inkMk id="108" creationId="{5AAA589C-5E7E-9D1F-F741-8F334AEF9DDC}"/>
          </ac:inkMkLst>
        </pc:inkChg>
        <pc:inkChg chg="add del mod">
          <ac:chgData name="Tim Cook" userId="d1c7cfb340f2c7ab" providerId="LiveId" clId="{C5722A8D-E9D8-4C6C-AB6D-33D76A771F40}" dt="2023-03-20T01:25:13.049" v="251"/>
          <ac:inkMkLst>
            <pc:docMk/>
            <pc:sldMk cId="3792190756" sldId="450"/>
            <ac:inkMk id="109" creationId="{A32F4D0E-D5EC-F7CA-7FEC-E131304C3017}"/>
          </ac:inkMkLst>
        </pc:inkChg>
        <pc:inkChg chg="add del mod">
          <ac:chgData name="Tim Cook" userId="d1c7cfb340f2c7ab" providerId="LiveId" clId="{C5722A8D-E9D8-4C6C-AB6D-33D76A771F40}" dt="2023-03-20T01:25:04.910" v="242"/>
          <ac:inkMkLst>
            <pc:docMk/>
            <pc:sldMk cId="3792190756" sldId="450"/>
            <ac:inkMk id="111" creationId="{C3513261-8AA1-1E9F-D0EC-0C517CACD64E}"/>
          </ac:inkMkLst>
        </pc:inkChg>
        <pc:inkChg chg="add del mod">
          <ac:chgData name="Tim Cook" userId="d1c7cfb340f2c7ab" providerId="LiveId" clId="{C5722A8D-E9D8-4C6C-AB6D-33D76A771F40}" dt="2023-03-20T01:25:04.910" v="241"/>
          <ac:inkMkLst>
            <pc:docMk/>
            <pc:sldMk cId="3792190756" sldId="450"/>
            <ac:inkMk id="112" creationId="{61A96945-D6D8-55F2-BB0F-E167E448C693}"/>
          </ac:inkMkLst>
        </pc:inkChg>
        <pc:inkChg chg="add del mod">
          <ac:chgData name="Tim Cook" userId="d1c7cfb340f2c7ab" providerId="LiveId" clId="{C5722A8D-E9D8-4C6C-AB6D-33D76A771F40}" dt="2023-03-20T01:25:04.910" v="240"/>
          <ac:inkMkLst>
            <pc:docMk/>
            <pc:sldMk cId="3792190756" sldId="450"/>
            <ac:inkMk id="113" creationId="{5C4A3244-8AEF-B9C3-CEE5-C78006E993F3}"/>
          </ac:inkMkLst>
        </pc:inkChg>
        <pc:inkChg chg="add del mod">
          <ac:chgData name="Tim Cook" userId="d1c7cfb340f2c7ab" providerId="LiveId" clId="{C5722A8D-E9D8-4C6C-AB6D-33D76A771F40}" dt="2023-03-20T01:24:24.089" v="182"/>
          <ac:inkMkLst>
            <pc:docMk/>
            <pc:sldMk cId="3792190756" sldId="450"/>
            <ac:inkMk id="114" creationId="{66316518-D8D7-E4C4-0BFA-EB86B7D79C70}"/>
          </ac:inkMkLst>
        </pc:inkChg>
        <pc:inkChg chg="add del mod">
          <ac:chgData name="Tim Cook" userId="d1c7cfb340f2c7ab" providerId="LiveId" clId="{C5722A8D-E9D8-4C6C-AB6D-33D76A771F40}" dt="2023-03-20T01:24:24.089" v="184"/>
          <ac:inkMkLst>
            <pc:docMk/>
            <pc:sldMk cId="3792190756" sldId="450"/>
            <ac:inkMk id="115" creationId="{ADE4CD2F-3459-338F-C334-3505B9EE25C1}"/>
          </ac:inkMkLst>
        </pc:inkChg>
        <pc:inkChg chg="add del mod">
          <ac:chgData name="Tim Cook" userId="d1c7cfb340f2c7ab" providerId="LiveId" clId="{C5722A8D-E9D8-4C6C-AB6D-33D76A771F40}" dt="2023-03-20T01:24:24.089" v="181"/>
          <ac:inkMkLst>
            <pc:docMk/>
            <pc:sldMk cId="3792190756" sldId="450"/>
            <ac:inkMk id="116" creationId="{B5A30F4B-CACA-3476-5C52-1F95B8889E14}"/>
          </ac:inkMkLst>
        </pc:inkChg>
        <pc:inkChg chg="add del mod">
          <ac:chgData name="Tim Cook" userId="d1c7cfb340f2c7ab" providerId="LiveId" clId="{C5722A8D-E9D8-4C6C-AB6D-33D76A771F40}" dt="2023-03-20T01:27:14.925" v="428"/>
          <ac:inkMkLst>
            <pc:docMk/>
            <pc:sldMk cId="3792190756" sldId="450"/>
            <ac:inkMk id="119" creationId="{150DC900-A6A0-6FD7-EA22-146FA1DE9A75}"/>
          </ac:inkMkLst>
        </pc:inkChg>
        <pc:inkChg chg="add del mod">
          <ac:chgData name="Tim Cook" userId="d1c7cfb340f2c7ab" providerId="LiveId" clId="{C5722A8D-E9D8-4C6C-AB6D-33D76A771F40}" dt="2023-03-20T01:27:14.925" v="429"/>
          <ac:inkMkLst>
            <pc:docMk/>
            <pc:sldMk cId="3792190756" sldId="450"/>
            <ac:inkMk id="120" creationId="{C7AE3117-C243-7874-EB3F-0602ED7B8A2F}"/>
          </ac:inkMkLst>
        </pc:inkChg>
        <pc:inkChg chg="add del mod">
          <ac:chgData name="Tim Cook" userId="d1c7cfb340f2c7ab" providerId="LiveId" clId="{C5722A8D-E9D8-4C6C-AB6D-33D76A771F40}" dt="2023-03-20T01:27:14.925" v="427"/>
          <ac:inkMkLst>
            <pc:docMk/>
            <pc:sldMk cId="3792190756" sldId="450"/>
            <ac:inkMk id="121" creationId="{1ADECE96-3915-5465-620E-693ED1305F3C}"/>
          </ac:inkMkLst>
        </pc:inkChg>
        <pc:inkChg chg="add del">
          <ac:chgData name="Tim Cook" userId="d1c7cfb340f2c7ab" providerId="LiveId" clId="{C5722A8D-E9D8-4C6C-AB6D-33D76A771F40}" dt="2023-03-20T01:23:58.093" v="159"/>
          <ac:inkMkLst>
            <pc:docMk/>
            <pc:sldMk cId="3792190756" sldId="450"/>
            <ac:inkMk id="123" creationId="{511C5B53-1C4E-957C-0E8B-FF91141AC668}"/>
          </ac:inkMkLst>
        </pc:inkChg>
        <pc:inkChg chg="add del">
          <ac:chgData name="Tim Cook" userId="d1c7cfb340f2c7ab" providerId="LiveId" clId="{C5722A8D-E9D8-4C6C-AB6D-33D76A771F40}" dt="2023-03-20T01:23:58.093" v="158"/>
          <ac:inkMkLst>
            <pc:docMk/>
            <pc:sldMk cId="3792190756" sldId="450"/>
            <ac:inkMk id="124" creationId="{202752FB-0519-5335-FC78-2B1E5137A956}"/>
          </ac:inkMkLst>
        </pc:inkChg>
        <pc:inkChg chg="add del mod">
          <ac:chgData name="Tim Cook" userId="d1c7cfb340f2c7ab" providerId="LiveId" clId="{C5722A8D-E9D8-4C6C-AB6D-33D76A771F40}" dt="2023-03-20T01:25:22.186" v="263"/>
          <ac:inkMkLst>
            <pc:docMk/>
            <pc:sldMk cId="3792190756" sldId="450"/>
            <ac:inkMk id="125" creationId="{BD5076BE-625C-BDB4-EBAD-AD502B9839F6}"/>
          </ac:inkMkLst>
        </pc:inkChg>
        <pc:inkChg chg="add del mod">
          <ac:chgData name="Tim Cook" userId="d1c7cfb340f2c7ab" providerId="LiveId" clId="{C5722A8D-E9D8-4C6C-AB6D-33D76A771F40}" dt="2023-03-20T01:25:22.186" v="268"/>
          <ac:inkMkLst>
            <pc:docMk/>
            <pc:sldMk cId="3792190756" sldId="450"/>
            <ac:inkMk id="126" creationId="{EF966775-490E-0247-5684-069A1A578B31}"/>
          </ac:inkMkLst>
        </pc:inkChg>
        <pc:inkChg chg="add del mod">
          <ac:chgData name="Tim Cook" userId="d1c7cfb340f2c7ab" providerId="LiveId" clId="{C5722A8D-E9D8-4C6C-AB6D-33D76A771F40}" dt="2023-03-20T01:25:22.186" v="264"/>
          <ac:inkMkLst>
            <pc:docMk/>
            <pc:sldMk cId="3792190756" sldId="450"/>
            <ac:inkMk id="127" creationId="{6F7192C3-42BB-DAF6-E0FD-517EE2533580}"/>
          </ac:inkMkLst>
        </pc:inkChg>
        <pc:inkChg chg="add del mod">
          <ac:chgData name="Tim Cook" userId="d1c7cfb340f2c7ab" providerId="LiveId" clId="{C5722A8D-E9D8-4C6C-AB6D-33D76A771F40}" dt="2023-03-20T01:25:22.186" v="267"/>
          <ac:inkMkLst>
            <pc:docMk/>
            <pc:sldMk cId="3792190756" sldId="450"/>
            <ac:inkMk id="128" creationId="{AC41E8C2-0E23-30E1-30F8-B5DEC56B8D6A}"/>
          </ac:inkMkLst>
        </pc:inkChg>
        <pc:inkChg chg="add del mod">
          <ac:chgData name="Tim Cook" userId="d1c7cfb340f2c7ab" providerId="LiveId" clId="{C5722A8D-E9D8-4C6C-AB6D-33D76A771F40}" dt="2023-03-20T01:25:22.186" v="269"/>
          <ac:inkMkLst>
            <pc:docMk/>
            <pc:sldMk cId="3792190756" sldId="450"/>
            <ac:inkMk id="129" creationId="{31A52205-3C33-FAB9-211D-06E0B3A563A5}"/>
          </ac:inkMkLst>
        </pc:inkChg>
        <pc:inkChg chg="add del mod">
          <ac:chgData name="Tim Cook" userId="d1c7cfb340f2c7ab" providerId="LiveId" clId="{C5722A8D-E9D8-4C6C-AB6D-33D76A771F40}" dt="2023-03-20T01:25:22.186" v="266"/>
          <ac:inkMkLst>
            <pc:docMk/>
            <pc:sldMk cId="3792190756" sldId="450"/>
            <ac:inkMk id="130" creationId="{8095EF4E-4040-F542-4CFD-511BD646D9B5}"/>
          </ac:inkMkLst>
        </pc:inkChg>
        <pc:inkChg chg="add del mod">
          <ac:chgData name="Tim Cook" userId="d1c7cfb340f2c7ab" providerId="LiveId" clId="{C5722A8D-E9D8-4C6C-AB6D-33D76A771F40}" dt="2023-03-20T01:25:22.186" v="265"/>
          <ac:inkMkLst>
            <pc:docMk/>
            <pc:sldMk cId="3792190756" sldId="450"/>
            <ac:inkMk id="131" creationId="{A7691A08-C3DA-D002-FBC6-591DB48E9098}"/>
          </ac:inkMkLst>
        </pc:inkChg>
        <pc:inkChg chg="add del mod">
          <ac:chgData name="Tim Cook" userId="d1c7cfb340f2c7ab" providerId="LiveId" clId="{C5722A8D-E9D8-4C6C-AB6D-33D76A771F40}" dt="2023-03-20T01:24:19.570" v="177"/>
          <ac:inkMkLst>
            <pc:docMk/>
            <pc:sldMk cId="3792190756" sldId="450"/>
            <ac:inkMk id="133" creationId="{4A2B02E6-A7F0-F95B-7D8D-08C9421CDCEC}"/>
          </ac:inkMkLst>
        </pc:inkChg>
        <pc:inkChg chg="add del mod">
          <ac:chgData name="Tim Cook" userId="d1c7cfb340f2c7ab" providerId="LiveId" clId="{C5722A8D-E9D8-4C6C-AB6D-33D76A771F40}" dt="2023-03-20T01:24:18.834" v="176"/>
          <ac:inkMkLst>
            <pc:docMk/>
            <pc:sldMk cId="3792190756" sldId="450"/>
            <ac:inkMk id="134" creationId="{9F3E9A74-19C6-1B0E-A0FA-A079CA3CE409}"/>
          </ac:inkMkLst>
        </pc:inkChg>
        <pc:inkChg chg="add del mod">
          <ac:chgData name="Tim Cook" userId="d1c7cfb340f2c7ab" providerId="LiveId" clId="{C5722A8D-E9D8-4C6C-AB6D-33D76A771F40}" dt="2023-03-20T01:24:19.570" v="178"/>
          <ac:inkMkLst>
            <pc:docMk/>
            <pc:sldMk cId="3792190756" sldId="450"/>
            <ac:inkMk id="135" creationId="{9E62D4A6-E608-3BC6-60D4-CFA501D6DCDF}"/>
          </ac:inkMkLst>
        </pc:inkChg>
        <pc:inkChg chg="add del mod">
          <ac:chgData name="Tim Cook" userId="d1c7cfb340f2c7ab" providerId="LiveId" clId="{C5722A8D-E9D8-4C6C-AB6D-33D76A771F40}" dt="2023-03-20T01:24:18.834" v="175"/>
          <ac:inkMkLst>
            <pc:docMk/>
            <pc:sldMk cId="3792190756" sldId="450"/>
            <ac:inkMk id="136" creationId="{F9F34725-D412-2BC8-4F21-3B44467B0A9F}"/>
          </ac:inkMkLst>
        </pc:inkChg>
        <pc:inkChg chg="add del">
          <ac:chgData name="Tim Cook" userId="d1c7cfb340f2c7ab" providerId="LiveId" clId="{C5722A8D-E9D8-4C6C-AB6D-33D76A771F40}" dt="2023-03-20T01:24:17.483" v="174"/>
          <ac:inkMkLst>
            <pc:docMk/>
            <pc:sldMk cId="3792190756" sldId="450"/>
            <ac:inkMk id="138" creationId="{BB53116C-9ABD-741B-A4E1-5768652F4FB6}"/>
          </ac:inkMkLst>
        </pc:inkChg>
        <pc:inkChg chg="add del mod">
          <ac:chgData name="Tim Cook" userId="d1c7cfb340f2c7ab" providerId="LiveId" clId="{C5722A8D-E9D8-4C6C-AB6D-33D76A771F40}" dt="2023-03-20T01:24:48.752" v="211"/>
          <ac:inkMkLst>
            <pc:docMk/>
            <pc:sldMk cId="3792190756" sldId="450"/>
            <ac:inkMk id="139" creationId="{1ADF217E-9B58-84F4-B332-B436DE11E51D}"/>
          </ac:inkMkLst>
        </pc:inkChg>
        <pc:inkChg chg="add del mod">
          <ac:chgData name="Tim Cook" userId="d1c7cfb340f2c7ab" providerId="LiveId" clId="{C5722A8D-E9D8-4C6C-AB6D-33D76A771F40}" dt="2023-03-20T01:24:48.752" v="212"/>
          <ac:inkMkLst>
            <pc:docMk/>
            <pc:sldMk cId="3792190756" sldId="450"/>
            <ac:inkMk id="140" creationId="{0FC0D16F-4B2D-6CE1-3CD8-B882E6802390}"/>
          </ac:inkMkLst>
        </pc:inkChg>
        <pc:inkChg chg="add del mod">
          <ac:chgData name="Tim Cook" userId="d1c7cfb340f2c7ab" providerId="LiveId" clId="{C5722A8D-E9D8-4C6C-AB6D-33D76A771F40}" dt="2023-03-20T01:24:48.752" v="215"/>
          <ac:inkMkLst>
            <pc:docMk/>
            <pc:sldMk cId="3792190756" sldId="450"/>
            <ac:inkMk id="141" creationId="{31DECF75-83EF-FA61-2188-8087F5E3C7F2}"/>
          </ac:inkMkLst>
        </pc:inkChg>
        <pc:inkChg chg="add del mod">
          <ac:chgData name="Tim Cook" userId="d1c7cfb340f2c7ab" providerId="LiveId" clId="{C5722A8D-E9D8-4C6C-AB6D-33D76A771F40}" dt="2023-03-20T01:24:48.752" v="213"/>
          <ac:inkMkLst>
            <pc:docMk/>
            <pc:sldMk cId="3792190756" sldId="450"/>
            <ac:inkMk id="142" creationId="{BD1722D7-C31A-6092-7CCB-FFE613B17E4F}"/>
          </ac:inkMkLst>
        </pc:inkChg>
        <pc:inkChg chg="add del mod">
          <ac:chgData name="Tim Cook" userId="d1c7cfb340f2c7ab" providerId="LiveId" clId="{C5722A8D-E9D8-4C6C-AB6D-33D76A771F40}" dt="2023-03-20T01:24:48.752" v="210"/>
          <ac:inkMkLst>
            <pc:docMk/>
            <pc:sldMk cId="3792190756" sldId="450"/>
            <ac:inkMk id="143" creationId="{3CFF7976-7C25-27AF-DA90-4F372109F610}"/>
          </ac:inkMkLst>
        </pc:inkChg>
        <pc:inkChg chg="add del mod">
          <ac:chgData name="Tim Cook" userId="d1c7cfb340f2c7ab" providerId="LiveId" clId="{C5722A8D-E9D8-4C6C-AB6D-33D76A771F40}" dt="2023-03-20T01:24:48.752" v="214"/>
          <ac:inkMkLst>
            <pc:docMk/>
            <pc:sldMk cId="3792190756" sldId="450"/>
            <ac:inkMk id="144" creationId="{BDE54BFB-FCB8-6D65-16ED-55CD3F6025EB}"/>
          </ac:inkMkLst>
        </pc:inkChg>
        <pc:inkChg chg="add del mod">
          <ac:chgData name="Tim Cook" userId="d1c7cfb340f2c7ab" providerId="LiveId" clId="{C5722A8D-E9D8-4C6C-AB6D-33D76A771F40}" dt="2023-03-20T01:24:48.752" v="216"/>
          <ac:inkMkLst>
            <pc:docMk/>
            <pc:sldMk cId="3792190756" sldId="450"/>
            <ac:inkMk id="145" creationId="{63D4FCF7-7DC5-9E2A-ADD1-EBE551D1670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7" creationId="{F1E0601D-35D1-7867-FC87-23FE05CEBA0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8" creationId="{7062DD29-7D60-908F-5620-F13706DB9C9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9" creationId="{8673F865-925D-81F0-D4BF-745CB0A8E6A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0" creationId="{1FB83275-E6B6-8931-1BAC-667BEB9F6E4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1" creationId="{A43FDD35-7C88-08A6-4E7E-B5B367C244F9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2" creationId="{AB739CDB-F392-C857-6DCB-808D525673F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3" creationId="{D5BE0552-89A4-6E8E-AF08-87E0210557A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4" creationId="{89919031-6712-8C60-9A4B-2CFE6A1D1FC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5" creationId="{EE5D66BD-D5C2-7DD3-9946-15874B212A1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6" creationId="{CECA336C-8EE9-5B82-4DF6-D0CDFFD3341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7" creationId="{1B01933D-5CFF-14B3-93F4-9AA0867CAB26}"/>
          </ac:inkMkLst>
        </pc:inkChg>
        <pc:inkChg chg="add del mod">
          <ac:chgData name="Tim Cook" userId="d1c7cfb340f2c7ab" providerId="LiveId" clId="{C5722A8D-E9D8-4C6C-AB6D-33D76A771F40}" dt="2023-03-20T01:27:20.920" v="434"/>
          <ac:inkMkLst>
            <pc:docMk/>
            <pc:sldMk cId="3792190756" sldId="450"/>
            <ac:inkMk id="159" creationId="{61780D5F-66CF-8D34-C880-6B0D26EFD54E}"/>
          </ac:inkMkLst>
        </pc:inkChg>
        <pc:inkChg chg="add del mod">
          <ac:chgData name="Tim Cook" userId="d1c7cfb340f2c7ab" providerId="LiveId" clId="{C5722A8D-E9D8-4C6C-AB6D-33D76A771F40}" dt="2023-03-20T01:27:20.920" v="437"/>
          <ac:inkMkLst>
            <pc:docMk/>
            <pc:sldMk cId="3792190756" sldId="450"/>
            <ac:inkMk id="160" creationId="{EFDE798C-0942-DE74-D7ED-FB555D31F88D}"/>
          </ac:inkMkLst>
        </pc:inkChg>
        <pc:inkChg chg="add del mod">
          <ac:chgData name="Tim Cook" userId="d1c7cfb340f2c7ab" providerId="LiveId" clId="{C5722A8D-E9D8-4C6C-AB6D-33D76A771F40}" dt="2023-03-20T01:27:20.920" v="436"/>
          <ac:inkMkLst>
            <pc:docMk/>
            <pc:sldMk cId="3792190756" sldId="450"/>
            <ac:inkMk id="161" creationId="{EF8149F6-96D3-5C06-9E4D-5D8293D17925}"/>
          </ac:inkMkLst>
        </pc:inkChg>
        <pc:inkChg chg="add del mod">
          <ac:chgData name="Tim Cook" userId="d1c7cfb340f2c7ab" providerId="LiveId" clId="{C5722A8D-E9D8-4C6C-AB6D-33D76A771F40}" dt="2023-03-20T01:27:20.920" v="440"/>
          <ac:inkMkLst>
            <pc:docMk/>
            <pc:sldMk cId="3792190756" sldId="450"/>
            <ac:inkMk id="162" creationId="{2E853AD9-C213-DDFD-341F-B7375255B36F}"/>
          </ac:inkMkLst>
        </pc:inkChg>
        <pc:inkChg chg="add del mod">
          <ac:chgData name="Tim Cook" userId="d1c7cfb340f2c7ab" providerId="LiveId" clId="{C5722A8D-E9D8-4C6C-AB6D-33D76A771F40}" dt="2023-03-20T01:27:20.920" v="435"/>
          <ac:inkMkLst>
            <pc:docMk/>
            <pc:sldMk cId="3792190756" sldId="450"/>
            <ac:inkMk id="163" creationId="{6DBBC05E-EA87-26A5-6269-5A208818A666}"/>
          </ac:inkMkLst>
        </pc:inkChg>
        <pc:inkChg chg="add del mod">
          <ac:chgData name="Tim Cook" userId="d1c7cfb340f2c7ab" providerId="LiveId" clId="{C5722A8D-E9D8-4C6C-AB6D-33D76A771F40}" dt="2023-03-20T01:27:20.920" v="438"/>
          <ac:inkMkLst>
            <pc:docMk/>
            <pc:sldMk cId="3792190756" sldId="450"/>
            <ac:inkMk id="164" creationId="{DDBFFAE4-72F7-FA5D-22EC-E5364060C180}"/>
          </ac:inkMkLst>
        </pc:inkChg>
        <pc:inkChg chg="add del mod">
          <ac:chgData name="Tim Cook" userId="d1c7cfb340f2c7ab" providerId="LiveId" clId="{C5722A8D-E9D8-4C6C-AB6D-33D76A771F40}" dt="2023-03-20T01:27:20.920" v="439"/>
          <ac:inkMkLst>
            <pc:docMk/>
            <pc:sldMk cId="3792190756" sldId="450"/>
            <ac:inkMk id="165" creationId="{1B8BEF06-BCD6-A7CF-ECEC-02596A7F674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67" creationId="{21F9259E-DF96-FD1F-32F1-84A7BD107789}"/>
          </ac:inkMkLst>
        </pc:inkChg>
        <pc:inkChg chg="add del">
          <ac:chgData name="Tim Cook" userId="d1c7cfb340f2c7ab" providerId="LiveId" clId="{C5722A8D-E9D8-4C6C-AB6D-33D76A771F40}" dt="2023-03-20T01:24:59.889" v="232"/>
          <ac:inkMkLst>
            <pc:docMk/>
            <pc:sldMk cId="3792190756" sldId="450"/>
            <ac:inkMk id="168" creationId="{E2FB7442-8F41-75C9-888B-66B56A36C5E7}"/>
          </ac:inkMkLst>
        </pc:inkChg>
        <pc:inkChg chg="add del">
          <ac:chgData name="Tim Cook" userId="d1c7cfb340f2c7ab" providerId="LiveId" clId="{C5722A8D-E9D8-4C6C-AB6D-33D76A771F40}" dt="2023-03-20T01:24:59.889" v="234"/>
          <ac:inkMkLst>
            <pc:docMk/>
            <pc:sldMk cId="3792190756" sldId="450"/>
            <ac:inkMk id="169" creationId="{C58E341A-914E-70BA-B4ED-B6E961E79907}"/>
          </ac:inkMkLst>
        </pc:inkChg>
        <pc:inkChg chg="add del">
          <ac:chgData name="Tim Cook" userId="d1c7cfb340f2c7ab" providerId="LiveId" clId="{C5722A8D-E9D8-4C6C-AB6D-33D76A771F40}" dt="2023-03-20T01:24:59.889" v="233"/>
          <ac:inkMkLst>
            <pc:docMk/>
            <pc:sldMk cId="3792190756" sldId="450"/>
            <ac:inkMk id="170" creationId="{5401171D-1899-FEED-29B5-51AC9155D89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1" creationId="{108F7385-EA08-5EA2-AC7C-D1E8559B329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2" creationId="{ADADC359-DDD4-B50F-88AA-A9E1BF11F79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3" creationId="{FA565E4F-3C04-ABC1-72F7-215DE64C4D4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5" creationId="{E5513595-8A23-5EED-8AF3-E8641966A7B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6" creationId="{47DC1CC9-BF30-3742-5F9D-CDDED48D836C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7" creationId="{A2351E10-AF8E-0C2B-36F1-6F1C06D8C8C7}"/>
          </ac:inkMkLst>
        </pc:inkChg>
        <pc:inkChg chg="add del mod">
          <ac:chgData name="Tim Cook" userId="d1c7cfb340f2c7ab" providerId="LiveId" clId="{C5722A8D-E9D8-4C6C-AB6D-33D76A771F40}" dt="2023-03-20T01:25:13.049" v="249"/>
          <ac:inkMkLst>
            <pc:docMk/>
            <pc:sldMk cId="3792190756" sldId="450"/>
            <ac:inkMk id="179" creationId="{AAC89A84-41CF-3B0D-4B78-43689D59549A}"/>
          </ac:inkMkLst>
        </pc:inkChg>
        <pc:inkChg chg="add del mod">
          <ac:chgData name="Tim Cook" userId="d1c7cfb340f2c7ab" providerId="LiveId" clId="{C5722A8D-E9D8-4C6C-AB6D-33D76A771F40}" dt="2023-03-20T01:25:13.049" v="253"/>
          <ac:inkMkLst>
            <pc:docMk/>
            <pc:sldMk cId="3792190756" sldId="450"/>
            <ac:inkMk id="180" creationId="{B5BCAF19-922A-AD65-8157-898CC0D25403}"/>
          </ac:inkMkLst>
        </pc:inkChg>
        <pc:inkChg chg="add del mod">
          <ac:chgData name="Tim Cook" userId="d1c7cfb340f2c7ab" providerId="LiveId" clId="{C5722A8D-E9D8-4C6C-AB6D-33D76A771F40}" dt="2023-03-20T01:25:13.049" v="252"/>
          <ac:inkMkLst>
            <pc:docMk/>
            <pc:sldMk cId="3792190756" sldId="450"/>
            <ac:inkMk id="181" creationId="{9F7DA8C1-CD70-25B2-6BCB-1EEB1754D7B6}"/>
          </ac:inkMkLst>
        </pc:inkChg>
        <pc:inkChg chg="add del mod">
          <ac:chgData name="Tim Cook" userId="d1c7cfb340f2c7ab" providerId="LiveId" clId="{C5722A8D-E9D8-4C6C-AB6D-33D76A771F40}" dt="2023-03-20T01:25:19.446" v="259"/>
          <ac:inkMkLst>
            <pc:docMk/>
            <pc:sldMk cId="3792190756" sldId="450"/>
            <ac:inkMk id="183" creationId="{FAE5692C-0334-3842-D69C-449030BB58C5}"/>
          </ac:inkMkLst>
        </pc:inkChg>
        <pc:inkChg chg="add del mod">
          <ac:chgData name="Tim Cook" userId="d1c7cfb340f2c7ab" providerId="LiveId" clId="{C5722A8D-E9D8-4C6C-AB6D-33D76A771F40}" dt="2023-03-20T01:25:19.446" v="262"/>
          <ac:inkMkLst>
            <pc:docMk/>
            <pc:sldMk cId="3792190756" sldId="450"/>
            <ac:inkMk id="184" creationId="{8DCC9E4C-5E8F-9693-FA74-300155620F4C}"/>
          </ac:inkMkLst>
        </pc:inkChg>
        <pc:inkChg chg="add del mod">
          <ac:chgData name="Tim Cook" userId="d1c7cfb340f2c7ab" providerId="LiveId" clId="{C5722A8D-E9D8-4C6C-AB6D-33D76A771F40}" dt="2023-03-20T01:25:19.446" v="261"/>
          <ac:inkMkLst>
            <pc:docMk/>
            <pc:sldMk cId="3792190756" sldId="450"/>
            <ac:inkMk id="185" creationId="{511960BC-896D-583C-17AF-3C9DCAF17765}"/>
          </ac:inkMkLst>
        </pc:inkChg>
        <pc:inkChg chg="add del mod">
          <ac:chgData name="Tim Cook" userId="d1c7cfb340f2c7ab" providerId="LiveId" clId="{C5722A8D-E9D8-4C6C-AB6D-33D76A771F40}" dt="2023-03-20T01:25:19.446" v="260"/>
          <ac:inkMkLst>
            <pc:docMk/>
            <pc:sldMk cId="3792190756" sldId="450"/>
            <ac:inkMk id="186" creationId="{FC086CE2-E532-7E44-C842-C2436092FA85}"/>
          </ac:inkMkLst>
        </pc:inkChg>
        <pc:inkChg chg="add del mod">
          <ac:chgData name="Tim Cook" userId="d1c7cfb340f2c7ab" providerId="LiveId" clId="{C5722A8D-E9D8-4C6C-AB6D-33D76A771F40}" dt="2023-03-20T01:25:28.302" v="277"/>
          <ac:inkMkLst>
            <pc:docMk/>
            <pc:sldMk cId="3792190756" sldId="450"/>
            <ac:inkMk id="188" creationId="{C20CEA29-A403-6484-6E05-70B33471F4AB}"/>
          </ac:inkMkLst>
        </pc:inkChg>
        <pc:inkChg chg="add del mod">
          <ac:chgData name="Tim Cook" userId="d1c7cfb340f2c7ab" providerId="LiveId" clId="{C5722A8D-E9D8-4C6C-AB6D-33D76A771F40}" dt="2023-03-20T01:25:28.302" v="276"/>
          <ac:inkMkLst>
            <pc:docMk/>
            <pc:sldMk cId="3792190756" sldId="450"/>
            <ac:inkMk id="189" creationId="{DA3884B4-6DF7-E4E2-6E46-D867A703DD2C}"/>
          </ac:inkMkLst>
        </pc:inkChg>
        <pc:inkChg chg="add del mod">
          <ac:chgData name="Tim Cook" userId="d1c7cfb340f2c7ab" providerId="LiveId" clId="{C5722A8D-E9D8-4C6C-AB6D-33D76A771F40}" dt="2023-03-20T01:25:28.302" v="278"/>
          <ac:inkMkLst>
            <pc:docMk/>
            <pc:sldMk cId="3792190756" sldId="450"/>
            <ac:inkMk id="190" creationId="{C502050D-3E99-CCFA-BCDE-BD7C2698E118}"/>
          </ac:inkMkLst>
        </pc:inkChg>
        <pc:inkChg chg="add del mod">
          <ac:chgData name="Tim Cook" userId="d1c7cfb340f2c7ab" providerId="LiveId" clId="{C5722A8D-E9D8-4C6C-AB6D-33D76A771F40}" dt="2023-03-20T01:25:28.302" v="275"/>
          <ac:inkMkLst>
            <pc:docMk/>
            <pc:sldMk cId="3792190756" sldId="450"/>
            <ac:inkMk id="191" creationId="{80F1517D-AB95-1FD2-E237-8765404C51FA}"/>
          </ac:inkMkLst>
        </pc:inkChg>
        <pc:inkChg chg="add del">
          <ac:chgData name="Tim Cook" userId="d1c7cfb340f2c7ab" providerId="LiveId" clId="{C5722A8D-E9D8-4C6C-AB6D-33D76A771F40}" dt="2023-03-20T01:25:31.801" v="280"/>
          <ac:inkMkLst>
            <pc:docMk/>
            <pc:sldMk cId="3792190756" sldId="450"/>
            <ac:inkMk id="193" creationId="{F59B384E-CE9D-D07B-000B-7192A1D4BB2B}"/>
          </ac:inkMkLst>
        </pc:inkChg>
        <pc:inkChg chg="add del mod">
          <ac:chgData name="Tim Cook" userId="d1c7cfb340f2c7ab" providerId="LiveId" clId="{C5722A8D-E9D8-4C6C-AB6D-33D76A771F40}" dt="2023-03-20T01:25:39.471" v="291"/>
          <ac:inkMkLst>
            <pc:docMk/>
            <pc:sldMk cId="3792190756" sldId="450"/>
            <ac:inkMk id="194" creationId="{3EF34CC9-4DFD-A0DF-D5AC-23B0531E720A}"/>
          </ac:inkMkLst>
        </pc:inkChg>
        <pc:inkChg chg="add del mod">
          <ac:chgData name="Tim Cook" userId="d1c7cfb340f2c7ab" providerId="LiveId" clId="{C5722A8D-E9D8-4C6C-AB6D-33D76A771F40}" dt="2023-03-20T01:25:39.471" v="293"/>
          <ac:inkMkLst>
            <pc:docMk/>
            <pc:sldMk cId="3792190756" sldId="450"/>
            <ac:inkMk id="195" creationId="{3B4779A7-D3BA-5803-E0B5-3CB92A707F9D}"/>
          </ac:inkMkLst>
        </pc:inkChg>
        <pc:inkChg chg="add del mod">
          <ac:chgData name="Tim Cook" userId="d1c7cfb340f2c7ab" providerId="LiveId" clId="{C5722A8D-E9D8-4C6C-AB6D-33D76A771F40}" dt="2023-03-20T01:25:39.471" v="294"/>
          <ac:inkMkLst>
            <pc:docMk/>
            <pc:sldMk cId="3792190756" sldId="450"/>
            <ac:inkMk id="196" creationId="{319CB77D-71AB-206B-E528-BC5C2777BB9C}"/>
          </ac:inkMkLst>
        </pc:inkChg>
        <pc:inkChg chg="add del mod">
          <ac:chgData name="Tim Cook" userId="d1c7cfb340f2c7ab" providerId="LiveId" clId="{C5722A8D-E9D8-4C6C-AB6D-33D76A771F40}" dt="2023-03-20T01:25:39.471" v="289"/>
          <ac:inkMkLst>
            <pc:docMk/>
            <pc:sldMk cId="3792190756" sldId="450"/>
            <ac:inkMk id="197" creationId="{15369300-256D-CD22-EB0B-A9D768E46C38}"/>
          </ac:inkMkLst>
        </pc:inkChg>
        <pc:inkChg chg="add del mod">
          <ac:chgData name="Tim Cook" userId="d1c7cfb340f2c7ab" providerId="LiveId" clId="{C5722A8D-E9D8-4C6C-AB6D-33D76A771F40}" dt="2023-03-20T01:25:39.471" v="292"/>
          <ac:inkMkLst>
            <pc:docMk/>
            <pc:sldMk cId="3792190756" sldId="450"/>
            <ac:inkMk id="198" creationId="{ED1B56B9-C3E8-AA09-68C3-855F91621C87}"/>
          </ac:inkMkLst>
        </pc:inkChg>
        <pc:inkChg chg="add del mod">
          <ac:chgData name="Tim Cook" userId="d1c7cfb340f2c7ab" providerId="LiveId" clId="{C5722A8D-E9D8-4C6C-AB6D-33D76A771F40}" dt="2023-03-20T01:25:39.471" v="295"/>
          <ac:inkMkLst>
            <pc:docMk/>
            <pc:sldMk cId="3792190756" sldId="450"/>
            <ac:inkMk id="199" creationId="{5D472284-DA4C-8E52-620B-824E8363C400}"/>
          </ac:inkMkLst>
        </pc:inkChg>
        <pc:inkChg chg="add del mod">
          <ac:chgData name="Tim Cook" userId="d1c7cfb340f2c7ab" providerId="LiveId" clId="{C5722A8D-E9D8-4C6C-AB6D-33D76A771F40}" dt="2023-03-20T01:25:39.471" v="290"/>
          <ac:inkMkLst>
            <pc:docMk/>
            <pc:sldMk cId="3792190756" sldId="450"/>
            <ac:inkMk id="200" creationId="{85185D02-5820-0221-ADC9-BCCEE5A71692}"/>
          </ac:inkMkLst>
        </pc:inkChg>
        <pc:inkChg chg="add del">
          <ac:chgData name="Tim Cook" userId="d1c7cfb340f2c7ab" providerId="LiveId" clId="{C5722A8D-E9D8-4C6C-AB6D-33D76A771F40}" dt="2023-03-20T01:25:44.355" v="297"/>
          <ac:inkMkLst>
            <pc:docMk/>
            <pc:sldMk cId="3792190756" sldId="450"/>
            <ac:inkMk id="202" creationId="{F79BEAB2-4269-6968-1837-3428110F40FF}"/>
          </ac:inkMkLst>
        </pc:inkChg>
        <pc:inkChg chg="add del mod">
          <ac:chgData name="Tim Cook" userId="d1c7cfb340f2c7ab" providerId="LiveId" clId="{C5722A8D-E9D8-4C6C-AB6D-33D76A771F40}" dt="2023-03-20T01:25:57.359" v="314"/>
          <ac:inkMkLst>
            <pc:docMk/>
            <pc:sldMk cId="3792190756" sldId="450"/>
            <ac:inkMk id="203" creationId="{043A8630-304D-AB9A-6B7A-A1055A326161}"/>
          </ac:inkMkLst>
        </pc:inkChg>
        <pc:inkChg chg="add del mod">
          <ac:chgData name="Tim Cook" userId="d1c7cfb340f2c7ab" providerId="LiveId" clId="{C5722A8D-E9D8-4C6C-AB6D-33D76A771F40}" dt="2023-03-20T01:25:57.359" v="318"/>
          <ac:inkMkLst>
            <pc:docMk/>
            <pc:sldMk cId="3792190756" sldId="450"/>
            <ac:inkMk id="204" creationId="{FC2193B0-F0D5-BB5E-73BA-58C155EA076F}"/>
          </ac:inkMkLst>
        </pc:inkChg>
        <pc:inkChg chg="add del mod">
          <ac:chgData name="Tim Cook" userId="d1c7cfb340f2c7ab" providerId="LiveId" clId="{C5722A8D-E9D8-4C6C-AB6D-33D76A771F40}" dt="2023-03-20T01:25:57.359" v="322"/>
          <ac:inkMkLst>
            <pc:docMk/>
            <pc:sldMk cId="3792190756" sldId="450"/>
            <ac:inkMk id="205" creationId="{34AE669F-9F10-EE81-3B50-27EEA609CD7E}"/>
          </ac:inkMkLst>
        </pc:inkChg>
        <pc:inkChg chg="add del mod">
          <ac:chgData name="Tim Cook" userId="d1c7cfb340f2c7ab" providerId="LiveId" clId="{C5722A8D-E9D8-4C6C-AB6D-33D76A771F40}" dt="2023-03-20T01:25:57.359" v="317"/>
          <ac:inkMkLst>
            <pc:docMk/>
            <pc:sldMk cId="3792190756" sldId="450"/>
            <ac:inkMk id="206" creationId="{9D87C0DA-DE35-93C6-F582-6259AC631A86}"/>
          </ac:inkMkLst>
        </pc:inkChg>
        <pc:inkChg chg="add del">
          <ac:chgData name="Tim Cook" userId="d1c7cfb340f2c7ab" providerId="LiveId" clId="{C5722A8D-E9D8-4C6C-AB6D-33D76A771F40}" dt="2023-03-20T01:25:48.996" v="303"/>
          <ac:inkMkLst>
            <pc:docMk/>
            <pc:sldMk cId="3792190756" sldId="450"/>
            <ac:inkMk id="207" creationId="{577D82EF-33EB-6F6F-6353-0DA2F2AFF9CD}"/>
          </ac:inkMkLst>
        </pc:inkChg>
        <pc:inkChg chg="add del mod">
          <ac:chgData name="Tim Cook" userId="d1c7cfb340f2c7ab" providerId="LiveId" clId="{C5722A8D-E9D8-4C6C-AB6D-33D76A771F40}" dt="2023-03-20T01:25:57.359" v="315"/>
          <ac:inkMkLst>
            <pc:docMk/>
            <pc:sldMk cId="3792190756" sldId="450"/>
            <ac:inkMk id="209" creationId="{8CAC3324-91D2-6569-1331-1781DC99A6AF}"/>
          </ac:inkMkLst>
        </pc:inkChg>
        <pc:inkChg chg="add del mod">
          <ac:chgData name="Tim Cook" userId="d1c7cfb340f2c7ab" providerId="LiveId" clId="{C5722A8D-E9D8-4C6C-AB6D-33D76A771F40}" dt="2023-03-20T01:25:57.359" v="319"/>
          <ac:inkMkLst>
            <pc:docMk/>
            <pc:sldMk cId="3792190756" sldId="450"/>
            <ac:inkMk id="210" creationId="{D48F728C-152B-C9EE-FC32-1F85E49B9D58}"/>
          </ac:inkMkLst>
        </pc:inkChg>
        <pc:inkChg chg="add del mod">
          <ac:chgData name="Tim Cook" userId="d1c7cfb340f2c7ab" providerId="LiveId" clId="{C5722A8D-E9D8-4C6C-AB6D-33D76A771F40}" dt="2023-03-20T01:25:57.359" v="313"/>
          <ac:inkMkLst>
            <pc:docMk/>
            <pc:sldMk cId="3792190756" sldId="450"/>
            <ac:inkMk id="211" creationId="{E3AE8D03-710D-0370-8830-B45FB7124683}"/>
          </ac:inkMkLst>
        </pc:inkChg>
        <pc:inkChg chg="add del mod">
          <ac:chgData name="Tim Cook" userId="d1c7cfb340f2c7ab" providerId="LiveId" clId="{C5722A8D-E9D8-4C6C-AB6D-33D76A771F40}" dt="2023-03-20T01:25:57.359" v="316"/>
          <ac:inkMkLst>
            <pc:docMk/>
            <pc:sldMk cId="3792190756" sldId="450"/>
            <ac:inkMk id="212" creationId="{44D21A44-CF18-5B85-5AA7-3D73F948DCE4}"/>
          </ac:inkMkLst>
        </pc:inkChg>
        <pc:inkChg chg="add del mod">
          <ac:chgData name="Tim Cook" userId="d1c7cfb340f2c7ab" providerId="LiveId" clId="{C5722A8D-E9D8-4C6C-AB6D-33D76A771F40}" dt="2023-03-20T01:25:57.359" v="320"/>
          <ac:inkMkLst>
            <pc:docMk/>
            <pc:sldMk cId="3792190756" sldId="450"/>
            <ac:inkMk id="213" creationId="{4151ACD1-D7BD-2EDC-50AA-D9E1878BBA6C}"/>
          </ac:inkMkLst>
        </pc:inkChg>
        <pc:inkChg chg="add del mod">
          <ac:chgData name="Tim Cook" userId="d1c7cfb340f2c7ab" providerId="LiveId" clId="{C5722A8D-E9D8-4C6C-AB6D-33D76A771F40}" dt="2023-03-20T01:25:57.359" v="323"/>
          <ac:inkMkLst>
            <pc:docMk/>
            <pc:sldMk cId="3792190756" sldId="450"/>
            <ac:inkMk id="214" creationId="{14DFF852-CF63-DC50-0AF6-5D51578DEB12}"/>
          </ac:inkMkLst>
        </pc:inkChg>
        <pc:inkChg chg="add del mod">
          <ac:chgData name="Tim Cook" userId="d1c7cfb340f2c7ab" providerId="LiveId" clId="{C5722A8D-E9D8-4C6C-AB6D-33D76A771F40}" dt="2023-03-20T01:25:57.359" v="321"/>
          <ac:inkMkLst>
            <pc:docMk/>
            <pc:sldMk cId="3792190756" sldId="450"/>
            <ac:inkMk id="215" creationId="{88439E50-C87B-5201-DC37-EFFB0129905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18" creationId="{34156835-8956-3008-ABE9-03A15F3C9AF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19" creationId="{92DAF33D-BF92-AC55-E4C9-C244A8C1730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0" creationId="{87F1E992-A6E0-B895-C92E-BD6E922C2E5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1" creationId="{53A59EF4-074C-DE8D-962F-41A495F39D5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2" creationId="{0BFC8489-5260-0CE5-530F-3FFE43BA051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3" creationId="{B9393B0C-E562-1FF8-C2A6-A1CA933818F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4" creationId="{53DE30EC-C125-5A06-78EB-EF7CE38EA96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6" creationId="{2B5EC2A8-7345-F26C-0158-1499E61E92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7" creationId="{FBFFC1C4-0172-3537-960C-E35432A62E1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8" creationId="{B9CA4AFA-4AA0-DA76-EC32-7259D6B3FD8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9" creationId="{DB52881A-F1D3-FA9F-3E87-CB4BFAE8311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30" creationId="{FBC682F0-E71F-D71C-D6EC-600B1EE076B2}"/>
          </ac:inkMkLst>
        </pc:inkChg>
        <pc:inkChg chg="add del">
          <ac:chgData name="Tim Cook" userId="d1c7cfb340f2c7ab" providerId="LiveId" clId="{C5722A8D-E9D8-4C6C-AB6D-33D76A771F40}" dt="2023-03-20T01:26:15.625" v="349"/>
          <ac:inkMkLst>
            <pc:docMk/>
            <pc:sldMk cId="3792190756" sldId="450"/>
            <ac:inkMk id="232" creationId="{5D69807E-BF1A-FBEA-A1BC-FF523201C8D6}"/>
          </ac:inkMkLst>
        </pc:inkChg>
        <pc:inkChg chg="add del">
          <ac:chgData name="Tim Cook" userId="d1c7cfb340f2c7ab" providerId="LiveId" clId="{C5722A8D-E9D8-4C6C-AB6D-33D76A771F40}" dt="2023-03-20T01:26:15.625" v="347"/>
          <ac:inkMkLst>
            <pc:docMk/>
            <pc:sldMk cId="3792190756" sldId="450"/>
            <ac:inkMk id="233" creationId="{E9984066-260D-A2A8-1591-A3B0416D4ADE}"/>
          </ac:inkMkLst>
        </pc:inkChg>
        <pc:inkChg chg="add del">
          <ac:chgData name="Tim Cook" userId="d1c7cfb340f2c7ab" providerId="LiveId" clId="{C5722A8D-E9D8-4C6C-AB6D-33D76A771F40}" dt="2023-03-20T01:26:15.625" v="351"/>
          <ac:inkMkLst>
            <pc:docMk/>
            <pc:sldMk cId="3792190756" sldId="450"/>
            <ac:inkMk id="234" creationId="{83A34839-9661-3258-C313-7F345837CD49}"/>
          </ac:inkMkLst>
        </pc:inkChg>
        <pc:inkChg chg="add del">
          <ac:chgData name="Tim Cook" userId="d1c7cfb340f2c7ab" providerId="LiveId" clId="{C5722A8D-E9D8-4C6C-AB6D-33D76A771F40}" dt="2023-03-20T01:26:15.625" v="345"/>
          <ac:inkMkLst>
            <pc:docMk/>
            <pc:sldMk cId="3792190756" sldId="450"/>
            <ac:inkMk id="235" creationId="{7A0523F3-CFAC-09C1-8FB8-C9ED3EF83ACA}"/>
          </ac:inkMkLst>
        </pc:inkChg>
        <pc:inkChg chg="add del">
          <ac:chgData name="Tim Cook" userId="d1c7cfb340f2c7ab" providerId="LiveId" clId="{C5722A8D-E9D8-4C6C-AB6D-33D76A771F40}" dt="2023-03-20T01:26:15.625" v="348"/>
          <ac:inkMkLst>
            <pc:docMk/>
            <pc:sldMk cId="3792190756" sldId="450"/>
            <ac:inkMk id="236" creationId="{3DE530FA-8DE0-4B05-CE45-60D6D5AE1B08}"/>
          </ac:inkMkLst>
        </pc:inkChg>
        <pc:inkChg chg="add del">
          <ac:chgData name="Tim Cook" userId="d1c7cfb340f2c7ab" providerId="LiveId" clId="{C5722A8D-E9D8-4C6C-AB6D-33D76A771F40}" dt="2023-03-20T01:26:15.625" v="346"/>
          <ac:inkMkLst>
            <pc:docMk/>
            <pc:sldMk cId="3792190756" sldId="450"/>
            <ac:inkMk id="237" creationId="{92F8181A-0677-F3D1-8C7B-388E721D9E07}"/>
          </ac:inkMkLst>
        </pc:inkChg>
        <pc:inkChg chg="add del">
          <ac:chgData name="Tim Cook" userId="d1c7cfb340f2c7ab" providerId="LiveId" clId="{C5722A8D-E9D8-4C6C-AB6D-33D76A771F40}" dt="2023-03-20T01:26:15.625" v="350"/>
          <ac:inkMkLst>
            <pc:docMk/>
            <pc:sldMk cId="3792190756" sldId="450"/>
            <ac:inkMk id="238" creationId="{FC3CBCBA-A83F-A337-D138-10B60CEEB22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39" creationId="{FDCF92DB-21EE-B82C-9F33-B2FBADD5F57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0" creationId="{E21CE4FF-5D88-1F6E-7095-3F24B93B302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1" creationId="{AA1B2D43-281E-4F13-AB18-38DFA01E5D81}"/>
          </ac:inkMkLst>
        </pc:inkChg>
        <pc:inkChg chg="add del">
          <ac:chgData name="Tim Cook" userId="d1c7cfb340f2c7ab" providerId="LiveId" clId="{C5722A8D-E9D8-4C6C-AB6D-33D76A771F40}" dt="2023-03-20T01:26:20.865" v="359"/>
          <ac:inkMkLst>
            <pc:docMk/>
            <pc:sldMk cId="3792190756" sldId="450"/>
            <ac:inkMk id="242" creationId="{EE2134BA-CB3E-67D6-9B5F-F81F3935CB3C}"/>
          </ac:inkMkLst>
        </pc:inkChg>
        <pc:inkChg chg="add del">
          <ac:chgData name="Tim Cook" userId="d1c7cfb340f2c7ab" providerId="LiveId" clId="{C5722A8D-E9D8-4C6C-AB6D-33D76A771F40}" dt="2023-03-20T01:26:20.865" v="358"/>
          <ac:inkMkLst>
            <pc:docMk/>
            <pc:sldMk cId="3792190756" sldId="450"/>
            <ac:inkMk id="243" creationId="{58EB3E3E-A7CA-5290-6166-F8367993E92C}"/>
          </ac:inkMkLst>
        </pc:inkChg>
        <pc:inkChg chg="add del">
          <ac:chgData name="Tim Cook" userId="d1c7cfb340f2c7ab" providerId="LiveId" clId="{C5722A8D-E9D8-4C6C-AB6D-33D76A771F40}" dt="2023-03-20T01:26:20.865" v="360"/>
          <ac:inkMkLst>
            <pc:docMk/>
            <pc:sldMk cId="3792190756" sldId="450"/>
            <ac:inkMk id="244" creationId="{A466B7AE-105B-5CB8-E07C-A72B52F783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6" creationId="{E6F520F9-A854-2F37-FEF3-2DDD7BDB6F9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7" creationId="{D6C037C5-D968-9D2A-8EAB-855D24F2DF7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8" creationId="{A42DDE72-C703-C92B-AEE5-56131788D8F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9" creationId="{9DCD7E61-FA52-F2CD-E292-4F09A34CB8F0}"/>
          </ac:inkMkLst>
        </pc:inkChg>
        <pc:inkChg chg="add del">
          <ac:chgData name="Tim Cook" userId="d1c7cfb340f2c7ab" providerId="LiveId" clId="{C5722A8D-E9D8-4C6C-AB6D-33D76A771F40}" dt="2023-03-20T01:26:27.631" v="370"/>
          <ac:inkMkLst>
            <pc:docMk/>
            <pc:sldMk cId="3792190756" sldId="450"/>
            <ac:inkMk id="251" creationId="{3422F5B1-10E4-E760-ABB5-2D129C56F611}"/>
          </ac:inkMkLst>
        </pc:inkChg>
        <pc:inkChg chg="add del">
          <ac:chgData name="Tim Cook" userId="d1c7cfb340f2c7ab" providerId="LiveId" clId="{C5722A8D-E9D8-4C6C-AB6D-33D76A771F40}" dt="2023-03-20T01:26:27.631" v="369"/>
          <ac:inkMkLst>
            <pc:docMk/>
            <pc:sldMk cId="3792190756" sldId="450"/>
            <ac:inkMk id="252" creationId="{FAC28DE3-14EE-9F96-5093-CE9F304FB76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3" creationId="{59485DB8-23E6-6D35-740B-813CA1E9147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4" creationId="{AB392042-F410-F2DC-A816-0EDB67D0F24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5" creationId="{EA5D8728-9670-F9B2-48DA-34954D1621C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6" creationId="{9143EF4B-AFE6-AD15-FA06-254EAE075E1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7" creationId="{F90B7034-D997-1DCC-E24E-268833849F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8" creationId="{19E609B0-FF29-88C6-B4B6-2BDDF075FE8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9" creationId="{309BF050-A491-E864-8781-72271A72707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1" creationId="{94C6C8F7-85DE-B761-79C2-4F112407175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2" creationId="{970CA8B6-532F-93DB-A580-BEA8AD0DD2F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3" creationId="{1D1C463C-0D82-87F6-82A2-035C9BB1D6C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4" creationId="{B2B1D081-1F42-3AEE-B4DC-8A57583EC03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5" creationId="{45B56C40-B6C0-3376-82B0-BADBD84E0A16}"/>
          </ac:inkMkLst>
        </pc:inkChg>
        <pc:inkChg chg="add del">
          <ac:chgData name="Tim Cook" userId="d1c7cfb340f2c7ab" providerId="LiveId" clId="{C5722A8D-E9D8-4C6C-AB6D-33D76A771F40}" dt="2023-03-20T01:26:42.601" v="389"/>
          <ac:inkMkLst>
            <pc:docMk/>
            <pc:sldMk cId="3792190756" sldId="450"/>
            <ac:inkMk id="267" creationId="{B8E6F3E5-BBB3-01B7-82A3-9FDD03A232FA}"/>
          </ac:inkMkLst>
        </pc:inkChg>
        <pc:inkChg chg="add del">
          <ac:chgData name="Tim Cook" userId="d1c7cfb340f2c7ab" providerId="LiveId" clId="{C5722A8D-E9D8-4C6C-AB6D-33D76A771F40}" dt="2023-03-20T01:26:42.601" v="390"/>
          <ac:inkMkLst>
            <pc:docMk/>
            <pc:sldMk cId="3792190756" sldId="450"/>
            <ac:inkMk id="268" creationId="{884927A0-B664-36EC-EF47-C454262C9604}"/>
          </ac:inkMkLst>
        </pc:inkChg>
        <pc:inkChg chg="add del">
          <ac:chgData name="Tim Cook" userId="d1c7cfb340f2c7ab" providerId="LiveId" clId="{C5722A8D-E9D8-4C6C-AB6D-33D76A771F40}" dt="2023-03-20T01:26:42.601" v="391"/>
          <ac:inkMkLst>
            <pc:docMk/>
            <pc:sldMk cId="3792190756" sldId="450"/>
            <ac:inkMk id="269" creationId="{E901E683-A9F5-539E-25EB-B4B89956AF76}"/>
          </ac:inkMkLst>
        </pc:inkChg>
        <pc:inkChg chg="add del">
          <ac:chgData name="Tim Cook" userId="d1c7cfb340f2c7ab" providerId="LiveId" clId="{C5722A8D-E9D8-4C6C-AB6D-33D76A771F40}" dt="2023-03-20T01:26:42.601" v="392"/>
          <ac:inkMkLst>
            <pc:docMk/>
            <pc:sldMk cId="3792190756" sldId="450"/>
            <ac:inkMk id="270" creationId="{E30B4815-760C-CE13-4DD8-AFA7C6A8B88A}"/>
          </ac:inkMkLst>
        </pc:inkChg>
        <pc:inkChg chg="add del mod">
          <ac:chgData name="Tim Cook" userId="d1c7cfb340f2c7ab" providerId="LiveId" clId="{C5722A8D-E9D8-4C6C-AB6D-33D76A771F40}" dt="2023-03-20T01:26:47.093" v="403"/>
          <ac:inkMkLst>
            <pc:docMk/>
            <pc:sldMk cId="3792190756" sldId="450"/>
            <ac:inkMk id="271" creationId="{D9060C2F-1CA6-D4A7-FF58-F097E1B36098}"/>
          </ac:inkMkLst>
        </pc:inkChg>
        <pc:inkChg chg="add del mod">
          <ac:chgData name="Tim Cook" userId="d1c7cfb340f2c7ab" providerId="LiveId" clId="{C5722A8D-E9D8-4C6C-AB6D-33D76A771F40}" dt="2023-03-20T01:26:47.093" v="399"/>
          <ac:inkMkLst>
            <pc:docMk/>
            <pc:sldMk cId="3792190756" sldId="450"/>
            <ac:inkMk id="272" creationId="{39D6C659-443F-6744-78E9-66E993A52373}"/>
          </ac:inkMkLst>
        </pc:inkChg>
        <pc:inkChg chg="add del mod">
          <ac:chgData name="Tim Cook" userId="d1c7cfb340f2c7ab" providerId="LiveId" clId="{C5722A8D-E9D8-4C6C-AB6D-33D76A771F40}" dt="2023-03-20T01:26:47.093" v="402"/>
          <ac:inkMkLst>
            <pc:docMk/>
            <pc:sldMk cId="3792190756" sldId="450"/>
            <ac:inkMk id="273" creationId="{01316E21-AF88-8009-E4AE-AE88E0F1BED8}"/>
          </ac:inkMkLst>
        </pc:inkChg>
        <pc:inkChg chg="add del mod">
          <ac:chgData name="Tim Cook" userId="d1c7cfb340f2c7ab" providerId="LiveId" clId="{C5722A8D-E9D8-4C6C-AB6D-33D76A771F40}" dt="2023-03-20T01:26:47.093" v="401"/>
          <ac:inkMkLst>
            <pc:docMk/>
            <pc:sldMk cId="3792190756" sldId="450"/>
            <ac:inkMk id="274" creationId="{8474838E-F5CE-8664-3830-621D122BB82C}"/>
          </ac:inkMkLst>
        </pc:inkChg>
        <pc:inkChg chg="add del mod">
          <ac:chgData name="Tim Cook" userId="d1c7cfb340f2c7ab" providerId="LiveId" clId="{C5722A8D-E9D8-4C6C-AB6D-33D76A771F40}" dt="2023-03-20T01:26:47.093" v="400"/>
          <ac:inkMkLst>
            <pc:docMk/>
            <pc:sldMk cId="3792190756" sldId="450"/>
            <ac:inkMk id="275" creationId="{0197DD77-39DE-99E6-2F41-C0FE5F90E6A3}"/>
          </ac:inkMkLst>
        </pc:inkChg>
        <pc:inkChg chg="add del">
          <ac:chgData name="Tim Cook" userId="d1c7cfb340f2c7ab" providerId="LiveId" clId="{C5722A8D-E9D8-4C6C-AB6D-33D76A771F40}" dt="2023-03-20T01:26:52.242" v="413"/>
          <ac:inkMkLst>
            <pc:docMk/>
            <pc:sldMk cId="3792190756" sldId="450"/>
            <ac:inkMk id="277" creationId="{6E3F45BF-8A97-78AD-780C-9C7C2ADD19CA}"/>
          </ac:inkMkLst>
        </pc:inkChg>
        <pc:inkChg chg="add del">
          <ac:chgData name="Tim Cook" userId="d1c7cfb340f2c7ab" providerId="LiveId" clId="{C5722A8D-E9D8-4C6C-AB6D-33D76A771F40}" dt="2023-03-20T01:26:52.242" v="415"/>
          <ac:inkMkLst>
            <pc:docMk/>
            <pc:sldMk cId="3792190756" sldId="450"/>
            <ac:inkMk id="278" creationId="{CA52A416-4917-565E-ABD0-211A1B0A021F}"/>
          </ac:inkMkLst>
        </pc:inkChg>
        <pc:inkChg chg="add del">
          <ac:chgData name="Tim Cook" userId="d1c7cfb340f2c7ab" providerId="LiveId" clId="{C5722A8D-E9D8-4C6C-AB6D-33D76A771F40}" dt="2023-03-20T01:26:52.242" v="411"/>
          <ac:inkMkLst>
            <pc:docMk/>
            <pc:sldMk cId="3792190756" sldId="450"/>
            <ac:inkMk id="279" creationId="{AB72E262-432A-198E-7939-CFC7C1B092F6}"/>
          </ac:inkMkLst>
        </pc:inkChg>
        <pc:inkChg chg="add del">
          <ac:chgData name="Tim Cook" userId="d1c7cfb340f2c7ab" providerId="LiveId" clId="{C5722A8D-E9D8-4C6C-AB6D-33D76A771F40}" dt="2023-03-20T01:26:52.242" v="417"/>
          <ac:inkMkLst>
            <pc:docMk/>
            <pc:sldMk cId="3792190756" sldId="450"/>
            <ac:inkMk id="280" creationId="{DB0267F5-A693-3D63-E178-733FFEA3F8AD}"/>
          </ac:inkMkLst>
        </pc:inkChg>
        <pc:inkChg chg="add del">
          <ac:chgData name="Tim Cook" userId="d1c7cfb340f2c7ab" providerId="LiveId" clId="{C5722A8D-E9D8-4C6C-AB6D-33D76A771F40}" dt="2023-03-20T01:26:52.242" v="414"/>
          <ac:inkMkLst>
            <pc:docMk/>
            <pc:sldMk cId="3792190756" sldId="450"/>
            <ac:inkMk id="281" creationId="{8ED7B9AD-DBDE-C212-A61C-B6E5437A0B41}"/>
          </ac:inkMkLst>
        </pc:inkChg>
        <pc:inkChg chg="add del">
          <ac:chgData name="Tim Cook" userId="d1c7cfb340f2c7ab" providerId="LiveId" clId="{C5722A8D-E9D8-4C6C-AB6D-33D76A771F40}" dt="2023-03-20T01:26:52.242" v="412"/>
          <ac:inkMkLst>
            <pc:docMk/>
            <pc:sldMk cId="3792190756" sldId="450"/>
            <ac:inkMk id="282" creationId="{019DD524-F89A-150C-E8CA-58365DD274E4}"/>
          </ac:inkMkLst>
        </pc:inkChg>
        <pc:inkChg chg="add del">
          <ac:chgData name="Tim Cook" userId="d1c7cfb340f2c7ab" providerId="LiveId" clId="{C5722A8D-E9D8-4C6C-AB6D-33D76A771F40}" dt="2023-03-20T01:26:52.242" v="416"/>
          <ac:inkMkLst>
            <pc:docMk/>
            <pc:sldMk cId="3792190756" sldId="450"/>
            <ac:inkMk id="283" creationId="{8B2260E9-2882-ECB4-B73D-C6D1D5FF4D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4" creationId="{54DAC779-89DF-D8D4-A406-A140ABC7FC3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5" creationId="{941852D0-151C-EF4D-6BE8-C9B28705879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6" creationId="{AC7D914E-3177-0797-705B-5BECD463B6C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7" creationId="{EECED741-5ED6-C069-EBAB-B213C69E413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8" creationId="{807CB6D0-AD43-FE3A-D68E-D5C98A6E5B4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9" creationId="{5252E547-53D6-2662-5DFE-9EE5A804245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91" creationId="{FE6A2FBE-E854-DC33-341E-9C29F40058B7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2" creationId="{8CA636AE-962D-A924-0E5D-900368C8AA7C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3" creationId="{274AA4A9-0D32-8B3F-389A-DE6F8D65B8A8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4" creationId="{3E649E6B-5F04-E314-7C8C-5F2877D03650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6" creationId="{F9D49EAD-C799-FE1A-AE56-88E87CFE3AD3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7" creationId="{CEC0B864-4FC1-59BA-A22C-69B271A25841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8" creationId="{7C458CD5-5078-D201-00D6-8E6E5D0F1587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9" creationId="{8E378FE3-8C5F-CC02-E2E7-0DE056195137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0" creationId="{25B6749E-45DC-4E6C-818B-B98F9CB3435E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1" creationId="{084F82C7-A15D-A56E-192B-C7751A48566D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2" creationId="{3B8FD883-1DCC-F486-B649-193A4B461854}"/>
          </ac:inkMkLst>
        </pc:inkChg>
        <pc:inkChg chg="add mod">
          <ac:chgData name="Tim Cook" userId="d1c7cfb340f2c7ab" providerId="LiveId" clId="{C5722A8D-E9D8-4C6C-AB6D-33D76A771F40}" dt="2023-03-20T01:27:30.298" v="451"/>
          <ac:inkMkLst>
            <pc:docMk/>
            <pc:sldMk cId="3792190756" sldId="450"/>
            <ac:inkMk id="304" creationId="{887BC4DF-9FD4-935D-C47B-7703921C4D39}"/>
          </ac:inkMkLst>
        </pc:inkChg>
        <pc:inkChg chg="add mod">
          <ac:chgData name="Tim Cook" userId="d1c7cfb340f2c7ab" providerId="LiveId" clId="{C5722A8D-E9D8-4C6C-AB6D-33D76A771F40}" dt="2023-03-20T01:27:30.298" v="451"/>
          <ac:inkMkLst>
            <pc:docMk/>
            <pc:sldMk cId="3792190756" sldId="450"/>
            <ac:inkMk id="305" creationId="{2208CFE0-3F70-0EB4-FB4D-6FA063447D92}"/>
          </ac:inkMkLst>
        </pc:inkChg>
        <pc:inkChg chg="add mod">
          <ac:chgData name="Tim Cook" userId="d1c7cfb340f2c7ab" providerId="LiveId" clId="{C5722A8D-E9D8-4C6C-AB6D-33D76A771F40}" dt="2023-03-20T01:27:31.643" v="454"/>
          <ac:inkMkLst>
            <pc:docMk/>
            <pc:sldMk cId="3792190756" sldId="450"/>
            <ac:inkMk id="307" creationId="{6A990F12-25B7-5F0C-DAE3-F4CE91168860}"/>
          </ac:inkMkLst>
        </pc:inkChg>
        <pc:inkChg chg="add mod">
          <ac:chgData name="Tim Cook" userId="d1c7cfb340f2c7ab" providerId="LiveId" clId="{C5722A8D-E9D8-4C6C-AB6D-33D76A771F40}" dt="2023-03-20T01:27:31.643" v="454"/>
          <ac:inkMkLst>
            <pc:docMk/>
            <pc:sldMk cId="3792190756" sldId="450"/>
            <ac:inkMk id="308" creationId="{A006ADEF-4679-9E15-F140-9934FBB26AF5}"/>
          </ac:inkMkLst>
        </pc:inkChg>
        <pc:inkChg chg="add mod">
          <ac:chgData name="Tim Cook" userId="d1c7cfb340f2c7ab" providerId="LiveId" clId="{C5722A8D-E9D8-4C6C-AB6D-33D76A771F40}" dt="2023-03-20T01:27:32.811" v="457"/>
          <ac:inkMkLst>
            <pc:docMk/>
            <pc:sldMk cId="3792190756" sldId="450"/>
            <ac:inkMk id="310" creationId="{B1126BC6-17CB-7875-713C-E08717E15978}"/>
          </ac:inkMkLst>
        </pc:inkChg>
        <pc:inkChg chg="add mod">
          <ac:chgData name="Tim Cook" userId="d1c7cfb340f2c7ab" providerId="LiveId" clId="{C5722A8D-E9D8-4C6C-AB6D-33D76A771F40}" dt="2023-03-20T01:27:32.811" v="457"/>
          <ac:inkMkLst>
            <pc:docMk/>
            <pc:sldMk cId="3792190756" sldId="450"/>
            <ac:inkMk id="311" creationId="{11928BF2-50D9-F086-7DA0-EB376A1FE3D7}"/>
          </ac:inkMkLst>
        </pc:inkChg>
        <pc:inkChg chg="add mod">
          <ac:chgData name="Tim Cook" userId="d1c7cfb340f2c7ab" providerId="LiveId" clId="{C5722A8D-E9D8-4C6C-AB6D-33D76A771F40}" dt="2023-03-20T01:27:34.045" v="460"/>
          <ac:inkMkLst>
            <pc:docMk/>
            <pc:sldMk cId="3792190756" sldId="450"/>
            <ac:inkMk id="313" creationId="{2C9983D4-DAE3-82C8-04B4-F080563C342E}"/>
          </ac:inkMkLst>
        </pc:inkChg>
        <pc:inkChg chg="add mod">
          <ac:chgData name="Tim Cook" userId="d1c7cfb340f2c7ab" providerId="LiveId" clId="{C5722A8D-E9D8-4C6C-AB6D-33D76A771F40}" dt="2023-03-20T01:27:34.045" v="460"/>
          <ac:inkMkLst>
            <pc:docMk/>
            <pc:sldMk cId="3792190756" sldId="450"/>
            <ac:inkMk id="314" creationId="{7F93E478-A6B9-F47B-8E29-7898C42E24C3}"/>
          </ac:inkMkLst>
        </pc:inkChg>
      </pc:sldChg>
      <pc:sldChg chg="addSp delSp modSp mod">
        <pc:chgData name="Tim Cook" userId="d1c7cfb340f2c7ab" providerId="LiveId" clId="{C5722A8D-E9D8-4C6C-AB6D-33D76A771F40}" dt="2023-03-20T01:44:14.069" v="1035"/>
        <pc:sldMkLst>
          <pc:docMk/>
          <pc:sldMk cId="4053217528" sldId="451"/>
        </pc:sldMkLst>
        <pc:grpChg chg="del mod">
          <ac:chgData name="Tim Cook" userId="d1c7cfb340f2c7ab" providerId="LiveId" clId="{C5722A8D-E9D8-4C6C-AB6D-33D76A771F40}" dt="2023-03-20T01:29:40.323" v="504"/>
          <ac:grpSpMkLst>
            <pc:docMk/>
            <pc:sldMk cId="4053217528" sldId="451"/>
            <ac:grpSpMk id="26" creationId="{2A07012D-14B0-58AD-1482-721253154FEC}"/>
          </ac:grpSpMkLst>
        </pc:grpChg>
        <pc:grpChg chg="del mod">
          <ac:chgData name="Tim Cook" userId="d1c7cfb340f2c7ab" providerId="LiveId" clId="{C5722A8D-E9D8-4C6C-AB6D-33D76A771F40}" dt="2023-03-20T01:30:12.647" v="540"/>
          <ac:grpSpMkLst>
            <pc:docMk/>
            <pc:sldMk cId="4053217528" sldId="451"/>
            <ac:grpSpMk id="27" creationId="{809194B2-8C50-FA58-6458-CF1A713DABC6}"/>
          </ac:grpSpMkLst>
        </pc:grpChg>
        <pc:grpChg chg="mod">
          <ac:chgData name="Tim Cook" userId="d1c7cfb340f2c7ab" providerId="LiveId" clId="{C5722A8D-E9D8-4C6C-AB6D-33D76A771F40}" dt="2023-03-20T01:29:40.323" v="504"/>
          <ac:grpSpMkLst>
            <pc:docMk/>
            <pc:sldMk cId="4053217528" sldId="451"/>
            <ac:grpSpMk id="35" creationId="{CD3F611C-0F3E-BA73-C7E4-E6E7E1053D50}"/>
          </ac:grpSpMkLst>
        </pc:grpChg>
        <pc:grpChg chg="del mod">
          <ac:chgData name="Tim Cook" userId="d1c7cfb340f2c7ab" providerId="LiveId" clId="{C5722A8D-E9D8-4C6C-AB6D-33D76A771F40}" dt="2023-03-20T01:29:46.022" v="509"/>
          <ac:grpSpMkLst>
            <pc:docMk/>
            <pc:sldMk cId="4053217528" sldId="451"/>
            <ac:grpSpMk id="38" creationId="{4E214F37-A5B7-3E88-0D9F-FFE322476B00}"/>
          </ac:grpSpMkLst>
        </pc:grpChg>
        <pc:grpChg chg="del mod">
          <ac:chgData name="Tim Cook" userId="d1c7cfb340f2c7ab" providerId="LiveId" clId="{C5722A8D-E9D8-4C6C-AB6D-33D76A771F40}" dt="2023-03-20T01:29:46.539" v="511"/>
          <ac:grpSpMkLst>
            <pc:docMk/>
            <pc:sldMk cId="4053217528" sldId="451"/>
            <ac:grpSpMk id="40" creationId="{D2A06B79-25A4-D971-D71F-CD8D77158340}"/>
          </ac:grpSpMkLst>
        </pc:grpChg>
        <pc:grpChg chg="mod">
          <ac:chgData name="Tim Cook" userId="d1c7cfb340f2c7ab" providerId="LiveId" clId="{C5722A8D-E9D8-4C6C-AB6D-33D76A771F40}" dt="2023-03-20T01:29:54.289" v="518"/>
          <ac:grpSpMkLst>
            <pc:docMk/>
            <pc:sldMk cId="4053217528" sldId="451"/>
            <ac:grpSpMk id="46" creationId="{7D9EA019-F5A0-27AA-03D5-29DB9710A900}"/>
          </ac:grpSpMkLst>
        </pc:grpChg>
        <pc:grpChg chg="del mod">
          <ac:chgData name="Tim Cook" userId="d1c7cfb340f2c7ab" providerId="LiveId" clId="{C5722A8D-E9D8-4C6C-AB6D-33D76A771F40}" dt="2023-03-20T01:30:01.159" v="527"/>
          <ac:grpSpMkLst>
            <pc:docMk/>
            <pc:sldMk cId="4053217528" sldId="451"/>
            <ac:grpSpMk id="52" creationId="{7309858C-A8CF-16B0-34B2-F48554905D2E}"/>
          </ac:grpSpMkLst>
        </pc:grpChg>
        <pc:grpChg chg="mod">
          <ac:chgData name="Tim Cook" userId="d1c7cfb340f2c7ab" providerId="LiveId" clId="{C5722A8D-E9D8-4C6C-AB6D-33D76A771F40}" dt="2023-03-20T01:30:06.530" v="534"/>
          <ac:grpSpMkLst>
            <pc:docMk/>
            <pc:sldMk cId="4053217528" sldId="451"/>
            <ac:grpSpMk id="57" creationId="{C99440B8-947E-EDD6-EDFB-2E8EC8B5EA25}"/>
          </ac:grpSpMkLst>
        </pc:grpChg>
        <pc:grpChg chg="del mod">
          <ac:chgData name="Tim Cook" userId="d1c7cfb340f2c7ab" providerId="LiveId" clId="{C5722A8D-E9D8-4C6C-AB6D-33D76A771F40}" dt="2023-03-20T01:30:17.929" v="555"/>
          <ac:grpSpMkLst>
            <pc:docMk/>
            <pc:sldMk cId="4053217528" sldId="451"/>
            <ac:grpSpMk id="65" creationId="{EBC6F9BA-A890-799F-98E5-D0F69A200FAB}"/>
          </ac:grpSpMkLst>
        </pc:grpChg>
        <pc:grpChg chg="del mod">
          <ac:chgData name="Tim Cook" userId="d1c7cfb340f2c7ab" providerId="LiveId" clId="{C5722A8D-E9D8-4C6C-AB6D-33D76A771F40}" dt="2023-03-20T01:30:25.270" v="569"/>
          <ac:grpSpMkLst>
            <pc:docMk/>
            <pc:sldMk cId="4053217528" sldId="451"/>
            <ac:grpSpMk id="72" creationId="{F93B4010-1FE5-89ED-1AED-954713DA9133}"/>
          </ac:grpSpMkLst>
        </pc:grpChg>
        <pc:grpChg chg="mod">
          <ac:chgData name="Tim Cook" userId="d1c7cfb340f2c7ab" providerId="LiveId" clId="{C5722A8D-E9D8-4C6C-AB6D-33D76A771F40}" dt="2023-03-20T01:30:35.026" v="579" actId="1076"/>
          <ac:grpSpMkLst>
            <pc:docMk/>
            <pc:sldMk cId="4053217528" sldId="451"/>
            <ac:grpSpMk id="80" creationId="{DD453FBA-AB7C-249F-2983-0FCA6F6BB92A}"/>
          </ac:grpSpMkLst>
        </pc:grpChg>
        <pc:grpChg chg="mod">
          <ac:chgData name="Tim Cook" userId="d1c7cfb340f2c7ab" providerId="LiveId" clId="{C5722A8D-E9D8-4C6C-AB6D-33D76A771F40}" dt="2023-03-20T01:44:14.069" v="1035"/>
          <ac:grpSpMkLst>
            <pc:docMk/>
            <pc:sldMk cId="4053217528" sldId="451"/>
            <ac:grpSpMk id="84" creationId="{E4FC822A-1111-CA3C-9A98-C99A80DC164A}"/>
          </ac:grpSpMkLst>
        </pc:grpChg>
        <pc:inkChg chg="add del">
          <ac:chgData name="Tim Cook" userId="d1c7cfb340f2c7ab" providerId="LiveId" clId="{C5722A8D-E9D8-4C6C-AB6D-33D76A771F40}" dt="2023-03-20T01:29:12.352" v="468"/>
          <ac:inkMkLst>
            <pc:docMk/>
            <pc:sldMk cId="4053217528" sldId="451"/>
            <ac:inkMk id="3" creationId="{962DFE5F-95AD-403D-8741-0414BB8F358F}"/>
          </ac:inkMkLst>
        </pc:inkChg>
        <pc:inkChg chg="add del">
          <ac:chgData name="Tim Cook" userId="d1c7cfb340f2c7ab" providerId="LiveId" clId="{C5722A8D-E9D8-4C6C-AB6D-33D76A771F40}" dt="2023-03-20T01:29:12.352" v="473"/>
          <ac:inkMkLst>
            <pc:docMk/>
            <pc:sldMk cId="4053217528" sldId="451"/>
            <ac:inkMk id="4" creationId="{E90E7258-4555-CD36-BD7B-3299FBA46F03}"/>
          </ac:inkMkLst>
        </pc:inkChg>
        <pc:inkChg chg="add del">
          <ac:chgData name="Tim Cook" userId="d1c7cfb340f2c7ab" providerId="LiveId" clId="{C5722A8D-E9D8-4C6C-AB6D-33D76A771F40}" dt="2023-03-20T01:29:12.352" v="470"/>
          <ac:inkMkLst>
            <pc:docMk/>
            <pc:sldMk cId="4053217528" sldId="451"/>
            <ac:inkMk id="5" creationId="{A1AA9A71-09C7-0052-6439-5F468C1870B2}"/>
          </ac:inkMkLst>
        </pc:inkChg>
        <pc:inkChg chg="add del">
          <ac:chgData name="Tim Cook" userId="d1c7cfb340f2c7ab" providerId="LiveId" clId="{C5722A8D-E9D8-4C6C-AB6D-33D76A771F40}" dt="2023-03-20T01:29:12.352" v="471"/>
          <ac:inkMkLst>
            <pc:docMk/>
            <pc:sldMk cId="4053217528" sldId="451"/>
            <ac:inkMk id="6" creationId="{10D0EFFC-2BCC-9836-E1FB-76667AF2B362}"/>
          </ac:inkMkLst>
        </pc:inkChg>
        <pc:inkChg chg="add del">
          <ac:chgData name="Tim Cook" userId="d1c7cfb340f2c7ab" providerId="LiveId" clId="{C5722A8D-E9D8-4C6C-AB6D-33D76A771F40}" dt="2023-03-20T01:29:12.352" v="469"/>
          <ac:inkMkLst>
            <pc:docMk/>
            <pc:sldMk cId="4053217528" sldId="451"/>
            <ac:inkMk id="7" creationId="{9E2BEA0B-3553-5E3E-BC9C-FD434F682A5B}"/>
          </ac:inkMkLst>
        </pc:inkChg>
        <pc:inkChg chg="add del">
          <ac:chgData name="Tim Cook" userId="d1c7cfb340f2c7ab" providerId="LiveId" clId="{C5722A8D-E9D8-4C6C-AB6D-33D76A771F40}" dt="2023-03-20T01:29:12.352" v="474"/>
          <ac:inkMkLst>
            <pc:docMk/>
            <pc:sldMk cId="4053217528" sldId="451"/>
            <ac:inkMk id="8" creationId="{BF1088A6-3D25-F98E-4506-18AC3A334742}"/>
          </ac:inkMkLst>
        </pc:inkChg>
        <pc:inkChg chg="add del">
          <ac:chgData name="Tim Cook" userId="d1c7cfb340f2c7ab" providerId="LiveId" clId="{C5722A8D-E9D8-4C6C-AB6D-33D76A771F40}" dt="2023-03-20T01:29:12.352" v="472"/>
          <ac:inkMkLst>
            <pc:docMk/>
            <pc:sldMk cId="4053217528" sldId="451"/>
            <ac:inkMk id="9" creationId="{BFB4238D-48D4-C8EF-EF59-33F58915B48C}"/>
          </ac:inkMkLst>
        </pc:inkChg>
        <pc:inkChg chg="add del">
          <ac:chgData name="Tim Cook" userId="d1c7cfb340f2c7ab" providerId="LiveId" clId="{C5722A8D-E9D8-4C6C-AB6D-33D76A771F40}" dt="2023-03-20T01:29:29.401" v="480"/>
          <ac:inkMkLst>
            <pc:docMk/>
            <pc:sldMk cId="4053217528" sldId="451"/>
            <ac:inkMk id="10" creationId="{DE430EFA-B2CB-9936-3939-19D8C2601A63}"/>
          </ac:inkMkLst>
        </pc:inkChg>
        <pc:inkChg chg="add del">
          <ac:chgData name="Tim Cook" userId="d1c7cfb340f2c7ab" providerId="LiveId" clId="{C5722A8D-E9D8-4C6C-AB6D-33D76A771F40}" dt="2023-03-20T01:29:29.401" v="484"/>
          <ac:inkMkLst>
            <pc:docMk/>
            <pc:sldMk cId="4053217528" sldId="451"/>
            <ac:inkMk id="11" creationId="{F91109F5-81D1-1A15-0DE1-D86913F00CC2}"/>
          </ac:inkMkLst>
        </pc:inkChg>
        <pc:inkChg chg="add del">
          <ac:chgData name="Tim Cook" userId="d1c7cfb340f2c7ab" providerId="LiveId" clId="{C5722A8D-E9D8-4C6C-AB6D-33D76A771F40}" dt="2023-03-20T01:29:29.401" v="483"/>
          <ac:inkMkLst>
            <pc:docMk/>
            <pc:sldMk cId="4053217528" sldId="451"/>
            <ac:inkMk id="12" creationId="{761DF1BD-93F6-2402-AD98-9E5403E3501C}"/>
          </ac:inkMkLst>
        </pc:inkChg>
        <pc:inkChg chg="add del">
          <ac:chgData name="Tim Cook" userId="d1c7cfb340f2c7ab" providerId="LiveId" clId="{C5722A8D-E9D8-4C6C-AB6D-33D76A771F40}" dt="2023-03-20T01:29:29.401" v="482"/>
          <ac:inkMkLst>
            <pc:docMk/>
            <pc:sldMk cId="4053217528" sldId="451"/>
            <ac:inkMk id="13" creationId="{09094A36-1E05-2C2A-1A12-2FFF4D1E83AC}"/>
          </ac:inkMkLst>
        </pc:inkChg>
        <pc:inkChg chg="add del">
          <ac:chgData name="Tim Cook" userId="d1c7cfb340f2c7ab" providerId="LiveId" clId="{C5722A8D-E9D8-4C6C-AB6D-33D76A771F40}" dt="2023-03-20T01:29:29.401" v="481"/>
          <ac:inkMkLst>
            <pc:docMk/>
            <pc:sldMk cId="4053217528" sldId="451"/>
            <ac:inkMk id="14" creationId="{C06B9AFD-C8BE-B509-8394-02A39FF94C99}"/>
          </ac:inkMkLst>
        </pc:inkChg>
        <pc:inkChg chg="add del mod">
          <ac:chgData name="Tim Cook" userId="d1c7cfb340f2c7ab" providerId="LiveId" clId="{C5722A8D-E9D8-4C6C-AB6D-33D76A771F40}" dt="2023-03-20T01:30:12.647" v="537"/>
          <ac:inkMkLst>
            <pc:docMk/>
            <pc:sldMk cId="4053217528" sldId="451"/>
            <ac:inkMk id="15" creationId="{CCBE551B-D883-A1B5-D1D4-A6F87EFB6BCF}"/>
          </ac:inkMkLst>
        </pc:inkChg>
        <pc:inkChg chg="add del mod">
          <ac:chgData name="Tim Cook" userId="d1c7cfb340f2c7ab" providerId="LiveId" clId="{C5722A8D-E9D8-4C6C-AB6D-33D76A771F40}" dt="2023-03-20T01:30:12.647" v="536"/>
          <ac:inkMkLst>
            <pc:docMk/>
            <pc:sldMk cId="4053217528" sldId="451"/>
            <ac:inkMk id="16" creationId="{CCF5175D-14E8-C204-5088-74A1E27191B8}"/>
          </ac:inkMkLst>
        </pc:inkChg>
        <pc:inkChg chg="add del mod">
          <ac:chgData name="Tim Cook" userId="d1c7cfb340f2c7ab" providerId="LiveId" clId="{C5722A8D-E9D8-4C6C-AB6D-33D76A771F40}" dt="2023-03-20T01:30:12.647" v="539"/>
          <ac:inkMkLst>
            <pc:docMk/>
            <pc:sldMk cId="4053217528" sldId="451"/>
            <ac:inkMk id="17" creationId="{C1E60320-246B-272E-6D3A-C8F1E938F401}"/>
          </ac:inkMkLst>
        </pc:inkChg>
        <pc:inkChg chg="add del mod">
          <ac:chgData name="Tim Cook" userId="d1c7cfb340f2c7ab" providerId="LiveId" clId="{C5722A8D-E9D8-4C6C-AB6D-33D76A771F40}" dt="2023-03-20T01:30:12.647" v="538"/>
          <ac:inkMkLst>
            <pc:docMk/>
            <pc:sldMk cId="4053217528" sldId="451"/>
            <ac:inkMk id="18" creationId="{53BC1E65-42A4-180B-B984-A1F20B165CCE}"/>
          </ac:inkMkLst>
        </pc:inkChg>
        <pc:inkChg chg="add del mod">
          <ac:chgData name="Tim Cook" userId="d1c7cfb340f2c7ab" providerId="LiveId" clId="{C5722A8D-E9D8-4C6C-AB6D-33D76A771F40}" dt="2023-03-20T01:30:12.647" v="541"/>
          <ac:inkMkLst>
            <pc:docMk/>
            <pc:sldMk cId="4053217528" sldId="451"/>
            <ac:inkMk id="19" creationId="{7431BBBD-DDFB-C47E-BDF8-C748C2C4634D}"/>
          </ac:inkMkLst>
        </pc:inkChg>
        <pc:inkChg chg="add del mod">
          <ac:chgData name="Tim Cook" userId="d1c7cfb340f2c7ab" providerId="LiveId" clId="{C5722A8D-E9D8-4C6C-AB6D-33D76A771F40}" dt="2023-03-20T01:30:12.647" v="535"/>
          <ac:inkMkLst>
            <pc:docMk/>
            <pc:sldMk cId="4053217528" sldId="451"/>
            <ac:inkMk id="20" creationId="{D6C3F3FF-5702-5BE7-9AE0-B5AC300DFCA7}"/>
          </ac:inkMkLst>
        </pc:inkChg>
        <pc:inkChg chg="add del mod">
          <ac:chgData name="Tim Cook" userId="d1c7cfb340f2c7ab" providerId="LiveId" clId="{C5722A8D-E9D8-4C6C-AB6D-33D76A771F40}" dt="2023-03-20T01:30:12.647" v="540"/>
          <ac:inkMkLst>
            <pc:docMk/>
            <pc:sldMk cId="4053217528" sldId="451"/>
            <ac:inkMk id="21" creationId="{DC6A0189-9312-6C3E-2DF6-DA300E5D417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2" creationId="{81E3A1C0-BD77-029E-6ED2-1ED6FB7132C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3" creationId="{AF3C4152-7FB4-3746-D847-AD1C7AF024F8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4" creationId="{F654AF5A-BF05-6B9C-3001-4A135FB32B0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5" creationId="{1436523F-F0C4-A481-0918-513301D2B153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8" creationId="{85631DDC-829A-035C-A16A-FC3E46B4190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9" creationId="{2E5F875A-0ECC-206B-8D23-4A087BB3AA8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0" creationId="{116003A2-4C8B-005E-323D-997C8FBEFFE6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1" creationId="{7D86FCF4-D272-A675-1D6E-0A368286196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2" creationId="{C7530173-0436-195A-40E3-8E508EDB1066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3" creationId="{255AB1D6-A796-E791-9342-F8A2449DB3E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4" creationId="{7BA6C166-F3B1-35A3-62CB-F54885EF58FA}"/>
          </ac:inkMkLst>
        </pc:inkChg>
        <pc:inkChg chg="add del mod">
          <ac:chgData name="Tim Cook" userId="d1c7cfb340f2c7ab" providerId="LiveId" clId="{C5722A8D-E9D8-4C6C-AB6D-33D76A771F40}" dt="2023-03-20T01:29:46.539" v="510"/>
          <ac:inkMkLst>
            <pc:docMk/>
            <pc:sldMk cId="4053217528" sldId="451"/>
            <ac:inkMk id="36" creationId="{7E9D3331-5AC5-FC3D-85A4-96BC6A3C22A3}"/>
          </ac:inkMkLst>
        </pc:inkChg>
        <pc:inkChg chg="add del mod">
          <ac:chgData name="Tim Cook" userId="d1c7cfb340f2c7ab" providerId="LiveId" clId="{C5722A8D-E9D8-4C6C-AB6D-33D76A771F40}" dt="2023-03-20T01:29:46.539" v="511"/>
          <ac:inkMkLst>
            <pc:docMk/>
            <pc:sldMk cId="4053217528" sldId="451"/>
            <ac:inkMk id="37" creationId="{C2253483-0C1B-09D8-A08B-2FF29BD4F769}"/>
          </ac:inkMkLst>
        </pc:inkChg>
        <pc:inkChg chg="add del mod">
          <ac:chgData name="Tim Cook" userId="d1c7cfb340f2c7ab" providerId="LiveId" clId="{C5722A8D-E9D8-4C6C-AB6D-33D76A771F40}" dt="2023-03-20T01:29:46.539" v="512"/>
          <ac:inkMkLst>
            <pc:docMk/>
            <pc:sldMk cId="4053217528" sldId="451"/>
            <ac:inkMk id="39" creationId="{51EF8AEC-C3F8-6DCF-35AE-5E78DA19D0A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1" creationId="{501A8451-D8E3-275B-800B-ADAA9FD46F09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2" creationId="{B6F0A502-B1E3-BAFE-00A6-E86904E9297C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3" creationId="{2F789939-A74B-71B3-9114-E6EC1C845AFA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4" creationId="{808AF958-A5DB-8616-030A-4802A6BA676E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5" creationId="{BF391565-5CCD-FCCF-27BA-D8C70EEA04E3}"/>
          </ac:inkMkLst>
        </pc:inkChg>
        <pc:inkChg chg="add del">
          <ac:chgData name="Tim Cook" userId="d1c7cfb340f2c7ab" providerId="LiveId" clId="{C5722A8D-E9D8-4C6C-AB6D-33D76A771F40}" dt="2023-03-20T01:29:56.541" v="520"/>
          <ac:inkMkLst>
            <pc:docMk/>
            <pc:sldMk cId="4053217528" sldId="451"/>
            <ac:inkMk id="47" creationId="{43CF81B9-C742-7657-EE40-F48E5714CED9}"/>
          </ac:inkMkLst>
        </pc:inkChg>
        <pc:inkChg chg="add del mod">
          <ac:chgData name="Tim Cook" userId="d1c7cfb340f2c7ab" providerId="LiveId" clId="{C5722A8D-E9D8-4C6C-AB6D-33D76A771F40}" dt="2023-03-20T01:30:01.159" v="526"/>
          <ac:inkMkLst>
            <pc:docMk/>
            <pc:sldMk cId="4053217528" sldId="451"/>
            <ac:inkMk id="48" creationId="{A43E2F24-079E-48F2-D389-9E7F1A74B7A8}"/>
          </ac:inkMkLst>
        </pc:inkChg>
        <pc:inkChg chg="add del mod">
          <ac:chgData name="Tim Cook" userId="d1c7cfb340f2c7ab" providerId="LiveId" clId="{C5722A8D-E9D8-4C6C-AB6D-33D76A771F40}" dt="2023-03-20T01:30:02.081" v="529"/>
          <ac:inkMkLst>
            <pc:docMk/>
            <pc:sldMk cId="4053217528" sldId="451"/>
            <ac:inkMk id="49" creationId="{90054626-703C-5FD2-30AC-9C9BA8520CA9}"/>
          </ac:inkMkLst>
        </pc:inkChg>
        <pc:inkChg chg="add del mod">
          <ac:chgData name="Tim Cook" userId="d1c7cfb340f2c7ab" providerId="LiveId" clId="{C5722A8D-E9D8-4C6C-AB6D-33D76A771F40}" dt="2023-03-20T01:30:01.159" v="527"/>
          <ac:inkMkLst>
            <pc:docMk/>
            <pc:sldMk cId="4053217528" sldId="451"/>
            <ac:inkMk id="50" creationId="{DFA953BD-AB7F-B36C-C746-8789781FF67D}"/>
          </ac:inkMkLst>
        </pc:inkChg>
        <pc:inkChg chg="add del">
          <ac:chgData name="Tim Cook" userId="d1c7cfb340f2c7ab" providerId="LiveId" clId="{C5722A8D-E9D8-4C6C-AB6D-33D76A771F40}" dt="2023-03-20T01:30:02.081" v="528"/>
          <ac:inkMkLst>
            <pc:docMk/>
            <pc:sldMk cId="4053217528" sldId="451"/>
            <ac:inkMk id="51" creationId="{D8C96C3E-189A-5193-4E23-148365EAD1A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3" creationId="{49DB49AB-B47C-1926-1D58-20E43DAD5D9A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4" creationId="{89ED452E-C97A-AB25-5B7C-9149776B6032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5" creationId="{E2CD25B8-EBF3-EE2A-E34D-192B60C4B7AE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6" creationId="{0F070C87-19C5-C9AC-B1C7-75AE622BBE08}"/>
          </ac:inkMkLst>
        </pc:inkChg>
        <pc:inkChg chg="add del mod">
          <ac:chgData name="Tim Cook" userId="d1c7cfb340f2c7ab" providerId="LiveId" clId="{C5722A8D-E9D8-4C6C-AB6D-33D76A771F40}" dt="2023-03-20T01:30:17.929" v="553"/>
          <ac:inkMkLst>
            <pc:docMk/>
            <pc:sldMk cId="4053217528" sldId="451"/>
            <ac:inkMk id="58" creationId="{3E041984-6602-2029-8341-F0DDC077E158}"/>
          </ac:inkMkLst>
        </pc:inkChg>
        <pc:inkChg chg="add del mod">
          <ac:chgData name="Tim Cook" userId="d1c7cfb340f2c7ab" providerId="LiveId" clId="{C5722A8D-E9D8-4C6C-AB6D-33D76A771F40}" dt="2023-03-20T01:30:17.929" v="556"/>
          <ac:inkMkLst>
            <pc:docMk/>
            <pc:sldMk cId="4053217528" sldId="451"/>
            <ac:inkMk id="59" creationId="{3E9A1F0E-922D-56EE-691A-DDDDD634C6DE}"/>
          </ac:inkMkLst>
        </pc:inkChg>
        <pc:inkChg chg="add del mod">
          <ac:chgData name="Tim Cook" userId="d1c7cfb340f2c7ab" providerId="LiveId" clId="{C5722A8D-E9D8-4C6C-AB6D-33D76A771F40}" dt="2023-03-20T01:30:17.929" v="551"/>
          <ac:inkMkLst>
            <pc:docMk/>
            <pc:sldMk cId="4053217528" sldId="451"/>
            <ac:inkMk id="60" creationId="{3595530B-A7A8-B6F0-215B-47CEEC5C1C67}"/>
          </ac:inkMkLst>
        </pc:inkChg>
        <pc:inkChg chg="add del mod">
          <ac:chgData name="Tim Cook" userId="d1c7cfb340f2c7ab" providerId="LiveId" clId="{C5722A8D-E9D8-4C6C-AB6D-33D76A771F40}" dt="2023-03-20T01:30:17.929" v="555"/>
          <ac:inkMkLst>
            <pc:docMk/>
            <pc:sldMk cId="4053217528" sldId="451"/>
            <ac:inkMk id="61" creationId="{83DB9F17-BE72-C678-2188-60EB49CBEF84}"/>
          </ac:inkMkLst>
        </pc:inkChg>
        <pc:inkChg chg="add del mod">
          <ac:chgData name="Tim Cook" userId="d1c7cfb340f2c7ab" providerId="LiveId" clId="{C5722A8D-E9D8-4C6C-AB6D-33D76A771F40}" dt="2023-03-20T01:30:17.929" v="554"/>
          <ac:inkMkLst>
            <pc:docMk/>
            <pc:sldMk cId="4053217528" sldId="451"/>
            <ac:inkMk id="62" creationId="{43B486E9-E81B-7C9D-BF85-C6B0BF211D29}"/>
          </ac:inkMkLst>
        </pc:inkChg>
        <pc:inkChg chg="add del mod">
          <ac:chgData name="Tim Cook" userId="d1c7cfb340f2c7ab" providerId="LiveId" clId="{C5722A8D-E9D8-4C6C-AB6D-33D76A771F40}" dt="2023-03-20T01:30:17.929" v="550"/>
          <ac:inkMkLst>
            <pc:docMk/>
            <pc:sldMk cId="4053217528" sldId="451"/>
            <ac:inkMk id="63" creationId="{A448F815-01C2-E74C-B1F6-DA9AF20149DA}"/>
          </ac:inkMkLst>
        </pc:inkChg>
        <pc:inkChg chg="add del mod">
          <ac:chgData name="Tim Cook" userId="d1c7cfb340f2c7ab" providerId="LiveId" clId="{C5722A8D-E9D8-4C6C-AB6D-33D76A771F40}" dt="2023-03-20T01:30:17.929" v="552"/>
          <ac:inkMkLst>
            <pc:docMk/>
            <pc:sldMk cId="4053217528" sldId="451"/>
            <ac:inkMk id="64" creationId="{5ADD9007-6247-ACC1-F739-2688C59396CC}"/>
          </ac:inkMkLst>
        </pc:inkChg>
        <pc:inkChg chg="add del mod">
          <ac:chgData name="Tim Cook" userId="d1c7cfb340f2c7ab" providerId="LiveId" clId="{C5722A8D-E9D8-4C6C-AB6D-33D76A771F40}" dt="2023-03-20T01:30:25.270" v="569"/>
          <ac:inkMkLst>
            <pc:docMk/>
            <pc:sldMk cId="4053217528" sldId="451"/>
            <ac:inkMk id="66" creationId="{CB88C0B6-3C6E-7262-B752-1D7F89E308FB}"/>
          </ac:inkMkLst>
        </pc:inkChg>
        <pc:inkChg chg="add del mod">
          <ac:chgData name="Tim Cook" userId="d1c7cfb340f2c7ab" providerId="LiveId" clId="{C5722A8D-E9D8-4C6C-AB6D-33D76A771F40}" dt="2023-03-20T01:30:24.333" v="564"/>
          <ac:inkMkLst>
            <pc:docMk/>
            <pc:sldMk cId="4053217528" sldId="451"/>
            <ac:inkMk id="67" creationId="{2B0580BC-01C1-BB59-64D6-CA16B5E2C758}"/>
          </ac:inkMkLst>
        </pc:inkChg>
        <pc:inkChg chg="add del mod">
          <ac:chgData name="Tim Cook" userId="d1c7cfb340f2c7ab" providerId="LiveId" clId="{C5722A8D-E9D8-4C6C-AB6D-33D76A771F40}" dt="2023-03-20T01:30:24.333" v="566"/>
          <ac:inkMkLst>
            <pc:docMk/>
            <pc:sldMk cId="4053217528" sldId="451"/>
            <ac:inkMk id="68" creationId="{FE502DB2-9EA5-50F5-4E0C-671584F6B27C}"/>
          </ac:inkMkLst>
        </pc:inkChg>
        <pc:inkChg chg="add del mod">
          <ac:chgData name="Tim Cook" userId="d1c7cfb340f2c7ab" providerId="LiveId" clId="{C5722A8D-E9D8-4C6C-AB6D-33D76A771F40}" dt="2023-03-20T01:30:25.270" v="570"/>
          <ac:inkMkLst>
            <pc:docMk/>
            <pc:sldMk cId="4053217528" sldId="451"/>
            <ac:inkMk id="69" creationId="{9486F1CE-7596-51B2-AC7C-F92CA13C9EE1}"/>
          </ac:inkMkLst>
        </pc:inkChg>
        <pc:inkChg chg="add del mod">
          <ac:chgData name="Tim Cook" userId="d1c7cfb340f2c7ab" providerId="LiveId" clId="{C5722A8D-E9D8-4C6C-AB6D-33D76A771F40}" dt="2023-03-20T01:30:24.333" v="568"/>
          <ac:inkMkLst>
            <pc:docMk/>
            <pc:sldMk cId="4053217528" sldId="451"/>
            <ac:inkMk id="70" creationId="{C9D39D68-7DEE-26E5-EE8B-FC2A4F5E4C0E}"/>
          </ac:inkMkLst>
        </pc:inkChg>
        <pc:inkChg chg="add del mod">
          <ac:chgData name="Tim Cook" userId="d1c7cfb340f2c7ab" providerId="LiveId" clId="{C5722A8D-E9D8-4C6C-AB6D-33D76A771F40}" dt="2023-03-20T01:30:24.333" v="565"/>
          <ac:inkMkLst>
            <pc:docMk/>
            <pc:sldMk cId="4053217528" sldId="451"/>
            <ac:inkMk id="71" creationId="{9A49CDD4-84FB-62B7-D5CC-81689A9A12CC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3" creationId="{2CC5C0AB-5552-A25E-14BC-A533BA082842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4" creationId="{08CFAAC8-23BE-34F3-AB4C-3EEAD5CCE7B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5" creationId="{DA9137FE-687F-79C6-1793-ABCF211DEE63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6" creationId="{B090080E-16F9-194C-B224-3B0C2CA14B19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7" creationId="{39242BD7-411B-D467-AD1A-BE4E9D72504B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8" creationId="{B702D6AE-00A2-D489-C68B-C383C232FB51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9" creationId="{555653A5-AA57-A9D9-F404-84C8DC8F17E1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1" creationId="{3A9B0C1C-7380-3976-0A18-1A6729AC96DA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2" creationId="{F91A2218-30E9-CBE2-6E0B-4E3B8DEA4310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3" creationId="{B469EDEF-B7EB-9A31-876E-C606D8BB61AD}"/>
          </ac:inkMkLst>
        </pc:inkChg>
      </pc:sldChg>
      <pc:sldChg chg="addSp delSp modSp mod">
        <pc:chgData name="Tim Cook" userId="d1c7cfb340f2c7ab" providerId="LiveId" clId="{C5722A8D-E9D8-4C6C-AB6D-33D76A771F40}" dt="2023-03-20T01:34:37.777" v="745"/>
        <pc:sldMkLst>
          <pc:docMk/>
          <pc:sldMk cId="2589208940" sldId="452"/>
        </pc:sldMkLst>
        <pc:grpChg chg="del mod">
          <ac:chgData name="Tim Cook" userId="d1c7cfb340f2c7ab" providerId="LiveId" clId="{C5722A8D-E9D8-4C6C-AB6D-33D76A771F40}" dt="2023-03-20T01:31:56.274" v="595"/>
          <ac:grpSpMkLst>
            <pc:docMk/>
            <pc:sldMk cId="2589208940" sldId="452"/>
            <ac:grpSpMk id="10" creationId="{80AD1A3E-D963-3B66-D97A-5AA91412DE67}"/>
          </ac:grpSpMkLst>
        </pc:grpChg>
        <pc:grpChg chg="del mod">
          <ac:chgData name="Tim Cook" userId="d1c7cfb340f2c7ab" providerId="LiveId" clId="{C5722A8D-E9D8-4C6C-AB6D-33D76A771F40}" dt="2023-03-20T01:32:07.278" v="615"/>
          <ac:grpSpMkLst>
            <pc:docMk/>
            <pc:sldMk cId="2589208940" sldId="452"/>
            <ac:grpSpMk id="20" creationId="{ACD2B965-7786-56D8-94D5-7DEB245F3DC5}"/>
          </ac:grpSpMkLst>
        </pc:grpChg>
        <pc:grpChg chg="del mod">
          <ac:chgData name="Tim Cook" userId="d1c7cfb340f2c7ab" providerId="LiveId" clId="{C5722A8D-E9D8-4C6C-AB6D-33D76A771F40}" dt="2023-03-20T01:32:16.638" v="633"/>
          <ac:grpSpMkLst>
            <pc:docMk/>
            <pc:sldMk cId="2589208940" sldId="452"/>
            <ac:grpSpMk id="29" creationId="{73426EF1-7507-DAE1-2B0E-1397DC1E0969}"/>
          </ac:grpSpMkLst>
        </pc:grpChg>
        <pc:grpChg chg="mod">
          <ac:chgData name="Tim Cook" userId="d1c7cfb340f2c7ab" providerId="LiveId" clId="{C5722A8D-E9D8-4C6C-AB6D-33D76A771F40}" dt="2023-03-20T01:32:13.178" v="625"/>
          <ac:grpSpMkLst>
            <pc:docMk/>
            <pc:sldMk cId="2589208940" sldId="452"/>
            <ac:grpSpMk id="30" creationId="{A61A1080-1C5B-0FA0-47D6-2D192E92CF56}"/>
          </ac:grpSpMkLst>
        </pc:grpChg>
        <pc:grpChg chg="mod">
          <ac:chgData name="Tim Cook" userId="d1c7cfb340f2c7ab" providerId="LiveId" clId="{C5722A8D-E9D8-4C6C-AB6D-33D76A771F40}" dt="2023-03-20T01:32:16.638" v="633"/>
          <ac:grpSpMkLst>
            <pc:docMk/>
            <pc:sldMk cId="2589208940" sldId="452"/>
            <ac:grpSpMk id="38" creationId="{DF2841B9-0377-E13A-9E62-28AE175C37FD}"/>
          </ac:grpSpMkLst>
        </pc:grpChg>
        <pc:grpChg chg="del mod">
          <ac:chgData name="Tim Cook" userId="d1c7cfb340f2c7ab" providerId="LiveId" clId="{C5722A8D-E9D8-4C6C-AB6D-33D76A771F40}" dt="2023-03-20T01:32:24.155" v="637"/>
          <ac:grpSpMkLst>
            <pc:docMk/>
            <pc:sldMk cId="2589208940" sldId="452"/>
            <ac:grpSpMk id="41" creationId="{6EDB9F16-9930-8FB1-72E0-807E85C0A7C3}"/>
          </ac:grpSpMkLst>
        </pc:grpChg>
        <pc:grpChg chg="del mod">
          <ac:chgData name="Tim Cook" userId="d1c7cfb340f2c7ab" providerId="LiveId" clId="{C5722A8D-E9D8-4C6C-AB6D-33D76A771F40}" dt="2023-03-20T01:32:59.613" v="660"/>
          <ac:grpSpMkLst>
            <pc:docMk/>
            <pc:sldMk cId="2589208940" sldId="452"/>
            <ac:grpSpMk id="51" creationId="{D83E2D3D-E7B6-82DF-9A4B-39DB9F44F6B5}"/>
          </ac:grpSpMkLst>
        </pc:grpChg>
        <pc:grpChg chg="mod">
          <ac:chgData name="Tim Cook" userId="d1c7cfb340f2c7ab" providerId="LiveId" clId="{C5722A8D-E9D8-4C6C-AB6D-33D76A771F40}" dt="2023-03-20T01:32:37.518" v="647"/>
          <ac:grpSpMkLst>
            <pc:docMk/>
            <pc:sldMk cId="2589208940" sldId="452"/>
            <ac:grpSpMk id="52" creationId="{5FCB092E-2E78-2393-BEFD-3E432006616E}"/>
          </ac:grpSpMkLst>
        </pc:grpChg>
        <pc:grpChg chg="add del mod">
          <ac:chgData name="Tim Cook" userId="d1c7cfb340f2c7ab" providerId="LiveId" clId="{C5722A8D-E9D8-4C6C-AB6D-33D76A771F40}" dt="2023-03-20T01:33:01.761" v="662"/>
          <ac:grpSpMkLst>
            <pc:docMk/>
            <pc:sldMk cId="2589208940" sldId="452"/>
            <ac:grpSpMk id="56" creationId="{EBA6C1AD-F841-04F9-A59C-86D8D6D2ABBB}"/>
          </ac:grpSpMkLst>
        </pc:grpChg>
        <pc:grpChg chg="del mod">
          <ac:chgData name="Tim Cook" userId="d1c7cfb340f2c7ab" providerId="LiveId" clId="{C5722A8D-E9D8-4C6C-AB6D-33D76A771F40}" dt="2023-03-20T01:33:01.761" v="662"/>
          <ac:grpSpMkLst>
            <pc:docMk/>
            <pc:sldMk cId="2589208940" sldId="452"/>
            <ac:grpSpMk id="59" creationId="{612A48AD-570B-7804-2D35-BC075CEDDFF8}"/>
          </ac:grpSpMkLst>
        </pc:grpChg>
        <pc:grpChg chg="del mod">
          <ac:chgData name="Tim Cook" userId="d1c7cfb340f2c7ab" providerId="LiveId" clId="{C5722A8D-E9D8-4C6C-AB6D-33D76A771F40}" dt="2023-03-20T01:33:04.405" v="665"/>
          <ac:grpSpMkLst>
            <pc:docMk/>
            <pc:sldMk cId="2589208940" sldId="452"/>
            <ac:grpSpMk id="61" creationId="{F2E1950D-245F-DB3B-8014-D37037AECF4C}"/>
          </ac:grpSpMkLst>
        </pc:grpChg>
        <pc:grpChg chg="del mod">
          <ac:chgData name="Tim Cook" userId="d1c7cfb340f2c7ab" providerId="LiveId" clId="{C5722A8D-E9D8-4C6C-AB6D-33D76A771F40}" dt="2023-03-20T01:33:06.731" v="667"/>
          <ac:grpSpMkLst>
            <pc:docMk/>
            <pc:sldMk cId="2589208940" sldId="452"/>
            <ac:grpSpMk id="63" creationId="{E6D654E1-804D-FC8B-C955-CFADEA03F52F}"/>
          </ac:grpSpMkLst>
        </pc:grpChg>
        <pc:grpChg chg="mod">
          <ac:chgData name="Tim Cook" userId="d1c7cfb340f2c7ab" providerId="LiveId" clId="{C5722A8D-E9D8-4C6C-AB6D-33D76A771F40}" dt="2023-03-20T01:33:06.731" v="667"/>
          <ac:grpSpMkLst>
            <pc:docMk/>
            <pc:sldMk cId="2589208940" sldId="452"/>
            <ac:grpSpMk id="65" creationId="{9ADCB109-6C0A-EAF7-DDF0-FA8B16F70625}"/>
          </ac:grpSpMkLst>
        </pc:grpChg>
        <pc:grpChg chg="mod">
          <ac:chgData name="Tim Cook" userId="d1c7cfb340f2c7ab" providerId="LiveId" clId="{C5722A8D-E9D8-4C6C-AB6D-33D76A771F40}" dt="2023-03-20T01:33:41.603" v="679"/>
          <ac:grpSpMkLst>
            <pc:docMk/>
            <pc:sldMk cId="2589208940" sldId="452"/>
            <ac:grpSpMk id="73" creationId="{B5359E80-4E95-436D-60E4-82C9BAEA468D}"/>
          </ac:grpSpMkLst>
        </pc:grpChg>
        <pc:grpChg chg="mod">
          <ac:chgData name="Tim Cook" userId="d1c7cfb340f2c7ab" providerId="LiveId" clId="{C5722A8D-E9D8-4C6C-AB6D-33D76A771F40}" dt="2023-03-20T01:33:49.148" v="687"/>
          <ac:grpSpMkLst>
            <pc:docMk/>
            <pc:sldMk cId="2589208940" sldId="452"/>
            <ac:grpSpMk id="79" creationId="{91A76421-3189-A15C-2952-5C444952F131}"/>
          </ac:grpSpMkLst>
        </pc:grpChg>
        <pc:grpChg chg="mod">
          <ac:chgData name="Tim Cook" userId="d1c7cfb340f2c7ab" providerId="LiveId" clId="{C5722A8D-E9D8-4C6C-AB6D-33D76A771F40}" dt="2023-03-20T01:33:58.044" v="691"/>
          <ac:grpSpMkLst>
            <pc:docMk/>
            <pc:sldMk cId="2589208940" sldId="452"/>
            <ac:grpSpMk id="83" creationId="{5472B129-70F2-B420-A56B-DD86C129531D}"/>
          </ac:grpSpMkLst>
        </pc:grpChg>
        <pc:grpChg chg="mod">
          <ac:chgData name="Tim Cook" userId="d1c7cfb340f2c7ab" providerId="LiveId" clId="{C5722A8D-E9D8-4C6C-AB6D-33D76A771F40}" dt="2023-03-20T01:33:59.717" v="694"/>
          <ac:grpSpMkLst>
            <pc:docMk/>
            <pc:sldMk cId="2589208940" sldId="452"/>
            <ac:grpSpMk id="86" creationId="{F6DB083B-BEC4-A346-E651-7C0CDCB6AD7B}"/>
          </ac:grpSpMkLst>
        </pc:grpChg>
        <pc:grpChg chg="mod">
          <ac:chgData name="Tim Cook" userId="d1c7cfb340f2c7ab" providerId="LiveId" clId="{C5722A8D-E9D8-4C6C-AB6D-33D76A771F40}" dt="2023-03-20T01:34:12.668" v="705"/>
          <ac:grpSpMkLst>
            <pc:docMk/>
            <pc:sldMk cId="2589208940" sldId="452"/>
            <ac:grpSpMk id="94" creationId="{306ACF5F-360A-C136-52BC-843D2993F469}"/>
          </ac:grpSpMkLst>
        </pc:grpChg>
        <pc:grpChg chg="mod">
          <ac:chgData name="Tim Cook" userId="d1c7cfb340f2c7ab" providerId="LiveId" clId="{C5722A8D-E9D8-4C6C-AB6D-33D76A771F40}" dt="2023-03-20T01:34:19.272" v="715"/>
          <ac:grpSpMkLst>
            <pc:docMk/>
            <pc:sldMk cId="2589208940" sldId="452"/>
            <ac:grpSpMk id="101" creationId="{45A4C6A2-B619-E7D4-DFBE-313C89A23E9B}"/>
          </ac:grpSpMkLst>
        </pc:grpChg>
        <pc:grpChg chg="del mod">
          <ac:chgData name="Tim Cook" userId="d1c7cfb340f2c7ab" providerId="LiveId" clId="{C5722A8D-E9D8-4C6C-AB6D-33D76A771F40}" dt="2023-03-20T01:34:23.015" v="722"/>
          <ac:grpSpMkLst>
            <pc:docMk/>
            <pc:sldMk cId="2589208940" sldId="452"/>
            <ac:grpSpMk id="106" creationId="{4CA137B0-CF41-D313-C449-57408AF02A36}"/>
          </ac:grpSpMkLst>
        </pc:grpChg>
        <pc:grpChg chg="del mod">
          <ac:chgData name="Tim Cook" userId="d1c7cfb340f2c7ab" providerId="LiveId" clId="{C5722A8D-E9D8-4C6C-AB6D-33D76A771F40}" dt="2023-03-20T01:34:25.285" v="727"/>
          <ac:grpSpMkLst>
            <pc:docMk/>
            <pc:sldMk cId="2589208940" sldId="452"/>
            <ac:grpSpMk id="108" creationId="{5C610519-8913-F0DC-97D8-79CB7CCE837D}"/>
          </ac:grpSpMkLst>
        </pc:grpChg>
        <pc:grpChg chg="mod">
          <ac:chgData name="Tim Cook" userId="d1c7cfb340f2c7ab" providerId="LiveId" clId="{C5722A8D-E9D8-4C6C-AB6D-33D76A771F40}" dt="2023-03-20T01:34:25.285" v="727"/>
          <ac:grpSpMkLst>
            <pc:docMk/>
            <pc:sldMk cId="2589208940" sldId="452"/>
            <ac:grpSpMk id="113" creationId="{CFBD26AD-0CD2-7561-2087-FDE49D1F88D3}"/>
          </ac:grpSpMkLst>
        </pc:grpChg>
        <pc:grpChg chg="del mod">
          <ac:chgData name="Tim Cook" userId="d1c7cfb340f2c7ab" providerId="LiveId" clId="{C5722A8D-E9D8-4C6C-AB6D-33D76A771F40}" dt="2023-03-20T01:34:29.900" v="731"/>
          <ac:grpSpMkLst>
            <pc:docMk/>
            <pc:sldMk cId="2589208940" sldId="452"/>
            <ac:grpSpMk id="116" creationId="{DFDDD1F5-4BFA-A203-E5A5-83538C0C88E1}"/>
          </ac:grpSpMkLst>
        </pc:grpChg>
        <pc:grpChg chg="mod">
          <ac:chgData name="Tim Cook" userId="d1c7cfb340f2c7ab" providerId="LiveId" clId="{C5722A8D-E9D8-4C6C-AB6D-33D76A771F40}" dt="2023-03-20T01:34:34.787" v="741"/>
          <ac:grpSpMkLst>
            <pc:docMk/>
            <pc:sldMk cId="2589208940" sldId="452"/>
            <ac:grpSpMk id="123" creationId="{CB58EC42-50D0-552C-23D3-028B726E8541}"/>
          </ac:grpSpMkLst>
        </pc:grpChg>
        <pc:grpChg chg="mod">
          <ac:chgData name="Tim Cook" userId="d1c7cfb340f2c7ab" providerId="LiveId" clId="{C5722A8D-E9D8-4C6C-AB6D-33D76A771F40}" dt="2023-03-20T01:34:37.777" v="745"/>
          <ac:grpSpMkLst>
            <pc:docMk/>
            <pc:sldMk cId="2589208940" sldId="452"/>
            <ac:grpSpMk id="127" creationId="{4C2BB77D-39D9-DA4C-06EB-26606716513C}"/>
          </ac:grpSpMkLst>
        </pc:grpChg>
        <pc:inkChg chg="add del">
          <ac:chgData name="Tim Cook" userId="d1c7cfb340f2c7ab" providerId="LiveId" clId="{C5722A8D-E9D8-4C6C-AB6D-33D76A771F40}" dt="2023-03-20T01:31:52.077" v="585"/>
          <ac:inkMkLst>
            <pc:docMk/>
            <pc:sldMk cId="2589208940" sldId="452"/>
            <ac:inkMk id="3" creationId="{F5363A11-1FD2-4A79-802A-E5D357A148A3}"/>
          </ac:inkMkLst>
        </pc:inkChg>
        <pc:inkChg chg="add del">
          <ac:chgData name="Tim Cook" userId="d1c7cfb340f2c7ab" providerId="LiveId" clId="{C5722A8D-E9D8-4C6C-AB6D-33D76A771F40}" dt="2023-03-20T01:31:52.077" v="584"/>
          <ac:inkMkLst>
            <pc:docMk/>
            <pc:sldMk cId="2589208940" sldId="452"/>
            <ac:inkMk id="4" creationId="{5A227BBD-8A16-38C7-D3FD-E4FBCDF4F195}"/>
          </ac:inkMkLst>
        </pc:inkChg>
        <pc:inkChg chg="add del mod">
          <ac:chgData name="Tim Cook" userId="d1c7cfb340f2c7ab" providerId="LiveId" clId="{C5722A8D-E9D8-4C6C-AB6D-33D76A771F40}" dt="2023-03-20T01:31:56.273" v="592"/>
          <ac:inkMkLst>
            <pc:docMk/>
            <pc:sldMk cId="2589208940" sldId="452"/>
            <ac:inkMk id="5" creationId="{9F244284-BE73-306B-3D84-2FCC92B62464}"/>
          </ac:inkMkLst>
        </pc:inkChg>
        <pc:inkChg chg="add del mod">
          <ac:chgData name="Tim Cook" userId="d1c7cfb340f2c7ab" providerId="LiveId" clId="{C5722A8D-E9D8-4C6C-AB6D-33D76A771F40}" dt="2023-03-20T01:31:56.274" v="594"/>
          <ac:inkMkLst>
            <pc:docMk/>
            <pc:sldMk cId="2589208940" sldId="452"/>
            <ac:inkMk id="6" creationId="{B08B2388-A1AB-8C6E-BC15-C1E6A3A30EA0}"/>
          </ac:inkMkLst>
        </pc:inkChg>
        <pc:inkChg chg="add del mod">
          <ac:chgData name="Tim Cook" userId="d1c7cfb340f2c7ab" providerId="LiveId" clId="{C5722A8D-E9D8-4C6C-AB6D-33D76A771F40}" dt="2023-03-20T01:31:56.274" v="593"/>
          <ac:inkMkLst>
            <pc:docMk/>
            <pc:sldMk cId="2589208940" sldId="452"/>
            <ac:inkMk id="7" creationId="{4D2F99A9-624D-F63F-40AE-951DE05F5ECF}"/>
          </ac:inkMkLst>
        </pc:inkChg>
        <pc:inkChg chg="add del mod">
          <ac:chgData name="Tim Cook" userId="d1c7cfb340f2c7ab" providerId="LiveId" clId="{C5722A8D-E9D8-4C6C-AB6D-33D76A771F40}" dt="2023-03-20T01:31:56.274" v="595"/>
          <ac:inkMkLst>
            <pc:docMk/>
            <pc:sldMk cId="2589208940" sldId="452"/>
            <ac:inkMk id="8" creationId="{0540B8C8-5605-9D85-FD8F-0B956E7F203E}"/>
          </ac:inkMkLst>
        </pc:inkChg>
        <pc:inkChg chg="add del mod">
          <ac:chgData name="Tim Cook" userId="d1c7cfb340f2c7ab" providerId="LiveId" clId="{C5722A8D-E9D8-4C6C-AB6D-33D76A771F40}" dt="2023-03-20T01:31:56.274" v="596"/>
          <ac:inkMkLst>
            <pc:docMk/>
            <pc:sldMk cId="2589208940" sldId="452"/>
            <ac:inkMk id="9" creationId="{0F4E96FB-61DC-001C-181D-1AE1B1B66D90}"/>
          </ac:inkMkLst>
        </pc:inkChg>
        <pc:inkChg chg="add del">
          <ac:chgData name="Tim Cook" userId="d1c7cfb340f2c7ab" providerId="LiveId" clId="{C5722A8D-E9D8-4C6C-AB6D-33D76A771F40}" dt="2023-03-20T01:32:01.139" v="604"/>
          <ac:inkMkLst>
            <pc:docMk/>
            <pc:sldMk cId="2589208940" sldId="452"/>
            <ac:inkMk id="11" creationId="{99C6260E-16C7-BE06-4FB0-74650AD40D34}"/>
          </ac:inkMkLst>
        </pc:inkChg>
        <pc:inkChg chg="add del">
          <ac:chgData name="Tim Cook" userId="d1c7cfb340f2c7ab" providerId="LiveId" clId="{C5722A8D-E9D8-4C6C-AB6D-33D76A771F40}" dt="2023-03-20T01:32:01.139" v="602"/>
          <ac:inkMkLst>
            <pc:docMk/>
            <pc:sldMk cId="2589208940" sldId="452"/>
            <ac:inkMk id="12" creationId="{7B4EA620-6373-24D9-2E90-A85C208367CA}"/>
          </ac:inkMkLst>
        </pc:inkChg>
        <pc:inkChg chg="add del">
          <ac:chgData name="Tim Cook" userId="d1c7cfb340f2c7ab" providerId="LiveId" clId="{C5722A8D-E9D8-4C6C-AB6D-33D76A771F40}" dt="2023-03-20T01:32:01.139" v="603"/>
          <ac:inkMkLst>
            <pc:docMk/>
            <pc:sldMk cId="2589208940" sldId="452"/>
            <ac:inkMk id="13" creationId="{FAD1B6E5-7787-B369-32FA-2AA3A9D8917C}"/>
          </ac:inkMkLst>
        </pc:inkChg>
        <pc:inkChg chg="add del mod">
          <ac:chgData name="Tim Cook" userId="d1c7cfb340f2c7ab" providerId="LiveId" clId="{C5722A8D-E9D8-4C6C-AB6D-33D76A771F40}" dt="2023-03-20T01:32:03.075" v="605"/>
          <ac:inkMkLst>
            <pc:docMk/>
            <pc:sldMk cId="2589208940" sldId="452"/>
            <ac:inkMk id="14" creationId="{4A36E477-9FB0-ABEF-7967-7CCA1498FAA3}"/>
          </ac:inkMkLst>
        </pc:inkChg>
        <pc:inkChg chg="add del mod">
          <ac:chgData name="Tim Cook" userId="d1c7cfb340f2c7ab" providerId="LiveId" clId="{C5722A8D-E9D8-4C6C-AB6D-33D76A771F40}" dt="2023-03-20T01:32:07.263" v="613"/>
          <ac:inkMkLst>
            <pc:docMk/>
            <pc:sldMk cId="2589208940" sldId="452"/>
            <ac:inkMk id="15" creationId="{545FE1ED-A847-378F-01C6-7D6E5DA3F5DB}"/>
          </ac:inkMkLst>
        </pc:inkChg>
        <pc:inkChg chg="add del mod">
          <ac:chgData name="Tim Cook" userId="d1c7cfb340f2c7ab" providerId="LiveId" clId="{C5722A8D-E9D8-4C6C-AB6D-33D76A771F40}" dt="2023-03-20T01:32:07.278" v="616"/>
          <ac:inkMkLst>
            <pc:docMk/>
            <pc:sldMk cId="2589208940" sldId="452"/>
            <ac:inkMk id="16" creationId="{AB3C704A-EF81-6D86-05E0-F156643E860F}"/>
          </ac:inkMkLst>
        </pc:inkChg>
        <pc:inkChg chg="add del mod">
          <ac:chgData name="Tim Cook" userId="d1c7cfb340f2c7ab" providerId="LiveId" clId="{C5722A8D-E9D8-4C6C-AB6D-33D76A771F40}" dt="2023-03-20T01:32:07.278" v="615"/>
          <ac:inkMkLst>
            <pc:docMk/>
            <pc:sldMk cId="2589208940" sldId="452"/>
            <ac:inkMk id="17" creationId="{08F0928A-53FA-FEFA-59FA-B94AD3C85AD0}"/>
          </ac:inkMkLst>
        </pc:inkChg>
        <pc:inkChg chg="add del mod">
          <ac:chgData name="Tim Cook" userId="d1c7cfb340f2c7ab" providerId="LiveId" clId="{C5722A8D-E9D8-4C6C-AB6D-33D76A771F40}" dt="2023-03-20T01:32:07.278" v="614"/>
          <ac:inkMkLst>
            <pc:docMk/>
            <pc:sldMk cId="2589208940" sldId="452"/>
            <ac:inkMk id="18" creationId="{C565DBFF-A895-2D08-ED72-20ED29ADAEB9}"/>
          </ac:inkMkLst>
        </pc:inkChg>
        <pc:inkChg chg="add del mod">
          <ac:chgData name="Tim Cook" userId="d1c7cfb340f2c7ab" providerId="LiveId" clId="{C5722A8D-E9D8-4C6C-AB6D-33D76A771F40}" dt="2023-03-20T01:32:07.263" v="612"/>
          <ac:inkMkLst>
            <pc:docMk/>
            <pc:sldMk cId="2589208940" sldId="452"/>
            <ac:inkMk id="19" creationId="{91593841-DDE0-F184-3683-7CE0E992CA6A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1" creationId="{8CBBFB40-4E60-B490-7E1D-4E5695311B16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2" creationId="{6E5314BB-AEFF-320A-1E5C-72AEEE098002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3" creationId="{D7BC6918-46CE-AB3A-289A-F02BC96A5B0F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4" creationId="{BFE96C95-9777-C442-3E7F-C22D35DFF223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5" creationId="{6E6ED25A-3507-E307-7AC3-980113BDB7DD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6" creationId="{73A7D5D9-E374-B1FE-2991-D8AE57DC4B15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27" creationId="{C6E03AA2-F7DF-0B4B-98C5-D80FB721F8D7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28" creationId="{5DE3AEF7-2689-032D-0E07-826EA77FFEEA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1" creationId="{6B2A3F1F-9388-9C2C-3934-503EDDCFB3C7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2" creationId="{1B5BBF55-55EC-CC9B-4E47-03C36E26181D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3" creationId="{0A6A405A-B7FD-67A0-8E33-95A8BBEC64ED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4" creationId="{F511D0B8-0378-5F5C-FC4E-39DBD4A2EA79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5" creationId="{CE456289-7345-EC04-5066-AB62A4C04A25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6" creationId="{12B2DEF8-775A-217F-2F55-B52F8E2181BE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7" creationId="{92799620-C3A9-A854-6915-691616020EFF}"/>
          </ac:inkMkLst>
        </pc:inkChg>
        <pc:inkChg chg="add del mod">
          <ac:chgData name="Tim Cook" userId="d1c7cfb340f2c7ab" providerId="LiveId" clId="{C5722A8D-E9D8-4C6C-AB6D-33D76A771F40}" dt="2023-03-20T01:32:52.893" v="658"/>
          <ac:inkMkLst>
            <pc:docMk/>
            <pc:sldMk cId="2589208940" sldId="452"/>
            <ac:inkMk id="39" creationId="{9EC3CA8B-0969-4C4E-D338-EC88E86B555F}"/>
          </ac:inkMkLst>
        </pc:inkChg>
        <pc:inkChg chg="add del mod">
          <ac:chgData name="Tim Cook" userId="d1c7cfb340f2c7ab" providerId="LiveId" clId="{C5722A8D-E9D8-4C6C-AB6D-33D76A771F40}" dt="2023-03-20T01:32:24.155" v="637"/>
          <ac:inkMkLst>
            <pc:docMk/>
            <pc:sldMk cId="2589208940" sldId="452"/>
            <ac:inkMk id="40" creationId="{C87A16D2-E884-D37A-A9DD-AFB34CD82C56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2" creationId="{A3D4546E-CA7F-8DCB-D70D-8C09305D05CF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3" creationId="{2F45FAA6-E105-A95A-D19D-6CF63648DCCD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4" creationId="{6ECA26A5-ADE0-19C1-39CD-F37301DF039D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5" creationId="{79869412-4655-C625-F811-FF51CE9D38EA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6" creationId="{04364EC5-7E55-E111-01A5-6D4F7D8B89BB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7" creationId="{E9F264AE-8237-1C7E-D574-4AA3F235B238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48" creationId="{38557032-B8CE-E5A8-3EB8-64685745E45D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49" creationId="{B486F048-BCA3-56BF-B5F8-C196C96DCCFA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0" creationId="{AD368C87-095F-6860-0909-F9472B3CAB88}"/>
          </ac:inkMkLst>
        </pc:inkChg>
        <pc:inkChg chg="add del">
          <ac:chgData name="Tim Cook" userId="d1c7cfb340f2c7ab" providerId="LiveId" clId="{C5722A8D-E9D8-4C6C-AB6D-33D76A771F40}" dt="2023-03-20T01:32:40.753" v="649"/>
          <ac:inkMkLst>
            <pc:docMk/>
            <pc:sldMk cId="2589208940" sldId="452"/>
            <ac:inkMk id="53" creationId="{46DCB856-C267-212D-44DA-866363F8824A}"/>
          </ac:inkMkLst>
        </pc:inkChg>
        <pc:inkChg chg="add del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4" creationId="{50EE9166-4EB3-58B2-2BD8-B2551D04BED3}"/>
          </ac:inkMkLst>
        </pc:inkChg>
        <pc:inkChg chg="add del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5" creationId="{B1474E44-AEA0-9978-C54A-CDD44414B70F}"/>
          </ac:inkMkLst>
        </pc:inkChg>
        <pc:inkChg chg="add">
          <ac:chgData name="Tim Cook" userId="d1c7cfb340f2c7ab" providerId="LiveId" clId="{C5722A8D-E9D8-4C6C-AB6D-33D76A771F40}" dt="2023-03-20T01:32:47.237" v="653" actId="9405"/>
          <ac:inkMkLst>
            <pc:docMk/>
            <pc:sldMk cId="2589208940" sldId="452"/>
            <ac:inkMk id="57" creationId="{0C1C713D-320B-AAC6-97EB-54EB10ADAAAC}"/>
          </ac:inkMkLst>
        </pc:inkChg>
        <pc:inkChg chg="add mod">
          <ac:chgData name="Tim Cook" userId="d1c7cfb340f2c7ab" providerId="LiveId" clId="{C5722A8D-E9D8-4C6C-AB6D-33D76A771F40}" dt="2023-03-20T01:33:04.405" v="665"/>
          <ac:inkMkLst>
            <pc:docMk/>
            <pc:sldMk cId="2589208940" sldId="452"/>
            <ac:inkMk id="58" creationId="{9515DCC9-EF39-F620-E831-4AB29EC76D4E}"/>
          </ac:inkMkLst>
        </pc:inkChg>
        <pc:inkChg chg="add del mod">
          <ac:chgData name="Tim Cook" userId="d1c7cfb340f2c7ab" providerId="LiveId" clId="{C5722A8D-E9D8-4C6C-AB6D-33D76A771F40}" dt="2023-03-20T01:33:02.060" v="663"/>
          <ac:inkMkLst>
            <pc:docMk/>
            <pc:sldMk cId="2589208940" sldId="452"/>
            <ac:inkMk id="60" creationId="{6FAFF247-BF51-810E-5A81-346DFEECD649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62" creationId="{145FAD38-0E5D-3F90-F2F2-E888A998AA33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64" creationId="{3F640E8F-3CF1-D4B1-1CB6-8DE0EEE74889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6" creationId="{FCAFCD7D-F504-762A-08F2-57CCBE02E3EC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7" creationId="{970172B3-E483-2B91-1D92-EFDEC97AA7FE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8" creationId="{6E6D0D65-5CE2-DC3F-A6B9-84783680CB65}"/>
          </ac:inkMkLst>
        </pc:inkChg>
        <pc:inkChg chg="add del">
          <ac:chgData name="Tim Cook" userId="d1c7cfb340f2c7ab" providerId="LiveId" clId="{C5722A8D-E9D8-4C6C-AB6D-33D76A771F40}" dt="2023-03-20T01:33:41.330" v="675"/>
          <ac:inkMkLst>
            <pc:docMk/>
            <pc:sldMk cId="2589208940" sldId="452"/>
            <ac:inkMk id="69" creationId="{E58DE498-5B4E-BA16-985A-102E7B97D684}"/>
          </ac:inkMkLst>
        </pc:inkChg>
        <pc:inkChg chg="add del">
          <ac:chgData name="Tim Cook" userId="d1c7cfb340f2c7ab" providerId="LiveId" clId="{C5722A8D-E9D8-4C6C-AB6D-33D76A771F40}" dt="2023-03-20T01:33:41.330" v="677"/>
          <ac:inkMkLst>
            <pc:docMk/>
            <pc:sldMk cId="2589208940" sldId="452"/>
            <ac:inkMk id="70" creationId="{97AC1A55-6D8B-8BFD-A941-7B19B6A06BDD}"/>
          </ac:inkMkLst>
        </pc:inkChg>
        <pc:inkChg chg="add del">
          <ac:chgData name="Tim Cook" userId="d1c7cfb340f2c7ab" providerId="LiveId" clId="{C5722A8D-E9D8-4C6C-AB6D-33D76A771F40}" dt="2023-03-20T01:33:41.330" v="678"/>
          <ac:inkMkLst>
            <pc:docMk/>
            <pc:sldMk cId="2589208940" sldId="452"/>
            <ac:inkMk id="71" creationId="{E628080E-C6B6-33D0-6582-991C47F04ED9}"/>
          </ac:inkMkLst>
        </pc:inkChg>
        <pc:inkChg chg="add del">
          <ac:chgData name="Tim Cook" userId="d1c7cfb340f2c7ab" providerId="LiveId" clId="{C5722A8D-E9D8-4C6C-AB6D-33D76A771F40}" dt="2023-03-20T01:33:41.330" v="676"/>
          <ac:inkMkLst>
            <pc:docMk/>
            <pc:sldMk cId="2589208940" sldId="452"/>
            <ac:inkMk id="72" creationId="{30560C80-5539-D775-A2C9-D9AEDEEFEEEC}"/>
          </ac:inkMkLst>
        </pc:inkChg>
        <pc:inkChg chg="add del">
          <ac:chgData name="Tim Cook" userId="d1c7cfb340f2c7ab" providerId="LiveId" clId="{C5722A8D-E9D8-4C6C-AB6D-33D76A771F40}" dt="2023-03-20T01:33:44.568" v="681"/>
          <ac:inkMkLst>
            <pc:docMk/>
            <pc:sldMk cId="2589208940" sldId="452"/>
            <ac:inkMk id="74" creationId="{55146546-1E4F-7DAB-20C2-D02E2C47891C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5" creationId="{6D2DF8DC-CE0A-38F6-E454-D12145D3D704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6" creationId="{197C628E-A43D-3D91-31DA-D95503185F65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7" creationId="{3FC5EBC2-4506-BD2A-3B16-CF2567D46571}"/>
          </ac:inkMkLst>
        </pc:inkChg>
        <pc:inkChg chg="add del">
          <ac:chgData name="Tim Cook" userId="d1c7cfb340f2c7ab" providerId="LiveId" clId="{C5722A8D-E9D8-4C6C-AB6D-33D76A771F40}" dt="2023-03-20T01:33:48.855" v="686"/>
          <ac:inkMkLst>
            <pc:docMk/>
            <pc:sldMk cId="2589208940" sldId="452"/>
            <ac:inkMk id="78" creationId="{8E36277E-6E40-9672-292E-306FFE8A4945}"/>
          </ac:inkMkLst>
        </pc:inkChg>
        <pc:inkChg chg="add">
          <ac:chgData name="Tim Cook" userId="d1c7cfb340f2c7ab" providerId="LiveId" clId="{C5722A8D-E9D8-4C6C-AB6D-33D76A771F40}" dt="2023-03-20T01:33:50.460" v="688" actId="9405"/>
          <ac:inkMkLst>
            <pc:docMk/>
            <pc:sldMk cId="2589208940" sldId="452"/>
            <ac:inkMk id="80" creationId="{9B563A95-3733-E4C8-B05A-BA53C58D1851}"/>
          </ac:inkMkLst>
        </pc:inkChg>
        <pc:inkChg chg="add mod">
          <ac:chgData name="Tim Cook" userId="d1c7cfb340f2c7ab" providerId="LiveId" clId="{C5722A8D-E9D8-4C6C-AB6D-33D76A771F40}" dt="2023-03-20T01:33:58.044" v="691"/>
          <ac:inkMkLst>
            <pc:docMk/>
            <pc:sldMk cId="2589208940" sldId="452"/>
            <ac:inkMk id="81" creationId="{25A142D6-C75E-E161-A288-777FEB573FC1}"/>
          </ac:inkMkLst>
        </pc:inkChg>
        <pc:inkChg chg="add mod">
          <ac:chgData name="Tim Cook" userId="d1c7cfb340f2c7ab" providerId="LiveId" clId="{C5722A8D-E9D8-4C6C-AB6D-33D76A771F40}" dt="2023-03-20T01:33:58.044" v="691"/>
          <ac:inkMkLst>
            <pc:docMk/>
            <pc:sldMk cId="2589208940" sldId="452"/>
            <ac:inkMk id="82" creationId="{25F2A8B5-36FF-BBB9-FCD3-A8AFB4F2FFE6}"/>
          </ac:inkMkLst>
        </pc:inkChg>
        <pc:inkChg chg="add mod">
          <ac:chgData name="Tim Cook" userId="d1c7cfb340f2c7ab" providerId="LiveId" clId="{C5722A8D-E9D8-4C6C-AB6D-33D76A771F40}" dt="2023-03-20T01:33:59.717" v="694"/>
          <ac:inkMkLst>
            <pc:docMk/>
            <pc:sldMk cId="2589208940" sldId="452"/>
            <ac:inkMk id="84" creationId="{F793CE4E-F823-14D5-E26B-9A60CA8A874F}"/>
          </ac:inkMkLst>
        </pc:inkChg>
        <pc:inkChg chg="add mod">
          <ac:chgData name="Tim Cook" userId="d1c7cfb340f2c7ab" providerId="LiveId" clId="{C5722A8D-E9D8-4C6C-AB6D-33D76A771F40}" dt="2023-03-20T01:33:59.717" v="694"/>
          <ac:inkMkLst>
            <pc:docMk/>
            <pc:sldMk cId="2589208940" sldId="452"/>
            <ac:inkMk id="85" creationId="{7F5FC152-1D31-1A10-2D1C-977E5101FB89}"/>
          </ac:inkMkLst>
        </pc:inkChg>
        <pc:inkChg chg="add del">
          <ac:chgData name="Tim Cook" userId="d1c7cfb340f2c7ab" providerId="LiveId" clId="{C5722A8D-E9D8-4C6C-AB6D-33D76A771F40}" dt="2023-03-20T01:34:09.009" v="698"/>
          <ac:inkMkLst>
            <pc:docMk/>
            <pc:sldMk cId="2589208940" sldId="452"/>
            <ac:inkMk id="87" creationId="{8DE9A6B6-A594-C631-52A1-0484B6F6DE1A}"/>
          </ac:inkMkLst>
        </pc:inkChg>
        <pc:inkChg chg="add del">
          <ac:chgData name="Tim Cook" userId="d1c7cfb340f2c7ab" providerId="LiveId" clId="{C5722A8D-E9D8-4C6C-AB6D-33D76A771F40}" dt="2023-03-20T01:34:09.009" v="699"/>
          <ac:inkMkLst>
            <pc:docMk/>
            <pc:sldMk cId="2589208940" sldId="452"/>
            <ac:inkMk id="88" creationId="{BD80E751-7D8C-03C3-B5ED-2EBFB0A1906B}"/>
          </ac:inkMkLst>
        </pc:inkChg>
        <pc:inkChg chg="add del">
          <ac:chgData name="Tim Cook" userId="d1c7cfb340f2c7ab" providerId="LiveId" clId="{C5722A8D-E9D8-4C6C-AB6D-33D76A771F40}" dt="2023-03-20T01:34:09.009" v="700"/>
          <ac:inkMkLst>
            <pc:docMk/>
            <pc:sldMk cId="2589208940" sldId="452"/>
            <ac:inkMk id="89" creationId="{7EEFEDDD-FC5A-888A-D31E-35CD6F9196C4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0" creationId="{7FC8D529-3070-9BE6-3748-F24E47EDDBB1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1" creationId="{697D96A5-7F2B-A717-B623-12FE62973433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2" creationId="{F7E45B86-7196-4941-8324-8302AF2E083F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3" creationId="{61B648ED-E9E9-327E-9912-9614392085CE}"/>
          </ac:inkMkLst>
        </pc:inkChg>
        <pc:inkChg chg="add del">
          <ac:chgData name="Tim Cook" userId="d1c7cfb340f2c7ab" providerId="LiveId" clId="{C5722A8D-E9D8-4C6C-AB6D-33D76A771F40}" dt="2023-03-20T01:34:16.475" v="710"/>
          <ac:inkMkLst>
            <pc:docMk/>
            <pc:sldMk cId="2589208940" sldId="452"/>
            <ac:inkMk id="95" creationId="{B56F54B9-2107-5398-31A0-8F2F67CBEC06}"/>
          </ac:inkMkLst>
        </pc:inkChg>
        <pc:inkChg chg="add del">
          <ac:chgData name="Tim Cook" userId="d1c7cfb340f2c7ab" providerId="LiveId" clId="{C5722A8D-E9D8-4C6C-AB6D-33D76A771F40}" dt="2023-03-20T01:34:16.460" v="709"/>
          <ac:inkMkLst>
            <pc:docMk/>
            <pc:sldMk cId="2589208940" sldId="452"/>
            <ac:inkMk id="96" creationId="{CB861039-63BB-906F-5069-1FFF0B33CC66}"/>
          </ac:inkMkLst>
        </pc:inkChg>
        <pc:inkChg chg="add del">
          <ac:chgData name="Tim Cook" userId="d1c7cfb340f2c7ab" providerId="LiveId" clId="{C5722A8D-E9D8-4C6C-AB6D-33D76A771F40}" dt="2023-03-20T01:34:16.475" v="711"/>
          <ac:inkMkLst>
            <pc:docMk/>
            <pc:sldMk cId="2589208940" sldId="452"/>
            <ac:inkMk id="97" creationId="{3C38DDD4-517D-2E14-5AB3-FDB886473D50}"/>
          </ac:inkMkLst>
        </pc:inkChg>
        <pc:inkChg chg="add mod">
          <ac:chgData name="Tim Cook" userId="d1c7cfb340f2c7ab" providerId="LiveId" clId="{C5722A8D-E9D8-4C6C-AB6D-33D76A771F40}" dt="2023-03-20T01:34:19.272" v="715"/>
          <ac:inkMkLst>
            <pc:docMk/>
            <pc:sldMk cId="2589208940" sldId="452"/>
            <ac:inkMk id="98" creationId="{E4E2CBEB-BC3C-0785-CFA1-5398F05C496D}"/>
          </ac:inkMkLst>
        </pc:inkChg>
        <pc:inkChg chg="add mod">
          <ac:chgData name="Tim Cook" userId="d1c7cfb340f2c7ab" providerId="LiveId" clId="{C5722A8D-E9D8-4C6C-AB6D-33D76A771F40}" dt="2023-03-20T01:34:19.272" v="715"/>
          <ac:inkMkLst>
            <pc:docMk/>
            <pc:sldMk cId="2589208940" sldId="452"/>
            <ac:inkMk id="99" creationId="{8A76E7F6-46EC-240B-6A51-203E4242B7D9}"/>
          </ac:inkMkLst>
        </pc:inkChg>
        <pc:inkChg chg="add">
          <ac:chgData name="Tim Cook" userId="d1c7cfb340f2c7ab" providerId="LiveId" clId="{C5722A8D-E9D8-4C6C-AB6D-33D76A771F40}" dt="2023-03-20T01:34:18.596" v="714" actId="9405"/>
          <ac:inkMkLst>
            <pc:docMk/>
            <pc:sldMk cId="2589208940" sldId="452"/>
            <ac:inkMk id="100" creationId="{4FCD61B8-EC7F-B3D0-04C2-496D2612F280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2" creationId="{8906C169-4F5E-F8CB-066C-7CF16CE062D6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3" creationId="{38B8A2AD-7F9E-BAD4-4C2A-32981FD8A0D3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4" creationId="{A63DBDE3-59B7-D882-0C0D-EBF1A2FC8A57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5" creationId="{D05A69AE-0988-766E-ED23-8754AC889D45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7" creationId="{4F0D92BD-FF6A-1D49-579D-0A8727FEFF26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9" creationId="{3D9631C0-5F87-6864-75B7-1F1397630C2C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0" creationId="{39516F39-A852-964A-7F4C-BA47A3CAD8BC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1" creationId="{0F355831-4BFA-5338-A8A9-90DB68D5D937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2" creationId="{5FA0D2F0-BA84-440B-A7C6-CBAEDA234485}"/>
          </ac:inkMkLst>
        </pc:inkChg>
        <pc:inkChg chg="add mod">
          <ac:chgData name="Tim Cook" userId="d1c7cfb340f2c7ab" providerId="LiveId" clId="{C5722A8D-E9D8-4C6C-AB6D-33D76A771F40}" dt="2023-03-20T01:34:29.900" v="731"/>
          <ac:inkMkLst>
            <pc:docMk/>
            <pc:sldMk cId="2589208940" sldId="452"/>
            <ac:inkMk id="114" creationId="{6B325A31-0EEC-FEF2-1920-2D847C723037}"/>
          </ac:inkMkLst>
        </pc:inkChg>
        <pc:inkChg chg="add del mod">
          <ac:chgData name="Tim Cook" userId="d1c7cfb340f2c7ab" providerId="LiveId" clId="{C5722A8D-E9D8-4C6C-AB6D-33D76A771F40}" dt="2023-03-20T01:34:29.900" v="731"/>
          <ac:inkMkLst>
            <pc:docMk/>
            <pc:sldMk cId="2589208940" sldId="452"/>
            <ac:inkMk id="115" creationId="{F19FFB17-AAEF-1930-AA66-FDA908FF5790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7" creationId="{DE0A5747-38A8-82E6-A9DC-4283F0CEE001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8" creationId="{748D6B5D-0D68-B1E6-FF95-51CEF9286969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9" creationId="{B1366BCF-955E-A21D-00C9-E4B3D0E24458}"/>
          </ac:inkMkLst>
        </pc:inkChg>
        <pc:inkChg chg="add del mod">
          <ac:chgData name="Tim Cook" userId="d1c7cfb340f2c7ab" providerId="LiveId" clId="{C5722A8D-E9D8-4C6C-AB6D-33D76A771F40}" dt="2023-03-20T01:34:34.787" v="739"/>
          <ac:inkMkLst>
            <pc:docMk/>
            <pc:sldMk cId="2589208940" sldId="452"/>
            <ac:inkMk id="120" creationId="{13E38CC2-E058-1F22-B1D5-2E59B4DAD3A4}"/>
          </ac:inkMkLst>
        </pc:inkChg>
        <pc:inkChg chg="add del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21" creationId="{4FADC4E9-E912-707C-4245-89D24B93EBFA}"/>
          </ac:inkMkLst>
        </pc:inkChg>
        <pc:inkChg chg="add del mod">
          <ac:chgData name="Tim Cook" userId="d1c7cfb340f2c7ab" providerId="LiveId" clId="{C5722A8D-E9D8-4C6C-AB6D-33D76A771F40}" dt="2023-03-20T01:34:34.787" v="740"/>
          <ac:inkMkLst>
            <pc:docMk/>
            <pc:sldMk cId="2589208940" sldId="452"/>
            <ac:inkMk id="122" creationId="{4D3C4FA8-CA62-D792-DC92-1B690146F45E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4" creationId="{B8D5DA18-6C32-E104-1060-129EF76DE34E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5" creationId="{27C23182-3C89-12F9-1ED7-80ECEEC9C711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6" creationId="{22760E83-DA3A-4154-5F63-4AF511200E2E}"/>
          </ac:inkMkLst>
        </pc:inkChg>
      </pc:sldChg>
      <pc:sldChg chg="addSp delSp modSp mod">
        <pc:chgData name="Tim Cook" userId="d1c7cfb340f2c7ab" providerId="LiveId" clId="{C5722A8D-E9D8-4C6C-AB6D-33D76A771F40}" dt="2023-03-20T01:36:21.050" v="867" actId="1076"/>
        <pc:sldMkLst>
          <pc:docMk/>
          <pc:sldMk cId="921114455" sldId="453"/>
        </pc:sldMkLst>
        <pc:grpChg chg="del mod">
          <ac:chgData name="Tim Cook" userId="d1c7cfb340f2c7ab" providerId="LiveId" clId="{C5722A8D-E9D8-4C6C-AB6D-33D76A771F40}" dt="2023-03-20T01:35:24.821" v="798"/>
          <ac:grpSpMkLst>
            <pc:docMk/>
            <pc:sldMk cId="921114455" sldId="453"/>
            <ac:grpSpMk id="11" creationId="{DA991C40-42F3-479E-CB2D-DC2F37BC4D59}"/>
          </ac:grpSpMkLst>
        </pc:grpChg>
        <pc:grpChg chg="del mod">
          <ac:chgData name="Tim Cook" userId="d1c7cfb340f2c7ab" providerId="LiveId" clId="{C5722A8D-E9D8-4C6C-AB6D-33D76A771F40}" dt="2023-03-20T01:35:24.805" v="788"/>
          <ac:grpSpMkLst>
            <pc:docMk/>
            <pc:sldMk cId="921114455" sldId="453"/>
            <ac:grpSpMk id="15" creationId="{039956E5-73D1-6752-EF6C-AB76DCBEC6BC}"/>
          </ac:grpSpMkLst>
        </pc:grpChg>
        <pc:grpChg chg="del mod">
          <ac:chgData name="Tim Cook" userId="d1c7cfb340f2c7ab" providerId="LiveId" clId="{C5722A8D-E9D8-4C6C-AB6D-33D76A771F40}" dt="2023-03-20T01:35:24.821" v="796"/>
          <ac:grpSpMkLst>
            <pc:docMk/>
            <pc:sldMk cId="921114455" sldId="453"/>
            <ac:grpSpMk id="31" creationId="{3DC6A98D-D77A-D1C8-C755-0CD881861C0A}"/>
          </ac:grpSpMkLst>
        </pc:grpChg>
        <pc:grpChg chg="del mod">
          <ac:chgData name="Tim Cook" userId="d1c7cfb340f2c7ab" providerId="LiveId" clId="{C5722A8D-E9D8-4C6C-AB6D-33D76A771F40}" dt="2023-03-20T01:35:31.797" v="807"/>
          <ac:grpSpMkLst>
            <pc:docMk/>
            <pc:sldMk cId="921114455" sldId="453"/>
            <ac:grpSpMk id="34" creationId="{28DCAC47-6B33-0920-D4D9-829997D4509F}"/>
          </ac:grpSpMkLst>
        </pc:grpChg>
        <pc:grpChg chg="del mod">
          <ac:chgData name="Tim Cook" userId="d1c7cfb340f2c7ab" providerId="LiveId" clId="{C5722A8D-E9D8-4C6C-AB6D-33D76A771F40}" dt="2023-03-20T01:35:32.628" v="810"/>
          <ac:grpSpMkLst>
            <pc:docMk/>
            <pc:sldMk cId="921114455" sldId="453"/>
            <ac:grpSpMk id="38" creationId="{64C51AB1-3189-B115-406B-1312ABB2C05B}"/>
          </ac:grpSpMkLst>
        </pc:grpChg>
        <pc:grpChg chg="mod">
          <ac:chgData name="Tim Cook" userId="d1c7cfb340f2c7ab" providerId="LiveId" clId="{C5722A8D-E9D8-4C6C-AB6D-33D76A771F40}" dt="2023-03-20T01:35:37.347" v="819"/>
          <ac:grpSpMkLst>
            <pc:docMk/>
            <pc:sldMk cId="921114455" sldId="453"/>
            <ac:grpSpMk id="46" creationId="{7A851FFA-364A-C503-6DDE-3FE01E62761E}"/>
          </ac:grpSpMkLst>
        </pc:grpChg>
        <pc:grpChg chg="mod">
          <ac:chgData name="Tim Cook" userId="d1c7cfb340f2c7ab" providerId="LiveId" clId="{C5722A8D-E9D8-4C6C-AB6D-33D76A771F40}" dt="2023-03-20T01:35:42.564" v="828"/>
          <ac:grpSpMkLst>
            <pc:docMk/>
            <pc:sldMk cId="921114455" sldId="453"/>
            <ac:grpSpMk id="55" creationId="{7FB2BA5A-E98B-2BF0-85C6-D653046C6000}"/>
          </ac:grpSpMkLst>
        </pc:grpChg>
        <pc:grpChg chg="del mod">
          <ac:chgData name="Tim Cook" userId="d1c7cfb340f2c7ab" providerId="LiveId" clId="{C5722A8D-E9D8-4C6C-AB6D-33D76A771F40}" dt="2023-03-20T01:36:07.335" v="857"/>
          <ac:grpSpMkLst>
            <pc:docMk/>
            <pc:sldMk cId="921114455" sldId="453"/>
            <ac:grpSpMk id="73" creationId="{6368B33C-32AA-CAF3-6423-A45A5A6F63E6}"/>
          </ac:grpSpMkLst>
        </pc:grpChg>
        <pc:grpChg chg="mod">
          <ac:chgData name="Tim Cook" userId="d1c7cfb340f2c7ab" providerId="LiveId" clId="{C5722A8D-E9D8-4C6C-AB6D-33D76A771F40}" dt="2023-03-20T01:36:07.335" v="857"/>
          <ac:grpSpMkLst>
            <pc:docMk/>
            <pc:sldMk cId="921114455" sldId="453"/>
            <ac:grpSpMk id="75" creationId="{2CB5A3AB-D551-BC50-5A84-113FA86445B2}"/>
          </ac:grpSpMkLst>
        </pc:grpChg>
        <pc:grpChg chg="mod">
          <ac:chgData name="Tim Cook" userId="d1c7cfb340f2c7ab" providerId="LiveId" clId="{C5722A8D-E9D8-4C6C-AB6D-33D76A771F40}" dt="2023-03-20T01:36:11.474" v="865"/>
          <ac:grpSpMkLst>
            <pc:docMk/>
            <pc:sldMk cId="921114455" sldId="453"/>
            <ac:grpSpMk id="83" creationId="{F412F940-0BE6-1274-035B-C83FC268BE05}"/>
          </ac:grpSpMkLst>
        </pc:grpChg>
        <pc:inkChg chg="add del">
          <ac:chgData name="Tim Cook" userId="d1c7cfb340f2c7ab" providerId="LiveId" clId="{C5722A8D-E9D8-4C6C-AB6D-33D76A771F40}" dt="2023-03-20T01:35:24.821" v="793"/>
          <ac:inkMkLst>
            <pc:docMk/>
            <pc:sldMk cId="921114455" sldId="453"/>
            <ac:inkMk id="3" creationId="{C6DAC0BF-4E3E-225D-288F-7E1162459C21}"/>
          </ac:inkMkLst>
        </pc:inkChg>
        <pc:inkChg chg="add del">
          <ac:chgData name="Tim Cook" userId="d1c7cfb340f2c7ab" providerId="LiveId" clId="{C5722A8D-E9D8-4C6C-AB6D-33D76A771F40}" dt="2023-03-20T01:34:59.124" v="754"/>
          <ac:inkMkLst>
            <pc:docMk/>
            <pc:sldMk cId="921114455" sldId="453"/>
            <ac:inkMk id="4" creationId="{D5804342-EE8F-37DB-C6B3-F1035BC841ED}"/>
          </ac:inkMkLst>
        </pc:inkChg>
        <pc:inkChg chg="add del">
          <ac:chgData name="Tim Cook" userId="d1c7cfb340f2c7ab" providerId="LiveId" clId="{C5722A8D-E9D8-4C6C-AB6D-33D76A771F40}" dt="2023-03-20T01:34:59.124" v="755"/>
          <ac:inkMkLst>
            <pc:docMk/>
            <pc:sldMk cId="921114455" sldId="453"/>
            <ac:inkMk id="5" creationId="{E7321340-5794-D256-3510-825147093445}"/>
          </ac:inkMkLst>
        </pc:inkChg>
        <pc:inkChg chg="add del">
          <ac:chgData name="Tim Cook" userId="d1c7cfb340f2c7ab" providerId="LiveId" clId="{C5722A8D-E9D8-4C6C-AB6D-33D76A771F40}" dt="2023-03-20T01:34:59.124" v="756"/>
          <ac:inkMkLst>
            <pc:docMk/>
            <pc:sldMk cId="921114455" sldId="453"/>
            <ac:inkMk id="6" creationId="{FFD48C27-2BB5-EF37-BB17-6D7FAFF95A33}"/>
          </ac:inkMkLst>
        </pc:inkChg>
        <pc:inkChg chg="add del mod">
          <ac:chgData name="Tim Cook" userId="d1c7cfb340f2c7ab" providerId="LiveId" clId="{C5722A8D-E9D8-4C6C-AB6D-33D76A771F40}" dt="2023-03-20T01:35:24.821" v="795"/>
          <ac:inkMkLst>
            <pc:docMk/>
            <pc:sldMk cId="921114455" sldId="453"/>
            <ac:inkMk id="7" creationId="{DF6049E9-F13C-B281-6EDE-93893410060B}"/>
          </ac:inkMkLst>
        </pc:inkChg>
        <pc:inkChg chg="add del mod">
          <ac:chgData name="Tim Cook" userId="d1c7cfb340f2c7ab" providerId="LiveId" clId="{C5722A8D-E9D8-4C6C-AB6D-33D76A771F40}" dt="2023-03-20T01:35:24.821" v="798"/>
          <ac:inkMkLst>
            <pc:docMk/>
            <pc:sldMk cId="921114455" sldId="453"/>
            <ac:inkMk id="8" creationId="{B05F60C1-84FF-7B89-FA78-57B5C601400E}"/>
          </ac:inkMkLst>
        </pc:inkChg>
        <pc:inkChg chg="add del mod">
          <ac:chgData name="Tim Cook" userId="d1c7cfb340f2c7ab" providerId="LiveId" clId="{C5722A8D-E9D8-4C6C-AB6D-33D76A771F40}" dt="2023-03-20T01:35:24.821" v="800"/>
          <ac:inkMkLst>
            <pc:docMk/>
            <pc:sldMk cId="921114455" sldId="453"/>
            <ac:inkMk id="9" creationId="{04DCFB62-6CE3-57FF-2DCD-9F9C9D39EB12}"/>
          </ac:inkMkLst>
        </pc:inkChg>
        <pc:inkChg chg="add del mod">
          <ac:chgData name="Tim Cook" userId="d1c7cfb340f2c7ab" providerId="LiveId" clId="{C5722A8D-E9D8-4C6C-AB6D-33D76A771F40}" dt="2023-03-20T01:35:24.821" v="797"/>
          <ac:inkMkLst>
            <pc:docMk/>
            <pc:sldMk cId="921114455" sldId="453"/>
            <ac:inkMk id="10" creationId="{6D1CB200-FE59-3C8A-0679-D54B71B6A456}"/>
          </ac:inkMkLst>
        </pc:inkChg>
        <pc:inkChg chg="add del mod">
          <ac:chgData name="Tim Cook" userId="d1c7cfb340f2c7ab" providerId="LiveId" clId="{C5722A8D-E9D8-4C6C-AB6D-33D76A771F40}" dt="2023-03-20T01:35:24.805" v="790"/>
          <ac:inkMkLst>
            <pc:docMk/>
            <pc:sldMk cId="921114455" sldId="453"/>
            <ac:inkMk id="12" creationId="{C7F66AFC-3E6C-09AA-C6DD-BFBC086EE67E}"/>
          </ac:inkMkLst>
        </pc:inkChg>
        <pc:inkChg chg="add del mod">
          <ac:chgData name="Tim Cook" userId="d1c7cfb340f2c7ab" providerId="LiveId" clId="{C5722A8D-E9D8-4C6C-AB6D-33D76A771F40}" dt="2023-03-20T01:35:24.805" v="787"/>
          <ac:inkMkLst>
            <pc:docMk/>
            <pc:sldMk cId="921114455" sldId="453"/>
            <ac:inkMk id="13" creationId="{6422F797-4107-4BC5-26C5-6D6B3BBE05D0}"/>
          </ac:inkMkLst>
        </pc:inkChg>
        <pc:inkChg chg="add del mod">
          <ac:chgData name="Tim Cook" userId="d1c7cfb340f2c7ab" providerId="LiveId" clId="{C5722A8D-E9D8-4C6C-AB6D-33D76A771F40}" dt="2023-03-20T01:35:24.805" v="788"/>
          <ac:inkMkLst>
            <pc:docMk/>
            <pc:sldMk cId="921114455" sldId="453"/>
            <ac:inkMk id="14" creationId="{5EDBC80E-48D5-88F1-B68A-4682991679B4}"/>
          </ac:inkMkLst>
        </pc:inkChg>
        <pc:inkChg chg="add del">
          <ac:chgData name="Tim Cook" userId="d1c7cfb340f2c7ab" providerId="LiveId" clId="{C5722A8D-E9D8-4C6C-AB6D-33D76A771F40}" dt="2023-03-20T01:35:13.827" v="772"/>
          <ac:inkMkLst>
            <pc:docMk/>
            <pc:sldMk cId="921114455" sldId="453"/>
            <ac:inkMk id="16" creationId="{DCFB1C2C-8930-6260-FE9F-E65E19C81EA2}"/>
          </ac:inkMkLst>
        </pc:inkChg>
        <pc:inkChg chg="add del">
          <ac:chgData name="Tim Cook" userId="d1c7cfb340f2c7ab" providerId="LiveId" clId="{C5722A8D-E9D8-4C6C-AB6D-33D76A771F40}" dt="2023-03-20T01:35:13.842" v="774"/>
          <ac:inkMkLst>
            <pc:docMk/>
            <pc:sldMk cId="921114455" sldId="453"/>
            <ac:inkMk id="17" creationId="{86C85973-A1C8-E2AE-F40D-42A6A3D5438C}"/>
          </ac:inkMkLst>
        </pc:inkChg>
        <pc:inkChg chg="add del">
          <ac:chgData name="Tim Cook" userId="d1c7cfb340f2c7ab" providerId="LiveId" clId="{C5722A8D-E9D8-4C6C-AB6D-33D76A771F40}" dt="2023-03-20T01:35:13.842" v="776"/>
          <ac:inkMkLst>
            <pc:docMk/>
            <pc:sldMk cId="921114455" sldId="453"/>
            <ac:inkMk id="18" creationId="{46BB697C-E96F-4019-C357-0C1C568DAAA7}"/>
          </ac:inkMkLst>
        </pc:inkChg>
        <pc:inkChg chg="add del">
          <ac:chgData name="Tim Cook" userId="d1c7cfb340f2c7ab" providerId="LiveId" clId="{C5722A8D-E9D8-4C6C-AB6D-33D76A771F40}" dt="2023-03-20T01:35:13.827" v="770"/>
          <ac:inkMkLst>
            <pc:docMk/>
            <pc:sldMk cId="921114455" sldId="453"/>
            <ac:inkMk id="19" creationId="{591FF057-1867-EA3D-5B88-CDC3FB343FF5}"/>
          </ac:inkMkLst>
        </pc:inkChg>
        <pc:inkChg chg="add del">
          <ac:chgData name="Tim Cook" userId="d1c7cfb340f2c7ab" providerId="LiveId" clId="{C5722A8D-E9D8-4C6C-AB6D-33D76A771F40}" dt="2023-03-20T01:35:13.842" v="773"/>
          <ac:inkMkLst>
            <pc:docMk/>
            <pc:sldMk cId="921114455" sldId="453"/>
            <ac:inkMk id="20" creationId="{AD236D5B-7D4E-4D70-FE9E-972ED4A0E46A}"/>
          </ac:inkMkLst>
        </pc:inkChg>
        <pc:inkChg chg="add del">
          <ac:chgData name="Tim Cook" userId="d1c7cfb340f2c7ab" providerId="LiveId" clId="{C5722A8D-E9D8-4C6C-AB6D-33D76A771F40}" dt="2023-03-20T01:35:13.827" v="771"/>
          <ac:inkMkLst>
            <pc:docMk/>
            <pc:sldMk cId="921114455" sldId="453"/>
            <ac:inkMk id="21" creationId="{6FB6AC29-8F0D-0625-163C-E3B259ABA5C3}"/>
          </ac:inkMkLst>
        </pc:inkChg>
        <pc:inkChg chg="add del">
          <ac:chgData name="Tim Cook" userId="d1c7cfb340f2c7ab" providerId="LiveId" clId="{C5722A8D-E9D8-4C6C-AB6D-33D76A771F40}" dt="2023-03-20T01:35:13.842" v="775"/>
          <ac:inkMkLst>
            <pc:docMk/>
            <pc:sldMk cId="921114455" sldId="453"/>
            <ac:inkMk id="22" creationId="{49BE89FE-5851-AD42-3FFB-0D1E97A2BC9D}"/>
          </ac:inkMkLst>
        </pc:inkChg>
        <pc:inkChg chg="add del">
          <ac:chgData name="Tim Cook" userId="d1c7cfb340f2c7ab" providerId="LiveId" clId="{C5722A8D-E9D8-4C6C-AB6D-33D76A771F40}" dt="2023-03-20T01:35:14.779" v="777"/>
          <ac:inkMkLst>
            <pc:docMk/>
            <pc:sldMk cId="921114455" sldId="453"/>
            <ac:inkMk id="23" creationId="{1B31B2B9-95A6-7F4B-CEAC-43B47F625A54}"/>
          </ac:inkMkLst>
        </pc:inkChg>
        <pc:inkChg chg="add del mod">
          <ac:chgData name="Tim Cook" userId="d1c7cfb340f2c7ab" providerId="LiveId" clId="{C5722A8D-E9D8-4C6C-AB6D-33D76A771F40}" dt="2023-03-20T01:35:24.821" v="794"/>
          <ac:inkMkLst>
            <pc:docMk/>
            <pc:sldMk cId="921114455" sldId="453"/>
            <ac:inkMk id="24" creationId="{C3654818-37B1-CD4E-9349-964AED0E4E5D}"/>
          </ac:inkMkLst>
        </pc:inkChg>
        <pc:inkChg chg="add del">
          <ac:chgData name="Tim Cook" userId="d1c7cfb340f2c7ab" providerId="LiveId" clId="{C5722A8D-E9D8-4C6C-AB6D-33D76A771F40}" dt="2023-03-20T01:35:24.805" v="786"/>
          <ac:inkMkLst>
            <pc:docMk/>
            <pc:sldMk cId="921114455" sldId="453"/>
            <ac:inkMk id="25" creationId="{CC6D21D5-CA1A-A2BF-4A41-9D047E25114D}"/>
          </ac:inkMkLst>
        </pc:inkChg>
        <pc:inkChg chg="add del mod">
          <ac:chgData name="Tim Cook" userId="d1c7cfb340f2c7ab" providerId="LiveId" clId="{C5722A8D-E9D8-4C6C-AB6D-33D76A771F40}" dt="2023-03-20T01:35:24.821" v="799"/>
          <ac:inkMkLst>
            <pc:docMk/>
            <pc:sldMk cId="921114455" sldId="453"/>
            <ac:inkMk id="26" creationId="{0341C266-C3FF-7E5D-6333-061C4C36DB70}"/>
          </ac:inkMkLst>
        </pc:inkChg>
        <pc:inkChg chg="add del mod">
          <ac:chgData name="Tim Cook" userId="d1c7cfb340f2c7ab" providerId="LiveId" clId="{C5722A8D-E9D8-4C6C-AB6D-33D76A771F40}" dt="2023-03-20T01:35:24.805" v="789"/>
          <ac:inkMkLst>
            <pc:docMk/>
            <pc:sldMk cId="921114455" sldId="453"/>
            <ac:inkMk id="27" creationId="{B5E101CF-6401-57D0-FD59-5BFBDA8191B0}"/>
          </ac:inkMkLst>
        </pc:inkChg>
        <pc:inkChg chg="add del mod">
          <ac:chgData name="Tim Cook" userId="d1c7cfb340f2c7ab" providerId="LiveId" clId="{C5722A8D-E9D8-4C6C-AB6D-33D76A771F40}" dt="2023-03-20T01:35:24.821" v="791"/>
          <ac:inkMkLst>
            <pc:docMk/>
            <pc:sldMk cId="921114455" sldId="453"/>
            <ac:inkMk id="28" creationId="{2EC09684-BCA7-506B-F767-A0951E8D6AE1}"/>
          </ac:inkMkLst>
        </pc:inkChg>
        <pc:inkChg chg="add del mod">
          <ac:chgData name="Tim Cook" userId="d1c7cfb340f2c7ab" providerId="LiveId" clId="{C5722A8D-E9D8-4C6C-AB6D-33D76A771F40}" dt="2023-03-20T01:35:24.821" v="792"/>
          <ac:inkMkLst>
            <pc:docMk/>
            <pc:sldMk cId="921114455" sldId="453"/>
            <ac:inkMk id="29" creationId="{44D76FD6-2BC0-3A53-C184-A13ACC4D660B}"/>
          </ac:inkMkLst>
        </pc:inkChg>
        <pc:inkChg chg="add del mod">
          <ac:chgData name="Tim Cook" userId="d1c7cfb340f2c7ab" providerId="LiveId" clId="{C5722A8D-E9D8-4C6C-AB6D-33D76A771F40}" dt="2023-03-20T01:35:24.821" v="796"/>
          <ac:inkMkLst>
            <pc:docMk/>
            <pc:sldMk cId="921114455" sldId="453"/>
            <ac:inkMk id="30" creationId="{F62A2423-E2E2-2697-0CD5-56D0E46CA0E8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32" creationId="{734E17CA-5C17-6849-2982-2EFF74ECC530}"/>
          </ac:inkMkLst>
        </pc:inkChg>
        <pc:inkChg chg="add del mod">
          <ac:chgData name="Tim Cook" userId="d1c7cfb340f2c7ab" providerId="LiveId" clId="{C5722A8D-E9D8-4C6C-AB6D-33D76A771F40}" dt="2023-03-20T01:35:32.628" v="808"/>
          <ac:inkMkLst>
            <pc:docMk/>
            <pc:sldMk cId="921114455" sldId="453"/>
            <ac:inkMk id="33" creationId="{A63210DF-8382-3067-FAC3-3B4D112A18C0}"/>
          </ac:inkMkLst>
        </pc:inkChg>
        <pc:inkChg chg="add del mod">
          <ac:chgData name="Tim Cook" userId="d1c7cfb340f2c7ab" providerId="LiveId" clId="{C5722A8D-E9D8-4C6C-AB6D-33D76A771F40}" dt="2023-03-20T01:35:32.628" v="810"/>
          <ac:inkMkLst>
            <pc:docMk/>
            <pc:sldMk cId="921114455" sldId="453"/>
            <ac:inkMk id="35" creationId="{34521A57-61DE-A078-8D4E-2C41AEE9C81E}"/>
          </ac:inkMkLst>
        </pc:inkChg>
        <pc:inkChg chg="add del mod">
          <ac:chgData name="Tim Cook" userId="d1c7cfb340f2c7ab" providerId="LiveId" clId="{C5722A8D-E9D8-4C6C-AB6D-33D76A771F40}" dt="2023-03-20T01:35:32.628" v="811"/>
          <ac:inkMkLst>
            <pc:docMk/>
            <pc:sldMk cId="921114455" sldId="453"/>
            <ac:inkMk id="36" creationId="{44BA9ED7-EA88-67A9-169E-C6A8F896FA6F}"/>
          </ac:inkMkLst>
        </pc:inkChg>
        <pc:inkChg chg="add del mod">
          <ac:chgData name="Tim Cook" userId="d1c7cfb340f2c7ab" providerId="LiveId" clId="{C5722A8D-E9D8-4C6C-AB6D-33D76A771F40}" dt="2023-03-20T01:35:32.628" v="809"/>
          <ac:inkMkLst>
            <pc:docMk/>
            <pc:sldMk cId="921114455" sldId="453"/>
            <ac:inkMk id="37" creationId="{5E717C5D-8C0E-EDB9-EC41-7BC4F3E72ADD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39" creationId="{AC514D23-76EE-7342-1CF1-128A1AA9BE46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0" creationId="{45B64924-3F1C-7469-DBD9-B8909B3A7546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1" creationId="{BF2720DC-5623-51D9-4483-EA11D5FD6898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2" creationId="{DCD0F943-0D1E-3C8F-B81E-3997D5FF2BDC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3" creationId="{C3496931-4617-79F5-9D75-83A65078F613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4" creationId="{05FAF533-0207-62D9-90AF-E7C8178ADBF3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5" creationId="{CD0C435C-2931-D74D-45A7-E6712E37D5D4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7" creationId="{37A022B3-E36B-7442-6514-B833F7525260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8" creationId="{4C0F77F4-20F9-DE89-FE3F-17F01A0CF595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9" creationId="{F4FF7065-3E91-898F-175F-6094BEAEAA5D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0" creationId="{16C3644D-A781-50AA-A51F-AE8E7CDC4FF0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1" creationId="{16BF0169-59BB-6AC1-D3BF-B98DB9597EAA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2" creationId="{06BA3EB6-4BC0-3A81-1611-10291985E057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3" creationId="{0E0B6BA9-CD6E-7D34-1D37-60DED4D57DF2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4" creationId="{AFB71F51-744B-C7D4-057D-4DE0E703F743}"/>
          </ac:inkMkLst>
        </pc:inkChg>
        <pc:inkChg chg="add del">
          <ac:chgData name="Tim Cook" userId="d1c7cfb340f2c7ab" providerId="LiveId" clId="{C5722A8D-E9D8-4C6C-AB6D-33D76A771F40}" dt="2023-03-20T01:35:49.291" v="832"/>
          <ac:inkMkLst>
            <pc:docMk/>
            <pc:sldMk cId="921114455" sldId="453"/>
            <ac:inkMk id="56" creationId="{4B7C5A95-193B-9C5F-7EFF-5BFC948B2CAA}"/>
          </ac:inkMkLst>
        </pc:inkChg>
        <pc:inkChg chg="add del">
          <ac:chgData name="Tim Cook" userId="d1c7cfb340f2c7ab" providerId="LiveId" clId="{C5722A8D-E9D8-4C6C-AB6D-33D76A771F40}" dt="2023-03-20T01:35:49.291" v="831"/>
          <ac:inkMkLst>
            <pc:docMk/>
            <pc:sldMk cId="921114455" sldId="453"/>
            <ac:inkMk id="57" creationId="{E23F9025-96B4-8483-2555-3B16E80725D3}"/>
          </ac:inkMkLst>
        </pc:inkChg>
        <pc:inkChg chg="add del">
          <ac:chgData name="Tim Cook" userId="d1c7cfb340f2c7ab" providerId="LiveId" clId="{C5722A8D-E9D8-4C6C-AB6D-33D76A771F40}" dt="2023-03-20T01:36:00.365" v="844"/>
          <ac:inkMkLst>
            <pc:docMk/>
            <pc:sldMk cId="921114455" sldId="453"/>
            <ac:inkMk id="58" creationId="{29080DB0-1F0C-7CA1-BB63-E50537A2368F}"/>
          </ac:inkMkLst>
        </pc:inkChg>
        <pc:inkChg chg="add del">
          <ac:chgData name="Tim Cook" userId="d1c7cfb340f2c7ab" providerId="LiveId" clId="{C5722A8D-E9D8-4C6C-AB6D-33D76A771F40}" dt="2023-03-20T01:36:00.365" v="845"/>
          <ac:inkMkLst>
            <pc:docMk/>
            <pc:sldMk cId="921114455" sldId="453"/>
            <ac:inkMk id="59" creationId="{BC347678-811A-D5EB-6FF2-E586D45B95BA}"/>
          </ac:inkMkLst>
        </pc:inkChg>
        <pc:inkChg chg="add del">
          <ac:chgData name="Tim Cook" userId="d1c7cfb340f2c7ab" providerId="LiveId" clId="{C5722A8D-E9D8-4C6C-AB6D-33D76A771F40}" dt="2023-03-20T01:36:00.365" v="846"/>
          <ac:inkMkLst>
            <pc:docMk/>
            <pc:sldMk cId="921114455" sldId="453"/>
            <ac:inkMk id="60" creationId="{86A6253C-61CC-BBD8-B3A6-8D7CA9775C06}"/>
          </ac:inkMkLst>
        </pc:inkChg>
        <pc:inkChg chg="add del">
          <ac:chgData name="Tim Cook" userId="d1c7cfb340f2c7ab" providerId="LiveId" clId="{C5722A8D-E9D8-4C6C-AB6D-33D76A771F40}" dt="2023-03-20T01:36:00.349" v="842"/>
          <ac:inkMkLst>
            <pc:docMk/>
            <pc:sldMk cId="921114455" sldId="453"/>
            <ac:inkMk id="61" creationId="{9E34CCB3-4014-9893-28F1-20CB07CC5DFC}"/>
          </ac:inkMkLst>
        </pc:inkChg>
        <pc:inkChg chg="add del">
          <ac:chgData name="Tim Cook" userId="d1c7cfb340f2c7ab" providerId="LiveId" clId="{C5722A8D-E9D8-4C6C-AB6D-33D76A771F40}" dt="2023-03-20T01:36:00.349" v="843"/>
          <ac:inkMkLst>
            <pc:docMk/>
            <pc:sldMk cId="921114455" sldId="453"/>
            <ac:inkMk id="62" creationId="{3D1B70A0-FA7E-6635-929E-F56B76FD64E5}"/>
          </ac:inkMkLst>
        </pc:inkChg>
        <pc:inkChg chg="add del">
          <ac:chgData name="Tim Cook" userId="d1c7cfb340f2c7ab" providerId="LiveId" clId="{C5722A8D-E9D8-4C6C-AB6D-33D76A771F40}" dt="2023-03-20T01:36:00.349" v="841"/>
          <ac:inkMkLst>
            <pc:docMk/>
            <pc:sldMk cId="921114455" sldId="453"/>
            <ac:inkMk id="63" creationId="{52AE38EA-CB4D-E6A7-BA47-8D7886A8D6C0}"/>
          </ac:inkMkLst>
        </pc:inkChg>
        <pc:inkChg chg="add del">
          <ac:chgData name="Tim Cook" userId="d1c7cfb340f2c7ab" providerId="LiveId" clId="{C5722A8D-E9D8-4C6C-AB6D-33D76A771F40}" dt="2023-03-20T01:36:00.349" v="840"/>
          <ac:inkMkLst>
            <pc:docMk/>
            <pc:sldMk cId="921114455" sldId="453"/>
            <ac:inkMk id="64" creationId="{3CDB892D-E160-EAD9-F6B4-768863A50973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5" creationId="{F8149C58-1B99-3D91-F44E-89593FE3C115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6" creationId="{84F8872D-E6F0-4792-E6EC-51EBDFA80049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7" creationId="{75FA1668-49F1-B959-34AC-1DFC0CC3181C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8" creationId="{40787A28-0C42-385B-A80B-5788C650CAA1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9" creationId="{9EADB544-EF06-28E5-B5C0-9D7A89BAF27D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0" creationId="{6FDEBC39-5F4C-AACD-DC4E-68A1397F1627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1" creationId="{ABC3B613-44B0-778D-8A59-684B5ABC513A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2" creationId="{CF8C62CD-305A-5B43-39B5-417521615C93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4" creationId="{FA37F7F9-66AC-677D-0C97-764BF4AE5D4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6" creationId="{22679568-E732-6547-EC24-E335B8E39E18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7" creationId="{6754A649-A68A-D2BB-9540-A6E137BC26AC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8" creationId="{29F805EB-8E96-F4AB-9DC2-E3DA0DFABBC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9" creationId="{37400D30-4B97-0F2E-CFE9-74942A65291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0" creationId="{EA9CF4D4-5BBB-9544-3E9B-8219D5721B1F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1" creationId="{4D447ABF-0C66-1B5B-3DF6-8FFCA23DC75B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2" creationId="{32D8BBCE-A373-FA47-C4B7-4188C02513DC}"/>
          </ac:inkMkLst>
        </pc:inkChg>
        <pc:inkChg chg="add">
          <ac:chgData name="Tim Cook" userId="d1c7cfb340f2c7ab" providerId="LiveId" clId="{C5722A8D-E9D8-4C6C-AB6D-33D76A771F40}" dt="2023-03-20T01:36:13.123" v="866" actId="9405"/>
          <ac:inkMkLst>
            <pc:docMk/>
            <pc:sldMk cId="921114455" sldId="453"/>
            <ac:inkMk id="84" creationId="{9349239E-227E-5C3C-F655-1D3E1F3B9644}"/>
          </ac:inkMkLst>
        </pc:inkChg>
      </pc:sldChg>
      <pc:sldChg chg="addSp delSp modSp mod">
        <pc:chgData name="Tim Cook" userId="d1c7cfb340f2c7ab" providerId="LiveId" clId="{C5722A8D-E9D8-4C6C-AB6D-33D76A771F40}" dt="2023-03-20T01:39:24.719" v="1031" actId="1076"/>
        <pc:sldMkLst>
          <pc:docMk/>
          <pc:sldMk cId="1188232337" sldId="454"/>
        </pc:sldMkLst>
        <pc:grpChg chg="del mod">
          <ac:chgData name="Tim Cook" userId="d1c7cfb340f2c7ab" providerId="LiveId" clId="{C5722A8D-E9D8-4C6C-AB6D-33D76A771F40}" dt="2023-03-20T01:36:36.755" v="875"/>
          <ac:grpSpMkLst>
            <pc:docMk/>
            <pc:sldMk cId="1188232337" sldId="454"/>
            <ac:grpSpMk id="7" creationId="{3FE64C5C-EFE6-F36D-5954-846E65387260}"/>
          </ac:grpSpMkLst>
        </pc:grpChg>
        <pc:grpChg chg="del mod">
          <ac:chgData name="Tim Cook" userId="d1c7cfb340f2c7ab" providerId="LiveId" clId="{C5722A8D-E9D8-4C6C-AB6D-33D76A771F40}" dt="2023-03-20T01:36:41.064" v="880"/>
          <ac:grpSpMkLst>
            <pc:docMk/>
            <pc:sldMk cId="1188232337" sldId="454"/>
            <ac:grpSpMk id="10" creationId="{0573F0C4-E359-E68C-A2F1-CCFB2D8937CF}"/>
          </ac:grpSpMkLst>
        </pc:grpChg>
        <pc:grpChg chg="del mod">
          <ac:chgData name="Tim Cook" userId="d1c7cfb340f2c7ab" providerId="LiveId" clId="{C5722A8D-E9D8-4C6C-AB6D-33D76A771F40}" dt="2023-03-20T01:36:49.371" v="895"/>
          <ac:grpSpMkLst>
            <pc:docMk/>
            <pc:sldMk cId="1188232337" sldId="454"/>
            <ac:grpSpMk id="18" creationId="{0BCE1B1C-CDAB-38F6-0138-739D3F02F2E9}"/>
          </ac:grpSpMkLst>
        </pc:grpChg>
        <pc:grpChg chg="del mod">
          <ac:chgData name="Tim Cook" userId="d1c7cfb340f2c7ab" providerId="LiveId" clId="{C5722A8D-E9D8-4C6C-AB6D-33D76A771F40}" dt="2023-03-20T01:37:04.948" v="913"/>
          <ac:grpSpMkLst>
            <pc:docMk/>
            <pc:sldMk cId="1188232337" sldId="454"/>
            <ac:grpSpMk id="25" creationId="{5B7FA621-B4A2-837B-A4FE-E7DAF78FBB75}"/>
          </ac:grpSpMkLst>
        </pc:grpChg>
        <pc:grpChg chg="mod">
          <ac:chgData name="Tim Cook" userId="d1c7cfb340f2c7ab" providerId="LiveId" clId="{C5722A8D-E9D8-4C6C-AB6D-33D76A771F40}" dt="2023-03-20T01:37:09.196" v="917"/>
          <ac:grpSpMkLst>
            <pc:docMk/>
            <pc:sldMk cId="1188232337" sldId="454"/>
            <ac:grpSpMk id="31" creationId="{A8FEBD21-09AB-C4BF-8E04-14EEF0E7EA6A}"/>
          </ac:grpSpMkLst>
        </pc:grpChg>
        <pc:grpChg chg="del mod">
          <ac:chgData name="Tim Cook" userId="d1c7cfb340f2c7ab" providerId="LiveId" clId="{C5722A8D-E9D8-4C6C-AB6D-33D76A771F40}" dt="2023-03-20T01:37:13.129" v="923"/>
          <ac:grpSpMkLst>
            <pc:docMk/>
            <pc:sldMk cId="1188232337" sldId="454"/>
            <ac:grpSpMk id="35" creationId="{3B714478-2AE0-F0BA-C463-BB770CAD6F6D}"/>
          </ac:grpSpMkLst>
        </pc:grpChg>
        <pc:grpChg chg="mod">
          <ac:chgData name="Tim Cook" userId="d1c7cfb340f2c7ab" providerId="LiveId" clId="{C5722A8D-E9D8-4C6C-AB6D-33D76A771F40}" dt="2023-03-20T01:37:16.147" v="928"/>
          <ac:grpSpMkLst>
            <pc:docMk/>
            <pc:sldMk cId="1188232337" sldId="454"/>
            <ac:grpSpMk id="39" creationId="{F6348244-B42E-46B2-C811-4B63B24B7589}"/>
          </ac:grpSpMkLst>
        </pc:grpChg>
        <pc:grpChg chg="mod">
          <ac:chgData name="Tim Cook" userId="d1c7cfb340f2c7ab" providerId="LiveId" clId="{C5722A8D-E9D8-4C6C-AB6D-33D76A771F40}" dt="2023-03-20T01:37:20.348" v="933"/>
          <ac:grpSpMkLst>
            <pc:docMk/>
            <pc:sldMk cId="1188232337" sldId="454"/>
            <ac:grpSpMk id="44" creationId="{7A69D7EE-72CE-ECE6-E9AA-8BFC76EC9A3C}"/>
          </ac:grpSpMkLst>
        </pc:grpChg>
        <pc:grpChg chg="mod">
          <ac:chgData name="Tim Cook" userId="d1c7cfb340f2c7ab" providerId="LiveId" clId="{C5722A8D-E9D8-4C6C-AB6D-33D76A771F40}" dt="2023-03-20T01:37:38.311" v="947" actId="1076"/>
          <ac:grpSpMkLst>
            <pc:docMk/>
            <pc:sldMk cId="1188232337" sldId="454"/>
            <ac:grpSpMk id="57" creationId="{5AFEACB6-3BAA-9582-17F5-4A18FD20781E}"/>
          </ac:grpSpMkLst>
        </pc:grpChg>
        <pc:grpChg chg="del mod">
          <ac:chgData name="Tim Cook" userId="d1c7cfb340f2c7ab" providerId="LiveId" clId="{C5722A8D-E9D8-4C6C-AB6D-33D76A771F40}" dt="2023-03-20T01:37:56.604" v="966"/>
          <ac:grpSpMkLst>
            <pc:docMk/>
            <pc:sldMk cId="1188232337" sldId="454"/>
            <ac:grpSpMk id="67" creationId="{D9DC96D1-FA72-53E0-5FAC-3A251A44561F}"/>
          </ac:grpSpMkLst>
        </pc:grpChg>
        <pc:grpChg chg="del mod">
          <ac:chgData name="Tim Cook" userId="d1c7cfb340f2c7ab" providerId="LiveId" clId="{C5722A8D-E9D8-4C6C-AB6D-33D76A771F40}" dt="2023-03-20T01:38:00.287" v="976"/>
          <ac:grpSpMkLst>
            <pc:docMk/>
            <pc:sldMk cId="1188232337" sldId="454"/>
            <ac:grpSpMk id="73" creationId="{04D7F66F-665F-4F90-C82E-745241672826}"/>
          </ac:grpSpMkLst>
        </pc:grpChg>
        <pc:grpChg chg="del mod">
          <ac:chgData name="Tim Cook" userId="d1c7cfb340f2c7ab" providerId="LiveId" clId="{C5722A8D-E9D8-4C6C-AB6D-33D76A771F40}" dt="2023-03-20T01:38:11.497" v="999"/>
          <ac:grpSpMkLst>
            <pc:docMk/>
            <pc:sldMk cId="1188232337" sldId="454"/>
            <ac:grpSpMk id="84" creationId="{E3377D9A-F1A2-D39B-2DB7-F2C2420119AC}"/>
          </ac:grpSpMkLst>
        </pc:grpChg>
        <pc:grpChg chg="del mod">
          <ac:chgData name="Tim Cook" userId="d1c7cfb340f2c7ab" providerId="LiveId" clId="{C5722A8D-E9D8-4C6C-AB6D-33D76A771F40}" dt="2023-03-20T01:39:18.228" v="1028"/>
          <ac:grpSpMkLst>
            <pc:docMk/>
            <pc:sldMk cId="1188232337" sldId="454"/>
            <ac:grpSpMk id="90" creationId="{EE2D526B-7508-49DF-50DC-DB56C8B6FC43}"/>
          </ac:grpSpMkLst>
        </pc:grpChg>
        <pc:grpChg chg="del mod">
          <ac:chgData name="Tim Cook" userId="d1c7cfb340f2c7ab" providerId="LiveId" clId="{C5722A8D-E9D8-4C6C-AB6D-33D76A771F40}" dt="2023-03-20T01:39:18.212" v="1026"/>
          <ac:grpSpMkLst>
            <pc:docMk/>
            <pc:sldMk cId="1188232337" sldId="454"/>
            <ac:grpSpMk id="101" creationId="{F20A72A5-489E-6AE8-F5EA-C84FF4D06CF0}"/>
          </ac:grpSpMkLst>
        </pc:grpChg>
        <pc:inkChg chg="add del mod">
          <ac:chgData name="Tim Cook" userId="d1c7cfb340f2c7ab" providerId="LiveId" clId="{C5722A8D-E9D8-4C6C-AB6D-33D76A771F40}" dt="2023-03-20T01:36:41.064" v="880"/>
          <ac:inkMkLst>
            <pc:docMk/>
            <pc:sldMk cId="1188232337" sldId="454"/>
            <ac:inkMk id="3" creationId="{0F31ADF4-90A5-0A2B-9B5B-CB45CA6862AD}"/>
          </ac:inkMkLst>
        </pc:inkChg>
        <pc:inkChg chg="add del mod">
          <ac:chgData name="Tim Cook" userId="d1c7cfb340f2c7ab" providerId="LiveId" clId="{C5722A8D-E9D8-4C6C-AB6D-33D76A771F40}" dt="2023-03-20T01:36:41.064" v="879"/>
          <ac:inkMkLst>
            <pc:docMk/>
            <pc:sldMk cId="1188232337" sldId="454"/>
            <ac:inkMk id="4" creationId="{A2981AE1-7AED-BD3B-7093-393CD833A4B5}"/>
          </ac:inkMkLst>
        </pc:inkChg>
        <pc:inkChg chg="add del mod">
          <ac:chgData name="Tim Cook" userId="d1c7cfb340f2c7ab" providerId="LiveId" clId="{C5722A8D-E9D8-4C6C-AB6D-33D76A771F40}" dt="2023-03-20T01:36:41.064" v="881"/>
          <ac:inkMkLst>
            <pc:docMk/>
            <pc:sldMk cId="1188232337" sldId="454"/>
            <ac:inkMk id="5" creationId="{979DCBB1-1588-18E1-4E0C-D6BB22C9FED9}"/>
          </ac:inkMkLst>
        </pc:inkChg>
        <pc:inkChg chg="add del mod">
          <ac:chgData name="Tim Cook" userId="d1c7cfb340f2c7ab" providerId="LiveId" clId="{C5722A8D-E9D8-4C6C-AB6D-33D76A771F40}" dt="2023-03-20T01:36:41.049" v="878"/>
          <ac:inkMkLst>
            <pc:docMk/>
            <pc:sldMk cId="1188232337" sldId="454"/>
            <ac:inkMk id="6" creationId="{04393545-C79C-52B8-A605-0B6F15B82104}"/>
          </ac:inkMkLst>
        </pc:inkChg>
        <pc:inkChg chg="add del mod">
          <ac:chgData name="Tim Cook" userId="d1c7cfb340f2c7ab" providerId="LiveId" clId="{C5722A8D-E9D8-4C6C-AB6D-33D76A771F40}" dt="2023-03-20T01:36:37.397" v="876"/>
          <ac:inkMkLst>
            <pc:docMk/>
            <pc:sldMk cId="1188232337" sldId="454"/>
            <ac:inkMk id="8" creationId="{52F1C373-089B-7B69-91DD-10CB4284A9F9}"/>
          </ac:inkMkLst>
        </pc:inkChg>
        <pc:inkChg chg="add del mod">
          <ac:chgData name="Tim Cook" userId="d1c7cfb340f2c7ab" providerId="LiveId" clId="{C5722A8D-E9D8-4C6C-AB6D-33D76A771F40}" dt="2023-03-20T01:36:39.915" v="877"/>
          <ac:inkMkLst>
            <pc:docMk/>
            <pc:sldMk cId="1188232337" sldId="454"/>
            <ac:inkMk id="9" creationId="{271651B1-DF36-4F42-2BD5-0F95D9772D35}"/>
          </ac:inkMkLst>
        </pc:inkChg>
        <pc:inkChg chg="add del mod">
          <ac:chgData name="Tim Cook" userId="d1c7cfb340f2c7ab" providerId="LiveId" clId="{C5722A8D-E9D8-4C6C-AB6D-33D76A771F40}" dt="2023-03-20T01:36:49.371" v="895"/>
          <ac:inkMkLst>
            <pc:docMk/>
            <pc:sldMk cId="1188232337" sldId="454"/>
            <ac:inkMk id="11" creationId="{B3B4BAE6-1EC9-C5A8-92B5-C618937C04D5}"/>
          </ac:inkMkLst>
        </pc:inkChg>
        <pc:inkChg chg="add del mod">
          <ac:chgData name="Tim Cook" userId="d1c7cfb340f2c7ab" providerId="LiveId" clId="{C5722A8D-E9D8-4C6C-AB6D-33D76A771F40}" dt="2023-03-20T01:36:49.371" v="893"/>
          <ac:inkMkLst>
            <pc:docMk/>
            <pc:sldMk cId="1188232337" sldId="454"/>
            <ac:inkMk id="12" creationId="{73DCABA6-5333-64AD-0655-8179A08E1854}"/>
          </ac:inkMkLst>
        </pc:inkChg>
        <pc:inkChg chg="add del mod">
          <ac:chgData name="Tim Cook" userId="d1c7cfb340f2c7ab" providerId="LiveId" clId="{C5722A8D-E9D8-4C6C-AB6D-33D76A771F40}" dt="2023-03-20T01:36:49.371" v="894"/>
          <ac:inkMkLst>
            <pc:docMk/>
            <pc:sldMk cId="1188232337" sldId="454"/>
            <ac:inkMk id="13" creationId="{DF98AB10-8538-53BB-1EA1-49D4A909EBD2}"/>
          </ac:inkMkLst>
        </pc:inkChg>
        <pc:inkChg chg="add del mod">
          <ac:chgData name="Tim Cook" userId="d1c7cfb340f2c7ab" providerId="LiveId" clId="{C5722A8D-E9D8-4C6C-AB6D-33D76A771F40}" dt="2023-03-20T01:36:49.371" v="892"/>
          <ac:inkMkLst>
            <pc:docMk/>
            <pc:sldMk cId="1188232337" sldId="454"/>
            <ac:inkMk id="14" creationId="{F8E9ACB0-F9DC-D9B6-6FB0-3605A6B5DA5E}"/>
          </ac:inkMkLst>
        </pc:inkChg>
        <pc:inkChg chg="add del mod">
          <ac:chgData name="Tim Cook" userId="d1c7cfb340f2c7ab" providerId="LiveId" clId="{C5722A8D-E9D8-4C6C-AB6D-33D76A771F40}" dt="2023-03-20T01:36:49.371" v="896"/>
          <ac:inkMkLst>
            <pc:docMk/>
            <pc:sldMk cId="1188232337" sldId="454"/>
            <ac:inkMk id="15" creationId="{4EAE5E0E-5C08-F7AE-5C9A-CFFE4AD809D3}"/>
          </ac:inkMkLst>
        </pc:inkChg>
        <pc:inkChg chg="add del mod">
          <ac:chgData name="Tim Cook" userId="d1c7cfb340f2c7ab" providerId="LiveId" clId="{C5722A8D-E9D8-4C6C-AB6D-33D76A771F40}" dt="2023-03-20T01:36:49.371" v="891"/>
          <ac:inkMkLst>
            <pc:docMk/>
            <pc:sldMk cId="1188232337" sldId="454"/>
            <ac:inkMk id="16" creationId="{942E1EFE-5C9F-D458-FD08-56D610CF18CB}"/>
          </ac:inkMkLst>
        </pc:inkChg>
        <pc:inkChg chg="add del mod">
          <ac:chgData name="Tim Cook" userId="d1c7cfb340f2c7ab" providerId="LiveId" clId="{C5722A8D-E9D8-4C6C-AB6D-33D76A771F40}" dt="2023-03-20T01:36:49.371" v="890"/>
          <ac:inkMkLst>
            <pc:docMk/>
            <pc:sldMk cId="1188232337" sldId="454"/>
            <ac:inkMk id="17" creationId="{D4A80B3D-9A93-F1DB-628E-945329141C2B}"/>
          </ac:inkMkLst>
        </pc:inkChg>
        <pc:inkChg chg="add del mod">
          <ac:chgData name="Tim Cook" userId="d1c7cfb340f2c7ab" providerId="LiveId" clId="{C5722A8D-E9D8-4C6C-AB6D-33D76A771F40}" dt="2023-03-20T01:37:09.196" v="917"/>
          <ac:inkMkLst>
            <pc:docMk/>
            <pc:sldMk cId="1188232337" sldId="454"/>
            <ac:inkMk id="19" creationId="{A15EE3E7-0C53-CA2E-FBCB-2248B02A5DCB}"/>
          </ac:inkMkLst>
        </pc:inkChg>
        <pc:inkChg chg="add del mod">
          <ac:chgData name="Tim Cook" userId="d1c7cfb340f2c7ab" providerId="LiveId" clId="{C5722A8D-E9D8-4C6C-AB6D-33D76A771F40}" dt="2023-03-20T01:37:09.196" v="916"/>
          <ac:inkMkLst>
            <pc:docMk/>
            <pc:sldMk cId="1188232337" sldId="454"/>
            <ac:inkMk id="20" creationId="{8F3756B6-48E9-3EC6-D953-F5BFD703B3A9}"/>
          </ac:inkMkLst>
        </pc:inkChg>
        <pc:inkChg chg="add del mod">
          <ac:chgData name="Tim Cook" userId="d1c7cfb340f2c7ab" providerId="LiveId" clId="{C5722A8D-E9D8-4C6C-AB6D-33D76A771F40}" dt="2023-03-20T01:37:09.196" v="915"/>
          <ac:inkMkLst>
            <pc:docMk/>
            <pc:sldMk cId="1188232337" sldId="454"/>
            <ac:inkMk id="21" creationId="{2EB9AA46-6A91-84BC-4FFE-59977D24932D}"/>
          </ac:inkMkLst>
        </pc:inkChg>
        <pc:inkChg chg="add del mod">
          <ac:chgData name="Tim Cook" userId="d1c7cfb340f2c7ab" providerId="LiveId" clId="{C5722A8D-E9D8-4C6C-AB6D-33D76A771F40}" dt="2023-03-20T01:36:59.871" v="908"/>
          <ac:inkMkLst>
            <pc:docMk/>
            <pc:sldMk cId="1188232337" sldId="454"/>
            <ac:inkMk id="22" creationId="{EA8E76D2-5F61-AD96-9D8B-5B03B186CD89}"/>
          </ac:inkMkLst>
        </pc:inkChg>
        <pc:inkChg chg="add del mod">
          <ac:chgData name="Tim Cook" userId="d1c7cfb340f2c7ab" providerId="LiveId" clId="{C5722A8D-E9D8-4C6C-AB6D-33D76A771F40}" dt="2023-03-20T01:36:54.865" v="905"/>
          <ac:inkMkLst>
            <pc:docMk/>
            <pc:sldMk cId="1188232337" sldId="454"/>
            <ac:inkMk id="23" creationId="{6AF87AEE-EA7D-4FA2-BF2A-EED00402C34A}"/>
          </ac:inkMkLst>
        </pc:inkChg>
        <pc:inkChg chg="add del mod">
          <ac:chgData name="Tim Cook" userId="d1c7cfb340f2c7ab" providerId="LiveId" clId="{C5722A8D-E9D8-4C6C-AB6D-33D76A771F40}" dt="2023-03-20T01:36:54.865" v="904"/>
          <ac:inkMkLst>
            <pc:docMk/>
            <pc:sldMk cId="1188232337" sldId="454"/>
            <ac:inkMk id="24" creationId="{305A5214-3573-EB4E-C925-9DDF78881089}"/>
          </ac:inkMkLst>
        </pc:inkChg>
        <pc:inkChg chg="add del">
          <ac:chgData name="Tim Cook" userId="d1c7cfb340f2c7ab" providerId="LiveId" clId="{C5722A8D-E9D8-4C6C-AB6D-33D76A771F40}" dt="2023-03-20T01:36:59.871" v="907"/>
          <ac:inkMkLst>
            <pc:docMk/>
            <pc:sldMk cId="1188232337" sldId="454"/>
            <ac:inkMk id="26" creationId="{18F6CB3C-5ED6-CF5C-7560-93BF9E63174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7" creationId="{2B76D2CC-FF97-0892-BC94-DC3748E0149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8" creationId="{A0BF70B7-F3CB-8CD1-5342-6973FAE4B87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9" creationId="{F759D7AB-C73B-E087-6565-6D4BCCC4417B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0" creationId="{2168BC3A-8A6F-1814-A75B-A8DAFF5165C2}"/>
          </ac:inkMkLst>
        </pc:inkChg>
        <pc:inkChg chg="add del mod">
          <ac:chgData name="Tim Cook" userId="d1c7cfb340f2c7ab" providerId="LiveId" clId="{C5722A8D-E9D8-4C6C-AB6D-33D76A771F40}" dt="2023-03-20T01:37:13.129" v="922"/>
          <ac:inkMkLst>
            <pc:docMk/>
            <pc:sldMk cId="1188232337" sldId="454"/>
            <ac:inkMk id="32" creationId="{885BF9E0-5D15-76E7-94F6-D9F095CB39B2}"/>
          </ac:inkMkLst>
        </pc:inkChg>
        <pc:inkChg chg="add del mod">
          <ac:chgData name="Tim Cook" userId="d1c7cfb340f2c7ab" providerId="LiveId" clId="{C5722A8D-E9D8-4C6C-AB6D-33D76A771F40}" dt="2023-03-20T01:37:13.129" v="923"/>
          <ac:inkMkLst>
            <pc:docMk/>
            <pc:sldMk cId="1188232337" sldId="454"/>
            <ac:inkMk id="33" creationId="{84847EB3-5EB9-9FB3-A111-F4444A4CCA62}"/>
          </ac:inkMkLst>
        </pc:inkChg>
        <pc:inkChg chg="add del mod">
          <ac:chgData name="Tim Cook" userId="d1c7cfb340f2c7ab" providerId="LiveId" clId="{C5722A8D-E9D8-4C6C-AB6D-33D76A771F40}" dt="2023-03-20T01:37:13.129" v="924"/>
          <ac:inkMkLst>
            <pc:docMk/>
            <pc:sldMk cId="1188232337" sldId="454"/>
            <ac:inkMk id="34" creationId="{570595A7-0997-9148-A702-D0C5CDACE33C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6" creationId="{EFF5BA0F-52D6-3C1C-1A7D-58D679F5C675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7" creationId="{F388BBDE-BA32-0226-17A4-6F552A8954F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8" creationId="{10906142-0193-0748-234B-25B3BD2162E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0" creationId="{7ED2211B-8134-1714-722E-237B0954A5AE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1" creationId="{57F13124-8C3D-E57C-19FF-99A962F150C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2" creationId="{322DB3E8-9319-9AA9-3127-2333F2996DC8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3" creationId="{A3037DD1-AC6F-9C62-8897-8906A501FFE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5" creationId="{B1065CA9-3118-C703-21DC-F6B2AB300BC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6" creationId="{302C11B4-3BCA-9FBC-5692-C3B915E9E8F8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7" creationId="{C9531685-39F0-1E07-27B2-1B2331970AA6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8" creationId="{621BE892-51D7-589F-452F-D863F9FE04B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9" creationId="{668F856C-286A-B816-8114-FA5DE1FA96F0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0" creationId="{2967C507-4A75-9C37-131E-9EDBC2CE26B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1" creationId="{E738161F-BF8F-1C01-8A5C-D133A41A1FB5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2" creationId="{7F149E7B-51F2-4A14-5AD5-FEF9CBFD8306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3" creationId="{3A8EDB7E-C5FE-E065-3CBB-67BDEFCA58EF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4" creationId="{923FAAAE-FDC6-D087-6D6B-F34CB63B5ECA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5" creationId="{46A3A1FB-D274-A8F0-0957-CB4D7B96F34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6" creationId="{19C385C8-02D9-3BD0-0503-19D53330AD48}"/>
          </ac:inkMkLst>
        </pc:inkChg>
        <pc:inkChg chg="add del mod">
          <ac:chgData name="Tim Cook" userId="d1c7cfb340f2c7ab" providerId="LiveId" clId="{C5722A8D-E9D8-4C6C-AB6D-33D76A771F40}" dt="2023-03-20T01:38:00.287" v="976"/>
          <ac:inkMkLst>
            <pc:docMk/>
            <pc:sldMk cId="1188232337" sldId="454"/>
            <ac:inkMk id="58" creationId="{C70A9916-4EAF-3EA0-7C1A-D84E14920301}"/>
          </ac:inkMkLst>
        </pc:inkChg>
        <pc:inkChg chg="add del mod">
          <ac:chgData name="Tim Cook" userId="d1c7cfb340f2c7ab" providerId="LiveId" clId="{C5722A8D-E9D8-4C6C-AB6D-33D76A771F40}" dt="2023-03-20T01:38:00.271" v="967"/>
          <ac:inkMkLst>
            <pc:docMk/>
            <pc:sldMk cId="1188232337" sldId="454"/>
            <ac:inkMk id="59" creationId="{E0897D94-BEDE-088A-E6FB-97BE1F830CE5}"/>
          </ac:inkMkLst>
        </pc:inkChg>
        <pc:inkChg chg="add del mod">
          <ac:chgData name="Tim Cook" userId="d1c7cfb340f2c7ab" providerId="LiveId" clId="{C5722A8D-E9D8-4C6C-AB6D-33D76A771F40}" dt="2023-03-20T01:38:00.287" v="968"/>
          <ac:inkMkLst>
            <pc:docMk/>
            <pc:sldMk cId="1188232337" sldId="454"/>
            <ac:inkMk id="60" creationId="{628A2505-2B49-FA7F-3D10-2FFE4905EA08}"/>
          </ac:inkMkLst>
        </pc:inkChg>
        <pc:inkChg chg="add del mod">
          <ac:chgData name="Tim Cook" userId="d1c7cfb340f2c7ab" providerId="LiveId" clId="{C5722A8D-E9D8-4C6C-AB6D-33D76A771F40}" dt="2023-03-20T01:38:00.287" v="975"/>
          <ac:inkMkLst>
            <pc:docMk/>
            <pc:sldMk cId="1188232337" sldId="454"/>
            <ac:inkMk id="61" creationId="{0257A4E3-B27E-568B-DCD9-8F1B403BF514}"/>
          </ac:inkMkLst>
        </pc:inkChg>
        <pc:inkChg chg="add del mod">
          <ac:chgData name="Tim Cook" userId="d1c7cfb340f2c7ab" providerId="LiveId" clId="{C5722A8D-E9D8-4C6C-AB6D-33D76A771F40}" dt="2023-03-20T01:38:00.287" v="971"/>
          <ac:inkMkLst>
            <pc:docMk/>
            <pc:sldMk cId="1188232337" sldId="454"/>
            <ac:inkMk id="62" creationId="{F832090B-83C6-05A0-A6E3-FF0D3395E5E4}"/>
          </ac:inkMkLst>
        </pc:inkChg>
        <pc:inkChg chg="add del mod">
          <ac:chgData name="Tim Cook" userId="d1c7cfb340f2c7ab" providerId="LiveId" clId="{C5722A8D-E9D8-4C6C-AB6D-33D76A771F40}" dt="2023-03-20T01:38:00.287" v="974"/>
          <ac:inkMkLst>
            <pc:docMk/>
            <pc:sldMk cId="1188232337" sldId="454"/>
            <ac:inkMk id="63" creationId="{422EAF1E-282E-A5BD-FD90-894264652CEB}"/>
          </ac:inkMkLst>
        </pc:inkChg>
        <pc:inkChg chg="add del mod">
          <ac:chgData name="Tim Cook" userId="d1c7cfb340f2c7ab" providerId="LiveId" clId="{C5722A8D-E9D8-4C6C-AB6D-33D76A771F40}" dt="2023-03-20T01:38:00.287" v="970"/>
          <ac:inkMkLst>
            <pc:docMk/>
            <pc:sldMk cId="1188232337" sldId="454"/>
            <ac:inkMk id="64" creationId="{1CB98976-62BC-9066-78D1-0E9BDA04D0EC}"/>
          </ac:inkMkLst>
        </pc:inkChg>
        <pc:inkChg chg="add del mod">
          <ac:chgData name="Tim Cook" userId="d1c7cfb340f2c7ab" providerId="LiveId" clId="{C5722A8D-E9D8-4C6C-AB6D-33D76A771F40}" dt="2023-03-20T01:38:00.287" v="972"/>
          <ac:inkMkLst>
            <pc:docMk/>
            <pc:sldMk cId="1188232337" sldId="454"/>
            <ac:inkMk id="65" creationId="{98FBBE93-15E5-409B-268E-B492AF60237D}"/>
          </ac:inkMkLst>
        </pc:inkChg>
        <pc:inkChg chg="add del mod">
          <ac:chgData name="Tim Cook" userId="d1c7cfb340f2c7ab" providerId="LiveId" clId="{C5722A8D-E9D8-4C6C-AB6D-33D76A771F40}" dt="2023-03-20T01:38:00.287" v="969"/>
          <ac:inkMkLst>
            <pc:docMk/>
            <pc:sldMk cId="1188232337" sldId="454"/>
            <ac:inkMk id="66" creationId="{B8C110F2-734C-80CC-09BF-D3580A3DFE9E}"/>
          </ac:inkMkLst>
        </pc:inkChg>
        <pc:inkChg chg="add del mod">
          <ac:chgData name="Tim Cook" userId="d1c7cfb340f2c7ab" providerId="LiveId" clId="{C5722A8D-E9D8-4C6C-AB6D-33D76A771F40}" dt="2023-03-20T01:38:00.287" v="977"/>
          <ac:inkMkLst>
            <pc:docMk/>
            <pc:sldMk cId="1188232337" sldId="454"/>
            <ac:inkMk id="68" creationId="{27975892-C301-B668-4483-2BDE46A4C1C0}"/>
          </ac:inkMkLst>
        </pc:inkChg>
        <pc:inkChg chg="add del mod">
          <ac:chgData name="Tim Cook" userId="d1c7cfb340f2c7ab" providerId="LiveId" clId="{C5722A8D-E9D8-4C6C-AB6D-33D76A771F40}" dt="2023-03-20T01:38:00.287" v="973"/>
          <ac:inkMkLst>
            <pc:docMk/>
            <pc:sldMk cId="1188232337" sldId="454"/>
            <ac:inkMk id="69" creationId="{3C71F6E1-1F22-752D-0D0B-62E6A0101A84}"/>
          </ac:inkMkLst>
        </pc:inkChg>
        <pc:inkChg chg="add del">
          <ac:chgData name="Tim Cook" userId="d1c7cfb340f2c7ab" providerId="LiveId" clId="{C5722A8D-E9D8-4C6C-AB6D-33D76A771F40}" dt="2023-03-20T01:37:56.350" v="964"/>
          <ac:inkMkLst>
            <pc:docMk/>
            <pc:sldMk cId="1188232337" sldId="454"/>
            <ac:inkMk id="70" creationId="{6B2AA2A5-48B1-3270-4B0C-09E444CF924D}"/>
          </ac:inkMkLst>
        </pc:inkChg>
        <pc:inkChg chg="add del">
          <ac:chgData name="Tim Cook" userId="d1c7cfb340f2c7ab" providerId="LiveId" clId="{C5722A8D-E9D8-4C6C-AB6D-33D76A771F40}" dt="2023-03-20T01:37:56.350" v="965"/>
          <ac:inkMkLst>
            <pc:docMk/>
            <pc:sldMk cId="1188232337" sldId="454"/>
            <ac:inkMk id="71" creationId="{CD654759-7886-3528-A859-BFD519D33866}"/>
          </ac:inkMkLst>
        </pc:inkChg>
        <pc:inkChg chg="add del">
          <ac:chgData name="Tim Cook" userId="d1c7cfb340f2c7ab" providerId="LiveId" clId="{C5722A8D-E9D8-4C6C-AB6D-33D76A771F40}" dt="2023-03-20T01:37:56.350" v="963"/>
          <ac:inkMkLst>
            <pc:docMk/>
            <pc:sldMk cId="1188232337" sldId="454"/>
            <ac:inkMk id="72" creationId="{3D4D2B67-60D3-1B5C-4BAB-C8C9846D7CF4}"/>
          </ac:inkMkLst>
        </pc:inkChg>
        <pc:inkChg chg="add del">
          <ac:chgData name="Tim Cook" userId="d1c7cfb340f2c7ab" providerId="LiveId" clId="{C5722A8D-E9D8-4C6C-AB6D-33D76A771F40}" dt="2023-03-20T01:38:02.904" v="982"/>
          <ac:inkMkLst>
            <pc:docMk/>
            <pc:sldMk cId="1188232337" sldId="454"/>
            <ac:inkMk id="74" creationId="{B82F3C51-7A22-5128-D02E-6C4AE78FF899}"/>
          </ac:inkMkLst>
        </pc:inkChg>
        <pc:inkChg chg="add del">
          <ac:chgData name="Tim Cook" userId="d1c7cfb340f2c7ab" providerId="LiveId" clId="{C5722A8D-E9D8-4C6C-AB6D-33D76A771F40}" dt="2023-03-20T01:38:02.904" v="981"/>
          <ac:inkMkLst>
            <pc:docMk/>
            <pc:sldMk cId="1188232337" sldId="454"/>
            <ac:inkMk id="75" creationId="{4A8351B7-404D-F0AC-B08E-357897BAD553}"/>
          </ac:inkMkLst>
        </pc:inkChg>
        <pc:inkChg chg="add del">
          <ac:chgData name="Tim Cook" userId="d1c7cfb340f2c7ab" providerId="LiveId" clId="{C5722A8D-E9D8-4C6C-AB6D-33D76A771F40}" dt="2023-03-20T01:38:02.904" v="983"/>
          <ac:inkMkLst>
            <pc:docMk/>
            <pc:sldMk cId="1188232337" sldId="454"/>
            <ac:inkMk id="76" creationId="{B3076C4C-7AE3-24C0-3CD7-CC1D3D6E542E}"/>
          </ac:inkMkLst>
        </pc:inkChg>
        <pc:inkChg chg="add del mod">
          <ac:chgData name="Tim Cook" userId="d1c7cfb340f2c7ab" providerId="LiveId" clId="{C5722A8D-E9D8-4C6C-AB6D-33D76A771F40}" dt="2023-03-20T01:39:18.212" v="1020"/>
          <ac:inkMkLst>
            <pc:docMk/>
            <pc:sldMk cId="1188232337" sldId="454"/>
            <ac:inkMk id="77" creationId="{40928A49-E56D-C3C7-18DE-66D8E9295098}"/>
          </ac:inkMkLst>
        </pc:inkChg>
        <pc:inkChg chg="add del mod">
          <ac:chgData name="Tim Cook" userId="d1c7cfb340f2c7ab" providerId="LiveId" clId="{C5722A8D-E9D8-4C6C-AB6D-33D76A771F40}" dt="2023-03-20T01:39:18.228" v="1028"/>
          <ac:inkMkLst>
            <pc:docMk/>
            <pc:sldMk cId="1188232337" sldId="454"/>
            <ac:inkMk id="78" creationId="{1EB1CA85-58B8-4B92-EF6D-42CB75545025}"/>
          </ac:inkMkLst>
        </pc:inkChg>
        <pc:inkChg chg="add del mod">
          <ac:chgData name="Tim Cook" userId="d1c7cfb340f2c7ab" providerId="LiveId" clId="{C5722A8D-E9D8-4C6C-AB6D-33D76A771F40}" dt="2023-03-20T01:39:18.212" v="1016"/>
          <ac:inkMkLst>
            <pc:docMk/>
            <pc:sldMk cId="1188232337" sldId="454"/>
            <ac:inkMk id="79" creationId="{06DFDD58-9A8F-7084-9403-D18F7E568A6E}"/>
          </ac:inkMkLst>
        </pc:inkChg>
        <pc:inkChg chg="add del mod">
          <ac:chgData name="Tim Cook" userId="d1c7cfb340f2c7ab" providerId="LiveId" clId="{C5722A8D-E9D8-4C6C-AB6D-33D76A771F40}" dt="2023-03-20T01:39:18.212" v="1023"/>
          <ac:inkMkLst>
            <pc:docMk/>
            <pc:sldMk cId="1188232337" sldId="454"/>
            <ac:inkMk id="80" creationId="{093D2F9C-B957-50F3-7812-FB6039ED0C26}"/>
          </ac:inkMkLst>
        </pc:inkChg>
        <pc:inkChg chg="add del mod">
          <ac:chgData name="Tim Cook" userId="d1c7cfb340f2c7ab" providerId="LiveId" clId="{C5722A8D-E9D8-4C6C-AB6D-33D76A771F40}" dt="2023-03-20T01:39:18.212" v="1019"/>
          <ac:inkMkLst>
            <pc:docMk/>
            <pc:sldMk cId="1188232337" sldId="454"/>
            <ac:inkMk id="81" creationId="{FF98C2D3-4920-6AC1-E7F1-93C44BDA3459}"/>
          </ac:inkMkLst>
        </pc:inkChg>
        <pc:inkChg chg="add del mod">
          <ac:chgData name="Tim Cook" userId="d1c7cfb340f2c7ab" providerId="LiveId" clId="{C5722A8D-E9D8-4C6C-AB6D-33D76A771F40}" dt="2023-03-20T01:39:18.228" v="1029"/>
          <ac:inkMkLst>
            <pc:docMk/>
            <pc:sldMk cId="1188232337" sldId="454"/>
            <ac:inkMk id="82" creationId="{359A75A0-8380-330F-6761-FCE431F714AF}"/>
          </ac:inkMkLst>
        </pc:inkChg>
        <pc:inkChg chg="add del mod">
          <ac:chgData name="Tim Cook" userId="d1c7cfb340f2c7ab" providerId="LiveId" clId="{C5722A8D-E9D8-4C6C-AB6D-33D76A771F40}" dt="2023-03-20T01:39:18.212" v="1022"/>
          <ac:inkMkLst>
            <pc:docMk/>
            <pc:sldMk cId="1188232337" sldId="454"/>
            <ac:inkMk id="83" creationId="{273DE2C3-020B-6BD3-EFCE-3DA310CB1BBD}"/>
          </ac:inkMkLst>
        </pc:inkChg>
        <pc:inkChg chg="add del mod">
          <ac:chgData name="Tim Cook" userId="d1c7cfb340f2c7ab" providerId="LiveId" clId="{C5722A8D-E9D8-4C6C-AB6D-33D76A771F40}" dt="2023-03-20T01:39:18.212" v="1027"/>
          <ac:inkMkLst>
            <pc:docMk/>
            <pc:sldMk cId="1188232337" sldId="454"/>
            <ac:inkMk id="85" creationId="{1706E01B-24CB-CFF4-B8B1-69AF39AA1234}"/>
          </ac:inkMkLst>
        </pc:inkChg>
        <pc:inkChg chg="add del mod">
          <ac:chgData name="Tim Cook" userId="d1c7cfb340f2c7ab" providerId="LiveId" clId="{C5722A8D-E9D8-4C6C-AB6D-33D76A771F40}" dt="2023-03-20T01:39:18.212" v="1011"/>
          <ac:inkMkLst>
            <pc:docMk/>
            <pc:sldMk cId="1188232337" sldId="454"/>
            <ac:inkMk id="86" creationId="{FD6A1F5C-42E7-321D-6F57-4BEF6AE8CB3A}"/>
          </ac:inkMkLst>
        </pc:inkChg>
        <pc:inkChg chg="add del mod">
          <ac:chgData name="Tim Cook" userId="d1c7cfb340f2c7ab" providerId="LiveId" clId="{C5722A8D-E9D8-4C6C-AB6D-33D76A771F40}" dt="2023-03-20T01:39:18.212" v="1018"/>
          <ac:inkMkLst>
            <pc:docMk/>
            <pc:sldMk cId="1188232337" sldId="454"/>
            <ac:inkMk id="87" creationId="{F5859F8D-5DCD-B551-EE30-BD2237688FC2}"/>
          </ac:inkMkLst>
        </pc:inkChg>
        <pc:inkChg chg="add del">
          <ac:chgData name="Tim Cook" userId="d1c7cfb340f2c7ab" providerId="LiveId" clId="{C5722A8D-E9D8-4C6C-AB6D-33D76A771F40}" dt="2023-03-20T01:38:11.197" v="997"/>
          <ac:inkMkLst>
            <pc:docMk/>
            <pc:sldMk cId="1188232337" sldId="454"/>
            <ac:inkMk id="88" creationId="{658E9AC3-F049-01ED-FB19-81714FBF0335}"/>
          </ac:inkMkLst>
        </pc:inkChg>
        <pc:inkChg chg="add del">
          <ac:chgData name="Tim Cook" userId="d1c7cfb340f2c7ab" providerId="LiveId" clId="{C5722A8D-E9D8-4C6C-AB6D-33D76A771F40}" dt="2023-03-20T01:38:11.197" v="998"/>
          <ac:inkMkLst>
            <pc:docMk/>
            <pc:sldMk cId="1188232337" sldId="454"/>
            <ac:inkMk id="89" creationId="{6B3D575F-B99B-1A1A-0B63-CDBDB5A77441}"/>
          </ac:inkMkLst>
        </pc:inkChg>
        <pc:inkChg chg="add del mod">
          <ac:chgData name="Tim Cook" userId="d1c7cfb340f2c7ab" providerId="LiveId" clId="{C5722A8D-E9D8-4C6C-AB6D-33D76A771F40}" dt="2023-03-20T01:39:18.212" v="1025"/>
          <ac:inkMkLst>
            <pc:docMk/>
            <pc:sldMk cId="1188232337" sldId="454"/>
            <ac:inkMk id="91" creationId="{8E8C691F-D735-8F9F-8D5E-ABCF00FE0BEB}"/>
          </ac:inkMkLst>
        </pc:inkChg>
        <pc:inkChg chg="add del mod">
          <ac:chgData name="Tim Cook" userId="d1c7cfb340f2c7ab" providerId="LiveId" clId="{C5722A8D-E9D8-4C6C-AB6D-33D76A771F40}" dt="2023-03-20T01:39:18.906" v="1030"/>
          <ac:inkMkLst>
            <pc:docMk/>
            <pc:sldMk cId="1188232337" sldId="454"/>
            <ac:inkMk id="92" creationId="{936E87C2-9F13-D9A1-E860-8DB449203F1F}"/>
          </ac:inkMkLst>
        </pc:inkChg>
        <pc:inkChg chg="add del mod">
          <ac:chgData name="Tim Cook" userId="d1c7cfb340f2c7ab" providerId="LiveId" clId="{C5722A8D-E9D8-4C6C-AB6D-33D76A771F40}" dt="2023-03-20T01:39:18.212" v="1013"/>
          <ac:inkMkLst>
            <pc:docMk/>
            <pc:sldMk cId="1188232337" sldId="454"/>
            <ac:inkMk id="93" creationId="{04A6EFDB-0E95-443E-A2FA-A8A1AAB772FC}"/>
          </ac:inkMkLst>
        </pc:inkChg>
        <pc:inkChg chg="add del mod">
          <ac:chgData name="Tim Cook" userId="d1c7cfb340f2c7ab" providerId="LiveId" clId="{C5722A8D-E9D8-4C6C-AB6D-33D76A771F40}" dt="2023-03-20T01:39:18.212" v="1021"/>
          <ac:inkMkLst>
            <pc:docMk/>
            <pc:sldMk cId="1188232337" sldId="454"/>
            <ac:inkMk id="94" creationId="{9AB29D7B-72AF-BC88-665E-2EA8F31C83DA}"/>
          </ac:inkMkLst>
        </pc:inkChg>
        <pc:inkChg chg="add del mod">
          <ac:chgData name="Tim Cook" userId="d1c7cfb340f2c7ab" providerId="LiveId" clId="{C5722A8D-E9D8-4C6C-AB6D-33D76A771F40}" dt="2023-03-20T01:39:18.212" v="1014"/>
          <ac:inkMkLst>
            <pc:docMk/>
            <pc:sldMk cId="1188232337" sldId="454"/>
            <ac:inkMk id="95" creationId="{5C0D0E49-F651-3FDE-BFF3-50AC7086BC6D}"/>
          </ac:inkMkLst>
        </pc:inkChg>
        <pc:inkChg chg="add del mod">
          <ac:chgData name="Tim Cook" userId="d1c7cfb340f2c7ab" providerId="LiveId" clId="{C5722A8D-E9D8-4C6C-AB6D-33D76A771F40}" dt="2023-03-20T01:39:18.212" v="1017"/>
          <ac:inkMkLst>
            <pc:docMk/>
            <pc:sldMk cId="1188232337" sldId="454"/>
            <ac:inkMk id="96" creationId="{2BB060B7-1D4B-6DFE-D214-E8C07CA52D90}"/>
          </ac:inkMkLst>
        </pc:inkChg>
        <pc:inkChg chg="add del mod">
          <ac:chgData name="Tim Cook" userId="d1c7cfb340f2c7ab" providerId="LiveId" clId="{C5722A8D-E9D8-4C6C-AB6D-33D76A771F40}" dt="2023-03-20T01:39:18.212" v="1012"/>
          <ac:inkMkLst>
            <pc:docMk/>
            <pc:sldMk cId="1188232337" sldId="454"/>
            <ac:inkMk id="97" creationId="{60947687-369E-2DFF-41DE-5A4CA2640DF2}"/>
          </ac:inkMkLst>
        </pc:inkChg>
        <pc:inkChg chg="add del mod">
          <ac:chgData name="Tim Cook" userId="d1c7cfb340f2c7ab" providerId="LiveId" clId="{C5722A8D-E9D8-4C6C-AB6D-33D76A771F40}" dt="2023-03-20T01:39:18.212" v="1015"/>
          <ac:inkMkLst>
            <pc:docMk/>
            <pc:sldMk cId="1188232337" sldId="454"/>
            <ac:inkMk id="98" creationId="{AE8F3FF3-2BF4-4B79-4752-52380CE6A057}"/>
          </ac:inkMkLst>
        </pc:inkChg>
        <pc:inkChg chg="add del mod">
          <ac:chgData name="Tim Cook" userId="d1c7cfb340f2c7ab" providerId="LiveId" clId="{C5722A8D-E9D8-4C6C-AB6D-33D76A771F40}" dt="2023-03-20T01:39:18.212" v="1026"/>
          <ac:inkMkLst>
            <pc:docMk/>
            <pc:sldMk cId="1188232337" sldId="454"/>
            <ac:inkMk id="99" creationId="{5B64529C-C0E1-770C-5D26-66CAADFDCFDE}"/>
          </ac:inkMkLst>
        </pc:inkChg>
        <pc:inkChg chg="add del mod">
          <ac:chgData name="Tim Cook" userId="d1c7cfb340f2c7ab" providerId="LiveId" clId="{C5722A8D-E9D8-4C6C-AB6D-33D76A771F40}" dt="2023-03-20T01:39:18.212" v="1024"/>
          <ac:inkMkLst>
            <pc:docMk/>
            <pc:sldMk cId="1188232337" sldId="454"/>
            <ac:inkMk id="100" creationId="{11DAA49E-BAC6-F76E-18DD-7CBA9FE1DBCB}"/>
          </ac:inkMkLst>
        </pc:inkChg>
      </pc:sldChg>
    </pc:docChg>
  </pc:docChgLst>
  <pc:docChgLst>
    <pc:chgData name="Tim Cook" userId="d1c7cfb340f2c7ab" providerId="LiveId" clId="{2296658E-70E1-4EE6-BF3D-1488D9C980E7}"/>
    <pc:docChg chg="addSld delSld modSld">
      <pc:chgData name="Tim Cook" userId="d1c7cfb340f2c7ab" providerId="LiveId" clId="{2296658E-70E1-4EE6-BF3D-1488D9C980E7}" dt="2022-10-26T01:06:16.567" v="11" actId="1076"/>
      <pc:docMkLst>
        <pc:docMk/>
      </pc:docMkLst>
      <pc:sldChg chg="modSp mod">
        <pc:chgData name="Tim Cook" userId="d1c7cfb340f2c7ab" providerId="LiveId" clId="{2296658E-70E1-4EE6-BF3D-1488D9C980E7}" dt="2022-10-26T01:06:11.145" v="10" actId="1076"/>
        <pc:sldMkLst>
          <pc:docMk/>
          <pc:sldMk cId="881999123" sldId="267"/>
        </pc:sldMkLst>
        <pc:spChg chg="mod">
          <ac:chgData name="Tim Cook" userId="d1c7cfb340f2c7ab" providerId="LiveId" clId="{2296658E-70E1-4EE6-BF3D-1488D9C980E7}" dt="2022-10-26T01:06:11.145" v="10" actId="1076"/>
          <ac:spMkLst>
            <pc:docMk/>
            <pc:sldMk cId="881999123" sldId="267"/>
            <ac:spMk id="4" creationId="{3A8258A8-18D6-6C56-8FDA-458488FB5DD0}"/>
          </ac:spMkLst>
        </pc:spChg>
      </pc:sldChg>
      <pc:sldChg chg="modSp mod">
        <pc:chgData name="Tim Cook" userId="d1c7cfb340f2c7ab" providerId="LiveId" clId="{2296658E-70E1-4EE6-BF3D-1488D9C980E7}" dt="2022-10-26T00:58:38.459" v="4" actId="255"/>
        <pc:sldMkLst>
          <pc:docMk/>
          <pc:sldMk cId="3095618689" sldId="268"/>
        </pc:sldMkLst>
        <pc:spChg chg="mod">
          <ac:chgData name="Tim Cook" userId="d1c7cfb340f2c7ab" providerId="LiveId" clId="{2296658E-70E1-4EE6-BF3D-1488D9C980E7}" dt="2022-10-26T00:58:38.459" v="4" actId="255"/>
          <ac:spMkLst>
            <pc:docMk/>
            <pc:sldMk cId="3095618689" sldId="268"/>
            <ac:spMk id="2" creationId="{D3EF1365-6F93-B0DB-665D-2653B72F18B0}"/>
          </ac:spMkLst>
        </pc:spChg>
      </pc:sldChg>
      <pc:sldChg chg="modSp mod">
        <pc:chgData name="Tim Cook" userId="d1c7cfb340f2c7ab" providerId="LiveId" clId="{2296658E-70E1-4EE6-BF3D-1488D9C980E7}" dt="2022-10-26T00:58:47.994" v="6" actId="6549"/>
        <pc:sldMkLst>
          <pc:docMk/>
          <pc:sldMk cId="3508862604" sldId="276"/>
        </pc:sldMkLst>
        <pc:spChg chg="mod">
          <ac:chgData name="Tim Cook" userId="d1c7cfb340f2c7ab" providerId="LiveId" clId="{2296658E-70E1-4EE6-BF3D-1488D9C980E7}" dt="2022-10-26T00:58:47.994" v="6" actId="6549"/>
          <ac:spMkLst>
            <pc:docMk/>
            <pc:sldMk cId="3508862604" sldId="276"/>
            <ac:spMk id="2" creationId="{74A1665C-2FD1-43B2-A989-50F33F7FFDB0}"/>
          </ac:spMkLst>
        </pc:spChg>
      </pc:sldChg>
      <pc:sldChg chg="modSp mod">
        <pc:chgData name="Tim Cook" userId="d1c7cfb340f2c7ab" providerId="LiveId" clId="{2296658E-70E1-4EE6-BF3D-1488D9C980E7}" dt="2022-10-26T00:58:46.402" v="5" actId="6549"/>
        <pc:sldMkLst>
          <pc:docMk/>
          <pc:sldMk cId="3319645150" sldId="277"/>
        </pc:sldMkLst>
        <pc:spChg chg="mod">
          <ac:chgData name="Tim Cook" userId="d1c7cfb340f2c7ab" providerId="LiveId" clId="{2296658E-70E1-4EE6-BF3D-1488D9C980E7}" dt="2022-10-26T00:58:46.402" v="5" actId="6549"/>
          <ac:spMkLst>
            <pc:docMk/>
            <pc:sldMk cId="3319645150" sldId="277"/>
            <ac:spMk id="6" creationId="{9074406E-F22F-4BDE-9297-C4C2893EBC03}"/>
          </ac:spMkLst>
        </pc:spChg>
      </pc:sldChg>
      <pc:sldChg chg="modSp mod">
        <pc:chgData name="Tim Cook" userId="d1c7cfb340f2c7ab" providerId="LiveId" clId="{2296658E-70E1-4EE6-BF3D-1488D9C980E7}" dt="2022-10-26T00:58:49.570" v="7" actId="6549"/>
        <pc:sldMkLst>
          <pc:docMk/>
          <pc:sldMk cId="4067504923" sldId="278"/>
        </pc:sldMkLst>
        <pc:spChg chg="mod">
          <ac:chgData name="Tim Cook" userId="d1c7cfb340f2c7ab" providerId="LiveId" clId="{2296658E-70E1-4EE6-BF3D-1488D9C980E7}" dt="2022-10-26T00:58:49.570" v="7" actId="6549"/>
          <ac:spMkLst>
            <pc:docMk/>
            <pc:sldMk cId="4067504923" sldId="278"/>
            <ac:spMk id="6" creationId="{49849DA4-7E1D-4398-A875-0B166DE37965}"/>
          </ac:spMkLst>
        </pc:spChg>
      </pc:sldChg>
      <pc:sldChg chg="modSp mod">
        <pc:chgData name="Tim Cook" userId="d1c7cfb340f2c7ab" providerId="LiveId" clId="{2296658E-70E1-4EE6-BF3D-1488D9C980E7}" dt="2022-10-26T01:06:16.567" v="11" actId="1076"/>
        <pc:sldMkLst>
          <pc:docMk/>
          <pc:sldMk cId="3074418426" sldId="292"/>
        </pc:sldMkLst>
        <pc:spChg chg="mod">
          <ac:chgData name="Tim Cook" userId="d1c7cfb340f2c7ab" providerId="LiveId" clId="{2296658E-70E1-4EE6-BF3D-1488D9C980E7}" dt="2022-10-26T01:06:06.372" v="9" actId="6549"/>
          <ac:spMkLst>
            <pc:docMk/>
            <pc:sldMk cId="3074418426" sldId="292"/>
            <ac:spMk id="2" creationId="{A5F8E7A9-848A-4305-AADA-E7A87DA18240}"/>
          </ac:spMkLst>
        </pc:spChg>
        <pc:spChg chg="mod">
          <ac:chgData name="Tim Cook" userId="d1c7cfb340f2c7ab" providerId="LiveId" clId="{2296658E-70E1-4EE6-BF3D-1488D9C980E7}" dt="2022-10-26T01:06:16.567" v="11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modSp mod">
        <pc:chgData name="Tim Cook" userId="d1c7cfb340f2c7ab" providerId="LiveId" clId="{2296658E-70E1-4EE6-BF3D-1488D9C980E7}" dt="2022-10-26T00:59:28.557" v="8" actId="1076"/>
        <pc:sldMkLst>
          <pc:docMk/>
          <pc:sldMk cId="1699363218" sldId="294"/>
        </pc:sldMkLst>
        <pc:spChg chg="mod">
          <ac:chgData name="Tim Cook" userId="d1c7cfb340f2c7ab" providerId="LiveId" clId="{2296658E-70E1-4EE6-BF3D-1488D9C980E7}" dt="2022-10-26T00:59:28.557" v="8" actId="1076"/>
          <ac:spMkLst>
            <pc:docMk/>
            <pc:sldMk cId="1699363218" sldId="294"/>
            <ac:spMk id="2" creationId="{D8490966-1584-3899-B010-BF15A75C6270}"/>
          </ac:spMkLst>
        </pc:spChg>
      </pc:sldChg>
      <pc:sldChg chg="modSp mod">
        <pc:chgData name="Tim Cook" userId="d1c7cfb340f2c7ab" providerId="LiveId" clId="{2296658E-70E1-4EE6-BF3D-1488D9C980E7}" dt="2022-10-26T00:58:32.835" v="3" actId="255"/>
        <pc:sldMkLst>
          <pc:docMk/>
          <pc:sldMk cId="1427044510" sldId="297"/>
        </pc:sldMkLst>
        <pc:spChg chg="mod">
          <ac:chgData name="Tim Cook" userId="d1c7cfb340f2c7ab" providerId="LiveId" clId="{2296658E-70E1-4EE6-BF3D-1488D9C980E7}" dt="2022-10-26T00:58:32.835" v="3" actId="255"/>
          <ac:spMkLst>
            <pc:docMk/>
            <pc:sldMk cId="1427044510" sldId="297"/>
            <ac:spMk id="2" creationId="{A8FD21AD-BFDC-443F-B121-12931E3537A5}"/>
          </ac:spMkLst>
        </pc:spChg>
      </pc:sldChg>
      <pc:sldChg chg="new del">
        <pc:chgData name="Tim Cook" userId="d1c7cfb340f2c7ab" providerId="LiveId" clId="{2296658E-70E1-4EE6-BF3D-1488D9C980E7}" dt="2022-10-26T00:56:29.107" v="2" actId="47"/>
        <pc:sldMkLst>
          <pc:docMk/>
          <pc:sldMk cId="4224576275" sldId="301"/>
        </pc:sldMkLst>
      </pc:sldChg>
      <pc:sldChg chg="add">
        <pc:chgData name="Tim Cook" userId="d1c7cfb340f2c7ab" providerId="LiveId" clId="{2296658E-70E1-4EE6-BF3D-1488D9C980E7}" dt="2022-10-26T00:56:27.629" v="1"/>
        <pc:sldMkLst>
          <pc:docMk/>
          <pc:sldMk cId="1059312351" sldId="302"/>
        </pc:sldMkLst>
      </pc:sldChg>
    </pc:docChg>
  </pc:docChgLst>
  <pc:docChgLst>
    <pc:chgData name="Tim Cook" userId="d1c7cfb340f2c7ab" providerId="LiveId" clId="{08CFBC6F-C573-469F-8800-5D70695DB592}"/>
    <pc:docChg chg="undo redo custSel addSld delSld modSld addSection delSection">
      <pc:chgData name="Tim Cook" userId="d1c7cfb340f2c7ab" providerId="LiveId" clId="{08CFBC6F-C573-469F-8800-5D70695DB592}" dt="2023-04-16T22:31:09.091" v="548" actId="1076"/>
      <pc:docMkLst>
        <pc:docMk/>
      </pc:docMkLst>
      <pc:sldChg chg="del">
        <pc:chgData name="Tim Cook" userId="d1c7cfb340f2c7ab" providerId="LiveId" clId="{08CFBC6F-C573-469F-8800-5D70695DB592}" dt="2023-04-14T18:15:24.830" v="1" actId="47"/>
        <pc:sldMkLst>
          <pc:docMk/>
          <pc:sldMk cId="2617001551" sldId="464"/>
        </pc:sldMkLst>
      </pc:sldChg>
      <pc:sldChg chg="del">
        <pc:chgData name="Tim Cook" userId="d1c7cfb340f2c7ab" providerId="LiveId" clId="{08CFBC6F-C573-469F-8800-5D70695DB592}" dt="2023-04-14T18:15:25.612" v="3" actId="47"/>
        <pc:sldMkLst>
          <pc:docMk/>
          <pc:sldMk cId="1340693401" sldId="465"/>
        </pc:sldMkLst>
      </pc:sldChg>
      <pc:sldChg chg="del">
        <pc:chgData name="Tim Cook" userId="d1c7cfb340f2c7ab" providerId="LiveId" clId="{08CFBC6F-C573-469F-8800-5D70695DB592}" dt="2023-04-14T18:15:24.352" v="0" actId="47"/>
        <pc:sldMkLst>
          <pc:docMk/>
          <pc:sldMk cId="4016249502" sldId="467"/>
        </pc:sldMkLst>
      </pc:sldChg>
      <pc:sldChg chg="del">
        <pc:chgData name="Tim Cook" userId="d1c7cfb340f2c7ab" providerId="LiveId" clId="{08CFBC6F-C573-469F-8800-5D70695DB592}" dt="2023-04-14T18:15:25.194" v="2" actId="47"/>
        <pc:sldMkLst>
          <pc:docMk/>
          <pc:sldMk cId="2663209737" sldId="468"/>
        </pc:sldMkLst>
      </pc:sldChg>
      <pc:sldChg chg="del">
        <pc:chgData name="Tim Cook" userId="d1c7cfb340f2c7ab" providerId="LiveId" clId="{08CFBC6F-C573-469F-8800-5D70695DB592}" dt="2023-04-14T18:15:26.048" v="4" actId="47"/>
        <pc:sldMkLst>
          <pc:docMk/>
          <pc:sldMk cId="3534678652" sldId="469"/>
        </pc:sldMkLst>
      </pc:sldChg>
      <pc:sldChg chg="del">
        <pc:chgData name="Tim Cook" userId="d1c7cfb340f2c7ab" providerId="LiveId" clId="{08CFBC6F-C573-469F-8800-5D70695DB592}" dt="2023-04-14T18:15:35.052" v="20" actId="47"/>
        <pc:sldMkLst>
          <pc:docMk/>
          <pc:sldMk cId="2605117570" sldId="470"/>
        </pc:sldMkLst>
      </pc:sldChg>
      <pc:sldChg chg="del">
        <pc:chgData name="Tim Cook" userId="d1c7cfb340f2c7ab" providerId="LiveId" clId="{08CFBC6F-C573-469F-8800-5D70695DB592}" dt="2023-04-14T18:15:35.643" v="21" actId="47"/>
        <pc:sldMkLst>
          <pc:docMk/>
          <pc:sldMk cId="1121062418" sldId="471"/>
        </pc:sldMkLst>
      </pc:sldChg>
      <pc:sldChg chg="modSp mod">
        <pc:chgData name="Tim Cook" userId="d1c7cfb340f2c7ab" providerId="LiveId" clId="{08CFBC6F-C573-469F-8800-5D70695DB592}" dt="2023-04-14T18:15:32.497" v="19" actId="20577"/>
        <pc:sldMkLst>
          <pc:docMk/>
          <pc:sldMk cId="535247102" sldId="476"/>
        </pc:sldMkLst>
        <pc:spChg chg="mod">
          <ac:chgData name="Tim Cook" userId="d1c7cfb340f2c7ab" providerId="LiveId" clId="{08CFBC6F-C573-469F-8800-5D70695DB592}" dt="2023-04-14T18:15:32.497" v="19" actId="20577"/>
          <ac:spMkLst>
            <pc:docMk/>
            <pc:sldMk cId="535247102" sldId="476"/>
            <ac:spMk id="2" creationId="{6727F1C6-D6C6-6C9A-2BAD-6013AB73DDE3}"/>
          </ac:spMkLst>
        </pc:spChg>
        <pc:spChg chg="mod">
          <ac:chgData name="Tim Cook" userId="d1c7cfb340f2c7ab" providerId="LiveId" clId="{08CFBC6F-C573-469F-8800-5D70695DB592}" dt="2023-04-14T18:15:28.730" v="6" actId="20577"/>
          <ac:spMkLst>
            <pc:docMk/>
            <pc:sldMk cId="535247102" sldId="476"/>
            <ac:spMk id="3" creationId="{80650396-F24E-C882-0D40-7C2CE05F27B8}"/>
          </ac:spMkLst>
        </pc:spChg>
      </pc:sldChg>
      <pc:sldChg chg="addSp delSp modSp new mod">
        <pc:chgData name="Tim Cook" userId="d1c7cfb340f2c7ab" providerId="LiveId" clId="{08CFBC6F-C573-469F-8800-5D70695DB592}" dt="2023-04-16T22:11:56.162" v="492" actId="1076"/>
        <pc:sldMkLst>
          <pc:docMk/>
          <pc:sldMk cId="4228420529" sldId="477"/>
        </pc:sldMkLst>
        <pc:spChg chg="mod">
          <ac:chgData name="Tim Cook" userId="d1c7cfb340f2c7ab" providerId="LiveId" clId="{08CFBC6F-C573-469F-8800-5D70695DB592}" dt="2023-04-16T22:07:59.275" v="453" actId="20577"/>
          <ac:spMkLst>
            <pc:docMk/>
            <pc:sldMk cId="4228420529" sldId="477"/>
            <ac:spMk id="2" creationId="{2008F70A-66FE-E4D1-0922-29419CE483AF}"/>
          </ac:spMkLst>
        </pc:spChg>
        <pc:spChg chg="add del mod">
          <ac:chgData name="Tim Cook" userId="d1c7cfb340f2c7ab" providerId="LiveId" clId="{08CFBC6F-C573-469F-8800-5D70695DB592}" dt="2023-04-16T22:07:46.583" v="439" actId="21"/>
          <ac:spMkLst>
            <pc:docMk/>
            <pc:sldMk cId="4228420529" sldId="477"/>
            <ac:spMk id="3" creationId="{324B1C6C-2E83-0103-C7E2-AE2E72C94BC4}"/>
          </ac:spMkLst>
        </pc:spChg>
        <pc:spChg chg="del">
          <ac:chgData name="Tim Cook" userId="d1c7cfb340f2c7ab" providerId="LiveId" clId="{08CFBC6F-C573-469F-8800-5D70695DB592}" dt="2023-04-15T21:23:26.841" v="181" actId="478"/>
          <ac:spMkLst>
            <pc:docMk/>
            <pc:sldMk cId="4228420529" sldId="477"/>
            <ac:spMk id="3" creationId="{F580946B-F415-9A0E-8277-05FA843EA278}"/>
          </ac:spMkLst>
        </pc:spChg>
        <pc:grpChg chg="add del mod">
          <ac:chgData name="Tim Cook" userId="d1c7cfb340f2c7ab" providerId="LiveId" clId="{08CFBC6F-C573-469F-8800-5D70695DB592}" dt="2023-04-16T22:11:09.344" v="459"/>
          <ac:grpSpMkLst>
            <pc:docMk/>
            <pc:sldMk cId="4228420529" sldId="477"/>
            <ac:grpSpMk id="9" creationId="{BAEA5991-71EB-7D9B-E9C7-BDF9BD4EA713}"/>
          </ac:grpSpMkLst>
        </pc:grpChg>
        <pc:grpChg chg="add del mod">
          <ac:chgData name="Tim Cook" userId="d1c7cfb340f2c7ab" providerId="LiveId" clId="{08CFBC6F-C573-469F-8800-5D70695DB592}" dt="2023-04-16T22:11:09.344" v="459"/>
          <ac:grpSpMkLst>
            <pc:docMk/>
            <pc:sldMk cId="4228420529" sldId="477"/>
            <ac:grpSpMk id="15" creationId="{53491066-24A1-7760-DA24-7E06A24959DA}"/>
          </ac:grpSpMkLst>
        </pc:grpChg>
        <pc:grpChg chg="add del mod">
          <ac:chgData name="Tim Cook" userId="d1c7cfb340f2c7ab" providerId="LiveId" clId="{08CFBC6F-C573-469F-8800-5D70695DB592}" dt="2023-04-16T22:11:28.174" v="473"/>
          <ac:grpSpMkLst>
            <pc:docMk/>
            <pc:sldMk cId="4228420529" sldId="477"/>
            <ac:grpSpMk id="44" creationId="{2EC01B36-2C2D-E3F1-2711-E3567CC16564}"/>
          </ac:grpSpMkLst>
        </pc:grpChg>
        <pc:grpChg chg="add mod">
          <ac:chgData name="Tim Cook" userId="d1c7cfb340f2c7ab" providerId="LiveId" clId="{08CFBC6F-C573-469F-8800-5D70695DB592}" dt="2023-04-16T22:11:31.801" v="486"/>
          <ac:grpSpMkLst>
            <pc:docMk/>
            <pc:sldMk cId="4228420529" sldId="477"/>
            <ac:grpSpMk id="50" creationId="{7EE320FF-667D-E5C7-D6A3-5E6E1B02E911}"/>
          </ac:grpSpMkLst>
        </pc:grpChg>
        <pc:grpChg chg="add mod">
          <ac:chgData name="Tim Cook" userId="d1c7cfb340f2c7ab" providerId="LiveId" clId="{08CFBC6F-C573-469F-8800-5D70695DB592}" dt="2023-04-16T22:11:50.111" v="490" actId="1076"/>
          <ac:grpSpMkLst>
            <pc:docMk/>
            <pc:sldMk cId="4228420529" sldId="477"/>
            <ac:grpSpMk id="74" creationId="{B5D1AE55-3B7A-CFB4-6A3C-D775BCF80337}"/>
          </ac:grpSpMkLst>
        </pc:grpChg>
        <pc:grpChg chg="mod">
          <ac:chgData name="Tim Cook" userId="d1c7cfb340f2c7ab" providerId="LiveId" clId="{08CFBC6F-C573-469F-8800-5D70695DB592}" dt="2023-04-16T22:11:18.448" v="462" actId="1076"/>
          <ac:grpSpMkLst>
            <pc:docMk/>
            <pc:sldMk cId="4228420529" sldId="477"/>
            <ac:grpSpMk id="165" creationId="{159589C3-7540-B88B-5147-D3D8EA371CEE}"/>
          </ac:grpSpMkLst>
        </pc:grpChg>
        <pc:grpChg chg="mod">
          <ac:chgData name="Tim Cook" userId="d1c7cfb340f2c7ab" providerId="LiveId" clId="{08CFBC6F-C573-469F-8800-5D70695DB592}" dt="2023-04-16T22:11:18.448" v="462" actId="1076"/>
          <ac:grpSpMkLst>
            <pc:docMk/>
            <pc:sldMk cId="4228420529" sldId="477"/>
            <ac:grpSpMk id="185" creationId="{F5131415-FD3E-3F29-087C-8F353D7DF87D}"/>
          </ac:grpSpMkLst>
        </pc:grpChg>
        <pc:grpChg chg="mod">
          <ac:chgData name="Tim Cook" userId="d1c7cfb340f2c7ab" providerId="LiveId" clId="{08CFBC6F-C573-469F-8800-5D70695DB592}" dt="2023-04-16T22:11:18.448" v="462" actId="1076"/>
          <ac:grpSpMkLst>
            <pc:docMk/>
            <pc:sldMk cId="4228420529" sldId="477"/>
            <ac:grpSpMk id="196" creationId="{6CF76099-2B35-D2AD-191E-31045DA5F52A}"/>
          </ac:grpSpMkLst>
        </pc:grpChg>
        <pc:inkChg chg="add del mod">
          <ac:chgData name="Tim Cook" userId="d1c7cfb340f2c7ab" providerId="LiveId" clId="{08CFBC6F-C573-469F-8800-5D70695DB592}" dt="2023-04-16T22:11:09.344" v="459"/>
          <ac:inkMkLst>
            <pc:docMk/>
            <pc:sldMk cId="4228420529" sldId="477"/>
            <ac:inkMk id="4" creationId="{E2740A26-B7A0-FDCF-A245-D92DA8D83C08}"/>
          </ac:inkMkLst>
        </pc:inkChg>
        <pc:inkChg chg="add del mod">
          <ac:chgData name="Tim Cook" userId="d1c7cfb340f2c7ab" providerId="LiveId" clId="{08CFBC6F-C573-469F-8800-5D70695DB592}" dt="2023-04-16T22:11:09.344" v="459"/>
          <ac:inkMkLst>
            <pc:docMk/>
            <pc:sldMk cId="4228420529" sldId="477"/>
            <ac:inkMk id="5" creationId="{E1E59687-EDE6-E4A6-65D3-0639C4253D4D}"/>
          </ac:inkMkLst>
        </pc:inkChg>
        <pc:inkChg chg="add del mod">
          <ac:chgData name="Tim Cook" userId="d1c7cfb340f2c7ab" providerId="LiveId" clId="{08CFBC6F-C573-469F-8800-5D70695DB592}" dt="2023-04-16T22:11:09.344" v="459"/>
          <ac:inkMkLst>
            <pc:docMk/>
            <pc:sldMk cId="4228420529" sldId="477"/>
            <ac:inkMk id="6" creationId="{2A1BB983-B35A-B65D-95FA-488172DC59C8}"/>
          </ac:inkMkLst>
        </pc:inkChg>
        <pc:inkChg chg="add del mod">
          <ac:chgData name="Tim Cook" userId="d1c7cfb340f2c7ab" providerId="LiveId" clId="{08CFBC6F-C573-469F-8800-5D70695DB592}" dt="2023-04-16T22:11:09.344" v="459"/>
          <ac:inkMkLst>
            <pc:docMk/>
            <pc:sldMk cId="4228420529" sldId="477"/>
            <ac:inkMk id="7" creationId="{BC8644F0-C6C4-C8AE-2609-3414818D62C1}"/>
          </ac:inkMkLst>
        </pc:inkChg>
        <pc:inkChg chg="add del mod">
          <ac:chgData name="Tim Cook" userId="d1c7cfb340f2c7ab" providerId="LiveId" clId="{08CFBC6F-C573-469F-8800-5D70695DB592}" dt="2023-04-16T22:11:09.344" v="459"/>
          <ac:inkMkLst>
            <pc:docMk/>
            <pc:sldMk cId="4228420529" sldId="477"/>
            <ac:inkMk id="8" creationId="{79854F1F-F1D2-E446-95A8-B7AB72F06B3D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10" creationId="{CC0AE9D0-C722-647C-9E15-B72BA1725192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11" creationId="{05A31330-EEB8-9D04-0620-E3F2A30283A3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12" creationId="{04959FA1-8B24-913F-EAAE-EA392BD34E7D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13" creationId="{34C7F4B8-E77A-342C-7839-A5DFFE251824}"/>
          </ac:inkMkLst>
        </pc:inkChg>
        <pc:inkChg chg="add del mod">
          <ac:chgData name="Tim Cook" userId="d1c7cfb340f2c7ab" providerId="LiveId" clId="{08CFBC6F-C573-469F-8800-5D70695DB592}" dt="2023-04-16T22:11:09.344" v="459"/>
          <ac:inkMkLst>
            <pc:docMk/>
            <pc:sldMk cId="4228420529" sldId="477"/>
            <ac:inkMk id="14" creationId="{5518BB13-BA43-CBFF-F73E-22CCBD74E962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16" creationId="{71871765-BEC4-3B11-2E2F-542379334B4D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17" creationId="{50E1F34B-8F3F-493F-0C88-BCF86E31DC13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18" creationId="{1AC2DE63-D6EC-1F2F-0803-61B64942445A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19" creationId="{EA4523DD-0B24-E437-884A-84BBA0C4E4AA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0" creationId="{5A91244B-0F48-E212-5D3B-07491594A22A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1" creationId="{86B073AE-90C4-57D9-4E4B-86BB56DEBC37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2" creationId="{C0E54686-AACE-7A84-4266-0FA3E69B4B05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3" creationId="{172EDCBE-79F5-16EC-96D5-AAF3BDEE1B86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4" creationId="{C93D8EE4-3378-D6A5-8ECF-CFA4C380754C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5" creationId="{853B45B2-EFD9-1EAE-0A2D-45DF1EA66647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6" creationId="{6E48CBEB-F0C2-AB22-ACFB-53A7E4BC3D26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7" creationId="{9E160B9A-43CA-83D2-8688-CB7896FBD0B9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8" creationId="{1BA6331C-552F-3F10-CCCF-85CC41E4A10C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9" creationId="{39D39585-2EA7-1536-5494-6B480C2D5728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30" creationId="{58F32407-C60A-86E4-02A3-BCF069A8C613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31" creationId="{3FBCC530-6E18-386B-0748-97F5C0D69D85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32" creationId="{D5B86AC4-C34E-B3F1-004C-F8C2692455B3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33" creationId="{C0E5DFF2-786D-1341-82D3-E23E4518DE43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34" creationId="{5C107864-1BE5-6606-9AD0-ECFCB9B5CC24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35" creationId="{CB3A25B7-6E16-93CE-A35D-E68BB636043D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36" creationId="{FCB1503A-0EED-7FE2-5BA5-C3F7B79DDF79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37" creationId="{D95E3BD8-2B28-CABB-FF3D-08F3FE3671C8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38" creationId="{D68A012F-5BCB-0C06-3AF5-75FE0B9DBAF3}"/>
          </ac:inkMkLst>
        </pc:inkChg>
        <pc:inkChg chg="add del mod">
          <ac:chgData name="Tim Cook" userId="d1c7cfb340f2c7ab" providerId="LiveId" clId="{08CFBC6F-C573-469F-8800-5D70695DB592}" dt="2023-04-16T22:11:30.622" v="485"/>
          <ac:inkMkLst>
            <pc:docMk/>
            <pc:sldMk cId="4228420529" sldId="477"/>
            <ac:inkMk id="39" creationId="{C99F6829-8EB1-6F52-5BB6-CA44C51F5E5E}"/>
          </ac:inkMkLst>
        </pc:inkChg>
        <pc:inkChg chg="add del mod">
          <ac:chgData name="Tim Cook" userId="d1c7cfb340f2c7ab" providerId="LiveId" clId="{08CFBC6F-C573-469F-8800-5D70695DB592}" dt="2023-04-16T22:11:30.622" v="484"/>
          <ac:inkMkLst>
            <pc:docMk/>
            <pc:sldMk cId="4228420529" sldId="477"/>
            <ac:inkMk id="40" creationId="{B40200EC-A0BC-60E5-7FE6-766D981ADE28}"/>
          </ac:inkMkLst>
        </pc:inkChg>
        <pc:inkChg chg="add del mod">
          <ac:chgData name="Tim Cook" userId="d1c7cfb340f2c7ab" providerId="LiveId" clId="{08CFBC6F-C573-469F-8800-5D70695DB592}" dt="2023-04-16T22:11:30.622" v="482"/>
          <ac:inkMkLst>
            <pc:docMk/>
            <pc:sldMk cId="4228420529" sldId="477"/>
            <ac:inkMk id="41" creationId="{9AD242B2-92E1-A2FA-2BF5-311A7BF91F90}"/>
          </ac:inkMkLst>
        </pc:inkChg>
        <pc:inkChg chg="add del mod">
          <ac:chgData name="Tim Cook" userId="d1c7cfb340f2c7ab" providerId="LiveId" clId="{08CFBC6F-C573-469F-8800-5D70695DB592}" dt="2023-04-16T22:11:30.622" v="483"/>
          <ac:inkMkLst>
            <pc:docMk/>
            <pc:sldMk cId="4228420529" sldId="477"/>
            <ac:inkMk id="42" creationId="{E5FA96A1-9BBC-85A1-1152-35064636CB24}"/>
          </ac:inkMkLst>
        </pc:inkChg>
        <pc:inkChg chg="add del mod">
          <ac:chgData name="Tim Cook" userId="d1c7cfb340f2c7ab" providerId="LiveId" clId="{08CFBC6F-C573-469F-8800-5D70695DB592}" dt="2023-04-16T22:11:28.172" v="466"/>
          <ac:inkMkLst>
            <pc:docMk/>
            <pc:sldMk cId="4228420529" sldId="477"/>
            <ac:inkMk id="43" creationId="{4DEA5BC7-F541-CEFB-6208-DC8AC7FB51AC}"/>
          </ac:inkMkLst>
        </pc:inkChg>
        <pc:inkChg chg="del mod">
          <ac:chgData name="Tim Cook" userId="d1c7cfb340f2c7ab" providerId="LiveId" clId="{08CFBC6F-C573-469F-8800-5D70695DB592}" dt="2023-04-16T22:11:28.172" v="467"/>
          <ac:inkMkLst>
            <pc:docMk/>
            <pc:sldMk cId="4228420529" sldId="477"/>
            <ac:inkMk id="45" creationId="{1B554EE8-A103-D876-F82E-C1EA3245EA29}"/>
          </ac:inkMkLst>
        </pc:inkChg>
        <pc:inkChg chg="del mod">
          <ac:chgData name="Tim Cook" userId="d1c7cfb340f2c7ab" providerId="LiveId" clId="{08CFBC6F-C573-469F-8800-5D70695DB592}" dt="2023-04-16T22:11:28.174" v="476"/>
          <ac:inkMkLst>
            <pc:docMk/>
            <pc:sldMk cId="4228420529" sldId="477"/>
            <ac:inkMk id="46" creationId="{29B7A6B5-48D9-8CC6-0ACB-D3808E10A5E7}"/>
          </ac:inkMkLst>
        </pc:inkChg>
        <pc:inkChg chg="del mod">
          <ac:chgData name="Tim Cook" userId="d1c7cfb340f2c7ab" providerId="LiveId" clId="{08CFBC6F-C573-469F-8800-5D70695DB592}" dt="2023-04-16T22:11:28.172" v="465"/>
          <ac:inkMkLst>
            <pc:docMk/>
            <pc:sldMk cId="4228420529" sldId="477"/>
            <ac:inkMk id="47" creationId="{930CE0E7-1432-1D12-2824-7BECF3C814FA}"/>
          </ac:inkMkLst>
        </pc:inkChg>
        <pc:inkChg chg="del mod">
          <ac:chgData name="Tim Cook" userId="d1c7cfb340f2c7ab" providerId="LiveId" clId="{08CFBC6F-C573-469F-8800-5D70695DB592}" dt="2023-04-16T22:11:28.174" v="473"/>
          <ac:inkMkLst>
            <pc:docMk/>
            <pc:sldMk cId="4228420529" sldId="477"/>
            <ac:inkMk id="48" creationId="{0C291B3E-6D3F-5FE1-2C58-A5CA36D21334}"/>
          </ac:inkMkLst>
        </pc:inkChg>
        <pc:inkChg chg="add del mod">
          <ac:chgData name="Tim Cook" userId="d1c7cfb340f2c7ab" providerId="LiveId" clId="{08CFBC6F-C573-469F-8800-5D70695DB592}" dt="2023-04-16T22:11:31.802" v="487"/>
          <ac:inkMkLst>
            <pc:docMk/>
            <pc:sldMk cId="4228420529" sldId="477"/>
            <ac:inkMk id="49" creationId="{6E3FDCDC-B88F-BACE-B704-918C780390AB}"/>
          </ac:inkMkLst>
        </pc:inkChg>
        <pc:inkChg chg="mod">
          <ac:chgData name="Tim Cook" userId="d1c7cfb340f2c7ab" providerId="LiveId" clId="{08CFBC6F-C573-469F-8800-5D70695DB592}" dt="2023-04-16T22:11:31.801" v="486"/>
          <ac:inkMkLst>
            <pc:docMk/>
            <pc:sldMk cId="4228420529" sldId="477"/>
            <ac:inkMk id="51" creationId="{B86D6289-6813-1DC5-3BE5-6A7550B9F589}"/>
          </ac:inkMkLst>
        </pc:inkChg>
        <pc:inkChg chg="mod">
          <ac:chgData name="Tim Cook" userId="d1c7cfb340f2c7ab" providerId="LiveId" clId="{08CFBC6F-C573-469F-8800-5D70695DB592}" dt="2023-04-16T22:11:31.801" v="486"/>
          <ac:inkMkLst>
            <pc:docMk/>
            <pc:sldMk cId="4228420529" sldId="477"/>
            <ac:inkMk id="52" creationId="{7D2C56AC-8AA9-22AD-AC30-3737586A2CF6}"/>
          </ac:inkMkLst>
        </pc:inkChg>
        <pc:inkChg chg="mod">
          <ac:chgData name="Tim Cook" userId="d1c7cfb340f2c7ab" providerId="LiveId" clId="{08CFBC6F-C573-469F-8800-5D70695DB592}" dt="2023-04-16T22:11:31.801" v="486"/>
          <ac:inkMkLst>
            <pc:docMk/>
            <pc:sldMk cId="4228420529" sldId="477"/>
            <ac:inkMk id="53" creationId="{5866B499-DCC1-284A-9CFD-9C40E54C1AB1}"/>
          </ac:inkMkLst>
        </pc:inkChg>
        <pc:inkChg chg="mod">
          <ac:chgData name="Tim Cook" userId="d1c7cfb340f2c7ab" providerId="LiveId" clId="{08CFBC6F-C573-469F-8800-5D70695DB592}" dt="2023-04-16T22:11:31.801" v="486"/>
          <ac:inkMkLst>
            <pc:docMk/>
            <pc:sldMk cId="4228420529" sldId="477"/>
            <ac:inkMk id="54" creationId="{51A8C580-172A-4CB5-1110-FDDD823991FD}"/>
          </ac:inkMkLst>
        </pc:inkChg>
        <pc:inkChg chg="mod">
          <ac:chgData name="Tim Cook" userId="d1c7cfb340f2c7ab" providerId="LiveId" clId="{08CFBC6F-C573-469F-8800-5D70695DB592}" dt="2023-04-16T22:11:31.801" v="486"/>
          <ac:inkMkLst>
            <pc:docMk/>
            <pc:sldMk cId="4228420529" sldId="477"/>
            <ac:inkMk id="55" creationId="{D081E219-B612-5D7B-A0F4-BD82ECB0ABB0}"/>
          </ac:inkMkLst>
        </pc:inkChg>
        <pc:inkChg chg="mod">
          <ac:chgData name="Tim Cook" userId="d1c7cfb340f2c7ab" providerId="LiveId" clId="{08CFBC6F-C573-469F-8800-5D70695DB592}" dt="2023-04-16T22:11:31.801" v="486"/>
          <ac:inkMkLst>
            <pc:docMk/>
            <pc:sldMk cId="4228420529" sldId="477"/>
            <ac:inkMk id="56" creationId="{1AB50086-2A44-E013-2A3E-8F7EDB7BF2BA}"/>
          </ac:inkMkLst>
        </pc:inkChg>
        <pc:inkChg chg="mod">
          <ac:chgData name="Tim Cook" userId="d1c7cfb340f2c7ab" providerId="LiveId" clId="{08CFBC6F-C573-469F-8800-5D70695DB592}" dt="2023-04-16T22:11:31.801" v="486"/>
          <ac:inkMkLst>
            <pc:docMk/>
            <pc:sldMk cId="4228420529" sldId="477"/>
            <ac:inkMk id="57" creationId="{ABB152F6-3C90-2635-761D-A58EE0CAE9A2}"/>
          </ac:inkMkLst>
        </pc:inkChg>
        <pc:inkChg chg="mod">
          <ac:chgData name="Tim Cook" userId="d1c7cfb340f2c7ab" providerId="LiveId" clId="{08CFBC6F-C573-469F-8800-5D70695DB592}" dt="2023-04-16T22:11:31.801" v="486"/>
          <ac:inkMkLst>
            <pc:docMk/>
            <pc:sldMk cId="4228420529" sldId="477"/>
            <ac:inkMk id="58" creationId="{B4A4C7B9-1808-E38B-D84A-A4DF4A5970A3}"/>
          </ac:inkMkLst>
        </pc:inkChg>
        <pc:inkChg chg="del mod">
          <ac:chgData name="Tim Cook" userId="d1c7cfb340f2c7ab" providerId="LiveId" clId="{08CFBC6F-C573-469F-8800-5D70695DB592}" dt="2023-04-16T22:11:29.486" v="481"/>
          <ac:inkMkLst>
            <pc:docMk/>
            <pc:sldMk cId="4228420529" sldId="477"/>
            <ac:inkMk id="59" creationId="{F3B5D786-7F22-5ECB-B2A1-9D1F60EE5EBF}"/>
          </ac:inkMkLst>
        </pc:inkChg>
        <pc:inkChg chg="del mod">
          <ac:chgData name="Tim Cook" userId="d1c7cfb340f2c7ab" providerId="LiveId" clId="{08CFBC6F-C573-469F-8800-5D70695DB592}" dt="2023-04-16T22:11:29.486" v="480"/>
          <ac:inkMkLst>
            <pc:docMk/>
            <pc:sldMk cId="4228420529" sldId="477"/>
            <ac:inkMk id="60" creationId="{47ADB518-A1D9-3F55-022C-5F82F8CF234B}"/>
          </ac:inkMkLst>
        </pc:inkChg>
        <pc:inkChg chg="del mod">
          <ac:chgData name="Tim Cook" userId="d1c7cfb340f2c7ab" providerId="LiveId" clId="{08CFBC6F-C573-469F-8800-5D70695DB592}" dt="2023-04-16T22:11:28.173" v="470"/>
          <ac:inkMkLst>
            <pc:docMk/>
            <pc:sldMk cId="4228420529" sldId="477"/>
            <ac:inkMk id="61" creationId="{2EF306A7-708C-434E-BA22-3E3C39D54795}"/>
          </ac:inkMkLst>
        </pc:inkChg>
        <pc:inkChg chg="del mod">
          <ac:chgData name="Tim Cook" userId="d1c7cfb340f2c7ab" providerId="LiveId" clId="{08CFBC6F-C573-469F-8800-5D70695DB592}" dt="2023-04-16T22:11:28.174" v="474"/>
          <ac:inkMkLst>
            <pc:docMk/>
            <pc:sldMk cId="4228420529" sldId="477"/>
            <ac:inkMk id="62" creationId="{84F318B8-B72B-0019-FE2B-9DD3DFE50FB1}"/>
          </ac:inkMkLst>
        </pc:inkChg>
        <pc:inkChg chg="del mod">
          <ac:chgData name="Tim Cook" userId="d1c7cfb340f2c7ab" providerId="LiveId" clId="{08CFBC6F-C573-469F-8800-5D70695DB592}" dt="2023-04-16T22:11:28.173" v="472"/>
          <ac:inkMkLst>
            <pc:docMk/>
            <pc:sldMk cId="4228420529" sldId="477"/>
            <ac:inkMk id="63" creationId="{3473D19D-A343-EFD9-F70F-38FF2F8722A2}"/>
          </ac:inkMkLst>
        </pc:inkChg>
        <pc:inkChg chg="del mod">
          <ac:chgData name="Tim Cook" userId="d1c7cfb340f2c7ab" providerId="LiveId" clId="{08CFBC6F-C573-469F-8800-5D70695DB592}" dt="2023-04-16T22:11:28.173" v="471"/>
          <ac:inkMkLst>
            <pc:docMk/>
            <pc:sldMk cId="4228420529" sldId="477"/>
            <ac:inkMk id="64" creationId="{4C7173AB-E304-CBE8-004B-9486C2D755A5}"/>
          </ac:inkMkLst>
        </pc:inkChg>
        <pc:inkChg chg="del mod">
          <ac:chgData name="Tim Cook" userId="d1c7cfb340f2c7ab" providerId="LiveId" clId="{08CFBC6F-C573-469F-8800-5D70695DB592}" dt="2023-04-16T22:11:28.172" v="468"/>
          <ac:inkMkLst>
            <pc:docMk/>
            <pc:sldMk cId="4228420529" sldId="477"/>
            <ac:inkMk id="65" creationId="{56A7FC57-E2C1-9E5A-4271-1FC51B3345F5}"/>
          </ac:inkMkLst>
        </pc:inkChg>
        <pc:inkChg chg="del mod">
          <ac:chgData name="Tim Cook" userId="d1c7cfb340f2c7ab" providerId="LiveId" clId="{08CFBC6F-C573-469F-8800-5D70695DB592}" dt="2023-04-16T22:11:29.485" v="477"/>
          <ac:inkMkLst>
            <pc:docMk/>
            <pc:sldMk cId="4228420529" sldId="477"/>
            <ac:inkMk id="66" creationId="{2F7D48E2-026D-B062-13BE-A6C9FD14370D}"/>
          </ac:inkMkLst>
        </pc:inkChg>
        <pc:inkChg chg="del mod">
          <ac:chgData name="Tim Cook" userId="d1c7cfb340f2c7ab" providerId="LiveId" clId="{08CFBC6F-C573-469F-8800-5D70695DB592}" dt="2023-04-16T22:11:29.486" v="479"/>
          <ac:inkMkLst>
            <pc:docMk/>
            <pc:sldMk cId="4228420529" sldId="477"/>
            <ac:inkMk id="67" creationId="{BA453DD1-2093-6CCF-EDF0-D848AAA3F871}"/>
          </ac:inkMkLst>
        </pc:inkChg>
        <pc:inkChg chg="del mod">
          <ac:chgData name="Tim Cook" userId="d1c7cfb340f2c7ab" providerId="LiveId" clId="{08CFBC6F-C573-469F-8800-5D70695DB592}" dt="2023-04-16T22:11:29.485" v="478"/>
          <ac:inkMkLst>
            <pc:docMk/>
            <pc:sldMk cId="4228420529" sldId="477"/>
            <ac:inkMk id="68" creationId="{51A5CEB3-A159-1654-CD9F-176501EC5E71}"/>
          </ac:inkMkLst>
        </pc:inkChg>
        <pc:inkChg chg="del mod">
          <ac:chgData name="Tim Cook" userId="d1c7cfb340f2c7ab" providerId="LiveId" clId="{08CFBC6F-C573-469F-8800-5D70695DB592}" dt="2023-04-16T22:11:31.801" v="486"/>
          <ac:inkMkLst>
            <pc:docMk/>
            <pc:sldMk cId="4228420529" sldId="477"/>
            <ac:inkMk id="69" creationId="{FF91A479-7A6C-AE8F-2038-DB05A8E8B94C}"/>
          </ac:inkMkLst>
        </pc:inkChg>
        <pc:inkChg chg="del mod">
          <ac:chgData name="Tim Cook" userId="d1c7cfb340f2c7ab" providerId="LiveId" clId="{08CFBC6F-C573-469F-8800-5D70695DB592}" dt="2023-04-16T22:11:28.169" v="463"/>
          <ac:inkMkLst>
            <pc:docMk/>
            <pc:sldMk cId="4228420529" sldId="477"/>
            <ac:inkMk id="70" creationId="{E07A263D-A7D9-2F8D-F88B-1F914711797C}"/>
          </ac:inkMkLst>
        </pc:inkChg>
        <pc:inkChg chg="del mod">
          <ac:chgData name="Tim Cook" userId="d1c7cfb340f2c7ab" providerId="LiveId" clId="{08CFBC6F-C573-469F-8800-5D70695DB592}" dt="2023-04-16T22:11:28.173" v="469"/>
          <ac:inkMkLst>
            <pc:docMk/>
            <pc:sldMk cId="4228420529" sldId="477"/>
            <ac:inkMk id="71" creationId="{CC205D04-DB15-291F-2A09-219F2060E8B6}"/>
          </ac:inkMkLst>
        </pc:inkChg>
        <pc:inkChg chg="del mod">
          <ac:chgData name="Tim Cook" userId="d1c7cfb340f2c7ab" providerId="LiveId" clId="{08CFBC6F-C573-469F-8800-5D70695DB592}" dt="2023-04-16T22:11:28.171" v="464"/>
          <ac:inkMkLst>
            <pc:docMk/>
            <pc:sldMk cId="4228420529" sldId="477"/>
            <ac:inkMk id="72" creationId="{A5AD5DD9-317E-3E94-42C0-B08EFC947D51}"/>
          </ac:inkMkLst>
        </pc:inkChg>
        <pc:inkChg chg="del mod">
          <ac:chgData name="Tim Cook" userId="d1c7cfb340f2c7ab" providerId="LiveId" clId="{08CFBC6F-C573-469F-8800-5D70695DB592}" dt="2023-04-16T22:11:28.174" v="475"/>
          <ac:inkMkLst>
            <pc:docMk/>
            <pc:sldMk cId="4228420529" sldId="477"/>
            <ac:inkMk id="73" creationId="{7D26DF26-870B-184C-8113-01EC6F897570}"/>
          </ac:inkMkLst>
        </pc:inkChg>
        <pc:inkChg chg="mod">
          <ac:chgData name="Tim Cook" userId="d1c7cfb340f2c7ab" providerId="LiveId" clId="{08CFBC6F-C573-469F-8800-5D70695DB592}" dt="2023-04-16T22:11:35.463" v="488"/>
          <ac:inkMkLst>
            <pc:docMk/>
            <pc:sldMk cId="4228420529" sldId="477"/>
            <ac:inkMk id="75" creationId="{74926C22-4FC5-EC56-7344-B92DE97D944A}"/>
          </ac:inkMkLst>
        </pc:inkChg>
        <pc:inkChg chg="mod">
          <ac:chgData name="Tim Cook" userId="d1c7cfb340f2c7ab" providerId="LiveId" clId="{08CFBC6F-C573-469F-8800-5D70695DB592}" dt="2023-04-16T22:11:35.463" v="488"/>
          <ac:inkMkLst>
            <pc:docMk/>
            <pc:sldMk cId="4228420529" sldId="477"/>
            <ac:inkMk id="76" creationId="{8F23B3EE-3F41-AF64-B8E3-1522C1131977}"/>
          </ac:inkMkLst>
        </pc:inkChg>
        <pc:inkChg chg="mod">
          <ac:chgData name="Tim Cook" userId="d1c7cfb340f2c7ab" providerId="LiveId" clId="{08CFBC6F-C573-469F-8800-5D70695DB592}" dt="2023-04-16T22:11:35.463" v="488"/>
          <ac:inkMkLst>
            <pc:docMk/>
            <pc:sldMk cId="4228420529" sldId="477"/>
            <ac:inkMk id="77" creationId="{C3DF3124-BD51-8264-89F2-75FCA90641E3}"/>
          </ac:inkMkLst>
        </pc:inkChg>
        <pc:inkChg chg="mod">
          <ac:chgData name="Tim Cook" userId="d1c7cfb340f2c7ab" providerId="LiveId" clId="{08CFBC6F-C573-469F-8800-5D70695DB592}" dt="2023-04-16T22:11:35.463" v="488"/>
          <ac:inkMkLst>
            <pc:docMk/>
            <pc:sldMk cId="4228420529" sldId="477"/>
            <ac:inkMk id="78" creationId="{54D21F8A-57FD-D88F-B933-A89391E9F41E}"/>
          </ac:inkMkLst>
        </pc:inkChg>
        <pc:inkChg chg="mod">
          <ac:chgData name="Tim Cook" userId="d1c7cfb340f2c7ab" providerId="LiveId" clId="{08CFBC6F-C573-469F-8800-5D70695DB592}" dt="2023-04-16T22:11:35.463" v="488"/>
          <ac:inkMkLst>
            <pc:docMk/>
            <pc:sldMk cId="4228420529" sldId="477"/>
            <ac:inkMk id="79" creationId="{C62390F9-F98F-72F8-7E09-A4641EC76121}"/>
          </ac:inkMkLst>
        </pc:inkChg>
        <pc:inkChg chg="mod">
          <ac:chgData name="Tim Cook" userId="d1c7cfb340f2c7ab" providerId="LiveId" clId="{08CFBC6F-C573-469F-8800-5D70695DB592}" dt="2023-04-16T22:11:35.463" v="488"/>
          <ac:inkMkLst>
            <pc:docMk/>
            <pc:sldMk cId="4228420529" sldId="477"/>
            <ac:inkMk id="80" creationId="{4957AFA1-4C6C-BBB4-6BC4-719D9163AA0C}"/>
          </ac:inkMkLst>
        </pc:inkChg>
        <pc:inkChg chg="mod">
          <ac:chgData name="Tim Cook" userId="d1c7cfb340f2c7ab" providerId="LiveId" clId="{08CFBC6F-C573-469F-8800-5D70695DB592}" dt="2023-04-16T22:11:35.463" v="488"/>
          <ac:inkMkLst>
            <pc:docMk/>
            <pc:sldMk cId="4228420529" sldId="477"/>
            <ac:inkMk id="81" creationId="{5468E5DA-D1EF-9201-9E72-F14725D11EF4}"/>
          </ac:inkMkLst>
        </pc:inkChg>
        <pc:inkChg chg="mod">
          <ac:chgData name="Tim Cook" userId="d1c7cfb340f2c7ab" providerId="LiveId" clId="{08CFBC6F-C573-469F-8800-5D70695DB592}" dt="2023-04-16T22:11:35.463" v="488"/>
          <ac:inkMkLst>
            <pc:docMk/>
            <pc:sldMk cId="4228420529" sldId="477"/>
            <ac:inkMk id="82" creationId="{7E1715D3-08CB-96D2-F386-9B30FC6C5C2A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85" creationId="{42D5B316-7467-F144-39A8-17562E5E10D2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86" creationId="{4298B8AF-9C0C-BE22-3700-E82628E31844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88" creationId="{58BE66D8-9617-4FFD-94C3-4273261A5D74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90" creationId="{E63BBC46-FD25-FA53-9D22-B2DE4BEAA35C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92" creationId="{DDB8489E-2593-356E-6BBE-D2B3EDF6E809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95" creationId="{B12284FE-8916-1007-80BB-AD85E1B72A2C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96" creationId="{C303300F-BB30-92BA-1469-061E2857628D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97" creationId="{E267184A-023B-564E-CFE4-54B316F44409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12" creationId="{E2BD5095-6DF6-0487-BE8B-CB19E022D826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13" creationId="{923AB8FA-B060-DCF6-F4B1-B30CCF9DD2B1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14" creationId="{799DBDCE-88EB-BEA5-5649-5F533C9EF931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15" creationId="{4AE70C82-5DC9-3F9C-66F0-022917A8230D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44" creationId="{ADD6398C-9259-0705-D2D6-E3B2DF353682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50" creationId="{52F7AA17-AA5D-73A4-F5F0-7B20E6F64889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51" creationId="{5B915317-BB86-B7F0-7127-D73BF0F12335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55" creationId="{0A933588-A864-7255-73BE-E90928E7259E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56" creationId="{A8DA57D7-E015-A175-3206-DBB80B672DF3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57" creationId="{69E3BD99-E910-BBD1-9C91-A593A9140D75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58" creationId="{AC3B95A0-95CB-1D04-9B86-E2D13EC083B6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60" creationId="{5144294B-CB02-1FC2-516B-85687B9A1DF9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63" creationId="{22A68A38-E507-DB38-9483-6B515F00965D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64" creationId="{FCAF60AA-B036-AF42-2312-679500317CD6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66" creationId="{02687990-ABAB-0BEE-7168-90EA2E65732C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72" creationId="{956084A9-C474-B384-63B2-8885C7887618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73" creationId="{0B1E31CC-1DB8-1CDF-E0D5-7A0CB1C34446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75" creationId="{BFDCC953-9FFE-19E9-9191-70FD1EE3E9BA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76" creationId="{FBFD2DF5-E300-AAA1-B713-EED31EEF0FB2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77" creationId="{66D8B6E7-1D5C-59F6-E428-69E250084123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78" creationId="{1E06402F-3EF9-EAAE-50C3-6EF73AF639D1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80" creationId="{F19A9DD4-AD31-9512-708E-C8101C87435E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81" creationId="{0D08B9F9-5F45-E606-2A04-8BDDC1A62813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82" creationId="{EC05D909-7F99-3C09-76B4-33506728498F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86" creationId="{C5A477E7-A76B-6CD8-A5A5-8EE958317D1C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90" creationId="{561FECF6-7B5F-6C61-6CBF-337CAA35A412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92" creationId="{6C00517D-7C8B-79AA-FC92-34C07F2989B9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93" creationId="{CBD43C09-CAFA-1C63-0490-B07E0A64A937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94" creationId="{AE4FC027-658C-7D69-B6AC-DA36AE0F8478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95" creationId="{131AC4C2-722E-0913-0525-D5B7061F8EDA}"/>
          </ac:inkMkLst>
        </pc:inkChg>
      </pc:sldChg>
      <pc:sldChg chg="addSp delSp modSp new mod">
        <pc:chgData name="Tim Cook" userId="d1c7cfb340f2c7ab" providerId="LiveId" clId="{08CFBC6F-C573-469F-8800-5D70695DB592}" dt="2023-04-16T22:27:46.861" v="535" actId="1076"/>
        <pc:sldMkLst>
          <pc:docMk/>
          <pc:sldMk cId="3146788915" sldId="478"/>
        </pc:sldMkLst>
        <pc:spChg chg="mod">
          <ac:chgData name="Tim Cook" userId="d1c7cfb340f2c7ab" providerId="LiveId" clId="{08CFBC6F-C573-469F-8800-5D70695DB592}" dt="2023-04-15T21:22:46.259" v="120" actId="20577"/>
          <ac:spMkLst>
            <pc:docMk/>
            <pc:sldMk cId="3146788915" sldId="478"/>
            <ac:spMk id="2" creationId="{CEACAD6A-E28F-7482-6778-893C78D19791}"/>
          </ac:spMkLst>
        </pc:spChg>
        <pc:spChg chg="del">
          <ac:chgData name="Tim Cook" userId="d1c7cfb340f2c7ab" providerId="LiveId" clId="{08CFBC6F-C573-469F-8800-5D70695DB592}" dt="2023-04-15T21:23:25.114" v="180" actId="478"/>
          <ac:spMkLst>
            <pc:docMk/>
            <pc:sldMk cId="3146788915" sldId="478"/>
            <ac:spMk id="3" creationId="{C05943B6-7275-5C1A-9FB1-95D0E559D870}"/>
          </ac:spMkLst>
        </pc:spChg>
        <pc:grpChg chg="add mod">
          <ac:chgData name="Tim Cook" userId="d1c7cfb340f2c7ab" providerId="LiveId" clId="{08CFBC6F-C573-469F-8800-5D70695DB592}" dt="2023-04-16T22:27:46.861" v="535" actId="1076"/>
          <ac:grpSpMkLst>
            <pc:docMk/>
            <pc:sldMk cId="3146788915" sldId="478"/>
            <ac:grpSpMk id="36" creationId="{711BC4FA-B952-6BB8-B015-A34EF8B3E8BA}"/>
          </ac:grpSpMkLst>
        </pc:grpChg>
        <pc:grpChg chg="add mod">
          <ac:chgData name="Tim Cook" userId="d1c7cfb340f2c7ab" providerId="LiveId" clId="{08CFBC6F-C573-469F-8800-5D70695DB592}" dt="2023-04-16T22:27:43.348" v="534" actId="1076"/>
          <ac:grpSpMkLst>
            <pc:docMk/>
            <pc:sldMk cId="3146788915" sldId="478"/>
            <ac:grpSpMk id="46" creationId="{C830AB2E-FA52-0D8A-8C21-947610884403}"/>
          </ac:grpSpMkLst>
        </pc:grpChg>
        <pc:grpChg chg="mod">
          <ac:chgData name="Tim Cook" userId="d1c7cfb340f2c7ab" providerId="LiveId" clId="{08CFBC6F-C573-469F-8800-5D70695DB592}" dt="2023-04-16T22:27:05.491" v="527" actId="1076"/>
          <ac:grpSpMkLst>
            <pc:docMk/>
            <pc:sldMk cId="3146788915" sldId="478"/>
            <ac:grpSpMk id="70" creationId="{C66D4423-83BB-CA4F-32E7-8289679C86BE}"/>
          </ac:grpSpMkLst>
        </pc:grpChg>
        <pc:grpChg chg="mod">
          <ac:chgData name="Tim Cook" userId="d1c7cfb340f2c7ab" providerId="LiveId" clId="{08CFBC6F-C573-469F-8800-5D70695DB592}" dt="2023-04-16T22:16:52.347" v="520" actId="1076"/>
          <ac:grpSpMkLst>
            <pc:docMk/>
            <pc:sldMk cId="3146788915" sldId="478"/>
            <ac:grpSpMk id="71" creationId="{68796EEC-3789-CF78-C191-AC0496FFA11F}"/>
          </ac:grpSpMkLst>
        </pc:grpChg>
        <pc:grpChg chg="mod">
          <ac:chgData name="Tim Cook" userId="d1c7cfb340f2c7ab" providerId="LiveId" clId="{08CFBC6F-C573-469F-8800-5D70695DB592}" dt="2023-04-16T22:26:52.092" v="522" actId="1076"/>
          <ac:grpSpMkLst>
            <pc:docMk/>
            <pc:sldMk cId="3146788915" sldId="478"/>
            <ac:grpSpMk id="83" creationId="{3EDB46FD-F533-6A4C-6E2F-792D2C434416}"/>
          </ac:grpSpMkLst>
        </pc:grpChg>
        <pc:grpChg chg="mod">
          <ac:chgData name="Tim Cook" userId="d1c7cfb340f2c7ab" providerId="LiveId" clId="{08CFBC6F-C573-469F-8800-5D70695DB592}" dt="2023-04-16T22:26:52.092" v="522" actId="1076"/>
          <ac:grpSpMkLst>
            <pc:docMk/>
            <pc:sldMk cId="3146788915" sldId="478"/>
            <ac:grpSpMk id="97" creationId="{FFD42935-C2DF-2DCA-D71D-8DDD6DD5366D}"/>
          </ac:grpSpMkLst>
        </pc:grpChg>
        <pc:grpChg chg="mod">
          <ac:chgData name="Tim Cook" userId="d1c7cfb340f2c7ab" providerId="LiveId" clId="{08CFBC6F-C573-469F-8800-5D70695DB592}" dt="2023-04-16T22:27:29.538" v="533" actId="1076"/>
          <ac:grpSpMkLst>
            <pc:docMk/>
            <pc:sldMk cId="3146788915" sldId="478"/>
            <ac:grpSpMk id="100" creationId="{C8F4260B-8D6C-DD20-593D-5AA75AB33B66}"/>
          </ac:grpSpMkLst>
        </pc:grpChg>
        <pc:grpChg chg="mod">
          <ac:chgData name="Tim Cook" userId="d1c7cfb340f2c7ab" providerId="LiveId" clId="{08CFBC6F-C573-469F-8800-5D70695DB592}" dt="2023-04-16T22:26:52.092" v="522" actId="1076"/>
          <ac:grpSpMkLst>
            <pc:docMk/>
            <pc:sldMk cId="3146788915" sldId="478"/>
            <ac:grpSpMk id="106" creationId="{10306BEF-5C8D-1064-2111-CB323CECC54C}"/>
          </ac:grpSpMkLst>
        </pc:grpChg>
        <pc:grpChg chg="mod">
          <ac:chgData name="Tim Cook" userId="d1c7cfb340f2c7ab" providerId="LiveId" clId="{08CFBC6F-C573-469F-8800-5D70695DB592}" dt="2023-04-16T22:26:52.092" v="522" actId="1076"/>
          <ac:grpSpMkLst>
            <pc:docMk/>
            <pc:sldMk cId="3146788915" sldId="478"/>
            <ac:grpSpMk id="114" creationId="{21122409-75B7-C357-DF2E-E842329CE02A}"/>
          </ac:grpSpMkLst>
        </pc:grpChg>
        <pc:grpChg chg="mod">
          <ac:chgData name="Tim Cook" userId="d1c7cfb340f2c7ab" providerId="LiveId" clId="{08CFBC6F-C573-469F-8800-5D70695DB592}" dt="2023-04-16T22:26:52.092" v="522" actId="1076"/>
          <ac:grpSpMkLst>
            <pc:docMk/>
            <pc:sldMk cId="3146788915" sldId="478"/>
            <ac:grpSpMk id="115" creationId="{C84BF342-2A28-8A76-1B5B-DFD47C17D7D5}"/>
          </ac:grpSpMkLst>
        </pc:grpChg>
        <pc:grpChg chg="mod">
          <ac:chgData name="Tim Cook" userId="d1c7cfb340f2c7ab" providerId="LiveId" clId="{08CFBC6F-C573-469F-8800-5D70695DB592}" dt="2023-04-16T22:27:29.538" v="533" actId="1076"/>
          <ac:grpSpMkLst>
            <pc:docMk/>
            <pc:sldMk cId="3146788915" sldId="478"/>
            <ac:grpSpMk id="117" creationId="{3006AA73-2FDC-5454-3AEF-936E47088551}"/>
          </ac:grpSpMkLst>
        </pc:grp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3" creationId="{08CA8BB3-FF33-2840-A776-79B087BBDDFE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4" creationId="{3EFCEFFF-FD16-8814-3D71-5B918C6B1F1F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5" creationId="{7152AB73-86F9-90BA-9A1C-BE379DCC15FD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6" creationId="{F0E14B07-F205-F072-99D4-E1B8E510E4E2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7" creationId="{E65221C0-7186-4857-92C4-8996A8B1A166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8" creationId="{A81A4901-F8BC-21A9-85E1-A855F560A854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9" creationId="{7EA5F099-D49E-9E32-BA36-102A3EA5FB25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0" creationId="{65411E47-3937-C436-5F06-2B27C6DD3E58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1" creationId="{2DEA9817-DFA0-1A98-3199-BD0C7B971DB8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2" creationId="{D454C804-65F7-AE57-7A8D-CA304BA359B4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3" creationId="{74CD497D-B435-3E34-7D76-A498E6676961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4" creationId="{3F1F870B-9EF1-0DB6-D01C-FFE8EAB8E49B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5" creationId="{18A379A3-862D-82EE-CCC0-E4CB61AD2658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6" creationId="{37D5C9C3-F67A-9F5C-BF19-717F5C22D000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7" creationId="{6A211442-1EB8-365B-9340-D74AD9A9EE4F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8" creationId="{AB685244-29CD-A705-5C07-75C853FCF4BF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9" creationId="{F4885ACA-05D3-758B-B1F2-CD29C263471D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0" creationId="{AA64FB5D-C185-F7BD-E86C-5EC02BFD5B05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1" creationId="{0A6DBAED-F854-9A4E-C954-2B021CB51CB9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2" creationId="{A25CABFB-E696-FF96-30E7-2631E60D4657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3" creationId="{C83196B3-0AD7-46CF-07C2-DB7CBB93D1E6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4" creationId="{0D87A284-D0D4-E518-26B9-3E7590A5B739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5" creationId="{9B18B504-3AC8-6292-59CF-7F0368EA72C3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6" creationId="{1BA913DB-6DA9-9B10-E149-D0E69CE00957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7" creationId="{6C1895B6-7B19-290C-F558-492EEDEA4FD5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8" creationId="{35DE5C5F-EF93-23A7-FA6A-E219BE4D0C5D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9" creationId="{DBB5D12C-9DA2-9981-6846-DE5FB6F928CC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30" creationId="{4B2148E2-7B55-E8F2-6337-11B9D30AEA17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31" creationId="{984AC6E0-5556-9590-2C1F-626BA12A5F1C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32" creationId="{2482546E-C449-A84A-CF8F-09DC896F1BCD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33" creationId="{E132A2A3-B478-2738-24A8-E5803F083525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34" creationId="{FAF081E8-9C1B-BCA4-2629-4FF651C25DD2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35" creationId="{9C68FA64-A3A8-974E-A271-D8A3738C964C}"/>
          </ac:inkMkLst>
        </pc:inkChg>
        <pc:inkChg chg="mod">
          <ac:chgData name="Tim Cook" userId="d1c7cfb340f2c7ab" providerId="LiveId" clId="{08CFBC6F-C573-469F-8800-5D70695DB592}" dt="2023-04-16T22:13:11.046" v="493"/>
          <ac:inkMkLst>
            <pc:docMk/>
            <pc:sldMk cId="3146788915" sldId="478"/>
            <ac:inkMk id="37" creationId="{70FF2FAE-555E-25ED-B05C-8226EBF29F83}"/>
          </ac:inkMkLst>
        </pc:inkChg>
        <pc:inkChg chg="mod">
          <ac:chgData name="Tim Cook" userId="d1c7cfb340f2c7ab" providerId="LiveId" clId="{08CFBC6F-C573-469F-8800-5D70695DB592}" dt="2023-04-16T22:13:11.046" v="493"/>
          <ac:inkMkLst>
            <pc:docMk/>
            <pc:sldMk cId="3146788915" sldId="478"/>
            <ac:inkMk id="38" creationId="{753B7D36-5E41-FA6F-D3DA-7A634CB37F90}"/>
          </ac:inkMkLst>
        </pc:inkChg>
        <pc:inkChg chg="mod">
          <ac:chgData name="Tim Cook" userId="d1c7cfb340f2c7ab" providerId="LiveId" clId="{08CFBC6F-C573-469F-8800-5D70695DB592}" dt="2023-04-16T22:13:11.046" v="493"/>
          <ac:inkMkLst>
            <pc:docMk/>
            <pc:sldMk cId="3146788915" sldId="478"/>
            <ac:inkMk id="39" creationId="{47C6AA49-4253-C5A7-96FA-C8CB04481013}"/>
          </ac:inkMkLst>
        </pc:inkChg>
        <pc:inkChg chg="mod">
          <ac:chgData name="Tim Cook" userId="d1c7cfb340f2c7ab" providerId="LiveId" clId="{08CFBC6F-C573-469F-8800-5D70695DB592}" dt="2023-04-16T22:13:11.046" v="493"/>
          <ac:inkMkLst>
            <pc:docMk/>
            <pc:sldMk cId="3146788915" sldId="478"/>
            <ac:inkMk id="40" creationId="{863D080E-9A9E-52BA-63A3-9CBBD4A9A75D}"/>
          </ac:inkMkLst>
        </pc:inkChg>
        <pc:inkChg chg="mod">
          <ac:chgData name="Tim Cook" userId="d1c7cfb340f2c7ab" providerId="LiveId" clId="{08CFBC6F-C573-469F-8800-5D70695DB592}" dt="2023-04-16T22:13:11.046" v="493"/>
          <ac:inkMkLst>
            <pc:docMk/>
            <pc:sldMk cId="3146788915" sldId="478"/>
            <ac:inkMk id="41" creationId="{9B61A635-787B-0893-8807-6CA71C7F5E64}"/>
          </ac:inkMkLst>
        </pc:inkChg>
        <pc:inkChg chg="mod">
          <ac:chgData name="Tim Cook" userId="d1c7cfb340f2c7ab" providerId="LiveId" clId="{08CFBC6F-C573-469F-8800-5D70695DB592}" dt="2023-04-16T22:13:11.046" v="493"/>
          <ac:inkMkLst>
            <pc:docMk/>
            <pc:sldMk cId="3146788915" sldId="478"/>
            <ac:inkMk id="42" creationId="{C2A295C4-1E1A-3B8A-93DE-6D547D30D142}"/>
          </ac:inkMkLst>
        </pc:inkChg>
        <pc:inkChg chg="mod">
          <ac:chgData name="Tim Cook" userId="d1c7cfb340f2c7ab" providerId="LiveId" clId="{08CFBC6F-C573-469F-8800-5D70695DB592}" dt="2023-04-16T22:13:11.046" v="493"/>
          <ac:inkMkLst>
            <pc:docMk/>
            <pc:sldMk cId="3146788915" sldId="478"/>
            <ac:inkMk id="43" creationId="{36C267C8-B548-59DE-261D-03FA7E25035D}"/>
          </ac:inkMkLst>
        </pc:inkChg>
        <pc:inkChg chg="mod">
          <ac:chgData name="Tim Cook" userId="d1c7cfb340f2c7ab" providerId="LiveId" clId="{08CFBC6F-C573-469F-8800-5D70695DB592}" dt="2023-04-16T22:13:11.046" v="493"/>
          <ac:inkMkLst>
            <pc:docMk/>
            <pc:sldMk cId="3146788915" sldId="478"/>
            <ac:inkMk id="44" creationId="{C0E240FF-68C0-197C-28F5-61D1357D46C1}"/>
          </ac:inkMkLst>
        </pc:inkChg>
        <pc:inkChg chg="mod">
          <ac:chgData name="Tim Cook" userId="d1c7cfb340f2c7ab" providerId="LiveId" clId="{08CFBC6F-C573-469F-8800-5D70695DB592}" dt="2023-04-16T22:27:05.491" v="527" actId="1076"/>
          <ac:inkMkLst>
            <pc:docMk/>
            <pc:sldMk cId="3146788915" sldId="478"/>
            <ac:inkMk id="45" creationId="{844D00F2-E97F-853C-C9DC-9D6F937F3F5A}"/>
          </ac:inkMkLst>
        </pc:inkChg>
        <pc:inkChg chg="mod">
          <ac:chgData name="Tim Cook" userId="d1c7cfb340f2c7ab" providerId="LiveId" clId="{08CFBC6F-C573-469F-8800-5D70695DB592}" dt="2023-04-16T22:27:05.491" v="527" actId="1076"/>
          <ac:inkMkLst>
            <pc:docMk/>
            <pc:sldMk cId="3146788915" sldId="478"/>
            <ac:inkMk id="47" creationId="{897E4AA4-D217-AE4A-7CF5-32D383AF8E3C}"/>
          </ac:inkMkLst>
        </pc:inkChg>
        <pc:inkChg chg="mod">
          <ac:chgData name="Tim Cook" userId="d1c7cfb340f2c7ab" providerId="LiveId" clId="{08CFBC6F-C573-469F-8800-5D70695DB592}" dt="2023-04-16T22:14:17.007" v="497"/>
          <ac:inkMkLst>
            <pc:docMk/>
            <pc:sldMk cId="3146788915" sldId="478"/>
            <ac:inkMk id="48" creationId="{FDBC1DE0-D6C5-1FC4-8AC3-C4219866E1DD}"/>
          </ac:inkMkLst>
        </pc:inkChg>
        <pc:inkChg chg="mod">
          <ac:chgData name="Tim Cook" userId="d1c7cfb340f2c7ab" providerId="LiveId" clId="{08CFBC6F-C573-469F-8800-5D70695DB592}" dt="2023-04-16T22:14:17.007" v="497"/>
          <ac:inkMkLst>
            <pc:docMk/>
            <pc:sldMk cId="3146788915" sldId="478"/>
            <ac:inkMk id="57" creationId="{976990A6-F6E9-BA6E-A1EF-5B8550A5B9A1}"/>
          </ac:inkMkLst>
        </pc:inkChg>
        <pc:inkChg chg="mod">
          <ac:chgData name="Tim Cook" userId="d1c7cfb340f2c7ab" providerId="LiveId" clId="{08CFBC6F-C573-469F-8800-5D70695DB592}" dt="2023-04-16T22:14:17.007" v="497"/>
          <ac:inkMkLst>
            <pc:docMk/>
            <pc:sldMk cId="3146788915" sldId="478"/>
            <ac:inkMk id="58" creationId="{105DC2F4-B466-284A-99EB-FBAE3A1429AB}"/>
          </ac:inkMkLst>
        </pc:inkChg>
        <pc:inkChg chg="mod">
          <ac:chgData name="Tim Cook" userId="d1c7cfb340f2c7ab" providerId="LiveId" clId="{08CFBC6F-C573-469F-8800-5D70695DB592}" dt="2023-04-16T22:14:17.007" v="497"/>
          <ac:inkMkLst>
            <pc:docMk/>
            <pc:sldMk cId="3146788915" sldId="478"/>
            <ac:inkMk id="59" creationId="{13F224E7-09CC-B440-75F4-1DA668472194}"/>
          </ac:inkMkLst>
        </pc:inkChg>
        <pc:inkChg chg="mod">
          <ac:chgData name="Tim Cook" userId="d1c7cfb340f2c7ab" providerId="LiveId" clId="{08CFBC6F-C573-469F-8800-5D70695DB592}" dt="2023-04-16T22:14:17.007" v="497"/>
          <ac:inkMkLst>
            <pc:docMk/>
            <pc:sldMk cId="3146788915" sldId="478"/>
            <ac:inkMk id="60" creationId="{0D55DA71-26EF-C926-2543-CEA9BFAAF71D}"/>
          </ac:inkMkLst>
        </pc:inkChg>
        <pc:inkChg chg="mod">
          <ac:chgData name="Tim Cook" userId="d1c7cfb340f2c7ab" providerId="LiveId" clId="{08CFBC6F-C573-469F-8800-5D70695DB592}" dt="2023-04-16T22:14:17.007" v="497"/>
          <ac:inkMkLst>
            <pc:docMk/>
            <pc:sldMk cId="3146788915" sldId="478"/>
            <ac:inkMk id="61" creationId="{D5AA793B-7912-A6C2-6E8F-4D748BFC033D}"/>
          </ac:inkMkLst>
        </pc:inkChg>
        <pc:inkChg chg="mod">
          <ac:chgData name="Tim Cook" userId="d1c7cfb340f2c7ab" providerId="LiveId" clId="{08CFBC6F-C573-469F-8800-5D70695DB592}" dt="2023-04-16T22:14:17.007" v="497"/>
          <ac:inkMkLst>
            <pc:docMk/>
            <pc:sldMk cId="3146788915" sldId="478"/>
            <ac:inkMk id="62" creationId="{D3137810-144C-4AC2-4DAB-6DA63CE2A6B6}"/>
          </ac:inkMkLst>
        </pc:inkChg>
        <pc:inkChg chg="mod">
          <ac:chgData name="Tim Cook" userId="d1c7cfb340f2c7ab" providerId="LiveId" clId="{08CFBC6F-C573-469F-8800-5D70695DB592}" dt="2023-04-16T22:14:17.007" v="497"/>
          <ac:inkMkLst>
            <pc:docMk/>
            <pc:sldMk cId="3146788915" sldId="478"/>
            <ac:inkMk id="63" creationId="{2E13B764-99B6-F4CB-8BE4-DB99F9B1632A}"/>
          </ac:inkMkLst>
        </pc:inkChg>
        <pc:inkChg chg="mod">
          <ac:chgData name="Tim Cook" userId="d1c7cfb340f2c7ab" providerId="LiveId" clId="{08CFBC6F-C573-469F-8800-5D70695DB592}" dt="2023-04-16T22:26:52.092" v="522" actId="1076"/>
          <ac:inkMkLst>
            <pc:docMk/>
            <pc:sldMk cId="3146788915" sldId="478"/>
            <ac:inkMk id="84" creationId="{E66176C6-ED7B-9F2B-00E4-8E7E62549373}"/>
          </ac:inkMkLst>
        </pc:inkChg>
        <pc:inkChg chg="mod">
          <ac:chgData name="Tim Cook" userId="d1c7cfb340f2c7ab" providerId="LiveId" clId="{08CFBC6F-C573-469F-8800-5D70695DB592}" dt="2023-04-16T22:26:52.092" v="522" actId="1076"/>
          <ac:inkMkLst>
            <pc:docMk/>
            <pc:sldMk cId="3146788915" sldId="478"/>
            <ac:inkMk id="86" creationId="{F302B146-2E05-C0F7-AAD5-020D6D5E5F1E}"/>
          </ac:inkMkLst>
        </pc:inkChg>
        <pc:cxnChg chg="add mod">
          <ac:chgData name="Tim Cook" userId="d1c7cfb340f2c7ab" providerId="LiveId" clId="{08CFBC6F-C573-469F-8800-5D70695DB592}" dt="2023-04-16T22:26:57.571" v="523" actId="1076"/>
          <ac:cxnSpMkLst>
            <pc:docMk/>
            <pc:sldMk cId="3146788915" sldId="478"/>
            <ac:cxnSpMk id="101" creationId="{AE8B8652-5790-6DA0-ECEB-BBD447663115}"/>
          </ac:cxnSpMkLst>
        </pc:cxnChg>
      </pc:sldChg>
      <pc:sldChg chg="addSp delSp modSp new mod">
        <pc:chgData name="Tim Cook" userId="d1c7cfb340f2c7ab" providerId="LiveId" clId="{08CFBC6F-C573-469F-8800-5D70695DB592}" dt="2023-04-16T22:31:09.091" v="548" actId="1076"/>
        <pc:sldMkLst>
          <pc:docMk/>
          <pc:sldMk cId="3428576599" sldId="479"/>
        </pc:sldMkLst>
        <pc:spChg chg="mod">
          <ac:chgData name="Tim Cook" userId="d1c7cfb340f2c7ab" providerId="LiveId" clId="{08CFBC6F-C573-469F-8800-5D70695DB592}" dt="2023-04-16T22:31:03.932" v="547" actId="1076"/>
          <ac:spMkLst>
            <pc:docMk/>
            <pc:sldMk cId="3428576599" sldId="479"/>
            <ac:spMk id="2" creationId="{4C54204A-A255-1E77-C871-1D59F22F2852}"/>
          </ac:spMkLst>
        </pc:spChg>
        <pc:spChg chg="del">
          <ac:chgData name="Tim Cook" userId="d1c7cfb340f2c7ab" providerId="LiveId" clId="{08CFBC6F-C573-469F-8800-5D70695DB592}" dt="2023-04-15T21:23:23.578" v="179" actId="478"/>
          <ac:spMkLst>
            <pc:docMk/>
            <pc:sldMk cId="3428576599" sldId="479"/>
            <ac:spMk id="3" creationId="{5ED7E7E8-CE25-F97E-9DBD-A0C4D6043DEB}"/>
          </ac:spMkLst>
        </pc:spChg>
        <pc:grpChg chg="add mod">
          <ac:chgData name="Tim Cook" userId="d1c7cfb340f2c7ab" providerId="LiveId" clId="{08CFBC6F-C573-469F-8800-5D70695DB592}" dt="2023-04-16T22:31:09.091" v="548" actId="1076"/>
          <ac:grpSpMkLst>
            <pc:docMk/>
            <pc:sldMk cId="3428576599" sldId="479"/>
            <ac:grpSpMk id="7" creationId="{FB753A19-C73B-2F1B-757E-F216D52C3C4B}"/>
          </ac:grpSpMkLst>
        </pc:grpChg>
        <pc:grpChg chg="mod">
          <ac:chgData name="Tim Cook" userId="d1c7cfb340f2c7ab" providerId="LiveId" clId="{08CFBC6F-C573-469F-8800-5D70695DB592}" dt="2023-04-16T22:30:10.893" v="538" actId="1076"/>
          <ac:grpSpMkLst>
            <pc:docMk/>
            <pc:sldMk cId="3428576599" sldId="479"/>
            <ac:grpSpMk id="28" creationId="{CAA4C668-D959-9D1C-7AFE-BBA2A36AA2A0}"/>
          </ac:grpSpMkLst>
        </pc:grpChg>
        <pc:grpChg chg="mod">
          <ac:chgData name="Tim Cook" userId="d1c7cfb340f2c7ab" providerId="LiveId" clId="{08CFBC6F-C573-469F-8800-5D70695DB592}" dt="2023-04-16T22:30:10.893" v="538" actId="1076"/>
          <ac:grpSpMkLst>
            <pc:docMk/>
            <pc:sldMk cId="3428576599" sldId="479"/>
            <ac:grpSpMk id="36" creationId="{6491793D-D1A2-FB99-8073-B65AFC1441F1}"/>
          </ac:grpSpMkLst>
        </pc:grpChg>
        <pc:grpChg chg="mod">
          <ac:chgData name="Tim Cook" userId="d1c7cfb340f2c7ab" providerId="LiveId" clId="{08CFBC6F-C573-469F-8800-5D70695DB592}" dt="2023-04-16T22:31:09.091" v="548" actId="1076"/>
          <ac:grpSpMkLst>
            <pc:docMk/>
            <pc:sldMk cId="3428576599" sldId="479"/>
            <ac:grpSpMk id="62" creationId="{73D0E315-FD09-DD74-A855-B060DFF79AFF}"/>
          </ac:grpSpMkLst>
        </pc:grpChg>
        <pc:grpChg chg="mod">
          <ac:chgData name="Tim Cook" userId="d1c7cfb340f2c7ab" providerId="LiveId" clId="{08CFBC6F-C573-469F-8800-5D70695DB592}" dt="2023-04-16T22:31:09.091" v="548" actId="1076"/>
          <ac:grpSpMkLst>
            <pc:docMk/>
            <pc:sldMk cId="3428576599" sldId="479"/>
            <ac:grpSpMk id="67" creationId="{E6736429-E0D7-9DD7-3D2C-12DC387F0019}"/>
          </ac:grpSpMkLst>
        </pc:grpChg>
        <pc:grpChg chg="add mod">
          <ac:chgData name="Tim Cook" userId="d1c7cfb340f2c7ab" providerId="LiveId" clId="{08CFBC6F-C573-469F-8800-5D70695DB592}" dt="2023-04-16T22:31:09.091" v="548" actId="1076"/>
          <ac:grpSpMkLst>
            <pc:docMk/>
            <pc:sldMk cId="3428576599" sldId="479"/>
            <ac:grpSpMk id="68" creationId="{81E35B4D-C287-0FC8-BFE2-9197740B065F}"/>
          </ac:grpSpMkLst>
        </pc:grpChg>
        <pc:inkChg chg="add mod">
          <ac:chgData name="Tim Cook" userId="d1c7cfb340f2c7ab" providerId="LiveId" clId="{08CFBC6F-C573-469F-8800-5D70695DB592}" dt="2023-04-16T22:31:09.091" v="548" actId="1076"/>
          <ac:inkMkLst>
            <pc:docMk/>
            <pc:sldMk cId="3428576599" sldId="479"/>
            <ac:inkMk id="5" creationId="{20B0E750-E966-A7A2-8519-72BA17B2046C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8" creationId="{ECF3B905-389A-BD11-159F-AA7F0E7F3728}"/>
          </ac:inkMkLst>
        </pc:inkChg>
        <pc:inkChg chg="mod">
          <ac:chgData name="Tim Cook" userId="d1c7cfb340f2c7ab" providerId="LiveId" clId="{08CFBC6F-C573-469F-8800-5D70695DB592}" dt="2023-04-16T22:30:10.893" v="538" actId="1076"/>
          <ac:inkMkLst>
            <pc:docMk/>
            <pc:sldMk cId="3428576599" sldId="479"/>
            <ac:inkMk id="9" creationId="{A83EAE58-EAD9-ED0B-F0D7-A81DD8B7664E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10" creationId="{31362026-9F41-CBFA-D0C8-6660E642422A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11" creationId="{81A847A2-64FE-F6D1-D463-7CD2435CDD16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12" creationId="{F95680BC-0716-24E0-3292-BD5955E19A89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15" creationId="{BB37B408-0D06-AF08-E26F-94D3D2409785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16" creationId="{A35A1D7A-42D5-CD80-20BD-2BFC26314FD7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19" creationId="{7B2DFFCA-E940-9558-91E2-4AB601276924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20" creationId="{1DFCF961-869A-F6DA-56E9-9DF436F89F05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21" creationId="{EFE283D1-59E9-22AE-6055-6178CF4BCBA9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22" creationId="{4E3F5234-F346-9F32-95AF-84EBCDADEB90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23" creationId="{0ACED9B9-90BE-57B8-60A2-FB186C9592FC}"/>
          </ac:inkMkLst>
        </pc:inkChg>
        <pc:inkChg chg="mod">
          <ac:chgData name="Tim Cook" userId="d1c7cfb340f2c7ab" providerId="LiveId" clId="{08CFBC6F-C573-469F-8800-5D70695DB592}" dt="2023-04-16T22:30:10.893" v="538" actId="1076"/>
          <ac:inkMkLst>
            <pc:docMk/>
            <pc:sldMk cId="3428576599" sldId="479"/>
            <ac:inkMk id="29" creationId="{9D342DAC-3585-A87E-0E9A-3655AC714E4F}"/>
          </ac:inkMkLst>
        </pc:inkChg>
        <pc:inkChg chg="mod">
          <ac:chgData name="Tim Cook" userId="d1c7cfb340f2c7ab" providerId="LiveId" clId="{08CFBC6F-C573-469F-8800-5D70695DB592}" dt="2023-04-16T22:30:10.893" v="538" actId="1076"/>
          <ac:inkMkLst>
            <pc:docMk/>
            <pc:sldMk cId="3428576599" sldId="479"/>
            <ac:inkMk id="30" creationId="{4288526B-A354-2CBB-0F03-0148A2F3E8B4}"/>
          </ac:inkMkLst>
        </pc:inkChg>
        <pc:inkChg chg="mod">
          <ac:chgData name="Tim Cook" userId="d1c7cfb340f2c7ab" providerId="LiveId" clId="{08CFBC6F-C573-469F-8800-5D70695DB592}" dt="2023-04-16T22:31:09.091" v="548" actId="1076"/>
          <ac:inkMkLst>
            <pc:docMk/>
            <pc:sldMk cId="3428576599" sldId="479"/>
            <ac:inkMk id="46" creationId="{D44D8A54-7D2F-065D-531F-E9F2649F2A6F}"/>
          </ac:inkMkLst>
        </pc:inkChg>
        <pc:inkChg chg="mod">
          <ac:chgData name="Tim Cook" userId="d1c7cfb340f2c7ab" providerId="LiveId" clId="{08CFBC6F-C573-469F-8800-5D70695DB592}" dt="2023-04-16T22:31:09.091" v="548" actId="1076"/>
          <ac:inkMkLst>
            <pc:docMk/>
            <pc:sldMk cId="3428576599" sldId="479"/>
            <ac:inkMk id="59" creationId="{75615833-5D77-FCD4-14B3-7CA39CDFD542}"/>
          </ac:inkMkLst>
        </pc:inkChg>
        <pc:inkChg chg="mod">
          <ac:chgData name="Tim Cook" userId="d1c7cfb340f2c7ab" providerId="LiveId" clId="{08CFBC6F-C573-469F-8800-5D70695DB592}" dt="2023-04-16T22:31:09.091" v="548" actId="1076"/>
          <ac:inkMkLst>
            <pc:docMk/>
            <pc:sldMk cId="3428576599" sldId="479"/>
            <ac:inkMk id="60" creationId="{E1339935-E220-3B3D-36A8-1C36B198FC69}"/>
          </ac:inkMkLst>
        </pc:inkChg>
        <pc:inkChg chg="add mod">
          <ac:chgData name="Tim Cook" userId="d1c7cfb340f2c7ab" providerId="LiveId" clId="{08CFBC6F-C573-469F-8800-5D70695DB592}" dt="2023-04-16T22:30:50.085" v="541" actId="1076"/>
          <ac:inkMkLst>
            <pc:docMk/>
            <pc:sldMk cId="3428576599" sldId="479"/>
            <ac:inkMk id="67" creationId="{D44D8A54-7D2F-065D-531F-E9F2649F2A6F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69" creationId="{BE3DB916-FAEF-D996-B49C-92A0C7C21C84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0" creationId="{BDF20838-8C8F-5769-382F-73BE3259274E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1" creationId="{64F7357E-5093-0585-73B0-04CB0FD5C040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2" creationId="{F41668DF-E1B7-1142-EBAE-46CD6BAF0899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3" creationId="{9892B51F-A851-C8F4-388D-67CE7E2E99EF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4" creationId="{5E2849C0-DA52-B579-9FEC-8586161D250D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5" creationId="{B3D4F6C1-45B2-89F5-9845-9F9FF0AA12E1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6" creationId="{BBC8BD76-ABC3-8EDE-E7BB-8FBA2F4AAB58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7" creationId="{58A4460D-5C17-1911-2206-2B1D478C2E74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8" creationId="{4135EDD1-661B-F5CB-62AE-A9C215777901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9" creationId="{3714E55B-DDB4-FFFD-9A03-ECCFDDE0FB83}"/>
          </ac:inkMkLst>
        </pc:inkChg>
      </pc:sldChg>
      <pc:sldChg chg="addSp delSp modSp new mod">
        <pc:chgData name="Tim Cook" userId="d1c7cfb340f2c7ab" providerId="LiveId" clId="{08CFBC6F-C573-469F-8800-5D70695DB592}" dt="2023-04-16T22:00:01.627" v="313" actId="1076"/>
        <pc:sldMkLst>
          <pc:docMk/>
          <pc:sldMk cId="1616452671" sldId="480"/>
        </pc:sldMkLst>
        <pc:spChg chg="mod">
          <ac:chgData name="Tim Cook" userId="d1c7cfb340f2c7ab" providerId="LiveId" clId="{08CFBC6F-C573-469F-8800-5D70695DB592}" dt="2023-04-15T21:22:58.234" v="146" actId="20577"/>
          <ac:spMkLst>
            <pc:docMk/>
            <pc:sldMk cId="1616452671" sldId="480"/>
            <ac:spMk id="2" creationId="{10593F24-BB89-AD2A-6FAB-D3D39B152991}"/>
          </ac:spMkLst>
        </pc:spChg>
        <pc:spChg chg="del">
          <ac:chgData name="Tim Cook" userId="d1c7cfb340f2c7ab" providerId="LiveId" clId="{08CFBC6F-C573-469F-8800-5D70695DB592}" dt="2023-04-15T21:23:22.602" v="178" actId="478"/>
          <ac:spMkLst>
            <pc:docMk/>
            <pc:sldMk cId="1616452671" sldId="480"/>
            <ac:spMk id="3" creationId="{A2C0465E-BE2D-40FA-63C2-E2C0E6A5D579}"/>
          </ac:spMkLst>
        </pc:sp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3" creationId="{9C3AB4FD-A0BD-FB59-EEF7-8819C3E8EDD0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4" creationId="{4D19E21E-5A97-64E8-EC2B-4A5D95336FE0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5" creationId="{76E6D096-EDED-4AC2-FDA5-4BE37745190D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6" creationId="{93A9A299-93F7-D57A-396B-8FB2646D9EC8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7" creationId="{31C15A64-4865-0180-2AD3-0F09EFBD400C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8" creationId="{E25FF3A1-2906-D2AA-2236-B7A70BF83ECC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9" creationId="{7A9C477E-9E43-1E02-3163-E742E3EA29CA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0" creationId="{71095362-BAAF-C5FB-7FFD-FF01094837F0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1" creationId="{03662364-8EB5-3F79-051D-5E035FD094BC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2" creationId="{2AFE25AF-1E8B-77AF-E347-71D9146B5338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3" creationId="{8E148175-8653-2388-DD2E-431BEC682EC7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4" creationId="{417042E1-FA80-6591-9BE6-546798A16131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5" creationId="{71A26A0F-032E-38C9-A2EE-FD663E315191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6" creationId="{1E4C9895-59CF-47BD-E164-E95314B94BC2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7" creationId="{83CDDD59-6BDC-5A1F-8EE0-5C34BDBF0811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8" creationId="{136DC10D-8F5E-DC2B-0404-507FA963FDA9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9" creationId="{9F814048-26FA-F8FA-6D11-2A4DCE180D5D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0" creationId="{58C723C1-F460-D652-2822-A27B8C0ADEE4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1" creationId="{15F774EE-98A4-10FB-B503-C0FF784CE0FF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2" creationId="{EFDB7FCE-8C91-EF2E-6F12-E880165DAF0A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3" creationId="{8BA26A1C-8D3A-49A4-464E-6C8EADDCD4D0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4" creationId="{6D2FE2A0-4287-848A-B395-08F5C5AB4ACF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5" creationId="{FC381E32-786A-5CF8-2206-706A70A072A4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6" creationId="{674EA280-5581-09ED-4B4F-2B7747414F10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7" creationId="{4F76A8E3-DB80-01AF-4F04-6E721EB418F5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8" creationId="{CBB17137-538D-ABC7-099D-87246BBAE97D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9" creationId="{DD63B451-208A-D5DB-8E8F-76EA91F62577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30" creationId="{C3FC9695-ABC8-A026-82A3-043890CB40E7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31" creationId="{73732829-3F56-5BAC-4A56-FAB0BB23B2A7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32" creationId="{64421893-5E17-348C-83D4-7613783CAFCD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33" creationId="{5F5B410B-F2C2-4E7B-9958-9B28904E5504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34" creationId="{F04B004C-ECA5-BB8B-5EAE-212D16C09A2D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35" creationId="{568DD0C3-233D-451B-5A52-AD3B9B75D383}"/>
          </ac:inkMkLst>
        </pc:inkChg>
      </pc:sldChg>
      <pc:sldChg chg="addSp delSp modSp new mod">
        <pc:chgData name="Tim Cook" userId="d1c7cfb340f2c7ab" providerId="LiveId" clId="{08CFBC6F-C573-469F-8800-5D70695DB592}" dt="2023-04-16T22:05:30.335" v="382" actId="1076"/>
        <pc:sldMkLst>
          <pc:docMk/>
          <pc:sldMk cId="1751661740" sldId="481"/>
        </pc:sldMkLst>
        <pc:spChg chg="mod">
          <ac:chgData name="Tim Cook" userId="d1c7cfb340f2c7ab" providerId="LiveId" clId="{08CFBC6F-C573-469F-8800-5D70695DB592}" dt="2023-04-16T22:05:25.100" v="379" actId="1076"/>
          <ac:spMkLst>
            <pc:docMk/>
            <pc:sldMk cId="1751661740" sldId="481"/>
            <ac:spMk id="2" creationId="{3E8588EB-F299-F836-1054-3F67EBAEAA62}"/>
          </ac:spMkLst>
        </pc:spChg>
        <pc:spChg chg="del">
          <ac:chgData name="Tim Cook" userId="d1c7cfb340f2c7ab" providerId="LiveId" clId="{08CFBC6F-C573-469F-8800-5D70695DB592}" dt="2023-04-15T21:23:21.235" v="177" actId="478"/>
          <ac:spMkLst>
            <pc:docMk/>
            <pc:sldMk cId="1751661740" sldId="481"/>
            <ac:spMk id="3" creationId="{C12EAE24-CF14-6F55-7F05-5BFDCEFAB9C2}"/>
          </ac:spMkLst>
        </pc:spChg>
        <pc:grpChg chg="mod">
          <ac:chgData name="Tim Cook" userId="d1c7cfb340f2c7ab" providerId="LiveId" clId="{08CFBC6F-C573-469F-8800-5D70695DB592}" dt="2023-04-16T22:05:30.335" v="382" actId="1076"/>
          <ac:grpSpMkLst>
            <pc:docMk/>
            <pc:sldMk cId="1751661740" sldId="481"/>
            <ac:grpSpMk id="21" creationId="{CE567FB0-FAA8-E014-08A9-EEF47E44C2B5}"/>
          </ac:grpSpMkLst>
        </pc:grpChg>
        <pc:grpChg chg="mod">
          <ac:chgData name="Tim Cook" userId="d1c7cfb340f2c7ab" providerId="LiveId" clId="{08CFBC6F-C573-469F-8800-5D70695DB592}" dt="2023-04-16T22:05:30.335" v="382" actId="1076"/>
          <ac:grpSpMkLst>
            <pc:docMk/>
            <pc:sldMk cId="1751661740" sldId="481"/>
            <ac:grpSpMk id="25" creationId="{95702A6F-7471-3CC5-8FD1-09A8F51B304C}"/>
          </ac:grpSpMkLst>
        </pc:grpChg>
        <pc:grpChg chg="mod">
          <ac:chgData name="Tim Cook" userId="d1c7cfb340f2c7ab" providerId="LiveId" clId="{08CFBC6F-C573-469F-8800-5D70695DB592}" dt="2023-04-16T22:05:30.335" v="382" actId="1076"/>
          <ac:grpSpMkLst>
            <pc:docMk/>
            <pc:sldMk cId="1751661740" sldId="481"/>
            <ac:grpSpMk id="28" creationId="{9242AC18-35B0-9043-894C-2B68F66BD497}"/>
          </ac:grpSpMkLst>
        </pc:grpChg>
        <pc:grpChg chg="mod">
          <ac:chgData name="Tim Cook" userId="d1c7cfb340f2c7ab" providerId="LiveId" clId="{08CFBC6F-C573-469F-8800-5D70695DB592}" dt="2023-04-16T22:05:30.335" v="382" actId="1076"/>
          <ac:grpSpMkLst>
            <pc:docMk/>
            <pc:sldMk cId="1751661740" sldId="481"/>
            <ac:grpSpMk id="33" creationId="{B5A2DC13-11FC-5829-69CC-DFA5DFB6E6E6}"/>
          </ac:grpSpMkLst>
        </pc:grpChg>
        <pc:grpChg chg="mod">
          <ac:chgData name="Tim Cook" userId="d1c7cfb340f2c7ab" providerId="LiveId" clId="{08CFBC6F-C573-469F-8800-5D70695DB592}" dt="2023-04-16T22:04:11.619" v="339" actId="1076"/>
          <ac:grpSpMkLst>
            <pc:docMk/>
            <pc:sldMk cId="1751661740" sldId="481"/>
            <ac:grpSpMk id="45" creationId="{19A863C9-EAF5-F833-8179-0F37CB845267}"/>
          </ac:grpSpMkLst>
        </pc:grpChg>
        <pc:grpChg chg="mod">
          <ac:chgData name="Tim Cook" userId="d1c7cfb340f2c7ab" providerId="LiveId" clId="{08CFBC6F-C573-469F-8800-5D70695DB592}" dt="2023-04-16T22:04:02.299" v="337" actId="1076"/>
          <ac:grpSpMkLst>
            <pc:docMk/>
            <pc:sldMk cId="1751661740" sldId="481"/>
            <ac:grpSpMk id="58" creationId="{10D20913-6947-5BDD-D4F2-CF05783415F9}"/>
          </ac:grpSpMkLst>
        </pc:grpChg>
        <pc:grpChg chg="mod">
          <ac:chgData name="Tim Cook" userId="d1c7cfb340f2c7ab" providerId="LiveId" clId="{08CFBC6F-C573-469F-8800-5D70695DB592}" dt="2023-04-16T22:05:23.726" v="377" actId="1076"/>
          <ac:grpSpMkLst>
            <pc:docMk/>
            <pc:sldMk cId="1751661740" sldId="481"/>
            <ac:grpSpMk id="67" creationId="{96267A2D-A352-580D-37B9-A3446F87F785}"/>
          </ac:grpSpMkLst>
        </pc:grpChg>
        <pc:inkChg chg="mod">
          <ac:chgData name="Tim Cook" userId="d1c7cfb340f2c7ab" providerId="LiveId" clId="{08CFBC6F-C573-469F-8800-5D70695DB592}" dt="2023-04-16T22:05:30.335" v="382" actId="1076"/>
          <ac:inkMkLst>
            <pc:docMk/>
            <pc:sldMk cId="1751661740" sldId="481"/>
            <ac:inkMk id="7" creationId="{1232F6D8-1E08-0290-AE08-549A0A090FBB}"/>
          </ac:inkMkLst>
        </pc:inkChg>
        <pc:inkChg chg="mod">
          <ac:chgData name="Tim Cook" userId="d1c7cfb340f2c7ab" providerId="LiveId" clId="{08CFBC6F-C573-469F-8800-5D70695DB592}" dt="2023-04-16T22:04:02.299" v="337" actId="1076"/>
          <ac:inkMkLst>
            <pc:docMk/>
            <pc:sldMk cId="1751661740" sldId="481"/>
            <ac:inkMk id="59" creationId="{489D56E8-7D83-D710-89B6-1937967EF256}"/>
          </ac:inkMkLst>
        </pc:inkChg>
        <pc:cxnChg chg="add del">
          <ac:chgData name="Tim Cook" userId="d1c7cfb340f2c7ab" providerId="LiveId" clId="{08CFBC6F-C573-469F-8800-5D70695DB592}" dt="2023-04-16T22:03:10.563" v="327" actId="11529"/>
          <ac:cxnSpMkLst>
            <pc:docMk/>
            <pc:sldMk cId="1751661740" sldId="481"/>
            <ac:cxnSpMk id="60" creationId="{083CABD7-9AAC-D25A-3024-FDE66678ADAB}"/>
          </ac:cxnSpMkLst>
        </pc:cxnChg>
        <pc:cxnChg chg="add del mod">
          <ac:chgData name="Tim Cook" userId="d1c7cfb340f2c7ab" providerId="LiveId" clId="{08CFBC6F-C573-469F-8800-5D70695DB592}" dt="2023-04-16T22:03:37.616" v="333" actId="21"/>
          <ac:cxnSpMkLst>
            <pc:docMk/>
            <pc:sldMk cId="1751661740" sldId="481"/>
            <ac:cxnSpMk id="62" creationId="{889E0ACE-1760-B2DB-D673-5D19952ABCB6}"/>
          </ac:cxnSpMkLst>
        </pc:cxnChg>
        <pc:cxnChg chg="add del mod">
          <ac:chgData name="Tim Cook" userId="d1c7cfb340f2c7ab" providerId="LiveId" clId="{08CFBC6F-C573-469F-8800-5D70695DB592}" dt="2023-04-16T22:05:17.394" v="373" actId="478"/>
          <ac:cxnSpMkLst>
            <pc:docMk/>
            <pc:sldMk cId="1751661740" sldId="481"/>
            <ac:cxnSpMk id="63" creationId="{2793ACFF-F3BE-35E9-E64B-8DCE0E7F603D}"/>
          </ac:cxnSpMkLst>
        </pc:cxnChg>
      </pc:sldChg>
      <pc:sldChg chg="delSp modSp new mod">
        <pc:chgData name="Tim Cook" userId="d1c7cfb340f2c7ab" providerId="LiveId" clId="{08CFBC6F-C573-469F-8800-5D70695DB592}" dt="2023-04-16T22:07:14.663" v="386"/>
        <pc:sldMkLst>
          <pc:docMk/>
          <pc:sldMk cId="3865063925" sldId="482"/>
        </pc:sldMkLst>
        <pc:spChg chg="mod">
          <ac:chgData name="Tim Cook" userId="d1c7cfb340f2c7ab" providerId="LiveId" clId="{08CFBC6F-C573-469F-8800-5D70695DB592}" dt="2023-04-16T22:07:14.663" v="386"/>
          <ac:spMkLst>
            <pc:docMk/>
            <pc:sldMk cId="3865063925" sldId="482"/>
            <ac:spMk id="2" creationId="{9521FC5F-C859-3301-3438-CE25FB5BC683}"/>
          </ac:spMkLst>
        </pc:spChg>
        <pc:spChg chg="del">
          <ac:chgData name="Tim Cook" userId="d1c7cfb340f2c7ab" providerId="LiveId" clId="{08CFBC6F-C573-469F-8800-5D70695DB592}" dt="2023-04-15T21:25:32.346" v="295" actId="478"/>
          <ac:spMkLst>
            <pc:docMk/>
            <pc:sldMk cId="3865063925" sldId="482"/>
            <ac:spMk id="3" creationId="{7AECEC19-70F5-CCF9-236C-25232F87DA89}"/>
          </ac:spMkLst>
        </pc:spChg>
      </pc:sldChg>
      <pc:sldChg chg="addSp delSp modSp new mod">
        <pc:chgData name="Tim Cook" userId="d1c7cfb340f2c7ab" providerId="LiveId" clId="{08CFBC6F-C573-469F-8800-5D70695DB592}" dt="2023-04-16T22:01:38.957" v="325" actId="1076"/>
        <pc:sldMkLst>
          <pc:docMk/>
          <pc:sldMk cId="3546425711" sldId="483"/>
        </pc:sldMkLst>
        <pc:spChg chg="mod">
          <ac:chgData name="Tim Cook" userId="d1c7cfb340f2c7ab" providerId="LiveId" clId="{08CFBC6F-C573-469F-8800-5D70695DB592}" dt="2023-04-16T22:00:57.234" v="322" actId="20577"/>
          <ac:spMkLst>
            <pc:docMk/>
            <pc:sldMk cId="3546425711" sldId="483"/>
            <ac:spMk id="2" creationId="{0FBBBCD1-990B-1FC0-8C8F-58CBEDBD5412}"/>
          </ac:spMkLst>
        </pc:spChg>
        <pc:spChg chg="del">
          <ac:chgData name="Tim Cook" userId="d1c7cfb340f2c7ab" providerId="LiveId" clId="{08CFBC6F-C573-469F-8800-5D70695DB592}" dt="2023-04-16T22:01:01.440" v="323" actId="21"/>
          <ac:spMkLst>
            <pc:docMk/>
            <pc:sldMk cId="3546425711" sldId="483"/>
            <ac:spMk id="3" creationId="{CDB98B68-6D74-5777-4BF3-EA3322DB8CD1}"/>
          </ac:spMkLst>
        </pc:sp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4" creationId="{731249CA-F884-9804-8972-2A6A21ACD1B5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5" creationId="{790AEB1F-BF6C-8C8A-951B-C6F7981A1A9D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6" creationId="{26DA72A2-C2DC-43CF-300C-E293CE59F4FA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7" creationId="{75358E26-6AFF-DD5C-0C21-57EC95671BF0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8" creationId="{B8865366-C445-4E48-E910-6B38A7F480BA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9" creationId="{9A1B8097-AD65-CE2D-B5A2-F549F918191F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0" creationId="{458654E8-6688-BBD9-6181-53FDF49C24A8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1" creationId="{FBB1C9EB-579E-13FA-1195-2F1A1EC4016D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2" creationId="{5DF44D71-8684-64BA-4669-07E15084766C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3" creationId="{DEB31203-FEA7-5044-6EC4-F0B3C311E212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4" creationId="{54DA7596-D659-F57F-A750-00C25184DC17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5" creationId="{1E648C97-06BE-595E-9999-3B30F69C0818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6" creationId="{7E9C58AC-0FC9-3EA6-B755-76341329A474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7" creationId="{DD9E9228-18E2-6F6C-5080-8CD91A89E2B8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8" creationId="{B965D100-4A46-8F76-B549-9BE9D7F93F72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9" creationId="{27EF3581-3A84-E2A6-6513-1ED662C1BFAC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0" creationId="{AC07C993-797B-73EE-9E86-0A9712775B9E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1" creationId="{0810DD3A-BF59-966E-0A6E-C2A4969B0731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2" creationId="{A1D086C4-F8B5-45DF-B60E-16D9DA72D138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3" creationId="{BB7C805C-51F7-15B8-57AC-CB05D3F38172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4" creationId="{9C2E8DB9-BD6F-D0BF-9500-A91131F24490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5" creationId="{13555404-3CC9-4CA6-CA43-0C14D3F6EB33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6" creationId="{94BA3164-AB1B-736F-C43C-5BC0878F395B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7" creationId="{E42E1838-0A1C-6B7B-19AE-A654783CF93C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8" creationId="{7F7C3C6C-5F10-C776-8F61-AE3C298760A4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9" creationId="{AF60C9F6-548E-C5E0-9083-E486A2761F6D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30" creationId="{667AC816-707B-9CDC-1B59-0B8FC64C075D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31" creationId="{EEFD16BE-1FF0-C1B1-9E8F-3EDFAB7F5391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32" creationId="{AAC17728-5812-3FF1-CC31-D9AB34508594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33" creationId="{2D2F97AE-B105-C936-E4A6-4BB85195135E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34" creationId="{8293FE5A-587F-1A21-9EEE-B7B522623699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35" creationId="{0354CF3E-1848-5D9D-2E45-854B0CDC8FDA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36" creationId="{D929B0C2-A055-40E8-21DA-F072AC9A5B8A}"/>
          </ac:inkMkLst>
        </pc:inkChg>
      </pc:sldChg>
      <pc:sldChg chg="delSp modSp new mod">
        <pc:chgData name="Tim Cook" userId="d1c7cfb340f2c7ab" providerId="LiveId" clId="{08CFBC6F-C573-469F-8800-5D70695DB592}" dt="2023-04-16T22:06:28.902" v="385" actId="21"/>
        <pc:sldMkLst>
          <pc:docMk/>
          <pc:sldMk cId="886382803" sldId="484"/>
        </pc:sldMkLst>
        <pc:spChg chg="mod">
          <ac:chgData name="Tim Cook" userId="d1c7cfb340f2c7ab" providerId="LiveId" clId="{08CFBC6F-C573-469F-8800-5D70695DB592}" dt="2023-04-16T22:06:26.935" v="384"/>
          <ac:spMkLst>
            <pc:docMk/>
            <pc:sldMk cId="886382803" sldId="484"/>
            <ac:spMk id="2" creationId="{CA8213A5-439E-670E-C64B-49B4754E9B9B}"/>
          </ac:spMkLst>
        </pc:spChg>
        <pc:spChg chg="del">
          <ac:chgData name="Tim Cook" userId="d1c7cfb340f2c7ab" providerId="LiveId" clId="{08CFBC6F-C573-469F-8800-5D70695DB592}" dt="2023-04-16T22:06:28.902" v="385" actId="21"/>
          <ac:spMkLst>
            <pc:docMk/>
            <pc:sldMk cId="886382803" sldId="484"/>
            <ac:spMk id="3" creationId="{D42E1264-950E-BCBC-C814-AB5B95F34DDA}"/>
          </ac:spMkLst>
        </pc:spChg>
      </pc:sldChg>
    </pc:docChg>
  </pc:docChgLst>
  <pc:docChgLst>
    <pc:chgData name="Tim Cook" userId="d1c7cfb340f2c7ab" providerId="LiveId" clId="{334C706F-3412-4E3C-BF9C-D1846B7E1BE3}"/>
    <pc:docChg chg="undo custSel addSld delSld modSld">
      <pc:chgData name="Tim Cook" userId="d1c7cfb340f2c7ab" providerId="LiveId" clId="{334C706F-3412-4E3C-BF9C-D1846B7E1BE3}" dt="2022-11-02T14:31:38.788" v="2975" actId="1076"/>
      <pc:docMkLst>
        <pc:docMk/>
      </pc:docMkLst>
      <pc:sldChg chg="modSp mod">
        <pc:chgData name="Tim Cook" userId="d1c7cfb340f2c7ab" providerId="LiveId" clId="{334C706F-3412-4E3C-BF9C-D1846B7E1BE3}" dt="2022-11-01T16:18:46.699" v="2172" actId="1076"/>
        <pc:sldMkLst>
          <pc:docMk/>
          <pc:sldMk cId="1699363218" sldId="294"/>
        </pc:sldMkLst>
        <pc:spChg chg="mod">
          <ac:chgData name="Tim Cook" userId="d1c7cfb340f2c7ab" providerId="LiveId" clId="{334C706F-3412-4E3C-BF9C-D1846B7E1BE3}" dt="2022-11-01T16:18:46.699" v="217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334C706F-3412-4E3C-BF9C-D1846B7E1BE3}" dt="2022-11-01T16:18:43.643" v="2171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del">
        <pc:chgData name="Tim Cook" userId="d1c7cfb340f2c7ab" providerId="LiveId" clId="{334C706F-3412-4E3C-BF9C-D1846B7E1BE3}" dt="2022-11-01T14:18:19.691" v="11" actId="47"/>
        <pc:sldMkLst>
          <pc:docMk/>
          <pc:sldMk cId="719320402" sldId="295"/>
        </pc:sldMkLst>
      </pc:sldChg>
      <pc:sldChg chg="del">
        <pc:chgData name="Tim Cook" userId="d1c7cfb340f2c7ab" providerId="LiveId" clId="{334C706F-3412-4E3C-BF9C-D1846B7E1BE3}" dt="2022-11-01T14:18:20.166" v="12" actId="47"/>
        <pc:sldMkLst>
          <pc:docMk/>
          <pc:sldMk cId="2145011450" sldId="297"/>
        </pc:sldMkLst>
      </pc:sldChg>
      <pc:sldChg chg="del">
        <pc:chgData name="Tim Cook" userId="d1c7cfb340f2c7ab" providerId="LiveId" clId="{334C706F-3412-4E3C-BF9C-D1846B7E1BE3}" dt="2022-11-01T14:18:20.350" v="13" actId="47"/>
        <pc:sldMkLst>
          <pc:docMk/>
          <pc:sldMk cId="3610595149" sldId="298"/>
        </pc:sldMkLst>
      </pc:sldChg>
      <pc:sldChg chg="del">
        <pc:chgData name="Tim Cook" userId="d1c7cfb340f2c7ab" providerId="LiveId" clId="{334C706F-3412-4E3C-BF9C-D1846B7E1BE3}" dt="2022-11-01T14:18:20.749" v="15" actId="47"/>
        <pc:sldMkLst>
          <pc:docMk/>
          <pc:sldMk cId="3792687691" sldId="299"/>
        </pc:sldMkLst>
      </pc:sldChg>
      <pc:sldChg chg="del">
        <pc:chgData name="Tim Cook" userId="d1c7cfb340f2c7ab" providerId="LiveId" clId="{334C706F-3412-4E3C-BF9C-D1846B7E1BE3}" dt="2022-11-01T14:18:20.941" v="16" actId="47"/>
        <pc:sldMkLst>
          <pc:docMk/>
          <pc:sldMk cId="1584054668" sldId="300"/>
        </pc:sldMkLst>
      </pc:sldChg>
      <pc:sldChg chg="del">
        <pc:chgData name="Tim Cook" userId="d1c7cfb340f2c7ab" providerId="LiveId" clId="{334C706F-3412-4E3C-BF9C-D1846B7E1BE3}" dt="2022-11-01T14:18:20.526" v="14" actId="47"/>
        <pc:sldMkLst>
          <pc:docMk/>
          <pc:sldMk cId="178843580" sldId="301"/>
        </pc:sldMkLst>
      </pc:sldChg>
      <pc:sldChg chg="del">
        <pc:chgData name="Tim Cook" userId="d1c7cfb340f2c7ab" providerId="LiveId" clId="{334C706F-3412-4E3C-BF9C-D1846B7E1BE3}" dt="2022-11-01T14:18:21.231" v="17" actId="47"/>
        <pc:sldMkLst>
          <pc:docMk/>
          <pc:sldMk cId="3813780969" sldId="302"/>
        </pc:sldMkLst>
      </pc:sldChg>
      <pc:sldChg chg="del">
        <pc:chgData name="Tim Cook" userId="d1c7cfb340f2c7ab" providerId="LiveId" clId="{334C706F-3412-4E3C-BF9C-D1846B7E1BE3}" dt="2022-11-01T14:18:28.500" v="18" actId="47"/>
        <pc:sldMkLst>
          <pc:docMk/>
          <pc:sldMk cId="3116188503" sldId="303"/>
        </pc:sldMkLst>
      </pc:sldChg>
      <pc:sldChg chg="add del">
        <pc:chgData name="Tim Cook" userId="d1c7cfb340f2c7ab" providerId="LiveId" clId="{334C706F-3412-4E3C-BF9C-D1846B7E1BE3}" dt="2022-11-01T14:18:58.640" v="21"/>
        <pc:sldMkLst>
          <pc:docMk/>
          <pc:sldMk cId="318701383" sldId="304"/>
        </pc:sldMkLst>
      </pc:sldChg>
      <pc:sldChg chg="addSp modSp add del mod">
        <pc:chgData name="Tim Cook" userId="d1c7cfb340f2c7ab" providerId="LiveId" clId="{334C706F-3412-4E3C-BF9C-D1846B7E1BE3}" dt="2022-11-02T14:31:38.788" v="2975" actId="1076"/>
        <pc:sldMkLst>
          <pc:docMk/>
          <pc:sldMk cId="2150997306" sldId="307"/>
        </pc:sldMkLst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" creationId="{3959DE60-2A25-2728-C76E-8BE8D7295388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2" creationId="{CD88F24C-0761-066C-7E94-6411CD3218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4" creationId="{27A61527-AFFA-BD01-8E4F-929BD88C93F5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43" creationId="{FF31B6D8-AAD5-6A98-BF31-B6BC17CE841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03" creationId="{94BE2DC8-3E4F-BC86-DF09-7B3FE58647FB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7" creationId="{3025A384-E9E0-B089-D398-65965BC014B1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8" creationId="{87762BA8-1957-2A9E-B2D2-4E4863246CE6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9" creationId="{55FDC6E9-98CB-0FA2-67FD-2B9ECAE8CF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0" creationId="{B09CD109-70AD-5141-2A72-95AE747EEA8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1" creationId="{FEC97528-99D0-77A1-67EE-F162ED826BA3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2" creationId="{3AD4F143-555D-F4B4-9BA3-DFCE60DE934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3" creationId="{2DB91FD3-AA76-D860-B729-16E1F91C415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4" creationId="{EF49F746-A254-A212-6F36-F0C3F9B48189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5" creationId="{0362BA5B-FEC7-1FDC-5901-FD6510219AB0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6" creationId="{34BB3273-1D02-C972-A947-784C7B352824}"/>
          </ac:inkMkLst>
        </pc:inkChg>
      </pc:sldChg>
      <pc:sldChg chg="addSp delSp modSp new mod">
        <pc:chgData name="Tim Cook" userId="d1c7cfb340f2c7ab" providerId="LiveId" clId="{334C706F-3412-4E3C-BF9C-D1846B7E1BE3}" dt="2022-11-01T15:03:49.559" v="946"/>
        <pc:sldMkLst>
          <pc:docMk/>
          <pc:sldMk cId="2161425904" sldId="308"/>
        </pc:sldMkLst>
        <pc:spChg chg="mod">
          <ac:chgData name="Tim Cook" userId="d1c7cfb340f2c7ab" providerId="LiveId" clId="{334C706F-3412-4E3C-BF9C-D1846B7E1BE3}" dt="2022-11-01T14:20:26.900" v="94" actId="20577"/>
          <ac:spMkLst>
            <pc:docMk/>
            <pc:sldMk cId="2161425904" sldId="308"/>
            <ac:spMk id="2" creationId="{113AC9C8-3123-D4A7-5211-95FBAE75D63C}"/>
          </ac:spMkLst>
        </pc:spChg>
        <pc:spChg chg="del">
          <ac:chgData name="Tim Cook" userId="d1c7cfb340f2c7ab" providerId="LiveId" clId="{334C706F-3412-4E3C-BF9C-D1846B7E1BE3}" dt="2022-11-01T14:20:30.407" v="95" actId="478"/>
          <ac:spMkLst>
            <pc:docMk/>
            <pc:sldMk cId="2161425904" sldId="308"/>
            <ac:spMk id="3" creationId="{8F238726-B3F1-1ED3-7427-382242F391EB}"/>
          </ac:spMkLst>
        </pc:spChg>
        <pc:spChg chg="add mod">
          <ac:chgData name="Tim Cook" userId="d1c7cfb340f2c7ab" providerId="LiveId" clId="{334C706F-3412-4E3C-BF9C-D1846B7E1BE3}" dt="2022-11-01T15:02:34.223" v="881" actId="1076"/>
          <ac:spMkLst>
            <pc:docMk/>
            <pc:sldMk cId="2161425904" sldId="308"/>
            <ac:spMk id="4" creationId="{AC8C7DDD-0D08-20FE-D241-6F2958D7E2FE}"/>
          </ac:spMkLst>
        </pc:spChg>
        <pc:grpChg chg="mod">
          <ac:chgData name="Tim Cook" userId="d1c7cfb340f2c7ab" providerId="LiveId" clId="{334C706F-3412-4E3C-BF9C-D1846B7E1BE3}" dt="2022-11-01T14:59:29.944" v="648"/>
          <ac:grpSpMkLst>
            <pc:docMk/>
            <pc:sldMk cId="2161425904" sldId="308"/>
            <ac:grpSpMk id="11" creationId="{82B22224-3D16-88B8-98CA-99179EFEC093}"/>
          </ac:grpSpMkLst>
        </pc:grpChg>
        <pc:grpChg chg="del 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14" creationId="{CE96408B-C78C-E3F3-5CC6-0F130FCC0B71}"/>
          </ac:grpSpMkLst>
        </pc:grpChg>
        <pc:grpChg chg="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28" creationId="{6F5FD2C8-5DBA-6700-F989-D6790C2C4D3D}"/>
          </ac:grpSpMkLst>
        </pc:grpChg>
        <pc:grpChg chg="del mod">
          <ac:chgData name="Tim Cook" userId="d1c7cfb340f2c7ab" providerId="LiveId" clId="{334C706F-3412-4E3C-BF9C-D1846B7E1BE3}" dt="2022-11-01T14:59:47.162" v="671"/>
          <ac:grpSpMkLst>
            <pc:docMk/>
            <pc:sldMk cId="2161425904" sldId="308"/>
            <ac:grpSpMk id="32" creationId="{1F87452D-1F5A-1050-8834-36FE737A054B}"/>
          </ac:grpSpMkLst>
        </pc:grpChg>
        <pc:grpChg chg="del 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4" creationId="{D8A8651B-4CA3-B21F-7C96-7FA79B8E9F4D}"/>
          </ac:grpSpMkLst>
        </pc:grpChg>
        <pc:grpChg chg="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9" creationId="{0AC7073F-003B-C7EA-EB49-04D17881EFE0}"/>
          </ac:grpSpMkLst>
        </pc:grpChg>
        <pc:grpChg chg="del mod">
          <ac:chgData name="Tim Cook" userId="d1c7cfb340f2c7ab" providerId="LiveId" clId="{334C706F-3412-4E3C-BF9C-D1846B7E1BE3}" dt="2022-11-01T14:59:54.499" v="684"/>
          <ac:grpSpMkLst>
            <pc:docMk/>
            <pc:sldMk cId="2161425904" sldId="308"/>
            <ac:grpSpMk id="45" creationId="{9BFB609E-09B9-017C-9BCE-EC20DE4FF1F7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46" creationId="{8D963929-A1A6-4E41-8E0A-1522224D4C43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50" creationId="{49D4814C-36FA-3F6B-70DC-622AB72D651F}"/>
          </ac:grpSpMkLst>
        </pc:grpChg>
        <pc:grpChg chg="del mod">
          <ac:chgData name="Tim Cook" userId="d1c7cfb340f2c7ab" providerId="LiveId" clId="{334C706F-3412-4E3C-BF9C-D1846B7E1BE3}" dt="2022-11-01T15:00:03.365" v="695"/>
          <ac:grpSpMkLst>
            <pc:docMk/>
            <pc:sldMk cId="2161425904" sldId="308"/>
            <ac:grpSpMk id="54" creationId="{BEACDF7B-1EA8-CE4E-6318-85B129B32E23}"/>
          </ac:grpSpMkLst>
        </pc:grpChg>
        <pc:grpChg chg="del 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56" creationId="{B189ADC0-A121-0D65-2A50-81CF482046A0}"/>
          </ac:grpSpMkLst>
        </pc:grpChg>
        <pc:grpChg chg="del mod">
          <ac:chgData name="Tim Cook" userId="d1c7cfb340f2c7ab" providerId="LiveId" clId="{334C706F-3412-4E3C-BF9C-D1846B7E1BE3}" dt="2022-11-01T15:00:07.246" v="699"/>
          <ac:grpSpMkLst>
            <pc:docMk/>
            <pc:sldMk cId="2161425904" sldId="308"/>
            <ac:grpSpMk id="59" creationId="{839B2862-DC0C-CF70-63D4-FEA2DA486A8E}"/>
          </ac:grpSpMkLst>
        </pc:grpChg>
        <pc:grpChg chg="mod">
          <ac:chgData name="Tim Cook" userId="d1c7cfb340f2c7ab" providerId="LiveId" clId="{334C706F-3412-4E3C-BF9C-D1846B7E1BE3}" dt="2022-11-01T15:00:17.774" v="707"/>
          <ac:grpSpMkLst>
            <pc:docMk/>
            <pc:sldMk cId="2161425904" sldId="308"/>
            <ac:grpSpMk id="65" creationId="{67152395-A094-A135-4CF0-717EE8EE951C}"/>
          </ac:grpSpMkLst>
        </pc:grpChg>
        <pc:grpChg chg="del mod">
          <ac:chgData name="Tim Cook" userId="d1c7cfb340f2c7ab" providerId="LiveId" clId="{334C706F-3412-4E3C-BF9C-D1846B7E1BE3}" dt="2022-11-01T15:00:28.925" v="724"/>
          <ac:grpSpMkLst>
            <pc:docMk/>
            <pc:sldMk cId="2161425904" sldId="308"/>
            <ac:grpSpMk id="74" creationId="{450547A7-80BF-1BCF-2332-3FDA96C01541}"/>
          </ac:grpSpMkLst>
        </pc:grpChg>
        <pc:grpChg chg="del 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2" creationId="{64A7FF7C-62BC-B583-F943-273AA139E25E}"/>
          </ac:grpSpMkLst>
        </pc:grpChg>
        <pc:grpChg chg="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8" creationId="{E8755ED9-F67B-C6C7-FB72-1D18DF463A0D}"/>
          </ac:grpSpMkLst>
        </pc:grpChg>
        <pc:grpChg chg="del mod">
          <ac:chgData name="Tim Cook" userId="d1c7cfb340f2c7ab" providerId="LiveId" clId="{334C706F-3412-4E3C-BF9C-D1846B7E1BE3}" dt="2022-11-01T15:00:37.465" v="740"/>
          <ac:grpSpMkLst>
            <pc:docMk/>
            <pc:sldMk cId="2161425904" sldId="308"/>
            <ac:grpSpMk id="91" creationId="{5394171C-CC2F-3933-FB6D-C69F183F3387}"/>
          </ac:grpSpMkLst>
        </pc:grpChg>
        <pc:grpChg chg="mod">
          <ac:chgData name="Tim Cook" userId="d1c7cfb340f2c7ab" providerId="LiveId" clId="{334C706F-3412-4E3C-BF9C-D1846B7E1BE3}" dt="2022-11-01T15:00:39.222" v="746"/>
          <ac:grpSpMkLst>
            <pc:docMk/>
            <pc:sldMk cId="2161425904" sldId="308"/>
            <ac:grpSpMk id="98" creationId="{4D9B0437-2435-5995-9954-979E2FEB471E}"/>
          </ac:grpSpMkLst>
        </pc:grpChg>
        <pc:grpChg chg="mod">
          <ac:chgData name="Tim Cook" userId="d1c7cfb340f2c7ab" providerId="LiveId" clId="{334C706F-3412-4E3C-BF9C-D1846B7E1BE3}" dt="2022-11-01T15:00:44.361" v="754"/>
          <ac:grpSpMkLst>
            <pc:docMk/>
            <pc:sldMk cId="2161425904" sldId="308"/>
            <ac:grpSpMk id="106" creationId="{CBE7A3CE-C2D1-0C47-B8A0-6C31BDD89DE0}"/>
          </ac:grpSpMkLst>
        </pc:grpChg>
        <pc:grpChg chg="del 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0" creationId="{95F24861-CF87-6A19-3E03-BCEFB27C1F5F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6" creationId="{F1C77447-A709-31BE-BBB9-A6BFF3E90483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7" creationId="{D6EC7DF7-53EA-F9F8-0962-A6DD364C7E5F}"/>
          </ac:grpSpMkLst>
        </pc:grpChg>
        <pc:grpChg chg="del mod">
          <ac:chgData name="Tim Cook" userId="d1c7cfb340f2c7ab" providerId="LiveId" clId="{334C706F-3412-4E3C-BF9C-D1846B7E1BE3}" dt="2022-11-01T15:01:13.499" v="793"/>
          <ac:grpSpMkLst>
            <pc:docMk/>
            <pc:sldMk cId="2161425904" sldId="308"/>
            <ac:grpSpMk id="132" creationId="{7AD355B7-F274-3943-454C-3D4449685B8D}"/>
          </ac:grpSpMkLst>
        </pc:grpChg>
        <pc:grpChg chg="del mod">
          <ac:chgData name="Tim Cook" userId="d1c7cfb340f2c7ab" providerId="LiveId" clId="{334C706F-3412-4E3C-BF9C-D1846B7E1BE3}" dt="2022-11-01T15:01:30.162" v="810"/>
          <ac:grpSpMkLst>
            <pc:docMk/>
            <pc:sldMk cId="2161425904" sldId="308"/>
            <ac:grpSpMk id="137" creationId="{39CFB19E-DB02-1228-FBB4-1330F494D024}"/>
          </ac:grpSpMkLst>
        </pc:grpChg>
        <pc:grpChg chg="mod">
          <ac:chgData name="Tim Cook" userId="d1c7cfb340f2c7ab" providerId="LiveId" clId="{334C706F-3412-4E3C-BF9C-D1846B7E1BE3}" dt="2022-11-01T15:01:24.960" v="799"/>
          <ac:grpSpMkLst>
            <pc:docMk/>
            <pc:sldMk cId="2161425904" sldId="308"/>
            <ac:grpSpMk id="138" creationId="{778D09DD-8A29-14F3-6A20-BC40FA6C9681}"/>
          </ac:grpSpMkLst>
        </pc:grpChg>
        <pc:grpChg chg="mod">
          <ac:chgData name="Tim Cook" userId="d1c7cfb340f2c7ab" providerId="LiveId" clId="{334C706F-3412-4E3C-BF9C-D1846B7E1BE3}" dt="2022-11-01T15:01:30.700" v="816"/>
          <ac:grpSpMkLst>
            <pc:docMk/>
            <pc:sldMk cId="2161425904" sldId="308"/>
            <ac:grpSpMk id="149" creationId="{9B49230E-1632-D995-9297-8782F9255293}"/>
          </ac:grpSpMkLst>
        </pc:grpChg>
        <pc:grpChg chg="del mod">
          <ac:chgData name="Tim Cook" userId="d1c7cfb340f2c7ab" providerId="LiveId" clId="{334C706F-3412-4E3C-BF9C-D1846B7E1BE3}" dt="2022-11-01T15:01:37.141" v="830"/>
          <ac:grpSpMkLst>
            <pc:docMk/>
            <pc:sldMk cId="2161425904" sldId="308"/>
            <ac:grpSpMk id="157" creationId="{81CCBE3B-F8CB-A15C-6186-734C9CB6B4C7}"/>
          </ac:grpSpMkLst>
        </pc:grpChg>
        <pc:grpChg chg="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165" creationId="{87972CC3-4E46-2378-1746-97A6695F3AC6}"/>
          </ac:grpSpMkLst>
        </pc:grpChg>
        <pc:grpChg chg="mod">
          <ac:chgData name="Tim Cook" userId="d1c7cfb340f2c7ab" providerId="LiveId" clId="{334C706F-3412-4E3C-BF9C-D1846B7E1BE3}" dt="2022-11-01T15:01:44.897" v="843"/>
          <ac:grpSpMkLst>
            <pc:docMk/>
            <pc:sldMk cId="2161425904" sldId="308"/>
            <ac:grpSpMk id="168" creationId="{31A20D0B-CD55-5069-8F12-97790CF7704D}"/>
          </ac:grpSpMkLst>
        </pc:grpChg>
        <pc:grpChg chg="mod">
          <ac:chgData name="Tim Cook" userId="d1c7cfb340f2c7ab" providerId="LiveId" clId="{334C706F-3412-4E3C-BF9C-D1846B7E1BE3}" dt="2022-11-01T15:01:49.369" v="851"/>
          <ac:grpSpMkLst>
            <pc:docMk/>
            <pc:sldMk cId="2161425904" sldId="308"/>
            <ac:grpSpMk id="176" creationId="{2AF4C5B1-489B-DE80-51DF-BBD843B221D5}"/>
          </ac:grpSpMkLst>
        </pc:grpChg>
        <pc:grpChg chg="mod">
          <ac:chgData name="Tim Cook" userId="d1c7cfb340f2c7ab" providerId="LiveId" clId="{334C706F-3412-4E3C-BF9C-D1846B7E1BE3}" dt="2022-11-01T15:03:21.042" v="887"/>
          <ac:grpSpMkLst>
            <pc:docMk/>
            <pc:sldMk cId="2161425904" sldId="308"/>
            <ac:grpSpMk id="194" creationId="{54354363-344E-4EF3-EF08-E512DB46095B}"/>
          </ac:grpSpMkLst>
        </pc:grpChg>
        <pc:grpChg chg="del mod">
          <ac:chgData name="Tim Cook" userId="d1c7cfb340f2c7ab" providerId="LiveId" clId="{334C706F-3412-4E3C-BF9C-D1846B7E1BE3}" dt="2022-11-01T15:03:28.267" v="896"/>
          <ac:grpSpMkLst>
            <pc:docMk/>
            <pc:sldMk cId="2161425904" sldId="308"/>
            <ac:grpSpMk id="198" creationId="{B3FAFFC9-216E-0ED9-5952-27BEC73A9D90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02" creationId="{A21FF31E-C384-251D-A159-99BF805E1BA6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13" creationId="{3FA5F80D-823C-43DB-105D-BFB265A9FD45}"/>
          </ac:grpSpMkLst>
        </pc:grpChg>
        <pc:grpChg chg="del mod">
          <ac:chgData name="Tim Cook" userId="d1c7cfb340f2c7ab" providerId="LiveId" clId="{334C706F-3412-4E3C-BF9C-D1846B7E1BE3}" dt="2022-11-01T15:03:35.294" v="922"/>
          <ac:grpSpMkLst>
            <pc:docMk/>
            <pc:sldMk cId="2161425904" sldId="308"/>
            <ac:grpSpMk id="214" creationId="{6FD031F3-D5A8-55FD-64FC-5FBD29F8309D}"/>
          </ac:grpSpMkLst>
        </pc:grpChg>
        <pc:grpChg chg="del mod">
          <ac:chgData name="Tim Cook" userId="d1c7cfb340f2c7ab" providerId="LiveId" clId="{334C706F-3412-4E3C-BF9C-D1846B7E1BE3}" dt="2022-11-01T15:03:43.638" v="932"/>
          <ac:grpSpMkLst>
            <pc:docMk/>
            <pc:sldMk cId="2161425904" sldId="308"/>
            <ac:grpSpMk id="219" creationId="{7965F8EE-1174-C091-06AF-183B7AD00C24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3" creationId="{9F90B2A2-2841-B6C9-9E75-88AD732C3351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8" creationId="{0C224097-4DF2-8999-80D3-9D3019D403FB}"/>
          </ac:grpSpMkLst>
        </pc:grpChg>
        <pc:grpChg chg="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37" creationId="{74E1AEA3-29E2-848C-E94F-3FFE63600893}"/>
          </ac:grpSpMkLst>
        </pc:grpChg>
        <pc:inkChg chg="add del">
          <ac:chgData name="Tim Cook" userId="d1c7cfb340f2c7ab" providerId="LiveId" clId="{334C706F-3412-4E3C-BF9C-D1846B7E1BE3}" dt="2022-11-01T14:59:17.336" v="641"/>
          <ac:inkMkLst>
            <pc:docMk/>
            <pc:sldMk cId="2161425904" sldId="308"/>
            <ac:inkMk id="5" creationId="{F4B228D3-3D80-0A0E-C72F-3B5B8641AA46}"/>
          </ac:inkMkLst>
        </pc:inkChg>
        <pc:inkChg chg="add del">
          <ac:chgData name="Tim Cook" userId="d1c7cfb340f2c7ab" providerId="LiveId" clId="{334C706F-3412-4E3C-BF9C-D1846B7E1BE3}" dt="2022-11-01T14:59:24.232" v="643"/>
          <ac:inkMkLst>
            <pc:docMk/>
            <pc:sldMk cId="2161425904" sldId="308"/>
            <ac:inkMk id="6" creationId="{925261CC-6AE8-A415-9FBF-647F7A4B4AD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7" creationId="{F70B43EB-6148-9C99-938D-9561F012928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8" creationId="{EEA3153A-EA04-9D17-73BC-2DB62A4756F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9" creationId="{9DAD9B3E-1E39-1DDD-256D-063AC59B9B7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0" creationId="{C6C48390-12F5-857B-0336-B84EDE16856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2" creationId="{9F68BC82-2191-97D2-513A-2D9E713EC62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" creationId="{ADAAAB0D-7033-B3EA-E2D8-E3B5BBA66EA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" creationId="{14651AFA-5324-4CEC-C331-D17FBF92EDC8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" creationId="{F261B236-100A-9F15-9960-B4B4C0F884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7" creationId="{AB393C46-E551-1877-3A85-EC08BAD36E49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8" creationId="{A91D1C61-315E-84EE-C110-42A3C9CEA26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9" creationId="{94F96A9B-DD43-F963-F3BA-A7C1062609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0" creationId="{404985DA-1C0B-FC1F-2DBA-1EBA89E1930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1" creationId="{3C8889BA-C601-3933-1AD4-E93353D3E7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2" creationId="{1ECDADF6-B007-2F53-AD35-153264AA580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3" creationId="{D5695D3E-9551-E73B-2C29-51E66405005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4" creationId="{2734A010-D000-8BA3-F792-EE14620CFEE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5" creationId="{45F40AA6-82E7-34A1-D488-632FC560E8A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6" creationId="{D92E88FA-0717-E0F4-002A-C94CDA4DDCD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7" creationId="{23027BA3-3336-33E9-1F94-790F2690851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9" creationId="{2B667912-6A3C-87ED-93C5-E10CC42C740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0" creationId="{3D153228-6BA0-24C1-BFC8-DC2D8206902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1" creationId="{365896AB-6345-764F-1109-08CA2340156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3" creationId="{7843281F-CFE6-9A4E-6B39-7D934CDE9E7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5" creationId="{6F179EBE-956E-5F28-91CB-D3DDADE0832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6" creationId="{3A3F7C41-84F2-FF8E-D01C-C3200643718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7" creationId="{D42742A8-59FC-DFF8-C1FF-5DBEE3143F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8" creationId="{12A9A9D0-09FF-CEBD-B06E-37E58B2D9C4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0" creationId="{5BAC0111-249A-FC04-90DE-267FF1D6AF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1" creationId="{86C317C8-8671-9892-11CC-85EC15976CFC}"/>
          </ac:inkMkLst>
        </pc:inkChg>
        <pc:inkChg chg="add del mod">
          <ac:chgData name="Tim Cook" userId="d1c7cfb340f2c7ab" providerId="LiveId" clId="{334C706F-3412-4E3C-BF9C-D1846B7E1BE3}" dt="2022-11-01T14:59:54.499" v="685"/>
          <ac:inkMkLst>
            <pc:docMk/>
            <pc:sldMk cId="2161425904" sldId="308"/>
            <ac:inkMk id="42" creationId="{2E528DE5-1E54-0932-49ED-B0C6FF08DFC3}"/>
          </ac:inkMkLst>
        </pc:inkChg>
        <pc:inkChg chg="add del mod">
          <ac:chgData name="Tim Cook" userId="d1c7cfb340f2c7ab" providerId="LiveId" clId="{334C706F-3412-4E3C-BF9C-D1846B7E1BE3}" dt="2022-11-01T14:59:54.499" v="684"/>
          <ac:inkMkLst>
            <pc:docMk/>
            <pc:sldMk cId="2161425904" sldId="308"/>
            <ac:inkMk id="43" creationId="{4D36877D-9083-E917-B968-4727F44D3AAB}"/>
          </ac:inkMkLst>
        </pc:inkChg>
        <pc:inkChg chg="add del mod">
          <ac:chgData name="Tim Cook" userId="d1c7cfb340f2c7ab" providerId="LiveId" clId="{334C706F-3412-4E3C-BF9C-D1846B7E1BE3}" dt="2022-11-01T14:59:54.499" v="683"/>
          <ac:inkMkLst>
            <pc:docMk/>
            <pc:sldMk cId="2161425904" sldId="308"/>
            <ac:inkMk id="44" creationId="{72432065-235A-27C9-F494-A57C11CFE01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7" creationId="{9E6BC54E-E0FE-9DE2-4637-9B0F6E404BB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8" creationId="{BEF3C8A3-9C28-59C3-F336-61F1039BB2E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9" creationId="{3767FF56-7D35-EB08-B6C3-3C3DC473DBA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1" creationId="{B9B851BC-C1BA-B4D6-D746-6656841220A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2" creationId="{097FA5AD-6FB5-B1DF-A019-B27A3B43AE6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3" creationId="{36FA2B1B-F10E-ABD3-3CC3-27AC5FEE429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5" creationId="{BB24A13E-52A4-3C00-7905-D94856D18B27}"/>
          </ac:inkMkLst>
        </pc:inkChg>
        <pc:inkChg chg="add del mod">
          <ac:chgData name="Tim Cook" userId="d1c7cfb340f2c7ab" providerId="LiveId" clId="{334C706F-3412-4E3C-BF9C-D1846B7E1BE3}" dt="2022-11-01T15:00:12.832" v="702"/>
          <ac:inkMkLst>
            <pc:docMk/>
            <pc:sldMk cId="2161425904" sldId="308"/>
            <ac:inkMk id="57" creationId="{66BB9A8A-3324-8FB9-6A88-2F0AD150B193}"/>
          </ac:inkMkLst>
        </pc:inkChg>
        <pc:inkChg chg="add del mod">
          <ac:chgData name="Tim Cook" userId="d1c7cfb340f2c7ab" providerId="LiveId" clId="{334C706F-3412-4E3C-BF9C-D1846B7E1BE3}" dt="2022-11-01T15:00:07.246" v="699"/>
          <ac:inkMkLst>
            <pc:docMk/>
            <pc:sldMk cId="2161425904" sldId="308"/>
            <ac:inkMk id="58" creationId="{0A0FD48B-4B97-1D37-23DB-1AFD091866E2}"/>
          </ac:inkMkLst>
        </pc:inkChg>
        <pc:inkChg chg="add del">
          <ac:chgData name="Tim Cook" userId="d1c7cfb340f2c7ab" providerId="LiveId" clId="{334C706F-3412-4E3C-BF9C-D1846B7E1BE3}" dt="2022-11-01T15:00:09.933" v="701"/>
          <ac:inkMkLst>
            <pc:docMk/>
            <pc:sldMk cId="2161425904" sldId="308"/>
            <ac:inkMk id="60" creationId="{2143A225-6D70-14EC-9621-71D497AB200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1" creationId="{B606EEAF-389B-5060-0CE0-D3CC9A6200F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2" creationId="{37E5DCCD-872D-8041-2957-1FBB8C126B6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3" creationId="{E04E7692-519F-9C92-5388-5BBA5F543EA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4" creationId="{59E4334E-B9E6-7201-02C2-DF09836C6D6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6" creationId="{7E512D24-2C78-80F0-FC46-451F69EFB49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7" creationId="{31792B4C-83AA-1AF4-C890-163943E66A2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8" creationId="{5141AA29-83BD-5B30-C5BB-5675F1B613D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9" creationId="{5B5F45BC-0393-D368-43C9-0264DCDA5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0" creationId="{7C321C3F-CF1C-E7CA-319E-A94E2C622A9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1" creationId="{6A5F8951-9C16-F500-F0C7-3EE0D708F86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2" creationId="{398AE297-2BEC-B443-B60B-06C2B866004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3" creationId="{7C646AC1-84F6-D955-1DCE-AAEBC3054D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5" creationId="{6C03CED7-24EC-0C3A-5505-174D256523D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6" creationId="{0E3D435A-14E4-96FA-4A08-B304B3E4FB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7" creationId="{07158C28-282D-FDDE-C532-3F188787663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8" creationId="{914D60E6-6BC8-26B7-96E6-A372C356D9D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9" creationId="{0AF84636-7192-158E-EC16-825372D1662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0" creationId="{8A652BC8-CCC2-CA73-D02A-F4BACB034A06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1" creationId="{BA1E8ED0-A25A-D5F2-2BFA-DD95BD40C57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3" creationId="{2349D8E2-D304-3F56-BBCA-407F8C7079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4" creationId="{C2A71AF7-7482-E034-00B0-260084F2A65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5" creationId="{F325259F-696E-EA48-8917-F97D0444A7D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6" creationId="{CDFA4E31-5994-8B3D-DDD9-6AB66137EA6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7" creationId="{D101BCCA-6209-FE33-0E4D-BD0101A691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9" creationId="{85BA4904-7388-0211-68B6-4F0A365ED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0" creationId="{58113DC1-9369-7127-2FC3-0B5CFDC37A39}"/>
          </ac:inkMkLst>
        </pc:inkChg>
        <pc:inkChg chg="add del mod">
          <ac:chgData name="Tim Cook" userId="d1c7cfb340f2c7ab" providerId="LiveId" clId="{334C706F-3412-4E3C-BF9C-D1846B7E1BE3}" dt="2022-11-01T15:00:39.222" v="742"/>
          <ac:inkMkLst>
            <pc:docMk/>
            <pc:sldMk cId="2161425904" sldId="308"/>
            <ac:inkMk id="92" creationId="{A60F2A39-8E3F-E71D-5F41-0C70FB3D0189}"/>
          </ac:inkMkLst>
        </pc:inkChg>
        <pc:inkChg chg="add del mod">
          <ac:chgData name="Tim Cook" userId="d1c7cfb340f2c7ab" providerId="LiveId" clId="{334C706F-3412-4E3C-BF9C-D1846B7E1BE3}" dt="2022-11-01T15:00:39.222" v="746"/>
          <ac:inkMkLst>
            <pc:docMk/>
            <pc:sldMk cId="2161425904" sldId="308"/>
            <ac:inkMk id="93" creationId="{F921A454-D31A-7E13-679F-527587842BD6}"/>
          </ac:inkMkLst>
        </pc:inkChg>
        <pc:inkChg chg="add del mod">
          <ac:chgData name="Tim Cook" userId="d1c7cfb340f2c7ab" providerId="LiveId" clId="{334C706F-3412-4E3C-BF9C-D1846B7E1BE3}" dt="2022-11-01T15:00:39.222" v="744"/>
          <ac:inkMkLst>
            <pc:docMk/>
            <pc:sldMk cId="2161425904" sldId="308"/>
            <ac:inkMk id="94" creationId="{6966010B-4807-26CF-318D-1D74C4C20A46}"/>
          </ac:inkMkLst>
        </pc:inkChg>
        <pc:inkChg chg="add del mod">
          <ac:chgData name="Tim Cook" userId="d1c7cfb340f2c7ab" providerId="LiveId" clId="{334C706F-3412-4E3C-BF9C-D1846B7E1BE3}" dt="2022-11-01T15:00:39.222" v="745"/>
          <ac:inkMkLst>
            <pc:docMk/>
            <pc:sldMk cId="2161425904" sldId="308"/>
            <ac:inkMk id="95" creationId="{D6D94661-90C7-E2D0-451B-825109394D6C}"/>
          </ac:inkMkLst>
        </pc:inkChg>
        <pc:inkChg chg="add del mod">
          <ac:chgData name="Tim Cook" userId="d1c7cfb340f2c7ab" providerId="LiveId" clId="{334C706F-3412-4E3C-BF9C-D1846B7E1BE3}" dt="2022-11-01T15:00:39.222" v="743"/>
          <ac:inkMkLst>
            <pc:docMk/>
            <pc:sldMk cId="2161425904" sldId="308"/>
            <ac:inkMk id="96" creationId="{16FD271A-1EE2-FD6C-969F-526D706FD5F4}"/>
          </ac:inkMkLst>
        </pc:inkChg>
        <pc:inkChg chg="add del mod">
          <ac:chgData name="Tim Cook" userId="d1c7cfb340f2c7ab" providerId="LiveId" clId="{334C706F-3412-4E3C-BF9C-D1846B7E1BE3}" dt="2022-11-01T15:00:38.249" v="741"/>
          <ac:inkMkLst>
            <pc:docMk/>
            <pc:sldMk cId="2161425904" sldId="308"/>
            <ac:inkMk id="97" creationId="{8533E7E3-7AD6-5442-8FC2-B48B397423C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9" creationId="{8E585C62-98A4-8D49-1301-B21B65114AB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0" creationId="{A2749450-0FE9-CECE-49E8-781A8653DEE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1" creationId="{6DC62793-4CC9-9F9B-1C5A-935D2FC18BF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2" creationId="{2B1C7678-D80E-E02D-4350-93ABBF950AE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3" creationId="{C4D67A94-6E2E-0360-74BE-1A149348CC8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4" creationId="{21F3393A-EC21-775D-D66D-E18C248129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5" creationId="{852105EE-F8B0-3EC1-FF99-6C80B8E8A6B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7" creationId="{B470454F-6984-CA97-E238-E985CE416CB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8" creationId="{4F0CB727-3F70-8540-D960-86E3FEBEDF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9" creationId="{6DAB08AD-C7D4-975A-DB99-28995C0E208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1" creationId="{C2518C36-9DCC-A6B0-C8EC-A747FD2A8A4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2" creationId="{2B461CC6-831B-7C57-D620-3E2D52BBBCB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3" creationId="{F642957D-5D62-562F-6F42-B6CC434994B8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4" creationId="{C32B55C8-24CA-26D6-0CA8-970DDAF6485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5" creationId="{F9191BE9-F32B-61C3-936E-3ED830B424C8}"/>
          </ac:inkMkLst>
        </pc:inkChg>
        <pc:inkChg chg="add del">
          <ac:chgData name="Tim Cook" userId="d1c7cfb340f2c7ab" providerId="LiveId" clId="{334C706F-3412-4E3C-BF9C-D1846B7E1BE3}" dt="2022-11-01T15:01:13.499" v="787"/>
          <ac:inkMkLst>
            <pc:docMk/>
            <pc:sldMk cId="2161425904" sldId="308"/>
            <ac:inkMk id="118" creationId="{77C49EFD-071C-6CE0-FB15-91BC43A54D52}"/>
          </ac:inkMkLst>
        </pc:inkChg>
        <pc:inkChg chg="add del">
          <ac:chgData name="Tim Cook" userId="d1c7cfb340f2c7ab" providerId="LiveId" clId="{334C706F-3412-4E3C-BF9C-D1846B7E1BE3}" dt="2022-11-01T15:01:06.871" v="772"/>
          <ac:inkMkLst>
            <pc:docMk/>
            <pc:sldMk cId="2161425904" sldId="308"/>
            <ac:inkMk id="119" creationId="{E80427EF-C88F-0412-5EA1-4F526DE8BD98}"/>
          </ac:inkMkLst>
        </pc:inkChg>
        <pc:inkChg chg="add del">
          <ac:chgData name="Tim Cook" userId="d1c7cfb340f2c7ab" providerId="LiveId" clId="{334C706F-3412-4E3C-BF9C-D1846B7E1BE3}" dt="2022-11-01T15:01:06.871" v="774"/>
          <ac:inkMkLst>
            <pc:docMk/>
            <pc:sldMk cId="2161425904" sldId="308"/>
            <ac:inkMk id="120" creationId="{DDC9CDB4-BCF9-DDEA-2453-9F63C17B4EB5}"/>
          </ac:inkMkLst>
        </pc:inkChg>
        <pc:inkChg chg="add del">
          <ac:chgData name="Tim Cook" userId="d1c7cfb340f2c7ab" providerId="LiveId" clId="{334C706F-3412-4E3C-BF9C-D1846B7E1BE3}" dt="2022-11-01T15:01:06.871" v="773"/>
          <ac:inkMkLst>
            <pc:docMk/>
            <pc:sldMk cId="2161425904" sldId="308"/>
            <ac:inkMk id="121" creationId="{FBC4A6A2-188C-D765-A8F4-5CF5CB06BAAF}"/>
          </ac:inkMkLst>
        </pc:inkChg>
        <pc:inkChg chg="add del">
          <ac:chgData name="Tim Cook" userId="d1c7cfb340f2c7ab" providerId="LiveId" clId="{334C706F-3412-4E3C-BF9C-D1846B7E1BE3}" dt="2022-11-01T15:01:06.871" v="771"/>
          <ac:inkMkLst>
            <pc:docMk/>
            <pc:sldMk cId="2161425904" sldId="308"/>
            <ac:inkMk id="122" creationId="{240F9326-3BEB-4893-6643-D5C3F555DA48}"/>
          </ac:inkMkLst>
        </pc:inkChg>
        <pc:inkChg chg="add del mod">
          <ac:chgData name="Tim Cook" userId="d1c7cfb340f2c7ab" providerId="LiveId" clId="{334C706F-3412-4E3C-BF9C-D1846B7E1BE3}" dt="2022-11-01T15:01:13.499" v="785"/>
          <ac:inkMkLst>
            <pc:docMk/>
            <pc:sldMk cId="2161425904" sldId="308"/>
            <ac:inkMk id="123" creationId="{70420DC8-C01F-20F5-FA4C-075F7F4D5820}"/>
          </ac:inkMkLst>
        </pc:inkChg>
        <pc:inkChg chg="add del mod">
          <ac:chgData name="Tim Cook" userId="d1c7cfb340f2c7ab" providerId="LiveId" clId="{334C706F-3412-4E3C-BF9C-D1846B7E1BE3}" dt="2022-11-01T15:01:13.499" v="788"/>
          <ac:inkMkLst>
            <pc:docMk/>
            <pc:sldMk cId="2161425904" sldId="308"/>
            <ac:inkMk id="124" creationId="{BFDC6D96-2306-BAF1-7DDC-FBB7899E6E08}"/>
          </ac:inkMkLst>
        </pc:inkChg>
        <pc:inkChg chg="add del mod">
          <ac:chgData name="Tim Cook" userId="d1c7cfb340f2c7ab" providerId="LiveId" clId="{334C706F-3412-4E3C-BF9C-D1846B7E1BE3}" dt="2022-11-01T15:01:13.499" v="791"/>
          <ac:inkMkLst>
            <pc:docMk/>
            <pc:sldMk cId="2161425904" sldId="308"/>
            <ac:inkMk id="125" creationId="{D3EE89A7-48D4-D13A-CC76-ECCFDC9D394B}"/>
          </ac:inkMkLst>
        </pc:inkChg>
        <pc:inkChg chg="add del mod">
          <ac:chgData name="Tim Cook" userId="d1c7cfb340f2c7ab" providerId="LiveId" clId="{334C706F-3412-4E3C-BF9C-D1846B7E1BE3}" dt="2022-11-01T15:01:13.499" v="792"/>
          <ac:inkMkLst>
            <pc:docMk/>
            <pc:sldMk cId="2161425904" sldId="308"/>
            <ac:inkMk id="126" creationId="{D16A488F-49D1-56BE-3AF4-D7FB1B1BA6C1}"/>
          </ac:inkMkLst>
        </pc:inkChg>
        <pc:inkChg chg="add del mod">
          <ac:chgData name="Tim Cook" userId="d1c7cfb340f2c7ab" providerId="LiveId" clId="{334C706F-3412-4E3C-BF9C-D1846B7E1BE3}" dt="2022-11-01T15:01:13.499" v="786"/>
          <ac:inkMkLst>
            <pc:docMk/>
            <pc:sldMk cId="2161425904" sldId="308"/>
            <ac:inkMk id="127" creationId="{83F81E66-C774-93CB-54FD-C344B52DA151}"/>
          </ac:inkMkLst>
        </pc:inkChg>
        <pc:inkChg chg="add del mod">
          <ac:chgData name="Tim Cook" userId="d1c7cfb340f2c7ab" providerId="LiveId" clId="{334C706F-3412-4E3C-BF9C-D1846B7E1BE3}" dt="2022-11-01T15:01:13.499" v="794"/>
          <ac:inkMkLst>
            <pc:docMk/>
            <pc:sldMk cId="2161425904" sldId="308"/>
            <ac:inkMk id="128" creationId="{AC27CE93-4482-0D07-3CE7-32C5D8F23B07}"/>
          </ac:inkMkLst>
        </pc:inkChg>
        <pc:inkChg chg="add del mod">
          <ac:chgData name="Tim Cook" userId="d1c7cfb340f2c7ab" providerId="LiveId" clId="{334C706F-3412-4E3C-BF9C-D1846B7E1BE3}" dt="2022-11-01T15:01:13.499" v="793"/>
          <ac:inkMkLst>
            <pc:docMk/>
            <pc:sldMk cId="2161425904" sldId="308"/>
            <ac:inkMk id="129" creationId="{9BFB0184-A230-F798-CF83-0FC481A13168}"/>
          </ac:inkMkLst>
        </pc:inkChg>
        <pc:inkChg chg="add del mod">
          <ac:chgData name="Tim Cook" userId="d1c7cfb340f2c7ab" providerId="LiveId" clId="{334C706F-3412-4E3C-BF9C-D1846B7E1BE3}" dt="2022-11-01T15:01:13.499" v="789"/>
          <ac:inkMkLst>
            <pc:docMk/>
            <pc:sldMk cId="2161425904" sldId="308"/>
            <ac:inkMk id="130" creationId="{8A63D3C0-467E-FE8B-6167-67E06B66F8AA}"/>
          </ac:inkMkLst>
        </pc:inkChg>
        <pc:inkChg chg="add del mod">
          <ac:chgData name="Tim Cook" userId="d1c7cfb340f2c7ab" providerId="LiveId" clId="{334C706F-3412-4E3C-BF9C-D1846B7E1BE3}" dt="2022-11-01T15:01:13.499" v="790"/>
          <ac:inkMkLst>
            <pc:docMk/>
            <pc:sldMk cId="2161425904" sldId="308"/>
            <ac:inkMk id="131" creationId="{8D141A27-38C7-6584-3B69-6FE9D821D2E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3" creationId="{E11FE6CB-2C61-E439-BD0D-BB1E33C22A4F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4" creationId="{0222675B-8C05-0D8D-E729-161BDD8132A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5" creationId="{B920F4C5-1880-EC10-2BAE-15293391CC8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6" creationId="{4684C0EF-22E1-9F20-AC8B-27C04C397CC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9" creationId="{E0788A5E-2E05-85CB-54D5-BE6DE6C67CD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0" creationId="{256C1B1E-3F47-E99E-B75B-BD5920CCFB1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1" creationId="{53DECAA5-4239-A09A-4D1D-292C5CDE22E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2" creationId="{87A90508-7FE1-C261-20AA-FDFD61A63DE8}"/>
          </ac:inkMkLst>
        </pc:inkChg>
        <pc:inkChg chg="add del mod">
          <ac:chgData name="Tim Cook" userId="d1c7cfb340f2c7ab" providerId="LiveId" clId="{334C706F-3412-4E3C-BF9C-D1846B7E1BE3}" dt="2022-11-01T15:01:30.700" v="816"/>
          <ac:inkMkLst>
            <pc:docMk/>
            <pc:sldMk cId="2161425904" sldId="308"/>
            <ac:inkMk id="143" creationId="{CFC57B3F-EC37-CD20-17DA-3AC2CF396064}"/>
          </ac:inkMkLst>
        </pc:inkChg>
        <pc:inkChg chg="add del mod">
          <ac:chgData name="Tim Cook" userId="d1c7cfb340f2c7ab" providerId="LiveId" clId="{334C706F-3412-4E3C-BF9C-D1846B7E1BE3}" dt="2022-11-01T15:01:30.430" v="813"/>
          <ac:inkMkLst>
            <pc:docMk/>
            <pc:sldMk cId="2161425904" sldId="308"/>
            <ac:inkMk id="144" creationId="{612FB85A-7F5C-B405-23EB-75A73CA094AF}"/>
          </ac:inkMkLst>
        </pc:inkChg>
        <pc:inkChg chg="add del mod">
          <ac:chgData name="Tim Cook" userId="d1c7cfb340f2c7ab" providerId="LiveId" clId="{334C706F-3412-4E3C-BF9C-D1846B7E1BE3}" dt="2022-11-01T15:01:30.700" v="815"/>
          <ac:inkMkLst>
            <pc:docMk/>
            <pc:sldMk cId="2161425904" sldId="308"/>
            <ac:inkMk id="145" creationId="{60E7C2B0-4F21-3175-1D04-185DD22E465C}"/>
          </ac:inkMkLst>
        </pc:inkChg>
        <pc:inkChg chg="add del mod">
          <ac:chgData name="Tim Cook" userId="d1c7cfb340f2c7ab" providerId="LiveId" clId="{334C706F-3412-4E3C-BF9C-D1846B7E1BE3}" dt="2022-11-01T15:01:30.430" v="812"/>
          <ac:inkMkLst>
            <pc:docMk/>
            <pc:sldMk cId="2161425904" sldId="308"/>
            <ac:inkMk id="146" creationId="{E22C7605-29CF-799F-A73B-3EA9EF72537D}"/>
          </ac:inkMkLst>
        </pc:inkChg>
        <pc:inkChg chg="add del mod">
          <ac:chgData name="Tim Cook" userId="d1c7cfb340f2c7ab" providerId="LiveId" clId="{334C706F-3412-4E3C-BF9C-D1846B7E1BE3}" dt="2022-11-01T15:01:30.692" v="814"/>
          <ac:inkMkLst>
            <pc:docMk/>
            <pc:sldMk cId="2161425904" sldId="308"/>
            <ac:inkMk id="147" creationId="{5A780D9A-4BBC-A50B-0EB8-8103A76C2099}"/>
          </ac:inkMkLst>
        </pc:inkChg>
        <pc:inkChg chg="add del mod">
          <ac:chgData name="Tim Cook" userId="d1c7cfb340f2c7ab" providerId="LiveId" clId="{334C706F-3412-4E3C-BF9C-D1846B7E1BE3}" dt="2022-11-01T15:01:30.430" v="811"/>
          <ac:inkMkLst>
            <pc:docMk/>
            <pc:sldMk cId="2161425904" sldId="308"/>
            <ac:inkMk id="148" creationId="{B0583D40-138E-B108-ADAD-1CBDADA16029}"/>
          </ac:inkMkLst>
        </pc:inkChg>
        <pc:inkChg chg="add del mod">
          <ac:chgData name="Tim Cook" userId="d1c7cfb340f2c7ab" providerId="LiveId" clId="{334C706F-3412-4E3C-BF9C-D1846B7E1BE3}" dt="2022-11-01T15:01:37.141" v="826"/>
          <ac:inkMkLst>
            <pc:docMk/>
            <pc:sldMk cId="2161425904" sldId="308"/>
            <ac:inkMk id="150" creationId="{A31B3E2B-8775-C127-52C7-D338E5C64269}"/>
          </ac:inkMkLst>
        </pc:inkChg>
        <pc:inkChg chg="add del mod">
          <ac:chgData name="Tim Cook" userId="d1c7cfb340f2c7ab" providerId="LiveId" clId="{334C706F-3412-4E3C-BF9C-D1846B7E1BE3}" dt="2022-11-01T15:01:37.141" v="825"/>
          <ac:inkMkLst>
            <pc:docMk/>
            <pc:sldMk cId="2161425904" sldId="308"/>
            <ac:inkMk id="151" creationId="{E78EEFF4-0EEE-668D-3250-686DA33206D3}"/>
          </ac:inkMkLst>
        </pc:inkChg>
        <pc:inkChg chg="add del mod">
          <ac:chgData name="Tim Cook" userId="d1c7cfb340f2c7ab" providerId="LiveId" clId="{334C706F-3412-4E3C-BF9C-D1846B7E1BE3}" dt="2022-11-01T15:01:37.868" v="832"/>
          <ac:inkMkLst>
            <pc:docMk/>
            <pc:sldMk cId="2161425904" sldId="308"/>
            <ac:inkMk id="152" creationId="{456ECC58-43DE-5A25-6895-26E4F82AE18A}"/>
          </ac:inkMkLst>
        </pc:inkChg>
        <pc:inkChg chg="add del mod">
          <ac:chgData name="Tim Cook" userId="d1c7cfb340f2c7ab" providerId="LiveId" clId="{334C706F-3412-4E3C-BF9C-D1846B7E1BE3}" dt="2022-11-01T15:01:37.141" v="827"/>
          <ac:inkMkLst>
            <pc:docMk/>
            <pc:sldMk cId="2161425904" sldId="308"/>
            <ac:inkMk id="153" creationId="{24DDF26E-5CFE-B7F0-924A-DCA6432A9A4C}"/>
          </ac:inkMkLst>
        </pc:inkChg>
        <pc:inkChg chg="add del mod">
          <ac:chgData name="Tim Cook" userId="d1c7cfb340f2c7ab" providerId="LiveId" clId="{334C706F-3412-4E3C-BF9C-D1846B7E1BE3}" dt="2022-11-01T15:01:37.141" v="830"/>
          <ac:inkMkLst>
            <pc:docMk/>
            <pc:sldMk cId="2161425904" sldId="308"/>
            <ac:inkMk id="154" creationId="{02108FC6-7C1E-6853-F07E-08592A80914D}"/>
          </ac:inkMkLst>
        </pc:inkChg>
        <pc:inkChg chg="add del mod">
          <ac:chgData name="Tim Cook" userId="d1c7cfb340f2c7ab" providerId="LiveId" clId="{334C706F-3412-4E3C-BF9C-D1846B7E1BE3}" dt="2022-11-01T15:01:37.141" v="828"/>
          <ac:inkMkLst>
            <pc:docMk/>
            <pc:sldMk cId="2161425904" sldId="308"/>
            <ac:inkMk id="155" creationId="{442A8E3B-E5AC-E8B1-8F8D-E66955F17C39}"/>
          </ac:inkMkLst>
        </pc:inkChg>
        <pc:inkChg chg="add del mod">
          <ac:chgData name="Tim Cook" userId="d1c7cfb340f2c7ab" providerId="LiveId" clId="{334C706F-3412-4E3C-BF9C-D1846B7E1BE3}" dt="2022-11-01T15:01:37.141" v="829"/>
          <ac:inkMkLst>
            <pc:docMk/>
            <pc:sldMk cId="2161425904" sldId="308"/>
            <ac:inkMk id="156" creationId="{DABB3BFA-BBBD-15A1-5C6C-01F08A12320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8" creationId="{848E13D0-EC22-B064-80A7-160ED0227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9" creationId="{A003DBF3-2F33-22C5-6255-ECCD23777E9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0" creationId="{77E5AC0E-184F-14E8-2E8A-16ADFE581FB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1" creationId="{C349377B-5C68-50E8-DBFA-288AE1F2759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2" creationId="{CE10D51B-02C2-5F79-F361-0EB64843D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3" creationId="{02CED354-D8E9-7312-58F7-65FB9E5A1D8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4" creationId="{E0A2267B-C95F-E244-6830-57312C0AAD3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6" creationId="{1A4EFC2F-D6E9-AB59-D14B-AF41FDC695D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7" creationId="{B367A3A1-63B3-D638-53B3-A2D3725F7E9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9" creationId="{A53F3E23-FFBB-FF84-3D08-AA29D1AF2CD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0" creationId="{D3C36EDE-C64B-9A5E-A8EC-3FA80B76760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1" creationId="{88EC5F2F-27DB-9C36-83BF-01200816FD3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2" creationId="{498953CD-EFA6-2352-EDCC-63FF54C76E9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3" creationId="{437E15EF-3011-661E-4F24-1FEB6B5DBD0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4" creationId="{D723FDED-084A-E58E-E698-78F433E686E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5" creationId="{C6577342-6108-AE45-AE21-50D65DD6F676}"/>
          </ac:inkMkLst>
        </pc:inkChg>
        <pc:inkChg chg="add del">
          <ac:chgData name="Tim Cook" userId="d1c7cfb340f2c7ab" providerId="LiveId" clId="{334C706F-3412-4E3C-BF9C-D1846B7E1BE3}" dt="2022-11-01T15:01:52.872" v="859"/>
          <ac:inkMkLst>
            <pc:docMk/>
            <pc:sldMk cId="2161425904" sldId="308"/>
            <ac:inkMk id="177" creationId="{0F50C0C9-D55C-0EF7-9C1B-76ACCD8BAF07}"/>
          </ac:inkMkLst>
        </pc:inkChg>
        <pc:inkChg chg="add del">
          <ac:chgData name="Tim Cook" userId="d1c7cfb340f2c7ab" providerId="LiveId" clId="{334C706F-3412-4E3C-BF9C-D1846B7E1BE3}" dt="2022-11-01T15:01:52.872" v="856"/>
          <ac:inkMkLst>
            <pc:docMk/>
            <pc:sldMk cId="2161425904" sldId="308"/>
            <ac:inkMk id="178" creationId="{19D15971-C9F1-75A5-073C-B1F21614732C}"/>
          </ac:inkMkLst>
        </pc:inkChg>
        <pc:inkChg chg="add del">
          <ac:chgData name="Tim Cook" userId="d1c7cfb340f2c7ab" providerId="LiveId" clId="{334C706F-3412-4E3C-BF9C-D1846B7E1BE3}" dt="2022-11-01T15:01:52.872" v="857"/>
          <ac:inkMkLst>
            <pc:docMk/>
            <pc:sldMk cId="2161425904" sldId="308"/>
            <ac:inkMk id="179" creationId="{2F91F0B2-9EA3-D4F4-F00E-AD33172940C7}"/>
          </ac:inkMkLst>
        </pc:inkChg>
        <pc:inkChg chg="add del">
          <ac:chgData name="Tim Cook" userId="d1c7cfb340f2c7ab" providerId="LiveId" clId="{334C706F-3412-4E3C-BF9C-D1846B7E1BE3}" dt="2022-11-01T15:01:52.872" v="858"/>
          <ac:inkMkLst>
            <pc:docMk/>
            <pc:sldMk cId="2161425904" sldId="308"/>
            <ac:inkMk id="180" creationId="{A73D7740-E23D-08A4-AF00-09872F12ECF5}"/>
          </ac:inkMkLst>
        </pc:inkChg>
        <pc:inkChg chg="add del">
          <ac:chgData name="Tim Cook" userId="d1c7cfb340f2c7ab" providerId="LiveId" clId="{334C706F-3412-4E3C-BF9C-D1846B7E1BE3}" dt="2022-11-01T15:01:59.053" v="869"/>
          <ac:inkMkLst>
            <pc:docMk/>
            <pc:sldMk cId="2161425904" sldId="308"/>
            <ac:inkMk id="181" creationId="{58BD668A-33C9-3AA8-28F4-B07B89726C1E}"/>
          </ac:inkMkLst>
        </pc:inkChg>
        <pc:inkChg chg="add del">
          <ac:chgData name="Tim Cook" userId="d1c7cfb340f2c7ab" providerId="LiveId" clId="{334C706F-3412-4E3C-BF9C-D1846B7E1BE3}" dt="2022-11-01T15:01:58.474" v="865"/>
          <ac:inkMkLst>
            <pc:docMk/>
            <pc:sldMk cId="2161425904" sldId="308"/>
            <ac:inkMk id="182" creationId="{F49C5FDF-A58C-3D18-CD9C-7BF2210D4DBC}"/>
          </ac:inkMkLst>
        </pc:inkChg>
        <pc:inkChg chg="add del">
          <ac:chgData name="Tim Cook" userId="d1c7cfb340f2c7ab" providerId="LiveId" clId="{334C706F-3412-4E3C-BF9C-D1846B7E1BE3}" dt="2022-11-01T15:01:58.474" v="866"/>
          <ac:inkMkLst>
            <pc:docMk/>
            <pc:sldMk cId="2161425904" sldId="308"/>
            <ac:inkMk id="183" creationId="{89C7A529-9515-DF11-7479-0F59B1D9BD52}"/>
          </ac:inkMkLst>
        </pc:inkChg>
        <pc:inkChg chg="add del">
          <ac:chgData name="Tim Cook" userId="d1c7cfb340f2c7ab" providerId="LiveId" clId="{334C706F-3412-4E3C-BF9C-D1846B7E1BE3}" dt="2022-11-01T15:01:58.782" v="868"/>
          <ac:inkMkLst>
            <pc:docMk/>
            <pc:sldMk cId="2161425904" sldId="308"/>
            <ac:inkMk id="184" creationId="{832E314C-9FEF-C393-617C-E492BE6D25BE}"/>
          </ac:inkMkLst>
        </pc:inkChg>
        <pc:inkChg chg="add del">
          <ac:chgData name="Tim Cook" userId="d1c7cfb340f2c7ab" providerId="LiveId" clId="{334C706F-3412-4E3C-BF9C-D1846B7E1BE3}" dt="2022-11-01T15:01:58.782" v="867"/>
          <ac:inkMkLst>
            <pc:docMk/>
            <pc:sldMk cId="2161425904" sldId="308"/>
            <ac:inkMk id="185" creationId="{DAD3A9E2-9001-CCF8-ACB5-08E1740EF695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6" creationId="{B1EF9830-BB94-ED01-D59C-1CE6D8ECC688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7" creationId="{62A47407-C7A9-E701-FCF0-83DFD93C8367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8" creationId="{3468A04F-91BD-248E-79EA-0CF12B86F546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9" creationId="{F02F7D55-C93E-8B0E-C493-1F1655ADC84B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0" creationId="{6B6D8CB8-0ED2-470B-6DB8-EE07D6280EEE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1" creationId="{5537D784-2D18-8643-E626-946F3DD4C344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2" creationId="{DE481E5F-856F-D4F8-60FA-4CC123289F4E}"/>
          </ac:inkMkLst>
        </pc:inkChg>
        <pc:inkChg chg="add del">
          <ac:chgData name="Tim Cook" userId="d1c7cfb340f2c7ab" providerId="LiveId" clId="{334C706F-3412-4E3C-BF9C-D1846B7E1BE3}" dt="2022-11-01T15:03:22.603" v="888"/>
          <ac:inkMkLst>
            <pc:docMk/>
            <pc:sldMk cId="2161425904" sldId="308"/>
            <ac:inkMk id="193" creationId="{EA7EE30E-F512-E26F-1E68-4BE7245C752E}"/>
          </ac:inkMkLst>
        </pc:inkChg>
        <pc:inkChg chg="add del mod">
          <ac:chgData name="Tim Cook" userId="d1c7cfb340f2c7ab" providerId="LiveId" clId="{334C706F-3412-4E3C-BF9C-D1846B7E1BE3}" dt="2022-11-01T15:03:35.294" v="913"/>
          <ac:inkMkLst>
            <pc:docMk/>
            <pc:sldMk cId="2161425904" sldId="308"/>
            <ac:inkMk id="195" creationId="{77164070-76E2-5386-C07A-EB6F5A6CE395}"/>
          </ac:inkMkLst>
        </pc:inkChg>
        <pc:inkChg chg="add del mod">
          <ac:chgData name="Tim Cook" userId="d1c7cfb340f2c7ab" providerId="LiveId" clId="{334C706F-3412-4E3C-BF9C-D1846B7E1BE3}" dt="2022-11-01T15:03:35.294" v="912"/>
          <ac:inkMkLst>
            <pc:docMk/>
            <pc:sldMk cId="2161425904" sldId="308"/>
            <ac:inkMk id="196" creationId="{A5D495C1-C47F-2C88-9D68-E7F9F9086C90}"/>
          </ac:inkMkLst>
        </pc:inkChg>
        <pc:inkChg chg="add del mod">
          <ac:chgData name="Tim Cook" userId="d1c7cfb340f2c7ab" providerId="LiveId" clId="{334C706F-3412-4E3C-BF9C-D1846B7E1BE3}" dt="2022-11-01T15:03:35.294" v="909"/>
          <ac:inkMkLst>
            <pc:docMk/>
            <pc:sldMk cId="2161425904" sldId="308"/>
            <ac:inkMk id="197" creationId="{7661A5BB-B872-D8F5-802E-836F185FC4D6}"/>
          </ac:inkMkLst>
        </pc:inkChg>
        <pc:inkChg chg="add del mod">
          <ac:chgData name="Tim Cook" userId="d1c7cfb340f2c7ab" providerId="LiveId" clId="{334C706F-3412-4E3C-BF9C-D1846B7E1BE3}" dt="2022-11-01T15:03:35.294" v="919"/>
          <ac:inkMkLst>
            <pc:docMk/>
            <pc:sldMk cId="2161425904" sldId="308"/>
            <ac:inkMk id="199" creationId="{942C91B5-BE68-9717-E4A4-1FD3ECEF759B}"/>
          </ac:inkMkLst>
        </pc:inkChg>
        <pc:inkChg chg="add del mod">
          <ac:chgData name="Tim Cook" userId="d1c7cfb340f2c7ab" providerId="LiveId" clId="{334C706F-3412-4E3C-BF9C-D1846B7E1BE3}" dt="2022-11-01T15:03:35.294" v="922"/>
          <ac:inkMkLst>
            <pc:docMk/>
            <pc:sldMk cId="2161425904" sldId="308"/>
            <ac:inkMk id="200" creationId="{C9B95218-285B-C83B-F010-523C94341B3F}"/>
          </ac:inkMkLst>
        </pc:inkChg>
        <pc:inkChg chg="add del mod">
          <ac:chgData name="Tim Cook" userId="d1c7cfb340f2c7ab" providerId="LiveId" clId="{334C706F-3412-4E3C-BF9C-D1846B7E1BE3}" dt="2022-11-01T15:03:35.294" v="911"/>
          <ac:inkMkLst>
            <pc:docMk/>
            <pc:sldMk cId="2161425904" sldId="308"/>
            <ac:inkMk id="201" creationId="{2E7BEBBD-975F-8824-218D-5FC63C85073A}"/>
          </ac:inkMkLst>
        </pc:inkChg>
        <pc:inkChg chg="add del mod">
          <ac:chgData name="Tim Cook" userId="d1c7cfb340f2c7ab" providerId="LiveId" clId="{334C706F-3412-4E3C-BF9C-D1846B7E1BE3}" dt="2022-11-01T15:03:35.294" v="914"/>
          <ac:inkMkLst>
            <pc:docMk/>
            <pc:sldMk cId="2161425904" sldId="308"/>
            <ac:inkMk id="203" creationId="{A42083B4-4AC3-29FA-4D60-22EA6418F502}"/>
          </ac:inkMkLst>
        </pc:inkChg>
        <pc:inkChg chg="add del mod">
          <ac:chgData name="Tim Cook" userId="d1c7cfb340f2c7ab" providerId="LiveId" clId="{334C706F-3412-4E3C-BF9C-D1846B7E1BE3}" dt="2022-11-01T15:03:35.294" v="921"/>
          <ac:inkMkLst>
            <pc:docMk/>
            <pc:sldMk cId="2161425904" sldId="308"/>
            <ac:inkMk id="204" creationId="{6E2A647F-2A01-96F0-6B63-92D84B2CA9AA}"/>
          </ac:inkMkLst>
        </pc:inkChg>
        <pc:inkChg chg="add del mod">
          <ac:chgData name="Tim Cook" userId="d1c7cfb340f2c7ab" providerId="LiveId" clId="{334C706F-3412-4E3C-BF9C-D1846B7E1BE3}" dt="2022-11-01T15:03:35.294" v="918"/>
          <ac:inkMkLst>
            <pc:docMk/>
            <pc:sldMk cId="2161425904" sldId="308"/>
            <ac:inkMk id="205" creationId="{5E7DC1F3-6B63-07E0-688C-0D45F4A4BF85}"/>
          </ac:inkMkLst>
        </pc:inkChg>
        <pc:inkChg chg="add del mod">
          <ac:chgData name="Tim Cook" userId="d1c7cfb340f2c7ab" providerId="LiveId" clId="{334C706F-3412-4E3C-BF9C-D1846B7E1BE3}" dt="2022-11-01T15:03:35.294" v="908"/>
          <ac:inkMkLst>
            <pc:docMk/>
            <pc:sldMk cId="2161425904" sldId="308"/>
            <ac:inkMk id="206" creationId="{A84111D0-6D9A-88B9-B839-09BB5E23B79A}"/>
          </ac:inkMkLst>
        </pc:inkChg>
        <pc:inkChg chg="add del mod">
          <ac:chgData name="Tim Cook" userId="d1c7cfb340f2c7ab" providerId="LiveId" clId="{334C706F-3412-4E3C-BF9C-D1846B7E1BE3}" dt="2022-11-01T15:03:35.294" v="917"/>
          <ac:inkMkLst>
            <pc:docMk/>
            <pc:sldMk cId="2161425904" sldId="308"/>
            <ac:inkMk id="207" creationId="{D3A256C4-D9D6-5F9C-3032-6E7A32A2A369}"/>
          </ac:inkMkLst>
        </pc:inkChg>
        <pc:inkChg chg="add del mod">
          <ac:chgData name="Tim Cook" userId="d1c7cfb340f2c7ab" providerId="LiveId" clId="{334C706F-3412-4E3C-BF9C-D1846B7E1BE3}" dt="2022-11-01T15:03:35.294" v="910"/>
          <ac:inkMkLst>
            <pc:docMk/>
            <pc:sldMk cId="2161425904" sldId="308"/>
            <ac:inkMk id="208" creationId="{164610BD-692F-2E9A-0506-1D9173D53AB9}"/>
          </ac:inkMkLst>
        </pc:inkChg>
        <pc:inkChg chg="add del mod">
          <ac:chgData name="Tim Cook" userId="d1c7cfb340f2c7ab" providerId="LiveId" clId="{334C706F-3412-4E3C-BF9C-D1846B7E1BE3}" dt="2022-11-01T15:03:35.294" v="915"/>
          <ac:inkMkLst>
            <pc:docMk/>
            <pc:sldMk cId="2161425904" sldId="308"/>
            <ac:inkMk id="209" creationId="{DE97BB5B-A047-F4F2-9483-A4AB4086EA66}"/>
          </ac:inkMkLst>
        </pc:inkChg>
        <pc:inkChg chg="add del mod">
          <ac:chgData name="Tim Cook" userId="d1c7cfb340f2c7ab" providerId="LiveId" clId="{334C706F-3412-4E3C-BF9C-D1846B7E1BE3}" dt="2022-11-01T15:03:35.294" v="916"/>
          <ac:inkMkLst>
            <pc:docMk/>
            <pc:sldMk cId="2161425904" sldId="308"/>
            <ac:inkMk id="210" creationId="{9784EC67-6CB7-85BC-3E95-9E46AD1360DF}"/>
          </ac:inkMkLst>
        </pc:inkChg>
        <pc:inkChg chg="add del mod">
          <ac:chgData name="Tim Cook" userId="d1c7cfb340f2c7ab" providerId="LiveId" clId="{334C706F-3412-4E3C-BF9C-D1846B7E1BE3}" dt="2022-11-01T15:03:35.294" v="920"/>
          <ac:inkMkLst>
            <pc:docMk/>
            <pc:sldMk cId="2161425904" sldId="308"/>
            <ac:inkMk id="211" creationId="{6759A082-B05D-42ED-399C-4E91EA789FF2}"/>
          </ac:inkMkLst>
        </pc:inkChg>
        <pc:inkChg chg="add del mod">
          <ac:chgData name="Tim Cook" userId="d1c7cfb340f2c7ab" providerId="LiveId" clId="{334C706F-3412-4E3C-BF9C-D1846B7E1BE3}" dt="2022-11-01T15:03:36.105" v="923"/>
          <ac:inkMkLst>
            <pc:docMk/>
            <pc:sldMk cId="2161425904" sldId="308"/>
            <ac:inkMk id="212" creationId="{11B56826-7CA5-592E-A434-8241B25942C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5" creationId="{D8303E21-FB20-3964-B34D-879413E41D2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6" creationId="{1731E659-45B4-2CE6-1E6C-433BC084909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7" creationId="{E33E7D1F-2C66-FDDD-68F1-0B748534E6E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8" creationId="{4D3D57EE-D3B8-667B-C4AF-7660F061E0E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0" creationId="{9B63779C-0A12-B210-8507-99913BDE3C8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1" creationId="{DD2B0E72-0149-1839-B032-F0D527149FA6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2" creationId="{F96D08A3-66CA-EC00-07E1-3312BFEF98D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4" creationId="{A271F02F-F5E2-BFE3-1F0A-B67CEBB3F79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5" creationId="{03021E65-77CB-9552-F77D-8E24C41E6AE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6" creationId="{9E8FF1B3-6A25-E246-3EC4-4901C751341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7" creationId="{C3AB71E2-91C8-DB8B-D641-9641777CC2EB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9" creationId="{2693C407-3B01-4DE9-82CD-A18BC02A690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0" creationId="{97B12A31-F7A5-C0F8-AAEA-61EFF3830B0D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1" creationId="{3DB87043-C75E-6B46-40DC-1F07D1D8434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2" creationId="{3A459DA3-014D-31C5-9D40-0BCDAEF8F63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3" creationId="{A503FFBD-F96B-4D6D-77B2-756E8D10E45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4" creationId="{CDEB53FA-85CB-14D7-BE93-703862478B8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5" creationId="{99CFDD79-6328-EDB1-F70E-382C0373F3F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6" creationId="{91531B21-341F-2838-22D0-9019ED768245}"/>
          </ac:inkMkLst>
        </pc:inkChg>
      </pc:sldChg>
      <pc:sldChg chg="addSp delSp modSp new mod">
        <pc:chgData name="Tim Cook" userId="d1c7cfb340f2c7ab" providerId="LiveId" clId="{334C706F-3412-4E3C-BF9C-D1846B7E1BE3}" dt="2022-11-01T16:48:27.310" v="2719" actId="1076"/>
        <pc:sldMkLst>
          <pc:docMk/>
          <pc:sldMk cId="2934915585" sldId="309"/>
        </pc:sldMkLst>
        <pc:spChg chg="mod">
          <ac:chgData name="Tim Cook" userId="d1c7cfb340f2c7ab" providerId="LiveId" clId="{334C706F-3412-4E3C-BF9C-D1846B7E1BE3}" dt="2022-11-01T14:28:22.432" v="123" actId="20577"/>
          <ac:spMkLst>
            <pc:docMk/>
            <pc:sldMk cId="2934915585" sldId="309"/>
            <ac:spMk id="2" creationId="{D3620BB5-5812-B977-FEAF-6DF1C28E37AE}"/>
          </ac:spMkLst>
        </pc:spChg>
        <pc:spChg chg="del">
          <ac:chgData name="Tim Cook" userId="d1c7cfb340f2c7ab" providerId="LiveId" clId="{334C706F-3412-4E3C-BF9C-D1846B7E1BE3}" dt="2022-11-01T14:51:35.587" v="638" actId="478"/>
          <ac:spMkLst>
            <pc:docMk/>
            <pc:sldMk cId="2934915585" sldId="309"/>
            <ac:spMk id="3" creationId="{87741A19-5A9A-FAB1-9B90-62589CB231E1}"/>
          </ac:spMkLst>
        </pc:spChg>
        <pc:spChg chg="add mod">
          <ac:chgData name="Tim Cook" userId="d1c7cfb340f2c7ab" providerId="LiveId" clId="{334C706F-3412-4E3C-BF9C-D1846B7E1BE3}" dt="2022-11-01T15:20:31.947" v="1800" actId="20577"/>
          <ac:spMkLst>
            <pc:docMk/>
            <pc:sldMk cId="2934915585" sldId="309"/>
            <ac:spMk id="54" creationId="{479E30DF-509B-0BA0-D4EE-18F65B7DC0EB}"/>
          </ac:spMkLst>
        </pc:spChg>
        <pc:grpChg chg="del mod">
          <ac:chgData name="Tim Cook" userId="d1c7cfb340f2c7ab" providerId="LiveId" clId="{334C706F-3412-4E3C-BF9C-D1846B7E1BE3}" dt="2022-11-01T16:48:19.776" v="2714"/>
          <ac:grpSpMkLst>
            <pc:docMk/>
            <pc:sldMk cId="2934915585" sldId="309"/>
            <ac:grpSpMk id="5" creationId="{7EDF842E-29B5-7C17-D3C9-7107339EB98D}"/>
          </ac:grpSpMkLst>
        </pc:grpChg>
        <pc:grpChg chg="del mod">
          <ac:chgData name="Tim Cook" userId="d1c7cfb340f2c7ab" providerId="LiveId" clId="{334C706F-3412-4E3C-BF9C-D1846B7E1BE3}" dt="2022-11-01T15:04:54.399" v="952"/>
          <ac:grpSpMkLst>
            <pc:docMk/>
            <pc:sldMk cId="2934915585" sldId="309"/>
            <ac:grpSpMk id="7" creationId="{28F3CD64-3F08-5823-E115-62193B2DA256}"/>
          </ac:grpSpMkLst>
        </pc:grpChg>
        <pc:grpChg chg="mod">
          <ac:chgData name="Tim Cook" userId="d1c7cfb340f2c7ab" providerId="LiveId" clId="{334C706F-3412-4E3C-BF9C-D1846B7E1BE3}" dt="2022-11-01T16:48:27.310" v="2719" actId="1076"/>
          <ac:grpSpMkLst>
            <pc:docMk/>
            <pc:sldMk cId="2934915585" sldId="309"/>
            <ac:grpSpMk id="8" creationId="{27880481-C0DD-6F02-B556-13DB8750FC77}"/>
          </ac:grpSpMkLst>
        </pc:grpChg>
        <pc:grpChg chg="del mod">
          <ac:chgData name="Tim Cook" userId="d1c7cfb340f2c7ab" providerId="LiveId" clId="{334C706F-3412-4E3C-BF9C-D1846B7E1BE3}" dt="2022-11-01T15:05:00.332" v="955"/>
          <ac:grpSpMkLst>
            <pc:docMk/>
            <pc:sldMk cId="2934915585" sldId="309"/>
            <ac:grpSpMk id="9" creationId="{41F8AD83-0742-A6D4-EADC-3E10020C10FC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22" creationId="{7202974B-5F29-F865-A404-311E50B27567}"/>
          </ac:grpSpMkLst>
        </pc:grpChg>
        <pc:grpChg chg="del mod">
          <ac:chgData name="Tim Cook" userId="d1c7cfb340f2c7ab" providerId="LiveId" clId="{334C706F-3412-4E3C-BF9C-D1846B7E1BE3}" dt="2022-11-01T15:05:42.852" v="1020"/>
          <ac:grpSpMkLst>
            <pc:docMk/>
            <pc:sldMk cId="2934915585" sldId="309"/>
            <ac:grpSpMk id="23" creationId="{BED8C5C4-D04A-A8C4-74BE-EA511ADF91DE}"/>
          </ac:grpSpMkLst>
        </pc:grpChg>
        <pc:grpChg chg="del mod">
          <ac:chgData name="Tim Cook" userId="d1c7cfb340f2c7ab" providerId="LiveId" clId="{334C706F-3412-4E3C-BF9C-D1846B7E1BE3}" dt="2022-11-01T15:05:42.853" v="1024"/>
          <ac:grpSpMkLst>
            <pc:docMk/>
            <pc:sldMk cId="2934915585" sldId="309"/>
            <ac:grpSpMk id="40" creationId="{20F84E44-5988-F40E-2034-E3473EC22589}"/>
          </ac:grpSpMkLst>
        </pc:grpChg>
        <pc:grpChg chg="del mod">
          <ac:chgData name="Tim Cook" userId="d1c7cfb340f2c7ab" providerId="LiveId" clId="{334C706F-3412-4E3C-BF9C-D1846B7E1BE3}" dt="2022-11-01T15:05:42.851" v="1015"/>
          <ac:grpSpMkLst>
            <pc:docMk/>
            <pc:sldMk cId="2934915585" sldId="309"/>
            <ac:grpSpMk id="41" creationId="{464F895B-FBDD-B88A-DB81-083C25560DCE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42" creationId="{300AE94C-2B0A-6D20-0D96-F435F600B145}"/>
          </ac:grpSpMkLst>
        </pc:grpChg>
        <pc:grpChg chg="del mod">
          <ac:chgData name="Tim Cook" userId="d1c7cfb340f2c7ab" providerId="LiveId" clId="{334C706F-3412-4E3C-BF9C-D1846B7E1BE3}" dt="2022-11-01T15:05:37.845" v="1001" actId="478"/>
          <ac:grpSpMkLst>
            <pc:docMk/>
            <pc:sldMk cId="2934915585" sldId="309"/>
            <ac:grpSpMk id="43" creationId="{5E195684-4118-2988-9C11-64838D5083CB}"/>
          </ac:grpSpMkLst>
        </pc:grpChg>
        <pc:grpChg chg="del mod">
          <ac:chgData name="Tim Cook" userId="d1c7cfb340f2c7ab" providerId="LiveId" clId="{334C706F-3412-4E3C-BF9C-D1846B7E1BE3}" dt="2022-11-01T15:05:42.852" v="1021"/>
          <ac:grpSpMkLst>
            <pc:docMk/>
            <pc:sldMk cId="2934915585" sldId="309"/>
            <ac:grpSpMk id="53" creationId="{AE34C457-1B5D-F670-D961-7E9D341593D8}"/>
          </ac:grpSpMkLst>
        </pc:grpChg>
        <pc:grpChg chg="del mod">
          <ac:chgData name="Tim Cook" userId="d1c7cfb340f2c7ab" providerId="LiveId" clId="{334C706F-3412-4E3C-BF9C-D1846B7E1BE3}" dt="2022-11-01T15:09:45.989" v="1476"/>
          <ac:grpSpMkLst>
            <pc:docMk/>
            <pc:sldMk cId="2934915585" sldId="309"/>
            <ac:grpSpMk id="58" creationId="{8D20F61A-082D-F724-8786-FBBA1C1D22EF}"/>
          </ac:grpSpMkLst>
        </pc:grpChg>
        <pc:grpChg chg="del mod">
          <ac:chgData name="Tim Cook" userId="d1c7cfb340f2c7ab" providerId="LiveId" clId="{334C706F-3412-4E3C-BF9C-D1846B7E1BE3}" dt="2022-11-01T16:48:15.230" v="2709"/>
          <ac:grpSpMkLst>
            <pc:docMk/>
            <pc:sldMk cId="2934915585" sldId="309"/>
            <ac:grpSpMk id="60" creationId="{0D75E81C-80BC-5329-0DFD-1741B67FE017}"/>
          </ac:grpSpMkLst>
        </pc:grpChg>
        <pc:grpChg chg="del mod">
          <ac:chgData name="Tim Cook" userId="d1c7cfb340f2c7ab" providerId="LiveId" clId="{334C706F-3412-4E3C-BF9C-D1846B7E1BE3}" dt="2022-11-01T15:10:00.236" v="1500"/>
          <ac:grpSpMkLst>
            <pc:docMk/>
            <pc:sldMk cId="2934915585" sldId="309"/>
            <ac:grpSpMk id="64" creationId="{2C96DF82-B354-383F-46BE-7D9C1CF7A08E}"/>
          </ac:grpSpMkLst>
        </pc:grpChg>
        <pc:grpChg chg="del 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3" creationId="{AACCBD77-053C-2414-986E-56BC6E8AB8BF}"/>
          </ac:grpSpMkLst>
        </pc:grpChg>
        <pc:grpChg chg="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6" creationId="{DED97046-ACE2-B93F-9268-C896109D83DB}"/>
          </ac:grpSpMkLst>
        </pc:grpChg>
        <pc:inkChg chg="add del mod">
          <ac:chgData name="Tim Cook" userId="d1c7cfb340f2c7ab" providerId="LiveId" clId="{334C706F-3412-4E3C-BF9C-D1846B7E1BE3}" dt="2022-11-01T16:48:19.778" v="2715"/>
          <ac:inkMkLst>
            <pc:docMk/>
            <pc:sldMk cId="2934915585" sldId="309"/>
            <ac:inkMk id="3" creationId="{4AB6A40D-3DD4-C3BA-4BEE-52F86F23799B}"/>
          </ac:inkMkLst>
        </pc:inkChg>
        <pc:inkChg chg="add del mod">
          <ac:chgData name="Tim Cook" userId="d1c7cfb340f2c7ab" providerId="LiveId" clId="{334C706F-3412-4E3C-BF9C-D1846B7E1BE3}" dt="2022-11-01T16:48:19.776" v="2714"/>
          <ac:inkMkLst>
            <pc:docMk/>
            <pc:sldMk cId="2934915585" sldId="309"/>
            <ac:inkMk id="4" creationId="{89BAA59F-9405-E782-A15D-66178616A1A8}"/>
          </ac:inkMkLst>
        </pc:inkChg>
        <pc:inkChg chg="add del mod">
          <ac:chgData name="Tim Cook" userId="d1c7cfb340f2c7ab" providerId="LiveId" clId="{334C706F-3412-4E3C-BF9C-D1846B7E1BE3}" dt="2022-11-01T15:04:59.472" v="953"/>
          <ac:inkMkLst>
            <pc:docMk/>
            <pc:sldMk cId="2934915585" sldId="309"/>
            <ac:inkMk id="4" creationId="{F1A83FF5-2107-FBAC-FA99-B7F06422E171}"/>
          </ac:inkMkLst>
        </pc:inkChg>
        <pc:inkChg chg="add del mod">
          <ac:chgData name="Tim Cook" userId="d1c7cfb340f2c7ab" providerId="LiveId" clId="{334C706F-3412-4E3C-BF9C-D1846B7E1BE3}" dt="2022-11-01T15:05:00.332" v="955"/>
          <ac:inkMkLst>
            <pc:docMk/>
            <pc:sldMk cId="2934915585" sldId="309"/>
            <ac:inkMk id="5" creationId="{4F32B71E-5885-0D05-5346-BD6B0B2D8780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6" creationId="{2405CF75-4D96-5040-2348-52432D1F3FC5}"/>
          </ac:inkMkLst>
        </pc:inkChg>
        <pc:inkChg chg="add del mod">
          <ac:chgData name="Tim Cook" userId="d1c7cfb340f2c7ab" providerId="LiveId" clId="{334C706F-3412-4E3C-BF9C-D1846B7E1BE3}" dt="2022-11-01T15:04:59.473" v="954"/>
          <ac:inkMkLst>
            <pc:docMk/>
            <pc:sldMk cId="2934915585" sldId="309"/>
            <ac:inkMk id="6" creationId="{E0185892-DC98-C5A4-3BD6-BE346FFDD988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7" creationId="{31426D79-5A9E-8E41-E40E-A32F788FF8FD}"/>
          </ac:inkMkLst>
        </pc:inkChg>
        <pc:inkChg chg="add del mod">
          <ac:chgData name="Tim Cook" userId="d1c7cfb340f2c7ab" providerId="LiveId" clId="{334C706F-3412-4E3C-BF9C-D1846B7E1BE3}" dt="2022-11-01T15:05:00.333" v="956"/>
          <ac:inkMkLst>
            <pc:docMk/>
            <pc:sldMk cId="2934915585" sldId="309"/>
            <ac:inkMk id="8" creationId="{CB4F423D-6446-78DF-6FB4-B04318F1BF8B}"/>
          </ac:inkMkLst>
        </pc:inkChg>
        <pc:inkChg chg="add del">
          <ac:chgData name="Tim Cook" userId="d1c7cfb340f2c7ab" providerId="LiveId" clId="{334C706F-3412-4E3C-BF9C-D1846B7E1BE3}" dt="2022-11-01T15:05:42.850" v="1004"/>
          <ac:inkMkLst>
            <pc:docMk/>
            <pc:sldMk cId="2934915585" sldId="309"/>
            <ac:inkMk id="10" creationId="{87CA6038-3540-670A-F3C4-57E317BF49B2}"/>
          </ac:inkMkLst>
        </pc:inkChg>
        <pc:inkChg chg="add del mod">
          <ac:chgData name="Tim Cook" userId="d1c7cfb340f2c7ab" providerId="LiveId" clId="{334C706F-3412-4E3C-BF9C-D1846B7E1BE3}" dt="2022-11-01T15:05:42.852" v="1020"/>
          <ac:inkMkLst>
            <pc:docMk/>
            <pc:sldMk cId="2934915585" sldId="309"/>
            <ac:inkMk id="11" creationId="{28F0F1D1-FCAF-406F-A1AF-FEA0C4BFA3D5}"/>
          </ac:inkMkLst>
        </pc:inkChg>
        <pc:inkChg chg="add del mod">
          <ac:chgData name="Tim Cook" userId="d1c7cfb340f2c7ab" providerId="LiveId" clId="{334C706F-3412-4E3C-BF9C-D1846B7E1BE3}" dt="2022-11-01T15:05:42.853" v="1025"/>
          <ac:inkMkLst>
            <pc:docMk/>
            <pc:sldMk cId="2934915585" sldId="309"/>
            <ac:inkMk id="12" creationId="{1F101CE5-B413-A68F-A922-8DCC8590A688}"/>
          </ac:inkMkLst>
        </pc:inkChg>
        <pc:inkChg chg="add del mod">
          <ac:chgData name="Tim Cook" userId="d1c7cfb340f2c7ab" providerId="LiveId" clId="{334C706F-3412-4E3C-BF9C-D1846B7E1BE3}" dt="2022-11-01T15:05:42.850" v="1009"/>
          <ac:inkMkLst>
            <pc:docMk/>
            <pc:sldMk cId="2934915585" sldId="309"/>
            <ac:inkMk id="13" creationId="{AF6D68F5-252F-89E0-173B-687BE527905D}"/>
          </ac:inkMkLst>
        </pc:inkChg>
        <pc:inkChg chg="add del mod">
          <ac:chgData name="Tim Cook" userId="d1c7cfb340f2c7ab" providerId="LiveId" clId="{334C706F-3412-4E3C-BF9C-D1846B7E1BE3}" dt="2022-11-01T15:05:42.850" v="1007"/>
          <ac:inkMkLst>
            <pc:docMk/>
            <pc:sldMk cId="2934915585" sldId="309"/>
            <ac:inkMk id="14" creationId="{1A375A46-5C84-4164-2E74-954ED5115E3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5" creationId="{ACCF6F9D-0835-C15B-534A-BBB3581CBA3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6" creationId="{A6358C0D-F7B8-2927-8C98-40D1BFC0EAA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7" creationId="{12B6E324-619E-E59B-6EF6-F76901B21AF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8" creationId="{67815946-1D13-BF1E-F256-05B1ACC8D5EE}"/>
          </ac:inkMkLst>
        </pc:inkChg>
        <pc:inkChg chg="add del">
          <ac:chgData name="Tim Cook" userId="d1c7cfb340f2c7ab" providerId="LiveId" clId="{334C706F-3412-4E3C-BF9C-D1846B7E1BE3}" dt="2022-11-01T15:05:10.886" v="969"/>
          <ac:inkMkLst>
            <pc:docMk/>
            <pc:sldMk cId="2934915585" sldId="309"/>
            <ac:inkMk id="19" creationId="{EBE25E4B-98D3-E0D8-C29C-F2079FCD97EB}"/>
          </ac:inkMkLst>
        </pc:inkChg>
        <pc:inkChg chg="add del">
          <ac:chgData name="Tim Cook" userId="d1c7cfb340f2c7ab" providerId="LiveId" clId="{334C706F-3412-4E3C-BF9C-D1846B7E1BE3}" dt="2022-11-01T15:05:10.886" v="970"/>
          <ac:inkMkLst>
            <pc:docMk/>
            <pc:sldMk cId="2934915585" sldId="309"/>
            <ac:inkMk id="20" creationId="{3CBD3F6A-A3A5-2D91-D316-89C39B1684AF}"/>
          </ac:inkMkLst>
        </pc:inkChg>
        <pc:inkChg chg="add del">
          <ac:chgData name="Tim Cook" userId="d1c7cfb340f2c7ab" providerId="LiveId" clId="{334C706F-3412-4E3C-BF9C-D1846B7E1BE3}" dt="2022-11-01T15:05:10.886" v="971"/>
          <ac:inkMkLst>
            <pc:docMk/>
            <pc:sldMk cId="2934915585" sldId="309"/>
            <ac:inkMk id="21" creationId="{C86B1C9E-7380-75E7-19B7-5AB0E66DFA7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4" creationId="{43C6531A-CFC0-11D3-9C48-A3EAEFE51433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5" creationId="{00152AE8-3135-46F2-3A19-B5014C344BD5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6" creationId="{4F2A3AD7-D588-2AC8-483A-90181285878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7" creationId="{45B92337-350A-BD7F-893B-6DA690C61DFD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8" creationId="{A70E1693-D975-22D0-52E3-45FE64BF79E3}"/>
          </ac:inkMkLst>
        </pc:inkChg>
        <pc:inkChg chg="add del mod">
          <ac:chgData name="Tim Cook" userId="d1c7cfb340f2c7ab" providerId="LiveId" clId="{334C706F-3412-4E3C-BF9C-D1846B7E1BE3}" dt="2022-11-01T15:05:42.851" v="1013"/>
          <ac:inkMkLst>
            <pc:docMk/>
            <pc:sldMk cId="2934915585" sldId="309"/>
            <ac:inkMk id="29" creationId="{D6B5C8B1-4E3B-C251-6E41-CFA4D8F9426E}"/>
          </ac:inkMkLst>
        </pc:inkChg>
        <pc:inkChg chg="add del mod">
          <ac:chgData name="Tim Cook" userId="d1c7cfb340f2c7ab" providerId="LiveId" clId="{334C706F-3412-4E3C-BF9C-D1846B7E1BE3}" dt="2022-11-01T15:05:42.851" v="1015"/>
          <ac:inkMkLst>
            <pc:docMk/>
            <pc:sldMk cId="2934915585" sldId="309"/>
            <ac:inkMk id="30" creationId="{B04FFAD3-5701-9310-F4BB-1D7E23D3614C}"/>
          </ac:inkMkLst>
        </pc:inkChg>
        <pc:inkChg chg="add del mod">
          <ac:chgData name="Tim Cook" userId="d1c7cfb340f2c7ab" providerId="LiveId" clId="{334C706F-3412-4E3C-BF9C-D1846B7E1BE3}" dt="2022-11-01T15:05:42.849" v="1003"/>
          <ac:inkMkLst>
            <pc:docMk/>
            <pc:sldMk cId="2934915585" sldId="309"/>
            <ac:inkMk id="31" creationId="{B7CCCA32-9A6F-D3BE-6C55-8536C9380FBB}"/>
          </ac:inkMkLst>
        </pc:inkChg>
        <pc:inkChg chg="add del mod">
          <ac:chgData name="Tim Cook" userId="d1c7cfb340f2c7ab" providerId="LiveId" clId="{334C706F-3412-4E3C-BF9C-D1846B7E1BE3}" dt="2022-11-01T15:05:42.853" v="1022"/>
          <ac:inkMkLst>
            <pc:docMk/>
            <pc:sldMk cId="2934915585" sldId="309"/>
            <ac:inkMk id="32" creationId="{A5AFED38-F5DC-EC1A-0711-BBA4863E64ED}"/>
          </ac:inkMkLst>
        </pc:inkChg>
        <pc:inkChg chg="add del mod">
          <ac:chgData name="Tim Cook" userId="d1c7cfb340f2c7ab" providerId="LiveId" clId="{334C706F-3412-4E3C-BF9C-D1846B7E1BE3}" dt="2022-11-01T15:05:42.851" v="1014"/>
          <ac:inkMkLst>
            <pc:docMk/>
            <pc:sldMk cId="2934915585" sldId="309"/>
            <ac:inkMk id="33" creationId="{6B235A3D-45F8-DAF8-42A2-0CF5D728DA51}"/>
          </ac:inkMkLst>
        </pc:inkChg>
        <pc:inkChg chg="add del mod">
          <ac:chgData name="Tim Cook" userId="d1c7cfb340f2c7ab" providerId="LiveId" clId="{334C706F-3412-4E3C-BF9C-D1846B7E1BE3}" dt="2022-11-01T15:05:42.852" v="1019"/>
          <ac:inkMkLst>
            <pc:docMk/>
            <pc:sldMk cId="2934915585" sldId="309"/>
            <ac:inkMk id="34" creationId="{58D41BD4-C306-BE2C-F41C-19029CEE1102}"/>
          </ac:inkMkLst>
        </pc:inkChg>
        <pc:inkChg chg="add del mod">
          <ac:chgData name="Tim Cook" userId="d1c7cfb340f2c7ab" providerId="LiveId" clId="{334C706F-3412-4E3C-BF9C-D1846B7E1BE3}" dt="2022-11-01T15:05:42.853" v="1024"/>
          <ac:inkMkLst>
            <pc:docMk/>
            <pc:sldMk cId="2934915585" sldId="309"/>
            <ac:inkMk id="35" creationId="{F72FB40D-4B58-A665-477C-6C4E9A49C032}"/>
          </ac:inkMkLst>
        </pc:inkChg>
        <pc:inkChg chg="add del mod">
          <ac:chgData name="Tim Cook" userId="d1c7cfb340f2c7ab" providerId="LiveId" clId="{334C706F-3412-4E3C-BF9C-D1846B7E1BE3}" dt="2022-11-01T15:05:42.851" v="1012"/>
          <ac:inkMkLst>
            <pc:docMk/>
            <pc:sldMk cId="2934915585" sldId="309"/>
            <ac:inkMk id="36" creationId="{4E3712BD-33EC-8D25-7C85-635DEC95A402}"/>
          </ac:inkMkLst>
        </pc:inkChg>
        <pc:inkChg chg="add del mod">
          <ac:chgData name="Tim Cook" userId="d1c7cfb340f2c7ab" providerId="LiveId" clId="{334C706F-3412-4E3C-BF9C-D1846B7E1BE3}" dt="2022-11-01T15:05:42.851" v="1010"/>
          <ac:inkMkLst>
            <pc:docMk/>
            <pc:sldMk cId="2934915585" sldId="309"/>
            <ac:inkMk id="37" creationId="{6869E4DD-CE0F-1EEA-0C96-1EBB698A03E8}"/>
          </ac:inkMkLst>
        </pc:inkChg>
        <pc:inkChg chg="add del mod">
          <ac:chgData name="Tim Cook" userId="d1c7cfb340f2c7ab" providerId="LiveId" clId="{334C706F-3412-4E3C-BF9C-D1846B7E1BE3}" dt="2022-11-01T15:05:42.853" v="1026"/>
          <ac:inkMkLst>
            <pc:docMk/>
            <pc:sldMk cId="2934915585" sldId="309"/>
            <ac:inkMk id="38" creationId="{B8B9512D-CCAF-2554-AEAA-6930BFCC6076}"/>
          </ac:inkMkLst>
        </pc:inkChg>
        <pc:inkChg chg="add del mod">
          <ac:chgData name="Tim Cook" userId="d1c7cfb340f2c7ab" providerId="LiveId" clId="{334C706F-3412-4E3C-BF9C-D1846B7E1BE3}" dt="2022-11-01T15:05:42.851" v="1016"/>
          <ac:inkMkLst>
            <pc:docMk/>
            <pc:sldMk cId="2934915585" sldId="309"/>
            <ac:inkMk id="39" creationId="{7EAC50DB-65A8-5132-4453-8B6C47177B7D}"/>
          </ac:inkMkLst>
        </pc:inkChg>
        <pc:inkChg chg="add del mod">
          <ac:chgData name="Tim Cook" userId="d1c7cfb340f2c7ab" providerId="LiveId" clId="{334C706F-3412-4E3C-BF9C-D1846B7E1BE3}" dt="2022-11-01T15:05:42.850" v="1006"/>
          <ac:inkMkLst>
            <pc:docMk/>
            <pc:sldMk cId="2934915585" sldId="309"/>
            <ac:inkMk id="44" creationId="{8E39BBF0-CA17-DFC0-BFAA-B46A883A7E8A}"/>
          </ac:inkMkLst>
        </pc:inkChg>
        <pc:inkChg chg="add del mod">
          <ac:chgData name="Tim Cook" userId="d1c7cfb340f2c7ab" providerId="LiveId" clId="{334C706F-3412-4E3C-BF9C-D1846B7E1BE3}" dt="2022-11-01T15:05:42.850" v="1008"/>
          <ac:inkMkLst>
            <pc:docMk/>
            <pc:sldMk cId="2934915585" sldId="309"/>
            <ac:inkMk id="45" creationId="{838EAA42-B42F-21DA-68EB-A1DB305CEA51}"/>
          </ac:inkMkLst>
        </pc:inkChg>
        <pc:inkChg chg="add del mod">
          <ac:chgData name="Tim Cook" userId="d1c7cfb340f2c7ab" providerId="LiveId" clId="{334C706F-3412-4E3C-BF9C-D1846B7E1BE3}" dt="2022-11-01T15:05:42.852" v="1021"/>
          <ac:inkMkLst>
            <pc:docMk/>
            <pc:sldMk cId="2934915585" sldId="309"/>
            <ac:inkMk id="46" creationId="{D6D7763A-F7D1-7B2C-0A0A-30DECC757079}"/>
          </ac:inkMkLst>
        </pc:inkChg>
        <pc:inkChg chg="add del mod">
          <ac:chgData name="Tim Cook" userId="d1c7cfb340f2c7ab" providerId="LiveId" clId="{334C706F-3412-4E3C-BF9C-D1846B7E1BE3}" dt="2022-11-01T15:05:42.850" v="1005"/>
          <ac:inkMkLst>
            <pc:docMk/>
            <pc:sldMk cId="2934915585" sldId="309"/>
            <ac:inkMk id="47" creationId="{43C4895C-46D0-A0A8-1745-B8081FF5372A}"/>
          </ac:inkMkLst>
        </pc:inkChg>
        <pc:inkChg chg="add del mod">
          <ac:chgData name="Tim Cook" userId="d1c7cfb340f2c7ab" providerId="LiveId" clId="{334C706F-3412-4E3C-BF9C-D1846B7E1BE3}" dt="2022-11-01T15:05:42.852" v="1018"/>
          <ac:inkMkLst>
            <pc:docMk/>
            <pc:sldMk cId="2934915585" sldId="309"/>
            <ac:inkMk id="48" creationId="{64A266CB-94F2-0159-7835-8441463D4A61}"/>
          </ac:inkMkLst>
        </pc:inkChg>
        <pc:inkChg chg="add del mod">
          <ac:chgData name="Tim Cook" userId="d1c7cfb340f2c7ab" providerId="LiveId" clId="{334C706F-3412-4E3C-BF9C-D1846B7E1BE3}" dt="2022-11-01T15:05:42.853" v="1023"/>
          <ac:inkMkLst>
            <pc:docMk/>
            <pc:sldMk cId="2934915585" sldId="309"/>
            <ac:inkMk id="49" creationId="{F5F13C1D-7DCA-0BBE-9D48-93CF4373B91D}"/>
          </ac:inkMkLst>
        </pc:inkChg>
        <pc:inkChg chg="add del mod">
          <ac:chgData name="Tim Cook" userId="d1c7cfb340f2c7ab" providerId="LiveId" clId="{334C706F-3412-4E3C-BF9C-D1846B7E1BE3}" dt="2022-11-01T15:05:42.852" v="1017"/>
          <ac:inkMkLst>
            <pc:docMk/>
            <pc:sldMk cId="2934915585" sldId="309"/>
            <ac:inkMk id="50" creationId="{E98754F1-EFA1-D0E7-4E6B-9415DC226308}"/>
          </ac:inkMkLst>
        </pc:inkChg>
        <pc:inkChg chg="add del">
          <ac:chgData name="Tim Cook" userId="d1c7cfb340f2c7ab" providerId="LiveId" clId="{334C706F-3412-4E3C-BF9C-D1846B7E1BE3}" dt="2022-11-01T15:05:42.849" v="1002"/>
          <ac:inkMkLst>
            <pc:docMk/>
            <pc:sldMk cId="2934915585" sldId="309"/>
            <ac:inkMk id="51" creationId="{78EF5A0A-05DF-49A0-9668-E3B5E2622530}"/>
          </ac:inkMkLst>
        </pc:inkChg>
        <pc:inkChg chg="add del">
          <ac:chgData name="Tim Cook" userId="d1c7cfb340f2c7ab" providerId="LiveId" clId="{334C706F-3412-4E3C-BF9C-D1846B7E1BE3}" dt="2022-11-01T15:05:42.851" v="1011"/>
          <ac:inkMkLst>
            <pc:docMk/>
            <pc:sldMk cId="2934915585" sldId="309"/>
            <ac:inkMk id="52" creationId="{B0C4327D-BA6F-C6F7-0C66-DE44EFDC17FB}"/>
          </ac:inkMkLst>
        </pc:inkChg>
        <pc:inkChg chg="add del mod">
          <ac:chgData name="Tim Cook" userId="d1c7cfb340f2c7ab" providerId="LiveId" clId="{334C706F-3412-4E3C-BF9C-D1846B7E1BE3}" dt="2022-11-01T16:48:15.749" v="2710"/>
          <ac:inkMkLst>
            <pc:docMk/>
            <pc:sldMk cId="2934915585" sldId="309"/>
            <ac:inkMk id="55" creationId="{D0A4FA45-E1F4-9515-434C-EA6EDB1A8509}"/>
          </ac:inkMkLst>
        </pc:inkChg>
        <pc:inkChg chg="add del mod">
          <ac:chgData name="Tim Cook" userId="d1c7cfb340f2c7ab" providerId="LiveId" clId="{334C706F-3412-4E3C-BF9C-D1846B7E1BE3}" dt="2022-11-01T16:48:15.230" v="2709"/>
          <ac:inkMkLst>
            <pc:docMk/>
            <pc:sldMk cId="2934915585" sldId="309"/>
            <ac:inkMk id="56" creationId="{CDC18A6B-56CB-1C90-AFD1-3423045A7306}"/>
          </ac:inkMkLst>
        </pc:inkChg>
        <pc:inkChg chg="add del mod">
          <ac:chgData name="Tim Cook" userId="d1c7cfb340f2c7ab" providerId="LiveId" clId="{334C706F-3412-4E3C-BF9C-D1846B7E1BE3}" dt="2022-11-01T16:48:15.227" v="2708"/>
          <ac:inkMkLst>
            <pc:docMk/>
            <pc:sldMk cId="2934915585" sldId="309"/>
            <ac:inkMk id="57" creationId="{B57C3AFB-4E5E-BD17-144E-8BBD1A5D196C}"/>
          </ac:inkMkLst>
        </pc:inkChg>
        <pc:inkChg chg="add del mod">
          <ac:chgData name="Tim Cook" userId="d1c7cfb340f2c7ab" providerId="LiveId" clId="{334C706F-3412-4E3C-BF9C-D1846B7E1BE3}" dt="2022-11-01T15:09:46.680" v="1477"/>
          <ac:inkMkLst>
            <pc:docMk/>
            <pc:sldMk cId="2934915585" sldId="309"/>
            <ac:inkMk id="59" creationId="{4DA78916-61C8-841C-6584-F4B5ABA0341F}"/>
          </ac:inkMkLst>
        </pc:inkChg>
        <pc:inkChg chg="add del mod">
          <ac:chgData name="Tim Cook" userId="d1c7cfb340f2c7ab" providerId="LiveId" clId="{334C706F-3412-4E3C-BF9C-D1846B7E1BE3}" dt="2022-11-01T15:10:01.269" v="1501"/>
          <ac:inkMkLst>
            <pc:docMk/>
            <pc:sldMk cId="2934915585" sldId="309"/>
            <ac:inkMk id="61" creationId="{A7F2F0E0-CE0A-DA4C-0462-B214E6C5685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2" creationId="{10D65F12-7BA5-BE85-AF5C-F3F28C2034B6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3" creationId="{102C179C-C088-544B-B75D-2B78EE8B9165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5" creationId="{CD59AF77-BCA2-64F7-B712-AC8245A2F9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6" creationId="{22D84266-DB2C-2472-B7D0-9992B752E6E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7" creationId="{9AB49420-B079-FF30-EF10-F2D7D45C187B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8" creationId="{41CD96C1-A343-64DE-7718-80F155151529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9" creationId="{9F2D7BA7-E1EC-9095-0437-784BEA8E651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0" creationId="{2213A9E8-64D9-CD67-C676-50F003FB6DC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1" creationId="{C74D9D92-D8FE-A882-169C-138C0B8F88B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2" creationId="{5202729D-4196-EB7F-9D92-A16CF6E02C4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3" creationId="{F84E9F45-D47A-F9E9-21BB-F33B93391F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4" creationId="{32A1E2B7-B6D1-DB1F-A798-0EBBFED926F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5" creationId="{F2B03623-F33F-6E49-DB86-0FD2AA19A5F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6" creationId="{C99F6599-9B6C-E4C8-2EAE-AA111B8EA500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7" creationId="{8DE0BABF-0490-E656-639D-1AFD420E565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8" creationId="{F5DAEA8C-D0FB-08B4-7976-E59217519C5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9" creationId="{3AD4C53F-9897-51C4-8E72-FDE02B103A1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0" creationId="{C5D67083-F8E3-A559-DACE-9C858C58C367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1" creationId="{63AC0B54-7654-D4CE-FEA6-F56D5B3BC6F1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2" creationId="{073B0872-948A-65B2-A7BF-118BD8E0E1C7}"/>
          </ac:inkMkLst>
        </pc:inkChg>
        <pc:inkChg chg="add del">
          <ac:chgData name="Tim Cook" userId="d1c7cfb340f2c7ab" providerId="LiveId" clId="{334C706F-3412-4E3C-BF9C-D1846B7E1BE3}" dt="2022-11-01T15:10:04.876" v="1503"/>
          <ac:inkMkLst>
            <pc:docMk/>
            <pc:sldMk cId="2934915585" sldId="309"/>
            <ac:inkMk id="84" creationId="{52A4BA81-4315-AD9B-1714-3A3C4B23F30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5" creationId="{F3B8B41D-550B-0454-B4B3-D7DA793FDBD0}"/>
          </ac:inkMkLst>
        </pc:inkChg>
        <pc:inkChg chg="add del">
          <ac:chgData name="Tim Cook" userId="d1c7cfb340f2c7ab" providerId="LiveId" clId="{334C706F-3412-4E3C-BF9C-D1846B7E1BE3}" dt="2022-11-01T15:10:13.299" v="1507"/>
          <ac:inkMkLst>
            <pc:docMk/>
            <pc:sldMk cId="2934915585" sldId="309"/>
            <ac:inkMk id="87" creationId="{85EF35EC-CC1C-A425-67CD-2F43F74B7694}"/>
          </ac:inkMkLst>
        </pc:inkChg>
      </pc:sldChg>
      <pc:sldChg chg="addSp delSp modSp new mod">
        <pc:chgData name="Tim Cook" userId="d1c7cfb340f2c7ab" providerId="LiveId" clId="{334C706F-3412-4E3C-BF9C-D1846B7E1BE3}" dt="2022-11-01T16:32:47.135" v="2668" actId="20577"/>
        <pc:sldMkLst>
          <pc:docMk/>
          <pc:sldMk cId="93584489" sldId="310"/>
        </pc:sldMkLst>
        <pc:spChg chg="mod">
          <ac:chgData name="Tim Cook" userId="d1c7cfb340f2c7ab" providerId="LiveId" clId="{334C706F-3412-4E3C-BF9C-D1846B7E1BE3}" dt="2022-11-01T16:32:47.135" v="2668" actId="20577"/>
          <ac:spMkLst>
            <pc:docMk/>
            <pc:sldMk cId="93584489" sldId="310"/>
            <ac:spMk id="2" creationId="{03ED4817-BFE1-04A0-BCC4-E2E453E73A44}"/>
          </ac:spMkLst>
        </pc:spChg>
        <pc:spChg chg="mod">
          <ac:chgData name="Tim Cook" userId="d1c7cfb340f2c7ab" providerId="LiveId" clId="{334C706F-3412-4E3C-BF9C-D1846B7E1BE3}" dt="2022-11-01T15:12:04.673" v="1580" actId="27636"/>
          <ac:spMkLst>
            <pc:docMk/>
            <pc:sldMk cId="93584489" sldId="310"/>
            <ac:spMk id="3" creationId="{B65DA156-0A1B-BD3E-8514-004BA163697A}"/>
          </ac:spMkLst>
        </pc:spChg>
        <pc:grpChg chg="del mod">
          <ac:chgData name="Tim Cook" userId="d1c7cfb340f2c7ab" providerId="LiveId" clId="{334C706F-3412-4E3C-BF9C-D1846B7E1BE3}" dt="2022-11-01T15:12:40.176" v="1586"/>
          <ac:grpSpMkLst>
            <pc:docMk/>
            <pc:sldMk cId="93584489" sldId="310"/>
            <ac:grpSpMk id="7" creationId="{AF1BD4E3-C774-D77D-F9E3-9D293EFD3204}"/>
          </ac:grpSpMkLst>
        </pc:grpChg>
        <pc:grpChg chg="del mod">
          <ac:chgData name="Tim Cook" userId="d1c7cfb340f2c7ab" providerId="LiveId" clId="{334C706F-3412-4E3C-BF9C-D1846B7E1BE3}" dt="2022-11-01T16:09:13.965" v="2061"/>
          <ac:grpSpMkLst>
            <pc:docMk/>
            <pc:sldMk cId="93584489" sldId="310"/>
            <ac:grpSpMk id="10" creationId="{6E318DA0-9D03-46BA-D19C-7D217456D8E0}"/>
          </ac:grpSpMkLst>
        </pc:grpChg>
        <pc:grpChg chg="mod">
          <ac:chgData name="Tim Cook" userId="d1c7cfb340f2c7ab" providerId="LiveId" clId="{334C706F-3412-4E3C-BF9C-D1846B7E1BE3}" dt="2022-11-01T15:12:52.408" v="1603"/>
          <ac:grpSpMkLst>
            <pc:docMk/>
            <pc:sldMk cId="93584489" sldId="310"/>
            <ac:grpSpMk id="24" creationId="{D6E37F36-1432-EA27-EA02-32A2C9CF7AD9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29" creationId="{1B2530B5-04A6-E4B6-BC4E-218539ABAE41}"/>
          </ac:grpSpMkLst>
        </pc:grpChg>
        <pc:grpChg chg="del mod">
          <ac:chgData name="Tim Cook" userId="d1c7cfb340f2c7ab" providerId="LiveId" clId="{334C706F-3412-4E3C-BF9C-D1846B7E1BE3}" dt="2022-11-01T15:13:01.293" v="1621"/>
          <ac:grpSpMkLst>
            <pc:docMk/>
            <pc:sldMk cId="93584489" sldId="310"/>
            <ac:grpSpMk id="29" creationId="{5F4BE08D-0BB5-9F50-D7E2-5DD2D1E085B7}"/>
          </ac:grpSpMkLst>
        </pc:grpChg>
        <pc:grpChg chg="mod">
          <ac:chgData name="Tim Cook" userId="d1c7cfb340f2c7ab" providerId="LiveId" clId="{334C706F-3412-4E3C-BF9C-D1846B7E1BE3}" dt="2022-11-01T15:12:55.777" v="1608"/>
          <ac:grpSpMkLst>
            <pc:docMk/>
            <pc:sldMk cId="93584489" sldId="310"/>
            <ac:grpSpMk id="30" creationId="{83DEFD62-F3BC-13A5-6417-96D3A9F4403C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39" creationId="{90745672-5F0A-2145-8010-CC4EC360844A}"/>
          </ac:grpSpMkLst>
        </pc:grpChg>
        <pc:grpChg chg="mod">
          <ac:chgData name="Tim Cook" userId="d1c7cfb340f2c7ab" providerId="LiveId" clId="{334C706F-3412-4E3C-BF9C-D1846B7E1BE3}" dt="2022-11-01T16:30:01.625" v="252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334C706F-3412-4E3C-BF9C-D1846B7E1BE3}" dt="2022-11-01T15:13:02.366" v="1625"/>
          <ac:grpSpMkLst>
            <pc:docMk/>
            <pc:sldMk cId="93584489" sldId="310"/>
            <ac:grpSpMk id="43" creationId="{92EB815C-786F-E5F0-CA77-B8EDBD9DCA92}"/>
          </ac:grpSpMkLst>
        </pc:grpChg>
        <pc:grpChg chg="mod">
          <ac:chgData name="Tim Cook" userId="d1c7cfb340f2c7ab" providerId="LiveId" clId="{334C706F-3412-4E3C-BF9C-D1846B7E1BE3}" dt="2022-11-01T15:13:05.663" v="1630"/>
          <ac:grpSpMkLst>
            <pc:docMk/>
            <pc:sldMk cId="93584489" sldId="310"/>
            <ac:grpSpMk id="48" creationId="{F33EE608-B22E-E04C-A2FD-65D17715BC06}"/>
          </ac:grpSpMkLst>
        </pc:grpChg>
        <pc:grpChg chg="del mod">
          <ac:chgData name="Tim Cook" userId="d1c7cfb340f2c7ab" providerId="LiveId" clId="{334C706F-3412-4E3C-BF9C-D1846B7E1BE3}" dt="2022-11-01T15:13:13.570" v="1639"/>
          <ac:grpSpMkLst>
            <pc:docMk/>
            <pc:sldMk cId="93584489" sldId="310"/>
            <ac:grpSpMk id="51" creationId="{20A07F70-3F02-F016-676C-23F818218FE3}"/>
          </ac:grpSpMkLst>
        </pc:grpChg>
        <pc:grpChg chg="del mod">
          <ac:chgData name="Tim Cook" userId="d1c7cfb340f2c7ab" providerId="LiveId" clId="{334C706F-3412-4E3C-BF9C-D1846B7E1BE3}" dt="2022-11-01T16:30:16.208" v="2546"/>
          <ac:grpSpMkLst>
            <pc:docMk/>
            <pc:sldMk cId="93584489" sldId="310"/>
            <ac:grpSpMk id="56" creationId="{9C7EA1A9-F42A-BF3E-4DC0-CE9C90045522}"/>
          </ac:grpSpMkLst>
        </pc:grpChg>
        <pc:grpChg chg="del mod">
          <ac:chgData name="Tim Cook" userId="d1c7cfb340f2c7ab" providerId="LiveId" clId="{334C706F-3412-4E3C-BF9C-D1846B7E1BE3}" dt="2022-11-01T16:09:28.182" v="2075"/>
          <ac:grpSpMkLst>
            <pc:docMk/>
            <pc:sldMk cId="93584489" sldId="310"/>
            <ac:grpSpMk id="57" creationId="{E2917552-7BE5-D454-02EE-49C92F49ADFB}"/>
          </ac:grpSpMkLst>
        </pc:grpChg>
        <pc:grpChg chg="del mod">
          <ac:chgData name="Tim Cook" userId="d1c7cfb340f2c7ab" providerId="LiveId" clId="{334C706F-3412-4E3C-BF9C-D1846B7E1BE3}" dt="2022-11-01T15:13:21.744" v="1650"/>
          <ac:grpSpMkLst>
            <pc:docMk/>
            <pc:sldMk cId="93584489" sldId="310"/>
            <ac:grpSpMk id="62" creationId="{519C8167-AC07-DF14-6EF3-436BA6D3D240}"/>
          </ac:grpSpMkLst>
        </pc:grpChg>
        <pc:grpChg chg="del mod">
          <ac:chgData name="Tim Cook" userId="d1c7cfb340f2c7ab" providerId="LiveId" clId="{334C706F-3412-4E3C-BF9C-D1846B7E1BE3}" dt="2022-11-01T16:30:11.130" v="2539"/>
          <ac:grpSpMkLst>
            <pc:docMk/>
            <pc:sldMk cId="93584489" sldId="310"/>
            <ac:grpSpMk id="62" creationId="{FCA999F9-FFCE-A3EB-C972-06F22CC8C82F}"/>
          </ac:grpSpMkLst>
        </pc:grpChg>
        <pc:grpChg chg="del mod">
          <ac:chgData name="Tim Cook" userId="d1c7cfb340f2c7ab" providerId="LiveId" clId="{334C706F-3412-4E3C-BF9C-D1846B7E1BE3}" dt="2022-11-01T16:29:59.152" v="2522"/>
          <ac:grpSpMkLst>
            <pc:docMk/>
            <pc:sldMk cId="93584489" sldId="310"/>
            <ac:grpSpMk id="63" creationId="{BB221B49-4AFF-91E8-DB65-56EAC7692C0D}"/>
          </ac:grpSpMkLst>
        </pc:grpChg>
        <pc:grpChg chg="mod">
          <ac:chgData name="Tim Cook" userId="d1c7cfb340f2c7ab" providerId="LiveId" clId="{334C706F-3412-4E3C-BF9C-D1846B7E1BE3}" dt="2022-11-01T16:30:14.642" v="2544"/>
          <ac:grpSpMkLst>
            <pc:docMk/>
            <pc:sldMk cId="93584489" sldId="310"/>
            <ac:grpSpMk id="67" creationId="{455B4381-91C3-90D4-CAF7-0BD95438A539}"/>
          </ac:grpSpMkLst>
        </pc:grpChg>
        <pc:grpChg chg="del mod">
          <ac:chgData name="Tim Cook" userId="d1c7cfb340f2c7ab" providerId="LiveId" clId="{334C706F-3412-4E3C-BF9C-D1846B7E1BE3}" dt="2022-11-01T16:09:25.437" v="2066"/>
          <ac:grpSpMkLst>
            <pc:docMk/>
            <pc:sldMk cId="93584489" sldId="310"/>
            <ac:grpSpMk id="69" creationId="{62859DB6-705C-1345-BABE-46CB1BB223C8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69" creationId="{D5C1C117-75B1-BF69-E661-ADADA74B882B}"/>
          </ac:grpSpMkLst>
        </pc:grpChg>
        <pc:grpChg chg="del mod">
          <ac:chgData name="Tim Cook" userId="d1c7cfb340f2c7ab" providerId="LiveId" clId="{334C706F-3412-4E3C-BF9C-D1846B7E1BE3}" dt="2022-11-01T16:09:26.777" v="2069"/>
          <ac:grpSpMkLst>
            <pc:docMk/>
            <pc:sldMk cId="93584489" sldId="310"/>
            <ac:grpSpMk id="70" creationId="{2F6F751F-90A2-9E06-442B-F45E761DB575}"/>
          </ac:grpSpMkLst>
        </pc:grpChg>
        <pc:grpChg chg="del mod">
          <ac:chgData name="Tim Cook" userId="d1c7cfb340f2c7ab" providerId="LiveId" clId="{334C706F-3412-4E3C-BF9C-D1846B7E1BE3}" dt="2022-11-01T15:14:03.177" v="1654"/>
          <ac:grpSpMkLst>
            <pc:docMk/>
            <pc:sldMk cId="93584489" sldId="310"/>
            <ac:grpSpMk id="73" creationId="{380AB2D0-488B-D145-92F0-0979FAA78DFA}"/>
          </ac:grpSpMkLst>
        </pc:grpChg>
        <pc:grpChg chg="mod">
          <ac:chgData name="Tim Cook" userId="d1c7cfb340f2c7ab" providerId="LiveId" clId="{334C706F-3412-4E3C-BF9C-D1846B7E1BE3}" dt="2022-11-01T15:14:07.959" v="1663"/>
          <ac:grpSpMkLst>
            <pc:docMk/>
            <pc:sldMk cId="93584489" sldId="310"/>
            <ac:grpSpMk id="81" creationId="{5928E670-0B00-41DC-7E31-E1F7110467F9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4" creationId="{19D93A9E-3957-0AA3-A995-72BB083150C5}"/>
          </ac:grpSpMkLst>
        </pc:grpChg>
        <pc:grpChg chg="del mod">
          <ac:chgData name="Tim Cook" userId="d1c7cfb340f2c7ab" providerId="LiveId" clId="{334C706F-3412-4E3C-BF9C-D1846B7E1BE3}" dt="2022-11-01T15:14:19.745" v="1668"/>
          <ac:grpSpMkLst>
            <pc:docMk/>
            <pc:sldMk cId="93584489" sldId="310"/>
            <ac:grpSpMk id="84" creationId="{39E94DE8-E10B-2598-7DD6-71878BAA6C62}"/>
          </ac:grpSpMkLst>
        </pc:grpChg>
        <pc:grpChg chg="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5" creationId="{994DCD8C-3D94-82DE-478F-588F5CF613B8}"/>
          </ac:grpSpMkLst>
        </pc:grpChg>
        <pc:grpChg chg="mod">
          <ac:chgData name="Tim Cook" userId="d1c7cfb340f2c7ab" providerId="LiveId" clId="{334C706F-3412-4E3C-BF9C-D1846B7E1BE3}" dt="2022-11-01T16:09:17.664" v="2064"/>
          <ac:grpSpMkLst>
            <pc:docMk/>
            <pc:sldMk cId="93584489" sldId="310"/>
            <ac:grpSpMk id="86" creationId="{C4C8F470-33AD-AC2A-4443-5689F1765D0D}"/>
          </ac:grpSpMkLst>
        </pc:grpChg>
        <pc:grpChg chg="mod">
          <ac:chgData name="Tim Cook" userId="d1c7cfb340f2c7ab" providerId="LiveId" clId="{334C706F-3412-4E3C-BF9C-D1846B7E1BE3}" dt="2022-11-01T15:14:26.089" v="1682"/>
          <ac:grpSpMkLst>
            <pc:docMk/>
            <pc:sldMk cId="93584489" sldId="310"/>
            <ac:grpSpMk id="100" creationId="{ABDE147A-ABB3-24DE-30F6-480517060A36}"/>
          </ac:grpSpMkLst>
        </pc:grpChg>
        <pc:grpChg chg="del mod">
          <ac:chgData name="Tim Cook" userId="d1c7cfb340f2c7ab" providerId="LiveId" clId="{334C706F-3412-4E3C-BF9C-D1846B7E1BE3}" dt="2022-11-01T15:14:33.500" v="1689"/>
          <ac:grpSpMkLst>
            <pc:docMk/>
            <pc:sldMk cId="93584489" sldId="310"/>
            <ac:grpSpMk id="103" creationId="{8E639E1C-01CF-A300-60A3-86BD6DDF8131}"/>
          </ac:grpSpMkLst>
        </pc:grpChg>
        <pc:grpChg chg="del mod">
          <ac:chgData name="Tim Cook" userId="d1c7cfb340f2c7ab" providerId="LiveId" clId="{334C706F-3412-4E3C-BF9C-D1846B7E1BE3}" dt="2022-11-01T15:14:46.947" v="1700"/>
          <ac:grpSpMkLst>
            <pc:docMk/>
            <pc:sldMk cId="93584489" sldId="310"/>
            <ac:grpSpMk id="107" creationId="{C20A2BC9-686C-EEFE-4293-50CC70D00708}"/>
          </ac:grpSpMkLst>
        </pc:grpChg>
        <pc:grpChg chg="del mod">
          <ac:chgData name="Tim Cook" userId="d1c7cfb340f2c7ab" providerId="LiveId" clId="{334C706F-3412-4E3C-BF9C-D1846B7E1BE3}" dt="2022-11-01T15:14:35.819" v="1692"/>
          <ac:grpSpMkLst>
            <pc:docMk/>
            <pc:sldMk cId="93584489" sldId="310"/>
            <ac:grpSpMk id="108" creationId="{DD1EEB87-FAB0-8BDF-72B6-A8295B1DD66D}"/>
          </ac:grpSpMkLst>
        </pc:grpChg>
        <pc:grpChg chg="del mod">
          <ac:chgData name="Tim Cook" userId="d1c7cfb340f2c7ab" providerId="LiveId" clId="{334C706F-3412-4E3C-BF9C-D1846B7E1BE3}" dt="2022-11-01T15:14:37.479" v="1697"/>
          <ac:grpSpMkLst>
            <pc:docMk/>
            <pc:sldMk cId="93584489" sldId="310"/>
            <ac:grpSpMk id="111" creationId="{9B060C44-CC30-50CD-7074-6005C1C1DA1F}"/>
          </ac:grpSpMkLst>
        </pc:grpChg>
        <pc:grpChg chg="del mod">
          <ac:chgData name="Tim Cook" userId="d1c7cfb340f2c7ab" providerId="LiveId" clId="{334C706F-3412-4E3C-BF9C-D1846B7E1BE3}" dt="2022-11-01T15:14:46.962" v="1707"/>
          <ac:grpSpMkLst>
            <pc:docMk/>
            <pc:sldMk cId="93584489" sldId="310"/>
            <ac:grpSpMk id="116" creationId="{54327EC0-F7C8-9996-2678-769946E94515}"/>
          </ac:grpSpMkLst>
        </pc:grpChg>
        <pc:grpChg chg="del mod">
          <ac:chgData name="Tim Cook" userId="d1c7cfb340f2c7ab" providerId="LiveId" clId="{334C706F-3412-4E3C-BF9C-D1846B7E1BE3}" dt="2022-11-01T15:14:58.112" v="1728"/>
          <ac:grpSpMkLst>
            <pc:docMk/>
            <pc:sldMk cId="93584489" sldId="310"/>
            <ac:grpSpMk id="127" creationId="{B20C1EE5-0795-3CA5-2A06-3DE861620B2A}"/>
          </ac:grpSpMkLst>
        </pc:grpChg>
        <pc:grpChg chg="del 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4" creationId="{00F63834-A9B0-16A6-8FCE-18E43F928AE9}"/>
          </ac:grpSpMkLst>
        </pc:grpChg>
        <pc:grpChg chg="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6" creationId="{31574343-4CA2-1ACB-40F2-6513BBC745D4}"/>
          </ac:grpSpMkLst>
        </pc:grpChg>
        <pc:inkChg chg="add del">
          <ac:chgData name="Tim Cook" userId="d1c7cfb340f2c7ab" providerId="LiveId" clId="{334C706F-3412-4E3C-BF9C-D1846B7E1BE3}" dt="2022-11-01T15:12:36.334" v="1582"/>
          <ac:inkMkLst>
            <pc:docMk/>
            <pc:sldMk cId="93584489" sldId="310"/>
            <ac:inkMk id="4" creationId="{81875707-925A-1739-5BD5-F043001E1C85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4" creationId="{A2285DAA-9FCB-0D27-1829-C9BA79D531C8}"/>
          </ac:inkMkLst>
        </pc:inkChg>
        <pc:inkChg chg="add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5" creationId="{21394F2D-23B1-6D36-24AC-A71EC5AE5BCA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6" creationId="{37FD4ACB-13A8-0530-27E6-A08F92F13A52}"/>
          </ac:inkMkLst>
        </pc:inkChg>
        <pc:inkChg chg="add del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6" creationId="{F64615DD-BB30-7BDC-5755-013AF068289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7" creationId="{1933C21D-2B56-8BD5-E77A-F96E268F8F99}"/>
          </ac:inkMkLst>
        </pc:inkChg>
        <pc:inkChg chg="add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8" creationId="{9F464ADF-ECCC-5526-88A5-49EDF0954D69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9" creationId="{29C48165-8738-529A-6C73-F9D31AE8A612}"/>
          </ac:inkMkLst>
        </pc:inkChg>
        <pc:inkChg chg="add del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9" creationId="{6518FE01-AC14-738B-BEC0-6F4C89F9F8F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10" creationId="{C9723AF6-BEF9-BFD2-C6AA-988A0F825142}"/>
          </ac:inkMkLst>
        </pc:inkChg>
        <pc:inkChg chg="add">
          <ac:chgData name="Tim Cook" userId="d1c7cfb340f2c7ab" providerId="LiveId" clId="{334C706F-3412-4E3C-BF9C-D1846B7E1BE3}" dt="2022-11-01T15:12:46.441" v="1590" actId="9405"/>
          <ac:inkMkLst>
            <pc:docMk/>
            <pc:sldMk cId="93584489" sldId="310"/>
            <ac:inkMk id="11" creationId="{ECC7B4BF-440F-7FCC-CEE0-41145CD1F71B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2" creationId="{2323D68D-7944-34AD-25E8-A9E1329201B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3" creationId="{E1E49EE9-C684-4DEC-7134-5E1D78256A66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4" creationId="{DDC309FC-C5B3-3798-6B55-81FC51EDEFE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5" creationId="{54BDE0A2-803B-D752-2256-B8595C908DD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6" creationId="{9559D34A-0963-CB8E-2618-9170476C0C6D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7" creationId="{C5609325-819F-7E5F-26F7-0524F9105CE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8" creationId="{E0CB92AC-85F4-43C9-C230-224250DB6CA5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9" creationId="{FE2D5DA1-E1C5-4710-2B47-8A250850C45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0" creationId="{DD09ADA0-50B2-0B7C-AA04-755CCA8A86B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1" creationId="{5E507822-5C26-7A46-39CD-FEB2801CB70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2" creationId="{9BCEBF67-7AF7-015C-2C50-B91E25047179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3" creationId="{DDC14FBD-04A5-D943-D639-1EDBFB0F214E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5" creationId="{9E449F9D-0E4C-B945-59FE-BCD2A20AC9D9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6" creationId="{D25073AA-051C-5EA0-D9A7-980B9F94259B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7" creationId="{1F60A4AE-B577-9822-07B3-15C516A3C701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8" creationId="{F1282508-8A24-2C38-CBBE-BB21BA1C368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1" creationId="{6E0DCCBA-58D0-147B-21C5-37D7FE0D8E27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2" creationId="{A8B6E724-4735-0A87-5D0E-8DEE1A4EFF8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3" creationId="{B90790E7-BA12-244C-31AB-4C206B923D5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4" creationId="{7C2D27D0-B02B-35FE-3B55-502BFEF7A6E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5" creationId="{D65CFD2F-C18C-48A6-B182-EE453DCB9A4A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6" creationId="{99CEF82C-AE4E-AB26-3F3E-35E657FD2634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7" creationId="{546FCB6A-081A-436F-A18A-C14D5ACB65E8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8" creationId="{15796901-6285-DFDD-E3FD-8BFE5FC8889A}"/>
          </ac:inkMkLst>
        </pc:inkChg>
        <pc:inkChg chg="add del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9" creationId="{9939A861-1CE5-7407-8BF0-4CB7E94076EE}"/>
          </ac:inkMkLst>
        </pc:inkChg>
        <pc:inkChg chg="add del mod">
          <ac:chgData name="Tim Cook" userId="d1c7cfb340f2c7ab" providerId="LiveId" clId="{334C706F-3412-4E3C-BF9C-D1846B7E1BE3}" dt="2022-11-01T15:13:02.364" v="1622"/>
          <ac:inkMkLst>
            <pc:docMk/>
            <pc:sldMk cId="93584489" sldId="310"/>
            <ac:inkMk id="40" creationId="{789632CA-8F80-F56A-F967-767F866D4153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0" creationId="{E7DB6AB2-98FA-1DE9-5EAA-A9E8E684A462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1" creationId="{7C73696D-05BC-6B51-AD8E-B1F205B46228}"/>
          </ac:inkMkLst>
        </pc:inkChg>
        <pc:inkChg chg="add del mod">
          <ac:chgData name="Tim Cook" userId="d1c7cfb340f2c7ab" providerId="LiveId" clId="{334C706F-3412-4E3C-BF9C-D1846B7E1BE3}" dt="2022-11-01T15:13:02.365" v="1624"/>
          <ac:inkMkLst>
            <pc:docMk/>
            <pc:sldMk cId="93584489" sldId="310"/>
            <ac:inkMk id="41" creationId="{FE1CACA5-CEEE-B9D3-1DD9-D8C7E5EF13D7}"/>
          </ac:inkMkLst>
        </pc:inkChg>
        <pc:inkChg chg="add del mod">
          <ac:chgData name="Tim Cook" userId="d1c7cfb340f2c7ab" providerId="LiveId" clId="{334C706F-3412-4E3C-BF9C-D1846B7E1BE3}" dt="2022-11-01T15:13:02.365" v="1623"/>
          <ac:inkMkLst>
            <pc:docMk/>
            <pc:sldMk cId="93584489" sldId="310"/>
            <ac:inkMk id="42" creationId="{5446F02E-E637-BE3B-6922-A9ABEA69B138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4" creationId="{6D0D21A0-85EB-5538-4A55-55539DD875A9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5" creationId="{A73C11D8-DF0C-FD56-3EC1-94BA54601C52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6" creationId="{D4678A3B-2B74-B1A0-5535-0008A613F1B5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7" creationId="{C974F73E-4A43-1B12-0D82-96E1258021C6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49" creationId="{7D33DB90-7A64-4F1E-E344-4AA0FE0D1DF7}"/>
          </ac:inkMkLst>
        </pc:inkChg>
        <pc:inkChg chg="add del mod">
          <ac:chgData name="Tim Cook" userId="d1c7cfb340f2c7ab" providerId="LiveId" clId="{334C706F-3412-4E3C-BF9C-D1846B7E1BE3}" dt="2022-11-01T16:09:28.182" v="2076"/>
          <ac:inkMkLst>
            <pc:docMk/>
            <pc:sldMk cId="93584489" sldId="310"/>
            <ac:inkMk id="49" creationId="{BBA13E19-147C-C04A-C697-D6BFFE73F640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0" creationId="{305BB173-CA31-ECF4-F0E5-6D2685E68655}"/>
          </ac:inkMkLst>
        </pc:inkChg>
        <pc:inkChg chg="add del mod">
          <ac:chgData name="Tim Cook" userId="d1c7cfb340f2c7ab" providerId="LiveId" clId="{334C706F-3412-4E3C-BF9C-D1846B7E1BE3}" dt="2022-11-01T16:09:15.170" v="2062"/>
          <ac:inkMkLst>
            <pc:docMk/>
            <pc:sldMk cId="93584489" sldId="310"/>
            <ac:inkMk id="50" creationId="{BAB6EE13-57E0-6925-D073-9638C604A6B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1" creationId="{FDE44C9A-6F93-D8F7-5AC2-EF1415100A0A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2" creationId="{3E322756-D405-F2A1-C106-9620FB13BEB2}"/>
          </ac:inkMkLst>
        </pc:inkChg>
        <pc:inkChg chg="add del mod">
          <ac:chgData name="Tim Cook" userId="d1c7cfb340f2c7ab" providerId="LiveId" clId="{334C706F-3412-4E3C-BF9C-D1846B7E1BE3}" dt="2022-11-01T16:09:28.182" v="2073"/>
          <ac:inkMkLst>
            <pc:docMk/>
            <pc:sldMk cId="93584489" sldId="310"/>
            <ac:inkMk id="52" creationId="{E0795253-2280-F5C8-ABD3-886C407C8E65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3" creationId="{04BF223A-E971-05A4-BB61-E2DB95F335BA}"/>
          </ac:inkMkLst>
        </pc:inkChg>
        <pc:inkChg chg="add del mod">
          <ac:chgData name="Tim Cook" userId="d1c7cfb340f2c7ab" providerId="LiveId" clId="{334C706F-3412-4E3C-BF9C-D1846B7E1BE3}" dt="2022-11-01T16:09:28.182" v="2072"/>
          <ac:inkMkLst>
            <pc:docMk/>
            <pc:sldMk cId="93584489" sldId="310"/>
            <ac:inkMk id="53" creationId="{B79601D2-E786-4722-7D5A-3476DA1B9D39}"/>
          </ac:inkMkLst>
        </pc:inkChg>
        <pc:inkChg chg="add del mod">
          <ac:chgData name="Tim Cook" userId="d1c7cfb340f2c7ab" providerId="LiveId" clId="{334C706F-3412-4E3C-BF9C-D1846B7E1BE3}" dt="2022-11-01T16:09:28.182" v="2071"/>
          <ac:inkMkLst>
            <pc:docMk/>
            <pc:sldMk cId="93584489" sldId="310"/>
            <ac:inkMk id="54" creationId="{920D754C-FD12-9F08-B5C6-031C2DDD1ADD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4" creationId="{FE0C48A7-63A6-A660-9359-ED8579C62F7F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5" creationId="{3C27C12A-2A5E-16B3-386A-C25DC1074037}"/>
          </ac:inkMkLst>
        </pc:inkChg>
        <pc:inkChg chg="add del mod">
          <ac:chgData name="Tim Cook" userId="d1c7cfb340f2c7ab" providerId="LiveId" clId="{334C706F-3412-4E3C-BF9C-D1846B7E1BE3}" dt="2022-11-01T16:09:28.182" v="2075"/>
          <ac:inkMkLst>
            <pc:docMk/>
            <pc:sldMk cId="93584489" sldId="310"/>
            <ac:inkMk id="55" creationId="{CAEC154F-2AB9-E78F-6CF8-08246F661035}"/>
          </ac:inkMkLst>
        </pc:inkChg>
        <pc:inkChg chg="add del mod">
          <ac:chgData name="Tim Cook" userId="d1c7cfb340f2c7ab" providerId="LiveId" clId="{334C706F-3412-4E3C-BF9C-D1846B7E1BE3}" dt="2022-11-01T16:09:28.182" v="2074"/>
          <ac:inkMkLst>
            <pc:docMk/>
            <pc:sldMk cId="93584489" sldId="310"/>
            <ac:inkMk id="56" creationId="{80197B90-913A-B166-3949-AE965F229AF0}"/>
          </ac:inkMkLst>
        </pc:inkChg>
        <pc:inkChg chg="add">
          <ac:chgData name="Tim Cook" userId="d1c7cfb340f2c7ab" providerId="LiveId" clId="{334C706F-3412-4E3C-BF9C-D1846B7E1BE3}" dt="2022-11-01T16:30:09.290" v="2535" actId="9405"/>
          <ac:inkMkLst>
            <pc:docMk/>
            <pc:sldMk cId="93584489" sldId="310"/>
            <ac:inkMk id="57" creationId="{0BBE2418-FFB6-E9D2-FEAC-F94685BA45AE}"/>
          </ac:inkMkLst>
        </pc:inkChg>
        <pc:inkChg chg="add del mod">
          <ac:chgData name="Tim Cook" userId="d1c7cfb340f2c7ab" providerId="LiveId" clId="{334C706F-3412-4E3C-BF9C-D1846B7E1BE3}" dt="2022-11-01T16:29:59.152" v="2523"/>
          <ac:inkMkLst>
            <pc:docMk/>
            <pc:sldMk cId="93584489" sldId="310"/>
            <ac:inkMk id="58" creationId="{4FEFCC52-E526-CB6A-5439-C0FF32DC91A2}"/>
          </ac:inkMkLst>
        </pc:inkChg>
        <pc:inkChg chg="add del mod">
          <ac:chgData name="Tim Cook" userId="d1c7cfb340f2c7ab" providerId="LiveId" clId="{334C706F-3412-4E3C-BF9C-D1846B7E1BE3}" dt="2022-11-01T16:29:59.152" v="2522"/>
          <ac:inkMkLst>
            <pc:docMk/>
            <pc:sldMk cId="93584489" sldId="310"/>
            <ac:inkMk id="59" creationId="{A2CEDD8B-513F-4FD4-DB01-0DA448C1E6C4}"/>
          </ac:inkMkLst>
        </pc:inkChg>
        <pc:inkChg chg="add del mod">
          <ac:chgData name="Tim Cook" userId="d1c7cfb340f2c7ab" providerId="LiveId" clId="{334C706F-3412-4E3C-BF9C-D1846B7E1BE3}" dt="2022-11-01T16:30:11.130" v="2539"/>
          <ac:inkMkLst>
            <pc:docMk/>
            <pc:sldMk cId="93584489" sldId="310"/>
            <ac:inkMk id="60" creationId="{23A71CA0-B742-6381-D782-EC6EA83AD98B}"/>
          </ac:inkMkLst>
        </pc:inkChg>
        <pc:inkChg chg="add del mod">
          <ac:chgData name="Tim Cook" userId="d1c7cfb340f2c7ab" providerId="LiveId" clId="{334C706F-3412-4E3C-BF9C-D1846B7E1BE3}" dt="2022-11-01T16:09:26.777" v="2070"/>
          <ac:inkMkLst>
            <pc:docMk/>
            <pc:sldMk cId="93584489" sldId="310"/>
            <ac:inkMk id="60" creationId="{8E604989-D290-EC22-C452-7AE5CC997ECF}"/>
          </ac:inkMkLst>
        </pc:inkChg>
        <pc:inkChg chg="add del mod">
          <ac:chgData name="Tim Cook" userId="d1c7cfb340f2c7ab" providerId="LiveId" clId="{334C706F-3412-4E3C-BF9C-D1846B7E1BE3}" dt="2022-11-01T16:30:11.356" v="2540"/>
          <ac:inkMkLst>
            <pc:docMk/>
            <pc:sldMk cId="93584489" sldId="310"/>
            <ac:inkMk id="61" creationId="{0BF31723-BE73-F2ED-88A4-0A3ADC6F4351}"/>
          </ac:inkMkLst>
        </pc:inkChg>
        <pc:inkChg chg="add del mod">
          <ac:chgData name="Tim Cook" userId="d1c7cfb340f2c7ab" providerId="LiveId" clId="{334C706F-3412-4E3C-BF9C-D1846B7E1BE3}" dt="2022-11-01T16:09:16.313" v="2063"/>
          <ac:inkMkLst>
            <pc:docMk/>
            <pc:sldMk cId="93584489" sldId="310"/>
            <ac:inkMk id="61" creationId="{BF01EB95-5923-88FB-4996-BC48884480B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4" creationId="{00BCE0C8-9071-4BF0-52B6-FD7D486BD0BC}"/>
          </ac:inkMkLst>
        </pc:inkChg>
        <pc:inkChg chg="add del mod">
          <ac:chgData name="Tim Cook" userId="d1c7cfb340f2c7ab" providerId="LiveId" clId="{334C706F-3412-4E3C-BF9C-D1846B7E1BE3}" dt="2022-11-01T16:09:26.777" v="2069"/>
          <ac:inkMkLst>
            <pc:docMk/>
            <pc:sldMk cId="93584489" sldId="310"/>
            <ac:inkMk id="64" creationId="{7CBA904A-9783-C369-3CD7-CA7BCE8BA816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5" creationId="{60B00AC5-AE49-A061-FB7A-786D5D91DEFD}"/>
          </ac:inkMkLst>
        </pc:inkChg>
        <pc:inkChg chg="add del mod">
          <ac:chgData name="Tim Cook" userId="d1c7cfb340f2c7ab" providerId="LiveId" clId="{334C706F-3412-4E3C-BF9C-D1846B7E1BE3}" dt="2022-11-01T16:09:26.777" v="2068"/>
          <ac:inkMkLst>
            <pc:docMk/>
            <pc:sldMk cId="93584489" sldId="310"/>
            <ac:inkMk id="65" creationId="{A1BACDC4-E423-291E-A918-E219E534515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6" creationId="{34627A24-FD24-66A1-431A-584E2BB90D3F}"/>
          </ac:inkMkLst>
        </pc:inkChg>
        <pc:inkChg chg="add del mod">
          <ac:chgData name="Tim Cook" userId="d1c7cfb340f2c7ab" providerId="LiveId" clId="{334C706F-3412-4E3C-BF9C-D1846B7E1BE3}" dt="2022-11-01T16:09:25.437" v="2067"/>
          <ac:inkMkLst>
            <pc:docMk/>
            <pc:sldMk cId="93584489" sldId="310"/>
            <ac:inkMk id="66" creationId="{D753B6DB-4483-1B36-62D4-E8A2655D9818}"/>
          </ac:inkMkLst>
        </pc:inkChg>
        <pc:inkChg chg="add del mod">
          <ac:chgData name="Tim Cook" userId="d1c7cfb340f2c7ab" providerId="LiveId" clId="{334C706F-3412-4E3C-BF9C-D1846B7E1BE3}" dt="2022-11-01T16:09:25.436" v="2065"/>
          <ac:inkMkLst>
            <pc:docMk/>
            <pc:sldMk cId="93584489" sldId="310"/>
            <ac:inkMk id="67" creationId="{01770B98-0DCE-1B22-8066-9507EE1F4F6A}"/>
          </ac:inkMkLst>
        </pc:inkChg>
        <pc:inkChg chg="add del mod">
          <ac:chgData name="Tim Cook" userId="d1c7cfb340f2c7ab" providerId="LiveId" clId="{334C706F-3412-4E3C-BF9C-D1846B7E1BE3}" dt="2022-11-01T16:30:17.241" v="2547"/>
          <ac:inkMkLst>
            <pc:docMk/>
            <pc:sldMk cId="93584489" sldId="310"/>
            <ac:inkMk id="68" creationId="{7B786BE1-A1B4-E24C-5A1B-FFD988B310B1}"/>
          </ac:inkMkLst>
        </pc:inkChg>
        <pc:inkChg chg="add del mod">
          <ac:chgData name="Tim Cook" userId="d1c7cfb340f2c7ab" providerId="LiveId" clId="{334C706F-3412-4E3C-BF9C-D1846B7E1BE3}" dt="2022-11-01T16:09:25.437" v="2066"/>
          <ac:inkMkLst>
            <pc:docMk/>
            <pc:sldMk cId="93584489" sldId="310"/>
            <ac:inkMk id="68" creationId="{B1D8252A-73B2-643E-B401-591F20890942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0" creationId="{68140F78-4E4E-5A29-B693-1D1C09AD3DC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1" creationId="{67ECA0B9-97C1-E8FE-5349-8C17D07D1409}"/>
          </ac:inkMkLst>
        </pc:inkChg>
        <pc:inkChg chg="add del mod">
          <ac:chgData name="Tim Cook" userId="d1c7cfb340f2c7ab" providerId="LiveId" clId="{334C706F-3412-4E3C-BF9C-D1846B7E1BE3}" dt="2022-11-01T15:14:03.178" v="1655"/>
          <ac:inkMkLst>
            <pc:docMk/>
            <pc:sldMk cId="93584489" sldId="310"/>
            <ac:inkMk id="71" creationId="{D9D4F569-FE91-78CF-5838-E8F11857FAA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2" creationId="{BFA5549D-8396-61B6-4B09-2327A526DF48}"/>
          </ac:inkMkLst>
        </pc:inkChg>
        <pc:inkChg chg="add del mod">
          <ac:chgData name="Tim Cook" userId="d1c7cfb340f2c7ab" providerId="LiveId" clId="{334C706F-3412-4E3C-BF9C-D1846B7E1BE3}" dt="2022-11-01T15:14:03.177" v="1654"/>
          <ac:inkMkLst>
            <pc:docMk/>
            <pc:sldMk cId="93584489" sldId="310"/>
            <ac:inkMk id="72" creationId="{C6DDA94E-F006-E252-FD58-CFD449543A4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3" creationId="{B95AADC8-8AD9-6878-09FC-766E820A75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4" creationId="{35FB1EFE-AF9C-B820-0DC6-2705A98DC4B0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5" creationId="{3253F215-08FC-3B3A-D602-495B71B5132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6" creationId="{19EDB5D7-B7AF-4086-C889-061855100DD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7" creationId="{79614A2B-6FAE-DE6D-EE07-3971DE53363C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8" creationId="{2EEB1FA8-6B8D-71C8-EB95-56D31D5CBAA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9" creationId="{4C4565AB-1776-687A-1317-045DFFB2C9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80" creationId="{79A19A7E-6644-B17E-DDA0-C2915C954CD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2" creationId="{E8FDC741-44AD-40BB-D70B-7F35E369F0A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3" creationId="{63A5F4AB-2637-C8D9-6E48-98173BD4D2B8}"/>
          </ac:inkMkLst>
        </pc:inkChg>
        <pc:inkChg chg="add del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5" creationId="{3E8E66EB-D232-1A06-39BE-B4943D07E55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7" creationId="{FC264843-D43B-B939-45C0-F929D086416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8" creationId="{F72879D1-810B-DD9D-317F-EB147DF8ABF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9" creationId="{E12632AF-5BE0-F7EF-CA13-0D5F0C4D6B1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0" creationId="{82F38406-9A5E-648B-959C-54E72E359CC0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1" creationId="{B1B48EB6-5115-6D4C-0A32-33DCBEA93ADD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2" creationId="{D84777ED-A0A4-B4A2-A765-AB633374BF3C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3" creationId="{91B56516-1A4F-39A1-DE15-9B4FBBE3B95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4" creationId="{E70D719C-5093-C644-4F45-BDE85DB2E57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5" creationId="{2A5F9947-CE80-3238-AD46-1099DE294BE9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6" creationId="{F5AA5A70-F4D9-3B4B-8DE6-FF0AEE6411A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7" creationId="{EB26F4E4-12F8-AD48-C58A-67C6D567B0C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8" creationId="{FC91441D-EA69-07D3-347F-A01568960E7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9" creationId="{E122A440-13D8-CB62-3635-47EF72DD5E38}"/>
          </ac:inkMkLst>
        </pc:inkChg>
        <pc:inkChg chg="add del mod">
          <ac:chgData name="Tim Cook" userId="d1c7cfb340f2c7ab" providerId="LiveId" clId="{334C706F-3412-4E3C-BF9C-D1846B7E1BE3}" dt="2022-11-01T15:14:46.947" v="1699"/>
          <ac:inkMkLst>
            <pc:docMk/>
            <pc:sldMk cId="93584489" sldId="310"/>
            <ac:inkMk id="101" creationId="{D8C0890B-6F13-522E-6180-D95A0648874D}"/>
          </ac:inkMkLst>
        </pc:inkChg>
        <pc:inkChg chg="add del mod">
          <ac:chgData name="Tim Cook" userId="d1c7cfb340f2c7ab" providerId="LiveId" clId="{334C706F-3412-4E3C-BF9C-D1846B7E1BE3}" dt="2022-11-01T15:14:46.947" v="1701"/>
          <ac:inkMkLst>
            <pc:docMk/>
            <pc:sldMk cId="93584489" sldId="310"/>
            <ac:inkMk id="102" creationId="{55CC27BB-5581-D4E4-4FEB-D283AD8259DD}"/>
          </ac:inkMkLst>
        </pc:inkChg>
        <pc:inkChg chg="add del mod">
          <ac:chgData name="Tim Cook" userId="d1c7cfb340f2c7ab" providerId="LiveId" clId="{334C706F-3412-4E3C-BF9C-D1846B7E1BE3}" dt="2022-11-01T15:14:46.947" v="1703"/>
          <ac:inkMkLst>
            <pc:docMk/>
            <pc:sldMk cId="93584489" sldId="310"/>
            <ac:inkMk id="104" creationId="{6646D5CC-F361-AD51-A536-7EF8D818FA6D}"/>
          </ac:inkMkLst>
        </pc:inkChg>
        <pc:inkChg chg="add del mod">
          <ac:chgData name="Tim Cook" userId="d1c7cfb340f2c7ab" providerId="LiveId" clId="{334C706F-3412-4E3C-BF9C-D1846B7E1BE3}" dt="2022-11-01T15:14:46.947" v="1700"/>
          <ac:inkMkLst>
            <pc:docMk/>
            <pc:sldMk cId="93584489" sldId="310"/>
            <ac:inkMk id="105" creationId="{7BE23C59-436B-8795-7953-C75D50DDAF72}"/>
          </ac:inkMkLst>
        </pc:inkChg>
        <pc:inkChg chg="add del mod">
          <ac:chgData name="Tim Cook" userId="d1c7cfb340f2c7ab" providerId="LiveId" clId="{334C706F-3412-4E3C-BF9C-D1846B7E1BE3}" dt="2022-11-01T15:14:46.947" v="1702"/>
          <ac:inkMkLst>
            <pc:docMk/>
            <pc:sldMk cId="93584489" sldId="310"/>
            <ac:inkMk id="106" creationId="{B9B56711-B8F7-1040-3697-F50017BC1131}"/>
          </ac:inkMkLst>
        </pc:inkChg>
        <pc:inkChg chg="add del mod">
          <ac:chgData name="Tim Cook" userId="d1c7cfb340f2c7ab" providerId="LiveId" clId="{334C706F-3412-4E3C-BF9C-D1846B7E1BE3}" dt="2022-11-01T15:14:46.962" v="1706"/>
          <ac:inkMkLst>
            <pc:docMk/>
            <pc:sldMk cId="93584489" sldId="310"/>
            <ac:inkMk id="109" creationId="{53C58591-B4E7-E00B-4DCF-4C02233D53F2}"/>
          </ac:inkMkLst>
        </pc:inkChg>
        <pc:inkChg chg="add del mod">
          <ac:chgData name="Tim Cook" userId="d1c7cfb340f2c7ab" providerId="LiveId" clId="{334C706F-3412-4E3C-BF9C-D1846B7E1BE3}" dt="2022-11-01T15:14:46.947" v="1704"/>
          <ac:inkMkLst>
            <pc:docMk/>
            <pc:sldMk cId="93584489" sldId="310"/>
            <ac:inkMk id="110" creationId="{7486D85F-F2F0-F5BD-9A30-165DA51F51F1}"/>
          </ac:inkMkLst>
        </pc:inkChg>
        <pc:inkChg chg="add del mod">
          <ac:chgData name="Tim Cook" userId="d1c7cfb340f2c7ab" providerId="LiveId" clId="{334C706F-3412-4E3C-BF9C-D1846B7E1BE3}" dt="2022-11-01T15:14:46.962" v="1707"/>
          <ac:inkMkLst>
            <pc:docMk/>
            <pc:sldMk cId="93584489" sldId="310"/>
            <ac:inkMk id="112" creationId="{482DE569-111A-6A06-36DC-0C2D7200A5F9}"/>
          </ac:inkMkLst>
        </pc:inkChg>
        <pc:inkChg chg="add del mod">
          <ac:chgData name="Tim Cook" userId="d1c7cfb340f2c7ab" providerId="LiveId" clId="{334C706F-3412-4E3C-BF9C-D1846B7E1BE3}" dt="2022-11-01T15:14:46.947" v="1698"/>
          <ac:inkMkLst>
            <pc:docMk/>
            <pc:sldMk cId="93584489" sldId="310"/>
            <ac:inkMk id="113" creationId="{6A3D132E-91FA-A436-FF5C-E7351E498D0B}"/>
          </ac:inkMkLst>
        </pc:inkChg>
        <pc:inkChg chg="add del mod">
          <ac:chgData name="Tim Cook" userId="d1c7cfb340f2c7ab" providerId="LiveId" clId="{334C706F-3412-4E3C-BF9C-D1846B7E1BE3}" dt="2022-11-01T15:14:46.962" v="1705"/>
          <ac:inkMkLst>
            <pc:docMk/>
            <pc:sldMk cId="93584489" sldId="310"/>
            <ac:inkMk id="114" creationId="{D57A9CEA-1E7E-987A-FB38-965CA88A80C2}"/>
          </ac:inkMkLst>
        </pc:inkChg>
        <pc:inkChg chg="add del mod">
          <ac:chgData name="Tim Cook" userId="d1c7cfb340f2c7ab" providerId="LiveId" clId="{334C706F-3412-4E3C-BF9C-D1846B7E1BE3}" dt="2022-11-01T15:14:46.962" v="1708"/>
          <ac:inkMkLst>
            <pc:docMk/>
            <pc:sldMk cId="93584489" sldId="310"/>
            <ac:inkMk id="115" creationId="{7F06C7D4-0394-99B5-BE41-98FB5AFDA5FA}"/>
          </ac:inkMkLst>
        </pc:inkChg>
        <pc:inkChg chg="add del mod">
          <ac:chgData name="Tim Cook" userId="d1c7cfb340f2c7ab" providerId="LiveId" clId="{334C706F-3412-4E3C-BF9C-D1846B7E1BE3}" dt="2022-11-01T15:14:58.112" v="1726"/>
          <ac:inkMkLst>
            <pc:docMk/>
            <pc:sldMk cId="93584489" sldId="310"/>
            <ac:inkMk id="117" creationId="{9B6B00BB-81C1-0B6F-5723-889079C0C535}"/>
          </ac:inkMkLst>
        </pc:inkChg>
        <pc:inkChg chg="add del mod">
          <ac:chgData name="Tim Cook" userId="d1c7cfb340f2c7ab" providerId="LiveId" clId="{334C706F-3412-4E3C-BF9C-D1846B7E1BE3}" dt="2022-11-01T15:14:58.112" v="1723"/>
          <ac:inkMkLst>
            <pc:docMk/>
            <pc:sldMk cId="93584489" sldId="310"/>
            <ac:inkMk id="118" creationId="{6AA4B75E-F6C0-3E48-C82C-A7A0AB6068E0}"/>
          </ac:inkMkLst>
        </pc:inkChg>
        <pc:inkChg chg="add del mod">
          <ac:chgData name="Tim Cook" userId="d1c7cfb340f2c7ab" providerId="LiveId" clId="{334C706F-3412-4E3C-BF9C-D1846B7E1BE3}" dt="2022-11-01T15:14:58.112" v="1724"/>
          <ac:inkMkLst>
            <pc:docMk/>
            <pc:sldMk cId="93584489" sldId="310"/>
            <ac:inkMk id="119" creationId="{10EE6BB1-C7FE-E5B9-AC10-8C6368D353F1}"/>
          </ac:inkMkLst>
        </pc:inkChg>
        <pc:inkChg chg="add del mod">
          <ac:chgData name="Tim Cook" userId="d1c7cfb340f2c7ab" providerId="LiveId" clId="{334C706F-3412-4E3C-BF9C-D1846B7E1BE3}" dt="2022-11-01T15:14:58.112" v="1727"/>
          <ac:inkMkLst>
            <pc:docMk/>
            <pc:sldMk cId="93584489" sldId="310"/>
            <ac:inkMk id="120" creationId="{0CB705A3-5738-34E7-040B-14FF4D74F387}"/>
          </ac:inkMkLst>
        </pc:inkChg>
        <pc:inkChg chg="add del mod">
          <ac:chgData name="Tim Cook" userId="d1c7cfb340f2c7ab" providerId="LiveId" clId="{334C706F-3412-4E3C-BF9C-D1846B7E1BE3}" dt="2022-11-01T15:14:58.112" v="1721"/>
          <ac:inkMkLst>
            <pc:docMk/>
            <pc:sldMk cId="93584489" sldId="310"/>
            <ac:inkMk id="121" creationId="{914CDBE9-7FEA-5E64-2979-2689A79B92A8}"/>
          </ac:inkMkLst>
        </pc:inkChg>
        <pc:inkChg chg="add del mod">
          <ac:chgData name="Tim Cook" userId="d1c7cfb340f2c7ab" providerId="LiveId" clId="{334C706F-3412-4E3C-BF9C-D1846B7E1BE3}" dt="2022-11-01T15:14:58.112" v="1722"/>
          <ac:inkMkLst>
            <pc:docMk/>
            <pc:sldMk cId="93584489" sldId="310"/>
            <ac:inkMk id="122" creationId="{1ACBF82B-6E16-1813-F3E0-29811DA014C7}"/>
          </ac:inkMkLst>
        </pc:inkChg>
        <pc:inkChg chg="add del mod">
          <ac:chgData name="Tim Cook" userId="d1c7cfb340f2c7ab" providerId="LiveId" clId="{334C706F-3412-4E3C-BF9C-D1846B7E1BE3}" dt="2022-11-01T15:14:58.112" v="1725"/>
          <ac:inkMkLst>
            <pc:docMk/>
            <pc:sldMk cId="93584489" sldId="310"/>
            <ac:inkMk id="123" creationId="{B24B3E87-CBE0-3C83-A42E-BCFD434AEC1A}"/>
          </ac:inkMkLst>
        </pc:inkChg>
        <pc:inkChg chg="add del mod">
          <ac:chgData name="Tim Cook" userId="d1c7cfb340f2c7ab" providerId="LiveId" clId="{334C706F-3412-4E3C-BF9C-D1846B7E1BE3}" dt="2022-11-01T15:14:58.112" v="1728"/>
          <ac:inkMkLst>
            <pc:docMk/>
            <pc:sldMk cId="93584489" sldId="310"/>
            <ac:inkMk id="124" creationId="{83FD364F-C146-0FC5-BDC4-86031614776E}"/>
          </ac:inkMkLst>
        </pc:inkChg>
        <pc:inkChg chg="add del mod">
          <ac:chgData name="Tim Cook" userId="d1c7cfb340f2c7ab" providerId="LiveId" clId="{334C706F-3412-4E3C-BF9C-D1846B7E1BE3}" dt="2022-11-01T15:14:58.112" v="1729"/>
          <ac:inkMkLst>
            <pc:docMk/>
            <pc:sldMk cId="93584489" sldId="310"/>
            <ac:inkMk id="125" creationId="{3606B70C-275A-2A2C-D291-509FB3FF8605}"/>
          </ac:inkMkLst>
        </pc:inkChg>
        <pc:inkChg chg="add del">
          <ac:chgData name="Tim Cook" userId="d1c7cfb340f2c7ab" providerId="LiveId" clId="{334C706F-3412-4E3C-BF9C-D1846B7E1BE3}" dt="2022-11-01T15:14:56.576" v="1720"/>
          <ac:inkMkLst>
            <pc:docMk/>
            <pc:sldMk cId="93584489" sldId="310"/>
            <ac:inkMk id="126" creationId="{4AD1AC05-9DD5-DB22-4598-C6A00AE52865}"/>
          </ac:inkMkLst>
        </pc:inkChg>
        <pc:inkChg chg="add">
          <ac:chgData name="Tim Cook" userId="d1c7cfb340f2c7ab" providerId="LiveId" clId="{334C706F-3412-4E3C-BF9C-D1846B7E1BE3}" dt="2022-11-01T15:15:00.455" v="1730" actId="9405"/>
          <ac:inkMkLst>
            <pc:docMk/>
            <pc:sldMk cId="93584489" sldId="310"/>
            <ac:inkMk id="128" creationId="{E9D6BBF9-7F44-9981-578C-8B8BBCFE754A}"/>
          </ac:inkMkLst>
        </pc:inkChg>
        <pc:inkChg chg="add del">
          <ac:chgData name="Tim Cook" userId="d1c7cfb340f2c7ab" providerId="LiveId" clId="{334C706F-3412-4E3C-BF9C-D1846B7E1BE3}" dt="2022-11-01T15:15:05.483" v="1736"/>
          <ac:inkMkLst>
            <pc:docMk/>
            <pc:sldMk cId="93584489" sldId="310"/>
            <ac:inkMk id="129" creationId="{FDDAC1F3-C8C6-4057-6411-3EF4542AFC5C}"/>
          </ac:inkMkLst>
        </pc:inkChg>
        <pc:inkChg chg="add del">
          <ac:chgData name="Tim Cook" userId="d1c7cfb340f2c7ab" providerId="LiveId" clId="{334C706F-3412-4E3C-BF9C-D1846B7E1BE3}" dt="2022-11-01T15:15:05.484" v="1738"/>
          <ac:inkMkLst>
            <pc:docMk/>
            <pc:sldMk cId="93584489" sldId="310"/>
            <ac:inkMk id="130" creationId="{50AEA67E-61D9-2E63-C2CB-B47B0B42EF81}"/>
          </ac:inkMkLst>
        </pc:inkChg>
        <pc:inkChg chg="add del">
          <ac:chgData name="Tim Cook" userId="d1c7cfb340f2c7ab" providerId="LiveId" clId="{334C706F-3412-4E3C-BF9C-D1846B7E1BE3}" dt="2022-11-01T15:15:05.483" v="1735"/>
          <ac:inkMkLst>
            <pc:docMk/>
            <pc:sldMk cId="93584489" sldId="310"/>
            <ac:inkMk id="131" creationId="{54256728-2AC9-B5F0-B40A-C5CCFD1CD8DE}"/>
          </ac:inkMkLst>
        </pc:inkChg>
        <pc:inkChg chg="add del">
          <ac:chgData name="Tim Cook" userId="d1c7cfb340f2c7ab" providerId="LiveId" clId="{334C706F-3412-4E3C-BF9C-D1846B7E1BE3}" dt="2022-11-01T15:15:05.484" v="1737"/>
          <ac:inkMkLst>
            <pc:docMk/>
            <pc:sldMk cId="93584489" sldId="310"/>
            <ac:inkMk id="132" creationId="{B0BB64FF-FE8B-8B61-2FC3-422452AF397B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3" creationId="{26894E55-3A35-2F06-D108-001FEA7692B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4" creationId="{4E1A60E2-F10B-36E9-7E54-90306A86EFF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5" creationId="{493177C3-2021-8341-12F2-9585BB1EF62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6" creationId="{0D189F36-C956-132D-C505-AA65E603009E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7" creationId="{432329DA-D736-3ADE-EBA9-42601C6E277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8" creationId="{FA634EEB-B128-2FCC-535D-26A182E096D9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9" creationId="{93742A95-7E2E-2B74-0FA4-4DD2EC0787E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0" creationId="{1EB725B7-7766-5032-2907-AB21DC741FA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1" creationId="{3EAC24B5-8F9F-4553-AB68-D914A131D393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2" creationId="{4AC5CFA1-1A67-D74B-66E5-631319453027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3" creationId="{0E1A709D-B094-F6F7-F7CE-992BEA6B6FE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5" creationId="{8EEC3818-8068-A99B-C122-03106A1CA4A1}"/>
          </ac:inkMkLst>
        </pc:inkChg>
        <pc:inkChg chg="add del">
          <ac:chgData name="Tim Cook" userId="d1c7cfb340f2c7ab" providerId="LiveId" clId="{334C706F-3412-4E3C-BF9C-D1846B7E1BE3}" dt="2022-11-01T16:09:31.056" v="2078"/>
          <ac:inkMkLst>
            <pc:docMk/>
            <pc:sldMk cId="93584489" sldId="310"/>
            <ac:inkMk id="147" creationId="{DE2CD984-115A-A33E-DFF9-34F4775AB1D7}"/>
          </ac:inkMkLst>
        </pc:inkChg>
      </pc:sldChg>
      <pc:sldChg chg="addSp delSp modSp new mod">
        <pc:chgData name="Tim Cook" userId="d1c7cfb340f2c7ab" providerId="LiveId" clId="{334C706F-3412-4E3C-BF9C-D1846B7E1BE3}" dt="2022-11-01T22:10:40.909" v="2973" actId="20577"/>
        <pc:sldMkLst>
          <pc:docMk/>
          <pc:sldMk cId="2348031967" sldId="311"/>
        </pc:sldMkLst>
        <pc:spChg chg="mod">
          <ac:chgData name="Tim Cook" userId="d1c7cfb340f2c7ab" providerId="LiveId" clId="{334C706F-3412-4E3C-BF9C-D1846B7E1BE3}" dt="2022-11-01T22:10:40.909" v="2973" actId="20577"/>
          <ac:spMkLst>
            <pc:docMk/>
            <pc:sldMk cId="2348031967" sldId="311"/>
            <ac:spMk id="2" creationId="{58D1F876-F483-138D-F057-9DAAA9628DF3}"/>
          </ac:spMkLst>
        </pc:spChg>
        <pc:spChg chg="del">
          <ac:chgData name="Tim Cook" userId="d1c7cfb340f2c7ab" providerId="LiveId" clId="{334C706F-3412-4E3C-BF9C-D1846B7E1BE3}" dt="2022-11-01T14:51:39.358" v="639" actId="478"/>
          <ac:spMkLst>
            <pc:docMk/>
            <pc:sldMk cId="2348031967" sldId="311"/>
            <ac:spMk id="3" creationId="{313628A4-04A7-8285-77E6-97F5E980DEC0}"/>
          </ac:spMkLst>
        </pc:spChg>
        <pc:grpChg chg="del mod">
          <ac:chgData name="Tim Cook" userId="d1c7cfb340f2c7ab" providerId="LiveId" clId="{334C706F-3412-4E3C-BF9C-D1846B7E1BE3}" dt="2022-11-01T15:21:13.047" v="1804"/>
          <ac:grpSpMkLst>
            <pc:docMk/>
            <pc:sldMk cId="2348031967" sldId="311"/>
            <ac:grpSpMk id="6" creationId="{6A92BEB0-07E4-C472-F638-5A9908167E64}"/>
          </ac:grpSpMkLst>
        </pc:grpChg>
        <pc:grpChg chg="del mod">
          <ac:chgData name="Tim Cook" userId="d1c7cfb340f2c7ab" providerId="LiveId" clId="{334C706F-3412-4E3C-BF9C-D1846B7E1BE3}" dt="2022-11-01T15:21:16.919" v="1811"/>
          <ac:grpSpMkLst>
            <pc:docMk/>
            <pc:sldMk cId="2348031967" sldId="311"/>
            <ac:grpSpMk id="9" creationId="{13211D97-DD6C-4C2B-7D5D-D083F4EBFB99}"/>
          </ac:grpSpMkLst>
        </pc:grpChg>
        <pc:grpChg chg="del mod">
          <ac:chgData name="Tim Cook" userId="d1c7cfb340f2c7ab" providerId="LiveId" clId="{334C706F-3412-4E3C-BF9C-D1846B7E1BE3}" dt="2022-11-01T15:21:17.750" v="1814"/>
          <ac:grpSpMkLst>
            <pc:docMk/>
            <pc:sldMk cId="2348031967" sldId="311"/>
            <ac:grpSpMk id="12" creationId="{D72E9CB0-7B26-CA95-B39D-3BEB1F00CDD3}"/>
          </ac:grpSpMkLst>
        </pc:grpChg>
        <pc:grpChg chg="mod">
          <ac:chgData name="Tim Cook" userId="d1c7cfb340f2c7ab" providerId="LiveId" clId="{334C706F-3412-4E3C-BF9C-D1846B7E1BE3}" dt="2022-11-01T15:21:30.890" v="1836"/>
          <ac:grpSpMkLst>
            <pc:docMk/>
            <pc:sldMk cId="2348031967" sldId="311"/>
            <ac:grpSpMk id="25" creationId="{3D6CEA8B-E9B5-3026-53AE-480F37073AD4}"/>
          </ac:grpSpMkLst>
        </pc:grpChg>
        <pc:grpChg chg="del 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1" creationId="{2AF4FB38-773F-036B-8B67-873FA1F16285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7" creationId="{ACD8505A-83B2-93DA-03AC-6457583C1226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8" creationId="{319FDF8C-7239-C9FE-10C2-6375B78359AB}"/>
          </ac:grpSpMkLst>
        </pc:grpChg>
        <pc:grpChg chg="del mod">
          <ac:chgData name="Tim Cook" userId="d1c7cfb340f2c7ab" providerId="LiveId" clId="{334C706F-3412-4E3C-BF9C-D1846B7E1BE3}" dt="2022-11-01T15:21:56.520" v="1868"/>
          <ac:grpSpMkLst>
            <pc:docMk/>
            <pc:sldMk cId="2348031967" sldId="311"/>
            <ac:grpSpMk id="56" creationId="{8EA5C4B7-D4AA-6EEC-7915-8A2E92D2F7ED}"/>
          </ac:grpSpMkLst>
        </pc:grpChg>
        <pc:grpChg chg="del mod">
          <ac:chgData name="Tim Cook" userId="d1c7cfb340f2c7ab" providerId="LiveId" clId="{334C706F-3412-4E3C-BF9C-D1846B7E1BE3}" dt="2022-11-01T15:21:58.073" v="1881"/>
          <ac:grpSpMkLst>
            <pc:docMk/>
            <pc:sldMk cId="2348031967" sldId="311"/>
            <ac:grpSpMk id="58" creationId="{B3B03F93-C43F-ABA6-683E-BC195649ACA8}"/>
          </ac:grpSpMkLst>
        </pc:grpChg>
        <pc:grpChg chg="mod">
          <ac:chgData name="Tim Cook" userId="d1c7cfb340f2c7ab" providerId="LiveId" clId="{334C706F-3412-4E3C-BF9C-D1846B7E1BE3}" dt="2022-11-01T15:22:07.801" v="1897"/>
          <ac:grpSpMkLst>
            <pc:docMk/>
            <pc:sldMk cId="2348031967" sldId="311"/>
            <ac:grpSpMk id="72" creationId="{7FE5C739-FB06-7C62-356E-CC62D0D36722}"/>
          </ac:grpSpMkLst>
        </pc:grpChg>
        <pc:grpChg chg="del mod">
          <ac:chgData name="Tim Cook" userId="d1c7cfb340f2c7ab" providerId="LiveId" clId="{334C706F-3412-4E3C-BF9C-D1846B7E1BE3}" dt="2022-11-01T15:22:26.893" v="1914"/>
          <ac:grpSpMkLst>
            <pc:docMk/>
            <pc:sldMk cId="2348031967" sldId="311"/>
            <ac:grpSpMk id="82" creationId="{CAE50F5B-D6F0-9EA0-1F71-CE25716CC3B0}"/>
          </ac:grpSpMkLst>
        </pc:grpChg>
        <pc:grpChg chg="del mod">
          <ac:chgData name="Tim Cook" userId="d1c7cfb340f2c7ab" providerId="LiveId" clId="{334C706F-3412-4E3C-BF9C-D1846B7E1BE3}" dt="2022-11-01T15:22:39.932" v="1935"/>
          <ac:grpSpMkLst>
            <pc:docMk/>
            <pc:sldMk cId="2348031967" sldId="311"/>
            <ac:grpSpMk id="95" creationId="{E9C01C37-BA49-D3CB-0BD7-27FC06185795}"/>
          </ac:grpSpMkLst>
        </pc:grpChg>
        <pc:grpChg chg="del mod">
          <ac:chgData name="Tim Cook" userId="d1c7cfb340f2c7ab" providerId="LiveId" clId="{334C706F-3412-4E3C-BF9C-D1846B7E1BE3}" dt="2022-11-01T15:22:39.934" v="1941"/>
          <ac:grpSpMkLst>
            <pc:docMk/>
            <pc:sldMk cId="2348031967" sldId="311"/>
            <ac:grpSpMk id="96" creationId="{B607274B-6D59-AF0E-ECFC-AB65BE0CDD15}"/>
          </ac:grpSpMkLst>
        </pc:grpChg>
        <pc:grpChg chg="mod">
          <ac:chgData name="Tim Cook" userId="d1c7cfb340f2c7ab" providerId="LiveId" clId="{334C706F-3412-4E3C-BF9C-D1846B7E1BE3}" dt="2022-11-01T15:22:55.664" v="1949"/>
          <ac:grpSpMkLst>
            <pc:docMk/>
            <pc:sldMk cId="2348031967" sldId="311"/>
            <ac:grpSpMk id="99" creationId="{D79F0141-5E77-D8FE-D3E5-5A5A3F146E5E}"/>
          </ac:grpSpMkLst>
        </pc:grpChg>
        <pc:grpChg chg="mod">
          <ac:chgData name="Tim Cook" userId="d1c7cfb340f2c7ab" providerId="LiveId" clId="{334C706F-3412-4E3C-BF9C-D1846B7E1BE3}" dt="2022-11-01T15:22:58.939" v="1953"/>
          <ac:grpSpMkLst>
            <pc:docMk/>
            <pc:sldMk cId="2348031967" sldId="311"/>
            <ac:grpSpMk id="103" creationId="{FFE4A2E8-C0F8-C8DD-C313-FBADD78FDA20}"/>
          </ac:grpSpMkLst>
        </pc:grpChg>
        <pc:grpChg chg="del mod">
          <ac:chgData name="Tim Cook" userId="d1c7cfb340f2c7ab" providerId="LiveId" clId="{334C706F-3412-4E3C-BF9C-D1846B7E1BE3}" dt="2022-11-01T15:23:07.065" v="1969"/>
          <ac:grpSpMkLst>
            <pc:docMk/>
            <pc:sldMk cId="2348031967" sldId="311"/>
            <ac:grpSpMk id="112" creationId="{B6F5237E-22B7-C423-B55A-61F8C0AFDBE5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5" creationId="{7C02B173-C7B3-005A-503B-97B018C8DB56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6" creationId="{7E82B316-2C28-F98A-8EF1-C361EA7A7C02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7" creationId="{BFFE21B1-5F40-3E4D-490D-9D436DBC70CC}"/>
          </ac:grpSpMkLst>
        </pc:grpChg>
        <pc:grpChg chg="mod">
          <ac:chgData name="Tim Cook" userId="d1c7cfb340f2c7ab" providerId="LiveId" clId="{334C706F-3412-4E3C-BF9C-D1846B7E1BE3}" dt="2022-11-01T15:23:24.711" v="1985"/>
          <ac:grpSpMkLst>
            <pc:docMk/>
            <pc:sldMk cId="2348031967" sldId="311"/>
            <ac:grpSpMk id="129" creationId="{587006EC-B6FB-C0B4-8F7D-9F25024017BD}"/>
          </ac:grpSpMkLst>
        </pc:grpChg>
        <pc:grpChg chg="del mod">
          <ac:chgData name="Tim Cook" userId="d1c7cfb340f2c7ab" providerId="LiveId" clId="{334C706F-3412-4E3C-BF9C-D1846B7E1BE3}" dt="2022-11-01T15:24:37.536" v="2012"/>
          <ac:grpSpMkLst>
            <pc:docMk/>
            <pc:sldMk cId="2348031967" sldId="311"/>
            <ac:grpSpMk id="142" creationId="{2DAE2C0D-0CC1-7350-97B8-7681BBDAE6BA}"/>
          </ac:grpSpMkLst>
        </pc:grpChg>
        <pc:grpChg chg="del mod">
          <ac:chgData name="Tim Cook" userId="d1c7cfb340f2c7ab" providerId="LiveId" clId="{334C706F-3412-4E3C-BF9C-D1846B7E1BE3}" dt="2022-11-01T15:24:49.348" v="2037"/>
          <ac:grpSpMkLst>
            <pc:docMk/>
            <pc:sldMk cId="2348031967" sldId="311"/>
            <ac:grpSpMk id="146" creationId="{0CA91A0C-6989-7E4D-EBB6-208EFA2CF125}"/>
          </ac:grpSpMkLst>
        </pc:grpChg>
        <pc:grpChg chg="del mod">
          <ac:chgData name="Tim Cook" userId="d1c7cfb340f2c7ab" providerId="LiveId" clId="{334C706F-3412-4E3C-BF9C-D1846B7E1BE3}" dt="2022-11-01T15:24:53.381" v="2050"/>
          <ac:grpSpMkLst>
            <pc:docMk/>
            <pc:sldMk cId="2348031967" sldId="311"/>
            <ac:grpSpMk id="166" creationId="{314305AB-772F-0704-9C9A-996635D28C52}"/>
          </ac:grpSpMkLst>
        </pc:grpChg>
        <pc:grpChg chg="del mod">
          <ac:chgData name="Tim Cook" userId="d1c7cfb340f2c7ab" providerId="LiveId" clId="{334C706F-3412-4E3C-BF9C-D1846B7E1BE3}" dt="2022-11-01T15:24:53.366" v="2039"/>
          <ac:grpSpMkLst>
            <pc:docMk/>
            <pc:sldMk cId="2348031967" sldId="311"/>
            <ac:grpSpMk id="167" creationId="{D031E032-8BDE-46ED-768A-7D26066A3360}"/>
          </ac:grpSpMkLst>
        </pc:grpChg>
        <pc:grpChg chg="del mod">
          <ac:chgData name="Tim Cook" userId="d1c7cfb340f2c7ab" providerId="LiveId" clId="{334C706F-3412-4E3C-BF9C-D1846B7E1BE3}" dt="2022-11-01T15:24:53.381" v="2053"/>
          <ac:grpSpMkLst>
            <pc:docMk/>
            <pc:sldMk cId="2348031967" sldId="311"/>
            <ac:grpSpMk id="168" creationId="{ADA198EC-4117-D219-A321-86BDADED5661}"/>
          </ac:grpSpMkLst>
        </pc:grpChg>
        <pc:grpChg chg="del mod">
          <ac:chgData name="Tim Cook" userId="d1c7cfb340f2c7ab" providerId="LiveId" clId="{334C706F-3412-4E3C-BF9C-D1846B7E1BE3}" dt="2022-11-01T15:24:53.381" v="2055"/>
          <ac:grpSpMkLst>
            <pc:docMk/>
            <pc:sldMk cId="2348031967" sldId="311"/>
            <ac:grpSpMk id="169" creationId="{C9D9B7FD-14F8-7F6F-342E-6B5643DC88BA}"/>
          </ac:grpSpMkLst>
        </pc:grpChg>
        <pc:inkChg chg="add del mod">
          <ac:chgData name="Tim Cook" userId="d1c7cfb340f2c7ab" providerId="LiveId" clId="{334C706F-3412-4E3C-BF9C-D1846B7E1BE3}" dt="2022-11-01T15:21:13.573" v="1805"/>
          <ac:inkMkLst>
            <pc:docMk/>
            <pc:sldMk cId="2348031967" sldId="311"/>
            <ac:inkMk id="4" creationId="{40A2D992-DA2B-772A-E933-87A3A4457B98}"/>
          </ac:inkMkLst>
        </pc:inkChg>
        <pc:inkChg chg="add del mod">
          <ac:chgData name="Tim Cook" userId="d1c7cfb340f2c7ab" providerId="LiveId" clId="{334C706F-3412-4E3C-BF9C-D1846B7E1BE3}" dt="2022-11-01T15:21:13.047" v="1804"/>
          <ac:inkMkLst>
            <pc:docMk/>
            <pc:sldMk cId="2348031967" sldId="311"/>
            <ac:inkMk id="5" creationId="{1E8D8E39-1699-E123-A544-01EBE229D2CE}"/>
          </ac:inkMkLst>
        </pc:inkChg>
        <pc:inkChg chg="add del mod">
          <ac:chgData name="Tim Cook" userId="d1c7cfb340f2c7ab" providerId="LiveId" clId="{334C706F-3412-4E3C-BF9C-D1846B7E1BE3}" dt="2022-11-01T15:21:17.750" v="1815"/>
          <ac:inkMkLst>
            <pc:docMk/>
            <pc:sldMk cId="2348031967" sldId="311"/>
            <ac:inkMk id="7" creationId="{662F1FAA-AD34-5ECE-4576-BF056808E921}"/>
          </ac:inkMkLst>
        </pc:inkChg>
        <pc:inkChg chg="add del mod">
          <ac:chgData name="Tim Cook" userId="d1c7cfb340f2c7ab" providerId="LiveId" clId="{334C706F-3412-4E3C-BF9C-D1846B7E1BE3}" dt="2022-11-01T15:21:17.750" v="1814"/>
          <ac:inkMkLst>
            <pc:docMk/>
            <pc:sldMk cId="2348031967" sldId="311"/>
            <ac:inkMk id="8" creationId="{FA06987D-FEED-611D-8286-D6656F2C053E}"/>
          </ac:inkMkLst>
        </pc:inkChg>
        <pc:inkChg chg="add del mod">
          <ac:chgData name="Tim Cook" userId="d1c7cfb340f2c7ab" providerId="LiveId" clId="{334C706F-3412-4E3C-BF9C-D1846B7E1BE3}" dt="2022-11-01T15:21:17.749" v="1813"/>
          <ac:inkMkLst>
            <pc:docMk/>
            <pc:sldMk cId="2348031967" sldId="311"/>
            <ac:inkMk id="10" creationId="{AB4B0736-DCD5-BCFA-A1F9-E21C8F8CDE52}"/>
          </ac:inkMkLst>
        </pc:inkChg>
        <pc:inkChg chg="add del mod">
          <ac:chgData name="Tim Cook" userId="d1c7cfb340f2c7ab" providerId="LiveId" clId="{334C706F-3412-4E3C-BF9C-D1846B7E1BE3}" dt="2022-11-01T15:21:17.749" v="1812"/>
          <ac:inkMkLst>
            <pc:docMk/>
            <pc:sldMk cId="2348031967" sldId="311"/>
            <ac:inkMk id="11" creationId="{1DB86B23-796D-9ED6-B555-9240083FC13C}"/>
          </ac:inkMkLst>
        </pc:inkChg>
        <pc:inkChg chg="add del">
          <ac:chgData name="Tim Cook" userId="d1c7cfb340f2c7ab" providerId="LiveId" clId="{334C706F-3412-4E3C-BF9C-D1846B7E1BE3}" dt="2022-11-01T15:21:21.934" v="1823"/>
          <ac:inkMkLst>
            <pc:docMk/>
            <pc:sldMk cId="2348031967" sldId="311"/>
            <ac:inkMk id="13" creationId="{0B563C9E-34AA-AA43-DFA2-533D367CEB31}"/>
          </ac:inkMkLst>
        </pc:inkChg>
        <pc:inkChg chg="add del">
          <ac:chgData name="Tim Cook" userId="d1c7cfb340f2c7ab" providerId="LiveId" clId="{334C706F-3412-4E3C-BF9C-D1846B7E1BE3}" dt="2022-11-01T15:21:21.933" v="1821"/>
          <ac:inkMkLst>
            <pc:docMk/>
            <pc:sldMk cId="2348031967" sldId="311"/>
            <ac:inkMk id="14" creationId="{1F9C21BD-8BCA-B666-88FD-2AE13AABA48D}"/>
          </ac:inkMkLst>
        </pc:inkChg>
        <pc:inkChg chg="add del">
          <ac:chgData name="Tim Cook" userId="d1c7cfb340f2c7ab" providerId="LiveId" clId="{334C706F-3412-4E3C-BF9C-D1846B7E1BE3}" dt="2022-11-01T15:21:21.933" v="1820"/>
          <ac:inkMkLst>
            <pc:docMk/>
            <pc:sldMk cId="2348031967" sldId="311"/>
            <ac:inkMk id="15" creationId="{9A9059E1-95ED-6D4B-349D-36101E59D87C}"/>
          </ac:inkMkLst>
        </pc:inkChg>
        <pc:inkChg chg="add del">
          <ac:chgData name="Tim Cook" userId="d1c7cfb340f2c7ab" providerId="LiveId" clId="{334C706F-3412-4E3C-BF9C-D1846B7E1BE3}" dt="2022-11-01T15:21:21.934" v="1822"/>
          <ac:inkMkLst>
            <pc:docMk/>
            <pc:sldMk cId="2348031967" sldId="311"/>
            <ac:inkMk id="16" creationId="{CCC8A340-58C7-9D5E-0FC8-FA7B65383EF4}"/>
          </ac:inkMkLst>
        </pc:inkChg>
        <pc:inkChg chg="add del">
          <ac:chgData name="Tim Cook" userId="d1c7cfb340f2c7ab" providerId="LiveId" clId="{334C706F-3412-4E3C-BF9C-D1846B7E1BE3}" dt="2022-11-01T15:21:27.178" v="1831"/>
          <ac:inkMkLst>
            <pc:docMk/>
            <pc:sldMk cId="2348031967" sldId="311"/>
            <ac:inkMk id="17" creationId="{090A6F47-42FC-F3C8-931E-15DFD34725C5}"/>
          </ac:inkMkLst>
        </pc:inkChg>
        <pc:inkChg chg="add del">
          <ac:chgData name="Tim Cook" userId="d1c7cfb340f2c7ab" providerId="LiveId" clId="{334C706F-3412-4E3C-BF9C-D1846B7E1BE3}" dt="2022-11-01T15:21:27.178" v="1829"/>
          <ac:inkMkLst>
            <pc:docMk/>
            <pc:sldMk cId="2348031967" sldId="311"/>
            <ac:inkMk id="18" creationId="{3582DE9D-3428-5F63-B97E-AD713AC2C973}"/>
          </ac:inkMkLst>
        </pc:inkChg>
        <pc:inkChg chg="add del">
          <ac:chgData name="Tim Cook" userId="d1c7cfb340f2c7ab" providerId="LiveId" clId="{334C706F-3412-4E3C-BF9C-D1846B7E1BE3}" dt="2022-11-01T15:21:27.178" v="1830"/>
          <ac:inkMkLst>
            <pc:docMk/>
            <pc:sldMk cId="2348031967" sldId="311"/>
            <ac:inkMk id="19" creationId="{51E65B67-8CEA-21D5-D30E-D1CBCB20DAB1}"/>
          </ac:inkMkLst>
        </pc:inkChg>
        <pc:inkChg chg="add del">
          <ac:chgData name="Tim Cook" userId="d1c7cfb340f2c7ab" providerId="LiveId" clId="{334C706F-3412-4E3C-BF9C-D1846B7E1BE3}" dt="2022-11-01T15:21:27.177" v="1828"/>
          <ac:inkMkLst>
            <pc:docMk/>
            <pc:sldMk cId="2348031967" sldId="311"/>
            <ac:inkMk id="20" creationId="{2DCCCBEB-BD12-1EC2-1D8C-FF41A100E2A9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1" creationId="{7EA3A316-A3FF-C6F5-9CA7-07AE1931C38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2" creationId="{CBA526D6-9B4A-1B1D-1DB2-7FC5828633F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3" creationId="{66B7A3A0-D313-EC8B-22C3-252BE8D100F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4" creationId="{BDAAE42B-157D-E2AB-FF0D-758E30B55243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6" creationId="{1FC39D5E-D244-C4FC-8127-430F9A7CC18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7" creationId="{AA3C946B-455A-15E0-B7DE-CF48EE38EED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8" creationId="{FCFCCDBD-1FF3-13A2-3982-75DF200519F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9" creationId="{4F6EF91B-DCAC-E27F-0E8D-1765F6F8999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0" creationId="{D4946D8C-C162-2FF7-7E49-F2430B6546B4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2" creationId="{442EDCC1-1D42-5ADC-8B74-16758469A79C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3" creationId="{C0F3F3F5-3286-53F3-9FE2-3B0271EDB9A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4" creationId="{0D057738-4494-4824-A82E-09AAB849E33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5" creationId="{AC376120-F3ED-D808-A527-AB7671CA534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6" creationId="{D5A548F3-F49A-608E-21A7-16B985BC5F74}"/>
          </ac:inkMkLst>
        </pc:inkChg>
        <pc:inkChg chg="add del">
          <ac:chgData name="Tim Cook" userId="d1c7cfb340f2c7ab" providerId="LiveId" clId="{334C706F-3412-4E3C-BF9C-D1846B7E1BE3}" dt="2022-11-01T15:22:52.083" v="1943"/>
          <ac:inkMkLst>
            <pc:docMk/>
            <pc:sldMk cId="2348031967" sldId="311"/>
            <ac:inkMk id="39" creationId="{E9700B02-548E-E5F2-909A-22D3E19E0CDE}"/>
          </ac:inkMkLst>
        </pc:inkChg>
        <pc:inkChg chg="add del">
          <ac:chgData name="Tim Cook" userId="d1c7cfb340f2c7ab" providerId="LiveId" clId="{334C706F-3412-4E3C-BF9C-D1846B7E1BE3}" dt="2022-11-01T15:22:52.084" v="1945"/>
          <ac:inkMkLst>
            <pc:docMk/>
            <pc:sldMk cId="2348031967" sldId="311"/>
            <ac:inkMk id="40" creationId="{7C85625F-FEBC-EE97-42D2-0E8C8F646AC5}"/>
          </ac:inkMkLst>
        </pc:inkChg>
        <pc:inkChg chg="add del">
          <ac:chgData name="Tim Cook" userId="d1c7cfb340f2c7ab" providerId="LiveId" clId="{334C706F-3412-4E3C-BF9C-D1846B7E1BE3}" dt="2022-11-01T15:22:52.083" v="1944"/>
          <ac:inkMkLst>
            <pc:docMk/>
            <pc:sldMk cId="2348031967" sldId="311"/>
            <ac:inkMk id="41" creationId="{86803CF2-D56D-E1C2-698C-21BB6B443761}"/>
          </ac:inkMkLst>
        </pc:inkChg>
        <pc:inkChg chg="add del">
          <ac:chgData name="Tim Cook" userId="d1c7cfb340f2c7ab" providerId="LiveId" clId="{334C706F-3412-4E3C-BF9C-D1846B7E1BE3}" dt="2022-11-01T15:22:52.084" v="1946"/>
          <ac:inkMkLst>
            <pc:docMk/>
            <pc:sldMk cId="2348031967" sldId="311"/>
            <ac:inkMk id="42" creationId="{2D5B1C61-CF9A-FD1D-A699-666D25469C13}"/>
          </ac:inkMkLst>
        </pc:inkChg>
        <pc:inkChg chg="add del mod">
          <ac:chgData name="Tim Cook" userId="d1c7cfb340f2c7ab" providerId="LiveId" clId="{334C706F-3412-4E3C-BF9C-D1846B7E1BE3}" dt="2022-11-01T15:21:57.313" v="1870"/>
          <ac:inkMkLst>
            <pc:docMk/>
            <pc:sldMk cId="2348031967" sldId="311"/>
            <ac:inkMk id="43" creationId="{BF371181-48BC-B65D-241E-44F88445EEF0}"/>
          </ac:inkMkLst>
        </pc:inkChg>
        <pc:inkChg chg="add del mod">
          <ac:chgData name="Tim Cook" userId="d1c7cfb340f2c7ab" providerId="LiveId" clId="{334C706F-3412-4E3C-BF9C-D1846B7E1BE3}" dt="2022-11-01T15:21:58.068" v="1880"/>
          <ac:inkMkLst>
            <pc:docMk/>
            <pc:sldMk cId="2348031967" sldId="311"/>
            <ac:inkMk id="44" creationId="{B22A2B11-776D-E45A-60F4-724DABB190D6}"/>
          </ac:inkMkLst>
        </pc:inkChg>
        <pc:inkChg chg="add del mod">
          <ac:chgData name="Tim Cook" userId="d1c7cfb340f2c7ab" providerId="LiveId" clId="{334C706F-3412-4E3C-BF9C-D1846B7E1BE3}" dt="2022-11-01T15:21:57.316" v="1875"/>
          <ac:inkMkLst>
            <pc:docMk/>
            <pc:sldMk cId="2348031967" sldId="311"/>
            <ac:inkMk id="45" creationId="{9D8CCDD0-FE7E-5947-2E11-352673050370}"/>
          </ac:inkMkLst>
        </pc:inkChg>
        <pc:inkChg chg="add del mod">
          <ac:chgData name="Tim Cook" userId="d1c7cfb340f2c7ab" providerId="LiveId" clId="{334C706F-3412-4E3C-BF9C-D1846B7E1BE3}" dt="2022-11-01T15:21:58.344" v="1882"/>
          <ac:inkMkLst>
            <pc:docMk/>
            <pc:sldMk cId="2348031967" sldId="311"/>
            <ac:inkMk id="46" creationId="{763B50BE-54E6-6052-4EC4-F7D7FFFADF0E}"/>
          </ac:inkMkLst>
        </pc:inkChg>
        <pc:inkChg chg="add del mod">
          <ac:chgData name="Tim Cook" userId="d1c7cfb340f2c7ab" providerId="LiveId" clId="{334C706F-3412-4E3C-BF9C-D1846B7E1BE3}" dt="2022-11-01T15:21:57.312" v="1869"/>
          <ac:inkMkLst>
            <pc:docMk/>
            <pc:sldMk cId="2348031967" sldId="311"/>
            <ac:inkMk id="47" creationId="{29F45AA7-4574-08C1-DE12-D8282C15D268}"/>
          </ac:inkMkLst>
        </pc:inkChg>
        <pc:inkChg chg="add del mod">
          <ac:chgData name="Tim Cook" userId="d1c7cfb340f2c7ab" providerId="LiveId" clId="{334C706F-3412-4E3C-BF9C-D1846B7E1BE3}" dt="2022-11-01T15:21:57.315" v="1873"/>
          <ac:inkMkLst>
            <pc:docMk/>
            <pc:sldMk cId="2348031967" sldId="311"/>
            <ac:inkMk id="48" creationId="{E3B97938-C3F9-DEB6-B433-F2CB17A31B1E}"/>
          </ac:inkMkLst>
        </pc:inkChg>
        <pc:inkChg chg="add del mod">
          <ac:chgData name="Tim Cook" userId="d1c7cfb340f2c7ab" providerId="LiveId" clId="{334C706F-3412-4E3C-BF9C-D1846B7E1BE3}" dt="2022-11-01T15:21:57.318" v="1877"/>
          <ac:inkMkLst>
            <pc:docMk/>
            <pc:sldMk cId="2348031967" sldId="311"/>
            <ac:inkMk id="49" creationId="{F0746445-5E5C-5076-D1E4-AF64313C4C8D}"/>
          </ac:inkMkLst>
        </pc:inkChg>
        <pc:inkChg chg="add del mod">
          <ac:chgData name="Tim Cook" userId="d1c7cfb340f2c7ab" providerId="LiveId" clId="{334C706F-3412-4E3C-BF9C-D1846B7E1BE3}" dt="2022-11-01T15:21:57.319" v="1879"/>
          <ac:inkMkLst>
            <pc:docMk/>
            <pc:sldMk cId="2348031967" sldId="311"/>
            <ac:inkMk id="50" creationId="{206842B8-EB32-6FFA-5677-7927DA942AFA}"/>
          </ac:inkMkLst>
        </pc:inkChg>
        <pc:inkChg chg="add del mod">
          <ac:chgData name="Tim Cook" userId="d1c7cfb340f2c7ab" providerId="LiveId" clId="{334C706F-3412-4E3C-BF9C-D1846B7E1BE3}" dt="2022-11-01T15:21:57.319" v="1878"/>
          <ac:inkMkLst>
            <pc:docMk/>
            <pc:sldMk cId="2348031967" sldId="311"/>
            <ac:inkMk id="51" creationId="{A0995730-B7C8-D4BB-7DB3-346313A25D4A}"/>
          </ac:inkMkLst>
        </pc:inkChg>
        <pc:inkChg chg="add del mod">
          <ac:chgData name="Tim Cook" userId="d1c7cfb340f2c7ab" providerId="LiveId" clId="{334C706F-3412-4E3C-BF9C-D1846B7E1BE3}" dt="2022-11-01T15:21:57.314" v="1871"/>
          <ac:inkMkLst>
            <pc:docMk/>
            <pc:sldMk cId="2348031967" sldId="311"/>
            <ac:inkMk id="52" creationId="{837F8C84-C51C-BBDD-A4D6-ABAFB372E048}"/>
          </ac:inkMkLst>
        </pc:inkChg>
        <pc:inkChg chg="add del mod">
          <ac:chgData name="Tim Cook" userId="d1c7cfb340f2c7ab" providerId="LiveId" clId="{334C706F-3412-4E3C-BF9C-D1846B7E1BE3}" dt="2022-11-01T15:21:57.317" v="1876"/>
          <ac:inkMkLst>
            <pc:docMk/>
            <pc:sldMk cId="2348031967" sldId="311"/>
            <ac:inkMk id="53" creationId="{D2574945-B3A9-74D8-E216-3446CA9AEE3D}"/>
          </ac:inkMkLst>
        </pc:inkChg>
        <pc:inkChg chg="add del mod">
          <ac:chgData name="Tim Cook" userId="d1c7cfb340f2c7ab" providerId="LiveId" clId="{334C706F-3412-4E3C-BF9C-D1846B7E1BE3}" dt="2022-11-01T15:21:57.316" v="1874"/>
          <ac:inkMkLst>
            <pc:docMk/>
            <pc:sldMk cId="2348031967" sldId="311"/>
            <ac:inkMk id="54" creationId="{E301D1D3-2345-9900-007A-7A9EB7FDF31F}"/>
          </ac:inkMkLst>
        </pc:inkChg>
        <pc:inkChg chg="add del mod">
          <ac:chgData name="Tim Cook" userId="d1c7cfb340f2c7ab" providerId="LiveId" clId="{334C706F-3412-4E3C-BF9C-D1846B7E1BE3}" dt="2022-11-01T15:21:57.314" v="1872"/>
          <ac:inkMkLst>
            <pc:docMk/>
            <pc:sldMk cId="2348031967" sldId="311"/>
            <ac:inkMk id="55" creationId="{E9C51A92-DDBF-1B27-C884-E25C7C294501}"/>
          </ac:inkMkLst>
        </pc:inkChg>
        <pc:inkChg chg="add del mod">
          <ac:chgData name="Tim Cook" userId="d1c7cfb340f2c7ab" providerId="LiveId" clId="{334C706F-3412-4E3C-BF9C-D1846B7E1BE3}" dt="2022-11-01T15:21:58.073" v="1881"/>
          <ac:inkMkLst>
            <pc:docMk/>
            <pc:sldMk cId="2348031967" sldId="311"/>
            <ac:inkMk id="57" creationId="{6E50A1C7-18E3-F104-2D1D-381CAED30462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59" creationId="{53FE6140-B15F-B264-AE35-D1B35AAA83D1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0" creationId="{C5EFD517-7749-D9F7-82BC-2FDD555DA1ED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1" creationId="{DEADBB1C-CD6F-3B07-39BA-9DE2D0FED07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2" creationId="{9DB68936-6617-115F-1D69-42C1759FCC3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3" creationId="{8F459C5C-9426-6C9A-4936-E29A5C6A47F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4" creationId="{8BAF9B8E-5FAA-18DC-AF41-6DE8DF1C4AA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5" creationId="{CAA73102-4AB3-72B4-DF3C-C68E4C9F5B5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6" creationId="{32CB3C70-5F82-D719-E14F-F2B533BC8F1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7" creationId="{BDCC0437-EB11-2C1B-F8EC-E80092943AC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8" creationId="{44C2D49D-8C3A-2E32-8DE0-B0F4467AA82E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9" creationId="{21A9CA45-84AB-F8F7-F12B-71F48DE93494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0" creationId="{0DFCBF69-219A-322C-27A3-225D86A4F1D8}"/>
          </ac:inkMkLst>
        </pc:inkChg>
        <pc:inkChg chg="add del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1" creationId="{DF517756-F941-9000-F6C0-38E2196362B0}"/>
          </ac:inkMkLst>
        </pc:inkChg>
        <pc:inkChg chg="add">
          <ac:chgData name="Tim Cook" userId="d1c7cfb340f2c7ab" providerId="LiveId" clId="{334C706F-3412-4E3C-BF9C-D1846B7E1BE3}" dt="2022-11-01T15:22:09.640" v="1898" actId="9405"/>
          <ac:inkMkLst>
            <pc:docMk/>
            <pc:sldMk cId="2348031967" sldId="311"/>
            <ac:inkMk id="73" creationId="{37B8AA14-4FB5-D914-56BA-D09CCB8BE6C0}"/>
          </ac:inkMkLst>
        </pc:inkChg>
        <pc:inkChg chg="add del mod">
          <ac:chgData name="Tim Cook" userId="d1c7cfb340f2c7ab" providerId="LiveId" clId="{334C706F-3412-4E3C-BF9C-D1846B7E1BE3}" dt="2022-11-01T15:22:26.893" v="1913"/>
          <ac:inkMkLst>
            <pc:docMk/>
            <pc:sldMk cId="2348031967" sldId="311"/>
            <ac:inkMk id="74" creationId="{F7B59B28-7762-60AA-6919-46E6D7B03491}"/>
          </ac:inkMkLst>
        </pc:inkChg>
        <pc:inkChg chg="add del mod">
          <ac:chgData name="Tim Cook" userId="d1c7cfb340f2c7ab" providerId="LiveId" clId="{334C706F-3412-4E3C-BF9C-D1846B7E1BE3}" dt="2022-11-01T15:22:26.893" v="1910"/>
          <ac:inkMkLst>
            <pc:docMk/>
            <pc:sldMk cId="2348031967" sldId="311"/>
            <ac:inkMk id="75" creationId="{CB70CF09-9210-60C1-A315-2AE52AA68CC1}"/>
          </ac:inkMkLst>
        </pc:inkChg>
        <pc:inkChg chg="add del mod">
          <ac:chgData name="Tim Cook" userId="d1c7cfb340f2c7ab" providerId="LiveId" clId="{334C706F-3412-4E3C-BF9C-D1846B7E1BE3}" dt="2022-11-01T15:22:26.893" v="1911"/>
          <ac:inkMkLst>
            <pc:docMk/>
            <pc:sldMk cId="2348031967" sldId="311"/>
            <ac:inkMk id="76" creationId="{6489AE36-0F22-6309-1570-6692EC3229DD}"/>
          </ac:inkMkLst>
        </pc:inkChg>
        <pc:inkChg chg="add del mod">
          <ac:chgData name="Tim Cook" userId="d1c7cfb340f2c7ab" providerId="LiveId" clId="{334C706F-3412-4E3C-BF9C-D1846B7E1BE3}" dt="2022-11-01T15:22:26.893" v="1914"/>
          <ac:inkMkLst>
            <pc:docMk/>
            <pc:sldMk cId="2348031967" sldId="311"/>
            <ac:inkMk id="77" creationId="{42DDB1D2-883F-8CF3-DEBE-DC6AF83B52D9}"/>
          </ac:inkMkLst>
        </pc:inkChg>
        <pc:inkChg chg="add del mod">
          <ac:chgData name="Tim Cook" userId="d1c7cfb340f2c7ab" providerId="LiveId" clId="{334C706F-3412-4E3C-BF9C-D1846B7E1BE3}" dt="2022-11-01T15:22:26.893" v="1912"/>
          <ac:inkMkLst>
            <pc:docMk/>
            <pc:sldMk cId="2348031967" sldId="311"/>
            <ac:inkMk id="78" creationId="{4C27D542-571B-B1F7-D22E-5482C01C8EA3}"/>
          </ac:inkMkLst>
        </pc:inkChg>
        <pc:inkChg chg="add del mod">
          <ac:chgData name="Tim Cook" userId="d1c7cfb340f2c7ab" providerId="LiveId" clId="{334C706F-3412-4E3C-BF9C-D1846B7E1BE3}" dt="2022-11-01T15:22:26.893" v="1909"/>
          <ac:inkMkLst>
            <pc:docMk/>
            <pc:sldMk cId="2348031967" sldId="311"/>
            <ac:inkMk id="79" creationId="{0B697A2F-2664-97F8-4A6D-3FA2C190E362}"/>
          </ac:inkMkLst>
        </pc:inkChg>
        <pc:inkChg chg="add del mod">
          <ac:chgData name="Tim Cook" userId="d1c7cfb340f2c7ab" providerId="LiveId" clId="{334C706F-3412-4E3C-BF9C-D1846B7E1BE3}" dt="2022-11-01T15:22:26.893" v="1908"/>
          <ac:inkMkLst>
            <pc:docMk/>
            <pc:sldMk cId="2348031967" sldId="311"/>
            <ac:inkMk id="80" creationId="{3BB700A9-4956-FCE6-0475-ADD78A29E2E1}"/>
          </ac:inkMkLst>
        </pc:inkChg>
        <pc:inkChg chg="add del mod">
          <ac:chgData name="Tim Cook" userId="d1c7cfb340f2c7ab" providerId="LiveId" clId="{334C706F-3412-4E3C-BF9C-D1846B7E1BE3}" dt="2022-11-01T15:22:26.893" v="1915"/>
          <ac:inkMkLst>
            <pc:docMk/>
            <pc:sldMk cId="2348031967" sldId="311"/>
            <ac:inkMk id="81" creationId="{0302A4A8-6A46-BF35-9CF4-BFA905053064}"/>
          </ac:inkMkLst>
        </pc:inkChg>
        <pc:inkChg chg="add del mod">
          <ac:chgData name="Tim Cook" userId="d1c7cfb340f2c7ab" providerId="LiveId" clId="{334C706F-3412-4E3C-BF9C-D1846B7E1BE3}" dt="2022-11-01T15:22:39.934" v="1939"/>
          <ac:inkMkLst>
            <pc:docMk/>
            <pc:sldMk cId="2348031967" sldId="311"/>
            <ac:inkMk id="83" creationId="{D4444800-7F85-1686-05E4-F166BBBD0007}"/>
          </ac:inkMkLst>
        </pc:inkChg>
        <pc:inkChg chg="add del mod">
          <ac:chgData name="Tim Cook" userId="d1c7cfb340f2c7ab" providerId="LiveId" clId="{334C706F-3412-4E3C-BF9C-D1846B7E1BE3}" dt="2022-11-01T15:22:39.505" v="1931"/>
          <ac:inkMkLst>
            <pc:docMk/>
            <pc:sldMk cId="2348031967" sldId="311"/>
            <ac:inkMk id="84" creationId="{81B593B7-0896-9BF3-DED1-0A657A510CB8}"/>
          </ac:inkMkLst>
        </pc:inkChg>
        <pc:inkChg chg="add del mod">
          <ac:chgData name="Tim Cook" userId="d1c7cfb340f2c7ab" providerId="LiveId" clId="{334C706F-3412-4E3C-BF9C-D1846B7E1BE3}" dt="2022-11-01T15:22:39.934" v="1938"/>
          <ac:inkMkLst>
            <pc:docMk/>
            <pc:sldMk cId="2348031967" sldId="311"/>
            <ac:inkMk id="85" creationId="{EC6F2882-2A69-86EB-8A68-DCCE8E917C5D}"/>
          </ac:inkMkLst>
        </pc:inkChg>
        <pc:inkChg chg="add del mod">
          <ac:chgData name="Tim Cook" userId="d1c7cfb340f2c7ab" providerId="LiveId" clId="{334C706F-3412-4E3C-BF9C-D1846B7E1BE3}" dt="2022-11-01T15:22:39.933" v="1936"/>
          <ac:inkMkLst>
            <pc:docMk/>
            <pc:sldMk cId="2348031967" sldId="311"/>
            <ac:inkMk id="86" creationId="{F3298C3F-FB92-3C0F-B6DD-FB66849A5E9E}"/>
          </ac:inkMkLst>
        </pc:inkChg>
        <pc:inkChg chg="add del mod">
          <ac:chgData name="Tim Cook" userId="d1c7cfb340f2c7ab" providerId="LiveId" clId="{334C706F-3412-4E3C-BF9C-D1846B7E1BE3}" dt="2022-11-01T15:22:39.934" v="1941"/>
          <ac:inkMkLst>
            <pc:docMk/>
            <pc:sldMk cId="2348031967" sldId="311"/>
            <ac:inkMk id="87" creationId="{69D5062F-918B-E0A8-62C8-16AC28D74D6F}"/>
          </ac:inkMkLst>
        </pc:inkChg>
        <pc:inkChg chg="add del mod">
          <ac:chgData name="Tim Cook" userId="d1c7cfb340f2c7ab" providerId="LiveId" clId="{334C706F-3412-4E3C-BF9C-D1846B7E1BE3}" dt="2022-11-01T15:22:39.505" v="1929"/>
          <ac:inkMkLst>
            <pc:docMk/>
            <pc:sldMk cId="2348031967" sldId="311"/>
            <ac:inkMk id="88" creationId="{AEFEF50B-AE64-A41E-24A0-9122E00A5CC2}"/>
          </ac:inkMkLst>
        </pc:inkChg>
        <pc:inkChg chg="add del mod">
          <ac:chgData name="Tim Cook" userId="d1c7cfb340f2c7ab" providerId="LiveId" clId="{334C706F-3412-4E3C-BF9C-D1846B7E1BE3}" dt="2022-11-01T15:22:40.668" v="1942"/>
          <ac:inkMkLst>
            <pc:docMk/>
            <pc:sldMk cId="2348031967" sldId="311"/>
            <ac:inkMk id="89" creationId="{2F5DD82C-F76A-0A33-A8B8-7BEC9D9C575D}"/>
          </ac:inkMkLst>
        </pc:inkChg>
        <pc:inkChg chg="add del mod">
          <ac:chgData name="Tim Cook" userId="d1c7cfb340f2c7ab" providerId="LiveId" clId="{334C706F-3412-4E3C-BF9C-D1846B7E1BE3}" dt="2022-11-01T15:22:39.934" v="1940"/>
          <ac:inkMkLst>
            <pc:docMk/>
            <pc:sldMk cId="2348031967" sldId="311"/>
            <ac:inkMk id="90" creationId="{9A4AC7C6-FCC4-FFB3-3938-E7231151986D}"/>
          </ac:inkMkLst>
        </pc:inkChg>
        <pc:inkChg chg="add del mod">
          <ac:chgData name="Tim Cook" userId="d1c7cfb340f2c7ab" providerId="LiveId" clId="{334C706F-3412-4E3C-BF9C-D1846B7E1BE3}" dt="2022-11-01T15:22:39.933" v="1937"/>
          <ac:inkMkLst>
            <pc:docMk/>
            <pc:sldMk cId="2348031967" sldId="311"/>
            <ac:inkMk id="91" creationId="{1577A01B-9156-C189-2D8C-6285619A3460}"/>
          </ac:inkMkLst>
        </pc:inkChg>
        <pc:inkChg chg="add del mod">
          <ac:chgData name="Tim Cook" userId="d1c7cfb340f2c7ab" providerId="LiveId" clId="{334C706F-3412-4E3C-BF9C-D1846B7E1BE3}" dt="2022-11-01T15:22:39.932" v="1935"/>
          <ac:inkMkLst>
            <pc:docMk/>
            <pc:sldMk cId="2348031967" sldId="311"/>
            <ac:inkMk id="92" creationId="{59E65F15-1555-5A61-BD72-CC339D9458C7}"/>
          </ac:inkMkLst>
        </pc:inkChg>
        <pc:inkChg chg="add del mod">
          <ac:chgData name="Tim Cook" userId="d1c7cfb340f2c7ab" providerId="LiveId" clId="{334C706F-3412-4E3C-BF9C-D1846B7E1BE3}" dt="2022-11-01T15:22:39.505" v="1934"/>
          <ac:inkMkLst>
            <pc:docMk/>
            <pc:sldMk cId="2348031967" sldId="311"/>
            <ac:inkMk id="93" creationId="{BFAC5E5F-590F-7229-E42F-D26C39FB14E0}"/>
          </ac:inkMkLst>
        </pc:inkChg>
        <pc:inkChg chg="add del mod">
          <ac:chgData name="Tim Cook" userId="d1c7cfb340f2c7ab" providerId="LiveId" clId="{334C706F-3412-4E3C-BF9C-D1846B7E1BE3}" dt="2022-11-01T15:22:39.505" v="1930"/>
          <ac:inkMkLst>
            <pc:docMk/>
            <pc:sldMk cId="2348031967" sldId="311"/>
            <ac:inkMk id="94" creationId="{7AEB06F0-DD43-D4D3-0326-0010CF79EAF2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7" creationId="{42BB2BCC-0B41-2431-90B0-AD2C78B4EEEC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8" creationId="{44E0843B-007B-85D9-AF8D-B61DA6C303F4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0" creationId="{F0241FA5-08A4-45EB-789F-26E5A1B273DC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1" creationId="{F24C2B83-DB23-B62E-2CBB-4A0D5221F612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2" creationId="{2F49FC10-76E3-0807-07BB-CB59E563368A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04" creationId="{8E7A2F0D-4604-79ED-9F9E-EAB106110C44}"/>
          </ac:inkMkLst>
        </pc:inkChg>
        <pc:inkChg chg="add del mod">
          <ac:chgData name="Tim Cook" userId="d1c7cfb340f2c7ab" providerId="LiveId" clId="{334C706F-3412-4E3C-BF9C-D1846B7E1BE3}" dt="2022-11-01T15:23:07.064" v="1967"/>
          <ac:inkMkLst>
            <pc:docMk/>
            <pc:sldMk cId="2348031967" sldId="311"/>
            <ac:inkMk id="105" creationId="{FDAD5C61-B70E-6B14-6BEB-350321FCD679}"/>
          </ac:inkMkLst>
        </pc:inkChg>
        <pc:inkChg chg="add del mod">
          <ac:chgData name="Tim Cook" userId="d1c7cfb340f2c7ab" providerId="LiveId" clId="{334C706F-3412-4E3C-BF9C-D1846B7E1BE3}" dt="2022-11-01T15:23:07.064" v="1965"/>
          <ac:inkMkLst>
            <pc:docMk/>
            <pc:sldMk cId="2348031967" sldId="311"/>
            <ac:inkMk id="106" creationId="{17B70B6A-E414-6886-8DF6-767644E0BC55}"/>
          </ac:inkMkLst>
        </pc:inkChg>
        <pc:inkChg chg="add del mod">
          <ac:chgData name="Tim Cook" userId="d1c7cfb340f2c7ab" providerId="LiveId" clId="{334C706F-3412-4E3C-BF9C-D1846B7E1BE3}" dt="2022-11-01T15:23:07.064" v="1964"/>
          <ac:inkMkLst>
            <pc:docMk/>
            <pc:sldMk cId="2348031967" sldId="311"/>
            <ac:inkMk id="107" creationId="{ED89F274-D6F5-DB01-706A-F86FF2A0BD97}"/>
          </ac:inkMkLst>
        </pc:inkChg>
        <pc:inkChg chg="add del mod">
          <ac:chgData name="Tim Cook" userId="d1c7cfb340f2c7ab" providerId="LiveId" clId="{334C706F-3412-4E3C-BF9C-D1846B7E1BE3}" dt="2022-11-01T15:23:07.065" v="1968"/>
          <ac:inkMkLst>
            <pc:docMk/>
            <pc:sldMk cId="2348031967" sldId="311"/>
            <ac:inkMk id="108" creationId="{90480578-CF31-DCEC-4BE5-B8E52F30E9C7}"/>
          </ac:inkMkLst>
        </pc:inkChg>
        <pc:inkChg chg="add del mod">
          <ac:chgData name="Tim Cook" userId="d1c7cfb340f2c7ab" providerId="LiveId" clId="{334C706F-3412-4E3C-BF9C-D1846B7E1BE3}" dt="2022-11-01T15:23:07.064" v="1966"/>
          <ac:inkMkLst>
            <pc:docMk/>
            <pc:sldMk cId="2348031967" sldId="311"/>
            <ac:inkMk id="109" creationId="{73C6D91A-ED48-F60C-ED98-60D14E253658}"/>
          </ac:inkMkLst>
        </pc:inkChg>
        <pc:inkChg chg="add del mod">
          <ac:chgData name="Tim Cook" userId="d1c7cfb340f2c7ab" providerId="LiveId" clId="{334C706F-3412-4E3C-BF9C-D1846B7E1BE3}" dt="2022-11-01T15:23:07.065" v="1969"/>
          <ac:inkMkLst>
            <pc:docMk/>
            <pc:sldMk cId="2348031967" sldId="311"/>
            <ac:inkMk id="110" creationId="{23EB7F60-53ED-3394-ABBF-3206F438696C}"/>
          </ac:inkMkLst>
        </pc:inkChg>
        <pc:inkChg chg="add del mod">
          <ac:chgData name="Tim Cook" userId="d1c7cfb340f2c7ab" providerId="LiveId" clId="{334C706F-3412-4E3C-BF9C-D1846B7E1BE3}" dt="2022-11-01T15:23:07.063" v="1963"/>
          <ac:inkMkLst>
            <pc:docMk/>
            <pc:sldMk cId="2348031967" sldId="311"/>
            <ac:inkMk id="111" creationId="{1348F27C-70BA-A9D4-1F30-1EAA83AC8FAF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3" creationId="{CC3F9280-D6D2-C33C-9178-29CFB524AF1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4" creationId="{5E4F9DBB-2FFE-031B-DB79-717610F1F11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5" creationId="{186C2658-5B32-735B-1314-7B351F9ECD4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6" creationId="{4DC10911-4DCE-4C95-4030-467583AFEFBC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7" creationId="{A2D06DBC-C010-E0B5-8A66-24C07DC220E3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8" creationId="{DEEE48AE-7B6F-C068-C993-4BFE7A43F8C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9" creationId="{E28731EF-D75D-39C0-AF96-F85D757D0E1B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0" creationId="{5F94F612-405E-88FC-8B80-E22EAA748496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1" creationId="{1D49E2F8-2D29-D3D1-4E7A-B14233555A3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2" creationId="{96E5DC86-9800-412C-B42D-C0B6F9247748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3" creationId="{45A86F1F-3BAE-F1EF-E601-B94DB6DB0A5D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4" creationId="{8DDC0917-0845-CFAD-D083-8F22E08BAE80}"/>
          </ac:inkMkLst>
        </pc:inkChg>
        <pc:inkChg chg="add del mod">
          <ac:chgData name="Tim Cook" userId="d1c7cfb340f2c7ab" providerId="LiveId" clId="{334C706F-3412-4E3C-BF9C-D1846B7E1BE3}" dt="2022-11-01T15:23:24.711" v="1985"/>
          <ac:inkMkLst>
            <pc:docMk/>
            <pc:sldMk cId="2348031967" sldId="311"/>
            <ac:inkMk id="128" creationId="{8A660011-02ED-21CE-1C75-6CEA43EA8F4D}"/>
          </ac:inkMkLst>
        </pc:inkChg>
        <pc:inkChg chg="add del">
          <ac:chgData name="Tim Cook" userId="d1c7cfb340f2c7ab" providerId="LiveId" clId="{334C706F-3412-4E3C-BF9C-D1846B7E1BE3}" dt="2022-11-01T15:23:27.329" v="1987"/>
          <ac:inkMkLst>
            <pc:docMk/>
            <pc:sldMk cId="2348031967" sldId="311"/>
            <ac:inkMk id="130" creationId="{FE3FA398-C44E-A386-E89C-0E30D9B1EF1A}"/>
          </ac:inkMkLst>
        </pc:inkChg>
        <pc:inkChg chg="add del">
          <ac:chgData name="Tim Cook" userId="d1c7cfb340f2c7ab" providerId="LiveId" clId="{334C706F-3412-4E3C-BF9C-D1846B7E1BE3}" dt="2022-11-01T15:23:31.789" v="1989"/>
          <ac:inkMkLst>
            <pc:docMk/>
            <pc:sldMk cId="2348031967" sldId="311"/>
            <ac:inkMk id="131" creationId="{26B30CEC-E282-254A-FDF8-F62FEBFA5C2F}"/>
          </ac:inkMkLst>
        </pc:inkChg>
        <pc:inkChg chg="add del">
          <ac:chgData name="Tim Cook" userId="d1c7cfb340f2c7ab" providerId="LiveId" clId="{334C706F-3412-4E3C-BF9C-D1846B7E1BE3}" dt="2022-11-01T15:24:54.151" v="2060"/>
          <ac:inkMkLst>
            <pc:docMk/>
            <pc:sldMk cId="2348031967" sldId="311"/>
            <ac:inkMk id="132" creationId="{25B76F04-7F30-B209-6FBA-4642FF57B167}"/>
          </ac:inkMkLst>
        </pc:inkChg>
        <pc:inkChg chg="add del mod">
          <ac:chgData name="Tim Cook" userId="d1c7cfb340f2c7ab" providerId="LiveId" clId="{334C706F-3412-4E3C-BF9C-D1846B7E1BE3}" dt="2022-11-01T15:24:37.533" v="2006"/>
          <ac:inkMkLst>
            <pc:docMk/>
            <pc:sldMk cId="2348031967" sldId="311"/>
            <ac:inkMk id="133" creationId="{53F3ACF0-FBD9-43A8-989A-9B1EA5DE8167}"/>
          </ac:inkMkLst>
        </pc:inkChg>
        <pc:inkChg chg="add del mod">
          <ac:chgData name="Tim Cook" userId="d1c7cfb340f2c7ab" providerId="LiveId" clId="{334C706F-3412-4E3C-BF9C-D1846B7E1BE3}" dt="2022-11-01T15:24:37.536" v="2013"/>
          <ac:inkMkLst>
            <pc:docMk/>
            <pc:sldMk cId="2348031967" sldId="311"/>
            <ac:inkMk id="134" creationId="{99DD98FF-CFE7-A519-C601-3E3D3AA4122C}"/>
          </ac:inkMkLst>
        </pc:inkChg>
        <pc:inkChg chg="add del mod">
          <ac:chgData name="Tim Cook" userId="d1c7cfb340f2c7ab" providerId="LiveId" clId="{334C706F-3412-4E3C-BF9C-D1846B7E1BE3}" dt="2022-11-01T15:24:37.535" v="2010"/>
          <ac:inkMkLst>
            <pc:docMk/>
            <pc:sldMk cId="2348031967" sldId="311"/>
            <ac:inkMk id="135" creationId="{BAC7FD96-AB5A-B4D6-D7A5-3F4F3C36A35C}"/>
          </ac:inkMkLst>
        </pc:inkChg>
        <pc:inkChg chg="add del mod">
          <ac:chgData name="Tim Cook" userId="d1c7cfb340f2c7ab" providerId="LiveId" clId="{334C706F-3412-4E3C-BF9C-D1846B7E1BE3}" dt="2022-11-01T15:24:37.534" v="2008"/>
          <ac:inkMkLst>
            <pc:docMk/>
            <pc:sldMk cId="2348031967" sldId="311"/>
            <ac:inkMk id="136" creationId="{AEE8AF1A-30F3-E955-252C-24019AE32FC6}"/>
          </ac:inkMkLst>
        </pc:inkChg>
        <pc:inkChg chg="add del mod">
          <ac:chgData name="Tim Cook" userId="d1c7cfb340f2c7ab" providerId="LiveId" clId="{334C706F-3412-4E3C-BF9C-D1846B7E1BE3}" dt="2022-11-01T15:24:37.535" v="2011"/>
          <ac:inkMkLst>
            <pc:docMk/>
            <pc:sldMk cId="2348031967" sldId="311"/>
            <ac:inkMk id="137" creationId="{079B1EA3-54E3-1213-551D-0877AB92B97D}"/>
          </ac:inkMkLst>
        </pc:inkChg>
        <pc:inkChg chg="add del mod">
          <ac:chgData name="Tim Cook" userId="d1c7cfb340f2c7ab" providerId="LiveId" clId="{334C706F-3412-4E3C-BF9C-D1846B7E1BE3}" dt="2022-11-01T15:24:37.535" v="2009"/>
          <ac:inkMkLst>
            <pc:docMk/>
            <pc:sldMk cId="2348031967" sldId="311"/>
            <ac:inkMk id="138" creationId="{ABAFC197-102E-3F92-D7B8-178784E10A8B}"/>
          </ac:inkMkLst>
        </pc:inkChg>
        <pc:inkChg chg="add del mod">
          <ac:chgData name="Tim Cook" userId="d1c7cfb340f2c7ab" providerId="LiveId" clId="{334C706F-3412-4E3C-BF9C-D1846B7E1BE3}" dt="2022-11-01T15:24:37.533" v="2007"/>
          <ac:inkMkLst>
            <pc:docMk/>
            <pc:sldMk cId="2348031967" sldId="311"/>
            <ac:inkMk id="139" creationId="{2371FA51-E275-B24A-008C-AF86C0BD98E0}"/>
          </ac:inkMkLst>
        </pc:inkChg>
        <pc:inkChg chg="add del mod">
          <ac:chgData name="Tim Cook" userId="d1c7cfb340f2c7ab" providerId="LiveId" clId="{334C706F-3412-4E3C-BF9C-D1846B7E1BE3}" dt="2022-11-01T15:24:37.536" v="2012"/>
          <ac:inkMkLst>
            <pc:docMk/>
            <pc:sldMk cId="2348031967" sldId="311"/>
            <ac:inkMk id="140" creationId="{EA8993C5-6D31-B1E1-4AE6-C3631DE121BB}"/>
          </ac:inkMkLst>
        </pc:inkChg>
        <pc:inkChg chg="add del mod">
          <ac:chgData name="Tim Cook" userId="d1c7cfb340f2c7ab" providerId="LiveId" clId="{334C706F-3412-4E3C-BF9C-D1846B7E1BE3}" dt="2022-11-01T15:24:37.532" v="2005"/>
          <ac:inkMkLst>
            <pc:docMk/>
            <pc:sldMk cId="2348031967" sldId="311"/>
            <ac:inkMk id="141" creationId="{3A21DD8A-55FB-8066-1EEF-CAB9D05580B3}"/>
          </ac:inkMkLst>
        </pc:inkChg>
        <pc:inkChg chg="add del mod">
          <ac:chgData name="Tim Cook" userId="d1c7cfb340f2c7ab" providerId="LiveId" clId="{334C706F-3412-4E3C-BF9C-D1846B7E1BE3}" dt="2022-11-01T15:24:53.381" v="2049"/>
          <ac:inkMkLst>
            <pc:docMk/>
            <pc:sldMk cId="2348031967" sldId="311"/>
            <ac:inkMk id="143" creationId="{A54A261A-B57B-A44E-64A5-71F71610EC31}"/>
          </ac:inkMkLst>
        </pc:inkChg>
        <pc:inkChg chg="add del mod">
          <ac:chgData name="Tim Cook" userId="d1c7cfb340f2c7ab" providerId="LiveId" clId="{334C706F-3412-4E3C-BF9C-D1846B7E1BE3}" dt="2022-11-01T15:24:53.381" v="2054"/>
          <ac:inkMkLst>
            <pc:docMk/>
            <pc:sldMk cId="2348031967" sldId="311"/>
            <ac:inkMk id="144" creationId="{50D4A19F-8112-7BF7-D42B-7D6FA8451C7C}"/>
          </ac:inkMkLst>
        </pc:inkChg>
        <pc:inkChg chg="add del mod">
          <ac:chgData name="Tim Cook" userId="d1c7cfb340f2c7ab" providerId="LiveId" clId="{334C706F-3412-4E3C-BF9C-D1846B7E1BE3}" dt="2022-11-01T15:24:53.381" v="2048"/>
          <ac:inkMkLst>
            <pc:docMk/>
            <pc:sldMk cId="2348031967" sldId="311"/>
            <ac:inkMk id="145" creationId="{CBAE072C-A27E-E030-3F01-4C69202573E4}"/>
          </ac:inkMkLst>
        </pc:inkChg>
        <pc:inkChg chg="add del mod">
          <ac:chgData name="Tim Cook" userId="d1c7cfb340f2c7ab" providerId="LiveId" clId="{334C706F-3412-4E3C-BF9C-D1846B7E1BE3}" dt="2022-11-01T15:24:53.381" v="2057"/>
          <ac:inkMkLst>
            <pc:docMk/>
            <pc:sldMk cId="2348031967" sldId="311"/>
            <ac:inkMk id="147" creationId="{D42013D6-1F64-70AA-4EEF-9D72A5AB5C20}"/>
          </ac:inkMkLst>
        </pc:inkChg>
        <pc:inkChg chg="add del mod">
          <ac:chgData name="Tim Cook" userId="d1c7cfb340f2c7ab" providerId="LiveId" clId="{334C706F-3412-4E3C-BF9C-D1846B7E1BE3}" dt="2022-11-01T15:24:53.366" v="2042"/>
          <ac:inkMkLst>
            <pc:docMk/>
            <pc:sldMk cId="2348031967" sldId="311"/>
            <ac:inkMk id="148" creationId="{3D31E0DB-8E72-A3BB-CFE4-10396A46E712}"/>
          </ac:inkMkLst>
        </pc:inkChg>
        <pc:inkChg chg="add del mod">
          <ac:chgData name="Tim Cook" userId="d1c7cfb340f2c7ab" providerId="LiveId" clId="{334C706F-3412-4E3C-BF9C-D1846B7E1BE3}" dt="2022-11-01T15:24:53.381" v="2052"/>
          <ac:inkMkLst>
            <pc:docMk/>
            <pc:sldMk cId="2348031967" sldId="311"/>
            <ac:inkMk id="149" creationId="{8BE17C02-F79D-9D78-34CB-476BDCE9D1A3}"/>
          </ac:inkMkLst>
        </pc:inkChg>
        <pc:inkChg chg="add del mod">
          <ac:chgData name="Tim Cook" userId="d1c7cfb340f2c7ab" providerId="LiveId" clId="{334C706F-3412-4E3C-BF9C-D1846B7E1BE3}" dt="2022-11-01T15:24:53.381" v="2055"/>
          <ac:inkMkLst>
            <pc:docMk/>
            <pc:sldMk cId="2348031967" sldId="311"/>
            <ac:inkMk id="150" creationId="{50E319A9-F634-A9F5-6961-0B9337D90F51}"/>
          </ac:inkMkLst>
        </pc:inkChg>
        <pc:inkChg chg="add del">
          <ac:chgData name="Tim Cook" userId="d1c7cfb340f2c7ab" providerId="LiveId" clId="{334C706F-3412-4E3C-BF9C-D1846B7E1BE3}" dt="2022-11-01T15:24:53.381" v="2058"/>
          <ac:inkMkLst>
            <pc:docMk/>
            <pc:sldMk cId="2348031967" sldId="311"/>
            <ac:inkMk id="151" creationId="{CF4AF17C-1FC5-5200-4707-A5A94AC7A200}"/>
          </ac:inkMkLst>
        </pc:inkChg>
        <pc:inkChg chg="add del mod">
          <ac:chgData name="Tim Cook" userId="d1c7cfb340f2c7ab" providerId="LiveId" clId="{334C706F-3412-4E3C-BF9C-D1846B7E1BE3}" dt="2022-11-01T15:24:53.381" v="2059"/>
          <ac:inkMkLst>
            <pc:docMk/>
            <pc:sldMk cId="2348031967" sldId="311"/>
            <ac:inkMk id="152" creationId="{B002ABEC-CC79-FAE0-133E-B46357C99337}"/>
          </ac:inkMkLst>
        </pc:inkChg>
        <pc:inkChg chg="add del mod">
          <ac:chgData name="Tim Cook" userId="d1c7cfb340f2c7ab" providerId="LiveId" clId="{334C706F-3412-4E3C-BF9C-D1846B7E1BE3}" dt="2022-11-01T15:24:53.366" v="2041"/>
          <ac:inkMkLst>
            <pc:docMk/>
            <pc:sldMk cId="2348031967" sldId="311"/>
            <ac:inkMk id="153" creationId="{2A633E16-129C-52DB-1E20-B341C2A7B381}"/>
          </ac:inkMkLst>
        </pc:inkChg>
        <pc:inkChg chg="add del mod">
          <ac:chgData name="Tim Cook" userId="d1c7cfb340f2c7ab" providerId="LiveId" clId="{334C706F-3412-4E3C-BF9C-D1846B7E1BE3}" dt="2022-11-01T15:24:53.381" v="2051"/>
          <ac:inkMkLst>
            <pc:docMk/>
            <pc:sldMk cId="2348031967" sldId="311"/>
            <ac:inkMk id="154" creationId="{BA88EA47-40B7-6A55-FC64-E2B632AC2D44}"/>
          </ac:inkMkLst>
        </pc:inkChg>
        <pc:inkChg chg="add del mod">
          <ac:chgData name="Tim Cook" userId="d1c7cfb340f2c7ab" providerId="LiveId" clId="{334C706F-3412-4E3C-BF9C-D1846B7E1BE3}" dt="2022-11-01T15:24:53.366" v="2045"/>
          <ac:inkMkLst>
            <pc:docMk/>
            <pc:sldMk cId="2348031967" sldId="311"/>
            <ac:inkMk id="155" creationId="{467867CA-85D9-C671-3A97-141566205ABE}"/>
          </ac:inkMkLst>
        </pc:inkChg>
        <pc:inkChg chg="add del mod">
          <ac:chgData name="Tim Cook" userId="d1c7cfb340f2c7ab" providerId="LiveId" clId="{334C706F-3412-4E3C-BF9C-D1846B7E1BE3}" dt="2022-11-01T15:24:53.381" v="2053"/>
          <ac:inkMkLst>
            <pc:docMk/>
            <pc:sldMk cId="2348031967" sldId="311"/>
            <ac:inkMk id="156" creationId="{8E121072-311E-D1B1-62FC-E535FF4DF2B7}"/>
          </ac:inkMkLst>
        </pc:inkChg>
        <pc:inkChg chg="add del mod">
          <ac:chgData name="Tim Cook" userId="d1c7cfb340f2c7ab" providerId="LiveId" clId="{334C706F-3412-4E3C-BF9C-D1846B7E1BE3}" dt="2022-11-01T15:24:53.366" v="2039"/>
          <ac:inkMkLst>
            <pc:docMk/>
            <pc:sldMk cId="2348031967" sldId="311"/>
            <ac:inkMk id="157" creationId="{44E9FCA4-31A6-2738-BAB7-1061DFB9C090}"/>
          </ac:inkMkLst>
        </pc:inkChg>
        <pc:inkChg chg="add del mod">
          <ac:chgData name="Tim Cook" userId="d1c7cfb340f2c7ab" providerId="LiveId" clId="{334C706F-3412-4E3C-BF9C-D1846B7E1BE3}" dt="2022-11-01T15:24:53.366" v="2044"/>
          <ac:inkMkLst>
            <pc:docMk/>
            <pc:sldMk cId="2348031967" sldId="311"/>
            <ac:inkMk id="158" creationId="{5E3CEBE8-08EC-28C5-8E4E-3DD73F580322}"/>
          </ac:inkMkLst>
        </pc:inkChg>
        <pc:inkChg chg="add del mod">
          <ac:chgData name="Tim Cook" userId="d1c7cfb340f2c7ab" providerId="LiveId" clId="{334C706F-3412-4E3C-BF9C-D1846B7E1BE3}" dt="2022-11-01T15:24:53.381" v="2050"/>
          <ac:inkMkLst>
            <pc:docMk/>
            <pc:sldMk cId="2348031967" sldId="311"/>
            <ac:inkMk id="159" creationId="{84DF5F36-BBB1-9BE7-F5A8-0D3F0946D340}"/>
          </ac:inkMkLst>
        </pc:inkChg>
        <pc:inkChg chg="add del mod">
          <ac:chgData name="Tim Cook" userId="d1c7cfb340f2c7ab" providerId="LiveId" clId="{334C706F-3412-4E3C-BF9C-D1846B7E1BE3}" dt="2022-11-01T15:24:53.366" v="2043"/>
          <ac:inkMkLst>
            <pc:docMk/>
            <pc:sldMk cId="2348031967" sldId="311"/>
            <ac:inkMk id="160" creationId="{9EC724C2-E2B5-5F9E-C313-3A0048490B5A}"/>
          </ac:inkMkLst>
        </pc:inkChg>
        <pc:inkChg chg="add del mod">
          <ac:chgData name="Tim Cook" userId="d1c7cfb340f2c7ab" providerId="LiveId" clId="{334C706F-3412-4E3C-BF9C-D1846B7E1BE3}" dt="2022-11-01T15:24:53.381" v="2056"/>
          <ac:inkMkLst>
            <pc:docMk/>
            <pc:sldMk cId="2348031967" sldId="311"/>
            <ac:inkMk id="161" creationId="{44A89201-4816-22D4-5D48-4103E8DD588F}"/>
          </ac:inkMkLst>
        </pc:inkChg>
        <pc:inkChg chg="add del mod">
          <ac:chgData name="Tim Cook" userId="d1c7cfb340f2c7ab" providerId="LiveId" clId="{334C706F-3412-4E3C-BF9C-D1846B7E1BE3}" dt="2022-11-01T15:24:53.366" v="2040"/>
          <ac:inkMkLst>
            <pc:docMk/>
            <pc:sldMk cId="2348031967" sldId="311"/>
            <ac:inkMk id="162" creationId="{2DA444C3-B541-22DE-4E26-CF6F9B19CDCD}"/>
          </ac:inkMkLst>
        </pc:inkChg>
        <pc:inkChg chg="add del mod">
          <ac:chgData name="Tim Cook" userId="d1c7cfb340f2c7ab" providerId="LiveId" clId="{334C706F-3412-4E3C-BF9C-D1846B7E1BE3}" dt="2022-11-01T15:24:53.381" v="2047"/>
          <ac:inkMkLst>
            <pc:docMk/>
            <pc:sldMk cId="2348031967" sldId="311"/>
            <ac:inkMk id="163" creationId="{13565838-B2AC-CF75-F3E6-FF9D0139E8A8}"/>
          </ac:inkMkLst>
        </pc:inkChg>
        <pc:inkChg chg="add del mod">
          <ac:chgData name="Tim Cook" userId="d1c7cfb340f2c7ab" providerId="LiveId" clId="{334C706F-3412-4E3C-BF9C-D1846B7E1BE3}" dt="2022-11-01T15:24:53.380" v="2046"/>
          <ac:inkMkLst>
            <pc:docMk/>
            <pc:sldMk cId="2348031967" sldId="311"/>
            <ac:inkMk id="164" creationId="{546FF04C-3008-4D17-E093-4DD1721C43EE}"/>
          </ac:inkMkLst>
        </pc:inkChg>
        <pc:inkChg chg="add del mod">
          <ac:chgData name="Tim Cook" userId="d1c7cfb340f2c7ab" providerId="LiveId" clId="{334C706F-3412-4E3C-BF9C-D1846B7E1BE3}" dt="2022-11-01T15:24:53.366" v="2038"/>
          <ac:inkMkLst>
            <pc:docMk/>
            <pc:sldMk cId="2348031967" sldId="311"/>
            <ac:inkMk id="165" creationId="{A95DBB94-263A-B8FB-8AAA-1B4CC558B22D}"/>
          </ac:inkMkLst>
        </pc:inkChg>
      </pc:sldChg>
      <pc:sldChg chg="addSp delSp modSp new mod">
        <pc:chgData name="Tim Cook" userId="d1c7cfb340f2c7ab" providerId="LiveId" clId="{334C706F-3412-4E3C-BF9C-D1846B7E1BE3}" dt="2022-11-01T16:33:04.583" v="2669" actId="115"/>
        <pc:sldMkLst>
          <pc:docMk/>
          <pc:sldMk cId="1753915188" sldId="312"/>
        </pc:sldMkLst>
        <pc:spChg chg="mod">
          <ac:chgData name="Tim Cook" userId="d1c7cfb340f2c7ab" providerId="LiveId" clId="{334C706F-3412-4E3C-BF9C-D1846B7E1BE3}" dt="2022-11-01T16:32:40.080" v="2646" actId="20577"/>
          <ac:spMkLst>
            <pc:docMk/>
            <pc:sldMk cId="1753915188" sldId="312"/>
            <ac:spMk id="2" creationId="{215648D3-DB1A-FE0D-3B80-02CCFF953C92}"/>
          </ac:spMkLst>
        </pc:spChg>
        <pc:spChg chg="mod">
          <ac:chgData name="Tim Cook" userId="d1c7cfb340f2c7ab" providerId="LiveId" clId="{334C706F-3412-4E3C-BF9C-D1846B7E1BE3}" dt="2022-11-01T16:33:04.583" v="2669" actId="115"/>
          <ac:spMkLst>
            <pc:docMk/>
            <pc:sldMk cId="1753915188" sldId="312"/>
            <ac:spMk id="3" creationId="{292FF2F2-6FB8-6325-2F9B-5A5CA45736EF}"/>
          </ac:spMkLst>
        </pc:spChg>
        <pc:grpChg chg="del 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1" creationId="{0DB4CAEF-5C4F-67AF-6D5A-1B7A90D83AF9}"/>
          </ac:grpSpMkLst>
        </pc:grpChg>
        <pc:grpChg chg="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3" creationId="{F8B3D80C-B09D-B60D-4AD4-27DBDE502FB9}"/>
          </ac:grpSpMkLst>
        </pc:grpChg>
        <pc:grpChg chg="del 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17" creationId="{CFCAD4C2-FC76-A766-A55A-E1EEA66E6A5C}"/>
          </ac:grpSpMkLst>
        </pc:grpChg>
        <pc:grpChg chg="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23" creationId="{D465905E-32F4-E5E2-96D4-CDBAEACBB4C9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0" creationId="{071AD319-B4C5-EC6B-DD46-F8D3AD7F574D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1" creationId="{C6C9A063-5D18-4EB7-F056-53FA3E6CAEC6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2" creationId="{C10DEA4B-E3E8-4B43-2E75-CD55F700A342}"/>
          </ac:grpSpMkLst>
        </pc:grpChg>
        <pc:grpChg chg="del mod">
          <ac:chgData name="Tim Cook" userId="d1c7cfb340f2c7ab" providerId="LiveId" clId="{334C706F-3412-4E3C-BF9C-D1846B7E1BE3}" dt="2022-11-01T16:22:01.516" v="2310"/>
          <ac:grpSpMkLst>
            <pc:docMk/>
            <pc:sldMk cId="1753915188" sldId="312"/>
            <ac:grpSpMk id="45" creationId="{61FB4C02-1C14-25B7-1932-E0C4605F497D}"/>
          </ac:grpSpMkLst>
        </pc:grpChg>
        <pc:grpChg chg="del mod">
          <ac:chgData name="Tim Cook" userId="d1c7cfb340f2c7ab" providerId="LiveId" clId="{334C706F-3412-4E3C-BF9C-D1846B7E1BE3}" dt="2022-11-01T16:22:06.662" v="2315"/>
          <ac:grpSpMkLst>
            <pc:docMk/>
            <pc:sldMk cId="1753915188" sldId="312"/>
            <ac:grpSpMk id="48" creationId="{79E10430-564C-B717-5FF6-543878D04272}"/>
          </ac:grpSpMkLst>
        </pc:grpChg>
        <pc:grpChg chg="del mod">
          <ac:chgData name="Tim Cook" userId="d1c7cfb340f2c7ab" providerId="LiveId" clId="{334C706F-3412-4E3C-BF9C-D1846B7E1BE3}" dt="2022-11-01T16:22:12.475" v="2323"/>
          <ac:grpSpMkLst>
            <pc:docMk/>
            <pc:sldMk cId="1753915188" sldId="312"/>
            <ac:grpSpMk id="51" creationId="{23F8085D-FF56-B3DF-6266-14EA441551F4}"/>
          </ac:grpSpMkLst>
        </pc:grpChg>
        <pc:grpChg chg="del mod">
          <ac:chgData name="Tim Cook" userId="d1c7cfb340f2c7ab" providerId="LiveId" clId="{334C706F-3412-4E3C-BF9C-D1846B7E1BE3}" dt="2022-11-01T16:22:13.639" v="2327"/>
          <ac:grpSpMkLst>
            <pc:docMk/>
            <pc:sldMk cId="1753915188" sldId="312"/>
            <ac:grpSpMk id="55" creationId="{B3DDBAD5-7AC6-DB31-BCE9-7FD5B8E0272E}"/>
          </ac:grpSpMkLst>
        </pc:grpChg>
        <pc:grpChg chg="del mod">
          <ac:chgData name="Tim Cook" userId="d1c7cfb340f2c7ab" providerId="LiveId" clId="{334C706F-3412-4E3C-BF9C-D1846B7E1BE3}" dt="2022-11-01T16:27:34.738" v="2496"/>
          <ac:grpSpMkLst>
            <pc:docMk/>
            <pc:sldMk cId="1753915188" sldId="312"/>
            <ac:grpSpMk id="60" creationId="{81E45FE1-5A32-E9B1-033F-BD1617582BEB}"/>
          </ac:grpSpMkLst>
        </pc:grpChg>
        <pc:grpChg chg="del mod">
          <ac:chgData name="Tim Cook" userId="d1c7cfb340f2c7ab" providerId="LiveId" clId="{334C706F-3412-4E3C-BF9C-D1846B7E1BE3}" dt="2022-11-01T16:22:27.905" v="2342"/>
          <ac:grpSpMkLst>
            <pc:docMk/>
            <pc:sldMk cId="1753915188" sldId="312"/>
            <ac:grpSpMk id="65" creationId="{1B44A43E-E082-12E7-C894-49AC324141D0}"/>
          </ac:grpSpMkLst>
        </pc:grpChg>
        <pc:grpChg chg="mod">
          <ac:chgData name="Tim Cook" userId="d1c7cfb340f2c7ab" providerId="LiveId" clId="{334C706F-3412-4E3C-BF9C-D1846B7E1BE3}" dt="2022-11-01T16:22:39.775" v="2367"/>
          <ac:grpSpMkLst>
            <pc:docMk/>
            <pc:sldMk cId="1753915188" sldId="312"/>
            <ac:grpSpMk id="82" creationId="{B0BB5C68-1D1A-06F6-9F57-75D09A27D9C9}"/>
          </ac:grpSpMkLst>
        </pc:grpChg>
        <pc:grpChg chg="del mod">
          <ac:chgData name="Tim Cook" userId="d1c7cfb340f2c7ab" providerId="LiveId" clId="{334C706F-3412-4E3C-BF9C-D1846B7E1BE3}" dt="2022-11-01T16:27:44.274" v="2506"/>
          <ac:grpSpMkLst>
            <pc:docMk/>
            <pc:sldMk cId="1753915188" sldId="312"/>
            <ac:grpSpMk id="89" creationId="{42ABE526-7164-FB20-6D34-A2AC1D931DFB}"/>
          </ac:grpSpMkLst>
        </pc:grpChg>
        <pc:grpChg chg="mod">
          <ac:chgData name="Tim Cook" userId="d1c7cfb340f2c7ab" providerId="LiveId" clId="{334C706F-3412-4E3C-BF9C-D1846B7E1BE3}" dt="2022-11-01T16:28:12.921" v="2515" actId="1076"/>
          <ac:grpSpMkLst>
            <pc:docMk/>
            <pc:sldMk cId="1753915188" sldId="312"/>
            <ac:grpSpMk id="92" creationId="{34F9A9B6-ECBD-AFC8-7CC9-C6CF791962FA}"/>
          </ac:grpSpMkLst>
        </pc:grpChg>
        <pc:inkChg chg="add del">
          <ac:chgData name="Tim Cook" userId="d1c7cfb340f2c7ab" providerId="LiveId" clId="{334C706F-3412-4E3C-BF9C-D1846B7E1BE3}" dt="2022-11-01T16:20:41.104" v="2263"/>
          <ac:inkMkLst>
            <pc:docMk/>
            <pc:sldMk cId="1753915188" sldId="312"/>
            <ac:inkMk id="4" creationId="{5676DC5B-2DCD-11FF-65C6-E85A12B7A847}"/>
          </ac:inkMkLst>
        </pc:inkChg>
        <pc:inkChg chg="add del">
          <ac:chgData name="Tim Cook" userId="d1c7cfb340f2c7ab" providerId="LiveId" clId="{334C706F-3412-4E3C-BF9C-D1846B7E1BE3}" dt="2022-11-01T16:20:41.106" v="2264"/>
          <ac:inkMkLst>
            <pc:docMk/>
            <pc:sldMk cId="1753915188" sldId="312"/>
            <ac:inkMk id="5" creationId="{BA497497-8903-5ECC-799B-60275498D18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6" creationId="{E690995E-C44D-FC2E-C47D-756D75BBBBA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" creationId="{3BA67D91-B0ED-AB77-4997-2AB3683445E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" creationId="{40FCD008-CD28-6F24-C8DE-A3AEE6364C0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9" creationId="{71AD279A-C630-D2A3-B05F-29721E11D7A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0" creationId="{E6612780-C290-BA7A-B15D-1C99C12EA96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2" creationId="{D228AE31-FD77-DDD3-D0A1-C9A544B1E77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4" creationId="{70C022E6-D953-D5B3-2524-1FDAD17CDA8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5" creationId="{6E26023C-E484-5C9E-B4F0-8D909DD71CA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6" creationId="{136F4B59-F5DF-92B9-FBC1-2B2B81D887C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8" creationId="{DF54A95C-3414-6FA0-055B-476C0C8196D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9" creationId="{0570C047-5BE9-3ADB-54E6-1390D3455D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0" creationId="{1360859A-253B-6C66-8359-10F41E733D4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1" creationId="{EA3881C0-299F-B36B-952C-CE75EBA47C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2" creationId="{B120F72F-DBCF-E7EC-2949-5513E7BDB31A}"/>
          </ac:inkMkLst>
        </pc:inkChg>
        <pc:inkChg chg="add del">
          <ac:chgData name="Tim Cook" userId="d1c7cfb340f2c7ab" providerId="LiveId" clId="{334C706F-3412-4E3C-BF9C-D1846B7E1BE3}" dt="2022-11-01T16:21:03.740" v="2294"/>
          <ac:inkMkLst>
            <pc:docMk/>
            <pc:sldMk cId="1753915188" sldId="312"/>
            <ac:inkMk id="24" creationId="{3A7F6655-CD45-5365-930A-3959F0506183}"/>
          </ac:inkMkLst>
        </pc:inkChg>
        <pc:inkChg chg="add del">
          <ac:chgData name="Tim Cook" userId="d1c7cfb340f2c7ab" providerId="LiveId" clId="{334C706F-3412-4E3C-BF9C-D1846B7E1BE3}" dt="2022-11-01T16:21:03.739" v="2289"/>
          <ac:inkMkLst>
            <pc:docMk/>
            <pc:sldMk cId="1753915188" sldId="312"/>
            <ac:inkMk id="25" creationId="{C0C24AD8-4CA3-CC24-477A-D62D1D9D0ADD}"/>
          </ac:inkMkLst>
        </pc:inkChg>
        <pc:inkChg chg="add del">
          <ac:chgData name="Tim Cook" userId="d1c7cfb340f2c7ab" providerId="LiveId" clId="{334C706F-3412-4E3C-BF9C-D1846B7E1BE3}" dt="2022-11-01T16:21:03.740" v="2290"/>
          <ac:inkMkLst>
            <pc:docMk/>
            <pc:sldMk cId="1753915188" sldId="312"/>
            <ac:inkMk id="26" creationId="{EFCA82A0-78FD-6448-E0BC-9DDDCC17EE60}"/>
          </ac:inkMkLst>
        </pc:inkChg>
        <pc:inkChg chg="add del">
          <ac:chgData name="Tim Cook" userId="d1c7cfb340f2c7ab" providerId="LiveId" clId="{334C706F-3412-4E3C-BF9C-D1846B7E1BE3}" dt="2022-11-01T16:21:03.740" v="2293"/>
          <ac:inkMkLst>
            <pc:docMk/>
            <pc:sldMk cId="1753915188" sldId="312"/>
            <ac:inkMk id="27" creationId="{C6CE29BD-C7EC-11D8-E072-76DDD0F36144}"/>
          </ac:inkMkLst>
        </pc:inkChg>
        <pc:inkChg chg="add del">
          <ac:chgData name="Tim Cook" userId="d1c7cfb340f2c7ab" providerId="LiveId" clId="{334C706F-3412-4E3C-BF9C-D1846B7E1BE3}" dt="2022-11-01T16:21:03.740" v="2292"/>
          <ac:inkMkLst>
            <pc:docMk/>
            <pc:sldMk cId="1753915188" sldId="312"/>
            <ac:inkMk id="28" creationId="{45B136DC-2CFA-A1CA-6526-954746141B95}"/>
          </ac:inkMkLst>
        </pc:inkChg>
        <pc:inkChg chg="add del">
          <ac:chgData name="Tim Cook" userId="d1c7cfb340f2c7ab" providerId="LiveId" clId="{334C706F-3412-4E3C-BF9C-D1846B7E1BE3}" dt="2022-11-01T16:21:03.740" v="2291"/>
          <ac:inkMkLst>
            <pc:docMk/>
            <pc:sldMk cId="1753915188" sldId="312"/>
            <ac:inkMk id="29" creationId="{48B45BD5-A241-4317-EF38-AD91CD89BCE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0" creationId="{9F243F70-574D-788E-0B0F-7C432449330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1" creationId="{D55B98B6-6D0F-7328-3583-7543A79960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2" creationId="{0F44F83C-ACCA-6FEC-E80A-DEC794ED680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3" creationId="{4E33D446-BC62-DD1E-D742-46334DE7C5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4" creationId="{C0966218-9BFA-2D0D-DE9B-A33DB3D2D2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5" creationId="{5E1A98A3-E5ED-EEF8-412B-5A0F42BEA66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6" creationId="{4AF567BB-2CB5-099C-43E1-070546FB28F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7" creationId="{FEBA20BB-0137-FA33-AB5C-9D29A31D780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8" creationId="{DB654FCE-6443-F67A-E589-2668AAE6D76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9" creationId="{47B288F2-5E20-10E1-C67A-0DD9BB69B845}"/>
          </ac:inkMkLst>
        </pc:inkChg>
        <pc:inkChg chg="add del mod">
          <ac:chgData name="Tim Cook" userId="d1c7cfb340f2c7ab" providerId="LiveId" clId="{334C706F-3412-4E3C-BF9C-D1846B7E1BE3}" dt="2022-11-01T16:22:01.516" v="2310"/>
          <ac:inkMkLst>
            <pc:docMk/>
            <pc:sldMk cId="1753915188" sldId="312"/>
            <ac:inkMk id="43" creationId="{42E426C3-672C-F3B8-FD36-CD8378A4E19E}"/>
          </ac:inkMkLst>
        </pc:inkChg>
        <pc:inkChg chg="add del mod">
          <ac:chgData name="Tim Cook" userId="d1c7cfb340f2c7ab" providerId="LiveId" clId="{334C706F-3412-4E3C-BF9C-D1846B7E1BE3}" dt="2022-11-01T16:22:01.516" v="2311"/>
          <ac:inkMkLst>
            <pc:docMk/>
            <pc:sldMk cId="1753915188" sldId="312"/>
            <ac:inkMk id="44" creationId="{EAFBA030-9FB5-92AB-4A37-FB81699D8215}"/>
          </ac:inkMkLst>
        </pc:inkChg>
        <pc:inkChg chg="add del mod">
          <ac:chgData name="Tim Cook" userId="d1c7cfb340f2c7ab" providerId="LiveId" clId="{334C706F-3412-4E3C-BF9C-D1846B7E1BE3}" dt="2022-11-01T16:22:06.662" v="2316"/>
          <ac:inkMkLst>
            <pc:docMk/>
            <pc:sldMk cId="1753915188" sldId="312"/>
            <ac:inkMk id="46" creationId="{73677EF4-5B24-443E-1084-21052A87142F}"/>
          </ac:inkMkLst>
        </pc:inkChg>
        <pc:inkChg chg="add del mod">
          <ac:chgData name="Tim Cook" userId="d1c7cfb340f2c7ab" providerId="LiveId" clId="{334C706F-3412-4E3C-BF9C-D1846B7E1BE3}" dt="2022-11-01T16:22:06.662" v="2315"/>
          <ac:inkMkLst>
            <pc:docMk/>
            <pc:sldMk cId="1753915188" sldId="312"/>
            <ac:inkMk id="47" creationId="{3B9D0087-7011-A2D4-1089-0F64CC42629B}"/>
          </ac:inkMkLst>
        </pc:inkChg>
        <pc:inkChg chg="add del mod">
          <ac:chgData name="Tim Cook" userId="d1c7cfb340f2c7ab" providerId="LiveId" clId="{334C706F-3412-4E3C-BF9C-D1846B7E1BE3}" dt="2022-11-01T16:22:13.638" v="2325"/>
          <ac:inkMkLst>
            <pc:docMk/>
            <pc:sldMk cId="1753915188" sldId="312"/>
            <ac:inkMk id="49" creationId="{0D557282-1CCD-9CC0-D87F-C66D996F6A98}"/>
          </ac:inkMkLst>
        </pc:inkChg>
        <pc:inkChg chg="add del mod">
          <ac:chgData name="Tim Cook" userId="d1c7cfb340f2c7ab" providerId="LiveId" clId="{334C706F-3412-4E3C-BF9C-D1846B7E1BE3}" dt="2022-11-01T16:22:13.639" v="2326"/>
          <ac:inkMkLst>
            <pc:docMk/>
            <pc:sldMk cId="1753915188" sldId="312"/>
            <ac:inkMk id="50" creationId="{472433A7-2C34-508A-EC59-099E78EAD35B}"/>
          </ac:inkMkLst>
        </pc:inkChg>
        <pc:inkChg chg="add del mod">
          <ac:chgData name="Tim Cook" userId="d1c7cfb340f2c7ab" providerId="LiveId" clId="{334C706F-3412-4E3C-BF9C-D1846B7E1BE3}" dt="2022-11-01T16:22:13.639" v="2327"/>
          <ac:inkMkLst>
            <pc:docMk/>
            <pc:sldMk cId="1753915188" sldId="312"/>
            <ac:inkMk id="52" creationId="{31B99A07-FC6B-D2C3-618A-C058D15570B1}"/>
          </ac:inkMkLst>
        </pc:inkChg>
        <pc:inkChg chg="add del mod">
          <ac:chgData name="Tim Cook" userId="d1c7cfb340f2c7ab" providerId="LiveId" clId="{334C706F-3412-4E3C-BF9C-D1846B7E1BE3}" dt="2022-11-01T16:22:13.640" v="2328"/>
          <ac:inkMkLst>
            <pc:docMk/>
            <pc:sldMk cId="1753915188" sldId="312"/>
            <ac:inkMk id="53" creationId="{D8573102-EE26-C0E5-A500-A9B14DB61CB4}"/>
          </ac:inkMkLst>
        </pc:inkChg>
        <pc:inkChg chg="add del mod">
          <ac:chgData name="Tim Cook" userId="d1c7cfb340f2c7ab" providerId="LiveId" clId="{334C706F-3412-4E3C-BF9C-D1846B7E1BE3}" dt="2022-11-01T16:22:13.638" v="2324"/>
          <ac:inkMkLst>
            <pc:docMk/>
            <pc:sldMk cId="1753915188" sldId="312"/>
            <ac:inkMk id="54" creationId="{91F307B6-4499-ED52-2C13-CC6ADCF2E46A}"/>
          </ac:inkMkLst>
        </pc:inkChg>
        <pc:inkChg chg="add del mod">
          <ac:chgData name="Tim Cook" userId="d1c7cfb340f2c7ab" providerId="LiveId" clId="{334C706F-3412-4E3C-BF9C-D1846B7E1BE3}" dt="2022-11-01T16:27:34.738" v="2496"/>
          <ac:inkMkLst>
            <pc:docMk/>
            <pc:sldMk cId="1753915188" sldId="312"/>
            <ac:inkMk id="56" creationId="{3A6B46FA-E3F4-45E5-0E5E-BCBAA5AC43C5}"/>
          </ac:inkMkLst>
        </pc:inkChg>
        <pc:inkChg chg="add del mod">
          <ac:chgData name="Tim Cook" userId="d1c7cfb340f2c7ab" providerId="LiveId" clId="{334C706F-3412-4E3C-BF9C-D1846B7E1BE3}" dt="2022-11-01T16:27:34.737" v="2495"/>
          <ac:inkMkLst>
            <pc:docMk/>
            <pc:sldMk cId="1753915188" sldId="312"/>
            <ac:inkMk id="57" creationId="{4443AEE8-50DD-A7E1-D36C-09D499A2E748}"/>
          </ac:inkMkLst>
        </pc:inkChg>
        <pc:inkChg chg="add del mod">
          <ac:chgData name="Tim Cook" userId="d1c7cfb340f2c7ab" providerId="LiveId" clId="{334C706F-3412-4E3C-BF9C-D1846B7E1BE3}" dt="2022-11-01T16:27:34.739" v="2498"/>
          <ac:inkMkLst>
            <pc:docMk/>
            <pc:sldMk cId="1753915188" sldId="312"/>
            <ac:inkMk id="58" creationId="{FBBFB8C6-8CB8-F996-D266-D0417B386555}"/>
          </ac:inkMkLst>
        </pc:inkChg>
        <pc:inkChg chg="add mod">
          <ac:chgData name="Tim Cook" userId="d1c7cfb340f2c7ab" providerId="LiveId" clId="{334C706F-3412-4E3C-BF9C-D1846B7E1BE3}" dt="2022-11-01T16:28:12.921" v="2515" actId="1076"/>
          <ac:inkMkLst>
            <pc:docMk/>
            <pc:sldMk cId="1753915188" sldId="312"/>
            <ac:inkMk id="59" creationId="{2725A056-91A5-8EF7-3056-183723A59DA3}"/>
          </ac:inkMkLst>
        </pc:inkChg>
        <pc:inkChg chg="add del mod">
          <ac:chgData name="Tim Cook" userId="d1c7cfb340f2c7ab" providerId="LiveId" clId="{334C706F-3412-4E3C-BF9C-D1846B7E1BE3}" dt="2022-11-01T16:22:27.905" v="2339"/>
          <ac:inkMkLst>
            <pc:docMk/>
            <pc:sldMk cId="1753915188" sldId="312"/>
            <ac:inkMk id="61" creationId="{49080225-081D-98E4-5954-F97D3439BB04}"/>
          </ac:inkMkLst>
        </pc:inkChg>
        <pc:inkChg chg="add del mod">
          <ac:chgData name="Tim Cook" userId="d1c7cfb340f2c7ab" providerId="LiveId" clId="{334C706F-3412-4E3C-BF9C-D1846B7E1BE3}" dt="2022-11-01T16:22:27.905" v="2340"/>
          <ac:inkMkLst>
            <pc:docMk/>
            <pc:sldMk cId="1753915188" sldId="312"/>
            <ac:inkMk id="62" creationId="{8FCBC5EC-A317-B212-C18C-AE262E77723F}"/>
          </ac:inkMkLst>
        </pc:inkChg>
        <pc:inkChg chg="add del mod">
          <ac:chgData name="Tim Cook" userId="d1c7cfb340f2c7ab" providerId="LiveId" clId="{334C706F-3412-4E3C-BF9C-D1846B7E1BE3}" dt="2022-11-01T16:22:27.905" v="2342"/>
          <ac:inkMkLst>
            <pc:docMk/>
            <pc:sldMk cId="1753915188" sldId="312"/>
            <ac:inkMk id="63" creationId="{38961318-E84A-0870-452F-6272993D9149}"/>
          </ac:inkMkLst>
        </pc:inkChg>
        <pc:inkChg chg="add del mod">
          <ac:chgData name="Tim Cook" userId="d1c7cfb340f2c7ab" providerId="LiveId" clId="{334C706F-3412-4E3C-BF9C-D1846B7E1BE3}" dt="2022-11-01T16:22:27.905" v="2341"/>
          <ac:inkMkLst>
            <pc:docMk/>
            <pc:sldMk cId="1753915188" sldId="312"/>
            <ac:inkMk id="64" creationId="{05450892-09B3-A72A-B0AB-331DACECDABE}"/>
          </ac:inkMkLst>
        </pc:inkChg>
        <pc:inkChg chg="add del">
          <ac:chgData name="Tim Cook" userId="d1c7cfb340f2c7ab" providerId="LiveId" clId="{334C706F-3412-4E3C-BF9C-D1846B7E1BE3}" dt="2022-11-01T16:22:35.084" v="2354"/>
          <ac:inkMkLst>
            <pc:docMk/>
            <pc:sldMk cId="1753915188" sldId="312"/>
            <ac:inkMk id="66" creationId="{2897A6B8-C505-97AF-D10C-057153BE4B5A}"/>
          </ac:inkMkLst>
        </pc:inkChg>
        <pc:inkChg chg="add del">
          <ac:chgData name="Tim Cook" userId="d1c7cfb340f2c7ab" providerId="LiveId" clId="{334C706F-3412-4E3C-BF9C-D1846B7E1BE3}" dt="2022-11-01T16:22:35.085" v="2357"/>
          <ac:inkMkLst>
            <pc:docMk/>
            <pc:sldMk cId="1753915188" sldId="312"/>
            <ac:inkMk id="67" creationId="{7134DCCB-373A-CE1C-B25A-EACB88CAB7AD}"/>
          </ac:inkMkLst>
        </pc:inkChg>
        <pc:inkChg chg="add del">
          <ac:chgData name="Tim Cook" userId="d1c7cfb340f2c7ab" providerId="LiveId" clId="{334C706F-3412-4E3C-BF9C-D1846B7E1BE3}" dt="2022-11-01T16:22:35.083" v="2353"/>
          <ac:inkMkLst>
            <pc:docMk/>
            <pc:sldMk cId="1753915188" sldId="312"/>
            <ac:inkMk id="68" creationId="{00FD6262-F9FC-9240-918F-06A1921613E4}"/>
          </ac:inkMkLst>
        </pc:inkChg>
        <pc:inkChg chg="add del">
          <ac:chgData name="Tim Cook" userId="d1c7cfb340f2c7ab" providerId="LiveId" clId="{334C706F-3412-4E3C-BF9C-D1846B7E1BE3}" dt="2022-11-01T16:22:35.083" v="2352"/>
          <ac:inkMkLst>
            <pc:docMk/>
            <pc:sldMk cId="1753915188" sldId="312"/>
            <ac:inkMk id="69" creationId="{FA9DE3A6-EA7C-BFB3-8273-546C3027C659}"/>
          </ac:inkMkLst>
        </pc:inkChg>
        <pc:inkChg chg="add del">
          <ac:chgData name="Tim Cook" userId="d1c7cfb340f2c7ab" providerId="LiveId" clId="{334C706F-3412-4E3C-BF9C-D1846B7E1BE3}" dt="2022-11-01T16:22:35.085" v="2358"/>
          <ac:inkMkLst>
            <pc:docMk/>
            <pc:sldMk cId="1753915188" sldId="312"/>
            <ac:inkMk id="70" creationId="{169F59CA-C826-EFFA-C9B4-724B546153E8}"/>
          </ac:inkMkLst>
        </pc:inkChg>
        <pc:inkChg chg="add del">
          <ac:chgData name="Tim Cook" userId="d1c7cfb340f2c7ab" providerId="LiveId" clId="{334C706F-3412-4E3C-BF9C-D1846B7E1BE3}" dt="2022-11-01T16:22:35.085" v="2356"/>
          <ac:inkMkLst>
            <pc:docMk/>
            <pc:sldMk cId="1753915188" sldId="312"/>
            <ac:inkMk id="71" creationId="{B5438F19-DE62-0CE7-D7DC-594BE32B02AC}"/>
          </ac:inkMkLst>
        </pc:inkChg>
        <pc:inkChg chg="add del">
          <ac:chgData name="Tim Cook" userId="d1c7cfb340f2c7ab" providerId="LiveId" clId="{334C706F-3412-4E3C-BF9C-D1846B7E1BE3}" dt="2022-11-01T16:22:35.084" v="2355"/>
          <ac:inkMkLst>
            <pc:docMk/>
            <pc:sldMk cId="1753915188" sldId="312"/>
            <ac:inkMk id="72" creationId="{C850D19E-439B-553E-CA29-6630840E412C}"/>
          </ac:inkMkLst>
        </pc:inkChg>
        <pc:inkChg chg="add del">
          <ac:chgData name="Tim Cook" userId="d1c7cfb340f2c7ab" providerId="LiveId" clId="{334C706F-3412-4E3C-BF9C-D1846B7E1BE3}" dt="2022-11-01T16:22:34.107" v="2351"/>
          <ac:inkMkLst>
            <pc:docMk/>
            <pc:sldMk cId="1753915188" sldId="312"/>
            <ac:inkMk id="73" creationId="{8A015F85-E39D-26AE-C467-819843E0DAA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4" creationId="{F4843F83-D697-468B-DF8D-1B9FF581957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5" creationId="{5E6918B0-7920-1B4B-38E2-DE9ED80E87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6" creationId="{41D4CE3F-D3CC-32EA-3AB0-9E1760CACD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7" creationId="{D4D6778B-A0C7-BFFC-8473-36AF4AA0592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8" creationId="{3CC135B3-77FF-C083-55FE-51C5371B7A6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9" creationId="{0EF6715B-C5EA-7112-1F75-57DF6603489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0" creationId="{6A524AE7-208C-3284-DD2F-D6B598BBDE35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1" creationId="{6143B42B-63CE-9248-DC74-CE43D28256EA}"/>
          </ac:inkMkLst>
        </pc:inkChg>
        <pc:inkChg chg="add del">
          <ac:chgData name="Tim Cook" userId="d1c7cfb340f2c7ab" providerId="LiveId" clId="{334C706F-3412-4E3C-BF9C-D1846B7E1BE3}" dt="2022-11-01T16:22:48.786" v="2371"/>
          <ac:inkMkLst>
            <pc:docMk/>
            <pc:sldMk cId="1753915188" sldId="312"/>
            <ac:inkMk id="83" creationId="{4E5BF434-D824-2E8D-B60A-1B568B055209}"/>
          </ac:inkMkLst>
        </pc:inkChg>
        <pc:inkChg chg="add del">
          <ac:chgData name="Tim Cook" userId="d1c7cfb340f2c7ab" providerId="LiveId" clId="{334C706F-3412-4E3C-BF9C-D1846B7E1BE3}" dt="2022-11-01T16:22:48.786" v="2370"/>
          <ac:inkMkLst>
            <pc:docMk/>
            <pc:sldMk cId="1753915188" sldId="312"/>
            <ac:inkMk id="84" creationId="{FEFFFD0C-8618-699F-C46A-5345A3FE00D7}"/>
          </ac:inkMkLst>
        </pc:inkChg>
        <pc:inkChg chg="add del">
          <ac:chgData name="Tim Cook" userId="d1c7cfb340f2c7ab" providerId="LiveId" clId="{334C706F-3412-4E3C-BF9C-D1846B7E1BE3}" dt="2022-11-01T16:27:34.738" v="2497"/>
          <ac:inkMkLst>
            <pc:docMk/>
            <pc:sldMk cId="1753915188" sldId="312"/>
            <ac:inkMk id="85" creationId="{DCCC7578-3F04-3759-75B5-764AF68F15AB}"/>
          </ac:inkMkLst>
        </pc:inkChg>
        <pc:inkChg chg="add del">
          <ac:chgData name="Tim Cook" userId="d1c7cfb340f2c7ab" providerId="LiveId" clId="{334C706F-3412-4E3C-BF9C-D1846B7E1BE3}" dt="2022-11-01T16:27:37.887" v="2500"/>
          <ac:inkMkLst>
            <pc:docMk/>
            <pc:sldMk cId="1753915188" sldId="312"/>
            <ac:inkMk id="86" creationId="{37C50D8F-5DF2-6DB0-FE7F-8220B7EA156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7" creationId="{1F79E66D-7DB0-14AD-43C7-ABFA659992B6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8" creationId="{427D823F-6E2A-CDEB-073C-DD146DF7B777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0" creationId="{129BBE97-7739-7E9B-5104-13139267C57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1" creationId="{9C322C0C-FA8F-21DE-1547-F5C284687BEF}"/>
          </ac:inkMkLst>
        </pc:inkChg>
      </pc:sldChg>
      <pc:sldChg chg="addSp delSp modSp new mod">
        <pc:chgData name="Tim Cook" userId="d1c7cfb340f2c7ab" providerId="LiveId" clId="{334C706F-3412-4E3C-BF9C-D1846B7E1BE3}" dt="2022-11-01T16:33:11.322" v="2670" actId="115"/>
        <pc:sldMkLst>
          <pc:docMk/>
          <pc:sldMk cId="3115806277" sldId="313"/>
        </pc:sldMkLst>
        <pc:spChg chg="mod">
          <ac:chgData name="Tim Cook" userId="d1c7cfb340f2c7ab" providerId="LiveId" clId="{334C706F-3412-4E3C-BF9C-D1846B7E1BE3}" dt="2022-11-01T16:32:43.729" v="2657" actId="20577"/>
          <ac:spMkLst>
            <pc:docMk/>
            <pc:sldMk cId="3115806277" sldId="313"/>
            <ac:spMk id="2" creationId="{C723DE15-2C6C-B1D4-5FF0-B43C0AB17685}"/>
          </ac:spMkLst>
        </pc:spChg>
        <pc:spChg chg="del">
          <ac:chgData name="Tim Cook" userId="d1c7cfb340f2c7ab" providerId="LiveId" clId="{334C706F-3412-4E3C-BF9C-D1846B7E1BE3}" dt="2022-11-01T16:23:44.682" v="2378" actId="478"/>
          <ac:spMkLst>
            <pc:docMk/>
            <pc:sldMk cId="3115806277" sldId="313"/>
            <ac:spMk id="3" creationId="{CBACFF67-F4EB-4A3E-16F2-F2916C5332D4}"/>
          </ac:spMkLst>
        </pc:spChg>
        <pc:spChg chg="add mod">
          <ac:chgData name="Tim Cook" userId="d1c7cfb340f2c7ab" providerId="LiveId" clId="{334C706F-3412-4E3C-BF9C-D1846B7E1BE3}" dt="2022-11-01T16:33:11.322" v="2670" actId="115"/>
          <ac:spMkLst>
            <pc:docMk/>
            <pc:sldMk cId="3115806277" sldId="313"/>
            <ac:spMk id="4" creationId="{8E5A7C24-0AF1-A6F0-BB8B-483E481155C2}"/>
          </ac:spMkLst>
        </pc:spChg>
        <pc:grpChg chg="mod">
          <ac:chgData name="Tim Cook" userId="d1c7cfb340f2c7ab" providerId="LiveId" clId="{334C706F-3412-4E3C-BF9C-D1846B7E1BE3}" dt="2022-11-01T16:26:47.082" v="2476"/>
          <ac:grpSpMkLst>
            <pc:docMk/>
            <pc:sldMk cId="3115806277" sldId="313"/>
            <ac:grpSpMk id="11" creationId="{FF9418EF-28F1-AFDB-7A41-EECE5BEADE56}"/>
          </ac:grpSpMkLst>
        </pc:grpChg>
        <pc:grpChg chg="mod">
          <ac:chgData name="Tim Cook" userId="d1c7cfb340f2c7ab" providerId="LiveId" clId="{334C706F-3412-4E3C-BF9C-D1846B7E1BE3}" dt="2022-11-01T16:26:53.735" v="2481"/>
          <ac:grpSpMkLst>
            <pc:docMk/>
            <pc:sldMk cId="3115806277" sldId="313"/>
            <ac:grpSpMk id="16" creationId="{5BF716C4-8452-B409-5095-C0EFF5E5B3E3}"/>
          </ac:grpSpMkLst>
        </pc:grpChg>
        <pc:grpChg chg="mod">
          <ac:chgData name="Tim Cook" userId="d1c7cfb340f2c7ab" providerId="LiveId" clId="{334C706F-3412-4E3C-BF9C-D1846B7E1BE3}" dt="2022-11-01T16:27:02.912" v="2489"/>
          <ac:grpSpMkLst>
            <pc:docMk/>
            <pc:sldMk cId="3115806277" sldId="313"/>
            <ac:grpSpMk id="24" creationId="{59DA1EDB-C22A-275F-35B9-0A65AF65223B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29" creationId="{04A669D9-2329-F1FE-C386-D2CB07AD704A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30" creationId="{F9E741EB-8904-DDD1-AE4B-BA947FE7A60B}"/>
          </ac:grpSpMkLst>
        </pc:grp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5" creationId="{DB0AC6C8-7CFA-C3F3-2780-55F67E12F801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6" creationId="{990D9135-45A4-31DF-03A5-A2BA65E659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7" creationId="{C9886F06-F71C-29A0-E3AC-032CC877DBFF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8" creationId="{082B2430-1A63-1B5B-B2FC-D60D895AB077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9" creationId="{1604B1A2-D692-F1B5-A9C5-4553A19417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10" creationId="{1996B9F2-87B0-A7C1-2543-453562A39765}"/>
          </ac:inkMkLst>
        </pc:inkChg>
        <pc:inkChg chg="add">
          <ac:chgData name="Tim Cook" userId="d1c7cfb340f2c7ab" providerId="LiveId" clId="{334C706F-3412-4E3C-BF9C-D1846B7E1BE3}" dt="2022-11-01T16:26:48.421" v="2477" actId="9405"/>
          <ac:inkMkLst>
            <pc:docMk/>
            <pc:sldMk cId="3115806277" sldId="313"/>
            <ac:inkMk id="12" creationId="{B6C6D96D-B1BF-C844-3380-E4AE6CF068E7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3" creationId="{ED6A92E0-B91D-4EEC-195C-F2A5633C4642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4" creationId="{0CFB62D7-C384-7A9E-2C3A-0F231E8E177A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5" creationId="{1EDAB3E7-165A-1191-710B-3E24D837906F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7" creationId="{A7C51BBC-EF15-973E-D609-7FDEBD558CC0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8" creationId="{D14E751E-6F2D-A3D8-F5EE-C70B41BF36E6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9" creationId="{33E89D84-2F52-91F4-F8AC-BE2AC9847662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0" creationId="{D769ADA2-1DE2-9186-8AC8-6905ED317A2E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1" creationId="{5BEA61F1-38BB-DBE0-8765-6D2236ED2344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2" creationId="{C70CE1F1-569B-2C3D-5CBD-377B22087869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3" creationId="{5BBA77BE-89C7-31E5-B1C6-5BC83638C484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5" creationId="{56B2E240-DA98-4272-CBC5-799E38EFCB9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6" creationId="{C9ED75D8-ADBF-042F-927E-5425749CA495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7" creationId="{24E62896-86FF-5F17-9285-5C4349A04D4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8" creationId="{27D7C6E8-4447-EAB3-8C9D-EBC49145F408}"/>
          </ac:inkMkLst>
        </pc:inkChg>
      </pc:sldChg>
      <pc:sldChg chg="addSp delSp modSp new mod">
        <pc:chgData name="Tim Cook" userId="d1c7cfb340f2c7ab" providerId="LiveId" clId="{334C706F-3412-4E3C-BF9C-D1846B7E1BE3}" dt="2022-11-01T16:34:28.774" v="2706" actId="1076"/>
        <pc:sldMkLst>
          <pc:docMk/>
          <pc:sldMk cId="1763156583" sldId="314"/>
        </pc:sldMkLst>
        <pc:spChg chg="mod">
          <ac:chgData name="Tim Cook" userId="d1c7cfb340f2c7ab" providerId="LiveId" clId="{334C706F-3412-4E3C-BF9C-D1846B7E1BE3}" dt="2022-11-01T16:32:20.962" v="2635" actId="115"/>
          <ac:spMkLst>
            <pc:docMk/>
            <pc:sldMk cId="1763156583" sldId="314"/>
            <ac:spMk id="2" creationId="{75FE5E16-3F1D-22E1-E2EE-5D5A66B8B366}"/>
          </ac:spMkLst>
        </pc:spChg>
        <pc:spChg chg="del">
          <ac:chgData name="Tim Cook" userId="d1c7cfb340f2c7ab" providerId="LiveId" clId="{334C706F-3412-4E3C-BF9C-D1846B7E1BE3}" dt="2022-11-01T16:33:42.808" v="2671" actId="478"/>
          <ac:spMkLst>
            <pc:docMk/>
            <pc:sldMk cId="1763156583" sldId="314"/>
            <ac:spMk id="3" creationId="{C0A85A4D-EF00-22E8-8425-D29C4C7EFBDA}"/>
          </ac:spMkLst>
        </pc:spChg>
        <pc:grpChg chg="del 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2" creationId="{FF3ED2FD-E67C-BB42-EF05-8956336F2875}"/>
          </ac:grpSpMkLst>
        </pc:grpChg>
        <pc:grpChg chg="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6" creationId="{0F7350A2-2B41-6B7D-A095-167C63265F79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3" creationId="{15F7C0D8-0A83-7398-2FCC-566BCEA5C261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4" creationId="{C83602F3-7A4A-E8C9-A61E-592151A00DC1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5" creationId="{B9678008-2122-DB07-953A-C4DA36557447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6" creationId="{83F1A76C-5CFB-0679-1D8E-F883E0594579}"/>
          </ac:grpSpMkLst>
        </pc:grpChg>
        <pc:inkChg chg="add del">
          <ac:chgData name="Tim Cook" userId="d1c7cfb340f2c7ab" providerId="LiveId" clId="{334C706F-3412-4E3C-BF9C-D1846B7E1BE3}" dt="2022-11-01T16:33:58.778" v="2677"/>
          <ac:inkMkLst>
            <pc:docMk/>
            <pc:sldMk cId="1763156583" sldId="314"/>
            <ac:inkMk id="4" creationId="{DC252A0B-5B90-158E-9BA9-AC7B271DAC80}"/>
          </ac:inkMkLst>
        </pc:inkChg>
        <pc:inkChg chg="add del">
          <ac:chgData name="Tim Cook" userId="d1c7cfb340f2c7ab" providerId="LiveId" clId="{334C706F-3412-4E3C-BF9C-D1846B7E1BE3}" dt="2022-11-01T16:33:58.779" v="2679"/>
          <ac:inkMkLst>
            <pc:docMk/>
            <pc:sldMk cId="1763156583" sldId="314"/>
            <ac:inkMk id="5" creationId="{8E07653C-D55A-33E1-EE6E-37AC06416216}"/>
          </ac:inkMkLst>
        </pc:inkChg>
        <pc:inkChg chg="add del">
          <ac:chgData name="Tim Cook" userId="d1c7cfb340f2c7ab" providerId="LiveId" clId="{334C706F-3412-4E3C-BF9C-D1846B7E1BE3}" dt="2022-11-01T16:33:58.777" v="2676"/>
          <ac:inkMkLst>
            <pc:docMk/>
            <pc:sldMk cId="1763156583" sldId="314"/>
            <ac:inkMk id="6" creationId="{CFE29F00-65BC-DB28-9CDF-50CBAA64A443}"/>
          </ac:inkMkLst>
        </pc:inkChg>
        <pc:inkChg chg="add del">
          <ac:chgData name="Tim Cook" userId="d1c7cfb340f2c7ab" providerId="LiveId" clId="{334C706F-3412-4E3C-BF9C-D1846B7E1BE3}" dt="2022-11-01T16:33:58.778" v="2678"/>
          <ac:inkMkLst>
            <pc:docMk/>
            <pc:sldMk cId="1763156583" sldId="314"/>
            <ac:inkMk id="7" creationId="{99DDFC24-E00C-9079-60AB-20D04B5F498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8" creationId="{1B401DE0-4DE8-89A1-F285-BEBE3A56EF3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9" creationId="{1524C671-08C6-4F94-3968-A42FB57815D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0" creationId="{651E4FD8-9559-626B-111D-953E8681F62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1" creationId="{92E36D9E-5E90-4063-EF2E-8C3738AE168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3" creationId="{3388378C-1D84-8471-D499-9D4BB9CB0D2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4" creationId="{799DF4B4-F67A-009E-C80A-7B5B7BAE1FB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5" creationId="{E3388392-1DDB-7329-82AB-F5BA84481D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7" creationId="{DC588D21-1568-5003-87E4-0652DCDDC0D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8" creationId="{36C382F8-22A1-38EF-C704-6CDA0717B04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9" creationId="{57D14195-4268-3379-BCC9-F6A3D98310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0" creationId="{9CF40333-EFCF-451E-55F5-C2C21BE4735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1" creationId="{BAF29BC4-FCE2-2A4E-3391-DE6405C72F0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2" creationId="{87E652ED-77ED-F227-1231-C89C2AAEFE8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3" creationId="{EF3B5846-4C09-8FC3-B1A0-F49322011EE4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4" creationId="{77018A71-BE34-E4D2-4094-E4BD2BB2844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5" creationId="{CDB5BF57-A636-5EB8-340E-52B7B79E326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6" creationId="{25033C19-AC6A-D181-AEBD-EBC10FECEF3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7" creationId="{198DD4A6-9993-3ED2-EED3-5B22FFE679F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8" creationId="{8ABB9259-FC13-7568-6592-248BB72C6D9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9" creationId="{C59FD146-2A24-A169-2D4F-59715377FFE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0" creationId="{5006635E-E05E-4907-BC1C-7BE6DECDA34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1" creationId="{13EC5849-6CFC-1376-457D-7DC99F049200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2" creationId="{F2A3272C-E2FD-90B2-BC08-FE003F01BC11}"/>
          </ac:inkMkLst>
        </pc:inkChg>
      </pc:sldChg>
      <pc:sldChg chg="addSp delSp modSp new mod">
        <pc:chgData name="Tim Cook" userId="d1c7cfb340f2c7ab" providerId="LiveId" clId="{334C706F-3412-4E3C-BF9C-D1846B7E1BE3}" dt="2022-11-01T21:58:20.749" v="2972" actId="20577"/>
        <pc:sldMkLst>
          <pc:docMk/>
          <pc:sldMk cId="2372788087" sldId="315"/>
        </pc:sldMkLst>
        <pc:spChg chg="mod">
          <ac:chgData name="Tim Cook" userId="d1c7cfb340f2c7ab" providerId="LiveId" clId="{334C706F-3412-4E3C-BF9C-D1846B7E1BE3}" dt="2022-11-01T16:59:37.292" v="2767" actId="115"/>
          <ac:spMkLst>
            <pc:docMk/>
            <pc:sldMk cId="2372788087" sldId="315"/>
            <ac:spMk id="2" creationId="{2C2D2913-B0EA-BE8C-6C3B-1C051CB3726E}"/>
          </ac:spMkLst>
        </pc:spChg>
        <pc:spChg chg="mod">
          <ac:chgData name="Tim Cook" userId="d1c7cfb340f2c7ab" providerId="LiveId" clId="{334C706F-3412-4E3C-BF9C-D1846B7E1BE3}" dt="2022-11-01T21:58:20.749" v="2972" actId="20577"/>
          <ac:spMkLst>
            <pc:docMk/>
            <pc:sldMk cId="2372788087" sldId="315"/>
            <ac:spMk id="3" creationId="{FF2070F0-980A-C31F-F240-E4623BC50467}"/>
          </ac:spMkLst>
        </pc:spChg>
        <pc:grpChg chg="del 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7" creationId="{7EC36103-73C0-219E-D5FA-69EC81EA5122}"/>
          </ac:grpSpMkLst>
        </pc:grpChg>
        <pc:grpChg chg="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10" creationId="{E0628467-10FA-9854-519E-6C85AB340CEB}"/>
          </ac:grpSpMkLst>
        </pc:grpChg>
        <pc:grpChg chg="del 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15" creationId="{AB499376-94B3-1130-0681-6D8BA2DF04D3}"/>
          </ac:grpSpMkLst>
        </pc:grpChg>
        <pc:grpChg chg="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26" creationId="{04A844AC-A220-24EF-95FF-2C9779D094D8}"/>
          </ac:grpSpMkLst>
        </pc:grp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4" creationId="{86895539-A9B5-AA48-B041-40172974C86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5" creationId="{8F915A56-101F-55BD-C6D0-5177A28B2247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6" creationId="{B45D269F-2363-5780-4F82-7E005020732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8" creationId="{F9CE289D-BA9D-422D-48EA-45EE087E26C0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9" creationId="{042D1501-D404-1DC5-FDEE-763AB8B732B7}"/>
          </ac:inkMkLst>
        </pc:inkChg>
        <pc:inkChg chg="add del">
          <ac:chgData name="Tim Cook" userId="d1c7cfb340f2c7ab" providerId="LiveId" clId="{334C706F-3412-4E3C-BF9C-D1846B7E1BE3}" dt="2022-11-01T17:01:03.903" v="2947"/>
          <ac:inkMkLst>
            <pc:docMk/>
            <pc:sldMk cId="2372788087" sldId="315"/>
            <ac:inkMk id="11" creationId="{E43F3682-6099-ADAF-271E-19D853F27262}"/>
          </ac:inkMkLst>
        </pc:inkChg>
        <pc:inkChg chg="add del mod">
          <ac:chgData name="Tim Cook" userId="d1c7cfb340f2c7ab" providerId="LiveId" clId="{334C706F-3412-4E3C-BF9C-D1846B7E1BE3}" dt="2022-11-01T17:01:20.522" v="2963"/>
          <ac:inkMkLst>
            <pc:docMk/>
            <pc:sldMk cId="2372788087" sldId="315"/>
            <ac:inkMk id="12" creationId="{24D59514-59EE-D740-51F5-E18F552EBDA3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3" creationId="{0A078462-8DB6-219C-645E-B7528427CA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4" creationId="{65D7014A-116B-D615-ECE5-15E94B6F8672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6" creationId="{E9582934-A00C-60E6-4CDE-5B67B9C85C3E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7" creationId="{BB9CB2DD-ECAE-07CE-0A42-B28E76FD8D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8" creationId="{39108E46-12AF-893F-D78E-BA38ECBFAD38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9" creationId="{7D0E78AA-850A-C0B4-9D56-232B025A3BDA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0" creationId="{A10F0FBE-544F-D7C4-E018-86B015991B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1" creationId="{4382444D-5833-A099-7332-6AE1DF85FFD4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2" creationId="{2CD18F52-7BB3-B2C7-F76C-B4CE26F6BB8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3" creationId="{C1002329-D0CA-5332-C308-E022C8CF4A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4" creationId="{820DB9EE-1E0B-5F8C-9BBE-C0095489BD6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5" creationId="{60BF6810-14F3-2837-7BD3-B7F369FCD488}"/>
          </ac:inkMkLst>
        </pc:inkChg>
        <pc:inkChg chg="add">
          <ac:chgData name="Tim Cook" userId="d1c7cfb340f2c7ab" providerId="LiveId" clId="{334C706F-3412-4E3C-BF9C-D1846B7E1BE3}" dt="2022-11-01T17:01:22.535" v="2964" actId="9405"/>
          <ac:inkMkLst>
            <pc:docMk/>
            <pc:sldMk cId="2372788087" sldId="315"/>
            <ac:inkMk id="27" creationId="{A6FDBE32-B0A7-5C91-7249-F85282EBBAA4}"/>
          </ac:inkMkLst>
        </pc:inkChg>
      </pc:sldChg>
    </pc:docChg>
  </pc:docChgLst>
  <pc:docChgLst>
    <pc:chgData name="Tim Cook" userId="d1c7cfb340f2c7ab" providerId="LiveId" clId="{78993363-D24F-419F-88CA-753A69D71231}"/>
    <pc:docChg chg="undo custSel addSld modSld">
      <pc:chgData name="Tim Cook" userId="d1c7cfb340f2c7ab" providerId="LiveId" clId="{78993363-D24F-419F-88CA-753A69D71231}" dt="2023-01-27T03:39:30.825" v="164"/>
      <pc:docMkLst>
        <pc:docMk/>
      </pc:docMkLst>
      <pc:sldChg chg="modSp mod">
        <pc:chgData name="Tim Cook" userId="d1c7cfb340f2c7ab" providerId="LiveId" clId="{78993363-D24F-419F-88CA-753A69D71231}" dt="2023-01-27T02:11:59.424" v="13" actId="1076"/>
        <pc:sldMkLst>
          <pc:docMk/>
          <pc:sldMk cId="3026418069" sldId="346"/>
        </pc:sldMkLst>
        <pc:spChg chg="mod">
          <ac:chgData name="Tim Cook" userId="d1c7cfb340f2c7ab" providerId="LiveId" clId="{78993363-D24F-419F-88CA-753A69D71231}" dt="2023-01-27T02:11:26.721" v="1" actId="1076"/>
          <ac:spMkLst>
            <pc:docMk/>
            <pc:sldMk cId="3026418069" sldId="346"/>
            <ac:spMk id="2" creationId="{8842BA2F-54DA-FA99-2416-F0602BDD0A12}"/>
          </ac:spMkLst>
        </pc:s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32" creationId="{BA1D17BC-DCF7-1981-4DE9-BE55EB72A5C6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91" creationId="{85230697-C2CE-918D-9798-3FA83323B123}"/>
          </ac:grpSpMkLst>
        </pc:grp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33" creationId="{E5D13110-543A-5362-B1DE-93BBC681697F}"/>
          </ac:inkMkLst>
        </pc:ink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72" creationId="{9A4BF9D8-666F-FA33-C518-50E779C31137}"/>
          </ac:inkMkLst>
        </pc:inkChg>
      </pc:sldChg>
      <pc:sldChg chg="addSp delSp modSp mod">
        <pc:chgData name="Tim Cook" userId="d1c7cfb340f2c7ab" providerId="LiveId" clId="{78993363-D24F-419F-88CA-753A69D71231}" dt="2023-01-27T02:23:55.760" v="56" actId="1076"/>
        <pc:sldMkLst>
          <pc:docMk/>
          <pc:sldMk cId="3052541179" sldId="348"/>
        </pc:sldMkLst>
        <pc:spChg chg="mod">
          <ac:chgData name="Tim Cook" userId="d1c7cfb340f2c7ab" providerId="LiveId" clId="{78993363-D24F-419F-88CA-753A69D71231}" dt="2023-01-27T02:23:33.793" v="51" actId="1076"/>
          <ac:spMkLst>
            <pc:docMk/>
            <pc:sldMk cId="3052541179" sldId="348"/>
            <ac:spMk id="3" creationId="{9475FC01-27FB-A901-89AC-9F3D1AB49A7A}"/>
          </ac:spMkLst>
        </pc:spChg>
        <pc:spChg chg="add del">
          <ac:chgData name="Tim Cook" userId="d1c7cfb340f2c7ab" providerId="LiveId" clId="{78993363-D24F-419F-88CA-753A69D71231}" dt="2023-01-27T02:23:41.982" v="53" actId="34122"/>
          <ac:spMkLst>
            <pc:docMk/>
            <pc:sldMk cId="3052541179" sldId="348"/>
            <ac:spMk id="16" creationId="{E243D98C-ED4B-4F9E-98C6-B5C50C3CBE72}"/>
          </ac:spMkLst>
        </pc:s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9" creationId="{A3871E23-4592-5107-C769-B95BBF90215E}"/>
          </ac:grpSpMkLst>
        </pc:gr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9" creationId="{BC30F401-FB98-D2A6-1E9F-F7DA4DCDBE0D}"/>
          </ac:grpSpMkLst>
        </pc:grpChg>
        <pc:inkChg chg="add del mod">
          <ac:chgData name="Tim Cook" userId="d1c7cfb340f2c7ab" providerId="LiveId" clId="{78993363-D24F-419F-88CA-753A69D71231}" dt="2023-01-27T02:23:49.400" v="55" actId="1076"/>
          <ac:inkMkLst>
            <pc:docMk/>
            <pc:sldMk cId="3052541179" sldId="348"/>
            <ac:inkMk id="23" creationId="{A573F78E-CFB3-6C0C-0E6F-E26829DE75EE}"/>
          </ac:inkMkLst>
        </pc:inkChg>
      </pc:sldChg>
      <pc:sldChg chg="addSp modSp mod">
        <pc:chgData name="Tim Cook" userId="d1c7cfb340f2c7ab" providerId="LiveId" clId="{78993363-D24F-419F-88CA-753A69D71231}" dt="2023-01-27T02:38:52.876" v="158" actId="20577"/>
        <pc:sldMkLst>
          <pc:docMk/>
          <pc:sldMk cId="1478683090" sldId="349"/>
        </pc:sldMkLst>
        <pc:spChg chg="mod">
          <ac:chgData name="Tim Cook" userId="d1c7cfb340f2c7ab" providerId="LiveId" clId="{78993363-D24F-419F-88CA-753A69D71231}" dt="2023-01-27T02:37:13.909" v="63" actId="20577"/>
          <ac:spMkLst>
            <pc:docMk/>
            <pc:sldMk cId="1478683090" sldId="349"/>
            <ac:spMk id="2" creationId="{AFE26481-D365-A3D4-132C-3A744D5B9192}"/>
          </ac:spMkLst>
        </pc:spChg>
        <pc:spChg chg="add mod">
          <ac:chgData name="Tim Cook" userId="d1c7cfb340f2c7ab" providerId="LiveId" clId="{78993363-D24F-419F-88CA-753A69D71231}" dt="2023-01-27T02:38:52.876" v="158" actId="20577"/>
          <ac:spMkLst>
            <pc:docMk/>
            <pc:sldMk cId="1478683090" sldId="349"/>
            <ac:spMk id="43" creationId="{00DB0E2D-3119-47E5-F7B8-2A227463595A}"/>
          </ac:spMkLst>
        </pc:s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78993363-D24F-419F-88CA-753A69D71231}" dt="2023-01-27T02:38:11.048" v="92" actId="1076"/>
          <ac:picMkLst>
            <pc:docMk/>
            <pc:sldMk cId="1478683090" sldId="349"/>
            <ac:picMk id="7" creationId="{F5ED8B26-DC2C-460E-DDF6-C9A27693D6DD}"/>
          </ac:picMkLst>
        </pc:picChg>
        <pc:inkChg chg="mod">
          <ac:chgData name="Tim Cook" userId="d1c7cfb340f2c7ab" providerId="LiveId" clId="{78993363-D24F-419F-88CA-753A69D71231}" dt="2023-01-27T02:38:17.329" v="93" actId="1076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78993363-D24F-419F-88CA-753A69D71231}" dt="2023-01-27T02:38:24.021" v="94" actId="1076"/>
          <ac:inkMkLst>
            <pc:docMk/>
            <pc:sldMk cId="1478683090" sldId="349"/>
            <ac:inkMk id="99" creationId="{611148CB-C4F9-8AAB-4E15-A97C5651EB63}"/>
          </ac:inkMkLst>
        </pc:inkChg>
      </pc:sldChg>
      <pc:sldChg chg="modSp mod">
        <pc:chgData name="Tim Cook" userId="d1c7cfb340f2c7ab" providerId="LiveId" clId="{78993363-D24F-419F-88CA-753A69D71231}" dt="2023-01-27T03:22:12.977" v="159" actId="1076"/>
        <pc:sldMkLst>
          <pc:docMk/>
          <pc:sldMk cId="1447601407" sldId="350"/>
        </pc:sldMkLst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26" creationId="{645050B4-1ED2-0D21-C009-FF325D4F19AA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7" creationId="{9D627C31-75BA-C354-B02A-33027FE85926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45" creationId="{05DB726B-2A28-BB11-5A55-23D9EB29C5BC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63" creationId="{606827D3-E714-2A02-1239-8BCDF74A8571}"/>
          </ac:grpSpMkLst>
        </pc:grp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1" creationId="{80B5965B-470E-76CB-B373-6218C807526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3" creationId="{7107BEFD-F6EB-7C8E-8258-588FE7258F83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21" creationId="{C896D281-7399-1346-C5BE-E1DCF34A53E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46" creationId="{D63A6198-3D6F-AF68-9D5C-D5144130E891}"/>
          </ac:inkMkLst>
        </pc:inkChg>
      </pc:sldChg>
      <pc:sldChg chg="addSp delSp modSp new mod">
        <pc:chgData name="Tim Cook" userId="d1c7cfb340f2c7ab" providerId="LiveId" clId="{78993363-D24F-419F-88CA-753A69D71231}" dt="2023-01-27T03:39:30.825" v="164"/>
        <pc:sldMkLst>
          <pc:docMk/>
          <pc:sldMk cId="2144666822" sldId="351"/>
        </pc:sldMkLst>
        <pc:spChg chg="mod">
          <ac:chgData name="Tim Cook" userId="d1c7cfb340f2c7ab" providerId="LiveId" clId="{78993363-D24F-419F-88CA-753A69D71231}" dt="2023-01-27T02:37:17.994" v="64"/>
          <ac:spMkLst>
            <pc:docMk/>
            <pc:sldMk cId="2144666822" sldId="351"/>
            <ac:spMk id="2" creationId="{FDA3FB35-66A6-302C-8AF0-83E1ECEFBC84}"/>
          </ac:spMkLst>
        </pc:spChg>
        <pc:spChg chg="mod">
          <ac:chgData name="Tim Cook" userId="d1c7cfb340f2c7ab" providerId="LiveId" clId="{78993363-D24F-419F-88CA-753A69D71231}" dt="2023-01-27T02:38:03.436" v="91" actId="1076"/>
          <ac:spMkLst>
            <pc:docMk/>
            <pc:sldMk cId="2144666822" sldId="351"/>
            <ac:spMk id="3" creationId="{ACBDE60D-1042-F01C-A13E-F548E8CE5B53}"/>
          </ac:spMkLst>
        </pc:spChg>
        <pc:grpChg chg="del">
          <ac:chgData name="Tim Cook" userId="d1c7cfb340f2c7ab" providerId="LiveId" clId="{78993363-D24F-419F-88CA-753A69D71231}" dt="2023-01-27T03:39:19.241" v="163" actId="478"/>
          <ac:grpSpMkLst>
            <pc:docMk/>
            <pc:sldMk cId="2144666822" sldId="351"/>
            <ac:grpSpMk id="60" creationId="{B0AD82F3-E575-0556-F23F-87A56CDE7711}"/>
          </ac:grpSpMkLst>
        </pc:grpChg>
        <pc:inkChg chg="add 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4" creationId="{63EB6FB8-CA06-09F4-E0F7-260FA8D026AF}"/>
          </ac:inkMkLst>
        </pc:inkChg>
        <pc:inkChg chg="add del">
          <ac:chgData name="Tim Cook" userId="d1c7cfb340f2c7ab" providerId="LiveId" clId="{78993363-D24F-419F-88CA-753A69D71231}" dt="2023-01-27T03:39:15.856" v="162" actId="9405"/>
          <ac:inkMkLst>
            <pc:docMk/>
            <pc:sldMk cId="2144666822" sldId="351"/>
            <ac:inkMk id="5" creationId="{24C5B969-76BE-5C91-BF2E-8CE897CA0F32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6" creationId="{4B3FF5A8-705D-18B0-E9D0-BEAA570F7D96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7" creationId="{51A4DD03-10D1-965E-E708-A81CEA103FF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8" creationId="{147CBB86-8DB1-F593-F304-4037B0B5CA9D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9" creationId="{3E7A69FC-EADB-68CB-18C0-1FE9D252508A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0" creationId="{8D03F2B4-3E9F-A8DE-9F6D-707B8E2C9AB9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1" creationId="{5F805DEB-294E-BDEE-8CB8-9AC7D5771C8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2" creationId="{4717AE39-1D06-D0DB-F5A6-2E7A9BE1DB04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3" creationId="{74005416-8466-B307-D9F3-3A061499EF0E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4" creationId="{A15416B3-9D0A-C34D-FC4B-B22979EBCB6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5" creationId="{3ABE4029-14F8-D7E3-3E53-EEE4F64199EA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7" creationId="{61C9F5B0-4AD6-8110-14A7-97B1ADDC64F3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8" creationId="{F439965D-4E61-9408-CC68-D6F689D0A98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9" creationId="{053D8BDB-B859-41CC-1103-F14519387855}"/>
          </ac:inkMkLst>
        </pc:inkChg>
      </pc:sldChg>
    </pc:docChg>
  </pc:docChgLst>
  <pc:docChgLst>
    <pc:chgData name="Tim Cook" userId="d1c7cfb340f2c7ab" providerId="LiveId" clId="{32BDCE47-5BA2-4BF2-8410-AA9B0C07D908}"/>
    <pc:docChg chg="custSel addSld delSld modSld">
      <pc:chgData name="Tim Cook" userId="d1c7cfb340f2c7ab" providerId="LiveId" clId="{32BDCE47-5BA2-4BF2-8410-AA9B0C07D908}" dt="2023-04-03T01:42:04.006" v="1516"/>
      <pc:docMkLst>
        <pc:docMk/>
      </pc:docMkLst>
      <pc:sldChg chg="delSp modSp mod">
        <pc:chgData name="Tim Cook" userId="d1c7cfb340f2c7ab" providerId="LiveId" clId="{32BDCE47-5BA2-4BF2-8410-AA9B0C07D908}" dt="2023-04-02T22:39:08.241" v="72" actId="20577"/>
        <pc:sldMkLst>
          <pc:docMk/>
          <pc:sldMk cId="1484025802" sldId="449"/>
        </pc:sldMkLst>
        <pc:spChg chg="mod">
          <ac:chgData name="Tim Cook" userId="d1c7cfb340f2c7ab" providerId="LiveId" clId="{32BDCE47-5BA2-4BF2-8410-AA9B0C07D908}" dt="2023-04-02T22:39:08.241" v="7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32BDCE47-5BA2-4BF2-8410-AA9B0C07D908}" dt="2023-04-02T22:25:28.357" v="26" actId="20577"/>
          <ac:spMkLst>
            <pc:docMk/>
            <pc:sldMk cId="1484025802" sldId="449"/>
            <ac:spMk id="3" creationId="{80650396-F24E-C882-0D40-7C2CE05F27B8}"/>
          </ac:spMkLst>
        </pc:spChg>
        <pc:inkChg chg="del">
          <ac:chgData name="Tim Cook" userId="d1c7cfb340f2c7ab" providerId="LiveId" clId="{32BDCE47-5BA2-4BF2-8410-AA9B0C07D908}" dt="2023-04-02T22:25:16.933" v="0" actId="478"/>
          <ac:inkMkLst>
            <pc:docMk/>
            <pc:sldMk cId="1484025802" sldId="449"/>
            <ac:inkMk id="4" creationId="{E13FD16B-021F-2D83-5C47-CA6976A67BD1}"/>
          </ac:inkMkLst>
        </pc:inkChg>
      </pc:sldChg>
      <pc:sldChg chg="del">
        <pc:chgData name="Tim Cook" userId="d1c7cfb340f2c7ab" providerId="LiveId" clId="{32BDCE47-5BA2-4BF2-8410-AA9B0C07D908}" dt="2023-04-02T22:25:41.575" v="29" actId="47"/>
        <pc:sldMkLst>
          <pc:docMk/>
          <pc:sldMk cId="1536545073" sldId="470"/>
        </pc:sldMkLst>
      </pc:sldChg>
      <pc:sldChg chg="del">
        <pc:chgData name="Tim Cook" userId="d1c7cfb340f2c7ab" providerId="LiveId" clId="{32BDCE47-5BA2-4BF2-8410-AA9B0C07D908}" dt="2023-04-02T22:25:41.825" v="30" actId="47"/>
        <pc:sldMkLst>
          <pc:docMk/>
          <pc:sldMk cId="3398425779" sldId="471"/>
        </pc:sldMkLst>
      </pc:sldChg>
      <pc:sldChg chg="del">
        <pc:chgData name="Tim Cook" userId="d1c7cfb340f2c7ab" providerId="LiveId" clId="{32BDCE47-5BA2-4BF2-8410-AA9B0C07D908}" dt="2023-04-02T22:25:42.075" v="31" actId="47"/>
        <pc:sldMkLst>
          <pc:docMk/>
          <pc:sldMk cId="1985909236" sldId="472"/>
        </pc:sldMkLst>
      </pc:sldChg>
      <pc:sldChg chg="del">
        <pc:chgData name="Tim Cook" userId="d1c7cfb340f2c7ab" providerId="LiveId" clId="{32BDCE47-5BA2-4BF2-8410-AA9B0C07D908}" dt="2023-04-02T22:25:45.213" v="32" actId="47"/>
        <pc:sldMkLst>
          <pc:docMk/>
          <pc:sldMk cId="3222248560" sldId="473"/>
        </pc:sldMkLst>
      </pc:sldChg>
      <pc:sldChg chg="del">
        <pc:chgData name="Tim Cook" userId="d1c7cfb340f2c7ab" providerId="LiveId" clId="{32BDCE47-5BA2-4BF2-8410-AA9B0C07D908}" dt="2023-04-02T22:26:00.434" v="33" actId="47"/>
        <pc:sldMkLst>
          <pc:docMk/>
          <pc:sldMk cId="1112326395" sldId="474"/>
        </pc:sldMkLst>
      </pc:sldChg>
      <pc:sldChg chg="del">
        <pc:chgData name="Tim Cook" userId="d1c7cfb340f2c7ab" providerId="LiveId" clId="{32BDCE47-5BA2-4BF2-8410-AA9B0C07D908}" dt="2023-04-02T22:25:30.834" v="27" actId="47"/>
        <pc:sldMkLst>
          <pc:docMk/>
          <pc:sldMk cId="3273576346" sldId="475"/>
        </pc:sldMkLst>
      </pc:sldChg>
      <pc:sldChg chg="del">
        <pc:chgData name="Tim Cook" userId="d1c7cfb340f2c7ab" providerId="LiveId" clId="{32BDCE47-5BA2-4BF2-8410-AA9B0C07D908}" dt="2023-04-02T22:25:31.586" v="28" actId="47"/>
        <pc:sldMkLst>
          <pc:docMk/>
          <pc:sldMk cId="2799099025" sldId="476"/>
        </pc:sldMkLst>
      </pc:sldChg>
      <pc:sldChg chg="addSp delSp modSp new mod">
        <pc:chgData name="Tim Cook" userId="d1c7cfb340f2c7ab" providerId="LiveId" clId="{32BDCE47-5BA2-4BF2-8410-AA9B0C07D908}" dt="2023-04-03T01:27:06.199" v="954"/>
        <pc:sldMkLst>
          <pc:docMk/>
          <pc:sldMk cId="2791238777" sldId="478"/>
        </pc:sldMkLst>
        <pc:spChg chg="mod">
          <ac:chgData name="Tim Cook" userId="d1c7cfb340f2c7ab" providerId="LiveId" clId="{32BDCE47-5BA2-4BF2-8410-AA9B0C07D908}" dt="2023-04-02T22:38:58.394" v="51" actId="20577"/>
          <ac:spMkLst>
            <pc:docMk/>
            <pc:sldMk cId="2791238777" sldId="478"/>
            <ac:spMk id="2" creationId="{D033035F-0B6F-50DD-035E-AED649EE4BB1}"/>
          </ac:spMkLst>
        </pc:spChg>
        <pc:grpChg chg="del mod">
          <ac:chgData name="Tim Cook" userId="d1c7cfb340f2c7ab" providerId="LiveId" clId="{32BDCE47-5BA2-4BF2-8410-AA9B0C07D908}" dt="2023-04-03T01:11:07.457" v="254"/>
          <ac:grpSpMkLst>
            <pc:docMk/>
            <pc:sldMk cId="2791238777" sldId="478"/>
            <ac:grpSpMk id="6" creationId="{7C8BC023-7863-045F-9383-2DAB516B7624}"/>
          </ac:grpSpMkLst>
        </pc:grpChg>
        <pc:grpChg chg="del mod">
          <ac:chgData name="Tim Cook" userId="d1c7cfb340f2c7ab" providerId="LiveId" clId="{32BDCE47-5BA2-4BF2-8410-AA9B0C07D908}" dt="2023-04-03T01:11:23.054" v="269"/>
          <ac:grpSpMkLst>
            <pc:docMk/>
            <pc:sldMk cId="2791238777" sldId="478"/>
            <ac:grpSpMk id="14" creationId="{0E72EE4D-A329-C464-C2CE-1F0E531ACD2A}"/>
          </ac:grpSpMkLst>
        </pc:grpChg>
        <pc:grpChg chg="del mod">
          <ac:chgData name="Tim Cook" userId="d1c7cfb340f2c7ab" providerId="LiveId" clId="{32BDCE47-5BA2-4BF2-8410-AA9B0C07D908}" dt="2023-04-03T01:11:31.109" v="276"/>
          <ac:grpSpMkLst>
            <pc:docMk/>
            <pc:sldMk cId="2791238777" sldId="478"/>
            <ac:grpSpMk id="19" creationId="{B2D1DC29-22A6-EE3A-1320-42D901C05399}"/>
          </ac:grpSpMkLst>
        </pc:grpChg>
        <pc:grpChg chg="del mod">
          <ac:chgData name="Tim Cook" userId="d1c7cfb340f2c7ab" providerId="LiveId" clId="{32BDCE47-5BA2-4BF2-8410-AA9B0C07D908}" dt="2023-04-03T01:11:31.109" v="276"/>
          <ac:grpSpMkLst>
            <pc:docMk/>
            <pc:sldMk cId="2791238777" sldId="478"/>
            <ac:grpSpMk id="23" creationId="{1BAF3970-D2C8-7A43-4124-759526E85006}"/>
          </ac:grpSpMkLst>
        </pc:grpChg>
        <pc:grpChg chg="del mod">
          <ac:chgData name="Tim Cook" userId="d1c7cfb340f2c7ab" providerId="LiveId" clId="{32BDCE47-5BA2-4BF2-8410-AA9B0C07D908}" dt="2023-04-03T01:11:35.084" v="282"/>
          <ac:grpSpMkLst>
            <pc:docMk/>
            <pc:sldMk cId="2791238777" sldId="478"/>
            <ac:grpSpMk id="26" creationId="{704626B5-11AB-C391-83BA-C646649BF4DB}"/>
          </ac:grpSpMkLst>
        </pc:grpChg>
        <pc:grpChg chg="mod">
          <ac:chgData name="Tim Cook" userId="d1c7cfb340f2c7ab" providerId="LiveId" clId="{32BDCE47-5BA2-4BF2-8410-AA9B0C07D908}" dt="2023-04-03T01:11:54.460" v="304" actId="1076"/>
          <ac:grpSpMkLst>
            <pc:docMk/>
            <pc:sldMk cId="2791238777" sldId="478"/>
            <ac:grpSpMk id="30" creationId="{8834AF70-A6D5-9F41-51DC-B10A00CFD93D}"/>
          </ac:grpSpMkLst>
        </pc:grpChg>
        <pc:grpChg chg="del mod">
          <ac:chgData name="Tim Cook" userId="d1c7cfb340f2c7ab" providerId="LiveId" clId="{32BDCE47-5BA2-4BF2-8410-AA9B0C07D908}" dt="2023-04-03T01:11:45.116" v="300"/>
          <ac:grpSpMkLst>
            <pc:docMk/>
            <pc:sldMk cId="2791238777" sldId="478"/>
            <ac:grpSpMk id="39" creationId="{C26AEE01-A52E-4DB8-32B6-053456B4877B}"/>
          </ac:grpSpMkLst>
        </pc:grpChg>
        <pc:grpChg chg="del mod">
          <ac:chgData name="Tim Cook" userId="d1c7cfb340f2c7ab" providerId="LiveId" clId="{32BDCE47-5BA2-4BF2-8410-AA9B0C07D908}" dt="2023-04-03T01:12:06.792" v="316"/>
          <ac:grpSpMkLst>
            <pc:docMk/>
            <pc:sldMk cId="2791238777" sldId="478"/>
            <ac:grpSpMk id="40" creationId="{92A0A543-D8A2-2CB2-C970-EDF4F3ABEA24}"/>
          </ac:grpSpMkLst>
        </pc:grpChg>
        <pc:grpChg chg="del mod">
          <ac:chgData name="Tim Cook" userId="d1c7cfb340f2c7ab" providerId="LiveId" clId="{32BDCE47-5BA2-4BF2-8410-AA9B0C07D908}" dt="2023-04-03T01:13:19.534" v="361"/>
          <ac:grpSpMkLst>
            <pc:docMk/>
            <pc:sldMk cId="2791238777" sldId="478"/>
            <ac:grpSpMk id="45" creationId="{C421CA8C-AD56-D38C-FF24-10EA6BBFF696}"/>
          </ac:grpSpMkLst>
        </pc:grpChg>
        <pc:grpChg chg="del mod">
          <ac:chgData name="Tim Cook" userId="d1c7cfb340f2c7ab" providerId="LiveId" clId="{32BDCE47-5BA2-4BF2-8410-AA9B0C07D908}" dt="2023-04-03T01:11:58.169" v="306"/>
          <ac:grpSpMkLst>
            <pc:docMk/>
            <pc:sldMk cId="2791238777" sldId="478"/>
            <ac:grpSpMk id="48" creationId="{92DDA395-4989-EADB-1E5E-EB873C2DD877}"/>
          </ac:grpSpMkLst>
        </pc:grpChg>
        <pc:grpChg chg="mod">
          <ac:chgData name="Tim Cook" userId="d1c7cfb340f2c7ab" providerId="LiveId" clId="{32BDCE47-5BA2-4BF2-8410-AA9B0C07D908}" dt="2023-04-03T01:12:00.338" v="310"/>
          <ac:grpSpMkLst>
            <pc:docMk/>
            <pc:sldMk cId="2791238777" sldId="478"/>
            <ac:grpSpMk id="51" creationId="{043A13D4-B701-BF82-5332-CCF96F62BEB8}"/>
          </ac:grpSpMkLst>
        </pc:grpChg>
        <pc:grpChg chg="del mod">
          <ac:chgData name="Tim Cook" userId="d1c7cfb340f2c7ab" providerId="LiveId" clId="{32BDCE47-5BA2-4BF2-8410-AA9B0C07D908}" dt="2023-04-03T01:12:10.829" v="320"/>
          <ac:grpSpMkLst>
            <pc:docMk/>
            <pc:sldMk cId="2791238777" sldId="478"/>
            <ac:grpSpMk id="57" creationId="{7E1CF21C-B6F1-F605-8AC0-DE073D6C501F}"/>
          </ac:grpSpMkLst>
        </pc:grpChg>
        <pc:grpChg chg="del mod">
          <ac:chgData name="Tim Cook" userId="d1c7cfb340f2c7ab" providerId="LiveId" clId="{32BDCE47-5BA2-4BF2-8410-AA9B0C07D908}" dt="2023-04-03T01:12:22.282" v="331"/>
          <ac:grpSpMkLst>
            <pc:docMk/>
            <pc:sldMk cId="2791238777" sldId="478"/>
            <ac:grpSpMk id="59" creationId="{2BC28206-6B37-6358-E73C-40E36CF7E6FE}"/>
          </ac:grpSpMkLst>
        </pc:grpChg>
        <pc:grpChg chg="del mod">
          <ac:chgData name="Tim Cook" userId="d1c7cfb340f2c7ab" providerId="LiveId" clId="{32BDCE47-5BA2-4BF2-8410-AA9B0C07D908}" dt="2023-04-03T01:12:19.827" v="327"/>
          <ac:grpSpMkLst>
            <pc:docMk/>
            <pc:sldMk cId="2791238777" sldId="478"/>
            <ac:grpSpMk id="63" creationId="{A719D34B-9FB3-BEAD-7F07-FABB117EB3F6}"/>
          </ac:grpSpMkLst>
        </pc:grpChg>
        <pc:grpChg chg="del mod">
          <ac:chgData name="Tim Cook" userId="d1c7cfb340f2c7ab" providerId="LiveId" clId="{32BDCE47-5BA2-4BF2-8410-AA9B0C07D908}" dt="2023-04-03T01:12:29.700" v="337"/>
          <ac:grpSpMkLst>
            <pc:docMk/>
            <pc:sldMk cId="2791238777" sldId="478"/>
            <ac:grpSpMk id="65" creationId="{1E0FD6E3-A3E5-59BD-9D7C-B33A854290E7}"/>
          </ac:grpSpMkLst>
        </pc:grpChg>
        <pc:grpChg chg="del mod">
          <ac:chgData name="Tim Cook" userId="d1c7cfb340f2c7ab" providerId="LiveId" clId="{32BDCE47-5BA2-4BF2-8410-AA9B0C07D908}" dt="2023-04-03T01:12:29.700" v="337"/>
          <ac:grpSpMkLst>
            <pc:docMk/>
            <pc:sldMk cId="2791238777" sldId="478"/>
            <ac:grpSpMk id="69" creationId="{EAC42614-5211-8DF2-84A3-30626837B0B6}"/>
          </ac:grpSpMkLst>
        </pc:grpChg>
        <pc:grpChg chg="del mod">
          <ac:chgData name="Tim Cook" userId="d1c7cfb340f2c7ab" providerId="LiveId" clId="{32BDCE47-5BA2-4BF2-8410-AA9B0C07D908}" dt="2023-04-03T01:12:34.583" v="340"/>
          <ac:grpSpMkLst>
            <pc:docMk/>
            <pc:sldMk cId="2791238777" sldId="478"/>
            <ac:grpSpMk id="71" creationId="{BD9B4FD5-5E8D-2277-FD06-095BB30BCD24}"/>
          </ac:grpSpMkLst>
        </pc:grpChg>
        <pc:grpChg chg="del mod">
          <ac:chgData name="Tim Cook" userId="d1c7cfb340f2c7ab" providerId="LiveId" clId="{32BDCE47-5BA2-4BF2-8410-AA9B0C07D908}" dt="2023-04-03T01:12:39.828" v="343"/>
          <ac:grpSpMkLst>
            <pc:docMk/>
            <pc:sldMk cId="2791238777" sldId="478"/>
            <ac:grpSpMk id="73" creationId="{AF700A4E-A4F4-8252-5D38-DFBE60500440}"/>
          </ac:grpSpMkLst>
        </pc:grpChg>
        <pc:grpChg chg="del mod">
          <ac:chgData name="Tim Cook" userId="d1c7cfb340f2c7ab" providerId="LiveId" clId="{32BDCE47-5BA2-4BF2-8410-AA9B0C07D908}" dt="2023-04-03T01:12:45.770" v="346"/>
          <ac:grpSpMkLst>
            <pc:docMk/>
            <pc:sldMk cId="2791238777" sldId="478"/>
            <ac:grpSpMk id="75" creationId="{D07C362F-D713-B2A2-5975-B64941DF3380}"/>
          </ac:grpSpMkLst>
        </pc:grpChg>
        <pc:grpChg chg="del mod">
          <ac:chgData name="Tim Cook" userId="d1c7cfb340f2c7ab" providerId="LiveId" clId="{32BDCE47-5BA2-4BF2-8410-AA9B0C07D908}" dt="2023-04-03T01:12:56.750" v="349"/>
          <ac:grpSpMkLst>
            <pc:docMk/>
            <pc:sldMk cId="2791238777" sldId="478"/>
            <ac:grpSpMk id="77" creationId="{AFE0AE4C-89D3-CDDD-0055-8DF58E83A86D}"/>
          </ac:grpSpMkLst>
        </pc:grpChg>
        <pc:grpChg chg="del mod">
          <ac:chgData name="Tim Cook" userId="d1c7cfb340f2c7ab" providerId="LiveId" clId="{32BDCE47-5BA2-4BF2-8410-AA9B0C07D908}" dt="2023-04-03T01:13:00.669" v="352"/>
          <ac:grpSpMkLst>
            <pc:docMk/>
            <pc:sldMk cId="2791238777" sldId="478"/>
            <ac:grpSpMk id="79" creationId="{D03D4B6F-1F35-77F0-B075-B1F5C658C37E}"/>
          </ac:grpSpMkLst>
        </pc:grpChg>
        <pc:grpChg chg="mod">
          <ac:chgData name="Tim Cook" userId="d1c7cfb340f2c7ab" providerId="LiveId" clId="{32BDCE47-5BA2-4BF2-8410-AA9B0C07D908}" dt="2023-04-03T01:13:00.669" v="352"/>
          <ac:grpSpMkLst>
            <pc:docMk/>
            <pc:sldMk cId="2791238777" sldId="478"/>
            <ac:grpSpMk id="81" creationId="{1661377C-D4FC-B559-05F7-617B2DDC57F3}"/>
          </ac:grpSpMkLst>
        </pc:grpChg>
        <pc:grpChg chg="mod">
          <ac:chgData name="Tim Cook" userId="d1c7cfb340f2c7ab" providerId="LiveId" clId="{32BDCE47-5BA2-4BF2-8410-AA9B0C07D908}" dt="2023-04-03T01:13:43.782" v="368"/>
          <ac:grpSpMkLst>
            <pc:docMk/>
            <pc:sldMk cId="2791238777" sldId="478"/>
            <ac:grpSpMk id="87" creationId="{FCC02027-2F8E-D0C7-2FD1-A3BB62A271D3}"/>
          </ac:grpSpMkLst>
        </pc:grpChg>
        <pc:grpChg chg="del mod">
          <ac:chgData name="Tim Cook" userId="d1c7cfb340f2c7ab" providerId="LiveId" clId="{32BDCE47-5BA2-4BF2-8410-AA9B0C07D908}" dt="2023-04-03T01:13:52.413" v="376"/>
          <ac:grpSpMkLst>
            <pc:docMk/>
            <pc:sldMk cId="2791238777" sldId="478"/>
            <ac:grpSpMk id="92" creationId="{78F84A56-7C65-F6C9-E3E6-670DD9D3FBF6}"/>
          </ac:grpSpMkLst>
        </pc:grpChg>
        <pc:grpChg chg="del mod">
          <ac:chgData name="Tim Cook" userId="d1c7cfb340f2c7ab" providerId="LiveId" clId="{32BDCE47-5BA2-4BF2-8410-AA9B0C07D908}" dt="2023-04-03T01:14:01.645" v="392"/>
          <ac:grpSpMkLst>
            <pc:docMk/>
            <pc:sldMk cId="2791238777" sldId="478"/>
            <ac:grpSpMk id="102" creationId="{5B9AFD4D-12C4-0483-0ED5-6E12A5F95FF8}"/>
          </ac:grpSpMkLst>
        </pc:grpChg>
        <pc:grpChg chg="mod">
          <ac:chgData name="Tim Cook" userId="d1c7cfb340f2c7ab" providerId="LiveId" clId="{32BDCE47-5BA2-4BF2-8410-AA9B0C07D908}" dt="2023-04-03T01:14:05.821" v="397"/>
          <ac:grpSpMkLst>
            <pc:docMk/>
            <pc:sldMk cId="2791238777" sldId="478"/>
            <ac:grpSpMk id="106" creationId="{3EB97027-7448-B06B-A809-968308D193DC}"/>
          </ac:grpSpMkLst>
        </pc:grpChg>
        <pc:grpChg chg="mod">
          <ac:chgData name="Tim Cook" userId="d1c7cfb340f2c7ab" providerId="LiveId" clId="{32BDCE47-5BA2-4BF2-8410-AA9B0C07D908}" dt="2023-04-03T01:27:00.555" v="943"/>
          <ac:grpSpMkLst>
            <pc:docMk/>
            <pc:sldMk cId="2791238777" sldId="478"/>
            <ac:grpSpMk id="115" creationId="{A0DE011D-9E98-FE31-2A6C-DBC2E9D70868}"/>
          </ac:grpSpMkLst>
        </pc:grpChg>
        <pc:grpChg chg="del mod">
          <ac:chgData name="Tim Cook" userId="d1c7cfb340f2c7ab" providerId="LiveId" clId="{32BDCE47-5BA2-4BF2-8410-AA9B0C07D908}" dt="2023-04-03T01:27:06.199" v="954"/>
          <ac:grpSpMkLst>
            <pc:docMk/>
            <pc:sldMk cId="2791238777" sldId="478"/>
            <ac:grpSpMk id="122" creationId="{E0AAB3B7-ED95-ED0B-B42D-DF11D5F9E3CB}"/>
          </ac:grpSpMkLst>
        </pc:grpChg>
        <pc:grpChg chg="mod">
          <ac:chgData name="Tim Cook" userId="d1c7cfb340f2c7ab" providerId="LiveId" clId="{32BDCE47-5BA2-4BF2-8410-AA9B0C07D908}" dt="2023-04-03T01:27:06.199" v="954"/>
          <ac:grpSpMkLst>
            <pc:docMk/>
            <pc:sldMk cId="2791238777" sldId="478"/>
            <ac:grpSpMk id="125" creationId="{417C0DCD-7C66-89C4-9712-3A2A43D18392}"/>
          </ac:grpSpMkLst>
        </pc:grpChg>
        <pc:inkChg chg="add del mod">
          <ac:chgData name="Tim Cook" userId="d1c7cfb340f2c7ab" providerId="LiveId" clId="{32BDCE47-5BA2-4BF2-8410-AA9B0C07D908}" dt="2023-04-03T01:11:07.457" v="254"/>
          <ac:inkMkLst>
            <pc:docMk/>
            <pc:sldMk cId="2791238777" sldId="478"/>
            <ac:inkMk id="4" creationId="{10831A67-346D-DDB9-E3B0-51E2885EA0CA}"/>
          </ac:inkMkLst>
        </pc:inkChg>
        <pc:inkChg chg="add del mod">
          <ac:chgData name="Tim Cook" userId="d1c7cfb340f2c7ab" providerId="LiveId" clId="{32BDCE47-5BA2-4BF2-8410-AA9B0C07D908}" dt="2023-04-03T01:11:07.457" v="255"/>
          <ac:inkMkLst>
            <pc:docMk/>
            <pc:sldMk cId="2791238777" sldId="478"/>
            <ac:inkMk id="5" creationId="{F131E2F4-E31E-FF89-7E85-495D33413092}"/>
          </ac:inkMkLst>
        </pc:inkChg>
        <pc:inkChg chg="add del">
          <ac:chgData name="Tim Cook" userId="d1c7cfb340f2c7ab" providerId="LiveId" clId="{32BDCE47-5BA2-4BF2-8410-AA9B0C07D908}" dt="2023-04-03T01:11:07.457" v="253"/>
          <ac:inkMkLst>
            <pc:docMk/>
            <pc:sldMk cId="2791238777" sldId="478"/>
            <ac:inkMk id="7" creationId="{CDE2C3B6-1942-C495-4596-3B792865A311}"/>
          </ac:inkMkLst>
        </pc:inkChg>
        <pc:inkChg chg="add del">
          <ac:chgData name="Tim Cook" userId="d1c7cfb340f2c7ab" providerId="LiveId" clId="{32BDCE47-5BA2-4BF2-8410-AA9B0C07D908}" dt="2023-04-03T01:11:07.457" v="252"/>
          <ac:inkMkLst>
            <pc:docMk/>
            <pc:sldMk cId="2791238777" sldId="478"/>
            <ac:inkMk id="8" creationId="{189578DE-9D2E-101E-8893-6B759A8F5FD1}"/>
          </ac:inkMkLst>
        </pc:inkChg>
        <pc:inkChg chg="add del">
          <ac:chgData name="Tim Cook" userId="d1c7cfb340f2c7ab" providerId="LiveId" clId="{32BDCE47-5BA2-4BF2-8410-AA9B0C07D908}" dt="2023-04-03T01:11:10.636" v="257"/>
          <ac:inkMkLst>
            <pc:docMk/>
            <pc:sldMk cId="2791238777" sldId="478"/>
            <ac:inkMk id="9" creationId="{D82FB2A1-260F-0248-B42A-8575CD2F4E9A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0" creationId="{2622D906-0650-97B6-BF2D-8AEBD13EAC19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1" creationId="{C2A7D1EE-923D-E5BC-5D2D-19CD639591AB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2" creationId="{29FE156C-CDCB-6A42-90B1-DA63C7E6D10A}"/>
          </ac:inkMkLst>
        </pc:inkChg>
        <pc:inkChg chg="add del mod">
          <ac:chgData name="Tim Cook" userId="d1c7cfb340f2c7ab" providerId="LiveId" clId="{32BDCE47-5BA2-4BF2-8410-AA9B0C07D908}" dt="2023-04-03T01:11:15.967" v="263"/>
          <ac:inkMkLst>
            <pc:docMk/>
            <pc:sldMk cId="2791238777" sldId="478"/>
            <ac:inkMk id="13" creationId="{7C30CD75-D6AF-BC64-9C9D-8D07397A3BB6}"/>
          </ac:inkMkLst>
        </pc:inkChg>
        <pc:inkChg chg="add del">
          <ac:chgData name="Tim Cook" userId="d1c7cfb340f2c7ab" providerId="LiveId" clId="{32BDCE47-5BA2-4BF2-8410-AA9B0C07D908}" dt="2023-04-03T01:11:18.521" v="265"/>
          <ac:inkMkLst>
            <pc:docMk/>
            <pc:sldMk cId="2791238777" sldId="478"/>
            <ac:inkMk id="15" creationId="{E89A96D0-A5E2-7ED5-BE6C-F19E49F12327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6" creationId="{44FB24CC-B063-2A07-05F4-EC62096B87CE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7" creationId="{92231710-7205-A107-0F0B-86FFC315ADED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8" creationId="{97568922-4520-BFA4-9065-D3C26DA41DD1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0" creationId="{A853F2E0-8479-7C52-7B66-E022C51C3C7C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1" creationId="{9A921FCB-AC9C-4214-F9BE-3FD83D508A75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2" creationId="{7C9D613B-0B9F-7067-718E-BB00FC28E6F9}"/>
          </ac:inkMkLst>
        </pc:inkChg>
        <pc:inkChg chg="add del mod">
          <ac:chgData name="Tim Cook" userId="d1c7cfb340f2c7ab" providerId="LiveId" clId="{32BDCE47-5BA2-4BF2-8410-AA9B0C07D908}" dt="2023-04-03T01:11:31.624" v="278"/>
          <ac:inkMkLst>
            <pc:docMk/>
            <pc:sldMk cId="2791238777" sldId="478"/>
            <ac:inkMk id="24" creationId="{E9E37D13-DB56-F283-0842-158CD8EEA043}"/>
          </ac:inkMkLst>
        </pc:inkChg>
        <pc:inkChg chg="add del mod">
          <ac:chgData name="Tim Cook" userId="d1c7cfb340f2c7ab" providerId="LiveId" clId="{32BDCE47-5BA2-4BF2-8410-AA9B0C07D908}" dt="2023-04-03T01:11:31.624" v="277"/>
          <ac:inkMkLst>
            <pc:docMk/>
            <pc:sldMk cId="2791238777" sldId="478"/>
            <ac:inkMk id="25" creationId="{6F230A12-997F-328E-94E6-D8C290716951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7" creationId="{16CAFA3B-0EDA-16EA-1B7F-4314CA2C8D08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8" creationId="{DC2FA22F-0A1A-1D48-3126-3517DA49E321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9" creationId="{6CCE25A4-824F-CF07-AE18-17D89B2A71D7}"/>
          </ac:inkMkLst>
        </pc:inkChg>
        <pc:inkChg chg="add del mod">
          <ac:chgData name="Tim Cook" userId="d1c7cfb340f2c7ab" providerId="LiveId" clId="{32BDCE47-5BA2-4BF2-8410-AA9B0C07D908}" dt="2023-04-03T01:12:06.792" v="317"/>
          <ac:inkMkLst>
            <pc:docMk/>
            <pc:sldMk cId="2791238777" sldId="478"/>
            <ac:inkMk id="31" creationId="{EAB10FA7-4F0C-59A7-D81E-320C73B667AF}"/>
          </ac:inkMkLst>
        </pc:inkChg>
        <pc:inkChg chg="add del mod">
          <ac:chgData name="Tim Cook" userId="d1c7cfb340f2c7ab" providerId="LiveId" clId="{32BDCE47-5BA2-4BF2-8410-AA9B0C07D908}" dt="2023-04-03T01:12:06.792" v="316"/>
          <ac:inkMkLst>
            <pc:docMk/>
            <pc:sldMk cId="2791238777" sldId="478"/>
            <ac:inkMk id="32" creationId="{BD301A66-35BC-D623-869B-604933C8B466}"/>
          </ac:inkMkLst>
        </pc:inkChg>
        <pc:inkChg chg="add mod">
          <ac:chgData name="Tim Cook" userId="d1c7cfb340f2c7ab" providerId="LiveId" clId="{32BDCE47-5BA2-4BF2-8410-AA9B0C07D908}" dt="2023-04-03T01:13:43.782" v="368"/>
          <ac:inkMkLst>
            <pc:docMk/>
            <pc:sldMk cId="2791238777" sldId="478"/>
            <ac:inkMk id="33" creationId="{FC1F366C-426E-485D-3038-E0B994C8B111}"/>
          </ac:inkMkLst>
        </pc:inkChg>
        <pc:inkChg chg="add mod">
          <ac:chgData name="Tim Cook" userId="d1c7cfb340f2c7ab" providerId="LiveId" clId="{32BDCE47-5BA2-4BF2-8410-AA9B0C07D908}" dt="2023-04-03T01:13:43.782" v="368"/>
          <ac:inkMkLst>
            <pc:docMk/>
            <pc:sldMk cId="2791238777" sldId="478"/>
            <ac:inkMk id="34" creationId="{E6CF2814-7CE8-FF98-9928-287C2ECDEB76}"/>
          </ac:inkMkLst>
        </pc:inkChg>
        <pc:inkChg chg="add del">
          <ac:chgData name="Tim Cook" userId="d1c7cfb340f2c7ab" providerId="LiveId" clId="{32BDCE47-5BA2-4BF2-8410-AA9B0C07D908}" dt="2023-04-03T01:11:41.864" v="294"/>
          <ac:inkMkLst>
            <pc:docMk/>
            <pc:sldMk cId="2791238777" sldId="478"/>
            <ac:inkMk id="35" creationId="{408F3200-D9E4-57A6-7424-2D718D30AC03}"/>
          </ac:inkMkLst>
        </pc:inkChg>
        <pc:inkChg chg="add del">
          <ac:chgData name="Tim Cook" userId="d1c7cfb340f2c7ab" providerId="LiveId" clId="{32BDCE47-5BA2-4BF2-8410-AA9B0C07D908}" dt="2023-04-03T01:11:41.567" v="292"/>
          <ac:inkMkLst>
            <pc:docMk/>
            <pc:sldMk cId="2791238777" sldId="478"/>
            <ac:inkMk id="36" creationId="{5BC90992-7653-CA7B-51C0-D2F1D2DFB4AC}"/>
          </ac:inkMkLst>
        </pc:inkChg>
        <pc:inkChg chg="add del">
          <ac:chgData name="Tim Cook" userId="d1c7cfb340f2c7ab" providerId="LiveId" clId="{32BDCE47-5BA2-4BF2-8410-AA9B0C07D908}" dt="2023-04-03T01:11:41.567" v="293"/>
          <ac:inkMkLst>
            <pc:docMk/>
            <pc:sldMk cId="2791238777" sldId="478"/>
            <ac:inkMk id="37" creationId="{F90F0BBB-644F-D01F-A292-6705C228425E}"/>
          </ac:inkMkLst>
        </pc:inkChg>
        <pc:inkChg chg="add del">
          <ac:chgData name="Tim Cook" userId="d1c7cfb340f2c7ab" providerId="LiveId" clId="{32BDCE47-5BA2-4BF2-8410-AA9B0C07D908}" dt="2023-04-03T01:11:41.567" v="291"/>
          <ac:inkMkLst>
            <pc:docMk/>
            <pc:sldMk cId="2791238777" sldId="478"/>
            <ac:inkMk id="38" creationId="{FB115334-EE50-F83E-4681-5337BA856207}"/>
          </ac:inkMkLst>
        </pc:inkChg>
        <pc:inkChg chg="add del mod">
          <ac:chgData name="Tim Cook" userId="d1c7cfb340f2c7ab" providerId="LiveId" clId="{32BDCE47-5BA2-4BF2-8410-AA9B0C07D908}" dt="2023-04-03T01:13:43.782" v="368"/>
          <ac:inkMkLst>
            <pc:docMk/>
            <pc:sldMk cId="2791238777" sldId="478"/>
            <ac:inkMk id="41" creationId="{85AF4BDD-1E0F-5E7E-29EA-DFE1C9120D3F}"/>
          </ac:inkMkLst>
        </pc:inkChg>
        <pc:inkChg chg="add del mod">
          <ac:chgData name="Tim Cook" userId="d1c7cfb340f2c7ab" providerId="LiveId" clId="{32BDCE47-5BA2-4BF2-8410-AA9B0C07D908}" dt="2023-04-03T01:13:43.782" v="367"/>
          <ac:inkMkLst>
            <pc:docMk/>
            <pc:sldMk cId="2791238777" sldId="478"/>
            <ac:inkMk id="42" creationId="{DD0D74A1-8BF0-ACBF-1342-6CCC67E29D92}"/>
          </ac:inkMkLst>
        </pc:inkChg>
        <pc:inkChg chg="add del mod">
          <ac:chgData name="Tim Cook" userId="d1c7cfb340f2c7ab" providerId="LiveId" clId="{32BDCE47-5BA2-4BF2-8410-AA9B0C07D908}" dt="2023-04-03T01:13:43.782" v="365"/>
          <ac:inkMkLst>
            <pc:docMk/>
            <pc:sldMk cId="2791238777" sldId="478"/>
            <ac:inkMk id="43" creationId="{7C9DFD6C-F009-D9C8-7063-452D0DFCB0D4}"/>
          </ac:inkMkLst>
        </pc:inkChg>
        <pc:inkChg chg="add del mod">
          <ac:chgData name="Tim Cook" userId="d1c7cfb340f2c7ab" providerId="LiveId" clId="{32BDCE47-5BA2-4BF2-8410-AA9B0C07D908}" dt="2023-04-03T01:13:43.782" v="366"/>
          <ac:inkMkLst>
            <pc:docMk/>
            <pc:sldMk cId="2791238777" sldId="478"/>
            <ac:inkMk id="44" creationId="{CDF5881A-1936-1B5C-DD46-7DA96D63F9B0}"/>
          </ac:inkMkLst>
        </pc:inkChg>
        <pc:inkChg chg="add del mod">
          <ac:chgData name="Tim Cook" userId="d1c7cfb340f2c7ab" providerId="LiveId" clId="{32BDCE47-5BA2-4BF2-8410-AA9B0C07D908}" dt="2023-04-03T01:11:58.169" v="306"/>
          <ac:inkMkLst>
            <pc:docMk/>
            <pc:sldMk cId="2791238777" sldId="478"/>
            <ac:inkMk id="46" creationId="{6BA84127-C44A-1B6B-9008-3A7D2C604E18}"/>
          </ac:inkMkLst>
        </pc:inkChg>
        <pc:inkChg chg="add del mod">
          <ac:chgData name="Tim Cook" userId="d1c7cfb340f2c7ab" providerId="LiveId" clId="{32BDCE47-5BA2-4BF2-8410-AA9B0C07D908}" dt="2023-04-03T01:11:58.169" v="307"/>
          <ac:inkMkLst>
            <pc:docMk/>
            <pc:sldMk cId="2791238777" sldId="478"/>
            <ac:inkMk id="47" creationId="{A1C8D75C-6A03-1983-91CB-D7714047A6D8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49" creationId="{16873A9E-08FA-F1AA-B062-FF0EA559380A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0" creationId="{8024411D-FE61-E196-0EAC-770444A690E2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2" creationId="{3DA58D3B-D7FA-F107-A67B-39109FBB00E3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3" creationId="{DEE42D65-98AA-6B08-EE3C-0BAEE63708AC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4" creationId="{2EA57C6B-14DF-F867-E792-DE96B92FFCE5}"/>
          </ac:inkMkLst>
        </pc:inkChg>
        <pc:inkChg chg="add del mod">
          <ac:chgData name="Tim Cook" userId="d1c7cfb340f2c7ab" providerId="LiveId" clId="{32BDCE47-5BA2-4BF2-8410-AA9B0C07D908}" dt="2023-04-03T01:12:19.827" v="328"/>
          <ac:inkMkLst>
            <pc:docMk/>
            <pc:sldMk cId="2791238777" sldId="478"/>
            <ac:inkMk id="55" creationId="{2C63A69A-69A0-197F-1F13-F7921C7A725B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6" creationId="{5A1F211D-7170-07CE-C767-5350B40C99B7}"/>
          </ac:inkMkLst>
        </pc:inkChg>
        <pc:inkChg chg="add del mod">
          <ac:chgData name="Tim Cook" userId="d1c7cfb340f2c7ab" providerId="LiveId" clId="{32BDCE47-5BA2-4BF2-8410-AA9B0C07D908}" dt="2023-04-03T01:12:16.710" v="325"/>
          <ac:inkMkLst>
            <pc:docMk/>
            <pc:sldMk cId="2791238777" sldId="478"/>
            <ac:inkMk id="58" creationId="{EDD50BAB-B88E-FE90-5E04-716C1AC11F39}"/>
          </ac:inkMkLst>
        </pc:inkChg>
        <pc:inkChg chg="add del mod">
          <ac:chgData name="Tim Cook" userId="d1c7cfb340f2c7ab" providerId="LiveId" clId="{32BDCE47-5BA2-4BF2-8410-AA9B0C07D908}" dt="2023-04-03T01:12:19.827" v="327"/>
          <ac:inkMkLst>
            <pc:docMk/>
            <pc:sldMk cId="2791238777" sldId="478"/>
            <ac:inkMk id="60" creationId="{08C7619E-1D2B-ECF7-954F-A098E99464FF}"/>
          </ac:inkMkLst>
        </pc:inkChg>
        <pc:inkChg chg="add del mod">
          <ac:chgData name="Tim Cook" userId="d1c7cfb340f2c7ab" providerId="LiveId" clId="{32BDCE47-5BA2-4BF2-8410-AA9B0C07D908}" dt="2023-04-03T01:12:19.827" v="329"/>
          <ac:inkMkLst>
            <pc:docMk/>
            <pc:sldMk cId="2791238777" sldId="478"/>
            <ac:inkMk id="61" creationId="{E6BBEDB3-6BB0-4111-40A0-767EF031EF18}"/>
          </ac:inkMkLst>
        </pc:inkChg>
        <pc:inkChg chg="add del mod">
          <ac:chgData name="Tim Cook" userId="d1c7cfb340f2c7ab" providerId="LiveId" clId="{32BDCE47-5BA2-4BF2-8410-AA9B0C07D908}" dt="2023-04-03T01:12:19.827" v="326"/>
          <ac:inkMkLst>
            <pc:docMk/>
            <pc:sldMk cId="2791238777" sldId="478"/>
            <ac:inkMk id="62" creationId="{2F38CF7C-2A98-33AA-4CC0-1BBF19F77FAA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64" creationId="{583E3658-E233-EA97-BE05-1DE9FA9455FD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66" creationId="{FE639146-787E-3418-8BA6-ED02E5599ABD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67" creationId="{F02FB455-9EF8-684E-A257-E26D02710E04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68" creationId="{1CE40415-50EA-AAC7-B162-6BAED309806A}"/>
          </ac:inkMkLst>
        </pc:inkChg>
        <pc:inkChg chg="add del mod">
          <ac:chgData name="Tim Cook" userId="d1c7cfb340f2c7ab" providerId="LiveId" clId="{32BDCE47-5BA2-4BF2-8410-AA9B0C07D908}" dt="2023-04-03T01:12:30.300" v="338"/>
          <ac:inkMkLst>
            <pc:docMk/>
            <pc:sldMk cId="2791238777" sldId="478"/>
            <ac:inkMk id="70" creationId="{A69A4526-E672-5B77-C610-985493E59F9C}"/>
          </ac:inkMkLst>
        </pc:inkChg>
        <pc:inkChg chg="add del mod">
          <ac:chgData name="Tim Cook" userId="d1c7cfb340f2c7ab" providerId="LiveId" clId="{32BDCE47-5BA2-4BF2-8410-AA9B0C07D908}" dt="2023-04-03T01:12:37.111" v="341"/>
          <ac:inkMkLst>
            <pc:docMk/>
            <pc:sldMk cId="2791238777" sldId="478"/>
            <ac:inkMk id="72" creationId="{10463EFE-F5A3-0033-C4A2-79DB73D5D267}"/>
          </ac:inkMkLst>
        </pc:inkChg>
        <pc:inkChg chg="add del mod">
          <ac:chgData name="Tim Cook" userId="d1c7cfb340f2c7ab" providerId="LiveId" clId="{32BDCE47-5BA2-4BF2-8410-AA9B0C07D908}" dt="2023-04-03T01:12:42.691" v="344"/>
          <ac:inkMkLst>
            <pc:docMk/>
            <pc:sldMk cId="2791238777" sldId="478"/>
            <ac:inkMk id="74" creationId="{53D06B50-8E08-C8E9-794E-797A6850ED8E}"/>
          </ac:inkMkLst>
        </pc:inkChg>
        <pc:inkChg chg="add del mod">
          <ac:chgData name="Tim Cook" userId="d1c7cfb340f2c7ab" providerId="LiveId" clId="{32BDCE47-5BA2-4BF2-8410-AA9B0C07D908}" dt="2023-04-03T01:12:47.242" v="347"/>
          <ac:inkMkLst>
            <pc:docMk/>
            <pc:sldMk cId="2791238777" sldId="478"/>
            <ac:inkMk id="76" creationId="{A0D6079D-7F9D-D813-E56A-284824095730}"/>
          </ac:inkMkLst>
        </pc:inkChg>
        <pc:inkChg chg="add del mod">
          <ac:chgData name="Tim Cook" userId="d1c7cfb340f2c7ab" providerId="LiveId" clId="{32BDCE47-5BA2-4BF2-8410-AA9B0C07D908}" dt="2023-04-03T01:12:57.321" v="350"/>
          <ac:inkMkLst>
            <pc:docMk/>
            <pc:sldMk cId="2791238777" sldId="478"/>
            <ac:inkMk id="78" creationId="{E4DB908C-700E-F4AA-B07D-234D5F6747AD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80" creationId="{8459E64C-AB73-EF1F-DBD2-F0B5E1923812}"/>
          </ac:inkMkLst>
        </pc:inkChg>
        <pc:inkChg chg="add del">
          <ac:chgData name="Tim Cook" userId="d1c7cfb340f2c7ab" providerId="LiveId" clId="{32BDCE47-5BA2-4BF2-8410-AA9B0C07D908}" dt="2023-04-03T01:13:08.607" v="354"/>
          <ac:inkMkLst>
            <pc:docMk/>
            <pc:sldMk cId="2791238777" sldId="478"/>
            <ac:inkMk id="82" creationId="{A85B97D5-2BF4-A033-A1EB-DEC10013104F}"/>
          </ac:inkMkLst>
        </pc:inkChg>
        <pc:inkChg chg="add del">
          <ac:chgData name="Tim Cook" userId="d1c7cfb340f2c7ab" providerId="LiveId" clId="{32BDCE47-5BA2-4BF2-8410-AA9B0C07D908}" dt="2023-04-03T01:13:13.266" v="356"/>
          <ac:inkMkLst>
            <pc:docMk/>
            <pc:sldMk cId="2791238777" sldId="478"/>
            <ac:inkMk id="83" creationId="{4EA1BEFC-7ED5-540A-5462-C5EE0A7C2FDB}"/>
          </ac:inkMkLst>
        </pc:inkChg>
        <pc:inkChg chg="add del">
          <ac:chgData name="Tim Cook" userId="d1c7cfb340f2c7ab" providerId="LiveId" clId="{32BDCE47-5BA2-4BF2-8410-AA9B0C07D908}" dt="2023-04-03T01:13:15.631" v="358"/>
          <ac:inkMkLst>
            <pc:docMk/>
            <pc:sldMk cId="2791238777" sldId="478"/>
            <ac:inkMk id="84" creationId="{8C02312A-F8BC-9760-84FE-C564F73E2D49}"/>
          </ac:inkMkLst>
        </pc:inkChg>
        <pc:inkChg chg="add mod">
          <ac:chgData name="Tim Cook" userId="d1c7cfb340f2c7ab" providerId="LiveId" clId="{32BDCE47-5BA2-4BF2-8410-AA9B0C07D908}" dt="2023-04-03T01:13:43.782" v="368"/>
          <ac:inkMkLst>
            <pc:docMk/>
            <pc:sldMk cId="2791238777" sldId="478"/>
            <ac:inkMk id="85" creationId="{1B6C4A5C-5B16-052F-03B3-7B1D90BA4607}"/>
          </ac:inkMkLst>
        </pc:inkChg>
        <pc:inkChg chg="add del mod">
          <ac:chgData name="Tim Cook" userId="d1c7cfb340f2c7ab" providerId="LiveId" clId="{32BDCE47-5BA2-4BF2-8410-AA9B0C07D908}" dt="2023-04-03T01:13:40.273" v="363"/>
          <ac:inkMkLst>
            <pc:docMk/>
            <pc:sldMk cId="2791238777" sldId="478"/>
            <ac:inkMk id="86" creationId="{7B64A83F-CC4F-57B4-4F79-7E90FE85F2FB}"/>
          </ac:inkMkLst>
        </pc:inkChg>
        <pc:inkChg chg="add">
          <ac:chgData name="Tim Cook" userId="d1c7cfb340f2c7ab" providerId="LiveId" clId="{32BDCE47-5BA2-4BF2-8410-AA9B0C07D908}" dt="2023-04-03T01:13:42.579" v="364" actId="9405"/>
          <ac:inkMkLst>
            <pc:docMk/>
            <pc:sldMk cId="2791238777" sldId="478"/>
            <ac:inkMk id="88" creationId="{6D5B2ACF-619A-090C-5E23-9F9582B89821}"/>
          </ac:inkMkLst>
        </pc:inkChg>
        <pc:inkChg chg="add del">
          <ac:chgData name="Tim Cook" userId="d1c7cfb340f2c7ab" providerId="LiveId" clId="{32BDCE47-5BA2-4BF2-8410-AA9B0C07D908}" dt="2023-04-03T01:13:47.522" v="370"/>
          <ac:inkMkLst>
            <pc:docMk/>
            <pc:sldMk cId="2791238777" sldId="478"/>
            <ac:inkMk id="89" creationId="{BDE07382-C877-118D-C7B4-1081C1CA43C6}"/>
          </ac:inkMkLst>
        </pc:inkChg>
        <pc:inkChg chg="add del mod">
          <ac:chgData name="Tim Cook" userId="d1c7cfb340f2c7ab" providerId="LiveId" clId="{32BDCE47-5BA2-4BF2-8410-AA9B0C07D908}" dt="2023-04-03T01:13:52.413" v="376"/>
          <ac:inkMkLst>
            <pc:docMk/>
            <pc:sldMk cId="2791238777" sldId="478"/>
            <ac:inkMk id="90" creationId="{DEE04F65-9D26-8F2C-E9D1-EDA999FD538C}"/>
          </ac:inkMkLst>
        </pc:inkChg>
        <pc:inkChg chg="add del mod">
          <ac:chgData name="Tim Cook" userId="d1c7cfb340f2c7ab" providerId="LiveId" clId="{32BDCE47-5BA2-4BF2-8410-AA9B0C07D908}" dt="2023-04-03T01:13:52.413" v="378"/>
          <ac:inkMkLst>
            <pc:docMk/>
            <pc:sldMk cId="2791238777" sldId="478"/>
            <ac:inkMk id="91" creationId="{D12EBCAD-85B2-2154-547E-FDAAA7B4B793}"/>
          </ac:inkMkLst>
        </pc:inkChg>
        <pc:inkChg chg="add del">
          <ac:chgData name="Tim Cook" userId="d1c7cfb340f2c7ab" providerId="LiveId" clId="{32BDCE47-5BA2-4BF2-8410-AA9B0C07D908}" dt="2023-04-03T01:13:52.429" v="379"/>
          <ac:inkMkLst>
            <pc:docMk/>
            <pc:sldMk cId="2791238777" sldId="478"/>
            <ac:inkMk id="93" creationId="{D8ADDA54-F92D-97B4-2391-42EE1BBF61EE}"/>
          </ac:inkMkLst>
        </pc:inkChg>
        <pc:inkChg chg="add del">
          <ac:chgData name="Tim Cook" userId="d1c7cfb340f2c7ab" providerId="LiveId" clId="{32BDCE47-5BA2-4BF2-8410-AA9B0C07D908}" dt="2023-04-03T01:13:52.413" v="377"/>
          <ac:inkMkLst>
            <pc:docMk/>
            <pc:sldMk cId="2791238777" sldId="478"/>
            <ac:inkMk id="94" creationId="{E166B5C6-7138-2364-12F8-0CB29AF5A42E}"/>
          </ac:inkMkLst>
        </pc:inkChg>
        <pc:inkChg chg="add">
          <ac:chgData name="Tim Cook" userId="d1c7cfb340f2c7ab" providerId="LiveId" clId="{32BDCE47-5BA2-4BF2-8410-AA9B0C07D908}" dt="2023-04-03T01:13:53.674" v="380" actId="9405"/>
          <ac:inkMkLst>
            <pc:docMk/>
            <pc:sldMk cId="2791238777" sldId="478"/>
            <ac:inkMk id="95" creationId="{8B57CB6D-1564-848B-633B-B9B951044D0B}"/>
          </ac:inkMkLst>
        </pc:inkChg>
        <pc:inkChg chg="add del">
          <ac:chgData name="Tim Cook" userId="d1c7cfb340f2c7ab" providerId="LiveId" clId="{32BDCE47-5BA2-4BF2-8410-AA9B0C07D908}" dt="2023-04-03T01:13:56.098" v="385"/>
          <ac:inkMkLst>
            <pc:docMk/>
            <pc:sldMk cId="2791238777" sldId="478"/>
            <ac:inkMk id="96" creationId="{90C624DD-88B7-7CAC-B4E2-A1B1E2091DF3}"/>
          </ac:inkMkLst>
        </pc:inkChg>
        <pc:inkChg chg="add del">
          <ac:chgData name="Tim Cook" userId="d1c7cfb340f2c7ab" providerId="LiveId" clId="{32BDCE47-5BA2-4BF2-8410-AA9B0C07D908}" dt="2023-04-03T01:13:56.098" v="384"/>
          <ac:inkMkLst>
            <pc:docMk/>
            <pc:sldMk cId="2791238777" sldId="478"/>
            <ac:inkMk id="97" creationId="{A83546F2-17D2-48C6-7016-10A5F1294848}"/>
          </ac:inkMkLst>
        </pc:inkChg>
        <pc:inkChg chg="add del">
          <ac:chgData name="Tim Cook" userId="d1c7cfb340f2c7ab" providerId="LiveId" clId="{32BDCE47-5BA2-4BF2-8410-AA9B0C07D908}" dt="2023-04-03T01:13:57.037" v="386"/>
          <ac:inkMkLst>
            <pc:docMk/>
            <pc:sldMk cId="2791238777" sldId="478"/>
            <ac:inkMk id="98" creationId="{CA71DE54-FC72-4ED3-31C4-A72C66BF0C4C}"/>
          </ac:inkMkLst>
        </pc:inkChg>
        <pc:inkChg chg="add del">
          <ac:chgData name="Tim Cook" userId="d1c7cfb340f2c7ab" providerId="LiveId" clId="{32BDCE47-5BA2-4BF2-8410-AA9B0C07D908}" dt="2023-04-03T01:14:00.764" v="390"/>
          <ac:inkMkLst>
            <pc:docMk/>
            <pc:sldMk cId="2791238777" sldId="478"/>
            <ac:inkMk id="99" creationId="{E207E986-68A7-8C8C-A06C-4923DF33272D}"/>
          </ac:inkMkLst>
        </pc:inkChg>
        <pc:inkChg chg="add del mod">
          <ac:chgData name="Tim Cook" userId="d1c7cfb340f2c7ab" providerId="LiveId" clId="{32BDCE47-5BA2-4BF2-8410-AA9B0C07D908}" dt="2023-04-03T01:14:01.645" v="392"/>
          <ac:inkMkLst>
            <pc:docMk/>
            <pc:sldMk cId="2791238777" sldId="478"/>
            <ac:inkMk id="100" creationId="{4E464D9F-A90B-550B-92CB-FED71144BEB4}"/>
          </ac:inkMkLst>
        </pc:inkChg>
        <pc:inkChg chg="add del mod">
          <ac:chgData name="Tim Cook" userId="d1c7cfb340f2c7ab" providerId="LiveId" clId="{32BDCE47-5BA2-4BF2-8410-AA9B0C07D908}" dt="2023-04-03T01:14:02.400" v="393"/>
          <ac:inkMkLst>
            <pc:docMk/>
            <pc:sldMk cId="2791238777" sldId="478"/>
            <ac:inkMk id="101" creationId="{527E3C47-1F62-AFFB-7DBE-97E9AE14D4DA}"/>
          </ac:inkMkLst>
        </pc:inkChg>
        <pc:inkChg chg="add mod">
          <ac:chgData name="Tim Cook" userId="d1c7cfb340f2c7ab" providerId="LiveId" clId="{32BDCE47-5BA2-4BF2-8410-AA9B0C07D908}" dt="2023-04-03T01:14:05.821" v="397"/>
          <ac:inkMkLst>
            <pc:docMk/>
            <pc:sldMk cId="2791238777" sldId="478"/>
            <ac:inkMk id="103" creationId="{8E87A3E2-1D1B-8241-0C8D-F594F1342540}"/>
          </ac:inkMkLst>
        </pc:inkChg>
        <pc:inkChg chg="add mod">
          <ac:chgData name="Tim Cook" userId="d1c7cfb340f2c7ab" providerId="LiveId" clId="{32BDCE47-5BA2-4BF2-8410-AA9B0C07D908}" dt="2023-04-03T01:14:05.821" v="397"/>
          <ac:inkMkLst>
            <pc:docMk/>
            <pc:sldMk cId="2791238777" sldId="478"/>
            <ac:inkMk id="104" creationId="{41C7743E-D3FD-085C-23EE-F690C494A7E8}"/>
          </ac:inkMkLst>
        </pc:inkChg>
        <pc:inkChg chg="add mod">
          <ac:chgData name="Tim Cook" userId="d1c7cfb340f2c7ab" providerId="LiveId" clId="{32BDCE47-5BA2-4BF2-8410-AA9B0C07D908}" dt="2023-04-03T01:14:05.821" v="397"/>
          <ac:inkMkLst>
            <pc:docMk/>
            <pc:sldMk cId="2791238777" sldId="478"/>
            <ac:inkMk id="105" creationId="{BE458790-8D97-CA5D-32A0-255CB8048046}"/>
          </ac:inkMkLst>
        </pc:inkChg>
        <pc:inkChg chg="add mod">
          <ac:chgData name="Tim Cook" userId="d1c7cfb340f2c7ab" providerId="LiveId" clId="{32BDCE47-5BA2-4BF2-8410-AA9B0C07D908}" dt="2023-04-03T01:27:00.555" v="943"/>
          <ac:inkMkLst>
            <pc:docMk/>
            <pc:sldMk cId="2791238777" sldId="478"/>
            <ac:inkMk id="107" creationId="{3CD3F5BD-529C-47CD-9797-EC0FD5BDCFD2}"/>
          </ac:inkMkLst>
        </pc:inkChg>
        <pc:inkChg chg="add mod">
          <ac:chgData name="Tim Cook" userId="d1c7cfb340f2c7ab" providerId="LiveId" clId="{32BDCE47-5BA2-4BF2-8410-AA9B0C07D908}" dt="2023-04-03T01:27:00.555" v="943"/>
          <ac:inkMkLst>
            <pc:docMk/>
            <pc:sldMk cId="2791238777" sldId="478"/>
            <ac:inkMk id="108" creationId="{5E018801-9A5E-4861-0C1D-77E65E84056F}"/>
          </ac:inkMkLst>
        </pc:inkChg>
        <pc:inkChg chg="add del">
          <ac:chgData name="Tim Cook" userId="d1c7cfb340f2c7ab" providerId="LiveId" clId="{32BDCE47-5BA2-4BF2-8410-AA9B0C07D908}" dt="2023-04-03T01:27:00.209" v="941"/>
          <ac:inkMkLst>
            <pc:docMk/>
            <pc:sldMk cId="2791238777" sldId="478"/>
            <ac:inkMk id="109" creationId="{19109E63-754A-286A-FB69-0347A530588D}"/>
          </ac:inkMkLst>
        </pc:inkChg>
        <pc:inkChg chg="add del">
          <ac:chgData name="Tim Cook" userId="d1c7cfb340f2c7ab" providerId="LiveId" clId="{32BDCE47-5BA2-4BF2-8410-AA9B0C07D908}" dt="2023-04-03T01:27:00.209" v="937"/>
          <ac:inkMkLst>
            <pc:docMk/>
            <pc:sldMk cId="2791238777" sldId="478"/>
            <ac:inkMk id="110" creationId="{7464E237-3DCD-D464-D001-F92C8FC2377C}"/>
          </ac:inkMkLst>
        </pc:inkChg>
        <pc:inkChg chg="add del">
          <ac:chgData name="Tim Cook" userId="d1c7cfb340f2c7ab" providerId="LiveId" clId="{32BDCE47-5BA2-4BF2-8410-AA9B0C07D908}" dt="2023-04-03T01:27:00.209" v="938"/>
          <ac:inkMkLst>
            <pc:docMk/>
            <pc:sldMk cId="2791238777" sldId="478"/>
            <ac:inkMk id="111" creationId="{9FAAED28-0576-F427-3576-800F69C6A09D}"/>
          </ac:inkMkLst>
        </pc:inkChg>
        <pc:inkChg chg="add del">
          <ac:chgData name="Tim Cook" userId="d1c7cfb340f2c7ab" providerId="LiveId" clId="{32BDCE47-5BA2-4BF2-8410-AA9B0C07D908}" dt="2023-04-03T01:27:00.209" v="939"/>
          <ac:inkMkLst>
            <pc:docMk/>
            <pc:sldMk cId="2791238777" sldId="478"/>
            <ac:inkMk id="112" creationId="{1C8CD14A-425C-D508-9825-B2E5AE300191}"/>
          </ac:inkMkLst>
        </pc:inkChg>
        <pc:inkChg chg="add del">
          <ac:chgData name="Tim Cook" userId="d1c7cfb340f2c7ab" providerId="LiveId" clId="{32BDCE47-5BA2-4BF2-8410-AA9B0C07D908}" dt="2023-04-03T01:27:00.224" v="942"/>
          <ac:inkMkLst>
            <pc:docMk/>
            <pc:sldMk cId="2791238777" sldId="478"/>
            <ac:inkMk id="113" creationId="{D8A7B708-004D-12F2-5737-047782783274}"/>
          </ac:inkMkLst>
        </pc:inkChg>
        <pc:inkChg chg="add del">
          <ac:chgData name="Tim Cook" userId="d1c7cfb340f2c7ab" providerId="LiveId" clId="{32BDCE47-5BA2-4BF2-8410-AA9B0C07D908}" dt="2023-04-03T01:27:00.209" v="940"/>
          <ac:inkMkLst>
            <pc:docMk/>
            <pc:sldMk cId="2791238777" sldId="478"/>
            <ac:inkMk id="114" creationId="{A97C6771-A830-0D9D-E58A-F220A393BC36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16" creationId="{8493DE9C-A286-4E1B-1D77-EEB82BF6DC4C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17" creationId="{15F083A5-3F75-A4FD-123C-75DDB46B1198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18" creationId="{26193768-0E33-3C3E-7C2D-CD5A0405F058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19" creationId="{B5531FCD-5FB7-B8FD-4400-F06D37706523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20" creationId="{916516A1-2009-A4C7-2C6A-4F29F7D75993}"/>
          </ac:inkMkLst>
        </pc:inkChg>
        <pc:inkChg chg="add del mod">
          <ac:chgData name="Tim Cook" userId="d1c7cfb340f2c7ab" providerId="LiveId" clId="{32BDCE47-5BA2-4BF2-8410-AA9B0C07D908}" dt="2023-04-03T01:27:03.958" v="951"/>
          <ac:inkMkLst>
            <pc:docMk/>
            <pc:sldMk cId="2791238777" sldId="478"/>
            <ac:inkMk id="121" creationId="{B63FE729-C24D-9AB0-D1D5-2D96DB2EBB83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23" creationId="{DB55933D-66B8-92DE-BE4C-F647B8044F1B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24" creationId="{2DCB2A2A-09BA-BFEE-3883-5CFFE2E397D5}"/>
          </ac:inkMkLst>
        </pc:inkChg>
      </pc:sldChg>
      <pc:sldChg chg="addSp delSp modSp new mod">
        <pc:chgData name="Tim Cook" userId="d1c7cfb340f2c7ab" providerId="LiveId" clId="{32BDCE47-5BA2-4BF2-8410-AA9B0C07D908}" dt="2023-04-03T01:14:39.845" v="435"/>
        <pc:sldMkLst>
          <pc:docMk/>
          <pc:sldMk cId="979898832" sldId="479"/>
        </pc:sldMkLst>
        <pc:spChg chg="mod">
          <ac:chgData name="Tim Cook" userId="d1c7cfb340f2c7ab" providerId="LiveId" clId="{32BDCE47-5BA2-4BF2-8410-AA9B0C07D908}" dt="2023-04-02T22:40:05.352" v="105" actId="20577"/>
          <ac:spMkLst>
            <pc:docMk/>
            <pc:sldMk cId="979898832" sldId="479"/>
            <ac:spMk id="2" creationId="{5AC657AC-B6FC-62E0-B273-A0827F50700F}"/>
          </ac:spMkLst>
        </pc:spChg>
        <pc:grpChg chg="mod">
          <ac:chgData name="Tim Cook" userId="d1c7cfb340f2c7ab" providerId="LiveId" clId="{32BDCE47-5BA2-4BF2-8410-AA9B0C07D908}" dt="2023-04-03T01:14:29.091" v="417"/>
          <ac:grpSpMkLst>
            <pc:docMk/>
            <pc:sldMk cId="979898832" sldId="479"/>
            <ac:grpSpMk id="19" creationId="{C97FA4D6-ACB5-C33C-24FF-750BE0D195A0}"/>
          </ac:grpSpMkLst>
        </pc:grpChg>
        <pc:grpChg chg="mod">
          <ac:chgData name="Tim Cook" userId="d1c7cfb340f2c7ab" providerId="LiveId" clId="{32BDCE47-5BA2-4BF2-8410-AA9B0C07D908}" dt="2023-04-03T01:14:29.091" v="417"/>
          <ac:grpSpMkLst>
            <pc:docMk/>
            <pc:sldMk cId="979898832" sldId="479"/>
            <ac:grpSpMk id="20" creationId="{D29CC749-A242-399E-BAD2-DC22E33B8D97}"/>
          </ac:grpSpMkLst>
        </pc:grpChg>
        <pc:grpChg chg="mod">
          <ac:chgData name="Tim Cook" userId="d1c7cfb340f2c7ab" providerId="LiveId" clId="{32BDCE47-5BA2-4BF2-8410-AA9B0C07D908}" dt="2023-04-03T01:14:39.845" v="435"/>
          <ac:grpSpMkLst>
            <pc:docMk/>
            <pc:sldMk cId="979898832" sldId="479"/>
            <ac:grpSpMk id="38" creationId="{1F8E99CC-D1A2-F2B0-D2E4-99907D378044}"/>
          </ac:grpSpMkLst>
        </pc:grpChg>
        <pc:inkChg chg="add del">
          <ac:chgData name="Tim Cook" userId="d1c7cfb340f2c7ab" providerId="LiveId" clId="{32BDCE47-5BA2-4BF2-8410-AA9B0C07D908}" dt="2023-04-03T01:14:20.818" v="404"/>
          <ac:inkMkLst>
            <pc:docMk/>
            <pc:sldMk cId="979898832" sldId="479"/>
            <ac:inkMk id="4" creationId="{F03D1C80-F40C-54BB-B4EF-3A02912C866C}"/>
          </ac:inkMkLst>
        </pc:inkChg>
        <pc:inkChg chg="add mod">
          <ac:chgData name="Tim Cook" userId="d1c7cfb340f2c7ab" providerId="LiveId" clId="{32BDCE47-5BA2-4BF2-8410-AA9B0C07D908}" dt="2023-04-03T01:14:20.818" v="403"/>
          <ac:inkMkLst>
            <pc:docMk/>
            <pc:sldMk cId="979898832" sldId="479"/>
            <ac:inkMk id="5" creationId="{B03A4989-411B-F6B5-EC52-DD5C4C1F442D}"/>
          </ac:inkMkLst>
        </pc:inkChg>
        <pc:inkChg chg="add del">
          <ac:chgData name="Tim Cook" userId="d1c7cfb340f2c7ab" providerId="LiveId" clId="{32BDCE47-5BA2-4BF2-8410-AA9B0C07D908}" dt="2023-04-03T01:14:20.818" v="402"/>
          <ac:inkMkLst>
            <pc:docMk/>
            <pc:sldMk cId="979898832" sldId="479"/>
            <ac:inkMk id="6" creationId="{A2A1FF10-3F11-63B9-6872-DDD88210C9D7}"/>
          </ac:inkMkLst>
        </pc:inkChg>
        <pc:inkChg chg="add del">
          <ac:chgData name="Tim Cook" userId="d1c7cfb340f2c7ab" providerId="LiveId" clId="{32BDCE47-5BA2-4BF2-8410-AA9B0C07D908}" dt="2023-04-03T01:14:20.818" v="405"/>
          <ac:inkMkLst>
            <pc:docMk/>
            <pc:sldMk cId="979898832" sldId="479"/>
            <ac:inkMk id="7" creationId="{9BBFC599-70DA-CFCA-64E2-C13853010A82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8" creationId="{EEDB11B1-A700-BC32-1C91-F1F82BD73437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9" creationId="{C854EC09-3246-03CF-44D1-B8062B09245E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0" creationId="{4FC382D6-5992-22F0-53CF-4A946CDAF16D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1" creationId="{3FA051F5-9031-0439-8897-76349D42F8C4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2" creationId="{2CFBB7D4-648E-C655-2B4A-ED5B5E767117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3" creationId="{06DDD93D-D999-3B8A-E00A-1DE9E441A5DD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4" creationId="{D8D650D5-A00A-D9DE-BF97-49F307F8F26F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5" creationId="{2856AB72-EB67-1364-2F7E-1790529A47D8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6" creationId="{B4F21297-6D92-1C07-76AE-85B77AEF5241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7" creationId="{9FAA4E4D-B89F-7C37-1A69-9C8ADED4B644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8" creationId="{40143891-0BD8-761A-ECE1-F4C080197574}"/>
          </ac:inkMkLst>
        </pc:inkChg>
        <pc:inkChg chg="add">
          <ac:chgData name="Tim Cook" userId="d1c7cfb340f2c7ab" providerId="LiveId" clId="{32BDCE47-5BA2-4BF2-8410-AA9B0C07D908}" dt="2023-04-03T01:14:29.519" v="418" actId="9405"/>
          <ac:inkMkLst>
            <pc:docMk/>
            <pc:sldMk cId="979898832" sldId="479"/>
            <ac:inkMk id="21" creationId="{1013CA8E-9514-745B-A5A5-947B43CC04DD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2" creationId="{D59A3306-82D5-D227-72BD-706073B2F639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3" creationId="{F52B4539-BB58-1F5C-937E-834257F46E2F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4" creationId="{725EDB79-6C0B-7727-ACAE-5684075FB9CC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5" creationId="{9BBC8FC8-DE86-697D-B7B2-20A1E33B93F0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6" creationId="{ACFEB0B5-E186-1F5C-D92A-F284C3C27D48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7" creationId="{834F8B42-6D3C-83E3-EF59-B7F63EE032DF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8" creationId="{0F0B2F6A-2538-66DE-2001-588FBC3D2334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9" creationId="{7018C3B6-2699-8719-AA15-0A81A1E2A11E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0" creationId="{290A198F-BF7D-3EC5-6A90-4DD18F78AE2D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1" creationId="{7A41CFFF-4417-B82C-7803-57833D2B6D7E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2" creationId="{DC62D60C-8A4A-F88E-D27A-85CF822B4032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3" creationId="{68785AAB-B12E-CC37-59D9-A6B069898720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4" creationId="{E0C48B9D-FAC1-8A45-03D7-EF7B74B22044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5" creationId="{AB8706C9-4881-5266-1581-E64B07F9B134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6" creationId="{8EB86022-DB40-42EB-6DAF-ADFB0C4087DA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7" creationId="{65E4B1E3-07E8-F997-8CE3-A93C63601DE8}"/>
          </ac:inkMkLst>
        </pc:inkChg>
      </pc:sldChg>
      <pc:sldChg chg="del">
        <pc:chgData name="Tim Cook" userId="d1c7cfb340f2c7ab" providerId="LiveId" clId="{32BDCE47-5BA2-4BF2-8410-AA9B0C07D908}" dt="2023-04-02T22:26:20.888" v="34" actId="47"/>
        <pc:sldMkLst>
          <pc:docMk/>
          <pc:sldMk cId="2756074170" sldId="479"/>
        </pc:sldMkLst>
      </pc:sldChg>
      <pc:sldChg chg="delSp modSp new del mod">
        <pc:chgData name="Tim Cook" userId="d1c7cfb340f2c7ab" providerId="LiveId" clId="{32BDCE47-5BA2-4BF2-8410-AA9B0C07D908}" dt="2023-04-02T22:46:38.889" v="241" actId="47"/>
        <pc:sldMkLst>
          <pc:docMk/>
          <pc:sldMk cId="930206371" sldId="480"/>
        </pc:sldMkLst>
        <pc:spChg chg="mod">
          <ac:chgData name="Tim Cook" userId="d1c7cfb340f2c7ab" providerId="LiveId" clId="{32BDCE47-5BA2-4BF2-8410-AA9B0C07D908}" dt="2023-04-02T22:40:20.751" v="159" actId="20577"/>
          <ac:spMkLst>
            <pc:docMk/>
            <pc:sldMk cId="930206371" sldId="480"/>
            <ac:spMk id="2" creationId="{3F776355-1767-114A-C42D-C2AD32C5682F}"/>
          </ac:spMkLst>
        </pc:spChg>
        <pc:spChg chg="del">
          <ac:chgData name="Tim Cook" userId="d1c7cfb340f2c7ab" providerId="LiveId" clId="{32BDCE47-5BA2-4BF2-8410-AA9B0C07D908}" dt="2023-04-02T22:40:24.072" v="160" actId="478"/>
          <ac:spMkLst>
            <pc:docMk/>
            <pc:sldMk cId="930206371" sldId="480"/>
            <ac:spMk id="3" creationId="{43801230-9276-5537-5866-5E0D91CF27EB}"/>
          </ac:spMkLst>
        </pc:spChg>
      </pc:sldChg>
      <pc:sldChg chg="addSp delSp modSp new mod">
        <pc:chgData name="Tim Cook" userId="d1c7cfb340f2c7ab" providerId="LiveId" clId="{32BDCE47-5BA2-4BF2-8410-AA9B0C07D908}" dt="2023-04-03T01:17:26.821" v="611" actId="9405"/>
        <pc:sldMkLst>
          <pc:docMk/>
          <pc:sldMk cId="2512266364" sldId="481"/>
        </pc:sldMkLst>
        <pc:spChg chg="mod">
          <ac:chgData name="Tim Cook" userId="d1c7cfb340f2c7ab" providerId="LiveId" clId="{32BDCE47-5BA2-4BF2-8410-AA9B0C07D908}" dt="2023-04-02T22:45:35.023" v="205" actId="20577"/>
          <ac:spMkLst>
            <pc:docMk/>
            <pc:sldMk cId="2512266364" sldId="481"/>
            <ac:spMk id="2" creationId="{E44167BE-2039-76AC-84C4-C335763E58E9}"/>
          </ac:spMkLst>
        </pc:spChg>
        <pc:grpChg chg="del mod">
          <ac:chgData name="Tim Cook" userId="d1c7cfb340f2c7ab" providerId="LiveId" clId="{32BDCE47-5BA2-4BF2-8410-AA9B0C07D908}" dt="2023-04-03T01:15:03.248" v="452"/>
          <ac:grpSpMkLst>
            <pc:docMk/>
            <pc:sldMk cId="2512266364" sldId="481"/>
            <ac:grpSpMk id="14" creationId="{15FFA80B-0B22-A812-2850-B3F38673B154}"/>
          </ac:grpSpMkLst>
        </pc:grpChg>
        <pc:grpChg chg="del mod">
          <ac:chgData name="Tim Cook" userId="d1c7cfb340f2c7ab" providerId="LiveId" clId="{32BDCE47-5BA2-4BF2-8410-AA9B0C07D908}" dt="2023-04-03T01:15:07.029" v="464"/>
          <ac:grpSpMkLst>
            <pc:docMk/>
            <pc:sldMk cId="2512266364" sldId="481"/>
            <ac:grpSpMk id="16" creationId="{D76BE90C-5F9D-F2A5-8139-A42160CA3D29}"/>
          </ac:grpSpMkLst>
        </pc:grpChg>
        <pc:grpChg chg="del mod">
          <ac:chgData name="Tim Cook" userId="d1c7cfb340f2c7ab" providerId="LiveId" clId="{32BDCE47-5BA2-4BF2-8410-AA9B0C07D908}" dt="2023-04-03T01:15:12.304" v="473"/>
          <ac:grpSpMkLst>
            <pc:docMk/>
            <pc:sldMk cId="2512266364" sldId="481"/>
            <ac:grpSpMk id="25" creationId="{F90F577F-FF80-15DF-343F-70C5FDECB98C}"/>
          </ac:grpSpMkLst>
        </pc:grpChg>
        <pc:grpChg chg="del mod">
          <ac:chgData name="Tim Cook" userId="d1c7cfb340f2c7ab" providerId="LiveId" clId="{32BDCE47-5BA2-4BF2-8410-AA9B0C07D908}" dt="2023-04-03T01:15:13.595" v="475"/>
          <ac:grpSpMkLst>
            <pc:docMk/>
            <pc:sldMk cId="2512266364" sldId="481"/>
            <ac:grpSpMk id="27" creationId="{3EE542A6-43D8-6C82-05AE-1DE4502E033B}"/>
          </ac:grpSpMkLst>
        </pc:grpChg>
        <pc:grpChg chg="del mod">
          <ac:chgData name="Tim Cook" userId="d1c7cfb340f2c7ab" providerId="LiveId" clId="{32BDCE47-5BA2-4BF2-8410-AA9B0C07D908}" dt="2023-04-03T01:15:17.557" v="487"/>
          <ac:grpSpMkLst>
            <pc:docMk/>
            <pc:sldMk cId="2512266364" sldId="481"/>
            <ac:grpSpMk id="29" creationId="{AE3FA223-2D09-5324-B784-B5C9912943A7}"/>
          </ac:grpSpMkLst>
        </pc:grpChg>
        <pc:grpChg chg="mod">
          <ac:chgData name="Tim Cook" userId="d1c7cfb340f2c7ab" providerId="LiveId" clId="{32BDCE47-5BA2-4BF2-8410-AA9B0C07D908}" dt="2023-04-03T01:15:17.557" v="487"/>
          <ac:grpSpMkLst>
            <pc:docMk/>
            <pc:sldMk cId="2512266364" sldId="481"/>
            <ac:grpSpMk id="36" creationId="{23E5AE31-4762-E355-CCEB-24369547F0CF}"/>
          </ac:grpSpMkLst>
        </pc:grpChg>
        <pc:grpChg chg="del mod">
          <ac:chgData name="Tim Cook" userId="d1c7cfb340f2c7ab" providerId="LiveId" clId="{32BDCE47-5BA2-4BF2-8410-AA9B0C07D908}" dt="2023-04-03T01:15:31.585" v="503"/>
          <ac:grpSpMkLst>
            <pc:docMk/>
            <pc:sldMk cId="2512266364" sldId="481"/>
            <ac:grpSpMk id="44" creationId="{96788885-7023-86C0-B42F-7BC324240E3B}"/>
          </ac:grpSpMkLst>
        </pc:grpChg>
        <pc:grpChg chg="mod">
          <ac:chgData name="Tim Cook" userId="d1c7cfb340f2c7ab" providerId="LiveId" clId="{32BDCE47-5BA2-4BF2-8410-AA9B0C07D908}" dt="2023-04-03T01:15:31.585" v="503"/>
          <ac:grpSpMkLst>
            <pc:docMk/>
            <pc:sldMk cId="2512266364" sldId="481"/>
            <ac:grpSpMk id="48" creationId="{00E0D8C8-1CCE-6BAC-D4D2-2C7377636E82}"/>
          </ac:grpSpMkLst>
        </pc:grpChg>
        <pc:grpChg chg="mod">
          <ac:chgData name="Tim Cook" userId="d1c7cfb340f2c7ab" providerId="LiveId" clId="{32BDCE47-5BA2-4BF2-8410-AA9B0C07D908}" dt="2023-04-03T01:15:37.676" v="514"/>
          <ac:grpSpMkLst>
            <pc:docMk/>
            <pc:sldMk cId="2512266364" sldId="481"/>
            <ac:grpSpMk id="57" creationId="{DDA127D0-A44B-ECF8-0D86-98DEC3F3E57A}"/>
          </ac:grpSpMkLst>
        </pc:grpChg>
        <pc:grpChg chg="del mod">
          <ac:chgData name="Tim Cook" userId="d1c7cfb340f2c7ab" providerId="LiveId" clId="{32BDCE47-5BA2-4BF2-8410-AA9B0C07D908}" dt="2023-04-03T01:15:52.679" v="540"/>
          <ac:grpSpMkLst>
            <pc:docMk/>
            <pc:sldMk cId="2512266364" sldId="481"/>
            <ac:grpSpMk id="73" creationId="{14361B3E-25BA-098B-3838-5EB1E142A2E3}"/>
          </ac:grpSpMkLst>
        </pc:grpChg>
        <pc:grpChg chg="mod">
          <ac:chgData name="Tim Cook" userId="d1c7cfb340f2c7ab" providerId="LiveId" clId="{32BDCE47-5BA2-4BF2-8410-AA9B0C07D908}" dt="2023-04-03T01:16:43.742" v="596" actId="1076"/>
          <ac:grpSpMkLst>
            <pc:docMk/>
            <pc:sldMk cId="2512266364" sldId="481"/>
            <ac:grpSpMk id="74" creationId="{51A0974C-CE4F-42A9-AE30-E19259DD7A83}"/>
          </ac:grpSpMkLst>
        </pc:grpChg>
        <pc:grpChg chg="mod">
          <ac:chgData name="Tim Cook" userId="d1c7cfb340f2c7ab" providerId="LiveId" clId="{32BDCE47-5BA2-4BF2-8410-AA9B0C07D908}" dt="2023-04-03T01:15:55.675" v="548"/>
          <ac:grpSpMkLst>
            <pc:docMk/>
            <pc:sldMk cId="2512266364" sldId="481"/>
            <ac:grpSpMk id="78" creationId="{25C9BE2E-0619-D5DC-FAFB-A07E2D5FE3BB}"/>
          </ac:grpSpMkLst>
        </pc:grpChg>
        <pc:grpChg chg="del mod">
          <ac:chgData name="Tim Cook" userId="d1c7cfb340f2c7ab" providerId="LiveId" clId="{32BDCE47-5BA2-4BF2-8410-AA9B0C07D908}" dt="2023-04-03T01:16:18.063" v="582"/>
          <ac:grpSpMkLst>
            <pc:docMk/>
            <pc:sldMk cId="2512266364" sldId="481"/>
            <ac:grpSpMk id="93" creationId="{B36B7A73-A013-DF4C-0407-AF23DDFC727F}"/>
          </ac:grpSpMkLst>
        </pc:grpChg>
        <pc:grpChg chg="del mod">
          <ac:chgData name="Tim Cook" userId="d1c7cfb340f2c7ab" providerId="LiveId" clId="{32BDCE47-5BA2-4BF2-8410-AA9B0C07D908}" dt="2023-04-03T01:16:18.063" v="582"/>
          <ac:grpSpMkLst>
            <pc:docMk/>
            <pc:sldMk cId="2512266364" sldId="481"/>
            <ac:grpSpMk id="97" creationId="{D53E1E95-35D8-EA5F-B63B-8A9F1C2FAD7C}"/>
          </ac:grpSpMkLst>
        </pc:grpChg>
        <pc:grpChg chg="del mod">
          <ac:chgData name="Tim Cook" userId="d1c7cfb340f2c7ab" providerId="LiveId" clId="{32BDCE47-5BA2-4BF2-8410-AA9B0C07D908}" dt="2023-04-03T01:16:18.063" v="582"/>
          <ac:grpSpMkLst>
            <pc:docMk/>
            <pc:sldMk cId="2512266364" sldId="481"/>
            <ac:grpSpMk id="101" creationId="{4FCC97F5-9DDA-E582-C43D-29A0AF9AA8EF}"/>
          </ac:grpSpMkLst>
        </pc:grpChg>
        <pc:grpChg chg="del mod">
          <ac:chgData name="Tim Cook" userId="d1c7cfb340f2c7ab" providerId="LiveId" clId="{32BDCE47-5BA2-4BF2-8410-AA9B0C07D908}" dt="2023-04-03T01:17:18.613" v="608"/>
          <ac:grpSpMkLst>
            <pc:docMk/>
            <pc:sldMk cId="2512266364" sldId="481"/>
            <ac:grpSpMk id="104" creationId="{DB7F19A3-ADC3-4483-8214-B7DA926BF4AF}"/>
          </ac:grpSpMkLst>
        </pc:grpChg>
        <pc:grpChg chg="mod">
          <ac:chgData name="Tim Cook" userId="d1c7cfb340f2c7ab" providerId="LiveId" clId="{32BDCE47-5BA2-4BF2-8410-AA9B0C07D908}" dt="2023-04-03T01:16:22.486" v="592"/>
          <ac:grpSpMkLst>
            <pc:docMk/>
            <pc:sldMk cId="2512266364" sldId="481"/>
            <ac:grpSpMk id="114" creationId="{82EAD5CB-65AB-A1A6-BBC8-DA84B15FFBB0}"/>
          </ac:grpSpMkLst>
        </pc:grpChg>
        <pc:grpChg chg="mod">
          <ac:chgData name="Tim Cook" userId="d1c7cfb340f2c7ab" providerId="LiveId" clId="{32BDCE47-5BA2-4BF2-8410-AA9B0C07D908}" dt="2023-04-03T01:16:22.486" v="592"/>
          <ac:grpSpMkLst>
            <pc:docMk/>
            <pc:sldMk cId="2512266364" sldId="481"/>
            <ac:grpSpMk id="115" creationId="{B8D3C39F-166B-3C43-8AE2-DA3BA76D99DD}"/>
          </ac:grpSpMkLst>
        </pc:grpChg>
        <pc:grpChg chg="mod">
          <ac:chgData name="Tim Cook" userId="d1c7cfb340f2c7ab" providerId="LiveId" clId="{32BDCE47-5BA2-4BF2-8410-AA9B0C07D908}" dt="2023-04-03T01:17:24.789" v="610"/>
          <ac:grpSpMkLst>
            <pc:docMk/>
            <pc:sldMk cId="2512266364" sldId="481"/>
            <ac:grpSpMk id="118" creationId="{242C7447-B7DB-CD6B-6907-EB2E3EB8513E}"/>
          </ac:grpSpMkLst>
        </pc:grpChg>
        <pc:inkChg chg="add del">
          <ac:chgData name="Tim Cook" userId="d1c7cfb340f2c7ab" providerId="LiveId" clId="{32BDCE47-5BA2-4BF2-8410-AA9B0C07D908}" dt="2023-04-03T01:14:57.705" v="442"/>
          <ac:inkMkLst>
            <pc:docMk/>
            <pc:sldMk cId="2512266364" sldId="481"/>
            <ac:inkMk id="4" creationId="{6DC4BF52-F419-70EF-599D-F2A3247A3251}"/>
          </ac:inkMkLst>
        </pc:inkChg>
        <pc:inkChg chg="add del">
          <ac:chgData name="Tim Cook" userId="d1c7cfb340f2c7ab" providerId="LiveId" clId="{32BDCE47-5BA2-4BF2-8410-AA9B0C07D908}" dt="2023-04-03T01:14:57.705" v="443"/>
          <ac:inkMkLst>
            <pc:docMk/>
            <pc:sldMk cId="2512266364" sldId="481"/>
            <ac:inkMk id="5" creationId="{DB113D76-026B-5693-0302-1EB6B2293380}"/>
          </ac:inkMkLst>
        </pc:inkChg>
        <pc:inkChg chg="add del">
          <ac:chgData name="Tim Cook" userId="d1c7cfb340f2c7ab" providerId="LiveId" clId="{32BDCE47-5BA2-4BF2-8410-AA9B0C07D908}" dt="2023-04-03T01:14:57.705" v="440"/>
          <ac:inkMkLst>
            <pc:docMk/>
            <pc:sldMk cId="2512266364" sldId="481"/>
            <ac:inkMk id="6" creationId="{A3DAA34D-DC62-80BA-827F-0267CD93FE2D}"/>
          </ac:inkMkLst>
        </pc:inkChg>
        <pc:inkChg chg="add del">
          <ac:chgData name="Tim Cook" userId="d1c7cfb340f2c7ab" providerId="LiveId" clId="{32BDCE47-5BA2-4BF2-8410-AA9B0C07D908}" dt="2023-04-03T01:14:57.705" v="441"/>
          <ac:inkMkLst>
            <pc:docMk/>
            <pc:sldMk cId="2512266364" sldId="481"/>
            <ac:inkMk id="7" creationId="{540EF0CC-EC6E-A6FC-9961-BA1AFBAE8643}"/>
          </ac:inkMkLst>
        </pc:inkChg>
        <pc:inkChg chg="add del mod">
          <ac:chgData name="Tim Cook" userId="d1c7cfb340f2c7ab" providerId="LiveId" clId="{32BDCE47-5BA2-4BF2-8410-AA9B0C07D908}" dt="2023-04-03T01:15:07.029" v="463"/>
          <ac:inkMkLst>
            <pc:docMk/>
            <pc:sldMk cId="2512266364" sldId="481"/>
            <ac:inkMk id="8" creationId="{EEEA86CB-E804-F0A1-E9E8-52F17759C867}"/>
          </ac:inkMkLst>
        </pc:inkChg>
        <pc:inkChg chg="add del mod">
          <ac:chgData name="Tim Cook" userId="d1c7cfb340f2c7ab" providerId="LiveId" clId="{32BDCE47-5BA2-4BF2-8410-AA9B0C07D908}" dt="2023-04-03T01:15:07.029" v="464"/>
          <ac:inkMkLst>
            <pc:docMk/>
            <pc:sldMk cId="2512266364" sldId="481"/>
            <ac:inkMk id="9" creationId="{F80BDFFE-0547-509C-83A3-7EDA0267DF5E}"/>
          </ac:inkMkLst>
        </pc:inkChg>
        <pc:inkChg chg="add del mod">
          <ac:chgData name="Tim Cook" userId="d1c7cfb340f2c7ab" providerId="LiveId" clId="{32BDCE47-5BA2-4BF2-8410-AA9B0C07D908}" dt="2023-04-03T01:15:07.029" v="459"/>
          <ac:inkMkLst>
            <pc:docMk/>
            <pc:sldMk cId="2512266364" sldId="481"/>
            <ac:inkMk id="10" creationId="{88CC6E8B-886F-3DB6-A235-2BFA3014AB20}"/>
          </ac:inkMkLst>
        </pc:inkChg>
        <pc:inkChg chg="add del mod">
          <ac:chgData name="Tim Cook" userId="d1c7cfb340f2c7ab" providerId="LiveId" clId="{32BDCE47-5BA2-4BF2-8410-AA9B0C07D908}" dt="2023-04-03T01:15:07.029" v="461"/>
          <ac:inkMkLst>
            <pc:docMk/>
            <pc:sldMk cId="2512266364" sldId="481"/>
            <ac:inkMk id="11" creationId="{AF3F0BA7-2688-F487-9251-0961A5CD9649}"/>
          </ac:inkMkLst>
        </pc:inkChg>
        <pc:inkChg chg="add del mod">
          <ac:chgData name="Tim Cook" userId="d1c7cfb340f2c7ab" providerId="LiveId" clId="{32BDCE47-5BA2-4BF2-8410-AA9B0C07D908}" dt="2023-04-03T01:15:07.029" v="457"/>
          <ac:inkMkLst>
            <pc:docMk/>
            <pc:sldMk cId="2512266364" sldId="481"/>
            <ac:inkMk id="12" creationId="{CD66801A-4E78-D578-E9CD-49B8797B52A0}"/>
          </ac:inkMkLst>
        </pc:inkChg>
        <pc:inkChg chg="add del mod">
          <ac:chgData name="Tim Cook" userId="d1c7cfb340f2c7ab" providerId="LiveId" clId="{32BDCE47-5BA2-4BF2-8410-AA9B0C07D908}" dt="2023-04-03T01:15:07.029" v="465"/>
          <ac:inkMkLst>
            <pc:docMk/>
            <pc:sldMk cId="2512266364" sldId="481"/>
            <ac:inkMk id="13" creationId="{BEDAD183-FAA3-9EF2-F22A-D22D60045D13}"/>
          </ac:inkMkLst>
        </pc:inkChg>
        <pc:inkChg chg="add del mod">
          <ac:chgData name="Tim Cook" userId="d1c7cfb340f2c7ab" providerId="LiveId" clId="{32BDCE47-5BA2-4BF2-8410-AA9B0C07D908}" dt="2023-04-03T01:15:07.029" v="460"/>
          <ac:inkMkLst>
            <pc:docMk/>
            <pc:sldMk cId="2512266364" sldId="481"/>
            <ac:inkMk id="15" creationId="{5C41F740-D3E8-1DA3-19B7-8EBA01006689}"/>
          </ac:inkMkLst>
        </pc:inkChg>
        <pc:inkChg chg="add del">
          <ac:chgData name="Tim Cook" userId="d1c7cfb340f2c7ab" providerId="LiveId" clId="{32BDCE47-5BA2-4BF2-8410-AA9B0C07D908}" dt="2023-04-03T01:15:07.029" v="458"/>
          <ac:inkMkLst>
            <pc:docMk/>
            <pc:sldMk cId="2512266364" sldId="481"/>
            <ac:inkMk id="17" creationId="{974F45ED-1793-3DAE-5DC9-D9F943949DD6}"/>
          </ac:inkMkLst>
        </pc:inkChg>
        <pc:inkChg chg="add del">
          <ac:chgData name="Tim Cook" userId="d1c7cfb340f2c7ab" providerId="LiveId" clId="{32BDCE47-5BA2-4BF2-8410-AA9B0C07D908}" dt="2023-04-03T01:15:07.029" v="462"/>
          <ac:inkMkLst>
            <pc:docMk/>
            <pc:sldMk cId="2512266364" sldId="481"/>
            <ac:inkMk id="18" creationId="{3B5B0D65-364C-FEB9-8FEB-48920F38C352}"/>
          </ac:inkMkLst>
        </pc:inkChg>
        <pc:inkChg chg="add del">
          <ac:chgData name="Tim Cook" userId="d1c7cfb340f2c7ab" providerId="LiveId" clId="{32BDCE47-5BA2-4BF2-8410-AA9B0C07D908}" dt="2023-04-03T01:15:07.029" v="456"/>
          <ac:inkMkLst>
            <pc:docMk/>
            <pc:sldMk cId="2512266364" sldId="481"/>
            <ac:inkMk id="19" creationId="{0BE99873-B317-40EF-B655-E9A6196E6EA3}"/>
          </ac:inkMkLst>
        </pc:inkChg>
        <pc:inkChg chg="add del mod">
          <ac:chgData name="Tim Cook" userId="d1c7cfb340f2c7ab" providerId="LiveId" clId="{32BDCE47-5BA2-4BF2-8410-AA9B0C07D908}" dt="2023-04-03T01:15:17.279" v="484"/>
          <ac:inkMkLst>
            <pc:docMk/>
            <pc:sldMk cId="2512266364" sldId="481"/>
            <ac:inkMk id="20" creationId="{E2AE8DEA-C2CA-6082-A8D6-09EE195B7FF6}"/>
          </ac:inkMkLst>
        </pc:inkChg>
        <pc:inkChg chg="add del mod">
          <ac:chgData name="Tim Cook" userId="d1c7cfb340f2c7ab" providerId="LiveId" clId="{32BDCE47-5BA2-4BF2-8410-AA9B0C07D908}" dt="2023-04-03T01:15:17.279" v="483"/>
          <ac:inkMkLst>
            <pc:docMk/>
            <pc:sldMk cId="2512266364" sldId="481"/>
            <ac:inkMk id="21" creationId="{1BB45455-ED34-6C14-445D-7DE021D75767}"/>
          </ac:inkMkLst>
        </pc:inkChg>
        <pc:inkChg chg="add del mod">
          <ac:chgData name="Tim Cook" userId="d1c7cfb340f2c7ab" providerId="LiveId" clId="{32BDCE47-5BA2-4BF2-8410-AA9B0C07D908}" dt="2023-04-03T01:15:17.279" v="486"/>
          <ac:inkMkLst>
            <pc:docMk/>
            <pc:sldMk cId="2512266364" sldId="481"/>
            <ac:inkMk id="22" creationId="{6139C30E-F442-508D-2BBB-B660950C6EB9}"/>
          </ac:inkMkLst>
        </pc:inkChg>
        <pc:inkChg chg="add del mod">
          <ac:chgData name="Tim Cook" userId="d1c7cfb340f2c7ab" providerId="LiveId" clId="{32BDCE47-5BA2-4BF2-8410-AA9B0C07D908}" dt="2023-04-03T01:15:17.279" v="482"/>
          <ac:inkMkLst>
            <pc:docMk/>
            <pc:sldMk cId="2512266364" sldId="481"/>
            <ac:inkMk id="23" creationId="{7B81F71F-69EC-3B9A-BD7A-0FE166E1840C}"/>
          </ac:inkMkLst>
        </pc:inkChg>
        <pc:inkChg chg="add del mod">
          <ac:chgData name="Tim Cook" userId="d1c7cfb340f2c7ab" providerId="LiveId" clId="{32BDCE47-5BA2-4BF2-8410-AA9B0C07D908}" dt="2023-04-03T01:15:17.279" v="485"/>
          <ac:inkMkLst>
            <pc:docMk/>
            <pc:sldMk cId="2512266364" sldId="481"/>
            <ac:inkMk id="24" creationId="{33A89882-8221-B4E1-31A0-A2F308583A11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26" creationId="{6FF176C9-9E68-B2AD-FB40-9E25AEDFAF7B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28" creationId="{B5BD00AC-AECF-4865-97E7-C9A1285211DD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0" creationId="{DBB8D53F-7F80-37E8-F98A-B09706F3D542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1" creationId="{8F009049-0B92-8197-3042-C041F1481B02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2" creationId="{0107E501-5A6D-479A-65FD-FF07A530018E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3" creationId="{C374AA36-1E2A-A0D5-7AE7-2EC2884BA19E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4" creationId="{C1504051-8A3F-8D7A-8863-93376739743F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5" creationId="{69125D40-7913-45DA-29B2-0D2DF04161CD}"/>
          </ac:inkMkLst>
        </pc:inkChg>
        <pc:inkChg chg="add del">
          <ac:chgData name="Tim Cook" userId="d1c7cfb340f2c7ab" providerId="LiveId" clId="{32BDCE47-5BA2-4BF2-8410-AA9B0C07D908}" dt="2023-04-03T01:15:19.889" v="489"/>
          <ac:inkMkLst>
            <pc:docMk/>
            <pc:sldMk cId="2512266364" sldId="481"/>
            <ac:inkMk id="37" creationId="{68B67129-52BB-BDC3-6239-19E17D6DB67E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8" creationId="{B28FEC87-03DA-EB6F-05D4-AFDBFA49264B}"/>
          </ac:inkMkLst>
        </pc:inkChg>
        <pc:inkChg chg="add del mod">
          <ac:chgData name="Tim Cook" userId="d1c7cfb340f2c7ab" providerId="LiveId" clId="{32BDCE47-5BA2-4BF2-8410-AA9B0C07D908}" dt="2023-04-03T01:15:28.421" v="498"/>
          <ac:inkMkLst>
            <pc:docMk/>
            <pc:sldMk cId="2512266364" sldId="481"/>
            <ac:inkMk id="39" creationId="{BC787A5B-BF11-8A4F-2A2A-7DA1E027DC23}"/>
          </ac:inkMkLst>
        </pc:inkChg>
        <pc:inkChg chg="add del mod">
          <ac:chgData name="Tim Cook" userId="d1c7cfb340f2c7ab" providerId="LiveId" clId="{32BDCE47-5BA2-4BF2-8410-AA9B0C07D908}" dt="2023-04-03T01:15:28.421" v="497"/>
          <ac:inkMkLst>
            <pc:docMk/>
            <pc:sldMk cId="2512266364" sldId="481"/>
            <ac:inkMk id="40" creationId="{6BFB6DB6-DC4A-9596-1268-2F5415C018D7}"/>
          </ac:inkMkLst>
        </pc:inkChg>
        <pc:inkChg chg="add del mod">
          <ac:chgData name="Tim Cook" userId="d1c7cfb340f2c7ab" providerId="LiveId" clId="{32BDCE47-5BA2-4BF2-8410-AA9B0C07D908}" dt="2023-04-03T01:15:28.421" v="499"/>
          <ac:inkMkLst>
            <pc:docMk/>
            <pc:sldMk cId="2512266364" sldId="481"/>
            <ac:inkMk id="41" creationId="{8F2EAE92-4F4D-E187-F26E-46BBF0B14D15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2" creationId="{60ABEE22-CEC9-9F6D-2BD7-8AFAE09E7023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3" creationId="{A15039B6-280F-0081-B1D4-E0A1BC3CBC18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5" creationId="{F2CB6633-188F-2D38-700C-C8E23364F00C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6" creationId="{2FEA7BAB-0013-15D2-BC38-6138CBAADC6F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7" creationId="{FCE47371-044F-9EAC-C0E7-B32D53E658E7}"/>
          </ac:inkMkLst>
        </pc:inkChg>
        <pc:inkChg chg="add del">
          <ac:chgData name="Tim Cook" userId="d1c7cfb340f2c7ab" providerId="LiveId" clId="{32BDCE47-5BA2-4BF2-8410-AA9B0C07D908}" dt="2023-04-03T01:15:33.848" v="507"/>
          <ac:inkMkLst>
            <pc:docMk/>
            <pc:sldMk cId="2512266364" sldId="481"/>
            <ac:inkMk id="49" creationId="{360EEEED-6833-5DCF-C98E-7438F309857F}"/>
          </ac:inkMkLst>
        </pc:inkChg>
        <pc:inkChg chg="add del">
          <ac:chgData name="Tim Cook" userId="d1c7cfb340f2c7ab" providerId="LiveId" clId="{32BDCE47-5BA2-4BF2-8410-AA9B0C07D908}" dt="2023-04-03T01:15:33.848" v="506"/>
          <ac:inkMkLst>
            <pc:docMk/>
            <pc:sldMk cId="2512266364" sldId="481"/>
            <ac:inkMk id="50" creationId="{E73E55B8-24FB-BAB9-CDBA-DDD0893C021A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1" creationId="{38DBC052-ABD9-6653-835C-F7A098A0F756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2" creationId="{41F4E08E-CF95-F1AC-401A-EA8EEDA183B6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3" creationId="{561BDE52-C982-C808-6D8A-630BB0C1A719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4" creationId="{2A28050F-9857-F45C-B5E9-FDD3699AE434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5" creationId="{B6B2F814-D9CF-1787-127A-F50ABA0BCEB6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6" creationId="{2427893D-6081-133F-D455-4863831DF16B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58" creationId="{456FDB1B-DF01-5F32-42C2-6A7A3EAC26EB}"/>
          </ac:inkMkLst>
        </pc:inkChg>
        <pc:inkChg chg="add del">
          <ac:chgData name="Tim Cook" userId="d1c7cfb340f2c7ab" providerId="LiveId" clId="{32BDCE47-5BA2-4BF2-8410-AA9B0C07D908}" dt="2023-04-03T01:15:43.973" v="524"/>
          <ac:inkMkLst>
            <pc:docMk/>
            <pc:sldMk cId="2512266364" sldId="481"/>
            <ac:inkMk id="59" creationId="{98ECE847-16D2-D0E6-A8BF-B93C0BE57E7C}"/>
          </ac:inkMkLst>
        </pc:inkChg>
        <pc:inkChg chg="add del">
          <ac:chgData name="Tim Cook" userId="d1c7cfb340f2c7ab" providerId="LiveId" clId="{32BDCE47-5BA2-4BF2-8410-AA9B0C07D908}" dt="2023-04-03T01:15:43.988" v="527"/>
          <ac:inkMkLst>
            <pc:docMk/>
            <pc:sldMk cId="2512266364" sldId="481"/>
            <ac:inkMk id="60" creationId="{A4093176-F6A0-3782-4BE5-899A372300A9}"/>
          </ac:inkMkLst>
        </pc:inkChg>
        <pc:inkChg chg="add del">
          <ac:chgData name="Tim Cook" userId="d1c7cfb340f2c7ab" providerId="LiveId" clId="{32BDCE47-5BA2-4BF2-8410-AA9B0C07D908}" dt="2023-04-03T01:15:43.973" v="523"/>
          <ac:inkMkLst>
            <pc:docMk/>
            <pc:sldMk cId="2512266364" sldId="481"/>
            <ac:inkMk id="61" creationId="{72DDC949-1F82-E728-018B-968493892494}"/>
          </ac:inkMkLst>
        </pc:inkChg>
        <pc:inkChg chg="add del">
          <ac:chgData name="Tim Cook" userId="d1c7cfb340f2c7ab" providerId="LiveId" clId="{32BDCE47-5BA2-4BF2-8410-AA9B0C07D908}" dt="2023-04-03T01:15:43.973" v="525"/>
          <ac:inkMkLst>
            <pc:docMk/>
            <pc:sldMk cId="2512266364" sldId="481"/>
            <ac:inkMk id="62" creationId="{6B6E7F61-C010-133D-91B5-6C69FCF27EFC}"/>
          </ac:inkMkLst>
        </pc:inkChg>
        <pc:inkChg chg="add del">
          <ac:chgData name="Tim Cook" userId="d1c7cfb340f2c7ab" providerId="LiveId" clId="{32BDCE47-5BA2-4BF2-8410-AA9B0C07D908}" dt="2023-04-03T01:15:43.973" v="522"/>
          <ac:inkMkLst>
            <pc:docMk/>
            <pc:sldMk cId="2512266364" sldId="481"/>
            <ac:inkMk id="63" creationId="{1E3AA627-91A4-95E2-0614-49D6D0F7F951}"/>
          </ac:inkMkLst>
        </pc:inkChg>
        <pc:inkChg chg="add del">
          <ac:chgData name="Tim Cook" userId="d1c7cfb340f2c7ab" providerId="LiveId" clId="{32BDCE47-5BA2-4BF2-8410-AA9B0C07D908}" dt="2023-04-03T01:15:43.988" v="526"/>
          <ac:inkMkLst>
            <pc:docMk/>
            <pc:sldMk cId="2512266364" sldId="481"/>
            <ac:inkMk id="64" creationId="{B88775B8-CD96-90E2-32DC-E00C14F4786F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5" creationId="{2FFAA569-72D0-3A3C-F2C0-A9BDD5DDE4C1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6" creationId="{426F3095-CDF5-C369-404E-455C9698057E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7" creationId="{0FB54CB6-B901-422D-7C5D-EFA11FBD5450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8" creationId="{CB34051C-53A8-13CB-FD71-27B8BCA79882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9" creationId="{A23B946A-AB35-3A00-37EC-C820C112A527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70" creationId="{1B8F3859-F619-6A11-6073-3CE44F5E66CA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71" creationId="{7267F301-499C-A378-BC8C-6BF0B16712D1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72" creationId="{9D246ED7-F35D-B8C7-2949-173D8993C687}"/>
          </ac:inkMkLst>
        </pc:inkChg>
        <pc:inkChg chg="add del mod">
          <ac:chgData name="Tim Cook" userId="d1c7cfb340f2c7ab" providerId="LiveId" clId="{32BDCE47-5BA2-4BF2-8410-AA9B0C07D908}" dt="2023-04-03T01:15:55.675" v="547"/>
          <ac:inkMkLst>
            <pc:docMk/>
            <pc:sldMk cId="2512266364" sldId="481"/>
            <ac:inkMk id="75" creationId="{B1D5018C-7FCC-A39B-7C69-30DEC77864FC}"/>
          </ac:inkMkLst>
        </pc:inkChg>
        <pc:inkChg chg="add del mod">
          <ac:chgData name="Tim Cook" userId="d1c7cfb340f2c7ab" providerId="LiveId" clId="{32BDCE47-5BA2-4BF2-8410-AA9B0C07D908}" dt="2023-04-03T01:15:55.675" v="546"/>
          <ac:inkMkLst>
            <pc:docMk/>
            <pc:sldMk cId="2512266364" sldId="481"/>
            <ac:inkMk id="76" creationId="{AE55972E-19B4-E69F-09D1-2F25385135CC}"/>
          </ac:inkMkLst>
        </pc:inkChg>
        <pc:inkChg chg="add del mod">
          <ac:chgData name="Tim Cook" userId="d1c7cfb340f2c7ab" providerId="LiveId" clId="{32BDCE47-5BA2-4BF2-8410-AA9B0C07D908}" dt="2023-04-03T01:15:55.675" v="548"/>
          <ac:inkMkLst>
            <pc:docMk/>
            <pc:sldMk cId="2512266364" sldId="481"/>
            <ac:inkMk id="77" creationId="{3F5715F7-60FB-9C37-74F5-DB4509E2CE0C}"/>
          </ac:inkMkLst>
        </pc:inkChg>
        <pc:inkChg chg="add del">
          <ac:chgData name="Tim Cook" userId="d1c7cfb340f2c7ab" providerId="LiveId" clId="{32BDCE47-5BA2-4BF2-8410-AA9B0C07D908}" dt="2023-04-03T01:15:55.675" v="544"/>
          <ac:inkMkLst>
            <pc:docMk/>
            <pc:sldMk cId="2512266364" sldId="481"/>
            <ac:inkMk id="79" creationId="{68C67439-7983-4F65-91F5-61C24A66ECA9}"/>
          </ac:inkMkLst>
        </pc:inkChg>
        <pc:inkChg chg="add del">
          <ac:chgData name="Tim Cook" userId="d1c7cfb340f2c7ab" providerId="LiveId" clId="{32BDCE47-5BA2-4BF2-8410-AA9B0C07D908}" dt="2023-04-03T01:15:55.675" v="549"/>
          <ac:inkMkLst>
            <pc:docMk/>
            <pc:sldMk cId="2512266364" sldId="481"/>
            <ac:inkMk id="80" creationId="{CFCDB4D2-2895-44FC-73CD-667F9DD2FE69}"/>
          </ac:inkMkLst>
        </pc:inkChg>
        <pc:inkChg chg="add del">
          <ac:chgData name="Tim Cook" userId="d1c7cfb340f2c7ab" providerId="LiveId" clId="{32BDCE47-5BA2-4BF2-8410-AA9B0C07D908}" dt="2023-04-03T01:15:55.675" v="545"/>
          <ac:inkMkLst>
            <pc:docMk/>
            <pc:sldMk cId="2512266364" sldId="481"/>
            <ac:inkMk id="81" creationId="{568B3B83-F3C2-FFD9-1282-73431528132E}"/>
          </ac:inkMkLst>
        </pc:inkChg>
        <pc:inkChg chg="add del">
          <ac:chgData name="Tim Cook" userId="d1c7cfb340f2c7ab" providerId="LiveId" clId="{32BDCE47-5BA2-4BF2-8410-AA9B0C07D908}" dt="2023-04-03T01:15:59.757" v="557"/>
          <ac:inkMkLst>
            <pc:docMk/>
            <pc:sldMk cId="2512266364" sldId="481"/>
            <ac:inkMk id="82" creationId="{20EC463A-5198-91D2-5159-71F9B8F5E083}"/>
          </ac:inkMkLst>
        </pc:inkChg>
        <pc:inkChg chg="add del">
          <ac:chgData name="Tim Cook" userId="d1c7cfb340f2c7ab" providerId="LiveId" clId="{32BDCE47-5BA2-4BF2-8410-AA9B0C07D908}" dt="2023-04-03T01:15:59.757" v="561"/>
          <ac:inkMkLst>
            <pc:docMk/>
            <pc:sldMk cId="2512266364" sldId="481"/>
            <ac:inkMk id="83" creationId="{2C399EB9-C164-6ED2-F843-D31042477982}"/>
          </ac:inkMkLst>
        </pc:inkChg>
        <pc:inkChg chg="add del">
          <ac:chgData name="Tim Cook" userId="d1c7cfb340f2c7ab" providerId="LiveId" clId="{32BDCE47-5BA2-4BF2-8410-AA9B0C07D908}" dt="2023-04-03T01:15:59.757" v="560"/>
          <ac:inkMkLst>
            <pc:docMk/>
            <pc:sldMk cId="2512266364" sldId="481"/>
            <ac:inkMk id="84" creationId="{C6EEDE25-E786-8025-BB4C-4D9FFACF1AB5}"/>
          </ac:inkMkLst>
        </pc:inkChg>
        <pc:inkChg chg="add del">
          <ac:chgData name="Tim Cook" userId="d1c7cfb340f2c7ab" providerId="LiveId" clId="{32BDCE47-5BA2-4BF2-8410-AA9B0C07D908}" dt="2023-04-03T01:15:59.757" v="556"/>
          <ac:inkMkLst>
            <pc:docMk/>
            <pc:sldMk cId="2512266364" sldId="481"/>
            <ac:inkMk id="85" creationId="{64109759-2FBE-3402-1CC4-881CB4E77BA4}"/>
          </ac:inkMkLst>
        </pc:inkChg>
        <pc:inkChg chg="add del">
          <ac:chgData name="Tim Cook" userId="d1c7cfb340f2c7ab" providerId="LiveId" clId="{32BDCE47-5BA2-4BF2-8410-AA9B0C07D908}" dt="2023-04-03T01:15:59.757" v="558"/>
          <ac:inkMkLst>
            <pc:docMk/>
            <pc:sldMk cId="2512266364" sldId="481"/>
            <ac:inkMk id="86" creationId="{5DD677CC-D92A-0D29-389F-F69D26EACDCF}"/>
          </ac:inkMkLst>
        </pc:inkChg>
        <pc:inkChg chg="add del">
          <ac:chgData name="Tim Cook" userId="d1c7cfb340f2c7ab" providerId="LiveId" clId="{32BDCE47-5BA2-4BF2-8410-AA9B0C07D908}" dt="2023-04-03T01:15:59.757" v="559"/>
          <ac:inkMkLst>
            <pc:docMk/>
            <pc:sldMk cId="2512266364" sldId="481"/>
            <ac:inkMk id="87" creationId="{8AC26DD4-2D63-D0AE-1D20-7378B10DF4C9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88" creationId="{255368B0-2550-87EC-3E03-B25547669D61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89" creationId="{9245B436-AF31-4F2C-C855-8BA8E87F4967}"/>
          </ac:inkMkLst>
        </pc:inkChg>
        <pc:inkChg chg="add del mod">
          <ac:chgData name="Tim Cook" userId="d1c7cfb340f2c7ab" providerId="LiveId" clId="{32BDCE47-5BA2-4BF2-8410-AA9B0C07D908}" dt="2023-04-03T01:16:06.121" v="570"/>
          <ac:inkMkLst>
            <pc:docMk/>
            <pc:sldMk cId="2512266364" sldId="481"/>
            <ac:inkMk id="90" creationId="{88A9EC05-7A4A-6718-CC4C-4ABBB155862D}"/>
          </ac:inkMkLst>
        </pc:inkChg>
        <pc:inkChg chg="add del mod">
          <ac:chgData name="Tim Cook" userId="d1c7cfb340f2c7ab" providerId="LiveId" clId="{32BDCE47-5BA2-4BF2-8410-AA9B0C07D908}" dt="2023-04-03T01:16:06.121" v="569"/>
          <ac:inkMkLst>
            <pc:docMk/>
            <pc:sldMk cId="2512266364" sldId="481"/>
            <ac:inkMk id="91" creationId="{A769263C-CBA2-190F-57B7-F03EED4A7A53}"/>
          </ac:inkMkLst>
        </pc:inkChg>
        <pc:inkChg chg="add del mod">
          <ac:chgData name="Tim Cook" userId="d1c7cfb340f2c7ab" providerId="LiveId" clId="{32BDCE47-5BA2-4BF2-8410-AA9B0C07D908}" dt="2023-04-03T01:16:06.105" v="568"/>
          <ac:inkMkLst>
            <pc:docMk/>
            <pc:sldMk cId="2512266364" sldId="481"/>
            <ac:inkMk id="92" creationId="{5F04C1FF-E1E2-61A5-0D04-35CCF0182FDC}"/>
          </ac:inkMkLst>
        </pc:inkChg>
        <pc:inkChg chg="add del mod">
          <ac:chgData name="Tim Cook" userId="d1c7cfb340f2c7ab" providerId="LiveId" clId="{32BDCE47-5BA2-4BF2-8410-AA9B0C07D908}" dt="2023-04-03T01:17:15.309" v="604"/>
          <ac:inkMkLst>
            <pc:docMk/>
            <pc:sldMk cId="2512266364" sldId="481"/>
            <ac:inkMk id="94" creationId="{39B0441C-06BE-6EEF-7713-F14A26666AF0}"/>
          </ac:inkMkLst>
        </pc:inkChg>
        <pc:inkChg chg="add mod">
          <ac:chgData name="Tim Cook" userId="d1c7cfb340f2c7ab" providerId="LiveId" clId="{32BDCE47-5BA2-4BF2-8410-AA9B0C07D908}" dt="2023-04-03T01:17:18.613" v="608"/>
          <ac:inkMkLst>
            <pc:docMk/>
            <pc:sldMk cId="2512266364" sldId="481"/>
            <ac:inkMk id="95" creationId="{4F0D2195-5697-B0B1-F4A8-40DD67ED3605}"/>
          </ac:inkMkLst>
        </pc:inkChg>
        <pc:inkChg chg="add del mod">
          <ac:chgData name="Tim Cook" userId="d1c7cfb340f2c7ab" providerId="LiveId" clId="{32BDCE47-5BA2-4BF2-8410-AA9B0C07D908}" dt="2023-04-03T01:17:15.309" v="605"/>
          <ac:inkMkLst>
            <pc:docMk/>
            <pc:sldMk cId="2512266364" sldId="481"/>
            <ac:inkMk id="96" creationId="{8C354CA4-7458-D171-53DD-3D264CE5A86A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98" creationId="{8EC07E83-8CE9-BE51-5248-3C628DD1B6AF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99" creationId="{AA855FE6-8C8C-ABFB-3173-9FCBC47AB5CB}"/>
          </ac:inkMkLst>
        </pc:inkChg>
        <pc:inkChg chg="add del mod">
          <ac:chgData name="Tim Cook" userId="d1c7cfb340f2c7ab" providerId="LiveId" clId="{32BDCE47-5BA2-4BF2-8410-AA9B0C07D908}" dt="2023-04-03T01:16:13.628" v="579"/>
          <ac:inkMkLst>
            <pc:docMk/>
            <pc:sldMk cId="2512266364" sldId="481"/>
            <ac:inkMk id="100" creationId="{A1F29D6F-9F0F-C583-CECF-2D623BB2FA83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102" creationId="{A2464492-4138-2455-A7E9-6131493C5DF1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103" creationId="{53C46284-A51A-93D3-239F-2461C1F74AB7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5" creationId="{AFBE57A5-D2CA-B4D6-5D94-C841014053AE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6" creationId="{F7A8C4D5-1668-1460-9C2B-D129691043BE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7" creationId="{FDF70381-A20D-00B4-C8B4-98FD8FC41B51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8" creationId="{5E72D4D1-E12E-463C-2E8E-E3D979C0C51A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9" creationId="{F513438D-0F1F-F777-A995-7310C7EE36FD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10" creationId="{C1D6CA80-86D3-D2D0-2479-F168ADB936F2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11" creationId="{5878C79A-DF6F-7460-00F6-5C894794BD8E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12" creationId="{094787D4-59FC-F199-F3BD-F42A61DDDAA7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13" creationId="{9CE37AC5-5CFC-B880-4DFA-6A58D77E7F05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116" creationId="{0CD520B0-8ACD-21A8-D4D6-07EB1CF99CB7}"/>
          </ac:inkMkLst>
        </pc:inkChg>
        <pc:inkChg chg="add del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117" creationId="{B4124672-6905-8240-59A1-15FACABE0B98}"/>
          </ac:inkMkLst>
        </pc:inkChg>
        <pc:inkChg chg="add">
          <ac:chgData name="Tim Cook" userId="d1c7cfb340f2c7ab" providerId="LiveId" clId="{32BDCE47-5BA2-4BF2-8410-AA9B0C07D908}" dt="2023-04-03T01:17:26.821" v="611" actId="9405"/>
          <ac:inkMkLst>
            <pc:docMk/>
            <pc:sldMk cId="2512266364" sldId="481"/>
            <ac:inkMk id="119" creationId="{3FB23C70-F719-7BCF-2E3D-9A3E7B188CDB}"/>
          </ac:inkMkLst>
        </pc:inkChg>
      </pc:sldChg>
      <pc:sldChg chg="addSp delSp modSp new mod">
        <pc:chgData name="Tim Cook" userId="d1c7cfb340f2c7ab" providerId="LiveId" clId="{32BDCE47-5BA2-4BF2-8410-AA9B0C07D908}" dt="2023-04-03T01:33:38.487" v="1094" actId="9405"/>
        <pc:sldMkLst>
          <pc:docMk/>
          <pc:sldMk cId="1472492200" sldId="482"/>
        </pc:sldMkLst>
        <pc:spChg chg="mod">
          <ac:chgData name="Tim Cook" userId="d1c7cfb340f2c7ab" providerId="LiveId" clId="{32BDCE47-5BA2-4BF2-8410-AA9B0C07D908}" dt="2023-04-02T22:45:51.143" v="240" actId="20577"/>
          <ac:spMkLst>
            <pc:docMk/>
            <pc:sldMk cId="1472492200" sldId="482"/>
            <ac:spMk id="2" creationId="{D9706905-C1A7-DA5D-57BD-6751946AD3ED}"/>
          </ac:spMkLst>
        </pc:spChg>
        <pc:spChg chg="del">
          <ac:chgData name="Tim Cook" userId="d1c7cfb340f2c7ab" providerId="LiveId" clId="{32BDCE47-5BA2-4BF2-8410-AA9B0C07D908}" dt="2023-04-02T22:58:25.488" v="242" actId="478"/>
          <ac:spMkLst>
            <pc:docMk/>
            <pc:sldMk cId="1472492200" sldId="482"/>
            <ac:spMk id="3" creationId="{7FFA802B-92BA-2242-D8C0-E9E34D9AA8F8}"/>
          </ac:spMkLst>
        </pc:spChg>
        <pc:grpChg chg="del mod">
          <ac:chgData name="Tim Cook" userId="d1c7cfb340f2c7ab" providerId="LiveId" clId="{32BDCE47-5BA2-4BF2-8410-AA9B0C07D908}" dt="2023-04-03T01:32:52.107" v="1054"/>
          <ac:grpSpMkLst>
            <pc:docMk/>
            <pc:sldMk cId="1472492200" sldId="482"/>
            <ac:grpSpMk id="5" creationId="{F19B2659-DB40-3D2F-2220-E8FC950BA8EA}"/>
          </ac:grpSpMkLst>
        </pc:grpChg>
        <pc:grpChg chg="del mod">
          <ac:chgData name="Tim Cook" userId="d1c7cfb340f2c7ab" providerId="LiveId" clId="{32BDCE47-5BA2-4BF2-8410-AA9B0C07D908}" dt="2023-04-03T01:32:59.997" v="1061"/>
          <ac:grpSpMkLst>
            <pc:docMk/>
            <pc:sldMk cId="1472492200" sldId="482"/>
            <ac:grpSpMk id="9" creationId="{60A6E9FC-370F-C1B6-B12B-8D57283CAA16}"/>
          </ac:grpSpMkLst>
        </pc:grpChg>
        <pc:grpChg chg="del mod">
          <ac:chgData name="Tim Cook" userId="d1c7cfb340f2c7ab" providerId="LiveId" clId="{32BDCE47-5BA2-4BF2-8410-AA9B0C07D908}" dt="2023-04-03T01:33:07.839" v="1072"/>
          <ac:grpSpMkLst>
            <pc:docMk/>
            <pc:sldMk cId="1472492200" sldId="482"/>
            <ac:grpSpMk id="15" creationId="{C0C1705B-0C5F-BCD6-53D8-1D53D4361CAA}"/>
          </ac:grpSpMkLst>
        </pc:grpChg>
        <pc:grpChg chg="del mod">
          <ac:chgData name="Tim Cook" userId="d1c7cfb340f2c7ab" providerId="LiveId" clId="{32BDCE47-5BA2-4BF2-8410-AA9B0C07D908}" dt="2023-04-03T01:33:11.753" v="1077"/>
          <ac:grpSpMkLst>
            <pc:docMk/>
            <pc:sldMk cId="1472492200" sldId="482"/>
            <ac:grpSpMk id="17" creationId="{AC0B73A9-09A5-EE5A-E5EB-9176F7CBBCEC}"/>
          </ac:grpSpMkLst>
        </pc:grpChg>
        <pc:grpChg chg="del mod">
          <ac:chgData name="Tim Cook" userId="d1c7cfb340f2c7ab" providerId="LiveId" clId="{32BDCE47-5BA2-4BF2-8410-AA9B0C07D908}" dt="2023-04-03T01:33:15.301" v="1079"/>
          <ac:grpSpMkLst>
            <pc:docMk/>
            <pc:sldMk cId="1472492200" sldId="482"/>
            <ac:grpSpMk id="20" creationId="{1DCE7DB0-B9CE-03C8-F56F-08B0626895EC}"/>
          </ac:grpSpMkLst>
        </pc:grpChg>
        <pc:grpChg chg="mod">
          <ac:chgData name="Tim Cook" userId="d1c7cfb340f2c7ab" providerId="LiveId" clId="{32BDCE47-5BA2-4BF2-8410-AA9B0C07D908}" dt="2023-04-03T01:33:15.301" v="1079"/>
          <ac:grpSpMkLst>
            <pc:docMk/>
            <pc:sldMk cId="1472492200" sldId="482"/>
            <ac:grpSpMk id="22" creationId="{DD41A322-F6B5-7FFF-94D4-C18900E91A1A}"/>
          </ac:grpSpMkLst>
        </pc:grpChg>
        <pc:grpChg chg="mod">
          <ac:chgData name="Tim Cook" userId="d1c7cfb340f2c7ab" providerId="LiveId" clId="{32BDCE47-5BA2-4BF2-8410-AA9B0C07D908}" dt="2023-04-03T01:33:18.829" v="1082"/>
          <ac:grpSpMkLst>
            <pc:docMk/>
            <pc:sldMk cId="1472492200" sldId="482"/>
            <ac:grpSpMk id="25" creationId="{99EF56BD-824E-9DBE-628A-5B9B3553DC79}"/>
          </ac:grpSpMkLst>
        </pc:grpChg>
        <pc:grpChg chg="del mod">
          <ac:chgData name="Tim Cook" userId="d1c7cfb340f2c7ab" providerId="LiveId" clId="{32BDCE47-5BA2-4BF2-8410-AA9B0C07D908}" dt="2023-04-03T01:33:27.521" v="1086"/>
          <ac:grpSpMkLst>
            <pc:docMk/>
            <pc:sldMk cId="1472492200" sldId="482"/>
            <ac:grpSpMk id="28" creationId="{93352823-D3AA-DB2A-0EC2-B8A39359E3F3}"/>
          </ac:grpSpMkLst>
        </pc:grpChg>
        <pc:grpChg chg="mod">
          <ac:chgData name="Tim Cook" userId="d1c7cfb340f2c7ab" providerId="LiveId" clId="{32BDCE47-5BA2-4BF2-8410-AA9B0C07D908}" dt="2023-04-03T01:33:30.172" v="1090"/>
          <ac:grpSpMkLst>
            <pc:docMk/>
            <pc:sldMk cId="1472492200" sldId="482"/>
            <ac:grpSpMk id="31" creationId="{007A2ED3-768A-2D3C-9A04-2D564AD30ACC}"/>
          </ac:grpSpMkLst>
        </pc:grpChg>
        <pc:inkChg chg="add del mod">
          <ac:chgData name="Tim Cook" userId="d1c7cfb340f2c7ab" providerId="LiveId" clId="{32BDCE47-5BA2-4BF2-8410-AA9B0C07D908}" dt="2023-04-03T01:32:53.522" v="1055"/>
          <ac:inkMkLst>
            <pc:docMk/>
            <pc:sldMk cId="1472492200" sldId="482"/>
            <ac:inkMk id="3" creationId="{24CBE1D6-9875-54A2-ECE7-FF679F19D8C8}"/>
          </ac:inkMkLst>
        </pc:inkChg>
        <pc:inkChg chg="add del mod">
          <ac:chgData name="Tim Cook" userId="d1c7cfb340f2c7ab" providerId="LiveId" clId="{32BDCE47-5BA2-4BF2-8410-AA9B0C07D908}" dt="2023-04-03T01:32:52.107" v="1054"/>
          <ac:inkMkLst>
            <pc:docMk/>
            <pc:sldMk cId="1472492200" sldId="482"/>
            <ac:inkMk id="4" creationId="{D6CD8D6C-703E-3291-78EF-6B6BE14EBFB3}"/>
          </ac:inkMkLst>
        </pc:inkChg>
        <pc:inkChg chg="add del mod">
          <ac:chgData name="Tim Cook" userId="d1c7cfb340f2c7ab" providerId="LiveId" clId="{32BDCE47-5BA2-4BF2-8410-AA9B0C07D908}" dt="2023-04-03T01:32:59.997" v="1060"/>
          <ac:inkMkLst>
            <pc:docMk/>
            <pc:sldMk cId="1472492200" sldId="482"/>
            <ac:inkMk id="6" creationId="{2C6F3896-940E-C3DE-DAFA-173ADE8E6FC5}"/>
          </ac:inkMkLst>
        </pc:inkChg>
        <pc:inkChg chg="add del mod">
          <ac:chgData name="Tim Cook" userId="d1c7cfb340f2c7ab" providerId="LiveId" clId="{32BDCE47-5BA2-4BF2-8410-AA9B0C07D908}" dt="2023-04-03T01:32:59.997" v="1062"/>
          <ac:inkMkLst>
            <pc:docMk/>
            <pc:sldMk cId="1472492200" sldId="482"/>
            <ac:inkMk id="7" creationId="{AEA597E3-95E0-7357-9163-4F108859610B}"/>
          </ac:inkMkLst>
        </pc:inkChg>
        <pc:inkChg chg="add del mod">
          <ac:chgData name="Tim Cook" userId="d1c7cfb340f2c7ab" providerId="LiveId" clId="{32BDCE47-5BA2-4BF2-8410-AA9B0C07D908}" dt="2023-04-03T01:32:59.997" v="1061"/>
          <ac:inkMkLst>
            <pc:docMk/>
            <pc:sldMk cId="1472492200" sldId="482"/>
            <ac:inkMk id="8" creationId="{FA54DCA9-2BF6-5EA4-09E4-CB771CC43116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10" creationId="{6F451D0E-EF34-5047-3D52-0C35D526ABBE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11" creationId="{40011022-F682-E286-4993-439E38707441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12" creationId="{A18EB5EA-2E4F-250B-E18D-8386A72A38BB}"/>
          </ac:inkMkLst>
        </pc:inkChg>
        <pc:inkChg chg="add del mod">
          <ac:chgData name="Tim Cook" userId="d1c7cfb340f2c7ab" providerId="LiveId" clId="{32BDCE47-5BA2-4BF2-8410-AA9B0C07D908}" dt="2023-04-03T01:33:06.066" v="1070"/>
          <ac:inkMkLst>
            <pc:docMk/>
            <pc:sldMk cId="1472492200" sldId="482"/>
            <ac:inkMk id="13" creationId="{0B8FC43A-C479-DE20-B0E6-770A172BB6E4}"/>
          </ac:inkMkLst>
        </pc:inkChg>
        <pc:inkChg chg="add del mod">
          <ac:chgData name="Tim Cook" userId="d1c7cfb340f2c7ab" providerId="LiveId" clId="{32BDCE47-5BA2-4BF2-8410-AA9B0C07D908}" dt="2023-04-03T01:33:06.050" v="1069"/>
          <ac:inkMkLst>
            <pc:docMk/>
            <pc:sldMk cId="1472492200" sldId="482"/>
            <ac:inkMk id="14" creationId="{CBDE67AF-B867-2C5F-9730-EA06E72A465E}"/>
          </ac:inkMkLst>
        </pc:inkChg>
        <pc:inkChg chg="add del mod">
          <ac:chgData name="Tim Cook" userId="d1c7cfb340f2c7ab" providerId="LiveId" clId="{32BDCE47-5BA2-4BF2-8410-AA9B0C07D908}" dt="2023-04-03T01:33:08.394" v="1073"/>
          <ac:inkMkLst>
            <pc:docMk/>
            <pc:sldMk cId="1472492200" sldId="482"/>
            <ac:inkMk id="16" creationId="{D1888E19-41FE-0D37-22FA-6234F4448BE1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18" creationId="{F884F954-3548-A27A-C02A-F766D1AA40C3}"/>
          </ac:inkMkLst>
        </pc:inkChg>
        <pc:inkChg chg="add del">
          <ac:chgData name="Tim Cook" userId="d1c7cfb340f2c7ab" providerId="LiveId" clId="{32BDCE47-5BA2-4BF2-8410-AA9B0C07D908}" dt="2023-04-03T01:33:11.675" v="1076"/>
          <ac:inkMkLst>
            <pc:docMk/>
            <pc:sldMk cId="1472492200" sldId="482"/>
            <ac:inkMk id="19" creationId="{F40164EA-ABA8-04EE-1403-8449CC00F53B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21" creationId="{BC5D4CF4-F1AF-5117-9673-40577036BE8B}"/>
          </ac:inkMkLst>
        </pc:inkChg>
        <pc:inkChg chg="add mod">
          <ac:chgData name="Tim Cook" userId="d1c7cfb340f2c7ab" providerId="LiveId" clId="{32BDCE47-5BA2-4BF2-8410-AA9B0C07D908}" dt="2023-04-03T01:33:18.829" v="1082"/>
          <ac:inkMkLst>
            <pc:docMk/>
            <pc:sldMk cId="1472492200" sldId="482"/>
            <ac:inkMk id="23" creationId="{8F53419D-4366-BF4B-37BB-69BF01FF5941}"/>
          </ac:inkMkLst>
        </pc:inkChg>
        <pc:inkChg chg="add mod">
          <ac:chgData name="Tim Cook" userId="d1c7cfb340f2c7ab" providerId="LiveId" clId="{32BDCE47-5BA2-4BF2-8410-AA9B0C07D908}" dt="2023-04-03T01:33:18.829" v="1082"/>
          <ac:inkMkLst>
            <pc:docMk/>
            <pc:sldMk cId="1472492200" sldId="482"/>
            <ac:inkMk id="24" creationId="{926A2071-8095-19A9-10D4-6DE1CBB8DEAC}"/>
          </ac:inkMkLst>
        </pc:inkChg>
        <pc:inkChg chg="add del mod">
          <ac:chgData name="Tim Cook" userId="d1c7cfb340f2c7ab" providerId="LiveId" clId="{32BDCE47-5BA2-4BF2-8410-AA9B0C07D908}" dt="2023-04-03T01:33:27.521" v="1087"/>
          <ac:inkMkLst>
            <pc:docMk/>
            <pc:sldMk cId="1472492200" sldId="482"/>
            <ac:inkMk id="26" creationId="{217536C5-87A6-EED5-9751-31DA8B7A5752}"/>
          </ac:inkMkLst>
        </pc:inkChg>
        <pc:inkChg chg="add del mod">
          <ac:chgData name="Tim Cook" userId="d1c7cfb340f2c7ab" providerId="LiveId" clId="{32BDCE47-5BA2-4BF2-8410-AA9B0C07D908}" dt="2023-04-03T01:33:27.521" v="1086"/>
          <ac:inkMkLst>
            <pc:docMk/>
            <pc:sldMk cId="1472492200" sldId="482"/>
            <ac:inkMk id="27" creationId="{1A8374D4-DAE0-D3CC-53BD-83B69E84E47E}"/>
          </ac:inkMkLst>
        </pc:inkChg>
        <pc:inkChg chg="add mod">
          <ac:chgData name="Tim Cook" userId="d1c7cfb340f2c7ab" providerId="LiveId" clId="{32BDCE47-5BA2-4BF2-8410-AA9B0C07D908}" dt="2023-04-03T01:33:30.172" v="1090"/>
          <ac:inkMkLst>
            <pc:docMk/>
            <pc:sldMk cId="1472492200" sldId="482"/>
            <ac:inkMk id="29" creationId="{71E91837-7CCF-4914-FA06-6E2C270FBDD3}"/>
          </ac:inkMkLst>
        </pc:inkChg>
        <pc:inkChg chg="add mod">
          <ac:chgData name="Tim Cook" userId="d1c7cfb340f2c7ab" providerId="LiveId" clId="{32BDCE47-5BA2-4BF2-8410-AA9B0C07D908}" dt="2023-04-03T01:33:30.172" v="1090"/>
          <ac:inkMkLst>
            <pc:docMk/>
            <pc:sldMk cId="1472492200" sldId="482"/>
            <ac:inkMk id="30" creationId="{032E9631-1A12-CA94-970E-08E7A065649B}"/>
          </ac:inkMkLst>
        </pc:inkChg>
        <pc:inkChg chg="add">
          <ac:chgData name="Tim Cook" userId="d1c7cfb340f2c7ab" providerId="LiveId" clId="{32BDCE47-5BA2-4BF2-8410-AA9B0C07D908}" dt="2023-04-03T01:33:32.807" v="1091" actId="9405"/>
          <ac:inkMkLst>
            <pc:docMk/>
            <pc:sldMk cId="1472492200" sldId="482"/>
            <ac:inkMk id="32" creationId="{6ECA5FB4-0FD0-A96F-E781-C6C839D0183D}"/>
          </ac:inkMkLst>
        </pc:inkChg>
        <pc:inkChg chg="add del">
          <ac:chgData name="Tim Cook" userId="d1c7cfb340f2c7ab" providerId="LiveId" clId="{32BDCE47-5BA2-4BF2-8410-AA9B0C07D908}" dt="2023-04-03T01:33:34.947" v="1093"/>
          <ac:inkMkLst>
            <pc:docMk/>
            <pc:sldMk cId="1472492200" sldId="482"/>
            <ac:inkMk id="33" creationId="{96134DB3-68DD-1449-71DE-85321ABF209D}"/>
          </ac:inkMkLst>
        </pc:inkChg>
        <pc:inkChg chg="add">
          <ac:chgData name="Tim Cook" userId="d1c7cfb340f2c7ab" providerId="LiveId" clId="{32BDCE47-5BA2-4BF2-8410-AA9B0C07D908}" dt="2023-04-03T01:33:38.487" v="1094" actId="9405"/>
          <ac:inkMkLst>
            <pc:docMk/>
            <pc:sldMk cId="1472492200" sldId="482"/>
            <ac:inkMk id="34" creationId="{67E6EC92-1EF1-4F23-C410-FDB417389150}"/>
          </ac:inkMkLst>
        </pc:inkChg>
      </pc:sldChg>
      <pc:sldChg chg="addSp delSp modSp new mod">
        <pc:chgData name="Tim Cook" userId="d1c7cfb340f2c7ab" providerId="LiveId" clId="{32BDCE47-5BA2-4BF2-8410-AA9B0C07D908}" dt="2023-04-03T01:42:04.006" v="1516"/>
        <pc:sldMkLst>
          <pc:docMk/>
          <pc:sldMk cId="796618182" sldId="483"/>
        </pc:sldMkLst>
        <pc:spChg chg="mod">
          <ac:chgData name="Tim Cook" userId="d1c7cfb340f2c7ab" providerId="LiveId" clId="{32BDCE47-5BA2-4BF2-8410-AA9B0C07D908}" dt="2023-04-02T22:58:39.858" v="246" actId="20577"/>
          <ac:spMkLst>
            <pc:docMk/>
            <pc:sldMk cId="796618182" sldId="483"/>
            <ac:spMk id="2" creationId="{B9733861-A0FD-E72C-3F94-0C73CA0E9BD3}"/>
          </ac:spMkLst>
        </pc:spChg>
        <pc:spChg chg="del">
          <ac:chgData name="Tim Cook" userId="d1c7cfb340f2c7ab" providerId="LiveId" clId="{32BDCE47-5BA2-4BF2-8410-AA9B0C07D908}" dt="2023-04-03T01:34:29.510" v="1095" actId="478"/>
          <ac:spMkLst>
            <pc:docMk/>
            <pc:sldMk cId="796618182" sldId="483"/>
            <ac:spMk id="3" creationId="{BB982454-8FE0-6DFC-A2D0-280C93D87D63}"/>
          </ac:spMkLst>
        </pc:spChg>
        <pc:grpChg chg="del mod">
          <ac:chgData name="Tim Cook" userId="d1c7cfb340f2c7ab" providerId="LiveId" clId="{32BDCE47-5BA2-4BF2-8410-AA9B0C07D908}" dt="2023-04-03T01:41:47.300" v="1488"/>
          <ac:grpSpMkLst>
            <pc:docMk/>
            <pc:sldMk cId="796618182" sldId="483"/>
            <ac:grpSpMk id="11" creationId="{3C2FE491-298B-322F-9D08-09D7A401801B}"/>
          </ac:grpSpMkLst>
        </pc:grpChg>
        <pc:grpChg chg="del mod">
          <ac:chgData name="Tim Cook" userId="d1c7cfb340f2c7ab" providerId="LiveId" clId="{32BDCE47-5BA2-4BF2-8410-AA9B0C07D908}" dt="2023-04-03T01:34:46.919" v="1111"/>
          <ac:grpSpMkLst>
            <pc:docMk/>
            <pc:sldMk cId="796618182" sldId="483"/>
            <ac:grpSpMk id="12" creationId="{4A754406-7D30-6889-2BE9-C9AAAE347195}"/>
          </ac:grpSpMkLst>
        </pc:grpChg>
        <pc:grpChg chg="del mod">
          <ac:chgData name="Tim Cook" userId="d1c7cfb340f2c7ab" providerId="LiveId" clId="{32BDCE47-5BA2-4BF2-8410-AA9B0C07D908}" dt="2023-04-03T01:35:10.881" v="1170"/>
          <ac:grpSpMkLst>
            <pc:docMk/>
            <pc:sldMk cId="796618182" sldId="483"/>
            <ac:grpSpMk id="19" creationId="{7FDC5D01-B68F-1C24-2CD3-568C9C96F8DE}"/>
          </ac:grpSpMkLst>
        </pc:grpChg>
        <pc:grpChg chg="del mod">
          <ac:chgData name="Tim Cook" userId="d1c7cfb340f2c7ab" providerId="LiveId" clId="{32BDCE47-5BA2-4BF2-8410-AA9B0C07D908}" dt="2023-04-03T01:34:51.493" v="1122"/>
          <ac:grpSpMkLst>
            <pc:docMk/>
            <pc:sldMk cId="796618182" sldId="483"/>
            <ac:grpSpMk id="20" creationId="{85060397-6C71-FEB6-14E1-B324DB6E2453}"/>
          </ac:grpSpMkLst>
        </pc:grpChg>
        <pc:grpChg chg="del mod">
          <ac:chgData name="Tim Cook" userId="d1c7cfb340f2c7ab" providerId="LiveId" clId="{32BDCE47-5BA2-4BF2-8410-AA9B0C07D908}" dt="2023-04-03T01:42:02.856" v="1514"/>
          <ac:grpSpMkLst>
            <pc:docMk/>
            <pc:sldMk cId="796618182" sldId="483"/>
            <ac:grpSpMk id="24" creationId="{167D29B7-8246-1234-3345-F1E9A68F8E1A}"/>
          </ac:grpSpMkLst>
        </pc:grpChg>
        <pc:grpChg chg="del mod">
          <ac:chgData name="Tim Cook" userId="d1c7cfb340f2c7ab" providerId="LiveId" clId="{32BDCE47-5BA2-4BF2-8410-AA9B0C07D908}" dt="2023-04-03T01:42:04.006" v="1516"/>
          <ac:grpSpMkLst>
            <pc:docMk/>
            <pc:sldMk cId="796618182" sldId="483"/>
            <ac:grpSpMk id="31" creationId="{AC5950EB-4543-0EE9-D98D-54B0142BEC5B}"/>
          </ac:grpSpMkLst>
        </pc:grpChg>
        <pc:grpChg chg="mod">
          <ac:chgData name="Tim Cook" userId="d1c7cfb340f2c7ab" providerId="LiveId" clId="{32BDCE47-5BA2-4BF2-8410-AA9B0C07D908}" dt="2023-04-03T01:42:04.006" v="1516"/>
          <ac:grpSpMkLst>
            <pc:docMk/>
            <pc:sldMk cId="796618182" sldId="483"/>
            <ac:grpSpMk id="33" creationId="{318DD3A0-040F-C2D4-04F1-54DD9233A52C}"/>
          </ac:grpSpMkLst>
        </pc:grpChg>
        <pc:grpChg chg="del mod">
          <ac:chgData name="Tim Cook" userId="d1c7cfb340f2c7ab" providerId="LiveId" clId="{32BDCE47-5BA2-4BF2-8410-AA9B0C07D908}" dt="2023-04-03T01:35:06.923" v="1154"/>
          <ac:grpSpMkLst>
            <pc:docMk/>
            <pc:sldMk cId="796618182" sldId="483"/>
            <ac:grpSpMk id="34" creationId="{02CF0945-FE4A-2ACA-50F4-33250F809F88}"/>
          </ac:grpSpMkLst>
        </pc:grpChg>
        <pc:grpChg chg="del mod">
          <ac:chgData name="Tim Cook" userId="d1c7cfb340f2c7ab" providerId="LiveId" clId="{32BDCE47-5BA2-4BF2-8410-AA9B0C07D908}" dt="2023-04-03T01:35:10.881" v="1172"/>
          <ac:grpSpMkLst>
            <pc:docMk/>
            <pc:sldMk cId="796618182" sldId="483"/>
            <ac:grpSpMk id="35" creationId="{20C8FB56-3666-4F86-CAC9-25A219AC0D08}"/>
          </ac:grpSpMkLst>
        </pc:grpChg>
        <pc:grpChg chg="del mod">
          <ac:chgData name="Tim Cook" userId="d1c7cfb340f2c7ab" providerId="LiveId" clId="{32BDCE47-5BA2-4BF2-8410-AA9B0C07D908}" dt="2023-04-03T01:35:30.545" v="1193"/>
          <ac:grpSpMkLst>
            <pc:docMk/>
            <pc:sldMk cId="796618182" sldId="483"/>
            <ac:grpSpMk id="36" creationId="{FEB57F62-B063-5807-E818-9F900A558A5C}"/>
          </ac:grpSpMkLst>
        </pc:grpChg>
        <pc:grpChg chg="del mod">
          <ac:chgData name="Tim Cook" userId="d1c7cfb340f2c7ab" providerId="LiveId" clId="{32BDCE47-5BA2-4BF2-8410-AA9B0C07D908}" dt="2023-04-03T01:35:08.788" v="1165"/>
          <ac:grpSpMkLst>
            <pc:docMk/>
            <pc:sldMk cId="796618182" sldId="483"/>
            <ac:grpSpMk id="48" creationId="{31CAADB1-8B68-0EAE-F68C-5DA37548086C}"/>
          </ac:grpSpMkLst>
        </pc:grpChg>
        <pc:grpChg chg="del mod">
          <ac:chgData name="Tim Cook" userId="d1c7cfb340f2c7ab" providerId="LiveId" clId="{32BDCE47-5BA2-4BF2-8410-AA9B0C07D908}" dt="2023-04-03T01:35:20.395" v="1188"/>
          <ac:grpSpMkLst>
            <pc:docMk/>
            <pc:sldMk cId="796618182" sldId="483"/>
            <ac:grpSpMk id="63" creationId="{F089E26E-5207-50C5-CDCD-70F782EF17E9}"/>
          </ac:grpSpMkLst>
        </pc:grpChg>
        <pc:grpChg chg="del mod">
          <ac:chgData name="Tim Cook" userId="d1c7cfb340f2c7ab" providerId="LiveId" clId="{32BDCE47-5BA2-4BF2-8410-AA9B0C07D908}" dt="2023-04-03T01:35:34.808" v="1203"/>
          <ac:grpSpMkLst>
            <pc:docMk/>
            <pc:sldMk cId="796618182" sldId="483"/>
            <ac:grpSpMk id="64" creationId="{BC240720-BA83-43E8-D1D8-122928202A5E}"/>
          </ac:grpSpMkLst>
        </pc:grpChg>
        <pc:grpChg chg="del mod">
          <ac:chgData name="Tim Cook" userId="d1c7cfb340f2c7ab" providerId="LiveId" clId="{32BDCE47-5BA2-4BF2-8410-AA9B0C07D908}" dt="2023-04-03T01:35:54.389" v="1221"/>
          <ac:grpSpMkLst>
            <pc:docMk/>
            <pc:sldMk cId="796618182" sldId="483"/>
            <ac:grpSpMk id="65" creationId="{52EFD362-7C12-BF88-722F-541281251F6C}"/>
          </ac:grpSpMkLst>
        </pc:grpChg>
        <pc:grpChg chg="del mod">
          <ac:chgData name="Tim Cook" userId="d1c7cfb340f2c7ab" providerId="LiveId" clId="{32BDCE47-5BA2-4BF2-8410-AA9B0C07D908}" dt="2023-04-03T01:35:29.998" v="1190"/>
          <ac:grpSpMkLst>
            <pc:docMk/>
            <pc:sldMk cId="796618182" sldId="483"/>
            <ac:grpSpMk id="66" creationId="{002E76C5-D629-1303-1095-A59679A350D1}"/>
          </ac:grpSpMkLst>
        </pc:grpChg>
        <pc:grpChg chg="mod">
          <ac:chgData name="Tim Cook" userId="d1c7cfb340f2c7ab" providerId="LiveId" clId="{32BDCE47-5BA2-4BF2-8410-AA9B0C07D908}" dt="2023-04-03T01:35:54.389" v="1222"/>
          <ac:grpSpMkLst>
            <pc:docMk/>
            <pc:sldMk cId="796618182" sldId="483"/>
            <ac:grpSpMk id="71" creationId="{9B67B9F9-3905-67E5-1E54-0A2A38D66C32}"/>
          </ac:grpSpMkLst>
        </pc:grpChg>
        <pc:grpChg chg="del mod">
          <ac:chgData name="Tim Cook" userId="d1c7cfb340f2c7ab" providerId="LiveId" clId="{32BDCE47-5BA2-4BF2-8410-AA9B0C07D908}" dt="2023-04-03T01:35:54.389" v="1218"/>
          <ac:grpSpMkLst>
            <pc:docMk/>
            <pc:sldMk cId="796618182" sldId="483"/>
            <ac:grpSpMk id="77" creationId="{AF26184B-477F-FD3A-F867-483CCFB7F758}"/>
          </ac:grpSpMkLst>
        </pc:grpChg>
        <pc:grpChg chg="mod">
          <ac:chgData name="Tim Cook" userId="d1c7cfb340f2c7ab" providerId="LiveId" clId="{32BDCE47-5BA2-4BF2-8410-AA9B0C07D908}" dt="2023-04-03T01:35:57.527" v="1226"/>
          <ac:grpSpMkLst>
            <pc:docMk/>
            <pc:sldMk cId="796618182" sldId="483"/>
            <ac:grpSpMk id="81" creationId="{42809F15-02F4-76A6-51FA-2BCFF8F793A7}"/>
          </ac:grpSpMkLst>
        </pc:grpChg>
        <pc:grpChg chg="mod">
          <ac:chgData name="Tim Cook" userId="d1c7cfb340f2c7ab" providerId="LiveId" clId="{32BDCE47-5BA2-4BF2-8410-AA9B0C07D908}" dt="2023-04-03T01:36:01.344" v="1232"/>
          <ac:grpSpMkLst>
            <pc:docMk/>
            <pc:sldMk cId="796618182" sldId="483"/>
            <ac:grpSpMk id="87" creationId="{EA5AEB34-1673-95CC-5822-48986D8F6A70}"/>
          </ac:grpSpMkLst>
        </pc:grpChg>
        <pc:grpChg chg="mod">
          <ac:chgData name="Tim Cook" userId="d1c7cfb340f2c7ab" providerId="LiveId" clId="{32BDCE47-5BA2-4BF2-8410-AA9B0C07D908}" dt="2023-04-03T01:36:07.145" v="1238"/>
          <ac:grpSpMkLst>
            <pc:docMk/>
            <pc:sldMk cId="796618182" sldId="483"/>
            <ac:grpSpMk id="93" creationId="{BAF03526-3E60-7D10-AFAA-782170894BE6}"/>
          </ac:grpSpMkLst>
        </pc:grpChg>
        <pc:grpChg chg="del mod">
          <ac:chgData name="Tim Cook" userId="d1c7cfb340f2c7ab" providerId="LiveId" clId="{32BDCE47-5BA2-4BF2-8410-AA9B0C07D908}" dt="2023-04-03T01:36:21.196" v="1246"/>
          <ac:grpSpMkLst>
            <pc:docMk/>
            <pc:sldMk cId="796618182" sldId="483"/>
            <ac:grpSpMk id="96" creationId="{1187F434-F5D1-4288-10EE-F92798F8AD11}"/>
          </ac:grpSpMkLst>
        </pc:grpChg>
        <pc:grpChg chg="del mod">
          <ac:chgData name="Tim Cook" userId="d1c7cfb340f2c7ab" providerId="LiveId" clId="{32BDCE47-5BA2-4BF2-8410-AA9B0C07D908}" dt="2023-04-03T01:36:24.827" v="1249"/>
          <ac:grpSpMkLst>
            <pc:docMk/>
            <pc:sldMk cId="796618182" sldId="483"/>
            <ac:grpSpMk id="100" creationId="{9F879C49-86B5-1B5D-1477-393DEB30D402}"/>
          </ac:grpSpMkLst>
        </pc:grpChg>
        <pc:grpChg chg="mod">
          <ac:chgData name="Tim Cook" userId="d1c7cfb340f2c7ab" providerId="LiveId" clId="{32BDCE47-5BA2-4BF2-8410-AA9B0C07D908}" dt="2023-04-03T01:36:25.131" v="1250"/>
          <ac:grpSpMkLst>
            <pc:docMk/>
            <pc:sldMk cId="796618182" sldId="483"/>
            <ac:grpSpMk id="103" creationId="{C9A5CD98-3184-36BE-71E7-C3AABCC68796}"/>
          </ac:grpSpMkLst>
        </pc:grpChg>
        <pc:grpChg chg="mod">
          <ac:chgData name="Tim Cook" userId="d1c7cfb340f2c7ab" providerId="LiveId" clId="{32BDCE47-5BA2-4BF2-8410-AA9B0C07D908}" dt="2023-04-03T01:36:34.497" v="1259"/>
          <ac:grpSpMkLst>
            <pc:docMk/>
            <pc:sldMk cId="796618182" sldId="483"/>
            <ac:grpSpMk id="110" creationId="{F7CF58FB-A5FC-556F-A692-744B78FE91F8}"/>
          </ac:grpSpMkLst>
        </pc:grpChg>
        <pc:grpChg chg="mod">
          <ac:chgData name="Tim Cook" userId="d1c7cfb340f2c7ab" providerId="LiveId" clId="{32BDCE47-5BA2-4BF2-8410-AA9B0C07D908}" dt="2023-04-03T01:36:37.588" v="1262"/>
          <ac:grpSpMkLst>
            <pc:docMk/>
            <pc:sldMk cId="796618182" sldId="483"/>
            <ac:grpSpMk id="113" creationId="{A64F5576-A155-4F70-2DE8-6E3A9F10F453}"/>
          </ac:grpSpMkLst>
        </pc:grpChg>
        <pc:grpChg chg="del mod">
          <ac:chgData name="Tim Cook" userId="d1c7cfb340f2c7ab" providerId="LiveId" clId="{32BDCE47-5BA2-4BF2-8410-AA9B0C07D908}" dt="2023-04-03T01:36:45.181" v="1270"/>
          <ac:grpSpMkLst>
            <pc:docMk/>
            <pc:sldMk cId="796618182" sldId="483"/>
            <ac:grpSpMk id="118" creationId="{5487F6B7-FF31-3136-7E60-83684D89F203}"/>
          </ac:grpSpMkLst>
        </pc:grpChg>
        <pc:grpChg chg="mod">
          <ac:chgData name="Tim Cook" userId="d1c7cfb340f2c7ab" providerId="LiveId" clId="{32BDCE47-5BA2-4BF2-8410-AA9B0C07D908}" dt="2023-04-03T01:36:45.181" v="1270"/>
          <ac:grpSpMkLst>
            <pc:docMk/>
            <pc:sldMk cId="796618182" sldId="483"/>
            <ac:grpSpMk id="121" creationId="{7A105630-8B4D-20D3-43D3-9A6901C48B01}"/>
          </ac:grpSpMkLst>
        </pc:grpChg>
        <pc:grpChg chg="mod">
          <ac:chgData name="Tim Cook" userId="d1c7cfb340f2c7ab" providerId="LiveId" clId="{32BDCE47-5BA2-4BF2-8410-AA9B0C07D908}" dt="2023-04-03T01:37:14.519" v="1274"/>
          <ac:grpSpMkLst>
            <pc:docMk/>
            <pc:sldMk cId="796618182" sldId="483"/>
            <ac:grpSpMk id="124" creationId="{A38D3703-B635-0A36-4DB0-EBDDAE6A1FFF}"/>
          </ac:grpSpMkLst>
        </pc:grpChg>
        <pc:grpChg chg="mod">
          <ac:chgData name="Tim Cook" userId="d1c7cfb340f2c7ab" providerId="LiveId" clId="{32BDCE47-5BA2-4BF2-8410-AA9B0C07D908}" dt="2023-04-03T01:37:17.694" v="1277"/>
          <ac:grpSpMkLst>
            <pc:docMk/>
            <pc:sldMk cId="796618182" sldId="483"/>
            <ac:grpSpMk id="127" creationId="{6A98F3EB-4A6A-C5DD-7F11-27088D646329}"/>
          </ac:grpSpMkLst>
        </pc:grpChg>
        <pc:grpChg chg="mod">
          <ac:chgData name="Tim Cook" userId="d1c7cfb340f2c7ab" providerId="LiveId" clId="{32BDCE47-5BA2-4BF2-8410-AA9B0C07D908}" dt="2023-04-03T01:37:22.129" v="1282"/>
          <ac:grpSpMkLst>
            <pc:docMk/>
            <pc:sldMk cId="796618182" sldId="483"/>
            <ac:grpSpMk id="132" creationId="{C6B3A72A-875C-D2C4-E5EB-1AAEFA24F5B2}"/>
          </ac:grpSpMkLst>
        </pc:grpChg>
        <pc:grpChg chg="mod">
          <ac:chgData name="Tim Cook" userId="d1c7cfb340f2c7ab" providerId="LiveId" clId="{32BDCE47-5BA2-4BF2-8410-AA9B0C07D908}" dt="2023-04-03T01:37:26.269" v="1288"/>
          <ac:grpSpMkLst>
            <pc:docMk/>
            <pc:sldMk cId="796618182" sldId="483"/>
            <ac:grpSpMk id="138" creationId="{C8F205BD-6868-D092-F0AF-181BB1BDE86F}"/>
          </ac:grpSpMkLst>
        </pc:grpChg>
        <pc:grpChg chg="mod">
          <ac:chgData name="Tim Cook" userId="d1c7cfb340f2c7ab" providerId="LiveId" clId="{32BDCE47-5BA2-4BF2-8410-AA9B0C07D908}" dt="2023-04-03T01:37:29.427" v="1296"/>
          <ac:grpSpMkLst>
            <pc:docMk/>
            <pc:sldMk cId="796618182" sldId="483"/>
            <ac:grpSpMk id="146" creationId="{518561B0-49A2-0B4B-75DE-189F3A7038D3}"/>
          </ac:grpSpMkLst>
        </pc:grpChg>
        <pc:grpChg chg="mod">
          <ac:chgData name="Tim Cook" userId="d1c7cfb340f2c7ab" providerId="LiveId" clId="{32BDCE47-5BA2-4BF2-8410-AA9B0C07D908}" dt="2023-04-03T01:37:29.427" v="1296"/>
          <ac:grpSpMkLst>
            <pc:docMk/>
            <pc:sldMk cId="796618182" sldId="483"/>
            <ac:grpSpMk id="147" creationId="{71E82CE4-D346-4D5E-5149-2E137E7D46CF}"/>
          </ac:grpSpMkLst>
        </pc:grpChg>
        <pc:grpChg chg="del mod">
          <ac:chgData name="Tim Cook" userId="d1c7cfb340f2c7ab" providerId="LiveId" clId="{32BDCE47-5BA2-4BF2-8410-AA9B0C07D908}" dt="2023-04-03T01:37:43.332" v="1322"/>
          <ac:grpSpMkLst>
            <pc:docMk/>
            <pc:sldMk cId="796618182" sldId="483"/>
            <ac:grpSpMk id="154" creationId="{DA440CFA-8104-491B-5127-9E14C6E29E7C}"/>
          </ac:grpSpMkLst>
        </pc:grpChg>
        <pc:grpChg chg="del mod">
          <ac:chgData name="Tim Cook" userId="d1c7cfb340f2c7ab" providerId="LiveId" clId="{32BDCE47-5BA2-4BF2-8410-AA9B0C07D908}" dt="2023-04-03T01:38:20.545" v="1370"/>
          <ac:grpSpMkLst>
            <pc:docMk/>
            <pc:sldMk cId="796618182" sldId="483"/>
            <ac:grpSpMk id="185" creationId="{05872382-6ED5-72A4-E678-53613B26648A}"/>
          </ac:grpSpMkLst>
        </pc:grpChg>
        <pc:grpChg chg="del mod">
          <ac:chgData name="Tim Cook" userId="d1c7cfb340f2c7ab" providerId="LiveId" clId="{32BDCE47-5BA2-4BF2-8410-AA9B0C07D908}" dt="2023-04-03T01:38:30.004" v="1384"/>
          <ac:grpSpMkLst>
            <pc:docMk/>
            <pc:sldMk cId="796618182" sldId="483"/>
            <ac:grpSpMk id="191" creationId="{619403EF-FB1F-CF73-427B-E93CDE65D2FF}"/>
          </ac:grpSpMkLst>
        </pc:grpChg>
        <pc:grpChg chg="mod">
          <ac:chgData name="Tim Cook" userId="d1c7cfb340f2c7ab" providerId="LiveId" clId="{32BDCE47-5BA2-4BF2-8410-AA9B0C07D908}" dt="2023-04-03T01:38:30.004" v="1384"/>
          <ac:grpSpMkLst>
            <pc:docMk/>
            <pc:sldMk cId="796618182" sldId="483"/>
            <ac:grpSpMk id="198" creationId="{1F59B9DE-0018-9796-C462-CC4091818847}"/>
          </ac:grpSpMkLst>
        </pc:grpChg>
        <pc:grpChg chg="del mod">
          <ac:chgData name="Tim Cook" userId="d1c7cfb340f2c7ab" providerId="LiveId" clId="{32BDCE47-5BA2-4BF2-8410-AA9B0C07D908}" dt="2023-04-03T01:39:25.583" v="1400"/>
          <ac:grpSpMkLst>
            <pc:docMk/>
            <pc:sldMk cId="796618182" sldId="483"/>
            <ac:grpSpMk id="214" creationId="{8EB5642B-7C7A-C271-AB60-AC0652D92DF1}"/>
          </ac:grpSpMkLst>
        </pc:grpChg>
        <pc:grpChg chg="del mod">
          <ac:chgData name="Tim Cook" userId="d1c7cfb340f2c7ab" providerId="LiveId" clId="{32BDCE47-5BA2-4BF2-8410-AA9B0C07D908}" dt="2023-04-03T01:39:46.440" v="1428"/>
          <ac:grpSpMkLst>
            <pc:docMk/>
            <pc:sldMk cId="796618182" sldId="483"/>
            <ac:grpSpMk id="215" creationId="{0ACAA727-420C-3C90-CCC6-4C054677CBF5}"/>
          </ac:grpSpMkLst>
        </pc:grpChg>
        <pc:grpChg chg="del mod">
          <ac:chgData name="Tim Cook" userId="d1c7cfb340f2c7ab" providerId="LiveId" clId="{32BDCE47-5BA2-4BF2-8410-AA9B0C07D908}" dt="2023-04-03T01:39:48.498" v="1431"/>
          <ac:grpSpMkLst>
            <pc:docMk/>
            <pc:sldMk cId="796618182" sldId="483"/>
            <ac:grpSpMk id="220" creationId="{AB131B04-D318-D5E6-91F3-396D0A331964}"/>
          </ac:grpSpMkLst>
        </pc:grpChg>
        <pc:grpChg chg="del mod">
          <ac:chgData name="Tim Cook" userId="d1c7cfb340f2c7ab" providerId="LiveId" clId="{32BDCE47-5BA2-4BF2-8410-AA9B0C07D908}" dt="2023-04-03T01:40:23.688" v="1446"/>
          <ac:grpSpMkLst>
            <pc:docMk/>
            <pc:sldMk cId="796618182" sldId="483"/>
            <ac:grpSpMk id="233" creationId="{C8054929-0BA2-EA3D-9850-49EC12100F8D}"/>
          </ac:grpSpMkLst>
        </pc:grpChg>
        <pc:grpChg chg="mod">
          <ac:chgData name="Tim Cook" userId="d1c7cfb340f2c7ab" providerId="LiveId" clId="{32BDCE47-5BA2-4BF2-8410-AA9B0C07D908}" dt="2023-04-03T01:40:32.871" v="1456"/>
          <ac:grpSpMkLst>
            <pc:docMk/>
            <pc:sldMk cId="796618182" sldId="483"/>
            <ac:grpSpMk id="240" creationId="{F9FDB063-ADE6-7993-5C92-C291B22782CC}"/>
          </ac:grpSpMkLst>
        </pc:grpChg>
        <pc:grpChg chg="del mod">
          <ac:chgData name="Tim Cook" userId="d1c7cfb340f2c7ab" providerId="LiveId" clId="{32BDCE47-5BA2-4BF2-8410-AA9B0C07D908}" dt="2023-04-03T01:40:43.586" v="1467"/>
          <ac:grpSpMkLst>
            <pc:docMk/>
            <pc:sldMk cId="796618182" sldId="483"/>
            <ac:grpSpMk id="245" creationId="{2AF511B7-6CFC-BC6B-EA07-7E466C74C9C1}"/>
          </ac:grpSpMkLst>
        </pc:grpChg>
        <pc:grpChg chg="del mod">
          <ac:chgData name="Tim Cook" userId="d1c7cfb340f2c7ab" providerId="LiveId" clId="{32BDCE47-5BA2-4BF2-8410-AA9B0C07D908}" dt="2023-04-03T01:40:46.157" v="1469"/>
          <ac:grpSpMkLst>
            <pc:docMk/>
            <pc:sldMk cId="796618182" sldId="483"/>
            <ac:grpSpMk id="250" creationId="{19DB4729-A1EA-9A9C-7F96-CDB851A7B639}"/>
          </ac:grpSpMkLst>
        </pc:grpChg>
        <pc:grpChg chg="del mod">
          <ac:chgData name="Tim Cook" userId="d1c7cfb340f2c7ab" providerId="LiveId" clId="{32BDCE47-5BA2-4BF2-8410-AA9B0C07D908}" dt="2023-04-03T01:40:48.929" v="1472"/>
          <ac:grpSpMkLst>
            <pc:docMk/>
            <pc:sldMk cId="796618182" sldId="483"/>
            <ac:grpSpMk id="252" creationId="{3413FF0B-21DA-8B85-9B6A-62246AE7A58E}"/>
          </ac:grpSpMkLst>
        </pc:grpChg>
        <pc:grpChg chg="mod">
          <ac:chgData name="Tim Cook" userId="d1c7cfb340f2c7ab" providerId="LiveId" clId="{32BDCE47-5BA2-4BF2-8410-AA9B0C07D908}" dt="2023-04-03T01:40:48.929" v="1472"/>
          <ac:grpSpMkLst>
            <pc:docMk/>
            <pc:sldMk cId="796618182" sldId="483"/>
            <ac:grpSpMk id="254" creationId="{B83A5B6A-170C-1A00-96CF-297639DAC051}"/>
          </ac:grpSpMkLst>
        </pc:grpChg>
        <pc:inkChg chg="add">
          <ac:chgData name="Tim Cook" userId="d1c7cfb340f2c7ab" providerId="LiveId" clId="{32BDCE47-5BA2-4BF2-8410-AA9B0C07D908}" dt="2023-04-03T01:41:33.532" v="1475" actId="9405"/>
          <ac:inkMkLst>
            <pc:docMk/>
            <pc:sldMk cId="796618182" sldId="483"/>
            <ac:inkMk id="3" creationId="{E6AA6CB2-AF1E-DA23-B9FB-CECB34C26C85}"/>
          </ac:inkMkLst>
        </pc:inkChg>
        <pc:inkChg chg="add del">
          <ac:chgData name="Tim Cook" userId="d1c7cfb340f2c7ab" providerId="LiveId" clId="{32BDCE47-5BA2-4BF2-8410-AA9B0C07D908}" dt="2023-04-03T01:34:40.562" v="1100"/>
          <ac:inkMkLst>
            <pc:docMk/>
            <pc:sldMk cId="796618182" sldId="483"/>
            <ac:inkMk id="4" creationId="{C729F3DD-B4D6-D9B5-91DC-171A63333C5C}"/>
          </ac:inkMkLst>
        </pc:inkChg>
        <pc:inkChg chg="add">
          <ac:chgData name="Tim Cook" userId="d1c7cfb340f2c7ab" providerId="LiveId" clId="{32BDCE47-5BA2-4BF2-8410-AA9B0C07D908}" dt="2023-04-03T01:41:39.909" v="1476" actId="9405"/>
          <ac:inkMkLst>
            <pc:docMk/>
            <pc:sldMk cId="796618182" sldId="483"/>
            <ac:inkMk id="4" creationId="{E86F81F5-2FFE-5FFE-6101-B913B6AC3314}"/>
          </ac:inkMkLst>
        </pc:inkChg>
        <pc:inkChg chg="add del mod">
          <ac:chgData name="Tim Cook" userId="d1c7cfb340f2c7ab" providerId="LiveId" clId="{32BDCE47-5BA2-4BF2-8410-AA9B0C07D908}" dt="2023-04-03T01:41:47.300" v="1488"/>
          <ac:inkMkLst>
            <pc:docMk/>
            <pc:sldMk cId="796618182" sldId="483"/>
            <ac:inkMk id="5" creationId="{8186AB81-37C9-969E-424C-DC0F5C350D03}"/>
          </ac:inkMkLst>
        </pc:inkChg>
        <pc:inkChg chg="add del">
          <ac:chgData name="Tim Cook" userId="d1c7cfb340f2c7ab" providerId="LiveId" clId="{32BDCE47-5BA2-4BF2-8410-AA9B0C07D908}" dt="2023-04-03T01:34:40.546" v="1099"/>
          <ac:inkMkLst>
            <pc:docMk/>
            <pc:sldMk cId="796618182" sldId="483"/>
            <ac:inkMk id="5" creationId="{9C26246E-9541-9C9A-D684-B0987A13F592}"/>
          </ac:inkMkLst>
        </pc:inkChg>
        <pc:inkChg chg="add del mod">
          <ac:chgData name="Tim Cook" userId="d1c7cfb340f2c7ab" providerId="LiveId" clId="{32BDCE47-5BA2-4BF2-8410-AA9B0C07D908}" dt="2023-04-03T01:41:47.300" v="1489"/>
          <ac:inkMkLst>
            <pc:docMk/>
            <pc:sldMk cId="796618182" sldId="483"/>
            <ac:inkMk id="6" creationId="{0F647154-8BB0-0C2D-9AFA-FE4770B1D4D9}"/>
          </ac:inkMkLst>
        </pc:inkChg>
        <pc:inkChg chg="add del">
          <ac:chgData name="Tim Cook" userId="d1c7cfb340f2c7ab" providerId="LiveId" clId="{32BDCE47-5BA2-4BF2-8410-AA9B0C07D908}" dt="2023-04-03T01:34:40.563" v="1101"/>
          <ac:inkMkLst>
            <pc:docMk/>
            <pc:sldMk cId="796618182" sldId="483"/>
            <ac:inkMk id="6" creationId="{1B57EA53-446D-F1E1-BA7A-54ED8C128A21}"/>
          </ac:inkMkLst>
        </pc:inkChg>
        <pc:inkChg chg="add del mod">
          <ac:chgData name="Tim Cook" userId="d1c7cfb340f2c7ab" providerId="LiveId" clId="{32BDCE47-5BA2-4BF2-8410-AA9B0C07D908}" dt="2023-04-03T01:41:47.300" v="1484"/>
          <ac:inkMkLst>
            <pc:docMk/>
            <pc:sldMk cId="796618182" sldId="483"/>
            <ac:inkMk id="7" creationId="{9856FDBC-F82F-F8DC-74A0-82F76B87194C}"/>
          </ac:inkMkLst>
        </pc:inkChg>
        <pc:inkChg chg="add del">
          <ac:chgData name="Tim Cook" userId="d1c7cfb340f2c7ab" providerId="LiveId" clId="{32BDCE47-5BA2-4BF2-8410-AA9B0C07D908}" dt="2023-04-03T01:34:43.512" v="1105"/>
          <ac:inkMkLst>
            <pc:docMk/>
            <pc:sldMk cId="796618182" sldId="483"/>
            <ac:inkMk id="7" creationId="{D4A08CD0-AD44-04D9-BCB7-5E093FADA028}"/>
          </ac:inkMkLst>
        </pc:inkChg>
        <pc:inkChg chg="add del">
          <ac:chgData name="Tim Cook" userId="d1c7cfb340f2c7ab" providerId="LiveId" clId="{32BDCE47-5BA2-4BF2-8410-AA9B0C07D908}" dt="2023-04-03T01:34:43.512" v="1104"/>
          <ac:inkMkLst>
            <pc:docMk/>
            <pc:sldMk cId="796618182" sldId="483"/>
            <ac:inkMk id="8" creationId="{4475982A-8023-18C9-C35E-D6968BEDCC10}"/>
          </ac:inkMkLst>
        </pc:inkChg>
        <pc:inkChg chg="add del mod">
          <ac:chgData name="Tim Cook" userId="d1c7cfb340f2c7ab" providerId="LiveId" clId="{32BDCE47-5BA2-4BF2-8410-AA9B0C07D908}" dt="2023-04-03T01:41:47.300" v="1486"/>
          <ac:inkMkLst>
            <pc:docMk/>
            <pc:sldMk cId="796618182" sldId="483"/>
            <ac:inkMk id="8" creationId="{EFF2CC35-A4E7-E8A3-5B17-9C044EB17289}"/>
          </ac:inkMkLst>
        </pc:inkChg>
        <pc:inkChg chg="add del mod">
          <ac:chgData name="Tim Cook" userId="d1c7cfb340f2c7ab" providerId="LiveId" clId="{32BDCE47-5BA2-4BF2-8410-AA9B0C07D908}" dt="2023-04-03T01:41:47.300" v="1485"/>
          <ac:inkMkLst>
            <pc:docMk/>
            <pc:sldMk cId="796618182" sldId="483"/>
            <ac:inkMk id="9" creationId="{9CADFDA3-C106-43A4-7407-994309AAA3EB}"/>
          </ac:inkMkLst>
        </pc:inkChg>
        <pc:inkChg chg="add del mod">
          <ac:chgData name="Tim Cook" userId="d1c7cfb340f2c7ab" providerId="LiveId" clId="{32BDCE47-5BA2-4BF2-8410-AA9B0C07D908}" dt="2023-04-03T01:34:46.919" v="1112"/>
          <ac:inkMkLst>
            <pc:docMk/>
            <pc:sldMk cId="796618182" sldId="483"/>
            <ac:inkMk id="9" creationId="{FAC5D966-EE2B-E8D5-3725-37DDEA78B66E}"/>
          </ac:inkMkLst>
        </pc:inkChg>
        <pc:inkChg chg="add del mod">
          <ac:chgData name="Tim Cook" userId="d1c7cfb340f2c7ab" providerId="LiveId" clId="{32BDCE47-5BA2-4BF2-8410-AA9B0C07D908}" dt="2023-04-03T01:41:47.300" v="1487"/>
          <ac:inkMkLst>
            <pc:docMk/>
            <pc:sldMk cId="796618182" sldId="483"/>
            <ac:inkMk id="10" creationId="{7A3FB9BA-5F11-83D8-32BC-3C8164A61BFD}"/>
          </ac:inkMkLst>
        </pc:inkChg>
        <pc:inkChg chg="add del mod">
          <ac:chgData name="Tim Cook" userId="d1c7cfb340f2c7ab" providerId="LiveId" clId="{32BDCE47-5BA2-4BF2-8410-AA9B0C07D908}" dt="2023-04-03T01:34:46.919" v="1111"/>
          <ac:inkMkLst>
            <pc:docMk/>
            <pc:sldMk cId="796618182" sldId="483"/>
            <ac:inkMk id="10" creationId="{D0E682AE-CB61-F058-3FED-49FCD3FCE6B2}"/>
          </ac:inkMkLst>
        </pc:inkChg>
        <pc:inkChg chg="add del mod">
          <ac:chgData name="Tim Cook" userId="d1c7cfb340f2c7ab" providerId="LiveId" clId="{32BDCE47-5BA2-4BF2-8410-AA9B0C07D908}" dt="2023-04-03T01:34:46.919" v="1110"/>
          <ac:inkMkLst>
            <pc:docMk/>
            <pc:sldMk cId="796618182" sldId="483"/>
            <ac:inkMk id="11" creationId="{B8D58D21-EF3F-5D5B-74F8-9DBBE795025E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2" creationId="{791097FC-263F-E018-D90C-0A3E4519ACE7}"/>
          </ac:inkMkLst>
        </pc:inkChg>
        <pc:inkChg chg="add del mod">
          <ac:chgData name="Tim Cook" userId="d1c7cfb340f2c7ab" providerId="LiveId" clId="{32BDCE47-5BA2-4BF2-8410-AA9B0C07D908}" dt="2023-04-03T01:34:51.493" v="1121"/>
          <ac:inkMkLst>
            <pc:docMk/>
            <pc:sldMk cId="796618182" sldId="483"/>
            <ac:inkMk id="13" creationId="{4D92C971-EEE5-DC0E-FD83-DE9B240C9560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3" creationId="{56A5DB6E-9548-1EE9-95FA-5F0C47444714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4" creationId="{30145085-987A-6210-93A0-6F72C633B7F3}"/>
          </ac:inkMkLst>
        </pc:inkChg>
        <pc:inkChg chg="add del mod">
          <ac:chgData name="Tim Cook" userId="d1c7cfb340f2c7ab" providerId="LiveId" clId="{32BDCE47-5BA2-4BF2-8410-AA9B0C07D908}" dt="2023-04-03T01:34:51.493" v="1120"/>
          <ac:inkMkLst>
            <pc:docMk/>
            <pc:sldMk cId="796618182" sldId="483"/>
            <ac:inkMk id="14" creationId="{54098E44-FBE1-B7C5-4C99-D188D1DC9712}"/>
          </ac:inkMkLst>
        </pc:inkChg>
        <pc:inkChg chg="add del mod">
          <ac:chgData name="Tim Cook" userId="d1c7cfb340f2c7ab" providerId="LiveId" clId="{32BDCE47-5BA2-4BF2-8410-AA9B0C07D908}" dt="2023-04-03T01:34:51.493" v="1122"/>
          <ac:inkMkLst>
            <pc:docMk/>
            <pc:sldMk cId="796618182" sldId="483"/>
            <ac:inkMk id="15" creationId="{8AFC8E0C-4951-D044-2908-0FC796F4C1BC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5" creationId="{C2E4EB4E-66EC-70FF-A5FA-E0882BE2577B}"/>
          </ac:inkMkLst>
        </pc:inkChg>
        <pc:inkChg chg="add del mod">
          <ac:chgData name="Tim Cook" userId="d1c7cfb340f2c7ab" providerId="LiveId" clId="{32BDCE47-5BA2-4BF2-8410-AA9B0C07D908}" dt="2023-04-03T01:34:51.493" v="1123"/>
          <ac:inkMkLst>
            <pc:docMk/>
            <pc:sldMk cId="796618182" sldId="483"/>
            <ac:inkMk id="16" creationId="{6484464E-FC63-6725-9D80-E2F9ADF2BB01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6" creationId="{8F7EEBAB-BF11-79C3-AEBD-6C9519C9AD0D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7" creationId="{A6A53226-4908-E7A7-D2BA-5E9FA427156E}"/>
          </ac:inkMkLst>
        </pc:inkChg>
        <pc:inkChg chg="add del mod">
          <ac:chgData name="Tim Cook" userId="d1c7cfb340f2c7ab" providerId="LiveId" clId="{32BDCE47-5BA2-4BF2-8410-AA9B0C07D908}" dt="2023-04-03T01:35:10.881" v="1171"/>
          <ac:inkMkLst>
            <pc:docMk/>
            <pc:sldMk cId="796618182" sldId="483"/>
            <ac:inkMk id="17" creationId="{C8581A95-8EA3-037B-BB99-B26B3B55FB5C}"/>
          </ac:inkMkLst>
        </pc:inkChg>
        <pc:inkChg chg="add del mod">
          <ac:chgData name="Tim Cook" userId="d1c7cfb340f2c7ab" providerId="LiveId" clId="{32BDCE47-5BA2-4BF2-8410-AA9B0C07D908}" dt="2023-04-03T01:35:10.881" v="1170"/>
          <ac:inkMkLst>
            <pc:docMk/>
            <pc:sldMk cId="796618182" sldId="483"/>
            <ac:inkMk id="18" creationId="{3475A267-5ECD-4852-B14E-967DB5480007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8" creationId="{B77B9F37-CD89-C8D8-6B73-AF255CA6F21C}"/>
          </ac:inkMkLst>
        </pc:inkChg>
        <pc:inkChg chg="add del mod">
          <ac:chgData name="Tim Cook" userId="d1c7cfb340f2c7ab" providerId="LiveId" clId="{32BDCE47-5BA2-4BF2-8410-AA9B0C07D908}" dt="2023-04-03T01:41:57.445" v="1505"/>
          <ac:inkMkLst>
            <pc:docMk/>
            <pc:sldMk cId="796618182" sldId="483"/>
            <ac:inkMk id="19" creationId="{DC742B39-1679-32F6-E038-BD2BB748AC7C}"/>
          </ac:inkMkLst>
        </pc:inkChg>
        <pc:inkChg chg="add del mod">
          <ac:chgData name="Tim Cook" userId="d1c7cfb340f2c7ab" providerId="LiveId" clId="{32BDCE47-5BA2-4BF2-8410-AA9B0C07D908}" dt="2023-04-03T01:41:57.445" v="1508"/>
          <ac:inkMkLst>
            <pc:docMk/>
            <pc:sldMk cId="796618182" sldId="483"/>
            <ac:inkMk id="20" creationId="{83484AEC-469F-B1A3-FA73-833D011ED867}"/>
          </ac:inkMkLst>
        </pc:inkChg>
        <pc:inkChg chg="add del mod">
          <ac:chgData name="Tim Cook" userId="d1c7cfb340f2c7ab" providerId="LiveId" clId="{32BDCE47-5BA2-4BF2-8410-AA9B0C07D908}" dt="2023-04-03T01:35:30.545" v="1192"/>
          <ac:inkMkLst>
            <pc:docMk/>
            <pc:sldMk cId="796618182" sldId="483"/>
            <ac:inkMk id="21" creationId="{7E4C79C5-5646-E84C-B0C4-17E2FFC6C0BA}"/>
          </ac:inkMkLst>
        </pc:inkChg>
        <pc:inkChg chg="add del mod">
          <ac:chgData name="Tim Cook" userId="d1c7cfb340f2c7ab" providerId="LiveId" clId="{32BDCE47-5BA2-4BF2-8410-AA9B0C07D908}" dt="2023-04-03T01:41:57.445" v="1504"/>
          <ac:inkMkLst>
            <pc:docMk/>
            <pc:sldMk cId="796618182" sldId="483"/>
            <ac:inkMk id="21" creationId="{FCFB22A6-7206-A405-358B-7AB19C1EE68E}"/>
          </ac:inkMkLst>
        </pc:inkChg>
        <pc:inkChg chg="add del mod">
          <ac:chgData name="Tim Cook" userId="d1c7cfb340f2c7ab" providerId="LiveId" clId="{32BDCE47-5BA2-4BF2-8410-AA9B0C07D908}" dt="2023-04-03T01:41:57.445" v="1507"/>
          <ac:inkMkLst>
            <pc:docMk/>
            <pc:sldMk cId="796618182" sldId="483"/>
            <ac:inkMk id="22" creationId="{98243E02-167B-AAC6-3017-A2622FDC9793}"/>
          </ac:inkMkLst>
        </pc:inkChg>
        <pc:inkChg chg="add del mod">
          <ac:chgData name="Tim Cook" userId="d1c7cfb340f2c7ab" providerId="LiveId" clId="{32BDCE47-5BA2-4BF2-8410-AA9B0C07D908}" dt="2023-04-03T01:35:30.545" v="1193"/>
          <ac:inkMkLst>
            <pc:docMk/>
            <pc:sldMk cId="796618182" sldId="483"/>
            <ac:inkMk id="22" creationId="{A7A9C48E-9510-2D6B-85D1-B439BC5FD9C3}"/>
          </ac:inkMkLst>
        </pc:inkChg>
        <pc:inkChg chg="add del mod">
          <ac:chgData name="Tim Cook" userId="d1c7cfb340f2c7ab" providerId="LiveId" clId="{32BDCE47-5BA2-4BF2-8410-AA9B0C07D908}" dt="2023-04-03T01:35:30.545" v="1194"/>
          <ac:inkMkLst>
            <pc:docMk/>
            <pc:sldMk cId="796618182" sldId="483"/>
            <ac:inkMk id="23" creationId="{165DD98C-B476-4B41-EB01-7D70F56F9F92}"/>
          </ac:inkMkLst>
        </pc:inkChg>
        <pc:inkChg chg="add del mod">
          <ac:chgData name="Tim Cook" userId="d1c7cfb340f2c7ab" providerId="LiveId" clId="{32BDCE47-5BA2-4BF2-8410-AA9B0C07D908}" dt="2023-04-03T01:41:58.869" v="1509"/>
          <ac:inkMkLst>
            <pc:docMk/>
            <pc:sldMk cId="796618182" sldId="483"/>
            <ac:inkMk id="23" creationId="{8D578842-0D4E-AFBE-05A1-21CC95EE4926}"/>
          </ac:inkMkLst>
        </pc:inkChg>
        <pc:inkChg chg="add del mod">
          <ac:chgData name="Tim Cook" userId="d1c7cfb340f2c7ab" providerId="LiveId" clId="{32BDCE47-5BA2-4BF2-8410-AA9B0C07D908}" dt="2023-04-03T01:35:10.881" v="1168"/>
          <ac:inkMkLst>
            <pc:docMk/>
            <pc:sldMk cId="796618182" sldId="483"/>
            <ac:inkMk id="24" creationId="{A61C7BC4-3A75-C36B-693C-DC93759A008E}"/>
          </ac:inkMkLst>
        </pc:inkChg>
        <pc:inkChg chg="add mod">
          <ac:chgData name="Tim Cook" userId="d1c7cfb340f2c7ab" providerId="LiveId" clId="{32BDCE47-5BA2-4BF2-8410-AA9B0C07D908}" dt="2023-04-03T01:35:10.881" v="1172"/>
          <ac:inkMkLst>
            <pc:docMk/>
            <pc:sldMk cId="796618182" sldId="483"/>
            <ac:inkMk id="25" creationId="{FA07F541-D5AC-C0B7-02AF-A56DFC6BB49A}"/>
          </ac:inkMkLst>
        </pc:inkChg>
        <pc:inkChg chg="add del">
          <ac:chgData name="Tim Cook" userId="d1c7cfb340f2c7ab" providerId="LiveId" clId="{32BDCE47-5BA2-4BF2-8410-AA9B0C07D908}" dt="2023-04-03T01:41:57.445" v="1506"/>
          <ac:inkMkLst>
            <pc:docMk/>
            <pc:sldMk cId="796618182" sldId="483"/>
            <ac:inkMk id="26" creationId="{DEDA1B1C-C47C-80E9-754C-1055B0513C94}"/>
          </ac:inkMkLst>
        </pc:inkChg>
        <pc:inkChg chg="add del mod">
          <ac:chgData name="Tim Cook" userId="d1c7cfb340f2c7ab" providerId="LiveId" clId="{32BDCE47-5BA2-4BF2-8410-AA9B0C07D908}" dt="2023-04-03T01:35:10.881" v="1172"/>
          <ac:inkMkLst>
            <pc:docMk/>
            <pc:sldMk cId="796618182" sldId="483"/>
            <ac:inkMk id="26" creationId="{FF451FC4-BC69-ED30-58C2-8C4BE8D23B5A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27" creationId="{B29B17FE-1E98-363E-7FC5-9D1801DE6DFF}"/>
          </ac:inkMkLst>
        </pc:inkChg>
        <pc:inkChg chg="add del mod">
          <ac:chgData name="Tim Cook" userId="d1c7cfb340f2c7ab" providerId="LiveId" clId="{32BDCE47-5BA2-4BF2-8410-AA9B0C07D908}" dt="2023-04-03T01:35:10.881" v="1169"/>
          <ac:inkMkLst>
            <pc:docMk/>
            <pc:sldMk cId="796618182" sldId="483"/>
            <ac:inkMk id="27" creationId="{FB72DF88-D22A-2A92-206D-D3C0DD479D2F}"/>
          </ac:inkMkLst>
        </pc:inkChg>
        <pc:inkChg chg="add del mod">
          <ac:chgData name="Tim Cook" userId="d1c7cfb340f2c7ab" providerId="LiveId" clId="{32BDCE47-5BA2-4BF2-8410-AA9B0C07D908}" dt="2023-04-03T01:35:06.613" v="1151"/>
          <ac:inkMkLst>
            <pc:docMk/>
            <pc:sldMk cId="796618182" sldId="483"/>
            <ac:inkMk id="28" creationId="{0AB32F58-E4C5-EE60-FF44-8E66D70CBDE3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28" creationId="{735A285A-BBE7-0C36-5D6B-EF76AC7310EE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29" creationId="{4EE47D95-2551-535B-1152-772AA5FD6F2C}"/>
          </ac:inkMkLst>
        </pc:inkChg>
        <pc:inkChg chg="add del mod">
          <ac:chgData name="Tim Cook" userId="d1c7cfb340f2c7ab" providerId="LiveId" clId="{32BDCE47-5BA2-4BF2-8410-AA9B0C07D908}" dt="2023-04-03T01:35:08.788" v="1163"/>
          <ac:inkMkLst>
            <pc:docMk/>
            <pc:sldMk cId="796618182" sldId="483"/>
            <ac:inkMk id="29" creationId="{754C72D9-48A1-1AB1-5CA5-3D7944239CD3}"/>
          </ac:inkMkLst>
        </pc:inkChg>
        <pc:inkChg chg="add del mod">
          <ac:chgData name="Tim Cook" userId="d1c7cfb340f2c7ab" providerId="LiveId" clId="{32BDCE47-5BA2-4BF2-8410-AA9B0C07D908}" dt="2023-04-03T01:35:06.923" v="1153"/>
          <ac:inkMkLst>
            <pc:docMk/>
            <pc:sldMk cId="796618182" sldId="483"/>
            <ac:inkMk id="30" creationId="{32C6A775-8FB6-88EE-377A-9C9166987A60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30" creationId="{87833C8E-D50A-4893-A99F-DA7559B43D54}"/>
          </ac:inkMkLst>
        </pc:inkChg>
        <pc:inkChg chg="add del mod">
          <ac:chgData name="Tim Cook" userId="d1c7cfb340f2c7ab" providerId="LiveId" clId="{32BDCE47-5BA2-4BF2-8410-AA9B0C07D908}" dt="2023-04-03T01:35:06.923" v="1154"/>
          <ac:inkMkLst>
            <pc:docMk/>
            <pc:sldMk cId="796618182" sldId="483"/>
            <ac:inkMk id="31" creationId="{ED57272F-1E0A-11A4-5D4D-40CE96D3CCED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32" creationId="{81FF1CC9-05ED-7A5B-26FA-2A9E740FF2C6}"/>
          </ac:inkMkLst>
        </pc:inkChg>
        <pc:inkChg chg="add del mod">
          <ac:chgData name="Tim Cook" userId="d1c7cfb340f2c7ab" providerId="LiveId" clId="{32BDCE47-5BA2-4BF2-8410-AA9B0C07D908}" dt="2023-04-03T01:35:06.923" v="1152"/>
          <ac:inkMkLst>
            <pc:docMk/>
            <pc:sldMk cId="796618182" sldId="483"/>
            <ac:inkMk id="32" creationId="{A501A853-36B6-754F-AD6F-8EF244ED6BD2}"/>
          </ac:inkMkLst>
        </pc:inkChg>
        <pc:inkChg chg="add del">
          <ac:chgData name="Tim Cook" userId="d1c7cfb340f2c7ab" providerId="LiveId" clId="{32BDCE47-5BA2-4BF2-8410-AA9B0C07D908}" dt="2023-04-03T01:34:59.416" v="1137"/>
          <ac:inkMkLst>
            <pc:docMk/>
            <pc:sldMk cId="796618182" sldId="483"/>
            <ac:inkMk id="33" creationId="{ADB8A456-7D62-7D56-37CA-5293A2CCEA69}"/>
          </ac:inkMkLst>
        </pc:inkChg>
        <pc:inkChg chg="add del">
          <ac:chgData name="Tim Cook" userId="d1c7cfb340f2c7ab" providerId="LiveId" clId="{32BDCE47-5BA2-4BF2-8410-AA9B0C07D908}" dt="2023-04-03T01:35:08.788" v="1164"/>
          <ac:inkMkLst>
            <pc:docMk/>
            <pc:sldMk cId="796618182" sldId="483"/>
            <ac:inkMk id="37" creationId="{503FEC89-E076-C36F-E3E5-0A50B56BE54C}"/>
          </ac:inkMkLst>
        </pc:inkChg>
        <pc:inkChg chg="add del mod">
          <ac:chgData name="Tim Cook" userId="d1c7cfb340f2c7ab" providerId="LiveId" clId="{32BDCE47-5BA2-4BF2-8410-AA9B0C07D908}" dt="2023-04-03T01:35:08.788" v="1158"/>
          <ac:inkMkLst>
            <pc:docMk/>
            <pc:sldMk cId="796618182" sldId="483"/>
            <ac:inkMk id="38" creationId="{4676421B-2F5F-55A5-9258-E7F7D95C682E}"/>
          </ac:inkMkLst>
        </pc:inkChg>
        <pc:inkChg chg="add del mod">
          <ac:chgData name="Tim Cook" userId="d1c7cfb340f2c7ab" providerId="LiveId" clId="{32BDCE47-5BA2-4BF2-8410-AA9B0C07D908}" dt="2023-04-03T01:35:08.788" v="1161"/>
          <ac:inkMkLst>
            <pc:docMk/>
            <pc:sldMk cId="796618182" sldId="483"/>
            <ac:inkMk id="39" creationId="{32583B25-E033-6E27-4FFE-BFF1B5223988}"/>
          </ac:inkMkLst>
        </pc:inkChg>
        <pc:inkChg chg="add del mod">
          <ac:chgData name="Tim Cook" userId="d1c7cfb340f2c7ab" providerId="LiveId" clId="{32BDCE47-5BA2-4BF2-8410-AA9B0C07D908}" dt="2023-04-03T01:35:08.788" v="1166"/>
          <ac:inkMkLst>
            <pc:docMk/>
            <pc:sldMk cId="796618182" sldId="483"/>
            <ac:inkMk id="40" creationId="{EB252DEB-B790-9163-F6BE-399847E13D6F}"/>
          </ac:inkMkLst>
        </pc:inkChg>
        <pc:inkChg chg="add del mod">
          <ac:chgData name="Tim Cook" userId="d1c7cfb340f2c7ab" providerId="LiveId" clId="{32BDCE47-5BA2-4BF2-8410-AA9B0C07D908}" dt="2023-04-03T01:35:08.788" v="1162"/>
          <ac:inkMkLst>
            <pc:docMk/>
            <pc:sldMk cId="796618182" sldId="483"/>
            <ac:inkMk id="41" creationId="{1BC61706-9C58-0343-0ED5-EC696671B421}"/>
          </ac:inkMkLst>
        </pc:inkChg>
        <pc:inkChg chg="add del mod">
          <ac:chgData name="Tim Cook" userId="d1c7cfb340f2c7ab" providerId="LiveId" clId="{32BDCE47-5BA2-4BF2-8410-AA9B0C07D908}" dt="2023-04-03T01:35:08.788" v="1160"/>
          <ac:inkMkLst>
            <pc:docMk/>
            <pc:sldMk cId="796618182" sldId="483"/>
            <ac:inkMk id="42" creationId="{4980D1F9-8D5B-C9B3-5A50-C2C0B4759829}"/>
          </ac:inkMkLst>
        </pc:inkChg>
        <pc:inkChg chg="add del mod">
          <ac:chgData name="Tim Cook" userId="d1c7cfb340f2c7ab" providerId="LiveId" clId="{32BDCE47-5BA2-4BF2-8410-AA9B0C07D908}" dt="2023-04-03T01:35:08.788" v="1165"/>
          <ac:inkMkLst>
            <pc:docMk/>
            <pc:sldMk cId="796618182" sldId="483"/>
            <ac:inkMk id="43" creationId="{A2A2C874-AFB4-EE03-AF81-519EA4EBDFD9}"/>
          </ac:inkMkLst>
        </pc:inkChg>
        <pc:inkChg chg="add del mod">
          <ac:chgData name="Tim Cook" userId="d1c7cfb340f2c7ab" providerId="LiveId" clId="{32BDCE47-5BA2-4BF2-8410-AA9B0C07D908}" dt="2023-04-03T01:35:08.788" v="1155"/>
          <ac:inkMkLst>
            <pc:docMk/>
            <pc:sldMk cId="796618182" sldId="483"/>
            <ac:inkMk id="44" creationId="{52F28FD3-435C-8554-5910-5B3DC33E9ACB}"/>
          </ac:inkMkLst>
        </pc:inkChg>
        <pc:inkChg chg="add del mod">
          <ac:chgData name="Tim Cook" userId="d1c7cfb340f2c7ab" providerId="LiveId" clId="{32BDCE47-5BA2-4BF2-8410-AA9B0C07D908}" dt="2023-04-03T01:35:08.788" v="1156"/>
          <ac:inkMkLst>
            <pc:docMk/>
            <pc:sldMk cId="796618182" sldId="483"/>
            <ac:inkMk id="45" creationId="{C01B2194-BA11-BDC0-A5AB-087908C28E9F}"/>
          </ac:inkMkLst>
        </pc:inkChg>
        <pc:inkChg chg="add del mod">
          <ac:chgData name="Tim Cook" userId="d1c7cfb340f2c7ab" providerId="LiveId" clId="{32BDCE47-5BA2-4BF2-8410-AA9B0C07D908}" dt="2023-04-03T01:35:08.788" v="1159"/>
          <ac:inkMkLst>
            <pc:docMk/>
            <pc:sldMk cId="796618182" sldId="483"/>
            <ac:inkMk id="46" creationId="{247A0811-9B40-7E89-1661-537066A9DEB1}"/>
          </ac:inkMkLst>
        </pc:inkChg>
        <pc:inkChg chg="add del mod">
          <ac:chgData name="Tim Cook" userId="d1c7cfb340f2c7ab" providerId="LiveId" clId="{32BDCE47-5BA2-4BF2-8410-AA9B0C07D908}" dt="2023-04-03T01:35:08.788" v="1157"/>
          <ac:inkMkLst>
            <pc:docMk/>
            <pc:sldMk cId="796618182" sldId="483"/>
            <ac:inkMk id="47" creationId="{BF35E5FF-49B1-8B9E-9B35-CFFC6EF7A958}"/>
          </ac:inkMkLst>
        </pc:inkChg>
        <pc:inkChg chg="add del mod">
          <ac:chgData name="Tim Cook" userId="d1c7cfb340f2c7ab" providerId="LiveId" clId="{32BDCE47-5BA2-4BF2-8410-AA9B0C07D908}" dt="2023-04-03T01:35:29.998" v="1190"/>
          <ac:inkMkLst>
            <pc:docMk/>
            <pc:sldMk cId="796618182" sldId="483"/>
            <ac:inkMk id="49" creationId="{423FD9A6-DD97-1595-5C3E-5E121028AD37}"/>
          </ac:inkMkLst>
        </pc:inkChg>
        <pc:inkChg chg="add del mod">
          <ac:chgData name="Tim Cook" userId="d1c7cfb340f2c7ab" providerId="LiveId" clId="{32BDCE47-5BA2-4BF2-8410-AA9B0C07D908}" dt="2023-04-03T01:35:29.998" v="1191"/>
          <ac:inkMkLst>
            <pc:docMk/>
            <pc:sldMk cId="796618182" sldId="483"/>
            <ac:inkMk id="50" creationId="{325AD8A0-E98A-5F6B-E97C-1FD7823C0FBD}"/>
          </ac:inkMkLst>
        </pc:inkChg>
        <pc:inkChg chg="add del mod">
          <ac:chgData name="Tim Cook" userId="d1c7cfb340f2c7ab" providerId="LiveId" clId="{32BDCE47-5BA2-4BF2-8410-AA9B0C07D908}" dt="2023-04-03T01:35:54.389" v="1221"/>
          <ac:inkMkLst>
            <pc:docMk/>
            <pc:sldMk cId="796618182" sldId="483"/>
            <ac:inkMk id="51" creationId="{52D33668-FABB-A4B1-6DDA-9D09D02CB636}"/>
          </ac:inkMkLst>
        </pc:inkChg>
        <pc:inkChg chg="add mod">
          <ac:chgData name="Tim Cook" userId="d1c7cfb340f2c7ab" providerId="LiveId" clId="{32BDCE47-5BA2-4BF2-8410-AA9B0C07D908}" dt="2023-04-03T01:35:54.389" v="1221"/>
          <ac:inkMkLst>
            <pc:docMk/>
            <pc:sldMk cId="796618182" sldId="483"/>
            <ac:inkMk id="52" creationId="{C3E1915C-2291-FE12-22F8-FF7E3DB209D1}"/>
          </ac:inkMkLst>
        </pc:inkChg>
        <pc:inkChg chg="add del mod">
          <ac:chgData name="Tim Cook" userId="d1c7cfb340f2c7ab" providerId="LiveId" clId="{32BDCE47-5BA2-4BF2-8410-AA9B0C07D908}" dt="2023-04-03T01:35:54.389" v="1216"/>
          <ac:inkMkLst>
            <pc:docMk/>
            <pc:sldMk cId="796618182" sldId="483"/>
            <ac:inkMk id="53" creationId="{22D88768-9DFF-050B-50E5-6F3CFD6EA925}"/>
          </ac:inkMkLst>
        </pc:inkChg>
        <pc:inkChg chg="add del mod">
          <ac:chgData name="Tim Cook" userId="d1c7cfb340f2c7ab" providerId="LiveId" clId="{32BDCE47-5BA2-4BF2-8410-AA9B0C07D908}" dt="2023-04-03T01:35:54.389" v="1217"/>
          <ac:inkMkLst>
            <pc:docMk/>
            <pc:sldMk cId="796618182" sldId="483"/>
            <ac:inkMk id="54" creationId="{A9482C42-A0DE-E358-16F6-1B784746C9A5}"/>
          </ac:inkMkLst>
        </pc:inkChg>
        <pc:inkChg chg="add del mod">
          <ac:chgData name="Tim Cook" userId="d1c7cfb340f2c7ab" providerId="LiveId" clId="{32BDCE47-5BA2-4BF2-8410-AA9B0C07D908}" dt="2023-04-03T01:35:34.808" v="1202"/>
          <ac:inkMkLst>
            <pc:docMk/>
            <pc:sldMk cId="796618182" sldId="483"/>
            <ac:inkMk id="55" creationId="{53A56AA5-ED85-DE70-B1C7-F961F2DCCC47}"/>
          </ac:inkMkLst>
        </pc:inkChg>
        <pc:inkChg chg="add del mod">
          <ac:chgData name="Tim Cook" userId="d1c7cfb340f2c7ab" providerId="LiveId" clId="{32BDCE47-5BA2-4BF2-8410-AA9B0C07D908}" dt="2023-04-03T01:35:34.808" v="1203"/>
          <ac:inkMkLst>
            <pc:docMk/>
            <pc:sldMk cId="796618182" sldId="483"/>
            <ac:inkMk id="56" creationId="{B51D1638-6780-713F-BD48-196ED01C7B3F}"/>
          </ac:inkMkLst>
        </pc:inkChg>
        <pc:inkChg chg="add del mod">
          <ac:chgData name="Tim Cook" userId="d1c7cfb340f2c7ab" providerId="LiveId" clId="{32BDCE47-5BA2-4BF2-8410-AA9B0C07D908}" dt="2023-04-03T01:35:34.808" v="1200"/>
          <ac:inkMkLst>
            <pc:docMk/>
            <pc:sldMk cId="796618182" sldId="483"/>
            <ac:inkMk id="57" creationId="{09CE03E7-DF04-B231-7B94-FDB3B02F0215}"/>
          </ac:inkMkLst>
        </pc:inkChg>
        <pc:inkChg chg="add del mod">
          <ac:chgData name="Tim Cook" userId="d1c7cfb340f2c7ab" providerId="LiveId" clId="{32BDCE47-5BA2-4BF2-8410-AA9B0C07D908}" dt="2023-04-03T01:35:34.808" v="1204"/>
          <ac:inkMkLst>
            <pc:docMk/>
            <pc:sldMk cId="796618182" sldId="483"/>
            <ac:inkMk id="58" creationId="{79E95EBF-3820-603C-F28F-8D7283DD78AA}"/>
          </ac:inkMkLst>
        </pc:inkChg>
        <pc:inkChg chg="add del mod">
          <ac:chgData name="Tim Cook" userId="d1c7cfb340f2c7ab" providerId="LiveId" clId="{32BDCE47-5BA2-4BF2-8410-AA9B0C07D908}" dt="2023-04-03T01:35:34.792" v="1199"/>
          <ac:inkMkLst>
            <pc:docMk/>
            <pc:sldMk cId="796618182" sldId="483"/>
            <ac:inkMk id="59" creationId="{56A8E283-06A1-130C-31AE-F286E019C7C3}"/>
          </ac:inkMkLst>
        </pc:inkChg>
        <pc:inkChg chg="add del">
          <ac:chgData name="Tim Cook" userId="d1c7cfb340f2c7ab" providerId="LiveId" clId="{32BDCE47-5BA2-4BF2-8410-AA9B0C07D908}" dt="2023-04-03T01:35:34.808" v="1201"/>
          <ac:inkMkLst>
            <pc:docMk/>
            <pc:sldMk cId="796618182" sldId="483"/>
            <ac:inkMk id="60" creationId="{86AAD1AF-AD1B-D472-A888-476F10AF7BA9}"/>
          </ac:inkMkLst>
        </pc:inkChg>
        <pc:inkChg chg="add del mod">
          <ac:chgData name="Tim Cook" userId="d1c7cfb340f2c7ab" providerId="LiveId" clId="{32BDCE47-5BA2-4BF2-8410-AA9B0C07D908}" dt="2023-04-03T01:35:20.395" v="1188"/>
          <ac:inkMkLst>
            <pc:docMk/>
            <pc:sldMk cId="796618182" sldId="483"/>
            <ac:inkMk id="61" creationId="{2C696B71-82A5-089B-905B-E4E0D243CEF7}"/>
          </ac:inkMkLst>
        </pc:inkChg>
        <pc:inkChg chg="add del mod">
          <ac:chgData name="Tim Cook" userId="d1c7cfb340f2c7ab" providerId="LiveId" clId="{32BDCE47-5BA2-4BF2-8410-AA9B0C07D908}" dt="2023-04-03T01:35:20.395" v="1189"/>
          <ac:inkMkLst>
            <pc:docMk/>
            <pc:sldMk cId="796618182" sldId="483"/>
            <ac:inkMk id="62" creationId="{808BA9D6-CE30-7641-963C-2FC35083E156}"/>
          </ac:inkMkLst>
        </pc:inkChg>
        <pc:inkChg chg="add mod">
          <ac:chgData name="Tim Cook" userId="d1c7cfb340f2c7ab" providerId="LiveId" clId="{32BDCE47-5BA2-4BF2-8410-AA9B0C07D908}" dt="2023-04-03T01:35:54.389" v="1222"/>
          <ac:inkMkLst>
            <pc:docMk/>
            <pc:sldMk cId="796618182" sldId="483"/>
            <ac:inkMk id="67" creationId="{CB468667-486B-A875-F8D3-A6941871E1A7}"/>
          </ac:inkMkLst>
        </pc:inkChg>
        <pc:inkChg chg="add mod">
          <ac:chgData name="Tim Cook" userId="d1c7cfb340f2c7ab" providerId="LiveId" clId="{32BDCE47-5BA2-4BF2-8410-AA9B0C07D908}" dt="2023-04-03T01:35:54.389" v="1222"/>
          <ac:inkMkLst>
            <pc:docMk/>
            <pc:sldMk cId="796618182" sldId="483"/>
            <ac:inkMk id="68" creationId="{36F0F26E-D75A-4B43-02EE-D2392A1071C0}"/>
          </ac:inkMkLst>
        </pc:inkChg>
        <pc:inkChg chg="add del mod">
          <ac:chgData name="Tim Cook" userId="d1c7cfb340f2c7ab" providerId="LiveId" clId="{32BDCE47-5BA2-4BF2-8410-AA9B0C07D908}" dt="2023-04-03T01:35:54.389" v="1222"/>
          <ac:inkMkLst>
            <pc:docMk/>
            <pc:sldMk cId="796618182" sldId="483"/>
            <ac:inkMk id="69" creationId="{F9BF746E-AD05-756A-B1CF-4FBCA9FC7191}"/>
          </ac:inkMkLst>
        </pc:inkChg>
        <pc:inkChg chg="add del mod">
          <ac:chgData name="Tim Cook" userId="d1c7cfb340f2c7ab" providerId="LiveId" clId="{32BDCE47-5BA2-4BF2-8410-AA9B0C07D908}" dt="2023-04-03T01:35:54.389" v="1213"/>
          <ac:inkMkLst>
            <pc:docMk/>
            <pc:sldMk cId="796618182" sldId="483"/>
            <ac:inkMk id="70" creationId="{67870158-3D88-CBFB-7159-A1366825EF26}"/>
          </ac:inkMkLst>
        </pc:inkChg>
        <pc:inkChg chg="add del mod">
          <ac:chgData name="Tim Cook" userId="d1c7cfb340f2c7ab" providerId="LiveId" clId="{32BDCE47-5BA2-4BF2-8410-AA9B0C07D908}" dt="2023-04-03T01:35:54.389" v="1215"/>
          <ac:inkMkLst>
            <pc:docMk/>
            <pc:sldMk cId="796618182" sldId="483"/>
            <ac:inkMk id="72" creationId="{E48E669D-FA87-2E57-E005-A59203B03E48}"/>
          </ac:inkMkLst>
        </pc:inkChg>
        <pc:inkChg chg="add del mod">
          <ac:chgData name="Tim Cook" userId="d1c7cfb340f2c7ab" providerId="LiveId" clId="{32BDCE47-5BA2-4BF2-8410-AA9B0C07D908}" dt="2023-04-03T01:35:54.389" v="1214"/>
          <ac:inkMkLst>
            <pc:docMk/>
            <pc:sldMk cId="796618182" sldId="483"/>
            <ac:inkMk id="73" creationId="{555D6635-8AB0-AAD6-BC6F-69DAADBAB038}"/>
          </ac:inkMkLst>
        </pc:inkChg>
        <pc:inkChg chg="add del mod">
          <ac:chgData name="Tim Cook" userId="d1c7cfb340f2c7ab" providerId="LiveId" clId="{32BDCE47-5BA2-4BF2-8410-AA9B0C07D908}" dt="2023-04-03T01:35:54.389" v="1220"/>
          <ac:inkMkLst>
            <pc:docMk/>
            <pc:sldMk cId="796618182" sldId="483"/>
            <ac:inkMk id="74" creationId="{48F333E4-35A0-95ED-833A-E98B7D1A0C37}"/>
          </ac:inkMkLst>
        </pc:inkChg>
        <pc:inkChg chg="add del mod">
          <ac:chgData name="Tim Cook" userId="d1c7cfb340f2c7ab" providerId="LiveId" clId="{32BDCE47-5BA2-4BF2-8410-AA9B0C07D908}" dt="2023-04-03T01:35:54.389" v="1218"/>
          <ac:inkMkLst>
            <pc:docMk/>
            <pc:sldMk cId="796618182" sldId="483"/>
            <ac:inkMk id="75" creationId="{EB25A168-7A2F-BBB3-BD80-6DDCC8E97231}"/>
          </ac:inkMkLst>
        </pc:inkChg>
        <pc:inkChg chg="add del">
          <ac:chgData name="Tim Cook" userId="d1c7cfb340f2c7ab" providerId="LiveId" clId="{32BDCE47-5BA2-4BF2-8410-AA9B0C07D908}" dt="2023-04-03T01:35:54.389" v="1212"/>
          <ac:inkMkLst>
            <pc:docMk/>
            <pc:sldMk cId="796618182" sldId="483"/>
            <ac:inkMk id="76" creationId="{044E5F86-8B8C-1F91-E35C-E76CF0EC3BC1}"/>
          </ac:inkMkLst>
        </pc:inkChg>
        <pc:inkChg chg="add mod">
          <ac:chgData name="Tim Cook" userId="d1c7cfb340f2c7ab" providerId="LiveId" clId="{32BDCE47-5BA2-4BF2-8410-AA9B0C07D908}" dt="2023-04-03T01:35:57.527" v="1226"/>
          <ac:inkMkLst>
            <pc:docMk/>
            <pc:sldMk cId="796618182" sldId="483"/>
            <ac:inkMk id="78" creationId="{04A4430B-9A56-C681-2A64-9F84A8E87719}"/>
          </ac:inkMkLst>
        </pc:inkChg>
        <pc:inkChg chg="add mod">
          <ac:chgData name="Tim Cook" userId="d1c7cfb340f2c7ab" providerId="LiveId" clId="{32BDCE47-5BA2-4BF2-8410-AA9B0C07D908}" dt="2023-04-03T01:35:57.527" v="1226"/>
          <ac:inkMkLst>
            <pc:docMk/>
            <pc:sldMk cId="796618182" sldId="483"/>
            <ac:inkMk id="79" creationId="{2DB1B17E-B394-B6CB-33EC-0D9BE7CFEE42}"/>
          </ac:inkMkLst>
        </pc:inkChg>
        <pc:inkChg chg="add mod">
          <ac:chgData name="Tim Cook" userId="d1c7cfb340f2c7ab" providerId="LiveId" clId="{32BDCE47-5BA2-4BF2-8410-AA9B0C07D908}" dt="2023-04-03T01:35:57.527" v="1226"/>
          <ac:inkMkLst>
            <pc:docMk/>
            <pc:sldMk cId="796618182" sldId="483"/>
            <ac:inkMk id="80" creationId="{1B4072C7-B761-E4FF-3855-EF42382D11E5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2" creationId="{E8B49EDB-63DB-C1A3-8C5B-F856A48E6837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3" creationId="{3AB98788-CCF1-8C68-1190-0973F1834CB5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4" creationId="{36EA65D8-390F-E23F-3421-C5924D8D9736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5" creationId="{F99ED1CE-2769-4303-4DED-DAC2E18081E6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6" creationId="{1E618EAC-6D98-D769-397B-D5C42B66CEEE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8" creationId="{43CE5A13-8E3C-F07C-B65F-ACB56A59676B}"/>
          </ac:inkMkLst>
        </pc:inkChg>
        <pc:inkChg chg="add mod">
          <ac:chgData name="Tim Cook" userId="d1c7cfb340f2c7ab" providerId="LiveId" clId="{32BDCE47-5BA2-4BF2-8410-AA9B0C07D908}" dt="2023-04-03T01:36:07.145" v="1238"/>
          <ac:inkMkLst>
            <pc:docMk/>
            <pc:sldMk cId="796618182" sldId="483"/>
            <ac:inkMk id="89" creationId="{21612566-2576-2903-93C2-C81A95E6F72F}"/>
          </ac:inkMkLst>
        </pc:inkChg>
        <pc:inkChg chg="add mod">
          <ac:chgData name="Tim Cook" userId="d1c7cfb340f2c7ab" providerId="LiveId" clId="{32BDCE47-5BA2-4BF2-8410-AA9B0C07D908}" dt="2023-04-03T01:36:07.145" v="1238"/>
          <ac:inkMkLst>
            <pc:docMk/>
            <pc:sldMk cId="796618182" sldId="483"/>
            <ac:inkMk id="90" creationId="{915DA6AD-9102-A8C5-C5EA-2DBD189FB24F}"/>
          </ac:inkMkLst>
        </pc:inkChg>
        <pc:inkChg chg="add mod">
          <ac:chgData name="Tim Cook" userId="d1c7cfb340f2c7ab" providerId="LiveId" clId="{32BDCE47-5BA2-4BF2-8410-AA9B0C07D908}" dt="2023-04-03T01:36:07.145" v="1238"/>
          <ac:inkMkLst>
            <pc:docMk/>
            <pc:sldMk cId="796618182" sldId="483"/>
            <ac:inkMk id="91" creationId="{F7FFFFEF-6332-93C1-8682-4DC7CA264007}"/>
          </ac:inkMkLst>
        </pc:inkChg>
        <pc:inkChg chg="add mod">
          <ac:chgData name="Tim Cook" userId="d1c7cfb340f2c7ab" providerId="LiveId" clId="{32BDCE47-5BA2-4BF2-8410-AA9B0C07D908}" dt="2023-04-03T01:36:07.145" v="1238"/>
          <ac:inkMkLst>
            <pc:docMk/>
            <pc:sldMk cId="796618182" sldId="483"/>
            <ac:inkMk id="92" creationId="{2F6968AB-79AB-AE1B-B5EE-72845DCB41CD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4" creationId="{EA7DA90E-CAA5-E64A-ECF8-06496C31D08F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5" creationId="{0CC6A3DA-D852-1B07-C10D-3125A6403F15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7" creationId="{A2B87EE7-C501-B352-D930-04B6CE4AD1A6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8" creationId="{07A3ABB7-3E92-6D5F-AD67-5E03ACEFB9DA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9" creationId="{7AAE7BE7-E039-C455-0205-CED28753689E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1" creationId="{C51CC736-396E-4BC5-D6BC-8101A3C264EA}"/>
          </ac:inkMkLst>
        </pc:inkChg>
        <pc:inkChg chg="add del mod">
          <ac:chgData name="Tim Cook" userId="d1c7cfb340f2c7ab" providerId="LiveId" clId="{32BDCE47-5BA2-4BF2-8410-AA9B0C07D908}" dt="2023-04-03T01:36:25.131" v="1250"/>
          <ac:inkMkLst>
            <pc:docMk/>
            <pc:sldMk cId="796618182" sldId="483"/>
            <ac:inkMk id="102" creationId="{371FB229-AABC-6AB3-D671-FB624F4C0592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4" creationId="{7FBE450B-BBF1-AD7C-8FE1-D9E3E1ED8CC7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5" creationId="{C05A3B43-B320-71CA-49C8-E0D2A9E2C128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6" creationId="{132B7A37-A55E-E70F-822E-51F03E3174A7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7" creationId="{481830B5-01F9-C2D4-C967-600BEE48340F}"/>
          </ac:inkMkLst>
        </pc:inkChg>
        <pc:inkChg chg="add del mod">
          <ac:chgData name="Tim Cook" userId="d1c7cfb340f2c7ab" providerId="LiveId" clId="{32BDCE47-5BA2-4BF2-8410-AA9B0C07D908}" dt="2023-04-03T01:36:34.497" v="1259"/>
          <ac:inkMkLst>
            <pc:docMk/>
            <pc:sldMk cId="796618182" sldId="483"/>
            <ac:inkMk id="108" creationId="{2A37154C-D466-1044-A727-D34D3254D11D}"/>
          </ac:inkMkLst>
        </pc:inkChg>
        <pc:inkChg chg="add del mod">
          <ac:chgData name="Tim Cook" userId="d1c7cfb340f2c7ab" providerId="LiveId" clId="{32BDCE47-5BA2-4BF2-8410-AA9B0C07D908}" dt="2023-04-03T01:36:34.497" v="1258"/>
          <ac:inkMkLst>
            <pc:docMk/>
            <pc:sldMk cId="796618182" sldId="483"/>
            <ac:inkMk id="109" creationId="{C464DA76-3EAA-6B0E-D367-D71404C332C2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1" creationId="{240E8FD7-3553-7253-55DE-17E32B7931B1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2" creationId="{E395C382-A30C-DC8F-AFA4-59510F718C6C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4" creationId="{C68DDAD2-1C7D-1C65-467F-CF17D5A135AB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5" creationId="{232F28DF-C151-4CD3-F708-807D214D453C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6" creationId="{E4CA4399-D880-A844-55CD-03DAD3DA92B6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7" creationId="{700488FB-4AE8-D182-D9BA-DFE6F54284CA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9" creationId="{0313E911-6D4A-924B-BDC2-DC619C8381BB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20" creationId="{ADB44244-C582-F498-9F84-1FBA71EABBF8}"/>
          </ac:inkMkLst>
        </pc:inkChg>
        <pc:inkChg chg="add mod">
          <ac:chgData name="Tim Cook" userId="d1c7cfb340f2c7ab" providerId="LiveId" clId="{32BDCE47-5BA2-4BF2-8410-AA9B0C07D908}" dt="2023-04-03T01:37:14.519" v="1274"/>
          <ac:inkMkLst>
            <pc:docMk/>
            <pc:sldMk cId="796618182" sldId="483"/>
            <ac:inkMk id="122" creationId="{1D03D027-4D84-2066-EDC7-A8B48C5018B9}"/>
          </ac:inkMkLst>
        </pc:inkChg>
        <pc:inkChg chg="add mod">
          <ac:chgData name="Tim Cook" userId="d1c7cfb340f2c7ab" providerId="LiveId" clId="{32BDCE47-5BA2-4BF2-8410-AA9B0C07D908}" dt="2023-04-03T01:37:14.519" v="1274"/>
          <ac:inkMkLst>
            <pc:docMk/>
            <pc:sldMk cId="796618182" sldId="483"/>
            <ac:inkMk id="123" creationId="{2BCFF6BD-1526-DD00-250A-A63268996FC2}"/>
          </ac:inkMkLst>
        </pc:inkChg>
        <pc:inkChg chg="add mod">
          <ac:chgData name="Tim Cook" userId="d1c7cfb340f2c7ab" providerId="LiveId" clId="{32BDCE47-5BA2-4BF2-8410-AA9B0C07D908}" dt="2023-04-03T01:37:17.694" v="1277"/>
          <ac:inkMkLst>
            <pc:docMk/>
            <pc:sldMk cId="796618182" sldId="483"/>
            <ac:inkMk id="125" creationId="{035A7BAD-BEC1-4CEF-EBD3-BCAEF480CC57}"/>
          </ac:inkMkLst>
        </pc:inkChg>
        <pc:inkChg chg="add mod">
          <ac:chgData name="Tim Cook" userId="d1c7cfb340f2c7ab" providerId="LiveId" clId="{32BDCE47-5BA2-4BF2-8410-AA9B0C07D908}" dt="2023-04-03T01:37:17.694" v="1277"/>
          <ac:inkMkLst>
            <pc:docMk/>
            <pc:sldMk cId="796618182" sldId="483"/>
            <ac:inkMk id="126" creationId="{4C73F715-B22C-D9B8-9B93-DF2D6201FAA7}"/>
          </ac:inkMkLst>
        </pc:inkChg>
        <pc:inkChg chg="add mod">
          <ac:chgData name="Tim Cook" userId="d1c7cfb340f2c7ab" providerId="LiveId" clId="{32BDCE47-5BA2-4BF2-8410-AA9B0C07D908}" dt="2023-04-03T01:37:22.129" v="1282"/>
          <ac:inkMkLst>
            <pc:docMk/>
            <pc:sldMk cId="796618182" sldId="483"/>
            <ac:inkMk id="128" creationId="{4F0AF185-4B40-4698-9BA1-BF36CEDBB3DD}"/>
          </ac:inkMkLst>
        </pc:inkChg>
        <pc:inkChg chg="add mod">
          <ac:chgData name="Tim Cook" userId="d1c7cfb340f2c7ab" providerId="LiveId" clId="{32BDCE47-5BA2-4BF2-8410-AA9B0C07D908}" dt="2023-04-03T01:37:22.129" v="1282"/>
          <ac:inkMkLst>
            <pc:docMk/>
            <pc:sldMk cId="796618182" sldId="483"/>
            <ac:inkMk id="129" creationId="{218FA8B5-2B42-20B7-1644-61F37B1D0F34}"/>
          </ac:inkMkLst>
        </pc:inkChg>
        <pc:inkChg chg="add mod">
          <ac:chgData name="Tim Cook" userId="d1c7cfb340f2c7ab" providerId="LiveId" clId="{32BDCE47-5BA2-4BF2-8410-AA9B0C07D908}" dt="2023-04-03T01:37:22.129" v="1282"/>
          <ac:inkMkLst>
            <pc:docMk/>
            <pc:sldMk cId="796618182" sldId="483"/>
            <ac:inkMk id="130" creationId="{3F4C212D-C4EF-E0B0-297B-E934B07351C0}"/>
          </ac:inkMkLst>
        </pc:inkChg>
        <pc:inkChg chg="add mod">
          <ac:chgData name="Tim Cook" userId="d1c7cfb340f2c7ab" providerId="LiveId" clId="{32BDCE47-5BA2-4BF2-8410-AA9B0C07D908}" dt="2023-04-03T01:37:22.129" v="1282"/>
          <ac:inkMkLst>
            <pc:docMk/>
            <pc:sldMk cId="796618182" sldId="483"/>
            <ac:inkMk id="131" creationId="{E2A385E2-B77D-5768-1C45-EBD12C3E03C9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3" creationId="{409764A5-3FC8-C3D5-1A9C-C2DEEA40BF1A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4" creationId="{B6EA7189-7B6D-AFC1-9234-369FCB549B84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5" creationId="{98160D71-49D8-7A78-11EC-B508784C7373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6" creationId="{330AEE66-62EC-2F38-5574-99585912216E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7" creationId="{822207F7-1536-4DA0-3750-026E6779B5F6}"/>
          </ac:inkMkLst>
        </pc:inkChg>
        <pc:inkChg chg="add">
          <ac:chgData name="Tim Cook" userId="d1c7cfb340f2c7ab" providerId="LiveId" clId="{32BDCE47-5BA2-4BF2-8410-AA9B0C07D908}" dt="2023-04-03T01:37:26.295" v="1289" actId="9405"/>
          <ac:inkMkLst>
            <pc:docMk/>
            <pc:sldMk cId="796618182" sldId="483"/>
            <ac:inkMk id="139" creationId="{F1DE8AA9-F31B-74D8-1A57-DBF105F7E8AB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0" creationId="{E065CC53-C132-552C-C6DE-80A3D116A70C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1" creationId="{A86F6954-0153-96AE-9AB5-7E59212A227E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2" creationId="{61A97D79-1F54-5FAB-720B-F48C155D3EAF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3" creationId="{AC89D21E-4B14-E3E2-157B-058602A4EB71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4" creationId="{72DD6552-D1C1-4D8B-E9E2-972045ACA6E3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5" creationId="{41BDFBBC-CF58-2388-AF1D-084C9BA6452F}"/>
          </ac:inkMkLst>
        </pc:inkChg>
        <pc:inkChg chg="add del">
          <ac:chgData name="Tim Cook" userId="d1c7cfb340f2c7ab" providerId="LiveId" clId="{32BDCE47-5BA2-4BF2-8410-AA9B0C07D908}" dt="2023-04-03T01:37:33.782" v="1300"/>
          <ac:inkMkLst>
            <pc:docMk/>
            <pc:sldMk cId="796618182" sldId="483"/>
            <ac:inkMk id="148" creationId="{264F545E-41B8-83B9-EC88-2A7D7078711C}"/>
          </ac:inkMkLst>
        </pc:inkChg>
        <pc:inkChg chg="add del">
          <ac:chgData name="Tim Cook" userId="d1c7cfb340f2c7ab" providerId="LiveId" clId="{32BDCE47-5BA2-4BF2-8410-AA9B0C07D908}" dt="2023-04-03T01:37:33.782" v="1299"/>
          <ac:inkMkLst>
            <pc:docMk/>
            <pc:sldMk cId="796618182" sldId="483"/>
            <ac:inkMk id="149" creationId="{6DB9B467-62FE-D2A4-E4A5-2EC1310CC08C}"/>
          </ac:inkMkLst>
        </pc:inkChg>
        <pc:inkChg chg="add del mod">
          <ac:chgData name="Tim Cook" userId="d1c7cfb340f2c7ab" providerId="LiveId" clId="{32BDCE47-5BA2-4BF2-8410-AA9B0C07D908}" dt="2023-04-03T01:37:43.332" v="1319"/>
          <ac:inkMkLst>
            <pc:docMk/>
            <pc:sldMk cId="796618182" sldId="483"/>
            <ac:inkMk id="150" creationId="{985D2404-E9E5-F951-AC13-E82E24DD0008}"/>
          </ac:inkMkLst>
        </pc:inkChg>
        <pc:inkChg chg="add del mod">
          <ac:chgData name="Tim Cook" userId="d1c7cfb340f2c7ab" providerId="LiveId" clId="{32BDCE47-5BA2-4BF2-8410-AA9B0C07D908}" dt="2023-04-03T01:37:43.332" v="1321"/>
          <ac:inkMkLst>
            <pc:docMk/>
            <pc:sldMk cId="796618182" sldId="483"/>
            <ac:inkMk id="151" creationId="{9D943C43-BA60-9854-701B-2817B450D122}"/>
          </ac:inkMkLst>
        </pc:inkChg>
        <pc:inkChg chg="add del mod">
          <ac:chgData name="Tim Cook" userId="d1c7cfb340f2c7ab" providerId="LiveId" clId="{32BDCE47-5BA2-4BF2-8410-AA9B0C07D908}" dt="2023-04-03T01:37:43.332" v="1322"/>
          <ac:inkMkLst>
            <pc:docMk/>
            <pc:sldMk cId="796618182" sldId="483"/>
            <ac:inkMk id="152" creationId="{5D343024-BC61-A2B0-EE20-164101E86056}"/>
          </ac:inkMkLst>
        </pc:inkChg>
        <pc:inkChg chg="add del mod">
          <ac:chgData name="Tim Cook" userId="d1c7cfb340f2c7ab" providerId="LiveId" clId="{32BDCE47-5BA2-4BF2-8410-AA9B0C07D908}" dt="2023-04-03T01:37:43.332" v="1323"/>
          <ac:inkMkLst>
            <pc:docMk/>
            <pc:sldMk cId="796618182" sldId="483"/>
            <ac:inkMk id="153" creationId="{5617A88A-104B-672B-C265-8BAD91482CAA}"/>
          </ac:inkMkLst>
        </pc:inkChg>
        <pc:inkChg chg="add del">
          <ac:chgData name="Tim Cook" userId="d1c7cfb340f2c7ab" providerId="LiveId" clId="{32BDCE47-5BA2-4BF2-8410-AA9B0C07D908}" dt="2023-04-03T01:37:40.383" v="1313"/>
          <ac:inkMkLst>
            <pc:docMk/>
            <pc:sldMk cId="796618182" sldId="483"/>
            <ac:inkMk id="155" creationId="{61230696-6761-E203-7908-021FA77D5EF5}"/>
          </ac:inkMkLst>
        </pc:inkChg>
        <pc:inkChg chg="add del">
          <ac:chgData name="Tim Cook" userId="d1c7cfb340f2c7ab" providerId="LiveId" clId="{32BDCE47-5BA2-4BF2-8410-AA9B0C07D908}" dt="2023-04-03T01:37:40.383" v="1315"/>
          <ac:inkMkLst>
            <pc:docMk/>
            <pc:sldMk cId="796618182" sldId="483"/>
            <ac:inkMk id="156" creationId="{2600FBBE-8D71-026E-87ED-1E58C4EA2DC2}"/>
          </ac:inkMkLst>
        </pc:inkChg>
        <pc:inkChg chg="add del">
          <ac:chgData name="Tim Cook" userId="d1c7cfb340f2c7ab" providerId="LiveId" clId="{32BDCE47-5BA2-4BF2-8410-AA9B0C07D908}" dt="2023-04-03T01:37:40.383" v="1316"/>
          <ac:inkMkLst>
            <pc:docMk/>
            <pc:sldMk cId="796618182" sldId="483"/>
            <ac:inkMk id="157" creationId="{C6FDE602-1EDF-5789-089D-FD9814A07338}"/>
          </ac:inkMkLst>
        </pc:inkChg>
        <pc:inkChg chg="add del">
          <ac:chgData name="Tim Cook" userId="d1c7cfb340f2c7ab" providerId="LiveId" clId="{32BDCE47-5BA2-4BF2-8410-AA9B0C07D908}" dt="2023-04-03T01:37:40.862" v="1317"/>
          <ac:inkMkLst>
            <pc:docMk/>
            <pc:sldMk cId="796618182" sldId="483"/>
            <ac:inkMk id="158" creationId="{4507EAD0-8835-B99E-904C-58566F9B4D0C}"/>
          </ac:inkMkLst>
        </pc:inkChg>
        <pc:inkChg chg="add del">
          <ac:chgData name="Tim Cook" userId="d1c7cfb340f2c7ab" providerId="LiveId" clId="{32BDCE47-5BA2-4BF2-8410-AA9B0C07D908}" dt="2023-04-03T01:37:40.862" v="1318"/>
          <ac:inkMkLst>
            <pc:docMk/>
            <pc:sldMk cId="796618182" sldId="483"/>
            <ac:inkMk id="159" creationId="{2AA7630F-03FF-A549-A5B5-2BCA1A2FC06F}"/>
          </ac:inkMkLst>
        </pc:inkChg>
        <pc:inkChg chg="add del">
          <ac:chgData name="Tim Cook" userId="d1c7cfb340f2c7ab" providerId="LiveId" clId="{32BDCE47-5BA2-4BF2-8410-AA9B0C07D908}" dt="2023-04-03T01:37:40.383" v="1314"/>
          <ac:inkMkLst>
            <pc:docMk/>
            <pc:sldMk cId="796618182" sldId="483"/>
            <ac:inkMk id="160" creationId="{6DE27F56-4F7E-93AF-8513-0FD2D8A81121}"/>
          </ac:inkMkLst>
        </pc:inkChg>
        <pc:inkChg chg="add del mod">
          <ac:chgData name="Tim Cook" userId="d1c7cfb340f2c7ab" providerId="LiveId" clId="{32BDCE47-5BA2-4BF2-8410-AA9B0C07D908}" dt="2023-04-03T01:37:51.457" v="1338"/>
          <ac:inkMkLst>
            <pc:docMk/>
            <pc:sldMk cId="796618182" sldId="483"/>
            <ac:inkMk id="161" creationId="{21F30BD3-647E-65CA-F37C-6D026DA3406A}"/>
          </ac:inkMkLst>
        </pc:inkChg>
        <pc:inkChg chg="add del">
          <ac:chgData name="Tim Cook" userId="d1c7cfb340f2c7ab" providerId="LiveId" clId="{32BDCE47-5BA2-4BF2-8410-AA9B0C07D908}" dt="2023-04-03T01:37:51.457" v="1337"/>
          <ac:inkMkLst>
            <pc:docMk/>
            <pc:sldMk cId="796618182" sldId="483"/>
            <ac:inkMk id="162" creationId="{B7C710E3-ADBC-4A8E-233C-1CDC340241E2}"/>
          </ac:inkMkLst>
        </pc:inkChg>
        <pc:inkChg chg="add del">
          <ac:chgData name="Tim Cook" userId="d1c7cfb340f2c7ab" providerId="LiveId" clId="{32BDCE47-5BA2-4BF2-8410-AA9B0C07D908}" dt="2023-04-03T01:37:51.457" v="1340"/>
          <ac:inkMkLst>
            <pc:docMk/>
            <pc:sldMk cId="796618182" sldId="483"/>
            <ac:inkMk id="163" creationId="{0EC82885-600F-91FF-6AAD-40769FCB542D}"/>
          </ac:inkMkLst>
        </pc:inkChg>
        <pc:inkChg chg="add del">
          <ac:chgData name="Tim Cook" userId="d1c7cfb340f2c7ab" providerId="LiveId" clId="{32BDCE47-5BA2-4BF2-8410-AA9B0C07D908}" dt="2023-04-03T01:37:51.457" v="1335"/>
          <ac:inkMkLst>
            <pc:docMk/>
            <pc:sldMk cId="796618182" sldId="483"/>
            <ac:inkMk id="164" creationId="{A03FCB0E-71B6-57A7-75CE-BC66632E3F97}"/>
          </ac:inkMkLst>
        </pc:inkChg>
        <pc:inkChg chg="add del">
          <ac:chgData name="Tim Cook" userId="d1c7cfb340f2c7ab" providerId="LiveId" clId="{32BDCE47-5BA2-4BF2-8410-AA9B0C07D908}" dt="2023-04-03T01:37:51.457" v="1339"/>
          <ac:inkMkLst>
            <pc:docMk/>
            <pc:sldMk cId="796618182" sldId="483"/>
            <ac:inkMk id="165" creationId="{97C06691-0275-BE8B-7DF7-B307287ED727}"/>
          </ac:inkMkLst>
        </pc:inkChg>
        <pc:inkChg chg="add del">
          <ac:chgData name="Tim Cook" userId="d1c7cfb340f2c7ab" providerId="LiveId" clId="{32BDCE47-5BA2-4BF2-8410-AA9B0C07D908}" dt="2023-04-03T01:37:51.457" v="1334"/>
          <ac:inkMkLst>
            <pc:docMk/>
            <pc:sldMk cId="796618182" sldId="483"/>
            <ac:inkMk id="166" creationId="{DCFFF391-98BB-5BA9-A0E6-03EFC0E38C10}"/>
          </ac:inkMkLst>
        </pc:inkChg>
        <pc:inkChg chg="add del">
          <ac:chgData name="Tim Cook" userId="d1c7cfb340f2c7ab" providerId="LiveId" clId="{32BDCE47-5BA2-4BF2-8410-AA9B0C07D908}" dt="2023-04-03T01:37:51.457" v="1343"/>
          <ac:inkMkLst>
            <pc:docMk/>
            <pc:sldMk cId="796618182" sldId="483"/>
            <ac:inkMk id="167" creationId="{7ABC6705-D900-950F-6606-5F10B7BD1119}"/>
          </ac:inkMkLst>
        </pc:inkChg>
        <pc:inkChg chg="add del">
          <ac:chgData name="Tim Cook" userId="d1c7cfb340f2c7ab" providerId="LiveId" clId="{32BDCE47-5BA2-4BF2-8410-AA9B0C07D908}" dt="2023-04-03T01:37:51.457" v="1344"/>
          <ac:inkMkLst>
            <pc:docMk/>
            <pc:sldMk cId="796618182" sldId="483"/>
            <ac:inkMk id="168" creationId="{916BC9DA-A2EB-F714-46BA-FFB211C360B0}"/>
          </ac:inkMkLst>
        </pc:inkChg>
        <pc:inkChg chg="add del">
          <ac:chgData name="Tim Cook" userId="d1c7cfb340f2c7ab" providerId="LiveId" clId="{32BDCE47-5BA2-4BF2-8410-AA9B0C07D908}" dt="2023-04-03T01:37:51.457" v="1342"/>
          <ac:inkMkLst>
            <pc:docMk/>
            <pc:sldMk cId="796618182" sldId="483"/>
            <ac:inkMk id="169" creationId="{CDA5B1D8-797C-9764-5740-363CF5DD8768}"/>
          </ac:inkMkLst>
        </pc:inkChg>
        <pc:inkChg chg="add del">
          <ac:chgData name="Tim Cook" userId="d1c7cfb340f2c7ab" providerId="LiveId" clId="{32BDCE47-5BA2-4BF2-8410-AA9B0C07D908}" dt="2023-04-03T01:37:51.457" v="1336"/>
          <ac:inkMkLst>
            <pc:docMk/>
            <pc:sldMk cId="796618182" sldId="483"/>
            <ac:inkMk id="170" creationId="{D5277FD2-562A-B023-54FB-65EC67054136}"/>
          </ac:inkMkLst>
        </pc:inkChg>
        <pc:inkChg chg="add del">
          <ac:chgData name="Tim Cook" userId="d1c7cfb340f2c7ab" providerId="LiveId" clId="{32BDCE47-5BA2-4BF2-8410-AA9B0C07D908}" dt="2023-04-03T01:37:51.457" v="1341"/>
          <ac:inkMkLst>
            <pc:docMk/>
            <pc:sldMk cId="796618182" sldId="483"/>
            <ac:inkMk id="171" creationId="{7973FF49-D0AC-E70C-8A4F-16AA9B606D0D}"/>
          </ac:inkMkLst>
        </pc:inkChg>
        <pc:inkChg chg="add del mod">
          <ac:chgData name="Tim Cook" userId="d1c7cfb340f2c7ab" providerId="LiveId" clId="{32BDCE47-5BA2-4BF2-8410-AA9B0C07D908}" dt="2023-04-03T01:38:20.545" v="1366"/>
          <ac:inkMkLst>
            <pc:docMk/>
            <pc:sldMk cId="796618182" sldId="483"/>
            <ac:inkMk id="172" creationId="{9796F282-88A3-BF03-72E8-EBC9653861C4}"/>
          </ac:inkMkLst>
        </pc:inkChg>
        <pc:inkChg chg="add del mod">
          <ac:chgData name="Tim Cook" userId="d1c7cfb340f2c7ab" providerId="LiveId" clId="{32BDCE47-5BA2-4BF2-8410-AA9B0C07D908}" dt="2023-04-03T01:38:20.545" v="1363"/>
          <ac:inkMkLst>
            <pc:docMk/>
            <pc:sldMk cId="796618182" sldId="483"/>
            <ac:inkMk id="173" creationId="{44DD12F4-CEB7-A31D-B0E8-15778DE5D4FE}"/>
          </ac:inkMkLst>
        </pc:inkChg>
        <pc:inkChg chg="add del mod">
          <ac:chgData name="Tim Cook" userId="d1c7cfb340f2c7ab" providerId="LiveId" clId="{32BDCE47-5BA2-4BF2-8410-AA9B0C07D908}" dt="2023-04-03T01:38:20.545" v="1370"/>
          <ac:inkMkLst>
            <pc:docMk/>
            <pc:sldMk cId="796618182" sldId="483"/>
            <ac:inkMk id="174" creationId="{C02F20C1-E9C2-388D-6878-E20FF378815D}"/>
          </ac:inkMkLst>
        </pc:inkChg>
        <pc:inkChg chg="add del mod">
          <ac:chgData name="Tim Cook" userId="d1c7cfb340f2c7ab" providerId="LiveId" clId="{32BDCE47-5BA2-4BF2-8410-AA9B0C07D908}" dt="2023-04-03T01:38:20.545" v="1367"/>
          <ac:inkMkLst>
            <pc:docMk/>
            <pc:sldMk cId="796618182" sldId="483"/>
            <ac:inkMk id="175" creationId="{CE1AEAC9-AA83-CD67-09EE-9301C51CA1A5}"/>
          </ac:inkMkLst>
        </pc:inkChg>
        <pc:inkChg chg="add del mod">
          <ac:chgData name="Tim Cook" userId="d1c7cfb340f2c7ab" providerId="LiveId" clId="{32BDCE47-5BA2-4BF2-8410-AA9B0C07D908}" dt="2023-04-03T01:38:20.545" v="1360"/>
          <ac:inkMkLst>
            <pc:docMk/>
            <pc:sldMk cId="796618182" sldId="483"/>
            <ac:inkMk id="176" creationId="{84CAF60A-8E8F-1C92-D858-88E3CD732645}"/>
          </ac:inkMkLst>
        </pc:inkChg>
        <pc:inkChg chg="add del mod">
          <ac:chgData name="Tim Cook" userId="d1c7cfb340f2c7ab" providerId="LiveId" clId="{32BDCE47-5BA2-4BF2-8410-AA9B0C07D908}" dt="2023-04-03T01:38:20.545" v="1359"/>
          <ac:inkMkLst>
            <pc:docMk/>
            <pc:sldMk cId="796618182" sldId="483"/>
            <ac:inkMk id="177" creationId="{BD302E57-5A46-B3E5-BA71-5ADCB251D895}"/>
          </ac:inkMkLst>
        </pc:inkChg>
        <pc:inkChg chg="add del mod">
          <ac:chgData name="Tim Cook" userId="d1c7cfb340f2c7ab" providerId="LiveId" clId="{32BDCE47-5BA2-4BF2-8410-AA9B0C07D908}" dt="2023-04-03T01:38:20.545" v="1361"/>
          <ac:inkMkLst>
            <pc:docMk/>
            <pc:sldMk cId="796618182" sldId="483"/>
            <ac:inkMk id="178" creationId="{3E25F34C-B3D2-7EED-7C4B-AD6FA541138B}"/>
          </ac:inkMkLst>
        </pc:inkChg>
        <pc:inkChg chg="add del mod">
          <ac:chgData name="Tim Cook" userId="d1c7cfb340f2c7ab" providerId="LiveId" clId="{32BDCE47-5BA2-4BF2-8410-AA9B0C07D908}" dt="2023-04-03T01:38:20.545" v="1362"/>
          <ac:inkMkLst>
            <pc:docMk/>
            <pc:sldMk cId="796618182" sldId="483"/>
            <ac:inkMk id="179" creationId="{364DACB8-B248-B06B-9DDD-27E3E62583CA}"/>
          </ac:inkMkLst>
        </pc:inkChg>
        <pc:inkChg chg="add del mod">
          <ac:chgData name="Tim Cook" userId="d1c7cfb340f2c7ab" providerId="LiveId" clId="{32BDCE47-5BA2-4BF2-8410-AA9B0C07D908}" dt="2023-04-03T01:38:20.545" v="1369"/>
          <ac:inkMkLst>
            <pc:docMk/>
            <pc:sldMk cId="796618182" sldId="483"/>
            <ac:inkMk id="180" creationId="{B46D7953-01F2-E91E-F51B-2D949C7035EA}"/>
          </ac:inkMkLst>
        </pc:inkChg>
        <pc:inkChg chg="add del mod">
          <ac:chgData name="Tim Cook" userId="d1c7cfb340f2c7ab" providerId="LiveId" clId="{32BDCE47-5BA2-4BF2-8410-AA9B0C07D908}" dt="2023-04-03T01:38:20.545" v="1368"/>
          <ac:inkMkLst>
            <pc:docMk/>
            <pc:sldMk cId="796618182" sldId="483"/>
            <ac:inkMk id="181" creationId="{FDC4823C-83FF-282B-313E-58A06781F3AA}"/>
          </ac:inkMkLst>
        </pc:inkChg>
        <pc:inkChg chg="add del mod">
          <ac:chgData name="Tim Cook" userId="d1c7cfb340f2c7ab" providerId="LiveId" clId="{32BDCE47-5BA2-4BF2-8410-AA9B0C07D908}" dt="2023-04-03T01:38:20.545" v="1364"/>
          <ac:inkMkLst>
            <pc:docMk/>
            <pc:sldMk cId="796618182" sldId="483"/>
            <ac:inkMk id="182" creationId="{89A6C8C6-6EA5-89C3-D083-9327A19CA80A}"/>
          </ac:inkMkLst>
        </pc:inkChg>
        <pc:inkChg chg="add del mod">
          <ac:chgData name="Tim Cook" userId="d1c7cfb340f2c7ab" providerId="LiveId" clId="{32BDCE47-5BA2-4BF2-8410-AA9B0C07D908}" dt="2023-04-03T01:38:20.545" v="1365"/>
          <ac:inkMkLst>
            <pc:docMk/>
            <pc:sldMk cId="796618182" sldId="483"/>
            <ac:inkMk id="183" creationId="{ECBF636E-3287-7BC8-9EB1-AC0EDFB8FCAF}"/>
          </ac:inkMkLst>
        </pc:inkChg>
        <pc:inkChg chg="add del mod">
          <ac:chgData name="Tim Cook" userId="d1c7cfb340f2c7ab" providerId="LiveId" clId="{32BDCE47-5BA2-4BF2-8410-AA9B0C07D908}" dt="2023-04-03T01:38:20.545" v="1371"/>
          <ac:inkMkLst>
            <pc:docMk/>
            <pc:sldMk cId="796618182" sldId="483"/>
            <ac:inkMk id="184" creationId="{802DC249-F0C5-01DD-6700-CECEBBA07C17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86" creationId="{30720F42-3B18-69D8-1509-D819CBEBC369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87" creationId="{B5A51C9E-CBCD-CDD9-E6F8-B2388881D392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88" creationId="{4333AB6E-F4F6-ABE5-83AE-AB57D359E2B0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89" creationId="{90AD2CEB-F399-9508-10F2-1DB374B914C3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0" creationId="{44E39117-EBFC-8FEA-5BE5-612E6E9F4503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2" creationId="{8D45084D-20F6-1F5B-547E-EF30C3C2FC34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3" creationId="{2A4EFC06-9041-7713-3CA8-FBA2ACE86DED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4" creationId="{CD397C4B-63D1-26CC-5841-535A3F24B7FF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5" creationId="{451511E2-5F85-A710-65B9-1A72EF6A463D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6" creationId="{530CF551-4416-351F-9AC1-A11E76A306ED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7" creationId="{62DFD3DA-A0BF-DB0B-D216-363E92B8B809}"/>
          </ac:inkMkLst>
        </pc:inkChg>
        <pc:inkChg chg="add del mod">
          <ac:chgData name="Tim Cook" userId="d1c7cfb340f2c7ab" providerId="LiveId" clId="{32BDCE47-5BA2-4BF2-8410-AA9B0C07D908}" dt="2023-04-03T01:39:39.260" v="1412"/>
          <ac:inkMkLst>
            <pc:docMk/>
            <pc:sldMk cId="796618182" sldId="483"/>
            <ac:inkMk id="199" creationId="{2C02607C-DF5D-9207-A8FF-6449072E4995}"/>
          </ac:inkMkLst>
        </pc:inkChg>
        <pc:inkChg chg="add del mod">
          <ac:chgData name="Tim Cook" userId="d1c7cfb340f2c7ab" providerId="LiveId" clId="{32BDCE47-5BA2-4BF2-8410-AA9B0C07D908}" dt="2023-04-03T01:39:43.136" v="1414"/>
          <ac:inkMkLst>
            <pc:docMk/>
            <pc:sldMk cId="796618182" sldId="483"/>
            <ac:inkMk id="200" creationId="{E675F468-00FF-1BB5-6B43-7B8A1C417CB2}"/>
          </ac:inkMkLst>
        </pc:inkChg>
        <pc:inkChg chg="add del mod">
          <ac:chgData name="Tim Cook" userId="d1c7cfb340f2c7ab" providerId="LiveId" clId="{32BDCE47-5BA2-4BF2-8410-AA9B0C07D908}" dt="2023-04-03T01:39:46.440" v="1427"/>
          <ac:inkMkLst>
            <pc:docMk/>
            <pc:sldMk cId="796618182" sldId="483"/>
            <ac:inkMk id="201" creationId="{2A608965-24A9-AB50-16A6-D7815433E3FF}"/>
          </ac:inkMkLst>
        </pc:inkChg>
        <pc:inkChg chg="add del mod">
          <ac:chgData name="Tim Cook" userId="d1c7cfb340f2c7ab" providerId="LiveId" clId="{32BDCE47-5BA2-4BF2-8410-AA9B0C07D908}" dt="2023-04-03T01:39:45.165" v="1422"/>
          <ac:inkMkLst>
            <pc:docMk/>
            <pc:sldMk cId="796618182" sldId="483"/>
            <ac:inkMk id="202" creationId="{28B1CC56-FC1E-4F30-32E4-B1179EA83D2A}"/>
          </ac:inkMkLst>
        </pc:inkChg>
        <pc:inkChg chg="add del mod">
          <ac:chgData name="Tim Cook" userId="d1c7cfb340f2c7ab" providerId="LiveId" clId="{32BDCE47-5BA2-4BF2-8410-AA9B0C07D908}" dt="2023-04-03T01:39:45.165" v="1418"/>
          <ac:inkMkLst>
            <pc:docMk/>
            <pc:sldMk cId="796618182" sldId="483"/>
            <ac:inkMk id="203" creationId="{B3798F26-0AAC-CEF3-DEAC-B9BA85B01CF8}"/>
          </ac:inkMkLst>
        </pc:inkChg>
        <pc:inkChg chg="add del mod">
          <ac:chgData name="Tim Cook" userId="d1c7cfb340f2c7ab" providerId="LiveId" clId="{32BDCE47-5BA2-4BF2-8410-AA9B0C07D908}" dt="2023-04-03T01:39:45.165" v="1417"/>
          <ac:inkMkLst>
            <pc:docMk/>
            <pc:sldMk cId="796618182" sldId="483"/>
            <ac:inkMk id="204" creationId="{9DB63CE3-688A-A0EF-7F44-CD0893FAEBAA}"/>
          </ac:inkMkLst>
        </pc:inkChg>
        <pc:inkChg chg="add mod">
          <ac:chgData name="Tim Cook" userId="d1c7cfb340f2c7ab" providerId="LiveId" clId="{32BDCE47-5BA2-4BF2-8410-AA9B0C07D908}" dt="2023-04-03T01:39:46.440" v="1428"/>
          <ac:inkMkLst>
            <pc:docMk/>
            <pc:sldMk cId="796618182" sldId="483"/>
            <ac:inkMk id="205" creationId="{0570F6E8-FC35-4A49-DBD2-9C31355EF312}"/>
          </ac:inkMkLst>
        </pc:inkChg>
        <pc:inkChg chg="add del mod">
          <ac:chgData name="Tim Cook" userId="d1c7cfb340f2c7ab" providerId="LiveId" clId="{32BDCE47-5BA2-4BF2-8410-AA9B0C07D908}" dt="2023-04-03T01:39:45.165" v="1425"/>
          <ac:inkMkLst>
            <pc:docMk/>
            <pc:sldMk cId="796618182" sldId="483"/>
            <ac:inkMk id="206" creationId="{F9563D6C-2AB2-8004-C8FE-AB8B94285E9F}"/>
          </ac:inkMkLst>
        </pc:inkChg>
        <pc:inkChg chg="add del mod">
          <ac:chgData name="Tim Cook" userId="d1c7cfb340f2c7ab" providerId="LiveId" clId="{32BDCE47-5BA2-4BF2-8410-AA9B0C07D908}" dt="2023-04-03T01:39:45.165" v="1424"/>
          <ac:inkMkLst>
            <pc:docMk/>
            <pc:sldMk cId="796618182" sldId="483"/>
            <ac:inkMk id="207" creationId="{BAE3CD85-F918-8B7C-B8C9-466079E71385}"/>
          </ac:inkMkLst>
        </pc:inkChg>
        <pc:inkChg chg="add del mod">
          <ac:chgData name="Tim Cook" userId="d1c7cfb340f2c7ab" providerId="LiveId" clId="{32BDCE47-5BA2-4BF2-8410-AA9B0C07D908}" dt="2023-04-03T01:39:45.165" v="1416"/>
          <ac:inkMkLst>
            <pc:docMk/>
            <pc:sldMk cId="796618182" sldId="483"/>
            <ac:inkMk id="208" creationId="{E03D778D-E297-32A8-F6F4-B081CE0CA626}"/>
          </ac:inkMkLst>
        </pc:inkChg>
        <pc:inkChg chg="add del mod">
          <ac:chgData name="Tim Cook" userId="d1c7cfb340f2c7ab" providerId="LiveId" clId="{32BDCE47-5BA2-4BF2-8410-AA9B0C07D908}" dt="2023-04-03T01:39:45.165" v="1423"/>
          <ac:inkMkLst>
            <pc:docMk/>
            <pc:sldMk cId="796618182" sldId="483"/>
            <ac:inkMk id="209" creationId="{892FE681-5AEE-AEB4-A436-AFE411D27CFA}"/>
          </ac:inkMkLst>
        </pc:inkChg>
        <pc:inkChg chg="add del mod">
          <ac:chgData name="Tim Cook" userId="d1c7cfb340f2c7ab" providerId="LiveId" clId="{32BDCE47-5BA2-4BF2-8410-AA9B0C07D908}" dt="2023-04-03T01:39:45.165" v="1421"/>
          <ac:inkMkLst>
            <pc:docMk/>
            <pc:sldMk cId="796618182" sldId="483"/>
            <ac:inkMk id="210" creationId="{42E11898-5E75-8E8C-4DA2-1AC0C83D1ACE}"/>
          </ac:inkMkLst>
        </pc:inkChg>
        <pc:inkChg chg="add del mod">
          <ac:chgData name="Tim Cook" userId="d1c7cfb340f2c7ab" providerId="LiveId" clId="{32BDCE47-5BA2-4BF2-8410-AA9B0C07D908}" dt="2023-04-03T01:39:45.165" v="1420"/>
          <ac:inkMkLst>
            <pc:docMk/>
            <pc:sldMk cId="796618182" sldId="483"/>
            <ac:inkMk id="211" creationId="{C2B53804-A86A-FED1-5EFB-5BE6673A634B}"/>
          </ac:inkMkLst>
        </pc:inkChg>
        <pc:inkChg chg="add del mod">
          <ac:chgData name="Tim Cook" userId="d1c7cfb340f2c7ab" providerId="LiveId" clId="{32BDCE47-5BA2-4BF2-8410-AA9B0C07D908}" dt="2023-04-03T01:39:45.165" v="1419"/>
          <ac:inkMkLst>
            <pc:docMk/>
            <pc:sldMk cId="796618182" sldId="483"/>
            <ac:inkMk id="212" creationId="{A9E1C089-329E-77E1-D5D6-4172035B8624}"/>
          </ac:inkMkLst>
        </pc:inkChg>
        <pc:inkChg chg="add del mod">
          <ac:chgData name="Tim Cook" userId="d1c7cfb340f2c7ab" providerId="LiveId" clId="{32BDCE47-5BA2-4BF2-8410-AA9B0C07D908}" dt="2023-04-03T01:39:46.440" v="1428"/>
          <ac:inkMkLst>
            <pc:docMk/>
            <pc:sldMk cId="796618182" sldId="483"/>
            <ac:inkMk id="213" creationId="{16006C70-0DCC-E58C-3886-A38D291C6375}"/>
          </ac:inkMkLst>
        </pc:inkChg>
        <pc:inkChg chg="add del mod">
          <ac:chgData name="Tim Cook" userId="d1c7cfb340f2c7ab" providerId="LiveId" clId="{32BDCE47-5BA2-4BF2-8410-AA9B0C07D908}" dt="2023-04-03T01:39:48.498" v="1431"/>
          <ac:inkMkLst>
            <pc:docMk/>
            <pc:sldMk cId="796618182" sldId="483"/>
            <ac:inkMk id="216" creationId="{D6D10573-4206-3500-0CB7-3D0C54249894}"/>
          </ac:inkMkLst>
        </pc:inkChg>
        <pc:inkChg chg="add del mod">
          <ac:chgData name="Tim Cook" userId="d1c7cfb340f2c7ab" providerId="LiveId" clId="{32BDCE47-5BA2-4BF2-8410-AA9B0C07D908}" dt="2023-04-03T01:39:48.498" v="1432"/>
          <ac:inkMkLst>
            <pc:docMk/>
            <pc:sldMk cId="796618182" sldId="483"/>
            <ac:inkMk id="217" creationId="{44C12F64-5396-CF34-4E07-683BD0FEDE2C}"/>
          </ac:inkMkLst>
        </pc:inkChg>
        <pc:inkChg chg="add del mod">
          <ac:chgData name="Tim Cook" userId="d1c7cfb340f2c7ab" providerId="LiveId" clId="{32BDCE47-5BA2-4BF2-8410-AA9B0C07D908}" dt="2023-04-03T01:39:47.976" v="1429"/>
          <ac:inkMkLst>
            <pc:docMk/>
            <pc:sldMk cId="796618182" sldId="483"/>
            <ac:inkMk id="218" creationId="{860BDBC8-E815-94A8-C0E1-C5394334B304}"/>
          </ac:inkMkLst>
        </pc:inkChg>
        <pc:inkChg chg="add del mod">
          <ac:chgData name="Tim Cook" userId="d1c7cfb340f2c7ab" providerId="LiveId" clId="{32BDCE47-5BA2-4BF2-8410-AA9B0C07D908}" dt="2023-04-03T01:39:48.498" v="1430"/>
          <ac:inkMkLst>
            <pc:docMk/>
            <pc:sldMk cId="796618182" sldId="483"/>
            <ac:inkMk id="219" creationId="{BEBEF110-3736-562A-9EC0-D459F94C8878}"/>
          </ac:inkMkLst>
        </pc:inkChg>
        <pc:inkChg chg="add del">
          <ac:chgData name="Tim Cook" userId="d1c7cfb340f2c7ab" providerId="LiveId" clId="{32BDCE47-5BA2-4BF2-8410-AA9B0C07D908}" dt="2023-04-03T01:39:33.238" v="1409"/>
          <ac:inkMkLst>
            <pc:docMk/>
            <pc:sldMk cId="796618182" sldId="483"/>
            <ac:inkMk id="221" creationId="{9E24BB1C-ED99-69E2-AD1A-CC4A05941F18}"/>
          </ac:inkMkLst>
        </pc:inkChg>
        <pc:inkChg chg="add del">
          <ac:chgData name="Tim Cook" userId="d1c7cfb340f2c7ab" providerId="LiveId" clId="{32BDCE47-5BA2-4BF2-8410-AA9B0C07D908}" dt="2023-04-03T01:39:33.238" v="1408"/>
          <ac:inkMkLst>
            <pc:docMk/>
            <pc:sldMk cId="796618182" sldId="483"/>
            <ac:inkMk id="222" creationId="{07C028AD-BE1E-2F25-9448-1EE0E7FA112B}"/>
          </ac:inkMkLst>
        </pc:inkChg>
        <pc:inkChg chg="add del">
          <ac:chgData name="Tim Cook" userId="d1c7cfb340f2c7ab" providerId="LiveId" clId="{32BDCE47-5BA2-4BF2-8410-AA9B0C07D908}" dt="2023-04-03T01:39:37.705" v="1411"/>
          <ac:inkMkLst>
            <pc:docMk/>
            <pc:sldMk cId="796618182" sldId="483"/>
            <ac:inkMk id="223" creationId="{DC3E2B72-6AEB-A101-06CE-7E4B851E2F37}"/>
          </ac:inkMkLst>
        </pc:inkChg>
        <pc:inkChg chg="add del">
          <ac:chgData name="Tim Cook" userId="d1c7cfb340f2c7ab" providerId="LiveId" clId="{32BDCE47-5BA2-4BF2-8410-AA9B0C07D908}" dt="2023-04-03T01:39:43.136" v="1415"/>
          <ac:inkMkLst>
            <pc:docMk/>
            <pc:sldMk cId="796618182" sldId="483"/>
            <ac:inkMk id="224" creationId="{4A662191-2D1D-F87A-F0B3-8B5613F0DE0B}"/>
          </ac:inkMkLst>
        </pc:inkChg>
        <pc:inkChg chg="add del">
          <ac:chgData name="Tim Cook" userId="d1c7cfb340f2c7ab" providerId="LiveId" clId="{32BDCE47-5BA2-4BF2-8410-AA9B0C07D908}" dt="2023-04-03T01:40:06.230" v="1437"/>
          <ac:inkMkLst>
            <pc:docMk/>
            <pc:sldMk cId="796618182" sldId="483"/>
            <ac:inkMk id="225" creationId="{3DF45418-538B-E349-1587-3FE5D336F3E8}"/>
          </ac:inkMkLst>
        </pc:inkChg>
        <pc:inkChg chg="add del">
          <ac:chgData name="Tim Cook" userId="d1c7cfb340f2c7ab" providerId="LiveId" clId="{32BDCE47-5BA2-4BF2-8410-AA9B0C07D908}" dt="2023-04-03T01:40:00.218" v="1435"/>
          <ac:inkMkLst>
            <pc:docMk/>
            <pc:sldMk cId="796618182" sldId="483"/>
            <ac:inkMk id="226" creationId="{7084F1A8-5486-5AC2-37D5-54568E5A55EE}"/>
          </ac:inkMkLst>
        </pc:inkChg>
        <pc:inkChg chg="add del">
          <ac:chgData name="Tim Cook" userId="d1c7cfb340f2c7ab" providerId="LiveId" clId="{32BDCE47-5BA2-4BF2-8410-AA9B0C07D908}" dt="2023-04-03T01:41:25.935" v="1474"/>
          <ac:inkMkLst>
            <pc:docMk/>
            <pc:sldMk cId="796618182" sldId="483"/>
            <ac:inkMk id="227" creationId="{55B6CF05-B73C-38F2-42A7-716F8579E992}"/>
          </ac:inkMkLst>
        </pc:inkChg>
        <pc:inkChg chg="add del">
          <ac:chgData name="Tim Cook" userId="d1c7cfb340f2c7ab" providerId="LiveId" clId="{32BDCE47-5BA2-4BF2-8410-AA9B0C07D908}" dt="2023-04-03T01:41:23.756" v="1473"/>
          <ac:inkMkLst>
            <pc:docMk/>
            <pc:sldMk cId="796618182" sldId="483"/>
            <ac:inkMk id="228" creationId="{455CE9D7-174C-B635-BCE6-43FC45363B33}"/>
          </ac:inkMkLst>
        </pc:inkChg>
        <pc:inkChg chg="add del mod">
          <ac:chgData name="Tim Cook" userId="d1c7cfb340f2c7ab" providerId="LiveId" clId="{32BDCE47-5BA2-4BF2-8410-AA9B0C07D908}" dt="2023-04-03T01:40:23.688" v="1445"/>
          <ac:inkMkLst>
            <pc:docMk/>
            <pc:sldMk cId="796618182" sldId="483"/>
            <ac:inkMk id="229" creationId="{808C2350-A47E-67FA-A179-32BB331A193E}"/>
          </ac:inkMkLst>
        </pc:inkChg>
        <pc:inkChg chg="add del mod">
          <ac:chgData name="Tim Cook" userId="d1c7cfb340f2c7ab" providerId="LiveId" clId="{32BDCE47-5BA2-4BF2-8410-AA9B0C07D908}" dt="2023-04-03T01:40:23.688" v="1446"/>
          <ac:inkMkLst>
            <pc:docMk/>
            <pc:sldMk cId="796618182" sldId="483"/>
            <ac:inkMk id="230" creationId="{5B1D4DAA-C583-8D45-CEC6-88723F96504F}"/>
          </ac:inkMkLst>
        </pc:inkChg>
        <pc:inkChg chg="add del mod">
          <ac:chgData name="Tim Cook" userId="d1c7cfb340f2c7ab" providerId="LiveId" clId="{32BDCE47-5BA2-4BF2-8410-AA9B0C07D908}" dt="2023-04-03T01:40:23.688" v="1447"/>
          <ac:inkMkLst>
            <pc:docMk/>
            <pc:sldMk cId="796618182" sldId="483"/>
            <ac:inkMk id="231" creationId="{5ED8427D-4B6B-A0D3-33B6-51586F01C8CD}"/>
          </ac:inkMkLst>
        </pc:inkChg>
        <pc:inkChg chg="add del mod">
          <ac:chgData name="Tim Cook" userId="d1c7cfb340f2c7ab" providerId="LiveId" clId="{32BDCE47-5BA2-4BF2-8410-AA9B0C07D908}" dt="2023-04-03T01:40:23.688" v="1444"/>
          <ac:inkMkLst>
            <pc:docMk/>
            <pc:sldMk cId="796618182" sldId="483"/>
            <ac:inkMk id="232" creationId="{65FB1A1F-7E1D-DAF6-6CCC-B670D8816666}"/>
          </ac:inkMkLst>
        </pc:inkChg>
        <pc:inkChg chg="add del">
          <ac:chgData name="Tim Cook" userId="d1c7cfb340f2c7ab" providerId="LiveId" clId="{32BDCE47-5BA2-4BF2-8410-AA9B0C07D908}" dt="2023-04-03T01:40:28.472" v="1450"/>
          <ac:inkMkLst>
            <pc:docMk/>
            <pc:sldMk cId="796618182" sldId="483"/>
            <ac:inkMk id="234" creationId="{3C5576B2-D661-0EBF-352E-AF225EEBFB23}"/>
          </ac:inkMkLst>
        </pc:inkChg>
        <pc:inkChg chg="add del">
          <ac:chgData name="Tim Cook" userId="d1c7cfb340f2c7ab" providerId="LiveId" clId="{32BDCE47-5BA2-4BF2-8410-AA9B0C07D908}" dt="2023-04-03T01:40:28.472" v="1451"/>
          <ac:inkMkLst>
            <pc:docMk/>
            <pc:sldMk cId="796618182" sldId="483"/>
            <ac:inkMk id="235" creationId="{DB04D2A5-7A7A-EA19-14B4-35A65F838DF8}"/>
          </ac:inkMkLst>
        </pc:inkChg>
        <pc:inkChg chg="add mod">
          <ac:chgData name="Tim Cook" userId="d1c7cfb340f2c7ab" providerId="LiveId" clId="{32BDCE47-5BA2-4BF2-8410-AA9B0C07D908}" dt="2023-04-03T01:40:32.871" v="1456"/>
          <ac:inkMkLst>
            <pc:docMk/>
            <pc:sldMk cId="796618182" sldId="483"/>
            <ac:inkMk id="236" creationId="{60F75F28-E46C-18E7-6A6A-7EE4631054AE}"/>
          </ac:inkMkLst>
        </pc:inkChg>
        <pc:inkChg chg="add mod">
          <ac:chgData name="Tim Cook" userId="d1c7cfb340f2c7ab" providerId="LiveId" clId="{32BDCE47-5BA2-4BF2-8410-AA9B0C07D908}" dt="2023-04-03T01:40:32.871" v="1456"/>
          <ac:inkMkLst>
            <pc:docMk/>
            <pc:sldMk cId="796618182" sldId="483"/>
            <ac:inkMk id="237" creationId="{7CD11E52-4541-7A61-433B-3C469E1BC46A}"/>
          </ac:inkMkLst>
        </pc:inkChg>
        <pc:inkChg chg="add mod">
          <ac:chgData name="Tim Cook" userId="d1c7cfb340f2c7ab" providerId="LiveId" clId="{32BDCE47-5BA2-4BF2-8410-AA9B0C07D908}" dt="2023-04-03T01:40:32.871" v="1456"/>
          <ac:inkMkLst>
            <pc:docMk/>
            <pc:sldMk cId="796618182" sldId="483"/>
            <ac:inkMk id="238" creationId="{FC10B1B1-582D-7897-3E61-BFBB30B2B6E0}"/>
          </ac:inkMkLst>
        </pc:inkChg>
        <pc:inkChg chg="add mod">
          <ac:chgData name="Tim Cook" userId="d1c7cfb340f2c7ab" providerId="LiveId" clId="{32BDCE47-5BA2-4BF2-8410-AA9B0C07D908}" dt="2023-04-03T01:40:32.871" v="1456"/>
          <ac:inkMkLst>
            <pc:docMk/>
            <pc:sldMk cId="796618182" sldId="483"/>
            <ac:inkMk id="239" creationId="{8806BB1F-45AA-CFEE-9D79-593174145CE3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1" creationId="{3BC060D1-3251-76B5-FB88-BF8DF23B47CD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2" creationId="{F58008E0-C7A0-8BD1-A7B2-7F6A655ADB70}"/>
          </ac:inkMkLst>
        </pc:inkChg>
        <pc:inkChg chg="add del mod">
          <ac:chgData name="Tim Cook" userId="d1c7cfb340f2c7ab" providerId="LiveId" clId="{32BDCE47-5BA2-4BF2-8410-AA9B0C07D908}" dt="2023-04-03T01:40:38.396" v="1462"/>
          <ac:inkMkLst>
            <pc:docMk/>
            <pc:sldMk cId="796618182" sldId="483"/>
            <ac:inkMk id="243" creationId="{13152408-95D6-2CDE-7728-84B07BBBF708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4" creationId="{DF647B81-54B7-AE8E-4DE8-90727C805DA3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6" creationId="{34381DE0-4581-FC24-F090-88B92770E34F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7" creationId="{2F6A207A-263B-3D8A-4162-836FB58A4411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8" creationId="{35B4BCC1-0FF9-C0DF-603F-C41CC0E0CA20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9" creationId="{F5E3BBA3-225E-5C20-6DFA-8C5B2C951A9D}"/>
          </ac:inkMkLst>
        </pc:inkChg>
        <pc:inkChg chg="add del mod">
          <ac:chgData name="Tim Cook" userId="d1c7cfb340f2c7ab" providerId="LiveId" clId="{32BDCE47-5BA2-4BF2-8410-AA9B0C07D908}" dt="2023-04-03T01:40:46.440" v="1470"/>
          <ac:inkMkLst>
            <pc:docMk/>
            <pc:sldMk cId="796618182" sldId="483"/>
            <ac:inkMk id="251" creationId="{237FDF7F-8F63-3D4B-2134-A9B28F017419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53" creationId="{487C7B95-85E0-CBBE-C847-15F56AF20741}"/>
          </ac:inkMkLst>
        </pc:inkChg>
      </pc:sldChg>
      <pc:sldChg chg="addSp delSp modSp mod">
        <pc:chgData name="Tim Cook" userId="d1c7cfb340f2c7ab" providerId="LiveId" clId="{32BDCE47-5BA2-4BF2-8410-AA9B0C07D908}" dt="2023-04-03T01:26:27.519" v="928" actId="1076"/>
        <pc:sldMkLst>
          <pc:docMk/>
          <pc:sldMk cId="2077976016" sldId="484"/>
        </pc:sldMkLst>
        <pc:grpChg chg="del mod">
          <ac:chgData name="Tim Cook" userId="d1c7cfb340f2c7ab" providerId="LiveId" clId="{32BDCE47-5BA2-4BF2-8410-AA9B0C07D908}" dt="2023-04-03T01:26:01.522" v="888"/>
          <ac:grpSpMkLst>
            <pc:docMk/>
            <pc:sldMk cId="2077976016" sldId="484"/>
            <ac:grpSpMk id="10" creationId="{506D4343-38BB-787A-DF73-AE4CE1FD549B}"/>
          </ac:grpSpMkLst>
        </pc:grpChg>
        <pc:grpChg chg="del mod">
          <ac:chgData name="Tim Cook" userId="d1c7cfb340f2c7ab" providerId="LiveId" clId="{32BDCE47-5BA2-4BF2-8410-AA9B0C07D908}" dt="2023-04-03T01:20:57.767" v="632"/>
          <ac:grpSpMkLst>
            <pc:docMk/>
            <pc:sldMk cId="2077976016" sldId="484"/>
            <ac:grpSpMk id="16" creationId="{C80B0CFA-CE39-B877-6FA6-1143E52F1FBF}"/>
          </ac:grpSpMkLst>
        </pc:grpChg>
        <pc:grpChg chg="del mod">
          <ac:chgData name="Tim Cook" userId="d1c7cfb340f2c7ab" providerId="LiveId" clId="{32BDCE47-5BA2-4BF2-8410-AA9B0C07D908}" dt="2023-04-03T01:26:01.522" v="891"/>
          <ac:grpSpMkLst>
            <pc:docMk/>
            <pc:sldMk cId="2077976016" sldId="484"/>
            <ac:grpSpMk id="20" creationId="{7AD1DAC0-58C6-3D25-78B7-C6034B8488FA}"/>
          </ac:grpSpMkLst>
        </pc:grpChg>
        <pc:grpChg chg="del mod">
          <ac:chgData name="Tim Cook" userId="d1c7cfb340f2c7ab" providerId="LiveId" clId="{32BDCE47-5BA2-4BF2-8410-AA9B0C07D908}" dt="2023-04-03T01:25:00.903" v="863"/>
          <ac:grpSpMkLst>
            <pc:docMk/>
            <pc:sldMk cId="2077976016" sldId="484"/>
            <ac:grpSpMk id="39" creationId="{598EABD4-3568-6BEC-7771-98CF0F878691}"/>
          </ac:grpSpMkLst>
        </pc:grpChg>
        <pc:grpChg chg="del mod">
          <ac:chgData name="Tim Cook" userId="d1c7cfb340f2c7ab" providerId="LiveId" clId="{32BDCE47-5BA2-4BF2-8410-AA9B0C07D908}" dt="2023-04-03T01:21:23.699" v="676"/>
          <ac:grpSpMkLst>
            <pc:docMk/>
            <pc:sldMk cId="2077976016" sldId="484"/>
            <ac:grpSpMk id="44" creationId="{31612DCD-74A5-4BB3-8758-F2D254A9046F}"/>
          </ac:grpSpMkLst>
        </pc:grpChg>
        <pc:grpChg chg="del mod">
          <ac:chgData name="Tim Cook" userId="d1c7cfb340f2c7ab" providerId="LiveId" clId="{32BDCE47-5BA2-4BF2-8410-AA9B0C07D908}" dt="2023-04-03T01:21:23.699" v="676"/>
          <ac:grpSpMkLst>
            <pc:docMk/>
            <pc:sldMk cId="2077976016" sldId="484"/>
            <ac:grpSpMk id="73" creationId="{198EEFE6-FF36-BD56-16A0-3177603F7513}"/>
          </ac:grpSpMkLst>
        </pc:grpChg>
        <pc:grpChg chg="del mod">
          <ac:chgData name="Tim Cook" userId="d1c7cfb340f2c7ab" providerId="LiveId" clId="{32BDCE47-5BA2-4BF2-8410-AA9B0C07D908}" dt="2023-04-03T01:21:23.699" v="676"/>
          <ac:grpSpMkLst>
            <pc:docMk/>
            <pc:sldMk cId="2077976016" sldId="484"/>
            <ac:grpSpMk id="75" creationId="{F1F08E7A-CAC2-8608-BE97-1A7853E282BD}"/>
          </ac:grpSpMkLst>
        </pc:grpChg>
        <pc:grpChg chg="del mod">
          <ac:chgData name="Tim Cook" userId="d1c7cfb340f2c7ab" providerId="LiveId" clId="{32BDCE47-5BA2-4BF2-8410-AA9B0C07D908}" dt="2023-04-03T01:21:25.121" v="678"/>
          <ac:grpSpMkLst>
            <pc:docMk/>
            <pc:sldMk cId="2077976016" sldId="484"/>
            <ac:grpSpMk id="86" creationId="{059CAA5F-E68C-9C12-F4B2-1C80F45BD933}"/>
          </ac:grpSpMkLst>
        </pc:grpChg>
        <pc:grpChg chg="del mod">
          <ac:chgData name="Tim Cook" userId="d1c7cfb340f2c7ab" providerId="LiveId" clId="{32BDCE47-5BA2-4BF2-8410-AA9B0C07D908}" dt="2023-04-03T01:21:45.873" v="709"/>
          <ac:grpSpMkLst>
            <pc:docMk/>
            <pc:sldMk cId="2077976016" sldId="484"/>
            <ac:grpSpMk id="90" creationId="{18E53385-C014-DB34-4C53-C917D546D8A8}"/>
          </ac:grpSpMkLst>
        </pc:grpChg>
        <pc:grpChg chg="del mod">
          <ac:chgData name="Tim Cook" userId="d1c7cfb340f2c7ab" providerId="LiveId" clId="{32BDCE47-5BA2-4BF2-8410-AA9B0C07D908}" dt="2023-04-03T01:21:40.264" v="703"/>
          <ac:grpSpMkLst>
            <pc:docMk/>
            <pc:sldMk cId="2077976016" sldId="484"/>
            <ac:grpSpMk id="127" creationId="{2F7EDF36-449D-E4D7-0197-F37C25B60585}"/>
          </ac:grpSpMkLst>
        </pc:grpChg>
        <pc:grpChg chg="mod">
          <ac:chgData name="Tim Cook" userId="d1c7cfb340f2c7ab" providerId="LiveId" clId="{32BDCE47-5BA2-4BF2-8410-AA9B0C07D908}" dt="2023-04-03T01:21:33.374" v="696"/>
          <ac:grpSpMkLst>
            <pc:docMk/>
            <pc:sldMk cId="2077976016" sldId="484"/>
            <ac:grpSpMk id="128" creationId="{A3FB04E6-9C23-EB90-B0C9-35333A0693B7}"/>
          </ac:grpSpMkLst>
        </pc:grpChg>
        <pc:grpChg chg="del mod">
          <ac:chgData name="Tim Cook" userId="d1c7cfb340f2c7ab" providerId="LiveId" clId="{32BDCE47-5BA2-4BF2-8410-AA9B0C07D908}" dt="2023-04-03T01:22:20.817" v="712"/>
          <ac:grpSpMkLst>
            <pc:docMk/>
            <pc:sldMk cId="2077976016" sldId="484"/>
            <ac:grpSpMk id="132" creationId="{CB3B63D0-D8C1-692B-1ADE-3E45C2B612D7}"/>
          </ac:grpSpMkLst>
        </pc:grpChg>
        <pc:grpChg chg="mod">
          <ac:chgData name="Tim Cook" userId="d1c7cfb340f2c7ab" providerId="LiveId" clId="{32BDCE47-5BA2-4BF2-8410-AA9B0C07D908}" dt="2023-04-03T01:24:33.815" v="823"/>
          <ac:grpSpMkLst>
            <pc:docMk/>
            <pc:sldMk cId="2077976016" sldId="484"/>
            <ac:grpSpMk id="134" creationId="{91DE922D-501D-B514-D355-27D4BC651F99}"/>
          </ac:grpSpMkLst>
        </pc:grpChg>
        <pc:grpChg chg="mod">
          <ac:chgData name="Tim Cook" userId="d1c7cfb340f2c7ab" providerId="LiveId" clId="{32BDCE47-5BA2-4BF2-8410-AA9B0C07D908}" dt="2023-04-03T01:24:43.984" v="841"/>
          <ac:grpSpMkLst>
            <pc:docMk/>
            <pc:sldMk cId="2077976016" sldId="484"/>
            <ac:grpSpMk id="137" creationId="{360C0408-CB3D-7F15-7A08-4299EDF7E459}"/>
          </ac:grpSpMkLst>
        </pc:grpChg>
        <pc:grpChg chg="del mod">
          <ac:chgData name="Tim Cook" userId="d1c7cfb340f2c7ab" providerId="LiveId" clId="{32BDCE47-5BA2-4BF2-8410-AA9B0C07D908}" dt="2023-04-03T01:24:12.406" v="813"/>
          <ac:grpSpMkLst>
            <pc:docMk/>
            <pc:sldMk cId="2077976016" sldId="484"/>
            <ac:grpSpMk id="150" creationId="{69741A0F-E207-8641-2DD6-ACDE8B59D818}"/>
          </ac:grpSpMkLst>
        </pc:grpChg>
        <pc:grpChg chg="del mod">
          <ac:chgData name="Tim Cook" userId="d1c7cfb340f2c7ab" providerId="LiveId" clId="{32BDCE47-5BA2-4BF2-8410-AA9B0C07D908}" dt="2023-04-03T01:24:12.406" v="810"/>
          <ac:grpSpMkLst>
            <pc:docMk/>
            <pc:sldMk cId="2077976016" sldId="484"/>
            <ac:grpSpMk id="157" creationId="{D7B527CD-0FEC-CF1F-87FF-39497072AE46}"/>
          </ac:grpSpMkLst>
        </pc:grpChg>
        <pc:grpChg chg="del mod">
          <ac:chgData name="Tim Cook" userId="d1c7cfb340f2c7ab" providerId="LiveId" clId="{32BDCE47-5BA2-4BF2-8410-AA9B0C07D908}" dt="2023-04-03T01:23:59.618" v="757"/>
          <ac:grpSpMkLst>
            <pc:docMk/>
            <pc:sldMk cId="2077976016" sldId="484"/>
            <ac:grpSpMk id="163" creationId="{8CF90DCD-7F88-F892-2DC9-B26F84BFD9BA}"/>
          </ac:grpSpMkLst>
        </pc:grpChg>
        <pc:grpChg chg="del mod">
          <ac:chgData name="Tim Cook" userId="d1c7cfb340f2c7ab" providerId="LiveId" clId="{32BDCE47-5BA2-4BF2-8410-AA9B0C07D908}" dt="2023-04-03T01:24:06.237" v="778"/>
          <ac:grpSpMkLst>
            <pc:docMk/>
            <pc:sldMk cId="2077976016" sldId="484"/>
            <ac:grpSpMk id="164" creationId="{3B37CD1B-4C9F-5ACA-7AD1-43240CB434AB}"/>
          </ac:grpSpMkLst>
        </pc:grpChg>
        <pc:grpChg chg="del mod">
          <ac:chgData name="Tim Cook" userId="d1c7cfb340f2c7ab" providerId="LiveId" clId="{32BDCE47-5BA2-4BF2-8410-AA9B0C07D908}" dt="2023-04-03T01:24:12.406" v="811"/>
          <ac:grpSpMkLst>
            <pc:docMk/>
            <pc:sldMk cId="2077976016" sldId="484"/>
            <ac:grpSpMk id="182" creationId="{9261A063-0348-3747-D678-8969C6F800D0}"/>
          </ac:grpSpMkLst>
        </pc:grpChg>
        <pc:grpChg chg="del mod">
          <ac:chgData name="Tim Cook" userId="d1c7cfb340f2c7ab" providerId="LiveId" clId="{32BDCE47-5BA2-4BF2-8410-AA9B0C07D908}" dt="2023-04-03T01:24:04.503" v="767"/>
          <ac:grpSpMkLst>
            <pc:docMk/>
            <pc:sldMk cId="2077976016" sldId="484"/>
            <ac:grpSpMk id="190" creationId="{70DF6CDC-72ED-28DE-A5F1-48693151E4C1}"/>
          </ac:grpSpMkLst>
        </pc:grpChg>
        <pc:grpChg chg="del mod">
          <ac:chgData name="Tim Cook" userId="d1c7cfb340f2c7ab" providerId="LiveId" clId="{32BDCE47-5BA2-4BF2-8410-AA9B0C07D908}" dt="2023-04-03T01:24:04.503" v="767"/>
          <ac:grpSpMkLst>
            <pc:docMk/>
            <pc:sldMk cId="2077976016" sldId="484"/>
            <ac:grpSpMk id="191" creationId="{4D8BA204-E3FA-8482-A5D6-CD9A96E44C91}"/>
          </ac:grpSpMkLst>
        </pc:grpChg>
        <pc:grpChg chg="del mod">
          <ac:chgData name="Tim Cook" userId="d1c7cfb340f2c7ab" providerId="LiveId" clId="{32BDCE47-5BA2-4BF2-8410-AA9B0C07D908}" dt="2023-04-03T01:24:06.237" v="780"/>
          <ac:grpSpMkLst>
            <pc:docMk/>
            <pc:sldMk cId="2077976016" sldId="484"/>
            <ac:grpSpMk id="193" creationId="{8EC4F80B-C96A-38E2-F33F-28C479CF5D69}"/>
          </ac:grpSpMkLst>
        </pc:grpChg>
        <pc:grpChg chg="del mod">
          <ac:chgData name="Tim Cook" userId="d1c7cfb340f2c7ab" providerId="LiveId" clId="{32BDCE47-5BA2-4BF2-8410-AA9B0C07D908}" dt="2023-04-03T01:24:50.201" v="853"/>
          <ac:grpSpMkLst>
            <pc:docMk/>
            <pc:sldMk cId="2077976016" sldId="484"/>
            <ac:grpSpMk id="198" creationId="{4510B53B-CAC6-233C-3359-EAB5D523CE0F}"/>
          </ac:grpSpMkLst>
        </pc:grpChg>
        <pc:grpChg chg="mod">
          <ac:chgData name="Tim Cook" userId="d1c7cfb340f2c7ab" providerId="LiveId" clId="{32BDCE47-5BA2-4BF2-8410-AA9B0C07D908}" dt="2023-04-03T01:24:50.201" v="853"/>
          <ac:grpSpMkLst>
            <pc:docMk/>
            <pc:sldMk cId="2077976016" sldId="484"/>
            <ac:grpSpMk id="210" creationId="{63C83937-0A6F-DB10-6F77-8EA00E649CD5}"/>
          </ac:grpSpMkLst>
        </pc:grpChg>
        <pc:grpChg chg="mod">
          <ac:chgData name="Tim Cook" userId="d1c7cfb340f2c7ab" providerId="LiveId" clId="{32BDCE47-5BA2-4BF2-8410-AA9B0C07D908}" dt="2023-04-03T01:24:50.201" v="853"/>
          <ac:grpSpMkLst>
            <pc:docMk/>
            <pc:sldMk cId="2077976016" sldId="484"/>
            <ac:grpSpMk id="211" creationId="{F3557333-EB07-7832-D4FF-992E892981D2}"/>
          </ac:grpSpMkLst>
        </pc:grpChg>
        <pc:grpChg chg="mod">
          <ac:chgData name="Tim Cook" userId="d1c7cfb340f2c7ab" providerId="LiveId" clId="{32BDCE47-5BA2-4BF2-8410-AA9B0C07D908}" dt="2023-04-03T01:24:54.998" v="860"/>
          <ac:grpSpMkLst>
            <pc:docMk/>
            <pc:sldMk cId="2077976016" sldId="484"/>
            <ac:grpSpMk id="217" creationId="{7443712E-7577-A2D6-2A7C-35347D29D8DB}"/>
          </ac:grpSpMkLst>
        </pc:grpChg>
        <pc:grpChg chg="del mod">
          <ac:chgData name="Tim Cook" userId="d1c7cfb340f2c7ab" providerId="LiveId" clId="{32BDCE47-5BA2-4BF2-8410-AA9B0C07D908}" dt="2023-04-03T01:25:05.306" v="870"/>
          <ac:grpSpMkLst>
            <pc:docMk/>
            <pc:sldMk cId="2077976016" sldId="484"/>
            <ac:grpSpMk id="221" creationId="{1A54F5EC-7816-544A-E789-D2001B889135}"/>
          </ac:grpSpMkLst>
        </pc:grpChg>
        <pc:grpChg chg="del mod">
          <ac:chgData name="Tim Cook" userId="d1c7cfb340f2c7ab" providerId="LiveId" clId="{32BDCE47-5BA2-4BF2-8410-AA9B0C07D908}" dt="2023-04-03T01:25:12.261" v="879"/>
          <ac:grpSpMkLst>
            <pc:docMk/>
            <pc:sldMk cId="2077976016" sldId="484"/>
            <ac:grpSpMk id="225" creationId="{8D68F53C-976F-1C2E-715C-62BA15DF0E9C}"/>
          </ac:grpSpMkLst>
        </pc:grpChg>
        <pc:grpChg chg="del mod">
          <ac:chgData name="Tim Cook" userId="d1c7cfb340f2c7ab" providerId="LiveId" clId="{32BDCE47-5BA2-4BF2-8410-AA9B0C07D908}" dt="2023-04-03T01:26:01.522" v="887"/>
          <ac:grpSpMkLst>
            <pc:docMk/>
            <pc:sldMk cId="2077976016" sldId="484"/>
            <ac:grpSpMk id="228" creationId="{07CE8473-47DF-15C7-BFA5-B2F8CF81CDE7}"/>
          </ac:grpSpMkLst>
        </pc:grpChg>
        <pc:grpChg chg="del mod">
          <ac:chgData name="Tim Cook" userId="d1c7cfb340f2c7ab" providerId="LiveId" clId="{32BDCE47-5BA2-4BF2-8410-AA9B0C07D908}" dt="2023-04-03T01:26:10.005" v="904"/>
          <ac:grpSpMkLst>
            <pc:docMk/>
            <pc:sldMk cId="2077976016" sldId="484"/>
            <ac:grpSpMk id="237" creationId="{024FF942-4F6A-9460-454A-580B45146287}"/>
          </ac:grpSpMkLst>
        </pc:grpChg>
        <pc:grpChg chg="mod">
          <ac:chgData name="Tim Cook" userId="d1c7cfb340f2c7ab" providerId="LiveId" clId="{32BDCE47-5BA2-4BF2-8410-AA9B0C07D908}" dt="2023-04-03T01:26:20.444" v="923"/>
          <ac:grpSpMkLst>
            <pc:docMk/>
            <pc:sldMk cId="2077976016" sldId="484"/>
            <ac:grpSpMk id="239" creationId="{7E3EA745-0177-8D08-F88E-A28CFEAD61D0}"/>
          </ac:grpSpMkLst>
        </pc:grpChg>
        <pc:grpChg chg="mod">
          <ac:chgData name="Tim Cook" userId="d1c7cfb340f2c7ab" providerId="LiveId" clId="{32BDCE47-5BA2-4BF2-8410-AA9B0C07D908}" dt="2023-04-03T01:26:18.135" v="921"/>
          <ac:grpSpMkLst>
            <pc:docMk/>
            <pc:sldMk cId="2077976016" sldId="484"/>
            <ac:grpSpMk id="243" creationId="{7314563E-1F06-F3E0-65F7-BB738C931A8F}"/>
          </ac:grpSpMkLst>
        </pc:grpChg>
        <pc:grpChg chg="mod">
          <ac:chgData name="Tim Cook" userId="d1c7cfb340f2c7ab" providerId="LiveId" clId="{32BDCE47-5BA2-4BF2-8410-AA9B0C07D908}" dt="2023-04-03T01:26:16.874" v="920"/>
          <ac:grpSpMkLst>
            <pc:docMk/>
            <pc:sldMk cId="2077976016" sldId="484"/>
            <ac:grpSpMk id="249" creationId="{91361C95-34D9-C680-D20B-460E3482BCAA}"/>
          </ac:grpSpMkLst>
        </pc:grpChg>
        <pc:grpChg chg="mod">
          <ac:chgData name="Tim Cook" userId="d1c7cfb340f2c7ab" providerId="LiveId" clId="{32BDCE47-5BA2-4BF2-8410-AA9B0C07D908}" dt="2023-04-03T01:26:23.011" v="927"/>
          <ac:grpSpMkLst>
            <pc:docMk/>
            <pc:sldMk cId="2077976016" sldId="484"/>
            <ac:grpSpMk id="254" creationId="{1D683C42-4D67-2EFB-9EB1-7174273AD1AB}"/>
          </ac:grpSpMkLst>
        </pc:grpChg>
        <pc:inkChg chg="add del mod">
          <ac:chgData name="Tim Cook" userId="d1c7cfb340f2c7ab" providerId="LiveId" clId="{32BDCE47-5BA2-4BF2-8410-AA9B0C07D908}" dt="2023-04-03T01:26:01.522" v="888"/>
          <ac:inkMkLst>
            <pc:docMk/>
            <pc:sldMk cId="2077976016" sldId="484"/>
            <ac:inkMk id="3" creationId="{F20498A6-694E-B0B2-A766-AB8BA798C003}"/>
          </ac:inkMkLst>
        </pc:inkChg>
        <pc:inkChg chg="add del mod">
          <ac:chgData name="Tim Cook" userId="d1c7cfb340f2c7ab" providerId="LiveId" clId="{32BDCE47-5BA2-4BF2-8410-AA9B0C07D908}" dt="2023-04-03T01:26:01.513" v="882"/>
          <ac:inkMkLst>
            <pc:docMk/>
            <pc:sldMk cId="2077976016" sldId="484"/>
            <ac:inkMk id="4" creationId="{9FA27F01-8412-898B-22D4-D47784342AD6}"/>
          </ac:inkMkLst>
        </pc:inkChg>
        <pc:inkChg chg="add del mod">
          <ac:chgData name="Tim Cook" userId="d1c7cfb340f2c7ab" providerId="LiveId" clId="{32BDCE47-5BA2-4BF2-8410-AA9B0C07D908}" dt="2023-04-03T01:26:01.521" v="885"/>
          <ac:inkMkLst>
            <pc:docMk/>
            <pc:sldMk cId="2077976016" sldId="484"/>
            <ac:inkMk id="5" creationId="{FAA838F1-52C8-7B04-C248-159F1E57639B}"/>
          </ac:inkMkLst>
        </pc:inkChg>
        <pc:inkChg chg="add del mod">
          <ac:chgData name="Tim Cook" userId="d1c7cfb340f2c7ab" providerId="LiveId" clId="{32BDCE47-5BA2-4BF2-8410-AA9B0C07D908}" dt="2023-04-03T01:26:01.522" v="889"/>
          <ac:inkMkLst>
            <pc:docMk/>
            <pc:sldMk cId="2077976016" sldId="484"/>
            <ac:inkMk id="6" creationId="{6D311E0F-EC05-163B-53F2-D7EA7CA38D3F}"/>
          </ac:inkMkLst>
        </pc:inkChg>
        <pc:inkChg chg="add mod">
          <ac:chgData name="Tim Cook" userId="d1c7cfb340f2c7ab" providerId="LiveId" clId="{32BDCE47-5BA2-4BF2-8410-AA9B0C07D908}" dt="2023-04-03T01:25:12.261" v="879"/>
          <ac:inkMkLst>
            <pc:docMk/>
            <pc:sldMk cId="2077976016" sldId="484"/>
            <ac:inkMk id="7" creationId="{3BDB3AA0-85F4-8EA5-5F34-BB1BEDAD1A65}"/>
          </ac:inkMkLst>
        </pc:inkChg>
        <pc:inkChg chg="add del">
          <ac:chgData name="Tim Cook" userId="d1c7cfb340f2c7ab" providerId="LiveId" clId="{32BDCE47-5BA2-4BF2-8410-AA9B0C07D908}" dt="2023-04-03T01:20:52.305" v="620"/>
          <ac:inkMkLst>
            <pc:docMk/>
            <pc:sldMk cId="2077976016" sldId="484"/>
            <ac:inkMk id="7" creationId="{4507E3A6-4F82-4DA3-B010-3ABF29794685}"/>
          </ac:inkMkLst>
        </pc:inkChg>
        <pc:inkChg chg="add del">
          <ac:chgData name="Tim Cook" userId="d1c7cfb340f2c7ab" providerId="LiveId" clId="{32BDCE47-5BA2-4BF2-8410-AA9B0C07D908}" dt="2023-04-03T01:20:52.305" v="619"/>
          <ac:inkMkLst>
            <pc:docMk/>
            <pc:sldMk cId="2077976016" sldId="484"/>
            <ac:inkMk id="8" creationId="{58135F37-2213-0AE1-B175-8ACF5047F49A}"/>
          </ac:inkMkLst>
        </pc:inkChg>
        <pc:inkChg chg="add mod">
          <ac:chgData name="Tim Cook" userId="d1c7cfb340f2c7ab" providerId="LiveId" clId="{32BDCE47-5BA2-4BF2-8410-AA9B0C07D908}" dt="2023-04-03T01:25:12.261" v="879"/>
          <ac:inkMkLst>
            <pc:docMk/>
            <pc:sldMk cId="2077976016" sldId="484"/>
            <ac:inkMk id="8" creationId="{A148F607-F9C5-77B9-7661-AF48724BAB9D}"/>
          </ac:inkMkLst>
        </pc:inkChg>
        <pc:inkChg chg="add del">
          <ac:chgData name="Tim Cook" userId="d1c7cfb340f2c7ab" providerId="LiveId" clId="{32BDCE47-5BA2-4BF2-8410-AA9B0C07D908}" dt="2023-04-03T01:20:52.305" v="621"/>
          <ac:inkMkLst>
            <pc:docMk/>
            <pc:sldMk cId="2077976016" sldId="484"/>
            <ac:inkMk id="9" creationId="{5A03FF73-7A20-9686-3ABB-83BEBCDA12D3}"/>
          </ac:inkMkLst>
        </pc:inkChg>
        <pc:inkChg chg="add mod">
          <ac:chgData name="Tim Cook" userId="d1c7cfb340f2c7ab" providerId="LiveId" clId="{32BDCE47-5BA2-4BF2-8410-AA9B0C07D908}" dt="2023-04-03T01:25:12.261" v="879"/>
          <ac:inkMkLst>
            <pc:docMk/>
            <pc:sldMk cId="2077976016" sldId="484"/>
            <ac:inkMk id="9" creationId="{61375307-064A-03B9-210B-B0A11997A72F}"/>
          </ac:inkMkLst>
        </pc:inkChg>
        <pc:inkChg chg="add mod">
          <ac:chgData name="Tim Cook" userId="d1c7cfb340f2c7ab" providerId="LiveId" clId="{32BDCE47-5BA2-4BF2-8410-AA9B0C07D908}" dt="2023-04-03T01:25:12.261" v="879"/>
          <ac:inkMkLst>
            <pc:docMk/>
            <pc:sldMk cId="2077976016" sldId="484"/>
            <ac:inkMk id="11" creationId="{974311E9-45CB-6791-B03B-0EB059170321}"/>
          </ac:inkMkLst>
        </pc:inkChg>
        <pc:inkChg chg="add del">
          <ac:chgData name="Tim Cook" userId="d1c7cfb340f2c7ab" providerId="LiveId" clId="{32BDCE47-5BA2-4BF2-8410-AA9B0C07D908}" dt="2023-04-03T01:20:54.465" v="626"/>
          <ac:inkMkLst>
            <pc:docMk/>
            <pc:sldMk cId="2077976016" sldId="484"/>
            <ac:inkMk id="11" creationId="{9FFB9DD8-11FB-8A20-610C-7CD3188DD38D}"/>
          </ac:inkMkLst>
        </pc:inkChg>
        <pc:inkChg chg="add del">
          <ac:chgData name="Tim Cook" userId="d1c7cfb340f2c7ab" providerId="LiveId" clId="{32BDCE47-5BA2-4BF2-8410-AA9B0C07D908}" dt="2023-04-03T01:20:54.465" v="625"/>
          <ac:inkMkLst>
            <pc:docMk/>
            <pc:sldMk cId="2077976016" sldId="484"/>
            <ac:inkMk id="12" creationId="{A7BC9247-A2FA-46C0-72D2-5C8F2FA9A850}"/>
          </ac:inkMkLst>
        </pc:inkChg>
        <pc:inkChg chg="add del mod">
          <ac:chgData name="Tim Cook" userId="d1c7cfb340f2c7ab" providerId="LiveId" clId="{32BDCE47-5BA2-4BF2-8410-AA9B0C07D908}" dt="2023-04-03T01:20:57.767" v="631"/>
          <ac:inkMkLst>
            <pc:docMk/>
            <pc:sldMk cId="2077976016" sldId="484"/>
            <ac:inkMk id="13" creationId="{628F4935-075B-DD49-2273-DE19B8A8E19F}"/>
          </ac:inkMkLst>
        </pc:inkChg>
        <pc:inkChg chg="add del mod">
          <ac:chgData name="Tim Cook" userId="d1c7cfb340f2c7ab" providerId="LiveId" clId="{32BDCE47-5BA2-4BF2-8410-AA9B0C07D908}" dt="2023-04-03T01:20:57.767" v="632"/>
          <ac:inkMkLst>
            <pc:docMk/>
            <pc:sldMk cId="2077976016" sldId="484"/>
            <ac:inkMk id="14" creationId="{4AAC251D-898B-CEF0-6A34-EC6439AF2CC8}"/>
          </ac:inkMkLst>
        </pc:inkChg>
        <pc:inkChg chg="add del mod">
          <ac:chgData name="Tim Cook" userId="d1c7cfb340f2c7ab" providerId="LiveId" clId="{32BDCE47-5BA2-4BF2-8410-AA9B0C07D908}" dt="2023-04-03T01:20:57.767" v="633"/>
          <ac:inkMkLst>
            <pc:docMk/>
            <pc:sldMk cId="2077976016" sldId="484"/>
            <ac:inkMk id="15" creationId="{38C95A3B-DFA3-AE6D-A95D-5FB15C6A92E3}"/>
          </ac:inkMkLst>
        </pc:inkChg>
        <pc:inkChg chg="add del mod">
          <ac:chgData name="Tim Cook" userId="d1c7cfb340f2c7ab" providerId="LiveId" clId="{32BDCE47-5BA2-4BF2-8410-AA9B0C07D908}" dt="2023-04-03T01:26:01.521" v="884"/>
          <ac:inkMkLst>
            <pc:docMk/>
            <pc:sldMk cId="2077976016" sldId="484"/>
            <ac:inkMk id="17" creationId="{6F70EC0D-4F6F-AD9B-D857-9FC8421350EC}"/>
          </ac:inkMkLst>
        </pc:inkChg>
        <pc:inkChg chg="add del mod">
          <ac:chgData name="Tim Cook" userId="d1c7cfb340f2c7ab" providerId="LiveId" clId="{32BDCE47-5BA2-4BF2-8410-AA9B0C07D908}" dt="2023-04-03T01:26:01.522" v="893"/>
          <ac:inkMkLst>
            <pc:docMk/>
            <pc:sldMk cId="2077976016" sldId="484"/>
            <ac:inkMk id="18" creationId="{77F712F8-9311-56F0-9375-8F9EC221AC39}"/>
          </ac:inkMkLst>
        </pc:inkChg>
        <pc:inkChg chg="add del mod">
          <ac:chgData name="Tim Cook" userId="d1c7cfb340f2c7ab" providerId="LiveId" clId="{32BDCE47-5BA2-4BF2-8410-AA9B0C07D908}" dt="2023-04-03T01:26:01.522" v="891"/>
          <ac:inkMkLst>
            <pc:docMk/>
            <pc:sldMk cId="2077976016" sldId="484"/>
            <ac:inkMk id="19" creationId="{7242E5C0-3AD2-5053-463E-BB9A6CB8FBB0}"/>
          </ac:inkMkLst>
        </pc:inkChg>
        <pc:inkChg chg="add del mod">
          <ac:chgData name="Tim Cook" userId="d1c7cfb340f2c7ab" providerId="LiveId" clId="{32BDCE47-5BA2-4BF2-8410-AA9B0C07D908}" dt="2023-04-03T01:26:01.522" v="892"/>
          <ac:inkMkLst>
            <pc:docMk/>
            <pc:sldMk cId="2077976016" sldId="484"/>
            <ac:inkMk id="21" creationId="{1BF6A853-07EF-3441-8B7D-B6C882107B93}"/>
          </ac:inkMkLst>
        </pc:inkChg>
        <pc:inkChg chg="add del">
          <ac:chgData name="Tim Cook" userId="d1c7cfb340f2c7ab" providerId="LiveId" clId="{32BDCE47-5BA2-4BF2-8410-AA9B0C07D908}" dt="2023-04-03T01:21:05.415" v="644"/>
          <ac:inkMkLst>
            <pc:docMk/>
            <pc:sldMk cId="2077976016" sldId="484"/>
            <ac:inkMk id="22" creationId="{0E029AED-1DB4-A51F-BBEC-C6D1E0398D0C}"/>
          </ac:inkMkLst>
        </pc:inkChg>
        <pc:inkChg chg="add del">
          <ac:chgData name="Tim Cook" userId="d1c7cfb340f2c7ab" providerId="LiveId" clId="{32BDCE47-5BA2-4BF2-8410-AA9B0C07D908}" dt="2023-04-03T01:21:05.415" v="642"/>
          <ac:inkMkLst>
            <pc:docMk/>
            <pc:sldMk cId="2077976016" sldId="484"/>
            <ac:inkMk id="23" creationId="{EA5280EF-255E-207A-5DCD-976AC9C2217F}"/>
          </ac:inkMkLst>
        </pc:inkChg>
        <pc:inkChg chg="add del">
          <ac:chgData name="Tim Cook" userId="d1c7cfb340f2c7ab" providerId="LiveId" clId="{32BDCE47-5BA2-4BF2-8410-AA9B0C07D908}" dt="2023-04-03T01:21:05.415" v="643"/>
          <ac:inkMkLst>
            <pc:docMk/>
            <pc:sldMk cId="2077976016" sldId="484"/>
            <ac:inkMk id="24" creationId="{2112BC06-DB1C-7A41-F590-B6C550952965}"/>
          </ac:inkMkLst>
        </pc:inkChg>
        <pc:inkChg chg="add del mod">
          <ac:chgData name="Tim Cook" userId="d1c7cfb340f2c7ab" providerId="LiveId" clId="{32BDCE47-5BA2-4BF2-8410-AA9B0C07D908}" dt="2023-04-03T01:25:00.887" v="861"/>
          <ac:inkMkLst>
            <pc:docMk/>
            <pc:sldMk cId="2077976016" sldId="484"/>
            <ac:inkMk id="25" creationId="{F08043F8-0AD9-03A2-7CD4-0FAE928AEF56}"/>
          </ac:inkMkLst>
        </pc:inkChg>
        <pc:inkChg chg="add del mod">
          <ac:chgData name="Tim Cook" userId="d1c7cfb340f2c7ab" providerId="LiveId" clId="{32BDCE47-5BA2-4BF2-8410-AA9B0C07D908}" dt="2023-04-03T01:25:00.903" v="863"/>
          <ac:inkMkLst>
            <pc:docMk/>
            <pc:sldMk cId="2077976016" sldId="484"/>
            <ac:inkMk id="27" creationId="{7910D0BA-EB96-8CAD-D335-9F19082011C2}"/>
          </ac:inkMkLst>
        </pc:inkChg>
        <pc:inkChg chg="add del mod">
          <ac:chgData name="Tim Cook" userId="d1c7cfb340f2c7ab" providerId="LiveId" clId="{32BDCE47-5BA2-4BF2-8410-AA9B0C07D908}" dt="2023-04-03T01:25:00.903" v="862"/>
          <ac:inkMkLst>
            <pc:docMk/>
            <pc:sldMk cId="2077976016" sldId="484"/>
            <ac:inkMk id="29" creationId="{49E8F4E6-BBC5-CE93-2C02-2C575EF1BE16}"/>
          </ac:inkMkLst>
        </pc:inkChg>
        <pc:inkChg chg="add del mod">
          <ac:chgData name="Tim Cook" userId="d1c7cfb340f2c7ab" providerId="LiveId" clId="{32BDCE47-5BA2-4BF2-8410-AA9B0C07D908}" dt="2023-04-03T01:25:01.826" v="864"/>
          <ac:inkMkLst>
            <pc:docMk/>
            <pc:sldMk cId="2077976016" sldId="484"/>
            <ac:inkMk id="37" creationId="{EB34D486-CC9C-44AF-7F32-3A211B2E8485}"/>
          </ac:inkMkLst>
        </pc:inkChg>
        <pc:inkChg chg="add del mod">
          <ac:chgData name="Tim Cook" userId="d1c7cfb340f2c7ab" providerId="LiveId" clId="{32BDCE47-5BA2-4BF2-8410-AA9B0C07D908}" dt="2023-04-03T01:21:42.707" v="707"/>
          <ac:inkMkLst>
            <pc:docMk/>
            <pc:sldMk cId="2077976016" sldId="484"/>
            <ac:inkMk id="40" creationId="{4D2A3BF0-DBBA-5D42-D846-4B3A33C64BCD}"/>
          </ac:inkMkLst>
        </pc:inkChg>
        <pc:inkChg chg="add del mod">
          <ac:chgData name="Tim Cook" userId="d1c7cfb340f2c7ab" providerId="LiveId" clId="{32BDCE47-5BA2-4BF2-8410-AA9B0C07D908}" dt="2023-04-03T01:21:42.707" v="706"/>
          <ac:inkMkLst>
            <pc:docMk/>
            <pc:sldMk cId="2077976016" sldId="484"/>
            <ac:inkMk id="41" creationId="{77D8FC0F-A88B-44A8-E3BD-8DBFD02B2501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49" creationId="{982AA8F8-7044-8C12-BCD3-157B25C0CFD7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50" creationId="{B5D190AA-E399-2D35-6B7A-469DC057EF77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59" creationId="{F323927F-E46D-6B6F-BFB9-765DF09EBEF5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0" creationId="{4DF421C0-E072-2E1A-6C78-3CDD05678118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1" creationId="{B4811C05-6C49-408D-9A21-4D8C58FE5324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2" creationId="{9A490679-6F23-ECB9-EF3D-359EA5714690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3" creationId="{D0886AD2-EF62-78E7-9D93-9B9E1DF2E50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4" creationId="{CB04CE59-45B9-C5F8-5002-67014650F9F5}"/>
          </ac:inkMkLst>
        </pc:inkChg>
        <pc:inkChg chg="add del">
          <ac:chgData name="Tim Cook" userId="d1c7cfb340f2c7ab" providerId="LiveId" clId="{32BDCE47-5BA2-4BF2-8410-AA9B0C07D908}" dt="2023-04-03T01:21:19.615" v="669"/>
          <ac:inkMkLst>
            <pc:docMk/>
            <pc:sldMk cId="2077976016" sldId="484"/>
            <ac:inkMk id="76" creationId="{CD81B2A0-B907-FD7D-B8E1-020D9A315A91}"/>
          </ac:inkMkLst>
        </pc:inkChg>
        <pc:inkChg chg="add del">
          <ac:chgData name="Tim Cook" userId="d1c7cfb340f2c7ab" providerId="LiveId" clId="{32BDCE47-5BA2-4BF2-8410-AA9B0C07D908}" dt="2023-04-03T01:21:19.615" v="668"/>
          <ac:inkMkLst>
            <pc:docMk/>
            <pc:sldMk cId="2077976016" sldId="484"/>
            <ac:inkMk id="77" creationId="{FFD6AEF5-39FA-3C72-F8AE-EC9A7D450AE0}"/>
          </ac:inkMkLst>
        </pc:inkChg>
        <pc:inkChg chg="add del">
          <ac:chgData name="Tim Cook" userId="d1c7cfb340f2c7ab" providerId="LiveId" clId="{32BDCE47-5BA2-4BF2-8410-AA9B0C07D908}" dt="2023-04-03T01:21:19.615" v="667"/>
          <ac:inkMkLst>
            <pc:docMk/>
            <pc:sldMk cId="2077976016" sldId="484"/>
            <ac:inkMk id="79" creationId="{17C0B788-3BBC-D18C-10DA-B40B092FEF9B}"/>
          </ac:inkMkLst>
        </pc:inkChg>
        <pc:inkChg chg="add del">
          <ac:chgData name="Tim Cook" userId="d1c7cfb340f2c7ab" providerId="LiveId" clId="{32BDCE47-5BA2-4BF2-8410-AA9B0C07D908}" dt="2023-04-03T01:21:19.615" v="670"/>
          <ac:inkMkLst>
            <pc:docMk/>
            <pc:sldMk cId="2077976016" sldId="484"/>
            <ac:inkMk id="80" creationId="{3B7B233E-CF78-F62D-25F6-6D01F28334DF}"/>
          </ac:inkMkLst>
        </pc:inkChg>
        <pc:inkChg chg="add del">
          <ac:chgData name="Tim Cook" userId="d1c7cfb340f2c7ab" providerId="LiveId" clId="{32BDCE47-5BA2-4BF2-8410-AA9B0C07D908}" dt="2023-04-03T01:21:19.615" v="671"/>
          <ac:inkMkLst>
            <pc:docMk/>
            <pc:sldMk cId="2077976016" sldId="484"/>
            <ac:inkMk id="81" creationId="{80770722-0A77-7EA7-266C-AD291D304298}"/>
          </ac:inkMkLst>
        </pc:inkChg>
        <pc:inkChg chg="add del mod">
          <ac:chgData name="Tim Cook" userId="d1c7cfb340f2c7ab" providerId="LiveId" clId="{32BDCE47-5BA2-4BF2-8410-AA9B0C07D908}" dt="2023-04-03T01:24:33.815" v="822"/>
          <ac:inkMkLst>
            <pc:docMk/>
            <pc:sldMk cId="2077976016" sldId="484"/>
            <ac:inkMk id="82" creationId="{0F368EFD-4348-45F1-ED36-E7E8C405A638}"/>
          </ac:inkMkLst>
        </pc:inkChg>
        <pc:inkChg chg="add del mod">
          <ac:chgData name="Tim Cook" userId="d1c7cfb340f2c7ab" providerId="LiveId" clId="{32BDCE47-5BA2-4BF2-8410-AA9B0C07D908}" dt="2023-04-03T01:24:33.815" v="821"/>
          <ac:inkMkLst>
            <pc:docMk/>
            <pc:sldMk cId="2077976016" sldId="484"/>
            <ac:inkMk id="83" creationId="{4CA9A5FC-2A86-17CB-64E8-DEE81CEC15AD}"/>
          </ac:inkMkLst>
        </pc:inkChg>
        <pc:inkChg chg="add del mod">
          <ac:chgData name="Tim Cook" userId="d1c7cfb340f2c7ab" providerId="LiveId" clId="{32BDCE47-5BA2-4BF2-8410-AA9B0C07D908}" dt="2023-04-03T01:24:33.815" v="823"/>
          <ac:inkMkLst>
            <pc:docMk/>
            <pc:sldMk cId="2077976016" sldId="484"/>
            <ac:inkMk id="84" creationId="{5349299C-55A5-6CF5-8B13-464C428FA7D1}"/>
          </ac:inkMkLst>
        </pc:inkChg>
        <pc:inkChg chg="add del mod">
          <ac:chgData name="Tim Cook" userId="d1c7cfb340f2c7ab" providerId="LiveId" clId="{32BDCE47-5BA2-4BF2-8410-AA9B0C07D908}" dt="2023-04-03T01:24:33.815" v="820"/>
          <ac:inkMkLst>
            <pc:docMk/>
            <pc:sldMk cId="2077976016" sldId="484"/>
            <ac:inkMk id="85" creationId="{74FE73ED-EA0C-C5E4-4C62-DC3D6A173E67}"/>
          </ac:inkMkLst>
        </pc:inkChg>
        <pc:inkChg chg="add del mod">
          <ac:chgData name="Tim Cook" userId="d1c7cfb340f2c7ab" providerId="LiveId" clId="{32BDCE47-5BA2-4BF2-8410-AA9B0C07D908}" dt="2023-04-03T01:24:33.815" v="819"/>
          <ac:inkMkLst>
            <pc:docMk/>
            <pc:sldMk cId="2077976016" sldId="484"/>
            <ac:inkMk id="87" creationId="{ECB09EE7-095C-8DD9-E456-17BB32614EC4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91" creationId="{9388F0CA-E042-C8E7-3C91-E98994BDE13A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92" creationId="{4F46ECC5-196D-45A7-CCD0-32F8376FC273}"/>
          </ac:inkMkLst>
        </pc:inkChg>
        <pc:inkChg chg="add del mod">
          <ac:chgData name="Tim Cook" userId="d1c7cfb340f2c7ab" providerId="LiveId" clId="{32BDCE47-5BA2-4BF2-8410-AA9B0C07D908}" dt="2023-04-03T01:24:39.280" v="827"/>
          <ac:inkMkLst>
            <pc:docMk/>
            <pc:sldMk cId="2077976016" sldId="484"/>
            <ac:inkMk id="93" creationId="{5472D852-A945-62B5-3DFA-D16CB6552B2A}"/>
          </ac:inkMkLst>
        </pc:inkChg>
        <pc:inkChg chg="add del mod">
          <ac:chgData name="Tim Cook" userId="d1c7cfb340f2c7ab" providerId="LiveId" clId="{32BDCE47-5BA2-4BF2-8410-AA9B0C07D908}" dt="2023-04-03T01:24:39.280" v="826"/>
          <ac:inkMkLst>
            <pc:docMk/>
            <pc:sldMk cId="2077976016" sldId="484"/>
            <ac:inkMk id="94" creationId="{60E573D9-A5CD-7D7E-F72D-F3E07E106487}"/>
          </ac:inkMkLst>
        </pc:inkChg>
        <pc:inkChg chg="add del mod">
          <ac:chgData name="Tim Cook" userId="d1c7cfb340f2c7ab" providerId="LiveId" clId="{32BDCE47-5BA2-4BF2-8410-AA9B0C07D908}" dt="2023-04-03T01:24:39.280" v="828"/>
          <ac:inkMkLst>
            <pc:docMk/>
            <pc:sldMk cId="2077976016" sldId="484"/>
            <ac:inkMk id="96" creationId="{FDE27751-A8BF-5B3D-FC77-496B1AD18ECC}"/>
          </ac:inkMkLst>
        </pc:inkChg>
        <pc:inkChg chg="add del mod">
          <ac:chgData name="Tim Cook" userId="d1c7cfb340f2c7ab" providerId="LiveId" clId="{32BDCE47-5BA2-4BF2-8410-AA9B0C07D908}" dt="2023-04-03T01:24:42.518" v="835"/>
          <ac:inkMkLst>
            <pc:docMk/>
            <pc:sldMk cId="2077976016" sldId="484"/>
            <ac:inkMk id="97" creationId="{865377EC-F116-B686-5E0B-2D6E47B75944}"/>
          </ac:inkMkLst>
        </pc:inkChg>
        <pc:inkChg chg="add del mod">
          <ac:chgData name="Tim Cook" userId="d1c7cfb340f2c7ab" providerId="LiveId" clId="{32BDCE47-5BA2-4BF2-8410-AA9B0C07D908}" dt="2023-04-03T01:24:42.518" v="832"/>
          <ac:inkMkLst>
            <pc:docMk/>
            <pc:sldMk cId="2077976016" sldId="484"/>
            <ac:inkMk id="100" creationId="{20766EB6-B184-179C-FDC2-9A321EA5071B}"/>
          </ac:inkMkLst>
        </pc:inkChg>
        <pc:inkChg chg="add del mod">
          <ac:chgData name="Tim Cook" userId="d1c7cfb340f2c7ab" providerId="LiveId" clId="{32BDCE47-5BA2-4BF2-8410-AA9B0C07D908}" dt="2023-04-03T01:24:42.518" v="834"/>
          <ac:inkMkLst>
            <pc:docMk/>
            <pc:sldMk cId="2077976016" sldId="484"/>
            <ac:inkMk id="101" creationId="{60E9FA3C-451C-99CB-AAF1-500EF759DECB}"/>
          </ac:inkMkLst>
        </pc:inkChg>
        <pc:inkChg chg="add del mod">
          <ac:chgData name="Tim Cook" userId="d1c7cfb340f2c7ab" providerId="LiveId" clId="{32BDCE47-5BA2-4BF2-8410-AA9B0C07D908}" dt="2023-04-03T01:24:42.518" v="833"/>
          <ac:inkMkLst>
            <pc:docMk/>
            <pc:sldMk cId="2077976016" sldId="484"/>
            <ac:inkMk id="104" creationId="{4595ECA0-CDAB-8658-C233-17BDD25FD218}"/>
          </ac:inkMkLst>
        </pc:inkChg>
        <pc:inkChg chg="add del mod">
          <ac:chgData name="Tim Cook" userId="d1c7cfb340f2c7ab" providerId="LiveId" clId="{32BDCE47-5BA2-4BF2-8410-AA9B0C07D908}" dt="2023-04-03T01:21:36.798" v="699"/>
          <ac:inkMkLst>
            <pc:docMk/>
            <pc:sldMk cId="2077976016" sldId="484"/>
            <ac:inkMk id="117" creationId="{76A72B1C-806E-4944-AB2B-E01F95255D00}"/>
          </ac:inkMkLst>
        </pc:inkChg>
        <pc:inkChg chg="add del mod">
          <ac:chgData name="Tim Cook" userId="d1c7cfb340f2c7ab" providerId="LiveId" clId="{32BDCE47-5BA2-4BF2-8410-AA9B0C07D908}" dt="2023-04-03T01:24:43.984" v="840"/>
          <ac:inkMkLst>
            <pc:docMk/>
            <pc:sldMk cId="2077976016" sldId="484"/>
            <ac:inkMk id="120" creationId="{C2B2943E-A7B6-B14F-8055-1174CAA9266E}"/>
          </ac:inkMkLst>
        </pc:inkChg>
        <pc:inkChg chg="add del mod">
          <ac:chgData name="Tim Cook" userId="d1c7cfb340f2c7ab" providerId="LiveId" clId="{32BDCE47-5BA2-4BF2-8410-AA9B0C07D908}" dt="2023-04-03T01:24:43.984" v="837"/>
          <ac:inkMkLst>
            <pc:docMk/>
            <pc:sldMk cId="2077976016" sldId="484"/>
            <ac:inkMk id="121" creationId="{54EF6C52-0AB3-FC81-DA7D-DAC1E4497602}"/>
          </ac:inkMkLst>
        </pc:inkChg>
        <pc:inkChg chg="add del mod">
          <ac:chgData name="Tim Cook" userId="d1c7cfb340f2c7ab" providerId="LiveId" clId="{32BDCE47-5BA2-4BF2-8410-AA9B0C07D908}" dt="2023-04-03T01:24:43.984" v="841"/>
          <ac:inkMkLst>
            <pc:docMk/>
            <pc:sldMk cId="2077976016" sldId="484"/>
            <ac:inkMk id="122" creationId="{0603CD3B-5FA9-B81C-A059-3AA0A115BF37}"/>
          </ac:inkMkLst>
        </pc:inkChg>
        <pc:inkChg chg="add del mod">
          <ac:chgData name="Tim Cook" userId="d1c7cfb340f2c7ab" providerId="LiveId" clId="{32BDCE47-5BA2-4BF2-8410-AA9B0C07D908}" dt="2023-04-03T01:24:43.984" v="838"/>
          <ac:inkMkLst>
            <pc:docMk/>
            <pc:sldMk cId="2077976016" sldId="484"/>
            <ac:inkMk id="123" creationId="{8D9226AB-0D3D-1F73-1ABF-F631920420FC}"/>
          </ac:inkMkLst>
        </pc:inkChg>
        <pc:inkChg chg="add del mod">
          <ac:chgData name="Tim Cook" userId="d1c7cfb340f2c7ab" providerId="LiveId" clId="{32BDCE47-5BA2-4BF2-8410-AA9B0C07D908}" dt="2023-04-03T01:21:35.102" v="698"/>
          <ac:inkMkLst>
            <pc:docMk/>
            <pc:sldMk cId="2077976016" sldId="484"/>
            <ac:inkMk id="124" creationId="{5B575B5C-1D4D-6C2B-B29C-F8CAFE49F6FF}"/>
          </ac:inkMkLst>
        </pc:inkChg>
        <pc:inkChg chg="add del mod">
          <ac:chgData name="Tim Cook" userId="d1c7cfb340f2c7ab" providerId="LiveId" clId="{32BDCE47-5BA2-4BF2-8410-AA9B0C07D908}" dt="2023-04-03T01:21:35.102" v="697"/>
          <ac:inkMkLst>
            <pc:docMk/>
            <pc:sldMk cId="2077976016" sldId="484"/>
            <ac:inkMk id="125" creationId="{A4895E18-3C1A-1228-292C-759C1986C310}"/>
          </ac:inkMkLst>
        </pc:inkChg>
        <pc:inkChg chg="add del mod">
          <ac:chgData name="Tim Cook" userId="d1c7cfb340f2c7ab" providerId="LiveId" clId="{32BDCE47-5BA2-4BF2-8410-AA9B0C07D908}" dt="2023-04-03T01:24:43.984" v="839"/>
          <ac:inkMkLst>
            <pc:docMk/>
            <pc:sldMk cId="2077976016" sldId="484"/>
            <ac:inkMk id="126" creationId="{97A3F692-10F4-BE3C-25F2-F9FF75008E1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29" creationId="{BD515DD5-D5B3-423B-6FE1-996CB12B5D47}"/>
          </ac:inkMkLst>
        </pc:inkChg>
        <pc:inkChg chg="add del mod">
          <ac:chgData name="Tim Cook" userId="d1c7cfb340f2c7ab" providerId="LiveId" clId="{32BDCE47-5BA2-4BF2-8410-AA9B0C07D908}" dt="2023-04-03T01:21:40.948" v="705"/>
          <ac:inkMkLst>
            <pc:docMk/>
            <pc:sldMk cId="2077976016" sldId="484"/>
            <ac:inkMk id="130" creationId="{6B78ABA0-701D-AF47-3191-BE9C7EA0C80D}"/>
          </ac:inkMkLst>
        </pc:inkChg>
        <pc:inkChg chg="add del mod">
          <ac:chgData name="Tim Cook" userId="d1c7cfb340f2c7ab" providerId="LiveId" clId="{32BDCE47-5BA2-4BF2-8410-AA9B0C07D908}" dt="2023-04-03T01:21:40.557" v="704"/>
          <ac:inkMkLst>
            <pc:docMk/>
            <pc:sldMk cId="2077976016" sldId="484"/>
            <ac:inkMk id="131" creationId="{FDE34D57-A922-7E66-5ECA-D1B0F42CFA99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33" creationId="{55723621-3B15-A969-8C9D-62A074345C9A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35" creationId="{E566A5DE-504B-A1D0-1FE0-4ACC103A450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36" creationId="{19EF81BB-FE24-1142-3FFA-E6C5E9036B7C}"/>
          </ac:inkMkLst>
        </pc:inkChg>
        <pc:inkChg chg="add del mod">
          <ac:chgData name="Tim Cook" userId="d1c7cfb340f2c7ab" providerId="LiveId" clId="{32BDCE47-5BA2-4BF2-8410-AA9B0C07D908}" dt="2023-04-03T01:24:12.406" v="813"/>
          <ac:inkMkLst>
            <pc:docMk/>
            <pc:sldMk cId="2077976016" sldId="484"/>
            <ac:inkMk id="138" creationId="{89506C1E-C635-83D0-7BB2-7A509B3E384E}"/>
          </ac:inkMkLst>
        </pc:inkChg>
        <pc:inkChg chg="add del mod">
          <ac:chgData name="Tim Cook" userId="d1c7cfb340f2c7ab" providerId="LiveId" clId="{32BDCE47-5BA2-4BF2-8410-AA9B0C07D908}" dt="2023-04-03T01:24:12.406" v="800"/>
          <ac:inkMkLst>
            <pc:docMk/>
            <pc:sldMk cId="2077976016" sldId="484"/>
            <ac:inkMk id="139" creationId="{35EB7FEF-CCAF-7F10-A868-9E083730D7D9}"/>
          </ac:inkMkLst>
        </pc:inkChg>
        <pc:inkChg chg="add del mod">
          <ac:chgData name="Tim Cook" userId="d1c7cfb340f2c7ab" providerId="LiveId" clId="{32BDCE47-5BA2-4BF2-8410-AA9B0C07D908}" dt="2023-04-03T01:24:12.406" v="803"/>
          <ac:inkMkLst>
            <pc:docMk/>
            <pc:sldMk cId="2077976016" sldId="484"/>
            <ac:inkMk id="140" creationId="{25E58449-A1CE-65C7-6227-64E8A22F5FAD}"/>
          </ac:inkMkLst>
        </pc:inkChg>
        <pc:inkChg chg="add del mod">
          <ac:chgData name="Tim Cook" userId="d1c7cfb340f2c7ab" providerId="LiveId" clId="{32BDCE47-5BA2-4BF2-8410-AA9B0C07D908}" dt="2023-04-03T01:24:12.406" v="796"/>
          <ac:inkMkLst>
            <pc:docMk/>
            <pc:sldMk cId="2077976016" sldId="484"/>
            <ac:inkMk id="141" creationId="{D05C25AF-1A77-96E8-DCF2-58018204100B}"/>
          </ac:inkMkLst>
        </pc:inkChg>
        <pc:inkChg chg="add del mod">
          <ac:chgData name="Tim Cook" userId="d1c7cfb340f2c7ab" providerId="LiveId" clId="{32BDCE47-5BA2-4BF2-8410-AA9B0C07D908}" dt="2023-04-03T01:24:12.406" v="815"/>
          <ac:inkMkLst>
            <pc:docMk/>
            <pc:sldMk cId="2077976016" sldId="484"/>
            <ac:inkMk id="142" creationId="{51F8E547-3763-DA9C-F338-ED9D5FB54DF0}"/>
          </ac:inkMkLst>
        </pc:inkChg>
        <pc:inkChg chg="add del mod">
          <ac:chgData name="Tim Cook" userId="d1c7cfb340f2c7ab" providerId="LiveId" clId="{32BDCE47-5BA2-4BF2-8410-AA9B0C07D908}" dt="2023-04-03T01:24:12.406" v="807"/>
          <ac:inkMkLst>
            <pc:docMk/>
            <pc:sldMk cId="2077976016" sldId="484"/>
            <ac:inkMk id="143" creationId="{90A72862-840E-4B2A-F8DA-A796DB19D8A2}"/>
          </ac:inkMkLst>
        </pc:inkChg>
        <pc:inkChg chg="add del mod">
          <ac:chgData name="Tim Cook" userId="d1c7cfb340f2c7ab" providerId="LiveId" clId="{32BDCE47-5BA2-4BF2-8410-AA9B0C07D908}" dt="2023-04-03T01:24:12.406" v="798"/>
          <ac:inkMkLst>
            <pc:docMk/>
            <pc:sldMk cId="2077976016" sldId="484"/>
            <ac:inkMk id="144" creationId="{E446C330-83A8-25A3-9990-9298B0836AC9}"/>
          </ac:inkMkLst>
        </pc:inkChg>
        <pc:inkChg chg="add del mod">
          <ac:chgData name="Tim Cook" userId="d1c7cfb340f2c7ab" providerId="LiveId" clId="{32BDCE47-5BA2-4BF2-8410-AA9B0C07D908}" dt="2023-04-03T01:24:12.406" v="790"/>
          <ac:inkMkLst>
            <pc:docMk/>
            <pc:sldMk cId="2077976016" sldId="484"/>
            <ac:inkMk id="145" creationId="{26B4B0DC-C874-D89C-B23A-F972525BA46B}"/>
          </ac:inkMkLst>
        </pc:inkChg>
        <pc:inkChg chg="add del mod">
          <ac:chgData name="Tim Cook" userId="d1c7cfb340f2c7ab" providerId="LiveId" clId="{32BDCE47-5BA2-4BF2-8410-AA9B0C07D908}" dt="2023-04-03T01:24:12.406" v="785"/>
          <ac:inkMkLst>
            <pc:docMk/>
            <pc:sldMk cId="2077976016" sldId="484"/>
            <ac:inkMk id="146" creationId="{99EECD78-A30F-C38F-4EB1-D54586B79A1F}"/>
          </ac:inkMkLst>
        </pc:inkChg>
        <pc:inkChg chg="add del mod">
          <ac:chgData name="Tim Cook" userId="d1c7cfb340f2c7ab" providerId="LiveId" clId="{32BDCE47-5BA2-4BF2-8410-AA9B0C07D908}" dt="2023-04-03T01:24:12.406" v="804"/>
          <ac:inkMkLst>
            <pc:docMk/>
            <pc:sldMk cId="2077976016" sldId="484"/>
            <ac:inkMk id="147" creationId="{A18DFA3B-8F5E-AA18-40E0-A3ADC572E296}"/>
          </ac:inkMkLst>
        </pc:inkChg>
        <pc:inkChg chg="add del mod">
          <ac:chgData name="Tim Cook" userId="d1c7cfb340f2c7ab" providerId="LiveId" clId="{32BDCE47-5BA2-4BF2-8410-AA9B0C07D908}" dt="2023-04-03T01:24:12.406" v="793"/>
          <ac:inkMkLst>
            <pc:docMk/>
            <pc:sldMk cId="2077976016" sldId="484"/>
            <ac:inkMk id="148" creationId="{98EAB863-D745-85C3-A07F-3B569F0C82E5}"/>
          </ac:inkMkLst>
        </pc:inkChg>
        <pc:inkChg chg="add del mod">
          <ac:chgData name="Tim Cook" userId="d1c7cfb340f2c7ab" providerId="LiveId" clId="{32BDCE47-5BA2-4BF2-8410-AA9B0C07D908}" dt="2023-04-03T01:24:12.406" v="812"/>
          <ac:inkMkLst>
            <pc:docMk/>
            <pc:sldMk cId="2077976016" sldId="484"/>
            <ac:inkMk id="149" creationId="{04EAB155-41ED-548F-C9AA-A3C037956817}"/>
          </ac:inkMkLst>
        </pc:inkChg>
        <pc:inkChg chg="add del">
          <ac:chgData name="Tim Cook" userId="d1c7cfb340f2c7ab" providerId="LiveId" clId="{32BDCE47-5BA2-4BF2-8410-AA9B0C07D908}" dt="2023-04-03T01:24:12.406" v="808"/>
          <ac:inkMkLst>
            <pc:docMk/>
            <pc:sldMk cId="2077976016" sldId="484"/>
            <ac:inkMk id="151" creationId="{0613C426-6ADF-F656-85E3-51E1AC602FF6}"/>
          </ac:inkMkLst>
        </pc:inkChg>
        <pc:inkChg chg="add del mod">
          <ac:chgData name="Tim Cook" userId="d1c7cfb340f2c7ab" providerId="LiveId" clId="{32BDCE47-5BA2-4BF2-8410-AA9B0C07D908}" dt="2023-04-03T01:24:12.406" v="810"/>
          <ac:inkMkLst>
            <pc:docMk/>
            <pc:sldMk cId="2077976016" sldId="484"/>
            <ac:inkMk id="152" creationId="{57124EFE-216C-924A-A4C8-B49F0B855EAB}"/>
          </ac:inkMkLst>
        </pc:inkChg>
        <pc:inkChg chg="add del mod">
          <ac:chgData name="Tim Cook" userId="d1c7cfb340f2c7ab" providerId="LiveId" clId="{32BDCE47-5BA2-4BF2-8410-AA9B0C07D908}" dt="2023-04-03T01:24:12.406" v="806"/>
          <ac:inkMkLst>
            <pc:docMk/>
            <pc:sldMk cId="2077976016" sldId="484"/>
            <ac:inkMk id="153" creationId="{219ADAAC-46DF-7002-661E-258E7E5B72CD}"/>
          </ac:inkMkLst>
        </pc:inkChg>
        <pc:inkChg chg="add del mod">
          <ac:chgData name="Tim Cook" userId="d1c7cfb340f2c7ab" providerId="LiveId" clId="{32BDCE47-5BA2-4BF2-8410-AA9B0C07D908}" dt="2023-04-03T01:24:12.406" v="816"/>
          <ac:inkMkLst>
            <pc:docMk/>
            <pc:sldMk cId="2077976016" sldId="484"/>
            <ac:inkMk id="154" creationId="{A179914D-D5A1-6EF5-7E8B-096D2B58426F}"/>
          </ac:inkMkLst>
        </pc:inkChg>
        <pc:inkChg chg="add del mod">
          <ac:chgData name="Tim Cook" userId="d1c7cfb340f2c7ab" providerId="LiveId" clId="{32BDCE47-5BA2-4BF2-8410-AA9B0C07D908}" dt="2023-04-03T01:24:12.406" v="784"/>
          <ac:inkMkLst>
            <pc:docMk/>
            <pc:sldMk cId="2077976016" sldId="484"/>
            <ac:inkMk id="155" creationId="{F4883AD8-716F-6B87-DD75-A4496F31CDF7}"/>
          </ac:inkMkLst>
        </pc:inkChg>
        <pc:inkChg chg="add del mod">
          <ac:chgData name="Tim Cook" userId="d1c7cfb340f2c7ab" providerId="LiveId" clId="{32BDCE47-5BA2-4BF2-8410-AA9B0C07D908}" dt="2023-04-03T01:24:12.406" v="797"/>
          <ac:inkMkLst>
            <pc:docMk/>
            <pc:sldMk cId="2077976016" sldId="484"/>
            <ac:inkMk id="156" creationId="{6E56B269-A0A8-F4BF-9F70-CCD035F7D5B8}"/>
          </ac:inkMkLst>
        </pc:inkChg>
        <pc:inkChg chg="add del mod">
          <ac:chgData name="Tim Cook" userId="d1c7cfb340f2c7ab" providerId="LiveId" clId="{32BDCE47-5BA2-4BF2-8410-AA9B0C07D908}" dt="2023-04-03T01:24:12.406" v="791"/>
          <ac:inkMkLst>
            <pc:docMk/>
            <pc:sldMk cId="2077976016" sldId="484"/>
            <ac:inkMk id="158" creationId="{A2DEC3BB-B3A6-CD47-0B04-7D8B9EE556DC}"/>
          </ac:inkMkLst>
        </pc:inkChg>
        <pc:inkChg chg="add del mod">
          <ac:chgData name="Tim Cook" userId="d1c7cfb340f2c7ab" providerId="LiveId" clId="{32BDCE47-5BA2-4BF2-8410-AA9B0C07D908}" dt="2023-04-03T01:24:06.237" v="778"/>
          <ac:inkMkLst>
            <pc:docMk/>
            <pc:sldMk cId="2077976016" sldId="484"/>
            <ac:inkMk id="159" creationId="{B0966751-BCDB-085C-81DD-602DF4783C54}"/>
          </ac:inkMkLst>
        </pc:inkChg>
        <pc:inkChg chg="add del mod">
          <ac:chgData name="Tim Cook" userId="d1c7cfb340f2c7ab" providerId="LiveId" clId="{32BDCE47-5BA2-4BF2-8410-AA9B0C07D908}" dt="2023-04-03T01:24:06.237" v="775"/>
          <ac:inkMkLst>
            <pc:docMk/>
            <pc:sldMk cId="2077976016" sldId="484"/>
            <ac:inkMk id="160" creationId="{E7744B7E-93A2-099F-14EC-F117ABF38488}"/>
          </ac:inkMkLst>
        </pc:inkChg>
        <pc:inkChg chg="add del mod">
          <ac:chgData name="Tim Cook" userId="d1c7cfb340f2c7ab" providerId="LiveId" clId="{32BDCE47-5BA2-4BF2-8410-AA9B0C07D908}" dt="2023-04-03T01:24:12.406" v="799"/>
          <ac:inkMkLst>
            <pc:docMk/>
            <pc:sldMk cId="2077976016" sldId="484"/>
            <ac:inkMk id="161" creationId="{A37D7A39-DAC5-D3F4-71DD-D12292E9BEFB}"/>
          </ac:inkMkLst>
        </pc:inkChg>
        <pc:inkChg chg="add del mod">
          <ac:chgData name="Tim Cook" userId="d1c7cfb340f2c7ab" providerId="LiveId" clId="{32BDCE47-5BA2-4BF2-8410-AA9B0C07D908}" dt="2023-04-03T01:24:12.406" v="795"/>
          <ac:inkMkLst>
            <pc:docMk/>
            <pc:sldMk cId="2077976016" sldId="484"/>
            <ac:inkMk id="162" creationId="{068BA123-353B-8B89-EA05-9244F9CC6804}"/>
          </ac:inkMkLst>
        </pc:inkChg>
        <pc:inkChg chg="add del mod">
          <ac:chgData name="Tim Cook" userId="d1c7cfb340f2c7ab" providerId="LiveId" clId="{32BDCE47-5BA2-4BF2-8410-AA9B0C07D908}" dt="2023-04-03T01:24:12.406" v="788"/>
          <ac:inkMkLst>
            <pc:docMk/>
            <pc:sldMk cId="2077976016" sldId="484"/>
            <ac:inkMk id="165" creationId="{8D5BBAF5-03DA-6BEC-D3EA-4FD92D41FD04}"/>
          </ac:inkMkLst>
        </pc:inkChg>
        <pc:inkChg chg="add del mod">
          <ac:chgData name="Tim Cook" userId="d1c7cfb340f2c7ab" providerId="LiveId" clId="{32BDCE47-5BA2-4BF2-8410-AA9B0C07D908}" dt="2023-04-03T01:24:12.406" v="811"/>
          <ac:inkMkLst>
            <pc:docMk/>
            <pc:sldMk cId="2077976016" sldId="484"/>
            <ac:inkMk id="166" creationId="{80DD856F-8362-D44B-0285-473FE23EE5AA}"/>
          </ac:inkMkLst>
        </pc:inkChg>
        <pc:inkChg chg="add del mod">
          <ac:chgData name="Tim Cook" userId="d1c7cfb340f2c7ab" providerId="LiveId" clId="{32BDCE47-5BA2-4BF2-8410-AA9B0C07D908}" dt="2023-04-03T01:24:06.222" v="769"/>
          <ac:inkMkLst>
            <pc:docMk/>
            <pc:sldMk cId="2077976016" sldId="484"/>
            <ac:inkMk id="167" creationId="{41D9D54C-BF36-A0A1-16B7-E1A599D4F800}"/>
          </ac:inkMkLst>
        </pc:inkChg>
        <pc:inkChg chg="add del mod">
          <ac:chgData name="Tim Cook" userId="d1c7cfb340f2c7ab" providerId="LiveId" clId="{32BDCE47-5BA2-4BF2-8410-AA9B0C07D908}" dt="2023-04-03T01:24:06.237" v="782"/>
          <ac:inkMkLst>
            <pc:docMk/>
            <pc:sldMk cId="2077976016" sldId="484"/>
            <ac:inkMk id="168" creationId="{BC63CFB5-FE4C-7855-F57D-759098C57A78}"/>
          </ac:inkMkLst>
        </pc:inkChg>
        <pc:inkChg chg="add del mod">
          <ac:chgData name="Tim Cook" userId="d1c7cfb340f2c7ab" providerId="LiveId" clId="{32BDCE47-5BA2-4BF2-8410-AA9B0C07D908}" dt="2023-04-03T01:24:12.406" v="801"/>
          <ac:inkMkLst>
            <pc:docMk/>
            <pc:sldMk cId="2077976016" sldId="484"/>
            <ac:inkMk id="169" creationId="{AA14A50C-87AF-6A6E-6C0F-956F6BCD6AB0}"/>
          </ac:inkMkLst>
        </pc:inkChg>
        <pc:inkChg chg="add del mod">
          <ac:chgData name="Tim Cook" userId="d1c7cfb340f2c7ab" providerId="LiveId" clId="{32BDCE47-5BA2-4BF2-8410-AA9B0C07D908}" dt="2023-04-03T01:24:12.406" v="787"/>
          <ac:inkMkLst>
            <pc:docMk/>
            <pc:sldMk cId="2077976016" sldId="484"/>
            <ac:inkMk id="170" creationId="{231F6849-8BA0-1441-536E-6CD48055C8DA}"/>
          </ac:inkMkLst>
        </pc:inkChg>
        <pc:inkChg chg="add del mod">
          <ac:chgData name="Tim Cook" userId="d1c7cfb340f2c7ab" providerId="LiveId" clId="{32BDCE47-5BA2-4BF2-8410-AA9B0C07D908}" dt="2023-04-03T01:24:12.406" v="789"/>
          <ac:inkMkLst>
            <pc:docMk/>
            <pc:sldMk cId="2077976016" sldId="484"/>
            <ac:inkMk id="171" creationId="{6879C2C0-1926-9814-ED50-D2C2742FA8AC}"/>
          </ac:inkMkLst>
        </pc:inkChg>
        <pc:inkChg chg="add del mod">
          <ac:chgData name="Tim Cook" userId="d1c7cfb340f2c7ab" providerId="LiveId" clId="{32BDCE47-5BA2-4BF2-8410-AA9B0C07D908}" dt="2023-04-03T01:24:06.237" v="783"/>
          <ac:inkMkLst>
            <pc:docMk/>
            <pc:sldMk cId="2077976016" sldId="484"/>
            <ac:inkMk id="172" creationId="{9ADCC2A6-BB54-ADB7-62EE-65B576FD88AD}"/>
          </ac:inkMkLst>
        </pc:inkChg>
        <pc:inkChg chg="add del mod">
          <ac:chgData name="Tim Cook" userId="d1c7cfb340f2c7ab" providerId="LiveId" clId="{32BDCE47-5BA2-4BF2-8410-AA9B0C07D908}" dt="2023-04-03T01:24:06.237" v="774"/>
          <ac:inkMkLst>
            <pc:docMk/>
            <pc:sldMk cId="2077976016" sldId="484"/>
            <ac:inkMk id="173" creationId="{E14CC26F-5763-3A1A-8C8A-CEA7EFB23CCF}"/>
          </ac:inkMkLst>
        </pc:inkChg>
        <pc:inkChg chg="add del mod">
          <ac:chgData name="Tim Cook" userId="d1c7cfb340f2c7ab" providerId="LiveId" clId="{32BDCE47-5BA2-4BF2-8410-AA9B0C07D908}" dt="2023-04-03T01:24:06.237" v="779"/>
          <ac:inkMkLst>
            <pc:docMk/>
            <pc:sldMk cId="2077976016" sldId="484"/>
            <ac:inkMk id="174" creationId="{EF2B656A-C01C-046E-F0DC-F586A57764ED}"/>
          </ac:inkMkLst>
        </pc:inkChg>
        <pc:inkChg chg="add del mod">
          <ac:chgData name="Tim Cook" userId="d1c7cfb340f2c7ab" providerId="LiveId" clId="{32BDCE47-5BA2-4BF2-8410-AA9B0C07D908}" dt="2023-04-03T01:24:12.406" v="794"/>
          <ac:inkMkLst>
            <pc:docMk/>
            <pc:sldMk cId="2077976016" sldId="484"/>
            <ac:inkMk id="175" creationId="{53E5BDA2-2186-D7F1-DF65-6F3DC08A3124}"/>
          </ac:inkMkLst>
        </pc:inkChg>
        <pc:inkChg chg="add del mod">
          <ac:chgData name="Tim Cook" userId="d1c7cfb340f2c7ab" providerId="LiveId" clId="{32BDCE47-5BA2-4BF2-8410-AA9B0C07D908}" dt="2023-04-03T01:24:12.406" v="814"/>
          <ac:inkMkLst>
            <pc:docMk/>
            <pc:sldMk cId="2077976016" sldId="484"/>
            <ac:inkMk id="176" creationId="{BC4314B0-8D2C-9528-87C1-646BB9BAE9C5}"/>
          </ac:inkMkLst>
        </pc:inkChg>
        <pc:inkChg chg="add del mod">
          <ac:chgData name="Tim Cook" userId="d1c7cfb340f2c7ab" providerId="LiveId" clId="{32BDCE47-5BA2-4BF2-8410-AA9B0C07D908}" dt="2023-04-03T01:24:12.406" v="792"/>
          <ac:inkMkLst>
            <pc:docMk/>
            <pc:sldMk cId="2077976016" sldId="484"/>
            <ac:inkMk id="177" creationId="{60F7CF4B-AD3D-AD17-BFF8-B987D967943F}"/>
          </ac:inkMkLst>
        </pc:inkChg>
        <pc:inkChg chg="add del mod">
          <ac:chgData name="Tim Cook" userId="d1c7cfb340f2c7ab" providerId="LiveId" clId="{32BDCE47-5BA2-4BF2-8410-AA9B0C07D908}" dt="2023-04-03T01:24:12.406" v="786"/>
          <ac:inkMkLst>
            <pc:docMk/>
            <pc:sldMk cId="2077976016" sldId="484"/>
            <ac:inkMk id="178" creationId="{1DC2E5DF-CC10-8826-CB47-16F135709449}"/>
          </ac:inkMkLst>
        </pc:inkChg>
        <pc:inkChg chg="add del mod">
          <ac:chgData name="Tim Cook" userId="d1c7cfb340f2c7ab" providerId="LiveId" clId="{32BDCE47-5BA2-4BF2-8410-AA9B0C07D908}" dt="2023-04-03T01:24:12.406" v="802"/>
          <ac:inkMkLst>
            <pc:docMk/>
            <pc:sldMk cId="2077976016" sldId="484"/>
            <ac:inkMk id="179" creationId="{B7E143F5-419A-459A-F6FE-F66AC807684C}"/>
          </ac:inkMkLst>
        </pc:inkChg>
        <pc:inkChg chg="add del mod">
          <ac:chgData name="Tim Cook" userId="d1c7cfb340f2c7ab" providerId="LiveId" clId="{32BDCE47-5BA2-4BF2-8410-AA9B0C07D908}" dt="2023-04-03T01:24:12.406" v="805"/>
          <ac:inkMkLst>
            <pc:docMk/>
            <pc:sldMk cId="2077976016" sldId="484"/>
            <ac:inkMk id="180" creationId="{C0CA28C1-EC3C-6BCE-6124-B87F997440D5}"/>
          </ac:inkMkLst>
        </pc:inkChg>
        <pc:inkChg chg="add del">
          <ac:chgData name="Tim Cook" userId="d1c7cfb340f2c7ab" providerId="LiveId" clId="{32BDCE47-5BA2-4BF2-8410-AA9B0C07D908}" dt="2023-04-03T01:23:59.337" v="756"/>
          <ac:inkMkLst>
            <pc:docMk/>
            <pc:sldMk cId="2077976016" sldId="484"/>
            <ac:inkMk id="181" creationId="{447F49DA-C7FE-089C-56AA-4AC92AFC12BC}"/>
          </ac:inkMkLst>
        </pc:inkChg>
        <pc:inkChg chg="add del mod">
          <ac:chgData name="Tim Cook" userId="d1c7cfb340f2c7ab" providerId="LiveId" clId="{32BDCE47-5BA2-4BF2-8410-AA9B0C07D908}" dt="2023-04-03T01:24:06.237" v="772"/>
          <ac:inkMkLst>
            <pc:docMk/>
            <pc:sldMk cId="2077976016" sldId="484"/>
            <ac:inkMk id="183" creationId="{12E220FE-5E02-41BC-855B-2C7B30B7B7A6}"/>
          </ac:inkMkLst>
        </pc:inkChg>
        <pc:inkChg chg="add del mod">
          <ac:chgData name="Tim Cook" userId="d1c7cfb340f2c7ab" providerId="LiveId" clId="{32BDCE47-5BA2-4BF2-8410-AA9B0C07D908}" dt="2023-04-03T01:24:06.237" v="773"/>
          <ac:inkMkLst>
            <pc:docMk/>
            <pc:sldMk cId="2077976016" sldId="484"/>
            <ac:inkMk id="184" creationId="{3DA6CCEB-B682-C329-1C68-692B96C581D0}"/>
          </ac:inkMkLst>
        </pc:inkChg>
        <pc:inkChg chg="add del mod">
          <ac:chgData name="Tim Cook" userId="d1c7cfb340f2c7ab" providerId="LiveId" clId="{32BDCE47-5BA2-4BF2-8410-AA9B0C07D908}" dt="2023-04-03T01:24:06.237" v="780"/>
          <ac:inkMkLst>
            <pc:docMk/>
            <pc:sldMk cId="2077976016" sldId="484"/>
            <ac:inkMk id="185" creationId="{13BE8439-62D0-9324-E2DD-99F0ED133BD3}"/>
          </ac:inkMkLst>
        </pc:inkChg>
        <pc:inkChg chg="add del mod">
          <ac:chgData name="Tim Cook" userId="d1c7cfb340f2c7ab" providerId="LiveId" clId="{32BDCE47-5BA2-4BF2-8410-AA9B0C07D908}" dt="2023-04-03T01:24:06.222" v="770"/>
          <ac:inkMkLst>
            <pc:docMk/>
            <pc:sldMk cId="2077976016" sldId="484"/>
            <ac:inkMk id="186" creationId="{EC72588E-1247-763B-CC85-AAE29B5A6FBB}"/>
          </ac:inkMkLst>
        </pc:inkChg>
        <pc:inkChg chg="add del mod">
          <ac:chgData name="Tim Cook" userId="d1c7cfb340f2c7ab" providerId="LiveId" clId="{32BDCE47-5BA2-4BF2-8410-AA9B0C07D908}" dt="2023-04-03T01:24:12.406" v="809"/>
          <ac:inkMkLst>
            <pc:docMk/>
            <pc:sldMk cId="2077976016" sldId="484"/>
            <ac:inkMk id="187" creationId="{D4028088-8B13-8F79-E58C-1734D2BD9678}"/>
          </ac:inkMkLst>
        </pc:inkChg>
        <pc:inkChg chg="add del mod">
          <ac:chgData name="Tim Cook" userId="d1c7cfb340f2c7ab" providerId="LiveId" clId="{32BDCE47-5BA2-4BF2-8410-AA9B0C07D908}" dt="2023-04-03T01:24:06.237" v="771"/>
          <ac:inkMkLst>
            <pc:docMk/>
            <pc:sldMk cId="2077976016" sldId="484"/>
            <ac:inkMk id="188" creationId="{64E8EFDE-ED8F-D41B-91F5-69E8E95A6F74}"/>
          </ac:inkMkLst>
        </pc:inkChg>
        <pc:inkChg chg="add del mod">
          <ac:chgData name="Tim Cook" userId="d1c7cfb340f2c7ab" providerId="LiveId" clId="{32BDCE47-5BA2-4BF2-8410-AA9B0C07D908}" dt="2023-04-03T01:24:06.222" v="768"/>
          <ac:inkMkLst>
            <pc:docMk/>
            <pc:sldMk cId="2077976016" sldId="484"/>
            <ac:inkMk id="189" creationId="{D42F1168-4D13-11AE-C762-791C89FC7B0C}"/>
          </ac:inkMkLst>
        </pc:inkChg>
        <pc:inkChg chg="add del mod">
          <ac:chgData name="Tim Cook" userId="d1c7cfb340f2c7ab" providerId="LiveId" clId="{32BDCE47-5BA2-4BF2-8410-AA9B0C07D908}" dt="2023-04-03T01:24:06.237" v="776"/>
          <ac:inkMkLst>
            <pc:docMk/>
            <pc:sldMk cId="2077976016" sldId="484"/>
            <ac:inkMk id="192" creationId="{32A0154F-9A09-C6F4-FD78-53CE8512CD64}"/>
          </ac:inkMkLst>
        </pc:inkChg>
        <pc:inkChg chg="add del">
          <ac:chgData name="Tim Cook" userId="d1c7cfb340f2c7ab" providerId="LiveId" clId="{32BDCE47-5BA2-4BF2-8410-AA9B0C07D908}" dt="2023-04-03T01:24:38.514" v="825"/>
          <ac:inkMkLst>
            <pc:docMk/>
            <pc:sldMk cId="2077976016" sldId="484"/>
            <ac:inkMk id="194" creationId="{689A4BC3-2DA6-616C-900C-92B4573CCC69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95" creationId="{08AF4E3F-909A-E496-2A55-B79D0107A3D0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96" creationId="{A24C993A-8911-4F8D-7939-6970DBBCC33E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97" creationId="{ED339DE1-A6F7-52C4-F360-25F5B319ECAC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99" creationId="{C937DFF6-A54D-7849-B010-599267DD5E1C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0" creationId="{13710A8C-94D4-903D-E576-AD5EE1E5D41D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1" creationId="{CF44E1FA-C46B-A92B-9FB8-1A2B3B91851E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2" creationId="{DC8D2CDA-ADD5-A506-DB7F-01138A9174DD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3" creationId="{D856F5EC-2EC6-5671-A9FF-5ABC65778403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4" creationId="{DD7E7362-51A5-0CE9-2586-8C0E87373F84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5" creationId="{80B4DC99-87F5-554D-AA7B-B46E78A51192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6" creationId="{34CED099-A053-1D45-A257-E46AF2D5E002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7" creationId="{36246ED1-C1A5-6F39-BBFE-63A7F5412FB4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8" creationId="{5E0A897D-CB4D-C54A-130A-166F75D12B93}"/>
          </ac:inkMkLst>
        </pc:inkChg>
        <pc:inkChg chg="add del">
          <ac:chgData name="Tim Cook" userId="d1c7cfb340f2c7ab" providerId="LiveId" clId="{32BDCE47-5BA2-4BF2-8410-AA9B0C07D908}" dt="2023-04-03T01:24:50.675" v="854"/>
          <ac:inkMkLst>
            <pc:docMk/>
            <pc:sldMk cId="2077976016" sldId="484"/>
            <ac:inkMk id="209" creationId="{F995E9EA-60A8-8111-3C79-F787FED661D5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2" creationId="{A8FF05CE-D11B-ABC3-5AAA-E184E252EDA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3" creationId="{A364FF48-D6E4-9B49-4A1F-A3961D3C0DA9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4" creationId="{C6977C70-14A8-F29F-5E78-8F08DF8D715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5" creationId="{5DEEE547-EF82-0388-AB2B-619413ADB539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6" creationId="{9EFC710B-6DC8-08CE-2EF8-42E6710803D3}"/>
          </ac:inkMkLst>
        </pc:inkChg>
        <pc:inkChg chg="add del mod">
          <ac:chgData name="Tim Cook" userId="d1c7cfb340f2c7ab" providerId="LiveId" clId="{32BDCE47-5BA2-4BF2-8410-AA9B0C07D908}" dt="2023-04-03T01:25:05.306" v="869"/>
          <ac:inkMkLst>
            <pc:docMk/>
            <pc:sldMk cId="2077976016" sldId="484"/>
            <ac:inkMk id="218" creationId="{F82BCF5D-103E-70F8-6388-7B5B442D65E1}"/>
          </ac:inkMkLst>
        </pc:inkChg>
        <pc:inkChg chg="add del mod">
          <ac:chgData name="Tim Cook" userId="d1c7cfb340f2c7ab" providerId="LiveId" clId="{32BDCE47-5BA2-4BF2-8410-AA9B0C07D908}" dt="2023-04-03T01:25:05.306" v="871"/>
          <ac:inkMkLst>
            <pc:docMk/>
            <pc:sldMk cId="2077976016" sldId="484"/>
            <ac:inkMk id="219" creationId="{7818AF44-DD44-2922-1DFA-C177BB9F8FB5}"/>
          </ac:inkMkLst>
        </pc:inkChg>
        <pc:inkChg chg="add del mod">
          <ac:chgData name="Tim Cook" userId="d1c7cfb340f2c7ab" providerId="LiveId" clId="{32BDCE47-5BA2-4BF2-8410-AA9B0C07D908}" dt="2023-04-03T01:25:05.306" v="870"/>
          <ac:inkMkLst>
            <pc:docMk/>
            <pc:sldMk cId="2077976016" sldId="484"/>
            <ac:inkMk id="220" creationId="{CB2EEA03-1B86-699B-EF7D-538728A9AA27}"/>
          </ac:inkMkLst>
        </pc:inkChg>
        <pc:inkChg chg="del mod">
          <ac:chgData name="Tim Cook" userId="d1c7cfb340f2c7ab" providerId="LiveId" clId="{32BDCE47-5BA2-4BF2-8410-AA9B0C07D908}" dt="2023-04-03T01:26:01.522" v="887"/>
          <ac:inkMkLst>
            <pc:docMk/>
            <pc:sldMk cId="2077976016" sldId="484"/>
            <ac:inkMk id="222" creationId="{61375307-064A-03B9-210B-B0A11997A72F}"/>
          </ac:inkMkLst>
        </pc:inkChg>
        <pc:inkChg chg="del mod">
          <ac:chgData name="Tim Cook" userId="d1c7cfb340f2c7ab" providerId="LiveId" clId="{32BDCE47-5BA2-4BF2-8410-AA9B0C07D908}" dt="2023-04-03T01:26:01.522" v="890"/>
          <ac:inkMkLst>
            <pc:docMk/>
            <pc:sldMk cId="2077976016" sldId="484"/>
            <ac:inkMk id="223" creationId="{974311E9-45CB-6791-B03B-0EB059170321}"/>
          </ac:inkMkLst>
        </pc:inkChg>
        <pc:inkChg chg="del mod">
          <ac:chgData name="Tim Cook" userId="d1c7cfb340f2c7ab" providerId="LiveId" clId="{32BDCE47-5BA2-4BF2-8410-AA9B0C07D908}" dt="2023-04-03T01:26:01.522" v="886"/>
          <ac:inkMkLst>
            <pc:docMk/>
            <pc:sldMk cId="2077976016" sldId="484"/>
            <ac:inkMk id="224" creationId="{3BDB3AA0-85F4-8EA5-5F34-BB1BEDAD1A65}"/>
          </ac:inkMkLst>
        </pc:inkChg>
        <pc:inkChg chg="add del">
          <ac:chgData name="Tim Cook" userId="d1c7cfb340f2c7ab" providerId="LiveId" clId="{32BDCE47-5BA2-4BF2-8410-AA9B0C07D908}" dt="2023-04-03T01:25:10.288" v="877"/>
          <ac:inkMkLst>
            <pc:docMk/>
            <pc:sldMk cId="2077976016" sldId="484"/>
            <ac:inkMk id="226" creationId="{89A7671A-7B50-8E6E-973A-305B8155B066}"/>
          </ac:inkMkLst>
        </pc:inkChg>
        <pc:inkChg chg="del mod">
          <ac:chgData name="Tim Cook" userId="d1c7cfb340f2c7ab" providerId="LiveId" clId="{32BDCE47-5BA2-4BF2-8410-AA9B0C07D908}" dt="2023-04-03T01:26:01.521" v="883"/>
          <ac:inkMkLst>
            <pc:docMk/>
            <pc:sldMk cId="2077976016" sldId="484"/>
            <ac:inkMk id="227" creationId="{A148F607-F9C5-77B9-7661-AF48724BAB9D}"/>
          </ac:inkMkLst>
        </pc:inkChg>
        <pc:inkChg chg="add del mod">
          <ac:chgData name="Tim Cook" userId="d1c7cfb340f2c7ab" providerId="LiveId" clId="{32BDCE47-5BA2-4BF2-8410-AA9B0C07D908}" dt="2023-04-03T01:26:20.444" v="923"/>
          <ac:inkMkLst>
            <pc:docMk/>
            <pc:sldMk cId="2077976016" sldId="484"/>
            <ac:inkMk id="229" creationId="{D0ECC386-16A5-E02B-9261-E0C3D0D27C6B}"/>
          </ac:inkMkLst>
        </pc:inkChg>
        <pc:inkChg chg="add del mod">
          <ac:chgData name="Tim Cook" userId="d1c7cfb340f2c7ab" providerId="LiveId" clId="{32BDCE47-5BA2-4BF2-8410-AA9B0C07D908}" dt="2023-04-03T01:26:16.532" v="919"/>
          <ac:inkMkLst>
            <pc:docMk/>
            <pc:sldMk cId="2077976016" sldId="484"/>
            <ac:inkMk id="230" creationId="{EE61BD3D-27B9-7030-995D-3CAA2182C541}"/>
          </ac:inkMkLst>
        </pc:inkChg>
        <pc:inkChg chg="add del mod">
          <ac:chgData name="Tim Cook" userId="d1c7cfb340f2c7ab" providerId="LiveId" clId="{32BDCE47-5BA2-4BF2-8410-AA9B0C07D908}" dt="2023-04-03T01:26:16.532" v="918"/>
          <ac:inkMkLst>
            <pc:docMk/>
            <pc:sldMk cId="2077976016" sldId="484"/>
            <ac:inkMk id="231" creationId="{9DD03F84-FAE5-C07E-443E-D674E2578582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32" creationId="{8F854BF3-368A-F693-8052-180B3BEB5546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33" creationId="{94C3DC28-30FC-B15B-B229-05371694D4AC}"/>
          </ac:inkMkLst>
        </pc:inkChg>
        <pc:inkChg chg="add del mod">
          <ac:chgData name="Tim Cook" userId="d1c7cfb340f2c7ab" providerId="LiveId" clId="{32BDCE47-5BA2-4BF2-8410-AA9B0C07D908}" dt="2023-04-03T01:26:12.490" v="911"/>
          <ac:inkMkLst>
            <pc:docMk/>
            <pc:sldMk cId="2077976016" sldId="484"/>
            <ac:inkMk id="234" creationId="{793B2F31-AB17-1B49-2E11-2E0961E14A87}"/>
          </ac:inkMkLst>
        </pc:inkChg>
        <pc:inkChg chg="add del mod">
          <ac:chgData name="Tim Cook" userId="d1c7cfb340f2c7ab" providerId="LiveId" clId="{32BDCE47-5BA2-4BF2-8410-AA9B0C07D908}" dt="2023-04-03T01:26:12.490" v="910"/>
          <ac:inkMkLst>
            <pc:docMk/>
            <pc:sldMk cId="2077976016" sldId="484"/>
            <ac:inkMk id="235" creationId="{A926A78E-48AD-E360-388B-8CCFBE1D1319}"/>
          </ac:inkMkLst>
        </pc:inkChg>
        <pc:inkChg chg="add del mod">
          <ac:chgData name="Tim Cook" userId="d1c7cfb340f2c7ab" providerId="LiveId" clId="{32BDCE47-5BA2-4BF2-8410-AA9B0C07D908}" dt="2023-04-03T01:26:12.490" v="908"/>
          <ac:inkMkLst>
            <pc:docMk/>
            <pc:sldMk cId="2077976016" sldId="484"/>
            <ac:inkMk id="236" creationId="{5CF57E0C-1011-032B-E227-7D99F26C01C2}"/>
          </ac:inkMkLst>
        </pc:inkChg>
        <pc:inkChg chg="add del mod">
          <ac:chgData name="Tim Cook" userId="d1c7cfb340f2c7ab" providerId="LiveId" clId="{32BDCE47-5BA2-4BF2-8410-AA9B0C07D908}" dt="2023-04-03T01:26:12.490" v="909"/>
          <ac:inkMkLst>
            <pc:docMk/>
            <pc:sldMk cId="2077976016" sldId="484"/>
            <ac:inkMk id="238" creationId="{6F3C0C90-A1E2-7A56-AE9A-DEFBBD4F1F0E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0" creationId="{9B5248B5-8D17-76F8-B802-02A76039AEF6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1" creationId="{F77BC9D2-405B-3D4A-B4CB-A7E17880F4A1}"/>
          </ac:inkMkLst>
        </pc:inkChg>
        <pc:inkChg chg="add del mod">
          <ac:chgData name="Tim Cook" userId="d1c7cfb340f2c7ab" providerId="LiveId" clId="{32BDCE47-5BA2-4BF2-8410-AA9B0C07D908}" dt="2023-04-03T01:26:18.135" v="921"/>
          <ac:inkMkLst>
            <pc:docMk/>
            <pc:sldMk cId="2077976016" sldId="484"/>
            <ac:inkMk id="242" creationId="{68242EC6-E7E2-6EAD-A09C-B9341FD2942A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4" creationId="{6794C237-75FA-FCBE-5BA2-32FF8AD2C2EC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5" creationId="{2D39B28F-74D2-D0F1-9716-49C5341E1075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6" creationId="{E747FF2C-79D9-DF05-7A31-018D9FCF23B0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7" creationId="{7D5E4353-6046-56EC-E9EF-923846859F9C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8" creationId="{E367D8A9-7022-067E-7153-5344C8462F1F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50" creationId="{CA1AF717-6765-A1DC-988D-8DB82F5BCC43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51" creationId="{A25A2453-9873-1D8B-1B91-16A0E905DEFF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52" creationId="{AEF79CB4-D361-EE6B-332A-84E64C82DA02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53" creationId="{46A4FD08-9D6A-9FD6-2917-F10CD84DF87D}"/>
          </ac:inkMkLst>
        </pc:inkChg>
      </pc:sldChg>
      <pc:sldChg chg="addSp delSp modSp mod">
        <pc:chgData name="Tim Cook" userId="d1c7cfb340f2c7ab" providerId="LiveId" clId="{32BDCE47-5BA2-4BF2-8410-AA9B0C07D908}" dt="2023-04-03T01:28:40.596" v="1050" actId="1076"/>
        <pc:sldMkLst>
          <pc:docMk/>
          <pc:sldMk cId="3653246030" sldId="485"/>
        </pc:sldMkLst>
        <pc:grpChg chg="del mod">
          <ac:chgData name="Tim Cook" userId="d1c7cfb340f2c7ab" providerId="LiveId" clId="{32BDCE47-5BA2-4BF2-8410-AA9B0C07D908}" dt="2023-04-03T01:27:40.282" v="964"/>
          <ac:grpSpMkLst>
            <pc:docMk/>
            <pc:sldMk cId="3653246030" sldId="485"/>
            <ac:grpSpMk id="7" creationId="{E8863584-7BED-CAF5-868C-A8D9DD6404D0}"/>
          </ac:grpSpMkLst>
        </pc:grpChg>
        <pc:grpChg chg="del mod">
          <ac:chgData name="Tim Cook" userId="d1c7cfb340f2c7ab" providerId="LiveId" clId="{32BDCE47-5BA2-4BF2-8410-AA9B0C07D908}" dt="2023-04-03T01:28:02.670" v="1004"/>
          <ac:grpSpMkLst>
            <pc:docMk/>
            <pc:sldMk cId="3653246030" sldId="485"/>
            <ac:grpSpMk id="12" creationId="{2BBB27D0-74C5-696C-01A6-901A607C25D1}"/>
          </ac:grpSpMkLst>
        </pc:grpChg>
        <pc:grpChg chg="del mod">
          <ac:chgData name="Tim Cook" userId="d1c7cfb340f2c7ab" providerId="LiveId" clId="{32BDCE47-5BA2-4BF2-8410-AA9B0C07D908}" dt="2023-04-03T01:28:02.670" v="997"/>
          <ac:grpSpMkLst>
            <pc:docMk/>
            <pc:sldMk cId="3653246030" sldId="485"/>
            <ac:grpSpMk id="15" creationId="{D471C292-2F02-75E5-C147-F5EAF77C11AA}"/>
          </ac:grpSpMkLst>
        </pc:grpChg>
        <pc:grpChg chg="del mod">
          <ac:chgData name="Tim Cook" userId="d1c7cfb340f2c7ab" providerId="LiveId" clId="{32BDCE47-5BA2-4BF2-8410-AA9B0C07D908}" dt="2023-04-03T01:27:44.365" v="972"/>
          <ac:grpSpMkLst>
            <pc:docMk/>
            <pc:sldMk cId="3653246030" sldId="485"/>
            <ac:grpSpMk id="18" creationId="{36AD4AFD-1936-B040-72C0-87DC268D1681}"/>
          </ac:grpSpMkLst>
        </pc:grpChg>
        <pc:grpChg chg="del mod">
          <ac:chgData name="Tim Cook" userId="d1c7cfb340f2c7ab" providerId="LiveId" clId="{32BDCE47-5BA2-4BF2-8410-AA9B0C07D908}" dt="2023-04-03T01:27:57.224" v="986"/>
          <ac:grpSpMkLst>
            <pc:docMk/>
            <pc:sldMk cId="3653246030" sldId="485"/>
            <ac:grpSpMk id="20" creationId="{7879882C-2AC7-B0E9-A456-D9C0E3F4F1BC}"/>
          </ac:grpSpMkLst>
        </pc:grpChg>
        <pc:grpChg chg="del mod">
          <ac:chgData name="Tim Cook" userId="d1c7cfb340f2c7ab" providerId="LiveId" clId="{32BDCE47-5BA2-4BF2-8410-AA9B0C07D908}" dt="2023-04-03T01:28:02.670" v="1000"/>
          <ac:grpSpMkLst>
            <pc:docMk/>
            <pc:sldMk cId="3653246030" sldId="485"/>
            <ac:grpSpMk id="41" creationId="{B36B6FD4-06F7-CA0C-221E-9CFD7BFF18C9}"/>
          </ac:grpSpMkLst>
        </pc:grpChg>
        <pc:grpChg chg="del mod">
          <ac:chgData name="Tim Cook" userId="d1c7cfb340f2c7ab" providerId="LiveId" clId="{32BDCE47-5BA2-4BF2-8410-AA9B0C07D908}" dt="2023-04-03T01:28:12.148" v="1019"/>
          <ac:grpSpMkLst>
            <pc:docMk/>
            <pc:sldMk cId="3653246030" sldId="485"/>
            <ac:grpSpMk id="59" creationId="{CB1DB475-A0B7-54FF-1A53-E932DFABCBB8}"/>
          </ac:grpSpMkLst>
        </pc:grpChg>
        <pc:grpChg chg="del mod">
          <ac:chgData name="Tim Cook" userId="d1c7cfb340f2c7ab" providerId="LiveId" clId="{32BDCE47-5BA2-4BF2-8410-AA9B0C07D908}" dt="2023-04-03T01:28:15.453" v="1025"/>
          <ac:grpSpMkLst>
            <pc:docMk/>
            <pc:sldMk cId="3653246030" sldId="485"/>
            <ac:grpSpMk id="73" creationId="{644A50A3-975E-99D2-73BB-D3B046446808}"/>
          </ac:grpSpMkLst>
        </pc:grpChg>
        <pc:grpChg chg="del mod">
          <ac:chgData name="Tim Cook" userId="d1c7cfb340f2c7ab" providerId="LiveId" clId="{32BDCE47-5BA2-4BF2-8410-AA9B0C07D908}" dt="2023-04-03T01:28:15.453" v="1025"/>
          <ac:grpSpMkLst>
            <pc:docMk/>
            <pc:sldMk cId="3653246030" sldId="485"/>
            <ac:grpSpMk id="79" creationId="{C97108B9-3795-ADD8-8962-9E0EEFBE23ED}"/>
          </ac:grpSpMkLst>
        </pc:grpChg>
        <pc:grpChg chg="mod">
          <ac:chgData name="Tim Cook" userId="d1c7cfb340f2c7ab" providerId="LiveId" clId="{32BDCE47-5BA2-4BF2-8410-AA9B0C07D908}" dt="2023-04-03T01:28:15.453" v="1025"/>
          <ac:grpSpMkLst>
            <pc:docMk/>
            <pc:sldMk cId="3653246030" sldId="485"/>
            <ac:grpSpMk id="81" creationId="{0CF56986-3117-26B8-3F3C-606AB28F7C81}"/>
          </ac:grpSpMkLst>
        </pc:grpChg>
        <pc:grpChg chg="mod">
          <ac:chgData name="Tim Cook" userId="d1c7cfb340f2c7ab" providerId="LiveId" clId="{32BDCE47-5BA2-4BF2-8410-AA9B0C07D908}" dt="2023-04-03T01:28:23.752" v="1040"/>
          <ac:grpSpMkLst>
            <pc:docMk/>
            <pc:sldMk cId="3653246030" sldId="485"/>
            <ac:grpSpMk id="101" creationId="{CA31728F-8BE5-FF61-F852-596E6B17780D}"/>
          </ac:grpSpMkLst>
        </pc:grpChg>
        <pc:grpChg chg="del mod">
          <ac:chgData name="Tim Cook" userId="d1c7cfb340f2c7ab" providerId="LiveId" clId="{32BDCE47-5BA2-4BF2-8410-AA9B0C07D908}" dt="2023-04-03T01:28:34.350" v="1049"/>
          <ac:grpSpMkLst>
            <pc:docMk/>
            <pc:sldMk cId="3653246030" sldId="485"/>
            <ac:grpSpMk id="120" creationId="{58DEB95F-C621-F273-3523-5C141F3A80DB}"/>
          </ac:grpSpMkLst>
        </pc:grpChg>
        <pc:grpChg chg="mod">
          <ac:chgData name="Tim Cook" userId="d1c7cfb340f2c7ab" providerId="LiveId" clId="{32BDCE47-5BA2-4BF2-8410-AA9B0C07D908}" dt="2023-04-03T01:28:34.350" v="1049"/>
          <ac:grpSpMkLst>
            <pc:docMk/>
            <pc:sldMk cId="3653246030" sldId="485"/>
            <ac:grpSpMk id="125" creationId="{32FBE108-2A8E-92AB-9EE3-A44239AADD37}"/>
          </ac:grpSpMkLst>
        </pc:grpChg>
        <pc:inkChg chg="add del mod">
          <ac:chgData name="Tim Cook" userId="d1c7cfb340f2c7ab" providerId="LiveId" clId="{32BDCE47-5BA2-4BF2-8410-AA9B0C07D908}" dt="2023-04-03T01:28:02.670" v="1001"/>
          <ac:inkMkLst>
            <pc:docMk/>
            <pc:sldMk cId="3653246030" sldId="485"/>
            <ac:inkMk id="3" creationId="{8BB79FBD-78F6-FFAC-858C-53EDC6ECE4CD}"/>
          </ac:inkMkLst>
        </pc:inkChg>
        <pc:inkChg chg="add del mod">
          <ac:chgData name="Tim Cook" userId="d1c7cfb340f2c7ab" providerId="LiveId" clId="{32BDCE47-5BA2-4BF2-8410-AA9B0C07D908}" dt="2023-04-03T01:28:02.670" v="990"/>
          <ac:inkMkLst>
            <pc:docMk/>
            <pc:sldMk cId="3653246030" sldId="485"/>
            <ac:inkMk id="4" creationId="{6B48D8AD-9DDA-674A-D464-F6F9DAE2B696}"/>
          </ac:inkMkLst>
        </pc:inkChg>
        <pc:inkChg chg="add del mod">
          <ac:chgData name="Tim Cook" userId="d1c7cfb340f2c7ab" providerId="LiveId" clId="{32BDCE47-5BA2-4BF2-8410-AA9B0C07D908}" dt="2023-04-03T01:28:02.670" v="1002"/>
          <ac:inkMkLst>
            <pc:docMk/>
            <pc:sldMk cId="3653246030" sldId="485"/>
            <ac:inkMk id="5" creationId="{9C7FBA48-E60C-BB0F-B9C4-1A96640E1AD2}"/>
          </ac:inkMkLst>
        </pc:inkChg>
        <pc:inkChg chg="add del mod">
          <ac:chgData name="Tim Cook" userId="d1c7cfb340f2c7ab" providerId="LiveId" clId="{32BDCE47-5BA2-4BF2-8410-AA9B0C07D908}" dt="2023-04-03T01:28:02.670" v="1004"/>
          <ac:inkMkLst>
            <pc:docMk/>
            <pc:sldMk cId="3653246030" sldId="485"/>
            <ac:inkMk id="6" creationId="{083CA933-9CCA-C5EA-BC69-52173D7404BE}"/>
          </ac:inkMkLst>
        </pc:inkChg>
        <pc:inkChg chg="add del mod">
          <ac:chgData name="Tim Cook" userId="d1c7cfb340f2c7ab" providerId="LiveId" clId="{32BDCE47-5BA2-4BF2-8410-AA9B0C07D908}" dt="2023-04-03T01:28:02.670" v="995"/>
          <ac:inkMkLst>
            <pc:docMk/>
            <pc:sldMk cId="3653246030" sldId="485"/>
            <ac:inkMk id="8" creationId="{2D401A12-ACEA-0CA6-CD23-A1A651F1C1EE}"/>
          </ac:inkMkLst>
        </pc:inkChg>
        <pc:inkChg chg="add del mod">
          <ac:chgData name="Tim Cook" userId="d1c7cfb340f2c7ab" providerId="LiveId" clId="{32BDCE47-5BA2-4BF2-8410-AA9B0C07D908}" dt="2023-04-03T01:28:02.670" v="1006"/>
          <ac:inkMkLst>
            <pc:docMk/>
            <pc:sldMk cId="3653246030" sldId="485"/>
            <ac:inkMk id="9" creationId="{998ACC87-5A77-AFEB-15F3-69B171FB6F70}"/>
          </ac:inkMkLst>
        </pc:inkChg>
        <pc:inkChg chg="add del mod">
          <ac:chgData name="Tim Cook" userId="d1c7cfb340f2c7ab" providerId="LiveId" clId="{32BDCE47-5BA2-4BF2-8410-AA9B0C07D908}" dt="2023-04-03T01:28:02.670" v="994"/>
          <ac:inkMkLst>
            <pc:docMk/>
            <pc:sldMk cId="3653246030" sldId="485"/>
            <ac:inkMk id="10" creationId="{07B1D493-0249-1674-85F0-CF3691A75007}"/>
          </ac:inkMkLst>
        </pc:inkChg>
        <pc:inkChg chg="add del mod">
          <ac:chgData name="Tim Cook" userId="d1c7cfb340f2c7ab" providerId="LiveId" clId="{32BDCE47-5BA2-4BF2-8410-AA9B0C07D908}" dt="2023-04-03T01:28:02.670" v="996"/>
          <ac:inkMkLst>
            <pc:docMk/>
            <pc:sldMk cId="3653246030" sldId="485"/>
            <ac:inkMk id="11" creationId="{7455B47F-4EE4-1279-9A99-4C89754F6A41}"/>
          </ac:inkMkLst>
        </pc:inkChg>
        <pc:inkChg chg="add del mod">
          <ac:chgData name="Tim Cook" userId="d1c7cfb340f2c7ab" providerId="LiveId" clId="{32BDCE47-5BA2-4BF2-8410-AA9B0C07D908}" dt="2023-04-03T01:28:02.670" v="1003"/>
          <ac:inkMkLst>
            <pc:docMk/>
            <pc:sldMk cId="3653246030" sldId="485"/>
            <ac:inkMk id="13" creationId="{73A3F618-9BE4-0C3E-5B06-A18FD5BB189A}"/>
          </ac:inkMkLst>
        </pc:inkChg>
        <pc:inkChg chg="add del mod">
          <ac:chgData name="Tim Cook" userId="d1c7cfb340f2c7ab" providerId="LiveId" clId="{32BDCE47-5BA2-4BF2-8410-AA9B0C07D908}" dt="2023-04-03T01:28:02.670" v="997"/>
          <ac:inkMkLst>
            <pc:docMk/>
            <pc:sldMk cId="3653246030" sldId="485"/>
            <ac:inkMk id="14" creationId="{DCB41A98-4D67-FDD7-A263-BA486F30410E}"/>
          </ac:inkMkLst>
        </pc:inkChg>
        <pc:inkChg chg="add del mod">
          <ac:chgData name="Tim Cook" userId="d1c7cfb340f2c7ab" providerId="LiveId" clId="{32BDCE47-5BA2-4BF2-8410-AA9B0C07D908}" dt="2023-04-03T01:27:57.224" v="986"/>
          <ac:inkMkLst>
            <pc:docMk/>
            <pc:sldMk cId="3653246030" sldId="485"/>
            <ac:inkMk id="16" creationId="{827983F7-7152-7945-13A5-D581564BAF8F}"/>
          </ac:inkMkLst>
        </pc:inkChg>
        <pc:inkChg chg="add del mod">
          <ac:chgData name="Tim Cook" userId="d1c7cfb340f2c7ab" providerId="LiveId" clId="{32BDCE47-5BA2-4BF2-8410-AA9B0C07D908}" dt="2023-04-03T01:27:57.239" v="987"/>
          <ac:inkMkLst>
            <pc:docMk/>
            <pc:sldMk cId="3653246030" sldId="485"/>
            <ac:inkMk id="17" creationId="{45121488-78EA-FE34-BB84-712BAFE7CD4E}"/>
          </ac:inkMkLst>
        </pc:inkChg>
        <pc:inkChg chg="add del mod">
          <ac:chgData name="Tim Cook" userId="d1c7cfb340f2c7ab" providerId="LiveId" clId="{32BDCE47-5BA2-4BF2-8410-AA9B0C07D908}" dt="2023-04-03T01:27:45.103" v="973"/>
          <ac:inkMkLst>
            <pc:docMk/>
            <pc:sldMk cId="3653246030" sldId="485"/>
            <ac:inkMk id="19" creationId="{113040A6-B2F7-4F91-B998-A2EEEE58A5C5}"/>
          </ac:inkMkLst>
        </pc:inkChg>
        <pc:inkChg chg="add del">
          <ac:chgData name="Tim Cook" userId="d1c7cfb340f2c7ab" providerId="LiveId" clId="{32BDCE47-5BA2-4BF2-8410-AA9B0C07D908}" dt="2023-04-03T01:27:47.857" v="975"/>
          <ac:inkMkLst>
            <pc:docMk/>
            <pc:sldMk cId="3653246030" sldId="485"/>
            <ac:inkMk id="21" creationId="{BD56B0D6-DB1C-2324-684A-1C914F661965}"/>
          </ac:inkMkLst>
        </pc:inkChg>
        <pc:inkChg chg="add del">
          <ac:chgData name="Tim Cook" userId="d1c7cfb340f2c7ab" providerId="LiveId" clId="{32BDCE47-5BA2-4BF2-8410-AA9B0C07D908}" dt="2023-04-03T01:27:50.562" v="977"/>
          <ac:inkMkLst>
            <pc:docMk/>
            <pc:sldMk cId="3653246030" sldId="485"/>
            <ac:inkMk id="22" creationId="{4BA33663-378C-8691-3FA6-4BB42326680E}"/>
          </ac:inkMkLst>
        </pc:inkChg>
        <pc:inkChg chg="add del mod">
          <ac:chgData name="Tim Cook" userId="d1c7cfb340f2c7ab" providerId="LiveId" clId="{32BDCE47-5BA2-4BF2-8410-AA9B0C07D908}" dt="2023-04-03T01:28:02.670" v="999"/>
          <ac:inkMkLst>
            <pc:docMk/>
            <pc:sldMk cId="3653246030" sldId="485"/>
            <ac:inkMk id="23" creationId="{408A9D54-F043-007F-5273-61412C4365A6}"/>
          </ac:inkMkLst>
        </pc:inkChg>
        <pc:inkChg chg="add del mod">
          <ac:chgData name="Tim Cook" userId="d1c7cfb340f2c7ab" providerId="LiveId" clId="{32BDCE47-5BA2-4BF2-8410-AA9B0C07D908}" dt="2023-04-03T01:28:02.670" v="992"/>
          <ac:inkMkLst>
            <pc:docMk/>
            <pc:sldMk cId="3653246030" sldId="485"/>
            <ac:inkMk id="24" creationId="{843F62DF-47C1-5728-9D9F-95FAA1A4FE41}"/>
          </ac:inkMkLst>
        </pc:inkChg>
        <pc:inkChg chg="add del mod">
          <ac:chgData name="Tim Cook" userId="d1c7cfb340f2c7ab" providerId="LiveId" clId="{32BDCE47-5BA2-4BF2-8410-AA9B0C07D908}" dt="2023-04-03T01:28:02.670" v="998"/>
          <ac:inkMkLst>
            <pc:docMk/>
            <pc:sldMk cId="3653246030" sldId="485"/>
            <ac:inkMk id="25" creationId="{80238B3C-BA8C-D8EF-2F64-C55712C8DDEA}"/>
          </ac:inkMkLst>
        </pc:inkChg>
        <pc:inkChg chg="add del mod">
          <ac:chgData name="Tim Cook" userId="d1c7cfb340f2c7ab" providerId="LiveId" clId="{32BDCE47-5BA2-4BF2-8410-AA9B0C07D908}" dt="2023-04-03T01:28:02.670" v="993"/>
          <ac:inkMkLst>
            <pc:docMk/>
            <pc:sldMk cId="3653246030" sldId="485"/>
            <ac:inkMk id="27" creationId="{D78218D1-EFB2-7721-8A2B-FDA00ED15224}"/>
          </ac:inkMkLst>
        </pc:inkChg>
        <pc:inkChg chg="add del mod">
          <ac:chgData name="Tim Cook" userId="d1c7cfb340f2c7ab" providerId="LiveId" clId="{32BDCE47-5BA2-4BF2-8410-AA9B0C07D908}" dt="2023-04-03T01:28:02.670" v="1000"/>
          <ac:inkMkLst>
            <pc:docMk/>
            <pc:sldMk cId="3653246030" sldId="485"/>
            <ac:inkMk id="29" creationId="{C3F2B1C6-5CB3-7444-8AA3-CD273C2E7629}"/>
          </ac:inkMkLst>
        </pc:inkChg>
        <pc:inkChg chg="add del">
          <ac:chgData name="Tim Cook" userId="d1c7cfb340f2c7ab" providerId="LiveId" clId="{32BDCE47-5BA2-4BF2-8410-AA9B0C07D908}" dt="2023-04-03T01:27:57.239" v="988"/>
          <ac:inkMkLst>
            <pc:docMk/>
            <pc:sldMk cId="3653246030" sldId="485"/>
            <ac:inkMk id="37" creationId="{14881649-13D6-3FE3-1075-6DF402234CCC}"/>
          </ac:inkMkLst>
        </pc:inkChg>
        <pc:inkChg chg="add del mod">
          <ac:chgData name="Tim Cook" userId="d1c7cfb340f2c7ab" providerId="LiveId" clId="{32BDCE47-5BA2-4BF2-8410-AA9B0C07D908}" dt="2023-04-03T01:28:02.670" v="991"/>
          <ac:inkMkLst>
            <pc:docMk/>
            <pc:sldMk cId="3653246030" sldId="485"/>
            <ac:inkMk id="39" creationId="{82422E31-0FDF-6FD8-7436-17D2E1396BA2}"/>
          </ac:inkMkLst>
        </pc:inkChg>
        <pc:inkChg chg="add del mod">
          <ac:chgData name="Tim Cook" userId="d1c7cfb340f2c7ab" providerId="LiveId" clId="{32BDCE47-5BA2-4BF2-8410-AA9B0C07D908}" dt="2023-04-03T01:28:02.670" v="1005"/>
          <ac:inkMkLst>
            <pc:docMk/>
            <pc:sldMk cId="3653246030" sldId="485"/>
            <ac:inkMk id="40" creationId="{9F92899B-AE41-A81F-01AC-35629C654F2D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44" creationId="{B1936319-ECFB-D493-A3E8-B3D1827401A2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49" creationId="{B0998EED-3249-22D8-55C8-020B92CA54AB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50" creationId="{ABDAD88D-8502-4E6F-3EE1-3A8778D7F57D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60" creationId="{1B306ED6-799F-A946-F66D-6369C6BA9C34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61" creationId="{3BC69941-1846-F0F0-031C-5A08126CCC85}"/>
          </ac:inkMkLst>
        </pc:inkChg>
        <pc:inkChg chg="add del">
          <ac:chgData name="Tim Cook" userId="d1c7cfb340f2c7ab" providerId="LiveId" clId="{32BDCE47-5BA2-4BF2-8410-AA9B0C07D908}" dt="2023-04-03T01:28:11.797" v="1018"/>
          <ac:inkMkLst>
            <pc:docMk/>
            <pc:sldMk cId="3653246030" sldId="485"/>
            <ac:inkMk id="62" creationId="{B950469F-9EEC-FDA0-885A-A894567EA21D}"/>
          </ac:inkMkLst>
        </pc:inkChg>
        <pc:inkChg chg="add del">
          <ac:chgData name="Tim Cook" userId="d1c7cfb340f2c7ab" providerId="LiveId" clId="{32BDCE47-5BA2-4BF2-8410-AA9B0C07D908}" dt="2023-04-03T01:28:11.797" v="1017"/>
          <ac:inkMkLst>
            <pc:docMk/>
            <pc:sldMk cId="3653246030" sldId="485"/>
            <ac:inkMk id="63" creationId="{8E37E2BF-280A-A928-B437-D12A8D7C0A03}"/>
          </ac:inkMkLst>
        </pc:inkChg>
        <pc:inkChg chg="add del">
          <ac:chgData name="Tim Cook" userId="d1c7cfb340f2c7ab" providerId="LiveId" clId="{32BDCE47-5BA2-4BF2-8410-AA9B0C07D908}" dt="2023-04-03T01:28:11.797" v="1016"/>
          <ac:inkMkLst>
            <pc:docMk/>
            <pc:sldMk cId="3653246030" sldId="485"/>
            <ac:inkMk id="64" creationId="{813820FE-955F-5A3F-AEFB-7A697D760563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75" creationId="{AA5DDAAB-54E1-6E81-6DAD-6BCADAADFC7D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76" creationId="{0CCDBC7C-C424-E25B-E364-25520AB158CC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77" creationId="{B5FDA5EC-B40D-0BF1-BB79-F036D5B1BC07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0" creationId="{5664572D-1FB4-9210-CE9A-55D40252CEF1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2" creationId="{1985EAB8-727F-812D-5088-0E94F7254810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3" creationId="{F458FDA6-25BD-C7F1-4992-91D092A09F44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4" creationId="{74669B29-9C51-1B89-D959-AED651E440EF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5" creationId="{4ECC083D-493D-A2EC-5A60-01926B16FC61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6" creationId="{25D1E42E-8677-4809-A019-6B24D2F06ED8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7" creationId="{91933B02-C4BC-DEB6-8766-04DBD7816F99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0" creationId="{060D284A-B46D-FB31-3A33-BABBB821A8A5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1" creationId="{C7295AF0-D92D-DCE1-DD1C-F30D48F5B963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2" creationId="{60609632-40E1-5F83-DC19-98BDFAFC635F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3" creationId="{71C6A4E6-C7A8-7205-BEBA-2A2E4EE60CDD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4" creationId="{5537949A-5844-2DD9-59CA-794CFB215411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6" creationId="{E552B828-91C3-ADA9-335A-353590AC5D9F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7" creationId="{9C8F8CF1-C653-97B4-213D-3ABDA4E5B998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00" creationId="{EECA9667-1997-0E14-A390-6D1F31612F90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04" creationId="{37571C34-5B4A-0A57-A4C5-28259FBBCAE4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17" creationId="{95DEDAF2-BA75-2EAE-F118-0DDAAD2D88EE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21" creationId="{5FF8F494-02A2-247A-B930-53F1A72D4718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22" creationId="{9767B41D-3B56-BBF3-228B-C1FC56E9A2DB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23" creationId="{048A702D-5E7B-A01C-10F4-A90396EE0835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24" creationId="{8C804541-A57E-6998-537C-5F4D0DD571F4}"/>
          </ac:inkMkLst>
        </pc:inkChg>
      </pc:sldChg>
    </pc:docChg>
  </pc:docChgLst>
  <pc:docChgLst>
    <pc:chgData name="Tim Cook" userId="d1c7cfb340f2c7ab" providerId="LiveId" clId="{D584DB65-23A1-482D-8AC0-0E4594D289D1}"/>
    <pc:docChg chg="undo custSel addSld delSld modSld">
      <pc:chgData name="Tim Cook" userId="d1c7cfb340f2c7ab" providerId="LiveId" clId="{D584DB65-23A1-482D-8AC0-0E4594D289D1}" dt="2023-03-17T01:38:41.321" v="540" actId="478"/>
      <pc:docMkLst>
        <pc:docMk/>
      </pc:docMkLst>
      <pc:sldChg chg="addSp delSp modSp mod modMedia setBg addAnim delAnim modAnim">
        <pc:chgData name="Tim Cook" userId="d1c7cfb340f2c7ab" providerId="LiveId" clId="{D584DB65-23A1-482D-8AC0-0E4594D289D1}" dt="2023-03-17T01:38:41.321" v="540" actId="478"/>
        <pc:sldMkLst>
          <pc:docMk/>
          <pc:sldMk cId="72713086" sldId="315"/>
        </pc:sldMkLst>
        <pc:spChg chg="mod">
          <ac:chgData name="Tim Cook" userId="d1c7cfb340f2c7ab" providerId="LiveId" clId="{D584DB65-23A1-482D-8AC0-0E4594D289D1}" dt="2023-03-17T01:37:43.968" v="536" actId="255"/>
          <ac:spMkLst>
            <pc:docMk/>
            <pc:sldMk cId="72713086" sldId="315"/>
            <ac:spMk id="2" creationId="{D8490966-1584-3899-B010-BF15A75C6270}"/>
          </ac:spMkLst>
        </pc:spChg>
        <pc:spChg chg="add del mod">
          <ac:chgData name="Tim Cook" userId="d1c7cfb340f2c7ab" providerId="LiveId" clId="{D584DB65-23A1-482D-8AC0-0E4594D289D1}" dt="2023-03-17T01:37:38.737" v="535" actId="478"/>
          <ac:spMkLst>
            <pc:docMk/>
            <pc:sldMk cId="72713086" sldId="315"/>
            <ac:spMk id="3" creationId="{A94FCE5F-A413-9FBF-9B5B-E1CBC0242358}"/>
          </ac:spMkLst>
        </pc:spChg>
        <pc:spChg chg="add del mod">
          <ac:chgData name="Tim Cook" userId="d1c7cfb340f2c7ab" providerId="LiveId" clId="{D584DB65-23A1-482D-8AC0-0E4594D289D1}" dt="2023-03-17T01:37:33.417" v="529" actId="478"/>
          <ac:spMkLst>
            <pc:docMk/>
            <pc:sldMk cId="72713086" sldId="315"/>
            <ac:spMk id="5" creationId="{5E7C5155-F730-FA27-7D0A-FF278C6646B3}"/>
          </ac:spMkLst>
        </pc:spChg>
        <pc:spChg chg="add del mod">
          <ac:chgData name="Tim Cook" userId="d1c7cfb340f2c7ab" providerId="LiveId" clId="{D584DB65-23A1-482D-8AC0-0E4594D289D1}" dt="2023-03-17T01:38:41.321" v="540" actId="478"/>
          <ac:spMkLst>
            <pc:docMk/>
            <pc:sldMk cId="72713086" sldId="315"/>
            <ac:spMk id="8" creationId="{E273072C-D2A8-7144-9263-B50A298AA507}"/>
          </ac:spMkLst>
        </pc:spChg>
        <pc:spChg chg="add">
          <ac:chgData name="Tim Cook" userId="d1c7cfb340f2c7ab" providerId="LiveId" clId="{D584DB65-23A1-482D-8AC0-0E4594D289D1}" dt="2023-03-17T01:35:41.018" v="496" actId="26606"/>
          <ac:spMkLst>
            <pc:docMk/>
            <pc:sldMk cId="72713086" sldId="315"/>
            <ac:spMk id="9" creationId="{C1DD1A8A-57D5-4A81-AD04-532B043C5611}"/>
          </ac:spMkLst>
        </pc:spChg>
        <pc:spChg chg="add">
          <ac:chgData name="Tim Cook" userId="d1c7cfb340f2c7ab" providerId="LiveId" clId="{D584DB65-23A1-482D-8AC0-0E4594D289D1}" dt="2023-03-17T01:35:41.018" v="496" actId="26606"/>
          <ac:spMkLst>
            <pc:docMk/>
            <pc:sldMk cId="72713086" sldId="315"/>
            <ac:spMk id="11" creationId="{007891EC-4501-44ED-A8C8-B11B6DB767AB}"/>
          </ac:spMkLst>
        </pc:spChg>
        <pc:picChg chg="add del mod">
          <ac:chgData name="Tim Cook" userId="d1c7cfb340f2c7ab" providerId="LiveId" clId="{D584DB65-23A1-482D-8AC0-0E4594D289D1}" dt="2023-03-17T01:35:38.503" v="495" actId="478"/>
          <ac:picMkLst>
            <pc:docMk/>
            <pc:sldMk cId="72713086" sldId="315"/>
            <ac:picMk id="5" creationId="{9DCF60DC-DF5C-C6C0-C6E2-5650296FE3D1}"/>
          </ac:picMkLst>
        </pc:picChg>
        <pc:picChg chg="add del mod">
          <ac:chgData name="Tim Cook" userId="d1c7cfb340f2c7ab" providerId="LiveId" clId="{D584DB65-23A1-482D-8AC0-0E4594D289D1}" dt="2023-03-17T01:37:34.930" v="532" actId="478"/>
          <ac:picMkLst>
            <pc:docMk/>
            <pc:sldMk cId="72713086" sldId="315"/>
            <ac:picMk id="6" creationId="{4239E327-318A-FEDD-DF99-43BAE2D42765}"/>
          </ac:picMkLst>
        </pc:picChg>
        <pc:picChg chg="add mod">
          <ac:chgData name="Tim Cook" userId="d1c7cfb340f2c7ab" providerId="LiveId" clId="{D584DB65-23A1-482D-8AC0-0E4594D289D1}" dt="2023-03-17T01:37:51.901" v="539" actId="1076"/>
          <ac:picMkLst>
            <pc:docMk/>
            <pc:sldMk cId="72713086" sldId="315"/>
            <ac:picMk id="1026" creationId="{4B905795-62E3-3A38-7828-CDE2AA05164E}"/>
          </ac:picMkLst>
        </pc:picChg>
      </pc:sldChg>
      <pc:sldChg chg="del">
        <pc:chgData name="Tim Cook" userId="d1c7cfb340f2c7ab" providerId="LiveId" clId="{D584DB65-23A1-482D-8AC0-0E4594D289D1}" dt="2023-03-16T22:15:59.408" v="37" actId="47"/>
        <pc:sldMkLst>
          <pc:docMk/>
          <pc:sldMk cId="1571090484" sldId="436"/>
        </pc:sldMkLst>
      </pc:sldChg>
      <pc:sldChg chg="del">
        <pc:chgData name="Tim Cook" userId="d1c7cfb340f2c7ab" providerId="LiveId" clId="{D584DB65-23A1-482D-8AC0-0E4594D289D1}" dt="2023-03-16T22:15:59.670" v="38" actId="47"/>
        <pc:sldMkLst>
          <pc:docMk/>
          <pc:sldMk cId="444824195" sldId="437"/>
        </pc:sldMkLst>
      </pc:sldChg>
      <pc:sldChg chg="del">
        <pc:chgData name="Tim Cook" userId="d1c7cfb340f2c7ab" providerId="LiveId" clId="{D584DB65-23A1-482D-8AC0-0E4594D289D1}" dt="2023-03-16T22:15:59.920" v="39" actId="47"/>
        <pc:sldMkLst>
          <pc:docMk/>
          <pc:sldMk cId="258673742" sldId="438"/>
        </pc:sldMkLst>
      </pc:sldChg>
      <pc:sldChg chg="del">
        <pc:chgData name="Tim Cook" userId="d1c7cfb340f2c7ab" providerId="LiveId" clId="{D584DB65-23A1-482D-8AC0-0E4594D289D1}" dt="2023-03-16T22:16:00.209" v="40" actId="47"/>
        <pc:sldMkLst>
          <pc:docMk/>
          <pc:sldMk cId="631047642" sldId="439"/>
        </pc:sldMkLst>
      </pc:sldChg>
      <pc:sldChg chg="del">
        <pc:chgData name="Tim Cook" userId="d1c7cfb340f2c7ab" providerId="LiveId" clId="{D584DB65-23A1-482D-8AC0-0E4594D289D1}" dt="2023-03-16T22:16:00.950" v="41" actId="47"/>
        <pc:sldMkLst>
          <pc:docMk/>
          <pc:sldMk cId="4072922357" sldId="440"/>
        </pc:sldMkLst>
      </pc:sldChg>
      <pc:sldChg chg="del">
        <pc:chgData name="Tim Cook" userId="d1c7cfb340f2c7ab" providerId="LiveId" clId="{D584DB65-23A1-482D-8AC0-0E4594D289D1}" dt="2023-03-16T22:16:03.739" v="42" actId="47"/>
        <pc:sldMkLst>
          <pc:docMk/>
          <pc:sldMk cId="3603664381" sldId="441"/>
        </pc:sldMkLst>
      </pc:sldChg>
      <pc:sldChg chg="modSp mod">
        <pc:chgData name="Tim Cook" userId="d1c7cfb340f2c7ab" providerId="LiveId" clId="{D584DB65-23A1-482D-8AC0-0E4594D289D1}" dt="2023-03-16T22:22:03.558" v="163" actId="113"/>
        <pc:sldMkLst>
          <pc:docMk/>
          <pc:sldMk cId="4226798449" sldId="442"/>
        </pc:sldMkLst>
        <pc:spChg chg="mod">
          <ac:chgData name="Tim Cook" userId="d1c7cfb340f2c7ab" providerId="LiveId" clId="{D584DB65-23A1-482D-8AC0-0E4594D289D1}" dt="2023-03-16T22:22:03.558" v="163" actId="113"/>
          <ac:spMkLst>
            <pc:docMk/>
            <pc:sldMk cId="4226798449" sldId="442"/>
            <ac:spMk id="2" creationId="{1C037915-5037-D555-9D11-AD72387DE95D}"/>
          </ac:spMkLst>
        </pc:spChg>
      </pc:sldChg>
      <pc:sldChg chg="addSp delSp modSp new mod">
        <pc:chgData name="Tim Cook" userId="d1c7cfb340f2c7ab" providerId="LiveId" clId="{D584DB65-23A1-482D-8AC0-0E4594D289D1}" dt="2023-03-16T22:32:24.200" v="353" actId="1036"/>
        <pc:sldMkLst>
          <pc:docMk/>
          <pc:sldMk cId="3258248773" sldId="443"/>
        </pc:sldMkLst>
        <pc:spChg chg="mod">
          <ac:chgData name="Tim Cook" userId="d1c7cfb340f2c7ab" providerId="LiveId" clId="{D584DB65-23A1-482D-8AC0-0E4594D289D1}" dt="2023-03-16T22:17:39.969" v="90" actId="20577"/>
          <ac:spMkLst>
            <pc:docMk/>
            <pc:sldMk cId="3258248773" sldId="443"/>
            <ac:spMk id="2" creationId="{A7D6F2EC-FCAF-4B0C-34DE-A04F42C20CFD}"/>
          </ac:spMkLst>
        </pc:spChg>
        <pc:spChg chg="del">
          <ac:chgData name="Tim Cook" userId="d1c7cfb340f2c7ab" providerId="LiveId" clId="{D584DB65-23A1-482D-8AC0-0E4594D289D1}" dt="2023-03-16T22:16:17.793" v="44" actId="478"/>
          <ac:spMkLst>
            <pc:docMk/>
            <pc:sldMk cId="3258248773" sldId="443"/>
            <ac:spMk id="3" creationId="{4697A5F3-E027-5DFC-3E3C-3E41D3D6AA60}"/>
          </ac:spMkLst>
        </pc:spChg>
        <pc:cxnChg chg="add mod">
          <ac:chgData name="Tim Cook" userId="d1c7cfb340f2c7ab" providerId="LiveId" clId="{D584DB65-23A1-482D-8AC0-0E4594D289D1}" dt="2023-03-16T22:32:24.200" v="353" actId="1036"/>
          <ac:cxnSpMkLst>
            <pc:docMk/>
            <pc:sldMk cId="3258248773" sldId="443"/>
            <ac:cxnSpMk id="50" creationId="{C07121A9-41D2-4C45-A6CE-33F4086A670F}"/>
          </ac:cxnSpMkLst>
        </pc:cxnChg>
      </pc:sldChg>
      <pc:sldChg chg="addSp delSp modSp new mod">
        <pc:chgData name="Tim Cook" userId="d1c7cfb340f2c7ab" providerId="LiveId" clId="{D584DB65-23A1-482D-8AC0-0E4594D289D1}" dt="2023-03-16T23:16:51.243" v="460" actId="1076"/>
        <pc:sldMkLst>
          <pc:docMk/>
          <pc:sldMk cId="2531207467" sldId="444"/>
        </pc:sldMkLst>
        <pc:spChg chg="mod">
          <ac:chgData name="Tim Cook" userId="d1c7cfb340f2c7ab" providerId="LiveId" clId="{D584DB65-23A1-482D-8AC0-0E4594D289D1}" dt="2023-03-16T22:22:12.045" v="167" actId="113"/>
          <ac:spMkLst>
            <pc:docMk/>
            <pc:sldMk cId="2531207467" sldId="444"/>
            <ac:spMk id="2" creationId="{CF2482B9-D630-920E-9600-D03001856592}"/>
          </ac:spMkLst>
        </pc:spChg>
        <pc:spChg chg="del">
          <ac:chgData name="Tim Cook" userId="d1c7cfb340f2c7ab" providerId="LiveId" clId="{D584DB65-23A1-482D-8AC0-0E4594D289D1}" dt="2023-03-16T22:22:14.831" v="168" actId="478"/>
          <ac:spMkLst>
            <pc:docMk/>
            <pc:sldMk cId="2531207467" sldId="444"/>
            <ac:spMk id="3" creationId="{CF32AA18-F39C-0B2D-D540-35B4D822DAD1}"/>
          </ac:spMkLst>
        </pc:spChg>
        <pc:cxnChg chg="add mod">
          <ac:chgData name="Tim Cook" userId="d1c7cfb340f2c7ab" providerId="LiveId" clId="{D584DB65-23A1-482D-8AC0-0E4594D289D1}" dt="2023-03-16T23:16:51.243" v="460" actId="1076"/>
          <ac:cxnSpMkLst>
            <pc:docMk/>
            <pc:sldMk cId="2531207467" sldId="444"/>
            <ac:cxnSpMk id="3" creationId="{41AD3B46-36F3-92DB-3E85-F6C2BCB97104}"/>
          </ac:cxnSpMkLst>
        </pc:cxnChg>
      </pc:sldChg>
      <pc:sldChg chg="addSp delSp modSp new mod">
        <pc:chgData name="Tim Cook" userId="d1c7cfb340f2c7ab" providerId="LiveId" clId="{D584DB65-23A1-482D-8AC0-0E4594D289D1}" dt="2023-03-16T23:17:01.903" v="464" actId="1076"/>
        <pc:sldMkLst>
          <pc:docMk/>
          <pc:sldMk cId="427759700" sldId="445"/>
        </pc:sldMkLst>
        <pc:spChg chg="mod">
          <ac:chgData name="Tim Cook" userId="d1c7cfb340f2c7ab" providerId="LiveId" clId="{D584DB65-23A1-482D-8AC0-0E4594D289D1}" dt="2023-03-16T22:22:28.944" v="198" actId="20577"/>
          <ac:spMkLst>
            <pc:docMk/>
            <pc:sldMk cId="427759700" sldId="445"/>
            <ac:spMk id="2" creationId="{6CF59108-2303-1078-1876-FFCC32500540}"/>
          </ac:spMkLst>
        </pc:spChg>
        <pc:spChg chg="del">
          <ac:chgData name="Tim Cook" userId="d1c7cfb340f2c7ab" providerId="LiveId" clId="{D584DB65-23A1-482D-8AC0-0E4594D289D1}" dt="2023-03-16T22:23:27.287" v="229" actId="478"/>
          <ac:spMkLst>
            <pc:docMk/>
            <pc:sldMk cId="427759700" sldId="445"/>
            <ac:spMk id="3" creationId="{676FE7B5-D54B-920C-51B3-F52E1128F1C6}"/>
          </ac:spMkLst>
        </pc:spChg>
        <pc:grpChg chg="mod">
          <ac:chgData name="Tim Cook" userId="d1c7cfb340f2c7ab" providerId="LiveId" clId="{D584DB65-23A1-482D-8AC0-0E4594D289D1}" dt="2023-03-16T23:16:58.868" v="463" actId="1076"/>
          <ac:grpSpMkLst>
            <pc:docMk/>
            <pc:sldMk cId="427759700" sldId="445"/>
            <ac:grpSpMk id="72" creationId="{5F8D1670-7F44-B318-2404-5D05A9429D9E}"/>
          </ac:grpSpMkLst>
        </pc:grpChg>
        <pc:grpChg chg="mod">
          <ac:chgData name="Tim Cook" userId="d1c7cfb340f2c7ab" providerId="LiveId" clId="{D584DB65-23A1-482D-8AC0-0E4594D289D1}" dt="2023-03-16T23:16:58.868" v="463" actId="1076"/>
          <ac:grpSpMkLst>
            <pc:docMk/>
            <pc:sldMk cId="427759700" sldId="445"/>
            <ac:grpSpMk id="79" creationId="{C8F8C8E8-D103-7018-5CB0-A2BECEEC562A}"/>
          </ac:grpSpMkLst>
        </pc:grpChg>
        <pc:cxnChg chg="add mod">
          <ac:chgData name="Tim Cook" userId="d1c7cfb340f2c7ab" providerId="LiveId" clId="{D584DB65-23A1-482D-8AC0-0E4594D289D1}" dt="2023-03-16T23:17:01.903" v="464" actId="1076"/>
          <ac:cxnSpMkLst>
            <pc:docMk/>
            <pc:sldMk cId="427759700" sldId="445"/>
            <ac:cxnSpMk id="3" creationId="{33184D00-5290-1A6C-F9A6-63C90BECA632}"/>
          </ac:cxnSpMkLst>
        </pc:cxnChg>
      </pc:sldChg>
      <pc:sldChg chg="addSp delSp modSp new mod">
        <pc:chgData name="Tim Cook" userId="d1c7cfb340f2c7ab" providerId="LiveId" clId="{D584DB65-23A1-482D-8AC0-0E4594D289D1}" dt="2023-03-16T23:17:07.147" v="466" actId="1076"/>
        <pc:sldMkLst>
          <pc:docMk/>
          <pc:sldMk cId="2390277483" sldId="446"/>
        </pc:sldMkLst>
        <pc:spChg chg="mod">
          <ac:chgData name="Tim Cook" userId="d1c7cfb340f2c7ab" providerId="LiveId" clId="{D584DB65-23A1-482D-8AC0-0E4594D289D1}" dt="2023-03-16T22:49:07.167" v="428" actId="1076"/>
          <ac:spMkLst>
            <pc:docMk/>
            <pc:sldMk cId="2390277483" sldId="446"/>
            <ac:spMk id="2" creationId="{47B0CC40-CF80-3E22-D089-782063FD34FC}"/>
          </ac:spMkLst>
        </pc:spChg>
        <pc:spChg chg="del">
          <ac:chgData name="Tim Cook" userId="d1c7cfb340f2c7ab" providerId="LiveId" clId="{D584DB65-23A1-482D-8AC0-0E4594D289D1}" dt="2023-03-16T22:23:28.703" v="230" actId="478"/>
          <ac:spMkLst>
            <pc:docMk/>
            <pc:sldMk cId="2390277483" sldId="446"/>
            <ac:spMk id="3" creationId="{424175C7-D0BC-D04C-C3A8-25292DEB4949}"/>
          </ac:spMkLst>
        </pc:spChg>
        <pc:cxnChg chg="add mod">
          <ac:chgData name="Tim Cook" userId="d1c7cfb340f2c7ab" providerId="LiveId" clId="{D584DB65-23A1-482D-8AC0-0E4594D289D1}" dt="2023-03-16T23:17:07.147" v="466" actId="1076"/>
          <ac:cxnSpMkLst>
            <pc:docMk/>
            <pc:sldMk cId="2390277483" sldId="446"/>
            <ac:cxnSpMk id="3" creationId="{75CF9B92-FE81-F0F2-99BF-B0A317BF7E4F}"/>
          </ac:cxnSpMkLst>
        </pc:cxnChg>
      </pc:sldChg>
      <pc:sldChg chg="addSp delSp modSp new mod">
        <pc:chgData name="Tim Cook" userId="d1c7cfb340f2c7ab" providerId="LiveId" clId="{D584DB65-23A1-482D-8AC0-0E4594D289D1}" dt="2023-03-16T22:55:36.177" v="440" actId="1076"/>
        <pc:sldMkLst>
          <pc:docMk/>
          <pc:sldMk cId="1185440800" sldId="447"/>
        </pc:sldMkLst>
        <pc:spChg chg="mod">
          <ac:chgData name="Tim Cook" userId="d1c7cfb340f2c7ab" providerId="LiveId" clId="{D584DB65-23A1-482D-8AC0-0E4594D289D1}" dt="2023-03-16T22:27:42.600" v="303" actId="20577"/>
          <ac:spMkLst>
            <pc:docMk/>
            <pc:sldMk cId="1185440800" sldId="447"/>
            <ac:spMk id="2" creationId="{4AB544C6-5114-948B-DC8E-A39F72408FFC}"/>
          </ac:spMkLst>
        </pc:spChg>
        <pc:spChg chg="del">
          <ac:chgData name="Tim Cook" userId="d1c7cfb340f2c7ab" providerId="LiveId" clId="{D584DB65-23A1-482D-8AC0-0E4594D289D1}" dt="2023-03-16T22:24:37.936" v="257" actId="478"/>
          <ac:spMkLst>
            <pc:docMk/>
            <pc:sldMk cId="1185440800" sldId="447"/>
            <ac:spMk id="3" creationId="{A1E3E8D9-17C5-1627-1EB1-E56AB3CB6540}"/>
          </ac:spMkLst>
        </pc:spChg>
        <pc:grpChg chg="mod">
          <ac:chgData name="Tim Cook" userId="d1c7cfb340f2c7ab" providerId="LiveId" clId="{D584DB65-23A1-482D-8AC0-0E4594D289D1}" dt="2023-03-16T22:53:25.972" v="430" actId="14100"/>
          <ac:grpSpMkLst>
            <pc:docMk/>
            <pc:sldMk cId="1185440800" sldId="447"/>
            <ac:grpSpMk id="13" creationId="{3676235F-134A-C4A1-028A-7ABB7E95E72C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20" creationId="{9FED8D89-C041-3C40-2B42-45620951FA82}"/>
          </ac:grpSpMkLst>
        </pc:grpChg>
        <pc:grpChg chg="mod">
          <ac:chgData name="Tim Cook" userId="d1c7cfb340f2c7ab" providerId="LiveId" clId="{D584DB65-23A1-482D-8AC0-0E4594D289D1}" dt="2023-03-16T22:53:25.972" v="430" actId="14100"/>
          <ac:grpSpMkLst>
            <pc:docMk/>
            <pc:sldMk cId="1185440800" sldId="447"/>
            <ac:grpSpMk id="26" creationId="{666BF09F-26A0-D722-B6F0-EE1D7938B033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33" creationId="{EF5DB069-CF2B-4385-CB78-639AF06C29D2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37" creationId="{AC665209-6E01-0AA4-BF37-09F115AF9D75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47" creationId="{C6D54A17-01F8-75D3-55EB-A7F35227A84C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60" creationId="{AD75A1F8-8CA0-1073-C619-F5159355FAC7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74" creationId="{BCFCB3EE-1BD8-B2C9-A222-8780C796934C}"/>
          </ac:grpSpMkLst>
        </pc:grp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3" creationId="{C2C0A6C4-5620-CFDC-49E6-FB2F2DCA21C5}"/>
          </ac:inkMkLst>
        </pc:ink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14" creationId="{79969B4C-C5D6-1380-03D9-D6992C785580}"/>
          </ac:inkMkLst>
        </pc:ink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16" creationId="{73F92263-8954-BA30-A959-018CF549D8EF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27" creationId="{AC79A020-708B-5808-FEF8-60F8823ED46D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36" creationId="{A4CB684D-1925-25C5-B3DC-965C8CEE043A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38" creationId="{C3E1059B-249F-4A5E-A20A-BA59B1FEB42F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40" creationId="{01286C2A-5260-B504-00FB-E7F0F0035C94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59" creationId="{746CB63E-B41B-62DE-64C8-1E6AD8D6E16A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1" creationId="{87E0B153-221B-BC92-00D7-FCC95961F5F5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2" creationId="{B26C6658-311F-D196-523D-F4200A1184DE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7" creationId="{214D0560-286F-B809-485F-A7941F616E0D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75" creationId="{2A863A49-8DD2-E3A1-D2B7-2B363A282D3E}"/>
          </ac:inkMkLst>
        </pc:inkChg>
        <pc:cxnChg chg="add mod">
          <ac:chgData name="Tim Cook" userId="d1c7cfb340f2c7ab" providerId="LiveId" clId="{D584DB65-23A1-482D-8AC0-0E4594D289D1}" dt="2023-03-16T22:54:33.024" v="434" actId="1076"/>
          <ac:cxnSpMkLst>
            <pc:docMk/>
            <pc:sldMk cId="1185440800" sldId="447"/>
            <ac:cxnSpMk id="94" creationId="{9D215F28-4B52-8BAF-0FC9-432DC3087A85}"/>
          </ac:cxnSpMkLst>
        </pc:cxnChg>
        <pc:cxnChg chg="add mod">
          <ac:chgData name="Tim Cook" userId="d1c7cfb340f2c7ab" providerId="LiveId" clId="{D584DB65-23A1-482D-8AC0-0E4594D289D1}" dt="2023-03-16T22:55:35.982" v="439" actId="1076"/>
          <ac:cxnSpMkLst>
            <pc:docMk/>
            <pc:sldMk cId="1185440800" sldId="447"/>
            <ac:cxnSpMk id="95" creationId="{CA34CC3D-124D-6282-8E07-A6E8CC91AD8D}"/>
          </ac:cxnSpMkLst>
        </pc:cxnChg>
      </pc:sldChg>
      <pc:sldChg chg="addSp delSp modSp new mod">
        <pc:chgData name="Tim Cook" userId="d1c7cfb340f2c7ab" providerId="LiveId" clId="{D584DB65-23A1-482D-8AC0-0E4594D289D1}" dt="2023-03-16T23:00:11.021" v="457" actId="1076"/>
        <pc:sldMkLst>
          <pc:docMk/>
          <pc:sldMk cId="2082685797" sldId="448"/>
        </pc:sldMkLst>
        <pc:spChg chg="mod">
          <ac:chgData name="Tim Cook" userId="d1c7cfb340f2c7ab" providerId="LiveId" clId="{D584DB65-23A1-482D-8AC0-0E4594D289D1}" dt="2023-03-16T22:27:57.863" v="340" actId="20577"/>
          <ac:spMkLst>
            <pc:docMk/>
            <pc:sldMk cId="2082685797" sldId="448"/>
            <ac:spMk id="2" creationId="{4E4BCD8C-C81B-3AE8-3222-A992C150BC9E}"/>
          </ac:spMkLst>
        </pc:spChg>
        <pc:spChg chg="del">
          <ac:chgData name="Tim Cook" userId="d1c7cfb340f2c7ab" providerId="LiveId" clId="{D584DB65-23A1-482D-8AC0-0E4594D289D1}" dt="2023-03-16T22:28:00.144" v="341" actId="478"/>
          <ac:spMkLst>
            <pc:docMk/>
            <pc:sldMk cId="2082685797" sldId="448"/>
            <ac:spMk id="3" creationId="{D89DCE0A-6488-894C-7F02-427A72FA2E9B}"/>
          </ac:spMkLst>
        </pc:spChg>
        <pc:grpChg chg="mod">
          <ac:chgData name="Tim Cook" userId="d1c7cfb340f2c7ab" providerId="LiveId" clId="{D584DB65-23A1-482D-8AC0-0E4594D289D1}" dt="2023-03-16T22:59:38.288" v="448" actId="1076"/>
          <ac:grpSpMkLst>
            <pc:docMk/>
            <pc:sldMk cId="2082685797" sldId="448"/>
            <ac:grpSpMk id="99" creationId="{F0CB2B0D-C8DC-82F1-4C02-07DEDBD52748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07" creationId="{C2E6CAA0-21D7-AA95-372D-02F220EBF30B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19" creationId="{08982279-36BA-FC61-DEB5-CE2CF4CE3553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20" creationId="{807B9269-DF1F-472D-303F-840456C15918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69" creationId="{CB2355AE-4070-FAFD-CDE9-2B02A98DF785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73" creationId="{675BBF34-0872-A65B-49B5-18102C5F895B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81" creationId="{D26B0B5D-EA7A-622C-4FD5-E29E734BB4BB}"/>
          </ac:grpSpMkLst>
        </pc:grp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06" creationId="{94F0F532-BDA0-6469-AB81-7E2BD9FD9570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1" creationId="{3307C56E-A38F-7FC6-7DF3-249C362A41FF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2" creationId="{F2237082-C49A-05B7-1077-6062A380E099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3" creationId="{D194CFA0-02CC-BD3E-8C06-200860CE97CA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37" creationId="{31F7C120-1BA9-6C54-D323-F01C4ABA2E02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72" creationId="{4B20C158-0D3F-D6FD-C9F5-0D5C2CDF4065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75" creationId="{3DC592EC-83C1-63AC-6975-F2C2C182DC60}"/>
          </ac:inkMkLst>
        </pc:inkChg>
        <pc:cxnChg chg="add mod">
          <ac:chgData name="Tim Cook" userId="d1c7cfb340f2c7ab" providerId="LiveId" clId="{D584DB65-23A1-482D-8AC0-0E4594D289D1}" dt="2023-03-16T23:00:11.021" v="457" actId="1076"/>
          <ac:cxnSpMkLst>
            <pc:docMk/>
            <pc:sldMk cId="2082685797" sldId="448"/>
            <ac:cxnSpMk id="108" creationId="{4AF7705C-8436-2F98-0E17-7E8490005183}"/>
          </ac:cxnSpMkLst>
        </pc:cxnChg>
      </pc:sldChg>
    </pc:docChg>
  </pc:docChgLst>
  <pc:docChgLst>
    <pc:chgData name="Tim Cook" userId="d1c7cfb340f2c7ab" providerId="LiveId" clId="{935F8080-64EF-427C-9939-7515665394C1}"/>
    <pc:docChg chg="undo custSel modSld">
      <pc:chgData name="Tim Cook" userId="d1c7cfb340f2c7ab" providerId="LiveId" clId="{935F8080-64EF-427C-9939-7515665394C1}" dt="2023-02-22T04:55:38.360" v="944" actId="1076"/>
      <pc:docMkLst>
        <pc:docMk/>
      </pc:docMkLst>
      <pc:sldChg chg="addSp delSp modSp mod">
        <pc:chgData name="Tim Cook" userId="d1c7cfb340f2c7ab" providerId="LiveId" clId="{935F8080-64EF-427C-9939-7515665394C1}" dt="2023-02-22T04:41:56.069" v="160" actId="1076"/>
        <pc:sldMkLst>
          <pc:docMk/>
          <pc:sldMk cId="1977749261" sldId="403"/>
        </pc:sldMkLst>
        <pc:grpChg chg="del 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6" creationId="{8C30EACF-E580-92EC-FC60-F609EBA33D57}"/>
          </ac:grpSpMkLst>
        </pc:grpChg>
        <pc:grpChg chg="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10" creationId="{5E0C1D97-AD6B-7A54-6449-2DE1020333D8}"/>
          </ac:grpSpMkLst>
        </pc:grpChg>
        <pc:grpChg chg="mod">
          <ac:chgData name="Tim Cook" userId="d1c7cfb340f2c7ab" providerId="LiveId" clId="{935F8080-64EF-427C-9939-7515665394C1}" dt="2023-02-22T04:39:21.428" v="110"/>
          <ac:grpSpMkLst>
            <pc:docMk/>
            <pc:sldMk cId="1977749261" sldId="403"/>
            <ac:grpSpMk id="16" creationId="{7494DA9F-0185-3B50-186E-7A86B6E8B32D}"/>
          </ac:grpSpMkLst>
        </pc:grpChg>
        <pc:grpChg chg="mod">
          <ac:chgData name="Tim Cook" userId="d1c7cfb340f2c7ab" providerId="LiveId" clId="{935F8080-64EF-427C-9939-7515665394C1}" dt="2023-02-22T04:39:51.727" v="127"/>
          <ac:grpSpMkLst>
            <pc:docMk/>
            <pc:sldMk cId="1977749261" sldId="403"/>
            <ac:grpSpMk id="25" creationId="{A60C1E96-EF1B-41E4-126D-D253D3639BA5}"/>
          </ac:grpSpMkLst>
        </pc:grpChg>
        <pc:grpChg chg="mod">
          <ac:chgData name="Tim Cook" userId="d1c7cfb340f2c7ab" providerId="LiveId" clId="{935F8080-64EF-427C-9939-7515665394C1}" dt="2023-02-22T04:39:54.993" v="131"/>
          <ac:grpSpMkLst>
            <pc:docMk/>
            <pc:sldMk cId="1977749261" sldId="403"/>
            <ac:grpSpMk id="28" creationId="{0873F4A0-BDD6-9B00-94FB-8ECBD85D79AA}"/>
          </ac:grpSpMkLst>
        </pc:grpChg>
        <pc:grpChg chg="del mod">
          <ac:chgData name="Tim Cook" userId="d1c7cfb340f2c7ab" providerId="LiveId" clId="{935F8080-64EF-427C-9939-7515665394C1}" dt="2023-02-22T04:41:16.660" v="135"/>
          <ac:grpSpMkLst>
            <pc:docMk/>
            <pc:sldMk cId="1977749261" sldId="403"/>
            <ac:grpSpMk id="31" creationId="{4C3323AB-7B31-49E5-06AF-6CCF5E2543E6}"/>
          </ac:grpSpMkLst>
        </pc:grpChg>
        <pc:grpChg chg="mod">
          <ac:chgData name="Tim Cook" userId="d1c7cfb340f2c7ab" providerId="LiveId" clId="{935F8080-64EF-427C-9939-7515665394C1}" dt="2023-02-22T04:41:24.493" v="141"/>
          <ac:grpSpMkLst>
            <pc:docMk/>
            <pc:sldMk cId="1977749261" sldId="403"/>
            <ac:grpSpMk id="37" creationId="{B2213678-ED48-89EA-D9C3-102B2E37F787}"/>
          </ac:grpSpMkLst>
        </pc:grpChg>
        <pc:grpChg chg="del mod">
          <ac:chgData name="Tim Cook" userId="d1c7cfb340f2c7ab" providerId="LiveId" clId="{935F8080-64EF-427C-9939-7515665394C1}" dt="2023-02-22T04:41:36.301" v="155"/>
          <ac:grpSpMkLst>
            <pc:docMk/>
            <pc:sldMk cId="1977749261" sldId="403"/>
            <ac:grpSpMk id="44" creationId="{F946BB88-46B9-04E6-C0ED-9F855AA9D5B8}"/>
          </ac:grpSpMkLst>
        </pc:grpChg>
        <pc:grpChg chg="mod">
          <ac:chgData name="Tim Cook" userId="d1c7cfb340f2c7ab" providerId="LiveId" clId="{935F8080-64EF-427C-9939-7515665394C1}" dt="2023-02-22T04:41:29.662" v="149"/>
          <ac:grpSpMkLst>
            <pc:docMk/>
            <pc:sldMk cId="1977749261" sldId="403"/>
            <ac:grpSpMk id="45" creationId="{5DDCD4F5-2E9E-6BA1-520E-BB01C807F9E5}"/>
          </ac:grpSpMkLst>
        </pc:grpChg>
        <pc:grpChg chg="mod">
          <ac:chgData name="Tim Cook" userId="d1c7cfb340f2c7ab" providerId="LiveId" clId="{935F8080-64EF-427C-9939-7515665394C1}" dt="2023-02-22T04:41:37.350" v="157"/>
          <ac:grpSpMkLst>
            <pc:docMk/>
            <pc:sldMk cId="1977749261" sldId="403"/>
            <ac:grpSpMk id="51" creationId="{9109D21F-A86F-36C6-9628-DA0E158DC725}"/>
          </ac:grpSpMkLst>
        </pc:grpChg>
        <pc:inkChg chg="add del">
          <ac:chgData name="Tim Cook" userId="d1c7cfb340f2c7ab" providerId="LiveId" clId="{935F8080-64EF-427C-9939-7515665394C1}" dt="2023-02-22T04:39:08.866" v="97"/>
          <ac:inkMkLst>
            <pc:docMk/>
            <pc:sldMk cId="1977749261" sldId="403"/>
            <ac:inkMk id="3" creationId="{7A00FBB9-3AFF-BEF1-01D2-0A3DEF662000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4" creationId="{49C413B6-544D-76C9-3B5D-934BEB670B28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5" creationId="{4765431B-B1E8-DD2E-CD7B-2C9632C9CBEC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7" creationId="{F7CC6EEB-AF25-80EB-D151-04795F276832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8" creationId="{744F7D19-C428-DEEB-5CC2-9FE9B453665F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9" creationId="{434CDCC1-E4F0-4D93-A884-47FCA02C7BFE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1" creationId="{8BF7902D-EA84-BDEF-B829-4F755A769E12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2" creationId="{8110D36D-13DD-1560-C540-10020AB56CA7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3" creationId="{22A4D4E7-2E89-4A76-0F54-7DA83ECFE48D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4" creationId="{95EF7A55-9BAA-3F3B-2BAA-8FEF32C44C01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5" creationId="{207D60CC-4E82-2558-CFD7-C861F6DC52E6}"/>
          </ac:inkMkLst>
        </pc:inkChg>
        <pc:inkChg chg="add">
          <ac:chgData name="Tim Cook" userId="d1c7cfb340f2c7ab" providerId="LiveId" clId="{935F8080-64EF-427C-9939-7515665394C1}" dt="2023-02-22T04:39:25.015" v="111" actId="9405"/>
          <ac:inkMkLst>
            <pc:docMk/>
            <pc:sldMk cId="1977749261" sldId="403"/>
            <ac:inkMk id="17" creationId="{29E6DE1D-BBF7-4EAD-2875-47E73FA33963}"/>
          </ac:inkMkLst>
        </pc:inkChg>
        <pc:inkChg chg="add del">
          <ac:chgData name="Tim Cook" userId="d1c7cfb340f2c7ab" providerId="LiveId" clId="{935F8080-64EF-427C-9939-7515665394C1}" dt="2023-02-22T04:39:30.769" v="113"/>
          <ac:inkMkLst>
            <pc:docMk/>
            <pc:sldMk cId="1977749261" sldId="403"/>
            <ac:inkMk id="18" creationId="{2379CEBE-F157-02FB-AC7C-965A008A7083}"/>
          </ac:inkMkLst>
        </pc:inkChg>
        <pc:inkChg chg="add del">
          <ac:chgData name="Tim Cook" userId="d1c7cfb340f2c7ab" providerId="LiveId" clId="{935F8080-64EF-427C-9939-7515665394C1}" dt="2023-02-22T04:39:36.926" v="115"/>
          <ac:inkMkLst>
            <pc:docMk/>
            <pc:sldMk cId="1977749261" sldId="403"/>
            <ac:inkMk id="19" creationId="{137AF162-E501-E90B-A8C1-9FA9983E33C6}"/>
          </ac:inkMkLst>
        </pc:inkChg>
        <pc:inkChg chg="add del">
          <ac:chgData name="Tim Cook" userId="d1c7cfb340f2c7ab" providerId="LiveId" clId="{935F8080-64EF-427C-9939-7515665394C1}" dt="2023-02-22T04:39:43.426" v="119"/>
          <ac:inkMkLst>
            <pc:docMk/>
            <pc:sldMk cId="1977749261" sldId="403"/>
            <ac:inkMk id="20" creationId="{D49B0FF9-16DC-D352-8811-FF6B9C9D61D8}"/>
          </ac:inkMkLst>
        </pc:inkChg>
        <pc:inkChg chg="add del">
          <ac:chgData name="Tim Cook" userId="d1c7cfb340f2c7ab" providerId="LiveId" clId="{935F8080-64EF-427C-9939-7515665394C1}" dt="2023-02-22T04:39:44.537" v="120"/>
          <ac:inkMkLst>
            <pc:docMk/>
            <pc:sldMk cId="1977749261" sldId="403"/>
            <ac:inkMk id="21" creationId="{938168B4-EC7A-1DF6-F5D3-D181DD5A4711}"/>
          </ac:inkMkLst>
        </pc:inkChg>
        <pc:inkChg chg="add del">
          <ac:chgData name="Tim Cook" userId="d1c7cfb340f2c7ab" providerId="LiveId" clId="{935F8080-64EF-427C-9939-7515665394C1}" dt="2023-02-22T04:39:47.690" v="122"/>
          <ac:inkMkLst>
            <pc:docMk/>
            <pc:sldMk cId="1977749261" sldId="403"/>
            <ac:inkMk id="22" creationId="{72142889-E1C5-BA72-9BEF-84A9201F1B5C}"/>
          </ac:inkMkLst>
        </pc:inkChg>
        <pc:inkChg chg="add del mod">
          <ac:chgData name="Tim Cook" userId="d1c7cfb340f2c7ab" providerId="LiveId" clId="{935F8080-64EF-427C-9939-7515665394C1}" dt="2023-02-22T04:39:51.867" v="128" actId="9405"/>
          <ac:inkMkLst>
            <pc:docMk/>
            <pc:sldMk cId="1977749261" sldId="403"/>
            <ac:inkMk id="23" creationId="{77347BFA-A659-AEB9-E57E-6792901139A9}"/>
          </ac:inkMkLst>
        </pc:inkChg>
        <pc:inkChg chg="add del mod">
          <ac:chgData name="Tim Cook" userId="d1c7cfb340f2c7ab" providerId="LiveId" clId="{935F8080-64EF-427C-9939-7515665394C1}" dt="2023-02-22T04:39:51.727" v="127"/>
          <ac:inkMkLst>
            <pc:docMk/>
            <pc:sldMk cId="1977749261" sldId="403"/>
            <ac:inkMk id="24" creationId="{A594AF40-A95E-16E8-7530-807BE0F83206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6" creationId="{18AC7DE6-CAE0-D954-BCCF-880B5C77CDFC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7" creationId="{1B8925CF-8064-BA87-93A6-419B04EB651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29" creationId="{296C1F32-893F-FF57-5459-042356277A17}"/>
          </ac:inkMkLst>
        </pc:inkChg>
        <pc:inkChg chg="add del mod">
          <ac:chgData name="Tim Cook" userId="d1c7cfb340f2c7ab" providerId="LiveId" clId="{935F8080-64EF-427C-9939-7515665394C1}" dt="2023-02-22T04:41:16.660" v="135"/>
          <ac:inkMkLst>
            <pc:docMk/>
            <pc:sldMk cId="1977749261" sldId="403"/>
            <ac:inkMk id="30" creationId="{95851635-8667-B323-E8A0-D08EEF19711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2" creationId="{05782B81-577C-E15D-ED27-8C06ABCD92D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3" creationId="{2062B0FB-BA10-AF56-8D0E-A611383F6C2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4" creationId="{7E78A518-09D6-99EB-3BCE-330736A9E78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5" creationId="{0DE5F861-C44C-CCE4-50C8-580A8CC0FC01}"/>
          </ac:inkMkLst>
        </pc:inkChg>
        <pc:inkChg chg="add del">
          <ac:chgData name="Tim Cook" userId="d1c7cfb340f2c7ab" providerId="LiveId" clId="{935F8080-64EF-427C-9939-7515665394C1}" dt="2023-02-22T04:41:24.752" v="142"/>
          <ac:inkMkLst>
            <pc:docMk/>
            <pc:sldMk cId="1977749261" sldId="403"/>
            <ac:inkMk id="36" creationId="{FE7E0211-18E8-6C47-C513-AE6182C5151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8" creationId="{5AB54115-9553-F878-269B-1D7CAE8E846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9" creationId="{C12FBA4D-19DE-A15A-8A64-B1E632958400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0" creationId="{0274E5D6-FFCA-39F8-9120-4FB48A113885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1" creationId="{2DA54C30-CAD8-8B90-5E8D-047C5743547E}"/>
          </ac:inkMkLst>
        </pc:inkChg>
        <pc:inkChg chg="add del mod">
          <ac:chgData name="Tim Cook" userId="d1c7cfb340f2c7ab" providerId="LiveId" clId="{935F8080-64EF-427C-9939-7515665394C1}" dt="2023-02-22T04:41:37.349" v="156"/>
          <ac:inkMkLst>
            <pc:docMk/>
            <pc:sldMk cId="1977749261" sldId="403"/>
            <ac:inkMk id="42" creationId="{F71829B7-E227-22B2-0824-380EF16CC4B7}"/>
          </ac:inkMkLst>
        </pc:inkChg>
        <pc:inkChg chg="add del mod">
          <ac:chgData name="Tim Cook" userId="d1c7cfb340f2c7ab" providerId="LiveId" clId="{935F8080-64EF-427C-9939-7515665394C1}" dt="2023-02-22T04:41:37.350" v="157"/>
          <ac:inkMkLst>
            <pc:docMk/>
            <pc:sldMk cId="1977749261" sldId="403"/>
            <ac:inkMk id="43" creationId="{EE7B0020-730B-C340-E419-D4DE5D59970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6" creationId="{D5D3676F-0AF9-E24F-ED17-5ABFF1153D52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7" creationId="{D83A900D-A2DB-150B-F017-259DC26A37B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8" creationId="{8256436B-E59F-11AA-4552-989636D3E064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9" creationId="{DEA1915E-8D65-7362-2222-9C316A4F1B26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0" creationId="{AF36481E-0EF8-A29C-EE5B-9DE84A40CA2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2" creationId="{1659810A-6562-DC67-2719-D3E3FE4B84BC}"/>
          </ac:inkMkLst>
        </pc:inkChg>
      </pc:sldChg>
      <pc:sldChg chg="addSp delSp modSp mod">
        <pc:chgData name="Tim Cook" userId="d1c7cfb340f2c7ab" providerId="LiveId" clId="{935F8080-64EF-427C-9939-7515665394C1}" dt="2023-02-22T04:46:21.096" v="408" actId="1076"/>
        <pc:sldMkLst>
          <pc:docMk/>
          <pc:sldMk cId="2837477268" sldId="404"/>
        </pc:sldMkLst>
        <pc:grpChg chg="del 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8" creationId="{83B1E42B-A27B-BF29-92B8-897E4C2DDF79}"/>
          </ac:grpSpMkLst>
        </pc:grpChg>
        <pc:grpChg chg="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12" creationId="{A9CBCD51-5A49-B27D-03D3-18A70D7137AC}"/>
          </ac:grpSpMkLst>
        </pc:grpChg>
        <pc:grpChg chg="del mod">
          <ac:chgData name="Tim Cook" userId="d1c7cfb340f2c7ab" providerId="LiveId" clId="{935F8080-64EF-427C-9939-7515665394C1}" dt="2023-02-22T04:42:15.622" v="175"/>
          <ac:grpSpMkLst>
            <pc:docMk/>
            <pc:sldMk cId="2837477268" sldId="404"/>
            <ac:grpSpMk id="17" creationId="{B75C5739-5C0D-9EB4-2E82-9ED3D9180811}"/>
          </ac:grpSpMkLst>
        </pc:grpChg>
        <pc:grpChg chg="mod">
          <ac:chgData name="Tim Cook" userId="d1c7cfb340f2c7ab" providerId="LiveId" clId="{935F8080-64EF-427C-9939-7515665394C1}" dt="2023-02-22T04:42:16.564" v="177"/>
          <ac:grpSpMkLst>
            <pc:docMk/>
            <pc:sldMk cId="2837477268" sldId="404"/>
            <ac:grpSpMk id="18" creationId="{C9F09BFE-ACAE-F259-23A0-8E2141ECA6AC}"/>
          </ac:grpSpMkLst>
        </pc:grpChg>
        <pc:grpChg chg="mod">
          <ac:chgData name="Tim Cook" userId="d1c7cfb340f2c7ab" providerId="LiveId" clId="{935F8080-64EF-427C-9939-7515665394C1}" dt="2023-02-22T04:42:20.763" v="185"/>
          <ac:grpSpMkLst>
            <pc:docMk/>
            <pc:sldMk cId="2837477268" sldId="404"/>
            <ac:grpSpMk id="26" creationId="{8DDE3EB0-2E5D-97DF-6E0C-F73BE1ACA014}"/>
          </ac:grpSpMkLst>
        </pc:grpChg>
        <pc:grpChg chg="del mod">
          <ac:chgData name="Tim Cook" userId="d1c7cfb340f2c7ab" providerId="LiveId" clId="{935F8080-64EF-427C-9939-7515665394C1}" dt="2023-02-22T04:42:25.001" v="189"/>
          <ac:grpSpMkLst>
            <pc:docMk/>
            <pc:sldMk cId="2837477268" sldId="404"/>
            <ac:grpSpMk id="29" creationId="{145EC76F-01E6-34B4-44D6-C315E231D2E5}"/>
          </ac:grpSpMkLst>
        </pc:grpChg>
        <pc:grpChg chg="mod">
          <ac:chgData name="Tim Cook" userId="d1c7cfb340f2c7ab" providerId="LiveId" clId="{935F8080-64EF-427C-9939-7515665394C1}" dt="2023-02-22T04:42:26.785" v="191"/>
          <ac:grpSpMkLst>
            <pc:docMk/>
            <pc:sldMk cId="2837477268" sldId="404"/>
            <ac:grpSpMk id="31" creationId="{237A1F77-F0B6-2603-62C4-0FA6B25E7182}"/>
          </ac:grpSpMkLst>
        </pc:grpChg>
        <pc:grpChg chg="mod">
          <ac:chgData name="Tim Cook" userId="d1c7cfb340f2c7ab" providerId="LiveId" clId="{935F8080-64EF-427C-9939-7515665394C1}" dt="2023-02-22T04:42:30.543" v="200"/>
          <ac:grpSpMkLst>
            <pc:docMk/>
            <pc:sldMk cId="2837477268" sldId="404"/>
            <ac:grpSpMk id="37" creationId="{13BD8698-1AF5-14D5-03AB-86630C03FB82}"/>
          </ac:grpSpMkLst>
        </pc:grpChg>
        <pc:grpChg chg="mod">
          <ac:chgData name="Tim Cook" userId="d1c7cfb340f2c7ab" providerId="LiveId" clId="{935F8080-64EF-427C-9939-7515665394C1}" dt="2023-02-22T04:42:38.321" v="203"/>
          <ac:grpSpMkLst>
            <pc:docMk/>
            <pc:sldMk cId="2837477268" sldId="404"/>
            <ac:grpSpMk id="40" creationId="{68BEE5DC-86DB-CBBF-8E25-3974FDF85E1B}"/>
          </ac:grpSpMkLst>
        </pc:grpChg>
        <pc:grpChg chg="mod">
          <ac:chgData name="Tim Cook" userId="d1c7cfb340f2c7ab" providerId="LiveId" clId="{935F8080-64EF-427C-9939-7515665394C1}" dt="2023-02-22T04:42:57.137" v="218"/>
          <ac:grpSpMkLst>
            <pc:docMk/>
            <pc:sldMk cId="2837477268" sldId="404"/>
            <ac:grpSpMk id="50" creationId="{CC16EF12-0217-0016-A4E8-64A7EDB47C2D}"/>
          </ac:grpSpMkLst>
        </pc:grpChg>
        <pc:grpChg chg="mod">
          <ac:chgData name="Tim Cook" userId="d1c7cfb340f2c7ab" providerId="LiveId" clId="{935F8080-64EF-427C-9939-7515665394C1}" dt="2023-02-22T04:43:28.773" v="230"/>
          <ac:grpSpMkLst>
            <pc:docMk/>
            <pc:sldMk cId="2837477268" sldId="404"/>
            <ac:grpSpMk id="61" creationId="{2604D3F0-A63C-5D48-D5BB-A614D26FADEB}"/>
          </ac:grpSpMkLst>
        </pc:grpChg>
        <pc:grpChg chg="del mod">
          <ac:chgData name="Tim Cook" userId="d1c7cfb340f2c7ab" providerId="LiveId" clId="{935F8080-64EF-427C-9939-7515665394C1}" dt="2023-02-22T04:43:51.034" v="250"/>
          <ac:grpSpMkLst>
            <pc:docMk/>
            <pc:sldMk cId="2837477268" sldId="404"/>
            <ac:grpSpMk id="64" creationId="{DE244821-5A9C-676C-B16A-DFABDBDE7DED}"/>
          </ac:grpSpMkLst>
        </pc:grpChg>
        <pc:grpChg chg="del mod">
          <ac:chgData name="Tim Cook" userId="d1c7cfb340f2c7ab" providerId="LiveId" clId="{935F8080-64EF-427C-9939-7515665394C1}" dt="2023-02-22T04:43:43.608" v="238"/>
          <ac:grpSpMkLst>
            <pc:docMk/>
            <pc:sldMk cId="2837477268" sldId="404"/>
            <ac:grpSpMk id="67" creationId="{36B697D8-201A-04E9-93CB-4FD577632660}"/>
          </ac:grpSpMkLst>
        </pc:grpChg>
        <pc:grpChg chg="mod">
          <ac:chgData name="Tim Cook" userId="d1c7cfb340f2c7ab" providerId="LiveId" clId="{935F8080-64EF-427C-9939-7515665394C1}" dt="2023-02-22T04:43:46.391" v="240"/>
          <ac:grpSpMkLst>
            <pc:docMk/>
            <pc:sldMk cId="2837477268" sldId="404"/>
            <ac:grpSpMk id="69" creationId="{722FDCF5-91E8-768B-163F-E2993B945BFB}"/>
          </ac:grpSpMkLst>
        </pc:grpChg>
        <pc:grpChg chg="mod">
          <ac:chgData name="Tim Cook" userId="d1c7cfb340f2c7ab" providerId="LiveId" clId="{935F8080-64EF-427C-9939-7515665394C1}" dt="2023-02-22T04:43:55.949" v="259"/>
          <ac:grpSpMkLst>
            <pc:docMk/>
            <pc:sldMk cId="2837477268" sldId="404"/>
            <ac:grpSpMk id="81" creationId="{53F7061F-9575-420B-E6A8-31B1B712874B}"/>
          </ac:grpSpMkLst>
        </pc:grpChg>
        <pc:grpChg chg="del mod">
          <ac:chgData name="Tim Cook" userId="d1c7cfb340f2c7ab" providerId="LiveId" clId="{935F8080-64EF-427C-9939-7515665394C1}" dt="2023-02-22T04:44:16.843" v="298"/>
          <ac:grpSpMkLst>
            <pc:docMk/>
            <pc:sldMk cId="2837477268" sldId="404"/>
            <ac:grpSpMk id="99" creationId="{B0D25363-635A-77A8-938B-53C38CF56E27}"/>
          </ac:grpSpMkLst>
        </pc:grpChg>
        <pc:grpChg chg="del mod">
          <ac:chgData name="Tim Cook" userId="d1c7cfb340f2c7ab" providerId="LiveId" clId="{935F8080-64EF-427C-9939-7515665394C1}" dt="2023-02-22T04:44:23.557" v="318"/>
          <ac:grpSpMkLst>
            <pc:docMk/>
            <pc:sldMk cId="2837477268" sldId="404"/>
            <ac:grpSpMk id="112" creationId="{B56D7403-26F8-4F70-BD0B-0C67488A0301}"/>
          </ac:grpSpMkLst>
        </pc:grpChg>
        <pc:grpChg chg="del 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0" creationId="{6E4F1859-7007-BE81-F775-782B47E3D3E0}"/>
          </ac:grpSpMkLst>
        </pc:grpChg>
        <pc:grpChg chg="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2" creationId="{7190F1EE-B9BF-AB41-F8A7-5035CDC34B75}"/>
          </ac:grpSpMkLst>
        </pc:grpChg>
        <pc:grpChg chg="del mod">
          <ac:chgData name="Tim Cook" userId="d1c7cfb340f2c7ab" providerId="LiveId" clId="{935F8080-64EF-427C-9939-7515665394C1}" dt="2023-02-22T04:45:15.103" v="362"/>
          <ac:grpSpMkLst>
            <pc:docMk/>
            <pc:sldMk cId="2837477268" sldId="404"/>
            <ac:grpSpMk id="128" creationId="{8C03B95A-8F33-1DAA-C723-A68F93078015}"/>
          </ac:grpSpMkLst>
        </pc:grpChg>
        <pc:grpChg chg="del mod">
          <ac:chgData name="Tim Cook" userId="d1c7cfb340f2c7ab" providerId="LiveId" clId="{935F8080-64EF-427C-9939-7515665394C1}" dt="2023-02-22T04:45:51.871" v="387"/>
          <ac:grpSpMkLst>
            <pc:docMk/>
            <pc:sldMk cId="2837477268" sldId="404"/>
            <ac:grpSpMk id="131" creationId="{ED492404-96FF-4184-54C9-7D9F40517DE0}"/>
          </ac:grpSpMkLst>
        </pc:grpChg>
        <pc:grpChg chg="del mod">
          <ac:chgData name="Tim Cook" userId="d1c7cfb340f2c7ab" providerId="LiveId" clId="{935F8080-64EF-427C-9939-7515665394C1}" dt="2023-02-22T04:45:03.022" v="349"/>
          <ac:grpSpMkLst>
            <pc:docMk/>
            <pc:sldMk cId="2837477268" sldId="404"/>
            <ac:grpSpMk id="136" creationId="{C271CB19-9FD5-0CE8-9B45-CB3BC161AB38}"/>
          </ac:grpSpMkLst>
        </pc:grpChg>
        <pc:grpChg chg="del mod">
          <ac:chgData name="Tim Cook" userId="d1c7cfb340f2c7ab" providerId="LiveId" clId="{935F8080-64EF-427C-9939-7515665394C1}" dt="2023-02-22T04:45:51.874" v="394"/>
          <ac:grpSpMkLst>
            <pc:docMk/>
            <pc:sldMk cId="2837477268" sldId="404"/>
            <ac:grpSpMk id="144" creationId="{FC22B95B-18DA-B409-BFA1-ACE935F5F542}"/>
          </ac:grpSpMkLst>
        </pc:grpChg>
        <pc:grpChg chg="del 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48" creationId="{A8A35340-974C-429E-7E14-2498A089AFDD}"/>
          </ac:grpSpMkLst>
        </pc:grpChg>
        <pc:grpChg chg="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53" creationId="{D3AF7B96-32F5-997C-396B-64469135362F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4" creationId="{023F67A3-4E97-8CAB-D666-104D23B312B8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5" creationId="{8164FC49-FC40-EC73-C8F3-B4862A5B8A44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6" creationId="{27D15D76-BDD8-86A9-532C-1B20C937C18D}"/>
          </ac:grpSpMkLst>
        </pc:grpChg>
        <pc:grpChg chg="mod">
          <ac:chgData name="Tim Cook" userId="d1c7cfb340f2c7ab" providerId="LiveId" clId="{935F8080-64EF-427C-9939-7515665394C1}" dt="2023-02-22T04:45:47.698" v="386"/>
          <ac:grpSpMkLst>
            <pc:docMk/>
            <pc:sldMk cId="2837477268" sldId="404"/>
            <ac:grpSpMk id="174" creationId="{9F95696C-0FA5-0D45-C052-ED9EC1B9488A}"/>
          </ac:grpSpMkLst>
        </pc:grpChg>
        <pc:grpChg chg="mod">
          <ac:chgData name="Tim Cook" userId="d1c7cfb340f2c7ab" providerId="LiveId" clId="{935F8080-64EF-427C-9939-7515665394C1}" dt="2023-02-22T04:45:56.812" v="398"/>
          <ac:grpSpMkLst>
            <pc:docMk/>
            <pc:sldMk cId="2837477268" sldId="404"/>
            <ac:grpSpMk id="177" creationId="{2C4CB71A-236B-6729-89CA-130DD7EC98AF}"/>
          </ac:grpSpMkLst>
        </pc:grpChg>
        <pc:grpChg chg="mod">
          <ac:chgData name="Tim Cook" userId="d1c7cfb340f2c7ab" providerId="LiveId" clId="{935F8080-64EF-427C-9939-7515665394C1}" dt="2023-02-22T04:46:02.148" v="407"/>
          <ac:grpSpMkLst>
            <pc:docMk/>
            <pc:sldMk cId="2837477268" sldId="404"/>
            <ac:grpSpMk id="186" creationId="{2626E7B2-0460-B68C-0394-E9CA0DB5C239}"/>
          </ac:grpSpMkLst>
        </pc:grp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3" creationId="{AFC28EBD-3D2E-6A02-20DE-5136A2E9DA7B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4" creationId="{CF698591-C0E1-45BD-88E0-D83696D2463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5" creationId="{76DDC862-D8D6-E9F7-E33C-F40DBB56D96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6" creationId="{7F0753B2-F22F-BA85-E661-06BED49DD3AC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7" creationId="{E4CC2074-F792-1ECE-624B-7C41EC7DBB9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9" creationId="{B9D1EF37-FE18-4774-83F3-9DE5CAD63D91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0" creationId="{4DD6C14D-C581-1A07-4C5B-F12C2A35155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1" creationId="{3B134340-329A-DD88-A3C8-3C9D40CF1802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3" creationId="{B5601918-AB81-B1DD-8348-9865AFF8E797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4" creationId="{EA4405A0-8A57-99CB-7C22-6A0F1825E008}"/>
          </ac:inkMkLst>
        </pc:inkChg>
        <pc:inkChg chg="add del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5" creationId="{FB8AB138-75DA-76DF-131E-060B10163C1B}"/>
          </ac:inkMkLst>
        </pc:inkChg>
        <pc:inkChg chg="add del mod">
          <ac:chgData name="Tim Cook" userId="d1c7cfb340f2c7ab" providerId="LiveId" clId="{935F8080-64EF-427C-9939-7515665394C1}" dt="2023-02-22T04:42:16.564" v="176"/>
          <ac:inkMkLst>
            <pc:docMk/>
            <pc:sldMk cId="2837477268" sldId="404"/>
            <ac:inkMk id="16" creationId="{0BEA11FF-32D8-02ED-1C5C-848E0191D7B3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19" creationId="{FE94DD8E-6EBB-689A-5F8D-28A5E587F12D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0" creationId="{2875C55B-F870-F252-BE3C-BCDD52D41828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1" creationId="{A4767E89-98C1-B0C4-8FFB-6358B38F1FCA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2" creationId="{96CEAB6B-BCC0-B595-BFDD-7841F5A31F95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3" creationId="{428E7000-4E89-9604-EF41-82370F65032C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4" creationId="{DB532D61-5BBB-E659-BFBE-10DE9A0DCBB6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5" creationId="{B11C51AC-37AE-2005-F500-0DED7C73608A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27" creationId="{8C4379D6-22B5-B5D4-BB55-01705E469B30}"/>
          </ac:inkMkLst>
        </pc:inkChg>
        <pc:inkChg chg="add del mod">
          <ac:chgData name="Tim Cook" userId="d1c7cfb340f2c7ab" providerId="LiveId" clId="{935F8080-64EF-427C-9939-7515665394C1}" dt="2023-02-22T04:42:25.001" v="189"/>
          <ac:inkMkLst>
            <pc:docMk/>
            <pc:sldMk cId="2837477268" sldId="404"/>
            <ac:inkMk id="28" creationId="{DD5ED88C-F407-88BA-53E6-9DE97F66650F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30" creationId="{26BE92D0-003E-1353-EE8A-FF39180573F0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2" creationId="{8C9D5DFF-1DCA-9814-5B07-EB828176ED86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3" creationId="{609AEF8E-33A4-B0D1-B3B5-72662F799F24}"/>
          </ac:inkMkLst>
        </pc:inkChg>
        <pc:inkChg chg="add del mod">
          <ac:chgData name="Tim Cook" userId="d1c7cfb340f2c7ab" providerId="LiveId" clId="{935F8080-64EF-427C-9939-7515665394C1}" dt="2023-02-22T04:42:30.542" v="198"/>
          <ac:inkMkLst>
            <pc:docMk/>
            <pc:sldMk cId="2837477268" sldId="404"/>
            <ac:inkMk id="34" creationId="{CBAD9413-2013-DD90-CF2F-D078DF2409CC}"/>
          </ac:inkMkLst>
        </pc:inkChg>
        <pc:inkChg chg="add del mod">
          <ac:chgData name="Tim Cook" userId="d1c7cfb340f2c7ab" providerId="LiveId" clId="{935F8080-64EF-427C-9939-7515665394C1}" dt="2023-02-22T04:42:30.543" v="199"/>
          <ac:inkMkLst>
            <pc:docMk/>
            <pc:sldMk cId="2837477268" sldId="404"/>
            <ac:inkMk id="35" creationId="{55C26CA6-6955-249F-C944-601F400894C7}"/>
          </ac:inkMkLst>
        </pc:inkChg>
        <pc:inkChg chg="add del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6" creationId="{5F4F164E-36C3-BB44-B75D-EE3F87B68E36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8" creationId="{26148662-0725-FECC-57FB-979517BE4201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9" creationId="{2D1A4867-1B6F-3243-565D-22B0875FD0BA}"/>
          </ac:inkMkLst>
        </pc:inkChg>
        <pc:inkChg chg="add del">
          <ac:chgData name="Tim Cook" userId="d1c7cfb340f2c7ab" providerId="LiveId" clId="{935F8080-64EF-427C-9939-7515665394C1}" dt="2023-02-22T04:42:45.465" v="205"/>
          <ac:inkMkLst>
            <pc:docMk/>
            <pc:sldMk cId="2837477268" sldId="404"/>
            <ac:inkMk id="41" creationId="{D6E5A21F-5EC4-3A00-43B3-57ED1BCA0998}"/>
          </ac:inkMkLst>
        </pc:inkChg>
        <pc:inkChg chg="add del">
          <ac:chgData name="Tim Cook" userId="d1c7cfb340f2c7ab" providerId="LiveId" clId="{935F8080-64EF-427C-9939-7515665394C1}" dt="2023-02-22T04:42:51.622" v="210"/>
          <ac:inkMkLst>
            <pc:docMk/>
            <pc:sldMk cId="2837477268" sldId="404"/>
            <ac:inkMk id="42" creationId="{C0D0E433-1E25-E6CF-C384-B5DD24B94AD7}"/>
          </ac:inkMkLst>
        </pc:inkChg>
        <pc:inkChg chg="add del">
          <ac:chgData name="Tim Cook" userId="d1c7cfb340f2c7ab" providerId="LiveId" clId="{935F8080-64EF-427C-9939-7515665394C1}" dt="2023-02-22T04:42:51.623" v="212"/>
          <ac:inkMkLst>
            <pc:docMk/>
            <pc:sldMk cId="2837477268" sldId="404"/>
            <ac:inkMk id="43" creationId="{3AA7B958-9B2B-62EE-88D8-32BF1E7A5F0D}"/>
          </ac:inkMkLst>
        </pc:inkChg>
        <pc:inkChg chg="add del">
          <ac:chgData name="Tim Cook" userId="d1c7cfb340f2c7ab" providerId="LiveId" clId="{935F8080-64EF-427C-9939-7515665394C1}" dt="2023-02-22T04:42:52.371" v="213"/>
          <ac:inkMkLst>
            <pc:docMk/>
            <pc:sldMk cId="2837477268" sldId="404"/>
            <ac:inkMk id="44" creationId="{D2817724-CA9E-AF23-7A90-F081212EDE13}"/>
          </ac:inkMkLst>
        </pc:inkChg>
        <pc:inkChg chg="add del">
          <ac:chgData name="Tim Cook" userId="d1c7cfb340f2c7ab" providerId="LiveId" clId="{935F8080-64EF-427C-9939-7515665394C1}" dt="2023-02-22T04:42:51.623" v="211"/>
          <ac:inkMkLst>
            <pc:docMk/>
            <pc:sldMk cId="2837477268" sldId="404"/>
            <ac:inkMk id="45" creationId="{A53CE823-6203-120F-504C-9B11751CCECB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6" creationId="{A2B9570D-557E-A111-2756-57DC7FF033E7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7" creationId="{54483EA7-5BDC-A1B0-4D9B-6F360073EB31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8" creationId="{8F927A90-E1F6-9895-D685-F78B97352B16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9" creationId="{264DD855-0AC6-255B-67CC-1D817C94BDD7}"/>
          </ac:inkMkLst>
        </pc:inkChg>
        <pc:inkChg chg="add del">
          <ac:chgData name="Tim Cook" userId="d1c7cfb340f2c7ab" providerId="LiveId" clId="{935F8080-64EF-427C-9939-7515665394C1}" dt="2023-02-22T04:43:15.147" v="220"/>
          <ac:inkMkLst>
            <pc:docMk/>
            <pc:sldMk cId="2837477268" sldId="404"/>
            <ac:inkMk id="51" creationId="{01A6DDF1-1643-BF28-870A-AC3A61B705A5}"/>
          </ac:inkMkLst>
        </pc:inkChg>
        <pc:inkChg chg="add">
          <ac:chgData name="Tim Cook" userId="d1c7cfb340f2c7ab" providerId="LiveId" clId="{935F8080-64EF-427C-9939-7515665394C1}" dt="2023-02-22T04:43:18.070" v="221" actId="9405"/>
          <ac:inkMkLst>
            <pc:docMk/>
            <pc:sldMk cId="2837477268" sldId="404"/>
            <ac:inkMk id="52" creationId="{1645EB72-3C7A-BA05-F728-D654CC5DFC47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3" creationId="{92C21E72-3062-C3D3-E9EB-F43B1F52504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4" creationId="{579C9784-D6E8-71D0-C46E-A14F5F9895A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5" creationId="{6FDF7123-D29A-F61F-9EAC-F5B67BE638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6" creationId="{4240FD35-AA5B-CFE1-A85E-D7E7B662A0BB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7" creationId="{54731367-3A3D-36E6-CE08-812DFE27628E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8" creationId="{E5A8BE3C-1ABC-D625-76FD-A7B9E50826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9" creationId="{686A3254-A129-8A2D-5163-7B9076227F50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60" creationId="{A0C768FB-64AC-4B71-BB5D-E39852823762}"/>
          </ac:inkMkLst>
        </pc:inkChg>
        <pc:inkChg chg="add del mod">
          <ac:chgData name="Tim Cook" userId="d1c7cfb340f2c7ab" providerId="LiveId" clId="{935F8080-64EF-427C-9939-7515665394C1}" dt="2023-02-22T04:43:51.034" v="253"/>
          <ac:inkMkLst>
            <pc:docMk/>
            <pc:sldMk cId="2837477268" sldId="404"/>
            <ac:inkMk id="62" creationId="{29DF7783-65B6-03C8-40C9-DA7D9BA5FA43}"/>
          </ac:inkMkLst>
        </pc:inkChg>
        <pc:inkChg chg="add del mod">
          <ac:chgData name="Tim Cook" userId="d1c7cfb340f2c7ab" providerId="LiveId" clId="{935F8080-64EF-427C-9939-7515665394C1}" dt="2023-02-22T04:43:51.034" v="250"/>
          <ac:inkMkLst>
            <pc:docMk/>
            <pc:sldMk cId="2837477268" sldId="404"/>
            <ac:inkMk id="63" creationId="{41A4CCA2-A0A0-979F-D84B-BCD78727600C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5" creationId="{F3FE122E-FADA-FF3F-C222-96343200EB83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6" creationId="{5D64627F-65DE-C2B4-19B6-86414D498B0D}"/>
          </ac:inkMkLst>
        </pc:inkChg>
        <pc:inkChg chg="add del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8" creationId="{06E79AFE-40F3-24C2-3BED-6258D67A3549}"/>
          </ac:inkMkLst>
        </pc:inkChg>
        <pc:inkChg chg="add del">
          <ac:chgData name="Tim Cook" userId="d1c7cfb340f2c7ab" providerId="LiveId" clId="{935F8080-64EF-427C-9939-7515665394C1}" dt="2023-02-22T04:43:51.033" v="247"/>
          <ac:inkMkLst>
            <pc:docMk/>
            <pc:sldMk cId="2837477268" sldId="404"/>
            <ac:inkMk id="70" creationId="{8CCC1F9F-DD77-9EA7-D595-5255D842DE5E}"/>
          </ac:inkMkLst>
        </pc:inkChg>
        <pc:inkChg chg="add del">
          <ac:chgData name="Tim Cook" userId="d1c7cfb340f2c7ab" providerId="LiveId" clId="{935F8080-64EF-427C-9939-7515665394C1}" dt="2023-02-22T04:43:51.033" v="248"/>
          <ac:inkMkLst>
            <pc:docMk/>
            <pc:sldMk cId="2837477268" sldId="404"/>
            <ac:inkMk id="71" creationId="{04D4C9A8-4EA2-ADC3-DA98-4C9B30FB2204}"/>
          </ac:inkMkLst>
        </pc:inkChg>
        <pc:inkChg chg="add del">
          <ac:chgData name="Tim Cook" userId="d1c7cfb340f2c7ab" providerId="LiveId" clId="{935F8080-64EF-427C-9939-7515665394C1}" dt="2023-02-22T04:43:51.034" v="252"/>
          <ac:inkMkLst>
            <pc:docMk/>
            <pc:sldMk cId="2837477268" sldId="404"/>
            <ac:inkMk id="72" creationId="{03A888AD-9D12-649C-CD18-F42E7DBA1EFC}"/>
          </ac:inkMkLst>
        </pc:inkChg>
        <pc:inkChg chg="add del">
          <ac:chgData name="Tim Cook" userId="d1c7cfb340f2c7ab" providerId="LiveId" clId="{935F8080-64EF-427C-9939-7515665394C1}" dt="2023-02-22T04:43:51.034" v="251"/>
          <ac:inkMkLst>
            <pc:docMk/>
            <pc:sldMk cId="2837477268" sldId="404"/>
            <ac:inkMk id="73" creationId="{0FC4FBA5-08C1-C8F7-040A-D9A27BC043C6}"/>
          </ac:inkMkLst>
        </pc:inkChg>
        <pc:inkChg chg="add del">
          <ac:chgData name="Tim Cook" userId="d1c7cfb340f2c7ab" providerId="LiveId" clId="{935F8080-64EF-427C-9939-7515665394C1}" dt="2023-02-22T04:43:51.033" v="249"/>
          <ac:inkMkLst>
            <pc:docMk/>
            <pc:sldMk cId="2837477268" sldId="404"/>
            <ac:inkMk id="74" creationId="{51AE3EC9-C081-DEC4-9155-74038B636543}"/>
          </ac:inkMkLst>
        </pc:inkChg>
        <pc:inkChg chg="add del">
          <ac:chgData name="Tim Cook" userId="d1c7cfb340f2c7ab" providerId="LiveId" clId="{935F8080-64EF-427C-9939-7515665394C1}" dt="2023-02-22T04:43:51.033" v="246"/>
          <ac:inkMkLst>
            <pc:docMk/>
            <pc:sldMk cId="2837477268" sldId="404"/>
            <ac:inkMk id="75" creationId="{8CAED4F0-918A-C277-4379-A2C2CB700BEB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6" creationId="{2AA824CE-78D5-FB88-66C5-8BD7A9B9AD28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7" creationId="{5E4B85FA-907D-0045-32A3-EB4B3495D477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8" creationId="{E7258E1C-9D44-D455-EDC2-D2D32F5C8F06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9" creationId="{359F3130-86CE-A547-7A4A-5546D66B4052}"/>
          </ac:inkMkLst>
        </pc:inkChg>
        <pc:inkChg chg="add">
          <ac:chgData name="Tim Cook" userId="d1c7cfb340f2c7ab" providerId="LiveId" clId="{935F8080-64EF-427C-9939-7515665394C1}" dt="2023-02-22T04:43:55.417" v="258" actId="9405"/>
          <ac:inkMkLst>
            <pc:docMk/>
            <pc:sldMk cId="2837477268" sldId="404"/>
            <ac:inkMk id="80" creationId="{F7026432-A6DA-68E6-F520-36934D9A5D44}"/>
          </ac:inkMkLst>
        </pc:inkChg>
        <pc:inkChg chg="add del">
          <ac:chgData name="Tim Cook" userId="d1c7cfb340f2c7ab" providerId="LiveId" clId="{935F8080-64EF-427C-9939-7515665394C1}" dt="2023-02-22T04:44:01.514" v="267"/>
          <ac:inkMkLst>
            <pc:docMk/>
            <pc:sldMk cId="2837477268" sldId="404"/>
            <ac:inkMk id="82" creationId="{6BB15BD1-DD3D-BBE5-BB1C-4E0F8C1414CF}"/>
          </ac:inkMkLst>
        </pc:inkChg>
        <pc:inkChg chg="add del">
          <ac:chgData name="Tim Cook" userId="d1c7cfb340f2c7ab" providerId="LiveId" clId="{935F8080-64EF-427C-9939-7515665394C1}" dt="2023-02-22T04:44:01.514" v="268"/>
          <ac:inkMkLst>
            <pc:docMk/>
            <pc:sldMk cId="2837477268" sldId="404"/>
            <ac:inkMk id="83" creationId="{CB775EEB-3A90-C04B-96AD-F669B9D69845}"/>
          </ac:inkMkLst>
        </pc:inkChg>
        <pc:inkChg chg="add del">
          <ac:chgData name="Tim Cook" userId="d1c7cfb340f2c7ab" providerId="LiveId" clId="{935F8080-64EF-427C-9939-7515665394C1}" dt="2023-02-22T04:44:01.515" v="271"/>
          <ac:inkMkLst>
            <pc:docMk/>
            <pc:sldMk cId="2837477268" sldId="404"/>
            <ac:inkMk id="84" creationId="{754CB0F8-B2A4-ED60-A088-705631608C22}"/>
          </ac:inkMkLst>
        </pc:inkChg>
        <pc:inkChg chg="add del">
          <ac:chgData name="Tim Cook" userId="d1c7cfb340f2c7ab" providerId="LiveId" clId="{935F8080-64EF-427C-9939-7515665394C1}" dt="2023-02-22T04:44:01.515" v="270"/>
          <ac:inkMkLst>
            <pc:docMk/>
            <pc:sldMk cId="2837477268" sldId="404"/>
            <ac:inkMk id="85" creationId="{C4C72DD3-C454-6E22-D750-1CEC49336487}"/>
          </ac:inkMkLst>
        </pc:inkChg>
        <pc:inkChg chg="add del">
          <ac:chgData name="Tim Cook" userId="d1c7cfb340f2c7ab" providerId="LiveId" clId="{935F8080-64EF-427C-9939-7515665394C1}" dt="2023-02-22T04:44:01.515" v="273"/>
          <ac:inkMkLst>
            <pc:docMk/>
            <pc:sldMk cId="2837477268" sldId="404"/>
            <ac:inkMk id="86" creationId="{31D12339-A686-ADAA-3EB7-26660803DEE9}"/>
          </ac:inkMkLst>
        </pc:inkChg>
        <pc:inkChg chg="add del">
          <ac:chgData name="Tim Cook" userId="d1c7cfb340f2c7ab" providerId="LiveId" clId="{935F8080-64EF-427C-9939-7515665394C1}" dt="2023-02-22T04:44:01.514" v="269"/>
          <ac:inkMkLst>
            <pc:docMk/>
            <pc:sldMk cId="2837477268" sldId="404"/>
            <ac:inkMk id="87" creationId="{E90DC29C-45AB-F716-0249-7ACA17A333CE}"/>
          </ac:inkMkLst>
        </pc:inkChg>
        <pc:inkChg chg="add del">
          <ac:chgData name="Tim Cook" userId="d1c7cfb340f2c7ab" providerId="LiveId" clId="{935F8080-64EF-427C-9939-7515665394C1}" dt="2023-02-22T04:44:01.515" v="272"/>
          <ac:inkMkLst>
            <pc:docMk/>
            <pc:sldMk cId="2837477268" sldId="404"/>
            <ac:inkMk id="88" creationId="{355FC1D6-892D-D459-4529-C13D9E72A60A}"/>
          </ac:inkMkLst>
        </pc:inkChg>
        <pc:inkChg chg="add del">
          <ac:chgData name="Tim Cook" userId="d1c7cfb340f2c7ab" providerId="LiveId" clId="{935F8080-64EF-427C-9939-7515665394C1}" dt="2023-02-22T04:44:07.805" v="281"/>
          <ac:inkMkLst>
            <pc:docMk/>
            <pc:sldMk cId="2837477268" sldId="404"/>
            <ac:inkMk id="89" creationId="{37F3909B-03CD-A22D-BBB8-C470748E2682}"/>
          </ac:inkMkLst>
        </pc:inkChg>
        <pc:inkChg chg="add del">
          <ac:chgData name="Tim Cook" userId="d1c7cfb340f2c7ab" providerId="LiveId" clId="{935F8080-64EF-427C-9939-7515665394C1}" dt="2023-02-22T04:44:07.806" v="283"/>
          <ac:inkMkLst>
            <pc:docMk/>
            <pc:sldMk cId="2837477268" sldId="404"/>
            <ac:inkMk id="90" creationId="{77EC471A-5565-6777-B702-48A2DDCA7CBD}"/>
          </ac:inkMkLst>
        </pc:inkChg>
        <pc:inkChg chg="add del">
          <ac:chgData name="Tim Cook" userId="d1c7cfb340f2c7ab" providerId="LiveId" clId="{935F8080-64EF-427C-9939-7515665394C1}" dt="2023-02-22T04:44:07.806" v="286"/>
          <ac:inkMkLst>
            <pc:docMk/>
            <pc:sldMk cId="2837477268" sldId="404"/>
            <ac:inkMk id="91" creationId="{EED38BF4-C809-65AD-3708-771CECB3251A}"/>
          </ac:inkMkLst>
        </pc:inkChg>
        <pc:inkChg chg="add del">
          <ac:chgData name="Tim Cook" userId="d1c7cfb340f2c7ab" providerId="LiveId" clId="{935F8080-64EF-427C-9939-7515665394C1}" dt="2023-02-22T04:44:07.806" v="287"/>
          <ac:inkMkLst>
            <pc:docMk/>
            <pc:sldMk cId="2837477268" sldId="404"/>
            <ac:inkMk id="92" creationId="{BD8FD9A3-157F-9BA7-5119-C120B4F666E1}"/>
          </ac:inkMkLst>
        </pc:inkChg>
        <pc:inkChg chg="add del">
          <ac:chgData name="Tim Cook" userId="d1c7cfb340f2c7ab" providerId="LiveId" clId="{935F8080-64EF-427C-9939-7515665394C1}" dt="2023-02-22T04:44:07.806" v="285"/>
          <ac:inkMkLst>
            <pc:docMk/>
            <pc:sldMk cId="2837477268" sldId="404"/>
            <ac:inkMk id="93" creationId="{95031EE0-90F2-A1A3-1E63-82D890B10CC5}"/>
          </ac:inkMkLst>
        </pc:inkChg>
        <pc:inkChg chg="add del">
          <ac:chgData name="Tim Cook" userId="d1c7cfb340f2c7ab" providerId="LiveId" clId="{935F8080-64EF-427C-9939-7515665394C1}" dt="2023-02-22T04:44:07.806" v="282"/>
          <ac:inkMkLst>
            <pc:docMk/>
            <pc:sldMk cId="2837477268" sldId="404"/>
            <ac:inkMk id="94" creationId="{0E328879-8DFC-17B5-4547-1B14634EC6E4}"/>
          </ac:inkMkLst>
        </pc:inkChg>
        <pc:inkChg chg="add del">
          <ac:chgData name="Tim Cook" userId="d1c7cfb340f2c7ab" providerId="LiveId" clId="{935F8080-64EF-427C-9939-7515665394C1}" dt="2023-02-22T04:44:07.806" v="284"/>
          <ac:inkMkLst>
            <pc:docMk/>
            <pc:sldMk cId="2837477268" sldId="404"/>
            <ac:inkMk id="95" creationId="{0396CF5C-D301-051C-61CB-1BC75C2356BE}"/>
          </ac:inkMkLst>
        </pc:inkChg>
        <pc:inkChg chg="add del mod">
          <ac:chgData name="Tim Cook" userId="d1c7cfb340f2c7ab" providerId="LiveId" clId="{935F8080-64EF-427C-9939-7515665394C1}" dt="2023-02-22T04:44:16.843" v="302"/>
          <ac:inkMkLst>
            <pc:docMk/>
            <pc:sldMk cId="2837477268" sldId="404"/>
            <ac:inkMk id="96" creationId="{E34F8088-0FE1-4D2E-2406-6AD061FBA9BF}"/>
          </ac:inkMkLst>
        </pc:inkChg>
        <pc:inkChg chg="add del mod">
          <ac:chgData name="Tim Cook" userId="d1c7cfb340f2c7ab" providerId="LiveId" clId="{935F8080-64EF-427C-9939-7515665394C1}" dt="2023-02-22T04:44:16.843" v="298"/>
          <ac:inkMkLst>
            <pc:docMk/>
            <pc:sldMk cId="2837477268" sldId="404"/>
            <ac:inkMk id="97" creationId="{0008AEF2-C8A5-1F35-2E30-DBAD7B77C8D2}"/>
          </ac:inkMkLst>
        </pc:inkChg>
        <pc:inkChg chg="add del mod">
          <ac:chgData name="Tim Cook" userId="d1c7cfb340f2c7ab" providerId="LiveId" clId="{935F8080-64EF-427C-9939-7515665394C1}" dt="2023-02-22T04:44:11.748" v="292"/>
          <ac:inkMkLst>
            <pc:docMk/>
            <pc:sldMk cId="2837477268" sldId="404"/>
            <ac:inkMk id="98" creationId="{5019595A-BE39-FC0A-7270-B76F2267C24B}"/>
          </ac:inkMkLst>
        </pc:inkChg>
        <pc:inkChg chg="add del">
          <ac:chgData name="Tim Cook" userId="d1c7cfb340f2c7ab" providerId="LiveId" clId="{935F8080-64EF-427C-9939-7515665394C1}" dt="2023-02-22T04:44:16.843" v="300"/>
          <ac:inkMkLst>
            <pc:docMk/>
            <pc:sldMk cId="2837477268" sldId="404"/>
            <ac:inkMk id="100" creationId="{E556B813-4222-3093-E904-ADF19494743D}"/>
          </ac:inkMkLst>
        </pc:inkChg>
        <pc:inkChg chg="add del">
          <ac:chgData name="Tim Cook" userId="d1c7cfb340f2c7ab" providerId="LiveId" clId="{935F8080-64EF-427C-9939-7515665394C1}" dt="2023-02-22T04:44:16.843" v="299"/>
          <ac:inkMkLst>
            <pc:docMk/>
            <pc:sldMk cId="2837477268" sldId="404"/>
            <ac:inkMk id="101" creationId="{A9EB92D5-9334-8B7E-5773-03A454D24105}"/>
          </ac:inkMkLst>
        </pc:inkChg>
        <pc:inkChg chg="add del">
          <ac:chgData name="Tim Cook" userId="d1c7cfb340f2c7ab" providerId="LiveId" clId="{935F8080-64EF-427C-9939-7515665394C1}" dt="2023-02-22T04:44:16.844" v="304"/>
          <ac:inkMkLst>
            <pc:docMk/>
            <pc:sldMk cId="2837477268" sldId="404"/>
            <ac:inkMk id="102" creationId="{F7E99A76-2C33-5D90-9A47-AE577E917B91}"/>
          </ac:inkMkLst>
        </pc:inkChg>
        <pc:inkChg chg="add del">
          <ac:chgData name="Tim Cook" userId="d1c7cfb340f2c7ab" providerId="LiveId" clId="{935F8080-64EF-427C-9939-7515665394C1}" dt="2023-02-22T04:44:16.843" v="301"/>
          <ac:inkMkLst>
            <pc:docMk/>
            <pc:sldMk cId="2837477268" sldId="404"/>
            <ac:inkMk id="103" creationId="{294E2781-4C94-4129-0492-F39EE13154EA}"/>
          </ac:inkMkLst>
        </pc:inkChg>
        <pc:inkChg chg="add del">
          <ac:chgData name="Tim Cook" userId="d1c7cfb340f2c7ab" providerId="LiveId" clId="{935F8080-64EF-427C-9939-7515665394C1}" dt="2023-02-22T04:44:16.844" v="303"/>
          <ac:inkMkLst>
            <pc:docMk/>
            <pc:sldMk cId="2837477268" sldId="404"/>
            <ac:inkMk id="104" creationId="{F44AD02A-3BFB-76E3-E9A4-26337980EC3F}"/>
          </ac:inkMkLst>
        </pc:inkChg>
        <pc:inkChg chg="add del mod">
          <ac:chgData name="Tim Cook" userId="d1c7cfb340f2c7ab" providerId="LiveId" clId="{935F8080-64EF-427C-9939-7515665394C1}" dt="2023-02-22T04:44:23.557" v="318"/>
          <ac:inkMkLst>
            <pc:docMk/>
            <pc:sldMk cId="2837477268" sldId="404"/>
            <ac:inkMk id="105" creationId="{5F6F5C3A-C974-D9C4-D8A1-37977DDF3F92}"/>
          </ac:inkMkLst>
        </pc:inkChg>
        <pc:inkChg chg="add del mod">
          <ac:chgData name="Tim Cook" userId="d1c7cfb340f2c7ab" providerId="LiveId" clId="{935F8080-64EF-427C-9939-7515665394C1}" dt="2023-02-22T04:44:23.557" v="317"/>
          <ac:inkMkLst>
            <pc:docMk/>
            <pc:sldMk cId="2837477268" sldId="404"/>
            <ac:inkMk id="106" creationId="{74FABF4D-E283-F622-1D7D-E5952EB06724}"/>
          </ac:inkMkLst>
        </pc:inkChg>
        <pc:inkChg chg="add del mod">
          <ac:chgData name="Tim Cook" userId="d1c7cfb340f2c7ab" providerId="LiveId" clId="{935F8080-64EF-427C-9939-7515665394C1}" dt="2023-02-22T04:44:23.557" v="314"/>
          <ac:inkMkLst>
            <pc:docMk/>
            <pc:sldMk cId="2837477268" sldId="404"/>
            <ac:inkMk id="107" creationId="{2E91FF74-A1FF-B1AB-1C2A-3B2A58BA36FE}"/>
          </ac:inkMkLst>
        </pc:inkChg>
        <pc:inkChg chg="add del mod">
          <ac:chgData name="Tim Cook" userId="d1c7cfb340f2c7ab" providerId="LiveId" clId="{935F8080-64EF-427C-9939-7515665394C1}" dt="2023-02-22T04:44:23.557" v="315"/>
          <ac:inkMkLst>
            <pc:docMk/>
            <pc:sldMk cId="2837477268" sldId="404"/>
            <ac:inkMk id="108" creationId="{B1A3E6C8-783D-270A-837A-CDC2198D7012}"/>
          </ac:inkMkLst>
        </pc:inkChg>
        <pc:inkChg chg="add del mod">
          <ac:chgData name="Tim Cook" userId="d1c7cfb340f2c7ab" providerId="LiveId" clId="{935F8080-64EF-427C-9939-7515665394C1}" dt="2023-02-22T04:44:23.557" v="316"/>
          <ac:inkMkLst>
            <pc:docMk/>
            <pc:sldMk cId="2837477268" sldId="404"/>
            <ac:inkMk id="109" creationId="{08433F7D-D8EA-E0FD-F4A4-960829CD6DE3}"/>
          </ac:inkMkLst>
        </pc:inkChg>
        <pc:inkChg chg="add del mod">
          <ac:chgData name="Tim Cook" userId="d1c7cfb340f2c7ab" providerId="LiveId" clId="{935F8080-64EF-427C-9939-7515665394C1}" dt="2023-02-22T04:44:23.556" v="313"/>
          <ac:inkMkLst>
            <pc:docMk/>
            <pc:sldMk cId="2837477268" sldId="404"/>
            <ac:inkMk id="110" creationId="{A3AC4C68-CF98-2532-5646-55A1F4829B1C}"/>
          </ac:inkMkLst>
        </pc:inkChg>
        <pc:inkChg chg="add del mod">
          <ac:chgData name="Tim Cook" userId="d1c7cfb340f2c7ab" providerId="LiveId" clId="{935F8080-64EF-427C-9939-7515665394C1}" dt="2023-02-22T04:44:23.557" v="319"/>
          <ac:inkMkLst>
            <pc:docMk/>
            <pc:sldMk cId="2837477268" sldId="404"/>
            <ac:inkMk id="111" creationId="{73AEE345-2D42-46BA-5A69-BA7EE00A76A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3" creationId="{E4CCCA74-1557-9BB4-3AE2-245FB8E8C353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4" creationId="{0D1E39CE-6604-968F-3720-8A0D50F0ED18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5" creationId="{8F20B17F-851A-3CE5-6DC5-37274BCCD331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6" creationId="{257BFBA3-A6CD-F561-0D2F-C3A5A684BF3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7" creationId="{A571553B-D609-7FE5-4ABC-08992D36AF1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8" creationId="{A188E61A-6EAB-E5F2-6BBE-7233252C0DCB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9" creationId="{A2FBB46E-C84B-9897-6F28-A10122F793C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21" creationId="{E4473D96-6180-DDF2-D682-76D9D296925D}"/>
          </ac:inkMkLst>
        </pc:inkChg>
        <pc:inkChg chg="add del">
          <ac:chgData name="Tim Cook" userId="d1c7cfb340f2c7ab" providerId="LiveId" clId="{935F8080-64EF-427C-9939-7515665394C1}" dt="2023-02-22T04:44:46.475" v="331"/>
          <ac:inkMkLst>
            <pc:docMk/>
            <pc:sldMk cId="2837477268" sldId="404"/>
            <ac:inkMk id="123" creationId="{47D765F4-0810-762B-B059-53C2B0DE9272}"/>
          </ac:inkMkLst>
        </pc:inkChg>
        <pc:inkChg chg="add del">
          <ac:chgData name="Tim Cook" userId="d1c7cfb340f2c7ab" providerId="LiveId" clId="{935F8080-64EF-427C-9939-7515665394C1}" dt="2023-02-22T04:44:51.433" v="335"/>
          <ac:inkMkLst>
            <pc:docMk/>
            <pc:sldMk cId="2837477268" sldId="404"/>
            <ac:inkMk id="124" creationId="{CFFAF395-695E-0F6F-99C8-D83C40707C92}"/>
          </ac:inkMkLst>
        </pc:inkChg>
        <pc:inkChg chg="add del">
          <ac:chgData name="Tim Cook" userId="d1c7cfb340f2c7ab" providerId="LiveId" clId="{935F8080-64EF-427C-9939-7515665394C1}" dt="2023-02-22T04:44:51.433" v="334"/>
          <ac:inkMkLst>
            <pc:docMk/>
            <pc:sldMk cId="2837477268" sldId="404"/>
            <ac:inkMk id="125" creationId="{FD391E38-E236-A681-8714-0DA7B8545BFF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6" creationId="{7C62C469-A099-DEFF-5ED2-1E74D9CC0FB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7" creationId="{13A9A3A2-43FA-F2F6-0014-F025F4E2F38B}"/>
          </ac:inkMkLst>
        </pc:inkChg>
        <pc:inkChg chg="add del mod">
          <ac:chgData name="Tim Cook" userId="d1c7cfb340f2c7ab" providerId="LiveId" clId="{935F8080-64EF-427C-9939-7515665394C1}" dt="2023-02-22T04:45:51.874" v="390"/>
          <ac:inkMkLst>
            <pc:docMk/>
            <pc:sldMk cId="2837477268" sldId="404"/>
            <ac:inkMk id="129" creationId="{F5BA8422-DDE1-8C28-1691-969029CD3E10}"/>
          </ac:inkMkLst>
        </pc:inkChg>
        <pc:inkChg chg="add del mod">
          <ac:chgData name="Tim Cook" userId="d1c7cfb340f2c7ab" providerId="LiveId" clId="{935F8080-64EF-427C-9939-7515665394C1}" dt="2023-02-22T04:45:51.871" v="387"/>
          <ac:inkMkLst>
            <pc:docMk/>
            <pc:sldMk cId="2837477268" sldId="404"/>
            <ac:inkMk id="130" creationId="{53DE885D-AF37-FAFC-FD84-F4D202075B52}"/>
          </ac:inkMkLst>
        </pc:inkChg>
        <pc:inkChg chg="add del mod">
          <ac:chgData name="Tim Cook" userId="d1c7cfb340f2c7ab" providerId="LiveId" clId="{935F8080-64EF-427C-9939-7515665394C1}" dt="2023-02-22T04:45:03.023" v="350"/>
          <ac:inkMkLst>
            <pc:docMk/>
            <pc:sldMk cId="2837477268" sldId="404"/>
            <ac:inkMk id="132" creationId="{206BECFA-0277-EF56-883C-AB44D14ACE5F}"/>
          </ac:inkMkLst>
        </pc:inkChg>
        <pc:inkChg chg="add del mod">
          <ac:chgData name="Tim Cook" userId="d1c7cfb340f2c7ab" providerId="LiveId" clId="{935F8080-64EF-427C-9939-7515665394C1}" dt="2023-02-22T04:45:03.022" v="347"/>
          <ac:inkMkLst>
            <pc:docMk/>
            <pc:sldMk cId="2837477268" sldId="404"/>
            <ac:inkMk id="133" creationId="{F30592CF-A82A-B2F9-967D-9EFF57E65357}"/>
          </ac:inkMkLst>
        </pc:inkChg>
        <pc:inkChg chg="add del mod">
          <ac:chgData name="Tim Cook" userId="d1c7cfb340f2c7ab" providerId="LiveId" clId="{935F8080-64EF-427C-9939-7515665394C1}" dt="2023-02-22T04:45:03.022" v="349"/>
          <ac:inkMkLst>
            <pc:docMk/>
            <pc:sldMk cId="2837477268" sldId="404"/>
            <ac:inkMk id="134" creationId="{D5A09C26-F73B-6160-0F8C-D09B53F3592B}"/>
          </ac:inkMkLst>
        </pc:inkChg>
        <pc:inkChg chg="add del mod">
          <ac:chgData name="Tim Cook" userId="d1c7cfb340f2c7ab" providerId="LiveId" clId="{935F8080-64EF-427C-9939-7515665394C1}" dt="2023-02-22T04:45:03.022" v="348"/>
          <ac:inkMkLst>
            <pc:docMk/>
            <pc:sldMk cId="2837477268" sldId="404"/>
            <ac:inkMk id="135" creationId="{A35EBB0A-D9E6-65E5-9274-11B18F677360}"/>
          </ac:inkMkLst>
        </pc:inkChg>
        <pc:inkChg chg="add del mod">
          <ac:chgData name="Tim Cook" userId="d1c7cfb340f2c7ab" providerId="LiveId" clId="{935F8080-64EF-427C-9939-7515665394C1}" dt="2023-02-22T04:45:51.874" v="391"/>
          <ac:inkMkLst>
            <pc:docMk/>
            <pc:sldMk cId="2837477268" sldId="404"/>
            <ac:inkMk id="137" creationId="{74F9B4E6-6617-A7A0-01F2-1AA9083CA050}"/>
          </ac:inkMkLst>
        </pc:inkChg>
        <pc:inkChg chg="add del mod">
          <ac:chgData name="Tim Cook" userId="d1c7cfb340f2c7ab" providerId="LiveId" clId="{935F8080-64EF-427C-9939-7515665394C1}" dt="2023-02-22T04:45:51.874" v="392"/>
          <ac:inkMkLst>
            <pc:docMk/>
            <pc:sldMk cId="2837477268" sldId="404"/>
            <ac:inkMk id="138" creationId="{D46B748B-D808-4C84-3EBB-067B1B87687C}"/>
          </ac:inkMkLst>
        </pc:inkChg>
        <pc:inkChg chg="add del mod">
          <ac:chgData name="Tim Cook" userId="d1c7cfb340f2c7ab" providerId="LiveId" clId="{935F8080-64EF-427C-9939-7515665394C1}" dt="2023-02-22T04:45:51.874" v="395"/>
          <ac:inkMkLst>
            <pc:docMk/>
            <pc:sldMk cId="2837477268" sldId="404"/>
            <ac:inkMk id="139" creationId="{3ED9D68F-A6AB-D455-746F-944306B7218E}"/>
          </ac:inkMkLst>
        </pc:inkChg>
        <pc:inkChg chg="add del mod">
          <ac:chgData name="Tim Cook" userId="d1c7cfb340f2c7ab" providerId="LiveId" clId="{935F8080-64EF-427C-9939-7515665394C1}" dt="2023-02-22T04:45:51.874" v="389"/>
          <ac:inkMkLst>
            <pc:docMk/>
            <pc:sldMk cId="2837477268" sldId="404"/>
            <ac:inkMk id="140" creationId="{4A6DD6F6-0F9D-67A5-EBB3-4D9DF2B98C66}"/>
          </ac:inkMkLst>
        </pc:inkChg>
        <pc:inkChg chg="add del mod">
          <ac:chgData name="Tim Cook" userId="d1c7cfb340f2c7ab" providerId="LiveId" clId="{935F8080-64EF-427C-9939-7515665394C1}" dt="2023-02-22T04:45:51.873" v="388"/>
          <ac:inkMkLst>
            <pc:docMk/>
            <pc:sldMk cId="2837477268" sldId="404"/>
            <ac:inkMk id="141" creationId="{F4D8A7CA-6179-AB99-E5D1-CEB99C60DD7D}"/>
          </ac:inkMkLst>
        </pc:inkChg>
        <pc:inkChg chg="add del mod">
          <ac:chgData name="Tim Cook" userId="d1c7cfb340f2c7ab" providerId="LiveId" clId="{935F8080-64EF-427C-9939-7515665394C1}" dt="2023-02-22T04:45:51.874" v="393"/>
          <ac:inkMkLst>
            <pc:docMk/>
            <pc:sldMk cId="2837477268" sldId="404"/>
            <ac:inkMk id="142" creationId="{ACEB8F87-D005-93E2-8D0C-318A5BA4193A}"/>
          </ac:inkMkLst>
        </pc:inkChg>
        <pc:inkChg chg="add del mod">
          <ac:chgData name="Tim Cook" userId="d1c7cfb340f2c7ab" providerId="LiveId" clId="{935F8080-64EF-427C-9939-7515665394C1}" dt="2023-02-22T04:45:51.874" v="394"/>
          <ac:inkMkLst>
            <pc:docMk/>
            <pc:sldMk cId="2837477268" sldId="404"/>
            <ac:inkMk id="143" creationId="{00A6DBDE-F577-3291-BCBA-446AC8FAB7C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5" creationId="{C0A84B76-3243-F498-31C4-97B85F58EC8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6" creationId="{6BF6BB91-C7FE-3020-77E9-E07D48B8D259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7" creationId="{E93C3306-DC2A-330D-E7CE-CA71C2AFF97C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9" creationId="{44FA3DC5-75F0-358F-5F9C-26E4DE24FE9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0" creationId="{9D62FE83-7800-560E-9E2B-2E920A9397C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1" creationId="{299E15B6-A9CB-48CB-9BD7-FCF0260669D5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2" creationId="{941F7E7F-A8A3-D737-09F3-31D0C21C7FAE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4" creationId="{8DCF5EC8-5202-D7D9-B06B-F06054B3124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5" creationId="{8EB9BE8B-54DA-6A06-2082-54F68B43E10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6" creationId="{B778C2E9-7052-B42D-4C3C-E19A73D71C6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7" creationId="{241F1694-38C8-060D-44B5-1D56949343A7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8" creationId="{A7E1D4BB-CC83-1C57-7DD9-7DF8CE2A44F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9" creationId="{70F22F43-EAE5-A266-3F73-EA215A88E9C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0" creationId="{7DE2B6B5-36A6-F6FF-EEA5-981525993A3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1" creationId="{5FF9A522-2361-FAEE-9AD4-29C68C7CDD9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2" creationId="{6740E998-9B59-DB43-A746-363874E6FDB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3" creationId="{5E1E1F97-49AC-CEE1-BB9E-0951A453C79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7" creationId="{FD9D888B-49B2-7228-C9AD-650E5F99D5F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8" creationId="{0A6A29F2-7744-304A-DEC0-EA270E9BE5A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9" creationId="{D0ED6E13-F737-FA22-D9E8-7219F85DD25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0" creationId="{4449B8D6-D19B-132F-B368-6116481BACA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1" creationId="{D8369B3B-B3C1-A3B3-C8BC-340A35820944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2" creationId="{32CBC6C9-0989-4E93-B8D0-C4A2A4AF0F1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3" creationId="{F6EB5036-06B0-EDCD-5EBC-A4AB0F318925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5" creationId="{026732F6-6190-B980-B765-7C3228DF8023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6" creationId="{AA887190-434A-A05D-20BB-0D5360636590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8" creationId="{E7AF6759-B0F2-EBFD-AC89-5A217A3C8DC5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9" creationId="{874BF464-B3EF-C650-B084-CB79E6B2261D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0" creationId="{CB6265F1-D9D6-AEAA-0287-618A887F4919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1" creationId="{23B13202-B5CA-75E5-44AD-4467E7E8FCEB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2" creationId="{7469469C-F189-DC07-C7E2-BA0E9EC033E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3" creationId="{64623D3C-A940-0150-9081-FE91BA63707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4" creationId="{87C99D16-4D67-458F-5593-0A3D684B62EE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5" creationId="{11AE692D-5E22-CE09-9FB0-758A64C7E7EF}"/>
          </ac:inkMkLst>
        </pc:inkChg>
      </pc:sldChg>
      <pc:sldChg chg="addSp delSp modSp mod">
        <pc:chgData name="Tim Cook" userId="d1c7cfb340f2c7ab" providerId="LiveId" clId="{935F8080-64EF-427C-9939-7515665394C1}" dt="2023-02-22T04:49:39.033" v="535"/>
        <pc:sldMkLst>
          <pc:docMk/>
          <pc:sldMk cId="3871655565" sldId="405"/>
        </pc:sldMkLst>
        <pc:grpChg chg="del mod">
          <ac:chgData name="Tim Cook" userId="d1c7cfb340f2c7ab" providerId="LiveId" clId="{935F8080-64EF-427C-9939-7515665394C1}" dt="2023-02-22T04:47:26.190" v="416"/>
          <ac:grpSpMkLst>
            <pc:docMk/>
            <pc:sldMk cId="3871655565" sldId="405"/>
            <ac:grpSpMk id="7" creationId="{70F4B536-80B2-DCEF-5FC3-34B5829207C1}"/>
          </ac:grpSpMkLst>
        </pc:grpChg>
        <pc:grpChg chg="del 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3" creationId="{BEB415A9-725A-B12D-F85E-828F1B523B5F}"/>
          </ac:grpSpMkLst>
        </pc:grpChg>
        <pc:grpChg chg="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8" creationId="{632A0E74-612B-AA6D-EA6A-0FA791787FF5}"/>
          </ac:grpSpMkLst>
        </pc:grpChg>
        <pc:grpChg chg="mod">
          <ac:chgData name="Tim Cook" userId="d1c7cfb340f2c7ab" providerId="LiveId" clId="{935F8080-64EF-427C-9939-7515665394C1}" dt="2023-02-22T04:47:50.448" v="451"/>
          <ac:grpSpMkLst>
            <pc:docMk/>
            <pc:sldMk cId="3871655565" sldId="405"/>
            <ac:grpSpMk id="34" creationId="{C1114FA4-A7A7-BB38-C640-073B146BA33E}"/>
          </ac:grpSpMkLst>
        </pc:grpChg>
        <pc:grpChg chg="mod">
          <ac:chgData name="Tim Cook" userId="d1c7cfb340f2c7ab" providerId="LiveId" clId="{935F8080-64EF-427C-9939-7515665394C1}" dt="2023-02-22T04:47:54.788" v="460"/>
          <ac:grpSpMkLst>
            <pc:docMk/>
            <pc:sldMk cId="3871655565" sldId="405"/>
            <ac:grpSpMk id="43" creationId="{5F206DE4-76C1-42C0-E1A7-10DB1AB60F84}"/>
          </ac:grpSpMkLst>
        </pc:grpChg>
        <pc:grpChg chg="del 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46" creationId="{A1D3BCDB-F6BB-2436-45DC-551CE0BAE6D3}"/>
          </ac:grpSpMkLst>
        </pc:grpChg>
        <pc:grpChg chg="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51" creationId="{2BEC3CF0-D5F5-2E8F-4ECA-E72DEDF5452C}"/>
          </ac:grpSpMkLst>
        </pc:grpChg>
        <pc:grpChg chg="mod">
          <ac:chgData name="Tim Cook" userId="d1c7cfb340f2c7ab" providerId="LiveId" clId="{935F8080-64EF-427C-9939-7515665394C1}" dt="2023-02-22T04:48:03.673" v="473"/>
          <ac:grpSpMkLst>
            <pc:docMk/>
            <pc:sldMk cId="3871655565" sldId="405"/>
            <ac:grpSpMk id="56" creationId="{8593172D-B94A-7DA9-BC73-685EE885CCC6}"/>
          </ac:grpSpMkLst>
        </pc:grpChg>
        <pc:grpChg chg="del mod">
          <ac:chgData name="Tim Cook" userId="d1c7cfb340f2c7ab" providerId="LiveId" clId="{935F8080-64EF-427C-9939-7515665394C1}" dt="2023-02-22T04:48:43.677" v="492"/>
          <ac:grpSpMkLst>
            <pc:docMk/>
            <pc:sldMk cId="3871655565" sldId="405"/>
            <ac:grpSpMk id="68" creationId="{4CDA9134-796C-B944-628F-4188A7433214}"/>
          </ac:grpSpMkLst>
        </pc:grpChg>
        <pc:grpChg chg="mod">
          <ac:chgData name="Tim Cook" userId="d1c7cfb340f2c7ab" providerId="LiveId" clId="{935F8080-64EF-427C-9939-7515665394C1}" dt="2023-02-22T04:48:41.467" v="486"/>
          <ac:grpSpMkLst>
            <pc:docMk/>
            <pc:sldMk cId="3871655565" sldId="405"/>
            <ac:grpSpMk id="69" creationId="{08ED3639-EC96-A204-916D-334A53FF22E3}"/>
          </ac:grpSpMkLst>
        </pc:grpChg>
        <pc:grpChg chg="del mod">
          <ac:chgData name="Tim Cook" userId="d1c7cfb340f2c7ab" providerId="LiveId" clId="{935F8080-64EF-427C-9939-7515665394C1}" dt="2023-02-22T04:49:11.539" v="523"/>
          <ac:grpSpMkLst>
            <pc:docMk/>
            <pc:sldMk cId="3871655565" sldId="405"/>
            <ac:grpSpMk id="75" creationId="{9788FCC9-BBB3-09EC-5265-5F94F1182D24}"/>
          </ac:grpSpMkLst>
        </pc:grpChg>
        <pc:grpChg chg="del mod">
          <ac:chgData name="Tim Cook" userId="d1c7cfb340f2c7ab" providerId="LiveId" clId="{935F8080-64EF-427C-9939-7515665394C1}" dt="2023-02-22T04:49:04.159" v="514"/>
          <ac:grpSpMkLst>
            <pc:docMk/>
            <pc:sldMk cId="3871655565" sldId="405"/>
            <ac:grpSpMk id="82" creationId="{7D5BFAEA-1540-20B4-FC8F-6B0DA3933485}"/>
          </ac:grpSpMkLst>
        </pc:grpChg>
        <pc:grpChg chg="del mod">
          <ac:chgData name="Tim Cook" userId="d1c7cfb340f2c7ab" providerId="LiveId" clId="{935F8080-64EF-427C-9939-7515665394C1}" dt="2023-02-22T04:49:10.087" v="522"/>
          <ac:grpSpMkLst>
            <pc:docMk/>
            <pc:sldMk cId="3871655565" sldId="405"/>
            <ac:grpSpMk id="92" creationId="{D5242A28-E8FE-23B9-520E-398DF8689ABB}"/>
          </ac:grpSpMkLst>
        </pc:grpChg>
        <pc:grpChg chg="del 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97" creationId="{778076D5-74DE-F66D-0519-CD81E9677997}"/>
          </ac:grpSpMkLst>
        </pc:grpChg>
        <pc:grpChg chg="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104" creationId="{BF75801B-EB91-A84C-9486-4147ED6DB07B}"/>
          </ac:grpSpMkLst>
        </pc:grpChg>
        <pc:inkChg chg="add del">
          <ac:chgData name="Tim Cook" userId="d1c7cfb340f2c7ab" providerId="LiveId" clId="{935F8080-64EF-427C-9939-7515665394C1}" dt="2023-02-22T04:47:22.089" v="410"/>
          <ac:inkMkLst>
            <pc:docMk/>
            <pc:sldMk cId="3871655565" sldId="405"/>
            <ac:inkMk id="3" creationId="{B2255E68-345C-AC5F-A803-FC34D9E787B2}"/>
          </ac:inkMkLst>
        </pc:inkChg>
        <pc:inkChg chg="add del mod">
          <ac:chgData name="Tim Cook" userId="d1c7cfb340f2c7ab" providerId="LiveId" clId="{935F8080-64EF-427C-9939-7515665394C1}" dt="2023-02-22T04:47:26.190" v="416"/>
          <ac:inkMkLst>
            <pc:docMk/>
            <pc:sldMk cId="3871655565" sldId="405"/>
            <ac:inkMk id="4" creationId="{C3DE2749-3910-ADD5-A9C1-3C6AA2436510}"/>
          </ac:inkMkLst>
        </pc:inkChg>
        <pc:inkChg chg="add del mod">
          <ac:chgData name="Tim Cook" userId="d1c7cfb340f2c7ab" providerId="LiveId" clId="{935F8080-64EF-427C-9939-7515665394C1}" dt="2023-02-22T04:47:26.190" v="415"/>
          <ac:inkMkLst>
            <pc:docMk/>
            <pc:sldMk cId="3871655565" sldId="405"/>
            <ac:inkMk id="5" creationId="{6423600C-A38A-EF68-7074-96AB298D2527}"/>
          </ac:inkMkLst>
        </pc:inkChg>
        <pc:inkChg chg="add del mod">
          <ac:chgData name="Tim Cook" userId="d1c7cfb340f2c7ab" providerId="LiveId" clId="{935F8080-64EF-427C-9939-7515665394C1}" dt="2023-02-22T04:47:26.191" v="417"/>
          <ac:inkMkLst>
            <pc:docMk/>
            <pc:sldMk cId="3871655565" sldId="405"/>
            <ac:inkMk id="6" creationId="{3BC8ADC2-5B50-24D4-B126-1CFD05A12DEB}"/>
          </ac:inkMkLst>
        </pc:inkChg>
        <pc:inkChg chg="add del">
          <ac:chgData name="Tim Cook" userId="d1c7cfb340f2c7ab" providerId="LiveId" clId="{935F8080-64EF-427C-9939-7515665394C1}" dt="2023-02-22T04:47:31.340" v="419"/>
          <ac:inkMkLst>
            <pc:docMk/>
            <pc:sldMk cId="3871655565" sldId="405"/>
            <ac:inkMk id="8" creationId="{A0CD19BB-A821-7570-78C7-6F48BA50CFDE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9" creationId="{B343D25C-F0A0-7CD4-7280-D850DCB66F33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0" creationId="{0B302180-852F-A5BF-B558-AA14C514C1E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1" creationId="{1054EAD9-6C39-18EF-B61B-1FF28372499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2" creationId="{ADCC5E20-F4DE-2076-702C-6613BB7E228C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4" creationId="{6359EFC7-707A-B3B6-81D5-10919B005709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5" creationId="{F75AC3B9-265E-859C-2944-04380625662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6" creationId="{DEB46FF7-71FA-C693-946F-E32A59B08CCA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7" creationId="{271A0A24-919D-FFA2-7AD2-EEB92E74EDC2}"/>
          </ac:inkMkLst>
        </pc:inkChg>
        <pc:inkChg chg="add del">
          <ac:chgData name="Tim Cook" userId="d1c7cfb340f2c7ab" providerId="LiveId" clId="{935F8080-64EF-427C-9939-7515665394C1}" dt="2023-02-22T04:47:40.752" v="434"/>
          <ac:inkMkLst>
            <pc:docMk/>
            <pc:sldMk cId="3871655565" sldId="405"/>
            <ac:inkMk id="19" creationId="{A8C5FC9D-B440-1DEF-1CEA-498FD3550CA7}"/>
          </ac:inkMkLst>
        </pc:inkChg>
        <pc:inkChg chg="add del">
          <ac:chgData name="Tim Cook" userId="d1c7cfb340f2c7ab" providerId="LiveId" clId="{935F8080-64EF-427C-9939-7515665394C1}" dt="2023-02-22T04:47:40.467" v="433"/>
          <ac:inkMkLst>
            <pc:docMk/>
            <pc:sldMk cId="3871655565" sldId="405"/>
            <ac:inkMk id="20" creationId="{926F0B70-D153-FB25-0650-E92A0AE09064}"/>
          </ac:inkMkLst>
        </pc:inkChg>
        <pc:inkChg chg="add">
          <ac:chgData name="Tim Cook" userId="d1c7cfb340f2c7ab" providerId="LiveId" clId="{935F8080-64EF-427C-9939-7515665394C1}" dt="2023-02-22T04:47:39.645" v="432" actId="9405"/>
          <ac:inkMkLst>
            <pc:docMk/>
            <pc:sldMk cId="3871655565" sldId="405"/>
            <ac:inkMk id="21" creationId="{3828C212-828B-C269-57A1-1FD0C2DE1AB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2" creationId="{82DBA555-36DB-7F33-6B09-2D5BBFCCF5D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3" creationId="{E1CF0B3F-4255-806E-D76F-E4896D9B567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4" creationId="{119840C9-FEDE-5E1E-0868-D101E182EA6F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5" creationId="{1A54636E-C0B0-3390-0634-968280A6099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6" creationId="{2170CA7C-7776-F1CD-A4E0-D842BAE80B51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7" creationId="{CB4735BC-AE3B-A6FE-5CCE-33DC20C9DC46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8" creationId="{0D20764F-B49B-9FDE-59AA-5A53236969D9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9" creationId="{35932380-13EE-1B1B-2344-8AE7E4CADDCF}"/>
          </ac:inkMkLst>
        </pc:inkChg>
        <pc:inkChg chg="add del">
          <ac:chgData name="Tim Cook" userId="d1c7cfb340f2c7ab" providerId="LiveId" clId="{935F8080-64EF-427C-9939-7515665394C1}" dt="2023-02-22T04:47:50.256" v="450"/>
          <ac:inkMkLst>
            <pc:docMk/>
            <pc:sldMk cId="3871655565" sldId="405"/>
            <ac:inkMk id="30" creationId="{0999585B-C839-CA3F-BA6F-A1C9D87419B6}"/>
          </ac:inkMkLst>
        </pc:inkChg>
        <pc:inkChg chg="add del">
          <ac:chgData name="Tim Cook" userId="d1c7cfb340f2c7ab" providerId="LiveId" clId="{935F8080-64EF-427C-9939-7515665394C1}" dt="2023-02-22T04:47:50.256" v="447"/>
          <ac:inkMkLst>
            <pc:docMk/>
            <pc:sldMk cId="3871655565" sldId="405"/>
            <ac:inkMk id="31" creationId="{3C70BD47-DEBA-B6E8-C71F-DE24CABDAEB7}"/>
          </ac:inkMkLst>
        </pc:inkChg>
        <pc:inkChg chg="add del">
          <ac:chgData name="Tim Cook" userId="d1c7cfb340f2c7ab" providerId="LiveId" clId="{935F8080-64EF-427C-9939-7515665394C1}" dt="2023-02-22T04:47:50.256" v="448"/>
          <ac:inkMkLst>
            <pc:docMk/>
            <pc:sldMk cId="3871655565" sldId="405"/>
            <ac:inkMk id="32" creationId="{95EC0D80-47E7-1D1D-7D03-1B2193FEDC94}"/>
          </ac:inkMkLst>
        </pc:inkChg>
        <pc:inkChg chg="add del">
          <ac:chgData name="Tim Cook" userId="d1c7cfb340f2c7ab" providerId="LiveId" clId="{935F8080-64EF-427C-9939-7515665394C1}" dt="2023-02-22T04:47:50.256" v="449"/>
          <ac:inkMkLst>
            <pc:docMk/>
            <pc:sldMk cId="3871655565" sldId="405"/>
            <ac:inkMk id="33" creationId="{EC38FF4E-4417-B1EA-390E-7DA26C5E222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5" creationId="{8CCC462D-8651-9952-4682-D41FA004AF66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6" creationId="{5095152F-F72E-7D2F-A590-042EBAD0960C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7" creationId="{D1D5D216-6E65-0CC9-DCB3-4AABF3EE30D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8" creationId="{9FC03A0C-55DA-0C21-D451-A2AF33C9A668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9" creationId="{EB43F4A7-994C-29A5-A593-4F04F7308DE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0" creationId="{4E69F1F9-05C1-B4F1-16EE-34082D978BD2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1" creationId="{5796FBEE-7BD2-6385-6393-EC4D15E2F20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2" creationId="{570A6FBC-8D66-9478-4D77-52D1E358EA5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4" creationId="{58BBF7E5-4418-78E8-36C3-9C7D7922ADD0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5" creationId="{9413C82B-8DE2-E666-6FD9-D619705CB342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7" creationId="{99F244E9-926A-ACC5-EE6D-12400C1DB2D7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8" creationId="{FE767AA9-6900-9FB2-BB74-914F0AED68A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9" creationId="{CB1B7035-2673-033E-81B5-4A5317BC62C4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50" creationId="{96A3149E-7CF7-E544-00B2-1FC92D25B13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2" creationId="{440D9DFD-F5EA-ECA1-A2F3-CE9BE5B36AD3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3" creationId="{001FA708-F55B-F49D-F001-8BC9EC6B9565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4" creationId="{1441CFA9-448C-B6B4-0355-C3E75827545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5" creationId="{548F6B12-1FF1-0459-A940-855604570DE7}"/>
          </ac:inkMkLst>
        </pc:inkChg>
        <pc:inkChg chg="add del">
          <ac:chgData name="Tim Cook" userId="d1c7cfb340f2c7ab" providerId="LiveId" clId="{935F8080-64EF-427C-9939-7515665394C1}" dt="2023-02-22T04:48:34.561" v="475"/>
          <ac:inkMkLst>
            <pc:docMk/>
            <pc:sldMk cId="3871655565" sldId="405"/>
            <ac:inkMk id="57" creationId="{8AE3F448-7C12-84E4-4983-DBF877EE1475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8" creationId="{39773A08-90D2-834D-DCEA-60BA72E3106D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9" creationId="{F1F66D74-0510-9DFE-0036-4E79C4262B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0" creationId="{369547A9-4149-68CD-F3ED-8550A40AC8F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1" creationId="{2818F428-E1C3-4468-60E3-D85ED2C3CEF7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2" creationId="{0DF86FDC-F72C-1DF1-F288-0B53BA83233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3" creationId="{E1F2DD42-7E52-52E3-8C45-FCEB323DD39A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4" creationId="{176B7A57-A364-84EC-3EF9-C82DFA0AE2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5" creationId="{FF05EAE0-2573-4D18-19B4-774D9F3197AF}"/>
          </ac:inkMkLst>
        </pc:inkChg>
        <pc:inkChg chg="add del mod">
          <ac:chgData name="Tim Cook" userId="d1c7cfb340f2c7ab" providerId="LiveId" clId="{935F8080-64EF-427C-9939-7515665394C1}" dt="2023-02-22T04:49:11.542" v="524"/>
          <ac:inkMkLst>
            <pc:docMk/>
            <pc:sldMk cId="3871655565" sldId="405"/>
            <ac:inkMk id="66" creationId="{E860FF94-D910-C2A1-FC6B-9261BD4A0097}"/>
          </ac:inkMkLst>
        </pc:inkChg>
        <pc:inkChg chg="add del mod">
          <ac:chgData name="Tim Cook" userId="d1c7cfb340f2c7ab" providerId="LiveId" clId="{935F8080-64EF-427C-9939-7515665394C1}" dt="2023-02-22T04:49:11.539" v="523"/>
          <ac:inkMkLst>
            <pc:docMk/>
            <pc:sldMk cId="3871655565" sldId="405"/>
            <ac:inkMk id="67" creationId="{1C682E09-FEA6-750C-065A-1ED8C7D79669}"/>
          </ac:inkMkLst>
        </pc:inkChg>
        <pc:inkChg chg="add del mod">
          <ac:chgData name="Tim Cook" userId="d1c7cfb340f2c7ab" providerId="LiveId" clId="{935F8080-64EF-427C-9939-7515665394C1}" dt="2023-02-22T04:48:51.757" v="494"/>
          <ac:inkMkLst>
            <pc:docMk/>
            <pc:sldMk cId="3871655565" sldId="405"/>
            <ac:inkMk id="70" creationId="{3A0A3924-A94B-BF1C-A4B3-C7E423B8970E}"/>
          </ac:inkMkLst>
        </pc:inkChg>
        <pc:inkChg chg="add del mod">
          <ac:chgData name="Tim Cook" userId="d1c7cfb340f2c7ab" providerId="LiveId" clId="{935F8080-64EF-427C-9939-7515665394C1}" dt="2023-02-22T04:48:51.756" v="493"/>
          <ac:inkMkLst>
            <pc:docMk/>
            <pc:sldMk cId="3871655565" sldId="405"/>
            <ac:inkMk id="71" creationId="{FB87E631-BFB2-A7B5-54C1-226F803A1109}"/>
          </ac:inkMkLst>
        </pc:inkChg>
        <pc:inkChg chg="add del mod">
          <ac:chgData name="Tim Cook" userId="d1c7cfb340f2c7ab" providerId="LiveId" clId="{935F8080-64EF-427C-9939-7515665394C1}" dt="2023-02-22T04:48:51.758" v="495"/>
          <ac:inkMkLst>
            <pc:docMk/>
            <pc:sldMk cId="3871655565" sldId="405"/>
            <ac:inkMk id="72" creationId="{5267BCA7-780A-6818-D522-EAB88ABE513D}"/>
          </ac:inkMkLst>
        </pc:inkChg>
        <pc:inkChg chg="add del mod">
          <ac:chgData name="Tim Cook" userId="d1c7cfb340f2c7ab" providerId="LiveId" clId="{935F8080-64EF-427C-9939-7515665394C1}" dt="2023-02-22T04:48:51.758" v="496"/>
          <ac:inkMkLst>
            <pc:docMk/>
            <pc:sldMk cId="3871655565" sldId="405"/>
            <ac:inkMk id="73" creationId="{EFDCEC7E-B940-FED8-70C7-E3A14DE7F811}"/>
          </ac:inkMkLst>
        </pc:inkChg>
        <pc:inkChg chg="add del mod">
          <ac:chgData name="Tim Cook" userId="d1c7cfb340f2c7ab" providerId="LiveId" clId="{935F8080-64EF-427C-9939-7515665394C1}" dt="2023-02-22T04:48:51.758" v="497"/>
          <ac:inkMkLst>
            <pc:docMk/>
            <pc:sldMk cId="3871655565" sldId="405"/>
            <ac:inkMk id="74" creationId="{456DE0D7-3787-E6C0-D25B-2C3BAA046B4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6" creationId="{D1381F25-E860-327D-0CAE-F3FE2B3ED6C2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7" creationId="{2A1AF501-4572-894E-932F-29E3436248A1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8" creationId="{5DB3732D-EF1E-0BF4-13AE-E948F6D1D13D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9" creationId="{CCAC2F2D-E4B8-F2DC-755A-C05CC9050C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0" creationId="{A77600BD-5869-6F8A-87E9-A99884A7122E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1" creationId="{A137592D-C3AC-A115-864E-D872F8D4E01F}"/>
          </ac:inkMkLst>
        </pc:inkChg>
        <pc:inkChg chg="add del mod">
          <ac:chgData name="Tim Cook" userId="d1c7cfb340f2c7ab" providerId="LiveId" clId="{935F8080-64EF-427C-9939-7515665394C1}" dt="2023-02-22T04:49:06.314" v="517"/>
          <ac:inkMkLst>
            <pc:docMk/>
            <pc:sldMk cId="3871655565" sldId="405"/>
            <ac:inkMk id="83" creationId="{F8BF4388-1B8E-B906-97DC-16525526F898}"/>
          </ac:inkMkLst>
        </pc:inkChg>
        <pc:inkChg chg="add del mod">
          <ac:chgData name="Tim Cook" userId="d1c7cfb340f2c7ab" providerId="LiveId" clId="{935F8080-64EF-427C-9939-7515665394C1}" dt="2023-02-22T04:49:05.596" v="516"/>
          <ac:inkMkLst>
            <pc:docMk/>
            <pc:sldMk cId="3871655565" sldId="405"/>
            <ac:inkMk id="84" creationId="{AD0D90C7-0BFC-63D5-5FB6-0DE5ED500B01}"/>
          </ac:inkMkLst>
        </pc:inkChg>
        <pc:inkChg chg="add del mod">
          <ac:chgData name="Tim Cook" userId="d1c7cfb340f2c7ab" providerId="LiveId" clId="{935F8080-64EF-427C-9939-7515665394C1}" dt="2023-02-22T04:49:05.594" v="515"/>
          <ac:inkMkLst>
            <pc:docMk/>
            <pc:sldMk cId="3871655565" sldId="405"/>
            <ac:inkMk id="85" creationId="{370FCBEE-7B98-ACA5-9D3F-1F566904E3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6" creationId="{80DDF126-EC61-1099-9B6A-31A87812B815}"/>
          </ac:inkMkLst>
        </pc:inkChg>
        <pc:inkChg chg="add del mod">
          <ac:chgData name="Tim Cook" userId="d1c7cfb340f2c7ab" providerId="LiveId" clId="{935F8080-64EF-427C-9939-7515665394C1}" dt="2023-02-22T04:49:34.887" v="530"/>
          <ac:inkMkLst>
            <pc:docMk/>
            <pc:sldMk cId="3871655565" sldId="405"/>
            <ac:inkMk id="87" creationId="{54AE4A43-B9FD-6FF0-F554-4078B20C7B37}"/>
          </ac:inkMkLst>
        </pc:inkChg>
        <pc:inkChg chg="add del mod">
          <ac:chgData name="Tim Cook" userId="d1c7cfb340f2c7ab" providerId="LiveId" clId="{935F8080-64EF-427C-9939-7515665394C1}" dt="2023-02-22T04:49:34.886" v="529"/>
          <ac:inkMkLst>
            <pc:docMk/>
            <pc:sldMk cId="3871655565" sldId="405"/>
            <ac:inkMk id="88" creationId="{733DA8FC-2ABB-CA1B-4959-DBB40AFD39AD}"/>
          </ac:inkMkLst>
        </pc:inkChg>
        <pc:inkChg chg="add del mod">
          <ac:chgData name="Tim Cook" userId="d1c7cfb340f2c7ab" providerId="LiveId" clId="{935F8080-64EF-427C-9939-7515665394C1}" dt="2023-02-22T04:49:34.888" v="531"/>
          <ac:inkMkLst>
            <pc:docMk/>
            <pc:sldMk cId="3871655565" sldId="405"/>
            <ac:inkMk id="89" creationId="{94A44E8C-B291-36BA-820C-93084DE798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0" creationId="{8FA1641E-4D20-A474-8258-A68C6794383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1" creationId="{7E05E763-CB54-D0FE-D642-528DDEF44AEC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3" creationId="{BCC126B0-CDA7-7E14-048F-93242DA47CE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4" creationId="{A7FB0409-BB77-6FB2-6F00-CFFCC2B73B5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5" creationId="{BD29B977-BF58-4249-BB74-BFA17436D8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6" creationId="{19688A62-2938-7536-8D02-5A9C195E3461}"/>
          </ac:inkMkLst>
        </pc:inkChg>
        <pc:inkChg chg="add del">
          <ac:chgData name="Tim Cook" userId="d1c7cfb340f2c7ab" providerId="LiveId" clId="{935F8080-64EF-427C-9939-7515665394C1}" dt="2023-02-22T04:49:23.055" v="526"/>
          <ac:inkMkLst>
            <pc:docMk/>
            <pc:sldMk cId="3871655565" sldId="405"/>
            <ac:inkMk id="98" creationId="{7274A65E-45A5-2374-5082-F93A565EF422}"/>
          </ac:inkMkLst>
        </pc:inkChg>
        <pc:inkChg chg="add">
          <ac:chgData name="Tim Cook" userId="d1c7cfb340f2c7ab" providerId="LiveId" clId="{935F8080-64EF-427C-9939-7515665394C1}" dt="2023-02-22T04:49:25.192" v="527" actId="9405"/>
          <ac:inkMkLst>
            <pc:docMk/>
            <pc:sldMk cId="3871655565" sldId="405"/>
            <ac:inkMk id="99" creationId="{07C73B43-5BB6-A56F-B2E7-87981BA3746D}"/>
          </ac:inkMkLst>
        </pc:inkChg>
        <pc:inkChg chg="add">
          <ac:chgData name="Tim Cook" userId="d1c7cfb340f2c7ab" providerId="LiveId" clId="{935F8080-64EF-427C-9939-7515665394C1}" dt="2023-02-22T04:49:26.905" v="528" actId="9405"/>
          <ac:inkMkLst>
            <pc:docMk/>
            <pc:sldMk cId="3871655565" sldId="405"/>
            <ac:inkMk id="100" creationId="{6D21F553-DCBC-C8CE-15A1-DD6C887E40D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1" creationId="{025E5C68-946A-0557-73BD-97EB78FB452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2" creationId="{9A952177-0F14-B5BF-DC24-104A6BAF385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3" creationId="{A0F0493D-4CD2-AC20-8252-ABE6CDDE1223}"/>
          </ac:inkMkLst>
        </pc:inkChg>
      </pc:sldChg>
      <pc:sldChg chg="addSp delSp modSp mod">
        <pc:chgData name="Tim Cook" userId="d1c7cfb340f2c7ab" providerId="LiveId" clId="{935F8080-64EF-427C-9939-7515665394C1}" dt="2023-02-22T04:50:46.017" v="582"/>
        <pc:sldMkLst>
          <pc:docMk/>
          <pc:sldMk cId="3079093969" sldId="406"/>
        </pc:sldMkLst>
        <pc:grpChg chg="mod">
          <ac:chgData name="Tim Cook" userId="d1c7cfb340f2c7ab" providerId="LiveId" clId="{935F8080-64EF-427C-9939-7515665394C1}" dt="2023-02-22T04:50:00.661" v="545"/>
          <ac:grpSpMkLst>
            <pc:docMk/>
            <pc:sldMk cId="3079093969" sldId="406"/>
            <ac:grpSpMk id="12" creationId="{725B7DD1-4ED3-874A-F4A3-ED1CC521225F}"/>
          </ac:grpSpMkLst>
        </pc:grpChg>
        <pc:grpChg chg="del mod">
          <ac:chgData name="Tim Cook" userId="d1c7cfb340f2c7ab" providerId="LiveId" clId="{935F8080-64EF-427C-9939-7515665394C1}" dt="2023-02-22T04:50:08.688" v="552"/>
          <ac:grpSpMkLst>
            <pc:docMk/>
            <pc:sldMk cId="3079093969" sldId="406"/>
            <ac:grpSpMk id="16" creationId="{83353FEB-ACA3-22E6-FD11-2EC98CF3C506}"/>
          </ac:grpSpMkLst>
        </pc:grpChg>
        <pc:grpChg chg="del 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19" creationId="{D1A85E77-FF6A-0EA0-602A-70B6328FBA10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6" creationId="{FA9398E2-BC99-38BA-F9AB-19E685888D63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7" creationId="{A865A286-07B6-134E-B521-D67E7CB053F8}"/>
          </ac:grpSpMkLst>
        </pc:grpChg>
        <pc:grpChg chg="del 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48" creationId="{B5D887E2-DD88-4DEB-8380-989CB4FA983A}"/>
          </ac:grpSpMkLst>
        </pc:grpChg>
        <pc:grpChg chg="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50" creationId="{B469B5BE-2C04-8ED7-AB37-0298D2BB32C5}"/>
          </ac:grpSpMkLst>
        </pc:grp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3" creationId="{3B51342D-F1BD-341F-D827-F255E853ABA6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4" creationId="{89F84F5C-7314-D36A-18FA-84BFE7D2030D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5" creationId="{5F37CC00-65E8-58EE-86FC-4D41B720D6E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6" creationId="{57C3FC32-6890-6528-01D1-90E0AC9F5827}"/>
          </ac:inkMkLst>
        </pc:inkChg>
        <pc:inkChg chg="add">
          <ac:chgData name="Tim Cook" userId="d1c7cfb340f2c7ab" providerId="LiveId" clId="{935F8080-64EF-427C-9939-7515665394C1}" dt="2023-02-22T04:49:57.053" v="540" actId="9405"/>
          <ac:inkMkLst>
            <pc:docMk/>
            <pc:sldMk cId="3079093969" sldId="406"/>
            <ac:inkMk id="7" creationId="{674785E1-B7BA-C54A-C0BD-9D8E202B9709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8" creationId="{3553B2D9-D6CC-E63C-DDAA-80A57F26331B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9" creationId="{A2B54DDC-FB33-3C60-24D8-DF64BEB84A31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0" creationId="{A41AAF9C-BBFC-A5BC-A0CC-FE5C456BBC9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1" creationId="{29625612-3D30-0184-E7F5-19235C9C9BCE}"/>
          </ac:inkMkLst>
        </pc:inkChg>
        <pc:inkChg chg="add">
          <ac:chgData name="Tim Cook" userId="d1c7cfb340f2c7ab" providerId="LiveId" clId="{935F8080-64EF-427C-9939-7515665394C1}" dt="2023-02-22T04:50:00.677" v="546" actId="9405"/>
          <ac:inkMkLst>
            <pc:docMk/>
            <pc:sldMk cId="3079093969" sldId="406"/>
            <ac:inkMk id="13" creationId="{41059E3A-3FDF-82CB-5566-9BDF697FD9F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4" creationId="{DE49B300-A281-A12B-4F05-50719F42B87E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5" creationId="{6567699F-71E3-7C4C-EF2B-3C9854556532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7" creationId="{F35EB7DD-F6C6-647B-A200-BE4939D34FC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8" creationId="{766688BE-B352-9A56-D991-EDC7788D63AD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0" creationId="{65356496-0963-F3A9-C5F3-B4820EEBC82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1" creationId="{2918278C-9C75-DA90-0FD3-DE8ABEC578E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2" creationId="{48976AC7-E31C-2B3D-4D24-AEB95696AE0A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3" creationId="{A29B0EED-7031-3880-DC28-4B1CC6651416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4" creationId="{DC9C6EBB-568F-BBFE-805B-DC66E71DE39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5" creationId="{4F1DD8D9-0201-7D61-DA78-848E260AE5F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6" creationId="{C74633E5-092A-74E3-AB62-83CE8767DED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7" creationId="{304B6076-793C-E020-E596-C9668CFA7F8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8" creationId="{B27BFCB6-F692-374A-5F6B-107BAE340AA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9" creationId="{594CB9CD-F3C3-0FDD-9585-7B1630474E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0" creationId="{E5E3C665-88E4-A2E6-5CEE-DE1E047DE09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1" creationId="{41E58717-C1E5-908B-4A1D-F3FE2F7009F5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2" creationId="{A280931A-5566-842E-6849-4783EFB1EF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3" creationId="{D0D905BA-E79F-FBF5-D929-4474A9E0D0F9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4" creationId="{FC8FBC2D-20A6-D585-E734-916C24D238F3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5" creationId="{5DF1C344-8260-B9F1-7619-B595044CB17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8" creationId="{2C4F2D21-0A4A-A412-FF43-9C133E7D30B1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9" creationId="{504CD08F-BFD8-BBCF-71AA-0CC37610E955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0" creationId="{31DC6BC6-0362-1FBD-922A-DE465CBB5CD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1" creationId="{66AF2FF1-D4DD-568F-16EB-E123A1D0E414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2" creationId="{CD058A53-6BED-F9B5-8DB8-8B92474EF756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3" creationId="{261FB0AD-5E07-71E2-9F7A-3A90AE609297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4" creationId="{D59DE71F-3362-EF29-E5EC-95BDA4B30453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5" creationId="{64F60889-7911-59D3-3BEB-804DA259FFC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6" creationId="{5D7052D2-FD4D-8F70-35CB-9B1F0CEBDD5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7" creationId="{05541E62-E364-BD67-4553-B70F38B374FC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9" creationId="{73DD03F4-3791-0A1A-952C-230361B4A0D4}"/>
          </ac:inkMkLst>
        </pc:inkChg>
      </pc:sldChg>
      <pc:sldChg chg="addSp delSp modSp mod">
        <pc:chgData name="Tim Cook" userId="d1c7cfb340f2c7ab" providerId="LiveId" clId="{935F8080-64EF-427C-9939-7515665394C1}" dt="2023-02-22T04:55:38.360" v="944" actId="1076"/>
        <pc:sldMkLst>
          <pc:docMk/>
          <pc:sldMk cId="847187" sldId="407"/>
        </pc:sldMkLst>
        <pc:spChg chg="mod">
          <ac:chgData name="Tim Cook" userId="d1c7cfb340f2c7ab" providerId="LiveId" clId="{935F8080-64EF-427C-9939-7515665394C1}" dt="2023-02-22T04:55:38.360" v="944" actId="1076"/>
          <ac:spMkLst>
            <pc:docMk/>
            <pc:sldMk cId="847187" sldId="407"/>
            <ac:spMk id="2" creationId="{6A4D0220-AD94-59FB-FDB8-C074B0991F6B}"/>
          </ac:spMkLst>
        </pc:spChg>
        <pc:grpChg chg="del mod">
          <ac:chgData name="Tim Cook" userId="d1c7cfb340f2c7ab" providerId="LiveId" clId="{935F8080-64EF-427C-9939-7515665394C1}" dt="2023-02-22T04:51:01.802" v="592"/>
          <ac:grpSpMkLst>
            <pc:docMk/>
            <pc:sldMk cId="847187" sldId="407"/>
            <ac:grpSpMk id="8" creationId="{B7CE08FC-9372-063D-B7EC-959EFD9EE67F}"/>
          </ac:grpSpMkLst>
        </pc:grpChg>
        <pc:grpChg chg="del mod">
          <ac:chgData name="Tim Cook" userId="d1c7cfb340f2c7ab" providerId="LiveId" clId="{935F8080-64EF-427C-9939-7515665394C1}" dt="2023-02-22T04:51:06.935" v="597"/>
          <ac:grpSpMkLst>
            <pc:docMk/>
            <pc:sldMk cId="847187" sldId="407"/>
            <ac:grpSpMk id="11" creationId="{F03BD4D7-F027-B7FB-F6C5-DB5522389D2E}"/>
          </ac:grpSpMkLst>
        </pc:grpChg>
        <pc:grpChg chg="del mod">
          <ac:chgData name="Tim Cook" userId="d1c7cfb340f2c7ab" providerId="LiveId" clId="{935F8080-64EF-427C-9939-7515665394C1}" dt="2023-02-22T04:51:25.798" v="631"/>
          <ac:grpSpMkLst>
            <pc:docMk/>
            <pc:sldMk cId="847187" sldId="407"/>
            <ac:grpSpMk id="28" creationId="{39F4B7C7-3BBA-FBCB-DF21-73B6074AA13B}"/>
          </ac:grpSpMkLst>
        </pc:grpChg>
        <pc:grpChg chg="mod">
          <ac:chgData name="Tim Cook" userId="d1c7cfb340f2c7ab" providerId="LiveId" clId="{935F8080-64EF-427C-9939-7515665394C1}" dt="2023-02-22T04:53:09.869" v="806" actId="1076"/>
          <ac:grpSpMkLst>
            <pc:docMk/>
            <pc:sldMk cId="847187" sldId="407"/>
            <ac:grpSpMk id="38" creationId="{D62B7A93-44A3-06E6-FF0B-C9239CED42AD}"/>
          </ac:grpSpMkLst>
        </pc:grpChg>
        <pc:grpChg chg="del mod">
          <ac:chgData name="Tim Cook" userId="d1c7cfb340f2c7ab" providerId="LiveId" clId="{935F8080-64EF-427C-9939-7515665394C1}" dt="2023-02-22T04:51:44.013" v="668"/>
          <ac:grpSpMkLst>
            <pc:docMk/>
            <pc:sldMk cId="847187" sldId="407"/>
            <ac:grpSpMk id="42" creationId="{70F80485-35F1-B7C5-034B-DD7D085CF68F}"/>
          </ac:grpSpMkLst>
        </pc:grpChg>
        <pc:grpChg chg="del mod">
          <ac:chgData name="Tim Cook" userId="d1c7cfb340f2c7ab" providerId="LiveId" clId="{935F8080-64EF-427C-9939-7515665394C1}" dt="2023-02-22T04:51:47.849" v="676"/>
          <ac:grpSpMkLst>
            <pc:docMk/>
            <pc:sldMk cId="847187" sldId="407"/>
            <ac:grpSpMk id="63" creationId="{0B971D6F-CAC9-6E8A-0688-8824D6D33070}"/>
          </ac:grpSpMkLst>
        </pc:grpChg>
        <pc:grpChg chg="mod">
          <ac:chgData name="Tim Cook" userId="d1c7cfb340f2c7ab" providerId="LiveId" clId="{935F8080-64EF-427C-9939-7515665394C1}" dt="2023-02-22T04:52:31.219" v="762"/>
          <ac:grpSpMkLst>
            <pc:docMk/>
            <pc:sldMk cId="847187" sldId="407"/>
            <ac:grpSpMk id="67" creationId="{3F7F50B3-FD2A-F997-6C15-40BC6E501484}"/>
          </ac:grpSpMkLst>
        </pc:grpChg>
        <pc:grpChg chg="del mod">
          <ac:chgData name="Tim Cook" userId="d1c7cfb340f2c7ab" providerId="LiveId" clId="{935F8080-64EF-427C-9939-7515665394C1}" dt="2023-02-22T04:52:14.996" v="730"/>
          <ac:grpSpMkLst>
            <pc:docMk/>
            <pc:sldMk cId="847187" sldId="407"/>
            <ac:grpSpMk id="95" creationId="{4B007A01-D3C2-4A73-E3C0-9FAA423890DD}"/>
          </ac:grpSpMkLst>
        </pc:grpChg>
        <pc:grpChg chg="del mod">
          <ac:chgData name="Tim Cook" userId="d1c7cfb340f2c7ab" providerId="LiveId" clId="{935F8080-64EF-427C-9939-7515665394C1}" dt="2023-02-22T04:52:24.216" v="744"/>
          <ac:grpSpMkLst>
            <pc:docMk/>
            <pc:sldMk cId="847187" sldId="407"/>
            <ac:grpSpMk id="98" creationId="{04DF2B77-4217-F7A9-AC17-8364A17D1940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08" creationId="{1DC660E3-B528-9F31-7663-8CFE68E18581}"/>
          </ac:grpSpMkLst>
        </pc:grpChg>
        <pc:grpChg chg="del mod">
          <ac:chgData name="Tim Cook" userId="d1c7cfb340f2c7ab" providerId="LiveId" clId="{935F8080-64EF-427C-9939-7515665394C1}" dt="2023-02-22T04:52:36.515" v="776"/>
          <ac:grpSpMkLst>
            <pc:docMk/>
            <pc:sldMk cId="847187" sldId="407"/>
            <ac:grpSpMk id="117" creationId="{312554DF-E596-0BEE-FD65-D88D9987D7BF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21" creationId="{B6DAA264-A51D-4D4B-538B-40EC0B5A7A63}"/>
          </ac:grpSpMkLst>
        </pc:grpChg>
        <pc:grpChg chg="del 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1" creationId="{BA8A2D8F-2121-1B2C-D3F6-30BCDBCC8A06}"/>
          </ac:grpSpMkLst>
        </pc:grpChg>
        <pc:grpChg chg="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4" creationId="{235CEAED-BE65-3BDD-70B6-D0D3B8D11301}"/>
          </ac:grpSpMkLst>
        </pc:grpChg>
        <pc:grpChg chg="mod">
          <ac:chgData name="Tim Cook" userId="d1c7cfb340f2c7ab" providerId="LiveId" clId="{935F8080-64EF-427C-9939-7515665394C1}" dt="2023-02-22T04:52:52.342" v="799"/>
          <ac:grpSpMkLst>
            <pc:docMk/>
            <pc:sldMk cId="847187" sldId="407"/>
            <ac:grpSpMk id="142" creationId="{7041B51A-6DDD-538B-7802-2F5EAC656AF9}"/>
          </ac:grpSpMkLst>
        </pc:grpChg>
        <pc:grpChg chg="del mod">
          <ac:chgData name="Tim Cook" userId="d1c7cfb340f2c7ab" providerId="LiveId" clId="{935F8080-64EF-427C-9939-7515665394C1}" dt="2023-02-22T04:53:01.509" v="804"/>
          <ac:grpSpMkLst>
            <pc:docMk/>
            <pc:sldMk cId="847187" sldId="407"/>
            <ac:grpSpMk id="144" creationId="{52F6976D-7585-D61D-1026-676EBF8417DE}"/>
          </ac:grpSpMkLst>
        </pc:grpChg>
        <pc:grpChg chg="mod">
          <ac:chgData name="Tim Cook" userId="d1c7cfb340f2c7ab" providerId="LiveId" clId="{935F8080-64EF-427C-9939-7515665394C1}" dt="2023-02-22T04:53:04.925" v="805"/>
          <ac:grpSpMkLst>
            <pc:docMk/>
            <pc:sldMk cId="847187" sldId="407"/>
            <ac:grpSpMk id="146" creationId="{2DCDB029-22DC-E615-5E41-0CB41C1FEB93}"/>
          </ac:grpSpMkLst>
        </pc:grpChg>
        <pc:grpChg chg="add del mod">
          <ac:chgData name="Tim Cook" userId="d1c7cfb340f2c7ab" providerId="LiveId" clId="{935F8080-64EF-427C-9939-7515665394C1}" dt="2023-02-22T04:53:29.116" v="835"/>
          <ac:grpSpMkLst>
            <pc:docMk/>
            <pc:sldMk cId="847187" sldId="407"/>
            <ac:grpSpMk id="160" creationId="{5F8E7ACA-F619-94FD-35B0-A8C28276F21D}"/>
          </ac:grpSpMkLst>
        </pc:grpChg>
        <pc:grpChg chg="mod">
          <ac:chgData name="Tim Cook" userId="d1c7cfb340f2c7ab" providerId="LiveId" clId="{935F8080-64EF-427C-9939-7515665394C1}" dt="2023-02-22T04:53:36.954" v="850"/>
          <ac:grpSpMkLst>
            <pc:docMk/>
            <pc:sldMk cId="847187" sldId="407"/>
            <ac:grpSpMk id="174" creationId="{E729F5BA-CE68-9281-DF4C-B51F0E7ED084}"/>
          </ac:grpSpMkLst>
        </pc:grpChg>
        <pc:grpChg chg="del mod">
          <ac:chgData name="Tim Cook" userId="d1c7cfb340f2c7ab" providerId="LiveId" clId="{935F8080-64EF-427C-9939-7515665394C1}" dt="2023-02-22T04:54:02.445" v="866"/>
          <ac:grpSpMkLst>
            <pc:docMk/>
            <pc:sldMk cId="847187" sldId="407"/>
            <ac:grpSpMk id="188" creationId="{D351C028-18F1-D804-003E-5386743753C6}"/>
          </ac:grpSpMkLst>
        </pc:grpChg>
        <pc:grpChg chg="del mod">
          <ac:chgData name="Tim Cook" userId="d1c7cfb340f2c7ab" providerId="LiveId" clId="{935F8080-64EF-427C-9939-7515665394C1}" dt="2023-02-22T04:54:05.326" v="873"/>
          <ac:grpSpMkLst>
            <pc:docMk/>
            <pc:sldMk cId="847187" sldId="407"/>
            <ac:grpSpMk id="190" creationId="{04D963E0-32C7-35AA-DC59-324D8732F1FE}"/>
          </ac:grpSpMkLst>
        </pc:grpChg>
        <pc:grpChg chg="del mod">
          <ac:chgData name="Tim Cook" userId="d1c7cfb340f2c7ab" providerId="LiveId" clId="{935F8080-64EF-427C-9939-7515665394C1}" dt="2023-02-22T04:54:16.080" v="897"/>
          <ac:grpSpMkLst>
            <pc:docMk/>
            <pc:sldMk cId="847187" sldId="407"/>
            <ac:grpSpMk id="197" creationId="{9278FDDC-15D7-409D-44BE-8F9C4FB13193}"/>
          </ac:grpSpMkLst>
        </pc:grpChg>
        <pc:grpChg chg="del mod">
          <ac:chgData name="Tim Cook" userId="d1c7cfb340f2c7ab" providerId="LiveId" clId="{935F8080-64EF-427C-9939-7515665394C1}" dt="2023-02-22T04:54:16.078" v="883"/>
          <ac:grpSpMkLst>
            <pc:docMk/>
            <pc:sldMk cId="847187" sldId="407"/>
            <ac:grpSpMk id="200" creationId="{D396E597-67B3-8F12-FBDD-9AB162568AFF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09" creationId="{28A40883-8C9D-268B-AA91-31BA5E3F91B6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17" creationId="{2184A8D4-B943-E58B-E685-EDCC3CDAA43A}"/>
          </ac:grpSpMkLst>
        </pc:grpChg>
        <pc:grpChg chg="del mod">
          <ac:chgData name="Tim Cook" userId="d1c7cfb340f2c7ab" providerId="LiveId" clId="{935F8080-64EF-427C-9939-7515665394C1}" dt="2023-02-22T04:54:32.960" v="919"/>
          <ac:grpSpMkLst>
            <pc:docMk/>
            <pc:sldMk cId="847187" sldId="407"/>
            <ac:grpSpMk id="218" creationId="{F899D217-0D64-9FAF-2DD9-CD870637C94C}"/>
          </ac:grpSpMkLst>
        </pc:grpChg>
        <pc:grpChg chg="del 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20" creationId="{F9188A4C-494C-5D88-6959-16DC911C45C9}"/>
          </ac:grpSpMkLst>
        </pc:grpChg>
        <pc:grpChg chg="del mod">
          <ac:chgData name="Tim Cook" userId="d1c7cfb340f2c7ab" providerId="LiveId" clId="{935F8080-64EF-427C-9939-7515665394C1}" dt="2023-02-22T04:54:51.777" v="933"/>
          <ac:grpSpMkLst>
            <pc:docMk/>
            <pc:sldMk cId="847187" sldId="407"/>
            <ac:grpSpMk id="229" creationId="{029CFB07-91AB-A354-2509-0B7AAEDF051F}"/>
          </ac:grpSpMkLst>
        </pc:grpChg>
        <pc:grpChg chg="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30" creationId="{9C0A1E74-EDE7-7085-15B9-57D63BD87514}"/>
          </ac:grpSpMkLst>
        </pc:grpChg>
        <pc:inkChg chg="add del mod">
          <ac:chgData name="Tim Cook" userId="d1c7cfb340f2c7ab" providerId="LiveId" clId="{935F8080-64EF-427C-9939-7515665394C1}" dt="2023-02-22T04:51:01.802" v="591"/>
          <ac:inkMkLst>
            <pc:docMk/>
            <pc:sldMk cId="847187" sldId="407"/>
            <ac:inkMk id="3" creationId="{1A3403DC-9585-76F9-8A02-CC605B9ACC0F}"/>
          </ac:inkMkLst>
        </pc:inkChg>
        <pc:inkChg chg="add del mod">
          <ac:chgData name="Tim Cook" userId="d1c7cfb340f2c7ab" providerId="LiveId" clId="{935F8080-64EF-427C-9939-7515665394C1}" dt="2023-02-22T04:51:01.802" v="590"/>
          <ac:inkMkLst>
            <pc:docMk/>
            <pc:sldMk cId="847187" sldId="407"/>
            <ac:inkMk id="4" creationId="{0E8316D0-5776-94D1-0697-CEEC84A58C3C}"/>
          </ac:inkMkLst>
        </pc:inkChg>
        <pc:inkChg chg="add del mod">
          <ac:chgData name="Tim Cook" userId="d1c7cfb340f2c7ab" providerId="LiveId" clId="{935F8080-64EF-427C-9939-7515665394C1}" dt="2023-02-22T04:51:01.802" v="593"/>
          <ac:inkMkLst>
            <pc:docMk/>
            <pc:sldMk cId="847187" sldId="407"/>
            <ac:inkMk id="5" creationId="{E29A328A-9DC3-2357-F52E-253D968649DB}"/>
          </ac:inkMkLst>
        </pc:inkChg>
        <pc:inkChg chg="add del mod">
          <ac:chgData name="Tim Cook" userId="d1c7cfb340f2c7ab" providerId="LiveId" clId="{935F8080-64EF-427C-9939-7515665394C1}" dt="2023-02-22T04:51:01.802" v="592"/>
          <ac:inkMkLst>
            <pc:docMk/>
            <pc:sldMk cId="847187" sldId="407"/>
            <ac:inkMk id="6" creationId="{FF6772FC-FDA9-40AE-5D77-992AB55372B1}"/>
          </ac:inkMkLst>
        </pc:inkChg>
        <pc:inkChg chg="add del mod">
          <ac:chgData name="Tim Cook" userId="d1c7cfb340f2c7ab" providerId="LiveId" clId="{935F8080-64EF-427C-9939-7515665394C1}" dt="2023-02-22T04:51:01.802" v="589"/>
          <ac:inkMkLst>
            <pc:docMk/>
            <pc:sldMk cId="847187" sldId="407"/>
            <ac:inkMk id="7" creationId="{35D6E67D-891E-65C6-1A23-84939A52A017}"/>
          </ac:inkMkLst>
        </pc:inkChg>
        <pc:inkChg chg="add del mod">
          <ac:chgData name="Tim Cook" userId="d1c7cfb340f2c7ab" providerId="LiveId" clId="{935F8080-64EF-427C-9939-7515665394C1}" dt="2023-02-22T04:51:06.935" v="597"/>
          <ac:inkMkLst>
            <pc:docMk/>
            <pc:sldMk cId="847187" sldId="407"/>
            <ac:inkMk id="9" creationId="{E792FDC1-84C4-D902-4AFF-CBFDE812AC84}"/>
          </ac:inkMkLst>
        </pc:inkChg>
        <pc:inkChg chg="add del mod">
          <ac:chgData name="Tim Cook" userId="d1c7cfb340f2c7ab" providerId="LiveId" clId="{935F8080-64EF-427C-9939-7515665394C1}" dt="2023-02-22T04:51:06.936" v="598"/>
          <ac:inkMkLst>
            <pc:docMk/>
            <pc:sldMk cId="847187" sldId="407"/>
            <ac:inkMk id="10" creationId="{D01090BF-7F3B-2759-BBD8-900EB8BDE714}"/>
          </ac:inkMkLst>
        </pc:inkChg>
        <pc:inkChg chg="add del">
          <ac:chgData name="Tim Cook" userId="d1c7cfb340f2c7ab" providerId="LiveId" clId="{935F8080-64EF-427C-9939-7515665394C1}" dt="2023-02-22T04:51:14.082" v="609"/>
          <ac:inkMkLst>
            <pc:docMk/>
            <pc:sldMk cId="847187" sldId="407"/>
            <ac:inkMk id="12" creationId="{C86EF938-F48F-723B-F38B-15974100AE29}"/>
          </ac:inkMkLst>
        </pc:inkChg>
        <pc:inkChg chg="add del">
          <ac:chgData name="Tim Cook" userId="d1c7cfb340f2c7ab" providerId="LiveId" clId="{935F8080-64EF-427C-9939-7515665394C1}" dt="2023-02-22T04:51:14.082" v="607"/>
          <ac:inkMkLst>
            <pc:docMk/>
            <pc:sldMk cId="847187" sldId="407"/>
            <ac:inkMk id="13" creationId="{AD54EDE8-62CB-D657-BDFC-4856FEF1CBE3}"/>
          </ac:inkMkLst>
        </pc:inkChg>
        <pc:inkChg chg="add del">
          <ac:chgData name="Tim Cook" userId="d1c7cfb340f2c7ab" providerId="LiveId" clId="{935F8080-64EF-427C-9939-7515665394C1}" dt="2023-02-22T04:51:14.082" v="608"/>
          <ac:inkMkLst>
            <pc:docMk/>
            <pc:sldMk cId="847187" sldId="407"/>
            <ac:inkMk id="14" creationId="{17164769-396B-8A00-DD6F-6B73DC9852FD}"/>
          </ac:inkMkLst>
        </pc:inkChg>
        <pc:inkChg chg="add del">
          <ac:chgData name="Tim Cook" userId="d1c7cfb340f2c7ab" providerId="LiveId" clId="{935F8080-64EF-427C-9939-7515665394C1}" dt="2023-02-22T04:51:15.166" v="613"/>
          <ac:inkMkLst>
            <pc:docMk/>
            <pc:sldMk cId="847187" sldId="407"/>
            <ac:inkMk id="15" creationId="{733E9BC4-721C-E6A9-75FE-5EA5C87D8573}"/>
          </ac:inkMkLst>
        </pc:inkChg>
        <pc:inkChg chg="add del">
          <ac:chgData name="Tim Cook" userId="d1c7cfb340f2c7ab" providerId="LiveId" clId="{935F8080-64EF-427C-9939-7515665394C1}" dt="2023-02-22T04:51:15.166" v="614"/>
          <ac:inkMkLst>
            <pc:docMk/>
            <pc:sldMk cId="847187" sldId="407"/>
            <ac:inkMk id="16" creationId="{F8F9B763-BBDE-D5FD-4956-75C4471AA1A4}"/>
          </ac:inkMkLst>
        </pc:inkChg>
        <pc:inkChg chg="add del">
          <ac:chgData name="Tim Cook" userId="d1c7cfb340f2c7ab" providerId="LiveId" clId="{935F8080-64EF-427C-9939-7515665394C1}" dt="2023-02-22T04:51:15.166" v="611"/>
          <ac:inkMkLst>
            <pc:docMk/>
            <pc:sldMk cId="847187" sldId="407"/>
            <ac:inkMk id="17" creationId="{F1ABB86A-1B39-6267-ED7A-75A017C4E9A5}"/>
          </ac:inkMkLst>
        </pc:inkChg>
        <pc:inkChg chg="add del">
          <ac:chgData name="Tim Cook" userId="d1c7cfb340f2c7ab" providerId="LiveId" clId="{935F8080-64EF-427C-9939-7515665394C1}" dt="2023-02-22T04:51:15.166" v="612"/>
          <ac:inkMkLst>
            <pc:docMk/>
            <pc:sldMk cId="847187" sldId="407"/>
            <ac:inkMk id="18" creationId="{4454162D-3ACD-6C3B-3D26-D1FEA159BA24}"/>
          </ac:inkMkLst>
        </pc:inkChg>
        <pc:inkChg chg="add del">
          <ac:chgData name="Tim Cook" userId="d1c7cfb340f2c7ab" providerId="LiveId" clId="{935F8080-64EF-427C-9939-7515665394C1}" dt="2023-02-22T04:51:15.166" v="610"/>
          <ac:inkMkLst>
            <pc:docMk/>
            <pc:sldMk cId="847187" sldId="407"/>
            <ac:inkMk id="19" creationId="{F6EAB28D-1E55-A800-4909-02C5DD2B9066}"/>
          </ac:inkMkLst>
        </pc:inkChg>
        <pc:inkChg chg="add del mod">
          <ac:chgData name="Tim Cook" userId="d1c7cfb340f2c7ab" providerId="LiveId" clId="{935F8080-64EF-427C-9939-7515665394C1}" dt="2023-02-22T04:51:25.798" v="630"/>
          <ac:inkMkLst>
            <pc:docMk/>
            <pc:sldMk cId="847187" sldId="407"/>
            <ac:inkMk id="20" creationId="{470FF16E-9CEE-3D5D-81EF-CF3DF5F656EB}"/>
          </ac:inkMkLst>
        </pc:inkChg>
        <pc:inkChg chg="add del mod">
          <ac:chgData name="Tim Cook" userId="d1c7cfb340f2c7ab" providerId="LiveId" clId="{935F8080-64EF-427C-9939-7515665394C1}" dt="2023-02-22T04:51:25.797" v="627"/>
          <ac:inkMkLst>
            <pc:docMk/>
            <pc:sldMk cId="847187" sldId="407"/>
            <ac:inkMk id="21" creationId="{DC082957-A451-803A-5C74-C5FBA4120CEF}"/>
          </ac:inkMkLst>
        </pc:inkChg>
        <pc:inkChg chg="add del mod">
          <ac:chgData name="Tim Cook" userId="d1c7cfb340f2c7ab" providerId="LiveId" clId="{935F8080-64EF-427C-9939-7515665394C1}" dt="2023-02-22T04:51:25.798" v="631"/>
          <ac:inkMkLst>
            <pc:docMk/>
            <pc:sldMk cId="847187" sldId="407"/>
            <ac:inkMk id="22" creationId="{8DB12BF3-0BBD-7529-29A4-71B992CD2823}"/>
          </ac:inkMkLst>
        </pc:inkChg>
        <pc:inkChg chg="add del">
          <ac:chgData name="Tim Cook" userId="d1c7cfb340f2c7ab" providerId="LiveId" clId="{935F8080-64EF-427C-9939-7515665394C1}" dt="2023-02-22T04:51:25.798" v="632"/>
          <ac:inkMkLst>
            <pc:docMk/>
            <pc:sldMk cId="847187" sldId="407"/>
            <ac:inkMk id="23" creationId="{AA83993E-2BE2-0E72-5CB4-9C19B6DCB47E}"/>
          </ac:inkMkLst>
        </pc:inkChg>
        <pc:inkChg chg="add del mod">
          <ac:chgData name="Tim Cook" userId="d1c7cfb340f2c7ab" providerId="LiveId" clId="{935F8080-64EF-427C-9939-7515665394C1}" dt="2023-02-22T04:51:21.693" v="624"/>
          <ac:inkMkLst>
            <pc:docMk/>
            <pc:sldMk cId="847187" sldId="407"/>
            <ac:inkMk id="24" creationId="{F80BFB44-E12D-14F1-390B-1516115D40E0}"/>
          </ac:inkMkLst>
        </pc:inkChg>
        <pc:inkChg chg="add del mod">
          <ac:chgData name="Tim Cook" userId="d1c7cfb340f2c7ab" providerId="LiveId" clId="{935F8080-64EF-427C-9939-7515665394C1}" dt="2023-02-22T04:51:25.798" v="629"/>
          <ac:inkMkLst>
            <pc:docMk/>
            <pc:sldMk cId="847187" sldId="407"/>
            <ac:inkMk id="25" creationId="{EC80D44B-15C1-C62D-5D80-AAEDD2F73C89}"/>
          </ac:inkMkLst>
        </pc:inkChg>
        <pc:inkChg chg="add del mod">
          <ac:chgData name="Tim Cook" userId="d1c7cfb340f2c7ab" providerId="LiveId" clId="{935F8080-64EF-427C-9939-7515665394C1}" dt="2023-02-22T04:51:25.798" v="633"/>
          <ac:inkMkLst>
            <pc:docMk/>
            <pc:sldMk cId="847187" sldId="407"/>
            <ac:inkMk id="26" creationId="{63D8300B-772A-E152-B9AE-6F68A41B8037}"/>
          </ac:inkMkLst>
        </pc:inkChg>
        <pc:inkChg chg="add del mod">
          <ac:chgData name="Tim Cook" userId="d1c7cfb340f2c7ab" providerId="LiveId" clId="{935F8080-64EF-427C-9939-7515665394C1}" dt="2023-02-22T04:51:25.798" v="628"/>
          <ac:inkMkLst>
            <pc:docMk/>
            <pc:sldMk cId="847187" sldId="407"/>
            <ac:inkMk id="27" creationId="{39DF45BB-7E54-7273-9358-75278BCBFB58}"/>
          </ac:inkMkLst>
        </pc:inkChg>
        <pc:inkChg chg="add del">
          <ac:chgData name="Tim Cook" userId="d1c7cfb340f2c7ab" providerId="LiveId" clId="{935F8080-64EF-427C-9939-7515665394C1}" dt="2023-02-22T04:51:25.795" v="626"/>
          <ac:inkMkLst>
            <pc:docMk/>
            <pc:sldMk cId="847187" sldId="407"/>
            <ac:inkMk id="29" creationId="{53726463-78EE-9419-6D5D-A526077ED114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0" creationId="{3BA741D0-6895-A8B2-65E1-5B2523154E95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1" creationId="{2DB7625F-C499-5D5B-BC00-4AA8F67EE6F3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2" creationId="{132ECC18-6E9B-8BB5-726C-4030D42AD028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3" creationId="{D9BD2BAD-73ED-2025-DEF8-DFC21C1E45FD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4" creationId="{3F54C17D-D766-D192-2F4E-00ED3DB48DD0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5" creationId="{8FE266A9-80E2-F2B0-B920-1AA6148CFC06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6" creationId="{EEA4133E-4181-16A7-A990-5409E07C299F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7" creationId="{A30A6180-F568-62C1-6C4B-D307352ACF99}"/>
          </ac:inkMkLst>
        </pc:inkChg>
        <pc:inkChg chg="add del">
          <ac:chgData name="Tim Cook" userId="d1c7cfb340f2c7ab" providerId="LiveId" clId="{935F8080-64EF-427C-9939-7515665394C1}" dt="2023-02-22T04:51:33.717" v="644"/>
          <ac:inkMkLst>
            <pc:docMk/>
            <pc:sldMk cId="847187" sldId="407"/>
            <ac:inkMk id="39" creationId="{FADE78BA-1991-476D-991D-A8989EF8751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0" creationId="{9990602E-1CD8-25EF-7816-C2A66A25A49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1" creationId="{4650AD89-1CEF-F1F0-562A-282DB0161D9B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3" creationId="{B041780D-772A-2330-9825-A7A52C9E7F26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4" creationId="{25D78DA0-A10F-649C-D2E4-27EAD3B999B8}"/>
          </ac:inkMkLst>
        </pc:inkChg>
        <pc:inkChg chg="add del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5" creationId="{EB4F28B9-72CB-3DA7-9210-3D874E4FE745}"/>
          </ac:inkMkLst>
        </pc:inkChg>
        <pc:inkChg chg="add del mod">
          <ac:chgData name="Tim Cook" userId="d1c7cfb340f2c7ab" providerId="LiveId" clId="{935F8080-64EF-427C-9939-7515665394C1}" dt="2023-02-22T04:52:30.125" v="754"/>
          <ac:inkMkLst>
            <pc:docMk/>
            <pc:sldMk cId="847187" sldId="407"/>
            <ac:inkMk id="46" creationId="{145C81A2-7D97-1D97-38CE-665B154550F4}"/>
          </ac:inkMkLst>
        </pc:inkChg>
        <pc:inkChg chg="add del mod">
          <ac:chgData name="Tim Cook" userId="d1c7cfb340f2c7ab" providerId="LiveId" clId="{935F8080-64EF-427C-9939-7515665394C1}" dt="2023-02-22T04:52:30.125" v="755"/>
          <ac:inkMkLst>
            <pc:docMk/>
            <pc:sldMk cId="847187" sldId="407"/>
            <ac:inkMk id="47" creationId="{EEE6F59F-9B3F-7101-B3C2-7F8FDBD608E4}"/>
          </ac:inkMkLst>
        </pc:inkChg>
        <pc:inkChg chg="add del mod">
          <ac:chgData name="Tim Cook" userId="d1c7cfb340f2c7ab" providerId="LiveId" clId="{935F8080-64EF-427C-9939-7515665394C1}" dt="2023-02-22T04:52:30.126" v="756"/>
          <ac:inkMkLst>
            <pc:docMk/>
            <pc:sldMk cId="847187" sldId="407"/>
            <ac:inkMk id="48" creationId="{DF89ACCB-C116-3D3C-9161-84B0AC6D8ABD}"/>
          </ac:inkMkLst>
        </pc:inkChg>
        <pc:inkChg chg="add del mod">
          <ac:chgData name="Tim Cook" userId="d1c7cfb340f2c7ab" providerId="LiveId" clId="{935F8080-64EF-427C-9939-7515665394C1}" dt="2023-02-22T04:52:30.126" v="758"/>
          <ac:inkMkLst>
            <pc:docMk/>
            <pc:sldMk cId="847187" sldId="407"/>
            <ac:inkMk id="49" creationId="{655CE3D2-C4DB-B6CB-5B6D-7FBB9E549966}"/>
          </ac:inkMkLst>
        </pc:inkChg>
        <pc:inkChg chg="add del mod">
          <ac:chgData name="Tim Cook" userId="d1c7cfb340f2c7ab" providerId="LiveId" clId="{935F8080-64EF-427C-9939-7515665394C1}" dt="2023-02-22T04:52:30.126" v="760"/>
          <ac:inkMkLst>
            <pc:docMk/>
            <pc:sldMk cId="847187" sldId="407"/>
            <ac:inkMk id="50" creationId="{1E281539-E91A-85F4-5B2C-A7326F0673A3}"/>
          </ac:inkMkLst>
        </pc:inkChg>
        <pc:inkChg chg="add del mod">
          <ac:chgData name="Tim Cook" userId="d1c7cfb340f2c7ab" providerId="LiveId" clId="{935F8080-64EF-427C-9939-7515665394C1}" dt="2023-02-22T04:52:30.126" v="757"/>
          <ac:inkMkLst>
            <pc:docMk/>
            <pc:sldMk cId="847187" sldId="407"/>
            <ac:inkMk id="51" creationId="{86422F8E-B9B2-69AF-D390-E3E6D97228A3}"/>
          </ac:inkMkLst>
        </pc:inkChg>
        <pc:inkChg chg="add del mod">
          <ac:chgData name="Tim Cook" userId="d1c7cfb340f2c7ab" providerId="LiveId" clId="{935F8080-64EF-427C-9939-7515665394C1}" dt="2023-02-22T04:52:30.127" v="761"/>
          <ac:inkMkLst>
            <pc:docMk/>
            <pc:sldMk cId="847187" sldId="407"/>
            <ac:inkMk id="52" creationId="{149BE41D-C940-5321-2A21-27FFF9DB5F91}"/>
          </ac:inkMkLst>
        </pc:inkChg>
        <pc:inkChg chg="add del mod">
          <ac:chgData name="Tim Cook" userId="d1c7cfb340f2c7ab" providerId="LiveId" clId="{935F8080-64EF-427C-9939-7515665394C1}" dt="2023-02-22T04:52:30.126" v="759"/>
          <ac:inkMkLst>
            <pc:docMk/>
            <pc:sldMk cId="847187" sldId="407"/>
            <ac:inkMk id="53" creationId="{002E8EC9-FF21-9667-D373-B4ED572AE25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4" creationId="{D41AB323-2AED-3686-5E2E-AF0F8875448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5" creationId="{4480A0C5-EBBF-0ACA-B912-27F98FCA9407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6" creationId="{AFBFCCD6-4FBA-17A3-FA0A-C69E487B67CE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7" creationId="{E7D12E88-4A8E-9AF7-2EC2-67EE1F230AA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8" creationId="{BC66B3DA-A54F-580E-762F-CE7E96EE7812}"/>
          </ac:inkMkLst>
        </pc:inkChg>
        <pc:inkChg chg="add del mod">
          <ac:chgData name="Tim Cook" userId="d1c7cfb340f2c7ab" providerId="LiveId" clId="{935F8080-64EF-427C-9939-7515665394C1}" dt="2023-02-22T04:51:44.920" v="670"/>
          <ac:inkMkLst>
            <pc:docMk/>
            <pc:sldMk cId="847187" sldId="407"/>
            <ac:inkMk id="59" creationId="{18CE01BE-BD50-2207-43C8-C7FB18A8137E}"/>
          </ac:inkMkLst>
        </pc:inkChg>
        <pc:inkChg chg="add del mod">
          <ac:chgData name="Tim Cook" userId="d1c7cfb340f2c7ab" providerId="LiveId" clId="{935F8080-64EF-427C-9939-7515665394C1}" dt="2023-02-22T04:51:44.920" v="671"/>
          <ac:inkMkLst>
            <pc:docMk/>
            <pc:sldMk cId="847187" sldId="407"/>
            <ac:inkMk id="60" creationId="{7F05FAAC-136B-7C19-1D6E-1A03D414297A}"/>
          </ac:inkMkLst>
        </pc:inkChg>
        <pc:inkChg chg="add del mod">
          <ac:chgData name="Tim Cook" userId="d1c7cfb340f2c7ab" providerId="LiveId" clId="{935F8080-64EF-427C-9939-7515665394C1}" dt="2023-02-22T04:51:44.919" v="669"/>
          <ac:inkMkLst>
            <pc:docMk/>
            <pc:sldMk cId="847187" sldId="407"/>
            <ac:inkMk id="61" creationId="{8CEBFB06-F048-65D1-CE7C-9F31A7E44A57}"/>
          </ac:inkMkLst>
        </pc:inkChg>
        <pc:inkChg chg="add del mod">
          <ac:chgData name="Tim Cook" userId="d1c7cfb340f2c7ab" providerId="LiveId" clId="{935F8080-64EF-427C-9939-7515665394C1}" dt="2023-02-22T04:51:44.920" v="672"/>
          <ac:inkMkLst>
            <pc:docMk/>
            <pc:sldMk cId="847187" sldId="407"/>
            <ac:inkMk id="62" creationId="{646146EC-A5A1-C764-DFBA-8C732E93D153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4" creationId="{1FAAA519-3F14-0FC9-32BB-07D59858EAF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5" creationId="{A5FC7902-3FEA-47DE-5B99-352C75F74B7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6" creationId="{2A06C18A-905A-6CDD-4664-BE72C0B56979}"/>
          </ac:inkMkLst>
        </pc:inkChg>
        <pc:inkChg chg="add del">
          <ac:chgData name="Tim Cook" userId="d1c7cfb340f2c7ab" providerId="LiveId" clId="{935F8080-64EF-427C-9939-7515665394C1}" dt="2023-02-22T04:51:53.415" v="678"/>
          <ac:inkMkLst>
            <pc:docMk/>
            <pc:sldMk cId="847187" sldId="407"/>
            <ac:inkMk id="68" creationId="{9152EDF9-7FC9-C2B5-AF6F-F9E19CFF2286}"/>
          </ac:inkMkLst>
        </pc:inkChg>
        <pc:inkChg chg="add del">
          <ac:chgData name="Tim Cook" userId="d1c7cfb340f2c7ab" providerId="LiveId" clId="{935F8080-64EF-427C-9939-7515665394C1}" dt="2023-02-22T04:52:14.996" v="727"/>
          <ac:inkMkLst>
            <pc:docMk/>
            <pc:sldMk cId="847187" sldId="407"/>
            <ac:inkMk id="69" creationId="{40C20E91-4587-7EDE-F6B8-6F166DF1D702}"/>
          </ac:inkMkLst>
        </pc:inkChg>
        <pc:inkChg chg="add del">
          <ac:chgData name="Tim Cook" userId="d1c7cfb340f2c7ab" providerId="LiveId" clId="{935F8080-64EF-427C-9939-7515665394C1}" dt="2023-02-22T04:52:06.619" v="707"/>
          <ac:inkMkLst>
            <pc:docMk/>
            <pc:sldMk cId="847187" sldId="407"/>
            <ac:inkMk id="70" creationId="{09ECEEA0-96D4-116E-5E55-C5AF4C227833}"/>
          </ac:inkMkLst>
        </pc:inkChg>
        <pc:inkChg chg="add del">
          <ac:chgData name="Tim Cook" userId="d1c7cfb340f2c7ab" providerId="LiveId" clId="{935F8080-64EF-427C-9939-7515665394C1}" dt="2023-02-22T04:52:06.619" v="710"/>
          <ac:inkMkLst>
            <pc:docMk/>
            <pc:sldMk cId="847187" sldId="407"/>
            <ac:inkMk id="71" creationId="{21195EBB-EC6C-16A2-DDD3-0CEB55B75352}"/>
          </ac:inkMkLst>
        </pc:inkChg>
        <pc:inkChg chg="add del">
          <ac:chgData name="Tim Cook" userId="d1c7cfb340f2c7ab" providerId="LiveId" clId="{935F8080-64EF-427C-9939-7515665394C1}" dt="2023-02-22T04:52:06.618" v="706"/>
          <ac:inkMkLst>
            <pc:docMk/>
            <pc:sldMk cId="847187" sldId="407"/>
            <ac:inkMk id="72" creationId="{1CADBCE4-67BB-10BE-8986-CF4D1C3D2E99}"/>
          </ac:inkMkLst>
        </pc:inkChg>
        <pc:inkChg chg="add del">
          <ac:chgData name="Tim Cook" userId="d1c7cfb340f2c7ab" providerId="LiveId" clId="{935F8080-64EF-427C-9939-7515665394C1}" dt="2023-02-22T04:52:06.619" v="713"/>
          <ac:inkMkLst>
            <pc:docMk/>
            <pc:sldMk cId="847187" sldId="407"/>
            <ac:inkMk id="73" creationId="{9E3B5E21-B10F-C7E8-1C76-57DD6B6DC6B6}"/>
          </ac:inkMkLst>
        </pc:inkChg>
        <pc:inkChg chg="add del">
          <ac:chgData name="Tim Cook" userId="d1c7cfb340f2c7ab" providerId="LiveId" clId="{935F8080-64EF-427C-9939-7515665394C1}" dt="2023-02-22T04:52:06.619" v="708"/>
          <ac:inkMkLst>
            <pc:docMk/>
            <pc:sldMk cId="847187" sldId="407"/>
            <ac:inkMk id="74" creationId="{48F26CC6-0186-8CFD-8E0C-BC56E4A71220}"/>
          </ac:inkMkLst>
        </pc:inkChg>
        <pc:inkChg chg="add del">
          <ac:chgData name="Tim Cook" userId="d1c7cfb340f2c7ab" providerId="LiveId" clId="{935F8080-64EF-427C-9939-7515665394C1}" dt="2023-02-22T04:52:06.619" v="714"/>
          <ac:inkMkLst>
            <pc:docMk/>
            <pc:sldMk cId="847187" sldId="407"/>
            <ac:inkMk id="75" creationId="{5636D163-CF8C-C0F1-3E4E-243CB3B4FADC}"/>
          </ac:inkMkLst>
        </pc:inkChg>
        <pc:inkChg chg="add del">
          <ac:chgData name="Tim Cook" userId="d1c7cfb340f2c7ab" providerId="LiveId" clId="{935F8080-64EF-427C-9939-7515665394C1}" dt="2023-02-22T04:52:06.619" v="712"/>
          <ac:inkMkLst>
            <pc:docMk/>
            <pc:sldMk cId="847187" sldId="407"/>
            <ac:inkMk id="76" creationId="{6C4A48DB-5437-8D52-4CFF-51FE5C4B1E68}"/>
          </ac:inkMkLst>
        </pc:inkChg>
        <pc:inkChg chg="add del">
          <ac:chgData name="Tim Cook" userId="d1c7cfb340f2c7ab" providerId="LiveId" clId="{935F8080-64EF-427C-9939-7515665394C1}" dt="2023-02-22T04:52:06.619" v="709"/>
          <ac:inkMkLst>
            <pc:docMk/>
            <pc:sldMk cId="847187" sldId="407"/>
            <ac:inkMk id="77" creationId="{9E1B204E-2647-FFF2-F9FE-C8A270C36672}"/>
          </ac:inkMkLst>
        </pc:inkChg>
        <pc:inkChg chg="add del">
          <ac:chgData name="Tim Cook" userId="d1c7cfb340f2c7ab" providerId="LiveId" clId="{935F8080-64EF-427C-9939-7515665394C1}" dt="2023-02-22T04:52:06.619" v="711"/>
          <ac:inkMkLst>
            <pc:docMk/>
            <pc:sldMk cId="847187" sldId="407"/>
            <ac:inkMk id="78" creationId="{EBCE5E8D-7BC8-0F3D-8974-1132B4C9683B}"/>
          </ac:inkMkLst>
        </pc:inkChg>
        <pc:inkChg chg="add del">
          <ac:chgData name="Tim Cook" userId="d1c7cfb340f2c7ab" providerId="LiveId" clId="{935F8080-64EF-427C-9939-7515665394C1}" dt="2023-02-22T04:52:04.710" v="701"/>
          <ac:inkMkLst>
            <pc:docMk/>
            <pc:sldMk cId="847187" sldId="407"/>
            <ac:inkMk id="79" creationId="{47CCC805-1947-785A-986B-754E06DD27AF}"/>
          </ac:inkMkLst>
        </pc:inkChg>
        <pc:inkChg chg="add del">
          <ac:chgData name="Tim Cook" userId="d1c7cfb340f2c7ab" providerId="LiveId" clId="{935F8080-64EF-427C-9939-7515665394C1}" dt="2023-02-22T04:52:04.710" v="703"/>
          <ac:inkMkLst>
            <pc:docMk/>
            <pc:sldMk cId="847187" sldId="407"/>
            <ac:inkMk id="80" creationId="{A53745B3-1E3B-3E21-559E-342490D6AA48}"/>
          </ac:inkMkLst>
        </pc:inkChg>
        <pc:inkChg chg="add del">
          <ac:chgData name="Tim Cook" userId="d1c7cfb340f2c7ab" providerId="LiveId" clId="{935F8080-64EF-427C-9939-7515665394C1}" dt="2023-02-22T04:52:04.710" v="702"/>
          <ac:inkMkLst>
            <pc:docMk/>
            <pc:sldMk cId="847187" sldId="407"/>
            <ac:inkMk id="81" creationId="{7098F1E3-A271-9D61-7A7B-66007FE10587}"/>
          </ac:inkMkLst>
        </pc:inkChg>
        <pc:inkChg chg="add del">
          <ac:chgData name="Tim Cook" userId="d1c7cfb340f2c7ab" providerId="LiveId" clId="{935F8080-64EF-427C-9939-7515665394C1}" dt="2023-02-22T04:52:04.710" v="699"/>
          <ac:inkMkLst>
            <pc:docMk/>
            <pc:sldMk cId="847187" sldId="407"/>
            <ac:inkMk id="82" creationId="{F8235811-62C5-EA4B-0F6D-52B95D9BAF35}"/>
          </ac:inkMkLst>
        </pc:inkChg>
        <pc:inkChg chg="add del">
          <ac:chgData name="Tim Cook" userId="d1c7cfb340f2c7ab" providerId="LiveId" clId="{935F8080-64EF-427C-9939-7515665394C1}" dt="2023-02-22T04:52:07.588" v="715"/>
          <ac:inkMkLst>
            <pc:docMk/>
            <pc:sldMk cId="847187" sldId="407"/>
            <ac:inkMk id="83" creationId="{01FA78A0-4D8D-5902-37D5-9D6EBEDF3E6F}"/>
          </ac:inkMkLst>
        </pc:inkChg>
        <pc:inkChg chg="add del">
          <ac:chgData name="Tim Cook" userId="d1c7cfb340f2c7ab" providerId="LiveId" clId="{935F8080-64EF-427C-9939-7515665394C1}" dt="2023-02-22T04:52:04.710" v="705"/>
          <ac:inkMkLst>
            <pc:docMk/>
            <pc:sldMk cId="847187" sldId="407"/>
            <ac:inkMk id="84" creationId="{43495D1C-4716-F2FA-33CE-367A947A4AF3}"/>
          </ac:inkMkLst>
        </pc:inkChg>
        <pc:inkChg chg="add del">
          <ac:chgData name="Tim Cook" userId="d1c7cfb340f2c7ab" providerId="LiveId" clId="{935F8080-64EF-427C-9939-7515665394C1}" dt="2023-02-22T04:52:04.709" v="698"/>
          <ac:inkMkLst>
            <pc:docMk/>
            <pc:sldMk cId="847187" sldId="407"/>
            <ac:inkMk id="85" creationId="{CA52EC9D-2EA0-81E6-61B6-70BB5D06D6B8}"/>
          </ac:inkMkLst>
        </pc:inkChg>
        <pc:inkChg chg="add del">
          <ac:chgData name="Tim Cook" userId="d1c7cfb340f2c7ab" providerId="LiveId" clId="{935F8080-64EF-427C-9939-7515665394C1}" dt="2023-02-22T04:52:04.710" v="704"/>
          <ac:inkMkLst>
            <pc:docMk/>
            <pc:sldMk cId="847187" sldId="407"/>
            <ac:inkMk id="86" creationId="{89F01E1F-36B9-F049-5FEF-CE82CF4EA568}"/>
          </ac:inkMkLst>
        </pc:inkChg>
        <pc:inkChg chg="add del">
          <ac:chgData name="Tim Cook" userId="d1c7cfb340f2c7ab" providerId="LiveId" clId="{935F8080-64EF-427C-9939-7515665394C1}" dt="2023-02-22T04:52:04.710" v="700"/>
          <ac:inkMkLst>
            <pc:docMk/>
            <pc:sldMk cId="847187" sldId="407"/>
            <ac:inkMk id="87" creationId="{4632704D-FD36-CB9B-4A55-094F6DF1BFB5}"/>
          </ac:inkMkLst>
        </pc:inkChg>
        <pc:inkChg chg="add del mod">
          <ac:chgData name="Tim Cook" userId="d1c7cfb340f2c7ab" providerId="LiveId" clId="{935F8080-64EF-427C-9939-7515665394C1}" dt="2023-02-22T04:52:14.996" v="728"/>
          <ac:inkMkLst>
            <pc:docMk/>
            <pc:sldMk cId="847187" sldId="407"/>
            <ac:inkMk id="88" creationId="{04576B95-5A73-DBED-DDC1-E419A3E1C934}"/>
          </ac:inkMkLst>
        </pc:inkChg>
        <pc:inkChg chg="add del mod">
          <ac:chgData name="Tim Cook" userId="d1c7cfb340f2c7ab" providerId="LiveId" clId="{935F8080-64EF-427C-9939-7515665394C1}" dt="2023-02-22T04:52:14.996" v="731"/>
          <ac:inkMkLst>
            <pc:docMk/>
            <pc:sldMk cId="847187" sldId="407"/>
            <ac:inkMk id="89" creationId="{5B590E52-9A5A-661B-B3C0-202B88398D17}"/>
          </ac:inkMkLst>
        </pc:inkChg>
        <pc:inkChg chg="add del mod">
          <ac:chgData name="Tim Cook" userId="d1c7cfb340f2c7ab" providerId="LiveId" clId="{935F8080-64EF-427C-9939-7515665394C1}" dt="2023-02-22T04:52:14.995" v="724"/>
          <ac:inkMkLst>
            <pc:docMk/>
            <pc:sldMk cId="847187" sldId="407"/>
            <ac:inkMk id="90" creationId="{47C30C0D-618C-6376-9CFF-0A696BFD082B}"/>
          </ac:inkMkLst>
        </pc:inkChg>
        <pc:inkChg chg="add del mod">
          <ac:chgData name="Tim Cook" userId="d1c7cfb340f2c7ab" providerId="LiveId" clId="{935F8080-64EF-427C-9939-7515665394C1}" dt="2023-02-22T04:52:14.995" v="725"/>
          <ac:inkMkLst>
            <pc:docMk/>
            <pc:sldMk cId="847187" sldId="407"/>
            <ac:inkMk id="91" creationId="{CB78266F-670A-0F52-A05B-C996B73E7683}"/>
          </ac:inkMkLst>
        </pc:inkChg>
        <pc:inkChg chg="add del mod">
          <ac:chgData name="Tim Cook" userId="d1c7cfb340f2c7ab" providerId="LiveId" clId="{935F8080-64EF-427C-9939-7515665394C1}" dt="2023-02-22T04:52:14.996" v="730"/>
          <ac:inkMkLst>
            <pc:docMk/>
            <pc:sldMk cId="847187" sldId="407"/>
            <ac:inkMk id="92" creationId="{F5EC94C4-2EA5-6F05-4386-73613FDE8EAD}"/>
          </ac:inkMkLst>
        </pc:inkChg>
        <pc:inkChg chg="add del mod">
          <ac:chgData name="Tim Cook" userId="d1c7cfb340f2c7ab" providerId="LiveId" clId="{935F8080-64EF-427C-9939-7515665394C1}" dt="2023-02-22T04:52:14.996" v="729"/>
          <ac:inkMkLst>
            <pc:docMk/>
            <pc:sldMk cId="847187" sldId="407"/>
            <ac:inkMk id="93" creationId="{17B0BD02-69B4-70C4-2FD8-ED53AAC9AF53}"/>
          </ac:inkMkLst>
        </pc:inkChg>
        <pc:inkChg chg="add del mod">
          <ac:chgData name="Tim Cook" userId="d1c7cfb340f2c7ab" providerId="LiveId" clId="{935F8080-64EF-427C-9939-7515665394C1}" dt="2023-02-22T04:52:14.996" v="726"/>
          <ac:inkMkLst>
            <pc:docMk/>
            <pc:sldMk cId="847187" sldId="407"/>
            <ac:inkMk id="94" creationId="{4F95293C-5E71-31F8-2D51-456354DBF694}"/>
          </ac:inkMkLst>
        </pc:inkChg>
        <pc:inkChg chg="add del mod">
          <ac:chgData name="Tim Cook" userId="d1c7cfb340f2c7ab" providerId="LiveId" clId="{935F8080-64EF-427C-9939-7515665394C1}" dt="2023-02-22T04:52:56.983" v="800"/>
          <ac:inkMkLst>
            <pc:docMk/>
            <pc:sldMk cId="847187" sldId="407"/>
            <ac:inkMk id="96" creationId="{AB36BF24-2268-0F19-2DBD-437DD739DDFC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7" creationId="{E3687540-3565-4EAE-F87C-79A4A2F0D00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9" creationId="{25BAE11E-AF1B-85C1-3AAC-685DFE01AE97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0" creationId="{993C3BD3-E696-9F14-9AF0-72BC88A48804}"/>
          </ac:inkMkLst>
        </pc:inkChg>
        <pc:inkChg chg="add del mod">
          <ac:chgData name="Tim Cook" userId="d1c7cfb340f2c7ab" providerId="LiveId" clId="{935F8080-64EF-427C-9939-7515665394C1}" dt="2023-02-22T04:52:32.318" v="769"/>
          <ac:inkMkLst>
            <pc:docMk/>
            <pc:sldMk cId="847187" sldId="407"/>
            <ac:inkMk id="101" creationId="{58BF6CFF-BC2A-217A-5723-8174A475FF76}"/>
          </ac:inkMkLst>
        </pc:inkChg>
        <pc:inkChg chg="add del mod">
          <ac:chgData name="Tim Cook" userId="d1c7cfb340f2c7ab" providerId="LiveId" clId="{935F8080-64EF-427C-9939-7515665394C1}" dt="2023-02-22T04:52:32.317" v="764"/>
          <ac:inkMkLst>
            <pc:docMk/>
            <pc:sldMk cId="847187" sldId="407"/>
            <ac:inkMk id="102" creationId="{B4288161-0A58-5588-E893-20AE4FC46F63}"/>
          </ac:inkMkLst>
        </pc:inkChg>
        <pc:inkChg chg="add del mod">
          <ac:chgData name="Tim Cook" userId="d1c7cfb340f2c7ab" providerId="LiveId" clId="{935F8080-64EF-427C-9939-7515665394C1}" dt="2023-02-22T04:52:32.318" v="766"/>
          <ac:inkMkLst>
            <pc:docMk/>
            <pc:sldMk cId="847187" sldId="407"/>
            <ac:inkMk id="103" creationId="{CA1CD842-1ADC-E11E-6A77-734F8F74A84B}"/>
          </ac:inkMkLst>
        </pc:inkChg>
        <pc:inkChg chg="add del mod">
          <ac:chgData name="Tim Cook" userId="d1c7cfb340f2c7ab" providerId="LiveId" clId="{935F8080-64EF-427C-9939-7515665394C1}" dt="2023-02-22T04:52:32.318" v="768"/>
          <ac:inkMkLst>
            <pc:docMk/>
            <pc:sldMk cId="847187" sldId="407"/>
            <ac:inkMk id="104" creationId="{26EE9F62-758A-9829-A226-B400DF7BE237}"/>
          </ac:inkMkLst>
        </pc:inkChg>
        <pc:inkChg chg="add del mod">
          <ac:chgData name="Tim Cook" userId="d1c7cfb340f2c7ab" providerId="LiveId" clId="{935F8080-64EF-427C-9939-7515665394C1}" dt="2023-02-22T04:52:32.317" v="765"/>
          <ac:inkMkLst>
            <pc:docMk/>
            <pc:sldMk cId="847187" sldId="407"/>
            <ac:inkMk id="105" creationId="{465BB360-7359-B868-4699-52105ABD49B5}"/>
          </ac:inkMkLst>
        </pc:inkChg>
        <pc:inkChg chg="add del mod">
          <ac:chgData name="Tim Cook" userId="d1c7cfb340f2c7ab" providerId="LiveId" clId="{935F8080-64EF-427C-9939-7515665394C1}" dt="2023-02-22T04:52:32.318" v="767"/>
          <ac:inkMkLst>
            <pc:docMk/>
            <pc:sldMk cId="847187" sldId="407"/>
            <ac:inkMk id="106" creationId="{A0178335-FA88-3493-4301-7405E89DD6EE}"/>
          </ac:inkMkLst>
        </pc:inkChg>
        <pc:inkChg chg="add del mod">
          <ac:chgData name="Tim Cook" userId="d1c7cfb340f2c7ab" providerId="LiveId" clId="{935F8080-64EF-427C-9939-7515665394C1}" dt="2023-02-22T04:52:32.317" v="763"/>
          <ac:inkMkLst>
            <pc:docMk/>
            <pc:sldMk cId="847187" sldId="407"/>
            <ac:inkMk id="107" creationId="{EE28127C-BF8A-38B7-B130-40BAA50520C0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9" creationId="{C641928A-75D2-9A6E-364F-D4AC322D0D8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0" creationId="{05D45C24-C6E9-7AAB-CE50-70AECF5A5B7D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1" creationId="{5F7ACEE8-0641-A74E-19EE-BF9B4A9DCD7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2" creationId="{4212A95C-066D-531F-84E4-01700685679F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3" creationId="{3D052F03-3FA2-CB78-484F-DF46BEA61557}"/>
          </ac:inkMkLst>
        </pc:inkChg>
        <pc:inkChg chg="add del mod">
          <ac:chgData name="Tim Cook" userId="d1c7cfb340f2c7ab" providerId="LiveId" clId="{935F8080-64EF-427C-9939-7515665394C1}" dt="2023-02-22T04:52:33.519" v="772"/>
          <ac:inkMkLst>
            <pc:docMk/>
            <pc:sldMk cId="847187" sldId="407"/>
            <ac:inkMk id="114" creationId="{BDE91B4A-5616-8003-B0D3-E3BAF084F471}"/>
          </ac:inkMkLst>
        </pc:inkChg>
        <pc:inkChg chg="add del mod">
          <ac:chgData name="Tim Cook" userId="d1c7cfb340f2c7ab" providerId="LiveId" clId="{935F8080-64EF-427C-9939-7515665394C1}" dt="2023-02-22T04:52:33.518" v="770"/>
          <ac:inkMkLst>
            <pc:docMk/>
            <pc:sldMk cId="847187" sldId="407"/>
            <ac:inkMk id="115" creationId="{50483E5C-1C98-0FBB-05A7-2DDD22D570A5}"/>
          </ac:inkMkLst>
        </pc:inkChg>
        <pc:inkChg chg="add del mod">
          <ac:chgData name="Tim Cook" userId="d1c7cfb340f2c7ab" providerId="LiveId" clId="{935F8080-64EF-427C-9939-7515665394C1}" dt="2023-02-22T04:52:33.518" v="771"/>
          <ac:inkMkLst>
            <pc:docMk/>
            <pc:sldMk cId="847187" sldId="407"/>
            <ac:inkMk id="116" creationId="{10BBED36-C209-0131-B0B5-048426777B4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8" creationId="{ED0E07C3-FCEC-FADD-F238-AF508E49FB15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9" creationId="{D3D4053E-8EFA-6DCC-E2CE-76FC890FB428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20" creationId="{A42F6836-4A47-D970-E7DE-D302389AB3A9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2" creationId="{55CFBA47-9AC4-F4FA-1D3D-713854AECC6B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3" creationId="{A75DB43C-C992-FBCC-0D2D-5A3F76EFB83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4" creationId="{90A72942-CB2C-94DD-6D4C-E6A9A35CCA91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5" creationId="{C2EBE967-4884-4195-1321-68EA1A613956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6" creationId="{FCB3289C-B8AB-70B7-40D8-9AA054628CF4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7" creationId="{6B8D0E64-CDEA-27E7-17E2-D7024CDB085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8" creationId="{ED892886-0250-D6D4-B376-EEFE6CF1A93B}"/>
          </ac:inkMkLst>
        </pc:inkChg>
        <pc:inkChg chg="add del mod">
          <ac:chgData name="Tim Cook" userId="d1c7cfb340f2c7ab" providerId="LiveId" clId="{935F8080-64EF-427C-9939-7515665394C1}" dt="2023-02-22T04:52:43.681" v="788"/>
          <ac:inkMkLst>
            <pc:docMk/>
            <pc:sldMk cId="847187" sldId="407"/>
            <ac:inkMk id="129" creationId="{D130AF19-02F3-9255-BD54-1DB35BD899E4}"/>
          </ac:inkMkLst>
        </pc:inkChg>
        <pc:inkChg chg="add del mod">
          <ac:chgData name="Tim Cook" userId="d1c7cfb340f2c7ab" providerId="LiveId" clId="{935F8080-64EF-427C-9939-7515665394C1}" dt="2023-02-22T04:52:43.681" v="787"/>
          <ac:inkMkLst>
            <pc:docMk/>
            <pc:sldMk cId="847187" sldId="407"/>
            <ac:inkMk id="130" creationId="{FF60A6C2-6744-5424-41B8-376A969A55A8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2" creationId="{F6AF7BD8-6B4F-5A15-6A03-B43A6E8B3F7D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3" creationId="{4E68674E-AF80-0F2A-CFA9-E3057A5B6738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5" creationId="{5D6BD70D-97B9-505C-D9EA-15D4DAE82A06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6" creationId="{68DD804E-CB86-3A89-C832-BC5989F5879A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7" creationId="{2F674A3D-3C2C-8A52-E595-D1E5CEAAB40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8" creationId="{AB3E453B-5E36-7168-299A-7735BBA8D277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9" creationId="{E2873294-1782-1A51-98BD-A5D34CFE859D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0" creationId="{0C9387AF-305D-B55A-1738-63C397129B5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1" creationId="{B64711A6-A093-0E25-6B7D-7F2CC6D09A29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3" creationId="{F6CACBD9-389C-7020-99BE-7ECA0CB3058E}"/>
          </ac:inkMkLst>
        </pc:inkChg>
        <pc:inkChg chg="add del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5" creationId="{2310AA0F-EA1D-3D22-2040-EDA58287EA16}"/>
          </ac:inkMkLst>
        </pc:inkChg>
        <pc:inkChg chg="add">
          <ac:chgData name="Tim Cook" userId="d1c7cfb340f2c7ab" providerId="LiveId" clId="{935F8080-64EF-427C-9939-7515665394C1}" dt="2023-02-22T04:53:11.471" v="807" actId="9405"/>
          <ac:inkMkLst>
            <pc:docMk/>
            <pc:sldMk cId="847187" sldId="407"/>
            <ac:inkMk id="147" creationId="{C60D6A18-8D51-F342-7725-D07104D158E1}"/>
          </ac:inkMkLst>
        </pc:inkChg>
        <pc:inkChg chg="add del">
          <ac:chgData name="Tim Cook" userId="d1c7cfb340f2c7ab" providerId="LiveId" clId="{935F8080-64EF-427C-9939-7515665394C1}" dt="2023-02-22T04:53:27.283" v="833"/>
          <ac:inkMkLst>
            <pc:docMk/>
            <pc:sldMk cId="847187" sldId="407"/>
            <ac:inkMk id="148" creationId="{2C04A610-BF9A-D2D0-AAA2-A401E3A08DB8}"/>
          </ac:inkMkLst>
        </pc:inkChg>
        <pc:inkChg chg="add del mod">
          <ac:chgData name="Tim Cook" userId="d1c7cfb340f2c7ab" providerId="LiveId" clId="{935F8080-64EF-427C-9939-7515665394C1}" dt="2023-02-22T04:53:24.162" v="828"/>
          <ac:inkMkLst>
            <pc:docMk/>
            <pc:sldMk cId="847187" sldId="407"/>
            <ac:inkMk id="149" creationId="{65C996BE-682B-CDCE-B5B6-75BF3B94F293}"/>
          </ac:inkMkLst>
        </pc:inkChg>
        <pc:inkChg chg="add del mod">
          <ac:chgData name="Tim Cook" userId="d1c7cfb340f2c7ab" providerId="LiveId" clId="{935F8080-64EF-427C-9939-7515665394C1}" dt="2023-02-22T04:53:24.160" v="821"/>
          <ac:inkMkLst>
            <pc:docMk/>
            <pc:sldMk cId="847187" sldId="407"/>
            <ac:inkMk id="150" creationId="{64CC66F8-C68E-5612-E7F1-AC68B253902D}"/>
          </ac:inkMkLst>
        </pc:inkChg>
        <pc:inkChg chg="add del mod">
          <ac:chgData name="Tim Cook" userId="d1c7cfb340f2c7ab" providerId="LiveId" clId="{935F8080-64EF-427C-9939-7515665394C1}" dt="2023-02-22T04:53:24.161" v="822"/>
          <ac:inkMkLst>
            <pc:docMk/>
            <pc:sldMk cId="847187" sldId="407"/>
            <ac:inkMk id="151" creationId="{7514AD0D-EBD6-FD31-19DE-B0A5E2C78FAD}"/>
          </ac:inkMkLst>
        </pc:inkChg>
        <pc:inkChg chg="add del mod">
          <ac:chgData name="Tim Cook" userId="d1c7cfb340f2c7ab" providerId="LiveId" clId="{935F8080-64EF-427C-9939-7515665394C1}" dt="2023-02-22T04:53:24.161" v="824"/>
          <ac:inkMkLst>
            <pc:docMk/>
            <pc:sldMk cId="847187" sldId="407"/>
            <ac:inkMk id="152" creationId="{171B23E6-2D18-CF60-BE1E-8620F347ED58}"/>
          </ac:inkMkLst>
        </pc:inkChg>
        <pc:inkChg chg="add del mod">
          <ac:chgData name="Tim Cook" userId="d1c7cfb340f2c7ab" providerId="LiveId" clId="{935F8080-64EF-427C-9939-7515665394C1}" dt="2023-02-22T04:53:29.116" v="835"/>
          <ac:inkMkLst>
            <pc:docMk/>
            <pc:sldMk cId="847187" sldId="407"/>
            <ac:inkMk id="153" creationId="{1B6BAEE8-F9F8-45FD-C0EF-FF3B15CE6A15}"/>
          </ac:inkMkLst>
        </pc:inkChg>
        <pc:inkChg chg="add del mod">
          <ac:chgData name="Tim Cook" userId="d1c7cfb340f2c7ab" providerId="LiveId" clId="{935F8080-64EF-427C-9939-7515665394C1}" dt="2023-02-22T04:53:24.162" v="827"/>
          <ac:inkMkLst>
            <pc:docMk/>
            <pc:sldMk cId="847187" sldId="407"/>
            <ac:inkMk id="154" creationId="{5072580F-3DBF-E54C-F19D-46A96C83F373}"/>
          </ac:inkMkLst>
        </pc:inkChg>
        <pc:inkChg chg="add del mod">
          <ac:chgData name="Tim Cook" userId="d1c7cfb340f2c7ab" providerId="LiveId" clId="{935F8080-64EF-427C-9939-7515665394C1}" dt="2023-02-22T04:53:29.113" v="834"/>
          <ac:inkMkLst>
            <pc:docMk/>
            <pc:sldMk cId="847187" sldId="407"/>
            <ac:inkMk id="155" creationId="{7C5EA5AC-FD74-36F0-854B-4F28603013D4}"/>
          </ac:inkMkLst>
        </pc:inkChg>
        <pc:inkChg chg="add del mod">
          <ac:chgData name="Tim Cook" userId="d1c7cfb340f2c7ab" providerId="LiveId" clId="{935F8080-64EF-427C-9939-7515665394C1}" dt="2023-02-22T04:53:24.161" v="823"/>
          <ac:inkMkLst>
            <pc:docMk/>
            <pc:sldMk cId="847187" sldId="407"/>
            <ac:inkMk id="156" creationId="{E06C3453-0252-4CD3-8004-2C60D6B6D504}"/>
          </ac:inkMkLst>
        </pc:inkChg>
        <pc:inkChg chg="add del mod">
          <ac:chgData name="Tim Cook" userId="d1c7cfb340f2c7ab" providerId="LiveId" clId="{935F8080-64EF-427C-9939-7515665394C1}" dt="2023-02-22T04:53:29.817" v="836"/>
          <ac:inkMkLst>
            <pc:docMk/>
            <pc:sldMk cId="847187" sldId="407"/>
            <ac:inkMk id="157" creationId="{06749792-2A6A-8091-DF3F-7B3E86B549BD}"/>
          </ac:inkMkLst>
        </pc:inkChg>
        <pc:inkChg chg="add del mod">
          <ac:chgData name="Tim Cook" userId="d1c7cfb340f2c7ab" providerId="LiveId" clId="{935F8080-64EF-427C-9939-7515665394C1}" dt="2023-02-22T04:53:24.161" v="825"/>
          <ac:inkMkLst>
            <pc:docMk/>
            <pc:sldMk cId="847187" sldId="407"/>
            <ac:inkMk id="158" creationId="{3CA965F0-CD05-7D40-724E-DDDCB22A49BA}"/>
          </ac:inkMkLst>
        </pc:inkChg>
        <pc:inkChg chg="add del mod">
          <ac:chgData name="Tim Cook" userId="d1c7cfb340f2c7ab" providerId="LiveId" clId="{935F8080-64EF-427C-9939-7515665394C1}" dt="2023-02-22T04:53:24.161" v="826"/>
          <ac:inkMkLst>
            <pc:docMk/>
            <pc:sldMk cId="847187" sldId="407"/>
            <ac:inkMk id="159" creationId="{3AAA45CE-33E7-617D-EF6A-23B16BEB2B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1" creationId="{A7AEB236-1936-F63C-B1C2-5D68CDFB3E0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2" creationId="{5756A000-7DC0-B476-1C0C-1C8D7143C3D5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3" creationId="{2664802A-6688-0D4E-869D-403F3AA2270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4" creationId="{34934961-A3C8-3898-95AE-F540C1C3AF1E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5" creationId="{14AFA141-7A58-A446-3C58-2AA62D85EAB8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6" creationId="{70216D67-F405-4452-EECD-22C103BBBCB0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7" creationId="{AF08E50B-D3CF-257F-BE02-6CE1FBDB9D1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8" creationId="{53991BA4-29D2-A76F-E711-C2DC0D039D9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9" creationId="{CCA8F60D-196F-D6C1-12D8-18E212FEF83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0" creationId="{0C312704-C435-533B-338A-79610A940DB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1" creationId="{521BB75B-464B-9F8E-17E7-7AED07446C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2" creationId="{7AB3E333-5BC8-C363-B6BD-F16DD52453C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3" creationId="{0E6A135E-052C-F6D6-D3D8-C214D474CBF6}"/>
          </ac:inkMkLst>
        </pc:inkChg>
        <pc:inkChg chg="add del mod">
          <ac:chgData name="Tim Cook" userId="d1c7cfb340f2c7ab" providerId="LiveId" clId="{935F8080-64EF-427C-9939-7515665394C1}" dt="2023-02-22T04:54:16.060" v="877"/>
          <ac:inkMkLst>
            <pc:docMk/>
            <pc:sldMk cId="847187" sldId="407"/>
            <ac:inkMk id="175" creationId="{97DBA6CF-DBC1-88FA-1068-E3490EB28FE3}"/>
          </ac:inkMkLst>
        </pc:inkChg>
        <pc:inkChg chg="add del mod">
          <ac:chgData name="Tim Cook" userId="d1c7cfb340f2c7ab" providerId="LiveId" clId="{935F8080-64EF-427C-9939-7515665394C1}" dt="2023-02-22T04:54:16.079" v="887"/>
          <ac:inkMkLst>
            <pc:docMk/>
            <pc:sldMk cId="847187" sldId="407"/>
            <ac:inkMk id="176" creationId="{0CFCDB1C-90DF-4291-06F7-F99026A86098}"/>
          </ac:inkMkLst>
        </pc:inkChg>
        <pc:inkChg chg="add del mod">
          <ac:chgData name="Tim Cook" userId="d1c7cfb340f2c7ab" providerId="LiveId" clId="{935F8080-64EF-427C-9939-7515665394C1}" dt="2023-02-22T04:54:16.079" v="890"/>
          <ac:inkMkLst>
            <pc:docMk/>
            <pc:sldMk cId="847187" sldId="407"/>
            <ac:inkMk id="177" creationId="{6D7C9662-BE46-BC10-F7D5-721958459948}"/>
          </ac:inkMkLst>
        </pc:inkChg>
        <pc:inkChg chg="add del mod">
          <ac:chgData name="Tim Cook" userId="d1c7cfb340f2c7ab" providerId="LiveId" clId="{935F8080-64EF-427C-9939-7515665394C1}" dt="2023-02-22T04:54:16.077" v="878"/>
          <ac:inkMkLst>
            <pc:docMk/>
            <pc:sldMk cId="847187" sldId="407"/>
            <ac:inkMk id="178" creationId="{DEB7494C-2FD3-0CA2-8876-86F49AD035BF}"/>
          </ac:inkMkLst>
        </pc:inkChg>
        <pc:inkChg chg="add del mod">
          <ac:chgData name="Tim Cook" userId="d1c7cfb340f2c7ab" providerId="LiveId" clId="{935F8080-64EF-427C-9939-7515665394C1}" dt="2023-02-22T04:54:16.078" v="880"/>
          <ac:inkMkLst>
            <pc:docMk/>
            <pc:sldMk cId="847187" sldId="407"/>
            <ac:inkMk id="179" creationId="{E544B4BB-CF03-A96C-1101-5CFC77EB6546}"/>
          </ac:inkMkLst>
        </pc:inkChg>
        <pc:inkChg chg="add del mod">
          <ac:chgData name="Tim Cook" userId="d1c7cfb340f2c7ab" providerId="LiveId" clId="{935F8080-64EF-427C-9939-7515665394C1}" dt="2023-02-22T04:54:16.078" v="882"/>
          <ac:inkMkLst>
            <pc:docMk/>
            <pc:sldMk cId="847187" sldId="407"/>
            <ac:inkMk id="180" creationId="{1421EF1B-941D-68B7-B1DC-E239BA6E0D96}"/>
          </ac:inkMkLst>
        </pc:inkChg>
        <pc:inkChg chg="add del mod">
          <ac:chgData name="Tim Cook" userId="d1c7cfb340f2c7ab" providerId="LiveId" clId="{935F8080-64EF-427C-9939-7515665394C1}" dt="2023-02-22T04:54:16.080" v="893"/>
          <ac:inkMkLst>
            <pc:docMk/>
            <pc:sldMk cId="847187" sldId="407"/>
            <ac:inkMk id="181" creationId="{FED57C5A-8D12-B8CD-13DC-14E7AC98F7FC}"/>
          </ac:inkMkLst>
        </pc:inkChg>
        <pc:inkChg chg="add del mod">
          <ac:chgData name="Tim Cook" userId="d1c7cfb340f2c7ab" providerId="LiveId" clId="{935F8080-64EF-427C-9939-7515665394C1}" dt="2023-02-22T04:54:16.078" v="886"/>
          <ac:inkMkLst>
            <pc:docMk/>
            <pc:sldMk cId="847187" sldId="407"/>
            <ac:inkMk id="182" creationId="{741612DF-6393-B8C8-CECD-BE13E562DBF3}"/>
          </ac:inkMkLst>
        </pc:inkChg>
        <pc:inkChg chg="add del mod">
          <ac:chgData name="Tim Cook" userId="d1c7cfb340f2c7ab" providerId="LiveId" clId="{935F8080-64EF-427C-9939-7515665394C1}" dt="2023-02-22T04:54:16.080" v="898"/>
          <ac:inkMkLst>
            <pc:docMk/>
            <pc:sldMk cId="847187" sldId="407"/>
            <ac:inkMk id="183" creationId="{DB2A872D-10E9-135F-2CA1-944B874200DF}"/>
          </ac:inkMkLst>
        </pc:inkChg>
        <pc:inkChg chg="add del mod">
          <ac:chgData name="Tim Cook" userId="d1c7cfb340f2c7ab" providerId="LiveId" clId="{935F8080-64EF-427C-9939-7515665394C1}" dt="2023-02-22T04:54:16.080" v="896"/>
          <ac:inkMkLst>
            <pc:docMk/>
            <pc:sldMk cId="847187" sldId="407"/>
            <ac:inkMk id="184" creationId="{3133EC9B-04E4-4D8E-7A75-7F10D5E6AB17}"/>
          </ac:inkMkLst>
        </pc:inkChg>
        <pc:inkChg chg="add del mod">
          <ac:chgData name="Tim Cook" userId="d1c7cfb340f2c7ab" providerId="LiveId" clId="{935F8080-64EF-427C-9939-7515665394C1}" dt="2023-02-22T04:54:16.080" v="897"/>
          <ac:inkMkLst>
            <pc:docMk/>
            <pc:sldMk cId="847187" sldId="407"/>
            <ac:inkMk id="185" creationId="{05998648-BD33-0C22-72A7-9C48E40FAED3}"/>
          </ac:inkMkLst>
        </pc:inkChg>
        <pc:inkChg chg="add del mod">
          <ac:chgData name="Tim Cook" userId="d1c7cfb340f2c7ab" providerId="LiveId" clId="{935F8080-64EF-427C-9939-7515665394C1}" dt="2023-02-22T04:54:16.079" v="888"/>
          <ac:inkMkLst>
            <pc:docMk/>
            <pc:sldMk cId="847187" sldId="407"/>
            <ac:inkMk id="186" creationId="{DCF23B0D-2EFD-F49A-9A00-38EE7B23AA29}"/>
          </ac:inkMkLst>
        </pc:inkChg>
        <pc:inkChg chg="add del mod">
          <ac:chgData name="Tim Cook" userId="d1c7cfb340f2c7ab" providerId="LiveId" clId="{935F8080-64EF-427C-9939-7515665394C1}" dt="2023-02-22T04:54:16.080" v="895"/>
          <ac:inkMkLst>
            <pc:docMk/>
            <pc:sldMk cId="847187" sldId="407"/>
            <ac:inkMk id="187" creationId="{C6C3E7D0-9069-1DA2-A1E3-81830DCA6CDB}"/>
          </ac:inkMkLst>
        </pc:inkChg>
        <pc:inkChg chg="add del mod">
          <ac:chgData name="Tim Cook" userId="d1c7cfb340f2c7ab" providerId="LiveId" clId="{935F8080-64EF-427C-9939-7515665394C1}" dt="2023-02-22T04:54:16.078" v="885"/>
          <ac:inkMkLst>
            <pc:docMk/>
            <pc:sldMk cId="847187" sldId="407"/>
            <ac:inkMk id="189" creationId="{2BBA6C5D-A622-7040-98F0-C50EDA5FD40A}"/>
          </ac:inkMkLst>
        </pc:inkChg>
        <pc:inkChg chg="add del mod">
          <ac:chgData name="Tim Cook" userId="d1c7cfb340f2c7ab" providerId="LiveId" clId="{935F8080-64EF-427C-9939-7515665394C1}" dt="2023-02-22T04:54:16.079" v="891"/>
          <ac:inkMkLst>
            <pc:docMk/>
            <pc:sldMk cId="847187" sldId="407"/>
            <ac:inkMk id="191" creationId="{C56083BA-C776-D019-6B05-5C8F115AD33F}"/>
          </ac:inkMkLst>
        </pc:inkChg>
        <pc:inkChg chg="add del mod">
          <ac:chgData name="Tim Cook" userId="d1c7cfb340f2c7ab" providerId="LiveId" clId="{935F8080-64EF-427C-9939-7515665394C1}" dt="2023-02-22T04:54:16.077" v="879"/>
          <ac:inkMkLst>
            <pc:docMk/>
            <pc:sldMk cId="847187" sldId="407"/>
            <ac:inkMk id="192" creationId="{3408AEFD-3243-9502-2612-E8ECE881CDD8}"/>
          </ac:inkMkLst>
        </pc:inkChg>
        <pc:inkChg chg="add del mod">
          <ac:chgData name="Tim Cook" userId="d1c7cfb340f2c7ab" providerId="LiveId" clId="{935F8080-64EF-427C-9939-7515665394C1}" dt="2023-02-22T04:54:16.079" v="892"/>
          <ac:inkMkLst>
            <pc:docMk/>
            <pc:sldMk cId="847187" sldId="407"/>
            <ac:inkMk id="193" creationId="{31AC59ED-4EB8-A543-3575-BC1AC8E34AC9}"/>
          </ac:inkMkLst>
        </pc:inkChg>
        <pc:inkChg chg="add del mod">
          <ac:chgData name="Tim Cook" userId="d1c7cfb340f2c7ab" providerId="LiveId" clId="{935F8080-64EF-427C-9939-7515665394C1}" dt="2023-02-22T04:54:16.078" v="881"/>
          <ac:inkMkLst>
            <pc:docMk/>
            <pc:sldMk cId="847187" sldId="407"/>
            <ac:inkMk id="194" creationId="{C76986BC-3CD8-03D0-4610-DF7D1129C306}"/>
          </ac:inkMkLst>
        </pc:inkChg>
        <pc:inkChg chg="add del mod">
          <ac:chgData name="Tim Cook" userId="d1c7cfb340f2c7ab" providerId="LiveId" clId="{935F8080-64EF-427C-9939-7515665394C1}" dt="2023-02-22T04:54:16.080" v="894"/>
          <ac:inkMkLst>
            <pc:docMk/>
            <pc:sldMk cId="847187" sldId="407"/>
            <ac:inkMk id="195" creationId="{EE5604C4-9D5E-C1BC-5273-E4A805A0A90A}"/>
          </ac:inkMkLst>
        </pc:inkChg>
        <pc:inkChg chg="add del mod">
          <ac:chgData name="Tim Cook" userId="d1c7cfb340f2c7ab" providerId="LiveId" clId="{935F8080-64EF-427C-9939-7515665394C1}" dt="2023-02-22T04:54:16.079" v="889"/>
          <ac:inkMkLst>
            <pc:docMk/>
            <pc:sldMk cId="847187" sldId="407"/>
            <ac:inkMk id="196" creationId="{CEB55761-112E-A7B2-FF07-19FBE51D59C5}"/>
          </ac:inkMkLst>
        </pc:inkChg>
        <pc:inkChg chg="add del mod">
          <ac:chgData name="Tim Cook" userId="d1c7cfb340f2c7ab" providerId="LiveId" clId="{935F8080-64EF-427C-9939-7515665394C1}" dt="2023-02-22T04:54:16.078" v="884"/>
          <ac:inkMkLst>
            <pc:docMk/>
            <pc:sldMk cId="847187" sldId="407"/>
            <ac:inkMk id="198" creationId="{98D013E1-CB6A-8286-F65C-712E9F9AE274}"/>
          </ac:inkMkLst>
        </pc:inkChg>
        <pc:inkChg chg="add del mod">
          <ac:chgData name="Tim Cook" userId="d1c7cfb340f2c7ab" providerId="LiveId" clId="{935F8080-64EF-427C-9939-7515665394C1}" dt="2023-02-22T04:54:16.078" v="883"/>
          <ac:inkMkLst>
            <pc:docMk/>
            <pc:sldMk cId="847187" sldId="407"/>
            <ac:inkMk id="199" creationId="{C71BE787-D84E-88A4-897A-4258CD4B7C65}"/>
          </ac:inkMkLst>
        </pc:inkChg>
        <pc:inkChg chg="add del">
          <ac:chgData name="Tim Cook" userId="d1c7cfb340f2c7ab" providerId="LiveId" clId="{935F8080-64EF-427C-9939-7515665394C1}" dt="2023-02-22T04:54:20.580" v="901"/>
          <ac:inkMkLst>
            <pc:docMk/>
            <pc:sldMk cId="847187" sldId="407"/>
            <ac:inkMk id="201" creationId="{C43C55C6-155A-220E-3328-AC83121503CD}"/>
          </ac:inkMkLst>
        </pc:inkChg>
        <pc:inkChg chg="add del">
          <ac:chgData name="Tim Cook" userId="d1c7cfb340f2c7ab" providerId="LiveId" clId="{935F8080-64EF-427C-9939-7515665394C1}" dt="2023-02-22T04:54:20.580" v="902"/>
          <ac:inkMkLst>
            <pc:docMk/>
            <pc:sldMk cId="847187" sldId="407"/>
            <ac:inkMk id="202" creationId="{542189C4-6485-4007-80D0-5FE762A7F6D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3" creationId="{0ABA8F27-C191-BED5-58BB-F07ED731863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4" creationId="{423FD524-83AE-0494-DFAB-EC1E843E716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5" creationId="{D546952A-237C-6192-8381-E694399A889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6" creationId="{F22C28A2-8C1F-B2E7-1025-9A01D5479B7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7" creationId="{A4CA37B6-AE89-D32F-1A9F-46ED19BBB3B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8" creationId="{999640B8-0E94-7D42-7980-EB9BDAD3B873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0" creationId="{3E4DA192-4537-2C8A-3B02-9E01AB13396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1" creationId="{BFB74A7F-8FFF-5F26-D2DC-6DBB5CC1617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2" creationId="{3331D262-5F1F-8A4B-75EC-C34E3D09085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3" creationId="{031435D7-1C62-4753-134C-3D64E588960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4" creationId="{7FA10332-8D49-458D-3A7D-DCD64DA0026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5" creationId="{529415FA-1F2B-B4AD-37E7-0B7E2B429E41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6" creationId="{4B76A77C-1590-63E4-AAC8-9D29F208AFE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9" creationId="{58C7C526-6E27-1F59-0845-F28E05DE583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1" creationId="{2131C7A9-3A9C-CE84-EC2C-23803416700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2" creationId="{5B7555C6-5CB2-55F9-09F1-D2C656421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3" creationId="{FF624D49-0BBD-1EFB-BF90-200CC81D0E5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4" creationId="{A0D8CE4D-6759-3E61-C7D2-D507EE88187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5" creationId="{6A78C629-CEDC-44CB-D0C9-1883974C7FB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6" creationId="{34E89DF3-A9C8-60EA-142B-D8C3BB7D3C44}"/>
          </ac:inkMkLst>
        </pc:inkChg>
        <pc:inkChg chg="add del mod">
          <ac:chgData name="Tim Cook" userId="d1c7cfb340f2c7ab" providerId="LiveId" clId="{935F8080-64EF-427C-9939-7515665394C1}" dt="2023-02-22T04:54:51.780" v="934"/>
          <ac:inkMkLst>
            <pc:docMk/>
            <pc:sldMk cId="847187" sldId="407"/>
            <ac:inkMk id="227" creationId="{58BF6E76-4D9E-E95A-59D2-852B287F63EF}"/>
          </ac:inkMkLst>
        </pc:inkChg>
        <pc:inkChg chg="add del mod">
          <ac:chgData name="Tim Cook" userId="d1c7cfb340f2c7ab" providerId="LiveId" clId="{935F8080-64EF-427C-9939-7515665394C1}" dt="2023-02-22T04:54:51.777" v="933"/>
          <ac:inkMkLst>
            <pc:docMk/>
            <pc:sldMk cId="847187" sldId="407"/>
            <ac:inkMk id="228" creationId="{C1574534-F074-B68D-D43C-24C2DAA5D087}"/>
          </ac:inkMkLst>
        </pc:inkChg>
        <pc:inkChg chg="add del">
          <ac:chgData name="Tim Cook" userId="d1c7cfb340f2c7ab" providerId="LiveId" clId="{935F8080-64EF-427C-9939-7515665394C1}" dt="2023-02-22T04:54:42.259" v="930"/>
          <ac:inkMkLst>
            <pc:docMk/>
            <pc:sldMk cId="847187" sldId="407"/>
            <ac:inkMk id="231" creationId="{F14F245E-7F46-EE63-FCAF-94011F6E4AE7}"/>
          </ac:inkMkLst>
        </pc:inkChg>
        <pc:inkChg chg="add del">
          <ac:chgData name="Tim Cook" userId="d1c7cfb340f2c7ab" providerId="LiveId" clId="{935F8080-64EF-427C-9939-7515665394C1}" dt="2023-02-22T04:54:57.227" v="936"/>
          <ac:inkMkLst>
            <pc:docMk/>
            <pc:sldMk cId="847187" sldId="407"/>
            <ac:inkMk id="232" creationId="{FF5F879C-EB7E-A2C3-CFD2-2766BDDD755F}"/>
          </ac:inkMkLst>
        </pc:inkChg>
        <pc:inkChg chg="add del">
          <ac:chgData name="Tim Cook" userId="d1c7cfb340f2c7ab" providerId="LiveId" clId="{935F8080-64EF-427C-9939-7515665394C1}" dt="2023-02-22T04:55:04.043" v="938"/>
          <ac:inkMkLst>
            <pc:docMk/>
            <pc:sldMk cId="847187" sldId="407"/>
            <ac:inkMk id="233" creationId="{CA176F2B-184A-6EA3-400D-F15C2A307A1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4" creationId="{C020A28A-DAE9-0161-5977-E360E0D74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5" creationId="{8B1116FA-9234-A4D2-CB83-DFC113BE1CA5}"/>
          </ac:inkMkLst>
        </pc:inkChg>
        <pc:inkChg chg="add del">
          <ac:chgData name="Tim Cook" userId="d1c7cfb340f2c7ab" providerId="LiveId" clId="{935F8080-64EF-427C-9939-7515665394C1}" dt="2023-02-22T04:55:26.848" v="943"/>
          <ac:inkMkLst>
            <pc:docMk/>
            <pc:sldMk cId="847187" sldId="407"/>
            <ac:inkMk id="236" creationId="{5865AA7D-5EAC-67A3-A037-BC7854549882}"/>
          </ac:inkMkLst>
        </pc:inkChg>
      </pc:sldChg>
      <pc:sldChg chg="addSp delSp modSp mod">
        <pc:chgData name="Tim Cook" userId="d1c7cfb340f2c7ab" providerId="LiveId" clId="{935F8080-64EF-427C-9939-7515665394C1}" dt="2023-02-22T04:38:49.980" v="95"/>
        <pc:sldMkLst>
          <pc:docMk/>
          <pc:sldMk cId="2404065871" sldId="408"/>
        </pc:sldMkLst>
        <pc:grpChg chg="mod">
          <ac:chgData name="Tim Cook" userId="d1c7cfb340f2c7ab" providerId="LiveId" clId="{935F8080-64EF-427C-9939-7515665394C1}" dt="2023-02-22T04:37:08.020" v="10"/>
          <ac:grpSpMkLst>
            <pc:docMk/>
            <pc:sldMk cId="2404065871" sldId="408"/>
            <ac:grpSpMk id="8" creationId="{046783E1-B1EA-47B6-63EB-1D4DE36844EC}"/>
          </ac:grpSpMkLst>
        </pc:grpChg>
        <pc:grpChg chg="mod">
          <ac:chgData name="Tim Cook" userId="d1c7cfb340f2c7ab" providerId="LiveId" clId="{935F8080-64EF-427C-9939-7515665394C1}" dt="2023-02-22T04:37:17.030" v="25"/>
          <ac:grpSpMkLst>
            <pc:docMk/>
            <pc:sldMk cId="2404065871" sldId="408"/>
            <ac:grpSpMk id="20" creationId="{D1D22E38-A048-7AE2-5C6B-54B9D73C81CD}"/>
          </ac:grpSpMkLst>
        </pc:grpChg>
        <pc:grpChg chg="del mod">
          <ac:chgData name="Tim Cook" userId="d1c7cfb340f2c7ab" providerId="LiveId" clId="{935F8080-64EF-427C-9939-7515665394C1}" dt="2023-02-22T04:37:28.139" v="32"/>
          <ac:grpSpMkLst>
            <pc:docMk/>
            <pc:sldMk cId="2404065871" sldId="408"/>
            <ac:grpSpMk id="24" creationId="{AB6E8123-F0D0-6CE0-D288-F4AED5636E8C}"/>
          </ac:grpSpMkLst>
        </pc:grpChg>
        <pc:grpChg chg="mod">
          <ac:chgData name="Tim Cook" userId="d1c7cfb340f2c7ab" providerId="LiveId" clId="{935F8080-64EF-427C-9939-7515665394C1}" dt="2023-02-22T04:37:31.630" v="36"/>
          <ac:grpSpMkLst>
            <pc:docMk/>
            <pc:sldMk cId="2404065871" sldId="408"/>
            <ac:grpSpMk id="27" creationId="{479A6E16-EAA4-BD3B-CF4F-F1B6A77A20C5}"/>
          </ac:grpSpMkLst>
        </pc:grpChg>
        <pc:grpChg chg="del mod">
          <ac:chgData name="Tim Cook" userId="d1c7cfb340f2c7ab" providerId="LiveId" clId="{935F8080-64EF-427C-9939-7515665394C1}" dt="2023-02-22T04:37:45" v="40"/>
          <ac:grpSpMkLst>
            <pc:docMk/>
            <pc:sldMk cId="2404065871" sldId="408"/>
            <ac:grpSpMk id="30" creationId="{AD66B03D-8E74-8E52-E4C9-106A9FE2A4F8}"/>
          </ac:grpSpMkLst>
        </pc:grpChg>
        <pc:grpChg chg="del mod">
          <ac:chgData name="Tim Cook" userId="d1c7cfb340f2c7ab" providerId="LiveId" clId="{935F8080-64EF-427C-9939-7515665394C1}" dt="2023-02-22T04:38:04.244" v="48"/>
          <ac:grpSpMkLst>
            <pc:docMk/>
            <pc:sldMk cId="2404065871" sldId="408"/>
            <ac:grpSpMk id="34" creationId="{C6357307-0FEA-1D24-61E0-54C3BEA907C3}"/>
          </ac:grpSpMkLst>
        </pc:grpChg>
        <pc:grpChg chg="del mod">
          <ac:chgData name="Tim Cook" userId="d1c7cfb340f2c7ab" providerId="LiveId" clId="{935F8080-64EF-427C-9939-7515665394C1}" dt="2023-02-22T04:38:06.822" v="53"/>
          <ac:grpSpMkLst>
            <pc:docMk/>
            <pc:sldMk cId="2404065871" sldId="408"/>
            <ac:grpSpMk id="37" creationId="{1D011D7A-C24B-9D05-016B-248BC5962331}"/>
          </ac:grpSpMkLst>
        </pc:grpChg>
        <pc:grpChg chg="del mod">
          <ac:chgData name="Tim Cook" userId="d1c7cfb340f2c7ab" providerId="LiveId" clId="{935F8080-64EF-427C-9939-7515665394C1}" dt="2023-02-22T04:38:15.267" v="57"/>
          <ac:grpSpMkLst>
            <pc:docMk/>
            <pc:sldMk cId="2404065871" sldId="408"/>
            <ac:grpSpMk id="42" creationId="{986BD77B-F10E-62AD-EE4A-FDAA81B8E0DA}"/>
          </ac:grpSpMkLst>
        </pc:grpChg>
        <pc:grpChg chg="del mod">
          <ac:chgData name="Tim Cook" userId="d1c7cfb340f2c7ab" providerId="LiveId" clId="{935F8080-64EF-427C-9939-7515665394C1}" dt="2023-02-22T04:38:21.469" v="65"/>
          <ac:grpSpMkLst>
            <pc:docMk/>
            <pc:sldMk cId="2404065871" sldId="408"/>
            <ac:grpSpMk id="46" creationId="{AEA33F75-7497-50C2-11A2-32FD2E43B5D2}"/>
          </ac:grpSpMkLst>
        </pc:grpChg>
        <pc:grpChg chg="mod">
          <ac:chgData name="Tim Cook" userId="d1c7cfb340f2c7ab" providerId="LiveId" clId="{935F8080-64EF-427C-9939-7515665394C1}" dt="2023-02-22T04:38:27.112" v="70"/>
          <ac:grpSpMkLst>
            <pc:docMk/>
            <pc:sldMk cId="2404065871" sldId="408"/>
            <ac:grpSpMk id="49" creationId="{5150F4A4-DF6B-01E3-7DAA-2CC426239044}"/>
          </ac:grpSpMkLst>
        </pc:grpChg>
        <pc:grpChg chg="mod">
          <ac:chgData name="Tim Cook" userId="d1c7cfb340f2c7ab" providerId="LiveId" clId="{935F8080-64EF-427C-9939-7515665394C1}" dt="2023-02-22T04:38:46.044" v="90"/>
          <ac:grpSpMkLst>
            <pc:docMk/>
            <pc:sldMk cId="2404065871" sldId="408"/>
            <ac:grpSpMk id="60" creationId="{BA71E5B7-77DA-52AC-2579-C54B2A9FC843}"/>
          </ac:grpSpMkLst>
        </pc:grpChg>
        <pc:grpChg chg="mod">
          <ac:chgData name="Tim Cook" userId="d1c7cfb340f2c7ab" providerId="LiveId" clId="{935F8080-64EF-427C-9939-7515665394C1}" dt="2023-02-22T04:38:49.980" v="95"/>
          <ac:grpSpMkLst>
            <pc:docMk/>
            <pc:sldMk cId="2404065871" sldId="408"/>
            <ac:grpSpMk id="67" creationId="{AB388411-9A6E-5BCB-EC26-849759E69851}"/>
          </ac:grpSpMkLst>
        </pc:grpChg>
        <pc:inkChg chg="add del">
          <ac:chgData name="Tim Cook" userId="d1c7cfb340f2c7ab" providerId="LiveId" clId="{935F8080-64EF-427C-9939-7515665394C1}" dt="2023-02-22T04:36:57.302" v="1"/>
          <ac:inkMkLst>
            <pc:docMk/>
            <pc:sldMk cId="2404065871" sldId="408"/>
            <ac:inkMk id="3" creationId="{3E2ECE02-BE07-182A-166C-2F0163658A38}"/>
          </ac:inkMkLst>
        </pc:inkChg>
        <pc:inkChg chg="add del">
          <ac:chgData name="Tim Cook" userId="d1c7cfb340f2c7ab" providerId="LiveId" clId="{935F8080-64EF-427C-9939-7515665394C1}" dt="2023-02-22T04:36:59.988" v="3"/>
          <ac:inkMkLst>
            <pc:docMk/>
            <pc:sldMk cId="2404065871" sldId="408"/>
            <ac:inkMk id="4" creationId="{636E57EF-0A78-57C8-CB05-E5D07237B35A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5" creationId="{F3F492F2-C2F8-D208-1003-64B04B58157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6" creationId="{389E12AD-BDE7-D4E4-F6E9-8BC41F2109FB}"/>
          </ac:inkMkLst>
        </pc:inkChg>
        <pc:inkChg chg="add del mod">
          <ac:chgData name="Tim Cook" userId="d1c7cfb340f2c7ab" providerId="LiveId" clId="{935F8080-64EF-427C-9939-7515665394C1}" dt="2023-02-22T04:37:08.020" v="10"/>
          <ac:inkMkLst>
            <pc:docMk/>
            <pc:sldMk cId="2404065871" sldId="408"/>
            <ac:inkMk id="7" creationId="{B14CA625-3F7D-B75B-C6E6-A0D95E85FDFE}"/>
          </ac:inkMkLst>
        </pc:inkChg>
        <pc:inkChg chg="add del">
          <ac:chgData name="Tim Cook" userId="d1c7cfb340f2c7ab" providerId="LiveId" clId="{935F8080-64EF-427C-9939-7515665394C1}" dt="2023-02-22T04:37:05.963" v="9"/>
          <ac:inkMkLst>
            <pc:docMk/>
            <pc:sldMk cId="2404065871" sldId="408"/>
            <ac:inkMk id="9" creationId="{F5780947-B8E2-21CE-DBB1-41D89D9A3AC6}"/>
          </ac:inkMkLst>
        </pc:inkChg>
        <pc:inkChg chg="add del">
          <ac:chgData name="Tim Cook" userId="d1c7cfb340f2c7ab" providerId="LiveId" clId="{935F8080-64EF-427C-9939-7515665394C1}" dt="2023-02-22T04:37:12.241" v="18"/>
          <ac:inkMkLst>
            <pc:docMk/>
            <pc:sldMk cId="2404065871" sldId="408"/>
            <ac:inkMk id="10" creationId="{90AACCB2-6BC1-C8E6-6AD6-DD9A2F5D59F0}"/>
          </ac:inkMkLst>
        </pc:inkChg>
        <pc:inkChg chg="add del">
          <ac:chgData name="Tim Cook" userId="d1c7cfb340f2c7ab" providerId="LiveId" clId="{935F8080-64EF-427C-9939-7515665394C1}" dt="2023-02-22T04:37:12.241" v="15"/>
          <ac:inkMkLst>
            <pc:docMk/>
            <pc:sldMk cId="2404065871" sldId="408"/>
            <ac:inkMk id="11" creationId="{31BE39EF-C147-AAA7-AA6A-09C983B1652A}"/>
          </ac:inkMkLst>
        </pc:inkChg>
        <pc:inkChg chg="add del">
          <ac:chgData name="Tim Cook" userId="d1c7cfb340f2c7ab" providerId="LiveId" clId="{935F8080-64EF-427C-9939-7515665394C1}" dt="2023-02-22T04:37:12.241" v="16"/>
          <ac:inkMkLst>
            <pc:docMk/>
            <pc:sldMk cId="2404065871" sldId="408"/>
            <ac:inkMk id="12" creationId="{FE1BA29D-310C-83CB-D05C-7E0005878C72}"/>
          </ac:inkMkLst>
        </pc:inkChg>
        <pc:inkChg chg="add del">
          <ac:chgData name="Tim Cook" userId="d1c7cfb340f2c7ab" providerId="LiveId" clId="{935F8080-64EF-427C-9939-7515665394C1}" dt="2023-02-22T04:37:12.241" v="17"/>
          <ac:inkMkLst>
            <pc:docMk/>
            <pc:sldMk cId="2404065871" sldId="408"/>
            <ac:inkMk id="13" creationId="{96FE9E0B-5CEF-E3B3-944D-5665F9791D97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4" creationId="{83DF894C-698B-7F21-F947-32EBCEC488D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5" creationId="{330FD073-8A27-0A5C-B147-5DFC5F4438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6" creationId="{BCC83AC3-102C-781E-D358-2FD01335E0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7" creationId="{655E4EF5-355E-CC84-8DBE-EC8993E1E56F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8" creationId="{D0647908-5B33-B795-56A5-1CF59CA6D740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9" creationId="{D9ADE03F-EBED-AF01-7D55-1193A5974851}"/>
          </ac:inkMkLst>
        </pc:inkChg>
        <pc:inkChg chg="add del">
          <ac:chgData name="Tim Cook" userId="d1c7cfb340f2c7ab" providerId="LiveId" clId="{935F8080-64EF-427C-9939-7515665394C1}" dt="2023-02-22T04:37:18.590" v="27"/>
          <ac:inkMkLst>
            <pc:docMk/>
            <pc:sldMk cId="2404065871" sldId="408"/>
            <ac:inkMk id="21" creationId="{1C3EF8F6-351C-0001-581B-B9EFB41E94E9}"/>
          </ac:inkMkLst>
        </pc:inkChg>
        <pc:inkChg chg="add del mod">
          <ac:chgData name="Tim Cook" userId="d1c7cfb340f2c7ab" providerId="LiveId" clId="{935F8080-64EF-427C-9939-7515665394C1}" dt="2023-02-22T04:37:28.141" v="33"/>
          <ac:inkMkLst>
            <pc:docMk/>
            <pc:sldMk cId="2404065871" sldId="408"/>
            <ac:inkMk id="22" creationId="{0566BC83-76AF-E2FB-5566-10BFAC117C30}"/>
          </ac:inkMkLst>
        </pc:inkChg>
        <pc:inkChg chg="add del mod">
          <ac:chgData name="Tim Cook" userId="d1c7cfb340f2c7ab" providerId="LiveId" clId="{935F8080-64EF-427C-9939-7515665394C1}" dt="2023-02-22T04:37:28.139" v="32"/>
          <ac:inkMkLst>
            <pc:docMk/>
            <pc:sldMk cId="2404065871" sldId="408"/>
            <ac:inkMk id="23" creationId="{FCF99B60-4CA3-AF20-786C-DD81322E6B44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5" creationId="{C1EC7A3B-9AF2-A72B-9888-192C6A8A099C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6" creationId="{B751F56A-B1CE-E944-EE9D-435932A3147A}"/>
          </ac:inkMkLst>
        </pc:inkChg>
        <pc:inkChg chg="add del mod">
          <ac:chgData name="Tim Cook" userId="d1c7cfb340f2c7ab" providerId="LiveId" clId="{935F8080-64EF-427C-9939-7515665394C1}" dt="2023-02-22T04:37:45" v="40"/>
          <ac:inkMkLst>
            <pc:docMk/>
            <pc:sldMk cId="2404065871" sldId="408"/>
            <ac:inkMk id="28" creationId="{CAA52CC0-8264-023E-F0DE-4044E2CCE968}"/>
          </ac:inkMkLst>
        </pc:inkChg>
        <pc:inkChg chg="add del mod">
          <ac:chgData name="Tim Cook" userId="d1c7cfb340f2c7ab" providerId="LiveId" clId="{935F8080-64EF-427C-9939-7515665394C1}" dt="2023-02-22T04:37:45.001" v="41"/>
          <ac:inkMkLst>
            <pc:docMk/>
            <pc:sldMk cId="2404065871" sldId="408"/>
            <ac:inkMk id="29" creationId="{EEFC55AA-5716-9EF4-342E-3695B86F9DDF}"/>
          </ac:inkMkLst>
        </pc:inkChg>
        <pc:inkChg chg="add">
          <ac:chgData name="Tim Cook" userId="d1c7cfb340f2c7ab" providerId="LiveId" clId="{935F8080-64EF-427C-9939-7515665394C1}" dt="2023-02-22T04:37:47.466" v="42" actId="9405"/>
          <ac:inkMkLst>
            <pc:docMk/>
            <pc:sldMk cId="2404065871" sldId="408"/>
            <ac:inkMk id="31" creationId="{FE35D9C6-F8C8-1381-3E30-66F442D7B7FA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2" creationId="{6D79AAC3-FEA9-DA06-7984-75CD1CE054CB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3" creationId="{D6DC7B1F-3AC7-ED8C-E2CD-D545A8EEFBC1}"/>
          </ac:inkMkLst>
        </pc:inkChg>
        <pc:inkChg chg="add del mod">
          <ac:chgData name="Tim Cook" userId="d1c7cfb340f2c7ab" providerId="LiveId" clId="{935F8080-64EF-427C-9939-7515665394C1}" dt="2023-02-22T04:38:14.983" v="55"/>
          <ac:inkMkLst>
            <pc:docMk/>
            <pc:sldMk cId="2404065871" sldId="408"/>
            <ac:inkMk id="35" creationId="{E19056A6-37AD-BA7E-17B5-48F46AACB204}"/>
          </ac:inkMkLst>
        </pc:inkChg>
        <pc:inkChg chg="add del mod">
          <ac:chgData name="Tim Cook" userId="d1c7cfb340f2c7ab" providerId="LiveId" clId="{935F8080-64EF-427C-9939-7515665394C1}" dt="2023-02-22T04:38:14.981" v="54"/>
          <ac:inkMkLst>
            <pc:docMk/>
            <pc:sldMk cId="2404065871" sldId="408"/>
            <ac:inkMk id="36" creationId="{85AC4BCE-F9CF-A86A-686D-E015BC73A63A}"/>
          </ac:inkMkLst>
        </pc:inkChg>
        <pc:inkChg chg="add del mod">
          <ac:chgData name="Tim Cook" userId="d1c7cfb340f2c7ab" providerId="LiveId" clId="{935F8080-64EF-427C-9939-7515665394C1}" dt="2023-02-22T04:38:16.140" v="58"/>
          <ac:inkMkLst>
            <pc:docMk/>
            <pc:sldMk cId="2404065871" sldId="408"/>
            <ac:inkMk id="38" creationId="{4E6AF940-2FEE-5F21-4F8A-123113FF5FD9}"/>
          </ac:inkMkLst>
        </pc:inkChg>
        <pc:inkChg chg="add del mod">
          <ac:chgData name="Tim Cook" userId="d1c7cfb340f2c7ab" providerId="LiveId" clId="{935F8080-64EF-427C-9939-7515665394C1}" dt="2023-02-22T04:38:15.267" v="57"/>
          <ac:inkMkLst>
            <pc:docMk/>
            <pc:sldMk cId="2404065871" sldId="408"/>
            <ac:inkMk id="39" creationId="{8E422262-FCA1-F5C9-ABC2-596CC8E2314D}"/>
          </ac:inkMkLst>
        </pc:inkChg>
        <pc:inkChg chg="add del mod">
          <ac:chgData name="Tim Cook" userId="d1c7cfb340f2c7ab" providerId="LiveId" clId="{935F8080-64EF-427C-9939-7515665394C1}" dt="2023-02-22T04:38:15.266" v="56"/>
          <ac:inkMkLst>
            <pc:docMk/>
            <pc:sldMk cId="2404065871" sldId="408"/>
            <ac:inkMk id="40" creationId="{30FE2F81-1190-95BE-2E87-41C70BE5E055}"/>
          </ac:inkMkLst>
        </pc:inkChg>
        <pc:inkChg chg="add del">
          <ac:chgData name="Tim Cook" userId="d1c7cfb340f2c7ab" providerId="LiveId" clId="{935F8080-64EF-427C-9939-7515665394C1}" dt="2023-02-22T04:38:16.140" v="59"/>
          <ac:inkMkLst>
            <pc:docMk/>
            <pc:sldMk cId="2404065871" sldId="408"/>
            <ac:inkMk id="41" creationId="{824597F6-9716-BD15-FF16-32624F5F27AA}"/>
          </ac:inkMkLst>
        </pc:inkChg>
        <pc:inkChg chg="add del mod">
          <ac:chgData name="Tim Cook" userId="d1c7cfb340f2c7ab" providerId="LiveId" clId="{935F8080-64EF-427C-9939-7515665394C1}" dt="2023-02-22T04:38:21.469" v="66"/>
          <ac:inkMkLst>
            <pc:docMk/>
            <pc:sldMk cId="2404065871" sldId="408"/>
            <ac:inkMk id="43" creationId="{8ADE8884-4BE3-537E-7816-0F5FC4E36853}"/>
          </ac:inkMkLst>
        </pc:inkChg>
        <pc:inkChg chg="add del mod">
          <ac:chgData name="Tim Cook" userId="d1c7cfb340f2c7ab" providerId="LiveId" clId="{935F8080-64EF-427C-9939-7515665394C1}" dt="2023-02-22T04:38:21.469" v="65"/>
          <ac:inkMkLst>
            <pc:docMk/>
            <pc:sldMk cId="2404065871" sldId="408"/>
            <ac:inkMk id="44" creationId="{E7604218-25F4-439A-8DFF-1123FC17C795}"/>
          </ac:inkMkLst>
        </pc:inkChg>
        <pc:inkChg chg="add del mod">
          <ac:chgData name="Tim Cook" userId="d1c7cfb340f2c7ab" providerId="LiveId" clId="{935F8080-64EF-427C-9939-7515665394C1}" dt="2023-02-22T04:38:21.468" v="64"/>
          <ac:inkMkLst>
            <pc:docMk/>
            <pc:sldMk cId="2404065871" sldId="408"/>
            <ac:inkMk id="45" creationId="{3B0DE4F6-D997-F947-A820-629844BA37F3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7" creationId="{3A200B85-CA5F-CB74-D7F3-6F94B19065CE}"/>
          </ac:inkMkLst>
        </pc:inkChg>
        <pc:inkChg chg="add del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8" creationId="{66BE90C9-4238-9C88-CC23-0444DAC75178}"/>
          </ac:inkMkLst>
        </pc:inkChg>
        <pc:inkChg chg="add del">
          <ac:chgData name="Tim Cook" userId="d1c7cfb340f2c7ab" providerId="LiveId" clId="{935F8080-64EF-427C-9939-7515665394C1}" dt="2023-02-22T04:38:29.993" v="72"/>
          <ac:inkMkLst>
            <pc:docMk/>
            <pc:sldMk cId="2404065871" sldId="408"/>
            <ac:inkMk id="50" creationId="{D9644F6D-BE23-576E-4B96-EF1F30A20C54}"/>
          </ac:inkMkLst>
        </pc:inkChg>
        <pc:inkChg chg="add del">
          <ac:chgData name="Tim Cook" userId="d1c7cfb340f2c7ab" providerId="LiveId" clId="{935F8080-64EF-427C-9939-7515665394C1}" dt="2023-02-22T04:38:41.225" v="85"/>
          <ac:inkMkLst>
            <pc:docMk/>
            <pc:sldMk cId="2404065871" sldId="408"/>
            <ac:inkMk id="51" creationId="{133EBAB4-516D-4798-F734-A2E2EE3F3857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2" creationId="{08B45DD2-8343-9A6C-98C8-188CA6DC7F09}"/>
          </ac:inkMkLst>
        </pc:inkChg>
        <pc:inkChg chg="add del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3" creationId="{E5FEA3C9-8BEA-446D-2D00-6770758045F5}"/>
          </ac:inkMkLst>
        </pc:inkChg>
        <pc:inkChg chg="add del mod">
          <ac:chgData name="Tim Cook" userId="d1c7cfb340f2c7ab" providerId="LiveId" clId="{935F8080-64EF-427C-9939-7515665394C1}" dt="2023-02-22T04:38:44.846" v="88"/>
          <ac:inkMkLst>
            <pc:docMk/>
            <pc:sldMk cId="2404065871" sldId="408"/>
            <ac:inkMk id="54" creationId="{F32B58BF-6CCB-C95B-0498-9DABA86D6600}"/>
          </ac:inkMkLst>
        </pc:inkChg>
        <pc:inkChg chg="add del mod">
          <ac:chgData name="Tim Cook" userId="d1c7cfb340f2c7ab" providerId="LiveId" clId="{935F8080-64EF-427C-9939-7515665394C1}" dt="2023-02-22T04:38:44.844" v="87"/>
          <ac:inkMkLst>
            <pc:docMk/>
            <pc:sldMk cId="2404065871" sldId="408"/>
            <ac:inkMk id="55" creationId="{961A3ABC-2E86-3131-1C1F-EE6F7B15B181}"/>
          </ac:inkMkLst>
        </pc:inkChg>
        <pc:inkChg chg="add del mod">
          <ac:chgData name="Tim Cook" userId="d1c7cfb340f2c7ab" providerId="LiveId" clId="{935F8080-64EF-427C-9939-7515665394C1}" dt="2023-02-22T04:38:44.846" v="89"/>
          <ac:inkMkLst>
            <pc:docMk/>
            <pc:sldMk cId="2404065871" sldId="408"/>
            <ac:inkMk id="56" creationId="{1F0AEF64-EF08-ACA6-4BBA-505804454020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7" creationId="{8D1808E8-F1FB-24E3-C6D9-6B51EADCD883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8" creationId="{68FC7B00-3001-97F5-664D-E755E375C1E8}"/>
          </ac:inkMkLst>
        </pc:inkChg>
        <pc:inkChg chg="add del mod">
          <ac:chgData name="Tim Cook" userId="d1c7cfb340f2c7ab" providerId="LiveId" clId="{935F8080-64EF-427C-9939-7515665394C1}" dt="2023-02-22T04:38:37.712" v="83"/>
          <ac:inkMkLst>
            <pc:docMk/>
            <pc:sldMk cId="2404065871" sldId="408"/>
            <ac:inkMk id="59" creationId="{2F8DCA69-1959-9DCC-AA05-86400C3B1A13}"/>
          </ac:inkMkLst>
        </pc:inkChg>
        <pc:inkChg chg="add">
          <ac:chgData name="Tim Cook" userId="d1c7cfb340f2c7ab" providerId="LiveId" clId="{935F8080-64EF-427C-9939-7515665394C1}" dt="2023-02-22T04:38:39.450" v="84" actId="9405"/>
          <ac:inkMkLst>
            <pc:docMk/>
            <pc:sldMk cId="2404065871" sldId="408"/>
            <ac:inkMk id="61" creationId="{AAB5C810-09AF-9AD7-94C1-1B1D365BBFDC}"/>
          </ac:inkMkLst>
        </pc:inkChg>
        <pc:inkChg chg="add">
          <ac:chgData name="Tim Cook" userId="d1c7cfb340f2c7ab" providerId="LiveId" clId="{935F8080-64EF-427C-9939-7515665394C1}" dt="2023-02-22T04:38:42.759" v="86" actId="9405"/>
          <ac:inkMkLst>
            <pc:docMk/>
            <pc:sldMk cId="2404065871" sldId="408"/>
            <ac:inkMk id="62" creationId="{89A334CE-A8B9-B7A7-70B0-86AE4C07D843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3" creationId="{46F90C61-99B7-DC4F-4DD3-76D3580DFB82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4" creationId="{DB04DE2A-2524-5F17-DEA2-B29935E7A78A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5" creationId="{8E540C03-1F35-D73F-0436-C73F21F8AF45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6" creationId="{3AC7B292-88C6-6A2E-76B0-A5109605D996}"/>
          </ac:inkMkLst>
        </pc:inkChg>
      </pc:sldChg>
    </pc:docChg>
  </pc:docChgLst>
  <pc:docChgLst>
    <pc:chgData name="Tim Cook" userId="d1c7cfb340f2c7ab" providerId="LiveId" clId="{4C26A97C-0F58-40F7-976C-A9DCCD32A162}"/>
    <pc:docChg chg="undo custSel modSld">
      <pc:chgData name="Tim Cook" userId="d1c7cfb340f2c7ab" providerId="LiveId" clId="{4C26A97C-0F58-40F7-976C-A9DCCD32A162}" dt="2022-11-21T00:46:36.956" v="977"/>
      <pc:docMkLst>
        <pc:docMk/>
      </pc:docMkLst>
      <pc:sldChg chg="addSp delSp modSp mod">
        <pc:chgData name="Tim Cook" userId="d1c7cfb340f2c7ab" providerId="LiveId" clId="{4C26A97C-0F58-40F7-976C-A9DCCD32A162}" dt="2022-11-21T00:21:31.908" v="499"/>
        <pc:sldMkLst>
          <pc:docMk/>
          <pc:sldMk cId="4125419145" sldId="318"/>
        </pc:sldMkLst>
        <pc:spChg chg="mod">
          <ac:chgData name="Tim Cook" userId="d1c7cfb340f2c7ab" providerId="LiveId" clId="{4C26A97C-0F58-40F7-976C-A9DCCD32A162}" dt="2022-11-21T00:20:57.897" v="488" actId="1076"/>
          <ac:spMkLst>
            <pc:docMk/>
            <pc:sldMk cId="4125419145" sldId="318"/>
            <ac:spMk id="3" creationId="{8726E5BE-4EC0-E711-124B-FBA44DD74F57}"/>
          </ac:spMkLst>
        </pc:spChg>
        <pc:grpChg chg="mod">
          <ac:chgData name="Tim Cook" userId="d1c7cfb340f2c7ab" providerId="LiveId" clId="{4C26A97C-0F58-40F7-976C-A9DCCD32A162}" dt="2022-11-21T00:07:52.606" v="2"/>
          <ac:grpSpMkLst>
            <pc:docMk/>
            <pc:sldMk cId="4125419145" sldId="318"/>
            <ac:grpSpMk id="6" creationId="{4CE24809-9A72-64EA-C64F-FDB01039CA7D}"/>
          </ac:grpSpMkLst>
        </pc:grpChg>
        <pc:grpChg chg="del mod">
          <ac:chgData name="Tim Cook" userId="d1c7cfb340f2c7ab" providerId="LiveId" clId="{4C26A97C-0F58-40F7-976C-A9DCCD32A162}" dt="2022-11-21T00:08:00.770" v="11"/>
          <ac:grpSpMkLst>
            <pc:docMk/>
            <pc:sldMk cId="4125419145" sldId="318"/>
            <ac:grpSpMk id="11" creationId="{5F7365C0-0D23-EE6E-5E18-9AA45C108A2C}"/>
          </ac:grpSpMkLst>
        </pc:grpChg>
        <pc:grpChg chg="del mod">
          <ac:chgData name="Tim Cook" userId="d1c7cfb340f2c7ab" providerId="LiveId" clId="{4C26A97C-0F58-40F7-976C-A9DCCD32A162}" dt="2022-11-21T00:20:45.704" v="482"/>
          <ac:grpSpMkLst>
            <pc:docMk/>
            <pc:sldMk cId="4125419145" sldId="318"/>
            <ac:grpSpMk id="12" creationId="{FB20E377-7973-D55A-6E5C-89791C35A494}"/>
          </ac:grpSpMkLst>
        </pc:grpChg>
        <pc:grpChg chg="del mod">
          <ac:chgData name="Tim Cook" userId="d1c7cfb340f2c7ab" providerId="LiveId" clId="{4C26A97C-0F58-40F7-976C-A9DCCD32A162}" dt="2022-11-21T00:08:13.057" v="30"/>
          <ac:grpSpMkLst>
            <pc:docMk/>
            <pc:sldMk cId="4125419145" sldId="318"/>
            <ac:grpSpMk id="13" creationId="{920E40C8-BEBA-7463-D56D-BDC66C3B8DCE}"/>
          </ac:grpSpMkLst>
        </pc:grpChg>
        <pc:grpChg chg="del mod">
          <ac:chgData name="Tim Cook" userId="d1c7cfb340f2c7ab" providerId="LiveId" clId="{4C26A97C-0F58-40F7-976C-A9DCCD32A162}" dt="2022-11-21T00:08:10.745" v="22"/>
          <ac:grpSpMkLst>
            <pc:docMk/>
            <pc:sldMk cId="4125419145" sldId="318"/>
            <ac:grpSpMk id="16" creationId="{3837D3E0-7D29-405A-BFD1-50E013BD59C6}"/>
          </ac:grpSpMkLst>
        </pc:grpChg>
        <pc:grpChg chg="mod">
          <ac:chgData name="Tim Cook" userId="d1c7cfb340f2c7ab" providerId="LiveId" clId="{4C26A97C-0F58-40F7-976C-A9DCCD32A162}" dt="2022-11-21T00:21:16.147" v="494"/>
          <ac:grpSpMkLst>
            <pc:docMk/>
            <pc:sldMk cId="4125419145" sldId="318"/>
            <ac:grpSpMk id="16" creationId="{ED7F286F-EEE2-B9B9-4930-DD39E9BA158F}"/>
          </ac:grpSpMkLst>
        </pc:grpChg>
        <pc:grpChg chg="del mod">
          <ac:chgData name="Tim Cook" userId="d1c7cfb340f2c7ab" providerId="LiveId" clId="{4C26A97C-0F58-40F7-976C-A9DCCD32A162}" dt="2022-11-21T00:21:14.337" v="491"/>
          <ac:grpSpMkLst>
            <pc:docMk/>
            <pc:sldMk cId="4125419145" sldId="318"/>
            <ac:grpSpMk id="19" creationId="{B21FECEA-101C-6D45-BC73-6D1451BFC57E}"/>
          </ac:grpSpMkLst>
        </pc:grpChg>
        <pc:grpChg chg="mod">
          <ac:chgData name="Tim Cook" userId="d1c7cfb340f2c7ab" providerId="LiveId" clId="{4C26A97C-0F58-40F7-976C-A9DCCD32A162}" dt="2022-11-21T00:08:21.867" v="38"/>
          <ac:grpSpMkLst>
            <pc:docMk/>
            <pc:sldMk cId="4125419145" sldId="318"/>
            <ac:grpSpMk id="27" creationId="{B27E7107-4987-0F0B-626E-090B0E0129BF}"/>
          </ac:grpSpMkLst>
        </pc:grpChg>
        <pc:grpChg chg="del mod">
          <ac:chgData name="Tim Cook" userId="d1c7cfb340f2c7ab" providerId="LiveId" clId="{4C26A97C-0F58-40F7-976C-A9DCCD32A162}" dt="2022-11-21T00:08:42.214" v="55"/>
          <ac:grpSpMkLst>
            <pc:docMk/>
            <pc:sldMk cId="4125419145" sldId="318"/>
            <ac:grpSpMk id="30" creationId="{B031384E-41B8-B2EE-E83A-E21CDABAFA3F}"/>
          </ac:grpSpMkLst>
        </pc:grpChg>
        <pc:grpChg chg="del mod">
          <ac:chgData name="Tim Cook" userId="d1c7cfb340f2c7ab" providerId="LiveId" clId="{4C26A97C-0F58-40F7-976C-A9DCCD32A162}" dt="2022-11-21T00:08:33.793" v="48"/>
          <ac:grpSpMkLst>
            <pc:docMk/>
            <pc:sldMk cId="4125419145" sldId="318"/>
            <ac:grpSpMk id="34" creationId="{FB3EC991-FA07-1ED2-BBC8-23689C750809}"/>
          </ac:grpSpMkLst>
        </pc:grpChg>
        <pc:grpChg chg="mod">
          <ac:chgData name="Tim Cook" userId="d1c7cfb340f2c7ab" providerId="LiveId" clId="{4C26A97C-0F58-40F7-976C-A9DCCD32A162}" dt="2022-11-21T00:08:43.168" v="57"/>
          <ac:grpSpMkLst>
            <pc:docMk/>
            <pc:sldMk cId="4125419145" sldId="318"/>
            <ac:grpSpMk id="41" creationId="{49F6CB17-87EA-2F12-DF6D-720E272152F1}"/>
          </ac:grpSpMkLst>
        </pc:grpChg>
        <pc:grpChg chg="mod">
          <ac:chgData name="Tim Cook" userId="d1c7cfb340f2c7ab" providerId="LiveId" clId="{4C26A97C-0F58-40F7-976C-A9DCCD32A162}" dt="2022-11-21T00:08:44.927" v="60"/>
          <ac:grpSpMkLst>
            <pc:docMk/>
            <pc:sldMk cId="4125419145" sldId="318"/>
            <ac:grpSpMk id="44" creationId="{0D571905-2CE3-6B73-E9D1-7F8EB2920B5C}"/>
          </ac:grpSpMkLst>
        </pc:grpChg>
        <pc:grpChg chg="del mod">
          <ac:chgData name="Tim Cook" userId="d1c7cfb340f2c7ab" providerId="LiveId" clId="{4C26A97C-0F58-40F7-976C-A9DCCD32A162}" dt="2022-11-21T00:08:58.102" v="74"/>
          <ac:grpSpMkLst>
            <pc:docMk/>
            <pc:sldMk cId="4125419145" sldId="318"/>
            <ac:grpSpMk id="50" creationId="{9A55E665-60FE-B3F1-11FA-02A711EE7D14}"/>
          </ac:grpSpMkLst>
        </pc:grpChg>
        <pc:grpChg chg="del mod">
          <ac:chgData name="Tim Cook" userId="d1c7cfb340f2c7ab" providerId="LiveId" clId="{4C26A97C-0F58-40F7-976C-A9DCCD32A162}" dt="2022-11-21T00:09:02.867" v="77"/>
          <ac:grpSpMkLst>
            <pc:docMk/>
            <pc:sldMk cId="4125419145" sldId="318"/>
            <ac:grpSpMk id="55" creationId="{03DC8698-2A5D-87DD-8B43-2297D640A216}"/>
          </ac:grpSpMkLst>
        </pc:grpChg>
        <pc:grpChg chg="mod">
          <ac:chgData name="Tim Cook" userId="d1c7cfb340f2c7ab" providerId="LiveId" clId="{4C26A97C-0F58-40F7-976C-A9DCCD32A162}" dt="2022-11-21T00:09:17.302" v="82"/>
          <ac:grpSpMkLst>
            <pc:docMk/>
            <pc:sldMk cId="4125419145" sldId="318"/>
            <ac:grpSpMk id="58" creationId="{E0AAC835-FB59-7E1A-2F1F-6A3AB90B0DC7}"/>
          </ac:grpSpMkLst>
        </pc:grpChg>
        <pc:grpChg chg="mod">
          <ac:chgData name="Tim Cook" userId="d1c7cfb340f2c7ab" providerId="LiveId" clId="{4C26A97C-0F58-40F7-976C-A9DCCD32A162}" dt="2022-11-21T00:09:22.805" v="87"/>
          <ac:grpSpMkLst>
            <pc:docMk/>
            <pc:sldMk cId="4125419145" sldId="318"/>
            <ac:grpSpMk id="63" creationId="{50EB3BC5-A26F-F207-DE49-EA7928AA152B}"/>
          </ac:grpSpMkLst>
        </pc:grpChg>
        <pc:grpChg chg="del mod">
          <ac:chgData name="Tim Cook" userId="d1c7cfb340f2c7ab" providerId="LiveId" clId="{4C26A97C-0F58-40F7-976C-A9DCCD32A162}" dt="2022-11-21T00:10:39.447" v="106"/>
          <ac:grpSpMkLst>
            <pc:docMk/>
            <pc:sldMk cId="4125419145" sldId="318"/>
            <ac:grpSpMk id="70" creationId="{B1A7964A-9F47-C782-4A79-D3C06441CB69}"/>
          </ac:grpSpMkLst>
        </pc:grpChg>
        <pc:grpChg chg="mod">
          <ac:chgData name="Tim Cook" userId="d1c7cfb340f2c7ab" providerId="LiveId" clId="{4C26A97C-0F58-40F7-976C-A9DCCD32A162}" dt="2022-11-21T00:10:42.362" v="111"/>
          <ac:grpSpMkLst>
            <pc:docMk/>
            <pc:sldMk cId="4125419145" sldId="318"/>
            <ac:grpSpMk id="74" creationId="{B6B6FACB-CB41-06A3-8F6A-A0F395FD62DF}"/>
          </ac:grpSpMkLst>
        </pc:grpChg>
        <pc:grpChg chg="del mod">
          <ac:chgData name="Tim Cook" userId="d1c7cfb340f2c7ab" providerId="LiveId" clId="{4C26A97C-0F58-40F7-976C-A9DCCD32A162}" dt="2022-11-21T00:10:42.362" v="112"/>
          <ac:grpSpMkLst>
            <pc:docMk/>
            <pc:sldMk cId="4125419145" sldId="318"/>
            <ac:grpSpMk id="77" creationId="{92744C33-442A-323A-3B41-E1A3CE347171}"/>
          </ac:grpSpMkLst>
        </pc:grpChg>
        <pc:grpChg chg="del mod">
          <ac:chgData name="Tim Cook" userId="d1c7cfb340f2c7ab" providerId="LiveId" clId="{4C26A97C-0F58-40F7-976C-A9DCCD32A162}" dt="2022-11-21T00:10:40.933" v="110"/>
          <ac:grpSpMkLst>
            <pc:docMk/>
            <pc:sldMk cId="4125419145" sldId="318"/>
            <ac:grpSpMk id="80" creationId="{76CEAB8E-D177-754C-BD61-C5EE92BA482D}"/>
          </ac:grpSpMkLst>
        </pc:grpChg>
        <pc:grpChg chg="del mod">
          <ac:chgData name="Tim Cook" userId="d1c7cfb340f2c7ab" providerId="LiveId" clId="{4C26A97C-0F58-40F7-976C-A9DCCD32A162}" dt="2022-11-21T00:10:54.124" v="119"/>
          <ac:grpSpMkLst>
            <pc:docMk/>
            <pc:sldMk cId="4125419145" sldId="318"/>
            <ac:grpSpMk id="84" creationId="{1C3B2BD7-9D6F-090D-FD36-E28883F4AC38}"/>
          </ac:grpSpMkLst>
        </pc:grpChg>
        <pc:grpChg chg="del mod">
          <ac:chgData name="Tim Cook" userId="d1c7cfb340f2c7ab" providerId="LiveId" clId="{4C26A97C-0F58-40F7-976C-A9DCCD32A162}" dt="2022-11-21T00:12:33.365" v="183"/>
          <ac:grpSpMkLst>
            <pc:docMk/>
            <pc:sldMk cId="4125419145" sldId="318"/>
            <ac:grpSpMk id="88" creationId="{F1560D84-4CB2-5F4B-59A8-172B4FB523D8}"/>
          </ac:grpSpMkLst>
        </pc:grpChg>
        <pc:grpChg chg="mod">
          <ac:chgData name="Tim Cook" userId="d1c7cfb340f2c7ab" providerId="LiveId" clId="{4C26A97C-0F58-40F7-976C-A9DCCD32A162}" dt="2022-11-21T00:11:04.593" v="128"/>
          <ac:grpSpMkLst>
            <pc:docMk/>
            <pc:sldMk cId="4125419145" sldId="318"/>
            <ac:grpSpMk id="91" creationId="{30380A78-5372-745C-9547-D0A9FF2FB3B5}"/>
          </ac:grpSpMkLst>
        </pc:grpChg>
        <pc:grpChg chg="del mod">
          <ac:chgData name="Tim Cook" userId="d1c7cfb340f2c7ab" providerId="LiveId" clId="{4C26A97C-0F58-40F7-976C-A9DCCD32A162}" dt="2022-11-21T00:11:21.643" v="143"/>
          <ac:grpSpMkLst>
            <pc:docMk/>
            <pc:sldMk cId="4125419145" sldId="318"/>
            <ac:grpSpMk id="95" creationId="{DDA7CD2B-2452-E259-995D-31EDB2F9B3B3}"/>
          </ac:grpSpMkLst>
        </pc:grpChg>
        <pc:grpChg chg="del mod">
          <ac:chgData name="Tim Cook" userId="d1c7cfb340f2c7ab" providerId="LiveId" clId="{4C26A97C-0F58-40F7-976C-A9DCCD32A162}" dt="2022-11-21T00:12:33.365" v="185"/>
          <ac:grpSpMkLst>
            <pc:docMk/>
            <pc:sldMk cId="4125419145" sldId="318"/>
            <ac:grpSpMk id="101" creationId="{75EEB0AC-2213-33EB-54B0-DF84059CAFCA}"/>
          </ac:grpSpMkLst>
        </pc:grpChg>
        <pc:grpChg chg="del mod">
          <ac:chgData name="Tim Cook" userId="d1c7cfb340f2c7ab" providerId="LiveId" clId="{4C26A97C-0F58-40F7-976C-A9DCCD32A162}" dt="2022-11-21T00:12:42.250" v="190"/>
          <ac:grpSpMkLst>
            <pc:docMk/>
            <pc:sldMk cId="4125419145" sldId="318"/>
            <ac:grpSpMk id="105" creationId="{99078145-0B79-7AF3-0A8E-24251576E628}"/>
          </ac:grpSpMkLst>
        </pc:grpChg>
        <pc:grpChg chg="del mod">
          <ac:chgData name="Tim Cook" userId="d1c7cfb340f2c7ab" providerId="LiveId" clId="{4C26A97C-0F58-40F7-976C-A9DCCD32A162}" dt="2022-11-21T00:11:47.866" v="159"/>
          <ac:grpSpMkLst>
            <pc:docMk/>
            <pc:sldMk cId="4125419145" sldId="318"/>
            <ac:grpSpMk id="110" creationId="{F2430870-69C3-8B81-5FEC-D0F169117E46}"/>
          </ac:grpSpMkLst>
        </pc:grpChg>
        <pc:grpChg chg="del mod">
          <ac:chgData name="Tim Cook" userId="d1c7cfb340f2c7ab" providerId="LiveId" clId="{4C26A97C-0F58-40F7-976C-A9DCCD32A162}" dt="2022-11-21T00:12:01.762" v="171"/>
          <ac:grpSpMkLst>
            <pc:docMk/>
            <pc:sldMk cId="4125419145" sldId="318"/>
            <ac:grpSpMk id="114" creationId="{4A9913C0-2CAB-289D-4135-F458A9ECD092}"/>
          </ac:grpSpMkLst>
        </pc:grpChg>
        <pc:grpChg chg="del mod">
          <ac:chgData name="Tim Cook" userId="d1c7cfb340f2c7ab" providerId="LiveId" clId="{4C26A97C-0F58-40F7-976C-A9DCCD32A162}" dt="2022-11-21T00:12:53.661" v="205"/>
          <ac:grpSpMkLst>
            <pc:docMk/>
            <pc:sldMk cId="4125419145" sldId="318"/>
            <ac:grpSpMk id="121" creationId="{E82B164C-5FBC-E9E0-8ADA-C523F473E367}"/>
          </ac:grpSpMkLst>
        </pc:grpChg>
        <pc:grpChg chg="del mod">
          <ac:chgData name="Tim Cook" userId="d1c7cfb340f2c7ab" providerId="LiveId" clId="{4C26A97C-0F58-40F7-976C-A9DCCD32A162}" dt="2022-11-21T00:12:53.661" v="201"/>
          <ac:grpSpMkLst>
            <pc:docMk/>
            <pc:sldMk cId="4125419145" sldId="318"/>
            <ac:grpSpMk id="125" creationId="{53B2DA03-806C-270B-EC74-6A0ACB64F078}"/>
          </ac:grpSpMkLst>
        </pc:grpChg>
        <pc:grpChg chg="del mod">
          <ac:chgData name="Tim Cook" userId="d1c7cfb340f2c7ab" providerId="LiveId" clId="{4C26A97C-0F58-40F7-976C-A9DCCD32A162}" dt="2022-11-21T00:13:10.814" v="221"/>
          <ac:grpSpMkLst>
            <pc:docMk/>
            <pc:sldMk cId="4125419145" sldId="318"/>
            <ac:grpSpMk id="131" creationId="{4965C17C-C6FE-1823-C5D3-07F85A9A0B06}"/>
          </ac:grpSpMkLst>
        </pc:grpChg>
        <pc:grpChg chg="mod">
          <ac:chgData name="Tim Cook" userId="d1c7cfb340f2c7ab" providerId="LiveId" clId="{4C26A97C-0F58-40F7-976C-A9DCCD32A162}" dt="2022-11-21T00:13:04.393" v="215"/>
          <ac:grpSpMkLst>
            <pc:docMk/>
            <pc:sldMk cId="4125419145" sldId="318"/>
            <ac:grpSpMk id="139" creationId="{72C3B314-CEBF-90C5-49C4-8800680BF445}"/>
          </ac:grpSpMkLst>
        </pc:grpChg>
        <pc:grpChg chg="mod">
          <ac:chgData name="Tim Cook" userId="d1c7cfb340f2c7ab" providerId="LiveId" clId="{4C26A97C-0F58-40F7-976C-A9DCCD32A162}" dt="2022-11-21T00:13:07.165" v="218"/>
          <ac:grpSpMkLst>
            <pc:docMk/>
            <pc:sldMk cId="4125419145" sldId="318"/>
            <ac:grpSpMk id="142" creationId="{0754F5CC-0C64-9C69-45CA-CD71BC5B3D7E}"/>
          </ac:grpSpMkLst>
        </pc:grpChg>
        <pc:grpChg chg="del mod">
          <ac:chgData name="Tim Cook" userId="d1c7cfb340f2c7ab" providerId="LiveId" clId="{4C26A97C-0F58-40F7-976C-A9DCCD32A162}" dt="2022-11-21T00:13:13.542" v="225"/>
          <ac:grpSpMkLst>
            <pc:docMk/>
            <pc:sldMk cId="4125419145" sldId="318"/>
            <ac:grpSpMk id="144" creationId="{1FD1BA92-5F61-9497-CE53-B463DF9B964A}"/>
          </ac:grpSpMkLst>
        </pc:grpChg>
        <pc:grpChg chg="mod">
          <ac:chgData name="Tim Cook" userId="d1c7cfb340f2c7ab" providerId="LiveId" clId="{4C26A97C-0F58-40F7-976C-A9DCCD32A162}" dt="2022-11-21T00:13:19.096" v="232"/>
          <ac:grpSpMkLst>
            <pc:docMk/>
            <pc:sldMk cId="4125419145" sldId="318"/>
            <ac:grpSpMk id="150" creationId="{B7A919F1-9F00-5EF5-3846-C700FDF86DA0}"/>
          </ac:grpSpMkLst>
        </pc:grpChg>
        <pc:grpChg chg="mod">
          <ac:chgData name="Tim Cook" userId="d1c7cfb340f2c7ab" providerId="LiveId" clId="{4C26A97C-0F58-40F7-976C-A9DCCD32A162}" dt="2022-11-21T00:13:31.098" v="239"/>
          <ac:grpSpMkLst>
            <pc:docMk/>
            <pc:sldMk cId="4125419145" sldId="318"/>
            <ac:grpSpMk id="155" creationId="{C7EF3EA5-BE88-5EC0-7C32-8EA4A3017F15}"/>
          </ac:grpSpMkLst>
        </pc:grp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4" creationId="{5C3C441D-089D-49C4-1A98-016FBD82C529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5" creationId="{06F107FE-B872-8A6E-1D55-1FBDE05D3BAC}"/>
          </ac:inkMkLst>
        </pc:inkChg>
        <pc:inkChg chg="add del mod">
          <ac:chgData name="Tim Cook" userId="d1c7cfb340f2c7ab" providerId="LiveId" clId="{4C26A97C-0F58-40F7-976C-A9DCCD32A162}" dt="2022-11-21T00:08:13.057" v="29"/>
          <ac:inkMkLst>
            <pc:docMk/>
            <pc:sldMk cId="4125419145" sldId="318"/>
            <ac:inkMk id="7" creationId="{0961DE1F-DAC9-D5E9-8D2A-4C9269495ABA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7" creationId="{CC7A5CC3-3EE0-1BC5-5F1F-C40E1BBD310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" creationId="{93650858-5661-A00B-A1B5-4659B264A683}"/>
          </ac:inkMkLst>
        </pc:inkChg>
        <pc:inkChg chg="add del mod">
          <ac:chgData name="Tim Cook" userId="d1c7cfb340f2c7ab" providerId="LiveId" clId="{4C26A97C-0F58-40F7-976C-A9DCCD32A162}" dt="2022-11-21T00:08:13.057" v="30"/>
          <ac:inkMkLst>
            <pc:docMk/>
            <pc:sldMk cId="4125419145" sldId="318"/>
            <ac:inkMk id="8" creationId="{D7BDBCE7-67FC-8F10-BA4F-EEFA676DAA2E}"/>
          </ac:inkMkLst>
        </pc:inkChg>
        <pc:inkChg chg="add del mod">
          <ac:chgData name="Tim Cook" userId="d1c7cfb340f2c7ab" providerId="LiveId" clId="{4C26A97C-0F58-40F7-976C-A9DCCD32A162}" dt="2022-11-21T00:07:58.358" v="9"/>
          <ac:inkMkLst>
            <pc:docMk/>
            <pc:sldMk cId="4125419145" sldId="318"/>
            <ac:inkMk id="9" creationId="{350860C5-24B1-3463-1CEA-8E0DDDD63B56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" creationId="{C6014972-3297-7EC5-783A-565E3DB4FEC5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0" creationId="{791CD5AD-B83F-8B8C-A09D-22A647674C20}"/>
          </ac:inkMkLst>
        </pc:inkChg>
        <pc:inkChg chg="add del mod">
          <ac:chgData name="Tim Cook" userId="d1c7cfb340f2c7ab" providerId="LiveId" clId="{4C26A97C-0F58-40F7-976C-A9DCCD32A162}" dt="2022-11-21T00:07:58.358" v="8"/>
          <ac:inkMkLst>
            <pc:docMk/>
            <pc:sldMk cId="4125419145" sldId="318"/>
            <ac:inkMk id="10" creationId="{F81F92CF-2EED-8608-F050-9F733A6DDDC4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1" creationId="{46715361-6289-0B7D-3ED6-0848CF705F05}"/>
          </ac:inkMkLst>
        </pc:inkChg>
        <pc:inkChg chg="add del mod">
          <ac:chgData name="Tim Cook" userId="d1c7cfb340f2c7ab" providerId="LiveId" clId="{4C26A97C-0F58-40F7-976C-A9DCCD32A162}" dt="2022-11-21T00:08:15.154" v="31"/>
          <ac:inkMkLst>
            <pc:docMk/>
            <pc:sldMk cId="4125419145" sldId="318"/>
            <ac:inkMk id="12" creationId="{1165A7DE-9D8B-C78D-D65D-24B2A7D76D43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3" creationId="{0BCB8DE6-88BE-0923-D3AB-B1725A6A6988}"/>
          </ac:inkMkLst>
        </pc:inkChg>
        <pc:inkChg chg="add del mod">
          <ac:chgData name="Tim Cook" userId="d1c7cfb340f2c7ab" providerId="LiveId" clId="{4C26A97C-0F58-40F7-976C-A9DCCD32A162}" dt="2022-11-21T00:21:16.147" v="494"/>
          <ac:inkMkLst>
            <pc:docMk/>
            <pc:sldMk cId="4125419145" sldId="318"/>
            <ac:inkMk id="14" creationId="{43F524CC-AC95-3E95-6A59-E9ECF95155BB}"/>
          </ac:inkMkLst>
        </pc:inkChg>
        <pc:inkChg chg="add del mod">
          <ac:chgData name="Tim Cook" userId="d1c7cfb340f2c7ab" providerId="LiveId" clId="{4C26A97C-0F58-40F7-976C-A9DCCD32A162}" dt="2022-11-21T00:08:10.745" v="22"/>
          <ac:inkMkLst>
            <pc:docMk/>
            <pc:sldMk cId="4125419145" sldId="318"/>
            <ac:inkMk id="14" creationId="{AF002A25-50EC-9B54-8280-38B5A4F30E84}"/>
          </ac:inkMkLst>
        </pc:inkChg>
        <pc:inkChg chg="add del mod">
          <ac:chgData name="Tim Cook" userId="d1c7cfb340f2c7ab" providerId="LiveId" clId="{4C26A97C-0F58-40F7-976C-A9DCCD32A162}" dt="2022-11-21T00:08:10.745" v="23"/>
          <ac:inkMkLst>
            <pc:docMk/>
            <pc:sldMk cId="4125419145" sldId="318"/>
            <ac:inkMk id="15" creationId="{20C972AA-C13C-BB9F-BB0F-E3D31CFA9E25}"/>
          </ac:inkMkLst>
        </pc:inkChg>
        <pc:inkChg chg="add del mod">
          <ac:chgData name="Tim Cook" userId="d1c7cfb340f2c7ab" providerId="LiveId" clId="{4C26A97C-0F58-40F7-976C-A9DCCD32A162}" dt="2022-11-21T00:21:16.147" v="493"/>
          <ac:inkMkLst>
            <pc:docMk/>
            <pc:sldMk cId="4125419145" sldId="318"/>
            <ac:inkMk id="15" creationId="{3B40A8AD-A639-0E91-5A68-A4FBCAAFD2E8}"/>
          </ac:inkMkLst>
        </pc:inkChg>
        <pc:inkChg chg="add del mod">
          <ac:chgData name="Tim Cook" userId="d1c7cfb340f2c7ab" providerId="LiveId" clId="{4C26A97C-0F58-40F7-976C-A9DCCD32A162}" dt="2022-11-21T00:21:14.337" v="491"/>
          <ac:inkMkLst>
            <pc:docMk/>
            <pc:sldMk cId="4125419145" sldId="318"/>
            <ac:inkMk id="17" creationId="{0CB44FDA-55C3-AA6F-4742-D1EBCDD03D7E}"/>
          </ac:inkMkLst>
        </pc:inkChg>
        <pc:inkChg chg="add del">
          <ac:chgData name="Tim Cook" userId="d1c7cfb340f2c7ab" providerId="LiveId" clId="{4C26A97C-0F58-40F7-976C-A9DCCD32A162}" dt="2022-11-21T00:08:10.745" v="28"/>
          <ac:inkMkLst>
            <pc:docMk/>
            <pc:sldMk cId="4125419145" sldId="318"/>
            <ac:inkMk id="17" creationId="{858204E9-CEBE-B15A-B4A5-0DEFBD4A00C3}"/>
          </ac:inkMkLst>
        </pc:inkChg>
        <pc:inkChg chg="add del">
          <ac:chgData name="Tim Cook" userId="d1c7cfb340f2c7ab" providerId="LiveId" clId="{4C26A97C-0F58-40F7-976C-A9DCCD32A162}" dt="2022-11-21T00:08:10.745" v="25"/>
          <ac:inkMkLst>
            <pc:docMk/>
            <pc:sldMk cId="4125419145" sldId="318"/>
            <ac:inkMk id="18" creationId="{39BDB4BC-8BBC-76FA-223F-CD0FAB5D7FEE}"/>
          </ac:inkMkLst>
        </pc:inkChg>
        <pc:inkChg chg="add del mod">
          <ac:chgData name="Tim Cook" userId="d1c7cfb340f2c7ab" providerId="LiveId" clId="{4C26A97C-0F58-40F7-976C-A9DCCD32A162}" dt="2022-11-21T00:21:14.354" v="492"/>
          <ac:inkMkLst>
            <pc:docMk/>
            <pc:sldMk cId="4125419145" sldId="318"/>
            <ac:inkMk id="18" creationId="{956E96B3-8B2B-7B80-57CC-6E99E7DF4CDC}"/>
          </ac:inkMkLst>
        </pc:inkChg>
        <pc:inkChg chg="add del">
          <ac:chgData name="Tim Cook" userId="d1c7cfb340f2c7ab" providerId="LiveId" clId="{4C26A97C-0F58-40F7-976C-A9DCCD32A162}" dt="2022-11-21T00:08:10.745" v="26"/>
          <ac:inkMkLst>
            <pc:docMk/>
            <pc:sldMk cId="4125419145" sldId="318"/>
            <ac:inkMk id="19" creationId="{2E52A9A0-2E92-A405-2C8B-B690E0801D4E}"/>
          </ac:inkMkLst>
        </pc:inkChg>
        <pc:inkChg chg="add del">
          <ac:chgData name="Tim Cook" userId="d1c7cfb340f2c7ab" providerId="LiveId" clId="{4C26A97C-0F58-40F7-976C-A9DCCD32A162}" dt="2022-11-21T00:08:10.745" v="24"/>
          <ac:inkMkLst>
            <pc:docMk/>
            <pc:sldMk cId="4125419145" sldId="318"/>
            <ac:inkMk id="20" creationId="{58D545AE-4093-60DB-0DC2-E619EA8E7593}"/>
          </ac:inkMkLst>
        </pc:inkChg>
        <pc:inkChg chg="add del">
          <ac:chgData name="Tim Cook" userId="d1c7cfb340f2c7ab" providerId="LiveId" clId="{4C26A97C-0F58-40F7-976C-A9DCCD32A162}" dt="2022-11-21T00:21:31.908" v="499"/>
          <ac:inkMkLst>
            <pc:docMk/>
            <pc:sldMk cId="4125419145" sldId="318"/>
            <ac:inkMk id="20" creationId="{69AFBBFD-EAFC-ECCB-D7C9-C02D8081294B}"/>
          </ac:inkMkLst>
        </pc:inkChg>
        <pc:inkChg chg="add del">
          <ac:chgData name="Tim Cook" userId="d1c7cfb340f2c7ab" providerId="LiveId" clId="{4C26A97C-0F58-40F7-976C-A9DCCD32A162}" dt="2022-11-21T00:08:10.745" v="21"/>
          <ac:inkMkLst>
            <pc:docMk/>
            <pc:sldMk cId="4125419145" sldId="318"/>
            <ac:inkMk id="21" creationId="{9BF6454E-8109-6F9E-B2C3-86DB96F5A8A5}"/>
          </ac:inkMkLst>
        </pc:inkChg>
        <pc:inkChg chg="add del">
          <ac:chgData name="Tim Cook" userId="d1c7cfb340f2c7ab" providerId="LiveId" clId="{4C26A97C-0F58-40F7-976C-A9DCCD32A162}" dt="2022-11-21T00:08:10.745" v="27"/>
          <ac:inkMkLst>
            <pc:docMk/>
            <pc:sldMk cId="4125419145" sldId="318"/>
            <ac:inkMk id="22" creationId="{401D9723-829E-729D-659A-DB6467988AC7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3" creationId="{5FD03519-DF9F-C39A-C2F1-E343D415E382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4" creationId="{1A100CD9-0BD5-8024-52A8-07D55748D8A5}"/>
          </ac:inkMkLst>
        </pc:inkChg>
        <pc:inkChg chg="add del mod">
          <ac:chgData name="Tim Cook" userId="d1c7cfb340f2c7ab" providerId="LiveId" clId="{4C26A97C-0F58-40F7-976C-A9DCCD32A162}" dt="2022-11-21T00:08:21.602" v="37"/>
          <ac:inkMkLst>
            <pc:docMk/>
            <pc:sldMk cId="4125419145" sldId="318"/>
            <ac:inkMk id="25" creationId="{7F03B4DB-0F47-A62B-6DF4-C81B6B0866EA}"/>
          </ac:inkMkLst>
        </pc:inkChg>
        <pc:inkChg chg="add del mod">
          <ac:chgData name="Tim Cook" userId="d1c7cfb340f2c7ab" providerId="LiveId" clId="{4C26A97C-0F58-40F7-976C-A9DCCD32A162}" dt="2022-11-21T00:08:21.867" v="38"/>
          <ac:inkMkLst>
            <pc:docMk/>
            <pc:sldMk cId="4125419145" sldId="318"/>
            <ac:inkMk id="26" creationId="{08DB1F3B-65BD-8B36-006C-82C53CB23A10}"/>
          </ac:inkMkLst>
        </pc:inkChg>
        <pc:inkChg chg="add del mod">
          <ac:chgData name="Tim Cook" userId="d1c7cfb340f2c7ab" providerId="LiveId" clId="{4C26A97C-0F58-40F7-976C-A9DCCD32A162}" dt="2022-11-21T00:08:42.746" v="56"/>
          <ac:inkMkLst>
            <pc:docMk/>
            <pc:sldMk cId="4125419145" sldId="318"/>
            <ac:inkMk id="28" creationId="{DFAA2710-6F45-DD95-1610-27605FF113E0}"/>
          </ac:inkMkLst>
        </pc:inkChg>
        <pc:inkChg chg="add del mod">
          <ac:chgData name="Tim Cook" userId="d1c7cfb340f2c7ab" providerId="LiveId" clId="{4C26A97C-0F58-40F7-976C-A9DCCD32A162}" dt="2022-11-21T00:08:42.214" v="55"/>
          <ac:inkMkLst>
            <pc:docMk/>
            <pc:sldMk cId="4125419145" sldId="318"/>
            <ac:inkMk id="29" creationId="{6654F5C9-BF41-D799-59C7-8D6054B994E0}"/>
          </ac:inkMkLst>
        </pc:inkChg>
        <pc:inkChg chg="add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1" creationId="{6FA8BFD2-AA9B-EA7C-2A48-FAF8238E2A26}"/>
          </ac:inkMkLst>
        </pc:inkChg>
        <pc:inkChg chg="add del mod">
          <ac:chgData name="Tim Cook" userId="d1c7cfb340f2c7ab" providerId="LiveId" clId="{4C26A97C-0F58-40F7-976C-A9DCCD32A162}" dt="2022-11-21T00:08:33.793" v="47"/>
          <ac:inkMkLst>
            <pc:docMk/>
            <pc:sldMk cId="4125419145" sldId="318"/>
            <ac:inkMk id="32" creationId="{32199F34-7A92-333E-9020-22E1258F8BCC}"/>
          </ac:inkMkLst>
        </pc:inkChg>
        <pc:inkChg chg="add del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3" creationId="{6FB514E0-EB55-990F-8084-72B3AA82A4E6}"/>
          </ac:inkMkLst>
        </pc:inkChg>
        <pc:inkChg chg="add">
          <ac:chgData name="Tim Cook" userId="d1c7cfb340f2c7ab" providerId="LiveId" clId="{4C26A97C-0F58-40F7-976C-A9DCCD32A162}" dt="2022-11-21T00:08:35.862" v="49" actId="9405"/>
          <ac:inkMkLst>
            <pc:docMk/>
            <pc:sldMk cId="4125419145" sldId="318"/>
            <ac:inkMk id="35" creationId="{FF579AFF-039B-3D04-BE49-1123D091453B}"/>
          </ac:inkMkLst>
        </pc:inkChg>
        <pc:inkChg chg="add">
          <ac:chgData name="Tim Cook" userId="d1c7cfb340f2c7ab" providerId="LiveId" clId="{4C26A97C-0F58-40F7-976C-A9DCCD32A162}" dt="2022-11-21T00:08:37.129" v="50" actId="9405"/>
          <ac:inkMkLst>
            <pc:docMk/>
            <pc:sldMk cId="4125419145" sldId="318"/>
            <ac:inkMk id="36" creationId="{D6F21DDB-622D-F378-0C07-1BB0210DE3B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7" creationId="{5F0C84BB-4734-F464-D2E8-696234A684D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8" creationId="{B76E8C9A-C49F-19E1-8479-B36171B3720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9" creationId="{CF195472-18BB-E771-E4F3-2B229D736FC0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40" creationId="{073F1728-B233-9EB7-C5F5-913E8F3A0051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2" creationId="{335F070E-55A3-BEA4-E81F-7F6AADB67F08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3" creationId="{15C60640-62FE-FDDF-9A07-E6EAD2835406}"/>
          </ac:inkMkLst>
        </pc:inkChg>
        <pc:inkChg chg="add del">
          <ac:chgData name="Tim Cook" userId="d1c7cfb340f2c7ab" providerId="LiveId" clId="{4C26A97C-0F58-40F7-976C-A9DCCD32A162}" dt="2022-11-21T00:08:51.839" v="66"/>
          <ac:inkMkLst>
            <pc:docMk/>
            <pc:sldMk cId="4125419145" sldId="318"/>
            <ac:inkMk id="45" creationId="{4F296790-01CD-75A3-3A52-D0505DB41911}"/>
          </ac:inkMkLst>
        </pc:inkChg>
        <pc:inkChg chg="add del">
          <ac:chgData name="Tim Cook" userId="d1c7cfb340f2c7ab" providerId="LiveId" clId="{4C26A97C-0F58-40F7-976C-A9DCCD32A162}" dt="2022-11-21T00:08:51.839" v="64"/>
          <ac:inkMkLst>
            <pc:docMk/>
            <pc:sldMk cId="4125419145" sldId="318"/>
            <ac:inkMk id="46" creationId="{95D0AAC6-7920-1D52-65B0-81E24BA77F1D}"/>
          </ac:inkMkLst>
        </pc:inkChg>
        <pc:inkChg chg="add del">
          <ac:chgData name="Tim Cook" userId="d1c7cfb340f2c7ab" providerId="LiveId" clId="{4C26A97C-0F58-40F7-976C-A9DCCD32A162}" dt="2022-11-21T00:08:51.839" v="65"/>
          <ac:inkMkLst>
            <pc:docMk/>
            <pc:sldMk cId="4125419145" sldId="318"/>
            <ac:inkMk id="47" creationId="{37E08279-D6FC-49AB-D7E8-5B2E54346447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8" creationId="{F67110CF-BFB1-4CB7-6646-987753A927E6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9" creationId="{6B2FE7EB-4877-6460-E76A-37F2F59EAA33}"/>
          </ac:inkMkLst>
        </pc:inkChg>
        <pc:inkChg chg="add del mod">
          <ac:chgData name="Tim Cook" userId="d1c7cfb340f2c7ab" providerId="LiveId" clId="{4C26A97C-0F58-40F7-976C-A9DCCD32A162}" dt="2022-11-21T00:09:17.302" v="80"/>
          <ac:inkMkLst>
            <pc:docMk/>
            <pc:sldMk cId="4125419145" sldId="318"/>
            <ac:inkMk id="51" creationId="{49029C2E-892D-8C8B-3661-90C7C04E65B2}"/>
          </ac:inkMkLst>
        </pc:inkChg>
        <pc:inkChg chg="add del mod">
          <ac:chgData name="Tim Cook" userId="d1c7cfb340f2c7ab" providerId="LiveId" clId="{4C26A97C-0F58-40F7-976C-A9DCCD32A162}" dt="2022-11-21T00:09:17.302" v="81"/>
          <ac:inkMkLst>
            <pc:docMk/>
            <pc:sldMk cId="4125419145" sldId="318"/>
            <ac:inkMk id="52" creationId="{F1C37C2B-EC93-3416-72C8-2F6DD3BA3B76}"/>
          </ac:inkMkLst>
        </pc:inkChg>
        <pc:inkChg chg="add del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3" creationId="{D9BEBC16-0978-9431-EC2B-6759531DABB6}"/>
          </ac:inkMkLst>
        </pc:inkChg>
        <pc:inkChg chg="add del mod">
          <ac:chgData name="Tim Cook" userId="d1c7cfb340f2c7ab" providerId="LiveId" clId="{4C26A97C-0F58-40F7-976C-A9DCCD32A162}" dt="2022-11-21T00:09:17.302" v="79"/>
          <ac:inkMkLst>
            <pc:docMk/>
            <pc:sldMk cId="4125419145" sldId="318"/>
            <ac:inkMk id="54" creationId="{647AAD48-1610-3134-7693-FE23081D9DD4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6" creationId="{6F9C7879-52D2-CB8C-E7AD-8EE212AAAAD1}"/>
          </ac:inkMkLst>
        </pc:inkChg>
        <pc:inkChg chg="add del mod">
          <ac:chgData name="Tim Cook" userId="d1c7cfb340f2c7ab" providerId="LiveId" clId="{4C26A97C-0F58-40F7-976C-A9DCCD32A162}" dt="2022-11-21T00:09:10.514" v="78"/>
          <ac:inkMkLst>
            <pc:docMk/>
            <pc:sldMk cId="4125419145" sldId="318"/>
            <ac:inkMk id="57" creationId="{18D4870A-7E0A-258C-F9DB-40BD325C522B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59" creationId="{5AFE5115-3DF4-CA61-1F33-F5D1F879C307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0" creationId="{3EE94F35-3B08-E9DA-A995-002FEB0E98E2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1" creationId="{EBB2D74F-44F7-86EF-A976-AB4ED862FF54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2" creationId="{B5FCDF79-1500-D65D-6919-DA567A9179D1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4" creationId="{905BB5E3-E209-0AC1-5631-A4084F0D52E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5" creationId="{DA4489B4-8C27-AA96-C28F-3B48780D4C7D}"/>
          </ac:inkMkLst>
        </pc:inkChg>
        <pc:inkChg chg="add del mod">
          <ac:chgData name="Tim Cook" userId="d1c7cfb340f2c7ab" providerId="LiveId" clId="{4C26A97C-0F58-40F7-976C-A9DCCD32A162}" dt="2022-11-21T00:10:40.933" v="110"/>
          <ac:inkMkLst>
            <pc:docMk/>
            <pc:sldMk cId="4125419145" sldId="318"/>
            <ac:inkMk id="66" creationId="{9073E7F2-8E63-7AD6-BA7E-C9C72CC0B8B5}"/>
          </ac:inkMkLst>
        </pc:inkChg>
        <pc:inkChg chg="add del mod">
          <ac:chgData name="Tim Cook" userId="d1c7cfb340f2c7ab" providerId="LiveId" clId="{4C26A97C-0F58-40F7-976C-A9DCCD32A162}" dt="2022-11-21T00:10:40.933" v="108"/>
          <ac:inkMkLst>
            <pc:docMk/>
            <pc:sldMk cId="4125419145" sldId="318"/>
            <ac:inkMk id="67" creationId="{064F5432-5773-1E30-AD81-3984C736930D}"/>
          </ac:inkMkLst>
        </pc:inkChg>
        <pc:inkChg chg="add del">
          <ac:chgData name="Tim Cook" userId="d1c7cfb340f2c7ab" providerId="LiveId" clId="{4C26A97C-0F58-40F7-976C-A9DCCD32A162}" dt="2022-11-21T00:10:28.363" v="94"/>
          <ac:inkMkLst>
            <pc:docMk/>
            <pc:sldMk cId="4125419145" sldId="318"/>
            <ac:inkMk id="68" creationId="{16649B43-76ED-4CDB-FDA0-B01EC01AB874}"/>
          </ac:inkMkLst>
        </pc:inkChg>
        <pc:inkChg chg="add del">
          <ac:chgData name="Tim Cook" userId="d1c7cfb340f2c7ab" providerId="LiveId" clId="{4C26A97C-0F58-40F7-976C-A9DCCD32A162}" dt="2022-11-21T00:10:28.833" v="95"/>
          <ac:inkMkLst>
            <pc:docMk/>
            <pc:sldMk cId="4125419145" sldId="318"/>
            <ac:inkMk id="69" creationId="{2D44F88F-16F1-ADB9-4F57-6F5F3618F058}"/>
          </ac:inkMkLst>
        </pc:inkChg>
        <pc:inkChg chg="add del mod">
          <ac:chgData name="Tim Cook" userId="d1c7cfb340f2c7ab" providerId="LiveId" clId="{4C26A97C-0F58-40F7-976C-A9DCCD32A162}" dt="2022-11-21T00:10:42.362" v="111"/>
          <ac:inkMkLst>
            <pc:docMk/>
            <pc:sldMk cId="4125419145" sldId="318"/>
            <ac:inkMk id="71" creationId="{FADF9F3F-F0BF-8525-BD1A-E552AE959099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2" creationId="{800ED038-8B94-E4FD-70F8-8706102A0F64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3" creationId="{01FF7B7D-2400-BEAB-AFF0-9CF625EF36BB}"/>
          </ac:inkMkLst>
        </pc:inkChg>
        <pc:inkChg chg="add del mod">
          <ac:chgData name="Tim Cook" userId="d1c7cfb340f2c7ab" providerId="LiveId" clId="{4C26A97C-0F58-40F7-976C-A9DCCD32A162}" dt="2022-11-21T00:10:42.362" v="112"/>
          <ac:inkMkLst>
            <pc:docMk/>
            <pc:sldMk cId="4125419145" sldId="318"/>
            <ac:inkMk id="75" creationId="{71B53DF5-C380-1091-72CF-3040163804E6}"/>
          </ac:inkMkLst>
        </pc:inkChg>
        <pc:inkChg chg="add del mod">
          <ac:chgData name="Tim Cook" userId="d1c7cfb340f2c7ab" providerId="LiveId" clId="{4C26A97C-0F58-40F7-976C-A9DCCD32A162}" dt="2022-11-21T00:10:42.362" v="113"/>
          <ac:inkMkLst>
            <pc:docMk/>
            <pc:sldMk cId="4125419145" sldId="318"/>
            <ac:inkMk id="76" creationId="{21E29881-34B7-5DB1-DA47-41DD6199DDED}"/>
          </ac:inkMkLst>
        </pc:inkChg>
        <pc:inkChg chg="add del mod">
          <ac:chgData name="Tim Cook" userId="d1c7cfb340f2c7ab" providerId="LiveId" clId="{4C26A97C-0F58-40F7-976C-A9DCCD32A162}" dt="2022-11-21T00:10:40.933" v="107"/>
          <ac:inkMkLst>
            <pc:docMk/>
            <pc:sldMk cId="4125419145" sldId="318"/>
            <ac:inkMk id="78" creationId="{E92B271A-E3E2-B504-1B4D-7A4A321581CA}"/>
          </ac:inkMkLst>
        </pc:inkChg>
        <pc:inkChg chg="add del mod">
          <ac:chgData name="Tim Cook" userId="d1c7cfb340f2c7ab" providerId="LiveId" clId="{4C26A97C-0F58-40F7-976C-A9DCCD32A162}" dt="2022-11-21T00:10:40.933" v="109"/>
          <ac:inkMkLst>
            <pc:docMk/>
            <pc:sldMk cId="4125419145" sldId="318"/>
            <ac:inkMk id="79" creationId="{E033031F-D3B8-28BD-D2B5-B47BBB974347}"/>
          </ac:inkMkLst>
        </pc:inkChg>
        <pc:inkChg chg="add del mod">
          <ac:chgData name="Tim Cook" userId="d1c7cfb340f2c7ab" providerId="LiveId" clId="{4C26A97C-0F58-40F7-976C-A9DCCD32A162}" dt="2022-11-21T00:10:54.124" v="119"/>
          <ac:inkMkLst>
            <pc:docMk/>
            <pc:sldMk cId="4125419145" sldId="318"/>
            <ac:inkMk id="81" creationId="{CD5F95A2-05FF-05D5-3E84-7D5CBFD92500}"/>
          </ac:inkMkLst>
        </pc:inkChg>
        <pc:inkChg chg="add del mod">
          <ac:chgData name="Tim Cook" userId="d1c7cfb340f2c7ab" providerId="LiveId" clId="{4C26A97C-0F58-40F7-976C-A9DCCD32A162}" dt="2022-11-21T00:10:54.124" v="120"/>
          <ac:inkMkLst>
            <pc:docMk/>
            <pc:sldMk cId="4125419145" sldId="318"/>
            <ac:inkMk id="82" creationId="{CBAC331F-AD72-4D65-01CE-FBA291247992}"/>
          </ac:inkMkLst>
        </pc:inkChg>
        <pc:inkChg chg="add del mod">
          <ac:chgData name="Tim Cook" userId="d1c7cfb340f2c7ab" providerId="LiveId" clId="{4C26A97C-0F58-40F7-976C-A9DCCD32A162}" dt="2022-11-21T00:10:54.124" v="118"/>
          <ac:inkMkLst>
            <pc:docMk/>
            <pc:sldMk cId="4125419145" sldId="318"/>
            <ac:inkMk id="83" creationId="{3F40D706-CB36-6A4D-CAF7-E9AC729580E9}"/>
          </ac:inkMkLst>
        </pc:inkChg>
        <pc:inkChg chg="add del mod">
          <ac:chgData name="Tim Cook" userId="d1c7cfb340f2c7ab" providerId="LiveId" clId="{4C26A97C-0F58-40F7-976C-A9DCCD32A162}" dt="2022-11-21T00:12:33.365" v="183"/>
          <ac:inkMkLst>
            <pc:docMk/>
            <pc:sldMk cId="4125419145" sldId="318"/>
            <ac:inkMk id="85" creationId="{EFF14882-193E-88CA-99C5-A5B7B06FFFFF}"/>
          </ac:inkMkLst>
        </pc:inkChg>
        <pc:inkChg chg="add del mod">
          <ac:chgData name="Tim Cook" userId="d1c7cfb340f2c7ab" providerId="LiveId" clId="{4C26A97C-0F58-40F7-976C-A9DCCD32A162}" dt="2022-11-21T00:11:00.981" v="125"/>
          <ac:inkMkLst>
            <pc:docMk/>
            <pc:sldMk cId="4125419145" sldId="318"/>
            <ac:inkMk id="86" creationId="{B2D5FC78-955A-1933-4603-029E025DF8D3}"/>
          </ac:inkMkLst>
        </pc:inkChg>
        <pc:inkChg chg="add del mod">
          <ac:chgData name="Tim Cook" userId="d1c7cfb340f2c7ab" providerId="LiveId" clId="{4C26A97C-0F58-40F7-976C-A9DCCD32A162}" dt="2022-11-21T00:12:33.365" v="187"/>
          <ac:inkMkLst>
            <pc:docMk/>
            <pc:sldMk cId="4125419145" sldId="318"/>
            <ac:inkMk id="87" creationId="{6AD89B42-111F-98D6-01B1-8307AB42CF59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9" creationId="{5D1BD1D1-2796-3E67-E171-D714BE415D9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0" creationId="{02693947-C757-8DED-2680-517A4DD76A4E}"/>
          </ac:inkMkLst>
        </pc:inkChg>
        <pc:inkChg chg="add del mod">
          <ac:chgData name="Tim Cook" userId="d1c7cfb340f2c7ab" providerId="LiveId" clId="{4C26A97C-0F58-40F7-976C-A9DCCD32A162}" dt="2022-11-21T00:12:37.418" v="188"/>
          <ac:inkMkLst>
            <pc:docMk/>
            <pc:sldMk cId="4125419145" sldId="318"/>
            <ac:inkMk id="92" creationId="{197644EB-1264-47AE-B15C-B3449C02C44D}"/>
          </ac:inkMkLst>
        </pc:inkChg>
        <pc:inkChg chg="add del mod">
          <ac:chgData name="Tim Cook" userId="d1c7cfb340f2c7ab" providerId="LiveId" clId="{4C26A97C-0F58-40F7-976C-A9DCCD32A162}" dt="2022-11-21T00:11:21.643" v="143"/>
          <ac:inkMkLst>
            <pc:docMk/>
            <pc:sldMk cId="4125419145" sldId="318"/>
            <ac:inkMk id="93" creationId="{59E6D578-09CF-1640-1A24-3422045F1948}"/>
          </ac:inkMkLst>
        </pc:inkChg>
        <pc:inkChg chg="add del mod">
          <ac:chgData name="Tim Cook" userId="d1c7cfb340f2c7ab" providerId="LiveId" clId="{4C26A97C-0F58-40F7-976C-A9DCCD32A162}" dt="2022-11-21T00:11:21.643" v="141"/>
          <ac:inkMkLst>
            <pc:docMk/>
            <pc:sldMk cId="4125419145" sldId="318"/>
            <ac:inkMk id="94" creationId="{F083CA8F-E302-8531-7039-D6909F26C675}"/>
          </ac:inkMkLst>
        </pc:inkChg>
        <pc:inkChg chg="add del mod">
          <ac:chgData name="Tim Cook" userId="d1c7cfb340f2c7ab" providerId="LiveId" clId="{4C26A97C-0F58-40F7-976C-A9DCCD32A162}" dt="2022-11-21T00:12:33.365" v="181"/>
          <ac:inkMkLst>
            <pc:docMk/>
            <pc:sldMk cId="4125419145" sldId="318"/>
            <ac:inkMk id="96" creationId="{DE00F74A-C442-8350-FE54-F04B2251697D}"/>
          </ac:inkMkLst>
        </pc:inkChg>
        <pc:inkChg chg="add del mod">
          <ac:chgData name="Tim Cook" userId="d1c7cfb340f2c7ab" providerId="LiveId" clId="{4C26A97C-0F58-40F7-976C-A9DCCD32A162}" dt="2022-11-21T00:12:33.365" v="180"/>
          <ac:inkMkLst>
            <pc:docMk/>
            <pc:sldMk cId="4125419145" sldId="318"/>
            <ac:inkMk id="97" creationId="{11313096-0CB9-BFC2-5E2F-F53E2B585B03}"/>
          </ac:inkMkLst>
        </pc:inkChg>
        <pc:inkChg chg="add del mod">
          <ac:chgData name="Tim Cook" userId="d1c7cfb340f2c7ab" providerId="LiveId" clId="{4C26A97C-0F58-40F7-976C-A9DCCD32A162}" dt="2022-11-21T00:12:33.365" v="185"/>
          <ac:inkMkLst>
            <pc:docMk/>
            <pc:sldMk cId="4125419145" sldId="318"/>
            <ac:inkMk id="98" creationId="{E57DF4AD-A35E-BA56-FD6E-00490E6E5F17}"/>
          </ac:inkMkLst>
        </pc:inkChg>
        <pc:inkChg chg="add del mod">
          <ac:chgData name="Tim Cook" userId="d1c7cfb340f2c7ab" providerId="LiveId" clId="{4C26A97C-0F58-40F7-976C-A9DCCD32A162}" dt="2022-11-21T00:12:33.365" v="186"/>
          <ac:inkMkLst>
            <pc:docMk/>
            <pc:sldMk cId="4125419145" sldId="318"/>
            <ac:inkMk id="99" creationId="{B7884691-5BED-B499-BAFC-E9A21D423B4D}"/>
          </ac:inkMkLst>
        </pc:inkChg>
        <pc:inkChg chg="add del mod">
          <ac:chgData name="Tim Cook" userId="d1c7cfb340f2c7ab" providerId="LiveId" clId="{4C26A97C-0F58-40F7-976C-A9DCCD32A162}" dt="2022-11-21T00:12:33.365" v="184"/>
          <ac:inkMkLst>
            <pc:docMk/>
            <pc:sldMk cId="4125419145" sldId="318"/>
            <ac:inkMk id="100" creationId="{F827AFD5-EC4A-0BEC-9413-2E9B3F852A28}"/>
          </ac:inkMkLst>
        </pc:inkChg>
        <pc:inkChg chg="add del">
          <ac:chgData name="Tim Cook" userId="d1c7cfb340f2c7ab" providerId="LiveId" clId="{4C26A97C-0F58-40F7-976C-A9DCCD32A162}" dt="2022-11-21T00:11:21.643" v="142"/>
          <ac:inkMkLst>
            <pc:docMk/>
            <pc:sldMk cId="4125419145" sldId="318"/>
            <ac:inkMk id="102" creationId="{B09D224C-5472-45E5-AE6B-56053CB44EBD}"/>
          </ac:inkMkLst>
        </pc:inkChg>
        <pc:inkChg chg="add del mod">
          <ac:chgData name="Tim Cook" userId="d1c7cfb340f2c7ab" providerId="LiveId" clId="{4C26A97C-0F58-40F7-976C-A9DCCD32A162}" dt="2022-11-21T00:12:42.250" v="190"/>
          <ac:inkMkLst>
            <pc:docMk/>
            <pc:sldMk cId="4125419145" sldId="318"/>
            <ac:inkMk id="103" creationId="{F3ECC0D6-34DF-3BEF-5697-55B50FF74C97}"/>
          </ac:inkMkLst>
        </pc:inkChg>
        <pc:inkChg chg="add del mod">
          <ac:chgData name="Tim Cook" userId="d1c7cfb340f2c7ab" providerId="LiveId" clId="{4C26A97C-0F58-40F7-976C-A9DCCD32A162}" dt="2022-11-21T00:12:42.250" v="191"/>
          <ac:inkMkLst>
            <pc:docMk/>
            <pc:sldMk cId="4125419145" sldId="318"/>
            <ac:inkMk id="104" creationId="{FE18239D-0FD1-CF57-1996-F32F951A63D2}"/>
          </ac:inkMkLst>
        </pc:inkChg>
        <pc:inkChg chg="add del">
          <ac:chgData name="Tim Cook" userId="d1c7cfb340f2c7ab" providerId="LiveId" clId="{4C26A97C-0F58-40F7-976C-A9DCCD32A162}" dt="2022-11-21T00:11:43.007" v="153"/>
          <ac:inkMkLst>
            <pc:docMk/>
            <pc:sldMk cId="4125419145" sldId="318"/>
            <ac:inkMk id="106" creationId="{48D44420-593A-EFB2-0D53-0BC86CB0C66B}"/>
          </ac:inkMkLst>
        </pc:inkChg>
        <pc:inkChg chg="add del mod">
          <ac:chgData name="Tim Cook" userId="d1c7cfb340f2c7ab" providerId="LiveId" clId="{4C26A97C-0F58-40F7-976C-A9DCCD32A162}" dt="2022-11-21T00:11:47.866" v="158"/>
          <ac:inkMkLst>
            <pc:docMk/>
            <pc:sldMk cId="4125419145" sldId="318"/>
            <ac:inkMk id="107" creationId="{1C15E659-B2FF-1772-BF82-11C139DBC883}"/>
          </ac:inkMkLst>
        </pc:inkChg>
        <pc:inkChg chg="add del mod">
          <ac:chgData name="Tim Cook" userId="d1c7cfb340f2c7ab" providerId="LiveId" clId="{4C26A97C-0F58-40F7-976C-A9DCCD32A162}" dt="2022-11-21T00:11:47.866" v="160"/>
          <ac:inkMkLst>
            <pc:docMk/>
            <pc:sldMk cId="4125419145" sldId="318"/>
            <ac:inkMk id="108" creationId="{16B6529C-D012-6732-7686-2278DA976D5F}"/>
          </ac:inkMkLst>
        </pc:inkChg>
        <pc:inkChg chg="add del mod">
          <ac:chgData name="Tim Cook" userId="d1c7cfb340f2c7ab" providerId="LiveId" clId="{4C26A97C-0F58-40F7-976C-A9DCCD32A162}" dt="2022-11-21T00:11:47.866" v="159"/>
          <ac:inkMkLst>
            <pc:docMk/>
            <pc:sldMk cId="4125419145" sldId="318"/>
            <ac:inkMk id="109" creationId="{B4251279-B501-B381-7778-B7AB177A6DCC}"/>
          </ac:inkMkLst>
        </pc:inkChg>
        <pc:inkChg chg="add del">
          <ac:chgData name="Tim Cook" userId="d1c7cfb340f2c7ab" providerId="LiveId" clId="{4C26A97C-0F58-40F7-976C-A9DCCD32A162}" dt="2022-11-21T00:12:33.365" v="182"/>
          <ac:inkMkLst>
            <pc:docMk/>
            <pc:sldMk cId="4125419145" sldId="318"/>
            <ac:inkMk id="111" creationId="{A20C2D11-5900-974A-B6D8-B81131B90899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12" creationId="{CAF7B30D-526C-8A69-0E54-4271AC539A8B}"/>
          </ac:inkMkLst>
        </pc:inkChg>
        <pc:inkChg chg="add del mod">
          <ac:chgData name="Tim Cook" userId="d1c7cfb340f2c7ab" providerId="LiveId" clId="{4C26A97C-0F58-40F7-976C-A9DCCD32A162}" dt="2022-11-21T00:12:53.661" v="204"/>
          <ac:inkMkLst>
            <pc:docMk/>
            <pc:sldMk cId="4125419145" sldId="318"/>
            <ac:inkMk id="113" creationId="{532285B2-64FC-3645-99B4-39808D50FF92}"/>
          </ac:inkMkLst>
        </pc:inkChg>
        <pc:inkChg chg="add del mod">
          <ac:chgData name="Tim Cook" userId="d1c7cfb340f2c7ab" providerId="LiveId" clId="{4C26A97C-0F58-40F7-976C-A9DCCD32A162}" dt="2022-11-21T00:12:53.661" v="202"/>
          <ac:inkMkLst>
            <pc:docMk/>
            <pc:sldMk cId="4125419145" sldId="318"/>
            <ac:inkMk id="115" creationId="{15809AC4-05BB-D2C5-6D75-293BD57D5ECD}"/>
          </ac:inkMkLst>
        </pc:inkChg>
        <pc:inkChg chg="add del mod">
          <ac:chgData name="Tim Cook" userId="d1c7cfb340f2c7ab" providerId="LiveId" clId="{4C26A97C-0F58-40F7-976C-A9DCCD32A162}" dt="2022-11-21T00:12:53.661" v="199"/>
          <ac:inkMkLst>
            <pc:docMk/>
            <pc:sldMk cId="4125419145" sldId="318"/>
            <ac:inkMk id="116" creationId="{3BF93581-D26C-DBEC-D644-4434E29F12AA}"/>
          </ac:inkMkLst>
        </pc:inkChg>
        <pc:inkChg chg="add del mod">
          <ac:chgData name="Tim Cook" userId="d1c7cfb340f2c7ab" providerId="LiveId" clId="{4C26A97C-0F58-40F7-976C-A9DCCD32A162}" dt="2022-11-21T00:12:53.661" v="205"/>
          <ac:inkMkLst>
            <pc:docMk/>
            <pc:sldMk cId="4125419145" sldId="318"/>
            <ac:inkMk id="117" creationId="{E77F68A6-8B38-9D80-4D20-BF9D870D84BF}"/>
          </ac:inkMkLst>
        </pc:inkChg>
        <pc:inkChg chg="add del mod">
          <ac:chgData name="Tim Cook" userId="d1c7cfb340f2c7ab" providerId="LiveId" clId="{4C26A97C-0F58-40F7-976C-A9DCCD32A162}" dt="2022-11-21T00:12:02.184" v="173"/>
          <ac:inkMkLst>
            <pc:docMk/>
            <pc:sldMk cId="4125419145" sldId="318"/>
            <ac:inkMk id="118" creationId="{DCF39FAA-B10A-45CB-3B38-2447C22C202A}"/>
          </ac:inkMkLst>
        </pc:inkChg>
        <pc:inkChg chg="add del mod">
          <ac:chgData name="Tim Cook" userId="d1c7cfb340f2c7ab" providerId="LiveId" clId="{4C26A97C-0F58-40F7-976C-A9DCCD32A162}" dt="2022-11-21T00:12:02.184" v="172"/>
          <ac:inkMkLst>
            <pc:docMk/>
            <pc:sldMk cId="4125419145" sldId="318"/>
            <ac:inkMk id="119" creationId="{C036AAF9-BBE5-3D20-5C9C-A47FB65E8A5B}"/>
          </ac:inkMkLst>
        </pc:inkChg>
        <pc:inkChg chg="add del mod">
          <ac:chgData name="Tim Cook" userId="d1c7cfb340f2c7ab" providerId="LiveId" clId="{4C26A97C-0F58-40F7-976C-A9DCCD32A162}" dt="2022-11-21T00:12:02.184" v="174"/>
          <ac:inkMkLst>
            <pc:docMk/>
            <pc:sldMk cId="4125419145" sldId="318"/>
            <ac:inkMk id="120" creationId="{279A01BB-6AA2-56A3-0ACF-0FA52BFA6E83}"/>
          </ac:inkMkLst>
        </pc:inkChg>
        <pc:inkChg chg="add del mod">
          <ac:chgData name="Tim Cook" userId="d1c7cfb340f2c7ab" providerId="LiveId" clId="{4C26A97C-0F58-40F7-976C-A9DCCD32A162}" dt="2022-11-21T00:12:53.661" v="201"/>
          <ac:inkMkLst>
            <pc:docMk/>
            <pc:sldMk cId="4125419145" sldId="318"/>
            <ac:inkMk id="122" creationId="{C0A7E252-BED1-0C85-8D7A-40C4F91333DE}"/>
          </ac:inkMkLst>
        </pc:inkChg>
        <pc:inkChg chg="add del mod">
          <ac:chgData name="Tim Cook" userId="d1c7cfb340f2c7ab" providerId="LiveId" clId="{4C26A97C-0F58-40F7-976C-A9DCCD32A162}" dt="2022-11-21T00:12:53.661" v="200"/>
          <ac:inkMkLst>
            <pc:docMk/>
            <pc:sldMk cId="4125419145" sldId="318"/>
            <ac:inkMk id="123" creationId="{89EB80E4-17B1-9FE1-7B39-407410F72F52}"/>
          </ac:inkMkLst>
        </pc:inkChg>
        <pc:inkChg chg="add del mod">
          <ac:chgData name="Tim Cook" userId="d1c7cfb340f2c7ab" providerId="LiveId" clId="{4C26A97C-0F58-40F7-976C-A9DCCD32A162}" dt="2022-11-21T00:12:53.661" v="203"/>
          <ac:inkMkLst>
            <pc:docMk/>
            <pc:sldMk cId="4125419145" sldId="318"/>
            <ac:inkMk id="124" creationId="{79C98DA4-AF36-1E5C-9373-B65EDE66A648}"/>
          </ac:inkMkLst>
        </pc:inkChg>
        <pc:inkChg chg="add del mod">
          <ac:chgData name="Tim Cook" userId="d1c7cfb340f2c7ab" providerId="LiveId" clId="{4C26A97C-0F58-40F7-976C-A9DCCD32A162}" dt="2022-11-21T00:13:07.368" v="219"/>
          <ac:inkMkLst>
            <pc:docMk/>
            <pc:sldMk cId="4125419145" sldId="318"/>
            <ac:inkMk id="126" creationId="{519FF039-C0F8-F731-C18B-FA03B885F579}"/>
          </ac:inkMkLst>
        </pc:inkChg>
        <pc:inkChg chg="add del mod">
          <ac:chgData name="Tim Cook" userId="d1c7cfb340f2c7ab" providerId="LiveId" clId="{4C26A97C-0F58-40F7-976C-A9DCCD32A162}" dt="2022-11-21T00:13:13.542" v="224"/>
          <ac:inkMkLst>
            <pc:docMk/>
            <pc:sldMk cId="4125419145" sldId="318"/>
            <ac:inkMk id="127" creationId="{6EC71825-2C09-305D-B61C-1004DE8A47E8}"/>
          </ac:inkMkLst>
        </pc:inkChg>
        <pc:inkChg chg="add del mod">
          <ac:chgData name="Tim Cook" userId="d1c7cfb340f2c7ab" providerId="LiveId" clId="{4C26A97C-0F58-40F7-976C-A9DCCD32A162}" dt="2022-11-21T00:13:13.542" v="226"/>
          <ac:inkMkLst>
            <pc:docMk/>
            <pc:sldMk cId="4125419145" sldId="318"/>
            <ac:inkMk id="128" creationId="{431EDEB9-8CC6-2D22-41C6-D670ED84E57E}"/>
          </ac:inkMkLst>
        </pc:inkChg>
        <pc:inkChg chg="add del mod">
          <ac:chgData name="Tim Cook" userId="d1c7cfb340f2c7ab" providerId="LiveId" clId="{4C26A97C-0F58-40F7-976C-A9DCCD32A162}" dt="2022-11-21T00:13:13.527" v="222"/>
          <ac:inkMkLst>
            <pc:docMk/>
            <pc:sldMk cId="4125419145" sldId="318"/>
            <ac:inkMk id="129" creationId="{049B1414-DB3A-B630-5B4B-09052B499E03}"/>
          </ac:inkMkLst>
        </pc:inkChg>
        <pc:inkChg chg="add del mod">
          <ac:chgData name="Tim Cook" userId="d1c7cfb340f2c7ab" providerId="LiveId" clId="{4C26A97C-0F58-40F7-976C-A9DCCD32A162}" dt="2022-11-21T00:13:13.527" v="223"/>
          <ac:inkMkLst>
            <pc:docMk/>
            <pc:sldMk cId="4125419145" sldId="318"/>
            <ac:inkMk id="130" creationId="{A8CC4210-E672-48DA-563F-3349EF2485F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2" creationId="{3E5E69D9-6372-5375-CF83-DB54AE2C41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3" creationId="{BB63E06C-D5BD-7057-2422-FC16EF9791B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4" creationId="{2D43BA92-8D04-180E-E492-D1661D377A77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5" creationId="{0EE3F734-8C2D-E0FC-6E25-AA0B7C0DD9D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6" creationId="{C1F1F2E1-94E1-74EC-F1AF-6A6EAD8211B8}"/>
          </ac:inkMkLst>
        </pc:inkChg>
        <pc:inkChg chg="add del">
          <ac:chgData name="Tim Cook" userId="d1c7cfb340f2c7ab" providerId="LiveId" clId="{4C26A97C-0F58-40F7-976C-A9DCCD32A162}" dt="2022-11-21T00:13:04.126" v="213"/>
          <ac:inkMkLst>
            <pc:docMk/>
            <pc:sldMk cId="4125419145" sldId="318"/>
            <ac:inkMk id="137" creationId="{F258C6EB-26E7-BF74-592D-B4A093C12274}"/>
          </ac:inkMkLst>
        </pc:inkChg>
        <pc:inkChg chg="add del">
          <ac:chgData name="Tim Cook" userId="d1c7cfb340f2c7ab" providerId="LiveId" clId="{4C26A97C-0F58-40F7-976C-A9DCCD32A162}" dt="2022-11-21T00:13:04.126" v="214"/>
          <ac:inkMkLst>
            <pc:docMk/>
            <pc:sldMk cId="4125419145" sldId="318"/>
            <ac:inkMk id="138" creationId="{0A54DFBF-284B-3AFF-4F30-C9CBEBC199C2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0" creationId="{6CE548EC-4315-BCC0-9A73-E714FA7DD45A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1" creationId="{2AEFD018-0E13-F5F6-C7AF-923B0BB26784}"/>
          </ac:inkMkLst>
        </pc:inkChg>
        <pc:inkChg chg="add del mod">
          <ac:chgData name="Tim Cook" userId="d1c7cfb340f2c7ab" providerId="LiveId" clId="{4C26A97C-0F58-40F7-976C-A9DCCD32A162}" dt="2022-11-21T00:13:13.542" v="225"/>
          <ac:inkMkLst>
            <pc:docMk/>
            <pc:sldMk cId="4125419145" sldId="318"/>
            <ac:inkMk id="143" creationId="{6B4124DC-F2C2-23E4-E68A-E78E27E81532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5" creationId="{852982C8-07A0-63C3-C894-3D8CFD4FF31B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6" creationId="{A1780080-F8CF-271C-92A2-7FF05550BAC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7" creationId="{E1045587-3F97-5D93-5DAB-223ED6B4D02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8" creationId="{77781EB4-ADEB-4252-084C-34C49B337D8E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9" creationId="{C4499C5B-6E25-DC5D-9AE6-660E407BE211}"/>
          </ac:inkMkLst>
        </pc:inkChg>
        <pc:inkChg chg="add del">
          <ac:chgData name="Tim Cook" userId="d1c7cfb340f2c7ab" providerId="LiveId" clId="{4C26A97C-0F58-40F7-976C-A9DCCD32A162}" dt="2022-11-21T00:21:00.671" v="489"/>
          <ac:inkMkLst>
            <pc:docMk/>
            <pc:sldMk cId="4125419145" sldId="318"/>
            <ac:inkMk id="151" creationId="{8A80B49F-A5ED-F2F3-FCF2-DA2DFB5A5BF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2" creationId="{776F1BA1-131E-5369-F9CB-6A8FF61EAC9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3" creationId="{956B2D94-9224-9F62-A4AE-F6F4C7BCB9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4" creationId="{BD8403CE-2D65-A292-2DE5-734A2F1236B5}"/>
          </ac:inkMkLst>
        </pc:inkChg>
      </pc:sldChg>
      <pc:sldChg chg="addSp delSp modSp mod">
        <pc:chgData name="Tim Cook" userId="d1c7cfb340f2c7ab" providerId="LiveId" clId="{4C26A97C-0F58-40F7-976C-A9DCCD32A162}" dt="2022-11-21T00:16:22.373" v="305"/>
        <pc:sldMkLst>
          <pc:docMk/>
          <pc:sldMk cId="4155811707" sldId="321"/>
        </pc:sldMkLst>
        <pc:grpChg chg="del mod">
          <ac:chgData name="Tim Cook" userId="d1c7cfb340f2c7ab" providerId="LiveId" clId="{4C26A97C-0F58-40F7-976C-A9DCCD32A162}" dt="2022-11-21T00:15:43.706" v="254"/>
          <ac:grpSpMkLst>
            <pc:docMk/>
            <pc:sldMk cId="4155811707" sldId="321"/>
            <ac:grpSpMk id="37" creationId="{96826109-3586-BC90-0D51-2CB8BAEB45C2}"/>
          </ac:grpSpMkLst>
        </pc:grpChg>
        <pc:grpChg chg="del mod">
          <ac:chgData name="Tim Cook" userId="d1c7cfb340f2c7ab" providerId="LiveId" clId="{4C26A97C-0F58-40F7-976C-A9DCCD32A162}" dt="2022-11-21T00:15:48.278" v="264"/>
          <ac:grpSpMkLst>
            <pc:docMk/>
            <pc:sldMk cId="4155811707" sldId="321"/>
            <ac:grpSpMk id="44" creationId="{79921048-7542-294A-3A82-1463016B7AC7}"/>
          </ac:grpSpMkLst>
        </pc:grpChg>
        <pc:grpChg chg="del mod">
          <ac:chgData name="Tim Cook" userId="d1c7cfb340f2c7ab" providerId="LiveId" clId="{4C26A97C-0F58-40F7-976C-A9DCCD32A162}" dt="2022-11-21T00:15:37.120" v="24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4C26A97C-0F58-40F7-976C-A9DCCD32A162}" dt="2022-11-21T00:15:47.615" v="263"/>
          <ac:grpSpMkLst>
            <pc:docMk/>
            <pc:sldMk cId="4155811707" sldId="321"/>
            <ac:grpSpMk id="61" creationId="{41DAC12E-129D-F0C4-07DD-78E95FC2A04E}"/>
          </ac:grpSpMkLst>
        </pc:grpChg>
        <pc:grpChg chg="mod">
          <ac:chgData name="Tim Cook" userId="d1c7cfb340f2c7ab" providerId="LiveId" clId="{4C26A97C-0F58-40F7-976C-A9DCCD32A162}" dt="2022-11-21T00:15:51.530" v="268"/>
          <ac:grpSpMkLst>
            <pc:docMk/>
            <pc:sldMk cId="4155811707" sldId="321"/>
            <ac:grpSpMk id="64" creationId="{0E06FB80-1B83-6D19-FF64-9B9D9354A37B}"/>
          </ac:grpSpMkLst>
        </pc:grpChg>
        <pc:grpChg chg="mod">
          <ac:chgData name="Tim Cook" userId="d1c7cfb340f2c7ab" providerId="LiveId" clId="{4C26A97C-0F58-40F7-976C-A9DCCD32A162}" dt="2022-11-21T00:15:55.945" v="274"/>
          <ac:grpSpMkLst>
            <pc:docMk/>
            <pc:sldMk cId="4155811707" sldId="321"/>
            <ac:grpSpMk id="70" creationId="{2F2377D2-9020-2D05-F0B8-C5995E178BF7}"/>
          </ac:grpSpMkLst>
        </pc:grpChg>
        <pc:grpChg chg="del mod">
          <ac:chgData name="Tim Cook" userId="d1c7cfb340f2c7ab" providerId="LiveId" clId="{4C26A97C-0F58-40F7-976C-A9DCCD32A162}" dt="2022-11-21T00:16:15.858" v="292"/>
          <ac:grpSpMkLst>
            <pc:docMk/>
            <pc:sldMk cId="4155811707" sldId="321"/>
            <ac:grpSpMk id="79" creationId="{529FDD9F-6005-D83B-8129-CEC1911E6B8F}"/>
          </ac:grpSpMkLst>
        </pc:grpChg>
        <pc:grpChg chg="del mod">
          <ac:chgData name="Tim Cook" userId="d1c7cfb340f2c7ab" providerId="LiveId" clId="{4C26A97C-0F58-40F7-976C-A9DCCD32A162}" dt="2022-11-21T00:16:15.842" v="289"/>
          <ac:grpSpMkLst>
            <pc:docMk/>
            <pc:sldMk cId="4155811707" sldId="321"/>
            <ac:grpSpMk id="80" creationId="{74C8A7D1-E29B-5504-66C1-210AD3D32FB9}"/>
          </ac:grpSpMkLst>
        </pc:grpChg>
        <pc:grpChg chg="del mod">
          <ac:chgData name="Tim Cook" userId="d1c7cfb340f2c7ab" providerId="LiveId" clId="{4C26A97C-0F58-40F7-976C-A9DCCD32A162}" dt="2022-11-21T00:16:12.733" v="286"/>
          <ac:grpSpMkLst>
            <pc:docMk/>
            <pc:sldMk cId="4155811707" sldId="321"/>
            <ac:grpSpMk id="82" creationId="{462BA471-2BBF-9C72-FEA4-B1CCD88CFDE6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6" creationId="{54EFD2B0-7986-48E9-995E-FB4E133CC35C}"/>
          </ac:grpSpMkLst>
        </pc:grpChg>
        <pc:inkChg chg="del mod">
          <ac:chgData name="Tim Cook" userId="d1c7cfb340f2c7ab" providerId="LiveId" clId="{4C26A97C-0F58-40F7-976C-A9DCCD32A162}" dt="2022-11-21T00:15:43.706" v="255"/>
          <ac:inkMkLst>
            <pc:docMk/>
            <pc:sldMk cId="4155811707" sldId="321"/>
            <ac:inkMk id="38" creationId="{0466B158-FE86-A14B-586F-F82D5A53E2A1}"/>
          </ac:inkMkLst>
        </pc:inkChg>
        <pc:inkChg chg="del mod">
          <ac:chgData name="Tim Cook" userId="d1c7cfb340f2c7ab" providerId="LiveId" clId="{4C26A97C-0F58-40F7-976C-A9DCCD32A162}" dt="2022-11-21T00:15:35.682" v="241"/>
          <ac:inkMkLst>
            <pc:docMk/>
            <pc:sldMk cId="4155811707" sldId="321"/>
            <ac:inkMk id="39" creationId="{CD27AB77-122B-0D31-EE3C-EF0B8CBA3944}"/>
          </ac:inkMkLst>
        </pc:inkChg>
        <pc:inkChg chg="del mod">
          <ac:chgData name="Tim Cook" userId="d1c7cfb340f2c7ab" providerId="LiveId" clId="{4C26A97C-0F58-40F7-976C-A9DCCD32A162}" dt="2022-11-21T00:15:35.682" v="242"/>
          <ac:inkMkLst>
            <pc:docMk/>
            <pc:sldMk cId="4155811707" sldId="321"/>
            <ac:inkMk id="40" creationId="{C514B998-B513-1F6B-86E6-6A97D8975020}"/>
          </ac:inkMkLst>
        </pc:inkChg>
        <pc:inkChg chg="del">
          <ac:chgData name="Tim Cook" userId="d1c7cfb340f2c7ab" providerId="LiveId" clId="{4C26A97C-0F58-40F7-976C-A9DCCD32A162}" dt="2022-11-21T00:15:35.682" v="240"/>
          <ac:inkMkLst>
            <pc:docMk/>
            <pc:sldMk cId="4155811707" sldId="321"/>
            <ac:inkMk id="41" creationId="{9C2337D4-9E33-05FA-8B9A-3B3D28C2B058}"/>
          </ac:inkMkLst>
        </pc:inkChg>
        <pc:inkChg chg="del mod">
          <ac:chgData name="Tim Cook" userId="d1c7cfb340f2c7ab" providerId="LiveId" clId="{4C26A97C-0F58-40F7-976C-A9DCCD32A162}" dt="2022-11-21T00:15:43.706" v="254"/>
          <ac:inkMkLst>
            <pc:docMk/>
            <pc:sldMk cId="4155811707" sldId="321"/>
            <ac:inkMk id="42" creationId="{D4B81008-89F2-3342-B5DC-D133A57AF2FE}"/>
          </ac:inkMkLst>
        </pc:inkChg>
        <pc:inkChg chg="del mod">
          <ac:chgData name="Tim Cook" userId="d1c7cfb340f2c7ab" providerId="LiveId" clId="{4C26A97C-0F58-40F7-976C-A9DCCD32A162}" dt="2022-11-21T00:15:43.706" v="253"/>
          <ac:inkMkLst>
            <pc:docMk/>
            <pc:sldMk cId="4155811707" sldId="321"/>
            <ac:inkMk id="43" creationId="{3ED4CD7B-920A-7B77-4B57-5B7B402B743A}"/>
          </ac:inkMkLst>
        </pc:inkChg>
        <pc:inkChg chg="del">
          <ac:chgData name="Tim Cook" userId="d1c7cfb340f2c7ab" providerId="LiveId" clId="{4C26A97C-0F58-40F7-976C-A9DCCD32A162}" dt="2022-11-21T00:15:48.278" v="264"/>
          <ac:inkMkLst>
            <pc:docMk/>
            <pc:sldMk cId="4155811707" sldId="321"/>
            <ac:inkMk id="45" creationId="{56C3F7FC-EB7E-0A26-430B-3D12FA590BAA}"/>
          </ac:inkMkLst>
        </pc:inkChg>
        <pc:inkChg chg="del mod">
          <ac:chgData name="Tim Cook" userId="d1c7cfb340f2c7ab" providerId="LiveId" clId="{4C26A97C-0F58-40F7-976C-A9DCCD32A162}" dt="2022-11-21T00:15:48.278" v="265"/>
          <ac:inkMkLst>
            <pc:docMk/>
            <pc:sldMk cId="4155811707" sldId="321"/>
            <ac:inkMk id="46" creationId="{9C0ABBA5-1FF9-07BC-0653-88B63976CE25}"/>
          </ac:inkMkLst>
        </pc:inkChg>
        <pc:inkChg chg="del mod">
          <ac:chgData name="Tim Cook" userId="d1c7cfb340f2c7ab" providerId="LiveId" clId="{4C26A97C-0F58-40F7-976C-A9DCCD32A162}" dt="2022-11-21T00:15:37.588" v="247"/>
          <ac:inkMkLst>
            <pc:docMk/>
            <pc:sldMk cId="4155811707" sldId="321"/>
            <ac:inkMk id="48" creationId="{E89136F6-5A95-A72F-B3C2-5150D90BF653}"/>
          </ac:inkMkLst>
        </pc:inkChg>
        <pc:inkChg chg="del mod">
          <ac:chgData name="Tim Cook" userId="d1c7cfb340f2c7ab" providerId="LiveId" clId="{4C26A97C-0F58-40F7-976C-A9DCCD32A162}" dt="2022-11-21T00:15:37.120" v="246"/>
          <ac:inkMkLst>
            <pc:docMk/>
            <pc:sldMk cId="4155811707" sldId="321"/>
            <ac:inkMk id="49" creationId="{1784642C-1363-D5A3-5E2D-0BAD98AEC983}"/>
          </ac:inkMkLst>
        </pc:inkChg>
        <pc:inkChg chg="del mod">
          <ac:chgData name="Tim Cook" userId="d1c7cfb340f2c7ab" providerId="LiveId" clId="{4C26A97C-0F58-40F7-976C-A9DCCD32A162}" dt="2022-11-21T00:15:36.820" v="245"/>
          <ac:inkMkLst>
            <pc:docMk/>
            <pc:sldMk cId="4155811707" sldId="321"/>
            <ac:inkMk id="50" creationId="{568203AE-EED8-7AA0-A7A2-4F7BFEB32A39}"/>
          </ac:inkMkLst>
        </pc:inkChg>
        <pc:inkChg chg="del mod">
          <ac:chgData name="Tim Cook" userId="d1c7cfb340f2c7ab" providerId="LiveId" clId="{4C26A97C-0F58-40F7-976C-A9DCCD32A162}" dt="2022-11-21T00:15:36.820" v="244"/>
          <ac:inkMkLst>
            <pc:docMk/>
            <pc:sldMk cId="4155811707" sldId="321"/>
            <ac:inkMk id="51" creationId="{916F4732-6D84-6A94-68C5-88AFB9FADF53}"/>
          </ac:inkMkLst>
        </pc:inkChg>
        <pc:inkChg chg="add del">
          <ac:chgData name="Tim Cook" userId="d1c7cfb340f2c7ab" providerId="LiveId" clId="{4C26A97C-0F58-40F7-976C-A9DCCD32A162}" dt="2022-11-21T00:15:43.706" v="256"/>
          <ac:inkMkLst>
            <pc:docMk/>
            <pc:sldMk cId="4155811707" sldId="321"/>
            <ac:inkMk id="52" creationId="{494F5A5E-914E-DC27-8F51-E176988EC54B}"/>
          </ac:inkMkLst>
        </pc:inkChg>
        <pc:inkChg chg="add del">
          <ac:chgData name="Tim Cook" userId="d1c7cfb340f2c7ab" providerId="LiveId" clId="{4C26A97C-0F58-40F7-976C-A9DCCD32A162}" dt="2022-11-21T00:15:43.706" v="251"/>
          <ac:inkMkLst>
            <pc:docMk/>
            <pc:sldMk cId="4155811707" sldId="321"/>
            <ac:inkMk id="53" creationId="{12B9E82D-9966-52F2-FD2A-CCDC099C6952}"/>
          </ac:inkMkLst>
        </pc:inkChg>
        <pc:inkChg chg="add del">
          <ac:chgData name="Tim Cook" userId="d1c7cfb340f2c7ab" providerId="LiveId" clId="{4C26A97C-0F58-40F7-976C-A9DCCD32A162}" dt="2022-11-21T00:15:43.706" v="252"/>
          <ac:inkMkLst>
            <pc:docMk/>
            <pc:sldMk cId="4155811707" sldId="321"/>
            <ac:inkMk id="54" creationId="{D58A30DF-CCE4-E8FB-5345-F1298739F904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5" creationId="{058E1EFB-A72C-779D-968C-BAA1AFDF6E6C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6" creationId="{2E9E0B1D-9783-727E-6AE9-CA84683A6E5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7" creationId="{B9304ACE-CE74-89A3-F5F8-B9B9E1466FD9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8" creationId="{23499C63-44D1-A480-48B3-1136C301074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9" creationId="{7E0829F8-DAFE-8DEB-BAE9-8A560E95F270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60" creationId="{B711B2E4-47FC-6740-41F9-4C30C81842A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2" creationId="{68C426D1-FF64-DDDF-C6DC-A578C4164F2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3" creationId="{8BAE23B4-F4B4-37DB-DA33-9EC745D3A2C3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5" creationId="{81D78E91-6806-C776-E400-3E1620A8B671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6" creationId="{26DFF160-774B-D067-819B-991AC904D6C2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7" creationId="{AC15C828-5C3B-5E41-69B3-12710FA926DF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8" creationId="{EBFD1AB8-3B4B-7A8F-256D-72C64641F0DE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9" creationId="{B251E134-5177-C661-3A7F-6711D0190C12}"/>
          </ac:inkMkLst>
        </pc:inkChg>
        <pc:inkChg chg="add">
          <ac:chgData name="Tim Cook" userId="d1c7cfb340f2c7ab" providerId="LiveId" clId="{4C26A97C-0F58-40F7-976C-A9DCCD32A162}" dt="2022-11-21T00:16:04.115" v="275" actId="9405"/>
          <ac:inkMkLst>
            <pc:docMk/>
            <pc:sldMk cId="4155811707" sldId="321"/>
            <ac:inkMk id="71" creationId="{C7AABEFF-FF86-EEDA-2F76-22E34B43A940}"/>
          </ac:inkMkLst>
        </pc:inkChg>
        <pc:inkChg chg="add del mod">
          <ac:chgData name="Tim Cook" userId="d1c7cfb340f2c7ab" providerId="LiveId" clId="{4C26A97C-0F58-40F7-976C-A9DCCD32A162}" dt="2022-11-21T00:16:15.842" v="289"/>
          <ac:inkMkLst>
            <pc:docMk/>
            <pc:sldMk cId="4155811707" sldId="321"/>
            <ac:inkMk id="72" creationId="{BD9F00F3-7962-DF73-F2AC-6CC18A6E2706}"/>
          </ac:inkMkLst>
        </pc:inkChg>
        <pc:inkChg chg="add del mod">
          <ac:chgData name="Tim Cook" userId="d1c7cfb340f2c7ab" providerId="LiveId" clId="{4C26A97C-0F58-40F7-976C-A9DCCD32A162}" dt="2022-11-21T00:16:15.858" v="290"/>
          <ac:inkMkLst>
            <pc:docMk/>
            <pc:sldMk cId="4155811707" sldId="321"/>
            <ac:inkMk id="73" creationId="{F1CE3985-A9C7-5208-70C8-2CB9D4E93DDB}"/>
          </ac:inkMkLst>
        </pc:inkChg>
        <pc:inkChg chg="add del mod">
          <ac:chgData name="Tim Cook" userId="d1c7cfb340f2c7ab" providerId="LiveId" clId="{4C26A97C-0F58-40F7-976C-A9DCCD32A162}" dt="2022-11-21T00:16:15.858" v="291"/>
          <ac:inkMkLst>
            <pc:docMk/>
            <pc:sldMk cId="4155811707" sldId="321"/>
            <ac:inkMk id="74" creationId="{AE67723E-18ED-7CC8-6656-2F6586DBEA3C}"/>
          </ac:inkMkLst>
        </pc:inkChg>
        <pc:inkChg chg="add del mod">
          <ac:chgData name="Tim Cook" userId="d1c7cfb340f2c7ab" providerId="LiveId" clId="{4C26A97C-0F58-40F7-976C-A9DCCD32A162}" dt="2022-11-21T00:16:15.858" v="292"/>
          <ac:inkMkLst>
            <pc:docMk/>
            <pc:sldMk cId="4155811707" sldId="321"/>
            <ac:inkMk id="75" creationId="{B2EC01EA-3CDF-75C2-FCB3-5D45FCD67D99}"/>
          </ac:inkMkLst>
        </pc:inkChg>
        <pc:inkChg chg="add del mod">
          <ac:chgData name="Tim Cook" userId="d1c7cfb340f2c7ab" providerId="LiveId" clId="{4C26A97C-0F58-40F7-976C-A9DCCD32A162}" dt="2022-11-21T00:16:15.858" v="293"/>
          <ac:inkMkLst>
            <pc:docMk/>
            <pc:sldMk cId="4155811707" sldId="321"/>
            <ac:inkMk id="76" creationId="{FD401705-FD00-4578-B39F-5B1A697EAA11}"/>
          </ac:inkMkLst>
        </pc:inkChg>
        <pc:inkChg chg="add del">
          <ac:chgData name="Tim Cook" userId="d1c7cfb340f2c7ab" providerId="LiveId" clId="{4C26A97C-0F58-40F7-976C-A9DCCD32A162}" dt="2022-11-21T00:16:13.673" v="288"/>
          <ac:inkMkLst>
            <pc:docMk/>
            <pc:sldMk cId="4155811707" sldId="321"/>
            <ac:inkMk id="77" creationId="{9BABD3FD-4123-8A30-4555-CF6FA9B1338C}"/>
          </ac:inkMkLst>
        </pc:inkChg>
        <pc:inkChg chg="add del mod">
          <ac:chgData name="Tim Cook" userId="d1c7cfb340f2c7ab" providerId="LiveId" clId="{4C26A97C-0F58-40F7-976C-A9DCCD32A162}" dt="2022-11-21T00:16:12.733" v="287"/>
          <ac:inkMkLst>
            <pc:docMk/>
            <pc:sldMk cId="4155811707" sldId="321"/>
            <ac:inkMk id="78" creationId="{992D70C6-4834-D87A-E346-6D0AE8751549}"/>
          </ac:inkMkLst>
        </pc:inkChg>
        <pc:inkChg chg="add del mod">
          <ac:chgData name="Tim Cook" userId="d1c7cfb340f2c7ab" providerId="LiveId" clId="{4C26A97C-0F58-40F7-976C-A9DCCD32A162}" dt="2022-11-21T00:16:12.733" v="286"/>
          <ac:inkMkLst>
            <pc:docMk/>
            <pc:sldMk cId="4155811707" sldId="321"/>
            <ac:inkMk id="81" creationId="{820FCE52-1B46-8F86-2BBB-379C240145D6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3" creationId="{41820B5A-DFC7-65A7-7392-66A0E151AE0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4" creationId="{2317B434-1A06-0EAE-D14A-1D5458C9DB6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5" creationId="{7EF20049-5671-3BF9-0682-FCB4DD224149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6" creationId="{D582E5D9-EB3E-C6F2-4B0D-F6DA9A5073E3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7" creationId="{221CE98F-1045-EF34-A0B2-A5BEED8551F2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8" creationId="{4FFFEB3B-2BA0-14F6-01FA-987EDAE50177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9" creationId="{10DF8D91-0267-226E-88AC-1ADA641D4BEF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0" creationId="{59B75E88-FC75-3372-2A80-A2D5DFD39984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1" creationId="{E622E688-3687-CC0F-6ABF-408D04AF1C4C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2" creationId="{3202856A-010D-7105-EC48-70F455C32761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3" creationId="{C085F5B5-A9EC-272B-626E-4E3FBE1353F0}"/>
          </ac:inkMkLst>
        </pc:inkChg>
      </pc:sldChg>
      <pc:sldChg chg="addSp delSp modSp mod">
        <pc:chgData name="Tim Cook" userId="d1c7cfb340f2c7ab" providerId="LiveId" clId="{4C26A97C-0F58-40F7-976C-A9DCCD32A162}" dt="2022-11-21T00:20:29.343" v="472"/>
        <pc:sldMkLst>
          <pc:docMk/>
          <pc:sldMk cId="1020169099" sldId="322"/>
        </pc:sldMkLst>
        <pc:spChg chg="mod">
          <ac:chgData name="Tim Cook" userId="d1c7cfb340f2c7ab" providerId="LiveId" clId="{4C26A97C-0F58-40F7-976C-A9DCCD32A162}" dt="2022-11-21T00:20:12.838" v="458" actId="1076"/>
          <ac:spMkLst>
            <pc:docMk/>
            <pc:sldMk cId="1020169099" sldId="322"/>
            <ac:spMk id="3" creationId="{DD2AAA2C-E0BE-4F87-5EF7-66669A62F5B9}"/>
          </ac:spMkLst>
        </pc:spChg>
        <pc:grpChg chg="del mod">
          <ac:chgData name="Tim Cook" userId="d1c7cfb340f2c7ab" providerId="LiveId" clId="{4C26A97C-0F58-40F7-976C-A9DCCD32A162}" dt="2022-11-21T00:16:40.338" v="309"/>
          <ac:grpSpMkLst>
            <pc:docMk/>
            <pc:sldMk cId="1020169099" sldId="322"/>
            <ac:grpSpMk id="6" creationId="{6634761B-FC1E-4DB5-B3D7-05AEBD0702DB}"/>
          </ac:grpSpMkLst>
        </pc:grpChg>
        <pc:grpChg chg="del mod">
          <ac:chgData name="Tim Cook" userId="d1c7cfb340f2c7ab" providerId="LiveId" clId="{4C26A97C-0F58-40F7-976C-A9DCCD32A162}" dt="2022-11-21T00:17:29.101" v="396"/>
          <ac:grpSpMkLst>
            <pc:docMk/>
            <pc:sldMk cId="1020169099" sldId="322"/>
            <ac:grpSpMk id="20" creationId="{14275E06-D1DA-E1D3-6E0D-204B65AF941A}"/>
          </ac:grpSpMkLst>
        </pc:grpChg>
        <pc:grpChg chg="add del 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39" creationId="{C07816A7-52EF-FD56-C49B-58C6C4539B79}"/>
          </ac:grpSpMkLst>
        </pc:grpChg>
        <pc:grpChg chg="add del mod">
          <ac:chgData name="Tim Cook" userId="d1c7cfb340f2c7ab" providerId="LiveId" clId="{4C26A97C-0F58-40F7-976C-A9DCCD32A162}" dt="2022-11-21T00:17:18.667" v="382"/>
          <ac:grpSpMkLst>
            <pc:docMk/>
            <pc:sldMk cId="1020169099" sldId="322"/>
            <ac:grpSpMk id="40" creationId="{F378F8A7-E058-A06B-1950-63AB9A095D3B}"/>
          </ac:grpSpMkLst>
        </pc:grpChg>
        <pc:grpChg chg="add del mod">
          <ac:chgData name="Tim Cook" userId="d1c7cfb340f2c7ab" providerId="LiveId" clId="{4C26A97C-0F58-40F7-976C-A9DCCD32A162}" dt="2022-11-21T00:17:14.155" v="379"/>
          <ac:grpSpMkLst>
            <pc:docMk/>
            <pc:sldMk cId="1020169099" sldId="322"/>
            <ac:grpSpMk id="41" creationId="{B246CCD1-0DD9-E9BE-C2BE-56C4B6372B91}"/>
          </ac:grpSpMkLst>
        </pc:grpChg>
        <pc:grpChg chg="mod">
          <ac:chgData name="Tim Cook" userId="d1c7cfb340f2c7ab" providerId="LiveId" clId="{4C26A97C-0F58-40F7-976C-A9DCCD32A162}" dt="2022-11-21T00:17:23.268" v="390"/>
          <ac:grpSpMkLst>
            <pc:docMk/>
            <pc:sldMk cId="1020169099" sldId="322"/>
            <ac:grpSpMk id="53" creationId="{CD1EA23B-284B-5DA8-7580-81BB89ECDA20}"/>
          </ac:grpSpMkLst>
        </pc:grpChg>
        <pc:grpChg chg="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58" creationId="{15E638DA-B85D-9CD7-8934-D74EDF16A7BC}"/>
          </ac:grpSpMkLst>
        </pc:grpChg>
        <pc:grpChg chg="mod">
          <ac:chgData name="Tim Cook" userId="d1c7cfb340f2c7ab" providerId="LiveId" clId="{4C26A97C-0F58-40F7-976C-A9DCCD32A162}" dt="2022-11-21T00:17:26.165" v="394"/>
          <ac:grpSpMkLst>
            <pc:docMk/>
            <pc:sldMk cId="1020169099" sldId="322"/>
            <ac:grpSpMk id="62" creationId="{AB1C4121-F5C1-3C10-F833-C6B5BB98238B}"/>
          </ac:grpSpMkLst>
        </pc:grpChg>
        <pc:grpChg chg="mod">
          <ac:chgData name="Tim Cook" userId="d1c7cfb340f2c7ab" providerId="LiveId" clId="{4C26A97C-0F58-40F7-976C-A9DCCD32A162}" dt="2022-11-21T00:17:33.904" v="401"/>
          <ac:grpSpMkLst>
            <pc:docMk/>
            <pc:sldMk cId="1020169099" sldId="322"/>
            <ac:grpSpMk id="64" creationId="{777502E0-18ED-3AFE-DFD2-5E63AC2E7001}"/>
          </ac:grpSpMkLst>
        </pc:grpChg>
        <pc:grpChg chg="mod">
          <ac:chgData name="Tim Cook" userId="d1c7cfb340f2c7ab" providerId="LiveId" clId="{4C26A97C-0F58-40F7-976C-A9DCCD32A162}" dt="2022-11-21T00:17:36.680" v="405"/>
          <ac:grpSpMkLst>
            <pc:docMk/>
            <pc:sldMk cId="1020169099" sldId="322"/>
            <ac:grpSpMk id="69" creationId="{CC7F1422-2583-F74B-F940-EE635C5ED427}"/>
          </ac:grpSpMkLst>
        </pc:grpChg>
        <pc:grpChg chg="del mod">
          <ac:chgData name="Tim Cook" userId="d1c7cfb340f2c7ab" providerId="LiveId" clId="{4C26A97C-0F58-40F7-976C-A9DCCD32A162}" dt="2022-11-21T00:19:30.253" v="430"/>
          <ac:grpSpMkLst>
            <pc:docMk/>
            <pc:sldMk cId="1020169099" sldId="322"/>
            <ac:grpSpMk id="80" creationId="{FFCC1FBD-24C0-D4C9-E608-F9039EC5D6D9}"/>
          </ac:grpSpMkLst>
        </pc:grpChg>
        <pc:grpChg chg="mod">
          <ac:chgData name="Tim Cook" userId="d1c7cfb340f2c7ab" providerId="LiveId" clId="{4C26A97C-0F58-40F7-976C-A9DCCD32A162}" dt="2022-11-21T00:19:49.241" v="439"/>
          <ac:grpSpMkLst>
            <pc:docMk/>
            <pc:sldMk cId="1020169099" sldId="322"/>
            <ac:grpSpMk id="88" creationId="{EBA18754-611A-0E7D-CCA3-C35EA0B1F209}"/>
          </ac:grpSpMkLst>
        </pc:grpChg>
        <pc:grpChg chg="mod">
          <ac:chgData name="Tim Cook" userId="d1c7cfb340f2c7ab" providerId="LiveId" clId="{4C26A97C-0F58-40F7-976C-A9DCCD32A162}" dt="2022-11-21T00:19:52.306" v="443"/>
          <ac:grpSpMkLst>
            <pc:docMk/>
            <pc:sldMk cId="1020169099" sldId="322"/>
            <ac:grpSpMk id="92" creationId="{D3E06976-DA0E-9605-6A85-73B70DC3B4C3}"/>
          </ac:grpSpMkLst>
        </pc:grpChg>
        <pc:grpChg chg="mod">
          <ac:chgData name="Tim Cook" userId="d1c7cfb340f2c7ab" providerId="LiveId" clId="{4C26A97C-0F58-40F7-976C-A9DCCD32A162}" dt="2022-11-21T00:19:55.606" v="447"/>
          <ac:grpSpMkLst>
            <pc:docMk/>
            <pc:sldMk cId="1020169099" sldId="322"/>
            <ac:grpSpMk id="96" creationId="{CEA55FA6-6384-15AD-CEA5-CBBA969C4AB7}"/>
          </ac:grpSpMkLst>
        </pc:grpChg>
        <pc:grpChg chg="mod">
          <ac:chgData name="Tim Cook" userId="d1c7cfb340f2c7ab" providerId="LiveId" clId="{4C26A97C-0F58-40F7-976C-A9DCCD32A162}" dt="2022-11-21T00:20:05.803" v="455"/>
          <ac:grpSpMkLst>
            <pc:docMk/>
            <pc:sldMk cId="1020169099" sldId="322"/>
            <ac:grpSpMk id="100" creationId="{3193D7AA-9834-D58C-A5BE-5C8061C6152B}"/>
          </ac:grpSpMkLst>
        </pc:grpChg>
        <pc:grpChg chg="mod">
          <ac:chgData name="Tim Cook" userId="d1c7cfb340f2c7ab" providerId="LiveId" clId="{4C26A97C-0F58-40F7-976C-A9DCCD32A162}" dt="2022-11-21T00:20:29.343" v="472"/>
          <ac:grpSpMkLst>
            <pc:docMk/>
            <pc:sldMk cId="1020169099" sldId="322"/>
            <ac:grpSpMk id="108" creationId="{2678BBBC-1D04-BB84-C50D-AB591942DA3A}"/>
          </ac:grpSpMkLst>
        </pc:grpChg>
        <pc:inkChg chg="add del mod">
          <ac:chgData name="Tim Cook" userId="d1c7cfb340f2c7ab" providerId="LiveId" clId="{4C26A97C-0F58-40F7-976C-A9DCCD32A162}" dt="2022-11-21T00:16:46.061" v="318"/>
          <ac:inkMkLst>
            <pc:docMk/>
            <pc:sldMk cId="1020169099" sldId="322"/>
            <ac:inkMk id="4" creationId="{9A20759E-53AD-2937-B21B-D9355D9F9632}"/>
          </ac:inkMkLst>
        </pc:inkChg>
        <pc:inkChg chg="add del mod">
          <ac:chgData name="Tim Cook" userId="d1c7cfb340f2c7ab" providerId="LiveId" clId="{4C26A97C-0F58-40F7-976C-A9DCCD32A162}" dt="2022-11-21T00:16:40.338" v="309"/>
          <ac:inkMkLst>
            <pc:docMk/>
            <pc:sldMk cId="1020169099" sldId="322"/>
            <ac:inkMk id="5" creationId="{2F6DB225-0FA5-73FB-F5A9-1536C5F8A294}"/>
          </ac:inkMkLst>
        </pc:inkChg>
        <pc:inkChg chg="add del">
          <ac:chgData name="Tim Cook" userId="d1c7cfb340f2c7ab" providerId="LiveId" clId="{4C26A97C-0F58-40F7-976C-A9DCCD32A162}" dt="2022-11-21T00:16:46.061" v="316"/>
          <ac:inkMkLst>
            <pc:docMk/>
            <pc:sldMk cId="1020169099" sldId="322"/>
            <ac:inkMk id="7" creationId="{A404C280-DBF9-EF70-9EF0-E242BF63984F}"/>
          </ac:inkMkLst>
        </pc:inkChg>
        <pc:inkChg chg="add del">
          <ac:chgData name="Tim Cook" userId="d1c7cfb340f2c7ab" providerId="LiveId" clId="{4C26A97C-0F58-40F7-976C-A9DCCD32A162}" dt="2022-11-21T00:16:44.051" v="314"/>
          <ac:inkMkLst>
            <pc:docMk/>
            <pc:sldMk cId="1020169099" sldId="322"/>
            <ac:inkMk id="8" creationId="{2B3F8B88-D1DA-CEC1-F7C4-E6D1A3CB3070}"/>
          </ac:inkMkLst>
        </pc:inkChg>
        <pc:inkChg chg="add del">
          <ac:chgData name="Tim Cook" userId="d1c7cfb340f2c7ab" providerId="LiveId" clId="{4C26A97C-0F58-40F7-976C-A9DCCD32A162}" dt="2022-11-21T00:16:44.051" v="315"/>
          <ac:inkMkLst>
            <pc:docMk/>
            <pc:sldMk cId="1020169099" sldId="322"/>
            <ac:inkMk id="9" creationId="{588233DB-55F9-3D1F-F9B3-591BDDE6809C}"/>
          </ac:inkMkLst>
        </pc:inkChg>
        <pc:inkChg chg="add del">
          <ac:chgData name="Tim Cook" userId="d1c7cfb340f2c7ab" providerId="LiveId" clId="{4C26A97C-0F58-40F7-976C-A9DCCD32A162}" dt="2022-11-21T00:16:46.061" v="317"/>
          <ac:inkMkLst>
            <pc:docMk/>
            <pc:sldMk cId="1020169099" sldId="322"/>
            <ac:inkMk id="10" creationId="{9D1BCD20-9FF3-8A5F-15F3-9DA472EB0B04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1" creationId="{3958E087-308B-7267-C440-A94B263BA096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2" creationId="{34885329-57E9-C1A1-5DDA-6EDFFF8732B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3" creationId="{80FDE158-5517-40AA-46AE-B1603D3B46A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4" creationId="{2B8AFAB3-7020-19BD-107D-A33F7896A0F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5" creationId="{F3C1EC51-130B-3CC8-646A-071C6D4BAAD2}"/>
          </ac:inkMkLst>
        </pc:inkChg>
        <pc:inkChg chg="add del mod">
          <ac:chgData name="Tim Cook" userId="d1c7cfb340f2c7ab" providerId="LiveId" clId="{4C26A97C-0F58-40F7-976C-A9DCCD32A162}" dt="2022-11-21T00:17:15.748" v="380"/>
          <ac:inkMkLst>
            <pc:docMk/>
            <pc:sldMk cId="1020169099" sldId="322"/>
            <ac:inkMk id="16" creationId="{1C980752-8730-DD84-F3BE-FA51DC0576D2}"/>
          </ac:inkMkLst>
        </pc:inkChg>
        <pc:inkChg chg="add del mod">
          <ac:chgData name="Tim Cook" userId="d1c7cfb340f2c7ab" providerId="LiveId" clId="{4C26A97C-0F58-40F7-976C-A9DCCD32A162}" dt="2022-11-21T00:17:33.904" v="399"/>
          <ac:inkMkLst>
            <pc:docMk/>
            <pc:sldMk cId="1020169099" sldId="322"/>
            <ac:inkMk id="17" creationId="{E17D364C-5BEE-21B1-07BE-B192098D223F}"/>
          </ac:inkMkLst>
        </pc:inkChg>
        <pc:inkChg chg="add del mod">
          <ac:chgData name="Tim Cook" userId="d1c7cfb340f2c7ab" providerId="LiveId" clId="{4C26A97C-0F58-40F7-976C-A9DCCD32A162}" dt="2022-11-21T00:17:33.904" v="401"/>
          <ac:inkMkLst>
            <pc:docMk/>
            <pc:sldMk cId="1020169099" sldId="322"/>
            <ac:inkMk id="18" creationId="{6BF22AC7-80CC-981F-BCBE-61B31F310701}"/>
          </ac:inkMkLst>
        </pc:inkChg>
        <pc:inkChg chg="add del mod">
          <ac:chgData name="Tim Cook" userId="d1c7cfb340f2c7ab" providerId="LiveId" clId="{4C26A97C-0F58-40F7-976C-A9DCCD32A162}" dt="2022-11-21T00:17:33.904" v="400"/>
          <ac:inkMkLst>
            <pc:docMk/>
            <pc:sldMk cId="1020169099" sldId="322"/>
            <ac:inkMk id="19" creationId="{BC4922E7-4A98-0717-96D3-C80958256F48}"/>
          </ac:inkMkLst>
        </pc:inkChg>
        <pc:inkChg chg="add del">
          <ac:chgData name="Tim Cook" userId="d1c7cfb340f2c7ab" providerId="LiveId" clId="{4C26A97C-0F58-40F7-976C-A9DCCD32A162}" dt="2022-11-21T00:17:00.405" v="342"/>
          <ac:inkMkLst>
            <pc:docMk/>
            <pc:sldMk cId="1020169099" sldId="322"/>
            <ac:inkMk id="21" creationId="{EDA7CD22-3B35-C579-C8BD-B131869A282D}"/>
          </ac:inkMkLst>
        </pc:inkChg>
        <pc:inkChg chg="add del">
          <ac:chgData name="Tim Cook" userId="d1c7cfb340f2c7ab" providerId="LiveId" clId="{4C26A97C-0F58-40F7-976C-A9DCCD32A162}" dt="2022-11-21T00:16:58.791" v="336"/>
          <ac:inkMkLst>
            <pc:docMk/>
            <pc:sldMk cId="1020169099" sldId="322"/>
            <ac:inkMk id="22" creationId="{5388104A-8F38-5916-2151-0F3EDEAA7F06}"/>
          </ac:inkMkLst>
        </pc:inkChg>
        <pc:inkChg chg="add del">
          <ac:chgData name="Tim Cook" userId="d1c7cfb340f2c7ab" providerId="LiveId" clId="{4C26A97C-0F58-40F7-976C-A9DCCD32A162}" dt="2022-11-21T00:17:00.405" v="338"/>
          <ac:inkMkLst>
            <pc:docMk/>
            <pc:sldMk cId="1020169099" sldId="322"/>
            <ac:inkMk id="23" creationId="{085873E8-F948-0EB1-86B5-81181962AD8A}"/>
          </ac:inkMkLst>
        </pc:inkChg>
        <pc:inkChg chg="add del">
          <ac:chgData name="Tim Cook" userId="d1c7cfb340f2c7ab" providerId="LiveId" clId="{4C26A97C-0F58-40F7-976C-A9DCCD32A162}" dt="2022-11-21T00:16:58.791" v="337"/>
          <ac:inkMkLst>
            <pc:docMk/>
            <pc:sldMk cId="1020169099" sldId="322"/>
            <ac:inkMk id="24" creationId="{58E1DF0D-FF59-8925-0B61-9DC94AB868A5}"/>
          </ac:inkMkLst>
        </pc:inkChg>
        <pc:inkChg chg="add del">
          <ac:chgData name="Tim Cook" userId="d1c7cfb340f2c7ab" providerId="LiveId" clId="{4C26A97C-0F58-40F7-976C-A9DCCD32A162}" dt="2022-11-21T00:17:00.405" v="340"/>
          <ac:inkMkLst>
            <pc:docMk/>
            <pc:sldMk cId="1020169099" sldId="322"/>
            <ac:inkMk id="25" creationId="{FC387BE5-B854-2DE0-804A-AE8203C2D26F}"/>
          </ac:inkMkLst>
        </pc:inkChg>
        <pc:inkChg chg="add del">
          <ac:chgData name="Tim Cook" userId="d1c7cfb340f2c7ab" providerId="LiveId" clId="{4C26A97C-0F58-40F7-976C-A9DCCD32A162}" dt="2022-11-21T00:17:00.405" v="341"/>
          <ac:inkMkLst>
            <pc:docMk/>
            <pc:sldMk cId="1020169099" sldId="322"/>
            <ac:inkMk id="26" creationId="{62D06301-60A6-9CD3-0EC9-9BB2C4768B81}"/>
          </ac:inkMkLst>
        </pc:inkChg>
        <pc:inkChg chg="add del">
          <ac:chgData name="Tim Cook" userId="d1c7cfb340f2c7ab" providerId="LiveId" clId="{4C26A97C-0F58-40F7-976C-A9DCCD32A162}" dt="2022-11-21T00:17:00.405" v="339"/>
          <ac:inkMkLst>
            <pc:docMk/>
            <pc:sldMk cId="1020169099" sldId="322"/>
            <ac:inkMk id="27" creationId="{4555AF80-C5D1-D374-42BF-A1FBAED1C8A6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8" creationId="{25F0D2AC-CEF7-CB75-83C9-50105450815A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9" creationId="{50997A2B-2BEC-E265-EEAB-3FEF57E4242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0" creationId="{754A61BD-5404-D798-82C9-BBE92529E962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1" creationId="{1B1B3EF0-B84B-6415-EE47-9B714939DEDD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2" creationId="{80ABF0FA-1B70-9572-E6F3-A3572DABB3B0}"/>
          </ac:inkMkLst>
        </pc:inkChg>
        <pc:inkChg chg="add del mod">
          <ac:chgData name="Tim Cook" userId="d1c7cfb340f2c7ab" providerId="LiveId" clId="{4C26A97C-0F58-40F7-976C-A9DCCD32A162}" dt="2022-11-21T00:17:18.667" v="383"/>
          <ac:inkMkLst>
            <pc:docMk/>
            <pc:sldMk cId="1020169099" sldId="322"/>
            <ac:inkMk id="33" creationId="{CACE414C-14B1-451A-8F36-F98C478BC424}"/>
          </ac:inkMkLst>
        </pc:inkChg>
        <pc:inkChg chg="add del mod">
          <ac:chgData name="Tim Cook" userId="d1c7cfb340f2c7ab" providerId="LiveId" clId="{4C26A97C-0F58-40F7-976C-A9DCCD32A162}" dt="2022-11-21T00:17:18.667" v="382"/>
          <ac:inkMkLst>
            <pc:docMk/>
            <pc:sldMk cId="1020169099" sldId="322"/>
            <ac:inkMk id="34" creationId="{9F3C3821-4E51-13E8-CDFF-DEAD3DE77438}"/>
          </ac:inkMkLst>
        </pc:inkChg>
        <pc:inkChg chg="add del mod">
          <ac:chgData name="Tim Cook" userId="d1c7cfb340f2c7ab" providerId="LiveId" clId="{4C26A97C-0F58-40F7-976C-A9DCCD32A162}" dt="2022-11-21T00:17:17.437" v="381"/>
          <ac:inkMkLst>
            <pc:docMk/>
            <pc:sldMk cId="1020169099" sldId="322"/>
            <ac:inkMk id="35" creationId="{17A274CA-9EFC-55E3-07F6-A1A468F9FF8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6" creationId="{F02B4E47-2BC3-8ACE-F0EE-AA78900C238F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7" creationId="{8679A948-8F1B-F966-333E-61937D1B87E1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8" creationId="{6A212D07-0554-A8B2-EF40-C9E597550A3C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2" creationId="{E56F967F-8A25-A543-D67F-6459D8554087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3" creationId="{65737DE3-FDB5-8F7B-7490-3AADD302DA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4" creationId="{122EF56B-69AD-330C-95F1-40E205D6B02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5" creationId="{A16CDCAD-107D-9F7A-BFFE-036F7E992DBF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6" creationId="{F8F05A78-19FA-E853-0704-1D44ADDFE2F5}"/>
          </ac:inkMkLst>
        </pc:inkChg>
        <pc:inkChg chg="add del mod">
          <ac:chgData name="Tim Cook" userId="d1c7cfb340f2c7ab" providerId="LiveId" clId="{4C26A97C-0F58-40F7-976C-A9DCCD32A162}" dt="2022-11-21T00:17:23.268" v="389"/>
          <ac:inkMkLst>
            <pc:docMk/>
            <pc:sldMk cId="1020169099" sldId="322"/>
            <ac:inkMk id="47" creationId="{622A3DAF-C932-42D5-7838-220385780946}"/>
          </ac:inkMkLst>
        </pc:inkChg>
        <pc:inkChg chg="add del mod">
          <ac:chgData name="Tim Cook" userId="d1c7cfb340f2c7ab" providerId="LiveId" clId="{4C26A97C-0F58-40F7-976C-A9DCCD32A162}" dt="2022-11-21T00:17:23.268" v="390"/>
          <ac:inkMkLst>
            <pc:docMk/>
            <pc:sldMk cId="1020169099" sldId="322"/>
            <ac:inkMk id="48" creationId="{727DB8B7-29DD-6F0B-9483-D52762FCDFE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9" creationId="{A9F0D2FA-2052-9F27-8F2D-576FA1056108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0" creationId="{5FF04BE9-D152-ECD8-7169-B212106AA49A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1" creationId="{56E66881-22F4-4C4E-5A94-BE0141B4CC8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2" creationId="{8A71BD20-92EE-45FC-F210-BC75E5E50EE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4" creationId="{C4D9C650-9C0F-AB96-640C-02A6FF543BC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5" creationId="{04A672D5-3FD0-6CE0-4F20-DDAC899A03A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6" creationId="{0420D472-430D-7C24-1BBC-3CBB889E970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7" creationId="{EB4573D7-2774-E7FF-B5DC-9AA05D5C609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9" creationId="{1DED58BF-1411-A913-EE82-1C5C9ED3FF6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0" creationId="{55F0CC72-FD3E-5862-B493-B744B730620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1" creationId="{3D95B42A-BA10-5033-AC7A-B206F7E5FC44}"/>
          </ac:inkMkLst>
        </pc:inkChg>
        <pc:inkChg chg="add del mod">
          <ac:chgData name="Tim Cook" userId="d1c7cfb340f2c7ab" providerId="LiveId" clId="{4C26A97C-0F58-40F7-976C-A9DCCD32A162}" dt="2022-11-21T00:17:30.133" v="397"/>
          <ac:inkMkLst>
            <pc:docMk/>
            <pc:sldMk cId="1020169099" sldId="322"/>
            <ac:inkMk id="63" creationId="{8EEC3090-9032-01D2-0959-895BE3EB5D7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5" creationId="{88D29662-12BC-B057-2741-B8E38AD4FE4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6" creationId="{231B8110-379D-6B16-1A49-87354ECC78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7" creationId="{4135444B-9FF7-4AD5-C67E-D0ACFDECBF3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8" creationId="{EBB95A54-ADB5-2734-528A-E83CE0222760}"/>
          </ac:inkMkLst>
        </pc:inkChg>
        <pc:inkChg chg="add del">
          <ac:chgData name="Tim Cook" userId="d1c7cfb340f2c7ab" providerId="LiveId" clId="{4C26A97C-0F58-40F7-976C-A9DCCD32A162}" dt="2022-11-21T00:18:30.888" v="412"/>
          <ac:inkMkLst>
            <pc:docMk/>
            <pc:sldMk cId="1020169099" sldId="322"/>
            <ac:inkMk id="70" creationId="{C161F892-2407-9D0C-3176-5F5406EDEBBD}"/>
          </ac:inkMkLst>
        </pc:inkChg>
        <pc:inkChg chg="add del">
          <ac:chgData name="Tim Cook" userId="d1c7cfb340f2c7ab" providerId="LiveId" clId="{4C26A97C-0F58-40F7-976C-A9DCCD32A162}" dt="2022-11-21T00:18:37.786" v="419"/>
          <ac:inkMkLst>
            <pc:docMk/>
            <pc:sldMk cId="1020169099" sldId="322"/>
            <ac:inkMk id="71" creationId="{5DA81713-8197-27D9-F3C7-AE5D50904BBA}"/>
          </ac:inkMkLst>
        </pc:inkChg>
        <pc:inkChg chg="add del">
          <ac:chgData name="Tim Cook" userId="d1c7cfb340f2c7ab" providerId="LiveId" clId="{4C26A97C-0F58-40F7-976C-A9DCCD32A162}" dt="2022-11-21T00:18:37.786" v="418"/>
          <ac:inkMkLst>
            <pc:docMk/>
            <pc:sldMk cId="1020169099" sldId="322"/>
            <ac:inkMk id="72" creationId="{FAFED990-F8C4-E173-B431-56A77BB8E7EF}"/>
          </ac:inkMkLst>
        </pc:inkChg>
        <pc:inkChg chg="add del">
          <ac:chgData name="Tim Cook" userId="d1c7cfb340f2c7ab" providerId="LiveId" clId="{4C26A97C-0F58-40F7-976C-A9DCCD32A162}" dt="2022-11-21T00:18:37.786" v="417"/>
          <ac:inkMkLst>
            <pc:docMk/>
            <pc:sldMk cId="1020169099" sldId="322"/>
            <ac:inkMk id="73" creationId="{034C80A4-F7FA-8470-B01E-8191FD187FB7}"/>
          </ac:inkMkLst>
        </pc:inkChg>
        <pc:inkChg chg="add del">
          <ac:chgData name="Tim Cook" userId="d1c7cfb340f2c7ab" providerId="LiveId" clId="{4C26A97C-0F58-40F7-976C-A9DCCD32A162}" dt="2022-11-21T00:18:37.786" v="420"/>
          <ac:inkMkLst>
            <pc:docMk/>
            <pc:sldMk cId="1020169099" sldId="322"/>
            <ac:inkMk id="74" creationId="{1EA38A7C-E28A-AA0C-3E04-8657F855A969}"/>
          </ac:inkMkLst>
        </pc:inkChg>
        <pc:inkChg chg="add del">
          <ac:chgData name="Tim Cook" userId="d1c7cfb340f2c7ab" providerId="LiveId" clId="{4C26A97C-0F58-40F7-976C-A9DCCD32A162}" dt="2022-11-21T00:19:28.808" v="427"/>
          <ac:inkMkLst>
            <pc:docMk/>
            <pc:sldMk cId="1020169099" sldId="322"/>
            <ac:inkMk id="75" creationId="{E5020B23-FA56-3AF4-44C3-7DCB95CD8FCC}"/>
          </ac:inkMkLst>
        </pc:inkChg>
        <pc:inkChg chg="add del">
          <ac:chgData name="Tim Cook" userId="d1c7cfb340f2c7ab" providerId="LiveId" clId="{4C26A97C-0F58-40F7-976C-A9DCCD32A162}" dt="2022-11-21T00:19:30.253" v="428"/>
          <ac:inkMkLst>
            <pc:docMk/>
            <pc:sldMk cId="1020169099" sldId="322"/>
            <ac:inkMk id="76" creationId="{33F20345-7DF6-FA6C-58BC-289F607E9AFD}"/>
          </ac:inkMkLst>
        </pc:inkChg>
        <pc:inkChg chg="add del mod">
          <ac:chgData name="Tim Cook" userId="d1c7cfb340f2c7ab" providerId="LiveId" clId="{4C26A97C-0F58-40F7-976C-A9DCCD32A162}" dt="2022-11-21T00:19:30.253" v="429"/>
          <ac:inkMkLst>
            <pc:docMk/>
            <pc:sldMk cId="1020169099" sldId="322"/>
            <ac:inkMk id="77" creationId="{B8C4B906-3B55-2C96-EA0D-53B62BE97451}"/>
          </ac:inkMkLst>
        </pc:inkChg>
        <pc:inkChg chg="add del mod">
          <ac:chgData name="Tim Cook" userId="d1c7cfb340f2c7ab" providerId="LiveId" clId="{4C26A97C-0F58-40F7-976C-A9DCCD32A162}" dt="2022-11-21T00:19:30.253" v="431"/>
          <ac:inkMkLst>
            <pc:docMk/>
            <pc:sldMk cId="1020169099" sldId="322"/>
            <ac:inkMk id="78" creationId="{3BC02717-805E-C02D-3E4C-8AA180B627B0}"/>
          </ac:inkMkLst>
        </pc:inkChg>
        <pc:inkChg chg="add del mod">
          <ac:chgData name="Tim Cook" userId="d1c7cfb340f2c7ab" providerId="LiveId" clId="{4C26A97C-0F58-40F7-976C-A9DCCD32A162}" dt="2022-11-21T00:19:30.253" v="430"/>
          <ac:inkMkLst>
            <pc:docMk/>
            <pc:sldMk cId="1020169099" sldId="322"/>
            <ac:inkMk id="79" creationId="{D7201FB2-B1C3-86FC-E56B-A15273614AC4}"/>
          </ac:inkMkLst>
        </pc:inkChg>
        <pc:inkChg chg="add">
          <ac:chgData name="Tim Cook" userId="d1c7cfb340f2c7ab" providerId="LiveId" clId="{4C26A97C-0F58-40F7-976C-A9DCCD32A162}" dt="2022-11-21T00:19:33.692" v="432" actId="9405"/>
          <ac:inkMkLst>
            <pc:docMk/>
            <pc:sldMk cId="1020169099" sldId="322"/>
            <ac:inkMk id="81" creationId="{BBA5F709-D365-E3D5-E416-161DB7445183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82" creationId="{9EE1DDCC-7C72-E81F-3798-496DC06D82AF}"/>
          </ac:inkMkLst>
        </pc:inkChg>
        <pc:inkChg chg="add">
          <ac:chgData name="Tim Cook" userId="d1c7cfb340f2c7ab" providerId="LiveId" clId="{4C26A97C-0F58-40F7-976C-A9DCCD32A162}" dt="2022-11-21T00:19:36.941" v="434" actId="9405"/>
          <ac:inkMkLst>
            <pc:docMk/>
            <pc:sldMk cId="1020169099" sldId="322"/>
            <ac:inkMk id="83" creationId="{71B3CD01-FA15-2BF4-1641-47B29E1C30AF}"/>
          </ac:inkMkLst>
        </pc:inkChg>
        <pc:inkChg chg="add del">
          <ac:chgData name="Tim Cook" userId="d1c7cfb340f2c7ab" providerId="LiveId" clId="{4C26A97C-0F58-40F7-976C-A9DCCD32A162}" dt="2022-11-21T00:20:19.218" v="463"/>
          <ac:inkMkLst>
            <pc:docMk/>
            <pc:sldMk cId="1020169099" sldId="322"/>
            <ac:inkMk id="84" creationId="{2F517793-25B1-67A7-CA3E-391D6ACB5399}"/>
          </ac:inkMkLst>
        </pc:inkChg>
        <pc:inkChg chg="add">
          <ac:chgData name="Tim Cook" userId="d1c7cfb340f2c7ab" providerId="LiveId" clId="{4C26A97C-0F58-40F7-976C-A9DCCD32A162}" dt="2022-11-21T00:19:47.747" v="436" actId="9405"/>
          <ac:inkMkLst>
            <pc:docMk/>
            <pc:sldMk cId="1020169099" sldId="322"/>
            <ac:inkMk id="85" creationId="{F1DCD5CB-75B8-2786-E560-654AACB5FAB1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6" creationId="{057B163A-CDD1-0750-15FA-FE0B2DCAE90F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7" creationId="{6240E490-97A2-B230-7594-649302C15BAB}"/>
          </ac:inkMkLst>
        </pc:inkChg>
        <pc:inkChg chg="add">
          <ac:chgData name="Tim Cook" userId="d1c7cfb340f2c7ab" providerId="LiveId" clId="{4C26A97C-0F58-40F7-976C-A9DCCD32A162}" dt="2022-11-21T00:19:50.810" v="440" actId="9405"/>
          <ac:inkMkLst>
            <pc:docMk/>
            <pc:sldMk cId="1020169099" sldId="322"/>
            <ac:inkMk id="89" creationId="{5115ADDA-5AC6-355A-FE36-347FFCD67782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0" creationId="{45D69B3C-FA9D-8FA1-4844-378B18A5BDD9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1" creationId="{D3C502C3-2150-7BEC-098A-397EB3A9351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3" creationId="{81923C5D-0A82-E434-2FA8-4BE750D0C605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4" creationId="{88D97D06-AAEE-5088-BA09-4B1AC603E15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5" creationId="{143FAD46-7BC4-925E-F090-B290C69065B4}"/>
          </ac:inkMkLst>
        </pc:inkChg>
        <pc:inkChg chg="add del">
          <ac:chgData name="Tim Cook" userId="d1c7cfb340f2c7ab" providerId="LiveId" clId="{4C26A97C-0F58-40F7-976C-A9DCCD32A162}" dt="2022-11-21T00:20:19.218" v="460"/>
          <ac:inkMkLst>
            <pc:docMk/>
            <pc:sldMk cId="1020169099" sldId="322"/>
            <ac:inkMk id="97" creationId="{03787EF2-2073-430C-1F61-4CEB6EEA6027}"/>
          </ac:inkMkLst>
        </pc:inkChg>
        <pc:inkChg chg="add del mod">
          <ac:chgData name="Tim Cook" userId="d1c7cfb340f2c7ab" providerId="LiveId" clId="{4C26A97C-0F58-40F7-976C-A9DCCD32A162}" dt="2022-11-21T00:20:19.218" v="461"/>
          <ac:inkMkLst>
            <pc:docMk/>
            <pc:sldMk cId="1020169099" sldId="322"/>
            <ac:inkMk id="98" creationId="{D1888C0C-5AE8-60EC-8575-741BE883C65D}"/>
          </ac:inkMkLst>
        </pc:inkChg>
        <pc:inkChg chg="add del mod">
          <ac:chgData name="Tim Cook" userId="d1c7cfb340f2c7ab" providerId="LiveId" clId="{4C26A97C-0F58-40F7-976C-A9DCCD32A162}" dt="2022-11-21T00:20:05.803" v="455"/>
          <ac:inkMkLst>
            <pc:docMk/>
            <pc:sldMk cId="1020169099" sldId="322"/>
            <ac:inkMk id="99" creationId="{BC18B7C0-E838-29F9-22FA-6FB01FEBD7EB}"/>
          </ac:inkMkLst>
        </pc:inkChg>
        <pc:inkChg chg="add del">
          <ac:chgData name="Tim Cook" userId="d1c7cfb340f2c7ab" providerId="LiveId" clId="{4C26A97C-0F58-40F7-976C-A9DCCD32A162}" dt="2022-11-21T00:20:19.218" v="462"/>
          <ac:inkMkLst>
            <pc:docMk/>
            <pc:sldMk cId="1020169099" sldId="322"/>
            <ac:inkMk id="101" creationId="{B6E9FD4A-A22D-5291-F958-8509E4074F15}"/>
          </ac:inkMkLst>
        </pc:inkChg>
        <pc:inkChg chg="add">
          <ac:chgData name="Tim Cook" userId="d1c7cfb340f2c7ab" providerId="LiveId" clId="{4C26A97C-0F58-40F7-976C-A9DCCD32A162}" dt="2022-11-21T00:20:22.640" v="464" actId="9405"/>
          <ac:inkMkLst>
            <pc:docMk/>
            <pc:sldMk cId="1020169099" sldId="322"/>
            <ac:inkMk id="102" creationId="{7307897A-3399-5A90-8217-4E7F29E57411}"/>
          </ac:inkMkLst>
        </pc:inkChg>
        <pc:inkChg chg="add">
          <ac:chgData name="Tim Cook" userId="d1c7cfb340f2c7ab" providerId="LiveId" clId="{4C26A97C-0F58-40F7-976C-A9DCCD32A162}" dt="2022-11-21T00:20:24.786" v="465" actId="9405"/>
          <ac:inkMkLst>
            <pc:docMk/>
            <pc:sldMk cId="1020169099" sldId="322"/>
            <ac:inkMk id="103" creationId="{2BF49F2B-2750-D024-EDA9-9E763099DC5F}"/>
          </ac:inkMkLst>
        </pc:inkChg>
        <pc:inkChg chg="add del">
          <ac:chgData name="Tim Cook" userId="d1c7cfb340f2c7ab" providerId="LiveId" clId="{4C26A97C-0F58-40F7-976C-A9DCCD32A162}" dt="2022-11-21T00:20:26.907" v="468"/>
          <ac:inkMkLst>
            <pc:docMk/>
            <pc:sldMk cId="1020169099" sldId="322"/>
            <ac:inkMk id="104" creationId="{AA4FC9FA-09FB-DBE8-1EAF-C1754033ECF1}"/>
          </ac:inkMkLst>
        </pc:inkChg>
        <pc:inkChg chg="add del">
          <ac:chgData name="Tim Cook" userId="d1c7cfb340f2c7ab" providerId="LiveId" clId="{4C26A97C-0F58-40F7-976C-A9DCCD32A162}" dt="2022-11-21T00:20:26.907" v="469"/>
          <ac:inkMkLst>
            <pc:docMk/>
            <pc:sldMk cId="1020169099" sldId="322"/>
            <ac:inkMk id="105" creationId="{570ADB13-8578-E7AE-46D4-9C4824E14058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6" creationId="{E48EAEB6-3E78-7263-7297-F5665765A3D4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7" creationId="{6DD3ABC5-4A31-B6F2-46B1-0100222C5C21}"/>
          </ac:inkMkLst>
        </pc:inkChg>
      </pc:sldChg>
      <pc:sldChg chg="addSp delSp modSp mod">
        <pc:chgData name="Tim Cook" userId="d1c7cfb340f2c7ab" providerId="LiveId" clId="{4C26A97C-0F58-40F7-976C-A9DCCD32A162}" dt="2022-11-21T00:25:15.243" v="539"/>
        <pc:sldMkLst>
          <pc:docMk/>
          <pc:sldMk cId="3764428260" sldId="323"/>
        </pc:sldMkLst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1" creationId="{91D181D6-857E-0A92-A080-F2487767A34F}"/>
          </ac:grpSpMkLst>
        </pc:grpChg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2" creationId="{E47C9C39-014A-624B-F856-AB1283FFD0F6}"/>
          </ac:grpSpMkLst>
        </pc:grpChg>
        <pc:grpChg chg="del mod">
          <ac:chgData name="Tim Cook" userId="d1c7cfb340f2c7ab" providerId="LiveId" clId="{4C26A97C-0F58-40F7-976C-A9DCCD32A162}" dt="2022-11-21T00:24:53.346" v="517"/>
          <ac:grpSpMkLst>
            <pc:docMk/>
            <pc:sldMk cId="3764428260" sldId="323"/>
            <ac:grpSpMk id="18" creationId="{64C43D44-012D-FEAF-031C-C0B9B0983E9C}"/>
          </ac:grpSpMkLst>
        </pc:grpChg>
        <pc:grpChg chg="del mod">
          <ac:chgData name="Tim Cook" userId="d1c7cfb340f2c7ab" providerId="LiveId" clId="{4C26A97C-0F58-40F7-976C-A9DCCD32A162}" dt="2022-11-21T00:24:56.860" v="522"/>
          <ac:grpSpMkLst>
            <pc:docMk/>
            <pc:sldMk cId="3764428260" sldId="323"/>
            <ac:grpSpMk id="21" creationId="{FC38B6B1-B8CC-A927-B410-23361B7607FF}"/>
          </ac:grpSpMkLst>
        </pc:grpChg>
        <pc:grpChg chg="del 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5" creationId="{BBDD5BEA-FAB0-D2FD-F4FD-BCB9830849D9}"/>
          </ac:grpSpMkLst>
        </pc:grpChg>
        <pc:grpChg chg="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7" creationId="{A3D7A774-41DF-AB73-5C0F-C95F3AD67666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5" creationId="{B2244AB3-9F0F-A46B-4F2A-9E4C5A56078B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6" creationId="{DEED86F4-D590-2904-9F8A-BDCCAF9E9FF9}"/>
          </ac:grpSpMkLst>
        </pc:grpChg>
        <pc:inkChg chg="add">
          <ac:chgData name="Tim Cook" userId="d1c7cfb340f2c7ab" providerId="LiveId" clId="{4C26A97C-0F58-40F7-976C-A9DCCD32A162}" dt="2022-11-21T00:22:11.113" v="500" actId="9405"/>
          <ac:inkMkLst>
            <pc:docMk/>
            <pc:sldMk cId="3764428260" sldId="323"/>
            <ac:inkMk id="4" creationId="{18684D35-4358-7C77-91AF-E7E887CA98AE}"/>
          </ac:inkMkLst>
        </pc:inkChg>
        <pc:inkChg chg="add">
          <ac:chgData name="Tim Cook" userId="d1c7cfb340f2c7ab" providerId="LiveId" clId="{4C26A97C-0F58-40F7-976C-A9DCCD32A162}" dt="2022-11-21T00:22:14.542" v="501" actId="9405"/>
          <ac:inkMkLst>
            <pc:docMk/>
            <pc:sldMk cId="3764428260" sldId="323"/>
            <ac:inkMk id="5" creationId="{96C65964-4BD3-E0A1-69FC-98A02A385B06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6" creationId="{E1A15FA1-958F-BC3E-9A26-7162C8974024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7" creationId="{E88A8156-17F1-556D-6954-ABD486C41BD1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8" creationId="{CA6DBD21-0BBC-D187-1A99-D427ECBD0A5C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9" creationId="{C60313BD-97C1-8F7A-3743-7864D8DB5E75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10" creationId="{392AFCFE-DECA-C645-68A2-27D2CA5138A6}"/>
          </ac:inkMkLst>
        </pc:inkChg>
        <pc:inkChg chg="add del">
          <ac:chgData name="Tim Cook" userId="d1c7cfb340f2c7ab" providerId="LiveId" clId="{4C26A97C-0F58-40F7-976C-A9DCCD32A162}" dt="2022-11-21T00:22:24.848" v="513"/>
          <ac:inkMkLst>
            <pc:docMk/>
            <pc:sldMk cId="3764428260" sldId="323"/>
            <ac:inkMk id="13" creationId="{2DC79830-1D37-2FA1-1AB9-4B9E542AC82D}"/>
          </ac:inkMkLst>
        </pc:inkChg>
        <pc:inkChg chg="add del">
          <ac:chgData name="Tim Cook" userId="d1c7cfb340f2c7ab" providerId="LiveId" clId="{4C26A97C-0F58-40F7-976C-A9DCCD32A162}" dt="2022-11-21T00:22:24.848" v="511"/>
          <ac:inkMkLst>
            <pc:docMk/>
            <pc:sldMk cId="3764428260" sldId="323"/>
            <ac:inkMk id="14" creationId="{D33729BA-7E34-AD20-19C6-165F0DC87550}"/>
          </ac:inkMkLst>
        </pc:inkChg>
        <pc:inkChg chg="add del">
          <ac:chgData name="Tim Cook" userId="d1c7cfb340f2c7ab" providerId="LiveId" clId="{4C26A97C-0F58-40F7-976C-A9DCCD32A162}" dt="2022-11-21T00:22:24.848" v="512"/>
          <ac:inkMkLst>
            <pc:docMk/>
            <pc:sldMk cId="3764428260" sldId="323"/>
            <ac:inkMk id="15" creationId="{CD36347C-3CF2-113D-6E12-116631155D22}"/>
          </ac:inkMkLst>
        </pc:inkChg>
        <pc:inkChg chg="add del mod">
          <ac:chgData name="Tim Cook" userId="d1c7cfb340f2c7ab" providerId="LiveId" clId="{4C26A97C-0F58-40F7-976C-A9DCCD32A162}" dt="2022-11-21T00:24:53.346" v="517"/>
          <ac:inkMkLst>
            <pc:docMk/>
            <pc:sldMk cId="3764428260" sldId="323"/>
            <ac:inkMk id="16" creationId="{42634287-2E28-5B60-B6B3-4D7DF5BFBF33}"/>
          </ac:inkMkLst>
        </pc:inkChg>
        <pc:inkChg chg="add del mod">
          <ac:chgData name="Tim Cook" userId="d1c7cfb340f2c7ab" providerId="LiveId" clId="{4C26A97C-0F58-40F7-976C-A9DCCD32A162}" dt="2022-11-21T00:24:53.346" v="518"/>
          <ac:inkMkLst>
            <pc:docMk/>
            <pc:sldMk cId="3764428260" sldId="323"/>
            <ac:inkMk id="17" creationId="{2D4F8C91-BF97-32E1-AE36-5A440FF6F315}"/>
          </ac:inkMkLst>
        </pc:inkChg>
        <pc:inkChg chg="add del mod">
          <ac:chgData name="Tim Cook" userId="d1c7cfb340f2c7ab" providerId="LiveId" clId="{4C26A97C-0F58-40F7-976C-A9DCCD32A162}" dt="2022-11-21T00:24:56.860" v="523"/>
          <ac:inkMkLst>
            <pc:docMk/>
            <pc:sldMk cId="3764428260" sldId="323"/>
            <ac:inkMk id="19" creationId="{CD8C61CA-41F1-D9C6-801E-4CF5EF12D420}"/>
          </ac:inkMkLst>
        </pc:inkChg>
        <pc:inkChg chg="add del mod">
          <ac:chgData name="Tim Cook" userId="d1c7cfb340f2c7ab" providerId="LiveId" clId="{4C26A97C-0F58-40F7-976C-A9DCCD32A162}" dt="2022-11-21T00:24:56.860" v="522"/>
          <ac:inkMkLst>
            <pc:docMk/>
            <pc:sldMk cId="3764428260" sldId="323"/>
            <ac:inkMk id="20" creationId="{35FCA6BC-FC12-929E-7D3C-067A1BA31E20}"/>
          </ac:inkMkLst>
        </pc:inkChg>
        <pc:inkChg chg="add del">
          <ac:chgData name="Tim Cook" userId="d1c7cfb340f2c7ab" providerId="LiveId" clId="{4C26A97C-0F58-40F7-976C-A9DCCD32A162}" dt="2022-11-21T00:24:59.933" v="525"/>
          <ac:inkMkLst>
            <pc:docMk/>
            <pc:sldMk cId="3764428260" sldId="323"/>
            <ac:inkMk id="22" creationId="{F7471203-7BF6-1E17-3AC7-438C9AAC5BA1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3" creationId="{F325A33B-BD55-B29B-F57E-A52602E0F832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4" creationId="{435DC212-6F6F-5001-6DB5-A6066A9BE505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6" creationId="{704F22CB-1FA8-0E40-C084-C0D95FE668E9}"/>
          </ac:inkMkLst>
        </pc:inkChg>
        <pc:inkChg chg="add del">
          <ac:chgData name="Tim Cook" userId="d1c7cfb340f2c7ab" providerId="LiveId" clId="{4C26A97C-0F58-40F7-976C-A9DCCD32A162}" dt="2022-11-21T00:25:07.561" v="532"/>
          <ac:inkMkLst>
            <pc:docMk/>
            <pc:sldMk cId="3764428260" sldId="323"/>
            <ac:inkMk id="28" creationId="{07FFDBA3-888F-ABAB-EF7A-04E88D14D1B0}"/>
          </ac:inkMkLst>
        </pc:inkChg>
        <pc:inkChg chg="add">
          <ac:chgData name="Tim Cook" userId="d1c7cfb340f2c7ab" providerId="LiveId" clId="{4C26A97C-0F58-40F7-976C-A9DCCD32A162}" dt="2022-11-21T00:25:09.851" v="533" actId="9405"/>
          <ac:inkMkLst>
            <pc:docMk/>
            <pc:sldMk cId="3764428260" sldId="323"/>
            <ac:inkMk id="29" creationId="{7C38EA11-426D-D26E-AF0E-13BF4B68593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0" creationId="{A3938D14-01FB-42A6-CE21-1C2C0C37B970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1" creationId="{66FB3BB3-2F42-2C6A-9AD2-E3BEE434979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2" creationId="{29FE3065-9488-698A-139D-8FE713B189C5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3" creationId="{6360CEEA-7EA1-6721-AB6C-C94BCD06E3F3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4" creationId="{A845BFB2-B26F-B507-CFF5-25CB496A6779}"/>
          </ac:inkMkLst>
        </pc:inkChg>
      </pc:sldChg>
      <pc:sldChg chg="addSp delSp modSp mod">
        <pc:chgData name="Tim Cook" userId="d1c7cfb340f2c7ab" providerId="LiveId" clId="{4C26A97C-0F58-40F7-976C-A9DCCD32A162}" dt="2022-11-21T00:27:16.770" v="597"/>
        <pc:sldMkLst>
          <pc:docMk/>
          <pc:sldMk cId="3535625383" sldId="324"/>
        </pc:sldMkLst>
        <pc:grpChg chg="mod">
          <ac:chgData name="Tim Cook" userId="d1c7cfb340f2c7ab" providerId="LiveId" clId="{4C26A97C-0F58-40F7-976C-A9DCCD32A162}" dt="2022-11-21T00:26:13.641" v="549"/>
          <ac:grpSpMkLst>
            <pc:docMk/>
            <pc:sldMk cId="3535625383" sldId="324"/>
            <ac:grpSpMk id="12" creationId="{D4D2026E-4BFD-EECD-E7F7-AD7DCDA591E1}"/>
          </ac:grpSpMkLst>
        </pc:grpChg>
        <pc:grpChg chg="del 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3" creationId="{D03435DB-FA9B-EDA6-66A4-EBD51E4EB807}"/>
          </ac:grpSpMkLst>
        </pc:grpChg>
        <pc:grpChg chg="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4" creationId="{1BF65F7B-AC60-FA96-142B-2B4B01976AB1}"/>
          </ac:grpSpMkLst>
        </pc:grpChg>
        <pc:grpChg chg="del mod">
          <ac:chgData name="Tim Cook" userId="d1c7cfb340f2c7ab" providerId="LiveId" clId="{4C26A97C-0F58-40F7-976C-A9DCCD32A162}" dt="2022-11-21T00:26:58.081" v="571"/>
          <ac:grpSpMkLst>
            <pc:docMk/>
            <pc:sldMk cId="3535625383" sldId="324"/>
            <ac:grpSpMk id="31" creationId="{CA6E302A-74F3-2095-9024-4D6E878D9691}"/>
          </ac:grpSpMkLst>
        </pc:grpChg>
        <pc:grpChg chg="del mod">
          <ac:chgData name="Tim Cook" userId="d1c7cfb340f2c7ab" providerId="LiveId" clId="{4C26A97C-0F58-40F7-976C-A9DCCD32A162}" dt="2022-11-21T00:27:05.395" v="578"/>
          <ac:grpSpMkLst>
            <pc:docMk/>
            <pc:sldMk cId="3535625383" sldId="324"/>
            <ac:grpSpMk id="34" creationId="{05509B1C-A588-E708-D3BC-C35A3D730618}"/>
          </ac:grpSpMkLst>
        </pc:grpChg>
        <pc:grpChg chg="del 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1" creationId="{6C5662B1-E128-CD00-5249-E1AE1CEA0289}"/>
          </ac:grpSpMkLst>
        </pc:grpChg>
        <pc:grpChg chg="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6" creationId="{075E2FC4-63BA-B481-F647-9110805A79A1}"/>
          </ac:grpSpMkLst>
        </pc:grpChg>
        <pc:grpChg chg="mod">
          <ac:chgData name="Tim Cook" userId="d1c7cfb340f2c7ab" providerId="LiveId" clId="{4C26A97C-0F58-40F7-976C-A9DCCD32A162}" dt="2022-11-21T00:27:14.817" v="593"/>
          <ac:grpSpMkLst>
            <pc:docMk/>
            <pc:sldMk cId="3535625383" sldId="324"/>
            <ac:grpSpMk id="53" creationId="{13D6BA14-F495-3CD6-4197-3A9D6250A0D1}"/>
          </ac:grpSpMkLst>
        </pc:grpChg>
        <pc:grpChg chg="mod">
          <ac:chgData name="Tim Cook" userId="d1c7cfb340f2c7ab" providerId="LiveId" clId="{4C26A97C-0F58-40F7-976C-A9DCCD32A162}" dt="2022-11-21T00:27:16.770" v="597"/>
          <ac:grpSpMkLst>
            <pc:docMk/>
            <pc:sldMk cId="3535625383" sldId="324"/>
            <ac:grpSpMk id="57" creationId="{8A53BD59-EA09-C847-21FB-AAEB7FC8B7E4}"/>
          </ac:grpSpMkLst>
        </pc:grp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3" creationId="{1CC3D51C-C3A7-A26D-89B7-4F06D255B055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4" creationId="{DE49920C-DE60-AB13-E2AC-825457B521B8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5" creationId="{A05C4460-0B65-FD34-1462-E683254F3B9D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6" creationId="{A3C6DB52-D6C7-DA03-2E85-E7D1F343D25F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7" creationId="{2EEFC518-A88A-3878-BEDB-C0B8C5533E43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8" creationId="{CC5BFA0C-FE68-A0AD-C7A7-2E2E784D3282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9" creationId="{03EF9BF5-7FAE-2D2A-EED1-11CAD9EA2D7C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0" creationId="{C061632E-4925-42F7-A985-BDD96CCE25D6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1" creationId="{D0933081-98B1-C6F5-79C4-8DD67FAD15FA}"/>
          </ac:inkMkLst>
        </pc:inkChg>
        <pc:inkChg chg="add">
          <ac:chgData name="Tim Cook" userId="d1c7cfb340f2c7ab" providerId="LiveId" clId="{4C26A97C-0F58-40F7-976C-A9DCCD32A162}" dt="2022-11-21T00:26:15.292" v="550" actId="9405"/>
          <ac:inkMkLst>
            <pc:docMk/>
            <pc:sldMk cId="3535625383" sldId="324"/>
            <ac:inkMk id="13" creationId="{4F07612D-1C54-DD95-8F34-7B80FC20E4FE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4" creationId="{7E41B80E-BDF0-43F5-05CC-C657DEC8844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5" creationId="{146A4D3C-3A63-2609-1A62-15EFB2F780FB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6" creationId="{1586396C-1212-BD45-17D8-C4D05A3EF1F4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7" creationId="{3CAC947A-6632-3DD2-B69D-98E3E12FFBD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8" creationId="{2643B196-2711-9CA2-187D-679B4F9290E3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9" creationId="{638F3829-D630-6B81-6BAD-9A244B7C01B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0" creationId="{0E70C854-40C6-8D3F-7083-8771E51954D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1" creationId="{85D5A1A1-AC50-EA54-72CB-BB45040AD43D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2" creationId="{72DD5C9D-E322-FE71-8198-9F5CE447C3E5}"/>
          </ac:inkMkLst>
        </pc:inkChg>
        <pc:inkChg chg="add">
          <ac:chgData name="Tim Cook" userId="d1c7cfb340f2c7ab" providerId="LiveId" clId="{4C26A97C-0F58-40F7-976C-A9DCCD32A162}" dt="2022-11-21T00:26:31.006" v="561" actId="9405"/>
          <ac:inkMkLst>
            <pc:docMk/>
            <pc:sldMk cId="3535625383" sldId="324"/>
            <ac:inkMk id="25" creationId="{FF2D125A-B775-58AA-2B5F-D070C168B7C9}"/>
          </ac:inkMkLst>
        </pc:inkChg>
        <pc:inkChg chg="add del">
          <ac:chgData name="Tim Cook" userId="d1c7cfb340f2c7ab" providerId="LiveId" clId="{4C26A97C-0F58-40F7-976C-A9DCCD32A162}" dt="2022-11-21T00:26:36.040" v="563"/>
          <ac:inkMkLst>
            <pc:docMk/>
            <pc:sldMk cId="3535625383" sldId="324"/>
            <ac:inkMk id="26" creationId="{174770EF-7B1C-4439-AF76-43DC47DAC6C1}"/>
          </ac:inkMkLst>
        </pc:inkChg>
        <pc:inkChg chg="add">
          <ac:chgData name="Tim Cook" userId="d1c7cfb340f2c7ab" providerId="LiveId" clId="{4C26A97C-0F58-40F7-976C-A9DCCD32A162}" dt="2022-11-21T00:26:40.098" v="564" actId="9405"/>
          <ac:inkMkLst>
            <pc:docMk/>
            <pc:sldMk cId="3535625383" sldId="324"/>
            <ac:inkMk id="27" creationId="{5B58A07A-DF57-39BD-5E22-3EE90DB10C20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8" creationId="{291DBC14-1B20-4CD6-E905-1C8754163A3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9" creationId="{7CE3E347-7BC5-02C9-39A0-BAFEC132E72E}"/>
          </ac:inkMkLst>
        </pc:inkChg>
        <pc:inkChg chg="add mod">
          <ac:chgData name="Tim Cook" userId="d1c7cfb340f2c7ab" providerId="LiveId" clId="{4C26A97C-0F58-40F7-976C-A9DCCD32A162}" dt="2022-11-21T00:26:58.081" v="571"/>
          <ac:inkMkLst>
            <pc:docMk/>
            <pc:sldMk cId="3535625383" sldId="324"/>
            <ac:inkMk id="30" creationId="{7E437F60-4EC6-4617-1780-C55FA4277D86}"/>
          </ac:inkMkLst>
        </pc:inkChg>
        <pc:inkChg chg="add">
          <ac:chgData name="Tim Cook" userId="d1c7cfb340f2c7ab" providerId="LiveId" clId="{4C26A97C-0F58-40F7-976C-A9DCCD32A162}" dt="2022-11-21T00:26:47.347" v="569" actId="9405"/>
          <ac:inkMkLst>
            <pc:docMk/>
            <pc:sldMk cId="3535625383" sldId="324"/>
            <ac:inkMk id="32" creationId="{79DBADEA-EF5A-A063-3DBA-3AD6BFD76104}"/>
          </ac:inkMkLst>
        </pc:inkChg>
        <pc:inkChg chg="add mod">
          <ac:chgData name="Tim Cook" userId="d1c7cfb340f2c7ab" providerId="LiveId" clId="{4C26A97C-0F58-40F7-976C-A9DCCD32A162}" dt="2022-11-21T00:27:05.395" v="578"/>
          <ac:inkMkLst>
            <pc:docMk/>
            <pc:sldMk cId="3535625383" sldId="324"/>
            <ac:inkMk id="33" creationId="{D592EF9A-3949-F5AE-DD63-E1BD728C0E0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5" creationId="{20D6872F-F7F8-8AC6-EA59-1AF2D0414F6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6" creationId="{C9878813-9C2D-BC2F-2033-8BBBB218F9D9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7" creationId="{49020B05-E5AE-ACAD-A1A2-5D91A93F2DD6}"/>
          </ac:inkMkLst>
        </pc:inkChg>
        <pc:inkChg chg="add del mod">
          <ac:chgData name="Tim Cook" userId="d1c7cfb340f2c7ab" providerId="LiveId" clId="{4C26A97C-0F58-40F7-976C-A9DCCD32A162}" dt="2022-11-21T00:27:05.818" v="580"/>
          <ac:inkMkLst>
            <pc:docMk/>
            <pc:sldMk cId="3535625383" sldId="324"/>
            <ac:inkMk id="38" creationId="{33CA7E8F-435C-A7B4-54E4-B149B0A7C218}"/>
          </ac:inkMkLst>
        </pc:inkChg>
        <pc:inkChg chg="add del mod">
          <ac:chgData name="Tim Cook" userId="d1c7cfb340f2c7ab" providerId="LiveId" clId="{4C26A97C-0F58-40F7-976C-A9DCCD32A162}" dt="2022-11-21T00:27:05.819" v="581"/>
          <ac:inkMkLst>
            <pc:docMk/>
            <pc:sldMk cId="3535625383" sldId="324"/>
            <ac:inkMk id="39" creationId="{123E2892-343B-DBCC-4741-393D7B4D00D4}"/>
          </ac:inkMkLst>
        </pc:inkChg>
        <pc:inkChg chg="add del mod">
          <ac:chgData name="Tim Cook" userId="d1c7cfb340f2c7ab" providerId="LiveId" clId="{4C26A97C-0F58-40F7-976C-A9DCCD32A162}" dt="2022-11-21T00:27:05.818" v="579"/>
          <ac:inkMkLst>
            <pc:docMk/>
            <pc:sldMk cId="3535625383" sldId="324"/>
            <ac:inkMk id="40" creationId="{0DE8911B-9EBE-C1F5-D089-5B317CF0A18F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2" creationId="{447F4BEF-B058-C6B1-4A5B-D04EB485058D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3" creationId="{E0FDD5A6-D21F-3644-BE2D-957C947361A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4" creationId="{553BE631-BDC6-6506-A3C8-366B9AAB1755}"/>
          </ac:inkMkLst>
        </pc:inkChg>
        <pc:inkChg chg="add">
          <ac:chgData name="Tim Cook" userId="d1c7cfb340f2c7ab" providerId="LiveId" clId="{4C26A97C-0F58-40F7-976C-A9DCCD32A162}" dt="2022-11-21T00:27:09.209" v="585" actId="9405"/>
          <ac:inkMkLst>
            <pc:docMk/>
            <pc:sldMk cId="3535625383" sldId="324"/>
            <ac:inkMk id="45" creationId="{AEAD3999-78C9-CD33-8933-CDD3FE42D5CE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7" creationId="{239F05DA-F865-A37B-54AA-BD1534DB9D8F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8" creationId="{E70E7539-09D5-EAAB-51F8-6A8B31DBAE2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9" creationId="{FAE2845B-C8F0-618B-0E05-250C386627B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0" creationId="{C4C8E24E-D095-17B8-1A84-69E9C8A16C7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1" creationId="{4F5EE64E-C617-28D6-864B-197D9FBFD879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2" creationId="{93DF3A6A-97B6-3C12-6D39-EE584DAA2BB5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4" creationId="{BB90BD6E-605E-0449-A93B-B2FE64D144ED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5" creationId="{C0C8B0AD-D8FC-3752-D08D-DA8C076E33F0}"/>
          </ac:inkMkLst>
        </pc:inkChg>
        <pc:inkChg chg="add">
          <ac:chgData name="Tim Cook" userId="d1c7cfb340f2c7ab" providerId="LiveId" clId="{4C26A97C-0F58-40F7-976C-A9DCCD32A162}" dt="2022-11-21T00:27:16.101" v="596" actId="9405"/>
          <ac:inkMkLst>
            <pc:docMk/>
            <pc:sldMk cId="3535625383" sldId="324"/>
            <ac:inkMk id="56" creationId="{E07F84F6-99C2-6869-FF3D-4D0C6A2E03FB}"/>
          </ac:inkMkLst>
        </pc:inkChg>
      </pc:sldChg>
      <pc:sldChg chg="addSp delSp modSp mod">
        <pc:chgData name="Tim Cook" userId="d1c7cfb340f2c7ab" providerId="LiveId" clId="{4C26A97C-0F58-40F7-976C-A9DCCD32A162}" dt="2022-11-21T00:29:08.493" v="678" actId="1076"/>
        <pc:sldMkLst>
          <pc:docMk/>
          <pc:sldMk cId="2229626490" sldId="325"/>
        </pc:sldMkLst>
        <pc:grpChg chg="del 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6" creationId="{4B3C5108-7C48-719E-538A-871C22FA173C}"/>
          </ac:grpSpMkLst>
        </pc:grpChg>
        <pc:grpChg chg="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8" creationId="{D0C199B0-E80E-06AB-83DE-07EAFAC4402B}"/>
          </ac:grpSpMkLst>
        </pc:grpChg>
        <pc:grpChg chg="del mod">
          <ac:chgData name="Tim Cook" userId="d1c7cfb340f2c7ab" providerId="LiveId" clId="{4C26A97C-0F58-40F7-976C-A9DCCD32A162}" dt="2022-11-21T00:28:16.819" v="658"/>
          <ac:grpSpMkLst>
            <pc:docMk/>
            <pc:sldMk cId="2229626490" sldId="325"/>
            <ac:grpSpMk id="13" creationId="{57D861CE-49E4-A367-4561-29FDD1D05B0A}"/>
          </ac:grpSpMkLst>
        </pc:grpChg>
        <pc:grpChg chg="del 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18" creationId="{D2E7F36F-AC32-1C10-F70D-C8142BDD885A}"/>
          </ac:grpSpMkLst>
        </pc:grpChg>
        <pc:grpChg chg="del 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23" creationId="{6581E43E-ED57-0FC7-5C4B-6FF37D68B3FB}"/>
          </ac:grpSpMkLst>
        </pc:grpChg>
        <pc:grpChg chg="del mod">
          <ac:chgData name="Tim Cook" userId="d1c7cfb340f2c7ab" providerId="LiveId" clId="{4C26A97C-0F58-40F7-976C-A9DCCD32A162}" dt="2022-11-21T00:28:02.482" v="639"/>
          <ac:grpSpMkLst>
            <pc:docMk/>
            <pc:sldMk cId="2229626490" sldId="325"/>
            <ac:grpSpMk id="42" creationId="{C44470F6-7E00-4E24-42A1-0464A2706C2B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3" creationId="{690104D5-199A-28B4-2EAF-A80A86C0F313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4" creationId="{7793ACD3-8747-3BDE-B4E9-B2B87EED5DD0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5" creationId="{5F447AE8-7AEA-727A-5574-B8D0B41875E8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6" creationId="{6BC3ABA8-D713-FD6B-3881-89F7BC88EA1C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8" creationId="{F5FDA7E7-0F18-BA2C-797B-6A27E0648053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9" creationId="{3FFDAD6D-EFDB-0258-BA65-496CC025D61F}"/>
          </ac:grpSpMkLst>
        </pc:grpChg>
        <pc:grpChg chg="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61" creationId="{39B50F30-68B7-7897-BEB5-F471A5356A0A}"/>
          </ac:grpSpMkLst>
        </pc:grpChg>
        <pc:grpChg chg="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63" creationId="{28000EF4-26A2-0712-5DFE-E58D76627078}"/>
          </ac:grpSpMkLst>
        </pc:grpChg>
        <pc:grpChg chg="del 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5" creationId="{AC043802-AF94-5F2D-950C-929743181082}"/>
          </ac:grpSpMkLst>
        </pc:grpChg>
        <pc:grpChg chg="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7" creationId="{74A6856B-6E67-AF71-4A01-0EE342BC8E2D}"/>
          </ac:grpSpMkLst>
        </pc:grpChg>
        <pc:grpChg chg="del mod">
          <ac:chgData name="Tim Cook" userId="d1c7cfb340f2c7ab" providerId="LiveId" clId="{4C26A97C-0F58-40F7-976C-A9DCCD32A162}" dt="2022-11-21T00:28:34.359" v="665"/>
          <ac:grpSpMkLst>
            <pc:docMk/>
            <pc:sldMk cId="2229626490" sldId="325"/>
            <ac:grpSpMk id="70" creationId="{55937969-BD2E-AFBA-DB8A-FB3CBF62F695}"/>
          </ac:grpSpMkLst>
        </pc:grpChg>
        <pc:grpChg chg="mod">
          <ac:chgData name="Tim Cook" userId="d1c7cfb340f2c7ab" providerId="LiveId" clId="{4C26A97C-0F58-40F7-976C-A9DCCD32A162}" dt="2022-11-21T00:28:38.682" v="670"/>
          <ac:grpSpMkLst>
            <pc:docMk/>
            <pc:sldMk cId="2229626490" sldId="325"/>
            <ac:grpSpMk id="74" creationId="{770C00F1-9F72-9407-70E3-F987DAF67F19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1" creationId="{23C31221-D513-91DC-90C9-6F2E32EC182C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2" creationId="{3394BA43-BD9C-79AE-FFE3-4EA07138A41B}"/>
          </ac:grpSpMkLst>
        </pc:grpChg>
        <pc:inkChg chg="add del">
          <ac:chgData name="Tim Cook" userId="d1c7cfb340f2c7ab" providerId="LiveId" clId="{4C26A97C-0F58-40F7-976C-A9DCCD32A162}" dt="2022-11-21T00:27:29.143" v="599"/>
          <ac:inkMkLst>
            <pc:docMk/>
            <pc:sldMk cId="2229626490" sldId="325"/>
            <ac:inkMk id="3" creationId="{32AF5AB7-6DC9-B53A-6106-3381E4B70F00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4" creationId="{44113C94-8CB3-2FC3-22BA-BD216BD501A2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5" creationId="{9BD79731-C5D1-D217-C9EF-6552B9C44B46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7" creationId="{BB78B5F7-8824-486C-3DBA-8CF8C479FD49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9" creationId="{3B8EC8DF-802D-B984-2260-DE306F6B16E1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0" creationId="{E726D90A-958C-4832-7AAB-691332ECBCB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1" creationId="{73F9A80B-EF3C-26A2-1470-88C503CDF324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2" creationId="{B0F6D2FB-6E3E-7259-C1B1-AB52D412A03D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4" creationId="{78D95EBE-B09A-F2B6-5632-759D0FA4B19B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5" creationId="{CF76269F-A960-CAC0-D6EB-DCD5B69C4286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6" creationId="{4534554E-5D48-6EC2-54DE-310815B6A01E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7" creationId="{4E4D5245-D312-EF42-8BA2-B4EA70152C0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19" creationId="{49E9C015-4505-0E44-6176-3EB76861AF5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0" creationId="{D22C6CF4-1DD9-6240-CBC4-EC187D0C712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1" creationId="{573B69CC-6F1A-F6F6-F1D9-AA90BB5D30B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2" creationId="{B95C8F46-1089-2D73-075D-A7BFA47B3D24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4" creationId="{19F5D20E-4972-40C5-37D1-848692271830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5" creationId="{405B029A-FCC0-69AD-F15E-E2134306C32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6" creationId="{F2A732D9-6FF4-0717-D5C0-A340A350BF7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7" creationId="{61856850-66A9-A4FA-8361-88EAE549545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8" creationId="{A0DA92B8-6744-D109-2BAD-94383EDE5EBB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9" creationId="{390071C9-989E-1416-99AC-C32EDFE03A0C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0" creationId="{7816B3BB-1B95-4A93-BFA5-FACAD79D34B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1" creationId="{97FA4689-C6B8-5C6B-D756-81BAA5F9A11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2" creationId="{529C85BD-AA2E-4EC6-3AA9-E138A278A8B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3" creationId="{2E3F180B-F713-7BE8-5BED-87FCFD16C1CA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4" creationId="{3EF7C864-12FF-5CF3-E2B9-ABB258F7508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5" creationId="{49CFDF1A-680A-1969-866F-9E0566802755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6" creationId="{1ADE12CF-828B-1F74-1E63-2C215DBBD297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7" creationId="{F6A7F93D-59FF-7AEC-3FF1-183207FACE2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8" creationId="{E9D3ABB8-ABD9-3927-48BC-EFEED4AF3CD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9" creationId="{3B34750F-7F81-ED8C-00E1-01B6DB186DF7}"/>
          </ac:inkMkLst>
        </pc:inkChg>
        <pc:inkChg chg="add del mod">
          <ac:chgData name="Tim Cook" userId="d1c7cfb340f2c7ab" providerId="LiveId" clId="{4C26A97C-0F58-40F7-976C-A9DCCD32A162}" dt="2022-11-21T00:28:02.482" v="640"/>
          <ac:inkMkLst>
            <pc:docMk/>
            <pc:sldMk cId="2229626490" sldId="325"/>
            <ac:inkMk id="40" creationId="{09D40E92-89AC-90C9-1F75-C6E90044B532}"/>
          </ac:inkMkLst>
        </pc:inkChg>
        <pc:inkChg chg="add del mod">
          <ac:chgData name="Tim Cook" userId="d1c7cfb340f2c7ab" providerId="LiveId" clId="{4C26A97C-0F58-40F7-976C-A9DCCD32A162}" dt="2022-11-21T00:28:02.482" v="639"/>
          <ac:inkMkLst>
            <pc:docMk/>
            <pc:sldMk cId="2229626490" sldId="325"/>
            <ac:inkMk id="41" creationId="{66DA6E4A-5F2B-8490-854F-B318603D199A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7" creationId="{FDF00E3B-2ACF-D71D-B58E-A7E5367AD961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8" creationId="{492CDE9C-8337-0963-2EF9-C3725FF36DE9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9" creationId="{1F7F447E-373B-6004-D01E-B6B199F0E5C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0" creationId="{35222FD8-96AB-9394-08F3-006C8067829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1" creationId="{A88C5550-9FA4-5971-5045-DB9FEFF86907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2" creationId="{1F9381D3-8CF4-76F7-7664-1C69670CFF2F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3" creationId="{15D9BBBB-C769-2248-AF00-6341BBCF9236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4" creationId="{902EE45B-B5E4-37C6-A9F4-99FB38812C53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5" creationId="{3A1102B0-0058-DDC6-9F80-61681C3ECA52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6" creationId="{11ECECEC-4512-523C-4F62-2BC6B08D5AF0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7" creationId="{9A1BDD26-8B96-88AA-8E34-8357152932D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60" creationId="{DBD417FB-44E7-A7B5-FF21-1C3A9DEC31BF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62" creationId="{BD4E0814-E68D-7D01-E56E-6F497FB5513E}"/>
          </ac:inkMkLst>
        </pc:inkChg>
        <pc:inkChg chg="add del mod">
          <ac:chgData name="Tim Cook" userId="d1c7cfb340f2c7ab" providerId="LiveId" clId="{4C26A97C-0F58-40F7-976C-A9DCCD32A162}" dt="2022-11-21T00:28:19.201" v="659"/>
          <ac:inkMkLst>
            <pc:docMk/>
            <pc:sldMk cId="2229626490" sldId="325"/>
            <ac:inkMk id="64" creationId="{AACBA4A3-22D8-35AF-CCC2-F397F6758A8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66" creationId="{06E1D019-13A0-2812-4162-089E821CF102}"/>
          </ac:inkMkLst>
        </pc:inkChg>
        <pc:inkChg chg="add del mod">
          <ac:chgData name="Tim Cook" userId="d1c7cfb340f2c7ab" providerId="LiveId" clId="{4C26A97C-0F58-40F7-976C-A9DCCD32A162}" dt="2022-11-21T00:28:34.359" v="665"/>
          <ac:inkMkLst>
            <pc:docMk/>
            <pc:sldMk cId="2229626490" sldId="325"/>
            <ac:inkMk id="68" creationId="{B1A1D60D-437C-EA6A-51AD-6E3DC2B58EF3}"/>
          </ac:inkMkLst>
        </pc:inkChg>
        <pc:inkChg chg="add del mod">
          <ac:chgData name="Tim Cook" userId="d1c7cfb340f2c7ab" providerId="LiveId" clId="{4C26A97C-0F58-40F7-976C-A9DCCD32A162}" dt="2022-11-21T00:28:34.359" v="666"/>
          <ac:inkMkLst>
            <pc:docMk/>
            <pc:sldMk cId="2229626490" sldId="325"/>
            <ac:inkMk id="69" creationId="{DB98E5BC-67CE-DF36-AEDC-401AEC8DB8E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1" creationId="{B82537CA-3127-9BDB-59DF-898587DB7F9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2" creationId="{834DAD4B-2D6F-4D28-4A6D-1463E279793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3" creationId="{2A9C26D9-EECC-91F4-234A-1A28DB324B0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5" creationId="{68736FEE-403E-294B-1A6A-0A7A7A518C2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6" creationId="{278E8FBE-ED9F-9CE2-BABA-37ECC8B421F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7" creationId="{94953058-F947-90D6-7AB1-056484E771B7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8" creationId="{9BA3D1CE-FCD9-C889-2F0E-E93AA1776C99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9" creationId="{18F37803-683B-0C23-E068-3A44196519A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80" creationId="{48D4AF18-E301-99A6-CE34-C20EB32743A9}"/>
          </ac:inkMkLst>
        </pc:inkChg>
      </pc:sldChg>
      <pc:sldChg chg="addSp delSp modSp mod">
        <pc:chgData name="Tim Cook" userId="d1c7cfb340f2c7ab" providerId="LiveId" clId="{4C26A97C-0F58-40F7-976C-A9DCCD32A162}" dt="2022-11-21T00:32:28.569" v="809"/>
        <pc:sldMkLst>
          <pc:docMk/>
          <pc:sldMk cId="2829939072" sldId="327"/>
        </pc:sldMkLst>
        <pc:spChg chg="del">
          <ac:chgData name="Tim Cook" userId="d1c7cfb340f2c7ab" providerId="LiveId" clId="{4C26A97C-0F58-40F7-976C-A9DCCD32A162}" dt="2022-11-21T00:29:18.370" v="679" actId="478"/>
          <ac:spMkLst>
            <pc:docMk/>
            <pc:sldMk cId="2829939072" sldId="327"/>
            <ac:spMk id="3" creationId="{1DD0EB35-3A1C-FEDE-9FF1-856A115E96CC}"/>
          </ac:spMkLst>
        </pc:spChg>
        <pc:grpChg chg="del mod">
          <ac:chgData name="Tim Cook" userId="d1c7cfb340f2c7ab" providerId="LiveId" clId="{4C26A97C-0F58-40F7-976C-A9DCCD32A162}" dt="2022-11-21T00:29:28.769" v="685"/>
          <ac:grpSpMkLst>
            <pc:docMk/>
            <pc:sldMk cId="2829939072" sldId="327"/>
            <ac:grpSpMk id="7" creationId="{C2CD120C-8065-33B1-7497-30992C7BCCB1}"/>
          </ac:grpSpMkLst>
        </pc:grpChg>
        <pc:grpChg chg="del mod">
          <ac:chgData name="Tim Cook" userId="d1c7cfb340f2c7ab" providerId="LiveId" clId="{4C26A97C-0F58-40F7-976C-A9DCCD32A162}" dt="2022-11-21T00:29:39.907" v="697"/>
          <ac:grpSpMkLst>
            <pc:docMk/>
            <pc:sldMk cId="2829939072" sldId="327"/>
            <ac:grpSpMk id="9" creationId="{85240D09-B4FD-488E-4D68-A9F1FDD0B6CD}"/>
          </ac:grpSpMkLst>
        </pc:grpChg>
        <pc:grpChg chg="del mod">
          <ac:chgData name="Tim Cook" userId="d1c7cfb340f2c7ab" providerId="LiveId" clId="{4C26A97C-0F58-40F7-976C-A9DCCD32A162}" dt="2022-11-21T00:29:35.512" v="692"/>
          <ac:grpSpMkLst>
            <pc:docMk/>
            <pc:sldMk cId="2829939072" sldId="327"/>
            <ac:grpSpMk id="13" creationId="{204A67E0-5AF3-3949-DB3F-8D7E223A0235}"/>
          </ac:grpSpMkLst>
        </pc:grpChg>
        <pc:grpChg chg="del mod">
          <ac:chgData name="Tim Cook" userId="d1c7cfb340f2c7ab" providerId="LiveId" clId="{4C26A97C-0F58-40F7-976C-A9DCCD32A162}" dt="2022-11-21T00:29:41.979" v="700"/>
          <ac:grpSpMkLst>
            <pc:docMk/>
            <pc:sldMk cId="2829939072" sldId="327"/>
            <ac:grpSpMk id="16" creationId="{4BB43D7D-1254-0B15-682A-21CF28E34CFC}"/>
          </ac:grpSpMkLst>
        </pc:grpChg>
        <pc:grpChg chg="del mod">
          <ac:chgData name="Tim Cook" userId="d1c7cfb340f2c7ab" providerId="LiveId" clId="{4C26A97C-0F58-40F7-976C-A9DCCD32A162}" dt="2022-11-21T00:29:44.609" v="702"/>
          <ac:grpSpMkLst>
            <pc:docMk/>
            <pc:sldMk cId="2829939072" sldId="327"/>
            <ac:grpSpMk id="19" creationId="{6D3441E9-2CA8-C3B7-8802-149A6EEDFF96}"/>
          </ac:grpSpMkLst>
        </pc:grpChg>
        <pc:grpChg chg="del mod">
          <ac:chgData name="Tim Cook" userId="d1c7cfb340f2c7ab" providerId="LiveId" clId="{4C26A97C-0F58-40F7-976C-A9DCCD32A162}" dt="2022-11-21T00:30:25.623" v="730"/>
          <ac:grpSpMkLst>
            <pc:docMk/>
            <pc:sldMk cId="2829939072" sldId="327"/>
            <ac:grpSpMk id="22" creationId="{496127BE-E2BB-8C9D-6536-FFB1481058E4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25" creationId="{C8F1CA40-93D4-2B27-E6D0-11768CDF690E}"/>
          </ac:grpSpMkLst>
        </pc:grpChg>
        <pc:grpChg chg="mod">
          <ac:chgData name="Tim Cook" userId="d1c7cfb340f2c7ab" providerId="LiveId" clId="{4C26A97C-0F58-40F7-976C-A9DCCD32A162}" dt="2022-11-21T00:29:55.635" v="711"/>
          <ac:grpSpMkLst>
            <pc:docMk/>
            <pc:sldMk cId="2829939072" sldId="327"/>
            <ac:grpSpMk id="28" creationId="{F30B2DCA-2EED-200E-C593-E80ECC6C6836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31" creationId="{DF19F584-C59D-CB37-D949-E3872052ED2E}"/>
          </ac:grpSpMkLst>
        </pc:grpChg>
        <pc:grpChg chg="del mod">
          <ac:chgData name="Tim Cook" userId="d1c7cfb340f2c7ab" providerId="LiveId" clId="{4C26A97C-0F58-40F7-976C-A9DCCD32A162}" dt="2022-11-21T00:30:15.962" v="722"/>
          <ac:grpSpMkLst>
            <pc:docMk/>
            <pc:sldMk cId="2829939072" sldId="327"/>
            <ac:grpSpMk id="35" creationId="{960538C5-B040-5DD8-1AC6-03FCE48969A0}"/>
          </ac:grpSpMkLst>
        </pc:grpChg>
        <pc:grpChg chg="del mod">
          <ac:chgData name="Tim Cook" userId="d1c7cfb340f2c7ab" providerId="LiveId" clId="{4C26A97C-0F58-40F7-976C-A9DCCD32A162}" dt="2022-11-21T00:30:19.280" v="727"/>
          <ac:grpSpMkLst>
            <pc:docMk/>
            <pc:sldMk cId="2829939072" sldId="327"/>
            <ac:grpSpMk id="39" creationId="{717CE048-B74F-44CC-1B5B-4E0C5713D1FD}"/>
          </ac:grpSpMkLst>
        </pc:grpChg>
        <pc:grpChg chg="del 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4" creationId="{D9D0D98A-74C7-66D0-4665-FD14B16B8CCD}"/>
          </ac:grpSpMkLst>
        </pc:grpChg>
        <pc:grpChg chg="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6" creationId="{92864134-1972-C928-DF01-F595C3AB9AA3}"/>
          </ac:grpSpMkLst>
        </pc:grpChg>
        <pc:grpChg chg="del mod">
          <ac:chgData name="Tim Cook" userId="d1c7cfb340f2c7ab" providerId="LiveId" clId="{4C26A97C-0F58-40F7-976C-A9DCCD32A162}" dt="2022-11-21T00:30:36.362" v="738"/>
          <ac:grpSpMkLst>
            <pc:docMk/>
            <pc:sldMk cId="2829939072" sldId="327"/>
            <ac:grpSpMk id="49" creationId="{D6CCE04D-D687-4D80-5D8B-1874033BC52E}"/>
          </ac:grpSpMkLst>
        </pc:grpChg>
        <pc:grpChg chg="mod">
          <ac:chgData name="Tim Cook" userId="d1c7cfb340f2c7ab" providerId="LiveId" clId="{4C26A97C-0F58-40F7-976C-A9DCCD32A162}" dt="2022-11-21T00:30:42.441" v="744"/>
          <ac:grpSpMkLst>
            <pc:docMk/>
            <pc:sldMk cId="2829939072" sldId="327"/>
            <ac:grpSpMk id="54" creationId="{1E0581FE-1AEB-E49F-DA11-E6AC53F235F3}"/>
          </ac:grpSpMkLst>
        </pc:grpChg>
        <pc:grpChg chg="del 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69" creationId="{A21D3F77-8977-0498-0D32-32D46AC16B6D}"/>
          </ac:grpSpMkLst>
        </pc:grpChg>
        <pc:grpChg chg="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71" creationId="{6CBEA4A5-BCA9-C670-0659-D8D372C9137C}"/>
          </ac:grpSpMkLst>
        </pc:grpChg>
        <pc:grpChg chg="del mod">
          <ac:chgData name="Tim Cook" userId="d1c7cfb340f2c7ab" providerId="LiveId" clId="{4C26A97C-0F58-40F7-976C-A9DCCD32A162}" dt="2022-11-21T00:31:46.920" v="774"/>
          <ac:grpSpMkLst>
            <pc:docMk/>
            <pc:sldMk cId="2829939072" sldId="327"/>
            <ac:grpSpMk id="76" creationId="{09C894F4-F4D3-4BAB-F38A-243CC25321F1}"/>
          </ac:grpSpMkLst>
        </pc:grpChg>
        <pc:grpChg chg="del mod">
          <ac:chgData name="Tim Cook" userId="d1c7cfb340f2c7ab" providerId="LiveId" clId="{4C26A97C-0F58-40F7-976C-A9DCCD32A162}" dt="2022-11-21T00:31:48.154" v="777"/>
          <ac:grpSpMkLst>
            <pc:docMk/>
            <pc:sldMk cId="2829939072" sldId="327"/>
            <ac:grpSpMk id="80" creationId="{876A2A5C-9B63-A086-AAD7-4331EA68FC29}"/>
          </ac:grpSpMkLst>
        </pc:grpChg>
        <pc:grpChg chg="del mod">
          <ac:chgData name="Tim Cook" userId="d1c7cfb340f2c7ab" providerId="LiveId" clId="{4C26A97C-0F58-40F7-976C-A9DCCD32A162}" dt="2022-11-21T00:31:51.870" v="779"/>
          <ac:grpSpMkLst>
            <pc:docMk/>
            <pc:sldMk cId="2829939072" sldId="327"/>
            <ac:grpSpMk id="83" creationId="{AF184D4B-6EDC-C4B4-329B-84AEF49BC4C4}"/>
          </ac:grpSpMkLst>
        </pc:grpChg>
        <pc:grpChg chg="del mod">
          <ac:chgData name="Tim Cook" userId="d1c7cfb340f2c7ab" providerId="LiveId" clId="{4C26A97C-0F58-40F7-976C-A9DCCD32A162}" dt="2022-11-21T00:32:06.237" v="791"/>
          <ac:grpSpMkLst>
            <pc:docMk/>
            <pc:sldMk cId="2829939072" sldId="327"/>
            <ac:grpSpMk id="85" creationId="{3BDDF55E-6910-22C7-3F7B-3523F65B697F}"/>
          </ac:grpSpMkLst>
        </pc:grpChg>
        <pc:grpChg chg="mod">
          <ac:chgData name="Tim Cook" userId="d1c7cfb340f2c7ab" providerId="LiveId" clId="{4C26A97C-0F58-40F7-976C-A9DCCD32A162}" dt="2022-11-21T00:31:59.876" v="785"/>
          <ac:grpSpMkLst>
            <pc:docMk/>
            <pc:sldMk cId="2829939072" sldId="327"/>
            <ac:grpSpMk id="90" creationId="{63888C1E-7E46-9690-E4F4-48050A24A167}"/>
          </ac:grpSpMkLst>
        </pc:grpChg>
        <pc:grpChg chg="del 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94" creationId="{8C139A30-6110-6B44-5B87-6D677EC553C5}"/>
          </ac:grpSpMkLst>
        </pc:grpChg>
        <pc:grpChg chg="del mod">
          <ac:chgData name="Tim Cook" userId="d1c7cfb340f2c7ab" providerId="LiveId" clId="{4C26A97C-0F58-40F7-976C-A9DCCD32A162}" dt="2022-11-21T00:32:17.764" v="801"/>
          <ac:grpSpMkLst>
            <pc:docMk/>
            <pc:sldMk cId="2829939072" sldId="327"/>
            <ac:grpSpMk id="98" creationId="{D89B4398-E849-961C-E470-E32AD8FA0E05}"/>
          </ac:grpSpMkLst>
        </pc:grpChg>
        <pc:grpChg chg="del 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1" creationId="{5D056AB5-5EE4-3C47-E921-DCC357DDBD79}"/>
          </ac:grpSpMkLst>
        </pc:grpChg>
        <pc:grpChg chg="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4" creationId="{A27014FD-24DF-68AE-9F40-01A1D1C148B6}"/>
          </ac:grpSpMkLst>
        </pc:grpChg>
        <pc:grpChg chg="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106" creationId="{301A332F-3C68-DDBB-D764-0217CAA1D800}"/>
          </ac:grpSpMkLst>
        </pc:grp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" creationId="{DDBC953A-03C0-C509-0674-A0B7E95A411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5" creationId="{990A79F8-DD4C-BBC6-01F7-30CA5348DDEA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6" creationId="{74EC2EDE-F73F-6E9B-AD94-710E5C3BC189}"/>
          </ac:inkMkLst>
        </pc:inkChg>
        <pc:inkChg chg="add del mod">
          <ac:chgData name="Tim Cook" userId="d1c7cfb340f2c7ab" providerId="LiveId" clId="{4C26A97C-0F58-40F7-976C-A9DCCD32A162}" dt="2022-11-21T00:29:36.388" v="695"/>
          <ac:inkMkLst>
            <pc:docMk/>
            <pc:sldMk cId="2829939072" sldId="327"/>
            <ac:inkMk id="8" creationId="{0FC1C708-F2D1-AD9F-4797-6653E22B8A16}"/>
          </ac:inkMkLst>
        </pc:inkChg>
        <pc:inkChg chg="add del mod">
          <ac:chgData name="Tim Cook" userId="d1c7cfb340f2c7ab" providerId="LiveId" clId="{4C26A97C-0F58-40F7-976C-A9DCCD32A162}" dt="2022-11-21T00:29:35.512" v="694"/>
          <ac:inkMkLst>
            <pc:docMk/>
            <pc:sldMk cId="2829939072" sldId="327"/>
            <ac:inkMk id="10" creationId="{192FDC48-3C34-9498-E307-86264155DBB8}"/>
          </ac:inkMkLst>
        </pc:inkChg>
        <pc:inkChg chg="add del mod">
          <ac:chgData name="Tim Cook" userId="d1c7cfb340f2c7ab" providerId="LiveId" clId="{4C26A97C-0F58-40F7-976C-A9DCCD32A162}" dt="2022-11-21T00:29:35.512" v="692"/>
          <ac:inkMkLst>
            <pc:docMk/>
            <pc:sldMk cId="2829939072" sldId="327"/>
            <ac:inkMk id="11" creationId="{94E4B6D0-64EF-55A3-A811-E25B7DA82389}"/>
          </ac:inkMkLst>
        </pc:inkChg>
        <pc:inkChg chg="add del mod">
          <ac:chgData name="Tim Cook" userId="d1c7cfb340f2c7ab" providerId="LiveId" clId="{4C26A97C-0F58-40F7-976C-A9DCCD32A162}" dt="2022-11-21T00:29:35.512" v="691"/>
          <ac:inkMkLst>
            <pc:docMk/>
            <pc:sldMk cId="2829939072" sldId="327"/>
            <ac:inkMk id="12" creationId="{86BDA082-AD36-962F-FE48-1AF5F721311E}"/>
          </ac:inkMkLst>
        </pc:inkChg>
        <pc:inkChg chg="add del">
          <ac:chgData name="Tim Cook" userId="d1c7cfb340f2c7ab" providerId="LiveId" clId="{4C26A97C-0F58-40F7-976C-A9DCCD32A162}" dt="2022-11-21T00:29:35.512" v="693"/>
          <ac:inkMkLst>
            <pc:docMk/>
            <pc:sldMk cId="2829939072" sldId="327"/>
            <ac:inkMk id="14" creationId="{E0ACF5BB-B256-8E7E-C2DA-810BF5338256}"/>
          </ac:inkMkLst>
        </pc:inkChg>
        <pc:inkChg chg="add del mod">
          <ac:chgData name="Tim Cook" userId="d1c7cfb340f2c7ab" providerId="LiveId" clId="{4C26A97C-0F58-40F7-976C-A9DCCD32A162}" dt="2022-11-21T00:30:36.347" v="737"/>
          <ac:inkMkLst>
            <pc:docMk/>
            <pc:sldMk cId="2829939072" sldId="327"/>
            <ac:inkMk id="15" creationId="{2684E447-6206-3B78-3A1C-3B2B230E6F98}"/>
          </ac:inkMkLst>
        </pc:inkChg>
        <pc:inkChg chg="add del mod">
          <ac:chgData name="Tim Cook" userId="d1c7cfb340f2c7ab" providerId="LiveId" clId="{4C26A97C-0F58-40F7-976C-A9DCCD32A162}" dt="2022-11-21T00:29:44.609" v="701"/>
          <ac:inkMkLst>
            <pc:docMk/>
            <pc:sldMk cId="2829939072" sldId="327"/>
            <ac:inkMk id="17" creationId="{4BFE0404-F405-4AA9-6ED9-6B8B668F62A1}"/>
          </ac:inkMkLst>
        </pc:inkChg>
        <pc:inkChg chg="add del mod">
          <ac:chgData name="Tim Cook" userId="d1c7cfb340f2c7ab" providerId="LiveId" clId="{4C26A97C-0F58-40F7-976C-A9DCCD32A162}" dt="2022-11-21T00:29:44.609" v="702"/>
          <ac:inkMkLst>
            <pc:docMk/>
            <pc:sldMk cId="2829939072" sldId="327"/>
            <ac:inkMk id="18" creationId="{4D76B009-1370-FE2F-BE2A-E276D3B52526}"/>
          </ac:inkMkLst>
        </pc:inkChg>
        <pc:inkChg chg="add del mod">
          <ac:chgData name="Tim Cook" userId="d1c7cfb340f2c7ab" providerId="LiveId" clId="{4C26A97C-0F58-40F7-976C-A9DCCD32A162}" dt="2022-11-21T00:30:25.623" v="730"/>
          <ac:inkMkLst>
            <pc:docMk/>
            <pc:sldMk cId="2829939072" sldId="327"/>
            <ac:inkMk id="20" creationId="{4438A276-0383-E274-7E45-13CFE7D38067}"/>
          </ac:inkMkLst>
        </pc:inkChg>
        <pc:inkChg chg="add del mod">
          <ac:chgData name="Tim Cook" userId="d1c7cfb340f2c7ab" providerId="LiveId" clId="{4C26A97C-0F58-40F7-976C-A9DCCD32A162}" dt="2022-11-21T00:30:25.623" v="731"/>
          <ac:inkMkLst>
            <pc:docMk/>
            <pc:sldMk cId="2829939072" sldId="327"/>
            <ac:inkMk id="21" creationId="{FF8876D7-7C09-6DA9-E347-D03805B5066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3" creationId="{0C497216-54FD-BECD-546F-8693BE93FB0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4" creationId="{AA0F1167-81F5-6C0F-941F-3614EFC7469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6" creationId="{C770ECD6-78CB-2DD3-4B1D-5ACE9241603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7" creationId="{D0973526-7410-2E99-BB43-E6D06F21FE6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9" creationId="{D6A8DC4C-A586-8EAA-22D7-0FBF17BAC3B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0" creationId="{5ABB51BE-CE71-D973-09A4-E1BEE355022B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2" creationId="{0D949620-531A-FD97-943F-0D6D496078D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3" creationId="{36A1C529-5181-83FC-A0A3-8B911F554A0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4" creationId="{03556650-4C42-8861-5777-0E14903E4209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6" creationId="{9047FA19-EBA4-97A9-C550-66117143680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7" creationId="{A5E1846B-C385-E1A5-42A6-D0C7EA8B89B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8" creationId="{BDAD807C-4379-A40C-E3D1-63AEC0B346B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0" creationId="{2AA1031B-F9A8-5F94-2B79-F1FD13C8BF3C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1" creationId="{FB410E0B-A63B-CD00-AB54-DE6CA2D1BD2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2" creationId="{3950C545-DAF9-8A1B-3283-121F61BA96F3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3" creationId="{2C7E62C3-8A4F-E9F6-5868-B9ABA67E25D6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5" creationId="{3434CBDD-5B15-108C-B370-44BDF6DF3958}"/>
          </ac:inkMkLst>
        </pc:inkChg>
        <pc:inkChg chg="add del mod">
          <ac:chgData name="Tim Cook" userId="d1c7cfb340f2c7ab" providerId="LiveId" clId="{4C26A97C-0F58-40F7-976C-A9DCCD32A162}" dt="2022-11-21T00:30:36.362" v="738"/>
          <ac:inkMkLst>
            <pc:docMk/>
            <pc:sldMk cId="2829939072" sldId="327"/>
            <ac:inkMk id="47" creationId="{C9C6A8A3-1643-EFFC-B053-C48B23BFA1D6}"/>
          </ac:inkMkLst>
        </pc:inkChg>
        <pc:inkChg chg="add del mod">
          <ac:chgData name="Tim Cook" userId="d1c7cfb340f2c7ab" providerId="LiveId" clId="{4C26A97C-0F58-40F7-976C-A9DCCD32A162}" dt="2022-11-21T00:30:36.362" v="739"/>
          <ac:inkMkLst>
            <pc:docMk/>
            <pc:sldMk cId="2829939072" sldId="327"/>
            <ac:inkMk id="48" creationId="{ABF22649-F293-E9EF-CD66-0C2F8D209B66}"/>
          </ac:inkMkLst>
        </pc:inkChg>
        <pc:inkChg chg="add del">
          <ac:chgData name="Tim Cook" userId="d1c7cfb340f2c7ab" providerId="LiveId" clId="{4C26A97C-0F58-40F7-976C-A9DCCD32A162}" dt="2022-11-21T00:30:36.362" v="740"/>
          <ac:inkMkLst>
            <pc:docMk/>
            <pc:sldMk cId="2829939072" sldId="327"/>
            <ac:inkMk id="50" creationId="{BF940BA6-7099-06D2-E855-CE08BAEE86F9}"/>
          </ac:inkMkLst>
        </pc:inkChg>
        <pc:inkChg chg="add">
          <ac:chgData name="Tim Cook" userId="d1c7cfb340f2c7ab" providerId="LiveId" clId="{4C26A97C-0F58-40F7-976C-A9DCCD32A162}" dt="2022-11-21T00:30:39.284" v="741" actId="9405"/>
          <ac:inkMkLst>
            <pc:docMk/>
            <pc:sldMk cId="2829939072" sldId="327"/>
            <ac:inkMk id="51" creationId="{155260A4-445C-2537-CEC0-E50EC71902A7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2" creationId="{FE4103C3-E32C-FEFA-6AE9-F7F37B504611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3" creationId="{46AF7A29-6A1F-4EA5-F9CE-F5172C080702}"/>
          </ac:inkMkLst>
        </pc:inkChg>
        <pc:inkChg chg="add del">
          <ac:chgData name="Tim Cook" userId="d1c7cfb340f2c7ab" providerId="LiveId" clId="{4C26A97C-0F58-40F7-976C-A9DCCD32A162}" dt="2022-11-21T00:31:29.101" v="752"/>
          <ac:inkMkLst>
            <pc:docMk/>
            <pc:sldMk cId="2829939072" sldId="327"/>
            <ac:inkMk id="55" creationId="{23484867-BACA-69C3-F50E-7165D597FE15}"/>
          </ac:inkMkLst>
        </pc:inkChg>
        <pc:inkChg chg="add del">
          <ac:chgData name="Tim Cook" userId="d1c7cfb340f2c7ab" providerId="LiveId" clId="{4C26A97C-0F58-40F7-976C-A9DCCD32A162}" dt="2022-11-21T00:31:29.101" v="750"/>
          <ac:inkMkLst>
            <pc:docMk/>
            <pc:sldMk cId="2829939072" sldId="327"/>
            <ac:inkMk id="56" creationId="{42AAD5F1-E6A9-EE0C-3463-E89462DCFECA}"/>
          </ac:inkMkLst>
        </pc:inkChg>
        <pc:inkChg chg="add del">
          <ac:chgData name="Tim Cook" userId="d1c7cfb340f2c7ab" providerId="LiveId" clId="{4C26A97C-0F58-40F7-976C-A9DCCD32A162}" dt="2022-11-21T00:31:29.101" v="749"/>
          <ac:inkMkLst>
            <pc:docMk/>
            <pc:sldMk cId="2829939072" sldId="327"/>
            <ac:inkMk id="57" creationId="{713F636E-87E6-7E29-A669-1543E9F8B7DA}"/>
          </ac:inkMkLst>
        </pc:inkChg>
        <pc:inkChg chg="add del">
          <ac:chgData name="Tim Cook" userId="d1c7cfb340f2c7ab" providerId="LiveId" clId="{4C26A97C-0F58-40F7-976C-A9DCCD32A162}" dt="2022-11-21T00:31:29.101" v="751"/>
          <ac:inkMkLst>
            <pc:docMk/>
            <pc:sldMk cId="2829939072" sldId="327"/>
            <ac:inkMk id="58" creationId="{B27D57E0-4989-0AEB-8235-0F12706C37A1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59" creationId="{E6ADED6C-C58D-9EBA-ED82-B5B9256F0F8C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0" creationId="{0D9A4FA0-5997-9419-58D6-AD12EA3BD6F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1" creationId="{75F0122F-F907-CC03-8B87-3CB81F0CDB05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2" creationId="{60F77913-0EBA-8415-C76D-14947EB9A4FB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3" creationId="{2350A3A6-BC60-FFC7-0002-BC62B93A7AC0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4" creationId="{0EC59A37-7028-A471-8624-2D88606161AE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5" creationId="{B1B04F1F-8A3C-A3C6-FA70-08F359FEBE54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6" creationId="{79947A47-0D78-52A5-103C-B5E2FE8A549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7" creationId="{DD4D8D22-F97C-79A4-15C7-3C5D8DBAFDCD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8" creationId="{C1CAB4AD-32C8-1EFF-F73A-93ADA65F57E2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70" creationId="{FCD6AC51-51CE-937B-BC1E-E99CC05883B1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2" creationId="{514ED1EB-9F16-0CFD-163E-A0B441DB5886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3" creationId="{9BA52700-DDC2-AD50-7E16-E6AF3AC4B29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4" creationId="{E2E91A4D-D776-B192-8570-1CA1E6C777D6}"/>
          </ac:inkMkLst>
        </pc:inkChg>
        <pc:inkChg chg="add del mod">
          <ac:chgData name="Tim Cook" userId="d1c7cfb340f2c7ab" providerId="LiveId" clId="{4C26A97C-0F58-40F7-976C-A9DCCD32A162}" dt="2022-11-21T00:32:00.723" v="786"/>
          <ac:inkMkLst>
            <pc:docMk/>
            <pc:sldMk cId="2829939072" sldId="327"/>
            <ac:inkMk id="75" creationId="{1168BE0B-E415-803C-99B0-B9A8F88C67A4}"/>
          </ac:inkMkLst>
        </pc:inkChg>
        <pc:inkChg chg="add del mod">
          <ac:chgData name="Tim Cook" userId="d1c7cfb340f2c7ab" providerId="LiveId" clId="{4C26A97C-0F58-40F7-976C-A9DCCD32A162}" dt="2022-11-21T00:32:13.197" v="797"/>
          <ac:inkMkLst>
            <pc:docMk/>
            <pc:sldMk cId="2829939072" sldId="327"/>
            <ac:inkMk id="77" creationId="{622AD63F-2C26-5472-1750-C7DD0BFDFD81}"/>
          </ac:inkMkLst>
        </pc:inkChg>
        <pc:inkChg chg="add del mod">
          <ac:chgData name="Tim Cook" userId="d1c7cfb340f2c7ab" providerId="LiveId" clId="{4C26A97C-0F58-40F7-976C-A9DCCD32A162}" dt="2022-11-21T00:32:13.197" v="795"/>
          <ac:inkMkLst>
            <pc:docMk/>
            <pc:sldMk cId="2829939072" sldId="327"/>
            <ac:inkMk id="78" creationId="{247272D3-2EEA-B638-ABE1-5B19764BDD3E}"/>
          </ac:inkMkLst>
        </pc:inkChg>
        <pc:inkChg chg="add del mod">
          <ac:chgData name="Tim Cook" userId="d1c7cfb340f2c7ab" providerId="LiveId" clId="{4C26A97C-0F58-40F7-976C-A9DCCD32A162}" dt="2022-11-21T00:32:13.197" v="794"/>
          <ac:inkMkLst>
            <pc:docMk/>
            <pc:sldMk cId="2829939072" sldId="327"/>
            <ac:inkMk id="79" creationId="{A70855FF-221F-3546-5174-0131DF785AA5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1" creationId="{0B7C9F44-A491-6105-1E06-2794C1C0DC7F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2" creationId="{CA7F1846-B7CA-31AE-F3CA-36E4EDDF942C}"/>
          </ac:inkMkLst>
        </pc:inkChg>
        <pc:inkChg chg="add del mod">
          <ac:chgData name="Tim Cook" userId="d1c7cfb340f2c7ab" providerId="LiveId" clId="{4C26A97C-0F58-40F7-976C-A9DCCD32A162}" dt="2022-11-21T00:32:00.723" v="787"/>
          <ac:inkMkLst>
            <pc:docMk/>
            <pc:sldMk cId="2829939072" sldId="327"/>
            <ac:inkMk id="84" creationId="{4F824E97-FCD3-3529-93C3-A9B33F5B3CE7}"/>
          </ac:inkMkLst>
        </pc:inkChg>
        <pc:inkChg chg="add">
          <ac:chgData name="Tim Cook" userId="d1c7cfb340f2c7ab" providerId="LiveId" clId="{4C26A97C-0F58-40F7-976C-A9DCCD32A162}" dt="2022-11-21T00:31:52.510" v="780" actId="9405"/>
          <ac:inkMkLst>
            <pc:docMk/>
            <pc:sldMk cId="2829939072" sldId="327"/>
            <ac:inkMk id="86" creationId="{DD1F7DFA-9D39-59D1-7A11-2104FBEA53C9}"/>
          </ac:inkMkLst>
        </pc:inkChg>
        <pc:inkChg chg="add del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7" creationId="{8E200D55-5AA0-A6A0-5B9C-460FACF52ED1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8" creationId="{E9FC00DD-BB57-32B5-6F42-D28040DEEF22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9" creationId="{8A9550BE-916F-9CBB-3745-518F91FC595E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91" creationId="{E51AA78D-2536-A7C4-A45D-1DF6874CE265}"/>
          </ac:inkMkLst>
        </pc:inkChg>
        <pc:inkChg chg="add del mod">
          <ac:chgData name="Tim Cook" userId="d1c7cfb340f2c7ab" providerId="LiveId" clId="{4C26A97C-0F58-40F7-976C-A9DCCD32A162}" dt="2022-11-21T00:32:13.197" v="796"/>
          <ac:inkMkLst>
            <pc:docMk/>
            <pc:sldMk cId="2829939072" sldId="327"/>
            <ac:inkMk id="92" creationId="{17B5E47C-9518-8E23-476A-F591D0075B2D}"/>
          </ac:inkMkLst>
        </pc:inkChg>
        <pc:inkChg chg="add del mod">
          <ac:chgData name="Tim Cook" userId="d1c7cfb340f2c7ab" providerId="LiveId" clId="{4C26A97C-0F58-40F7-976C-A9DCCD32A162}" dt="2022-11-21T00:32:13.197" v="793"/>
          <ac:inkMkLst>
            <pc:docMk/>
            <pc:sldMk cId="2829939072" sldId="327"/>
            <ac:inkMk id="93" creationId="{A5198F8D-3087-BA20-801B-E8086980FD13}"/>
          </ac:inkMkLst>
        </pc:inkChg>
        <pc:inkChg chg="add">
          <ac:chgData name="Tim Cook" userId="d1c7cfb340f2c7ab" providerId="LiveId" clId="{4C26A97C-0F58-40F7-976C-A9DCCD32A162}" dt="2022-11-21T00:32:07.237" v="792" actId="9405"/>
          <ac:inkMkLst>
            <pc:docMk/>
            <pc:sldMk cId="2829939072" sldId="327"/>
            <ac:inkMk id="95" creationId="{2B26011E-A59C-BB3E-6292-6115516E01E1}"/>
          </ac:inkMkLst>
        </pc:inkChg>
        <pc:inkChg chg="add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6" creationId="{87483E76-2CAB-EC61-2D20-11FA3C74BED1}"/>
          </ac:inkMkLst>
        </pc:inkChg>
        <pc:inkChg chg="add del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7" creationId="{7945E19E-2EF4-9859-B529-DFD76E1D2C52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99" creationId="{AF55F21C-221D-386B-EB2E-901298E9D776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0" creationId="{3E06AA71-6FA8-6C2B-BBC7-7B1BBB315A30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2" creationId="{8B57D0B0-D3D3-8332-684C-C3ECDBC806E4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3" creationId="{64BCC3B9-DEA4-64D1-2B45-E8B8BE7087D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105" creationId="{1A7FB478-68E7-77ED-C53C-64F2B4B2DAD5}"/>
          </ac:inkMkLst>
        </pc:inkChg>
      </pc:sldChg>
      <pc:sldChg chg="addSp delSp modSp mod">
        <pc:chgData name="Tim Cook" userId="d1c7cfb340f2c7ab" providerId="LiveId" clId="{4C26A97C-0F58-40F7-976C-A9DCCD32A162}" dt="2022-11-21T00:46:36.956" v="977"/>
        <pc:sldMkLst>
          <pc:docMk/>
          <pc:sldMk cId="3911294377" sldId="328"/>
        </pc:sldMkLst>
        <pc:grpChg chg="del mod">
          <ac:chgData name="Tim Cook" userId="d1c7cfb340f2c7ab" providerId="LiveId" clId="{4C26A97C-0F58-40F7-976C-A9DCCD32A162}" dt="2022-11-21T00:44:18.212" v="813"/>
          <ac:grpSpMkLst>
            <pc:docMk/>
            <pc:sldMk cId="3911294377" sldId="328"/>
            <ac:grpSpMk id="5" creationId="{15E11A97-C141-5646-6DE2-79705D5C448C}"/>
          </ac:grpSpMkLst>
        </pc:grpChg>
        <pc:grpChg chg="del mod">
          <ac:chgData name="Tim Cook" userId="d1c7cfb340f2c7ab" providerId="LiveId" clId="{4C26A97C-0F58-40F7-976C-A9DCCD32A162}" dt="2022-11-21T00:44:23.815" v="820"/>
          <ac:grpSpMkLst>
            <pc:docMk/>
            <pc:sldMk cId="3911294377" sldId="328"/>
            <ac:grpSpMk id="8" creationId="{07AC78B9-31E6-8C60-AEBF-E4B0371812DC}"/>
          </ac:grpSpMkLst>
        </pc:grpChg>
        <pc:grpChg chg="del mod">
          <ac:chgData name="Tim Cook" userId="d1c7cfb340f2c7ab" providerId="LiveId" clId="{4C26A97C-0F58-40F7-976C-A9DCCD32A162}" dt="2022-11-21T00:44:24.612" v="822"/>
          <ac:grpSpMkLst>
            <pc:docMk/>
            <pc:sldMk cId="3911294377" sldId="328"/>
            <ac:grpSpMk id="11" creationId="{078295DD-825F-A169-A045-C6F747F14A7C}"/>
          </ac:grpSpMkLst>
        </pc:grpChg>
        <pc:grpChg chg="del mod">
          <ac:chgData name="Tim Cook" userId="d1c7cfb340f2c7ab" providerId="LiveId" clId="{4C26A97C-0F58-40F7-976C-A9DCCD32A162}" dt="2022-11-21T00:44:41.589" v="828"/>
          <ac:grpSpMkLst>
            <pc:docMk/>
            <pc:sldMk cId="3911294377" sldId="328"/>
            <ac:grpSpMk id="13" creationId="{56A070CE-DC1F-32B8-1899-BA22EA3118C7}"/>
          </ac:grpSpMkLst>
        </pc:grpChg>
        <pc:grpChg chg="del mod">
          <ac:chgData name="Tim Cook" userId="d1c7cfb340f2c7ab" providerId="LiveId" clId="{4C26A97C-0F58-40F7-976C-A9DCCD32A162}" dt="2022-11-21T00:45:47.960" v="914"/>
          <ac:grpSpMkLst>
            <pc:docMk/>
            <pc:sldMk cId="3911294377" sldId="328"/>
            <ac:grpSpMk id="16" creationId="{473CB437-E9DB-225F-5F46-28CB1ABBFCB2}"/>
          </ac:grpSpMkLst>
        </pc:grpChg>
        <pc:grpChg chg="del mod">
          <ac:chgData name="Tim Cook" userId="d1c7cfb340f2c7ab" providerId="LiveId" clId="{4C26A97C-0F58-40F7-976C-A9DCCD32A162}" dt="2022-11-21T00:45:55.153" v="923"/>
          <ac:grpSpMkLst>
            <pc:docMk/>
            <pc:sldMk cId="3911294377" sldId="328"/>
            <ac:grpSpMk id="21" creationId="{CFE67FA0-1CC2-1AD1-7B4E-CA0B9D6A0681}"/>
          </ac:grpSpMkLst>
        </pc:grpChg>
        <pc:grpChg chg="mod">
          <ac:chgData name="Tim Cook" userId="d1c7cfb340f2c7ab" providerId="LiveId" clId="{4C26A97C-0F58-40F7-976C-A9DCCD32A162}" dt="2022-11-21T00:45:59.531" v="929"/>
          <ac:grpSpMkLst>
            <pc:docMk/>
            <pc:sldMk cId="3911294377" sldId="328"/>
            <ac:grpSpMk id="26" creationId="{0254D101-E074-055B-A5E6-7141178511C2}"/>
          </ac:grpSpMkLst>
        </pc:grpChg>
        <pc:grpChg chg="del 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38" creationId="{A5C64F4F-AA1B-7983-21B9-59C6F54C1599}"/>
          </ac:grpSpMkLst>
        </pc:grpChg>
        <pc:grpChg chg="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40" creationId="{0497561A-EEEF-95EF-63D8-B2268B4F3E20}"/>
          </ac:grpSpMkLst>
        </pc:grpChg>
        <pc:grpChg chg="del mod">
          <ac:chgData name="Tim Cook" userId="d1c7cfb340f2c7ab" providerId="LiveId" clId="{4C26A97C-0F58-40F7-976C-A9DCCD32A162}" dt="2022-11-21T00:46:17.630" v="952"/>
          <ac:grpSpMkLst>
            <pc:docMk/>
            <pc:sldMk cId="3911294377" sldId="328"/>
            <ac:grpSpMk id="43" creationId="{B981FE38-9941-4545-8DA3-9D27B4A76E9D}"/>
          </ac:grpSpMkLst>
        </pc:grpChg>
        <pc:grpChg chg="mod">
          <ac:chgData name="Tim Cook" userId="d1c7cfb340f2c7ab" providerId="LiveId" clId="{4C26A97C-0F58-40F7-976C-A9DCCD32A162}" dt="2022-11-21T00:46:21.847" v="958"/>
          <ac:grpSpMkLst>
            <pc:docMk/>
            <pc:sldMk cId="3911294377" sldId="328"/>
            <ac:grpSpMk id="48" creationId="{E8A48CCD-D2E4-6C95-D9CF-45DDFE0D8FF4}"/>
          </ac:grpSpMkLst>
        </pc:grpChg>
        <pc:grpChg chg="del mod">
          <ac:chgData name="Tim Cook" userId="d1c7cfb340f2c7ab" providerId="LiveId" clId="{4C26A97C-0F58-40F7-976C-A9DCCD32A162}" dt="2022-11-21T00:46:32.299" v="968"/>
          <ac:grpSpMkLst>
            <pc:docMk/>
            <pc:sldMk cId="3911294377" sldId="328"/>
            <ac:grpSpMk id="57" creationId="{8236B4F5-7772-A997-255B-726343F3E0D1}"/>
          </ac:grpSpMkLst>
        </pc:grpChg>
        <pc:grpChg chg="mod">
          <ac:chgData name="Tim Cook" userId="d1c7cfb340f2c7ab" providerId="LiveId" clId="{4C26A97C-0F58-40F7-976C-A9DCCD32A162}" dt="2022-11-21T00:46:31.026" v="967"/>
          <ac:grpSpMkLst>
            <pc:docMk/>
            <pc:sldMk cId="3911294377" sldId="328"/>
            <ac:grpSpMk id="58" creationId="{A3C60E17-EA48-BB0D-3427-A73E64C932E7}"/>
          </ac:grpSpMkLst>
        </pc:grpChg>
        <pc:grpChg chg="mod">
          <ac:chgData name="Tim Cook" userId="d1c7cfb340f2c7ab" providerId="LiveId" clId="{4C26A97C-0F58-40F7-976C-A9DCCD32A162}" dt="2022-11-21T00:46:36.956" v="977"/>
          <ac:grpSpMkLst>
            <pc:docMk/>
            <pc:sldMk cId="3911294377" sldId="328"/>
            <ac:grpSpMk id="66" creationId="{428F6A86-DB81-B2FD-0C86-25C561F33BB6}"/>
          </ac:grpSpMkLst>
        </pc:grpChg>
        <pc:inkChg chg="add del mod">
          <ac:chgData name="Tim Cook" userId="d1c7cfb340f2c7ab" providerId="LiveId" clId="{4C26A97C-0F58-40F7-976C-A9DCCD32A162}" dt="2022-11-21T00:44:18.212" v="813"/>
          <ac:inkMkLst>
            <pc:docMk/>
            <pc:sldMk cId="3911294377" sldId="328"/>
            <ac:inkMk id="3" creationId="{4220E98D-3004-3CFF-AEA8-6BEA92490281}"/>
          </ac:inkMkLst>
        </pc:inkChg>
        <pc:inkChg chg="add del mod">
          <ac:chgData name="Tim Cook" userId="d1c7cfb340f2c7ab" providerId="LiveId" clId="{4C26A97C-0F58-40F7-976C-A9DCCD32A162}" dt="2022-11-21T00:44:18.416" v="814"/>
          <ac:inkMkLst>
            <pc:docMk/>
            <pc:sldMk cId="3911294377" sldId="328"/>
            <ac:inkMk id="4" creationId="{F1374D6A-1523-1740-6363-BCF81787F654}"/>
          </ac:inkMkLst>
        </pc:inkChg>
        <pc:inkChg chg="add del mod">
          <ac:chgData name="Tim Cook" userId="d1c7cfb340f2c7ab" providerId="LiveId" clId="{4C26A97C-0F58-40F7-976C-A9DCCD32A162}" dt="2022-11-21T00:44:41.589" v="829"/>
          <ac:inkMkLst>
            <pc:docMk/>
            <pc:sldMk cId="3911294377" sldId="328"/>
            <ac:inkMk id="6" creationId="{5431CA46-2355-B670-3964-34FC6BAB2DA7}"/>
          </ac:inkMkLst>
        </pc:inkChg>
        <pc:inkChg chg="add del mod">
          <ac:chgData name="Tim Cook" userId="d1c7cfb340f2c7ab" providerId="LiveId" clId="{4C26A97C-0F58-40F7-976C-A9DCCD32A162}" dt="2022-11-21T00:44:41.589" v="827"/>
          <ac:inkMkLst>
            <pc:docMk/>
            <pc:sldMk cId="3911294377" sldId="328"/>
            <ac:inkMk id="7" creationId="{6C98CC84-CC5F-0D10-27AD-5F5111479282}"/>
          </ac:inkMkLst>
        </pc:inkChg>
        <pc:inkChg chg="add del mod">
          <ac:chgData name="Tim Cook" userId="d1c7cfb340f2c7ab" providerId="LiveId" clId="{4C26A97C-0F58-40F7-976C-A9DCCD32A162}" dt="2022-11-21T00:44:41.573" v="825"/>
          <ac:inkMkLst>
            <pc:docMk/>
            <pc:sldMk cId="3911294377" sldId="328"/>
            <ac:inkMk id="9" creationId="{364F6961-4CE3-6EC8-0AD4-DD7D08F3EF87}"/>
          </ac:inkMkLst>
        </pc:inkChg>
        <pc:inkChg chg="add del mod">
          <ac:chgData name="Tim Cook" userId="d1c7cfb340f2c7ab" providerId="LiveId" clId="{4C26A97C-0F58-40F7-976C-A9DCCD32A162}" dt="2022-11-21T00:44:41.589" v="826"/>
          <ac:inkMkLst>
            <pc:docMk/>
            <pc:sldMk cId="3911294377" sldId="328"/>
            <ac:inkMk id="10" creationId="{28A6FDFF-1AE6-CFF5-FFC8-FD23C5548CB3}"/>
          </ac:inkMkLst>
        </pc:inkChg>
        <pc:inkChg chg="add del mod">
          <ac:chgData name="Tim Cook" userId="d1c7cfb340f2c7ab" providerId="LiveId" clId="{4C26A97C-0F58-40F7-976C-A9DCCD32A162}" dt="2022-11-21T00:44:41.589" v="828"/>
          <ac:inkMkLst>
            <pc:docMk/>
            <pc:sldMk cId="3911294377" sldId="328"/>
            <ac:inkMk id="12" creationId="{B2D66DCF-7C9A-362A-E942-2442E0416848}"/>
          </ac:inkMkLst>
        </pc:inkChg>
        <pc:inkChg chg="add del mod">
          <ac:chgData name="Tim Cook" userId="d1c7cfb340f2c7ab" providerId="LiveId" clId="{4C26A97C-0F58-40F7-976C-A9DCCD32A162}" dt="2022-11-21T00:45:47.960" v="914"/>
          <ac:inkMkLst>
            <pc:docMk/>
            <pc:sldMk cId="3911294377" sldId="328"/>
            <ac:inkMk id="14" creationId="{EE631593-DE56-6476-2D5B-1464BECA83F9}"/>
          </ac:inkMkLst>
        </pc:inkChg>
        <pc:inkChg chg="add del mod">
          <ac:chgData name="Tim Cook" userId="d1c7cfb340f2c7ab" providerId="LiveId" clId="{4C26A97C-0F58-40F7-976C-A9DCCD32A162}" dt="2022-11-21T00:45:47.960" v="915"/>
          <ac:inkMkLst>
            <pc:docMk/>
            <pc:sldMk cId="3911294377" sldId="328"/>
            <ac:inkMk id="15" creationId="{B10407F6-9A49-5130-FFD9-9CF791D5CEF4}"/>
          </ac:inkMkLst>
        </pc:inkChg>
        <pc:inkChg chg="add del mod">
          <ac:chgData name="Tim Cook" userId="d1c7cfb340f2c7ab" providerId="LiveId" clId="{4C26A97C-0F58-40F7-976C-A9DCCD32A162}" dt="2022-11-21T00:45:55.153" v="923"/>
          <ac:inkMkLst>
            <pc:docMk/>
            <pc:sldMk cId="3911294377" sldId="328"/>
            <ac:inkMk id="17" creationId="{74F3B940-271A-E5A5-2E5B-6942B611C34E}"/>
          </ac:inkMkLst>
        </pc:inkChg>
        <pc:inkChg chg="add del mod">
          <ac:chgData name="Tim Cook" userId="d1c7cfb340f2c7ab" providerId="LiveId" clId="{4C26A97C-0F58-40F7-976C-A9DCCD32A162}" dt="2022-11-21T00:45:55.153" v="921"/>
          <ac:inkMkLst>
            <pc:docMk/>
            <pc:sldMk cId="3911294377" sldId="328"/>
            <ac:inkMk id="18" creationId="{81035A24-23B1-524D-0D47-2E0B66F1215A}"/>
          </ac:inkMkLst>
        </pc:inkChg>
        <pc:inkChg chg="add del mod">
          <ac:chgData name="Tim Cook" userId="d1c7cfb340f2c7ab" providerId="LiveId" clId="{4C26A97C-0F58-40F7-976C-A9DCCD32A162}" dt="2022-11-21T00:45:55.153" v="924"/>
          <ac:inkMkLst>
            <pc:docMk/>
            <pc:sldMk cId="3911294377" sldId="328"/>
            <ac:inkMk id="19" creationId="{F0C5DD22-0D14-EE9E-04B7-1868759A5878}"/>
          </ac:inkMkLst>
        </pc:inkChg>
        <pc:inkChg chg="add del mod">
          <ac:chgData name="Tim Cook" userId="d1c7cfb340f2c7ab" providerId="LiveId" clId="{4C26A97C-0F58-40F7-976C-A9DCCD32A162}" dt="2022-11-21T00:45:55.153" v="922"/>
          <ac:inkMkLst>
            <pc:docMk/>
            <pc:sldMk cId="3911294377" sldId="328"/>
            <ac:inkMk id="20" creationId="{171BE18F-BA7E-F16F-055B-F1518E07EE9D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2" creationId="{8ED07444-A2B7-F146-898F-B25AB27E80E6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3" creationId="{6F92CD51-D7FD-BFBF-0916-E3A98234C24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4" creationId="{14CB6C4E-75D7-5FCE-4DC3-690F259D910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5" creationId="{77E921FB-6A86-7F6E-BE94-0CB87C597922}"/>
          </ac:inkMkLst>
        </pc:inkChg>
        <pc:inkChg chg="add">
          <ac:chgData name="Tim Cook" userId="d1c7cfb340f2c7ab" providerId="LiveId" clId="{4C26A97C-0F58-40F7-976C-A9DCCD32A162}" dt="2022-11-21T00:46:01.243" v="930" actId="9405"/>
          <ac:inkMkLst>
            <pc:docMk/>
            <pc:sldMk cId="3911294377" sldId="328"/>
            <ac:inkMk id="27" creationId="{7F2A63F6-D487-CA46-1703-233F0AB93B0B}"/>
          </ac:inkMkLst>
        </pc:inkChg>
        <pc:inkChg chg="add del">
          <ac:chgData name="Tim Cook" userId="d1c7cfb340f2c7ab" providerId="LiveId" clId="{4C26A97C-0F58-40F7-976C-A9DCCD32A162}" dt="2022-11-21T00:46:05.104" v="940"/>
          <ac:inkMkLst>
            <pc:docMk/>
            <pc:sldMk cId="3911294377" sldId="328"/>
            <ac:inkMk id="28" creationId="{FCC4A86B-F5E7-9AE3-3314-E93FBF9C8D2E}"/>
          </ac:inkMkLst>
        </pc:inkChg>
        <pc:inkChg chg="add del">
          <ac:chgData name="Tim Cook" userId="d1c7cfb340f2c7ab" providerId="LiveId" clId="{4C26A97C-0F58-40F7-976C-A9DCCD32A162}" dt="2022-11-21T00:46:05.104" v="936"/>
          <ac:inkMkLst>
            <pc:docMk/>
            <pc:sldMk cId="3911294377" sldId="328"/>
            <ac:inkMk id="29" creationId="{0FD34466-ADBB-1B6A-0E46-BBF5F7749C83}"/>
          </ac:inkMkLst>
        </pc:inkChg>
        <pc:inkChg chg="add del">
          <ac:chgData name="Tim Cook" userId="d1c7cfb340f2c7ab" providerId="LiveId" clId="{4C26A97C-0F58-40F7-976C-A9DCCD32A162}" dt="2022-11-21T00:46:05.104" v="939"/>
          <ac:inkMkLst>
            <pc:docMk/>
            <pc:sldMk cId="3911294377" sldId="328"/>
            <ac:inkMk id="30" creationId="{EE8CE1AF-BA5B-B262-FF2C-990975529073}"/>
          </ac:inkMkLst>
        </pc:inkChg>
        <pc:inkChg chg="add del">
          <ac:chgData name="Tim Cook" userId="d1c7cfb340f2c7ab" providerId="LiveId" clId="{4C26A97C-0F58-40F7-976C-A9DCCD32A162}" dt="2022-11-21T00:46:05.104" v="937"/>
          <ac:inkMkLst>
            <pc:docMk/>
            <pc:sldMk cId="3911294377" sldId="328"/>
            <ac:inkMk id="31" creationId="{E1D904DE-ABA0-3C15-1272-2213F5987F4D}"/>
          </ac:inkMkLst>
        </pc:inkChg>
        <pc:inkChg chg="add del">
          <ac:chgData name="Tim Cook" userId="d1c7cfb340f2c7ab" providerId="LiveId" clId="{4C26A97C-0F58-40F7-976C-A9DCCD32A162}" dt="2022-11-21T00:46:05.104" v="938"/>
          <ac:inkMkLst>
            <pc:docMk/>
            <pc:sldMk cId="3911294377" sldId="328"/>
            <ac:inkMk id="32" creationId="{5819282F-CAF4-FBBA-30A1-714F4B3B495B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3" creationId="{971643E7-0F5B-8DBC-EAAF-02D36769BDDA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4" creationId="{4270824B-05CA-628D-CD0E-AC57698AC615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5" creationId="{CD6C4BA3-4899-CE15-B1A4-1A73260C300C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6" creationId="{6162606E-C6C6-6BFA-9DAA-1074BBA3F6BE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7" creationId="{81B82F56-950D-6881-79F9-059F8FE85A48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9" creationId="{DC6E24A0-87DE-AFA3-6C3C-297E9D4E0DA0}"/>
          </ac:inkMkLst>
        </pc:inkChg>
        <pc:inkChg chg="add del mod">
          <ac:chgData name="Tim Cook" userId="d1c7cfb340f2c7ab" providerId="LiveId" clId="{4C26A97C-0F58-40F7-976C-A9DCCD32A162}" dt="2022-11-21T00:46:17.630" v="952"/>
          <ac:inkMkLst>
            <pc:docMk/>
            <pc:sldMk cId="3911294377" sldId="328"/>
            <ac:inkMk id="41" creationId="{AB6B136F-7FDB-754A-3372-025B4343D574}"/>
          </ac:inkMkLst>
        </pc:inkChg>
        <pc:inkChg chg="add del mod">
          <ac:chgData name="Tim Cook" userId="d1c7cfb340f2c7ab" providerId="LiveId" clId="{4C26A97C-0F58-40F7-976C-A9DCCD32A162}" dt="2022-11-21T00:46:17.630" v="953"/>
          <ac:inkMkLst>
            <pc:docMk/>
            <pc:sldMk cId="3911294377" sldId="328"/>
            <ac:inkMk id="42" creationId="{847D31E0-1D58-1B9E-ADB5-F7F076588598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4" creationId="{17760569-8126-81DF-BFD3-C5C6F4FC1855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5" creationId="{5935B353-5A68-6501-360B-4BAA353058CF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6" creationId="{EA7858B9-CDF1-DDB9-1C91-8874AF5806AD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7" creationId="{DB44C5B2-E6EB-7A0F-3140-50ECC6BD668C}"/>
          </ac:inkMkLst>
        </pc:inkChg>
        <pc:inkChg chg="add">
          <ac:chgData name="Tim Cook" userId="d1c7cfb340f2c7ab" providerId="LiveId" clId="{4C26A97C-0F58-40F7-976C-A9DCCD32A162}" dt="2022-11-21T00:46:22.971" v="959" actId="9405"/>
          <ac:inkMkLst>
            <pc:docMk/>
            <pc:sldMk cId="3911294377" sldId="328"/>
            <ac:inkMk id="49" creationId="{7FEA2FCE-7CE5-DF54-3B73-C6D4C3450671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0" creationId="{55EF08C1-7FE4-490A-52D5-951B3251C57E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1" creationId="{0661C4D9-1C70-9443-2AD2-6EDC1BCF6E3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2" creationId="{49D351BB-F770-0E58-07CF-8348D5C97AF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3" creationId="{7008B60E-7545-B24B-A906-2CE5664A450B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4" creationId="{CB2B1053-9022-CEE8-44F5-EDCB70F082A8}"/>
          </ac:inkMkLst>
        </pc:inkChg>
        <pc:inkChg chg="add del mod">
          <ac:chgData name="Tim Cook" userId="d1c7cfb340f2c7ab" providerId="LiveId" clId="{4C26A97C-0F58-40F7-976C-A9DCCD32A162}" dt="2022-11-21T00:46:32.299" v="968"/>
          <ac:inkMkLst>
            <pc:docMk/>
            <pc:sldMk cId="3911294377" sldId="328"/>
            <ac:inkMk id="55" creationId="{4E01AE8F-D75B-8E56-5DAB-83A02A716CD4}"/>
          </ac:inkMkLst>
        </pc:inkChg>
        <pc:inkChg chg="add del mod">
          <ac:chgData name="Tim Cook" userId="d1c7cfb340f2c7ab" providerId="LiveId" clId="{4C26A97C-0F58-40F7-976C-A9DCCD32A162}" dt="2022-11-21T00:46:32.299" v="969"/>
          <ac:inkMkLst>
            <pc:docMk/>
            <pc:sldMk cId="3911294377" sldId="328"/>
            <ac:inkMk id="56" creationId="{AA64D0E6-67DA-34D7-5A3A-C3F5CD092326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59" creationId="{5FC3FBC1-F18C-DAB9-734B-A9B84B97AC17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0" creationId="{ABE8824F-BEF3-400F-DA10-D7265A2EAAB0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1" creationId="{094CD5F8-090A-717E-9ADE-E71D25362AEB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2" creationId="{3A3B864C-1583-E99E-33D7-5377E4FCB87A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3" creationId="{88D75F0E-D805-A8C6-3635-D6FA0AC00B79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4" creationId="{6F010E48-17C1-188B-7A67-893420C25CAF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5" creationId="{7F5BE594-048F-C076-8C4A-17BABDD4061A}"/>
          </ac:inkMkLst>
        </pc:inkChg>
      </pc:sldChg>
      <pc:sldChg chg="addSp delSp modSp mod">
        <pc:chgData name="Tim Cook" userId="d1c7cfb340f2c7ab" providerId="LiveId" clId="{4C26A97C-0F58-40F7-976C-A9DCCD32A162}" dt="2022-11-21T00:45:33.914" v="910"/>
        <pc:sldMkLst>
          <pc:docMk/>
          <pc:sldMk cId="3662353694" sldId="329"/>
        </pc:sldMkLst>
        <pc:grpChg chg="del mod">
          <ac:chgData name="Tim Cook" userId="d1c7cfb340f2c7ab" providerId="LiveId" clId="{4C26A97C-0F58-40F7-976C-A9DCCD32A162}" dt="2022-11-21T00:44:47.499" v="836"/>
          <ac:grpSpMkLst>
            <pc:docMk/>
            <pc:sldMk cId="3662353694" sldId="329"/>
            <ac:grpSpMk id="8" creationId="{17B6D54B-AA87-30D2-9F88-24143A77A577}"/>
          </ac:grpSpMkLst>
        </pc:grpChg>
        <pc:grpChg chg="mod">
          <ac:chgData name="Tim Cook" userId="d1c7cfb340f2c7ab" providerId="LiveId" clId="{4C26A97C-0F58-40F7-976C-A9DCCD32A162}" dt="2022-11-21T00:44:50.798" v="837" actId="1076"/>
          <ac:grpSpMkLst>
            <pc:docMk/>
            <pc:sldMk cId="3662353694" sldId="329"/>
            <ac:grpSpMk id="10" creationId="{1C2173CA-F89B-D120-4DC6-E442D21161F8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5" creationId="{63C61186-01DC-A454-6171-286FF04337BA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6" creationId="{F3283899-D79E-A2E3-323C-DECD8BC53A29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40" creationId="{FA90298E-CD8F-D17B-21B9-711ECB2A517D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1" creationId="{B46AFF93-456A-6253-E048-3869892DC122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2" creationId="{F3764E23-5D59-330F-38ED-C45F9AE5FFD4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6" creationId="{B7EC0618-A464-C821-8028-C1C85F042F81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7" creationId="{F082F6AE-56B3-4E18-A910-B3899B5167EA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8" creationId="{7E41E5E4-B7FA-8156-2EE8-FB2D06E0B180}"/>
          </ac:grpSpMkLst>
        </pc:grpChg>
        <pc:grpChg chg="mod">
          <ac:chgData name="Tim Cook" userId="d1c7cfb340f2c7ab" providerId="LiveId" clId="{4C26A97C-0F58-40F7-976C-A9DCCD32A162}" dt="2022-11-21T00:45:21.190" v="902"/>
          <ac:grpSpMkLst>
            <pc:docMk/>
            <pc:sldMk cId="3662353694" sldId="329"/>
            <ac:grpSpMk id="67" creationId="{76EAFC28-9B1F-80E0-56F3-882F677C14C7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4" creationId="{C74938C5-0754-7040-2B9F-2D36F2715840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5" creationId="{7FDD4E7A-C078-DBB5-D128-DE89FCEE7A95}"/>
          </ac:grpSpMkLst>
        </pc:grp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4" creationId="{E598128C-F9A1-F1B2-CD2E-A681F2913B32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5" creationId="{5E54194E-AF2A-2AA1-EDB6-27A828596A51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6" creationId="{2165CE72-A507-409E-60D7-06F1725D60E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7" creationId="{B28DD191-4FC9-4A04-A8E7-F9E765F5CF9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9" creationId="{44E595FE-10FF-30F3-A364-0CADBB565C08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1" creationId="{8065F42E-5BA3-4754-6314-711AAB0A982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2" creationId="{8C19E780-5FEC-60B2-C92B-2301C9F78C7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3" creationId="{3AB9D798-45FD-765F-35DB-97048C09E03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4" creationId="{B72F3F77-D988-A108-9557-A0534FA8B82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5" creationId="{A6DC3CFE-B940-22F5-3FAA-6E626C1EAB4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6" creationId="{7A0AAE58-43C9-0802-E87B-30FB294D277F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7" creationId="{1CC0C15A-6A44-83BA-105B-FAEAF7DFCC9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8" creationId="{753B42F8-DE09-7A8D-C585-A7F77FF48F1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9" creationId="{C0FF028D-6D96-8D4A-C5B7-37661B9014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0" creationId="{064E236D-3C46-F731-825B-01DF1DF79663}"/>
          </ac:inkMkLst>
        </pc:inkChg>
        <pc:inkChg chg="add del">
          <ac:chgData name="Tim Cook" userId="d1c7cfb340f2c7ab" providerId="LiveId" clId="{4C26A97C-0F58-40F7-976C-A9DCCD32A162}" dt="2022-11-21T00:44:59.292" v="855"/>
          <ac:inkMkLst>
            <pc:docMk/>
            <pc:sldMk cId="3662353694" sldId="329"/>
            <ac:inkMk id="21" creationId="{A90BC651-69F1-90B7-6D19-31EAB7B4434A}"/>
          </ac:inkMkLst>
        </pc:inkChg>
        <pc:inkChg chg="add del">
          <ac:chgData name="Tim Cook" userId="d1c7cfb340f2c7ab" providerId="LiveId" clId="{4C26A97C-0F58-40F7-976C-A9DCCD32A162}" dt="2022-11-21T00:44:59.292" v="854"/>
          <ac:inkMkLst>
            <pc:docMk/>
            <pc:sldMk cId="3662353694" sldId="329"/>
            <ac:inkMk id="22" creationId="{FA2B0F4C-7B28-8FE0-B601-B8EBDA8D3C95}"/>
          </ac:inkMkLst>
        </pc:inkChg>
        <pc:inkChg chg="add del">
          <ac:chgData name="Tim Cook" userId="d1c7cfb340f2c7ab" providerId="LiveId" clId="{4C26A97C-0F58-40F7-976C-A9DCCD32A162}" dt="2022-11-21T00:44:59.292" v="853"/>
          <ac:inkMkLst>
            <pc:docMk/>
            <pc:sldMk cId="3662353694" sldId="329"/>
            <ac:inkMk id="23" creationId="{28A3F1AE-1188-968D-8494-C7B1B2C04978}"/>
          </ac:inkMkLst>
        </pc:inkChg>
        <pc:inkChg chg="add del">
          <ac:chgData name="Tim Cook" userId="d1c7cfb340f2c7ab" providerId="LiveId" clId="{4C26A97C-0F58-40F7-976C-A9DCCD32A162}" dt="2022-11-21T00:44:59.292" v="852"/>
          <ac:inkMkLst>
            <pc:docMk/>
            <pc:sldMk cId="3662353694" sldId="329"/>
            <ac:inkMk id="24" creationId="{CCC708CB-9BEB-FD13-E458-274A7216D31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7" creationId="{5E5BA7D0-F78D-27C8-8E65-8010A28E253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8" creationId="{163F80B2-8CC6-E24B-5701-2A1AE7B58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9" creationId="{7295838B-1541-A645-3C7E-95F21E78017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0" creationId="{9DA5E816-3888-6968-F9A6-87D4ED8AF12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1" creationId="{48B41C04-35A3-B9CA-E7ED-4C90A4AA111C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2" creationId="{7FF74719-8109-2A66-7767-0F1C8B68CF5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3" creationId="{513FA9AD-0DBA-0CCF-E867-E20663FB50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4" creationId="{7D458B62-BEFF-34F6-F0DC-FE574BC9C9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5" creationId="{8FDDFD42-4ADE-8CEB-A2DE-BEB57D3AAE3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6" creationId="{C95F374F-D94E-435F-C82D-E356E708B3B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7" creationId="{A5C9E06C-8111-FA52-6E04-7C4D868BEB56}"/>
          </ac:inkMkLst>
        </pc:inkChg>
        <pc:inkChg chg="add del">
          <ac:chgData name="Tim Cook" userId="d1c7cfb340f2c7ab" providerId="LiveId" clId="{4C26A97C-0F58-40F7-976C-A9DCCD32A162}" dt="2022-11-21T00:45:07.387" v="871"/>
          <ac:inkMkLst>
            <pc:docMk/>
            <pc:sldMk cId="3662353694" sldId="329"/>
            <ac:inkMk id="38" creationId="{11F5EA32-63F0-EBFD-44BF-5101E640E286}"/>
          </ac:inkMkLst>
        </pc:inkChg>
        <pc:inkChg chg="add del">
          <ac:chgData name="Tim Cook" userId="d1c7cfb340f2c7ab" providerId="LiveId" clId="{4C26A97C-0F58-40F7-976C-A9DCCD32A162}" dt="2022-11-21T00:45:07.371" v="870"/>
          <ac:inkMkLst>
            <pc:docMk/>
            <pc:sldMk cId="3662353694" sldId="329"/>
            <ac:inkMk id="39" creationId="{AAB51773-6665-F5CA-D7AE-721A2D71D7E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3" creationId="{D04B1254-DD6F-C789-8121-EBFD6C841A3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4" creationId="{C87DED4F-286B-2AB0-B644-BB9CD393031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5" creationId="{C22A1710-0758-6ACE-A7FA-71897815610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6" creationId="{B723B1C9-8A7D-B10D-54A1-4E1D375C724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7" creationId="{7164479F-598D-ADF3-9304-7A92628A844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8" creationId="{9E2FF593-27F4-83E4-5F79-0730F29AA2F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9" creationId="{7243FA4E-3314-92A2-7ED5-CCB62C871BC3}"/>
          </ac:inkMkLst>
        </pc:inkChg>
        <pc:inkChg chg="add del">
          <ac:chgData name="Tim Cook" userId="d1c7cfb340f2c7ab" providerId="LiveId" clId="{4C26A97C-0F58-40F7-976C-A9DCCD32A162}" dt="2022-11-21T00:45:15.318" v="886"/>
          <ac:inkMkLst>
            <pc:docMk/>
            <pc:sldMk cId="3662353694" sldId="329"/>
            <ac:inkMk id="50" creationId="{B4F0A423-E96E-F3A5-E59C-9BC6FABE27F6}"/>
          </ac:inkMkLst>
        </pc:inkChg>
        <pc:inkChg chg="add del">
          <ac:chgData name="Tim Cook" userId="d1c7cfb340f2c7ab" providerId="LiveId" clId="{4C26A97C-0F58-40F7-976C-A9DCCD32A162}" dt="2022-11-21T00:45:15.318" v="888"/>
          <ac:inkMkLst>
            <pc:docMk/>
            <pc:sldMk cId="3662353694" sldId="329"/>
            <ac:inkMk id="51" creationId="{D003E83B-1A7D-4BB6-703E-5FF856827106}"/>
          </ac:inkMkLst>
        </pc:inkChg>
        <pc:inkChg chg="add del">
          <ac:chgData name="Tim Cook" userId="d1c7cfb340f2c7ab" providerId="LiveId" clId="{4C26A97C-0F58-40F7-976C-A9DCCD32A162}" dt="2022-11-21T00:45:15.318" v="889"/>
          <ac:inkMkLst>
            <pc:docMk/>
            <pc:sldMk cId="3662353694" sldId="329"/>
            <ac:inkMk id="52" creationId="{BF173AD7-F2B0-7B24-6E8C-31C1D3B80B23}"/>
          </ac:inkMkLst>
        </pc:inkChg>
        <pc:inkChg chg="add del">
          <ac:chgData name="Tim Cook" userId="d1c7cfb340f2c7ab" providerId="LiveId" clId="{4C26A97C-0F58-40F7-976C-A9DCCD32A162}" dt="2022-11-21T00:45:15.318" v="890"/>
          <ac:inkMkLst>
            <pc:docMk/>
            <pc:sldMk cId="3662353694" sldId="329"/>
            <ac:inkMk id="53" creationId="{21D983C5-17EC-1060-5D32-3BB095FC13E1}"/>
          </ac:inkMkLst>
        </pc:inkChg>
        <pc:inkChg chg="add del">
          <ac:chgData name="Tim Cook" userId="d1c7cfb340f2c7ab" providerId="LiveId" clId="{4C26A97C-0F58-40F7-976C-A9DCCD32A162}" dt="2022-11-21T00:45:16.181" v="891"/>
          <ac:inkMkLst>
            <pc:docMk/>
            <pc:sldMk cId="3662353694" sldId="329"/>
            <ac:inkMk id="54" creationId="{E4FFD272-F59C-132B-5913-D42DE661BA7A}"/>
          </ac:inkMkLst>
        </pc:inkChg>
        <pc:inkChg chg="add del mod">
          <ac:chgData name="Tim Cook" userId="d1c7cfb340f2c7ab" providerId="LiveId" clId="{4C26A97C-0F58-40F7-976C-A9DCCD32A162}" dt="2022-11-21T00:45:16.181" v="892"/>
          <ac:inkMkLst>
            <pc:docMk/>
            <pc:sldMk cId="3662353694" sldId="329"/>
            <ac:inkMk id="55" creationId="{68C74C15-403C-422F-643C-40ED92255BE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59" creationId="{AC576B9F-1AE5-09E9-6041-CA75CDAFB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0" creationId="{BDB39554-1C82-0734-C051-2BC2919580F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1" creationId="{9411A3F1-98EC-D35E-9316-AD99D7A747A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2" creationId="{DE32D46C-EC1C-A3DF-CA2B-FC4902EFC243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3" creationId="{43ED5AAD-295C-E92C-6556-C5866AB954F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4" creationId="{86A36F35-8A36-44A4-7C54-0E6E95A5210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5" creationId="{17F9AB16-55A9-BB28-839B-9FEF97C53F1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6" creationId="{3E11BBDC-F9EF-ED05-0F6A-E22FE4FF5680}"/>
          </ac:inkMkLst>
        </pc:inkChg>
        <pc:inkChg chg="add">
          <ac:chgData name="Tim Cook" userId="d1c7cfb340f2c7ab" providerId="LiveId" clId="{4C26A97C-0F58-40F7-976C-A9DCCD32A162}" dt="2022-11-21T00:45:29.241" v="904" actId="9405"/>
          <ac:inkMkLst>
            <pc:docMk/>
            <pc:sldMk cId="3662353694" sldId="329"/>
            <ac:inkMk id="68" creationId="{8B487DA9-78B7-A461-20E7-F7AE2220DF08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69" creationId="{B037327A-1A6E-4DD5-3F75-85F5E236ECC2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0" creationId="{E592580A-3E2A-8DE1-54A9-F09AFDE9D4A5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1" creationId="{FE11EE93-0846-E22B-89E8-949D1D49155B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2" creationId="{AE0BDCC2-2900-0A93-3ED5-E449CC8BA9EE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3" creationId="{4383E674-8811-BC14-9C4C-C72C35FC7088}"/>
          </ac:inkMkLst>
        </pc:inkChg>
      </pc:sldChg>
    </pc:docChg>
  </pc:docChgLst>
  <pc:docChgLst>
    <pc:chgData name="Tim Cook" userId="d1c7cfb340f2c7ab" providerId="LiveId" clId="{7AABD04B-3A3E-43FE-94AC-7F702113F1A1}"/>
    <pc:docChg chg="custSel addSld delSld modSld">
      <pc:chgData name="Tim Cook" userId="d1c7cfb340f2c7ab" providerId="LiveId" clId="{7AABD04B-3A3E-43FE-94AC-7F702113F1A1}" dt="2023-03-20T01:38:26.899" v="258" actId="20577"/>
      <pc:docMkLst>
        <pc:docMk/>
      </pc:docMkLst>
      <pc:sldChg chg="delSp del mod delAnim">
        <pc:chgData name="Tim Cook" userId="d1c7cfb340f2c7ab" providerId="LiveId" clId="{7AABD04B-3A3E-43FE-94AC-7F702113F1A1}" dt="2023-03-20T00:56:09.063" v="1" actId="47"/>
        <pc:sldMkLst>
          <pc:docMk/>
          <pc:sldMk cId="72713086" sldId="315"/>
        </pc:sldMkLst>
        <pc:picChg chg="del">
          <ac:chgData name="Tim Cook" userId="d1c7cfb340f2c7ab" providerId="LiveId" clId="{7AABD04B-3A3E-43FE-94AC-7F702113F1A1}" dt="2023-03-20T00:56:07.106" v="0" actId="478"/>
          <ac:picMkLst>
            <pc:docMk/>
            <pc:sldMk cId="72713086" sldId="315"/>
            <ac:picMk id="6" creationId="{4239E327-318A-FEDD-DF99-43BAE2D42765}"/>
          </ac:picMkLst>
        </pc:picChg>
      </pc:sldChg>
      <pc:sldChg chg="del">
        <pc:chgData name="Tim Cook" userId="d1c7cfb340f2c7ab" providerId="LiveId" clId="{7AABD04B-3A3E-43FE-94AC-7F702113F1A1}" dt="2023-03-20T00:56:33.004" v="42" actId="47"/>
        <pc:sldMkLst>
          <pc:docMk/>
          <pc:sldMk cId="4226798449" sldId="442"/>
        </pc:sldMkLst>
      </pc:sldChg>
      <pc:sldChg chg="del">
        <pc:chgData name="Tim Cook" userId="d1c7cfb340f2c7ab" providerId="LiveId" clId="{7AABD04B-3A3E-43FE-94AC-7F702113F1A1}" dt="2023-03-20T00:56:33.348" v="43" actId="47"/>
        <pc:sldMkLst>
          <pc:docMk/>
          <pc:sldMk cId="3258248773" sldId="443"/>
        </pc:sldMkLst>
      </pc:sldChg>
      <pc:sldChg chg="del">
        <pc:chgData name="Tim Cook" userId="d1c7cfb340f2c7ab" providerId="LiveId" clId="{7AABD04B-3A3E-43FE-94AC-7F702113F1A1}" dt="2023-03-20T00:56:33.650" v="44" actId="47"/>
        <pc:sldMkLst>
          <pc:docMk/>
          <pc:sldMk cId="2531207467" sldId="444"/>
        </pc:sldMkLst>
      </pc:sldChg>
      <pc:sldChg chg="del">
        <pc:chgData name="Tim Cook" userId="d1c7cfb340f2c7ab" providerId="LiveId" clId="{7AABD04B-3A3E-43FE-94AC-7F702113F1A1}" dt="2023-03-20T00:56:33.988" v="45" actId="47"/>
        <pc:sldMkLst>
          <pc:docMk/>
          <pc:sldMk cId="427759700" sldId="445"/>
        </pc:sldMkLst>
      </pc:sldChg>
      <pc:sldChg chg="del">
        <pc:chgData name="Tim Cook" userId="d1c7cfb340f2c7ab" providerId="LiveId" clId="{7AABD04B-3A3E-43FE-94AC-7F702113F1A1}" dt="2023-03-20T00:56:41.747" v="46" actId="47"/>
        <pc:sldMkLst>
          <pc:docMk/>
          <pc:sldMk cId="2390277483" sldId="446"/>
        </pc:sldMkLst>
      </pc:sldChg>
      <pc:sldChg chg="modSp new mod">
        <pc:chgData name="Tim Cook" userId="d1c7cfb340f2c7ab" providerId="LiveId" clId="{7AABD04B-3A3E-43FE-94AC-7F702113F1A1}" dt="2023-03-20T00:56:30.003" v="41" actId="1076"/>
        <pc:sldMkLst>
          <pc:docMk/>
          <pc:sldMk cId="1484025802" sldId="449"/>
        </pc:sldMkLst>
        <pc:spChg chg="mod">
          <ac:chgData name="Tim Cook" userId="d1c7cfb340f2c7ab" providerId="LiveId" clId="{7AABD04B-3A3E-43FE-94AC-7F702113F1A1}" dt="2023-03-20T00:56:27.842" v="40" actId="255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7AABD04B-3A3E-43FE-94AC-7F702113F1A1}" dt="2023-03-20T00:56:30.003" v="41" actId="1076"/>
          <ac:spMkLst>
            <pc:docMk/>
            <pc:sldMk cId="1484025802" sldId="449"/>
            <ac:spMk id="3" creationId="{80650396-F24E-C882-0D40-7C2CE05F27B8}"/>
          </ac:spMkLst>
        </pc:spChg>
      </pc:sldChg>
      <pc:sldChg chg="delSp modSp new mod">
        <pc:chgData name="Tim Cook" userId="d1c7cfb340f2c7ab" providerId="LiveId" clId="{7AABD04B-3A3E-43FE-94AC-7F702113F1A1}" dt="2023-03-20T00:59:09.831" v="140" actId="478"/>
        <pc:sldMkLst>
          <pc:docMk/>
          <pc:sldMk cId="3792190756" sldId="450"/>
        </pc:sldMkLst>
        <pc:spChg chg="mod">
          <ac:chgData name="Tim Cook" userId="d1c7cfb340f2c7ab" providerId="LiveId" clId="{7AABD04B-3A3E-43FE-94AC-7F702113F1A1}" dt="2023-03-20T00:58:52.487" v="105" actId="20577"/>
          <ac:spMkLst>
            <pc:docMk/>
            <pc:sldMk cId="3792190756" sldId="450"/>
            <ac:spMk id="2" creationId="{784291F6-F641-CAB1-DF90-C7BEBE5A7FA8}"/>
          </ac:spMkLst>
        </pc:spChg>
        <pc:spChg chg="del">
          <ac:chgData name="Tim Cook" userId="d1c7cfb340f2c7ab" providerId="LiveId" clId="{7AABD04B-3A3E-43FE-94AC-7F702113F1A1}" dt="2023-03-20T00:59:09.831" v="140" actId="478"/>
          <ac:spMkLst>
            <pc:docMk/>
            <pc:sldMk cId="3792190756" sldId="450"/>
            <ac:spMk id="3" creationId="{98965A7B-BF1F-3BA1-A83B-B8D8DD2CBE8B}"/>
          </ac:spMkLst>
        </pc:spChg>
      </pc:sldChg>
      <pc:sldChg chg="delSp modSp new mod">
        <pc:chgData name="Tim Cook" userId="d1c7cfb340f2c7ab" providerId="LiveId" clId="{7AABD04B-3A3E-43FE-94AC-7F702113F1A1}" dt="2023-03-20T01:02:13.086" v="144" actId="20577"/>
        <pc:sldMkLst>
          <pc:docMk/>
          <pc:sldMk cId="4053217528" sldId="451"/>
        </pc:sldMkLst>
        <pc:spChg chg="mod">
          <ac:chgData name="Tim Cook" userId="d1c7cfb340f2c7ab" providerId="LiveId" clId="{7AABD04B-3A3E-43FE-94AC-7F702113F1A1}" dt="2023-03-20T01:02:13.086" v="144" actId="20577"/>
          <ac:spMkLst>
            <pc:docMk/>
            <pc:sldMk cId="4053217528" sldId="451"/>
            <ac:spMk id="2" creationId="{299223F5-4549-A9F2-7EC8-085772A59B36}"/>
          </ac:spMkLst>
        </pc:spChg>
        <pc:spChg chg="del">
          <ac:chgData name="Tim Cook" userId="d1c7cfb340f2c7ab" providerId="LiveId" clId="{7AABD04B-3A3E-43FE-94AC-7F702113F1A1}" dt="2023-03-20T00:59:11.502" v="141" actId="478"/>
          <ac:spMkLst>
            <pc:docMk/>
            <pc:sldMk cId="4053217528" sldId="451"/>
            <ac:spMk id="3" creationId="{A146C91B-A9C5-87E8-2248-EBC45D82F480}"/>
          </ac:spMkLst>
        </pc:spChg>
      </pc:sldChg>
      <pc:sldChg chg="delSp modSp new mod">
        <pc:chgData name="Tim Cook" userId="d1c7cfb340f2c7ab" providerId="LiveId" clId="{7AABD04B-3A3E-43FE-94AC-7F702113F1A1}" dt="2023-03-20T01:05:32.151" v="236" actId="478"/>
        <pc:sldMkLst>
          <pc:docMk/>
          <pc:sldMk cId="2589208940" sldId="452"/>
        </pc:sldMkLst>
        <pc:spChg chg="mod">
          <ac:chgData name="Tim Cook" userId="d1c7cfb340f2c7ab" providerId="LiveId" clId="{7AABD04B-3A3E-43FE-94AC-7F702113F1A1}" dt="2023-03-20T01:05:00.942" v="176" actId="20577"/>
          <ac:spMkLst>
            <pc:docMk/>
            <pc:sldMk cId="2589208940" sldId="452"/>
            <ac:spMk id="2" creationId="{981DD33F-186A-D7E1-353C-415A741DD852}"/>
          </ac:spMkLst>
        </pc:spChg>
        <pc:spChg chg="del">
          <ac:chgData name="Tim Cook" userId="d1c7cfb340f2c7ab" providerId="LiveId" clId="{7AABD04B-3A3E-43FE-94AC-7F702113F1A1}" dt="2023-03-20T01:05:32.151" v="236" actId="478"/>
          <ac:spMkLst>
            <pc:docMk/>
            <pc:sldMk cId="2589208940" sldId="452"/>
            <ac:spMk id="3" creationId="{219F2055-1CCF-09C9-87DD-7108921ABC5F}"/>
          </ac:spMkLst>
        </pc:spChg>
      </pc:sldChg>
      <pc:sldChg chg="delSp modSp new mod">
        <pc:chgData name="Tim Cook" userId="d1c7cfb340f2c7ab" providerId="LiveId" clId="{7AABD04B-3A3E-43FE-94AC-7F702113F1A1}" dt="2023-03-20T01:05:30.894" v="235" actId="478"/>
        <pc:sldMkLst>
          <pc:docMk/>
          <pc:sldMk cId="921114455" sldId="453"/>
        </pc:sldMkLst>
        <pc:spChg chg="mod">
          <ac:chgData name="Tim Cook" userId="d1c7cfb340f2c7ab" providerId="LiveId" clId="{7AABD04B-3A3E-43FE-94AC-7F702113F1A1}" dt="2023-03-20T01:05:10.094" v="203" actId="20577"/>
          <ac:spMkLst>
            <pc:docMk/>
            <pc:sldMk cId="921114455" sldId="453"/>
            <ac:spMk id="2" creationId="{53367E88-0F48-D4DD-3C0A-6F5FF1BDC238}"/>
          </ac:spMkLst>
        </pc:spChg>
        <pc:spChg chg="del">
          <ac:chgData name="Tim Cook" userId="d1c7cfb340f2c7ab" providerId="LiveId" clId="{7AABD04B-3A3E-43FE-94AC-7F702113F1A1}" dt="2023-03-20T01:05:30.894" v="235" actId="478"/>
          <ac:spMkLst>
            <pc:docMk/>
            <pc:sldMk cId="921114455" sldId="453"/>
            <ac:spMk id="3" creationId="{7A64E51D-EF2F-950F-2FEB-0BACA29E2360}"/>
          </ac:spMkLst>
        </pc:spChg>
      </pc:sldChg>
      <pc:sldChg chg="delSp modSp new mod">
        <pc:chgData name="Tim Cook" userId="d1c7cfb340f2c7ab" providerId="LiveId" clId="{7AABD04B-3A3E-43FE-94AC-7F702113F1A1}" dt="2023-03-20T01:38:26.899" v="258" actId="20577"/>
        <pc:sldMkLst>
          <pc:docMk/>
          <pc:sldMk cId="1188232337" sldId="454"/>
        </pc:sldMkLst>
        <pc:spChg chg="mod">
          <ac:chgData name="Tim Cook" userId="d1c7cfb340f2c7ab" providerId="LiveId" clId="{7AABD04B-3A3E-43FE-94AC-7F702113F1A1}" dt="2023-03-20T01:38:26.899" v="258" actId="20577"/>
          <ac:spMkLst>
            <pc:docMk/>
            <pc:sldMk cId="1188232337" sldId="454"/>
            <ac:spMk id="2" creationId="{595D459E-DB3A-092A-8BD8-502CFA5B9CE6}"/>
          </ac:spMkLst>
        </pc:spChg>
        <pc:spChg chg="del">
          <ac:chgData name="Tim Cook" userId="d1c7cfb340f2c7ab" providerId="LiveId" clId="{7AABD04B-3A3E-43FE-94AC-7F702113F1A1}" dt="2023-03-20T01:05:29.398" v="234" actId="478"/>
          <ac:spMkLst>
            <pc:docMk/>
            <pc:sldMk cId="1188232337" sldId="454"/>
            <ac:spMk id="3" creationId="{C3583CE9-3D6C-C263-D855-631D082C884F}"/>
          </ac:spMkLst>
        </pc:spChg>
      </pc:sldChg>
    </pc:docChg>
  </pc:docChgLst>
  <pc:docChgLst>
    <pc:chgData name="Tim Cook" userId="d1c7cfb340f2c7ab" providerId="LiveId" clId="{DD1D8113-0F15-4952-B50A-76B709E3617E}"/>
    <pc:docChg chg="undo custSel addSld delSld modSld">
      <pc:chgData name="Tim Cook" userId="d1c7cfb340f2c7ab" providerId="LiveId" clId="{DD1D8113-0F15-4952-B50A-76B709E3617E}" dt="2023-04-19T00:49:49.548" v="434" actId="21"/>
      <pc:docMkLst>
        <pc:docMk/>
      </pc:docMkLst>
      <pc:sldChg chg="del">
        <pc:chgData name="Tim Cook" userId="d1c7cfb340f2c7ab" providerId="LiveId" clId="{DD1D8113-0F15-4952-B50A-76B709E3617E}" dt="2023-04-18T19:27:08.571" v="0" actId="47"/>
        <pc:sldMkLst>
          <pc:docMk/>
          <pc:sldMk cId="4111155161" sldId="472"/>
        </pc:sldMkLst>
      </pc:sldChg>
      <pc:sldChg chg="modSp mod">
        <pc:chgData name="Tim Cook" userId="d1c7cfb340f2c7ab" providerId="LiveId" clId="{DD1D8113-0F15-4952-B50A-76B709E3617E}" dt="2023-04-18T23:55:31.708" v="426" actId="20577"/>
        <pc:sldMkLst>
          <pc:docMk/>
          <pc:sldMk cId="535247102" sldId="476"/>
        </pc:sldMkLst>
        <pc:spChg chg="mod">
          <ac:chgData name="Tim Cook" userId="d1c7cfb340f2c7ab" providerId="LiveId" clId="{DD1D8113-0F15-4952-B50A-76B709E3617E}" dt="2023-04-18T23:55:31.708" v="426" actId="20577"/>
          <ac:spMkLst>
            <pc:docMk/>
            <pc:sldMk cId="535247102" sldId="476"/>
            <ac:spMk id="2" creationId="{6727F1C6-D6C6-6C9A-2BAD-6013AB73DDE3}"/>
          </ac:spMkLst>
        </pc:spChg>
        <pc:spChg chg="mod">
          <ac:chgData name="Tim Cook" userId="d1c7cfb340f2c7ab" providerId="LiveId" clId="{DD1D8113-0F15-4952-B50A-76B709E3617E}" dt="2023-04-18T23:55:03.801" v="350" actId="20577"/>
          <ac:spMkLst>
            <pc:docMk/>
            <pc:sldMk cId="535247102" sldId="476"/>
            <ac:spMk id="3" creationId="{80650396-F24E-C882-0D40-7C2CE05F27B8}"/>
          </ac:spMkLst>
        </pc:spChg>
      </pc:sldChg>
      <pc:sldChg chg="del">
        <pc:chgData name="Tim Cook" userId="d1c7cfb340f2c7ab" providerId="LiveId" clId="{DD1D8113-0F15-4952-B50A-76B709E3617E}" dt="2023-04-18T19:27:08.795" v="1" actId="47"/>
        <pc:sldMkLst>
          <pc:docMk/>
          <pc:sldMk cId="4228420529" sldId="477"/>
        </pc:sldMkLst>
      </pc:sldChg>
      <pc:sldChg chg="del">
        <pc:chgData name="Tim Cook" userId="d1c7cfb340f2c7ab" providerId="LiveId" clId="{DD1D8113-0F15-4952-B50A-76B709E3617E}" dt="2023-04-18T19:27:09.130" v="2" actId="47"/>
        <pc:sldMkLst>
          <pc:docMk/>
          <pc:sldMk cId="3146788915" sldId="478"/>
        </pc:sldMkLst>
      </pc:sldChg>
      <pc:sldChg chg="del">
        <pc:chgData name="Tim Cook" userId="d1c7cfb340f2c7ab" providerId="LiveId" clId="{DD1D8113-0F15-4952-B50A-76B709E3617E}" dt="2023-04-18T19:27:09.493" v="3" actId="47"/>
        <pc:sldMkLst>
          <pc:docMk/>
          <pc:sldMk cId="3428576599" sldId="479"/>
        </pc:sldMkLst>
      </pc:sldChg>
      <pc:sldChg chg="del">
        <pc:chgData name="Tim Cook" userId="d1c7cfb340f2c7ab" providerId="LiveId" clId="{DD1D8113-0F15-4952-B50A-76B709E3617E}" dt="2023-04-18T19:27:09.790" v="4" actId="47"/>
        <pc:sldMkLst>
          <pc:docMk/>
          <pc:sldMk cId="1616452671" sldId="480"/>
        </pc:sldMkLst>
      </pc:sldChg>
      <pc:sldChg chg="del">
        <pc:chgData name="Tim Cook" userId="d1c7cfb340f2c7ab" providerId="LiveId" clId="{DD1D8113-0F15-4952-B50A-76B709E3617E}" dt="2023-04-18T19:27:10.931" v="5" actId="47"/>
        <pc:sldMkLst>
          <pc:docMk/>
          <pc:sldMk cId="3546425711" sldId="483"/>
        </pc:sldMkLst>
      </pc:sldChg>
      <pc:sldChg chg="addSp delSp modSp new mod">
        <pc:chgData name="Tim Cook" userId="d1c7cfb340f2c7ab" providerId="LiveId" clId="{DD1D8113-0F15-4952-B50A-76B709E3617E}" dt="2023-04-18T23:26:04.675" v="223" actId="1076"/>
        <pc:sldMkLst>
          <pc:docMk/>
          <pc:sldMk cId="1066324181" sldId="485"/>
        </pc:sldMkLst>
        <pc:spChg chg="mod">
          <ac:chgData name="Tim Cook" userId="d1c7cfb340f2c7ab" providerId="LiveId" clId="{DD1D8113-0F15-4952-B50A-76B709E3617E}" dt="2023-04-18T19:27:56.322" v="59" actId="20577"/>
          <ac:spMkLst>
            <pc:docMk/>
            <pc:sldMk cId="1066324181" sldId="485"/>
            <ac:spMk id="2" creationId="{AB9BEADC-17F3-0CDE-B9F4-9C8598F1BAC5}"/>
          </ac:spMkLst>
        </pc:spChg>
        <pc:spChg chg="del">
          <ac:chgData name="Tim Cook" userId="d1c7cfb340f2c7ab" providerId="LiveId" clId="{DD1D8113-0F15-4952-B50A-76B709E3617E}" dt="2023-04-18T19:27:29.709" v="7" actId="478"/>
          <ac:spMkLst>
            <pc:docMk/>
            <pc:sldMk cId="1066324181" sldId="485"/>
            <ac:spMk id="3" creationId="{A3EE59BB-86CF-9067-7C5F-8DC2570E39DF}"/>
          </ac:spMkLst>
        </pc:spChg>
        <pc:grpChg chg="mod">
          <ac:chgData name="Tim Cook" userId="d1c7cfb340f2c7ab" providerId="LiveId" clId="{DD1D8113-0F15-4952-B50A-76B709E3617E}" dt="2023-04-18T23:25:15.005" v="217" actId="1076"/>
          <ac:grpSpMkLst>
            <pc:docMk/>
            <pc:sldMk cId="1066324181" sldId="485"/>
            <ac:grpSpMk id="25" creationId="{DFBCA9F8-77DE-0693-C0DA-3097B8DF05C2}"/>
          </ac:grpSpMkLst>
        </pc:grpChg>
        <pc:grpChg chg="mod">
          <ac:chgData name="Tim Cook" userId="d1c7cfb340f2c7ab" providerId="LiveId" clId="{DD1D8113-0F15-4952-B50A-76B709E3617E}" dt="2023-04-18T23:25:15.005" v="217" actId="1076"/>
          <ac:grpSpMkLst>
            <pc:docMk/>
            <pc:sldMk cId="1066324181" sldId="485"/>
            <ac:grpSpMk id="31" creationId="{9A18C28A-29BD-5794-37FF-EAE09A45C076}"/>
          </ac:grpSpMkLst>
        </pc:grpChg>
        <pc:grpChg chg="mod">
          <ac:chgData name="Tim Cook" userId="d1c7cfb340f2c7ab" providerId="LiveId" clId="{DD1D8113-0F15-4952-B50A-76B709E3617E}" dt="2023-04-18T23:25:15.005" v="217" actId="1076"/>
          <ac:grpSpMkLst>
            <pc:docMk/>
            <pc:sldMk cId="1066324181" sldId="485"/>
            <ac:grpSpMk id="37" creationId="{671D09A1-FBB4-7438-33D7-2CD92FE54CB0}"/>
          </ac:grpSpMkLst>
        </pc:grpChg>
        <pc:grpChg chg="add mod">
          <ac:chgData name="Tim Cook" userId="d1c7cfb340f2c7ab" providerId="LiveId" clId="{DD1D8113-0F15-4952-B50A-76B709E3617E}" dt="2023-04-18T23:25:22.467" v="219" actId="1076"/>
          <ac:grpSpMkLst>
            <pc:docMk/>
            <pc:sldMk cId="1066324181" sldId="485"/>
            <ac:grpSpMk id="38" creationId="{F86D60B1-A834-6CBF-4303-9799DECA0319}"/>
          </ac:grpSpMkLst>
        </pc:grpChg>
        <pc:grpChg chg="add mod">
          <ac:chgData name="Tim Cook" userId="d1c7cfb340f2c7ab" providerId="LiveId" clId="{DD1D8113-0F15-4952-B50A-76B709E3617E}" dt="2023-04-18T23:25:22.467" v="219" actId="1076"/>
          <ac:grpSpMkLst>
            <pc:docMk/>
            <pc:sldMk cId="1066324181" sldId="485"/>
            <ac:grpSpMk id="48" creationId="{0458147D-4CB1-4407-3536-1E4B918D4729}"/>
          </ac:grpSpMkLst>
        </pc:grpChg>
        <pc:grpChg chg="add mod">
          <ac:chgData name="Tim Cook" userId="d1c7cfb340f2c7ab" providerId="LiveId" clId="{DD1D8113-0F15-4952-B50A-76B709E3617E}" dt="2023-04-18T23:25:22.467" v="219" actId="1076"/>
          <ac:grpSpMkLst>
            <pc:docMk/>
            <pc:sldMk cId="1066324181" sldId="485"/>
            <ac:grpSpMk id="53" creationId="{84FFA690-C7B3-D649-8FEC-8FE86B723FC8}"/>
          </ac:grpSpMkLst>
        </pc:grpChg>
        <pc:grpChg chg="add mod">
          <ac:chgData name="Tim Cook" userId="d1c7cfb340f2c7ab" providerId="LiveId" clId="{DD1D8113-0F15-4952-B50A-76B709E3617E}" dt="2023-04-18T23:25:24.299" v="221" actId="1076"/>
          <ac:grpSpMkLst>
            <pc:docMk/>
            <pc:sldMk cId="1066324181" sldId="485"/>
            <ac:grpSpMk id="60" creationId="{58B757AD-B9C3-8D56-2766-27A627D00C36}"/>
          </ac:grpSpMkLst>
        </pc:grpChg>
        <pc:grpChg chg="add mod">
          <ac:chgData name="Tim Cook" userId="d1c7cfb340f2c7ab" providerId="LiveId" clId="{DD1D8113-0F15-4952-B50A-76B709E3617E}" dt="2023-04-18T23:25:24.299" v="221" actId="1076"/>
          <ac:grpSpMkLst>
            <pc:docMk/>
            <pc:sldMk cId="1066324181" sldId="485"/>
            <ac:grpSpMk id="68" creationId="{3A267737-9396-FF14-F4CD-662321E86988}"/>
          </ac:grpSpMkLst>
        </pc:grpChg>
        <pc:grpChg chg="add mod">
          <ac:chgData name="Tim Cook" userId="d1c7cfb340f2c7ab" providerId="LiveId" clId="{DD1D8113-0F15-4952-B50A-76B709E3617E}" dt="2023-04-18T23:25:24.299" v="221" actId="1076"/>
          <ac:grpSpMkLst>
            <pc:docMk/>
            <pc:sldMk cId="1066324181" sldId="485"/>
            <ac:grpSpMk id="73" creationId="{0C1DE0DC-3B33-18C6-8D00-0719C5E7C4ED}"/>
          </ac:grpSpMkLst>
        </pc:grpChg>
        <pc:grpChg chg="add mod">
          <ac:chgData name="Tim Cook" userId="d1c7cfb340f2c7ab" providerId="LiveId" clId="{DD1D8113-0F15-4952-B50A-76B709E3617E}" dt="2023-04-18T23:26:04.675" v="223" actId="1076"/>
          <ac:grpSpMkLst>
            <pc:docMk/>
            <pc:sldMk cId="1066324181" sldId="485"/>
            <ac:grpSpMk id="80" creationId="{8B148D92-1A80-993E-FA21-6879BA87631B}"/>
          </ac:grpSpMkLst>
        </pc:grpChg>
        <pc:grpChg chg="add mod">
          <ac:chgData name="Tim Cook" userId="d1c7cfb340f2c7ab" providerId="LiveId" clId="{DD1D8113-0F15-4952-B50A-76B709E3617E}" dt="2023-04-18T23:26:04.675" v="223" actId="1076"/>
          <ac:grpSpMkLst>
            <pc:docMk/>
            <pc:sldMk cId="1066324181" sldId="485"/>
            <ac:grpSpMk id="88" creationId="{A0398A5D-A7DB-A99D-5E8A-4F7106682AD4}"/>
          </ac:grpSpMkLst>
        </pc:grpChg>
        <pc:grpChg chg="add mod">
          <ac:chgData name="Tim Cook" userId="d1c7cfb340f2c7ab" providerId="LiveId" clId="{DD1D8113-0F15-4952-B50A-76B709E3617E}" dt="2023-04-18T23:26:04.675" v="223" actId="1076"/>
          <ac:grpSpMkLst>
            <pc:docMk/>
            <pc:sldMk cId="1066324181" sldId="485"/>
            <ac:grpSpMk id="93" creationId="{5C25F975-918F-322D-101D-5F327FB0EFCF}"/>
          </ac:grpSpMkLst>
        </pc:grpChg>
        <pc:inkChg chg="mod">
          <ac:chgData name="Tim Cook" userId="d1c7cfb340f2c7ab" providerId="LiveId" clId="{DD1D8113-0F15-4952-B50A-76B709E3617E}" dt="2023-04-18T23:25:15.005" v="217" actId="1076"/>
          <ac:inkMkLst>
            <pc:docMk/>
            <pc:sldMk cId="1066324181" sldId="485"/>
            <ac:inkMk id="40" creationId="{75FF135E-8B28-1191-20F3-89B0883BB4A3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41" creationId="{C09AE794-203F-FA6E-51D7-2D83652B9A8F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42" creationId="{457BBCF4-F723-0B32-1F93-C3C23BEE5885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43" creationId="{FC095EED-D447-B535-99EC-F41121B590E1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44" creationId="{BF2B25D8-FDD5-411D-0C7C-63C71F382BE6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45" creationId="{2250D0D5-09EA-5163-14DC-4FB21D79F619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46" creationId="{5C531ADE-DC32-2418-47DB-5589CA837BFC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47" creationId="{AF3729F2-AD32-5C02-8A70-F96180616439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49" creationId="{7AD8513D-8A0B-5F28-5106-D752C706AFD9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50" creationId="{E2546039-C1CD-F84C-0F81-DFAF8D654EEE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51" creationId="{D2CC85A5-1A93-86B0-4378-3BE904563788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52" creationId="{BD4AEC8D-7977-B95A-C1EF-51D521D1DBCE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54" creationId="{1B2EBA4D-C62F-9FF1-E21E-94E8F66B374B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55" creationId="{D833EC48-246F-DBB7-093A-5EE0D6D26A32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56" creationId="{77667877-1D3D-FBDA-CB9C-4B4C3FBB1022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57" creationId="{4FC50666-0ECB-70B7-3AA7-DF737BBFF8FE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58" creationId="{D4189467-FA6B-6C4A-1FE4-28F8D65EC8E6}"/>
          </ac:inkMkLst>
        </pc:inkChg>
        <pc:inkChg chg="add mod">
          <ac:chgData name="Tim Cook" userId="d1c7cfb340f2c7ab" providerId="LiveId" clId="{DD1D8113-0F15-4952-B50A-76B709E3617E}" dt="2023-04-18T23:25:22.467" v="219" actId="1076"/>
          <ac:inkMkLst>
            <pc:docMk/>
            <pc:sldMk cId="1066324181" sldId="485"/>
            <ac:inkMk id="59" creationId="{B5ECA1C0-E911-A5F1-5A73-E61462BAB4F4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61" creationId="{0B5F4B25-BEBA-9451-A218-E6892A725203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62" creationId="{2089889F-4700-C6B2-3160-AB8E0419EAC1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63" creationId="{13BF7BA4-9F86-3831-FD52-B78800738753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64" creationId="{01F13389-B79E-8CF6-CF92-256406E4972E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65" creationId="{6F7797C2-6038-2160-B366-98AA1197FF06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66" creationId="{DEC66C66-DAB1-9F19-AC21-8AED1FAF362E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67" creationId="{DD0611AE-4EED-4423-CA57-D746F86621DD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69" creationId="{1BCDDBB5-56C8-CD6E-83B8-1D782F3FB746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70" creationId="{F110BC8C-C3DD-7A15-25D8-00F5C419E87D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71" creationId="{7929E3AB-0DFA-5266-FF6C-554EE70A098A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72" creationId="{39C5BC73-906D-8E22-98F5-56567BC070A3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74" creationId="{154F083C-4833-9AD4-E282-D9A9D3CA3E65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75" creationId="{01E26CE8-CE19-C5A2-FB45-86AFD7E0622C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76" creationId="{EB634357-3BA4-86E7-C423-29E5CE19CF6D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77" creationId="{1545AE4E-2B7F-3B14-26A5-ECC5BEEFAE96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78" creationId="{95A3D5BF-7519-8917-1EC7-28E6B691CE31}"/>
          </ac:inkMkLst>
        </pc:inkChg>
        <pc:inkChg chg="add mod">
          <ac:chgData name="Tim Cook" userId="d1c7cfb340f2c7ab" providerId="LiveId" clId="{DD1D8113-0F15-4952-B50A-76B709E3617E}" dt="2023-04-18T23:25:24.299" v="221" actId="1076"/>
          <ac:inkMkLst>
            <pc:docMk/>
            <pc:sldMk cId="1066324181" sldId="485"/>
            <ac:inkMk id="79" creationId="{9B8A4047-01A1-2C59-3196-526DDB46A6D6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81" creationId="{A022C77F-A931-149C-870C-666C26B33838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82" creationId="{D9AD422F-2696-4AAA-14B7-C71484458F9B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83" creationId="{52F5E6FC-E435-FDBB-E40F-AF13B365919F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84" creationId="{B842FBDF-5117-1301-D384-B6F8DDFC724B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85" creationId="{1F9EB22E-ECDF-9628-E5FC-75D69CC5FA72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86" creationId="{8E6381CE-D27E-78FD-5046-FBDBD5AFF0F5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87" creationId="{A7B14B0C-7F62-A22B-6F10-43685DF07EAD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89" creationId="{0670403E-3DC0-3A5F-2A8D-A9F1A613F7E2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90" creationId="{865E162B-3EF2-EF8E-83B9-6CEC531654E3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91" creationId="{373272D1-7C16-2EBA-6F8F-865C942E0031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92" creationId="{F9AF43FF-411F-C0C9-D918-E1774713A1D5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94" creationId="{6257639B-E449-5C12-7F7D-7F0F65CBA012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95" creationId="{2F746648-6924-67BA-AFA1-04F94374D0D0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96" creationId="{24820A01-3CAD-627F-5746-878A78AB7BFA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97" creationId="{E4C29E8A-7B6B-64D3-E2FB-D135CE20593A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98" creationId="{8ADE60AA-0A3F-911C-E900-513FD356C554}"/>
          </ac:inkMkLst>
        </pc:inkChg>
        <pc:inkChg chg="add mod">
          <ac:chgData name="Tim Cook" userId="d1c7cfb340f2c7ab" providerId="LiveId" clId="{DD1D8113-0F15-4952-B50A-76B709E3617E}" dt="2023-04-18T23:26:04.675" v="223" actId="1076"/>
          <ac:inkMkLst>
            <pc:docMk/>
            <pc:sldMk cId="1066324181" sldId="485"/>
            <ac:inkMk id="99" creationId="{573EA7D8-166E-536E-63B2-2E6E434912E8}"/>
          </ac:inkMkLst>
        </pc:inkChg>
      </pc:sldChg>
      <pc:sldChg chg="addSp modSp add mod">
        <pc:chgData name="Tim Cook" userId="d1c7cfb340f2c7ab" providerId="LiveId" clId="{DD1D8113-0F15-4952-B50A-76B709E3617E}" dt="2023-04-18T23:27:10.484" v="225" actId="1076"/>
        <pc:sldMkLst>
          <pc:docMk/>
          <pc:sldMk cId="2295387191" sldId="486"/>
        </pc:sldMkLst>
        <pc:spChg chg="mod">
          <ac:chgData name="Tim Cook" userId="d1c7cfb340f2c7ab" providerId="LiveId" clId="{DD1D8113-0F15-4952-B50A-76B709E3617E}" dt="2023-04-18T19:28:56.996" v="101" actId="20577"/>
          <ac:spMkLst>
            <pc:docMk/>
            <pc:sldMk cId="2295387191" sldId="486"/>
            <ac:spMk id="2" creationId="{AB9BEADC-17F3-0CDE-B9F4-9C8598F1BAC5}"/>
          </ac:spMkLst>
        </pc:spChg>
        <pc:grpChg chg="add mod">
          <ac:chgData name="Tim Cook" userId="d1c7cfb340f2c7ab" providerId="LiveId" clId="{DD1D8113-0F15-4952-B50A-76B709E3617E}" dt="2023-04-18T23:27:10.484" v="225" actId="1076"/>
          <ac:grpSpMkLst>
            <pc:docMk/>
            <pc:sldMk cId="2295387191" sldId="486"/>
            <ac:grpSpMk id="3" creationId="{A03E1F11-37B7-D52B-DCC2-D76C52FE5904}"/>
          </ac:grpSpMkLst>
        </pc:grpChg>
        <pc:grpChg chg="add mod">
          <ac:chgData name="Tim Cook" userId="d1c7cfb340f2c7ab" providerId="LiveId" clId="{DD1D8113-0F15-4952-B50A-76B709E3617E}" dt="2023-04-18T23:27:10.484" v="225" actId="1076"/>
          <ac:grpSpMkLst>
            <pc:docMk/>
            <pc:sldMk cId="2295387191" sldId="486"/>
            <ac:grpSpMk id="11" creationId="{CB6CDA91-006C-EEA8-EDDE-383D47F51E22}"/>
          </ac:grpSpMkLst>
        </pc:grpChg>
        <pc:grpChg chg="add mod">
          <ac:chgData name="Tim Cook" userId="d1c7cfb340f2c7ab" providerId="LiveId" clId="{DD1D8113-0F15-4952-B50A-76B709E3617E}" dt="2023-04-18T23:27:10.484" v="225" actId="1076"/>
          <ac:grpSpMkLst>
            <pc:docMk/>
            <pc:sldMk cId="2295387191" sldId="486"/>
            <ac:grpSpMk id="16" creationId="{6874655D-2FDF-8092-DDE5-12CC07B45098}"/>
          </ac:grpSpMkLst>
        </pc:grp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4" creationId="{0C3526F1-459E-61FF-54AC-BAB584273A06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5" creationId="{67D891B0-684E-1605-A33B-8BEF7474F08A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6" creationId="{256C60F9-C519-374D-8943-D728203744EB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7" creationId="{B5407F74-9962-7F33-51FF-CFAE0A379949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8" creationId="{9B79D074-F09E-059B-AE79-012BAA4CDFAF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9" creationId="{6676C783-E1EF-9C08-E9D9-F41F2BFD5DA1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10" creationId="{1B58BF10-11CE-2109-27C7-BF5724FD93FC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12" creationId="{7B75A763-E61A-E4BB-29E1-FEFA86A07A7A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13" creationId="{4CED2594-0404-E135-85D0-C1E185E9749E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14" creationId="{0111C6A9-3232-9B84-FB51-46F09F4A5DDB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15" creationId="{F9CA80B5-5E3C-E403-1F8D-814B100E2405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17" creationId="{C5B22811-A261-88F9-6C98-373355ED2BD1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18" creationId="{4A2FF0E9-41BA-00AE-ACD4-938D079C4451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19" creationId="{117C9C50-BE89-E009-8963-FFDAD88A4D97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20" creationId="{79D1E2A7-1A60-F58F-13A1-7571210E6C15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21" creationId="{61FA9365-6151-5F0F-C4C5-E3A1AE8EE0AE}"/>
          </ac:inkMkLst>
        </pc:inkChg>
        <pc:inkChg chg="add mod">
          <ac:chgData name="Tim Cook" userId="d1c7cfb340f2c7ab" providerId="LiveId" clId="{DD1D8113-0F15-4952-B50A-76B709E3617E}" dt="2023-04-18T23:27:10.484" v="225" actId="1076"/>
          <ac:inkMkLst>
            <pc:docMk/>
            <pc:sldMk cId="2295387191" sldId="486"/>
            <ac:inkMk id="22" creationId="{6370C081-7C22-6EA7-3485-C726096A6B3A}"/>
          </ac:inkMkLst>
        </pc:inkChg>
      </pc:sldChg>
      <pc:sldChg chg="add del">
        <pc:chgData name="Tim Cook" userId="d1c7cfb340f2c7ab" providerId="LiveId" clId="{DD1D8113-0F15-4952-B50A-76B709E3617E}" dt="2023-04-18T19:27:32.635" v="11"/>
        <pc:sldMkLst>
          <pc:docMk/>
          <pc:sldMk cId="4024995512" sldId="486"/>
        </pc:sldMkLst>
      </pc:sldChg>
      <pc:sldChg chg="addSp modSp add mod">
        <pc:chgData name="Tim Cook" userId="d1c7cfb340f2c7ab" providerId="LiveId" clId="{DD1D8113-0F15-4952-B50A-76B709E3617E}" dt="2023-04-18T23:41:06.240" v="268" actId="1076"/>
        <pc:sldMkLst>
          <pc:docMk/>
          <pc:sldMk cId="554282508" sldId="487"/>
        </pc:sldMkLst>
        <pc:spChg chg="mod">
          <ac:chgData name="Tim Cook" userId="d1c7cfb340f2c7ab" providerId="LiveId" clId="{DD1D8113-0F15-4952-B50A-76B709E3617E}" dt="2023-04-18T19:29:16.026" v="154" actId="20577"/>
          <ac:spMkLst>
            <pc:docMk/>
            <pc:sldMk cId="554282508" sldId="487"/>
            <ac:spMk id="2" creationId="{AB9BEADC-17F3-0CDE-B9F4-9C8598F1BAC5}"/>
          </ac:spMkLst>
        </pc:spChg>
        <pc:grpChg chg="add mod">
          <ac:chgData name="Tim Cook" userId="d1c7cfb340f2c7ab" providerId="LiveId" clId="{DD1D8113-0F15-4952-B50A-76B709E3617E}" dt="2023-04-18T23:41:06.240" v="268" actId="1076"/>
          <ac:grpSpMkLst>
            <pc:docMk/>
            <pc:sldMk cId="554282508" sldId="487"/>
            <ac:grpSpMk id="3" creationId="{E3D36486-DCA6-842E-BB2D-511A7B86C84D}"/>
          </ac:grpSpMkLst>
        </pc:grpChg>
        <pc:grpChg chg="add mod">
          <ac:chgData name="Tim Cook" userId="d1c7cfb340f2c7ab" providerId="LiveId" clId="{DD1D8113-0F15-4952-B50A-76B709E3617E}" dt="2023-04-18T23:41:06.240" v="268" actId="1076"/>
          <ac:grpSpMkLst>
            <pc:docMk/>
            <pc:sldMk cId="554282508" sldId="487"/>
            <ac:grpSpMk id="11" creationId="{F2584970-D722-B8D4-BC23-4B9759320423}"/>
          </ac:grpSpMkLst>
        </pc:grpChg>
        <pc:grpChg chg="add mod">
          <ac:chgData name="Tim Cook" userId="d1c7cfb340f2c7ab" providerId="LiveId" clId="{DD1D8113-0F15-4952-B50A-76B709E3617E}" dt="2023-04-18T23:41:06.240" v="268" actId="1076"/>
          <ac:grpSpMkLst>
            <pc:docMk/>
            <pc:sldMk cId="554282508" sldId="487"/>
            <ac:grpSpMk id="16" creationId="{24C5F239-63D2-FBDD-2A9D-26D7102A7F30}"/>
          </ac:grpSpMkLst>
        </pc:grp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4" creationId="{DA5290C0-39AC-AD7B-6E3A-D6BE1FF35D54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5" creationId="{B2EB10C3-8B6E-9F02-A176-D7E835AE12D1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6" creationId="{CB7DAC7F-2B13-A794-E9FB-1B7999B88B65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7" creationId="{15A41522-F73B-4FBB-D0B9-37C92822CB1D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8" creationId="{D5DD28DE-AB79-34E4-C90D-19D0A8DA7C06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9" creationId="{9C788966-8F50-18C8-D0D3-62AC4F9B5CFB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10" creationId="{E7017708-57C1-87B4-08B4-957B89BC6ED5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12" creationId="{71C19CA1-DAD8-49E9-4727-2C9623C88D52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13" creationId="{2D3EFA13-1FFA-D0CB-92EA-67B397AAAF40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14" creationId="{7E341F83-04C6-E1E7-7CE9-B358FEA4C458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15" creationId="{7C00B0D8-5CAA-7247-BA38-F2AAFFA43900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17" creationId="{7698F230-A212-2B4A-D6D5-DB2542DDD54C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18" creationId="{162948DF-06D6-E409-56B1-4CB082046830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19" creationId="{B1FEBBE3-BE43-2639-9F39-45CECB663F47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20" creationId="{30268BC3-9BE4-A006-9F02-A0AB9E47764F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21" creationId="{C95F8286-17BF-9D9C-5D51-41B9C2CF60A2}"/>
          </ac:inkMkLst>
        </pc:inkChg>
        <pc:inkChg chg="add mod">
          <ac:chgData name="Tim Cook" userId="d1c7cfb340f2c7ab" providerId="LiveId" clId="{DD1D8113-0F15-4952-B50A-76B709E3617E}" dt="2023-04-18T23:41:06.240" v="268" actId="1076"/>
          <ac:inkMkLst>
            <pc:docMk/>
            <pc:sldMk cId="554282508" sldId="487"/>
            <ac:inkMk id="22" creationId="{0FC6B29C-41C3-3273-E7EC-CDBFB6865928}"/>
          </ac:inkMkLst>
        </pc:inkChg>
      </pc:sldChg>
      <pc:sldChg chg="add del">
        <pc:chgData name="Tim Cook" userId="d1c7cfb340f2c7ab" providerId="LiveId" clId="{DD1D8113-0F15-4952-B50A-76B709E3617E}" dt="2023-04-18T19:27:32.635" v="11"/>
        <pc:sldMkLst>
          <pc:docMk/>
          <pc:sldMk cId="1111054325" sldId="487"/>
        </pc:sldMkLst>
      </pc:sldChg>
      <pc:sldChg chg="add del">
        <pc:chgData name="Tim Cook" userId="d1c7cfb340f2c7ab" providerId="LiveId" clId="{DD1D8113-0F15-4952-B50A-76B709E3617E}" dt="2023-04-18T19:27:32.635" v="11"/>
        <pc:sldMkLst>
          <pc:docMk/>
          <pc:sldMk cId="2520201688" sldId="488"/>
        </pc:sldMkLst>
      </pc:sldChg>
      <pc:sldChg chg="addSp delSp modSp add mod">
        <pc:chgData name="Tim Cook" userId="d1c7cfb340f2c7ab" providerId="LiveId" clId="{DD1D8113-0F15-4952-B50A-76B709E3617E}" dt="2023-04-18T23:43:42.541" v="270" actId="22"/>
        <pc:sldMkLst>
          <pc:docMk/>
          <pc:sldMk cId="3703178523" sldId="488"/>
        </pc:sldMkLst>
        <pc:spChg chg="mod">
          <ac:chgData name="Tim Cook" userId="d1c7cfb340f2c7ab" providerId="LiveId" clId="{DD1D8113-0F15-4952-B50A-76B709E3617E}" dt="2023-04-18T19:30:02.106" v="197" actId="20577"/>
          <ac:spMkLst>
            <pc:docMk/>
            <pc:sldMk cId="3703178523" sldId="488"/>
            <ac:spMk id="2" creationId="{AB9BEADC-17F3-0CDE-B9F4-9C8598F1BAC5}"/>
          </ac:spMkLst>
        </pc:spChg>
        <pc:picChg chg="add del">
          <ac:chgData name="Tim Cook" userId="d1c7cfb340f2c7ab" providerId="LiveId" clId="{DD1D8113-0F15-4952-B50A-76B709E3617E}" dt="2023-04-18T23:43:42.541" v="270" actId="22"/>
          <ac:picMkLst>
            <pc:docMk/>
            <pc:sldMk cId="3703178523" sldId="488"/>
            <ac:picMk id="4" creationId="{1C313FF3-0D4F-C6B2-A6FB-3E067E9BA301}"/>
          </ac:picMkLst>
        </pc:picChg>
      </pc:sldChg>
      <pc:sldChg chg="add del">
        <pc:chgData name="Tim Cook" userId="d1c7cfb340f2c7ab" providerId="LiveId" clId="{DD1D8113-0F15-4952-B50A-76B709E3617E}" dt="2023-04-18T19:27:32.330" v="10"/>
        <pc:sldMkLst>
          <pc:docMk/>
          <pc:sldMk cId="1349933269" sldId="489"/>
        </pc:sldMkLst>
      </pc:sldChg>
      <pc:sldChg chg="addSp delSp modSp new mod">
        <pc:chgData name="Tim Cook" userId="d1c7cfb340f2c7ab" providerId="LiveId" clId="{DD1D8113-0F15-4952-B50A-76B709E3617E}" dt="2023-04-19T00:45:05.516" v="427" actId="1076"/>
        <pc:sldMkLst>
          <pc:docMk/>
          <pc:sldMk cId="2357909890" sldId="489"/>
        </pc:sldMkLst>
        <pc:spChg chg="mod">
          <ac:chgData name="Tim Cook" userId="d1c7cfb340f2c7ab" providerId="LiveId" clId="{DD1D8113-0F15-4952-B50A-76B709E3617E}" dt="2023-04-18T23:17:38.513" v="216" actId="20577"/>
          <ac:spMkLst>
            <pc:docMk/>
            <pc:sldMk cId="2357909890" sldId="489"/>
            <ac:spMk id="2" creationId="{E70F80D9-CB08-9981-599B-28D9E88EA781}"/>
          </ac:spMkLst>
        </pc:spChg>
        <pc:spChg chg="del">
          <ac:chgData name="Tim Cook" userId="d1c7cfb340f2c7ab" providerId="LiveId" clId="{DD1D8113-0F15-4952-B50A-76B709E3617E}" dt="2023-04-18T23:15:23.613" v="199" actId="478"/>
          <ac:spMkLst>
            <pc:docMk/>
            <pc:sldMk cId="2357909890" sldId="489"/>
            <ac:spMk id="3" creationId="{870FF509-E9B0-5560-8E44-CCB70F019B94}"/>
          </ac:spMkLst>
        </pc:spChg>
        <pc:grpChg chg="mod">
          <ac:chgData name="Tim Cook" userId="d1c7cfb340f2c7ab" providerId="LiveId" clId="{DD1D8113-0F15-4952-B50A-76B709E3617E}" dt="2023-04-19T00:45:05.516" v="427" actId="1076"/>
          <ac:grpSpMkLst>
            <pc:docMk/>
            <pc:sldMk cId="2357909890" sldId="489"/>
            <ac:grpSpMk id="22" creationId="{7B1F5C5A-BC51-0ECD-C577-4C3EF95D3E70}"/>
          </ac:grpSpMkLst>
        </pc:grpChg>
        <pc:grpChg chg="mod">
          <ac:chgData name="Tim Cook" userId="d1c7cfb340f2c7ab" providerId="LiveId" clId="{DD1D8113-0F15-4952-B50A-76B709E3617E}" dt="2023-04-19T00:45:05.516" v="427" actId="1076"/>
          <ac:grpSpMkLst>
            <pc:docMk/>
            <pc:sldMk cId="2357909890" sldId="489"/>
            <ac:grpSpMk id="26" creationId="{E202E325-B550-482A-71FF-A23E8B5E68F9}"/>
          </ac:grpSpMkLst>
        </pc:grpChg>
        <pc:grpChg chg="mod">
          <ac:chgData name="Tim Cook" userId="d1c7cfb340f2c7ab" providerId="LiveId" clId="{DD1D8113-0F15-4952-B50A-76B709E3617E}" dt="2023-04-19T00:45:05.516" v="427" actId="1076"/>
          <ac:grpSpMkLst>
            <pc:docMk/>
            <pc:sldMk cId="2357909890" sldId="489"/>
            <ac:grpSpMk id="36" creationId="{A5570BBB-7D0A-DCA9-B703-B83579DD4CF8}"/>
          </ac:grpSpMkLst>
        </pc:grpChg>
        <pc:grpChg chg="mod">
          <ac:chgData name="Tim Cook" userId="d1c7cfb340f2c7ab" providerId="LiveId" clId="{DD1D8113-0F15-4952-B50A-76B709E3617E}" dt="2023-04-19T00:45:05.516" v="427" actId="1076"/>
          <ac:grpSpMkLst>
            <pc:docMk/>
            <pc:sldMk cId="2357909890" sldId="489"/>
            <ac:grpSpMk id="45" creationId="{945F09A6-66AF-87A8-7543-CF8CB55003F0}"/>
          </ac:grpSpMkLst>
        </pc:grpChg>
        <pc:grpChg chg="mod">
          <ac:chgData name="Tim Cook" userId="d1c7cfb340f2c7ab" providerId="LiveId" clId="{DD1D8113-0F15-4952-B50A-76B709E3617E}" dt="2023-04-19T00:45:05.516" v="427" actId="1076"/>
          <ac:grpSpMkLst>
            <pc:docMk/>
            <pc:sldMk cId="2357909890" sldId="489"/>
            <ac:grpSpMk id="53" creationId="{4F500836-1DB6-022A-10FA-5595289040CE}"/>
          </ac:grpSpMkLst>
        </pc:grpChg>
        <pc:grpChg chg="mod">
          <ac:chgData name="Tim Cook" userId="d1c7cfb340f2c7ab" providerId="LiveId" clId="{DD1D8113-0F15-4952-B50A-76B709E3617E}" dt="2023-04-19T00:45:05.516" v="427" actId="1076"/>
          <ac:grpSpMkLst>
            <pc:docMk/>
            <pc:sldMk cId="2357909890" sldId="489"/>
            <ac:grpSpMk id="100" creationId="{CB4C92B3-23A0-E0ED-1E6C-D3B49DC083EC}"/>
          </ac:grpSpMkLst>
        </pc:grpChg>
        <pc:grpChg chg="del mod">
          <ac:chgData name="Tim Cook" userId="d1c7cfb340f2c7ab" providerId="LiveId" clId="{DD1D8113-0F15-4952-B50A-76B709E3617E}" dt="2023-04-18T23:48:51.988" v="339" actId="21"/>
          <ac:grpSpMkLst>
            <pc:docMk/>
            <pc:sldMk cId="2357909890" sldId="489"/>
            <ac:grpSpMk id="112" creationId="{DD690CF2-A49B-ECD8-EB59-A05308C6B545}"/>
          </ac:grpSpMkLst>
        </pc:grpChg>
        <pc:grpChg chg="del mod">
          <ac:chgData name="Tim Cook" userId="d1c7cfb340f2c7ab" providerId="LiveId" clId="{DD1D8113-0F15-4952-B50A-76B709E3617E}" dt="2023-04-18T23:48:51.988" v="339" actId="21"/>
          <ac:grpSpMkLst>
            <pc:docMk/>
            <pc:sldMk cId="2357909890" sldId="489"/>
            <ac:grpSpMk id="141" creationId="{4E53B4D5-6BD5-07C1-1478-C4F24483DD6E}"/>
          </ac:grpSpMkLst>
        </pc:grpChg>
        <pc:grpChg chg="del mod">
          <ac:chgData name="Tim Cook" userId="d1c7cfb340f2c7ab" providerId="LiveId" clId="{DD1D8113-0F15-4952-B50A-76B709E3617E}" dt="2023-04-18T23:48:51.988" v="339" actId="21"/>
          <ac:grpSpMkLst>
            <pc:docMk/>
            <pc:sldMk cId="2357909890" sldId="489"/>
            <ac:grpSpMk id="154" creationId="{0BE9FE9C-3726-2E50-60F4-C699155C6548}"/>
          </ac:grpSpMkLst>
        </pc:grpChg>
        <pc:inkChg chg="mod">
          <ac:chgData name="Tim Cook" userId="d1c7cfb340f2c7ab" providerId="LiveId" clId="{DD1D8113-0F15-4952-B50A-76B709E3617E}" dt="2023-04-19T00:45:05.516" v="427" actId="1076"/>
          <ac:inkMkLst>
            <pc:docMk/>
            <pc:sldMk cId="2357909890" sldId="489"/>
            <ac:inkMk id="31" creationId="{56EBA7BF-D633-57D8-BBC6-17E23384A78C}"/>
          </ac:inkMkLst>
        </pc:inkChg>
        <pc:inkChg chg="mod">
          <ac:chgData name="Tim Cook" userId="d1c7cfb340f2c7ab" providerId="LiveId" clId="{DD1D8113-0F15-4952-B50A-76B709E3617E}" dt="2023-04-19T00:45:05.516" v="427" actId="1076"/>
          <ac:inkMkLst>
            <pc:docMk/>
            <pc:sldMk cId="2357909890" sldId="489"/>
            <ac:inkMk id="43" creationId="{F421C617-9B90-201A-F05E-9731F2ED7DCE}"/>
          </ac:inkMkLst>
        </pc:inkChg>
        <pc:inkChg chg="mod">
          <ac:chgData name="Tim Cook" userId="d1c7cfb340f2c7ab" providerId="LiveId" clId="{DD1D8113-0F15-4952-B50A-76B709E3617E}" dt="2023-04-19T00:45:05.516" v="427" actId="1076"/>
          <ac:inkMkLst>
            <pc:docMk/>
            <pc:sldMk cId="2357909890" sldId="489"/>
            <ac:inkMk id="44" creationId="{997F6AE9-D3EA-2FCA-3A73-663E9F68D1BC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13" creationId="{83879254-1624-6EC5-3EED-C2AF45368579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14" creationId="{555EED79-1FDB-A1C0-AC30-6437DE2E9C1A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15" creationId="{26BE4A6F-A928-49FE-09EC-16CD320853C7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16" creationId="{6386425C-328A-46C5-67A4-D7295098F60C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17" creationId="{D5DECA94-970F-FFF4-D5F8-EAD6DC66D4A1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18" creationId="{A5772883-DB2A-981D-03E7-27C4FF8A3D3B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19" creationId="{C9ED478B-285A-6E18-27E6-1BDDFA5C5E7E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20" creationId="{BEB38813-F470-DEE4-E6CC-7E3A1A66D070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21" creationId="{2F597EE3-CC09-3388-8641-C5DD116F5CBD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23" creationId="{8FBC85DF-4A2B-6D33-8D4F-43C46B113C4E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24" creationId="{E00F3AC5-F6D2-2418-1697-46C9F6FD884B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25" creationId="{5F274D3D-CF60-B6CE-7DCF-8DE89C111FEB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26" creationId="{6C19BFE0-EF32-2D59-3F8A-1C1B21ABD053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27" creationId="{E68CA442-F204-F3EB-DBC1-132A85404760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28" creationId="{01E4EBC0-C8BE-4E76-76FB-A6789229238A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29" creationId="{05667B76-D7AD-874F-E95C-44BC7D2790EA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30" creationId="{691CE68D-452F-A427-F4C9-2C8F305EE25F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31" creationId="{ADD72CAF-57D9-F4F1-242A-D7EC9AA178D0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34" creationId="{B7C8E0DE-D114-B8EC-8D6E-99C7E2A5D40C}"/>
          </ac:inkMkLst>
        </pc:inkChg>
        <pc:cxnChg chg="add del mod">
          <ac:chgData name="Tim Cook" userId="d1c7cfb340f2c7ab" providerId="LiveId" clId="{DD1D8113-0F15-4952-B50A-76B709E3617E}" dt="2023-04-18T23:49:09.368" v="344" actId="21"/>
          <ac:cxnSpMkLst>
            <pc:docMk/>
            <pc:sldMk cId="2357909890" sldId="489"/>
            <ac:cxnSpMk id="132" creationId="{4AF42937-B7EE-D873-E595-6EF24610FC1E}"/>
          </ac:cxnSpMkLst>
        </pc:cxnChg>
        <pc:cxnChg chg="add del mod">
          <ac:chgData name="Tim Cook" userId="d1c7cfb340f2c7ab" providerId="LiveId" clId="{DD1D8113-0F15-4952-B50A-76B709E3617E}" dt="2023-04-18T23:49:11.466" v="345" actId="21"/>
          <ac:cxnSpMkLst>
            <pc:docMk/>
            <pc:sldMk cId="2357909890" sldId="489"/>
            <ac:cxnSpMk id="139" creationId="{FCCE29D3-33CD-0190-F070-BBAD44326468}"/>
          </ac:cxnSpMkLst>
        </pc:cxnChg>
      </pc:sldChg>
      <pc:sldChg chg="addSp delSp modSp new mod">
        <pc:chgData name="Tim Cook" userId="d1c7cfb340f2c7ab" providerId="LiveId" clId="{DD1D8113-0F15-4952-B50A-76B709E3617E}" dt="2023-04-18T23:31:21.221" v="263" actId="1038"/>
        <pc:sldMkLst>
          <pc:docMk/>
          <pc:sldMk cId="697915173" sldId="490"/>
        </pc:sldMkLst>
        <pc:spChg chg="mod">
          <ac:chgData name="Tim Cook" userId="d1c7cfb340f2c7ab" providerId="LiveId" clId="{DD1D8113-0F15-4952-B50A-76B709E3617E}" dt="2023-04-18T23:27:18.877" v="227"/>
          <ac:spMkLst>
            <pc:docMk/>
            <pc:sldMk cId="697915173" sldId="490"/>
            <ac:spMk id="2" creationId="{CBD94DC4-0F80-42F9-E9F6-3E8ED7FEB747}"/>
          </ac:spMkLst>
        </pc:spChg>
        <pc:spChg chg="del">
          <ac:chgData name="Tim Cook" userId="d1c7cfb340f2c7ab" providerId="LiveId" clId="{DD1D8113-0F15-4952-B50A-76B709E3617E}" dt="2023-04-18T23:27:22.499" v="228" actId="21"/>
          <ac:spMkLst>
            <pc:docMk/>
            <pc:sldMk cId="697915173" sldId="490"/>
            <ac:spMk id="3" creationId="{CF90CBA3-F0DE-099F-D7CA-0AB3FBE43C80}"/>
          </ac:spMkLst>
        </pc:spChg>
        <pc:picChg chg="add mod">
          <ac:chgData name="Tim Cook" userId="d1c7cfb340f2c7ab" providerId="LiveId" clId="{DD1D8113-0F15-4952-B50A-76B709E3617E}" dt="2023-04-18T23:29:05.799" v="231" actId="1076"/>
          <ac:picMkLst>
            <pc:docMk/>
            <pc:sldMk cId="697915173" sldId="490"/>
            <ac:picMk id="5" creationId="{FAEAEDB6-8595-1E06-0C95-A79D7E3D620E}"/>
          </ac:picMkLst>
        </pc:picChg>
        <pc:picChg chg="add mod">
          <ac:chgData name="Tim Cook" userId="d1c7cfb340f2c7ab" providerId="LiveId" clId="{DD1D8113-0F15-4952-B50A-76B709E3617E}" dt="2023-04-18T23:31:21.221" v="263" actId="1038"/>
          <ac:picMkLst>
            <pc:docMk/>
            <pc:sldMk cId="697915173" sldId="490"/>
            <ac:picMk id="7" creationId="{1C97162A-887B-3A66-4782-D037B2D68006}"/>
          </ac:picMkLst>
        </pc:picChg>
        <pc:cxnChg chg="add del mod">
          <ac:chgData name="Tim Cook" userId="d1c7cfb340f2c7ab" providerId="LiveId" clId="{DD1D8113-0F15-4952-B50A-76B709E3617E}" dt="2023-04-18T23:31:17.952" v="254" actId="21"/>
          <ac:cxnSpMkLst>
            <pc:docMk/>
            <pc:sldMk cId="697915173" sldId="490"/>
            <ac:cxnSpMk id="9" creationId="{4574FDA9-2A48-92D5-1640-B008C0619571}"/>
          </ac:cxnSpMkLst>
        </pc:cxnChg>
      </pc:sldChg>
      <pc:sldChg chg="add del">
        <pc:chgData name="Tim Cook" userId="d1c7cfb340f2c7ab" providerId="LiveId" clId="{DD1D8113-0F15-4952-B50A-76B709E3617E}" dt="2023-04-18T19:27:32.330" v="10"/>
        <pc:sldMkLst>
          <pc:docMk/>
          <pc:sldMk cId="1109810362" sldId="490"/>
        </pc:sldMkLst>
      </pc:sldChg>
      <pc:sldChg chg="add del">
        <pc:chgData name="Tim Cook" userId="d1c7cfb340f2c7ab" providerId="LiveId" clId="{DD1D8113-0F15-4952-B50A-76B709E3617E}" dt="2023-04-18T19:27:32.330" v="10"/>
        <pc:sldMkLst>
          <pc:docMk/>
          <pc:sldMk cId="2356926092" sldId="491"/>
        </pc:sldMkLst>
      </pc:sldChg>
      <pc:sldChg chg="addSp delSp modSp new mod">
        <pc:chgData name="Tim Cook" userId="d1c7cfb340f2c7ab" providerId="LiveId" clId="{DD1D8113-0F15-4952-B50A-76B709E3617E}" dt="2023-04-18T23:31:13.834" v="253" actId="21"/>
        <pc:sldMkLst>
          <pc:docMk/>
          <pc:sldMk cId="3234673726" sldId="491"/>
        </pc:sldMkLst>
        <pc:spChg chg="mod">
          <ac:chgData name="Tim Cook" userId="d1c7cfb340f2c7ab" providerId="LiveId" clId="{DD1D8113-0F15-4952-B50A-76B709E3617E}" dt="2023-04-18T23:29:31.530" v="235"/>
          <ac:spMkLst>
            <pc:docMk/>
            <pc:sldMk cId="3234673726" sldId="491"/>
            <ac:spMk id="2" creationId="{870E7A30-79AA-7291-3F30-C864E9DFEC7A}"/>
          </ac:spMkLst>
        </pc:spChg>
        <pc:spChg chg="del">
          <ac:chgData name="Tim Cook" userId="d1c7cfb340f2c7ab" providerId="LiveId" clId="{DD1D8113-0F15-4952-B50A-76B709E3617E}" dt="2023-04-18T23:29:33.971" v="236" actId="21"/>
          <ac:spMkLst>
            <pc:docMk/>
            <pc:sldMk cId="3234673726" sldId="491"/>
            <ac:spMk id="3" creationId="{A2F7FA0E-FE49-D139-713D-34EEEE67139B}"/>
          </ac:spMkLst>
        </pc:spChg>
        <pc:picChg chg="add mod">
          <ac:chgData name="Tim Cook" userId="d1c7cfb340f2c7ab" providerId="LiveId" clId="{DD1D8113-0F15-4952-B50A-76B709E3617E}" dt="2023-04-18T23:30:22.232" v="242" actId="1076"/>
          <ac:picMkLst>
            <pc:docMk/>
            <pc:sldMk cId="3234673726" sldId="491"/>
            <ac:picMk id="5" creationId="{DCCF407A-07A5-D7BF-4EFA-D8E8BEDE0188}"/>
          </ac:picMkLst>
        </pc:picChg>
        <pc:picChg chg="add mod">
          <ac:chgData name="Tim Cook" userId="d1c7cfb340f2c7ab" providerId="LiveId" clId="{DD1D8113-0F15-4952-B50A-76B709E3617E}" dt="2023-04-18T23:31:11.028" v="252" actId="1076"/>
          <ac:picMkLst>
            <pc:docMk/>
            <pc:sldMk cId="3234673726" sldId="491"/>
            <ac:picMk id="7" creationId="{5E4607E8-F16A-9B44-86A4-839DC8CC040B}"/>
          </ac:picMkLst>
        </pc:picChg>
        <pc:cxnChg chg="add del mod">
          <ac:chgData name="Tim Cook" userId="d1c7cfb340f2c7ab" providerId="LiveId" clId="{DD1D8113-0F15-4952-B50A-76B709E3617E}" dt="2023-04-18T23:31:13.834" v="253" actId="21"/>
          <ac:cxnSpMkLst>
            <pc:docMk/>
            <pc:sldMk cId="3234673726" sldId="491"/>
            <ac:cxnSpMk id="8" creationId="{20B01784-216A-C604-3475-65ED500C3B22}"/>
          </ac:cxnSpMkLst>
        </pc:cxnChg>
      </pc:sldChg>
      <pc:sldChg chg="addSp delSp modSp new mod">
        <pc:chgData name="Tim Cook" userId="d1c7cfb340f2c7ab" providerId="LiveId" clId="{DD1D8113-0F15-4952-B50A-76B709E3617E}" dt="2023-04-18T23:44:32.657" v="325" actId="1038"/>
        <pc:sldMkLst>
          <pc:docMk/>
          <pc:sldMk cId="1511682722" sldId="492"/>
        </pc:sldMkLst>
        <pc:spChg chg="mod">
          <ac:chgData name="Tim Cook" userId="d1c7cfb340f2c7ab" providerId="LiveId" clId="{DD1D8113-0F15-4952-B50A-76B709E3617E}" dt="2023-04-18T23:43:57.176" v="304" actId="20577"/>
          <ac:spMkLst>
            <pc:docMk/>
            <pc:sldMk cId="1511682722" sldId="492"/>
            <ac:spMk id="2" creationId="{44B1D23C-C40F-8ECC-7A3E-D245FA68CBAB}"/>
          </ac:spMkLst>
        </pc:spChg>
        <pc:spChg chg="del">
          <ac:chgData name="Tim Cook" userId="d1c7cfb340f2c7ab" providerId="LiveId" clId="{DD1D8113-0F15-4952-B50A-76B709E3617E}" dt="2023-04-18T23:43:46.905" v="272" actId="21"/>
          <ac:spMkLst>
            <pc:docMk/>
            <pc:sldMk cId="1511682722" sldId="492"/>
            <ac:spMk id="3" creationId="{1EB3C6CC-E7E6-3DFD-238E-B1917D19D66D}"/>
          </ac:spMkLst>
        </pc:spChg>
        <pc:spChg chg="add del mod">
          <ac:chgData name="Tim Cook" userId="d1c7cfb340f2c7ab" providerId="LiveId" clId="{DD1D8113-0F15-4952-B50A-76B709E3617E}" dt="2023-04-18T23:44:00.657" v="306" actId="478"/>
          <ac:spMkLst>
            <pc:docMk/>
            <pc:sldMk cId="1511682722" sldId="492"/>
            <ac:spMk id="4" creationId="{6044D719-D60C-F6B9-6C16-A07731992D0C}"/>
          </ac:spMkLst>
        </pc:spChg>
        <pc:picChg chg="add mod">
          <ac:chgData name="Tim Cook" userId="d1c7cfb340f2c7ab" providerId="LiveId" clId="{DD1D8113-0F15-4952-B50A-76B709E3617E}" dt="2023-04-18T23:44:32.657" v="325" actId="1038"/>
          <ac:picMkLst>
            <pc:docMk/>
            <pc:sldMk cId="1511682722" sldId="492"/>
            <ac:picMk id="6" creationId="{CB0A9933-9DB9-ABA2-688C-484737C8DEF8}"/>
          </ac:picMkLst>
        </pc:picChg>
      </pc:sldChg>
      <pc:sldChg chg="addSp delSp modSp new mod">
        <pc:chgData name="Tim Cook" userId="d1c7cfb340f2c7ab" providerId="LiveId" clId="{DD1D8113-0F15-4952-B50A-76B709E3617E}" dt="2023-04-19T00:49:49.548" v="434" actId="21"/>
        <pc:sldMkLst>
          <pc:docMk/>
          <pc:sldMk cId="1059289545" sldId="493"/>
        </pc:sldMkLst>
        <pc:spChg chg="mod">
          <ac:chgData name="Tim Cook" userId="d1c7cfb340f2c7ab" providerId="LiveId" clId="{DD1D8113-0F15-4952-B50A-76B709E3617E}" dt="2023-04-18T23:48:22.554" v="333"/>
          <ac:spMkLst>
            <pc:docMk/>
            <pc:sldMk cId="1059289545" sldId="493"/>
            <ac:spMk id="2" creationId="{8AE0F9A3-764D-6369-3501-DA11AB7F2B2D}"/>
          </ac:spMkLst>
        </pc:spChg>
        <pc:spChg chg="add del">
          <ac:chgData name="Tim Cook" userId="d1c7cfb340f2c7ab" providerId="LiveId" clId="{DD1D8113-0F15-4952-B50A-76B709E3617E}" dt="2023-04-18T23:48:41.439" v="336" actId="478"/>
          <ac:spMkLst>
            <pc:docMk/>
            <pc:sldMk cId="1059289545" sldId="493"/>
            <ac:spMk id="3" creationId="{8A5A4380-3C4A-DC51-EEFF-06CDACC2B242}"/>
          </ac:spMkLst>
        </pc:spChg>
        <pc:spChg chg="add del mod">
          <ac:chgData name="Tim Cook" userId="d1c7cfb340f2c7ab" providerId="LiveId" clId="{DD1D8113-0F15-4952-B50A-76B709E3617E}" dt="2023-04-18T23:48:47.331" v="338" actId="21"/>
          <ac:spMkLst>
            <pc:docMk/>
            <pc:sldMk cId="1059289545" sldId="493"/>
            <ac:spMk id="4" creationId="{2F266E16-D0FB-52EE-3CF2-1D10ABD7E3A1}"/>
          </ac:spMkLst>
        </pc:spChg>
        <pc:grpChg chg="add mod">
          <ac:chgData name="Tim Cook" userId="d1c7cfb340f2c7ab" providerId="LiveId" clId="{DD1D8113-0F15-4952-B50A-76B709E3617E}" dt="2023-04-18T23:50:39.808" v="348" actId="1076"/>
          <ac:grpSpMkLst>
            <pc:docMk/>
            <pc:sldMk cId="1059289545" sldId="493"/>
            <ac:grpSpMk id="5" creationId="{DC184D42-0B38-CB93-885B-7AC2214C7533}"/>
          </ac:grpSpMkLst>
        </pc:grpChg>
        <pc:grpChg chg="add mod">
          <ac:chgData name="Tim Cook" userId="d1c7cfb340f2c7ab" providerId="LiveId" clId="{DD1D8113-0F15-4952-B50A-76B709E3617E}" dt="2023-04-18T23:50:39.808" v="348" actId="1076"/>
          <ac:grpSpMkLst>
            <pc:docMk/>
            <pc:sldMk cId="1059289545" sldId="493"/>
            <ac:grpSpMk id="39" creationId="{66F3E0B7-CF2B-F782-05F9-D51C8471B115}"/>
          </ac:grpSpMkLst>
        </pc:grpChg>
        <pc:grpChg chg="add mod">
          <ac:chgData name="Tim Cook" userId="d1c7cfb340f2c7ab" providerId="LiveId" clId="{DD1D8113-0F15-4952-B50A-76B709E3617E}" dt="2023-04-18T23:50:39.808" v="348" actId="1076"/>
          <ac:grpSpMkLst>
            <pc:docMk/>
            <pc:sldMk cId="1059289545" sldId="493"/>
            <ac:grpSpMk id="43" creationId="{FC4CB741-FC14-79F5-B5CF-823754CE5945}"/>
          </ac:grpSpMkLst>
        </pc:grpChg>
        <pc:grpChg chg="del">
          <ac:chgData name="Tim Cook" userId="d1c7cfb340f2c7ab" providerId="LiveId" clId="{DD1D8113-0F15-4952-B50A-76B709E3617E}" dt="2023-04-19T00:49:32.294" v="428" actId="21"/>
          <ac:grpSpMkLst>
            <pc:docMk/>
            <pc:sldMk cId="1059289545" sldId="493"/>
            <ac:grpSpMk id="69" creationId="{65116F7F-631B-A382-265F-7E3EB944C137}"/>
          </ac:grpSpMkLst>
        </pc:grpChg>
        <pc:grpChg chg="del">
          <ac:chgData name="Tim Cook" userId="d1c7cfb340f2c7ab" providerId="LiveId" clId="{DD1D8113-0F15-4952-B50A-76B709E3617E}" dt="2023-04-19T00:49:32.294" v="428" actId="21"/>
          <ac:grpSpMkLst>
            <pc:docMk/>
            <pc:sldMk cId="1059289545" sldId="493"/>
            <ac:grpSpMk id="73" creationId="{9C8DCA08-BCB4-74D9-CBD9-97691A585541}"/>
          </ac:grpSpMkLst>
        </pc:grpChg>
        <pc:grpChg chg="del">
          <ac:chgData name="Tim Cook" userId="d1c7cfb340f2c7ab" providerId="LiveId" clId="{DD1D8113-0F15-4952-B50A-76B709E3617E}" dt="2023-04-19T00:49:32.294" v="428" actId="21"/>
          <ac:grpSpMkLst>
            <pc:docMk/>
            <pc:sldMk cId="1059289545" sldId="493"/>
            <ac:grpSpMk id="81" creationId="{D5B0675C-411D-F372-3707-8DBD46668C0E}"/>
          </ac:grpSpMkLst>
        </pc:grpChg>
        <pc:grpChg chg="del">
          <ac:chgData name="Tim Cook" userId="d1c7cfb340f2c7ab" providerId="LiveId" clId="{DD1D8113-0F15-4952-B50A-76B709E3617E}" dt="2023-04-19T00:49:32.294" v="428" actId="21"/>
          <ac:grpSpMkLst>
            <pc:docMk/>
            <pc:sldMk cId="1059289545" sldId="493"/>
            <ac:grpSpMk id="85" creationId="{8F69DDEF-237E-96B0-F8A8-53FA84D159CA}"/>
          </ac:grpSpMkLst>
        </pc:grpChg>
        <pc:grpChg chg="del">
          <ac:chgData name="Tim Cook" userId="d1c7cfb340f2c7ab" providerId="LiveId" clId="{DD1D8113-0F15-4952-B50A-76B709E3617E}" dt="2023-04-19T00:49:32.294" v="428" actId="21"/>
          <ac:grpSpMkLst>
            <pc:docMk/>
            <pc:sldMk cId="1059289545" sldId="493"/>
            <ac:grpSpMk id="96" creationId="{B6DDA3B2-C277-EC8D-8576-14F9A3EFFAC4}"/>
          </ac:grpSpMkLst>
        </pc:grpChg>
        <pc:grpChg chg="del">
          <ac:chgData name="Tim Cook" userId="d1c7cfb340f2c7ab" providerId="LiveId" clId="{DD1D8113-0F15-4952-B50A-76B709E3617E}" dt="2023-04-19T00:49:32.294" v="428" actId="21"/>
          <ac:grpSpMkLst>
            <pc:docMk/>
            <pc:sldMk cId="1059289545" sldId="493"/>
            <ac:grpSpMk id="100" creationId="{6C9F6ABA-CAF0-A8DF-BB35-DE91A4506FE9}"/>
          </ac:grpSpMkLst>
        </pc:grpChg>
        <pc:grpChg chg="del">
          <ac:chgData name="Tim Cook" userId="d1c7cfb340f2c7ab" providerId="LiveId" clId="{DD1D8113-0F15-4952-B50A-76B709E3617E}" dt="2023-04-19T00:49:32.294" v="428" actId="21"/>
          <ac:grpSpMkLst>
            <pc:docMk/>
            <pc:sldMk cId="1059289545" sldId="493"/>
            <ac:grpSpMk id="113" creationId="{4681FC39-30C6-DAFD-0400-0BA598483C99}"/>
          </ac:grpSpMkLst>
        </pc:grpChg>
        <pc:grpChg chg="del">
          <ac:chgData name="Tim Cook" userId="d1c7cfb340f2c7ab" providerId="LiveId" clId="{DD1D8113-0F15-4952-B50A-76B709E3617E}" dt="2023-04-19T00:49:32.294" v="428" actId="21"/>
          <ac:grpSpMkLst>
            <pc:docMk/>
            <pc:sldMk cId="1059289545" sldId="493"/>
            <ac:grpSpMk id="114" creationId="{C9822745-73EF-03D3-69F2-4B1970DEEC69}"/>
          </ac:grpSpMkLst>
        </pc:grp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6" creationId="{2EB9D92C-2E8D-2B4B-D356-5E0AAC42B8C1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7" creationId="{7274C676-3063-7DEA-3928-797CA25ED9FB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8" creationId="{94CA3C1C-EAAA-0611-9DCC-3D8EBE71DBA1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9" creationId="{4A96FACD-2699-26F8-0EE0-A1580CA16372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10" creationId="{833C5346-B193-4FE7-A70C-8073B60EF29C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11" creationId="{1D3176D7-B93C-47BD-87F4-9151772F4B5B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12" creationId="{7F4CF042-24A8-DED8-7C83-9B6B05F77593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13" creationId="{70662CA5-16D1-B91F-C254-920B72EFB84C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14" creationId="{CE2F353E-35AB-234D-DD48-BDD84E8491A8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15" creationId="{7A94A4B1-79E3-0DAB-3609-0EF1EAF5A567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16" creationId="{118FA435-2806-353F-2237-1F2F9A040622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17" creationId="{2EB98300-1F0A-C561-1EAF-7712B86A86E7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18" creationId="{E9200489-7517-C715-8163-FCA6CDD0E124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19" creationId="{4D6A8830-F7AE-13B1-EB2B-8A8B29DF4299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20" creationId="{9888AF96-F664-2D31-BA34-12648E349613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21" creationId="{F2586D76-6424-CD6E-179A-28E3F07DFEF8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22" creationId="{B59BEDBA-87B1-42E6-4883-262CA347AA33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23" creationId="{E9980CA4-10BC-7B66-5630-29C020B5FD38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24" creationId="{41465A06-79BA-4F7D-686D-5F8D6B3E526B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25" creationId="{4853E2E3-FC42-4522-9F39-FCA4674BC2F3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26" creationId="{9186A6A4-7BC5-8D50-6A52-6E04B47C30B8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27" creationId="{CB061D55-C67F-1AE3-D1FD-5AEF23E943D7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28" creationId="{19F0215C-697C-27D0-D31E-1300E914C48C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29" creationId="{362923DC-C7EE-5BD6-EB9F-9FACEA76D441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30" creationId="{28F1683F-F824-AB00-DE58-06E10514AF0A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31" creationId="{3CD9DECB-E6C8-1C93-56DE-25CAED5135EC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32" creationId="{9D1A694F-B77E-6221-4B12-E75983B822FD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33" creationId="{C079ADDF-510F-B13C-1703-091DB0BA4949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34" creationId="{15221E67-AF1C-BC30-B138-188D9A27F313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35" creationId="{8BA9EA98-E059-4FD4-13DB-97343F17AF19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36" creationId="{C6935020-B971-E3B2-93AA-A436285E4412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37" creationId="{BC5DD534-39FD-B2CF-845D-8D032270C143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38" creationId="{3DBE1A20-B348-70D2-D066-79BDD8C659E9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40" creationId="{A5776DBC-8D5F-45F1-44A2-6878531439D0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41" creationId="{E2D35818-CE01-26DC-1972-2009F8D21E6F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42" creationId="{4322E6C7-823A-563E-DC7A-1249CBD126F1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44" creationId="{947EC464-08F9-D719-FA1B-254A419C10E8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45" creationId="{170925EE-12A3-9F59-8F31-48DA1BE6A50C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46" creationId="{C0F71AA3-ED75-8A66-FDE0-FAC7DA741C46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47" creationId="{6504F65A-A50E-BC80-076A-7CBEE44B8DB8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48" creationId="{7E71D93E-3121-F47F-5B2A-C74E4BC4A19D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49" creationId="{2596E6AF-8AAF-8561-3192-EB915A199ED2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50" creationId="{D849D0BE-1095-E176-04FD-8A57DC206996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51" creationId="{6BC37459-A8B5-AA48-F760-08BAE999B10E}"/>
          </ac:inkMkLst>
        </pc:inkChg>
        <pc:inkChg chg="del">
          <ac:chgData name="Tim Cook" userId="d1c7cfb340f2c7ab" providerId="LiveId" clId="{DD1D8113-0F15-4952-B50A-76B709E3617E}" dt="2023-04-19T00:49:32.294" v="428" actId="21"/>
          <ac:inkMkLst>
            <pc:docMk/>
            <pc:sldMk cId="1059289545" sldId="493"/>
            <ac:inkMk id="77" creationId="{749D2DE1-69A4-AD76-C4FD-AD3532972FA2}"/>
          </ac:inkMkLst>
        </pc:inkChg>
        <pc:inkChg chg="del">
          <ac:chgData name="Tim Cook" userId="d1c7cfb340f2c7ab" providerId="LiveId" clId="{DD1D8113-0F15-4952-B50A-76B709E3617E}" dt="2023-04-19T00:49:32.294" v="428" actId="21"/>
          <ac:inkMkLst>
            <pc:docMk/>
            <pc:sldMk cId="1059289545" sldId="493"/>
            <ac:inkMk id="101" creationId="{44EB15C1-5554-B545-1BD6-ACD9488C7E97}"/>
          </ac:inkMkLst>
        </pc:inkChg>
        <pc:inkChg chg="del">
          <ac:chgData name="Tim Cook" userId="d1c7cfb340f2c7ab" providerId="LiveId" clId="{DD1D8113-0F15-4952-B50A-76B709E3617E}" dt="2023-04-19T00:49:32.294" v="428" actId="21"/>
          <ac:inkMkLst>
            <pc:docMk/>
            <pc:sldMk cId="1059289545" sldId="493"/>
            <ac:inkMk id="102" creationId="{3912274E-3AFC-36BE-E6C5-847300E3CDB7}"/>
          </ac:inkMkLst>
        </pc:inkChg>
        <pc:cxnChg chg="add del mod">
          <ac:chgData name="Tim Cook" userId="d1c7cfb340f2c7ab" providerId="LiveId" clId="{DD1D8113-0F15-4952-B50A-76B709E3617E}" dt="2023-04-19T00:49:49.548" v="434" actId="21"/>
          <ac:cxnSpMkLst>
            <pc:docMk/>
            <pc:sldMk cId="1059289545" sldId="493"/>
            <ac:cxnSpMk id="52" creationId="{F8E18AC8-8F61-6ABB-C01F-B705209ACC81}"/>
          </ac:cxnSpMkLst>
        </pc:cxnChg>
      </pc:sldChg>
      <pc:sldChg chg="addSp delSp modSp new mod">
        <pc:chgData name="Tim Cook" userId="d1c7cfb340f2c7ab" providerId="LiveId" clId="{DD1D8113-0F15-4952-B50A-76B709E3617E}" dt="2023-04-19T00:49:45.942" v="433"/>
        <pc:sldMkLst>
          <pc:docMk/>
          <pc:sldMk cId="3416315079" sldId="494"/>
        </pc:sldMkLst>
        <pc:spChg chg="mod">
          <ac:chgData name="Tim Cook" userId="d1c7cfb340f2c7ab" providerId="LiveId" clId="{DD1D8113-0F15-4952-B50A-76B709E3617E}" dt="2023-04-19T00:49:45.942" v="433"/>
          <ac:spMkLst>
            <pc:docMk/>
            <pc:sldMk cId="3416315079" sldId="494"/>
            <ac:spMk id="2" creationId="{B3B179CF-A60C-1FDA-053A-90050D1D4EA6}"/>
          </ac:spMkLst>
        </pc:spChg>
        <pc:spChg chg="del">
          <ac:chgData name="Tim Cook" userId="d1c7cfb340f2c7ab" providerId="LiveId" clId="{DD1D8113-0F15-4952-B50A-76B709E3617E}" dt="2023-04-19T00:49:38.398" v="431" actId="21"/>
          <ac:spMkLst>
            <pc:docMk/>
            <pc:sldMk cId="3416315079" sldId="494"/>
            <ac:spMk id="3" creationId="{1FD305F3-2DF6-0634-92AE-A533B87A40B3}"/>
          </ac:spMkLst>
        </pc:spChg>
        <pc:grpChg chg="add mod">
          <ac:chgData name="Tim Cook" userId="d1c7cfb340f2c7ab" providerId="LiveId" clId="{DD1D8113-0F15-4952-B50A-76B709E3617E}" dt="2023-04-19T00:49:42.154" v="432" actId="1076"/>
          <ac:grpSpMkLst>
            <pc:docMk/>
            <pc:sldMk cId="3416315079" sldId="494"/>
            <ac:grpSpMk id="4" creationId="{0BF23481-DD1B-94BE-3743-8DED47230661}"/>
          </ac:grpSpMkLst>
        </pc:grpChg>
        <pc:grpChg chg="add mod">
          <ac:chgData name="Tim Cook" userId="d1c7cfb340f2c7ab" providerId="LiveId" clId="{DD1D8113-0F15-4952-B50A-76B709E3617E}" dt="2023-04-19T00:49:42.154" v="432" actId="1076"/>
          <ac:grpSpMkLst>
            <pc:docMk/>
            <pc:sldMk cId="3416315079" sldId="494"/>
            <ac:grpSpMk id="10" creationId="{89AE2ED5-D923-98DE-5737-BF29A4E0115F}"/>
          </ac:grpSpMkLst>
        </pc:grpChg>
        <pc:grpChg chg="add mod">
          <ac:chgData name="Tim Cook" userId="d1c7cfb340f2c7ab" providerId="LiveId" clId="{DD1D8113-0F15-4952-B50A-76B709E3617E}" dt="2023-04-19T00:49:42.154" v="432" actId="1076"/>
          <ac:grpSpMkLst>
            <pc:docMk/>
            <pc:sldMk cId="3416315079" sldId="494"/>
            <ac:grpSpMk id="15" creationId="{745425ED-BE52-2977-7A11-35BF06B43A7E}"/>
          </ac:grpSpMkLst>
        </pc:grpChg>
        <pc:grpChg chg="add mod">
          <ac:chgData name="Tim Cook" userId="d1c7cfb340f2c7ab" providerId="LiveId" clId="{DD1D8113-0F15-4952-B50A-76B709E3617E}" dt="2023-04-19T00:49:42.154" v="432" actId="1076"/>
          <ac:grpSpMkLst>
            <pc:docMk/>
            <pc:sldMk cId="3416315079" sldId="494"/>
            <ac:grpSpMk id="22" creationId="{5937FA2B-E669-8917-F509-E6D70A7C2EA5}"/>
          </ac:grpSpMkLst>
        </pc:grpChg>
        <pc:grpChg chg="add mod">
          <ac:chgData name="Tim Cook" userId="d1c7cfb340f2c7ab" providerId="LiveId" clId="{DD1D8113-0F15-4952-B50A-76B709E3617E}" dt="2023-04-19T00:49:42.154" v="432" actId="1076"/>
          <ac:grpSpMkLst>
            <pc:docMk/>
            <pc:sldMk cId="3416315079" sldId="494"/>
            <ac:grpSpMk id="26" creationId="{181CAA32-5F2A-9769-AC1C-350182007A6D}"/>
          </ac:grpSpMkLst>
        </pc:grpChg>
        <pc:grpChg chg="add mod">
          <ac:chgData name="Tim Cook" userId="d1c7cfb340f2c7ab" providerId="LiveId" clId="{DD1D8113-0F15-4952-B50A-76B709E3617E}" dt="2023-04-19T00:49:42.154" v="432" actId="1076"/>
          <ac:grpSpMkLst>
            <pc:docMk/>
            <pc:sldMk cId="3416315079" sldId="494"/>
            <ac:grpSpMk id="36" creationId="{C8F6048B-46A9-76E5-4EBA-E6E879B419C3}"/>
          </ac:grpSpMkLst>
        </pc:grpChg>
        <pc:grpChg chg="add mod">
          <ac:chgData name="Tim Cook" userId="d1c7cfb340f2c7ab" providerId="LiveId" clId="{DD1D8113-0F15-4952-B50A-76B709E3617E}" dt="2023-04-19T00:49:42.154" v="432" actId="1076"/>
          <ac:grpSpMkLst>
            <pc:docMk/>
            <pc:sldMk cId="3416315079" sldId="494"/>
            <ac:grpSpMk id="42" creationId="{5BB3759D-F423-799D-342D-00FA2713AABC}"/>
          </ac:grpSpMkLst>
        </pc:grpChg>
        <pc:grpChg chg="add mod">
          <ac:chgData name="Tim Cook" userId="d1c7cfb340f2c7ab" providerId="LiveId" clId="{DD1D8113-0F15-4952-B50A-76B709E3617E}" dt="2023-04-19T00:49:42.154" v="432" actId="1076"/>
          <ac:grpSpMkLst>
            <pc:docMk/>
            <pc:sldMk cId="3416315079" sldId="494"/>
            <ac:grpSpMk id="47" creationId="{CFDAB4CB-7FE3-FA39-768F-5BBFE6BEB91D}"/>
          </ac:grpSpMkLst>
        </pc:grp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5" creationId="{C3876D44-92C7-6780-FEF7-C32CB64F3A99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6" creationId="{441B788C-B2F8-6EE5-5402-F66AF809CB6C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7" creationId="{066F5B95-C97C-9501-04B6-9CE6D9316A57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8" creationId="{A2353873-0332-6241-1BF9-893A0E2F32C1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9" creationId="{2654D502-24D7-0823-219A-5A1F617526D0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11" creationId="{29676F1C-D04D-B468-85E7-00098A0CD4DD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12" creationId="{F96971C7-6294-350A-8688-10E9E863CCC7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13" creationId="{F761DC1F-E19B-9E34-458F-FCB2B4A9D211}"/>
          </ac:inkMkLst>
        </pc:inkChg>
        <pc:inkChg chg="add mod">
          <ac:chgData name="Tim Cook" userId="d1c7cfb340f2c7ab" providerId="LiveId" clId="{DD1D8113-0F15-4952-B50A-76B709E3617E}" dt="2023-04-19T00:49:42.154" v="432" actId="1076"/>
          <ac:inkMkLst>
            <pc:docMk/>
            <pc:sldMk cId="3416315079" sldId="494"/>
            <ac:inkMk id="14" creationId="{B9B2D3D2-EA36-525D-0174-9C1F95886D28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16" creationId="{65A34BEC-A509-2E9F-8F13-353E1B6AFFBB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17" creationId="{DF09D4FB-B611-043B-B6B6-F5E7F1667890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18" creationId="{6E23699A-2B18-3379-00F5-5B37695C6668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19" creationId="{FF276536-5997-93CE-A730-6B10598D896E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20" creationId="{758B7B4A-4122-67F7-812E-7F88DCE6A4F7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21" creationId="{228ADCE8-FA09-FBF3-2B7A-D6E05EA6D27B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23" creationId="{4248BCFF-98F2-E437-2FA4-71724BEF43D5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24" creationId="{CCCA2AD5-269A-704A-D4F3-4235B43E372A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25" creationId="{627CE2DB-3F31-C3E1-D4AB-D6B904637C6F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27" creationId="{CB8A27C0-697A-AA34-1950-0C49816DBA5E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28" creationId="{C5CD5728-67B4-EB52-D02A-C6D09B0534D5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29" creationId="{2BC85317-38BF-FE8A-CDDB-257A4D3FE9C0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30" creationId="{54D75566-31B0-EDCE-0AE0-C52E3BBEC938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31" creationId="{2F6C3680-898B-AE88-2B34-26FF3A802055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32" creationId="{B971295D-7AB0-FF71-68B4-489F1D73D66A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33" creationId="{C6434BFD-7305-5F4E-3A20-0B070C27D959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34" creationId="{CD1ADF2C-1808-5F62-E9B7-FD0CE292F7E7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35" creationId="{84A3CE66-3B01-4A4E-AC5C-78DC70905194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37" creationId="{9A0D1181-E3AA-F6FB-314D-6C551BB0AC88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38" creationId="{6902A3F9-3730-0FE2-48B9-521C1600C72A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39" creationId="{9A3ADCDD-9CB2-A365-D988-4C9EDCD07244}"/>
          </ac:inkMkLst>
        </pc:inkChg>
        <pc:inkChg chg="add mod">
          <ac:chgData name="Tim Cook" userId="d1c7cfb340f2c7ab" providerId="LiveId" clId="{DD1D8113-0F15-4952-B50A-76B709E3617E}" dt="2023-04-19T00:49:42.154" v="432" actId="1076"/>
          <ac:inkMkLst>
            <pc:docMk/>
            <pc:sldMk cId="3416315079" sldId="494"/>
            <ac:inkMk id="40" creationId="{A0C29DDD-E8AE-B1F9-B491-F9259EABEF58}"/>
          </ac:inkMkLst>
        </pc:inkChg>
        <pc:inkChg chg="add mod">
          <ac:chgData name="Tim Cook" userId="d1c7cfb340f2c7ab" providerId="LiveId" clId="{DD1D8113-0F15-4952-B50A-76B709E3617E}" dt="2023-04-19T00:49:42.154" v="432" actId="1076"/>
          <ac:inkMkLst>
            <pc:docMk/>
            <pc:sldMk cId="3416315079" sldId="494"/>
            <ac:inkMk id="41" creationId="{D6BA655A-3006-DACA-3F48-E5079A481BAB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43" creationId="{5CC780A1-9464-F11D-6A0D-D423C29C2E48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44" creationId="{81062322-B5D6-AF28-AE51-17DCFCFF0C1E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45" creationId="{089DF589-B6A5-BB36-03F6-68F5F60630EE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46" creationId="{E1968D02-25CC-B4E1-93B5-65E18AE8E13C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48" creationId="{D464CB53-0F23-4323-0CF5-5A511CF8ECD6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49" creationId="{6EAB0174-AFED-5DFE-C23D-A7073047335D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50" creationId="{A3EFB48A-3407-5A58-7EA3-B86457094A06}"/>
          </ac:inkMkLst>
        </pc:inkChg>
      </pc:sldChg>
    </pc:docChg>
  </pc:docChgLst>
  <pc:docChgLst>
    <pc:chgData name="Tim Cook" userId="d1c7cfb340f2c7ab" providerId="LiveId" clId="{C8D4CEF2-9BE9-457D-A112-E786A20D5E39}"/>
    <pc:docChg chg="undo custSel modSld">
      <pc:chgData name="Tim Cook" userId="d1c7cfb340f2c7ab" providerId="LiveId" clId="{C8D4CEF2-9BE9-457D-A112-E786A20D5E39}" dt="2023-02-07T23:56:15.026" v="1111"/>
      <pc:docMkLst>
        <pc:docMk/>
      </pc:docMkLst>
      <pc:sldChg chg="addSp delSp modSp mod">
        <pc:chgData name="Tim Cook" userId="d1c7cfb340f2c7ab" providerId="LiveId" clId="{C8D4CEF2-9BE9-457D-A112-E786A20D5E39}" dt="2023-02-07T23:42:32.036" v="210"/>
        <pc:sldMkLst>
          <pc:docMk/>
          <pc:sldMk cId="3628973036" sldId="375"/>
        </pc:sldMkLst>
        <pc:grpChg chg="del mod">
          <ac:chgData name="Tim Cook" userId="d1c7cfb340f2c7ab" providerId="LiveId" clId="{C8D4CEF2-9BE9-457D-A112-E786A20D5E39}" dt="2023-02-07T23:38:59.869" v="7"/>
          <ac:grpSpMkLst>
            <pc:docMk/>
            <pc:sldMk cId="3628973036" sldId="375"/>
            <ac:grpSpMk id="7" creationId="{C5B4311A-26F5-59D1-E0FB-2501E37093CE}"/>
          </ac:grpSpMkLst>
        </pc:grpChg>
        <pc:grpChg chg="del mod">
          <ac:chgData name="Tim Cook" userId="d1c7cfb340f2c7ab" providerId="LiveId" clId="{C8D4CEF2-9BE9-457D-A112-E786A20D5E39}" dt="2023-02-07T23:39:03.441" v="14"/>
          <ac:grpSpMkLst>
            <pc:docMk/>
            <pc:sldMk cId="3628973036" sldId="375"/>
            <ac:grpSpMk id="11" creationId="{19DCA805-1D87-2F31-4535-EAC6C4C1ED53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2" creationId="{0077C019-76F2-1287-0407-3103DFEDD6BE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3" creationId="{CD14E76F-86AE-9416-9943-8648147CFEB1}"/>
          </ac:grpSpMkLst>
        </pc:grpChg>
        <pc:grpChg chg="add del mod">
          <ac:chgData name="Tim Cook" userId="d1c7cfb340f2c7ab" providerId="LiveId" clId="{C8D4CEF2-9BE9-457D-A112-E786A20D5E39}" dt="2023-02-07T23:40:31.082" v="133"/>
          <ac:grpSpMkLst>
            <pc:docMk/>
            <pc:sldMk cId="3628973036" sldId="375"/>
            <ac:grpSpMk id="35" creationId="{9ED0EB02-750C-9FB3-15BC-0CC2501BF315}"/>
          </ac:grpSpMkLst>
        </pc:grpChg>
        <pc:grpChg chg="del mod">
          <ac:chgData name="Tim Cook" userId="d1c7cfb340f2c7ab" providerId="LiveId" clId="{C8D4CEF2-9BE9-457D-A112-E786A20D5E39}" dt="2023-02-07T23:39:40.677" v="70"/>
          <ac:grpSpMkLst>
            <pc:docMk/>
            <pc:sldMk cId="3628973036" sldId="375"/>
            <ac:grpSpMk id="42" creationId="{30D850C8-A29E-CFA5-FC4E-4C49E0DF944A}"/>
          </ac:grpSpMkLst>
        </pc:grpChg>
        <pc:grpChg chg="del mod">
          <ac:chgData name="Tim Cook" userId="d1c7cfb340f2c7ab" providerId="LiveId" clId="{C8D4CEF2-9BE9-457D-A112-E786A20D5E39}" dt="2023-02-07T23:39:34.382" v="55"/>
          <ac:grpSpMkLst>
            <pc:docMk/>
            <pc:sldMk cId="3628973036" sldId="375"/>
            <ac:grpSpMk id="45" creationId="{DD1368FC-49BD-267E-8E9C-89EF546E91BF}"/>
          </ac:grpSpMkLst>
        </pc:grpChg>
        <pc:grpChg chg="del mod">
          <ac:chgData name="Tim Cook" userId="d1c7cfb340f2c7ab" providerId="LiveId" clId="{C8D4CEF2-9BE9-457D-A112-E786A20D5E39}" dt="2023-02-07T23:39:40.677" v="69"/>
          <ac:grpSpMkLst>
            <pc:docMk/>
            <pc:sldMk cId="3628973036" sldId="375"/>
            <ac:grpSpMk id="48" creationId="{318C38A2-E953-8EE8-5CEE-E1131F322906}"/>
          </ac:grpSpMkLst>
        </pc:grpChg>
        <pc:grpChg chg="del mod">
          <ac:chgData name="Tim Cook" userId="d1c7cfb340f2c7ab" providerId="LiveId" clId="{C8D4CEF2-9BE9-457D-A112-E786A20D5E39}" dt="2023-02-07T23:39:53.490" v="82"/>
          <ac:grpSpMkLst>
            <pc:docMk/>
            <pc:sldMk cId="3628973036" sldId="375"/>
            <ac:grpSpMk id="59" creationId="{07189C24-B161-AE40-78D8-F7839A3AA0B8}"/>
          </ac:grpSpMkLst>
        </pc:grpChg>
        <pc:grpChg chg="del mod">
          <ac:chgData name="Tim Cook" userId="d1c7cfb340f2c7ab" providerId="LiveId" clId="{C8D4CEF2-9BE9-457D-A112-E786A20D5E39}" dt="2023-02-07T23:40:01.305" v="93"/>
          <ac:grpSpMkLst>
            <pc:docMk/>
            <pc:sldMk cId="3628973036" sldId="375"/>
            <ac:grpSpMk id="63" creationId="{199801C3-9A85-F4C5-0720-1D268F1E1E22}"/>
          </ac:grpSpMkLst>
        </pc:grpChg>
        <pc:grpChg chg="mod">
          <ac:chgData name="Tim Cook" userId="d1c7cfb340f2c7ab" providerId="LiveId" clId="{C8D4CEF2-9BE9-457D-A112-E786A20D5E39}" dt="2023-02-07T23:39:56.935" v="89"/>
          <ac:grpSpMkLst>
            <pc:docMk/>
            <pc:sldMk cId="3628973036" sldId="375"/>
            <ac:grpSpMk id="70" creationId="{ACA09B71-0F51-11EE-1AB4-A4494E4CB55D}"/>
          </ac:grpSpMkLst>
        </pc:grpChg>
        <pc:grpChg chg="del mod">
          <ac:chgData name="Tim Cook" userId="d1c7cfb340f2c7ab" providerId="LiveId" clId="{C8D4CEF2-9BE9-457D-A112-E786A20D5E39}" dt="2023-02-07T23:40:08.476" v="101"/>
          <ac:grpSpMkLst>
            <pc:docMk/>
            <pc:sldMk cId="3628973036" sldId="375"/>
            <ac:grpSpMk id="74" creationId="{58C0F0B8-F174-E9D3-2E48-D8E8E4D22FB9}"/>
          </ac:grpSpMkLst>
        </pc:grpChg>
        <pc:grpChg chg="del 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77" creationId="{330AE8F8-5E65-3CAC-9C38-D3A27D509748}"/>
          </ac:grpSpMkLst>
        </pc:grpChg>
        <pc:grpChg chg="mod">
          <ac:chgData name="Tim Cook" userId="d1c7cfb340f2c7ab" providerId="LiveId" clId="{C8D4CEF2-9BE9-457D-A112-E786A20D5E39}" dt="2023-02-07T23:40:22.220" v="123"/>
          <ac:grpSpMkLst>
            <pc:docMk/>
            <pc:sldMk cId="3628973036" sldId="375"/>
            <ac:grpSpMk id="81" creationId="{C5E5EA18-6AE8-25B2-D031-B9B7A5CC8966}"/>
          </ac:grpSpMkLst>
        </pc:grpChg>
        <pc:grpChg chg="del 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3" creationId="{D85174B2-BC16-09D5-404F-0DC2EB5A9B24}"/>
          </ac:grpSpMkLst>
        </pc:grpChg>
        <pc:grpChg chg="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6" creationId="{B19CDB4B-EA11-EF0C-A343-5D3AD4C8DB2A}"/>
          </ac:grpSpMkLst>
        </pc:grpChg>
        <pc:grpChg chg="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89" creationId="{51CEEA05-FDA8-D0DA-FF9F-21C3118B2722}"/>
          </ac:grpSpMkLst>
        </pc:grpChg>
        <pc:grpChg chg="mod">
          <ac:chgData name="Tim Cook" userId="d1c7cfb340f2c7ab" providerId="LiveId" clId="{C8D4CEF2-9BE9-457D-A112-E786A20D5E39}" dt="2023-02-07T23:42:00.516" v="152"/>
          <ac:grpSpMkLst>
            <pc:docMk/>
            <pc:sldMk cId="3628973036" sldId="375"/>
            <ac:grpSpMk id="97" creationId="{B15DC2DC-E894-9BD4-BCA5-862801B6BDD1}"/>
          </ac:grpSpMkLst>
        </pc:grpChg>
        <pc:grpChg chg="mod">
          <ac:chgData name="Tim Cook" userId="d1c7cfb340f2c7ab" providerId="LiveId" clId="{C8D4CEF2-9BE9-457D-A112-E786A20D5E39}" dt="2023-02-07T23:42:11.589" v="170"/>
          <ac:grpSpMkLst>
            <pc:docMk/>
            <pc:sldMk cId="3628973036" sldId="375"/>
            <ac:grpSpMk id="112" creationId="{D0D7F282-B250-A977-516D-B3830B8B8F90}"/>
          </ac:grpSpMkLst>
        </pc:grpChg>
        <pc:grpChg chg="del mod">
          <ac:chgData name="Tim Cook" userId="d1c7cfb340f2c7ab" providerId="LiveId" clId="{C8D4CEF2-9BE9-457D-A112-E786A20D5E39}" dt="2023-02-07T23:42:16.893" v="182"/>
          <ac:grpSpMkLst>
            <pc:docMk/>
            <pc:sldMk cId="3628973036" sldId="375"/>
            <ac:grpSpMk id="119" creationId="{C48E7913-3242-9290-973F-3D390134C90B}"/>
          </ac:grpSpMkLst>
        </pc:grpChg>
        <pc:grpChg chg="mod">
          <ac:chgData name="Tim Cook" userId="d1c7cfb340f2c7ab" providerId="LiveId" clId="{C8D4CEF2-9BE9-457D-A112-E786A20D5E39}" dt="2023-02-07T23:42:23.843" v="191"/>
          <ac:grpSpMkLst>
            <pc:docMk/>
            <pc:sldMk cId="3628973036" sldId="375"/>
            <ac:grpSpMk id="127" creationId="{39D66A9F-2ABE-91EF-B3D1-6199E683CA0C}"/>
          </ac:grpSpMkLst>
        </pc:grpChg>
        <pc:grpChg chg="del mod">
          <ac:chgData name="Tim Cook" userId="d1c7cfb340f2c7ab" providerId="LiveId" clId="{C8D4CEF2-9BE9-457D-A112-E786A20D5E39}" dt="2023-02-07T23:42:27.761" v="201"/>
          <ac:grpSpMkLst>
            <pc:docMk/>
            <pc:sldMk cId="3628973036" sldId="375"/>
            <ac:grpSpMk id="133" creationId="{93483806-9195-9187-C93F-8F3AF2A22BE6}"/>
          </ac:grpSpMkLst>
        </pc:grpChg>
        <pc:grpChg chg="mod">
          <ac:chgData name="Tim Cook" userId="d1c7cfb340f2c7ab" providerId="LiveId" clId="{C8D4CEF2-9BE9-457D-A112-E786A20D5E39}" dt="2023-02-07T23:42:32.036" v="210"/>
          <ac:grpSpMkLst>
            <pc:docMk/>
            <pc:sldMk cId="3628973036" sldId="375"/>
            <ac:grpSpMk id="141" creationId="{07CE19E1-DA53-BA52-5173-49C9F43708DC}"/>
          </ac:grpSpMkLst>
        </pc:grpChg>
        <pc:inkChg chg="add del mod">
          <ac:chgData name="Tim Cook" userId="d1c7cfb340f2c7ab" providerId="LiveId" clId="{C8D4CEF2-9BE9-457D-A112-E786A20D5E39}" dt="2023-02-07T23:38:59.869" v="8"/>
          <ac:inkMkLst>
            <pc:docMk/>
            <pc:sldMk cId="3628973036" sldId="375"/>
            <ac:inkMk id="3" creationId="{74B4AEDD-D191-454D-496A-A0FA65ADEB72}"/>
          </ac:inkMkLst>
        </pc:inkChg>
        <pc:inkChg chg="add del mod">
          <ac:chgData name="Tim Cook" userId="d1c7cfb340f2c7ab" providerId="LiveId" clId="{C8D4CEF2-9BE9-457D-A112-E786A20D5E39}" dt="2023-02-07T23:38:59.869" v="7"/>
          <ac:inkMkLst>
            <pc:docMk/>
            <pc:sldMk cId="3628973036" sldId="375"/>
            <ac:inkMk id="4" creationId="{65C579BA-52BE-9A22-0C0F-75B7B305EF16}"/>
          </ac:inkMkLst>
        </pc:inkChg>
        <pc:inkChg chg="add del mod">
          <ac:chgData name="Tim Cook" userId="d1c7cfb340f2c7ab" providerId="LiveId" clId="{C8D4CEF2-9BE9-457D-A112-E786A20D5E39}" dt="2023-02-07T23:38:59.868" v="5"/>
          <ac:inkMkLst>
            <pc:docMk/>
            <pc:sldMk cId="3628973036" sldId="375"/>
            <ac:inkMk id="5" creationId="{2A198393-55BF-4840-C1E1-DE35C53EA8B6}"/>
          </ac:inkMkLst>
        </pc:inkChg>
        <pc:inkChg chg="add del mod">
          <ac:chgData name="Tim Cook" userId="d1c7cfb340f2c7ab" providerId="LiveId" clId="{C8D4CEF2-9BE9-457D-A112-E786A20D5E39}" dt="2023-02-07T23:38:59.869" v="6"/>
          <ac:inkMkLst>
            <pc:docMk/>
            <pc:sldMk cId="3628973036" sldId="375"/>
            <ac:inkMk id="6" creationId="{8BBF3D03-E243-59ED-AA88-2AD917F2307A}"/>
          </ac:inkMkLst>
        </pc:inkChg>
        <pc:inkChg chg="add del mod">
          <ac:chgData name="Tim Cook" userId="d1c7cfb340f2c7ab" providerId="LiveId" clId="{C8D4CEF2-9BE9-457D-A112-E786A20D5E39}" dt="2023-02-07T23:39:03.441" v="14"/>
          <ac:inkMkLst>
            <pc:docMk/>
            <pc:sldMk cId="3628973036" sldId="375"/>
            <ac:inkMk id="8" creationId="{3BBBDC86-2470-CFC2-06F9-4D890ADEAF15}"/>
          </ac:inkMkLst>
        </pc:inkChg>
        <pc:inkChg chg="add del mod">
          <ac:chgData name="Tim Cook" userId="d1c7cfb340f2c7ab" providerId="LiveId" clId="{C8D4CEF2-9BE9-457D-A112-E786A20D5E39}" dt="2023-02-07T23:39:03.440" v="13"/>
          <ac:inkMkLst>
            <pc:docMk/>
            <pc:sldMk cId="3628973036" sldId="375"/>
            <ac:inkMk id="9" creationId="{AD31B3C0-7F43-F421-DE53-3339BB0BE98C}"/>
          </ac:inkMkLst>
        </pc:inkChg>
        <pc:inkChg chg="add del mod">
          <ac:chgData name="Tim Cook" userId="d1c7cfb340f2c7ab" providerId="LiveId" clId="{C8D4CEF2-9BE9-457D-A112-E786A20D5E39}" dt="2023-02-07T23:39:03.441" v="15"/>
          <ac:inkMkLst>
            <pc:docMk/>
            <pc:sldMk cId="3628973036" sldId="375"/>
            <ac:inkMk id="10" creationId="{355314D3-E33C-F29F-C300-1FDCD8C7E4FF}"/>
          </ac:inkMkLst>
        </pc:inkChg>
        <pc:inkChg chg="add del">
          <ac:chgData name="Tim Cook" userId="d1c7cfb340f2c7ab" providerId="LiveId" clId="{C8D4CEF2-9BE9-457D-A112-E786A20D5E39}" dt="2023-02-07T23:39:07.269" v="20"/>
          <ac:inkMkLst>
            <pc:docMk/>
            <pc:sldMk cId="3628973036" sldId="375"/>
            <ac:inkMk id="12" creationId="{BD025E67-F12E-CCF7-E245-98A63B8B9CBA}"/>
          </ac:inkMkLst>
        </pc:inkChg>
        <pc:inkChg chg="add del">
          <ac:chgData name="Tim Cook" userId="d1c7cfb340f2c7ab" providerId="LiveId" clId="{C8D4CEF2-9BE9-457D-A112-E786A20D5E39}" dt="2023-02-07T23:39:07.270" v="22"/>
          <ac:inkMkLst>
            <pc:docMk/>
            <pc:sldMk cId="3628973036" sldId="375"/>
            <ac:inkMk id="13" creationId="{ACFC7B69-1810-8C99-0375-2101CCDC31A6}"/>
          </ac:inkMkLst>
        </pc:inkChg>
        <pc:inkChg chg="add del">
          <ac:chgData name="Tim Cook" userId="d1c7cfb340f2c7ab" providerId="LiveId" clId="{C8D4CEF2-9BE9-457D-A112-E786A20D5E39}" dt="2023-02-07T23:39:07.270" v="21"/>
          <ac:inkMkLst>
            <pc:docMk/>
            <pc:sldMk cId="3628973036" sldId="375"/>
            <ac:inkMk id="14" creationId="{315F82D3-1B8E-6B5E-A65A-0A1B94DC5C56}"/>
          </ac:inkMkLst>
        </pc:inkChg>
        <pc:inkChg chg="add del">
          <ac:chgData name="Tim Cook" userId="d1c7cfb340f2c7ab" providerId="LiveId" clId="{C8D4CEF2-9BE9-457D-A112-E786A20D5E39}" dt="2023-02-07T23:39:07.270" v="23"/>
          <ac:inkMkLst>
            <pc:docMk/>
            <pc:sldMk cId="3628973036" sldId="375"/>
            <ac:inkMk id="15" creationId="{85D71C99-F29C-438D-B70B-AEE67B6D63AE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6" creationId="{94A14795-5112-6D9B-912D-BB2619A6C149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7" creationId="{B89D1843-6114-7974-8BAC-50D3BD18203E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8" creationId="{A7E12E64-1F48-AFEE-22E2-476D0A1CAB50}"/>
          </ac:inkMkLst>
        </pc:inkChg>
        <pc:inkChg chg="add">
          <ac:chgData name="Tim Cook" userId="d1c7cfb340f2c7ab" providerId="LiveId" clId="{C8D4CEF2-9BE9-457D-A112-E786A20D5E39}" dt="2023-02-07T23:39:13.567" v="27" actId="9405"/>
          <ac:inkMkLst>
            <pc:docMk/>
            <pc:sldMk cId="3628973036" sldId="375"/>
            <ac:inkMk id="19" creationId="{BA9973F3-C4EF-F3D2-02C4-525B5BE91BEF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0" creationId="{7E65ACA1-8DF3-A8C5-BC42-A69FBB1A45BB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1" creationId="{27C52BA6-0AE1-2602-FA67-A5420870812F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4" creationId="{F65A2468-3BFF-B000-DEF3-F1F1AD682296}"/>
          </ac:inkMkLst>
        </pc:inkChg>
        <pc:inkChg chg="add del mod">
          <ac:chgData name="Tim Cook" userId="d1c7cfb340f2c7ab" providerId="LiveId" clId="{C8D4CEF2-9BE9-457D-A112-E786A20D5E39}" dt="2023-02-07T23:40:27.879" v="131"/>
          <ac:inkMkLst>
            <pc:docMk/>
            <pc:sldMk cId="3628973036" sldId="375"/>
            <ac:inkMk id="25" creationId="{BD9A0DDB-18F9-AFFC-23AF-392398793D5A}"/>
          </ac:inkMkLst>
        </pc:inkChg>
        <pc:inkChg chg="add del mod">
          <ac:chgData name="Tim Cook" userId="d1c7cfb340f2c7ab" providerId="LiveId" clId="{C8D4CEF2-9BE9-457D-A112-E786A20D5E39}" dt="2023-02-07T23:40:27.879" v="130"/>
          <ac:inkMkLst>
            <pc:docMk/>
            <pc:sldMk cId="3628973036" sldId="375"/>
            <ac:inkMk id="26" creationId="{7BD6555E-5F4B-AA88-E824-159B6A73076B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7" creationId="{614394DB-BDFB-45B5-E596-32DF4094AD8C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8" creationId="{0A93AE4A-FF21-AE29-1FC7-3FCA84F61082}"/>
          </ac:inkMkLst>
        </pc:inkChg>
        <pc:inkChg chg="add del mod">
          <ac:chgData name="Tim Cook" userId="d1c7cfb340f2c7ab" providerId="LiveId" clId="{C8D4CEF2-9BE9-457D-A112-E786A20D5E39}" dt="2023-02-07T23:40:27.877" v="129"/>
          <ac:inkMkLst>
            <pc:docMk/>
            <pc:sldMk cId="3628973036" sldId="375"/>
            <ac:inkMk id="29" creationId="{67A8769E-0205-50C1-8D43-517DCA72F23A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0" creationId="{F6CCF5D5-AD88-48CD-2FAE-87F64F91F08D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1" creationId="{5FD31BC5-E9C0-CAB7-14AD-8454DB579951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2" creationId="{ED384975-6C80-2613-4F12-C07D4CD5CAB0}"/>
          </ac:inkMkLst>
        </pc:inkChg>
        <pc:inkChg chg="add del mod">
          <ac:chgData name="Tim Cook" userId="d1c7cfb340f2c7ab" providerId="LiveId" clId="{C8D4CEF2-9BE9-457D-A112-E786A20D5E39}" dt="2023-02-07T23:40:47.804" v="135"/>
          <ac:inkMkLst>
            <pc:docMk/>
            <pc:sldMk cId="3628973036" sldId="375"/>
            <ac:inkMk id="33" creationId="{02AA7124-7E4D-CE40-E768-EEDE36C16DBB}"/>
          </ac:inkMkLst>
        </pc:inkChg>
        <pc:inkChg chg="add del mod">
          <ac:chgData name="Tim Cook" userId="d1c7cfb340f2c7ab" providerId="LiveId" clId="{C8D4CEF2-9BE9-457D-A112-E786A20D5E39}" dt="2023-02-07T23:40:47.802" v="134"/>
          <ac:inkMkLst>
            <pc:docMk/>
            <pc:sldMk cId="3628973036" sldId="375"/>
            <ac:inkMk id="34" creationId="{4FC351E0-938E-904F-0728-1F2D82D7EB2C}"/>
          </ac:inkMkLst>
        </pc:inkChg>
        <pc:inkChg chg="add">
          <ac:chgData name="Tim Cook" userId="d1c7cfb340f2c7ab" providerId="LiveId" clId="{C8D4CEF2-9BE9-457D-A112-E786A20D5E39}" dt="2023-02-07T23:39:23.262" v="43" actId="9405"/>
          <ac:inkMkLst>
            <pc:docMk/>
            <pc:sldMk cId="3628973036" sldId="375"/>
            <ac:inkMk id="36" creationId="{08466161-3FBC-EAFB-B611-4FCDE1A743B4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37" creationId="{7D1E4DA4-663B-6E04-47A2-F2BE3DF091E6}"/>
          </ac:inkMkLst>
        </pc:inkChg>
        <pc:inkChg chg="add del mod">
          <ac:chgData name="Tim Cook" userId="d1c7cfb340f2c7ab" providerId="LiveId" clId="{C8D4CEF2-9BE9-457D-A112-E786A20D5E39}" dt="2023-02-07T23:39:41.409" v="72"/>
          <ac:inkMkLst>
            <pc:docMk/>
            <pc:sldMk cId="3628973036" sldId="375"/>
            <ac:inkMk id="38" creationId="{A7F6DB49-8015-E150-2A45-49CB4C1E9C3F}"/>
          </ac:inkMkLst>
        </pc:inkChg>
        <pc:inkChg chg="add del mod">
          <ac:chgData name="Tim Cook" userId="d1c7cfb340f2c7ab" providerId="LiveId" clId="{C8D4CEF2-9BE9-457D-A112-E786A20D5E39}" dt="2023-02-07T23:39:40.677" v="70"/>
          <ac:inkMkLst>
            <pc:docMk/>
            <pc:sldMk cId="3628973036" sldId="375"/>
            <ac:inkMk id="39" creationId="{9E246820-774A-68AE-51FD-2DE3FE7769CA}"/>
          </ac:inkMkLst>
        </pc:inkChg>
        <pc:inkChg chg="add del mod">
          <ac:chgData name="Tim Cook" userId="d1c7cfb340f2c7ab" providerId="LiveId" clId="{C8D4CEF2-9BE9-457D-A112-E786A20D5E39}" dt="2023-02-07T23:39:40.677" v="68"/>
          <ac:inkMkLst>
            <pc:docMk/>
            <pc:sldMk cId="3628973036" sldId="375"/>
            <ac:inkMk id="40" creationId="{A0D41C1D-7380-5C92-AFF3-116A9A12ED07}"/>
          </ac:inkMkLst>
        </pc:inkChg>
        <pc:inkChg chg="add del mod">
          <ac:chgData name="Tim Cook" userId="d1c7cfb340f2c7ab" providerId="LiveId" clId="{C8D4CEF2-9BE9-457D-A112-E786A20D5E39}" dt="2023-02-07T23:39:39.637" v="65"/>
          <ac:inkMkLst>
            <pc:docMk/>
            <pc:sldMk cId="3628973036" sldId="375"/>
            <ac:inkMk id="41" creationId="{FED4B3CC-1A47-5876-5429-EE9F0DCF6783}"/>
          </ac:inkMkLst>
        </pc:inkChg>
        <pc:inkChg chg="add del mod">
          <ac:chgData name="Tim Cook" userId="d1c7cfb340f2c7ab" providerId="LiveId" clId="{C8D4CEF2-9BE9-457D-A112-E786A20D5E39}" dt="2023-02-07T23:39:39.640" v="66"/>
          <ac:inkMkLst>
            <pc:docMk/>
            <pc:sldMk cId="3628973036" sldId="375"/>
            <ac:inkMk id="43" creationId="{BD489639-0D4E-8DCF-1A99-586D757FD29E}"/>
          </ac:inkMkLst>
        </pc:inkChg>
        <pc:inkChg chg="add del mod">
          <ac:chgData name="Tim Cook" userId="d1c7cfb340f2c7ab" providerId="LiveId" clId="{C8D4CEF2-9BE9-457D-A112-E786A20D5E39}" dt="2023-02-07T23:39:40.677" v="69"/>
          <ac:inkMkLst>
            <pc:docMk/>
            <pc:sldMk cId="3628973036" sldId="375"/>
            <ac:inkMk id="44" creationId="{E8286EB3-F741-B653-A668-75B59531DEC6}"/>
          </ac:inkMkLst>
        </pc:inkChg>
        <pc:inkChg chg="add del mod">
          <ac:chgData name="Tim Cook" userId="d1c7cfb340f2c7ab" providerId="LiveId" clId="{C8D4CEF2-9BE9-457D-A112-E786A20D5E39}" dt="2023-02-07T23:39:40.676" v="67"/>
          <ac:inkMkLst>
            <pc:docMk/>
            <pc:sldMk cId="3628973036" sldId="375"/>
            <ac:inkMk id="46" creationId="{EE5B7CAA-3EB8-34C2-08A1-EF726782346E}"/>
          </ac:inkMkLst>
        </pc:inkChg>
        <pc:inkChg chg="add del mod">
          <ac:chgData name="Tim Cook" userId="d1c7cfb340f2c7ab" providerId="LiveId" clId="{C8D4CEF2-9BE9-457D-A112-E786A20D5E39}" dt="2023-02-07T23:39:40.677" v="71"/>
          <ac:inkMkLst>
            <pc:docMk/>
            <pc:sldMk cId="3628973036" sldId="375"/>
            <ac:inkMk id="47" creationId="{A3504299-EAE4-9CD5-11B6-A1B1D60601A3}"/>
          </ac:inkMkLst>
        </pc:inkChg>
        <pc:inkChg chg="add del">
          <ac:chgData name="Tim Cook" userId="d1c7cfb340f2c7ab" providerId="LiveId" clId="{C8D4CEF2-9BE9-457D-A112-E786A20D5E39}" dt="2023-02-07T23:39:37.401" v="63"/>
          <ac:inkMkLst>
            <pc:docMk/>
            <pc:sldMk cId="3628973036" sldId="375"/>
            <ac:inkMk id="49" creationId="{FC742F29-6546-1F29-0719-BA5B844B1AD7}"/>
          </ac:inkMkLst>
        </pc:inkChg>
        <pc:inkChg chg="add">
          <ac:chgData name="Tim Cook" userId="d1c7cfb340f2c7ab" providerId="LiveId" clId="{C8D4CEF2-9BE9-457D-A112-E786A20D5E39}" dt="2023-02-07T23:39:35.358" v="57" actId="9405"/>
          <ac:inkMkLst>
            <pc:docMk/>
            <pc:sldMk cId="3628973036" sldId="375"/>
            <ac:inkMk id="50" creationId="{520FA699-DA54-AB8D-020B-1713BD0F2A8E}"/>
          </ac:inkMkLst>
        </pc:inkChg>
        <pc:inkChg chg="add del">
          <ac:chgData name="Tim Cook" userId="d1c7cfb340f2c7ab" providerId="LiveId" clId="{C8D4CEF2-9BE9-457D-A112-E786A20D5E39}" dt="2023-02-07T23:39:37.025" v="61"/>
          <ac:inkMkLst>
            <pc:docMk/>
            <pc:sldMk cId="3628973036" sldId="375"/>
            <ac:inkMk id="51" creationId="{FD25549B-AD09-A17E-6AF8-152284DA8BBB}"/>
          </ac:inkMkLst>
        </pc:inkChg>
        <pc:inkChg chg="add del">
          <ac:chgData name="Tim Cook" userId="d1c7cfb340f2c7ab" providerId="LiveId" clId="{C8D4CEF2-9BE9-457D-A112-E786A20D5E39}" dt="2023-02-07T23:39:37.913" v="64"/>
          <ac:inkMkLst>
            <pc:docMk/>
            <pc:sldMk cId="3628973036" sldId="375"/>
            <ac:inkMk id="52" creationId="{0EE4F2A3-C51C-9496-CE6E-DBD0B8C575CE}"/>
          </ac:inkMkLst>
        </pc:inkChg>
        <pc:inkChg chg="add del">
          <ac:chgData name="Tim Cook" userId="d1c7cfb340f2c7ab" providerId="LiveId" clId="{C8D4CEF2-9BE9-457D-A112-E786A20D5E39}" dt="2023-02-07T23:39:37.025" v="62"/>
          <ac:inkMkLst>
            <pc:docMk/>
            <pc:sldMk cId="3628973036" sldId="375"/>
            <ac:inkMk id="53" creationId="{EDC141A5-68B3-FF9A-CD9B-AE73AC2BAC5F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54" creationId="{E1C6302F-E566-4898-B1D5-E8F941507026}"/>
          </ac:inkMkLst>
        </pc:inkChg>
        <pc:inkChg chg="add">
          <ac:chgData name="Tim Cook" userId="d1c7cfb340f2c7ab" providerId="LiveId" clId="{C8D4CEF2-9BE9-457D-A112-E786A20D5E39}" dt="2023-02-07T23:39:48.799" v="74" actId="9405"/>
          <ac:inkMkLst>
            <pc:docMk/>
            <pc:sldMk cId="3628973036" sldId="375"/>
            <ac:inkMk id="55" creationId="{27BDBB22-BAC4-5D7A-60BD-FDDE6D5ECEA2}"/>
          </ac:inkMkLst>
        </pc:inkChg>
        <pc:inkChg chg="add del mod">
          <ac:chgData name="Tim Cook" userId="d1c7cfb340f2c7ab" providerId="LiveId" clId="{C8D4CEF2-9BE9-457D-A112-E786A20D5E39}" dt="2023-02-07T23:40:00.567" v="91"/>
          <ac:inkMkLst>
            <pc:docMk/>
            <pc:sldMk cId="3628973036" sldId="375"/>
            <ac:inkMk id="56" creationId="{71AEB253-B36F-61D0-2D6B-A3D66AE6BC1D}"/>
          </ac:inkMkLst>
        </pc:inkChg>
        <pc:inkChg chg="add del mod">
          <ac:chgData name="Tim Cook" userId="d1c7cfb340f2c7ab" providerId="LiveId" clId="{C8D4CEF2-9BE9-457D-A112-E786A20D5E39}" dt="2023-02-07T23:40:01.305" v="94"/>
          <ac:inkMkLst>
            <pc:docMk/>
            <pc:sldMk cId="3628973036" sldId="375"/>
            <ac:inkMk id="57" creationId="{A09AE837-242D-E83E-6B96-E1928D9F831A}"/>
          </ac:inkMkLst>
        </pc:inkChg>
        <pc:inkChg chg="add del mod">
          <ac:chgData name="Tim Cook" userId="d1c7cfb340f2c7ab" providerId="LiveId" clId="{C8D4CEF2-9BE9-457D-A112-E786A20D5E39}" dt="2023-02-07T23:40:00.252" v="90"/>
          <ac:inkMkLst>
            <pc:docMk/>
            <pc:sldMk cId="3628973036" sldId="375"/>
            <ac:inkMk id="58" creationId="{20408AED-D05A-A5DE-5887-3F50BBAA9B4C}"/>
          </ac:inkMkLst>
        </pc:inkChg>
        <pc:inkChg chg="add del mod">
          <ac:chgData name="Tim Cook" userId="d1c7cfb340f2c7ab" providerId="LiveId" clId="{C8D4CEF2-9BE9-457D-A112-E786A20D5E39}" dt="2023-02-07T23:40:01.305" v="93"/>
          <ac:inkMkLst>
            <pc:docMk/>
            <pc:sldMk cId="3628973036" sldId="375"/>
            <ac:inkMk id="60" creationId="{C245CA91-E0BE-A479-C08E-029F6265E938}"/>
          </ac:inkMkLst>
        </pc:inkChg>
        <pc:inkChg chg="add del mod">
          <ac:chgData name="Tim Cook" userId="d1c7cfb340f2c7ab" providerId="LiveId" clId="{C8D4CEF2-9BE9-457D-A112-E786A20D5E39}" dt="2023-02-07T23:40:01.304" v="92"/>
          <ac:inkMkLst>
            <pc:docMk/>
            <pc:sldMk cId="3628973036" sldId="375"/>
            <ac:inkMk id="61" creationId="{FC7A08C8-F35B-B579-5E8D-3482C977D38B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62" creationId="{3A47F5CC-DE10-D1DF-F368-BE99044FA902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4" creationId="{D9196ED1-AF56-5B14-064C-E76AF37F227E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5" creationId="{FB6EED40-B3B8-03F8-DBC7-7AE9A705BFA4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6" creationId="{76D2BCCF-3045-2C45-510E-8401A4987001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7" creationId="{C222A31C-4400-6A48-1B2A-43901716AE25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8" creationId="{D28E7638-2554-EDE9-708A-6DB9B2EA550F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9" creationId="{C9AF2C2E-8C65-A147-9BB5-02227B7B803B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1" creationId="{16939E8D-C21C-60EE-A747-87694721957E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2" creationId="{36AD8586-0BF2-C40E-0614-91B90FFAC1F6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3" creationId="{3F2DFA9F-F896-CA6A-85FA-9F6E08DA12C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5" creationId="{7AA7513B-6589-96D1-20CB-00A2DEC0B214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6" creationId="{9DDD6F37-D575-1885-A6DB-685B9977534D}"/>
          </ac:inkMkLst>
        </pc:inkChg>
        <pc:inkChg chg="add del mod">
          <ac:chgData name="Tim Cook" userId="d1c7cfb340f2c7ab" providerId="LiveId" clId="{C8D4CEF2-9BE9-457D-A112-E786A20D5E39}" dt="2023-02-07T23:40:24.271" v="125" actId="9405"/>
          <ac:inkMkLst>
            <pc:docMk/>
            <pc:sldMk cId="3628973036" sldId="375"/>
            <ac:inkMk id="78" creationId="{AF1C9F90-BF29-D4D6-E56D-54BC8E3F499F}"/>
          </ac:inkMkLst>
        </pc:inkChg>
        <pc:inkChg chg="add del mod">
          <ac:chgData name="Tim Cook" userId="d1c7cfb340f2c7ab" providerId="LiveId" clId="{C8D4CEF2-9BE9-457D-A112-E786A20D5E39}" dt="2023-02-07T23:40:23.617" v="124" actId="9405"/>
          <ac:inkMkLst>
            <pc:docMk/>
            <pc:sldMk cId="3628973036" sldId="375"/>
            <ac:inkMk id="79" creationId="{25AD1ED1-4DD3-ECE0-0B45-C2D66634EB21}"/>
          </ac:inkMkLst>
        </pc:inkChg>
        <pc:inkChg chg="add del mod">
          <ac:chgData name="Tim Cook" userId="d1c7cfb340f2c7ab" providerId="LiveId" clId="{C8D4CEF2-9BE9-457D-A112-E786A20D5E39}" dt="2023-02-07T23:40:22.220" v="123"/>
          <ac:inkMkLst>
            <pc:docMk/>
            <pc:sldMk cId="3628973036" sldId="375"/>
            <ac:inkMk id="80" creationId="{44C943E1-33A2-231A-198A-72FC8FA1498D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2" creationId="{2313DC44-241D-54BD-2E4E-F874BD0A650A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4" creationId="{93722D21-5928-247F-693A-0DC3028268F8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5" creationId="{B7C1CB70-527B-90AD-38AF-7F6A51D6D65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7" creationId="{C1921A5D-3F97-DF58-74E2-F4F5CD3203D8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8" creationId="{FD6B6811-F933-5F4C-2D29-0CC74F33BE4B}"/>
          </ac:inkMkLst>
        </pc:inkChg>
        <pc:inkChg chg="add del">
          <ac:chgData name="Tim Cook" userId="d1c7cfb340f2c7ab" providerId="LiveId" clId="{C8D4CEF2-9BE9-457D-A112-E786A20D5E39}" dt="2023-02-07T23:41:45.828" v="143"/>
          <ac:inkMkLst>
            <pc:docMk/>
            <pc:sldMk cId="3628973036" sldId="375"/>
            <ac:inkMk id="90" creationId="{E14FAF38-F2FE-07B7-497C-ADBD64409633}"/>
          </ac:inkMkLst>
        </pc:inkChg>
        <pc:inkChg chg="add del">
          <ac:chgData name="Tim Cook" userId="d1c7cfb340f2c7ab" providerId="LiveId" clId="{C8D4CEF2-9BE9-457D-A112-E786A20D5E39}" dt="2023-02-07T23:41:49.941" v="145"/>
          <ac:inkMkLst>
            <pc:docMk/>
            <pc:sldMk cId="3628973036" sldId="375"/>
            <ac:inkMk id="91" creationId="{CA6A6BD8-35B8-25F1-4F4E-C4651870C24A}"/>
          </ac:inkMkLst>
        </pc:inkChg>
        <pc:inkChg chg="add del">
          <ac:chgData name="Tim Cook" userId="d1c7cfb340f2c7ab" providerId="LiveId" clId="{C8D4CEF2-9BE9-457D-A112-E786A20D5E39}" dt="2023-02-07T23:41:55.301" v="147"/>
          <ac:inkMkLst>
            <pc:docMk/>
            <pc:sldMk cId="3628973036" sldId="375"/>
            <ac:inkMk id="92" creationId="{99889FCE-3D03-77C3-1FA5-A545D1F588EE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3" creationId="{407D96DD-87BA-5541-3118-F2471412BA6C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4" creationId="{15BA01D2-21CF-CF5A-A3BB-DB0DD771DBA2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5" creationId="{8D355D24-68AC-9299-82BC-12D1F8A9E437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6" creationId="{78D1BC78-2322-8B96-51A7-245BBD628AFC}"/>
          </ac:inkMkLst>
        </pc:inkChg>
        <pc:inkChg chg="add">
          <ac:chgData name="Tim Cook" userId="d1c7cfb340f2c7ab" providerId="LiveId" clId="{C8D4CEF2-9BE9-457D-A112-E786A20D5E39}" dt="2023-02-07T23:42:02.670" v="153" actId="9405"/>
          <ac:inkMkLst>
            <pc:docMk/>
            <pc:sldMk cId="3628973036" sldId="375"/>
            <ac:inkMk id="98" creationId="{FFD25F4F-383C-B3A7-26C8-AB548B2130DD}"/>
          </ac:inkMkLst>
        </pc:inkChg>
        <pc:inkChg chg="add">
          <ac:chgData name="Tim Cook" userId="d1c7cfb340f2c7ab" providerId="LiveId" clId="{C8D4CEF2-9BE9-457D-A112-E786A20D5E39}" dt="2023-02-07T23:42:03.452" v="154" actId="9405"/>
          <ac:inkMkLst>
            <pc:docMk/>
            <pc:sldMk cId="3628973036" sldId="375"/>
            <ac:inkMk id="99" creationId="{11BCD5DE-F441-F3AD-E0AB-D3B192522271}"/>
          </ac:inkMkLst>
        </pc:inkChg>
        <pc:inkChg chg="add del">
          <ac:chgData name="Tim Cook" userId="d1c7cfb340f2c7ab" providerId="LiveId" clId="{C8D4CEF2-9BE9-457D-A112-E786A20D5E39}" dt="2023-02-07T23:42:06.128" v="159"/>
          <ac:inkMkLst>
            <pc:docMk/>
            <pc:sldMk cId="3628973036" sldId="375"/>
            <ac:inkMk id="100" creationId="{CAC28615-60F2-6816-D14A-9470615057F9}"/>
          </ac:inkMkLst>
        </pc:inkChg>
        <pc:inkChg chg="add del">
          <ac:chgData name="Tim Cook" userId="d1c7cfb340f2c7ab" providerId="LiveId" clId="{C8D4CEF2-9BE9-457D-A112-E786A20D5E39}" dt="2023-02-07T23:42:06.128" v="158"/>
          <ac:inkMkLst>
            <pc:docMk/>
            <pc:sldMk cId="3628973036" sldId="375"/>
            <ac:inkMk id="101" creationId="{B09AEED7-AE07-763B-540F-6D3A2C80D2B6}"/>
          </ac:inkMkLst>
        </pc:inkChg>
        <pc:inkChg chg="add del">
          <ac:chgData name="Tim Cook" userId="d1c7cfb340f2c7ab" providerId="LiveId" clId="{C8D4CEF2-9BE9-457D-A112-E786A20D5E39}" dt="2023-02-07T23:42:06.128" v="160"/>
          <ac:inkMkLst>
            <pc:docMk/>
            <pc:sldMk cId="3628973036" sldId="375"/>
            <ac:inkMk id="102" creationId="{61CFCFF9-D197-3477-D56B-5D0744FECFC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3" creationId="{BB5F1B22-795E-BCAD-99F2-DC31064DA7CE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4" creationId="{E8FE6514-6A89-9B13-4161-F36B8E42A26C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5" creationId="{6F84B279-E388-EA97-F132-D617F82BA85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6" creationId="{AA8476E3-8F51-E9D5-6BAD-F59ED34CB063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7" creationId="{D19FEA46-3621-7E35-5174-798F76397098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8" creationId="{5FEA97F9-A26F-87CE-3D01-1AE3EC4746AF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9" creationId="{2483A085-BEFE-E0A5-4FEC-3C42DBCE22DD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0" creationId="{2A53EF74-10DF-32A5-B258-E0CD65FEBFC0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1" creationId="{3602B6BA-B6D4-2D32-8DCB-ED2098084398}"/>
          </ac:inkMkLst>
        </pc:inkChg>
        <pc:inkChg chg="add del mod">
          <ac:chgData name="Tim Cook" userId="d1c7cfb340f2c7ab" providerId="LiveId" clId="{C8D4CEF2-9BE9-457D-A112-E786A20D5E39}" dt="2023-02-07T23:42:16.893" v="180"/>
          <ac:inkMkLst>
            <pc:docMk/>
            <pc:sldMk cId="3628973036" sldId="375"/>
            <ac:inkMk id="113" creationId="{B0C41591-726D-DBCB-1FE0-DB9410F68D01}"/>
          </ac:inkMkLst>
        </pc:inkChg>
        <pc:inkChg chg="add del mod">
          <ac:chgData name="Tim Cook" userId="d1c7cfb340f2c7ab" providerId="LiveId" clId="{C8D4CEF2-9BE9-457D-A112-E786A20D5E39}" dt="2023-02-07T23:42:16.893" v="183"/>
          <ac:inkMkLst>
            <pc:docMk/>
            <pc:sldMk cId="3628973036" sldId="375"/>
            <ac:inkMk id="114" creationId="{6B1B6571-1561-61CD-AAFB-A03B4A31895A}"/>
          </ac:inkMkLst>
        </pc:inkChg>
        <pc:inkChg chg="add del mod">
          <ac:chgData name="Tim Cook" userId="d1c7cfb340f2c7ab" providerId="LiveId" clId="{C8D4CEF2-9BE9-457D-A112-E786A20D5E39}" dt="2023-02-07T23:42:16.892" v="178"/>
          <ac:inkMkLst>
            <pc:docMk/>
            <pc:sldMk cId="3628973036" sldId="375"/>
            <ac:inkMk id="115" creationId="{905AC118-5F67-5291-6A69-7C52FE7EF832}"/>
          </ac:inkMkLst>
        </pc:inkChg>
        <pc:inkChg chg="add del mod">
          <ac:chgData name="Tim Cook" userId="d1c7cfb340f2c7ab" providerId="LiveId" clId="{C8D4CEF2-9BE9-457D-A112-E786A20D5E39}" dt="2023-02-07T23:42:16.893" v="179"/>
          <ac:inkMkLst>
            <pc:docMk/>
            <pc:sldMk cId="3628973036" sldId="375"/>
            <ac:inkMk id="116" creationId="{622E22E8-7C5D-D811-AF63-322F8CE54EB5}"/>
          </ac:inkMkLst>
        </pc:inkChg>
        <pc:inkChg chg="add del mod">
          <ac:chgData name="Tim Cook" userId="d1c7cfb340f2c7ab" providerId="LiveId" clId="{C8D4CEF2-9BE9-457D-A112-E786A20D5E39}" dt="2023-02-07T23:42:16.893" v="181"/>
          <ac:inkMkLst>
            <pc:docMk/>
            <pc:sldMk cId="3628973036" sldId="375"/>
            <ac:inkMk id="117" creationId="{C6913220-E0F5-F77C-597C-FEE20E2B9DD8}"/>
          </ac:inkMkLst>
        </pc:inkChg>
        <pc:inkChg chg="add del mod">
          <ac:chgData name="Tim Cook" userId="d1c7cfb340f2c7ab" providerId="LiveId" clId="{C8D4CEF2-9BE9-457D-A112-E786A20D5E39}" dt="2023-02-07T23:42:16.893" v="182"/>
          <ac:inkMkLst>
            <pc:docMk/>
            <pc:sldMk cId="3628973036" sldId="375"/>
            <ac:inkMk id="118" creationId="{1304620D-3BF2-75D2-CD1A-0454EFF47BCA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0" creationId="{43F74835-0A9B-0FA8-4AAF-EAC77D60BEF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1" creationId="{D5372704-076B-6649-05EA-8652897D2C8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2" creationId="{F1A44793-F510-DA18-257A-C45C8AD26EDB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3" creationId="{77FD8627-A36B-CCED-B242-A577312C11ED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4" creationId="{6EA033B3-E1ED-996D-6938-FC40BFA24537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5" creationId="{FC36102C-9A38-3735-1BA5-D4CAA3595B33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6" creationId="{14081DB3-CBE7-D68D-42DB-27369A61E887}"/>
          </ac:inkMkLst>
        </pc:inkChg>
        <pc:inkChg chg="add del mod">
          <ac:chgData name="Tim Cook" userId="d1c7cfb340f2c7ab" providerId="LiveId" clId="{C8D4CEF2-9BE9-457D-A112-E786A20D5E39}" dt="2023-02-07T23:42:27.761" v="201"/>
          <ac:inkMkLst>
            <pc:docMk/>
            <pc:sldMk cId="3628973036" sldId="375"/>
            <ac:inkMk id="128" creationId="{37CAAC6D-D811-138A-BE93-651951E36FA1}"/>
          </ac:inkMkLst>
        </pc:inkChg>
        <pc:inkChg chg="add del mod">
          <ac:chgData name="Tim Cook" userId="d1c7cfb340f2c7ab" providerId="LiveId" clId="{C8D4CEF2-9BE9-457D-A112-E786A20D5E39}" dt="2023-02-07T23:42:27.761" v="199"/>
          <ac:inkMkLst>
            <pc:docMk/>
            <pc:sldMk cId="3628973036" sldId="375"/>
            <ac:inkMk id="129" creationId="{19395F15-FC21-A16A-3BB8-D08EDA75B218}"/>
          </ac:inkMkLst>
        </pc:inkChg>
        <pc:inkChg chg="add del mod">
          <ac:chgData name="Tim Cook" userId="d1c7cfb340f2c7ab" providerId="LiveId" clId="{C8D4CEF2-9BE9-457D-A112-E786A20D5E39}" dt="2023-02-07T23:42:27.761" v="198"/>
          <ac:inkMkLst>
            <pc:docMk/>
            <pc:sldMk cId="3628973036" sldId="375"/>
            <ac:inkMk id="130" creationId="{AADD6FD9-C551-0255-C080-DEA06BA295CA}"/>
          </ac:inkMkLst>
        </pc:inkChg>
        <pc:inkChg chg="add del mod">
          <ac:chgData name="Tim Cook" userId="d1c7cfb340f2c7ab" providerId="LiveId" clId="{C8D4CEF2-9BE9-457D-A112-E786A20D5E39}" dt="2023-02-07T23:42:27.761" v="200"/>
          <ac:inkMkLst>
            <pc:docMk/>
            <pc:sldMk cId="3628973036" sldId="375"/>
            <ac:inkMk id="131" creationId="{DCA53C5F-81BF-39A2-180D-858BC15DC64E}"/>
          </ac:inkMkLst>
        </pc:inkChg>
        <pc:inkChg chg="add del mod">
          <ac:chgData name="Tim Cook" userId="d1c7cfb340f2c7ab" providerId="LiveId" clId="{C8D4CEF2-9BE9-457D-A112-E786A20D5E39}" dt="2023-02-07T23:42:27.761" v="202"/>
          <ac:inkMkLst>
            <pc:docMk/>
            <pc:sldMk cId="3628973036" sldId="375"/>
            <ac:inkMk id="132" creationId="{E9C8FE3C-5B10-5D26-10E6-E472FB76EA3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4" creationId="{4D9E3EDE-FB80-E870-EF00-5A89E36EDE7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5" creationId="{10392FDF-E797-0097-E6D2-93484D13E65F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6" creationId="{21D49849-FC10-A646-EED9-4323564FC630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7" creationId="{C33794C1-ABBA-8EB6-73DD-C412A7792557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8" creationId="{B8C28A68-6C5D-C4C6-295D-BECEF6D29D4E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9" creationId="{804B3877-93A6-99E2-F82E-84B8A8AA70B1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40" creationId="{7743A2D9-F3E7-6C12-6EB1-DE8D8EEAA749}"/>
          </ac:inkMkLst>
        </pc:inkChg>
      </pc:sldChg>
      <pc:sldChg chg="addSp delSp modSp mod">
        <pc:chgData name="Tim Cook" userId="d1c7cfb340f2c7ab" providerId="LiveId" clId="{C8D4CEF2-9BE9-457D-A112-E786A20D5E39}" dt="2023-02-07T23:46:05.776" v="467"/>
        <pc:sldMkLst>
          <pc:docMk/>
          <pc:sldMk cId="548885279" sldId="376"/>
        </pc:sldMkLst>
        <pc:grpChg chg="del mod">
          <ac:chgData name="Tim Cook" userId="d1c7cfb340f2c7ab" providerId="LiveId" clId="{C8D4CEF2-9BE9-457D-A112-E786A20D5E39}" dt="2023-02-07T23:43:41.154" v="224"/>
          <ac:grpSpMkLst>
            <pc:docMk/>
            <pc:sldMk cId="548885279" sldId="376"/>
            <ac:grpSpMk id="9" creationId="{FCD925EF-577A-35C4-2D9D-DEF07396D26E}"/>
          </ac:grpSpMkLst>
        </pc:grpChg>
        <pc:grpChg chg="del mod">
          <ac:chgData name="Tim Cook" userId="d1c7cfb340f2c7ab" providerId="LiveId" clId="{C8D4CEF2-9BE9-457D-A112-E786A20D5E39}" dt="2023-02-07T23:43:48.777" v="236"/>
          <ac:grpSpMkLst>
            <pc:docMk/>
            <pc:sldMk cId="548885279" sldId="376"/>
            <ac:grpSpMk id="16" creationId="{49CA6CC3-6F87-CD92-1825-4220EB562422}"/>
          </ac:grpSpMkLst>
        </pc:grpChg>
        <pc:grpChg chg="del mod">
          <ac:chgData name="Tim Cook" userId="d1c7cfb340f2c7ab" providerId="LiveId" clId="{C8D4CEF2-9BE9-457D-A112-E786A20D5E39}" dt="2023-02-07T23:43:58.610" v="249"/>
          <ac:grpSpMkLst>
            <pc:docMk/>
            <pc:sldMk cId="548885279" sldId="376"/>
            <ac:grpSpMk id="23" creationId="{557580A1-D74D-41D0-D4B5-F51F30AB3C5E}"/>
          </ac:grpSpMkLst>
        </pc:grpChg>
        <pc:grpChg chg="mod">
          <ac:chgData name="Tim Cook" userId="d1c7cfb340f2c7ab" providerId="LiveId" clId="{C8D4CEF2-9BE9-457D-A112-E786A20D5E39}" dt="2023-02-07T23:44:02.662" v="256"/>
          <ac:grpSpMkLst>
            <pc:docMk/>
            <pc:sldMk cId="548885279" sldId="376"/>
            <ac:grpSpMk id="29" creationId="{2350BEB0-3A91-D115-1581-EB643F089B11}"/>
          </ac:grpSpMkLst>
        </pc:grpChg>
        <pc:grpChg chg="mod">
          <ac:chgData name="Tim Cook" userId="d1c7cfb340f2c7ab" providerId="LiveId" clId="{C8D4CEF2-9BE9-457D-A112-E786A20D5E39}" dt="2023-02-07T23:44:06.475" v="261"/>
          <ac:grpSpMkLst>
            <pc:docMk/>
            <pc:sldMk cId="548885279" sldId="376"/>
            <ac:grpSpMk id="34" creationId="{99655103-012D-F7FE-360D-536937A77670}"/>
          </ac:grpSpMkLst>
        </pc:grpChg>
        <pc:grpChg chg="del mod">
          <ac:chgData name="Tim Cook" userId="d1c7cfb340f2c7ab" providerId="LiveId" clId="{C8D4CEF2-9BE9-457D-A112-E786A20D5E39}" dt="2023-02-07T23:44:21.367" v="291"/>
          <ac:grpSpMkLst>
            <pc:docMk/>
            <pc:sldMk cId="548885279" sldId="376"/>
            <ac:grpSpMk id="40" creationId="{C522A8EC-4C66-F9B0-FB0F-121E3CE3A1A9}"/>
          </ac:grpSpMkLst>
        </pc:grpChg>
        <pc:grpChg chg="del mod">
          <ac:chgData name="Tim Cook" userId="d1c7cfb340f2c7ab" providerId="LiveId" clId="{C8D4CEF2-9BE9-457D-A112-E786A20D5E39}" dt="2023-02-07T23:44:21.367" v="293"/>
          <ac:grpSpMkLst>
            <pc:docMk/>
            <pc:sldMk cId="548885279" sldId="376"/>
            <ac:grpSpMk id="41" creationId="{EC88BD85-66AC-1FD8-6990-BDA3D7CAD9B7}"/>
          </ac:grpSpMkLst>
        </pc:grpChg>
        <pc:grpChg chg="del mod">
          <ac:chgData name="Tim Cook" userId="d1c7cfb340f2c7ab" providerId="LiveId" clId="{C8D4CEF2-9BE9-457D-A112-E786A20D5E39}" dt="2023-02-07T23:44:22.496" v="302"/>
          <ac:grpSpMkLst>
            <pc:docMk/>
            <pc:sldMk cId="548885279" sldId="376"/>
            <ac:grpSpMk id="47" creationId="{0D1FBE81-A90C-286C-0A00-103399F2801E}"/>
          </ac:grpSpMkLst>
        </pc:grpChg>
        <pc:grpChg chg="del mod">
          <ac:chgData name="Tim Cook" userId="d1c7cfb340f2c7ab" providerId="LiveId" clId="{C8D4CEF2-9BE9-457D-A112-E786A20D5E39}" dt="2023-02-07T23:44:21.369" v="297"/>
          <ac:grpSpMkLst>
            <pc:docMk/>
            <pc:sldMk cId="548885279" sldId="376"/>
            <ac:grpSpMk id="57" creationId="{AE9F5EA5-0A96-CEDE-7898-BE05352E07D8}"/>
          </ac:grpSpMkLst>
        </pc:grpChg>
        <pc:grpChg chg="del mod">
          <ac:chgData name="Tim Cook" userId="d1c7cfb340f2c7ab" providerId="LiveId" clId="{C8D4CEF2-9BE9-457D-A112-E786A20D5E39}" dt="2023-02-07T23:44:21.365" v="286"/>
          <ac:grpSpMkLst>
            <pc:docMk/>
            <pc:sldMk cId="548885279" sldId="376"/>
            <ac:grpSpMk id="58" creationId="{23A48623-A10C-0C63-3213-04A60BFB05E4}"/>
          </ac:grpSpMkLst>
        </pc:grpChg>
        <pc:grpChg chg="mod">
          <ac:chgData name="Tim Cook" userId="d1c7cfb340f2c7ab" providerId="LiveId" clId="{C8D4CEF2-9BE9-457D-A112-E786A20D5E39}" dt="2023-02-07T23:44:24.879" v="306"/>
          <ac:grpSpMkLst>
            <pc:docMk/>
            <pc:sldMk cId="548885279" sldId="376"/>
            <ac:grpSpMk id="61" creationId="{C3073F03-05CC-CB68-C8C8-11F9E62F423A}"/>
          </ac:grpSpMkLst>
        </pc:grpChg>
        <pc:grpChg chg="del mod">
          <ac:chgData name="Tim Cook" userId="d1c7cfb340f2c7ab" providerId="LiveId" clId="{C8D4CEF2-9BE9-457D-A112-E786A20D5E39}" dt="2023-02-07T23:44:30.287" v="318"/>
          <ac:grpSpMkLst>
            <pc:docMk/>
            <pc:sldMk cId="548885279" sldId="376"/>
            <ac:grpSpMk id="70" creationId="{BF9DB62D-9D01-780A-E7F6-D81CE69E0D11}"/>
          </ac:grpSpMkLst>
        </pc:grpChg>
        <pc:grpChg chg="del mod">
          <ac:chgData name="Tim Cook" userId="d1c7cfb340f2c7ab" providerId="LiveId" clId="{C8D4CEF2-9BE9-457D-A112-E786A20D5E39}" dt="2023-02-07T23:44:30.804" v="321"/>
          <ac:grpSpMkLst>
            <pc:docMk/>
            <pc:sldMk cId="548885279" sldId="376"/>
            <ac:grpSpMk id="71" creationId="{5B32C68F-3082-A050-1D8F-8AABE3FA234B}"/>
          </ac:grpSpMkLst>
        </pc:grpChg>
        <pc:grpChg chg="mod">
          <ac:chgData name="Tim Cook" userId="d1c7cfb340f2c7ab" providerId="LiveId" clId="{C8D4CEF2-9BE9-457D-A112-E786A20D5E39}" dt="2023-02-07T23:44:34.247" v="327"/>
          <ac:grpSpMkLst>
            <pc:docMk/>
            <pc:sldMk cId="548885279" sldId="376"/>
            <ac:grpSpMk id="77" creationId="{31C61643-14FC-08B9-5B50-47A51BC9CE5E}"/>
          </ac:grpSpMkLst>
        </pc:grpChg>
        <pc:grpChg chg="mod">
          <ac:chgData name="Tim Cook" userId="d1c7cfb340f2c7ab" providerId="LiveId" clId="{C8D4CEF2-9BE9-457D-A112-E786A20D5E39}" dt="2023-02-07T23:44:36.386" v="332"/>
          <ac:grpSpMkLst>
            <pc:docMk/>
            <pc:sldMk cId="548885279" sldId="376"/>
            <ac:grpSpMk id="82" creationId="{FFFC206A-2087-9267-4736-F7DF4AC969F6}"/>
          </ac:grpSpMkLst>
        </pc:grpChg>
        <pc:grpChg chg="del mod">
          <ac:chgData name="Tim Cook" userId="d1c7cfb340f2c7ab" providerId="LiveId" clId="{C8D4CEF2-9BE9-457D-A112-E786A20D5E39}" dt="2023-02-07T23:44:55.154" v="345"/>
          <ac:grpSpMkLst>
            <pc:docMk/>
            <pc:sldMk cId="548885279" sldId="376"/>
            <ac:grpSpMk id="88" creationId="{34971B3D-CE9A-83D9-6C84-051DBE79074B}"/>
          </ac:grpSpMkLst>
        </pc:grpChg>
        <pc:grpChg chg="del 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95" creationId="{249B385B-0C3D-EB1D-F47F-2DEE13CC3D0A}"/>
          </ac:grpSpMkLst>
        </pc:grpChg>
        <pc:grpChg chg="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100" creationId="{7B444325-8E89-7B25-4B4B-428BBFE56683}"/>
          </ac:grpSpMkLst>
        </pc:grpChg>
        <pc:grpChg chg="mod">
          <ac:chgData name="Tim Cook" userId="d1c7cfb340f2c7ab" providerId="LiveId" clId="{C8D4CEF2-9BE9-457D-A112-E786A20D5E39}" dt="2023-02-07T23:45:05.035" v="354"/>
          <ac:grpSpMkLst>
            <pc:docMk/>
            <pc:sldMk cId="548885279" sldId="376"/>
            <ac:grpSpMk id="103" creationId="{29CB1359-622A-BC98-6ACC-B858DA5FB487}"/>
          </ac:grpSpMkLst>
        </pc:grpChg>
        <pc:grpChg chg="del mod">
          <ac:chgData name="Tim Cook" userId="d1c7cfb340f2c7ab" providerId="LiveId" clId="{C8D4CEF2-9BE9-457D-A112-E786A20D5E39}" dt="2023-02-07T23:45:58.747" v="460"/>
          <ac:grpSpMkLst>
            <pc:docMk/>
            <pc:sldMk cId="548885279" sldId="376"/>
            <ac:grpSpMk id="115" creationId="{D8B24E95-5873-8716-D57C-8B318725852D}"/>
          </ac:grpSpMkLst>
        </pc:grpChg>
        <pc:grpChg chg="del mod">
          <ac:chgData name="Tim Cook" userId="d1c7cfb340f2c7ab" providerId="LiveId" clId="{C8D4CEF2-9BE9-457D-A112-E786A20D5E39}" dt="2023-02-07T23:45:23.826" v="396"/>
          <ac:grpSpMkLst>
            <pc:docMk/>
            <pc:sldMk cId="548885279" sldId="376"/>
            <ac:grpSpMk id="128" creationId="{7D2B878F-DE1A-00F9-45EF-BC055B34D3D7}"/>
          </ac:grpSpMkLst>
        </pc:grpChg>
        <pc:grpChg chg="del mod">
          <ac:chgData name="Tim Cook" userId="d1c7cfb340f2c7ab" providerId="LiveId" clId="{C8D4CEF2-9BE9-457D-A112-E786A20D5E39}" dt="2023-02-07T23:45:30.734" v="413"/>
          <ac:grpSpMkLst>
            <pc:docMk/>
            <pc:sldMk cId="548885279" sldId="376"/>
            <ac:grpSpMk id="137" creationId="{444F9E76-0244-4034-035F-6ED1E79A30D0}"/>
          </ac:grpSpMkLst>
        </pc:grpChg>
        <pc:grpChg chg="del mod">
          <ac:chgData name="Tim Cook" userId="d1c7cfb340f2c7ab" providerId="LiveId" clId="{C8D4CEF2-9BE9-457D-A112-E786A20D5E39}" dt="2023-02-07T23:45:30.403" v="410"/>
          <ac:grpSpMkLst>
            <pc:docMk/>
            <pc:sldMk cId="548885279" sldId="376"/>
            <ac:grpSpMk id="138" creationId="{1B895FBE-EC84-7684-42B5-3EE68B59D966}"/>
          </ac:grpSpMkLst>
        </pc:grpChg>
        <pc:grpChg chg="del mod">
          <ac:chgData name="Tim Cook" userId="d1c7cfb340f2c7ab" providerId="LiveId" clId="{C8D4CEF2-9BE9-457D-A112-E786A20D5E39}" dt="2023-02-07T23:45:45.373" v="442"/>
          <ac:grpSpMkLst>
            <pc:docMk/>
            <pc:sldMk cId="548885279" sldId="376"/>
            <ac:grpSpMk id="151" creationId="{0FCB6BDF-662A-A64E-0059-C5ED7C34A99C}"/>
          </ac:grpSpMkLst>
        </pc:grpChg>
        <pc:grpChg chg="mod">
          <ac:chgData name="Tim Cook" userId="d1c7cfb340f2c7ab" providerId="LiveId" clId="{C8D4CEF2-9BE9-457D-A112-E786A20D5E39}" dt="2023-02-07T23:45:38.964" v="429"/>
          <ac:grpSpMkLst>
            <pc:docMk/>
            <pc:sldMk cId="548885279" sldId="376"/>
            <ac:grpSpMk id="152" creationId="{62D4FDFA-DB98-A833-9BEB-700909B73F83}"/>
          </ac:grpSpMkLst>
        </pc:grpChg>
        <pc:grpChg chg="mod">
          <ac:chgData name="Tim Cook" userId="d1c7cfb340f2c7ab" providerId="LiveId" clId="{C8D4CEF2-9BE9-457D-A112-E786A20D5E39}" dt="2023-02-07T23:45:50.567" v="456"/>
          <ac:grpSpMkLst>
            <pc:docMk/>
            <pc:sldMk cId="548885279" sldId="376"/>
            <ac:grpSpMk id="166" creationId="{66452C76-987A-4665-4DE8-8D36D23B789C}"/>
          </ac:grpSpMkLst>
        </pc:grpChg>
        <pc:grpChg chg="mod">
          <ac:chgData name="Tim Cook" userId="d1c7cfb340f2c7ab" providerId="LiveId" clId="{C8D4CEF2-9BE9-457D-A112-E786A20D5E39}" dt="2023-02-07T23:46:05.776" v="467"/>
          <ac:grpSpMkLst>
            <pc:docMk/>
            <pc:sldMk cId="548885279" sldId="376"/>
            <ac:grpSpMk id="172" creationId="{9FED30AA-48D6-F997-1974-C09E6A121CA4}"/>
          </ac:grpSpMkLst>
        </pc:grpChg>
        <pc:inkChg chg="add del">
          <ac:chgData name="Tim Cook" userId="d1c7cfb340f2c7ab" providerId="LiveId" clId="{C8D4CEF2-9BE9-457D-A112-E786A20D5E39}" dt="2023-02-07T23:43:26.495" v="212"/>
          <ac:inkMkLst>
            <pc:docMk/>
            <pc:sldMk cId="548885279" sldId="376"/>
            <ac:inkMk id="3" creationId="{5B711B75-EC59-AB88-961A-50DC8FDE9760}"/>
          </ac:inkMkLst>
        </pc:inkChg>
        <pc:inkChg chg="add del">
          <ac:chgData name="Tim Cook" userId="d1c7cfb340f2c7ab" providerId="LiveId" clId="{C8D4CEF2-9BE9-457D-A112-E786A20D5E39}" dt="2023-02-07T23:43:31.930" v="214"/>
          <ac:inkMkLst>
            <pc:docMk/>
            <pc:sldMk cId="548885279" sldId="376"/>
            <ac:inkMk id="4" creationId="{01CAA3A4-2494-F4E0-317F-C5E8DC8359E9}"/>
          </ac:inkMkLst>
        </pc:inkChg>
        <pc:inkChg chg="add del mod">
          <ac:chgData name="Tim Cook" userId="d1c7cfb340f2c7ab" providerId="LiveId" clId="{C8D4CEF2-9BE9-457D-A112-E786A20D5E39}" dt="2023-02-07T23:43:41.152" v="221"/>
          <ac:inkMkLst>
            <pc:docMk/>
            <pc:sldMk cId="548885279" sldId="376"/>
            <ac:inkMk id="5" creationId="{68C25ED7-D127-BE09-2D30-1629BBB48FB4}"/>
          </ac:inkMkLst>
        </pc:inkChg>
        <pc:inkChg chg="add del mod">
          <ac:chgData name="Tim Cook" userId="d1c7cfb340f2c7ab" providerId="LiveId" clId="{C8D4CEF2-9BE9-457D-A112-E786A20D5E39}" dt="2023-02-07T23:43:41.154" v="224"/>
          <ac:inkMkLst>
            <pc:docMk/>
            <pc:sldMk cId="548885279" sldId="376"/>
            <ac:inkMk id="6" creationId="{98B6CB66-AE12-4E08-6DE0-71CFCDB67C37}"/>
          </ac:inkMkLst>
        </pc:inkChg>
        <pc:inkChg chg="add del mod">
          <ac:chgData name="Tim Cook" userId="d1c7cfb340f2c7ab" providerId="LiveId" clId="{C8D4CEF2-9BE9-457D-A112-E786A20D5E39}" dt="2023-02-07T23:43:41.154" v="225"/>
          <ac:inkMkLst>
            <pc:docMk/>
            <pc:sldMk cId="548885279" sldId="376"/>
            <ac:inkMk id="7" creationId="{DCBDF1D6-55F0-82A1-1105-4D5ED245F662}"/>
          </ac:inkMkLst>
        </pc:inkChg>
        <pc:inkChg chg="add del mod">
          <ac:chgData name="Tim Cook" userId="d1c7cfb340f2c7ab" providerId="LiveId" clId="{C8D4CEF2-9BE9-457D-A112-E786A20D5E39}" dt="2023-02-07T23:43:41.153" v="223"/>
          <ac:inkMkLst>
            <pc:docMk/>
            <pc:sldMk cId="548885279" sldId="376"/>
            <ac:inkMk id="8" creationId="{30D75A90-3362-0FDD-93F2-D4394C216427}"/>
          </ac:inkMkLst>
        </pc:inkChg>
        <pc:inkChg chg="add del">
          <ac:chgData name="Tim Cook" userId="d1c7cfb340f2c7ab" providerId="LiveId" clId="{C8D4CEF2-9BE9-457D-A112-E786A20D5E39}" dt="2023-02-07T23:43:41.153" v="222"/>
          <ac:inkMkLst>
            <pc:docMk/>
            <pc:sldMk cId="548885279" sldId="376"/>
            <ac:inkMk id="10" creationId="{FF33B2FE-3F24-5F10-5E94-5CA325A14E73}"/>
          </ac:inkMkLst>
        </pc:inkChg>
        <pc:inkChg chg="add del mod">
          <ac:chgData name="Tim Cook" userId="d1c7cfb340f2c7ab" providerId="LiveId" clId="{C8D4CEF2-9BE9-457D-A112-E786A20D5E39}" dt="2023-02-07T23:43:48.777" v="238"/>
          <ac:inkMkLst>
            <pc:docMk/>
            <pc:sldMk cId="548885279" sldId="376"/>
            <ac:inkMk id="11" creationId="{6FEF6E6F-2351-F63A-6E53-C478BBFCDC4C}"/>
          </ac:inkMkLst>
        </pc:inkChg>
        <pc:inkChg chg="add del mod">
          <ac:chgData name="Tim Cook" userId="d1c7cfb340f2c7ab" providerId="LiveId" clId="{C8D4CEF2-9BE9-457D-A112-E786A20D5E39}" dt="2023-02-07T23:43:48.775" v="235"/>
          <ac:inkMkLst>
            <pc:docMk/>
            <pc:sldMk cId="548885279" sldId="376"/>
            <ac:inkMk id="12" creationId="{69EA5E4D-D6D5-E0A5-0511-CE630E44BD46}"/>
          </ac:inkMkLst>
        </pc:inkChg>
        <pc:inkChg chg="add del mod">
          <ac:chgData name="Tim Cook" userId="d1c7cfb340f2c7ab" providerId="LiveId" clId="{C8D4CEF2-9BE9-457D-A112-E786A20D5E39}" dt="2023-02-07T23:43:48.777" v="236"/>
          <ac:inkMkLst>
            <pc:docMk/>
            <pc:sldMk cId="548885279" sldId="376"/>
            <ac:inkMk id="13" creationId="{041E445A-1354-0A61-2911-231806056DB8}"/>
          </ac:inkMkLst>
        </pc:inkChg>
        <pc:inkChg chg="add del">
          <ac:chgData name="Tim Cook" userId="d1c7cfb340f2c7ab" providerId="LiveId" clId="{C8D4CEF2-9BE9-457D-A112-E786A20D5E39}" dt="2023-02-07T23:43:45.802" v="231"/>
          <ac:inkMkLst>
            <pc:docMk/>
            <pc:sldMk cId="548885279" sldId="376"/>
            <ac:inkMk id="14" creationId="{421F213F-D164-B9E1-E387-81574C1B7D1E}"/>
          </ac:inkMkLst>
        </pc:inkChg>
        <pc:inkChg chg="add del">
          <ac:chgData name="Tim Cook" userId="d1c7cfb340f2c7ab" providerId="LiveId" clId="{C8D4CEF2-9BE9-457D-A112-E786A20D5E39}" dt="2023-02-07T23:43:45.804" v="232"/>
          <ac:inkMkLst>
            <pc:docMk/>
            <pc:sldMk cId="548885279" sldId="376"/>
            <ac:inkMk id="15" creationId="{540465CA-6F85-2EE7-A52A-A0B704BC7F1F}"/>
          </ac:inkMkLst>
        </pc:inkChg>
        <pc:inkChg chg="add del">
          <ac:chgData name="Tim Cook" userId="d1c7cfb340f2c7ab" providerId="LiveId" clId="{C8D4CEF2-9BE9-457D-A112-E786A20D5E39}" dt="2023-02-07T23:43:48.777" v="237"/>
          <ac:inkMkLst>
            <pc:docMk/>
            <pc:sldMk cId="548885279" sldId="376"/>
            <ac:inkMk id="17" creationId="{9369B642-BF7F-BC4E-6BBC-BBFEA595A52F}"/>
          </ac:inkMkLst>
        </pc:inkChg>
        <pc:inkChg chg="add del">
          <ac:chgData name="Tim Cook" userId="d1c7cfb340f2c7ab" providerId="LiveId" clId="{C8D4CEF2-9BE9-457D-A112-E786A20D5E39}" dt="2023-02-07T23:43:51.296" v="240"/>
          <ac:inkMkLst>
            <pc:docMk/>
            <pc:sldMk cId="548885279" sldId="376"/>
            <ac:inkMk id="18" creationId="{2719058E-8A81-3BC8-C252-6233EDF04D58}"/>
          </ac:inkMkLst>
        </pc:inkChg>
        <pc:inkChg chg="add del">
          <ac:chgData name="Tim Cook" userId="d1c7cfb340f2c7ab" providerId="LiveId" clId="{C8D4CEF2-9BE9-457D-A112-E786A20D5E39}" dt="2023-02-07T23:43:56.011" v="245"/>
          <ac:inkMkLst>
            <pc:docMk/>
            <pc:sldMk cId="548885279" sldId="376"/>
            <ac:inkMk id="19" creationId="{F3EF26CF-80E7-A049-F392-A1B1D51F0434}"/>
          </ac:inkMkLst>
        </pc:inkChg>
        <pc:inkChg chg="add del mod">
          <ac:chgData name="Tim Cook" userId="d1c7cfb340f2c7ab" providerId="LiveId" clId="{C8D4CEF2-9BE9-457D-A112-E786A20D5E39}" dt="2023-02-07T23:43:58.610" v="248"/>
          <ac:inkMkLst>
            <pc:docMk/>
            <pc:sldMk cId="548885279" sldId="376"/>
            <ac:inkMk id="20" creationId="{22546ED9-ADBB-E75B-725C-5D097C2CFA01}"/>
          </ac:inkMkLst>
        </pc:inkChg>
        <pc:inkChg chg="add del mod">
          <ac:chgData name="Tim Cook" userId="d1c7cfb340f2c7ab" providerId="LiveId" clId="{C8D4CEF2-9BE9-457D-A112-E786A20D5E39}" dt="2023-02-07T23:43:58.610" v="251"/>
          <ac:inkMkLst>
            <pc:docMk/>
            <pc:sldMk cId="548885279" sldId="376"/>
            <ac:inkMk id="21" creationId="{2C2FE25A-AFCB-5773-17AD-B51A48E60EBC}"/>
          </ac:inkMkLst>
        </pc:inkChg>
        <pc:inkChg chg="add del mod">
          <ac:chgData name="Tim Cook" userId="d1c7cfb340f2c7ab" providerId="LiveId" clId="{C8D4CEF2-9BE9-457D-A112-E786A20D5E39}" dt="2023-02-07T23:43:58.610" v="249"/>
          <ac:inkMkLst>
            <pc:docMk/>
            <pc:sldMk cId="548885279" sldId="376"/>
            <ac:inkMk id="22" creationId="{13106CE9-E55B-C4BB-9519-528A02A15BBD}"/>
          </ac:inkMkLst>
        </pc:inkChg>
        <pc:inkChg chg="add del">
          <ac:chgData name="Tim Cook" userId="d1c7cfb340f2c7ab" providerId="LiveId" clId="{C8D4CEF2-9BE9-457D-A112-E786A20D5E39}" dt="2023-02-07T23:43:58.610" v="250"/>
          <ac:inkMkLst>
            <pc:docMk/>
            <pc:sldMk cId="548885279" sldId="376"/>
            <ac:inkMk id="24" creationId="{334DBAF8-DA44-EAC9-73D2-F4FCBE78D885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5" creationId="{4DDC8F69-A317-EB2B-19A1-8D39048F388E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6" creationId="{8AEE0880-B2C2-8E41-99E9-B76A801A3E98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7" creationId="{DCBE146C-EE7A-368E-16F5-C994DAD4EF30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8" creationId="{8CAC8E79-CD4D-35F8-C573-95229B54EFF7}"/>
          </ac:inkMkLst>
        </pc:inkChg>
        <pc:inkChg chg="add">
          <ac:chgData name="Tim Cook" userId="d1c7cfb340f2c7ab" providerId="LiveId" clId="{C8D4CEF2-9BE9-457D-A112-E786A20D5E39}" dt="2023-02-07T23:44:04.524" v="257" actId="9405"/>
          <ac:inkMkLst>
            <pc:docMk/>
            <pc:sldMk cId="548885279" sldId="376"/>
            <ac:inkMk id="30" creationId="{D734FC61-8EB5-666A-CD0B-AACA97D1AA83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1" creationId="{7E8D550C-A1AF-778D-D4B9-793A3D6A7D01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2" creationId="{C64BFE29-8304-BE43-7D9D-A25464640439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3" creationId="{7361F80D-BF50-9147-8C6F-DD77C5DA6448}"/>
          </ac:inkMkLst>
        </pc:inkChg>
        <pc:inkChg chg="add del mod">
          <ac:chgData name="Tim Cook" userId="d1c7cfb340f2c7ab" providerId="LiveId" clId="{C8D4CEF2-9BE9-457D-A112-E786A20D5E39}" dt="2023-02-07T23:44:21.369" v="295"/>
          <ac:inkMkLst>
            <pc:docMk/>
            <pc:sldMk cId="548885279" sldId="376"/>
            <ac:inkMk id="35" creationId="{6D21D50C-A7FF-44CB-17EE-81F182FE0AD2}"/>
          </ac:inkMkLst>
        </pc:inkChg>
        <pc:inkChg chg="add del mod">
          <ac:chgData name="Tim Cook" userId="d1c7cfb340f2c7ab" providerId="LiveId" clId="{C8D4CEF2-9BE9-457D-A112-E786A20D5E39}" dt="2023-02-07T23:44:21.367" v="293"/>
          <ac:inkMkLst>
            <pc:docMk/>
            <pc:sldMk cId="548885279" sldId="376"/>
            <ac:inkMk id="36" creationId="{54480D01-4FFB-E87B-A11E-8932836593A1}"/>
          </ac:inkMkLst>
        </pc:inkChg>
        <pc:inkChg chg="add del mod">
          <ac:chgData name="Tim Cook" userId="d1c7cfb340f2c7ab" providerId="LiveId" clId="{C8D4CEF2-9BE9-457D-A112-E786A20D5E39}" dt="2023-02-07T23:44:21.366" v="289"/>
          <ac:inkMkLst>
            <pc:docMk/>
            <pc:sldMk cId="548885279" sldId="376"/>
            <ac:inkMk id="37" creationId="{6693429D-D35C-0B3C-0F87-A4A81AB0BC4E}"/>
          </ac:inkMkLst>
        </pc:inkChg>
        <pc:inkChg chg="add del mod">
          <ac:chgData name="Tim Cook" userId="d1c7cfb340f2c7ab" providerId="LiveId" clId="{C8D4CEF2-9BE9-457D-A112-E786A20D5E39}" dt="2023-02-07T23:44:21.367" v="291"/>
          <ac:inkMkLst>
            <pc:docMk/>
            <pc:sldMk cId="548885279" sldId="376"/>
            <ac:inkMk id="38" creationId="{2ECE3BB1-7773-C5DC-ADC9-F8A528188EE8}"/>
          </ac:inkMkLst>
        </pc:inkChg>
        <pc:inkChg chg="add del mod">
          <ac:chgData name="Tim Cook" userId="d1c7cfb340f2c7ab" providerId="LiveId" clId="{C8D4CEF2-9BE9-457D-A112-E786A20D5E39}" dt="2023-02-07T23:44:21.370" v="301"/>
          <ac:inkMkLst>
            <pc:docMk/>
            <pc:sldMk cId="548885279" sldId="376"/>
            <ac:inkMk id="39" creationId="{EBDBBD8B-3F1D-12EF-E4A0-482CC8596B16}"/>
          </ac:inkMkLst>
        </pc:inkChg>
        <pc:inkChg chg="add del mod">
          <ac:chgData name="Tim Cook" userId="d1c7cfb340f2c7ab" providerId="LiveId" clId="{C8D4CEF2-9BE9-457D-A112-E786A20D5E39}" dt="2023-02-07T23:44:21.366" v="290"/>
          <ac:inkMkLst>
            <pc:docMk/>
            <pc:sldMk cId="548885279" sldId="376"/>
            <ac:inkMk id="42" creationId="{DA5C9497-DD8B-9E35-33E0-B5EE6FB79C1F}"/>
          </ac:inkMkLst>
        </pc:inkChg>
        <pc:inkChg chg="add del mod">
          <ac:chgData name="Tim Cook" userId="d1c7cfb340f2c7ab" providerId="LiveId" clId="{C8D4CEF2-9BE9-457D-A112-E786A20D5E39}" dt="2023-02-07T23:44:22.496" v="303"/>
          <ac:inkMkLst>
            <pc:docMk/>
            <pc:sldMk cId="548885279" sldId="376"/>
            <ac:inkMk id="43" creationId="{AD13EF98-14D6-59D9-92B5-216C7EB62033}"/>
          </ac:inkMkLst>
        </pc:inkChg>
        <pc:inkChg chg="add del mod">
          <ac:chgData name="Tim Cook" userId="d1c7cfb340f2c7ab" providerId="LiveId" clId="{C8D4CEF2-9BE9-457D-A112-E786A20D5E39}" dt="2023-02-07T23:44:21.365" v="288"/>
          <ac:inkMkLst>
            <pc:docMk/>
            <pc:sldMk cId="548885279" sldId="376"/>
            <ac:inkMk id="44" creationId="{DC857CC6-BC13-CABD-567D-6E2D0988BC6B}"/>
          </ac:inkMkLst>
        </pc:inkChg>
        <pc:inkChg chg="add del mod">
          <ac:chgData name="Tim Cook" userId="d1c7cfb340f2c7ab" providerId="LiveId" clId="{C8D4CEF2-9BE9-457D-A112-E786A20D5E39}" dt="2023-02-07T23:44:21.370" v="299"/>
          <ac:inkMkLst>
            <pc:docMk/>
            <pc:sldMk cId="548885279" sldId="376"/>
            <ac:inkMk id="45" creationId="{45ED1F56-6D3D-5EE0-6F0F-D8A071894867}"/>
          </ac:inkMkLst>
        </pc:inkChg>
        <pc:inkChg chg="add del mod">
          <ac:chgData name="Tim Cook" userId="d1c7cfb340f2c7ab" providerId="LiveId" clId="{C8D4CEF2-9BE9-457D-A112-E786A20D5E39}" dt="2023-02-07T23:44:22.496" v="302"/>
          <ac:inkMkLst>
            <pc:docMk/>
            <pc:sldMk cId="548885279" sldId="376"/>
            <ac:inkMk id="46" creationId="{A137D526-EE80-87AB-FA34-1BB2E8292893}"/>
          </ac:inkMkLst>
        </pc:inkChg>
        <pc:inkChg chg="add del mod">
          <ac:chgData name="Tim Cook" userId="d1c7cfb340f2c7ab" providerId="LiveId" clId="{C8D4CEF2-9BE9-457D-A112-E786A20D5E39}" dt="2023-02-07T23:44:21.365" v="286"/>
          <ac:inkMkLst>
            <pc:docMk/>
            <pc:sldMk cId="548885279" sldId="376"/>
            <ac:inkMk id="48" creationId="{CFA75564-AE8C-7FE7-ABAD-2739B4E24A8E}"/>
          </ac:inkMkLst>
        </pc:inkChg>
        <pc:inkChg chg="add del mod">
          <ac:chgData name="Tim Cook" userId="d1c7cfb340f2c7ab" providerId="LiveId" clId="{C8D4CEF2-9BE9-457D-A112-E786A20D5E39}" dt="2023-02-07T23:44:21.370" v="300"/>
          <ac:inkMkLst>
            <pc:docMk/>
            <pc:sldMk cId="548885279" sldId="376"/>
            <ac:inkMk id="49" creationId="{51E51A2E-84B5-DCAA-454D-4EEC0C103956}"/>
          </ac:inkMkLst>
        </pc:inkChg>
        <pc:inkChg chg="add del mod">
          <ac:chgData name="Tim Cook" userId="d1c7cfb340f2c7ab" providerId="LiveId" clId="{C8D4CEF2-9BE9-457D-A112-E786A20D5E39}" dt="2023-02-07T23:44:21.369" v="296"/>
          <ac:inkMkLst>
            <pc:docMk/>
            <pc:sldMk cId="548885279" sldId="376"/>
            <ac:inkMk id="50" creationId="{A9C710CC-4E5F-4821-4256-8AED7E42CB4F}"/>
          </ac:inkMkLst>
        </pc:inkChg>
        <pc:inkChg chg="add del mod">
          <ac:chgData name="Tim Cook" userId="d1c7cfb340f2c7ab" providerId="LiveId" clId="{C8D4CEF2-9BE9-457D-A112-E786A20D5E39}" dt="2023-02-07T23:44:21.365" v="285"/>
          <ac:inkMkLst>
            <pc:docMk/>
            <pc:sldMk cId="548885279" sldId="376"/>
            <ac:inkMk id="51" creationId="{5CFF8BB4-2CBA-C9FD-88D9-AB831FA0C6AC}"/>
          </ac:inkMkLst>
        </pc:inkChg>
        <pc:inkChg chg="add del mod">
          <ac:chgData name="Tim Cook" userId="d1c7cfb340f2c7ab" providerId="LiveId" clId="{C8D4CEF2-9BE9-457D-A112-E786A20D5E39}" dt="2023-02-07T23:44:21.363" v="284"/>
          <ac:inkMkLst>
            <pc:docMk/>
            <pc:sldMk cId="548885279" sldId="376"/>
            <ac:inkMk id="52" creationId="{8C4E6737-D7AF-76AD-B329-178A82AC71BD}"/>
          </ac:inkMkLst>
        </pc:inkChg>
        <pc:inkChg chg="add del mod">
          <ac:chgData name="Tim Cook" userId="d1c7cfb340f2c7ab" providerId="LiveId" clId="{C8D4CEF2-9BE9-457D-A112-E786A20D5E39}" dt="2023-02-07T23:44:21.369" v="297"/>
          <ac:inkMkLst>
            <pc:docMk/>
            <pc:sldMk cId="548885279" sldId="376"/>
            <ac:inkMk id="53" creationId="{BE986258-4921-61D6-8B72-017063770606}"/>
          </ac:inkMkLst>
        </pc:inkChg>
        <pc:inkChg chg="add del mod">
          <ac:chgData name="Tim Cook" userId="d1c7cfb340f2c7ab" providerId="LiveId" clId="{C8D4CEF2-9BE9-457D-A112-E786A20D5E39}" dt="2023-02-07T23:44:21.367" v="292"/>
          <ac:inkMkLst>
            <pc:docMk/>
            <pc:sldMk cId="548885279" sldId="376"/>
            <ac:inkMk id="54" creationId="{67C5F732-6E53-DE86-AD95-1A7A62D2F7ED}"/>
          </ac:inkMkLst>
        </pc:inkChg>
        <pc:inkChg chg="add del mod">
          <ac:chgData name="Tim Cook" userId="d1c7cfb340f2c7ab" providerId="LiveId" clId="{C8D4CEF2-9BE9-457D-A112-E786A20D5E39}" dt="2023-02-07T23:44:21.365" v="287"/>
          <ac:inkMkLst>
            <pc:docMk/>
            <pc:sldMk cId="548885279" sldId="376"/>
            <ac:inkMk id="55" creationId="{DF945188-6DFF-6EC0-7609-509AD8CFF48A}"/>
          </ac:inkMkLst>
        </pc:inkChg>
        <pc:inkChg chg="add del mod">
          <ac:chgData name="Tim Cook" userId="d1c7cfb340f2c7ab" providerId="LiveId" clId="{C8D4CEF2-9BE9-457D-A112-E786A20D5E39}" dt="2023-02-07T23:44:21.369" v="298"/>
          <ac:inkMkLst>
            <pc:docMk/>
            <pc:sldMk cId="548885279" sldId="376"/>
            <ac:inkMk id="56" creationId="{98227519-20A2-40BF-C93E-C584E589951E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59" creationId="{79A9BB99-7146-81AB-3CA5-AB35E511F3F0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60" creationId="{008E0B52-A58D-C9AF-8DB0-661D06D9E6D9}"/>
          </ac:inkMkLst>
        </pc:inkChg>
        <pc:inkChg chg="add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2" creationId="{0953B248-7DAA-1028-2720-BDFAD6D09110}"/>
          </ac:inkMkLst>
        </pc:inkChg>
        <pc:inkChg chg="add del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3" creationId="{B4636621-6FE8-D8DF-A6FB-EF53B04F1080}"/>
          </ac:inkMkLst>
        </pc:inkChg>
        <pc:inkChg chg="add del mod">
          <ac:chgData name="Tim Cook" userId="d1c7cfb340f2c7ab" providerId="LiveId" clId="{C8D4CEF2-9BE9-457D-A112-E786A20D5E39}" dt="2023-02-07T23:44:30.804" v="319"/>
          <ac:inkMkLst>
            <pc:docMk/>
            <pc:sldMk cId="548885279" sldId="376"/>
            <ac:inkMk id="64" creationId="{871C9F30-4935-52EA-9D78-E0929B47DFA6}"/>
          </ac:inkMkLst>
        </pc:inkChg>
        <pc:inkChg chg="add del mod">
          <ac:chgData name="Tim Cook" userId="d1c7cfb340f2c7ab" providerId="LiveId" clId="{C8D4CEF2-9BE9-457D-A112-E786A20D5E39}" dt="2023-02-07T23:44:30.804" v="320"/>
          <ac:inkMkLst>
            <pc:docMk/>
            <pc:sldMk cId="548885279" sldId="376"/>
            <ac:inkMk id="65" creationId="{5F61AA57-D2C0-EC05-66B5-E1E3E32218B7}"/>
          </ac:inkMkLst>
        </pc:inkChg>
        <pc:inkChg chg="add del mod">
          <ac:chgData name="Tim Cook" userId="d1c7cfb340f2c7ab" providerId="LiveId" clId="{C8D4CEF2-9BE9-457D-A112-E786A20D5E39}" dt="2023-02-07T23:44:30.077" v="317"/>
          <ac:inkMkLst>
            <pc:docMk/>
            <pc:sldMk cId="548885279" sldId="376"/>
            <ac:inkMk id="66" creationId="{605E8796-FBA6-7E00-60BB-A5E9AF2AFA39}"/>
          </ac:inkMkLst>
        </pc:inkChg>
        <pc:inkChg chg="add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7" creationId="{0A16C51A-9DAB-C5B5-2DA6-292BDA2F59D4}"/>
          </ac:inkMkLst>
        </pc:inkChg>
        <pc:inkChg chg="add del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8" creationId="{DB97E855-A06F-7B21-0A61-B8FEB583DB23}"/>
          </ac:inkMkLst>
        </pc:inkChg>
        <pc:inkChg chg="add del mod">
          <ac:chgData name="Tim Cook" userId="d1c7cfb340f2c7ab" providerId="LiveId" clId="{C8D4CEF2-9BE9-457D-A112-E786A20D5E39}" dt="2023-02-07T23:44:29.565" v="316"/>
          <ac:inkMkLst>
            <pc:docMk/>
            <pc:sldMk cId="548885279" sldId="376"/>
            <ac:inkMk id="69" creationId="{B91A37CA-04D9-A84B-FB04-1EE86AA3E19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2" creationId="{C3DB353D-08D9-34AA-5AE3-FECB6856DB0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3" creationId="{93C673D6-C2D1-5BE9-28EE-1C519FE9B8CE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4" creationId="{38DCA3B9-D04E-0992-BBD1-155CA2EB7A31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5" creationId="{DEB4886E-F451-848A-1583-105DBCAA8436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6" creationId="{4ECECEBF-9A30-6455-6BFA-52099F8101B0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8" creationId="{DBF3323E-AA2B-D511-1A74-CF3FAD36FD05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9" creationId="{88209530-A3B7-DAC7-A3D7-D907ED003BF9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0" creationId="{9DA4D1DD-B061-934B-7758-51993F7B3B44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1" creationId="{C142B0BF-B528-7762-0B82-BAFD9A83DD3E}"/>
          </ac:inkMkLst>
        </pc:inkChg>
        <pc:inkChg chg="add">
          <ac:chgData name="Tim Cook" userId="d1c7cfb340f2c7ab" providerId="LiveId" clId="{C8D4CEF2-9BE9-457D-A112-E786A20D5E39}" dt="2023-02-07T23:44:40.987" v="333" actId="9405"/>
          <ac:inkMkLst>
            <pc:docMk/>
            <pc:sldMk cId="548885279" sldId="376"/>
            <ac:inkMk id="83" creationId="{EAA0F034-57B0-175A-E415-08DE8A552E35}"/>
          </ac:inkMkLst>
        </pc:inkChg>
        <pc:inkChg chg="add">
          <ac:chgData name="Tim Cook" userId="d1c7cfb340f2c7ab" providerId="LiveId" clId="{C8D4CEF2-9BE9-457D-A112-E786A20D5E39}" dt="2023-02-07T23:44:44.635" v="334" actId="9405"/>
          <ac:inkMkLst>
            <pc:docMk/>
            <pc:sldMk cId="548885279" sldId="376"/>
            <ac:inkMk id="84" creationId="{63909EEE-51A3-1406-F62C-4D2972D95C8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5" creationId="{81498371-1B86-FD63-91D4-90680445262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6" creationId="{6C436920-5D26-E933-C7CB-84EC5ECA8157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7" creationId="{799D2D93-D84F-0A29-63C2-05C99681162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9" creationId="{344E8009-1D61-2842-7BF1-E71D18236D24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0" creationId="{28F5A5DC-9C34-B43A-2794-2E5022EFED6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1" creationId="{C34F43D1-DBA1-8F39-3BF8-35256C56C8C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2" creationId="{9505F6E6-F14E-ABCB-488B-6C8FB54073E5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3" creationId="{944C835D-A1F8-A65F-B5EA-82CFD7A63D69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4" creationId="{60054EAF-7510-A939-0417-B65E1302592A}"/>
          </ac:inkMkLst>
        </pc:inkChg>
        <pc:inkChg chg="add del">
          <ac:chgData name="Tim Cook" userId="d1c7cfb340f2c7ab" providerId="LiveId" clId="{C8D4CEF2-9BE9-457D-A112-E786A20D5E39}" dt="2023-02-07T23:44:56.530" v="347"/>
          <ac:inkMkLst>
            <pc:docMk/>
            <pc:sldMk cId="548885279" sldId="376"/>
            <ac:inkMk id="96" creationId="{4FFAF8D7-DED2-97B1-EBBF-14C9DB3A2BB6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7" creationId="{4FB7BD14-E0EC-4429-E13F-9224240FBAAD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8" creationId="{B32B9354-FE93-54FB-2B34-553BBB415D78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9" creationId="{10AADE00-A025-B53E-8CE0-20F98881AA71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1" creationId="{4D4B3D5C-2E6A-B3C7-D35B-048D6CB477A2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2" creationId="{490D832F-E13B-F1C0-7107-6E617C9BB4DC}"/>
          </ac:inkMkLst>
        </pc:inkChg>
        <pc:inkChg chg="add del">
          <ac:chgData name="Tim Cook" userId="d1c7cfb340f2c7ab" providerId="LiveId" clId="{C8D4CEF2-9BE9-457D-A112-E786A20D5E39}" dt="2023-02-07T23:45:09.175" v="363"/>
          <ac:inkMkLst>
            <pc:docMk/>
            <pc:sldMk cId="548885279" sldId="376"/>
            <ac:inkMk id="104" creationId="{10B518CF-6D95-5ABA-A375-F8EC9F738B80}"/>
          </ac:inkMkLst>
        </pc:inkChg>
        <pc:inkChg chg="add del">
          <ac:chgData name="Tim Cook" userId="d1c7cfb340f2c7ab" providerId="LiveId" clId="{C8D4CEF2-9BE9-457D-A112-E786A20D5E39}" dt="2023-02-07T23:45:09.175" v="364"/>
          <ac:inkMkLst>
            <pc:docMk/>
            <pc:sldMk cId="548885279" sldId="376"/>
            <ac:inkMk id="105" creationId="{EB13B00D-CB08-19A6-9A25-70AD6E86605F}"/>
          </ac:inkMkLst>
        </pc:inkChg>
        <pc:inkChg chg="add del">
          <ac:chgData name="Tim Cook" userId="d1c7cfb340f2c7ab" providerId="LiveId" clId="{C8D4CEF2-9BE9-457D-A112-E786A20D5E39}" dt="2023-02-07T23:45:09.487" v="366"/>
          <ac:inkMkLst>
            <pc:docMk/>
            <pc:sldMk cId="548885279" sldId="376"/>
            <ac:inkMk id="106" creationId="{2AE141DA-C1B6-60A1-3FF5-C27B2551DBE7}"/>
          </ac:inkMkLst>
        </pc:inkChg>
        <pc:inkChg chg="add del">
          <ac:chgData name="Tim Cook" userId="d1c7cfb340f2c7ab" providerId="LiveId" clId="{C8D4CEF2-9BE9-457D-A112-E786A20D5E39}" dt="2023-02-07T23:45:09.175" v="365"/>
          <ac:inkMkLst>
            <pc:docMk/>
            <pc:sldMk cId="548885279" sldId="376"/>
            <ac:inkMk id="107" creationId="{411D4FFD-B06F-1B4E-E53F-59B3569F75C5}"/>
          </ac:inkMkLst>
        </pc:inkChg>
        <pc:inkChg chg="add del">
          <ac:chgData name="Tim Cook" userId="d1c7cfb340f2c7ab" providerId="LiveId" clId="{C8D4CEF2-9BE9-457D-A112-E786A20D5E39}" dt="2023-02-07T23:45:08.600" v="361"/>
          <ac:inkMkLst>
            <pc:docMk/>
            <pc:sldMk cId="548885279" sldId="376"/>
            <ac:inkMk id="108" creationId="{F2980E93-03BE-A205-1E29-A49BD8E5B6A7}"/>
          </ac:inkMkLst>
        </pc:inkChg>
        <pc:inkChg chg="add del">
          <ac:chgData name="Tim Cook" userId="d1c7cfb340f2c7ab" providerId="LiveId" clId="{C8D4CEF2-9BE9-457D-A112-E786A20D5E39}" dt="2023-02-07T23:45:09.175" v="362"/>
          <ac:inkMkLst>
            <pc:docMk/>
            <pc:sldMk cId="548885279" sldId="376"/>
            <ac:inkMk id="109" creationId="{49BBA7D2-0C33-5849-E2A4-7D1C8F024165}"/>
          </ac:inkMkLst>
        </pc:inkChg>
        <pc:inkChg chg="add del mod">
          <ac:chgData name="Tim Cook" userId="d1c7cfb340f2c7ab" providerId="LiveId" clId="{C8D4CEF2-9BE9-457D-A112-E786A20D5E39}" dt="2023-02-07T23:46:01.705" v="461"/>
          <ac:inkMkLst>
            <pc:docMk/>
            <pc:sldMk cId="548885279" sldId="376"/>
            <ac:inkMk id="110" creationId="{DB76EF87-B9D6-92CD-923D-F64AAB90391E}"/>
          </ac:inkMkLst>
        </pc:inkChg>
        <pc:inkChg chg="add del mod">
          <ac:chgData name="Tim Cook" userId="d1c7cfb340f2c7ab" providerId="LiveId" clId="{C8D4CEF2-9BE9-457D-A112-E786A20D5E39}" dt="2023-02-07T23:45:58.747" v="460"/>
          <ac:inkMkLst>
            <pc:docMk/>
            <pc:sldMk cId="548885279" sldId="376"/>
            <ac:inkMk id="111" creationId="{FC81DEB1-A985-2023-EE06-5D7E2AEED521}"/>
          </ac:inkMkLst>
        </pc:inkChg>
        <pc:inkChg chg="add del mod">
          <ac:chgData name="Tim Cook" userId="d1c7cfb340f2c7ab" providerId="LiveId" clId="{C8D4CEF2-9BE9-457D-A112-E786A20D5E39}" dt="2023-02-07T23:45:58.747" v="459"/>
          <ac:inkMkLst>
            <pc:docMk/>
            <pc:sldMk cId="548885279" sldId="376"/>
            <ac:inkMk id="112" creationId="{0C156AF6-6F44-D873-D31E-664582B7C352}"/>
          </ac:inkMkLst>
        </pc:inkChg>
        <pc:inkChg chg="add del mod">
          <ac:chgData name="Tim Cook" userId="d1c7cfb340f2c7ab" providerId="LiveId" clId="{C8D4CEF2-9BE9-457D-A112-E786A20D5E39}" dt="2023-02-07T23:45:58.163" v="458"/>
          <ac:inkMkLst>
            <pc:docMk/>
            <pc:sldMk cId="548885279" sldId="376"/>
            <ac:inkMk id="113" creationId="{39D6D52C-4884-A42C-6469-4ACE9D521EF7}"/>
          </ac:inkMkLst>
        </pc:inkChg>
        <pc:inkChg chg="add del mod">
          <ac:chgData name="Tim Cook" userId="d1c7cfb340f2c7ab" providerId="LiveId" clId="{C8D4CEF2-9BE9-457D-A112-E786A20D5E39}" dt="2023-02-07T23:45:58.161" v="457"/>
          <ac:inkMkLst>
            <pc:docMk/>
            <pc:sldMk cId="548885279" sldId="376"/>
            <ac:inkMk id="114" creationId="{CFF6A5AB-9226-9A9A-EDA2-F27E58A0A00B}"/>
          </ac:inkMkLst>
        </pc:inkChg>
        <pc:inkChg chg="add del">
          <ac:chgData name="Tim Cook" userId="d1c7cfb340f2c7ab" providerId="LiveId" clId="{C8D4CEF2-9BE9-457D-A112-E786A20D5E39}" dt="2023-02-07T23:45:20.481" v="388"/>
          <ac:inkMkLst>
            <pc:docMk/>
            <pc:sldMk cId="548885279" sldId="376"/>
            <ac:inkMk id="116" creationId="{26AC52F1-5639-7D72-BDCB-159C244C09C7}"/>
          </ac:inkMkLst>
        </pc:inkChg>
        <pc:inkChg chg="add del">
          <ac:chgData name="Tim Cook" userId="d1c7cfb340f2c7ab" providerId="LiveId" clId="{C8D4CEF2-9BE9-457D-A112-E786A20D5E39}" dt="2023-02-07T23:45:20.481" v="390"/>
          <ac:inkMkLst>
            <pc:docMk/>
            <pc:sldMk cId="548885279" sldId="376"/>
            <ac:inkMk id="117" creationId="{572321B0-BFC0-614C-D03E-F74C2254120E}"/>
          </ac:inkMkLst>
        </pc:inkChg>
        <pc:inkChg chg="add del">
          <ac:chgData name="Tim Cook" userId="d1c7cfb340f2c7ab" providerId="LiveId" clId="{C8D4CEF2-9BE9-457D-A112-E786A20D5E39}" dt="2023-02-07T23:45:20.480" v="385"/>
          <ac:inkMkLst>
            <pc:docMk/>
            <pc:sldMk cId="548885279" sldId="376"/>
            <ac:inkMk id="118" creationId="{94F548B0-F708-E849-18A4-8E78F3C94139}"/>
          </ac:inkMkLst>
        </pc:inkChg>
        <pc:inkChg chg="add del">
          <ac:chgData name="Tim Cook" userId="d1c7cfb340f2c7ab" providerId="LiveId" clId="{C8D4CEF2-9BE9-457D-A112-E786A20D5E39}" dt="2023-02-07T23:45:20.481" v="389"/>
          <ac:inkMkLst>
            <pc:docMk/>
            <pc:sldMk cId="548885279" sldId="376"/>
            <ac:inkMk id="119" creationId="{AB68BBC7-A12C-2F31-0BEB-17C5954DAE7E}"/>
          </ac:inkMkLst>
        </pc:inkChg>
        <pc:inkChg chg="add del">
          <ac:chgData name="Tim Cook" userId="d1c7cfb340f2c7ab" providerId="LiveId" clId="{C8D4CEF2-9BE9-457D-A112-E786A20D5E39}" dt="2023-02-07T23:45:20.480" v="383"/>
          <ac:inkMkLst>
            <pc:docMk/>
            <pc:sldMk cId="548885279" sldId="376"/>
            <ac:inkMk id="120" creationId="{4E6006A1-B38E-6906-286A-78274117BB8C}"/>
          </ac:inkMkLst>
        </pc:inkChg>
        <pc:inkChg chg="add del">
          <ac:chgData name="Tim Cook" userId="d1c7cfb340f2c7ab" providerId="LiveId" clId="{C8D4CEF2-9BE9-457D-A112-E786A20D5E39}" dt="2023-02-07T23:45:20.479" v="382"/>
          <ac:inkMkLst>
            <pc:docMk/>
            <pc:sldMk cId="548885279" sldId="376"/>
            <ac:inkMk id="121" creationId="{9771FE96-C155-AC58-293F-BF1105145DF4}"/>
          </ac:inkMkLst>
        </pc:inkChg>
        <pc:inkChg chg="add del">
          <ac:chgData name="Tim Cook" userId="d1c7cfb340f2c7ab" providerId="LiveId" clId="{C8D4CEF2-9BE9-457D-A112-E786A20D5E39}" dt="2023-02-07T23:45:20.480" v="386"/>
          <ac:inkMkLst>
            <pc:docMk/>
            <pc:sldMk cId="548885279" sldId="376"/>
            <ac:inkMk id="122" creationId="{97E9CA84-1E33-B989-9F4F-7A88C1C8359F}"/>
          </ac:inkMkLst>
        </pc:inkChg>
        <pc:inkChg chg="add del">
          <ac:chgData name="Tim Cook" userId="d1c7cfb340f2c7ab" providerId="LiveId" clId="{C8D4CEF2-9BE9-457D-A112-E786A20D5E39}" dt="2023-02-07T23:45:20.481" v="387"/>
          <ac:inkMkLst>
            <pc:docMk/>
            <pc:sldMk cId="548885279" sldId="376"/>
            <ac:inkMk id="123" creationId="{BB17952D-B0B1-5FFE-4B12-67D6B1C42F2E}"/>
          </ac:inkMkLst>
        </pc:inkChg>
        <pc:inkChg chg="add del">
          <ac:chgData name="Tim Cook" userId="d1c7cfb340f2c7ab" providerId="LiveId" clId="{C8D4CEF2-9BE9-457D-A112-E786A20D5E39}" dt="2023-02-07T23:45:20.480" v="384"/>
          <ac:inkMkLst>
            <pc:docMk/>
            <pc:sldMk cId="548885279" sldId="376"/>
            <ac:inkMk id="124" creationId="{DB62DA19-A166-A76A-8375-74F5C74A2030}"/>
          </ac:inkMkLst>
        </pc:inkChg>
        <pc:inkChg chg="add del mod">
          <ac:chgData name="Tim Cook" userId="d1c7cfb340f2c7ab" providerId="LiveId" clId="{C8D4CEF2-9BE9-457D-A112-E786A20D5E39}" dt="2023-02-07T23:45:23.825" v="395"/>
          <ac:inkMkLst>
            <pc:docMk/>
            <pc:sldMk cId="548885279" sldId="376"/>
            <ac:inkMk id="125" creationId="{B27FCD0F-109E-8B39-297D-00B213BF89DA}"/>
          </ac:inkMkLst>
        </pc:inkChg>
        <pc:inkChg chg="add del mod">
          <ac:chgData name="Tim Cook" userId="d1c7cfb340f2c7ab" providerId="LiveId" clId="{C8D4CEF2-9BE9-457D-A112-E786A20D5E39}" dt="2023-02-07T23:45:23.826" v="396"/>
          <ac:inkMkLst>
            <pc:docMk/>
            <pc:sldMk cId="548885279" sldId="376"/>
            <ac:inkMk id="126" creationId="{A0CA29A1-607F-5887-2984-4A7883218424}"/>
          </ac:inkMkLst>
        </pc:inkChg>
        <pc:inkChg chg="add del mod">
          <ac:chgData name="Tim Cook" userId="d1c7cfb340f2c7ab" providerId="LiveId" clId="{C8D4CEF2-9BE9-457D-A112-E786A20D5E39}" dt="2023-02-07T23:45:25.251" v="398"/>
          <ac:inkMkLst>
            <pc:docMk/>
            <pc:sldMk cId="548885279" sldId="376"/>
            <ac:inkMk id="127" creationId="{8AD7FBFC-5E21-E006-D451-73AB9EBA1CAC}"/>
          </ac:inkMkLst>
        </pc:inkChg>
        <pc:inkChg chg="add del mod">
          <ac:chgData name="Tim Cook" userId="d1c7cfb340f2c7ab" providerId="LiveId" clId="{C8D4CEF2-9BE9-457D-A112-E786A20D5E39}" dt="2023-02-07T23:45:30.403" v="410"/>
          <ac:inkMkLst>
            <pc:docMk/>
            <pc:sldMk cId="548885279" sldId="376"/>
            <ac:inkMk id="129" creationId="{369B6C4E-99ED-DB50-FB8D-BDE0175E0B94}"/>
          </ac:inkMkLst>
        </pc:inkChg>
        <pc:inkChg chg="add del mod">
          <ac:chgData name="Tim Cook" userId="d1c7cfb340f2c7ab" providerId="LiveId" clId="{C8D4CEF2-9BE9-457D-A112-E786A20D5E39}" dt="2023-02-07T23:45:30.402" v="409"/>
          <ac:inkMkLst>
            <pc:docMk/>
            <pc:sldMk cId="548885279" sldId="376"/>
            <ac:inkMk id="130" creationId="{95216366-E14A-756A-F1A0-075AD8BAFCF6}"/>
          </ac:inkMkLst>
        </pc:inkChg>
        <pc:inkChg chg="add del mod">
          <ac:chgData name="Tim Cook" userId="d1c7cfb340f2c7ab" providerId="LiveId" clId="{C8D4CEF2-9BE9-457D-A112-E786A20D5E39}" dt="2023-02-07T23:45:31.977" v="416"/>
          <ac:inkMkLst>
            <pc:docMk/>
            <pc:sldMk cId="548885279" sldId="376"/>
            <ac:inkMk id="131" creationId="{245F8DAE-9F50-3275-32F0-23572FBB3F60}"/>
          </ac:inkMkLst>
        </pc:inkChg>
        <pc:inkChg chg="add del mod">
          <ac:chgData name="Tim Cook" userId="d1c7cfb340f2c7ab" providerId="LiveId" clId="{C8D4CEF2-9BE9-457D-A112-E786A20D5E39}" dt="2023-02-07T23:45:30.402" v="408"/>
          <ac:inkMkLst>
            <pc:docMk/>
            <pc:sldMk cId="548885279" sldId="376"/>
            <ac:inkMk id="132" creationId="{837A1574-155F-0CB3-C8EF-F7BCD4B952A7}"/>
          </ac:inkMkLst>
        </pc:inkChg>
        <pc:inkChg chg="add del mod">
          <ac:chgData name="Tim Cook" userId="d1c7cfb340f2c7ab" providerId="LiveId" clId="{C8D4CEF2-9BE9-457D-A112-E786A20D5E39}" dt="2023-02-07T23:45:30.403" v="411"/>
          <ac:inkMkLst>
            <pc:docMk/>
            <pc:sldMk cId="548885279" sldId="376"/>
            <ac:inkMk id="133" creationId="{10977C70-2F14-EFB8-CF86-EA6B47229B81}"/>
          </ac:inkMkLst>
        </pc:inkChg>
        <pc:inkChg chg="add del mod">
          <ac:chgData name="Tim Cook" userId="d1c7cfb340f2c7ab" providerId="LiveId" clId="{C8D4CEF2-9BE9-457D-A112-E786A20D5E39}" dt="2023-02-07T23:45:30.734" v="414"/>
          <ac:inkMkLst>
            <pc:docMk/>
            <pc:sldMk cId="548885279" sldId="376"/>
            <ac:inkMk id="134" creationId="{EAAF1AD1-292D-C5B9-C0EB-A852E2659A9E}"/>
          </ac:inkMkLst>
        </pc:inkChg>
        <pc:inkChg chg="add del mod">
          <ac:chgData name="Tim Cook" userId="d1c7cfb340f2c7ab" providerId="LiveId" clId="{C8D4CEF2-9BE9-457D-A112-E786A20D5E39}" dt="2023-02-07T23:45:30.734" v="413"/>
          <ac:inkMkLst>
            <pc:docMk/>
            <pc:sldMk cId="548885279" sldId="376"/>
            <ac:inkMk id="135" creationId="{53F42D28-D564-B153-CEF3-7C4E6919009A}"/>
          </ac:inkMkLst>
        </pc:inkChg>
        <pc:inkChg chg="add del mod">
          <ac:chgData name="Tim Cook" userId="d1c7cfb340f2c7ab" providerId="LiveId" clId="{C8D4CEF2-9BE9-457D-A112-E786A20D5E39}" dt="2023-02-07T23:45:30.733" v="412"/>
          <ac:inkMkLst>
            <pc:docMk/>
            <pc:sldMk cId="548885279" sldId="376"/>
            <ac:inkMk id="136" creationId="{BF38057D-2482-0973-40CB-5450246FA918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39" creationId="{74DD60CB-D5F1-0BE9-7DBA-3FF7AB51CFE7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0" creationId="{518F5C62-2818-84E8-F8A9-9B091FE35D06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1" creationId="{E25F6010-38D4-2B00-2191-2B0476C68EFB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2" creationId="{DFFF8B68-F0C4-3261-0363-919D256943C1}"/>
          </ac:inkMkLst>
        </pc:inkChg>
        <pc:inkChg chg="add del mod">
          <ac:chgData name="Tim Cook" userId="d1c7cfb340f2c7ab" providerId="LiveId" clId="{C8D4CEF2-9BE9-457D-A112-E786A20D5E39}" dt="2023-02-07T23:45:39.590" v="431"/>
          <ac:inkMkLst>
            <pc:docMk/>
            <pc:sldMk cId="548885279" sldId="376"/>
            <ac:inkMk id="143" creationId="{E3CB1C0E-18AC-E6A2-907D-9F98018BF3C6}"/>
          </ac:inkMkLst>
        </pc:inkChg>
        <pc:inkChg chg="add del mod">
          <ac:chgData name="Tim Cook" userId="d1c7cfb340f2c7ab" providerId="LiveId" clId="{C8D4CEF2-9BE9-457D-A112-E786A20D5E39}" dt="2023-02-07T23:45:39.590" v="430"/>
          <ac:inkMkLst>
            <pc:docMk/>
            <pc:sldMk cId="548885279" sldId="376"/>
            <ac:inkMk id="144" creationId="{99EAFD2D-C90E-49AE-A7C8-89FDBC1DD782}"/>
          </ac:inkMkLst>
        </pc:inkChg>
        <pc:inkChg chg="add del mod">
          <ac:chgData name="Tim Cook" userId="d1c7cfb340f2c7ab" providerId="LiveId" clId="{C8D4CEF2-9BE9-457D-A112-E786A20D5E39}" dt="2023-02-07T23:45:39.591" v="432"/>
          <ac:inkMkLst>
            <pc:docMk/>
            <pc:sldMk cId="548885279" sldId="376"/>
            <ac:inkMk id="145" creationId="{A1D84816-9EAF-5402-CCBD-409D6C0617D9}"/>
          </ac:inkMkLst>
        </pc:inkChg>
        <pc:inkChg chg="add del mod">
          <ac:chgData name="Tim Cook" userId="d1c7cfb340f2c7ab" providerId="LiveId" clId="{C8D4CEF2-9BE9-457D-A112-E786A20D5E39}" dt="2023-02-07T23:45:45.374" v="447"/>
          <ac:inkMkLst>
            <pc:docMk/>
            <pc:sldMk cId="548885279" sldId="376"/>
            <ac:inkMk id="146" creationId="{5042F9D5-F91E-D163-4FF2-8F86643D7EC9}"/>
          </ac:inkMkLst>
        </pc:inkChg>
        <pc:inkChg chg="add del mod">
          <ac:chgData name="Tim Cook" userId="d1c7cfb340f2c7ab" providerId="LiveId" clId="{C8D4CEF2-9BE9-457D-A112-E786A20D5E39}" dt="2023-02-07T23:45:39.591" v="433"/>
          <ac:inkMkLst>
            <pc:docMk/>
            <pc:sldMk cId="548885279" sldId="376"/>
            <ac:inkMk id="147" creationId="{AE2D95A9-B32A-C1E5-526E-83729B95188A}"/>
          </ac:inkMkLst>
        </pc:inkChg>
        <pc:inkChg chg="add del mod">
          <ac:chgData name="Tim Cook" userId="d1c7cfb340f2c7ab" providerId="LiveId" clId="{C8D4CEF2-9BE9-457D-A112-E786A20D5E39}" dt="2023-02-07T23:45:45.372" v="441"/>
          <ac:inkMkLst>
            <pc:docMk/>
            <pc:sldMk cId="548885279" sldId="376"/>
            <ac:inkMk id="148" creationId="{8458CA43-97EB-7717-5102-E92DB42B4744}"/>
          </ac:inkMkLst>
        </pc:inkChg>
        <pc:inkChg chg="add del mod">
          <ac:chgData name="Tim Cook" userId="d1c7cfb340f2c7ab" providerId="LiveId" clId="{C8D4CEF2-9BE9-457D-A112-E786A20D5E39}" dt="2023-02-07T23:45:45.373" v="442"/>
          <ac:inkMkLst>
            <pc:docMk/>
            <pc:sldMk cId="548885279" sldId="376"/>
            <ac:inkMk id="149" creationId="{6D56DE1C-8271-9E85-AED4-DCD8B23B45FA}"/>
          </ac:inkMkLst>
        </pc:inkChg>
        <pc:inkChg chg="add del mod">
          <ac:chgData name="Tim Cook" userId="d1c7cfb340f2c7ab" providerId="LiveId" clId="{C8D4CEF2-9BE9-457D-A112-E786A20D5E39}" dt="2023-02-07T23:45:39.591" v="434"/>
          <ac:inkMkLst>
            <pc:docMk/>
            <pc:sldMk cId="548885279" sldId="376"/>
            <ac:inkMk id="150" creationId="{3DC26ACF-42F0-69EA-AEF3-5A0DBDC1795A}"/>
          </ac:inkMkLst>
        </pc:inkChg>
        <pc:inkChg chg="add del">
          <ac:chgData name="Tim Cook" userId="d1c7cfb340f2c7ab" providerId="LiveId" clId="{C8D4CEF2-9BE9-457D-A112-E786A20D5E39}" dt="2023-02-07T23:45:45.374" v="446"/>
          <ac:inkMkLst>
            <pc:docMk/>
            <pc:sldMk cId="548885279" sldId="376"/>
            <ac:inkMk id="153" creationId="{06DD9068-C22F-5985-44F2-6179038E1A88}"/>
          </ac:inkMkLst>
        </pc:inkChg>
        <pc:inkChg chg="add del">
          <ac:chgData name="Tim Cook" userId="d1c7cfb340f2c7ab" providerId="LiveId" clId="{C8D4CEF2-9BE9-457D-A112-E786A20D5E39}" dt="2023-02-07T23:45:45.374" v="445"/>
          <ac:inkMkLst>
            <pc:docMk/>
            <pc:sldMk cId="548885279" sldId="376"/>
            <ac:inkMk id="154" creationId="{95293BBA-9AC3-0565-DA2A-A6BD5D5A3420}"/>
          </ac:inkMkLst>
        </pc:inkChg>
        <pc:inkChg chg="add del">
          <ac:chgData name="Tim Cook" userId="d1c7cfb340f2c7ab" providerId="LiveId" clId="{C8D4CEF2-9BE9-457D-A112-E786A20D5E39}" dt="2023-02-07T23:45:45.373" v="444"/>
          <ac:inkMkLst>
            <pc:docMk/>
            <pc:sldMk cId="548885279" sldId="376"/>
            <ac:inkMk id="155" creationId="{D19C17D6-5DE2-1C1B-722C-B826BBBB2A3A}"/>
          </ac:inkMkLst>
        </pc:inkChg>
        <pc:inkChg chg="add del">
          <ac:chgData name="Tim Cook" userId="d1c7cfb340f2c7ab" providerId="LiveId" clId="{C8D4CEF2-9BE9-457D-A112-E786A20D5E39}" dt="2023-02-07T23:45:43.676" v="440"/>
          <ac:inkMkLst>
            <pc:docMk/>
            <pc:sldMk cId="548885279" sldId="376"/>
            <ac:inkMk id="156" creationId="{0E98BC83-EC0B-9B8D-E64B-BA506A8FF33B}"/>
          </ac:inkMkLst>
        </pc:inkChg>
        <pc:inkChg chg="add del">
          <ac:chgData name="Tim Cook" userId="d1c7cfb340f2c7ab" providerId="LiveId" clId="{C8D4CEF2-9BE9-457D-A112-E786A20D5E39}" dt="2023-02-07T23:45:45.373" v="443"/>
          <ac:inkMkLst>
            <pc:docMk/>
            <pc:sldMk cId="548885279" sldId="376"/>
            <ac:inkMk id="157" creationId="{53D5ED6D-7506-6DF0-A911-FE621E7934C3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8" creationId="{5E326975-F1DB-D8FA-6409-1872744790D1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9" creationId="{635C8A75-2D5C-7E1A-2C9B-65A9B43674D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0" creationId="{6EEF2E9A-237B-2A76-D582-F829353DB90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1" creationId="{28F3024B-04BA-8DDF-9C6F-E3FEF6260F6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2" creationId="{62586B0F-1F53-EB7B-A85B-843FE144ADFE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3" creationId="{712EFEA3-BD53-1E93-8F8C-4699368C36A4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4" creationId="{25F3C240-F9CC-A1D6-946F-375308838C0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5" creationId="{7F0CECDD-0B1B-E5F9-4508-18A69859E66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7" creationId="{268860C8-65B8-4E85-53D8-3BF67314CCAF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8" creationId="{31F12959-2FE6-AC95-E24F-EB8BA39EBFB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9" creationId="{C25610AE-6834-0F20-3A53-43DDA0A6D788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0" creationId="{60099DCF-A747-B6B0-7DAF-0D6DD0A515F3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1" creationId="{2620E474-CE15-C0DC-D141-A7EFD59F0F66}"/>
          </ac:inkMkLst>
        </pc:inkChg>
      </pc:sldChg>
      <pc:sldChg chg="addSp delSp modSp mod">
        <pc:chgData name="Tim Cook" userId="d1c7cfb340f2c7ab" providerId="LiveId" clId="{C8D4CEF2-9BE9-457D-A112-E786A20D5E39}" dt="2023-02-07T23:49:46.182" v="729"/>
        <pc:sldMkLst>
          <pc:docMk/>
          <pc:sldMk cId="230308288" sldId="377"/>
        </pc:sldMkLst>
        <pc:grpChg chg="del mod">
          <ac:chgData name="Tim Cook" userId="d1c7cfb340f2c7ab" providerId="LiveId" clId="{C8D4CEF2-9BE9-457D-A112-E786A20D5E39}" dt="2023-02-07T23:48:06.708" v="580"/>
          <ac:grpSpMkLst>
            <pc:docMk/>
            <pc:sldMk cId="230308288" sldId="377"/>
            <ac:grpSpMk id="17" creationId="{5FCCA9D9-ACFD-3334-A6E6-F3C3B2AA1B77}"/>
          </ac:grpSpMkLst>
        </pc:grpChg>
        <pc:grpChg chg="del mod">
          <ac:chgData name="Tim Cook" userId="d1c7cfb340f2c7ab" providerId="LiveId" clId="{C8D4CEF2-9BE9-457D-A112-E786A20D5E39}" dt="2023-02-07T23:48:13.051" v="591"/>
          <ac:grpSpMkLst>
            <pc:docMk/>
            <pc:sldMk cId="230308288" sldId="377"/>
            <ac:grpSpMk id="30" creationId="{1057D5E1-6D5D-D422-D2C5-CE8460B222D2}"/>
          </ac:grpSpMkLst>
        </pc:grpChg>
        <pc:grpChg chg="del mod">
          <ac:chgData name="Tim Cook" userId="d1c7cfb340f2c7ab" providerId="LiveId" clId="{C8D4CEF2-9BE9-457D-A112-E786A20D5E39}" dt="2023-02-07T23:48:15.333" v="598"/>
          <ac:grpSpMkLst>
            <pc:docMk/>
            <pc:sldMk cId="230308288" sldId="377"/>
            <ac:grpSpMk id="32" creationId="{8073770E-D564-78B4-AB54-C5393E282B2E}"/>
          </ac:grpSpMkLst>
        </pc:grpChg>
        <pc:grpChg chg="del mod">
          <ac:chgData name="Tim Cook" userId="d1c7cfb340f2c7ab" providerId="LiveId" clId="{C8D4CEF2-9BE9-457D-A112-E786A20D5E39}" dt="2023-02-07T23:48:19.454" v="603"/>
          <ac:grpSpMkLst>
            <pc:docMk/>
            <pc:sldMk cId="230308288" sldId="377"/>
            <ac:grpSpMk id="35" creationId="{7E254F45-8635-B2CD-D2AE-6754E9DB719E}"/>
          </ac:grpSpMkLst>
        </pc:grpChg>
        <pc:grpChg chg="del mod">
          <ac:chgData name="Tim Cook" userId="d1c7cfb340f2c7ab" providerId="LiveId" clId="{C8D4CEF2-9BE9-457D-A112-E786A20D5E39}" dt="2023-02-07T23:48:29.187" v="619"/>
          <ac:grpSpMkLst>
            <pc:docMk/>
            <pc:sldMk cId="230308288" sldId="377"/>
            <ac:grpSpMk id="43" creationId="{6DB1D9FE-582B-80CA-DAA6-2ACB0DB67ABC}"/>
          </ac:grpSpMkLst>
        </pc:grpChg>
        <pc:grpChg chg="del 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1" creationId="{D6025EDA-740F-A9ED-1BFA-58CEA2798D7F}"/>
          </ac:grpSpMkLst>
        </pc:grpChg>
        <pc:grpChg chg="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4" creationId="{BF6FCBF8-A840-A06D-6866-EAEB0C560AA5}"/>
          </ac:grpSpMkLst>
        </pc:grpChg>
        <pc:grpChg chg="del mod">
          <ac:chgData name="Tim Cook" userId="d1c7cfb340f2c7ab" providerId="LiveId" clId="{C8D4CEF2-9BE9-457D-A112-E786A20D5E39}" dt="2023-02-07T23:48:38.958" v="635"/>
          <ac:grpSpMkLst>
            <pc:docMk/>
            <pc:sldMk cId="230308288" sldId="377"/>
            <ac:grpSpMk id="62" creationId="{1DC2E9C7-AB11-87D7-BDFC-4C5657C946AF}"/>
          </ac:grpSpMkLst>
        </pc:grpChg>
        <pc:grpChg chg="del mod">
          <ac:chgData name="Tim Cook" userId="d1c7cfb340f2c7ab" providerId="LiveId" clId="{C8D4CEF2-9BE9-457D-A112-E786A20D5E39}" dt="2023-02-07T23:48:42.743" v="645"/>
          <ac:grpSpMkLst>
            <pc:docMk/>
            <pc:sldMk cId="230308288" sldId="377"/>
            <ac:grpSpMk id="68" creationId="{1AB24272-33AF-6ADC-A933-CBB03D2EFD96}"/>
          </ac:grpSpMkLst>
        </pc:grpChg>
        <pc:grpChg chg="del mod">
          <ac:chgData name="Tim Cook" userId="d1c7cfb340f2c7ab" providerId="LiveId" clId="{C8D4CEF2-9BE9-457D-A112-E786A20D5E39}" dt="2023-02-07T23:49:39.931" v="720"/>
          <ac:grpSpMkLst>
            <pc:docMk/>
            <pc:sldMk cId="230308288" sldId="377"/>
            <ac:grpSpMk id="75" creationId="{1D8E0F4D-EA4C-1A3C-6247-7BC402FE5A9D}"/>
          </ac:grpSpMkLst>
        </pc:grpChg>
        <pc:grpChg chg="del mod">
          <ac:chgData name="Tim Cook" userId="d1c7cfb340f2c7ab" providerId="LiveId" clId="{C8D4CEF2-9BE9-457D-A112-E786A20D5E39}" dt="2023-02-07T23:49:01.842" v="670"/>
          <ac:grpSpMkLst>
            <pc:docMk/>
            <pc:sldMk cId="230308288" sldId="377"/>
            <ac:grpSpMk id="89" creationId="{FAD6C137-0466-7188-CFA1-0B8E3B4DCF7E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0" creationId="{338DFD8B-145A-4C27-C84A-646B1E7ED46B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1" creationId="{12520561-824F-549C-CB8F-66A15AC9BC11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93" creationId="{6BAAE9FA-A13F-A455-9784-5A9A1BE02B7A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3" creationId="{4806F2ED-A096-B0CA-4BDC-EE0FB6EA9DBE}"/>
          </ac:grpSpMkLst>
        </pc:grpChg>
        <pc:grpChg chg="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4" creationId="{7C23449E-BE9B-94E4-1A9B-F6F887759862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7" creationId="{4600F15E-1FEA-1E38-C4E9-49366BFCA726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8" creationId="{DA39B436-A9A1-3279-A0E9-FA97A11CD9B3}"/>
          </ac:grpSpMkLst>
        </pc:grpChg>
        <pc:grpChg chg="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9" creationId="{4F725233-C01C-A9B4-AF32-F5716E368659}"/>
          </ac:grpSpMkLst>
        </pc:grpChg>
        <pc:grpChg chg="del 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24" creationId="{306AD735-FDEE-6942-159B-2CD2371B1878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39" creationId="{2982DB7E-0DF9-8500-C45C-543888A9E4C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0" creationId="{6DD90FA7-7656-593F-BAB6-14B97E3100D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1" creationId="{2AFCADF4-FFF1-2EC6-E054-1F909A309B5F}"/>
          </ac:grpSpMkLst>
        </pc:grpChg>
        <pc:grpChg chg="mod">
          <ac:chgData name="Tim Cook" userId="d1c7cfb340f2c7ab" providerId="LiveId" clId="{C8D4CEF2-9BE9-457D-A112-E786A20D5E39}" dt="2023-02-07T23:49:46.182" v="729"/>
          <ac:grpSpMkLst>
            <pc:docMk/>
            <pc:sldMk cId="230308288" sldId="377"/>
            <ac:grpSpMk id="149" creationId="{FC71A06E-5AEF-20E3-4384-32C8BC77D8BA}"/>
          </ac:grpSpMkLst>
        </pc:grpChg>
        <pc:inkChg chg="add del mod">
          <ac:chgData name="Tim Cook" userId="d1c7cfb340f2c7ab" providerId="LiveId" clId="{C8D4CEF2-9BE9-457D-A112-E786A20D5E39}" dt="2023-02-07T23:48:06.706" v="568"/>
          <ac:inkMkLst>
            <pc:docMk/>
            <pc:sldMk cId="230308288" sldId="377"/>
            <ac:inkMk id="3" creationId="{D6408239-42BD-A0E1-1513-ACEE6AD9BB23}"/>
          </ac:inkMkLst>
        </pc:inkChg>
        <pc:inkChg chg="add del mod">
          <ac:chgData name="Tim Cook" userId="d1c7cfb340f2c7ab" providerId="LiveId" clId="{C8D4CEF2-9BE9-457D-A112-E786A20D5E39}" dt="2023-02-07T23:48:06.705" v="563"/>
          <ac:inkMkLst>
            <pc:docMk/>
            <pc:sldMk cId="230308288" sldId="377"/>
            <ac:inkMk id="4" creationId="{2804E4BB-21D3-7634-A436-81F45FCA7464}"/>
          </ac:inkMkLst>
        </pc:inkChg>
        <pc:inkChg chg="add del mod">
          <ac:chgData name="Tim Cook" userId="d1c7cfb340f2c7ab" providerId="LiveId" clId="{C8D4CEF2-9BE9-457D-A112-E786A20D5E39}" dt="2023-02-07T23:48:06.708" v="577"/>
          <ac:inkMkLst>
            <pc:docMk/>
            <pc:sldMk cId="230308288" sldId="377"/>
            <ac:inkMk id="5" creationId="{2B6A04B7-4035-ABC0-429B-72C533A23EA4}"/>
          </ac:inkMkLst>
        </pc:inkChg>
        <pc:inkChg chg="add del mod">
          <ac:chgData name="Tim Cook" userId="d1c7cfb340f2c7ab" providerId="LiveId" clId="{C8D4CEF2-9BE9-457D-A112-E786A20D5E39}" dt="2023-02-07T23:48:06.707" v="571"/>
          <ac:inkMkLst>
            <pc:docMk/>
            <pc:sldMk cId="230308288" sldId="377"/>
            <ac:inkMk id="6" creationId="{9D074CBA-FDA1-7699-E577-9EAA92E00755}"/>
          </ac:inkMkLst>
        </pc:inkChg>
        <pc:inkChg chg="add del mod">
          <ac:chgData name="Tim Cook" userId="d1c7cfb340f2c7ab" providerId="LiveId" clId="{C8D4CEF2-9BE9-457D-A112-E786A20D5E39}" dt="2023-02-07T23:48:06.707" v="573"/>
          <ac:inkMkLst>
            <pc:docMk/>
            <pc:sldMk cId="230308288" sldId="377"/>
            <ac:inkMk id="7" creationId="{AD69A75E-FF77-1134-6C6E-44BC7A91C643}"/>
          </ac:inkMkLst>
        </pc:inkChg>
        <pc:inkChg chg="add del mod">
          <ac:chgData name="Tim Cook" userId="d1c7cfb340f2c7ab" providerId="LiveId" clId="{C8D4CEF2-9BE9-457D-A112-E786A20D5E39}" dt="2023-02-07T23:48:06.708" v="580"/>
          <ac:inkMkLst>
            <pc:docMk/>
            <pc:sldMk cId="230308288" sldId="377"/>
            <ac:inkMk id="8" creationId="{9D699BA8-2C1C-21A3-EB4F-42CC32213866}"/>
          </ac:inkMkLst>
        </pc:inkChg>
        <pc:inkChg chg="add del mod">
          <ac:chgData name="Tim Cook" userId="d1c7cfb340f2c7ab" providerId="LiveId" clId="{C8D4CEF2-9BE9-457D-A112-E786A20D5E39}" dt="2023-02-07T23:48:06.708" v="574"/>
          <ac:inkMkLst>
            <pc:docMk/>
            <pc:sldMk cId="230308288" sldId="377"/>
            <ac:inkMk id="9" creationId="{B162233A-A355-7AD3-6520-FA33189B9BC3}"/>
          </ac:inkMkLst>
        </pc:inkChg>
        <pc:inkChg chg="add del mod">
          <ac:chgData name="Tim Cook" userId="d1c7cfb340f2c7ab" providerId="LiveId" clId="{C8D4CEF2-9BE9-457D-A112-E786A20D5E39}" dt="2023-02-07T23:48:06.707" v="569"/>
          <ac:inkMkLst>
            <pc:docMk/>
            <pc:sldMk cId="230308288" sldId="377"/>
            <ac:inkMk id="10" creationId="{096BF1B3-FACE-15A6-3F8C-0DDE481950A6}"/>
          </ac:inkMkLst>
        </pc:inkChg>
        <pc:inkChg chg="add del mod">
          <ac:chgData name="Tim Cook" userId="d1c7cfb340f2c7ab" providerId="LiveId" clId="{C8D4CEF2-9BE9-457D-A112-E786A20D5E39}" dt="2023-02-07T23:48:06.708" v="579"/>
          <ac:inkMkLst>
            <pc:docMk/>
            <pc:sldMk cId="230308288" sldId="377"/>
            <ac:inkMk id="11" creationId="{1950EE77-CC2F-0813-6608-C29572CAD6C3}"/>
          </ac:inkMkLst>
        </pc:inkChg>
        <pc:inkChg chg="add del mod">
          <ac:chgData name="Tim Cook" userId="d1c7cfb340f2c7ab" providerId="LiveId" clId="{C8D4CEF2-9BE9-457D-A112-E786A20D5E39}" dt="2023-02-07T23:48:06.708" v="581"/>
          <ac:inkMkLst>
            <pc:docMk/>
            <pc:sldMk cId="230308288" sldId="377"/>
            <ac:inkMk id="12" creationId="{67E1B661-E555-8D58-5841-60EF7FBE7D3D}"/>
          </ac:inkMkLst>
        </pc:inkChg>
        <pc:inkChg chg="add del mod">
          <ac:chgData name="Tim Cook" userId="d1c7cfb340f2c7ab" providerId="LiveId" clId="{C8D4CEF2-9BE9-457D-A112-E786A20D5E39}" dt="2023-02-07T23:48:06.706" v="567"/>
          <ac:inkMkLst>
            <pc:docMk/>
            <pc:sldMk cId="230308288" sldId="377"/>
            <ac:inkMk id="13" creationId="{4DF2BE74-3A65-BDD5-3CCA-A31245D26567}"/>
          </ac:inkMkLst>
        </pc:inkChg>
        <pc:inkChg chg="add del mod">
          <ac:chgData name="Tim Cook" userId="d1c7cfb340f2c7ab" providerId="LiveId" clId="{C8D4CEF2-9BE9-457D-A112-E786A20D5E39}" dt="2023-02-07T23:48:06.708" v="576"/>
          <ac:inkMkLst>
            <pc:docMk/>
            <pc:sldMk cId="230308288" sldId="377"/>
            <ac:inkMk id="14" creationId="{DF7D7C1F-C353-3F1E-4B0E-B142AA7198C8}"/>
          </ac:inkMkLst>
        </pc:inkChg>
        <pc:inkChg chg="add del mod">
          <ac:chgData name="Tim Cook" userId="d1c7cfb340f2c7ab" providerId="LiveId" clId="{C8D4CEF2-9BE9-457D-A112-E786A20D5E39}" dt="2023-02-07T23:48:06.706" v="564"/>
          <ac:inkMkLst>
            <pc:docMk/>
            <pc:sldMk cId="230308288" sldId="377"/>
            <ac:inkMk id="15" creationId="{DF4AD193-5EB2-79AF-16F8-DA5522C6A333}"/>
          </ac:inkMkLst>
        </pc:inkChg>
        <pc:inkChg chg="add del mod">
          <ac:chgData name="Tim Cook" userId="d1c7cfb340f2c7ab" providerId="LiveId" clId="{C8D4CEF2-9BE9-457D-A112-E786A20D5E39}" dt="2023-02-07T23:48:06.707" v="572"/>
          <ac:inkMkLst>
            <pc:docMk/>
            <pc:sldMk cId="230308288" sldId="377"/>
            <ac:inkMk id="16" creationId="{4529D31B-0989-52E4-CCA6-215EB2DFB003}"/>
          </ac:inkMkLst>
        </pc:inkChg>
        <pc:inkChg chg="add del">
          <ac:chgData name="Tim Cook" userId="d1c7cfb340f2c7ab" providerId="LiveId" clId="{C8D4CEF2-9BE9-457D-A112-E786A20D5E39}" dt="2023-02-07T23:48:06.708" v="575"/>
          <ac:inkMkLst>
            <pc:docMk/>
            <pc:sldMk cId="230308288" sldId="377"/>
            <ac:inkMk id="18" creationId="{6A93B3B0-1A8C-DF40-7592-9062E1934A88}"/>
          </ac:inkMkLst>
        </pc:inkChg>
        <pc:inkChg chg="add del">
          <ac:chgData name="Tim Cook" userId="d1c7cfb340f2c7ab" providerId="LiveId" clId="{C8D4CEF2-9BE9-457D-A112-E786A20D5E39}" dt="2023-02-07T23:48:06.706" v="566"/>
          <ac:inkMkLst>
            <pc:docMk/>
            <pc:sldMk cId="230308288" sldId="377"/>
            <ac:inkMk id="19" creationId="{D4543750-0670-59AD-39CE-3295581602E6}"/>
          </ac:inkMkLst>
        </pc:inkChg>
        <pc:inkChg chg="add del">
          <ac:chgData name="Tim Cook" userId="d1c7cfb340f2c7ab" providerId="LiveId" clId="{C8D4CEF2-9BE9-457D-A112-E786A20D5E39}" dt="2023-02-07T23:48:06.707" v="570"/>
          <ac:inkMkLst>
            <pc:docMk/>
            <pc:sldMk cId="230308288" sldId="377"/>
            <ac:inkMk id="20" creationId="{0E9AE639-5E0C-60F9-C636-C30C95F85F4F}"/>
          </ac:inkMkLst>
        </pc:inkChg>
        <pc:inkChg chg="add del">
          <ac:chgData name="Tim Cook" userId="d1c7cfb340f2c7ab" providerId="LiveId" clId="{C8D4CEF2-9BE9-457D-A112-E786A20D5E39}" dt="2023-02-07T23:48:06.708" v="578"/>
          <ac:inkMkLst>
            <pc:docMk/>
            <pc:sldMk cId="230308288" sldId="377"/>
            <ac:inkMk id="21" creationId="{2BA4E215-0721-70B0-442D-24D38400DCED}"/>
          </ac:inkMkLst>
        </pc:inkChg>
        <pc:inkChg chg="add del">
          <ac:chgData name="Tim Cook" userId="d1c7cfb340f2c7ab" providerId="LiveId" clId="{C8D4CEF2-9BE9-457D-A112-E786A20D5E39}" dt="2023-02-07T23:48:06.706" v="565"/>
          <ac:inkMkLst>
            <pc:docMk/>
            <pc:sldMk cId="230308288" sldId="377"/>
            <ac:inkMk id="22" creationId="{7ABDFFE4-703B-46BA-1E91-EF1F8CECC286}"/>
          </ac:inkMkLst>
        </pc:inkChg>
        <pc:inkChg chg="add del mod">
          <ac:chgData name="Tim Cook" userId="d1c7cfb340f2c7ab" providerId="LiveId" clId="{C8D4CEF2-9BE9-457D-A112-E786A20D5E39}" dt="2023-02-07T23:48:15.332" v="593"/>
          <ac:inkMkLst>
            <pc:docMk/>
            <pc:sldMk cId="230308288" sldId="377"/>
            <ac:inkMk id="23" creationId="{C57E3C47-B767-07EC-5DDE-A8468CBDF0B7}"/>
          </ac:inkMkLst>
        </pc:inkChg>
        <pc:inkChg chg="add del mod">
          <ac:chgData name="Tim Cook" userId="d1c7cfb340f2c7ab" providerId="LiveId" clId="{C8D4CEF2-9BE9-457D-A112-E786A20D5E39}" dt="2023-02-07T23:48:15.333" v="595"/>
          <ac:inkMkLst>
            <pc:docMk/>
            <pc:sldMk cId="230308288" sldId="377"/>
            <ac:inkMk id="24" creationId="{C0071065-0EB5-1EF1-3E1F-D6442FFF4971}"/>
          </ac:inkMkLst>
        </pc:inkChg>
        <pc:inkChg chg="add del mod">
          <ac:chgData name="Tim Cook" userId="d1c7cfb340f2c7ab" providerId="LiveId" clId="{C8D4CEF2-9BE9-457D-A112-E786A20D5E39}" dt="2023-02-07T23:48:15.333" v="598"/>
          <ac:inkMkLst>
            <pc:docMk/>
            <pc:sldMk cId="230308288" sldId="377"/>
            <ac:inkMk id="25" creationId="{0F7BC068-5CB9-34D1-8B86-F00C6BE97C8A}"/>
          </ac:inkMkLst>
        </pc:inkChg>
        <pc:inkChg chg="add del mod">
          <ac:chgData name="Tim Cook" userId="d1c7cfb340f2c7ab" providerId="LiveId" clId="{C8D4CEF2-9BE9-457D-A112-E786A20D5E39}" dt="2023-02-07T23:48:15.332" v="594"/>
          <ac:inkMkLst>
            <pc:docMk/>
            <pc:sldMk cId="230308288" sldId="377"/>
            <ac:inkMk id="26" creationId="{C3A8328D-A1B6-5119-00ED-640434FBAD58}"/>
          </ac:inkMkLst>
        </pc:inkChg>
        <pc:inkChg chg="add del mod">
          <ac:chgData name="Tim Cook" userId="d1c7cfb340f2c7ab" providerId="LiveId" clId="{C8D4CEF2-9BE9-457D-A112-E786A20D5E39}" dt="2023-02-07T23:48:15.333" v="599"/>
          <ac:inkMkLst>
            <pc:docMk/>
            <pc:sldMk cId="230308288" sldId="377"/>
            <ac:inkMk id="27" creationId="{F6D65E4F-F4F9-7447-B120-EF922D3D47A6}"/>
          </ac:inkMkLst>
        </pc:inkChg>
        <pc:inkChg chg="add del mod">
          <ac:chgData name="Tim Cook" userId="d1c7cfb340f2c7ab" providerId="LiveId" clId="{C8D4CEF2-9BE9-457D-A112-E786A20D5E39}" dt="2023-02-07T23:48:15.331" v="592"/>
          <ac:inkMkLst>
            <pc:docMk/>
            <pc:sldMk cId="230308288" sldId="377"/>
            <ac:inkMk id="28" creationId="{51BAE190-86B0-C640-3C97-EB3F600A6FB8}"/>
          </ac:inkMkLst>
        </pc:inkChg>
        <pc:inkChg chg="add del mod">
          <ac:chgData name="Tim Cook" userId="d1c7cfb340f2c7ab" providerId="LiveId" clId="{C8D4CEF2-9BE9-457D-A112-E786A20D5E39}" dt="2023-02-07T23:48:15.333" v="597"/>
          <ac:inkMkLst>
            <pc:docMk/>
            <pc:sldMk cId="230308288" sldId="377"/>
            <ac:inkMk id="29" creationId="{663BA9DF-E948-0226-134F-4BB10FF2638D}"/>
          </ac:inkMkLst>
        </pc:inkChg>
        <pc:inkChg chg="add del mod">
          <ac:chgData name="Tim Cook" userId="d1c7cfb340f2c7ab" providerId="LiveId" clId="{C8D4CEF2-9BE9-457D-A112-E786A20D5E39}" dt="2023-02-07T23:48:15.333" v="596"/>
          <ac:inkMkLst>
            <pc:docMk/>
            <pc:sldMk cId="230308288" sldId="377"/>
            <ac:inkMk id="31" creationId="{D513110D-5EB5-AEB9-0788-09A15512836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3" creationId="{079B331B-A7CB-E407-2605-A6A425EBC3CD}"/>
          </ac:inkMkLst>
        </pc:inkChg>
        <pc:inkChg chg="add del mod">
          <ac:chgData name="Tim Cook" userId="d1c7cfb340f2c7ab" providerId="LiveId" clId="{C8D4CEF2-9BE9-457D-A112-E786A20D5E39}" dt="2023-02-07T23:48:19.454" v="603"/>
          <ac:inkMkLst>
            <pc:docMk/>
            <pc:sldMk cId="230308288" sldId="377"/>
            <ac:inkMk id="34" creationId="{18EC0DF7-B591-3858-9D5A-BEA12331F1F6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6" creationId="{3DB2F8F4-F593-AA91-D1D6-380F97F321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7" creationId="{40892F43-6F19-5FFE-CF2D-1DCC3B3E620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8" creationId="{7AF78B4D-B916-9BBD-10CC-DF879A6D812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9" creationId="{16B6E014-CD87-F212-0E67-306DD5358A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0" creationId="{13585306-A219-39F4-407D-84E588F22DA8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1" creationId="{2AF8CB8E-FDEC-53F0-EAE3-C8549E3C1073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2" creationId="{3FD07632-1082-371F-3EB3-66723C26E11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4" creationId="{6D5EAEDD-1EAD-335A-EC21-B3BD99D6FA4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5" creationId="{62279E54-BE36-7BE7-3403-29389C4E1AD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6" creationId="{6CD02D57-0EB6-A6B1-F480-3F121F7B164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7" creationId="{3B3240DE-43FD-ACE3-8170-3D610A42EA2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8" creationId="{09F5ECF1-CD93-22F3-BBF5-CC6ED587E36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9" creationId="{82C4BE94-D190-5739-9CBD-DC16D4F6517B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0" creationId="{EBA6313E-8ACD-6703-0649-74B8078895C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2" creationId="{2F47454D-68B5-CAE1-1F32-BA6DC39B414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3" creationId="{1C148A34-0BD7-3591-98BC-FB1770E5C6A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5" creationId="{CCD314D5-F517-12F5-13C5-918096EF9BA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6" creationId="{3C124288-0528-269A-91B5-CB506790284B}"/>
          </ac:inkMkLst>
        </pc:inkChg>
        <pc:inkChg chg="add del mod">
          <ac:chgData name="Tim Cook" userId="d1c7cfb340f2c7ab" providerId="LiveId" clId="{C8D4CEF2-9BE9-457D-A112-E786A20D5E39}" dt="2023-02-07T23:48:38.958" v="635"/>
          <ac:inkMkLst>
            <pc:docMk/>
            <pc:sldMk cId="230308288" sldId="377"/>
            <ac:inkMk id="57" creationId="{90BD7CFE-D3EE-539E-F5B4-39E85D3D79B0}"/>
          </ac:inkMkLst>
        </pc:inkChg>
        <pc:inkChg chg="add del mod">
          <ac:chgData name="Tim Cook" userId="d1c7cfb340f2c7ab" providerId="LiveId" clId="{C8D4CEF2-9BE9-457D-A112-E786A20D5E39}" dt="2023-02-07T23:48:38.957" v="632"/>
          <ac:inkMkLst>
            <pc:docMk/>
            <pc:sldMk cId="230308288" sldId="377"/>
            <ac:inkMk id="58" creationId="{932F52D4-7E16-ADD5-FD6F-B752588908C3}"/>
          </ac:inkMkLst>
        </pc:inkChg>
        <pc:inkChg chg="add del mod">
          <ac:chgData name="Tim Cook" userId="d1c7cfb340f2c7ab" providerId="LiveId" clId="{C8D4CEF2-9BE9-457D-A112-E786A20D5E39}" dt="2023-02-07T23:48:38.957" v="633"/>
          <ac:inkMkLst>
            <pc:docMk/>
            <pc:sldMk cId="230308288" sldId="377"/>
            <ac:inkMk id="59" creationId="{B76653B7-7526-C954-8312-FC60D0D6947C}"/>
          </ac:inkMkLst>
        </pc:inkChg>
        <pc:inkChg chg="add del mod">
          <ac:chgData name="Tim Cook" userId="d1c7cfb340f2c7ab" providerId="LiveId" clId="{C8D4CEF2-9BE9-457D-A112-E786A20D5E39}" dt="2023-02-07T23:48:38.957" v="631"/>
          <ac:inkMkLst>
            <pc:docMk/>
            <pc:sldMk cId="230308288" sldId="377"/>
            <ac:inkMk id="60" creationId="{40F48D4F-80AA-339E-1FD9-38C989A9B30B}"/>
          </ac:inkMkLst>
        </pc:inkChg>
        <pc:inkChg chg="add del mod">
          <ac:chgData name="Tim Cook" userId="d1c7cfb340f2c7ab" providerId="LiveId" clId="{C8D4CEF2-9BE9-457D-A112-E786A20D5E39}" dt="2023-02-07T23:48:38.957" v="634"/>
          <ac:inkMkLst>
            <pc:docMk/>
            <pc:sldMk cId="230308288" sldId="377"/>
            <ac:inkMk id="61" creationId="{3A5FB809-1BA7-5B23-5E98-222B5ED27067}"/>
          </ac:inkMkLst>
        </pc:inkChg>
        <pc:inkChg chg="add del mod">
          <ac:chgData name="Tim Cook" userId="d1c7cfb340f2c7ab" providerId="LiveId" clId="{C8D4CEF2-9BE9-457D-A112-E786A20D5E39}" dt="2023-02-07T23:48:42.743" v="644"/>
          <ac:inkMkLst>
            <pc:docMk/>
            <pc:sldMk cId="230308288" sldId="377"/>
            <ac:inkMk id="63" creationId="{036ED9D3-BEAC-00CF-D027-0EC1CC58CB3C}"/>
          </ac:inkMkLst>
        </pc:inkChg>
        <pc:inkChg chg="add del mod">
          <ac:chgData name="Tim Cook" userId="d1c7cfb340f2c7ab" providerId="LiveId" clId="{C8D4CEF2-9BE9-457D-A112-E786A20D5E39}" dt="2023-02-07T23:48:42.742" v="643"/>
          <ac:inkMkLst>
            <pc:docMk/>
            <pc:sldMk cId="230308288" sldId="377"/>
            <ac:inkMk id="64" creationId="{B9D3F016-931F-8BF7-4B9C-D365B7A17994}"/>
          </ac:inkMkLst>
        </pc:inkChg>
        <pc:inkChg chg="add del mod">
          <ac:chgData name="Tim Cook" userId="d1c7cfb340f2c7ab" providerId="LiveId" clId="{C8D4CEF2-9BE9-457D-A112-E786A20D5E39}" dt="2023-02-07T23:48:42.742" v="642"/>
          <ac:inkMkLst>
            <pc:docMk/>
            <pc:sldMk cId="230308288" sldId="377"/>
            <ac:inkMk id="65" creationId="{3B504CB8-23E4-21FD-29A6-9085FB44A25B}"/>
          </ac:inkMkLst>
        </pc:inkChg>
        <pc:inkChg chg="add del mod">
          <ac:chgData name="Tim Cook" userId="d1c7cfb340f2c7ab" providerId="LiveId" clId="{C8D4CEF2-9BE9-457D-A112-E786A20D5E39}" dt="2023-02-07T23:48:42.743" v="645"/>
          <ac:inkMkLst>
            <pc:docMk/>
            <pc:sldMk cId="230308288" sldId="377"/>
            <ac:inkMk id="66" creationId="{F3FA4218-36F0-0238-E021-0E9825C9A483}"/>
          </ac:inkMkLst>
        </pc:inkChg>
        <pc:inkChg chg="add del mod">
          <ac:chgData name="Tim Cook" userId="d1c7cfb340f2c7ab" providerId="LiveId" clId="{C8D4CEF2-9BE9-457D-A112-E786A20D5E39}" dt="2023-02-07T23:48:42.743" v="646"/>
          <ac:inkMkLst>
            <pc:docMk/>
            <pc:sldMk cId="230308288" sldId="377"/>
            <ac:inkMk id="67" creationId="{24223C40-CBBB-6DDD-693F-CCD52B48E8E6}"/>
          </ac:inkMkLst>
        </pc:inkChg>
        <pc:inkChg chg="add del mod">
          <ac:chgData name="Tim Cook" userId="d1c7cfb340f2c7ab" providerId="LiveId" clId="{C8D4CEF2-9BE9-457D-A112-E786A20D5E39}" dt="2023-02-07T23:49:39.931" v="721"/>
          <ac:inkMkLst>
            <pc:docMk/>
            <pc:sldMk cId="230308288" sldId="377"/>
            <ac:inkMk id="69" creationId="{8354F267-AEEB-E1D9-DE43-9A95757254CC}"/>
          </ac:inkMkLst>
        </pc:inkChg>
        <pc:inkChg chg="add del mod">
          <ac:chgData name="Tim Cook" userId="d1c7cfb340f2c7ab" providerId="LiveId" clId="{C8D4CEF2-9BE9-457D-A112-E786A20D5E39}" dt="2023-02-07T23:49:39.928" v="716"/>
          <ac:inkMkLst>
            <pc:docMk/>
            <pc:sldMk cId="230308288" sldId="377"/>
            <ac:inkMk id="70" creationId="{DF266492-FB3B-D3AD-5F25-32632F9776C6}"/>
          </ac:inkMkLst>
        </pc:inkChg>
        <pc:inkChg chg="add del mod">
          <ac:chgData name="Tim Cook" userId="d1c7cfb340f2c7ab" providerId="LiveId" clId="{C8D4CEF2-9BE9-457D-A112-E786A20D5E39}" dt="2023-02-07T23:49:39.931" v="720"/>
          <ac:inkMkLst>
            <pc:docMk/>
            <pc:sldMk cId="230308288" sldId="377"/>
            <ac:inkMk id="71" creationId="{0C492677-7B93-8477-2AC2-6C5ACA037916}"/>
          </ac:inkMkLst>
        </pc:inkChg>
        <pc:inkChg chg="add del mod">
          <ac:chgData name="Tim Cook" userId="d1c7cfb340f2c7ab" providerId="LiveId" clId="{C8D4CEF2-9BE9-457D-A112-E786A20D5E39}" dt="2023-02-07T23:49:39.930" v="719"/>
          <ac:inkMkLst>
            <pc:docMk/>
            <pc:sldMk cId="230308288" sldId="377"/>
            <ac:inkMk id="72" creationId="{AA9C711A-5DFC-68E1-1C6D-16F3579B3F19}"/>
          </ac:inkMkLst>
        </pc:inkChg>
        <pc:inkChg chg="add del mod">
          <ac:chgData name="Tim Cook" userId="d1c7cfb340f2c7ab" providerId="LiveId" clId="{C8D4CEF2-9BE9-457D-A112-E786A20D5E39}" dt="2023-02-07T23:49:39.930" v="718"/>
          <ac:inkMkLst>
            <pc:docMk/>
            <pc:sldMk cId="230308288" sldId="377"/>
            <ac:inkMk id="73" creationId="{F33B7CC4-3F2F-A795-ED10-FCE2250D6B9F}"/>
          </ac:inkMkLst>
        </pc:inkChg>
        <pc:inkChg chg="add del mod">
          <ac:chgData name="Tim Cook" userId="d1c7cfb340f2c7ab" providerId="LiveId" clId="{C8D4CEF2-9BE9-457D-A112-E786A20D5E39}" dt="2023-02-07T23:49:39.930" v="717"/>
          <ac:inkMkLst>
            <pc:docMk/>
            <pc:sldMk cId="230308288" sldId="377"/>
            <ac:inkMk id="74" creationId="{95FD861B-17D3-145F-9860-FB3D3AB02B0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6" creationId="{67D053F2-3392-70B4-B5D6-91983B917BB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7" creationId="{CDF73318-F94F-9325-8A01-2A93B63D19D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8" creationId="{796D274F-F58F-3FC9-3880-AC4C003B1504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9" creationId="{AF63D44B-ED36-162D-DFE8-E6BD388EA1A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80" creationId="{A548CCDE-7968-56A7-9432-D9274AED2FA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1" creationId="{AD083B2D-1E3F-0ED4-5C8F-C8EAC28F5CA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2" creationId="{6BBC3D0E-A4AC-D9AF-65E9-B12ABF08799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3" creationId="{4CC1F3EF-4041-1B20-374C-FCBB784ABE1B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4" creationId="{96C73BB6-FC2E-E833-0298-C369F7D57749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5" creationId="{B2C45C9B-34C0-3A8E-216E-563DE7B3FCB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6" creationId="{7E1AF808-C5E6-571C-45F3-CF4AD1429318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7" creationId="{294A452D-B7A5-3E66-7AD8-1160ADFCA6AF}"/>
          </ac:inkMkLst>
        </pc:inkChg>
        <pc:inkChg chg="add del mod">
          <ac:chgData name="Tim Cook" userId="d1c7cfb340f2c7ab" providerId="LiveId" clId="{C8D4CEF2-9BE9-457D-A112-E786A20D5E39}" dt="2023-02-07T23:49:00.019" v="668"/>
          <ac:inkMkLst>
            <pc:docMk/>
            <pc:sldMk cId="230308288" sldId="377"/>
            <ac:inkMk id="88" creationId="{A09F6F99-6968-F321-272E-F02379C8F472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2" creationId="{AFD822E3-2A1F-067E-FA7A-8E5775BB694A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4" creationId="{0CBE9172-B421-400E-758F-5D38A40D1F37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5" creationId="{0FB9A6A7-E0D2-1AC6-FF98-ECE00CB70806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6" creationId="{930B4985-D450-A544-F237-5ED1A0D849B4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7" creationId="{9A778756-B0A7-4DE2-C99A-E36FC05D478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8" creationId="{6B788F37-59E8-A4E6-3210-90EEA5977B5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9" creationId="{FD227A58-EE27-7E4B-4E60-4E7FF814DAED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0" creationId="{28C6E3E3-3A2B-070F-FE29-A35F3E1827F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1" creationId="{4BFD53E0-B78F-B015-F795-B1580E18C451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2" creationId="{3DC69AF0-EFE1-9B8D-C39F-FAA5F606914A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5" creationId="{B46A050C-6C09-604A-8D48-3D9DBF363426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6" creationId="{E17C9509-7C86-E9FE-E22B-00E138936B6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7" creationId="{D3B66FA7-3DF2-33DA-0D24-ED6B65C0A791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8" creationId="{C1992FAC-3A4D-7D18-9BBD-F827B0B054A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9" creationId="{F1B6B876-A9EE-6FC8-135E-FCDB98C779AE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0" creationId="{E6912558-7FBD-5E53-B87A-AC2AB4345542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1" creationId="{3EBB9570-9A24-6E2C-BAC8-E8DE028D58FF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2" creationId="{20852113-5F81-E65E-AA09-04C885129BB8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3" creationId="{ADF5A7EE-46B4-D252-7B43-092DAAEBAAA9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4" creationId="{5E4C3185-DABA-D319-CEC2-B1A4EA1E1B6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5" creationId="{9856CCBE-A31B-4669-77FE-72A7FF25D03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6" creationId="{B0C989A1-4667-EBAE-6873-3FB3272023E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0" creationId="{5AF087B0-189E-0F1F-EB6C-098E7172116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1" creationId="{4F4E3A37-4FF6-5D87-0FDC-56C2CDF4AA1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2" creationId="{09C00D8A-5F63-9EF5-68E0-9B55023EB65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3" creationId="{FBC02B8D-09D0-9BE5-187A-79210C9C50E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5" creationId="{35666487-AE11-71FF-576D-DEC8C7B6F65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6" creationId="{569E3509-15B8-FBBD-32EA-A5C7E2B1C52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7" creationId="{E7CA9DDF-30DE-CE19-2C93-2F6503C14C8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8" creationId="{73B823F4-AF74-170B-2106-DBA56A05BA6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9" creationId="{F4978939-CF00-D478-4E25-FE16F862E8B9}"/>
          </ac:inkMkLst>
        </pc:inkChg>
        <pc:inkChg chg="add">
          <ac:chgData name="Tim Cook" userId="d1c7cfb340f2c7ab" providerId="LiveId" clId="{C8D4CEF2-9BE9-457D-A112-E786A20D5E39}" dt="2023-02-07T23:49:18.202" v="704" actId="9405"/>
          <ac:inkMkLst>
            <pc:docMk/>
            <pc:sldMk cId="230308288" sldId="377"/>
            <ac:inkMk id="130" creationId="{A92DB6C2-820A-3B0B-1223-AF92DD16303C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1" creationId="{B21E1EE6-9195-925B-3884-46B23EE0A5DF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2" creationId="{FE943830-8C81-5351-3F0F-D0FBB8DC949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3" creationId="{F15D18F8-3B35-0D38-A25E-64A0F506F37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4" creationId="{9DA890A2-F5EB-09C7-19A6-03848171B849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5" creationId="{45E6D871-540E-4BC9-71F8-C5526D21032D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6" creationId="{BF7EE3B2-BE40-823E-809A-E968CA6EA7B1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7" creationId="{FBE515AD-85B5-66FE-84FE-3134DCD38A8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8" creationId="{76559F31-A5B5-2658-F6B3-AA15C0DFB83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2" creationId="{22EB0870-21BE-F0AE-DD1C-7BFDF69B812D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3" creationId="{6CB731A2-6D08-D8A2-A1D7-D68E1FE770B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4" creationId="{DA781D6C-605F-5D6E-2A57-50B807E93E03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5" creationId="{62DF0610-7B50-A682-97CE-E8939635D90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6" creationId="{D6C5DF9D-EB8B-266C-F472-54B22C0DA49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7" creationId="{E97BC09B-7BC9-071E-52D5-50B1A7128234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8" creationId="{B2F1CE06-6315-B15A-8438-4874EEE46047}"/>
          </ac:inkMkLst>
        </pc:inkChg>
      </pc:sldChg>
      <pc:sldChg chg="addSp delSp modSp mod">
        <pc:chgData name="Tim Cook" userId="d1c7cfb340f2c7ab" providerId="LiveId" clId="{C8D4CEF2-9BE9-457D-A112-E786A20D5E39}" dt="2023-02-07T23:54:24.470" v="1017"/>
        <pc:sldMkLst>
          <pc:docMk/>
          <pc:sldMk cId="4274087920" sldId="378"/>
        </pc:sldMkLst>
        <pc:grpChg chg="del 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8" creationId="{EAC0C943-EBB1-42AD-A555-829E4AD8D2F0}"/>
          </ac:grpSpMkLst>
        </pc:grpChg>
        <pc:grpChg chg="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16" creationId="{DDB15C68-6B9B-5E94-8C48-804C3D0ED1D3}"/>
          </ac:grpSpMkLst>
        </pc:grpChg>
        <pc:grpChg chg="del mod">
          <ac:chgData name="Tim Cook" userId="d1c7cfb340f2c7ab" providerId="LiveId" clId="{C8D4CEF2-9BE9-457D-A112-E786A20D5E39}" dt="2023-02-07T23:50:16.927" v="756"/>
          <ac:grpSpMkLst>
            <pc:docMk/>
            <pc:sldMk cId="4274087920" sldId="378"/>
            <ac:grpSpMk id="22" creationId="{8664A533-CB79-6263-D051-AA38D1624E83}"/>
          </ac:grpSpMkLst>
        </pc:grpChg>
        <pc:grpChg chg="del mod">
          <ac:chgData name="Tim Cook" userId="d1c7cfb340f2c7ab" providerId="LiveId" clId="{C8D4CEF2-9BE9-457D-A112-E786A20D5E39}" dt="2023-02-07T23:50:17.812" v="758"/>
          <ac:grpSpMkLst>
            <pc:docMk/>
            <pc:sldMk cId="4274087920" sldId="378"/>
            <ac:grpSpMk id="29" creationId="{1D717525-913C-9121-D296-5D1D9CFE339F}"/>
          </ac:grpSpMkLst>
        </pc:grpChg>
        <pc:grpChg chg="del 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1" creationId="{9D2003C1-CCC5-33CF-D7EF-A1C3C97CB8F2}"/>
          </ac:grpSpMkLst>
        </pc:grpChg>
        <pc:grpChg chg="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8" creationId="{00B5E981-EB3A-F494-D6BC-0CA8C770186A}"/>
          </ac:grpSpMkLst>
        </pc:grpChg>
        <pc:grpChg chg="del mod">
          <ac:chgData name="Tim Cook" userId="d1c7cfb340f2c7ab" providerId="LiveId" clId="{C8D4CEF2-9BE9-457D-A112-E786A20D5E39}" dt="2023-02-07T23:50:45.014" v="780"/>
          <ac:grpSpMkLst>
            <pc:docMk/>
            <pc:sldMk cId="4274087920" sldId="378"/>
            <ac:grpSpMk id="44" creationId="{C83E5FE1-0D33-BB89-EE1F-9F28DB31BEF3}"/>
          </ac:grpSpMkLst>
        </pc:grpChg>
        <pc:grpChg chg="del mod">
          <ac:chgData name="Tim Cook" userId="d1c7cfb340f2c7ab" providerId="LiveId" clId="{C8D4CEF2-9BE9-457D-A112-E786A20D5E39}" dt="2023-02-07T23:51:00.792" v="803"/>
          <ac:grpSpMkLst>
            <pc:docMk/>
            <pc:sldMk cId="4274087920" sldId="378"/>
            <ac:grpSpMk id="46" creationId="{D87B60E5-9DA2-5897-4700-1550EB5D5D68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1" creationId="{BF64917B-1FD1-6C52-80C7-391A2FD9D58C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2" creationId="{D4C06933-1B88-54EE-2888-0C54822485A1}"/>
          </ac:grpSpMkLst>
        </pc:grpChg>
        <pc:grpChg chg="del mod">
          <ac:chgData name="Tim Cook" userId="d1c7cfb340f2c7ab" providerId="LiveId" clId="{C8D4CEF2-9BE9-457D-A112-E786A20D5E39}" dt="2023-02-07T23:51:04.716" v="810"/>
          <ac:grpSpMkLst>
            <pc:docMk/>
            <pc:sldMk cId="4274087920" sldId="378"/>
            <ac:grpSpMk id="66" creationId="{BDE8D242-9277-99A9-C1E0-991EC4C96420}"/>
          </ac:grpSpMkLst>
        </pc:grpChg>
        <pc:grpChg chg="del mod">
          <ac:chgData name="Tim Cook" userId="d1c7cfb340f2c7ab" providerId="LiveId" clId="{C8D4CEF2-9BE9-457D-A112-E786A20D5E39}" dt="2023-02-07T23:51:08.267" v="813"/>
          <ac:grpSpMkLst>
            <pc:docMk/>
            <pc:sldMk cId="4274087920" sldId="378"/>
            <ac:grpSpMk id="70" creationId="{A683ADCA-776E-AB07-53E5-6540B1C2A642}"/>
          </ac:grpSpMkLst>
        </pc:grpChg>
        <pc:grpChg chg="del mod">
          <ac:chgData name="Tim Cook" userId="d1c7cfb340f2c7ab" providerId="LiveId" clId="{C8D4CEF2-9BE9-457D-A112-E786A20D5E39}" dt="2023-02-07T23:54:23.322" v="1015"/>
          <ac:grpSpMkLst>
            <pc:docMk/>
            <pc:sldMk cId="4274087920" sldId="378"/>
            <ac:grpSpMk id="73" creationId="{D9766FF6-528A-70EF-E5C8-9CDE530A76F2}"/>
          </ac:grpSpMkLst>
        </pc:grpChg>
        <pc:grpChg chg="del mod">
          <ac:chgData name="Tim Cook" userId="d1c7cfb340f2c7ab" providerId="LiveId" clId="{C8D4CEF2-9BE9-457D-A112-E786A20D5E39}" dt="2023-02-07T23:51:23.127" v="825"/>
          <ac:grpSpMkLst>
            <pc:docMk/>
            <pc:sldMk cId="4274087920" sldId="378"/>
            <ac:grpSpMk id="79" creationId="{A09362AE-2989-3359-6E23-57C8137D7EAB}"/>
          </ac:grpSpMkLst>
        </pc:grpChg>
        <pc:grpChg chg="del mod">
          <ac:chgData name="Tim Cook" userId="d1c7cfb340f2c7ab" providerId="LiveId" clId="{C8D4CEF2-9BE9-457D-A112-E786A20D5E39}" dt="2023-02-07T23:51:25.540" v="828"/>
          <ac:grpSpMkLst>
            <pc:docMk/>
            <pc:sldMk cId="4274087920" sldId="378"/>
            <ac:grpSpMk id="82" creationId="{49ED02DC-FCEC-E73C-1A42-4C012ED0CEFB}"/>
          </ac:grpSpMkLst>
        </pc:grpChg>
        <pc:grpChg chg="del mod">
          <ac:chgData name="Tim Cook" userId="d1c7cfb340f2c7ab" providerId="LiveId" clId="{C8D4CEF2-9BE9-457D-A112-E786A20D5E39}" dt="2023-02-07T23:51:27.958" v="830"/>
          <ac:grpSpMkLst>
            <pc:docMk/>
            <pc:sldMk cId="4274087920" sldId="378"/>
            <ac:grpSpMk id="85" creationId="{0D6D202D-0E67-0EE6-4EC4-988C68861EC2}"/>
          </ac:grpSpMkLst>
        </pc:grpChg>
        <pc:grpChg chg="del mod">
          <ac:chgData name="Tim Cook" userId="d1c7cfb340f2c7ab" providerId="LiveId" clId="{C8D4CEF2-9BE9-457D-A112-E786A20D5E39}" dt="2023-02-07T23:51:35.530" v="835"/>
          <ac:grpSpMkLst>
            <pc:docMk/>
            <pc:sldMk cId="4274087920" sldId="378"/>
            <ac:grpSpMk id="87" creationId="{05FB6D6F-B296-51B1-14BB-7DD3B898EA4B}"/>
          </ac:grpSpMkLst>
        </pc:grpChg>
        <pc:grpChg chg="del 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0" creationId="{00E77430-407F-E1EF-38F7-FD43088893BD}"/>
          </ac:grpSpMkLst>
        </pc:grpChg>
        <pc:grpChg chg="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2" creationId="{24B4E42C-F441-9AFC-157A-18BEE2027156}"/>
          </ac:grpSpMkLst>
        </pc:grpChg>
        <pc:grpChg chg="del 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95" creationId="{1329315C-0B83-E4EA-2C70-F675BC3818D4}"/>
          </ac:grpSpMkLst>
        </pc:grpChg>
        <pc:grpChg chg="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108" creationId="{E09AFF32-6015-7610-BAD3-9D6CD8569C77}"/>
          </ac:grpSpMkLst>
        </pc:grpChg>
        <pc:grpChg chg="del 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1" creationId="{BF0D13EB-94A8-D3D4-65BC-7F58BB72408F}"/>
          </ac:grpSpMkLst>
        </pc:grpChg>
        <pc:grpChg chg="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3" creationId="{D2B59AD0-A217-7153-5F73-06C07B136917}"/>
          </ac:grpSpMkLst>
        </pc:grp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3" creationId="{9D3E9789-685E-2D8D-CBD5-98B6C8F13DA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4" creationId="{F244CF4F-E598-B048-6B6E-5D017E93C44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5" creationId="{B0A8D614-0019-1B27-2B8D-6461C813825D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6" creationId="{A2F0327D-E042-8297-1C3E-CAFAEBF9FFC8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7" creationId="{63465E5C-F3E1-2FA2-113A-D1C67823415A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9" creationId="{5360D5FB-FC19-FDF7-7292-2EA13188F3F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0" creationId="{6266A2F6-D5BB-A720-DDA0-3A3CDEC86CB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1" creationId="{8E233018-C6E2-8ECC-13EC-E2EA68B2199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2" creationId="{4C40139C-F1C1-3839-16C6-3E9930FB062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3" creationId="{EDA4D7C6-4710-4510-ADBD-6200EC56DE2C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4" creationId="{24A0F5E6-8771-33B7-DFD6-52B17F72E6F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5" creationId="{CA303901-2218-67B6-7414-DDB3B90C47D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7" creationId="{4D1A016B-5581-8A04-CEEC-1C4BFF308539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8" creationId="{EBC2FB1E-D72A-4522-B21B-949A85CF981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9" creationId="{6C174400-ADB9-0D6D-05EA-4D0A10A778E6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0" creationId="{DEFB15E7-6747-1B04-5245-2D481B937257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1" creationId="{1A1E6B06-BED6-7E92-05B5-65A2FED90686}"/>
          </ac:inkMkLst>
        </pc:inkChg>
        <pc:inkChg chg="add del mod">
          <ac:chgData name="Tim Cook" userId="d1c7cfb340f2c7ab" providerId="LiveId" clId="{C8D4CEF2-9BE9-457D-A112-E786A20D5E39}" dt="2023-02-07T23:50:18.830" v="760"/>
          <ac:inkMkLst>
            <pc:docMk/>
            <pc:sldMk cId="4274087920" sldId="378"/>
            <ac:inkMk id="23" creationId="{DA2B6906-B7D8-2E1F-F77F-4B34FBB6B36F}"/>
          </ac:inkMkLst>
        </pc:inkChg>
        <pc:inkChg chg="add del mod">
          <ac:chgData name="Tim Cook" userId="d1c7cfb340f2c7ab" providerId="LiveId" clId="{C8D4CEF2-9BE9-457D-A112-E786A20D5E39}" dt="2023-02-07T23:50:18.831" v="761"/>
          <ac:inkMkLst>
            <pc:docMk/>
            <pc:sldMk cId="4274087920" sldId="378"/>
            <ac:inkMk id="24" creationId="{3415137E-B862-69A5-11AA-403D53C48B68}"/>
          </ac:inkMkLst>
        </pc:inkChg>
        <pc:inkChg chg="add del mod">
          <ac:chgData name="Tim Cook" userId="d1c7cfb340f2c7ab" providerId="LiveId" clId="{C8D4CEF2-9BE9-457D-A112-E786A20D5E39}" dt="2023-02-07T23:50:18.831" v="762"/>
          <ac:inkMkLst>
            <pc:docMk/>
            <pc:sldMk cId="4274087920" sldId="378"/>
            <ac:inkMk id="25" creationId="{9DB43958-4761-86B7-0CAF-95AD2D152AA6}"/>
          </ac:inkMkLst>
        </pc:inkChg>
        <pc:inkChg chg="add del mod">
          <ac:chgData name="Tim Cook" userId="d1c7cfb340f2c7ab" providerId="LiveId" clId="{C8D4CEF2-9BE9-457D-A112-E786A20D5E39}" dt="2023-02-07T23:50:18.830" v="759"/>
          <ac:inkMkLst>
            <pc:docMk/>
            <pc:sldMk cId="4274087920" sldId="378"/>
            <ac:inkMk id="26" creationId="{FDA35E28-8AAF-98C1-B8D0-6DC6E5DDF8C8}"/>
          </ac:inkMkLst>
        </pc:inkChg>
        <pc:inkChg chg="add del mod">
          <ac:chgData name="Tim Cook" userId="d1c7cfb340f2c7ab" providerId="LiveId" clId="{C8D4CEF2-9BE9-457D-A112-E786A20D5E39}" dt="2023-02-07T23:50:19.471" v="765"/>
          <ac:inkMkLst>
            <pc:docMk/>
            <pc:sldMk cId="4274087920" sldId="378"/>
            <ac:inkMk id="27" creationId="{0E874592-9E18-5765-8076-6DBEC68B3BFA}"/>
          </ac:inkMkLst>
        </pc:inkChg>
        <pc:inkChg chg="add del mod">
          <ac:chgData name="Tim Cook" userId="d1c7cfb340f2c7ab" providerId="LiveId" clId="{C8D4CEF2-9BE9-457D-A112-E786A20D5E39}" dt="2023-02-07T23:50:18.831" v="764"/>
          <ac:inkMkLst>
            <pc:docMk/>
            <pc:sldMk cId="4274087920" sldId="378"/>
            <ac:inkMk id="28" creationId="{01DC7732-B824-3810-E2D1-AC10F3B5C490}"/>
          </ac:inkMkLst>
        </pc:inkChg>
        <pc:inkChg chg="add del mod">
          <ac:chgData name="Tim Cook" userId="d1c7cfb340f2c7ab" providerId="LiveId" clId="{C8D4CEF2-9BE9-457D-A112-E786A20D5E39}" dt="2023-02-07T23:50:18.831" v="763"/>
          <ac:inkMkLst>
            <pc:docMk/>
            <pc:sldMk cId="4274087920" sldId="378"/>
            <ac:inkMk id="30" creationId="{BA2286B3-7303-C3E5-1A57-A016EF58EB8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2" creationId="{E695E171-BEB6-FAFE-0C38-788F94EC09B2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3" creationId="{937264A1-AB9B-F22F-B23F-8107E377398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4" creationId="{46EBB30E-C456-C926-0743-63548AED36EA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5" creationId="{1E94EDAC-B8CB-C99E-C02F-F4F5389FAED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6" creationId="{85CC7923-D2F1-3FC4-E796-327D71415A6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7" creationId="{F1565B49-E40B-38C9-EF32-E4E56D65DC59}"/>
          </ac:inkMkLst>
        </pc:inkChg>
        <pc:inkChg chg="add del mod">
          <ac:chgData name="Tim Cook" userId="d1c7cfb340f2c7ab" providerId="LiveId" clId="{C8D4CEF2-9BE9-457D-A112-E786A20D5E39}" dt="2023-02-07T23:54:21.430" v="1013"/>
          <ac:inkMkLst>
            <pc:docMk/>
            <pc:sldMk cId="4274087920" sldId="378"/>
            <ac:inkMk id="39" creationId="{E9FEC5A0-10B1-EFFE-CDCB-9127DD454C7B}"/>
          </ac:inkMkLst>
        </pc:inkChg>
        <pc:inkChg chg="add mod">
          <ac:chgData name="Tim Cook" userId="d1c7cfb340f2c7ab" providerId="LiveId" clId="{C8D4CEF2-9BE9-457D-A112-E786A20D5E39}" dt="2023-02-07T23:54:23.322" v="1015"/>
          <ac:inkMkLst>
            <pc:docMk/>
            <pc:sldMk cId="4274087920" sldId="378"/>
            <ac:inkMk id="40" creationId="{DD30687F-5849-6DF6-9CCB-B5F94E1BA417}"/>
          </ac:inkMkLst>
        </pc:inkChg>
        <pc:inkChg chg="add del mod">
          <ac:chgData name="Tim Cook" userId="d1c7cfb340f2c7ab" providerId="LiveId" clId="{C8D4CEF2-9BE9-457D-A112-E786A20D5E39}" dt="2023-02-07T23:50:55.788" v="796"/>
          <ac:inkMkLst>
            <pc:docMk/>
            <pc:sldMk cId="4274087920" sldId="378"/>
            <ac:inkMk id="41" creationId="{5BCBF5C4-2889-291E-B33D-B035E9411C75}"/>
          </ac:inkMkLst>
        </pc:inkChg>
        <pc:inkChg chg="add del mod">
          <ac:chgData name="Tim Cook" userId="d1c7cfb340f2c7ab" providerId="LiveId" clId="{C8D4CEF2-9BE9-457D-A112-E786A20D5E39}" dt="2023-02-07T23:50:56.302" v="797"/>
          <ac:inkMkLst>
            <pc:docMk/>
            <pc:sldMk cId="4274087920" sldId="378"/>
            <ac:inkMk id="42" creationId="{B23186F2-B991-A34C-86CC-B1F1E9AF149D}"/>
          </ac:inkMkLst>
        </pc:inkChg>
        <pc:inkChg chg="add del mod">
          <ac:chgData name="Tim Cook" userId="d1c7cfb340f2c7ab" providerId="LiveId" clId="{C8D4CEF2-9BE9-457D-A112-E786A20D5E39}" dt="2023-02-07T23:50:57.218" v="799"/>
          <ac:inkMkLst>
            <pc:docMk/>
            <pc:sldMk cId="4274087920" sldId="378"/>
            <ac:inkMk id="43" creationId="{3F72C809-2ECE-9E1A-2101-B8A7D8764E75}"/>
          </ac:inkMkLst>
        </pc:inkChg>
        <pc:inkChg chg="add del mod">
          <ac:chgData name="Tim Cook" userId="d1c7cfb340f2c7ab" providerId="LiveId" clId="{C8D4CEF2-9BE9-457D-A112-E786A20D5E39}" dt="2023-02-07T23:50:56.738" v="798"/>
          <ac:inkMkLst>
            <pc:docMk/>
            <pc:sldMk cId="4274087920" sldId="378"/>
            <ac:inkMk id="45" creationId="{2273F0FC-6A5E-2EDB-E8A3-4F834A0D65C2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7" creationId="{10A01C31-FEE9-9B7F-59F7-0BE02A81E7F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8" creationId="{7E0D753C-5690-ADF7-0016-C736AC140F45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9" creationId="{B9144B84-145E-3AA8-10C6-1DE0FE7971F9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0" creationId="{E5BA6110-77CF-0F35-EE39-BFADCAC38EAA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1" creationId="{E13C157D-9349-9A55-A9DC-F758E22922A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2" creationId="{BB58231F-4FA3-63D0-E06A-2373619C8F5E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3" creationId="{07B8911E-EDDF-2873-7038-FCDF17D5EE8F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4" creationId="{B0C4E156-442A-3BD7-DF2B-3148064683B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5" creationId="{DE9B2BC4-BC87-FF9A-462D-769A29FB343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6" creationId="{B7D74DA1-E5DB-EDD7-F64F-44D3672E444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7" creationId="{5990FC3B-0BC7-DCED-8A75-4EA6383C7B5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8" creationId="{90C33374-F022-A7CA-8107-67F59CE50ECD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9" creationId="{097FE5F3-381B-9C02-4D5B-581D949BF98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60" creationId="{151FA960-B25A-796A-47A4-A6B3D76A7AB1}"/>
          </ac:inkMkLst>
        </pc:inkChg>
        <pc:inkChg chg="add del mod">
          <ac:chgData name="Tim Cook" userId="d1c7cfb340f2c7ab" providerId="LiveId" clId="{C8D4CEF2-9BE9-457D-A112-E786A20D5E39}" dt="2023-02-07T23:51:01.376" v="805"/>
          <ac:inkMkLst>
            <pc:docMk/>
            <pc:sldMk cId="4274087920" sldId="378"/>
            <ac:inkMk id="63" creationId="{54AAD797-7D5D-184E-69AF-A8EAC1047304}"/>
          </ac:inkMkLst>
        </pc:inkChg>
        <pc:inkChg chg="add del mod">
          <ac:chgData name="Tim Cook" userId="d1c7cfb340f2c7ab" providerId="LiveId" clId="{C8D4CEF2-9BE9-457D-A112-E786A20D5E39}" dt="2023-02-07T23:51:01.376" v="806"/>
          <ac:inkMkLst>
            <pc:docMk/>
            <pc:sldMk cId="4274087920" sldId="378"/>
            <ac:inkMk id="64" creationId="{24C96F8F-3607-C643-B0D7-3BEF0C6682EB}"/>
          </ac:inkMkLst>
        </pc:inkChg>
        <pc:inkChg chg="add del mod">
          <ac:chgData name="Tim Cook" userId="d1c7cfb340f2c7ab" providerId="LiveId" clId="{C8D4CEF2-9BE9-457D-A112-E786A20D5E39}" dt="2023-02-07T23:51:01.376" v="804"/>
          <ac:inkMkLst>
            <pc:docMk/>
            <pc:sldMk cId="4274087920" sldId="378"/>
            <ac:inkMk id="65" creationId="{E61206AB-EFE9-8B32-7AA3-DEFADA8C623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7" creationId="{59885485-1B7A-933E-8686-16C23469F68F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8" creationId="{1098118A-6D87-32C2-661D-61E54AB43AAC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9" creationId="{80779A1C-CA55-50D0-C635-1196D489721E}"/>
          </ac:inkMkLst>
        </pc:inkChg>
        <pc:inkChg chg="add del mod">
          <ac:chgData name="Tim Cook" userId="d1c7cfb340f2c7ab" providerId="LiveId" clId="{C8D4CEF2-9BE9-457D-A112-E786A20D5E39}" dt="2023-02-07T23:51:13.385" v="816"/>
          <ac:inkMkLst>
            <pc:docMk/>
            <pc:sldMk cId="4274087920" sldId="378"/>
            <ac:inkMk id="71" creationId="{1E07C6AB-393A-24C3-89B3-67B96C0519AB}"/>
          </ac:inkMkLst>
        </pc:inkChg>
        <pc:inkChg chg="add del mod">
          <ac:chgData name="Tim Cook" userId="d1c7cfb340f2c7ab" providerId="LiveId" clId="{C8D4CEF2-9BE9-457D-A112-E786A20D5E39}" dt="2023-02-07T23:51:10.067" v="814"/>
          <ac:inkMkLst>
            <pc:docMk/>
            <pc:sldMk cId="4274087920" sldId="378"/>
            <ac:inkMk id="72" creationId="{9E48DE59-E1F1-CFE4-149B-CEAF96E8AB3E}"/>
          </ac:inkMkLst>
        </pc:inkChg>
        <pc:inkChg chg="add del">
          <ac:chgData name="Tim Cook" userId="d1c7cfb340f2c7ab" providerId="LiveId" clId="{C8D4CEF2-9BE9-457D-A112-E786A20D5E39}" dt="2023-02-07T23:51:13.388" v="817"/>
          <ac:inkMkLst>
            <pc:docMk/>
            <pc:sldMk cId="4274087920" sldId="378"/>
            <ac:inkMk id="74" creationId="{B249CD94-B269-5400-BEB7-404430737657}"/>
          </ac:inkMkLst>
        </pc:inkChg>
        <pc:inkChg chg="add del">
          <ac:chgData name="Tim Cook" userId="d1c7cfb340f2c7ab" providerId="LiveId" clId="{C8D4CEF2-9BE9-457D-A112-E786A20D5E39}" dt="2023-02-07T23:54:18.968" v="1011"/>
          <ac:inkMkLst>
            <pc:docMk/>
            <pc:sldMk cId="4274087920" sldId="378"/>
            <ac:inkMk id="75" creationId="{540B72D0-A33E-ECD2-2320-DF39E47C5D77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6" creationId="{62C78D3A-D8D6-FB7F-468A-98FEE8D027B6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7" creationId="{E337FF2A-8403-DD43-5D70-DACD11092E7F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8" creationId="{4FD89529-7858-8F1D-6350-A572C3251A95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0" creationId="{10D7ABE0-6508-5859-DAD6-94733F674F8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1" creationId="{23B9518F-8A95-5DE5-0D5A-D17CE374A71B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3" creationId="{717C25A0-3CC2-429A-AF87-A21CDCDD29D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4" creationId="{A6C772AB-74A2-D5CB-1B12-2EE880951A66}"/>
          </ac:inkMkLst>
        </pc:inkChg>
        <pc:inkChg chg="add del mod">
          <ac:chgData name="Tim Cook" userId="d1c7cfb340f2c7ab" providerId="LiveId" clId="{C8D4CEF2-9BE9-457D-A112-E786A20D5E39}" dt="2023-02-07T23:51:30.834" v="831"/>
          <ac:inkMkLst>
            <pc:docMk/>
            <pc:sldMk cId="4274087920" sldId="378"/>
            <ac:inkMk id="86" creationId="{7B2A518B-377B-BE77-2D96-F27B7644032C}"/>
          </ac:inkMkLst>
        </pc:inkChg>
        <pc:inkChg chg="add del">
          <ac:chgData name="Tim Cook" userId="d1c7cfb340f2c7ab" providerId="LiveId" clId="{C8D4CEF2-9BE9-457D-A112-E786A20D5E39}" dt="2023-02-07T23:51:33.443" v="833"/>
          <ac:inkMkLst>
            <pc:docMk/>
            <pc:sldMk cId="4274087920" sldId="378"/>
            <ac:inkMk id="88" creationId="{90519B23-7574-8DD0-657D-AF2EC3DD3782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9" creationId="{01920F5A-44B6-D51E-1512-58C3E157AB33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91" creationId="{DCA3C39D-FEA9-116B-FC1D-2F360BCFC516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3" creationId="{AF59AFE2-F72E-A9E1-77FA-E56CC34B75BE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4" creationId="{6676A10E-4573-D416-AAB4-57AE4DBD4F9F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6" creationId="{2D6B5B79-EC8E-D1F0-7E28-7D47A20D9B62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7" creationId="{0F1BA818-4A3E-889F-E3C7-C96823603DF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8" creationId="{CB412792-7E94-8546-8D02-75658F9C199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9" creationId="{F8301FD5-E57C-24C5-50C7-911C7E7220DC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0" creationId="{A855BDA6-EA16-04D7-CFAF-879F12870DE0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1" creationId="{74F3B7EB-87DD-BA18-D1E7-0A23E6D8EBD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2" creationId="{0E6A8BCF-3097-13ED-9B60-DF4F4B502DC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3" creationId="{4BC989D4-A1E5-A021-FE4F-82A0AA47678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4" creationId="{0ADEB3CD-FC12-2295-5BC8-E37BCC4E5E4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5" creationId="{B8F14468-56C5-90DB-18F5-25766465C2D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6" creationId="{274884AE-4CC0-41EA-5689-028FE500DCB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7" creationId="{9BF52CB5-A752-6604-3A9A-EC4B267B5DD4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09" creationId="{DC436C06-9E04-FB08-8FE8-4DA1BC09775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0" creationId="{F8B4391E-09FC-40D7-4507-C838B70556E1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2" creationId="{89616EA3-E575-4462-162E-37FA423233D8}"/>
          </ac:inkMkLst>
        </pc:inkChg>
      </pc:sldChg>
      <pc:sldChg chg="addSp delSp modSp mod">
        <pc:chgData name="Tim Cook" userId="d1c7cfb340f2c7ab" providerId="LiveId" clId="{C8D4CEF2-9BE9-457D-A112-E786A20D5E39}" dt="2023-02-07T23:54:42.668" v="1028"/>
        <pc:sldMkLst>
          <pc:docMk/>
          <pc:sldMk cId="1287247523" sldId="379"/>
        </pc:sldMkLst>
        <pc:grpChg chg="del mod">
          <ac:chgData name="Tim Cook" userId="d1c7cfb340f2c7ab" providerId="LiveId" clId="{C8D4CEF2-9BE9-457D-A112-E786A20D5E39}" dt="2023-02-07T23:52:07.295" v="863"/>
          <ac:grpSpMkLst>
            <pc:docMk/>
            <pc:sldMk cId="1287247523" sldId="379"/>
            <ac:grpSpMk id="9" creationId="{B34C259B-137A-E5A9-BEDC-09BC0ADC017C}"/>
          </ac:grpSpMkLst>
        </pc:grpChg>
        <pc:grpChg chg="del mod">
          <ac:chgData name="Tim Cook" userId="d1c7cfb340f2c7ab" providerId="LiveId" clId="{C8D4CEF2-9BE9-457D-A112-E786A20D5E39}" dt="2023-02-07T23:52:19.662" v="872"/>
          <ac:grpSpMkLst>
            <pc:docMk/>
            <pc:sldMk cId="1287247523" sldId="379"/>
            <ac:grpSpMk id="11" creationId="{0BDA3249-A255-1054-4DC2-D92815916121}"/>
          </ac:grpSpMkLst>
        </pc:grpChg>
        <pc:grpChg chg="mod">
          <ac:chgData name="Tim Cook" userId="d1c7cfb340f2c7ab" providerId="LiveId" clId="{C8D4CEF2-9BE9-457D-A112-E786A20D5E39}" dt="2023-02-07T23:52:25.299" v="878"/>
          <ac:grpSpMkLst>
            <pc:docMk/>
            <pc:sldMk cId="1287247523" sldId="379"/>
            <ac:grpSpMk id="17" creationId="{10192F48-E2FC-C328-2DA2-73FB3345C547}"/>
          </ac:grpSpMkLst>
        </pc:grpChg>
        <pc:grpChg chg="del 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2" creationId="{1338757C-384E-734C-D116-610753E1BACF}"/>
          </ac:grpSpMkLst>
        </pc:grpChg>
        <pc:grpChg chg="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4" creationId="{937A17FA-74D6-545B-9D26-D6BAB0FF1231}"/>
          </ac:grpSpMkLst>
        </pc:grpChg>
        <pc:grpChg chg="del mod">
          <ac:chgData name="Tim Cook" userId="d1c7cfb340f2c7ab" providerId="LiveId" clId="{C8D4CEF2-9BE9-457D-A112-E786A20D5E39}" dt="2023-02-07T23:52:48.269" v="894"/>
          <ac:grpSpMkLst>
            <pc:docMk/>
            <pc:sldMk cId="1287247523" sldId="379"/>
            <ac:grpSpMk id="31" creationId="{AA1F2EB5-23A9-5A03-B7D1-92A737651311}"/>
          </ac:grpSpMkLst>
        </pc:grpChg>
        <pc:grpChg chg="del mod">
          <ac:chgData name="Tim Cook" userId="d1c7cfb340f2c7ab" providerId="LiveId" clId="{C8D4CEF2-9BE9-457D-A112-E786A20D5E39}" dt="2023-02-07T23:52:53.778" v="902"/>
          <ac:grpSpMkLst>
            <pc:docMk/>
            <pc:sldMk cId="1287247523" sldId="379"/>
            <ac:grpSpMk id="33" creationId="{9AFC13AE-166B-67AD-F309-CA8C2E133532}"/>
          </ac:grpSpMkLst>
        </pc:grpChg>
        <pc:grpChg chg="del mod">
          <ac:chgData name="Tim Cook" userId="d1c7cfb340f2c7ab" providerId="LiveId" clId="{C8D4CEF2-9BE9-457D-A112-E786A20D5E39}" dt="2023-02-07T23:52:55.875" v="907"/>
          <ac:grpSpMkLst>
            <pc:docMk/>
            <pc:sldMk cId="1287247523" sldId="379"/>
            <ac:grpSpMk id="37" creationId="{3704138D-6397-F074-1659-5BE7D429584C}"/>
          </ac:grpSpMkLst>
        </pc:grpChg>
        <pc:grpChg chg="mod">
          <ac:chgData name="Tim Cook" userId="d1c7cfb340f2c7ab" providerId="LiveId" clId="{C8D4CEF2-9BE9-457D-A112-E786A20D5E39}" dt="2023-02-07T23:52:59.011" v="911"/>
          <ac:grpSpMkLst>
            <pc:docMk/>
            <pc:sldMk cId="1287247523" sldId="379"/>
            <ac:grpSpMk id="40" creationId="{05E48B98-AA24-D662-C8AA-B85B5CC5493B}"/>
          </ac:grpSpMkLst>
        </pc:grpChg>
        <pc:grpChg chg="mod">
          <ac:chgData name="Tim Cook" userId="d1c7cfb340f2c7ab" providerId="LiveId" clId="{C8D4CEF2-9BE9-457D-A112-E786A20D5E39}" dt="2023-02-07T23:53:05.152" v="919"/>
          <ac:grpSpMkLst>
            <pc:docMk/>
            <pc:sldMk cId="1287247523" sldId="379"/>
            <ac:grpSpMk id="47" creationId="{CD11B660-1475-6F2A-606D-36C5D4A10D70}"/>
          </ac:grpSpMkLst>
        </pc:grpChg>
        <pc:grpChg chg="del mod">
          <ac:chgData name="Tim Cook" userId="d1c7cfb340f2c7ab" providerId="LiveId" clId="{C8D4CEF2-9BE9-457D-A112-E786A20D5E39}" dt="2023-02-07T23:53:15.279" v="939"/>
          <ac:grpSpMkLst>
            <pc:docMk/>
            <pc:sldMk cId="1287247523" sldId="379"/>
            <ac:grpSpMk id="52" creationId="{0E1A1213-981C-1473-49D7-12E76E9C81FE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65" creationId="{FF282715-17AC-FFA4-7487-BCF22DE84CFA}"/>
          </ac:grpSpMkLst>
        </pc:grpChg>
        <pc:grpChg chg="del 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69" creationId="{D6E92A39-B2D8-9698-DFC9-90D242B946BF}"/>
          </ac:grpSpMkLst>
        </pc:grpChg>
        <pc:grpChg chg="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71" creationId="{095F233D-8280-3D7F-A3D4-24E81C3A4D2F}"/>
          </ac:grpSpMkLst>
        </pc:grpChg>
        <pc:grpChg chg="mod">
          <ac:chgData name="Tim Cook" userId="d1c7cfb340f2c7ab" providerId="LiveId" clId="{C8D4CEF2-9BE9-457D-A112-E786A20D5E39}" dt="2023-02-07T23:53:23.053" v="948"/>
          <ac:grpSpMkLst>
            <pc:docMk/>
            <pc:sldMk cId="1287247523" sldId="379"/>
            <ac:grpSpMk id="74" creationId="{42B5ABF4-3731-F6D7-E233-A1BFB734CAF3}"/>
          </ac:grpSpMkLst>
        </pc:grpChg>
        <pc:grpChg chg="del mod">
          <ac:chgData name="Tim Cook" userId="d1c7cfb340f2c7ab" providerId="LiveId" clId="{C8D4CEF2-9BE9-457D-A112-E786A20D5E39}" dt="2023-02-07T23:53:37.043" v="969"/>
          <ac:grpSpMkLst>
            <pc:docMk/>
            <pc:sldMk cId="1287247523" sldId="379"/>
            <ac:grpSpMk id="83" creationId="{1F5CC58A-1F5A-58A9-CDDF-4E3202676C0C}"/>
          </ac:grpSpMkLst>
        </pc:grpChg>
        <pc:grpChg chg="del mod">
          <ac:chgData name="Tim Cook" userId="d1c7cfb340f2c7ab" providerId="LiveId" clId="{C8D4CEF2-9BE9-457D-A112-E786A20D5E39}" dt="2023-02-07T23:53:37.042" v="962"/>
          <ac:grpSpMkLst>
            <pc:docMk/>
            <pc:sldMk cId="1287247523" sldId="379"/>
            <ac:grpSpMk id="86" creationId="{16E9DCCF-8972-8FCE-9976-ABA5ED1D0E1F}"/>
          </ac:grpSpMkLst>
        </pc:grpChg>
        <pc:grpChg chg="mod">
          <ac:chgData name="Tim Cook" userId="d1c7cfb340f2c7ab" providerId="LiveId" clId="{C8D4CEF2-9BE9-457D-A112-E786A20D5E39}" dt="2023-02-07T23:53:43.838" v="983"/>
          <ac:grpSpMkLst>
            <pc:docMk/>
            <pc:sldMk cId="1287247523" sldId="379"/>
            <ac:grpSpMk id="99" creationId="{CE752CC7-327D-2D63-E872-1CAA61A239FC}"/>
          </ac:grpSpMkLst>
        </pc:grpChg>
        <pc:grpChg chg="del mod">
          <ac:chgData name="Tim Cook" userId="d1c7cfb340f2c7ab" providerId="LiveId" clId="{C8D4CEF2-9BE9-457D-A112-E786A20D5E39}" dt="2023-02-07T23:53:55.614" v="996"/>
          <ac:grpSpMkLst>
            <pc:docMk/>
            <pc:sldMk cId="1287247523" sldId="379"/>
            <ac:grpSpMk id="103" creationId="{F95247FF-9AD6-D8FE-DA8A-3165866A515D}"/>
          </ac:grpSpMkLst>
        </pc:grpChg>
        <pc:grpChg chg="del mod">
          <ac:chgData name="Tim Cook" userId="d1c7cfb340f2c7ab" providerId="LiveId" clId="{C8D4CEF2-9BE9-457D-A112-E786A20D5E39}" dt="2023-02-07T23:53:56.600" v="999"/>
          <ac:grpSpMkLst>
            <pc:docMk/>
            <pc:sldMk cId="1287247523" sldId="379"/>
            <ac:grpSpMk id="105" creationId="{1B187915-FFAF-D740-DBC3-00D7ECE7A8A7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0" creationId="{54B363B0-046E-C1B9-153E-CC7FEDFF6113}"/>
          </ac:grpSpMkLst>
        </pc:grpChg>
        <pc:grpChg chg="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5" creationId="{E0EAEF24-9483-C94A-FE6C-93B5B45B8993}"/>
          </ac:grpSpMkLst>
        </pc:grpChg>
        <pc:grpChg chg="mod">
          <ac:chgData name="Tim Cook" userId="d1c7cfb340f2c7ab" providerId="LiveId" clId="{C8D4CEF2-9BE9-457D-A112-E786A20D5E39}" dt="2023-02-07T23:54:39.487" v="1025"/>
          <ac:grpSpMkLst>
            <pc:docMk/>
            <pc:sldMk cId="1287247523" sldId="379"/>
            <ac:grpSpMk id="123" creationId="{6B207C5F-25A5-7354-5E1B-05885A3ACC98}"/>
          </ac:grpSpMkLst>
        </pc:grpChg>
        <pc:grpChg chg="mod">
          <ac:chgData name="Tim Cook" userId="d1c7cfb340f2c7ab" providerId="LiveId" clId="{C8D4CEF2-9BE9-457D-A112-E786A20D5E39}" dt="2023-02-07T23:54:42.668" v="1028"/>
          <ac:grpSpMkLst>
            <pc:docMk/>
            <pc:sldMk cId="1287247523" sldId="379"/>
            <ac:grpSpMk id="126" creationId="{D44DC6AD-3BF0-0D06-62B5-5C12216B178F}"/>
          </ac:grpSpMkLst>
        </pc:grpChg>
        <pc:inkChg chg="add del">
          <ac:chgData name="Tim Cook" userId="d1c7cfb340f2c7ab" providerId="LiveId" clId="{C8D4CEF2-9BE9-457D-A112-E786A20D5E39}" dt="2023-02-07T23:51:59.298" v="855"/>
          <ac:inkMkLst>
            <pc:docMk/>
            <pc:sldMk cId="1287247523" sldId="379"/>
            <ac:inkMk id="3" creationId="{023B2370-BDF1-1F85-FAB7-DD75041D5D5F}"/>
          </ac:inkMkLst>
        </pc:inkChg>
        <pc:inkChg chg="add del mod">
          <ac:chgData name="Tim Cook" userId="d1c7cfb340f2c7ab" providerId="LiveId" clId="{C8D4CEF2-9BE9-457D-A112-E786A20D5E39}" dt="2023-02-07T23:52:19.662" v="872"/>
          <ac:inkMkLst>
            <pc:docMk/>
            <pc:sldMk cId="1287247523" sldId="379"/>
            <ac:inkMk id="4" creationId="{2B0ADC98-1963-78FD-7F8C-5D6B64FB5F02}"/>
          </ac:inkMkLst>
        </pc:inkChg>
        <pc:inkChg chg="add del mod">
          <ac:chgData name="Tim Cook" userId="d1c7cfb340f2c7ab" providerId="LiveId" clId="{C8D4CEF2-9BE9-457D-A112-E786A20D5E39}" dt="2023-02-07T23:52:19.662" v="873"/>
          <ac:inkMkLst>
            <pc:docMk/>
            <pc:sldMk cId="1287247523" sldId="379"/>
            <ac:inkMk id="5" creationId="{E45F2AA0-8279-485B-8E06-07595EC931BB}"/>
          </ac:inkMkLst>
        </pc:inkChg>
        <pc:inkChg chg="add del mod">
          <ac:chgData name="Tim Cook" userId="d1c7cfb340f2c7ab" providerId="LiveId" clId="{C8D4CEF2-9BE9-457D-A112-E786A20D5E39}" dt="2023-02-07T23:52:19.662" v="869"/>
          <ac:inkMkLst>
            <pc:docMk/>
            <pc:sldMk cId="1287247523" sldId="379"/>
            <ac:inkMk id="6" creationId="{53C3D304-5EBD-583F-8F34-CC3A32A6DA42}"/>
          </ac:inkMkLst>
        </pc:inkChg>
        <pc:inkChg chg="add del mod">
          <ac:chgData name="Tim Cook" userId="d1c7cfb340f2c7ab" providerId="LiveId" clId="{C8D4CEF2-9BE9-457D-A112-E786A20D5E39}" dt="2023-02-07T23:52:19.661" v="866"/>
          <ac:inkMkLst>
            <pc:docMk/>
            <pc:sldMk cId="1287247523" sldId="379"/>
            <ac:inkMk id="7" creationId="{02C9AAC2-F2AD-1697-A1CA-DCCA3725513E}"/>
          </ac:inkMkLst>
        </pc:inkChg>
        <pc:inkChg chg="add del mod">
          <ac:chgData name="Tim Cook" userId="d1c7cfb340f2c7ab" providerId="LiveId" clId="{C8D4CEF2-9BE9-457D-A112-E786A20D5E39}" dt="2023-02-07T23:52:19.662" v="867"/>
          <ac:inkMkLst>
            <pc:docMk/>
            <pc:sldMk cId="1287247523" sldId="379"/>
            <ac:inkMk id="8" creationId="{C432702E-661D-3E0C-8CD2-22F6FFA20534}"/>
          </ac:inkMkLst>
        </pc:inkChg>
        <pc:inkChg chg="add del mod">
          <ac:chgData name="Tim Cook" userId="d1c7cfb340f2c7ab" providerId="LiveId" clId="{C8D4CEF2-9BE9-457D-A112-E786A20D5E39}" dt="2023-02-07T23:52:19.662" v="871"/>
          <ac:inkMkLst>
            <pc:docMk/>
            <pc:sldMk cId="1287247523" sldId="379"/>
            <ac:inkMk id="10" creationId="{21661DF3-7EBE-64E1-2821-C82DAF5C481A}"/>
          </ac:inkMkLst>
        </pc:inkChg>
        <pc:inkChg chg="add del">
          <ac:chgData name="Tim Cook" userId="d1c7cfb340f2c7ab" providerId="LiveId" clId="{C8D4CEF2-9BE9-457D-A112-E786A20D5E39}" dt="2023-02-07T23:52:19.662" v="870"/>
          <ac:inkMkLst>
            <pc:docMk/>
            <pc:sldMk cId="1287247523" sldId="379"/>
            <ac:inkMk id="12" creationId="{B796ECBD-66E1-CABB-8B67-327022310F55}"/>
          </ac:inkMkLst>
        </pc:inkChg>
        <pc:inkChg chg="add del">
          <ac:chgData name="Tim Cook" userId="d1c7cfb340f2c7ab" providerId="LiveId" clId="{C8D4CEF2-9BE9-457D-A112-E786A20D5E39}" dt="2023-02-07T23:52:19.662" v="868"/>
          <ac:inkMkLst>
            <pc:docMk/>
            <pc:sldMk cId="1287247523" sldId="379"/>
            <ac:inkMk id="13" creationId="{F1082617-57E1-782B-5859-1ABA71CEDA33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4" creationId="{2B14632E-1B71-07CC-9FF3-0727A3F2CCD9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5" creationId="{29491D96-8FB7-F256-672A-33C5949A6D4E}"/>
          </ac:inkMkLst>
        </pc:inkChg>
        <pc:inkChg chg="add del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6" creationId="{6BC72D6A-C4BD-C423-4FBB-6359AB854FFE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8" creationId="{8409941C-2854-8A1D-BF45-E5223CC0868A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9" creationId="{A6862B9A-EFB1-BEE9-53D4-C75750D244AC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0" creationId="{8D6143AD-8349-1B8E-4CC1-0E0A5312C0F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1" creationId="{4CA472A9-45AF-0A30-1EFE-7CC7C9B0B21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3" creationId="{04E2B5DB-3126-C2F7-4B05-0B68F11435FF}"/>
          </ac:inkMkLst>
        </pc:inkChg>
        <pc:inkChg chg="add del mod">
          <ac:chgData name="Tim Cook" userId="d1c7cfb340f2c7ab" providerId="LiveId" clId="{C8D4CEF2-9BE9-457D-A112-E786A20D5E39}" dt="2023-02-07T23:52:55.875" v="908"/>
          <ac:inkMkLst>
            <pc:docMk/>
            <pc:sldMk cId="1287247523" sldId="379"/>
            <ac:inkMk id="25" creationId="{8F6FD414-4C03-224A-FC9D-A22E089DFEE7}"/>
          </ac:inkMkLst>
        </pc:inkChg>
        <pc:inkChg chg="add del mod">
          <ac:chgData name="Tim Cook" userId="d1c7cfb340f2c7ab" providerId="LiveId" clId="{C8D4CEF2-9BE9-457D-A112-E786A20D5E39}" dt="2023-02-07T23:52:55.874" v="904"/>
          <ac:inkMkLst>
            <pc:docMk/>
            <pc:sldMk cId="1287247523" sldId="379"/>
            <ac:inkMk id="26" creationId="{C3F0462C-0020-7D25-73D2-5137BF937801}"/>
          </ac:inkMkLst>
        </pc:inkChg>
        <pc:inkChg chg="add del mod">
          <ac:chgData name="Tim Cook" userId="d1c7cfb340f2c7ab" providerId="LiveId" clId="{C8D4CEF2-9BE9-457D-A112-E786A20D5E39}" dt="2023-02-07T23:52:55.875" v="905"/>
          <ac:inkMkLst>
            <pc:docMk/>
            <pc:sldMk cId="1287247523" sldId="379"/>
            <ac:inkMk id="27" creationId="{B5BAF491-137E-9001-217D-38FEE1275548}"/>
          </ac:inkMkLst>
        </pc:inkChg>
        <pc:inkChg chg="add del mod">
          <ac:chgData name="Tim Cook" userId="d1c7cfb340f2c7ab" providerId="LiveId" clId="{C8D4CEF2-9BE9-457D-A112-E786A20D5E39}" dt="2023-02-07T23:52:49.504" v="896"/>
          <ac:inkMkLst>
            <pc:docMk/>
            <pc:sldMk cId="1287247523" sldId="379"/>
            <ac:inkMk id="28" creationId="{5777FF79-C264-F6A7-AAAF-26CEC9ADE1EA}"/>
          </ac:inkMkLst>
        </pc:inkChg>
        <pc:inkChg chg="add del mod">
          <ac:chgData name="Tim Cook" userId="d1c7cfb340f2c7ab" providerId="LiveId" clId="{C8D4CEF2-9BE9-457D-A112-E786A20D5E39}" dt="2023-02-07T23:52:49.502" v="895"/>
          <ac:inkMkLst>
            <pc:docMk/>
            <pc:sldMk cId="1287247523" sldId="379"/>
            <ac:inkMk id="29" creationId="{3C827678-0FFD-CA6C-FB0B-8A38B544D45B}"/>
          </ac:inkMkLst>
        </pc:inkChg>
        <pc:inkChg chg="add del mod">
          <ac:chgData name="Tim Cook" userId="d1c7cfb340f2c7ab" providerId="LiveId" clId="{C8D4CEF2-9BE9-457D-A112-E786A20D5E39}" dt="2023-02-07T23:52:50.131" v="897"/>
          <ac:inkMkLst>
            <pc:docMk/>
            <pc:sldMk cId="1287247523" sldId="379"/>
            <ac:inkMk id="30" creationId="{67A8F732-0D34-DE0C-E9BB-72A33CFD948D}"/>
          </ac:inkMkLst>
        </pc:inkChg>
        <pc:inkChg chg="add del mod">
          <ac:chgData name="Tim Cook" userId="d1c7cfb340f2c7ab" providerId="LiveId" clId="{C8D4CEF2-9BE9-457D-A112-E786A20D5E39}" dt="2023-02-07T23:52:50.132" v="898"/>
          <ac:inkMkLst>
            <pc:docMk/>
            <pc:sldMk cId="1287247523" sldId="379"/>
            <ac:inkMk id="32" creationId="{4D13C34F-65EF-D2C7-6DBE-C34AC3FA4F5A}"/>
          </ac:inkMkLst>
        </pc:inkChg>
        <pc:inkChg chg="add del mod">
          <ac:chgData name="Tim Cook" userId="d1c7cfb340f2c7ab" providerId="LiveId" clId="{C8D4CEF2-9BE9-457D-A112-E786A20D5E39}" dt="2023-02-07T23:52:55.875" v="907"/>
          <ac:inkMkLst>
            <pc:docMk/>
            <pc:sldMk cId="1287247523" sldId="379"/>
            <ac:inkMk id="34" creationId="{C0FC4EC3-C12C-F2EE-0D91-CC3E0DDC12B7}"/>
          </ac:inkMkLst>
        </pc:inkChg>
        <pc:inkChg chg="add del mod">
          <ac:chgData name="Tim Cook" userId="d1c7cfb340f2c7ab" providerId="LiveId" clId="{C8D4CEF2-9BE9-457D-A112-E786A20D5E39}" dt="2023-02-07T23:52:55.875" v="906"/>
          <ac:inkMkLst>
            <pc:docMk/>
            <pc:sldMk cId="1287247523" sldId="379"/>
            <ac:inkMk id="35" creationId="{41A49280-64E9-591C-BF6D-7C8CAAC396AD}"/>
          </ac:inkMkLst>
        </pc:inkChg>
        <pc:inkChg chg="add del mod">
          <ac:chgData name="Tim Cook" userId="d1c7cfb340f2c7ab" providerId="LiveId" clId="{C8D4CEF2-9BE9-457D-A112-E786A20D5E39}" dt="2023-02-07T23:52:55.872" v="903"/>
          <ac:inkMkLst>
            <pc:docMk/>
            <pc:sldMk cId="1287247523" sldId="379"/>
            <ac:inkMk id="36" creationId="{CDBE9EC4-975F-BC7B-2AB2-E8EE1A0885C4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8" creationId="{AE09BF09-332A-565D-08A2-ACE4B064AB79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9" creationId="{FA44C783-01C4-1F1B-8F52-29E7E90A88FC}"/>
          </ac:inkMkLst>
        </pc:inkChg>
        <pc:inkChg chg="add del">
          <ac:chgData name="Tim Cook" userId="d1c7cfb340f2c7ab" providerId="LiveId" clId="{C8D4CEF2-9BE9-457D-A112-E786A20D5E39}" dt="2023-02-07T23:53:00.732" v="913"/>
          <ac:inkMkLst>
            <pc:docMk/>
            <pc:sldMk cId="1287247523" sldId="379"/>
            <ac:inkMk id="41" creationId="{F9A0D159-94C1-C026-70BC-6C824CC2DA1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2" creationId="{26F011B5-9D0F-5052-A55F-07AE9A9A5D4A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3" creationId="{588AC9C2-C544-F0F2-F353-2A05A9396024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4" creationId="{6E816D17-084F-C862-3C73-41F5EBB4B257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5" creationId="{FB41F268-81BC-0824-A0B7-CF629AEA375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6" creationId="{B30F1C89-552A-2629-E37C-AC9C1FCFEB6B}"/>
          </ac:inkMkLst>
        </pc:inkChg>
        <pc:inkChg chg="add del">
          <ac:chgData name="Tim Cook" userId="d1c7cfb340f2c7ab" providerId="LiveId" clId="{C8D4CEF2-9BE9-457D-A112-E786A20D5E39}" dt="2023-02-07T23:53:06.556" v="922"/>
          <ac:inkMkLst>
            <pc:docMk/>
            <pc:sldMk cId="1287247523" sldId="379"/>
            <ac:inkMk id="48" creationId="{9702169A-8566-ADF6-EE9B-083A008639F8}"/>
          </ac:inkMkLst>
        </pc:inkChg>
        <pc:inkChg chg="add del">
          <ac:chgData name="Tim Cook" userId="d1c7cfb340f2c7ab" providerId="LiveId" clId="{C8D4CEF2-9BE9-457D-A112-E786A20D5E39}" dt="2023-02-07T23:53:06.557" v="923"/>
          <ac:inkMkLst>
            <pc:docMk/>
            <pc:sldMk cId="1287247523" sldId="379"/>
            <ac:inkMk id="49" creationId="{32D63F97-423C-C258-D3E5-8B0F24F6DC75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0" creationId="{033DAD2F-A353-A68D-E0A5-1AAFDBA3A79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1" creationId="{D436B497-DF2B-647A-9A22-F55BF04694E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3" creationId="{D68E4E81-4601-6702-F414-DE5BA45893C4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4" creationId="{9C701B98-C8D3-023C-F55E-78404C4E1013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5" creationId="{02AB55E7-9098-02C2-4E49-D5365D16D07C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6" creationId="{6F74D82C-87B7-C8B0-0D47-9D43B11B981D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7" creationId="{B6E57C62-CABA-1635-23A1-6378687E7F18}"/>
          </ac:inkMkLst>
        </pc:inkChg>
        <pc:inkChg chg="add del mod">
          <ac:chgData name="Tim Cook" userId="d1c7cfb340f2c7ab" providerId="LiveId" clId="{C8D4CEF2-9BE9-457D-A112-E786A20D5E39}" dt="2023-02-07T23:53:50.341" v="985"/>
          <ac:inkMkLst>
            <pc:docMk/>
            <pc:sldMk cId="1287247523" sldId="379"/>
            <ac:inkMk id="58" creationId="{7B4CCBC6-2A2D-C1F5-6CFA-EEE6500CC949}"/>
          </ac:inkMkLst>
        </pc:inkChg>
        <pc:inkChg chg="add del mod">
          <ac:chgData name="Tim Cook" userId="d1c7cfb340f2c7ab" providerId="LiveId" clId="{C8D4CEF2-9BE9-457D-A112-E786A20D5E39}" dt="2023-02-07T23:53:50.342" v="987"/>
          <ac:inkMkLst>
            <pc:docMk/>
            <pc:sldMk cId="1287247523" sldId="379"/>
            <ac:inkMk id="59" creationId="{B160687A-FA64-983C-4EFA-78293AF37830}"/>
          </ac:inkMkLst>
        </pc:inkChg>
        <pc:inkChg chg="add del mod">
          <ac:chgData name="Tim Cook" userId="d1c7cfb340f2c7ab" providerId="LiveId" clId="{C8D4CEF2-9BE9-457D-A112-E786A20D5E39}" dt="2023-02-07T23:53:50.342" v="986"/>
          <ac:inkMkLst>
            <pc:docMk/>
            <pc:sldMk cId="1287247523" sldId="379"/>
            <ac:inkMk id="60" creationId="{8BDADB4A-BA10-B516-EEE5-E3C00BB1B8FD}"/>
          </ac:inkMkLst>
        </pc:inkChg>
        <pc:inkChg chg="add del mod">
          <ac:chgData name="Tim Cook" userId="d1c7cfb340f2c7ab" providerId="LiveId" clId="{C8D4CEF2-9BE9-457D-A112-E786A20D5E39}" dt="2023-02-07T23:53:51.290" v="990"/>
          <ac:inkMkLst>
            <pc:docMk/>
            <pc:sldMk cId="1287247523" sldId="379"/>
            <ac:inkMk id="61" creationId="{E61981E9-3314-58CD-D766-5D524D462570}"/>
          </ac:inkMkLst>
        </pc:inkChg>
        <pc:inkChg chg="add del mod">
          <ac:chgData name="Tim Cook" userId="d1c7cfb340f2c7ab" providerId="LiveId" clId="{C8D4CEF2-9BE9-457D-A112-E786A20D5E39}" dt="2023-02-07T23:53:51.289" v="989"/>
          <ac:inkMkLst>
            <pc:docMk/>
            <pc:sldMk cId="1287247523" sldId="379"/>
            <ac:inkMk id="62" creationId="{196512B4-4F68-BC5D-6754-E8D1C145FE7C}"/>
          </ac:inkMkLst>
        </pc:inkChg>
        <pc:inkChg chg="add del mod">
          <ac:chgData name="Tim Cook" userId="d1c7cfb340f2c7ab" providerId="LiveId" clId="{C8D4CEF2-9BE9-457D-A112-E786A20D5E39}" dt="2023-02-07T23:53:50.339" v="984"/>
          <ac:inkMkLst>
            <pc:docMk/>
            <pc:sldMk cId="1287247523" sldId="379"/>
            <ac:inkMk id="63" creationId="{8157C12B-3721-138C-D5C1-38B64D61C805}"/>
          </ac:inkMkLst>
        </pc:inkChg>
        <pc:inkChg chg="add del mod">
          <ac:chgData name="Tim Cook" userId="d1c7cfb340f2c7ab" providerId="LiveId" clId="{C8D4CEF2-9BE9-457D-A112-E786A20D5E39}" dt="2023-02-07T23:53:51.289" v="988"/>
          <ac:inkMkLst>
            <pc:docMk/>
            <pc:sldMk cId="1287247523" sldId="379"/>
            <ac:inkMk id="64" creationId="{F6CC63E2-AAEE-D6F7-917B-9B8AE6685995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6" creationId="{A279B7AF-D104-00B2-C7E1-BACC2040A9CC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7" creationId="{09814705-F435-9C47-82C6-7ACE718E030E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8" creationId="{1942276D-087F-CD6C-BE6F-106878D97817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70" creationId="{84CB9828-23B5-CA25-4782-57059EDD0C86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2" creationId="{5C2BA2E6-F092-1452-36FA-D4F746FBA993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3" creationId="{EA4C49B7-C271-BDAD-E957-09A995DF96D6}"/>
          </ac:inkMkLst>
        </pc:inkChg>
        <pc:inkChg chg="add del mod">
          <ac:chgData name="Tim Cook" userId="d1c7cfb340f2c7ab" providerId="LiveId" clId="{C8D4CEF2-9BE9-457D-A112-E786A20D5E39}" dt="2023-02-07T23:53:37.043" v="965"/>
          <ac:inkMkLst>
            <pc:docMk/>
            <pc:sldMk cId="1287247523" sldId="379"/>
            <ac:inkMk id="75" creationId="{FECAE03A-4B25-D5CE-FFBF-B247DD95A9C7}"/>
          </ac:inkMkLst>
        </pc:inkChg>
        <pc:inkChg chg="add del mod">
          <ac:chgData name="Tim Cook" userId="d1c7cfb340f2c7ab" providerId="LiveId" clId="{C8D4CEF2-9BE9-457D-A112-E786A20D5E39}" dt="2023-02-07T23:53:37.043" v="966"/>
          <ac:inkMkLst>
            <pc:docMk/>
            <pc:sldMk cId="1287247523" sldId="379"/>
            <ac:inkMk id="76" creationId="{6F046E65-8037-51CF-3613-D440FD2AC9FD}"/>
          </ac:inkMkLst>
        </pc:inkChg>
        <pc:inkChg chg="add del mod">
          <ac:chgData name="Tim Cook" userId="d1c7cfb340f2c7ab" providerId="LiveId" clId="{C8D4CEF2-9BE9-457D-A112-E786A20D5E39}" dt="2023-02-07T23:53:37.043" v="968"/>
          <ac:inkMkLst>
            <pc:docMk/>
            <pc:sldMk cId="1287247523" sldId="379"/>
            <ac:inkMk id="77" creationId="{CEC6E604-126A-A4B7-05BF-6D2B0891C693}"/>
          </ac:inkMkLst>
        </pc:inkChg>
        <pc:inkChg chg="add del mod">
          <ac:chgData name="Tim Cook" userId="d1c7cfb340f2c7ab" providerId="LiveId" clId="{C8D4CEF2-9BE9-457D-A112-E786A20D5E39}" dt="2023-02-07T23:53:37.043" v="969"/>
          <ac:inkMkLst>
            <pc:docMk/>
            <pc:sldMk cId="1287247523" sldId="379"/>
            <ac:inkMk id="78" creationId="{89AB09F9-3D7E-8F8C-09D0-D309AF4CFC76}"/>
          </ac:inkMkLst>
        </pc:inkChg>
        <pc:inkChg chg="add del mod">
          <ac:chgData name="Tim Cook" userId="d1c7cfb340f2c7ab" providerId="LiveId" clId="{C8D4CEF2-9BE9-457D-A112-E786A20D5E39}" dt="2023-02-07T23:53:37.043" v="970"/>
          <ac:inkMkLst>
            <pc:docMk/>
            <pc:sldMk cId="1287247523" sldId="379"/>
            <ac:inkMk id="79" creationId="{6622A25C-DAAA-CF72-3D6F-E12D9B3AFAE2}"/>
          </ac:inkMkLst>
        </pc:inkChg>
        <pc:inkChg chg="add del mod">
          <ac:chgData name="Tim Cook" userId="d1c7cfb340f2c7ab" providerId="LiveId" clId="{C8D4CEF2-9BE9-457D-A112-E786A20D5E39}" dt="2023-02-07T23:53:37.042" v="963"/>
          <ac:inkMkLst>
            <pc:docMk/>
            <pc:sldMk cId="1287247523" sldId="379"/>
            <ac:inkMk id="80" creationId="{302C205D-6394-88D4-6531-047A45B7264C}"/>
          </ac:inkMkLst>
        </pc:inkChg>
        <pc:inkChg chg="add del mod">
          <ac:chgData name="Tim Cook" userId="d1c7cfb340f2c7ab" providerId="LiveId" clId="{C8D4CEF2-9BE9-457D-A112-E786A20D5E39}" dt="2023-02-07T23:53:37.042" v="961"/>
          <ac:inkMkLst>
            <pc:docMk/>
            <pc:sldMk cId="1287247523" sldId="379"/>
            <ac:inkMk id="81" creationId="{EB43E02E-B2B6-177A-DC32-78E08E4A246D}"/>
          </ac:inkMkLst>
        </pc:inkChg>
        <pc:inkChg chg="add del mod">
          <ac:chgData name="Tim Cook" userId="d1c7cfb340f2c7ab" providerId="LiveId" clId="{C8D4CEF2-9BE9-457D-A112-E786A20D5E39}" dt="2023-02-07T23:53:37.043" v="967"/>
          <ac:inkMkLst>
            <pc:docMk/>
            <pc:sldMk cId="1287247523" sldId="379"/>
            <ac:inkMk id="82" creationId="{589D3142-06AB-5191-2281-12B7CEA62196}"/>
          </ac:inkMkLst>
        </pc:inkChg>
        <pc:inkChg chg="add del mod">
          <ac:chgData name="Tim Cook" userId="d1c7cfb340f2c7ab" providerId="LiveId" clId="{C8D4CEF2-9BE9-457D-A112-E786A20D5E39}" dt="2023-02-07T23:53:37.042" v="962"/>
          <ac:inkMkLst>
            <pc:docMk/>
            <pc:sldMk cId="1287247523" sldId="379"/>
            <ac:inkMk id="84" creationId="{0BCB3EB1-54C0-19AB-12F6-9852182BE4B6}"/>
          </ac:inkMkLst>
        </pc:inkChg>
        <pc:inkChg chg="add del mod">
          <ac:chgData name="Tim Cook" userId="d1c7cfb340f2c7ab" providerId="LiveId" clId="{C8D4CEF2-9BE9-457D-A112-E786A20D5E39}" dt="2023-02-07T23:53:37.043" v="964"/>
          <ac:inkMkLst>
            <pc:docMk/>
            <pc:sldMk cId="1287247523" sldId="379"/>
            <ac:inkMk id="85" creationId="{05F2FA8F-F5D9-1A0D-4EAA-8EC74AB66C6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7" creationId="{31FBB285-9171-248E-C7F8-4F025B755BC7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8" creationId="{88215FF6-20CC-C846-FA64-660E7715768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9" creationId="{671458E8-F318-EFB3-8C34-B1C00A976E29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0" creationId="{8CEB02DC-E976-1181-E970-48650F83275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1" creationId="{58E3EAEF-5680-8433-DE57-1D55F45C669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2" creationId="{BE8BB56C-2364-3364-9975-9CEB934E6DA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3" creationId="{52A4BEBF-7B35-83A1-8D43-3DF360C3B500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4" creationId="{DBB54C22-4E09-83E4-8C8B-8E47A4DC9DB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5" creationId="{5FEEBAD3-EFFB-11FF-40CF-43AADF8A6B8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6" creationId="{E28E7471-86CE-8F7D-A916-4A3CDDC272E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7" creationId="{B4320640-74BF-A09B-FB62-2B4BBEDEF0E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8" creationId="{716BBB45-F116-EA7B-C6B7-3AEFEB62E907}"/>
          </ac:inkMkLst>
        </pc:inkChg>
        <pc:inkChg chg="add del mod">
          <ac:chgData name="Tim Cook" userId="d1c7cfb340f2c7ab" providerId="LiveId" clId="{C8D4CEF2-9BE9-457D-A112-E786A20D5E39}" dt="2023-02-07T23:53:56.600" v="999"/>
          <ac:inkMkLst>
            <pc:docMk/>
            <pc:sldMk cId="1287247523" sldId="379"/>
            <ac:inkMk id="100" creationId="{759D8904-E0AD-1109-1A5C-F1DE0AF2BC0C}"/>
          </ac:inkMkLst>
        </pc:inkChg>
        <pc:inkChg chg="add del mod">
          <ac:chgData name="Tim Cook" userId="d1c7cfb340f2c7ab" providerId="LiveId" clId="{C8D4CEF2-9BE9-457D-A112-E786A20D5E39}" dt="2023-02-07T23:53:56.600" v="998"/>
          <ac:inkMkLst>
            <pc:docMk/>
            <pc:sldMk cId="1287247523" sldId="379"/>
            <ac:inkMk id="101" creationId="{226369A0-1CDF-0D9B-605C-1A011BBEEF44}"/>
          </ac:inkMkLst>
        </pc:inkChg>
        <pc:inkChg chg="add del mod">
          <ac:chgData name="Tim Cook" userId="d1c7cfb340f2c7ab" providerId="LiveId" clId="{C8D4CEF2-9BE9-457D-A112-E786A20D5E39}" dt="2023-02-07T23:53:56.600" v="997"/>
          <ac:inkMkLst>
            <pc:docMk/>
            <pc:sldMk cId="1287247523" sldId="379"/>
            <ac:inkMk id="102" creationId="{5F6EFFDF-13DE-295F-4F21-8B0D5E207971}"/>
          </ac:inkMkLst>
        </pc:inkChg>
        <pc:inkChg chg="add del mod">
          <ac:chgData name="Tim Cook" userId="d1c7cfb340f2c7ab" providerId="LiveId" clId="{C8D4CEF2-9BE9-457D-A112-E786A20D5E39}" dt="2023-02-07T23:53:56.600" v="1000"/>
          <ac:inkMkLst>
            <pc:docMk/>
            <pc:sldMk cId="1287247523" sldId="379"/>
            <ac:inkMk id="104" creationId="{3ECD6345-F62E-134B-7D63-9D1CBC799239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6" creationId="{6EB63707-6324-9211-64B0-9BA05B4D5D6F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7" creationId="{911E05D0-5D22-6B58-E3D4-A6F44EBECBC7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8" creationId="{A5782998-F82D-57AA-7665-06AB7594E57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9" creationId="{4DD2F3BA-7A96-CADC-C68F-767730EC232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1" creationId="{F8549C93-BD43-6753-18A0-DE99A3E62EA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2" creationId="{FB63A71D-E50B-96AB-7824-6D40AB8639F2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3" creationId="{320C58D2-1A8B-ADA2-9119-1A23B6CCAAF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4" creationId="{397251D6-2012-37CA-12D6-8214E1120221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6" creationId="{D39E916B-9C33-31EF-07C3-5E6923B81BDF}"/>
          </ac:inkMkLst>
        </pc:inkChg>
        <pc:inkChg chg="add">
          <ac:chgData name="Tim Cook" userId="d1c7cfb340f2c7ab" providerId="LiveId" clId="{C8D4CEF2-9BE9-457D-A112-E786A20D5E39}" dt="2023-02-07T23:54:36.757" v="1019" actId="9405"/>
          <ac:inkMkLst>
            <pc:docMk/>
            <pc:sldMk cId="1287247523" sldId="379"/>
            <ac:inkMk id="117" creationId="{6472E209-ACD8-62DC-D3CD-A0631BC5DB3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8" creationId="{B657FBCD-9199-826D-806D-1582200CF7A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9" creationId="{B11199E4-4776-DD42-56E7-E635A5A99BD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0" creationId="{EDD923AC-9456-2F07-1798-9F09A949FEC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1" creationId="{E8A30E07-1EF8-BBA2-0F5B-4704765827D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2" creationId="{C0A0CB88-0587-5B79-548C-943D1C26666C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4" creationId="{B6B4B1FF-179D-FCDC-CA94-E2D9405C6B56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5" creationId="{9BA44A28-2B50-8515-8070-D65042CE4D24}"/>
          </ac:inkMkLst>
        </pc:inkChg>
      </pc:sldChg>
      <pc:sldChg chg="addSp delSp modSp mod">
        <pc:chgData name="Tim Cook" userId="d1c7cfb340f2c7ab" providerId="LiveId" clId="{C8D4CEF2-9BE9-457D-A112-E786A20D5E39}" dt="2023-02-07T23:56:15.026" v="1111"/>
        <pc:sldMkLst>
          <pc:docMk/>
          <pc:sldMk cId="1598021919" sldId="380"/>
        </pc:sldMkLst>
        <pc:grpChg chg="del mod">
          <ac:chgData name="Tim Cook" userId="d1c7cfb340f2c7ab" providerId="LiveId" clId="{C8D4CEF2-9BE9-457D-A112-E786A20D5E39}" dt="2023-02-07T23:55:27.390" v="1058"/>
          <ac:grpSpMkLst>
            <pc:docMk/>
            <pc:sldMk cId="1598021919" sldId="380"/>
            <ac:grpSpMk id="8" creationId="{97619A4F-275E-0E3B-84CB-E37E3D8E2700}"/>
          </ac:grpSpMkLst>
        </pc:grpChg>
        <pc:grpChg chg="del mod">
          <ac:chgData name="Tim Cook" userId="d1c7cfb340f2c7ab" providerId="LiveId" clId="{C8D4CEF2-9BE9-457D-A112-E786A20D5E39}" dt="2023-02-07T23:55:27.390" v="1056"/>
          <ac:grpSpMkLst>
            <pc:docMk/>
            <pc:sldMk cId="1598021919" sldId="380"/>
            <ac:grpSpMk id="9" creationId="{678D30D1-CB0E-F978-51FD-0BCE83462D5C}"/>
          </ac:grpSpMkLst>
        </pc:grpChg>
        <pc:grpChg chg="del mod">
          <ac:chgData name="Tim Cook" userId="d1c7cfb340f2c7ab" providerId="LiveId" clId="{C8D4CEF2-9BE9-457D-A112-E786A20D5E39}" dt="2023-02-07T23:55:27.391" v="1064"/>
          <ac:grpSpMkLst>
            <pc:docMk/>
            <pc:sldMk cId="1598021919" sldId="380"/>
            <ac:grpSpMk id="17" creationId="{C7933095-CA31-BBC0-EEBB-330ACB6C169A}"/>
          </ac:grpSpMkLst>
        </pc:grpChg>
        <pc:grpChg chg="del mod">
          <ac:chgData name="Tim Cook" userId="d1c7cfb340f2c7ab" providerId="LiveId" clId="{C8D4CEF2-9BE9-457D-A112-E786A20D5E39}" dt="2023-02-07T23:55:27.391" v="1068"/>
          <ac:grpSpMkLst>
            <pc:docMk/>
            <pc:sldMk cId="1598021919" sldId="380"/>
            <ac:grpSpMk id="25" creationId="{43A8DED0-B90B-96F3-591F-6C6EDE972AAD}"/>
          </ac:grpSpMkLst>
        </pc:grpChg>
        <pc:grpChg chg="del mod">
          <ac:chgData name="Tim Cook" userId="d1c7cfb340f2c7ab" providerId="LiveId" clId="{C8D4CEF2-9BE9-457D-A112-E786A20D5E39}" dt="2023-02-07T23:55:38.722" v="1088"/>
          <ac:grpSpMkLst>
            <pc:docMk/>
            <pc:sldMk cId="1598021919" sldId="380"/>
            <ac:grpSpMk id="32" creationId="{C22708C8-3164-4D65-2784-004E5EA79E83}"/>
          </ac:grpSpMkLst>
        </pc:grpChg>
        <pc:grpChg chg="del mod">
          <ac:chgData name="Tim Cook" userId="d1c7cfb340f2c7ab" providerId="LiveId" clId="{C8D4CEF2-9BE9-457D-A112-E786A20D5E39}" dt="2023-02-07T23:55:38.722" v="1091"/>
          <ac:grpSpMkLst>
            <pc:docMk/>
            <pc:sldMk cId="1598021919" sldId="380"/>
            <ac:grpSpMk id="38" creationId="{0648CE61-B469-1BA1-8DBD-668B3C9C294D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8" creationId="{5B8A1542-0B99-B47E-CD2F-6C77BFB06F09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9" creationId="{BD1DD377-2EE7-8B44-8DE4-EC62334C5E70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50" creationId="{EA0D8CCC-8EB5-1E4A-789D-1A88003891A7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8" creationId="{53C5042A-0324-0A37-02A0-011265C16802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9" creationId="{C8E4C3BC-37D7-33D6-4D24-85E2D61FE268}"/>
          </ac:grpSpMkLst>
        </pc:grpChg>
        <pc:inkChg chg="add del mod">
          <ac:chgData name="Tim Cook" userId="d1c7cfb340f2c7ab" providerId="LiveId" clId="{C8D4CEF2-9BE9-457D-A112-E786A20D5E39}" dt="2023-02-07T23:55:27.390" v="1056"/>
          <ac:inkMkLst>
            <pc:docMk/>
            <pc:sldMk cId="1598021919" sldId="380"/>
            <ac:inkMk id="3" creationId="{16FB25C4-D254-3DFD-EA46-E96D28D15023}"/>
          </ac:inkMkLst>
        </pc:inkChg>
        <pc:inkChg chg="add del mod">
          <ac:chgData name="Tim Cook" userId="d1c7cfb340f2c7ab" providerId="LiveId" clId="{C8D4CEF2-9BE9-457D-A112-E786A20D5E39}" dt="2023-02-07T23:55:27.390" v="1059"/>
          <ac:inkMkLst>
            <pc:docMk/>
            <pc:sldMk cId="1598021919" sldId="380"/>
            <ac:inkMk id="4" creationId="{A6372305-183F-5BDD-0436-73D76728D369}"/>
          </ac:inkMkLst>
        </pc:inkChg>
        <pc:inkChg chg="add del mod">
          <ac:chgData name="Tim Cook" userId="d1c7cfb340f2c7ab" providerId="LiveId" clId="{C8D4CEF2-9BE9-457D-A112-E786A20D5E39}" dt="2023-02-07T23:55:27.379" v="1054"/>
          <ac:inkMkLst>
            <pc:docMk/>
            <pc:sldMk cId="1598021919" sldId="380"/>
            <ac:inkMk id="5" creationId="{97F81343-C484-E3E3-F57C-B00613A4AAA0}"/>
          </ac:inkMkLst>
        </pc:inkChg>
        <pc:inkChg chg="add del mod">
          <ac:chgData name="Tim Cook" userId="d1c7cfb340f2c7ab" providerId="LiveId" clId="{C8D4CEF2-9BE9-457D-A112-E786A20D5E39}" dt="2023-02-07T23:55:27.390" v="1060"/>
          <ac:inkMkLst>
            <pc:docMk/>
            <pc:sldMk cId="1598021919" sldId="380"/>
            <ac:inkMk id="6" creationId="{B2B559A9-F07B-8754-7B6D-61D3611EA608}"/>
          </ac:inkMkLst>
        </pc:inkChg>
        <pc:inkChg chg="add del mod">
          <ac:chgData name="Tim Cook" userId="d1c7cfb340f2c7ab" providerId="LiveId" clId="{C8D4CEF2-9BE9-457D-A112-E786A20D5E39}" dt="2023-02-07T23:55:27.390" v="1058"/>
          <ac:inkMkLst>
            <pc:docMk/>
            <pc:sldMk cId="1598021919" sldId="380"/>
            <ac:inkMk id="7" creationId="{CFA1C891-2D07-0F0E-07F1-8722C358C351}"/>
          </ac:inkMkLst>
        </pc:inkChg>
        <pc:inkChg chg="add del mod">
          <ac:chgData name="Tim Cook" userId="d1c7cfb340f2c7ab" providerId="LiveId" clId="{C8D4CEF2-9BE9-457D-A112-E786A20D5E39}" dt="2023-02-07T23:55:27.391" v="1063"/>
          <ac:inkMkLst>
            <pc:docMk/>
            <pc:sldMk cId="1598021919" sldId="380"/>
            <ac:inkMk id="10" creationId="{34395A83-5C6C-3716-F516-B9830E056AD5}"/>
          </ac:inkMkLst>
        </pc:inkChg>
        <pc:inkChg chg="add del mod">
          <ac:chgData name="Tim Cook" userId="d1c7cfb340f2c7ab" providerId="LiveId" clId="{C8D4CEF2-9BE9-457D-A112-E786A20D5E39}" dt="2023-02-07T23:55:27.391" v="1064"/>
          <ac:inkMkLst>
            <pc:docMk/>
            <pc:sldMk cId="1598021919" sldId="380"/>
            <ac:inkMk id="11" creationId="{C59E887C-EA0E-FA9C-214B-86ED5E9A411B}"/>
          </ac:inkMkLst>
        </pc:inkChg>
        <pc:inkChg chg="add del mod">
          <ac:chgData name="Tim Cook" userId="d1c7cfb340f2c7ab" providerId="LiveId" clId="{C8D4CEF2-9BE9-457D-A112-E786A20D5E39}" dt="2023-02-07T23:55:27.391" v="1065"/>
          <ac:inkMkLst>
            <pc:docMk/>
            <pc:sldMk cId="1598021919" sldId="380"/>
            <ac:inkMk id="12" creationId="{CBBF5DAA-40AB-3104-9D55-1F0954F56754}"/>
          </ac:inkMkLst>
        </pc:inkChg>
        <pc:inkChg chg="add del mod">
          <ac:chgData name="Tim Cook" userId="d1c7cfb340f2c7ab" providerId="LiveId" clId="{C8D4CEF2-9BE9-457D-A112-E786A20D5E39}" dt="2023-02-07T23:55:27.390" v="1057"/>
          <ac:inkMkLst>
            <pc:docMk/>
            <pc:sldMk cId="1598021919" sldId="380"/>
            <ac:inkMk id="13" creationId="{24E7D16F-1443-BE0F-82D0-A4023C9DBFA6}"/>
          </ac:inkMkLst>
        </pc:inkChg>
        <pc:inkChg chg="add del">
          <ac:chgData name="Tim Cook" userId="d1c7cfb340f2c7ab" providerId="LiveId" clId="{C8D4CEF2-9BE9-457D-A112-E786A20D5E39}" dt="2023-02-07T23:54:54.955" v="1044"/>
          <ac:inkMkLst>
            <pc:docMk/>
            <pc:sldMk cId="1598021919" sldId="380"/>
            <ac:inkMk id="14" creationId="{18E05A93-8751-BD1E-613E-058B5C48F150}"/>
          </ac:inkMkLst>
        </pc:inkChg>
        <pc:inkChg chg="add del">
          <ac:chgData name="Tim Cook" userId="d1c7cfb340f2c7ab" providerId="LiveId" clId="{C8D4CEF2-9BE9-457D-A112-E786A20D5E39}" dt="2023-02-07T23:54:54.955" v="1042"/>
          <ac:inkMkLst>
            <pc:docMk/>
            <pc:sldMk cId="1598021919" sldId="380"/>
            <ac:inkMk id="15" creationId="{726188C4-0D10-4A1D-0A2C-EDEDCFE05098}"/>
          </ac:inkMkLst>
        </pc:inkChg>
        <pc:inkChg chg="add del">
          <ac:chgData name="Tim Cook" userId="d1c7cfb340f2c7ab" providerId="LiveId" clId="{C8D4CEF2-9BE9-457D-A112-E786A20D5E39}" dt="2023-02-07T23:54:54.955" v="1043"/>
          <ac:inkMkLst>
            <pc:docMk/>
            <pc:sldMk cId="1598021919" sldId="380"/>
            <ac:inkMk id="16" creationId="{D7C61417-C052-1417-BFFA-2B5947927560}"/>
          </ac:inkMkLst>
        </pc:inkChg>
        <pc:inkChg chg="add del mod">
          <ac:chgData name="Tim Cook" userId="d1c7cfb340f2c7ab" providerId="LiveId" clId="{C8D4CEF2-9BE9-457D-A112-E786A20D5E39}" dt="2023-02-07T23:55:27.391" v="1068"/>
          <ac:inkMkLst>
            <pc:docMk/>
            <pc:sldMk cId="1598021919" sldId="380"/>
            <ac:inkMk id="18" creationId="{2A8B257E-BBB1-44F9-3BA2-DB3306224983}"/>
          </ac:inkMkLst>
        </pc:inkChg>
        <pc:inkChg chg="add del mod">
          <ac:chgData name="Tim Cook" userId="d1c7cfb340f2c7ab" providerId="LiveId" clId="{C8D4CEF2-9BE9-457D-A112-E786A20D5E39}" dt="2023-02-07T23:55:27.391" v="1067"/>
          <ac:inkMkLst>
            <pc:docMk/>
            <pc:sldMk cId="1598021919" sldId="380"/>
            <ac:inkMk id="19" creationId="{0266FB99-2940-BDCF-60EB-C6BC1492F834}"/>
          </ac:inkMkLst>
        </pc:inkChg>
        <pc:inkChg chg="add del mod">
          <ac:chgData name="Tim Cook" userId="d1c7cfb340f2c7ab" providerId="LiveId" clId="{C8D4CEF2-9BE9-457D-A112-E786A20D5E39}" dt="2023-02-07T23:55:27.389" v="1055"/>
          <ac:inkMkLst>
            <pc:docMk/>
            <pc:sldMk cId="1598021919" sldId="380"/>
            <ac:inkMk id="20" creationId="{2DD9B458-E19C-4EEC-6152-703FE25F973F}"/>
          </ac:inkMkLst>
        </pc:inkChg>
        <pc:inkChg chg="add del mod">
          <ac:chgData name="Tim Cook" userId="d1c7cfb340f2c7ab" providerId="LiveId" clId="{C8D4CEF2-9BE9-457D-A112-E786A20D5E39}" dt="2023-02-07T23:55:27.391" v="1062"/>
          <ac:inkMkLst>
            <pc:docMk/>
            <pc:sldMk cId="1598021919" sldId="380"/>
            <ac:inkMk id="21" creationId="{C590D783-773D-656A-92DB-015BB4787447}"/>
          </ac:inkMkLst>
        </pc:inkChg>
        <pc:inkChg chg="add del mod">
          <ac:chgData name="Tim Cook" userId="d1c7cfb340f2c7ab" providerId="LiveId" clId="{C8D4CEF2-9BE9-457D-A112-E786A20D5E39}" dt="2023-02-07T23:55:27.391" v="1066"/>
          <ac:inkMkLst>
            <pc:docMk/>
            <pc:sldMk cId="1598021919" sldId="380"/>
            <ac:inkMk id="22" creationId="{E1F071AA-E52F-6C6D-8688-484694694995}"/>
          </ac:inkMkLst>
        </pc:inkChg>
        <pc:inkChg chg="add del mod">
          <ac:chgData name="Tim Cook" userId="d1c7cfb340f2c7ab" providerId="LiveId" clId="{C8D4CEF2-9BE9-457D-A112-E786A20D5E39}" dt="2023-02-07T23:55:27.391" v="1061"/>
          <ac:inkMkLst>
            <pc:docMk/>
            <pc:sldMk cId="1598021919" sldId="380"/>
            <ac:inkMk id="23" creationId="{6F06A370-7614-ACDD-2CFB-8742431AB6EA}"/>
          </ac:inkMkLst>
        </pc:inkChg>
        <pc:inkChg chg="add del mod">
          <ac:chgData name="Tim Cook" userId="d1c7cfb340f2c7ab" providerId="LiveId" clId="{C8D4CEF2-9BE9-457D-A112-E786A20D5E39}" dt="2023-02-07T23:55:27.391" v="1069"/>
          <ac:inkMkLst>
            <pc:docMk/>
            <pc:sldMk cId="1598021919" sldId="380"/>
            <ac:inkMk id="24" creationId="{8546B5E3-9F73-9FBE-24FC-596E3DF392B9}"/>
          </ac:inkMkLst>
        </pc:inkChg>
        <pc:inkChg chg="add del">
          <ac:chgData name="Tim Cook" userId="d1c7cfb340f2c7ab" providerId="LiveId" clId="{C8D4CEF2-9BE9-457D-A112-E786A20D5E39}" dt="2023-02-07T23:55:38.722" v="1087"/>
          <ac:inkMkLst>
            <pc:docMk/>
            <pc:sldMk cId="1598021919" sldId="380"/>
            <ac:inkMk id="26" creationId="{33712A2F-F291-1999-5EEA-F467347F046A}"/>
          </ac:inkMkLst>
        </pc:inkChg>
        <pc:inkChg chg="add del mod">
          <ac:chgData name="Tim Cook" userId="d1c7cfb340f2c7ab" providerId="LiveId" clId="{C8D4CEF2-9BE9-457D-A112-E786A20D5E39}" dt="2023-02-07T23:55:38.722" v="1088"/>
          <ac:inkMkLst>
            <pc:docMk/>
            <pc:sldMk cId="1598021919" sldId="380"/>
            <ac:inkMk id="27" creationId="{EB04ED26-5244-2CA9-4ADF-ED9BED3FAAF7}"/>
          </ac:inkMkLst>
        </pc:inkChg>
        <pc:inkChg chg="add del mod">
          <ac:chgData name="Tim Cook" userId="d1c7cfb340f2c7ab" providerId="LiveId" clId="{C8D4CEF2-9BE9-457D-A112-E786A20D5E39}" dt="2023-02-07T23:55:38.721" v="1084"/>
          <ac:inkMkLst>
            <pc:docMk/>
            <pc:sldMk cId="1598021919" sldId="380"/>
            <ac:inkMk id="28" creationId="{1DDB9BA8-A75C-90D5-453B-06165568110A}"/>
          </ac:inkMkLst>
        </pc:inkChg>
        <pc:inkChg chg="add del mod">
          <ac:chgData name="Tim Cook" userId="d1c7cfb340f2c7ab" providerId="LiveId" clId="{C8D4CEF2-9BE9-457D-A112-E786A20D5E39}" dt="2023-02-07T23:55:38.722" v="1092"/>
          <ac:inkMkLst>
            <pc:docMk/>
            <pc:sldMk cId="1598021919" sldId="380"/>
            <ac:inkMk id="29" creationId="{6AEDB4DC-9179-C665-4FE8-F648F6CBD293}"/>
          </ac:inkMkLst>
        </pc:inkChg>
        <pc:inkChg chg="add del mod">
          <ac:chgData name="Tim Cook" userId="d1c7cfb340f2c7ab" providerId="LiveId" clId="{C8D4CEF2-9BE9-457D-A112-E786A20D5E39}" dt="2023-02-07T23:55:38.721" v="1083"/>
          <ac:inkMkLst>
            <pc:docMk/>
            <pc:sldMk cId="1598021919" sldId="380"/>
            <ac:inkMk id="30" creationId="{513F3012-67DD-AD67-8F77-1BE1154E570F}"/>
          </ac:inkMkLst>
        </pc:inkChg>
        <pc:inkChg chg="add del mod">
          <ac:chgData name="Tim Cook" userId="d1c7cfb340f2c7ab" providerId="LiveId" clId="{C8D4CEF2-9BE9-457D-A112-E786A20D5E39}" dt="2023-02-07T23:55:38.722" v="1086"/>
          <ac:inkMkLst>
            <pc:docMk/>
            <pc:sldMk cId="1598021919" sldId="380"/>
            <ac:inkMk id="31" creationId="{2CB6B47C-2B1D-7F40-9282-6AAA2987DC67}"/>
          </ac:inkMkLst>
        </pc:inkChg>
        <pc:inkChg chg="add del mod">
          <ac:chgData name="Tim Cook" userId="d1c7cfb340f2c7ab" providerId="LiveId" clId="{C8D4CEF2-9BE9-457D-A112-E786A20D5E39}" dt="2023-02-07T23:55:38.722" v="1091"/>
          <ac:inkMkLst>
            <pc:docMk/>
            <pc:sldMk cId="1598021919" sldId="380"/>
            <ac:inkMk id="33" creationId="{5183CDA3-96A2-B739-FC32-287974D9A8E2}"/>
          </ac:inkMkLst>
        </pc:inkChg>
        <pc:inkChg chg="add del mod">
          <ac:chgData name="Tim Cook" userId="d1c7cfb340f2c7ab" providerId="LiveId" clId="{C8D4CEF2-9BE9-457D-A112-E786A20D5E39}" dt="2023-02-07T23:55:38.722" v="1089"/>
          <ac:inkMkLst>
            <pc:docMk/>
            <pc:sldMk cId="1598021919" sldId="380"/>
            <ac:inkMk id="34" creationId="{24C8E48D-4DC9-91C6-EF8C-D9C29BFDAC88}"/>
          </ac:inkMkLst>
        </pc:inkChg>
        <pc:inkChg chg="add del mod">
          <ac:chgData name="Tim Cook" userId="d1c7cfb340f2c7ab" providerId="LiveId" clId="{C8D4CEF2-9BE9-457D-A112-E786A20D5E39}" dt="2023-02-07T23:55:38.722" v="1090"/>
          <ac:inkMkLst>
            <pc:docMk/>
            <pc:sldMk cId="1598021919" sldId="380"/>
            <ac:inkMk id="35" creationId="{5C0328D8-D82A-B451-8F14-D75BB9F3F80A}"/>
          </ac:inkMkLst>
        </pc:inkChg>
        <pc:inkChg chg="add del mod">
          <ac:chgData name="Tim Cook" userId="d1c7cfb340f2c7ab" providerId="LiveId" clId="{C8D4CEF2-9BE9-457D-A112-E786A20D5E39}" dt="2023-02-07T23:55:38.722" v="1085"/>
          <ac:inkMkLst>
            <pc:docMk/>
            <pc:sldMk cId="1598021919" sldId="380"/>
            <ac:inkMk id="36" creationId="{0A4D7181-02C0-EE21-7CE8-FD861386A396}"/>
          </ac:inkMkLst>
        </pc:inkChg>
        <pc:inkChg chg="add del mod">
          <ac:chgData name="Tim Cook" userId="d1c7cfb340f2c7ab" providerId="LiveId" clId="{C8D4CEF2-9BE9-457D-A112-E786A20D5E39}" dt="2023-02-07T23:55:40.146" v="1093"/>
          <ac:inkMkLst>
            <pc:docMk/>
            <pc:sldMk cId="1598021919" sldId="380"/>
            <ac:inkMk id="37" creationId="{AE946186-2AF9-13F0-9734-459FB81B5CA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39" creationId="{5B716103-0A61-328E-5280-F1C82A997E8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0" creationId="{EA7F8E4D-4636-1617-84B3-4A8F6BF95FC0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1" creationId="{B51CB704-37F4-8ACC-F2A2-EBFA968785FF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2" creationId="{326EF8A1-7A0A-F6FF-D935-2B39F283A16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3" creationId="{AF60318B-4CAC-F66F-EBFD-472078F76DE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4" creationId="{1906EFC5-9565-DC68-8E34-7F0961A4B28C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5" creationId="{EE721637-0228-294E-8882-F118B84A9EA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6" creationId="{A61F7A52-8B6B-301C-3F23-31D69D9A6A62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7" creationId="{75F2C07D-FB06-B800-D9D7-AAF26074FFCF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1" creationId="{7A8B1F3C-1FFF-229F-9642-FD54BFDEC2BE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2" creationId="{3561BBF0-0CE4-B436-86A9-C3807D3BC209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3" creationId="{196CECD3-8DAF-018F-5499-0F4CA3CBF96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4" creationId="{11EA2843-75E1-0A54-0040-FDE6C835234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5" creationId="{9B5A8F32-648F-4773-FD1F-299C6ED34C67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6" creationId="{648F9B64-A4B7-A686-9BCF-A37FD5DF11FA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7" creationId="{8568F96B-0596-8C70-EB5A-F8BA2C243D87}"/>
          </ac:inkMkLst>
        </pc:inkChg>
      </pc:sldChg>
      <pc:sldChg chg="addSp delSp modSp mod">
        <pc:chgData name="Tim Cook" userId="d1c7cfb340f2c7ab" providerId="LiveId" clId="{C8D4CEF2-9BE9-457D-A112-E786A20D5E39}" dt="2023-02-07T23:47:43.278" v="542"/>
        <pc:sldMkLst>
          <pc:docMk/>
          <pc:sldMk cId="873458631" sldId="381"/>
        </pc:sldMkLst>
        <pc:grpChg chg="del mod">
          <ac:chgData name="Tim Cook" userId="d1c7cfb340f2c7ab" providerId="LiveId" clId="{C8D4CEF2-9BE9-457D-A112-E786A20D5E39}" dt="2023-02-07T23:46:56.844" v="481"/>
          <ac:grpSpMkLst>
            <pc:docMk/>
            <pc:sldMk cId="873458631" sldId="381"/>
            <ac:grpSpMk id="13" creationId="{BE9952F5-6E9C-E402-2043-71E4D658379D}"/>
          </ac:grpSpMkLst>
        </pc:grpChg>
        <pc:grpChg chg="del mod">
          <ac:chgData name="Tim Cook" userId="d1c7cfb340f2c7ab" providerId="LiveId" clId="{C8D4CEF2-9BE9-457D-A112-E786A20D5E39}" dt="2023-02-07T23:46:59.483" v="483"/>
          <ac:grpSpMkLst>
            <pc:docMk/>
            <pc:sldMk cId="873458631" sldId="381"/>
            <ac:grpSpMk id="15" creationId="{C8557C49-BCD7-4689-4D78-2DAC32B08B1C}"/>
          </ac:grpSpMkLst>
        </pc:grpChg>
        <pc:grpChg chg="del 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17" creationId="{744F2638-0F32-88C5-FBFA-0159AA42A763}"/>
          </ac:grpSpMkLst>
        </pc:grpChg>
        <pc:grpChg chg="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23" creationId="{9865006E-541D-0241-D334-E67197557B24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6" creationId="{18123FD9-9B30-D57A-703E-0F14E504F11D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7" creationId="{9C8A6A91-C32F-D299-E8AA-3AB350E086DB}"/>
          </ac:grpSpMkLst>
        </pc:grpChg>
        <pc:grpChg chg="del mod">
          <ac:chgData name="Tim Cook" userId="d1c7cfb340f2c7ab" providerId="LiveId" clId="{C8D4CEF2-9BE9-457D-A112-E786A20D5E39}" dt="2023-02-07T23:47:28.611" v="516"/>
          <ac:grpSpMkLst>
            <pc:docMk/>
            <pc:sldMk cId="873458631" sldId="381"/>
            <ac:grpSpMk id="45" creationId="{BEDC9E45-CFA8-DCEF-3E65-98CA847B815B}"/>
          </ac:grpSpMkLst>
        </pc:grpChg>
        <pc:grpChg chg="mod">
          <ac:chgData name="Tim Cook" userId="d1c7cfb340f2c7ab" providerId="LiveId" clId="{C8D4CEF2-9BE9-457D-A112-E786A20D5E39}" dt="2023-02-07T23:47:31.820" v="520"/>
          <ac:grpSpMkLst>
            <pc:docMk/>
            <pc:sldMk cId="873458631" sldId="381"/>
            <ac:grpSpMk id="48" creationId="{94B3EEC5-D628-562D-EA75-C85243E72240}"/>
          </ac:grpSpMkLst>
        </pc:grpChg>
        <pc:grpChg chg="del 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1" creationId="{79AA1CAA-D197-6ECB-27DC-6728952E4D0B}"/>
          </ac:grpSpMkLst>
        </pc:grpChg>
        <pc:grpChg chg="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5" creationId="{67D26F23-F278-FB04-6FED-6D98DA4E0763}"/>
          </ac:grpSpMkLst>
        </pc:grpChg>
        <pc:grpChg chg="del 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58" creationId="{57EC2AB5-D57E-80CF-97E5-35C2252CD0C4}"/>
          </ac:grpSpMkLst>
        </pc:grpChg>
        <pc:grpChg chg="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70" creationId="{6DAB0D32-EFAB-E66E-F32F-740BD3D0A454}"/>
          </ac:grpSpMkLst>
        </pc:grpChg>
        <pc:inkChg chg="add del">
          <ac:chgData name="Tim Cook" userId="d1c7cfb340f2c7ab" providerId="LiveId" clId="{C8D4CEF2-9BE9-457D-A112-E786A20D5E39}" dt="2023-02-07T23:46:48.021" v="470"/>
          <ac:inkMkLst>
            <pc:docMk/>
            <pc:sldMk cId="873458631" sldId="381"/>
            <ac:inkMk id="4" creationId="{09F66739-940A-9D56-AA55-AA8760117C70}"/>
          </ac:inkMkLst>
        </pc:inkChg>
        <pc:inkChg chg="add del">
          <ac:chgData name="Tim Cook" userId="d1c7cfb340f2c7ab" providerId="LiveId" clId="{C8D4CEF2-9BE9-457D-A112-E786A20D5E39}" dt="2023-02-07T23:46:48.021" v="471"/>
          <ac:inkMkLst>
            <pc:docMk/>
            <pc:sldMk cId="873458631" sldId="381"/>
            <ac:inkMk id="5" creationId="{20DC9AFE-F8A2-0395-FEAE-466CC6391061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6" creationId="{80BB1386-30F6-51F1-9548-1F40E492B9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7" creationId="{FC8155EB-016F-FA0D-F65D-FD285FA4C58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8" creationId="{4E3A16A2-347A-ADD4-A08D-9A3A8517026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9" creationId="{C6B9954F-AAC9-A17A-8372-BFCD671BBA6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0" creationId="{016C418D-776F-7049-C320-AC2E999C8E7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1" creationId="{5ECFD5A6-B8CF-002C-E9C4-52A820A3FF88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2" creationId="{BD375626-8808-256C-7181-A4A7AE073020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4" creationId="{8614A06F-2DEB-1336-07C0-FC310571FFE5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6" creationId="{017AA766-0573-A1DA-3DCD-D1D524C562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8" creationId="{0BA621D9-E1F4-AD8F-68FE-579B03E321A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9" creationId="{6ABCFA13-CD61-4501-737F-7EA95E39CA4B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0" creationId="{9C70D3A1-76E9-CFC3-EA44-595D040EDE9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1" creationId="{65279A51-4A3B-FE6A-4CFE-3D713143C72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2" creationId="{D9675CFB-04FB-A393-8C5A-B373CF11940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4" creationId="{73F1971D-509D-AFA4-829B-0AD10435C86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5" creationId="{B4E653BE-D6DC-8A7D-2DA5-423B989D05ED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6" creationId="{0C86D6AC-A61D-E174-6BB6-8580AE1AE7F9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7" creationId="{9CFF78C8-F1A4-8CC2-772C-5B410A05141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8" creationId="{14CD87B9-26EE-5434-C471-4A0EE79F263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9" creationId="{0C95ACD5-9D68-0E58-2888-7390C9276090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0" creationId="{782CFD9E-2F90-AC61-A31C-BFA8200C9D8E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1" creationId="{A5645315-1F84-A979-4B3C-ABDC4E39DC7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2" creationId="{31418807-A489-BDFE-A90C-9614307C07F7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3" creationId="{1CA55F14-451E-5975-7FB8-68FD76266015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4" creationId="{C9CD4B54-0E87-3256-E6A6-47CD0DA145F3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5" creationId="{813C8BC4-26B7-3FD9-ECED-8ABA8AB9524A}"/>
          </ac:inkMkLst>
        </pc:inkChg>
        <pc:inkChg chg="add del">
          <ac:chgData name="Tim Cook" userId="d1c7cfb340f2c7ab" providerId="LiveId" clId="{C8D4CEF2-9BE9-457D-A112-E786A20D5E39}" dt="2023-02-07T23:47:15.573" v="504"/>
          <ac:inkMkLst>
            <pc:docMk/>
            <pc:sldMk cId="873458631" sldId="381"/>
            <ac:inkMk id="38" creationId="{4F75BE3B-5D9C-467E-B7B0-F40D1DD373B2}"/>
          </ac:inkMkLst>
        </pc:inkChg>
        <pc:inkChg chg="add del">
          <ac:chgData name="Tim Cook" userId="d1c7cfb340f2c7ab" providerId="LiveId" clId="{C8D4CEF2-9BE9-457D-A112-E786A20D5E39}" dt="2023-02-07T23:47:19.553" v="507"/>
          <ac:inkMkLst>
            <pc:docMk/>
            <pc:sldMk cId="873458631" sldId="381"/>
            <ac:inkMk id="39" creationId="{03F5CAF5-DE74-C50E-B9D8-62E5D63D5EAF}"/>
          </ac:inkMkLst>
        </pc:inkChg>
        <pc:inkChg chg="add del">
          <ac:chgData name="Tim Cook" userId="d1c7cfb340f2c7ab" providerId="LiveId" clId="{C8D4CEF2-9BE9-457D-A112-E786A20D5E39}" dt="2023-02-07T23:47:19.553" v="508"/>
          <ac:inkMkLst>
            <pc:docMk/>
            <pc:sldMk cId="873458631" sldId="381"/>
            <ac:inkMk id="40" creationId="{AF4202EE-97B5-AD25-8674-5942347CC9BC}"/>
          </ac:inkMkLst>
        </pc:inkChg>
        <pc:inkChg chg="add del">
          <ac:chgData name="Tim Cook" userId="d1c7cfb340f2c7ab" providerId="LiveId" clId="{C8D4CEF2-9BE9-457D-A112-E786A20D5E39}" dt="2023-02-07T23:47:23.741" v="511"/>
          <ac:inkMkLst>
            <pc:docMk/>
            <pc:sldMk cId="873458631" sldId="381"/>
            <ac:inkMk id="41" creationId="{11263303-5F1C-2AE4-2CE9-DDD39B1C041F}"/>
          </ac:inkMkLst>
        </pc:inkChg>
        <pc:inkChg chg="add del">
          <ac:chgData name="Tim Cook" userId="d1c7cfb340f2c7ab" providerId="LiveId" clId="{C8D4CEF2-9BE9-457D-A112-E786A20D5E39}" dt="2023-02-07T23:47:23.742" v="512"/>
          <ac:inkMkLst>
            <pc:docMk/>
            <pc:sldMk cId="873458631" sldId="381"/>
            <ac:inkMk id="42" creationId="{B476E070-279B-49F9-1415-E4225029238C}"/>
          </ac:inkMkLst>
        </pc:inkChg>
        <pc:inkChg chg="add del mod">
          <ac:chgData name="Tim Cook" userId="d1c7cfb340f2c7ab" providerId="LiveId" clId="{C8D4CEF2-9BE9-457D-A112-E786A20D5E39}" dt="2023-02-07T23:47:28.611" v="517"/>
          <ac:inkMkLst>
            <pc:docMk/>
            <pc:sldMk cId="873458631" sldId="381"/>
            <ac:inkMk id="43" creationId="{CE2EF745-515F-DEA1-CC1A-7DFFEF00B7C6}"/>
          </ac:inkMkLst>
        </pc:inkChg>
        <pc:inkChg chg="add del mod">
          <ac:chgData name="Tim Cook" userId="d1c7cfb340f2c7ab" providerId="LiveId" clId="{C8D4CEF2-9BE9-457D-A112-E786A20D5E39}" dt="2023-02-07T23:47:28.611" v="516"/>
          <ac:inkMkLst>
            <pc:docMk/>
            <pc:sldMk cId="873458631" sldId="381"/>
            <ac:inkMk id="44" creationId="{FEFC8BC5-F733-57D4-DB76-A2586C829237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6" creationId="{ADE0DA74-7E73-2E51-855C-43DAF47F71EF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7" creationId="{40CD1980-4CE8-58BB-2A89-49C7D9B4008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49" creationId="{A0B3B8C2-8E27-9A81-4124-23BFDC6EA151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0" creationId="{8588A271-6BF4-8BC2-31D2-631B97F94AEA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2" creationId="{846CAA67-3F2C-C2D5-0628-B2506B72E0A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3" creationId="{DAE82AEB-E7D9-FA77-73D5-BBE905333560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4" creationId="{30695BE8-8096-470C-9119-980FC0E64D6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6" creationId="{2A87415B-3904-3396-45D6-58D6370871D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7" creationId="{7225A44F-A721-07DF-2CC4-20F9446C77A6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9" creationId="{BB69B758-C41E-A514-9518-90F20032E4AA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0" creationId="{775B428E-03DB-0A0F-B5C2-D6A4FF239AEB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1" creationId="{D2B1B765-9888-3D47-E01A-30ED333E34C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2" creationId="{C55D8F4A-52C0-E080-E16B-FEE207275D7D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3" creationId="{E07DE13B-7595-D762-4EE8-4C37FF173AE1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4" creationId="{2BCAC246-CD2D-B79E-1F16-FEEE97F095F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5" creationId="{6655EB82-5D95-5468-1BE4-684851DEF079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6" creationId="{57D22887-AFDB-53D9-2019-2A242FAE790F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7" creationId="{2057D5CE-370B-9A49-90FE-840C7AA449A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8" creationId="{D2A5C428-4F2B-8943-6BB8-842200A42B93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9" creationId="{D5E5CC76-FF0F-B930-AE3B-0E43B3A4D2AE}"/>
          </ac:inkMkLst>
        </pc:inkChg>
      </pc:sldChg>
    </pc:docChg>
  </pc:docChgLst>
  <pc:docChgLst>
    <pc:chgData name="Tim Cook" userId="d1c7cfb340f2c7ab" providerId="LiveId" clId="{6265F804-37C8-49E6-8A6A-D1629C90BE45}"/>
    <pc:docChg chg="undo redo custSel addSld delSld modSld">
      <pc:chgData name="Tim Cook" userId="d1c7cfb340f2c7ab" providerId="LiveId" clId="{6265F804-37C8-49E6-8A6A-D1629C90BE45}" dt="2023-04-07T00:58:47.327" v="758" actId="255"/>
      <pc:docMkLst>
        <pc:docMk/>
      </pc:docMkLst>
      <pc:sldChg chg="modSp mod">
        <pc:chgData name="Tim Cook" userId="d1c7cfb340f2c7ab" providerId="LiveId" clId="{6265F804-37C8-49E6-8A6A-D1629C90BE45}" dt="2023-04-06T23:11:49.372" v="660" actId="20577"/>
        <pc:sldMkLst>
          <pc:docMk/>
          <pc:sldMk cId="1484025802" sldId="449"/>
        </pc:sldMkLst>
        <pc:spChg chg="mod">
          <ac:chgData name="Tim Cook" userId="d1c7cfb340f2c7ab" providerId="LiveId" clId="{6265F804-37C8-49E6-8A6A-D1629C90BE45}" dt="2023-04-06T23:11:49.372" v="660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6265F804-37C8-49E6-8A6A-D1629C90BE45}" dt="2023-04-06T22:49:46.731" v="23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addSp delSp modSp new mod">
        <pc:chgData name="Tim Cook" userId="d1c7cfb340f2c7ab" providerId="LiveId" clId="{6265F804-37C8-49E6-8A6A-D1629C90BE45}" dt="2023-04-06T23:45:26.610" v="677" actId="1076"/>
        <pc:sldMkLst>
          <pc:docMk/>
          <pc:sldMk cId="2438392124" sldId="450"/>
        </pc:sldMkLst>
        <pc:spChg chg="mod">
          <ac:chgData name="Tim Cook" userId="d1c7cfb340f2c7ab" providerId="LiveId" clId="{6265F804-37C8-49E6-8A6A-D1629C90BE45}" dt="2023-04-06T22:54:48.790" v="107" actId="20577"/>
          <ac:spMkLst>
            <pc:docMk/>
            <pc:sldMk cId="2438392124" sldId="450"/>
            <ac:spMk id="2" creationId="{78B9290D-F58D-E2F2-0ED1-CB819E0AEDE0}"/>
          </ac:spMkLst>
        </pc:spChg>
        <pc:spChg chg="del">
          <ac:chgData name="Tim Cook" userId="d1c7cfb340f2c7ab" providerId="LiveId" clId="{6265F804-37C8-49E6-8A6A-D1629C90BE45}" dt="2023-04-06T22:49:44.466" v="21" actId="478"/>
          <ac:spMkLst>
            <pc:docMk/>
            <pc:sldMk cId="2438392124" sldId="450"/>
            <ac:spMk id="3" creationId="{31D576BC-E5A9-C0B1-7A3D-F1DE85BC88BF}"/>
          </ac:spMkLst>
        </pc:s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1" creationId="{5A1EA635-C1A7-1D73-3321-87DC607769AB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4" creationId="{1E81DEF0-FDC5-11E7-5E57-4E016EC3A1E0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31" creationId="{641BE1EA-3601-9D41-73D5-F57D2800B3E8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32" creationId="{CC9991C9-C9A2-E76E-132C-E8D2D9678FA0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42" creationId="{0E1A6916-471B-D852-6794-B212DF73F78F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53" creationId="{4388EA3E-BCC1-A336-579D-19ABA8F3CA54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56" creationId="{C6329899-107F-7F62-D678-4F4493757599}"/>
          </ac:grpSpMkLst>
        </pc:grpChg>
        <pc:grpChg chg="mod">
          <ac:chgData name="Tim Cook" userId="d1c7cfb340f2c7ab" providerId="LiveId" clId="{6265F804-37C8-49E6-8A6A-D1629C90BE45}" dt="2023-04-06T23:45:26.610" v="677" actId="1076"/>
          <ac:grpSpMkLst>
            <pc:docMk/>
            <pc:sldMk cId="2438392124" sldId="450"/>
            <ac:grpSpMk id="64" creationId="{FDB07841-B430-6D12-4F34-8FD27ADFD9C0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66" creationId="{91CE8772-2AB9-FD52-09CB-72835FBB4A9B}"/>
          </ac:grpSpMkLst>
        </pc:grpChg>
        <pc:grpChg chg="mod">
          <ac:chgData name="Tim Cook" userId="d1c7cfb340f2c7ab" providerId="LiveId" clId="{6265F804-37C8-49E6-8A6A-D1629C90BE45}" dt="2023-04-06T23:45:26.610" v="677" actId="1076"/>
          <ac:grpSpMkLst>
            <pc:docMk/>
            <pc:sldMk cId="2438392124" sldId="450"/>
            <ac:grpSpMk id="77" creationId="{6740B04B-CD02-470A-70D1-C257D5A735B6}"/>
          </ac:grpSpMkLst>
        </pc:grpChg>
        <pc:grpChg chg="mod">
          <ac:chgData name="Tim Cook" userId="d1c7cfb340f2c7ab" providerId="LiveId" clId="{6265F804-37C8-49E6-8A6A-D1629C90BE45}" dt="2023-04-06T23:45:26.610" v="677" actId="1076"/>
          <ac:grpSpMkLst>
            <pc:docMk/>
            <pc:sldMk cId="2438392124" sldId="450"/>
            <ac:grpSpMk id="86" creationId="{44F30E12-F684-7B17-58FA-22ED89987077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17" creationId="{654B9B10-D29A-8E31-D573-4D98587B5529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19" creationId="{2EF97A34-DCA5-4E9E-82B7-699A55DB9C16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28" creationId="{A6F7013A-A852-11A5-352D-E232F184F8A7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42" creationId="{C204F9CE-9CC8-BB6D-7450-47E2FBFEBE2E}"/>
          </ac:grpSpMkLst>
        </pc:grpChg>
        <pc:grpChg chg="add mod">
          <ac:chgData name="Tim Cook" userId="d1c7cfb340f2c7ab" providerId="LiveId" clId="{6265F804-37C8-49E6-8A6A-D1629C90BE45}" dt="2023-04-06T23:44:42.357" v="673" actId="1076"/>
          <ac:grpSpMkLst>
            <pc:docMk/>
            <pc:sldMk cId="2438392124" sldId="450"/>
            <ac:grpSpMk id="143" creationId="{33462BE7-FCB5-C16D-EAA0-2F21541F4B3A}"/>
          </ac:grpSpMkLst>
        </pc:grpChg>
        <pc:grpChg chg="add mod">
          <ac:chgData name="Tim Cook" userId="d1c7cfb340f2c7ab" providerId="LiveId" clId="{6265F804-37C8-49E6-8A6A-D1629C90BE45}" dt="2023-04-06T23:44:42.357" v="673" actId="1076"/>
          <ac:grpSpMkLst>
            <pc:docMk/>
            <pc:sldMk cId="2438392124" sldId="450"/>
            <ac:grpSpMk id="156" creationId="{159EDD00-47EF-6D40-E151-6CE47E1255ED}"/>
          </ac:grpSpMkLst>
        </pc:grpChg>
        <pc:grpChg chg="add mod">
          <ac:chgData name="Tim Cook" userId="d1c7cfb340f2c7ab" providerId="LiveId" clId="{6265F804-37C8-49E6-8A6A-D1629C90BE45}" dt="2023-04-06T23:44:42.357" v="673" actId="1076"/>
          <ac:grpSpMkLst>
            <pc:docMk/>
            <pc:sldMk cId="2438392124" sldId="450"/>
            <ac:grpSpMk id="159" creationId="{9DF7C2AD-04F1-315F-D022-DB42EAC041F8}"/>
          </ac:grpSpMkLst>
        </pc:grpChg>
        <pc:inkChg chg="mod">
          <ac:chgData name="Tim Cook" userId="d1c7cfb340f2c7ab" providerId="LiveId" clId="{6265F804-37C8-49E6-8A6A-D1629C90BE45}" dt="2023-04-06T23:45:26.610" v="677" actId="1076"/>
          <ac:inkMkLst>
            <pc:docMk/>
            <pc:sldMk cId="2438392124" sldId="450"/>
            <ac:inkMk id="87" creationId="{EA4AD1CE-41DF-9AC6-C31F-CF93864CC3C9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4" creationId="{95FA449F-9D15-8354-40EC-B8CDCDCB8605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5" creationId="{B4DC6B39-D7FC-6546-ED30-EC1AF5F15C12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6" creationId="{8451E573-1ACE-4CA2-3380-96EABD0B11F5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7" creationId="{6A803F26-2F74-18A6-223E-D2A705B1C832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8" creationId="{57884B15-6DDA-9DB6-F30D-E421FDA3819E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9" creationId="{955B56DF-7EE1-3A72-37A3-FC12A94F927D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0" creationId="{26F8934C-B997-F27C-7879-1866D7CE6573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1" creationId="{A2F068AE-5A54-1475-8AC3-0B6AAE7375D0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2" creationId="{BF6F9389-C9CA-83E9-ACE1-53384684D372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3" creationId="{BDA6D92C-87E4-3EE6-94C1-246CEB0AAB34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4" creationId="{ED61ED0A-61A9-4F93-FA99-18A53441D94B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5" creationId="{B6E1FBC2-3DDC-31F6-A279-8AC92807210B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7" creationId="{0CA5DC81-C093-B139-E675-97908D8D6684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8" creationId="{ADD230E7-3D9C-8CAB-6686-A59735CEC259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0" creationId="{94CD0EB0-8EE2-2552-79A9-6BD5166F1792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1" creationId="{99A217F4-1B36-3EC4-67BB-DF7C0F1B10AC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2" creationId="{CD81BB17-872D-B265-6AFE-527390BF80B8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3" creationId="{ABBCC840-5B7B-70ED-0443-5A0ADD1E5F3D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4" creationId="{EE88AFA6-375C-48F7-5BC2-BF50A86AA089}"/>
          </ac:inkMkLst>
        </pc:inkChg>
        <pc:inkChg chg="add mod">
          <ac:chgData name="Tim Cook" userId="d1c7cfb340f2c7ab" providerId="LiveId" clId="{6265F804-37C8-49E6-8A6A-D1629C90BE45}" dt="2023-04-06T23:44:42.357" v="673" actId="1076"/>
          <ac:inkMkLst>
            <pc:docMk/>
            <pc:sldMk cId="2438392124" sldId="450"/>
            <ac:inkMk id="165" creationId="{1A6BB309-DFBF-8B5F-D8A6-32F544C1CFA1}"/>
          </ac:inkMkLst>
        </pc:inkChg>
        <pc:cxnChg chg="add mod">
          <ac:chgData name="Tim Cook" userId="d1c7cfb340f2c7ab" providerId="LiveId" clId="{6265F804-37C8-49E6-8A6A-D1629C90BE45}" dt="2023-04-06T23:45:12.125" v="676" actId="1076"/>
          <ac:cxnSpMkLst>
            <pc:docMk/>
            <pc:sldMk cId="2438392124" sldId="450"/>
            <ac:cxnSpMk id="166" creationId="{01CCE9D6-6F0D-5704-2E12-E4710BF903FC}"/>
          </ac:cxnSpMkLst>
        </pc:cxnChg>
      </pc:sldChg>
      <pc:sldChg chg="delSp modSp new mod">
        <pc:chgData name="Tim Cook" userId="d1c7cfb340f2c7ab" providerId="LiveId" clId="{6265F804-37C8-49E6-8A6A-D1629C90BE45}" dt="2023-04-06T22:59:40.627" v="158" actId="20577"/>
        <pc:sldMkLst>
          <pc:docMk/>
          <pc:sldMk cId="1147500214" sldId="451"/>
        </pc:sldMkLst>
        <pc:spChg chg="mod">
          <ac:chgData name="Tim Cook" userId="d1c7cfb340f2c7ab" providerId="LiveId" clId="{6265F804-37C8-49E6-8A6A-D1629C90BE45}" dt="2023-04-06T22:59:40.627" v="158" actId="20577"/>
          <ac:spMkLst>
            <pc:docMk/>
            <pc:sldMk cId="1147500214" sldId="451"/>
            <ac:spMk id="2" creationId="{3AB01920-58B3-9B74-5658-DC7F035CDD82}"/>
          </ac:spMkLst>
        </pc:spChg>
        <pc:spChg chg="del">
          <ac:chgData name="Tim Cook" userId="d1c7cfb340f2c7ab" providerId="LiveId" clId="{6265F804-37C8-49E6-8A6A-D1629C90BE45}" dt="2023-04-06T22:49:42.169" v="20" actId="478"/>
          <ac:spMkLst>
            <pc:docMk/>
            <pc:sldMk cId="1147500214" sldId="451"/>
            <ac:spMk id="3" creationId="{29BF8F21-7EF9-0648-E6FB-D0A355DE1441}"/>
          </ac:spMkLst>
        </pc:spChg>
      </pc:sldChg>
      <pc:sldChg chg="delSp modSp new mod">
        <pc:chgData name="Tim Cook" userId="d1c7cfb340f2c7ab" providerId="LiveId" clId="{6265F804-37C8-49E6-8A6A-D1629C90BE45}" dt="2023-04-06T23:07:46.514" v="410" actId="20577"/>
        <pc:sldMkLst>
          <pc:docMk/>
          <pc:sldMk cId="1519997658" sldId="452"/>
        </pc:sldMkLst>
        <pc:spChg chg="mod">
          <ac:chgData name="Tim Cook" userId="d1c7cfb340f2c7ab" providerId="LiveId" clId="{6265F804-37C8-49E6-8A6A-D1629C90BE45}" dt="2023-04-06T23:07:46.514" v="410" actId="20577"/>
          <ac:spMkLst>
            <pc:docMk/>
            <pc:sldMk cId="1519997658" sldId="452"/>
            <ac:spMk id="2" creationId="{155DC663-FBF6-316C-A844-9F95D704304F}"/>
          </ac:spMkLst>
        </pc:spChg>
        <pc:spChg chg="del">
          <ac:chgData name="Tim Cook" userId="d1c7cfb340f2c7ab" providerId="LiveId" clId="{6265F804-37C8-49E6-8A6A-D1629C90BE45}" dt="2023-04-06T22:49:40.658" v="19" actId="478"/>
          <ac:spMkLst>
            <pc:docMk/>
            <pc:sldMk cId="1519997658" sldId="452"/>
            <ac:spMk id="3" creationId="{3ECD0A34-0A06-94D0-DDAA-BC08DDE21C69}"/>
          </ac:spMkLst>
        </pc:spChg>
      </pc:sldChg>
      <pc:sldChg chg="delSp modSp new mod">
        <pc:chgData name="Tim Cook" userId="d1c7cfb340f2c7ab" providerId="LiveId" clId="{6265F804-37C8-49E6-8A6A-D1629C90BE45}" dt="2023-04-07T00:01:26.264" v="720" actId="1076"/>
        <pc:sldMkLst>
          <pc:docMk/>
          <pc:sldMk cId="1809284250" sldId="453"/>
        </pc:sldMkLst>
        <pc:spChg chg="mod">
          <ac:chgData name="Tim Cook" userId="d1c7cfb340f2c7ab" providerId="LiveId" clId="{6265F804-37C8-49E6-8A6A-D1629C90BE45}" dt="2023-04-06T23:11:42.833" v="659" actId="20577"/>
          <ac:spMkLst>
            <pc:docMk/>
            <pc:sldMk cId="1809284250" sldId="453"/>
            <ac:spMk id="2" creationId="{73DE579C-0DF3-CE34-57FF-27CE2CC51840}"/>
          </ac:spMkLst>
        </pc:spChg>
        <pc:spChg chg="del">
          <ac:chgData name="Tim Cook" userId="d1c7cfb340f2c7ab" providerId="LiveId" clId="{6265F804-37C8-49E6-8A6A-D1629C90BE45}" dt="2023-04-06T22:49:39.417" v="18" actId="478"/>
          <ac:spMkLst>
            <pc:docMk/>
            <pc:sldMk cId="1809284250" sldId="453"/>
            <ac:spMk id="3" creationId="{7E14773C-0102-BC1D-874F-C295590536C6}"/>
          </ac:spMkLst>
        </pc:s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20" creationId="{0C129042-E8EE-08AD-776A-ADD8E6F34D0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21" creationId="{B866CA95-B938-03FB-9305-0E7557B9DD3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23" creationId="{0D06A40C-5F69-0261-9456-FE29B2E65569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49" creationId="{FA6303FD-0DBF-8A18-7B1E-6A0ECAACDEA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55" creationId="{6EE5F7DD-6922-E1CC-1DB9-271DF3E70B7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87" creationId="{FA27D087-DBBE-B832-0A30-42B89D4FD85B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88" creationId="{5B87D36F-4909-2922-0ABA-AA49B23DA25A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89" creationId="{FC4DE4FB-E3EE-0EB9-58FF-A85081CD31E3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0" creationId="{25E314EF-5778-89DF-591E-429E38077AAB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1" creationId="{172CE568-7269-D9EA-B6B9-D10F3495311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2" creationId="{D61BE1AE-6AAD-D261-7935-95D0E971B2D1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3" creationId="{F31BFD3E-E1C1-B27A-47F4-995D40D61D9C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4" creationId="{8741AE9E-DC93-F834-54EC-4E0CB002B733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5" creationId="{53E432AC-7ADB-01D2-AE14-E137E281B2EA}"/>
          </ac:grpSpMkLst>
        </pc:grpChg>
        <pc:grpChg chg="mod">
          <ac:chgData name="Tim Cook" userId="d1c7cfb340f2c7ab" providerId="LiveId" clId="{6265F804-37C8-49E6-8A6A-D1629C90BE45}" dt="2023-04-07T00:01:21.807" v="719" actId="1076"/>
          <ac:grpSpMkLst>
            <pc:docMk/>
            <pc:sldMk cId="1809284250" sldId="453"/>
            <ac:grpSpMk id="164" creationId="{35482ADA-72A1-610E-347C-96E8BD8AB300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174" creationId="{086D0BE1-64EE-B36B-CD4B-EFC723348FFD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182" creationId="{2DE60CC3-57B3-E925-9D70-ED3619D13A39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05" creationId="{3639D244-1E00-AD2F-41F8-0C242E953E39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06" creationId="{4C1C5188-B91E-00DE-5554-C49B441D600B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07" creationId="{0DE963E7-AD1C-F2A4-B4B4-C96B2E12922D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19" creationId="{003C782C-3F46-643E-86AB-D8E9013D2381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20" creationId="{E696484F-A7D9-7A67-C192-D9F9D43F51A2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21" creationId="{49FFA7DF-590A-377D-76AB-8CC8F7008CEF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25" creationId="{E4C33CF5-B24A-F974-D10E-294CD59C1615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42" creationId="{9E7259CE-4BCE-B5B9-7766-0B919FDF5A17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43" creationId="{1D8672BF-0120-5404-D234-79E1D477A817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44" creationId="{DF868178-161F-3729-BFBB-42A57CCE8A19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54" creationId="{725422A2-56F4-AD78-CC93-7556A89CD4D3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60" creationId="{0B5E8C81-1E89-7BCE-67B8-45300B98C7E8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67" creationId="{A4830860-0AB8-7696-896C-F2DB4E0BE170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74" creationId="{CFF7FB3E-F7C7-C6AC-35F0-8961146913A1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82" creationId="{BC0E234C-F34E-3AA8-83C3-16F9340C2BB4}"/>
          </ac:grpSpMkLst>
        </pc:grpChg>
        <pc:grpChg chg="mod">
          <ac:chgData name="Tim Cook" userId="d1c7cfb340f2c7ab" providerId="LiveId" clId="{6265F804-37C8-49E6-8A6A-D1629C90BE45}" dt="2023-04-07T00:01:26.264" v="720" actId="1076"/>
          <ac:grpSpMkLst>
            <pc:docMk/>
            <pc:sldMk cId="1809284250" sldId="453"/>
            <ac:grpSpMk id="308" creationId="{693982E8-2FDB-751B-3805-99DA01CEE774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309" creationId="{F8226ABC-FB90-B482-E989-D07DFB80FE76}"/>
          </ac:grpSpMkLst>
        </pc:grpChg>
        <pc:grpChg chg="mod">
          <ac:chgData name="Tim Cook" userId="d1c7cfb340f2c7ab" providerId="LiveId" clId="{6265F804-37C8-49E6-8A6A-D1629C90BE45}" dt="2023-04-07T00:01:26.264" v="720" actId="1076"/>
          <ac:grpSpMkLst>
            <pc:docMk/>
            <pc:sldMk cId="1809284250" sldId="453"/>
            <ac:grpSpMk id="326" creationId="{3841E711-2A1F-F744-63D3-AA3BCF6E74E6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327" creationId="{3353E463-818A-A29F-B67B-EFF740C1B884}"/>
          </ac:grpSpMkLst>
        </pc:grpChg>
        <pc:inkChg chg="mod">
          <ac:chgData name="Tim Cook" userId="d1c7cfb340f2c7ab" providerId="LiveId" clId="{6265F804-37C8-49E6-8A6A-D1629C90BE45}" dt="2023-04-06T23:56:26.093" v="693" actId="14100"/>
          <ac:inkMkLst>
            <pc:docMk/>
            <pc:sldMk cId="1809284250" sldId="453"/>
            <ac:inkMk id="13" creationId="{944694AE-17D2-A162-397C-185ABCA6D90F}"/>
          </ac:inkMkLst>
        </pc:inkChg>
        <pc:inkChg chg="mod">
          <ac:chgData name="Tim Cook" userId="d1c7cfb340f2c7ab" providerId="LiveId" clId="{6265F804-37C8-49E6-8A6A-D1629C90BE45}" dt="2023-04-07T00:00:30.986" v="704" actId="1076"/>
          <ac:inkMkLst>
            <pc:docMk/>
            <pc:sldMk cId="1809284250" sldId="453"/>
            <ac:inkMk id="183" creationId="{45EF9556-65C6-B470-65DC-48C8F66D91ED}"/>
          </ac:inkMkLst>
        </pc:inkChg>
        <pc:inkChg chg="mod">
          <ac:chgData name="Tim Cook" userId="d1c7cfb340f2c7ab" providerId="LiveId" clId="{6265F804-37C8-49E6-8A6A-D1629C90BE45}" dt="2023-04-07T00:01:16.388" v="717" actId="1076"/>
          <ac:inkMkLst>
            <pc:docMk/>
            <pc:sldMk cId="1809284250" sldId="453"/>
            <ac:inkMk id="261" creationId="{143EEE26-1D10-96F1-181C-386B9E1C9207}"/>
          </ac:inkMkLst>
        </pc:inkChg>
      </pc:sldChg>
      <pc:sldChg chg="addSp delSp modSp new mod">
        <pc:chgData name="Tim Cook" userId="d1c7cfb340f2c7ab" providerId="LiveId" clId="{6265F804-37C8-49E6-8A6A-D1629C90BE45}" dt="2023-04-07T00:58:47.327" v="758" actId="255"/>
        <pc:sldMkLst>
          <pc:docMk/>
          <pc:sldMk cId="417398348" sldId="454"/>
        </pc:sldMkLst>
        <pc:spChg chg="mod">
          <ac:chgData name="Tim Cook" userId="d1c7cfb340f2c7ab" providerId="LiveId" clId="{6265F804-37C8-49E6-8A6A-D1629C90BE45}" dt="2023-04-07T00:58:47.327" v="758" actId="255"/>
          <ac:spMkLst>
            <pc:docMk/>
            <pc:sldMk cId="417398348" sldId="454"/>
            <ac:spMk id="2" creationId="{0D0BCF5C-B9FB-ECB9-34B6-873EC95FA1E7}"/>
          </ac:spMkLst>
        </pc:spChg>
        <pc:spChg chg="del">
          <ac:chgData name="Tim Cook" userId="d1c7cfb340f2c7ab" providerId="LiveId" clId="{6265F804-37C8-49E6-8A6A-D1629C90BE45}" dt="2023-04-06T22:49:37.835" v="17" actId="478"/>
          <ac:spMkLst>
            <pc:docMk/>
            <pc:sldMk cId="417398348" sldId="454"/>
            <ac:spMk id="3" creationId="{EC10F655-E413-BCA9-5AC2-29163C933B82}"/>
          </ac:spMkLst>
        </pc:s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5" creationId="{59EAC126-2402-8D83-CAF9-ADB420B1FD37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6" creationId="{D96A3BAF-0DC9-5986-1965-4E62AE5625CB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7" creationId="{E6D9F50D-9631-B2D8-F09F-3C0D4AE089F1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22" creationId="{BB4C3A4A-A65B-AAF9-2669-8B909C757BED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36" creationId="{9750A572-6B54-B351-D590-984B55192B79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37" creationId="{33D81AF2-19EC-777D-1CA6-40AE370EF698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55" creationId="{00A40765-6040-F914-998B-A47B49B914CC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56" creationId="{43A6658A-2A1E-87E6-EC73-99E0C30AEAC6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59" creationId="{68024BA1-9880-71E0-1B36-043A0AA1B8FC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81" creationId="{A73551FE-B541-390D-A0AF-6B3C6767AF72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82" creationId="{4D964A7C-E871-F750-1B82-B170A294EA8C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83" creationId="{A1BC5984-6064-E901-CB43-F231021C1DFD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03" creationId="{2941F21E-3612-C408-9914-FC0380768ED9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15" creationId="{CE234A53-96F3-0350-2C79-D2C5BD4299FF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46" creationId="{1C33C32B-7350-EF16-C5B0-CBDEF2260721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47" creationId="{C8963688-2376-A1F5-4239-EBF060BEE31D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48" creationId="{41B0E65A-7C44-5D82-94FC-6F09EC6FAAD0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51" creationId="{BCCD6D38-A65A-2A09-8E6F-4EFCA8211707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70" creationId="{625984F9-D476-FEE3-92E1-2E64AF45A413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71" creationId="{BEBB65B9-AA52-A049-949D-821564393A98}"/>
          </ac:grpSpMkLst>
        </pc:grpChg>
        <pc:grpChg chg="mod">
          <ac:chgData name="Tim Cook" userId="d1c7cfb340f2c7ab" providerId="LiveId" clId="{6265F804-37C8-49E6-8A6A-D1629C90BE45}" dt="2023-04-07T00:09:44.867" v="723" actId="1076"/>
          <ac:grpSpMkLst>
            <pc:docMk/>
            <pc:sldMk cId="417398348" sldId="454"/>
            <ac:grpSpMk id="172" creationId="{E108A791-F628-B1EB-6547-56E9B23B6B1D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83" creationId="{1A018557-46FB-E0B5-B5A6-03719162227F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99" creationId="{0E59DEC0-3233-F523-A136-F7C31E2ED75A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209" creationId="{464D6F02-DCD1-0355-BFF2-8DD629E66B51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210" creationId="{69EFE95A-8B9C-DDD7-8985-354771745985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251" creationId="{D620D371-BD77-439D-17B6-8FA12DB927F9}"/>
          </ac:grpSpMkLst>
        </pc:grpChg>
        <pc:grpChg chg="mod">
          <ac:chgData name="Tim Cook" userId="d1c7cfb340f2c7ab" providerId="LiveId" clId="{6265F804-37C8-49E6-8A6A-D1629C90BE45}" dt="2023-04-07T00:09:44.867" v="723" actId="1076"/>
          <ac:grpSpMkLst>
            <pc:docMk/>
            <pc:sldMk cId="417398348" sldId="454"/>
            <ac:grpSpMk id="259" creationId="{C9FB22CC-2925-6D0B-AC7E-02F76C55CD87}"/>
          </ac:grpSpMkLst>
        </pc:grp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6" creationId="{B56C185C-D7FA-706A-55BB-7C4BA0052541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28" creationId="{DC7D426B-2A9D-CE93-D47E-37EB71708955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53" creationId="{70F85EE2-618D-C7AA-8738-329961BBE8A3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87" creationId="{8B1D0246-4804-2613-9A02-320936616408}"/>
          </ac:inkMkLst>
        </pc:inkChg>
        <pc:inkChg chg="del">
          <ac:chgData name="Tim Cook" userId="d1c7cfb340f2c7ab" providerId="LiveId" clId="{6265F804-37C8-49E6-8A6A-D1629C90BE45}" dt="2023-04-07T00:09:25.933" v="721" actId="21"/>
          <ac:inkMkLst>
            <pc:docMk/>
            <pc:sldMk cId="417398348" sldId="454"/>
            <ac:inkMk id="120" creationId="{74ECAA9B-1FA0-FDF1-5B2A-28AF508B4138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123" creationId="{044C43A8-C285-A513-4A39-0A0865CD29ED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156" creationId="{44D23004-6E97-1EA3-FE8F-2434F1F1F852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213" creationId="{F9671DAF-8DF3-FD81-22D6-DF00EE3F7C37}"/>
          </ac:inkMkLst>
        </pc:inkChg>
        <pc:inkChg chg="mod">
          <ac:chgData name="Tim Cook" userId="d1c7cfb340f2c7ab" providerId="LiveId" clId="{6265F804-37C8-49E6-8A6A-D1629C90BE45}" dt="2023-04-07T00:09:44.867" v="723" actId="1076"/>
          <ac:inkMkLst>
            <pc:docMk/>
            <pc:sldMk cId="417398348" sldId="454"/>
            <ac:inkMk id="252" creationId="{610762C0-9C99-A8EA-92B3-7D4031CF6D67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260" creationId="{89310E49-CE13-CB36-569C-A0BC498531C0}"/>
          </ac:inkMkLst>
        </pc:inkChg>
        <pc:cxnChg chg="add mod">
          <ac:chgData name="Tim Cook" userId="d1c7cfb340f2c7ab" providerId="LiveId" clId="{6265F804-37C8-49E6-8A6A-D1629C90BE45}" dt="2023-04-07T00:58:37.766" v="748" actId="1038"/>
          <ac:cxnSpMkLst>
            <pc:docMk/>
            <pc:sldMk cId="417398348" sldId="454"/>
            <ac:cxnSpMk id="225" creationId="{816C7462-D292-2888-0F0A-6B1F50BC6AC1}"/>
          </ac:cxnSpMkLst>
        </pc:cxnChg>
      </pc:sldChg>
      <pc:sldChg chg="delSp modSp new mod">
        <pc:chgData name="Tim Cook" userId="d1c7cfb340f2c7ab" providerId="LiveId" clId="{6265F804-37C8-49E6-8A6A-D1629C90BE45}" dt="2023-04-06T23:11:39.572" v="657" actId="20577"/>
        <pc:sldMkLst>
          <pc:docMk/>
          <pc:sldMk cId="1256741025" sldId="455"/>
        </pc:sldMkLst>
        <pc:spChg chg="mod">
          <ac:chgData name="Tim Cook" userId="d1c7cfb340f2c7ab" providerId="LiveId" clId="{6265F804-37C8-49E6-8A6A-D1629C90BE45}" dt="2023-04-06T23:11:39.572" v="657" actId="20577"/>
          <ac:spMkLst>
            <pc:docMk/>
            <pc:sldMk cId="1256741025" sldId="455"/>
            <ac:spMk id="2" creationId="{5673984C-0193-7F41-FB71-BD98FD39D668}"/>
          </ac:spMkLst>
        </pc:spChg>
        <pc:spChg chg="del">
          <ac:chgData name="Tim Cook" userId="d1c7cfb340f2c7ab" providerId="LiveId" clId="{6265F804-37C8-49E6-8A6A-D1629C90BE45}" dt="2023-04-06T22:49:34.234" v="16" actId="478"/>
          <ac:spMkLst>
            <pc:docMk/>
            <pc:sldMk cId="1256741025" sldId="455"/>
            <ac:spMk id="3" creationId="{6893A766-91CA-908F-BE3C-5F54E842863A}"/>
          </ac:spMkLst>
        </pc:spChg>
      </pc:sldChg>
      <pc:sldChg chg="addSp delSp modSp add mod">
        <pc:chgData name="Tim Cook" userId="d1c7cfb340f2c7ab" providerId="LiveId" clId="{6265F804-37C8-49E6-8A6A-D1629C90BE45}" dt="2023-04-07T00:34:25.697" v="731" actId="1076"/>
        <pc:sldMkLst>
          <pc:docMk/>
          <pc:sldMk cId="1544525645" sldId="456"/>
        </pc:sldMkLst>
        <pc:spChg chg="mod">
          <ac:chgData name="Tim Cook" userId="d1c7cfb340f2c7ab" providerId="LiveId" clId="{6265F804-37C8-49E6-8A6A-D1629C90BE45}" dt="2023-04-06T23:52:42.428" v="686" actId="255"/>
          <ac:spMkLst>
            <pc:docMk/>
            <pc:sldMk cId="1544525645" sldId="456"/>
            <ac:spMk id="2" creationId="{3AB01920-58B3-9B74-5658-DC7F035CDD82}"/>
          </ac:spMkLst>
        </pc:spChg>
        <pc:grpChg chg="mod">
          <ac:chgData name="Tim Cook" userId="d1c7cfb340f2c7ab" providerId="LiveId" clId="{6265F804-37C8-49E6-8A6A-D1629C90BE45}" dt="2023-04-06T23:52:54.424" v="687" actId="1076"/>
          <ac:grpSpMkLst>
            <pc:docMk/>
            <pc:sldMk cId="1544525645" sldId="456"/>
            <ac:grpSpMk id="19" creationId="{B31AFED0-2ED6-9096-FF28-77D623857FDE}"/>
          </ac:grpSpMkLst>
        </pc:grpChg>
        <pc:grpChg chg="mod">
          <ac:chgData name="Tim Cook" userId="d1c7cfb340f2c7ab" providerId="LiveId" clId="{6265F804-37C8-49E6-8A6A-D1629C90BE45}" dt="2023-04-06T23:52:54.424" v="687" actId="1076"/>
          <ac:grpSpMkLst>
            <pc:docMk/>
            <pc:sldMk cId="1544525645" sldId="456"/>
            <ac:grpSpMk id="23" creationId="{E122C041-68D6-D3F4-E3D2-935E961E007B}"/>
          </ac:grpSpMkLst>
        </pc:grpChg>
        <pc:grpChg chg="mod">
          <ac:chgData name="Tim Cook" userId="d1c7cfb340f2c7ab" providerId="LiveId" clId="{6265F804-37C8-49E6-8A6A-D1629C90BE45}" dt="2023-04-06T23:53:02.508" v="689" actId="1076"/>
          <ac:grpSpMkLst>
            <pc:docMk/>
            <pc:sldMk cId="1544525645" sldId="456"/>
            <ac:grpSpMk id="29" creationId="{BEDFD034-ACBA-7F58-6958-66255E0F7CF7}"/>
          </ac:grpSpMkLst>
        </pc:grpChg>
        <pc:grpChg chg="mod">
          <ac:chgData name="Tim Cook" userId="d1c7cfb340f2c7ab" providerId="LiveId" clId="{6265F804-37C8-49E6-8A6A-D1629C90BE45}" dt="2023-04-06T23:52:54.424" v="687" actId="1076"/>
          <ac:grpSpMkLst>
            <pc:docMk/>
            <pc:sldMk cId="1544525645" sldId="456"/>
            <ac:grpSpMk id="38" creationId="{9745EEE1-F4F7-0874-196D-4E4A95B4E052}"/>
          </ac:grpSpMkLst>
        </pc:grpChg>
        <pc:grpChg chg="mod">
          <ac:chgData name="Tim Cook" userId="d1c7cfb340f2c7ab" providerId="LiveId" clId="{6265F804-37C8-49E6-8A6A-D1629C90BE45}" dt="2023-04-06T23:53:02.508" v="689" actId="1076"/>
          <ac:grpSpMkLst>
            <pc:docMk/>
            <pc:sldMk cId="1544525645" sldId="456"/>
            <ac:grpSpMk id="66" creationId="{4CCBFF00-1EEC-8C0C-2D96-D558ED8DD018}"/>
          </ac:grpSpMkLst>
        </pc:grpChg>
        <pc:grpChg chg="mod">
          <ac:chgData name="Tim Cook" userId="d1c7cfb340f2c7ab" providerId="LiveId" clId="{6265F804-37C8-49E6-8A6A-D1629C90BE45}" dt="2023-04-06T23:53:02.508" v="689" actId="1076"/>
          <ac:grpSpMkLst>
            <pc:docMk/>
            <pc:sldMk cId="1544525645" sldId="456"/>
            <ac:grpSpMk id="69" creationId="{FFE4081B-9D6E-78EF-97D6-3E19505EB637}"/>
          </ac:grpSpMkLst>
        </pc:grpChg>
        <pc:grpChg chg="mod">
          <ac:chgData name="Tim Cook" userId="d1c7cfb340f2c7ab" providerId="LiveId" clId="{6265F804-37C8-49E6-8A6A-D1629C90BE45}" dt="2023-04-07T00:34:25.697" v="731" actId="1076"/>
          <ac:grpSpMkLst>
            <pc:docMk/>
            <pc:sldMk cId="1544525645" sldId="456"/>
            <ac:grpSpMk id="90" creationId="{31997185-CEFA-413A-9A31-10F6155C80C7}"/>
          </ac:grpSpMkLst>
        </pc:grpChg>
        <pc:grpChg chg="mod">
          <ac:chgData name="Tim Cook" userId="d1c7cfb340f2c7ab" providerId="LiveId" clId="{6265F804-37C8-49E6-8A6A-D1629C90BE45}" dt="2023-04-07T00:34:25.697" v="731" actId="1076"/>
          <ac:grpSpMkLst>
            <pc:docMk/>
            <pc:sldMk cId="1544525645" sldId="456"/>
            <ac:grpSpMk id="91" creationId="{1A61647D-8C96-5555-FE17-21B94710E083}"/>
          </ac:grpSpMkLst>
        </pc:grpChg>
        <pc:grpChg chg="mod">
          <ac:chgData name="Tim Cook" userId="d1c7cfb340f2c7ab" providerId="LiveId" clId="{6265F804-37C8-49E6-8A6A-D1629C90BE45}" dt="2023-04-07T00:34:25.697" v="731" actId="1076"/>
          <ac:grpSpMkLst>
            <pc:docMk/>
            <pc:sldMk cId="1544525645" sldId="456"/>
            <ac:grpSpMk id="92" creationId="{A386367F-C93C-88A0-DCED-91B6B89F6180}"/>
          </ac:grpSpMkLst>
        </pc:grpChg>
        <pc:grpChg chg="mod">
          <ac:chgData name="Tim Cook" userId="d1c7cfb340f2c7ab" providerId="LiveId" clId="{6265F804-37C8-49E6-8A6A-D1629C90BE45}" dt="2023-04-07T00:34:25.697" v="731" actId="1076"/>
          <ac:grpSpMkLst>
            <pc:docMk/>
            <pc:sldMk cId="1544525645" sldId="456"/>
            <ac:grpSpMk id="101" creationId="{798C698D-C1CA-CE93-9DAB-2A5424DA017D}"/>
          </ac:grpSpMkLst>
        </pc:grpChg>
        <pc:inkChg chg="mod">
          <ac:chgData name="Tim Cook" userId="d1c7cfb340f2c7ab" providerId="LiveId" clId="{6265F804-37C8-49E6-8A6A-D1629C90BE45}" dt="2023-04-06T23:52:54.424" v="687" actId="1076"/>
          <ac:inkMkLst>
            <pc:docMk/>
            <pc:sldMk cId="1544525645" sldId="456"/>
            <ac:inkMk id="39" creationId="{1DBA5BD8-9465-D7B8-5782-55F1EA530AED}"/>
          </ac:inkMkLst>
        </pc:inkChg>
        <pc:inkChg chg="mod">
          <ac:chgData name="Tim Cook" userId="d1c7cfb340f2c7ab" providerId="LiveId" clId="{6265F804-37C8-49E6-8A6A-D1629C90BE45}" dt="2023-04-06T23:53:02.508" v="689" actId="1076"/>
          <ac:inkMkLst>
            <pc:docMk/>
            <pc:sldMk cId="1544525645" sldId="456"/>
            <ac:inkMk id="67" creationId="{428725FD-065E-F410-D1C5-FD7BC0379EDF}"/>
          </ac:inkMkLst>
        </pc:inkChg>
        <pc:cxnChg chg="add del mod">
          <ac:chgData name="Tim Cook" userId="d1c7cfb340f2c7ab" providerId="LiveId" clId="{6265F804-37C8-49E6-8A6A-D1629C90BE45}" dt="2023-04-06T23:52:56.964" v="688" actId="1076"/>
          <ac:cxnSpMkLst>
            <pc:docMk/>
            <pc:sldMk cId="1544525645" sldId="456"/>
            <ac:cxnSpMk id="102" creationId="{4C01F360-E9D6-5697-913B-84C5175E410E}"/>
          </ac:cxnSpMkLst>
        </pc:cxnChg>
        <pc:cxnChg chg="add mod">
          <ac:chgData name="Tim Cook" userId="d1c7cfb340f2c7ab" providerId="LiveId" clId="{6265F804-37C8-49E6-8A6A-D1629C90BE45}" dt="2023-04-06T23:57:43.184" v="697" actId="1076"/>
          <ac:cxnSpMkLst>
            <pc:docMk/>
            <pc:sldMk cId="1544525645" sldId="456"/>
            <ac:cxnSpMk id="103" creationId="{DDC7EC05-3050-8D40-66FA-665FB862243B}"/>
          </ac:cxnSpMkLst>
        </pc:cxnChg>
      </pc:sldChg>
      <pc:sldChg chg="del">
        <pc:chgData name="Tim Cook" userId="d1c7cfb340f2c7ab" providerId="LiveId" clId="{6265F804-37C8-49E6-8A6A-D1629C90BE45}" dt="2023-04-06T22:49:08.829" v="0" actId="47"/>
        <pc:sldMkLst>
          <pc:docMk/>
          <pc:sldMk cId="1739644181" sldId="477"/>
        </pc:sldMkLst>
      </pc:sldChg>
      <pc:sldChg chg="del">
        <pc:chgData name="Tim Cook" userId="d1c7cfb340f2c7ab" providerId="LiveId" clId="{6265F804-37C8-49E6-8A6A-D1629C90BE45}" dt="2023-04-06T22:49:08.996" v="1" actId="47"/>
        <pc:sldMkLst>
          <pc:docMk/>
          <pc:sldMk cId="2791238777" sldId="478"/>
        </pc:sldMkLst>
      </pc:sldChg>
      <pc:sldChg chg="del">
        <pc:chgData name="Tim Cook" userId="d1c7cfb340f2c7ab" providerId="LiveId" clId="{6265F804-37C8-49E6-8A6A-D1629C90BE45}" dt="2023-04-06T22:49:09.226" v="2" actId="47"/>
        <pc:sldMkLst>
          <pc:docMk/>
          <pc:sldMk cId="979898832" sldId="479"/>
        </pc:sldMkLst>
      </pc:sldChg>
      <pc:sldChg chg="del">
        <pc:chgData name="Tim Cook" userId="d1c7cfb340f2c7ab" providerId="LiveId" clId="{6265F804-37C8-49E6-8A6A-D1629C90BE45}" dt="2023-04-06T22:49:09.470" v="3" actId="47"/>
        <pc:sldMkLst>
          <pc:docMk/>
          <pc:sldMk cId="2512266364" sldId="481"/>
        </pc:sldMkLst>
      </pc:sldChg>
      <pc:sldChg chg="del">
        <pc:chgData name="Tim Cook" userId="d1c7cfb340f2c7ab" providerId="LiveId" clId="{6265F804-37C8-49E6-8A6A-D1629C90BE45}" dt="2023-04-06T22:49:11.283" v="6" actId="47"/>
        <pc:sldMkLst>
          <pc:docMk/>
          <pc:sldMk cId="1472492200" sldId="482"/>
        </pc:sldMkLst>
      </pc:sldChg>
      <pc:sldChg chg="addSp delSp del mod">
        <pc:chgData name="Tim Cook" userId="d1c7cfb340f2c7ab" providerId="LiveId" clId="{6265F804-37C8-49E6-8A6A-D1629C90BE45}" dt="2023-04-06T22:49:23.833" v="9" actId="47"/>
        <pc:sldMkLst>
          <pc:docMk/>
          <pc:sldMk cId="796618182" sldId="483"/>
        </pc:sldMkLst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33" creationId="{318DD3A0-040F-C2D4-04F1-54DD9233A52C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71" creationId="{9B67B9F9-3905-67E5-1E54-0A2A38D66C32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81" creationId="{42809F15-02F4-76A6-51FA-2BCFF8F793A7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87" creationId="{EA5AEB34-1673-95CC-5822-48986D8F6A70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93" creationId="{BAF03526-3E60-7D10-AFAA-782170894BE6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03" creationId="{C9A5CD98-3184-36BE-71E7-C3AABCC68796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10" creationId="{F7CF58FB-A5FC-556F-A692-744B78FE91F8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13" creationId="{A64F5576-A155-4F70-2DE8-6E3A9F10F453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21" creationId="{7A105630-8B4D-20D3-43D3-9A6901C48B01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24" creationId="{A38D3703-B635-0A36-4DB0-EBDDAE6A1FFF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27" creationId="{6A98F3EB-4A6A-C5DD-7F11-27088D646329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32" creationId="{C6B3A72A-875C-D2C4-E5EB-1AAEFA24F5B2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38" creationId="{C8F205BD-6868-D092-F0AF-181BB1BDE86F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46" creationId="{518561B0-49A2-0B4B-75DE-189F3A7038D3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47" creationId="{71E82CE4-D346-4D5E-5149-2E137E7D46CF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98" creationId="{1F59B9DE-0018-9796-C462-CC4091818847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240" creationId="{F9FDB063-ADE6-7993-5C92-C291B22782CC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254" creationId="{B83A5B6A-170C-1A00-96CF-297639DAC051}"/>
          </ac:grpSpMkLst>
        </pc:grp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3" creationId="{E6AA6CB2-AF1E-DA23-B9FB-CECB34C26C85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4" creationId="{E86F81F5-2FFE-5FFE-6101-B913B6AC3314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25" creationId="{FA07F541-D5AC-C0B7-02AF-A56DFC6BB49A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52" creationId="{C3E1915C-2291-FE12-22F8-FF7E3DB209D1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88" creationId="{43CE5A13-8E3C-F07C-B65F-ACB56A59676B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104" creationId="{7FBE450B-BBF1-AD7C-8FE1-D9E3E1ED8CC7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139" creationId="{F1DE8AA9-F31B-74D8-1A57-DBF105F7E8AB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205" creationId="{0570F6E8-FC35-4A49-DBD2-9C31355EF312}"/>
          </ac:inkMkLst>
        </pc:inkChg>
      </pc:sldChg>
      <pc:sldChg chg="del">
        <pc:chgData name="Tim Cook" userId="d1c7cfb340f2c7ab" providerId="LiveId" clId="{6265F804-37C8-49E6-8A6A-D1629C90BE45}" dt="2023-04-06T22:49:10.217" v="4" actId="47"/>
        <pc:sldMkLst>
          <pc:docMk/>
          <pc:sldMk cId="2077976016" sldId="484"/>
        </pc:sldMkLst>
      </pc:sldChg>
      <pc:sldChg chg="del">
        <pc:chgData name="Tim Cook" userId="d1c7cfb340f2c7ab" providerId="LiveId" clId="{6265F804-37C8-49E6-8A6A-D1629C90BE45}" dt="2023-04-06T22:49:10.652" v="5" actId="47"/>
        <pc:sldMkLst>
          <pc:docMk/>
          <pc:sldMk cId="3653246030" sldId="485"/>
        </pc:sldMkLst>
      </pc:sldChg>
    </pc:docChg>
  </pc:docChgLst>
  <pc:docChgLst>
    <pc:chgData name="Tim Cook" userId="d1c7cfb340f2c7ab" providerId="LiveId" clId="{75369DF2-B541-43F9-9B40-33005652216D}"/>
    <pc:docChg chg="custSel addSld modSld">
      <pc:chgData name="Tim Cook" userId="d1c7cfb340f2c7ab" providerId="LiveId" clId="{75369DF2-B541-43F9-9B40-33005652216D}" dt="2022-11-21T01:21:10.365" v="28" actId="20577"/>
      <pc:docMkLst>
        <pc:docMk/>
      </pc:docMkLst>
      <pc:sldChg chg="modSp mod">
        <pc:chgData name="Tim Cook" userId="d1c7cfb340f2c7ab" providerId="LiveId" clId="{75369DF2-B541-43F9-9B40-33005652216D}" dt="2022-11-21T01:21:10.365" v="28" actId="20577"/>
        <pc:sldMkLst>
          <pc:docMk/>
          <pc:sldMk cId="4125419145" sldId="318"/>
        </pc:sldMkLst>
        <pc:spChg chg="mod">
          <ac:chgData name="Tim Cook" userId="d1c7cfb340f2c7ab" providerId="LiveId" clId="{75369DF2-B541-43F9-9B40-33005652216D}" dt="2022-11-21T01:21:10.365" v="28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addSp modSp mod">
        <pc:chgData name="Tim Cook" userId="d1c7cfb340f2c7ab" providerId="LiveId" clId="{75369DF2-B541-43F9-9B40-33005652216D}" dt="2022-11-21T00:19:20.879" v="14" actId="1076"/>
        <pc:sldMkLst>
          <pc:docMk/>
          <pc:sldMk cId="4155811707" sldId="321"/>
        </pc:sldMkLst>
        <pc:spChg chg="mod">
          <ac:chgData name="Tim Cook" userId="d1c7cfb340f2c7ab" providerId="LiveId" clId="{75369DF2-B541-43F9-9B40-33005652216D}" dt="2022-11-21T00:19:00.051" v="8" actId="255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75369DF2-B541-43F9-9B40-33005652216D}" dt="2022-11-21T00:19:15.282" v="13" actId="20577"/>
          <ac:spMkLst>
            <pc:docMk/>
            <pc:sldMk cId="4155811707" sldId="321"/>
            <ac:spMk id="3" creationId="{1FF4B2D4-A6E3-6330-BCB0-0BDA7A6C10EB}"/>
          </ac:spMkLst>
        </pc:s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" creationId="{465F70C6-0069-33E4-F8B7-92A36A8D086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0" creationId="{DB937A58-5B1A-0F4E-5835-45BC38770234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3" creationId="{D6D1A495-08B7-E117-845B-DB305AB9FF7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8" creationId="{F95359D2-F72D-8660-4096-9D773565FFCD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24" creationId="{724A72E1-B98E-E9E1-30C1-244A58A4298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2" creationId="{70004D8E-3FC5-5886-F8C5-05A4C2FFE079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7" creationId="{96826109-3586-BC90-0D51-2CB8BAEB45C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4" creationId="{79921048-7542-294A-3A82-1463016B7AC7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6" creationId="{54EFD2B0-7986-48E9-995E-FB4E133CC35C}"/>
          </ac:grpSpMkLst>
        </pc:grp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" creationId="{B2CAB5B3-3270-A6B7-E2B9-60B106F9CD76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6" creationId="{1511CE0E-CE46-EF3D-1593-18404DD3838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7" creationId="{04987453-B8B0-7C71-80B5-C77452DF46E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8" creationId="{B3EFBB7D-ADA8-2997-06AD-C98B809C61E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9" creationId="{6472C6A1-F5BD-0C2E-A780-F8471F0092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1" creationId="{D9F6F140-980A-E15F-F47E-523C1293250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2" creationId="{F8AD943B-8134-CB89-D506-CB8FE9E047D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4" creationId="{50F49C36-9AA9-A9F9-12AE-3ACC69A277D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5" creationId="{F08C8714-3041-FB7E-B87D-693B0C192B2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6" creationId="{04443559-19FB-A73F-25E6-49B131C26D8E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17" creationId="{53AF104B-7D4D-7B09-9454-F19C9D94B33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9" creationId="{A6627D7A-A576-605A-B56E-0127F7CBB9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0" creationId="{C6C40BC2-E6C1-1036-7358-CC06B22A933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1" creationId="{1986E648-2C1D-7821-CBA3-1E3768C02AB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2" creationId="{472FB2EE-E754-645F-FDA9-E87EA90D6356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23" creationId="{543A4417-D52E-05EF-8CD9-B5CC7F8605F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5" creationId="{9B5B37DE-2068-40D6-2EA8-0C5688F2BF3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6" creationId="{06D49829-EA25-8B09-FE77-71DAF7B8CB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7" creationId="{16283F1A-4D11-E88E-80B1-8FCFC9233FA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8" creationId="{57249D24-AB6F-2EA6-D2AF-B0C2315CD19F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9" creationId="{D96BA088-4D47-013A-03F4-17523BE7A1F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0" creationId="{CA422E84-99B1-5A63-49CF-00526BB923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1" creationId="{2879D7FE-A2DB-F7B9-4E3B-84470C35F12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3" creationId="{222B5F4B-9100-B4BE-B2C3-E349080FA05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4" creationId="{34CE4D90-060F-09AA-742A-12B1ED4B11C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5" creationId="{28A328D9-628E-A769-1527-6B5DC995004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6" creationId="{4BB2A321-9FC9-0458-6435-8D78A126979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8" creationId="{0466B158-FE86-A14B-586F-F82D5A53E2A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9" creationId="{CD27AB77-122B-0D31-EE3C-EF0B8CBA39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0" creationId="{C514B998-B513-1F6B-86E6-6A97D89750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1" creationId="{9C2337D4-9E33-05FA-8B9A-3B3D28C2B05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2" creationId="{D4B81008-89F2-3342-B5DC-D133A57AF2F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3" creationId="{3ED4CD7B-920A-7B77-4B57-5B7B402B743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5" creationId="{56C3F7FC-EB7E-0A26-430B-3D12FA590B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6" creationId="{9C0ABBA5-1FF9-07BC-0653-88B63976CE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8" creationId="{E89136F6-5A95-A72F-B3C2-5150D90BF65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9" creationId="{1784642C-1363-D5A3-5E2D-0BAD98AEC98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0" creationId="{568203AE-EED8-7AA0-A7A2-4F7BFEB32A3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1" creationId="{916F4732-6D84-6A94-68C5-88AFB9FADF53}"/>
          </ac:inkMkLst>
        </pc:inkChg>
        <pc:inkChg chg="mod">
          <ac:chgData name="Tim Cook" userId="d1c7cfb340f2c7ab" providerId="LiveId" clId="{75369DF2-B541-43F9-9B40-33005652216D}" dt="2022-11-21T00:19:20.879" v="14" actId="1076"/>
          <ac:inkMkLst>
            <pc:docMk/>
            <pc:sldMk cId="4155811707" sldId="321"/>
            <ac:inkMk id="71" creationId="{C7AABEFF-FF86-EEDA-2F76-22E34B43A940}"/>
          </ac:inkMkLst>
        </pc:inkChg>
      </pc:sldChg>
      <pc:sldChg chg="modSp mod">
        <pc:chgData name="Tim Cook" userId="d1c7cfb340f2c7ab" providerId="LiveId" clId="{75369DF2-B541-43F9-9B40-33005652216D}" dt="2022-11-21T00:41:46.395" v="25" actId="20577"/>
        <pc:sldMkLst>
          <pc:docMk/>
          <pc:sldMk cId="2829939072" sldId="327"/>
        </pc:sldMkLst>
        <pc:spChg chg="mod">
          <ac:chgData name="Tim Cook" userId="d1c7cfb340f2c7ab" providerId="LiveId" clId="{75369DF2-B541-43F9-9B40-33005652216D}" dt="2022-11-21T00:41:46.395" v="25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75369DF2-B541-43F9-9B40-33005652216D}" dt="2022-11-21T00:41:54.286" v="27" actId="21"/>
        <pc:sldMkLst>
          <pc:docMk/>
          <pc:sldMk cId="3662353694" sldId="329"/>
        </pc:sldMkLst>
        <pc:spChg chg="mod">
          <ac:chgData name="Tim Cook" userId="d1c7cfb340f2c7ab" providerId="LiveId" clId="{75369DF2-B541-43F9-9B40-33005652216D}" dt="2022-11-21T00:41:49.856" v="26"/>
          <ac:spMkLst>
            <pc:docMk/>
            <pc:sldMk cId="3662353694" sldId="329"/>
            <ac:spMk id="2" creationId="{1E09218D-748D-4ED8-A9E0-7637E7A57BB3}"/>
          </ac:spMkLst>
        </pc:spChg>
        <pc:spChg chg="del">
          <ac:chgData name="Tim Cook" userId="d1c7cfb340f2c7ab" providerId="LiveId" clId="{75369DF2-B541-43F9-9B40-33005652216D}" dt="2022-11-21T00:41:54.286" v="27" actId="21"/>
          <ac:spMkLst>
            <pc:docMk/>
            <pc:sldMk cId="3662353694" sldId="329"/>
            <ac:spMk id="3" creationId="{F564E86C-1D16-D217-5AD5-CCE08E38462E}"/>
          </ac:spMkLst>
        </pc:spChg>
      </pc:sldChg>
    </pc:docChg>
  </pc:docChgLst>
  <pc:docChgLst>
    <pc:chgData name="Tim Cook" userId="d1c7cfb340f2c7ab" providerId="LiveId" clId="{B91F9A7A-B44E-44DA-B701-D523E037F832}"/>
    <pc:docChg chg="undo custSel addSld delSld modSld modMainMaster">
      <pc:chgData name="Tim Cook" userId="d1c7cfb340f2c7ab" providerId="LiveId" clId="{B91F9A7A-B44E-44DA-B701-D523E037F832}" dt="2022-10-28T00:28:59.841" v="182" actId="1076"/>
      <pc:docMkLst>
        <pc:docMk/>
      </pc:docMkLst>
      <pc:sldChg chg="del">
        <pc:chgData name="Tim Cook" userId="d1c7cfb340f2c7ab" providerId="LiveId" clId="{B91F9A7A-B44E-44DA-B701-D523E037F832}" dt="2022-10-27T23:32:06.729" v="7" actId="47"/>
        <pc:sldMkLst>
          <pc:docMk/>
          <pc:sldMk cId="3734686983" sldId="256"/>
        </pc:sldMkLst>
      </pc:sldChg>
      <pc:sldChg chg="del">
        <pc:chgData name="Tim Cook" userId="d1c7cfb340f2c7ab" providerId="LiveId" clId="{B91F9A7A-B44E-44DA-B701-D523E037F832}" dt="2022-10-27T23:32:07.265" v="9" actId="47"/>
        <pc:sldMkLst>
          <pc:docMk/>
          <pc:sldMk cId="3735985321" sldId="258"/>
        </pc:sldMkLst>
      </pc:sldChg>
      <pc:sldChg chg="del">
        <pc:chgData name="Tim Cook" userId="d1c7cfb340f2c7ab" providerId="LiveId" clId="{B91F9A7A-B44E-44DA-B701-D523E037F832}" dt="2022-10-27T23:32:07.839" v="11" actId="47"/>
        <pc:sldMkLst>
          <pc:docMk/>
          <pc:sldMk cId="1076937054" sldId="261"/>
        </pc:sldMkLst>
      </pc:sldChg>
      <pc:sldChg chg="del">
        <pc:chgData name="Tim Cook" userId="d1c7cfb340f2c7ab" providerId="LiveId" clId="{B91F9A7A-B44E-44DA-B701-D523E037F832}" dt="2022-10-27T23:32:08.542" v="13" actId="47"/>
        <pc:sldMkLst>
          <pc:docMk/>
          <pc:sldMk cId="3801746656" sldId="262"/>
        </pc:sldMkLst>
      </pc:sldChg>
      <pc:sldChg chg="del">
        <pc:chgData name="Tim Cook" userId="d1c7cfb340f2c7ab" providerId="LiveId" clId="{B91F9A7A-B44E-44DA-B701-D523E037F832}" dt="2022-10-27T23:32:09.487" v="16" actId="47"/>
        <pc:sldMkLst>
          <pc:docMk/>
          <pc:sldMk cId="3188944907" sldId="263"/>
        </pc:sldMkLst>
      </pc:sldChg>
      <pc:sldChg chg="del">
        <pc:chgData name="Tim Cook" userId="d1c7cfb340f2c7ab" providerId="LiveId" clId="{B91F9A7A-B44E-44DA-B701-D523E037F832}" dt="2022-10-27T23:32:09.823" v="17" actId="47"/>
        <pc:sldMkLst>
          <pc:docMk/>
          <pc:sldMk cId="1308247815" sldId="264"/>
        </pc:sldMkLst>
      </pc:sldChg>
      <pc:sldChg chg="del">
        <pc:chgData name="Tim Cook" userId="d1c7cfb340f2c7ab" providerId="LiveId" clId="{B91F9A7A-B44E-44DA-B701-D523E037F832}" dt="2022-10-27T23:32:10.425" v="19" actId="47"/>
        <pc:sldMkLst>
          <pc:docMk/>
          <pc:sldMk cId="3156561689" sldId="265"/>
        </pc:sldMkLst>
      </pc:sldChg>
      <pc:sldChg chg="del">
        <pc:chgData name="Tim Cook" userId="d1c7cfb340f2c7ab" providerId="LiveId" clId="{B91F9A7A-B44E-44DA-B701-D523E037F832}" dt="2022-10-27T23:32:12.021" v="20" actId="47"/>
        <pc:sldMkLst>
          <pc:docMk/>
          <pc:sldMk cId="2980542364" sldId="266"/>
        </pc:sldMkLst>
      </pc:sldChg>
      <pc:sldChg chg="del">
        <pc:chgData name="Tim Cook" userId="d1c7cfb340f2c7ab" providerId="LiveId" clId="{B91F9A7A-B44E-44DA-B701-D523E037F832}" dt="2022-10-27T23:32:05.608" v="3" actId="47"/>
        <pc:sldMkLst>
          <pc:docMk/>
          <pc:sldMk cId="3095618689" sldId="268"/>
        </pc:sldMkLst>
      </pc:sldChg>
      <pc:sldChg chg="modSp mod">
        <pc:chgData name="Tim Cook" userId="d1c7cfb340f2c7ab" providerId="LiveId" clId="{B91F9A7A-B44E-44DA-B701-D523E037F832}" dt="2022-10-27T23:35:28.481" v="27" actId="27636"/>
        <pc:sldMkLst>
          <pc:docMk/>
          <pc:sldMk cId="2845006845" sldId="274"/>
        </pc:sldMkLst>
        <pc:spChg chg="mod">
          <ac:chgData name="Tim Cook" userId="d1c7cfb340f2c7ab" providerId="LiveId" clId="{B91F9A7A-B44E-44DA-B701-D523E037F832}" dt="2022-10-27T23:35:28.481" v="27" actId="27636"/>
          <ac:spMkLst>
            <pc:docMk/>
            <pc:sldMk cId="2845006845" sldId="274"/>
            <ac:spMk id="3" creationId="{7B9FF028-A3DA-49AE-AFA6-EDF0F73F08EC}"/>
          </ac:spMkLst>
        </pc:spChg>
      </pc:sldChg>
      <pc:sldChg chg="del">
        <pc:chgData name="Tim Cook" userId="d1c7cfb340f2c7ab" providerId="LiveId" clId="{B91F9A7A-B44E-44DA-B701-D523E037F832}" dt="2022-10-27T23:32:06.985" v="8" actId="47"/>
        <pc:sldMkLst>
          <pc:docMk/>
          <pc:sldMk cId="2419893885" sldId="280"/>
        </pc:sldMkLst>
      </pc:sldChg>
      <pc:sldChg chg="del">
        <pc:chgData name="Tim Cook" userId="d1c7cfb340f2c7ab" providerId="LiveId" clId="{B91F9A7A-B44E-44DA-B701-D523E037F832}" dt="2022-10-27T23:32:09.193" v="15" actId="47"/>
        <pc:sldMkLst>
          <pc:docMk/>
          <pc:sldMk cId="229750230" sldId="282"/>
        </pc:sldMkLst>
      </pc:sldChg>
      <pc:sldChg chg="del">
        <pc:chgData name="Tim Cook" userId="d1c7cfb340f2c7ab" providerId="LiveId" clId="{B91F9A7A-B44E-44DA-B701-D523E037F832}" dt="2022-10-27T23:32:07.501" v="10" actId="47"/>
        <pc:sldMkLst>
          <pc:docMk/>
          <pc:sldMk cId="3425836524" sldId="283"/>
        </pc:sldMkLst>
      </pc:sldChg>
      <pc:sldChg chg="del">
        <pc:chgData name="Tim Cook" userId="d1c7cfb340f2c7ab" providerId="LiveId" clId="{B91F9A7A-B44E-44DA-B701-D523E037F832}" dt="2022-10-27T23:32:08.236" v="12" actId="47"/>
        <pc:sldMkLst>
          <pc:docMk/>
          <pc:sldMk cId="2896413409" sldId="284"/>
        </pc:sldMkLst>
      </pc:sldChg>
      <pc:sldChg chg="del">
        <pc:chgData name="Tim Cook" userId="d1c7cfb340f2c7ab" providerId="LiveId" clId="{B91F9A7A-B44E-44DA-B701-D523E037F832}" dt="2022-10-27T23:32:08.905" v="14" actId="47"/>
        <pc:sldMkLst>
          <pc:docMk/>
          <pc:sldMk cId="3266997874" sldId="285"/>
        </pc:sldMkLst>
      </pc:sldChg>
      <pc:sldChg chg="del">
        <pc:chgData name="Tim Cook" userId="d1c7cfb340f2c7ab" providerId="LiveId" clId="{B91F9A7A-B44E-44DA-B701-D523E037F832}" dt="2022-10-27T23:32:10.064" v="18" actId="47"/>
        <pc:sldMkLst>
          <pc:docMk/>
          <pc:sldMk cId="332386559" sldId="286"/>
        </pc:sldMkLst>
      </pc:sldChg>
      <pc:sldChg chg="addSp delSp modSp mod">
        <pc:chgData name="Tim Cook" userId="d1c7cfb340f2c7ab" providerId="LiveId" clId="{B91F9A7A-B44E-44DA-B701-D523E037F832}" dt="2022-10-28T00:28:59.841" v="182" actId="1076"/>
        <pc:sldMkLst>
          <pc:docMk/>
          <pc:sldMk cId="1699363218" sldId="294"/>
        </pc:sldMkLst>
        <pc:spChg chg="mod">
          <ac:chgData name="Tim Cook" userId="d1c7cfb340f2c7ab" providerId="LiveId" clId="{B91F9A7A-B44E-44DA-B701-D523E037F832}" dt="2022-10-28T00:28:59.841" v="18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B91F9A7A-B44E-44DA-B701-D523E037F832}" dt="2022-10-28T00:28:17.796" v="79" actId="20577"/>
          <ac:spMkLst>
            <pc:docMk/>
            <pc:sldMk cId="1699363218" sldId="294"/>
            <ac:spMk id="3" creationId="{A94FCE5F-A413-9FBF-9B5B-E1CBC0242358}"/>
          </ac:spMkLst>
        </pc:spChg>
        <pc:grpChg chg="mod">
          <ac:chgData name="Tim Cook" userId="d1c7cfb340f2c7ab" providerId="LiveId" clId="{B91F9A7A-B44E-44DA-B701-D523E037F832}" dt="2022-10-28T00:28:12.870" v="77"/>
          <ac:grpSpMkLst>
            <pc:docMk/>
            <pc:sldMk cId="1699363218" sldId="294"/>
            <ac:grpSpMk id="6" creationId="{AEC03F6E-8323-A92A-E41F-702A498D3903}"/>
          </ac:grpSpMkLst>
        </pc:grpChg>
        <pc:inkChg chg="add del mod">
          <ac:chgData name="Tim Cook" userId="d1c7cfb340f2c7ab" providerId="LiveId" clId="{B91F9A7A-B44E-44DA-B701-D523E037F832}" dt="2022-10-28T00:28:13.120" v="78" actId="9405"/>
          <ac:inkMkLst>
            <pc:docMk/>
            <pc:sldMk cId="1699363218" sldId="294"/>
            <ac:inkMk id="4" creationId="{E4DD92B9-43EF-2A7F-0638-BCE3B990156A}"/>
          </ac:inkMkLst>
        </pc:inkChg>
        <pc:inkChg chg="add del mod">
          <ac:chgData name="Tim Cook" userId="d1c7cfb340f2c7ab" providerId="LiveId" clId="{B91F9A7A-B44E-44DA-B701-D523E037F832}" dt="2022-10-28T00:28:12.870" v="77"/>
          <ac:inkMkLst>
            <pc:docMk/>
            <pc:sldMk cId="1699363218" sldId="294"/>
            <ac:inkMk id="5" creationId="{677B7E82-AE3E-31A0-4DB7-CE83F4ECCB4D}"/>
          </ac:inkMkLst>
        </pc:inkChg>
      </pc:sldChg>
      <pc:sldChg chg="delSp modSp new mod">
        <pc:chgData name="Tim Cook" userId="d1c7cfb340f2c7ab" providerId="LiveId" clId="{B91F9A7A-B44E-44DA-B701-D523E037F832}" dt="2022-10-27T23:36:04.907" v="57" actId="478"/>
        <pc:sldMkLst>
          <pc:docMk/>
          <pc:sldMk cId="719320402" sldId="295"/>
        </pc:sldMkLst>
        <pc:spChg chg="mod">
          <ac:chgData name="Tim Cook" userId="d1c7cfb340f2c7ab" providerId="LiveId" clId="{B91F9A7A-B44E-44DA-B701-D523E037F832}" dt="2022-10-27T23:36:00.583" v="56" actId="20577"/>
          <ac:spMkLst>
            <pc:docMk/>
            <pc:sldMk cId="719320402" sldId="295"/>
            <ac:spMk id="2" creationId="{2A7E715F-19A3-0488-E290-49935DCDF58B}"/>
          </ac:spMkLst>
        </pc:spChg>
        <pc:spChg chg="del">
          <ac:chgData name="Tim Cook" userId="d1c7cfb340f2c7ab" providerId="LiveId" clId="{B91F9A7A-B44E-44DA-B701-D523E037F832}" dt="2022-10-27T23:36:04.907" v="57" actId="478"/>
          <ac:spMkLst>
            <pc:docMk/>
            <pc:sldMk cId="719320402" sldId="295"/>
            <ac:spMk id="3" creationId="{1737468B-607F-910C-7EBE-97E04C1C0370}"/>
          </ac:spMkLst>
        </pc:spChg>
      </pc:sldChg>
      <pc:sldChg chg="del">
        <pc:chgData name="Tim Cook" userId="d1c7cfb340f2c7ab" providerId="LiveId" clId="{B91F9A7A-B44E-44DA-B701-D523E037F832}" dt="2022-10-27T23:32:05.077" v="1" actId="47"/>
        <pc:sldMkLst>
          <pc:docMk/>
          <pc:sldMk cId="493166353" sldId="296"/>
        </pc:sldMkLst>
      </pc:sldChg>
      <pc:sldChg chg="del">
        <pc:chgData name="Tim Cook" userId="d1c7cfb340f2c7ab" providerId="LiveId" clId="{B91F9A7A-B44E-44DA-B701-D523E037F832}" dt="2022-10-27T23:32:05.374" v="2" actId="47"/>
        <pc:sldMkLst>
          <pc:docMk/>
          <pc:sldMk cId="1427044510" sldId="297"/>
        </pc:sldMkLst>
      </pc:sldChg>
      <pc:sldChg chg="del">
        <pc:chgData name="Tim Cook" userId="d1c7cfb340f2c7ab" providerId="LiveId" clId="{B91F9A7A-B44E-44DA-B701-D523E037F832}" dt="2022-10-27T23:32:05.815" v="4" actId="47"/>
        <pc:sldMkLst>
          <pc:docMk/>
          <pc:sldMk cId="2555147919" sldId="298"/>
        </pc:sldMkLst>
      </pc:sldChg>
      <pc:sldChg chg="del">
        <pc:chgData name="Tim Cook" userId="d1c7cfb340f2c7ab" providerId="LiveId" clId="{B91F9A7A-B44E-44DA-B701-D523E037F832}" dt="2022-10-27T23:32:06.083" v="5" actId="47"/>
        <pc:sldMkLst>
          <pc:docMk/>
          <pc:sldMk cId="2763371689" sldId="299"/>
        </pc:sldMkLst>
      </pc:sldChg>
      <pc:sldChg chg="addSp delSp modSp mod">
        <pc:chgData name="Tim Cook" userId="d1c7cfb340f2c7ab" providerId="LiveId" clId="{B91F9A7A-B44E-44DA-B701-D523E037F832}" dt="2022-10-28T00:27:43.701" v="72" actId="9405"/>
        <pc:sldMkLst>
          <pc:docMk/>
          <pc:sldMk cId="3792687691" sldId="299"/>
        </pc:sldMkLst>
        <pc:grpChg chg="mod">
          <ac:chgData name="Tim Cook" userId="d1c7cfb340f2c7ab" providerId="LiveId" clId="{B91F9A7A-B44E-44DA-B701-D523E037F832}" dt="2022-10-28T00:27:11.256" v="58" actId="1076"/>
          <ac:grpSpMkLst>
            <pc:docMk/>
            <pc:sldMk cId="3792687691" sldId="299"/>
            <ac:grpSpMk id="13" creationId="{D0822C78-FBA2-F01E-1FEF-32AC80446ABD}"/>
          </ac:grpSpMkLst>
        </pc:grpChg>
        <pc:inkChg chg="add del">
          <ac:chgData name="Tim Cook" userId="d1c7cfb340f2c7ab" providerId="LiveId" clId="{B91F9A7A-B44E-44DA-B701-D523E037F832}" dt="2022-10-28T00:27:35.838" v="66" actId="9405"/>
          <ac:inkMkLst>
            <pc:docMk/>
            <pc:sldMk cId="3792687691" sldId="299"/>
            <ac:inkMk id="5" creationId="{BAFF14F8-76E1-8D3A-2567-6AD290DE5116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8" creationId="{1F6663EE-884E-F1E2-0D27-B060068E9B4C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9" creationId="{034E81E6-CE21-1FF3-349E-024704AEE52F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10" creationId="{50B8024F-25A4-8AD9-454C-85013D465D71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1" creationId="{38463E04-D4C8-592B-DEE6-455857081DA6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2" creationId="{0A4C32E2-965B-A98B-7C71-19CE0EBA518C}"/>
          </ac:inkMkLst>
        </pc:inkChg>
        <pc:inkChg chg="add del">
          <ac:chgData name="Tim Cook" userId="d1c7cfb340f2c7ab" providerId="LiveId" clId="{B91F9A7A-B44E-44DA-B701-D523E037F832}" dt="2022-10-28T00:27:37.589" v="68" actId="9405"/>
          <ac:inkMkLst>
            <pc:docMk/>
            <pc:sldMk cId="3792687691" sldId="299"/>
            <ac:inkMk id="14" creationId="{D30D7BA1-3AB1-4B75-F9C3-192193DF0813}"/>
          </ac:inkMkLst>
        </pc:inkChg>
        <pc:inkChg chg="add del">
          <ac:chgData name="Tim Cook" userId="d1c7cfb340f2c7ab" providerId="LiveId" clId="{B91F9A7A-B44E-44DA-B701-D523E037F832}" dt="2022-10-28T00:27:39.109" v="70" actId="9405"/>
          <ac:inkMkLst>
            <pc:docMk/>
            <pc:sldMk cId="3792687691" sldId="299"/>
            <ac:inkMk id="15" creationId="{A4F02BF4-5FC4-32C2-C359-2EF415C5519F}"/>
          </ac:inkMkLst>
        </pc:inkChg>
        <pc:inkChg chg="add">
          <ac:chgData name="Tim Cook" userId="d1c7cfb340f2c7ab" providerId="LiveId" clId="{B91F9A7A-B44E-44DA-B701-D523E037F832}" dt="2022-10-28T00:27:40.442" v="71" actId="9405"/>
          <ac:inkMkLst>
            <pc:docMk/>
            <pc:sldMk cId="3792687691" sldId="299"/>
            <ac:inkMk id="16" creationId="{A36CA305-2ED8-BB9C-3D10-B47E25D8B345}"/>
          </ac:inkMkLst>
        </pc:inkChg>
        <pc:inkChg chg="add">
          <ac:chgData name="Tim Cook" userId="d1c7cfb340f2c7ab" providerId="LiveId" clId="{B91F9A7A-B44E-44DA-B701-D523E037F832}" dt="2022-10-28T00:27:43.701" v="72" actId="9405"/>
          <ac:inkMkLst>
            <pc:docMk/>
            <pc:sldMk cId="3792687691" sldId="299"/>
            <ac:inkMk id="17" creationId="{3F96C913-7594-F64A-B857-4DCC2DEBE681}"/>
          </ac:inkMkLst>
        </pc:inkChg>
      </pc:sldChg>
      <pc:sldChg chg="del">
        <pc:chgData name="Tim Cook" userId="d1c7cfb340f2c7ab" providerId="LiveId" clId="{B91F9A7A-B44E-44DA-B701-D523E037F832}" dt="2022-10-27T23:32:06.481" v="6" actId="47"/>
        <pc:sldMkLst>
          <pc:docMk/>
          <pc:sldMk cId="3017110559" sldId="300"/>
        </pc:sldMkLst>
      </pc:sldChg>
      <pc:sldChg chg="del">
        <pc:chgData name="Tim Cook" userId="d1c7cfb340f2c7ab" providerId="LiveId" clId="{B91F9A7A-B44E-44DA-B701-D523E037F832}" dt="2022-10-27T23:32:04.559" v="0" actId="47"/>
        <pc:sldMkLst>
          <pc:docMk/>
          <pc:sldMk cId="1059312351" sldId="302"/>
        </pc:sldMkLst>
      </pc:sldChg>
      <pc:sldMasterChg chg="modSldLayout">
        <pc:chgData name="Tim Cook" userId="d1c7cfb340f2c7ab" providerId="LiveId" clId="{B91F9A7A-B44E-44DA-B701-D523E037F832}" dt="2022-10-27T23:35:46.667" v="31" actId="107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91F9A7A-B44E-44DA-B701-D523E037F832}" dt="2022-10-27T23:35:46.667" v="31" actId="107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91F9A7A-B44E-44DA-B701-D523E037F832}" dt="2022-10-27T23:35:42.150" v="30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  <pc:spChg chg="mod">
            <ac:chgData name="Tim Cook" userId="d1c7cfb340f2c7ab" providerId="LiveId" clId="{B91F9A7A-B44E-44DA-B701-D523E037F832}" dt="2022-10-27T23:35:46.667" v="31" actId="1076"/>
            <ac:spMkLst>
              <pc:docMk/>
              <pc:sldMasterMk cId="1436138108" sldId="2147483648"/>
              <pc:sldLayoutMk cId="153996027" sldId="2147483650"/>
              <ac:spMk id="3" creationId="{577F243E-C3C8-4FF8-A584-83B9A08C24A6}"/>
            </ac:spMkLst>
          </pc:spChg>
        </pc:sldLayoutChg>
      </pc:sldMasterChg>
    </pc:docChg>
  </pc:docChgLst>
  <pc:docChgLst>
    <pc:chgData name="Tim Cook" userId="d1c7cfb340f2c7ab" providerId="LiveId" clId="{9E3CA672-29FE-4EB1-9D48-A6975C5225CC}"/>
    <pc:docChg chg="undo custSel addSld delSld modSld">
      <pc:chgData name="Tim Cook" userId="d1c7cfb340f2c7ab" providerId="LiveId" clId="{9E3CA672-29FE-4EB1-9D48-A6975C5225CC}" dt="2023-02-10T00:35:00.299" v="556"/>
      <pc:docMkLst>
        <pc:docMk/>
      </pc:docMkLst>
      <pc:sldChg chg="modSp mod">
        <pc:chgData name="Tim Cook" userId="d1c7cfb340f2c7ab" providerId="LiveId" clId="{9E3CA672-29FE-4EB1-9D48-A6975C5225CC}" dt="2023-02-09T23:27:05.780" v="86" actId="20577"/>
        <pc:sldMkLst>
          <pc:docMk/>
          <pc:sldMk cId="72713086" sldId="315"/>
        </pc:sldMkLst>
        <pc:spChg chg="mod">
          <ac:chgData name="Tim Cook" userId="d1c7cfb340f2c7ab" providerId="LiveId" clId="{9E3CA672-29FE-4EB1-9D48-A6975C5225CC}" dt="2023-02-09T23:27:05.780" v="8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E3CA672-29FE-4EB1-9D48-A6975C5225CC}" dt="2023-02-09T22:22:37.675" v="8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9E3CA672-29FE-4EB1-9D48-A6975C5225CC}" dt="2023-02-09T22:21:54.581" v="0" actId="47"/>
        <pc:sldMkLst>
          <pc:docMk/>
          <pc:sldMk cId="2817361984" sldId="374"/>
        </pc:sldMkLst>
      </pc:sldChg>
      <pc:sldChg chg="del">
        <pc:chgData name="Tim Cook" userId="d1c7cfb340f2c7ab" providerId="LiveId" clId="{9E3CA672-29FE-4EB1-9D48-A6975C5225CC}" dt="2023-02-09T22:21:55.016" v="1" actId="47"/>
        <pc:sldMkLst>
          <pc:docMk/>
          <pc:sldMk cId="3628973036" sldId="375"/>
        </pc:sldMkLst>
      </pc:sldChg>
      <pc:sldChg chg="del">
        <pc:chgData name="Tim Cook" userId="d1c7cfb340f2c7ab" providerId="LiveId" clId="{9E3CA672-29FE-4EB1-9D48-A6975C5225CC}" dt="2023-02-09T22:21:55.478" v="2" actId="47"/>
        <pc:sldMkLst>
          <pc:docMk/>
          <pc:sldMk cId="548885279" sldId="376"/>
        </pc:sldMkLst>
      </pc:sldChg>
      <pc:sldChg chg="del">
        <pc:chgData name="Tim Cook" userId="d1c7cfb340f2c7ab" providerId="LiveId" clId="{9E3CA672-29FE-4EB1-9D48-A6975C5225CC}" dt="2023-02-09T22:22:06.879" v="4" actId="47"/>
        <pc:sldMkLst>
          <pc:docMk/>
          <pc:sldMk cId="230308288" sldId="377"/>
        </pc:sldMkLst>
      </pc:sldChg>
      <pc:sldChg chg="add del">
        <pc:chgData name="Tim Cook" userId="d1c7cfb340f2c7ab" providerId="LiveId" clId="{9E3CA672-29FE-4EB1-9D48-A6975C5225CC}" dt="2023-02-10T00:35:00.299" v="556"/>
        <pc:sldMkLst>
          <pc:docMk/>
          <pc:sldMk cId="4274087920" sldId="378"/>
        </pc:sldMkLst>
      </pc:sldChg>
      <pc:sldChg chg="add del">
        <pc:chgData name="Tim Cook" userId="d1c7cfb340f2c7ab" providerId="LiveId" clId="{9E3CA672-29FE-4EB1-9D48-A6975C5225CC}" dt="2023-02-10T00:33:36.473" v="551" actId="47"/>
        <pc:sldMkLst>
          <pc:docMk/>
          <pc:sldMk cId="1287247523" sldId="379"/>
        </pc:sldMkLst>
      </pc:sldChg>
      <pc:sldChg chg="addSp delSp modSp new mod">
        <pc:chgData name="Tim Cook" userId="d1c7cfb340f2c7ab" providerId="LiveId" clId="{9E3CA672-29FE-4EB1-9D48-A6975C5225CC}" dt="2023-02-09T23:49:08.666" v="456" actId="478"/>
        <pc:sldMkLst>
          <pc:docMk/>
          <pc:sldMk cId="841331497" sldId="381"/>
        </pc:sldMkLst>
        <pc:spChg chg="mod">
          <ac:chgData name="Tim Cook" userId="d1c7cfb340f2c7ab" providerId="LiveId" clId="{9E3CA672-29FE-4EB1-9D48-A6975C5225CC}" dt="2023-02-09T23:29:47.988" v="204" actId="20577"/>
          <ac:spMkLst>
            <pc:docMk/>
            <pc:sldMk cId="841331497" sldId="381"/>
            <ac:spMk id="2" creationId="{AF58AFCF-2C6E-9A09-38F7-02C6A5950584}"/>
          </ac:spMkLst>
        </pc:spChg>
        <pc:spChg chg="del">
          <ac:chgData name="Tim Cook" userId="d1c7cfb340f2c7ab" providerId="LiveId" clId="{9E3CA672-29FE-4EB1-9D48-A6975C5225CC}" dt="2023-02-09T23:28:10.501" v="149" actId="478"/>
          <ac:spMkLst>
            <pc:docMk/>
            <pc:sldMk cId="841331497" sldId="381"/>
            <ac:spMk id="3" creationId="{9B0F2E27-CC21-D73D-DAC5-9B973FFA2676}"/>
          </ac:spMkLst>
        </pc:s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0" creationId="{51B1C121-8E64-5143-A108-B9279A1ECC3B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51" creationId="{02C267C3-E210-034E-ABBB-989C80DCBDD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4" creationId="{4F076DE8-F898-E915-99CB-C5E556922160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36" creationId="{F9138C05-A277-40A1-E97F-0B6323259B2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46" creationId="{B898FA47-2214-1290-56F1-918B2798AAFC}"/>
          </ac:grpSpMkLst>
        </pc:grpChg>
        <pc:grpChg chg="add del">
          <ac:chgData name="Tim Cook" userId="d1c7cfb340f2c7ab" providerId="LiveId" clId="{9E3CA672-29FE-4EB1-9D48-A6975C5225CC}" dt="2023-02-09T23:48:49.635" v="449" actId="478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59" creationId="{677567B9-04D6-100E-F342-B20EF613694C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0" creationId="{7EC571B4-0AC1-3F95-6DED-254611090819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3" creationId="{6992542E-B5CE-E57A-58AD-3362FA5D0272}"/>
          </ac:grpSpMkLst>
        </pc:grpChg>
        <pc:grpChg chg="add del mod">
          <ac:chgData name="Tim Cook" userId="d1c7cfb340f2c7ab" providerId="LiveId" clId="{9E3CA672-29FE-4EB1-9D48-A6975C5225CC}" dt="2023-02-09T23:48:36.831" v="443"/>
          <ac:grpSpMkLst>
            <pc:docMk/>
            <pc:sldMk cId="841331497" sldId="381"/>
            <ac:grpSpMk id="182" creationId="{664B64FE-CB42-DE72-FB5C-31362F6DB14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97" creationId="{FAA7AC8B-4618-52C9-7CD0-2E6550FD4343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08" creationId="{6E4B2BC7-DFD7-DE7A-7CE8-4EB519AE9E8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11" creationId="{B0462C4D-EF05-DE4C-B899-585A51568C76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20" creationId="{C3847E73-BA50-0E26-D4CF-56C1675EC821}"/>
          </ac:grpSpMkLst>
        </pc:grpChg>
        <pc:inkChg chg="del mod">
          <ac:chgData name="Tim Cook" userId="d1c7cfb340f2c7ab" providerId="LiveId" clId="{9E3CA672-29FE-4EB1-9D48-A6975C5225CC}" dt="2023-02-09T23:49:08.666" v="456" actId="478"/>
          <ac:inkMkLst>
            <pc:docMk/>
            <pc:sldMk cId="841331497" sldId="381"/>
            <ac:inkMk id="147" creationId="{903C9B53-23A0-67C7-E7FB-1AE5CD95741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0" creationId="{63E0067B-9F26-4004-7F12-99DC0D90480F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1" creationId="{DE2AEA70-579E-C83D-99B5-8130AA37BD0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2" creationId="{2B88ED36-FA34-B2BB-7939-417A2A45338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3" creationId="{8D483E03-CFBB-3C29-87E7-0DD6C6C5EA4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4" creationId="{85A941F5-8ACC-A9F0-4935-BCAC05F357C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5" creationId="{874DB76A-6801-196C-6FC6-607688B430AE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6" creationId="{A43C75F9-F2C9-9F16-60F5-D15F823F56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7" creationId="{9C047820-6D98-5B8D-55F0-B80CBB0BA87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8" creationId="{45A82E2C-0027-2C18-CF04-023D07957D1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9" creationId="{3FCCA0A0-E022-01F5-E168-25EB2DC9C1A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1" creationId="{A9E9BBF8-BA89-9E93-AA7D-C8AD3A0F01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2" creationId="{667F846E-EF87-4704-E619-12C6CCE25EE7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4" creationId="{DAAB8CB4-D4C3-529B-9074-61670B6C8326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5" creationId="{6216BF8A-94A3-BF8A-C612-6659E376BB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6" creationId="{98504CD1-73E8-EBB8-AF15-51E958621AEC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7" creationId="{3D6586E4-C289-1787-8E5C-8570896D067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8" creationId="{C98249DB-BC29-FAC3-952C-2F75C40FC5D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9" creationId="{F8B7C08C-7823-20B5-1A1D-CCF7D142936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0" creationId="{B2EB91C5-ECD9-62FA-4368-5A8F4FB453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1" creationId="{A59D0FEF-67BE-1DC0-26A0-FFEB7B6F2E33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3" creationId="{B46A80EA-78CD-A084-2E48-AF64EE6514A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4" creationId="{BD0B0510-C317-33EA-7845-249A081109CC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5" creationId="{1A7CF667-BF81-6B64-F58F-6CFE0960E94E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6" creationId="{F7CAC472-2F76-086A-3B44-EACA2F50B04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7" creationId="{10F4DCA4-55FF-61FF-9512-37CCA75F5F61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8" creationId="{37391CAD-5298-F8A1-4A9A-48612ED24D5A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9" creationId="{1008FB92-0013-D33A-D315-6107AC8CB1D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0" creationId="{CB607EB6-D54A-DC1D-F4D9-C05DBBADB0D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1" creationId="{DC8FD171-58D9-A52A-465A-157167277ED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2" creationId="{D815E64B-5391-C5B8-5F90-791FDA36130B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3" creationId="{9925B6CE-1B1B-20E9-0DED-D69D7081DA3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4" creationId="{DD31EC71-857C-5562-2AA2-2A55FDAE365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5" creationId="{4F26C08F-E78C-3751-C194-ADA92414879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6" creationId="{B22A8B69-10C3-7540-04A9-3F012052EDC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8" creationId="{8D994869-4483-2CA3-606A-52943B3575D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9" creationId="{F98E9C84-80F8-B942-93A0-AF261D943399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0" creationId="{1A7F89CE-474B-D837-B68A-1F4562C99865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1" creationId="{4C4E73AF-18CA-6546-1567-D800AB20351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2" creationId="{E41F650F-28FC-754F-3B96-169F08A48512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3" creationId="{98139DED-79BB-C285-822B-063025DEB4B0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4" creationId="{EAE98C63-6DB1-F9B8-8029-1E6DD86283C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5" creationId="{7654B613-51AA-1DC8-8D5A-653E6267054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6" creationId="{B302B1B9-50F4-4136-5568-F5EF4027363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7" creationId="{60B8B2E5-8C01-85BC-1FE2-930A4EEF9987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9" creationId="{08323AA9-7D7F-40E7-01BA-2DA871C115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0" creationId="{499347FB-C1F9-A867-A274-84912455A193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2" creationId="{3EB8D95C-2A8A-D4E2-758E-D427F8958F2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3" creationId="{B0064758-BE32-0431-DF5F-87177FA1CEB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4" creationId="{C937C9F1-7DD0-4B76-5283-3A42CE5774D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5" creationId="{EE7BD747-A6F7-6CA9-8B27-A7903FCD216A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6" creationId="{127B8891-7B7A-BD41-21D9-7D7C349268B1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7" creationId="{C4AB16A8-92A4-7302-7851-1BFB372BD3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8" creationId="{CF0BDCB6-6359-7B36-62E8-0E153AEF737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9" creationId="{3CD02F5D-2F3D-817D-E4B3-0F515734C1AF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2" creationId="{C0D635B9-B4A6-899A-7901-A930E3EEB52E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3" creationId="{CE354A0F-0116-C973-F4FB-C4FE8005BBD8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4" creationId="{3A8C7F50-023A-B40E-E145-607868320211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4" creationId="{8EAD4C5D-51B2-F191-3D3C-0C7FEDED67E8}"/>
          </ac:inkMkLst>
        </pc:inkChg>
      </pc:sldChg>
      <pc:sldChg chg="del">
        <pc:chgData name="Tim Cook" userId="d1c7cfb340f2c7ab" providerId="LiveId" clId="{9E3CA672-29FE-4EB1-9D48-A6975C5225CC}" dt="2023-02-09T22:21:56.171" v="3" actId="47"/>
        <pc:sldMkLst>
          <pc:docMk/>
          <pc:sldMk cId="873458631" sldId="381"/>
        </pc:sldMkLst>
      </pc:sldChg>
      <pc:sldChg chg="delSp modSp new mod">
        <pc:chgData name="Tim Cook" userId="d1c7cfb340f2c7ab" providerId="LiveId" clId="{9E3CA672-29FE-4EB1-9D48-A6975C5225CC}" dt="2023-02-09T23:28:46.172" v="185" actId="478"/>
        <pc:sldMkLst>
          <pc:docMk/>
          <pc:sldMk cId="2711184741" sldId="382"/>
        </pc:sldMkLst>
        <pc:spChg chg="mod">
          <ac:chgData name="Tim Cook" userId="d1c7cfb340f2c7ab" providerId="LiveId" clId="{9E3CA672-29FE-4EB1-9D48-A6975C5225CC}" dt="2023-02-09T23:28:44.372" v="184" actId="20577"/>
          <ac:spMkLst>
            <pc:docMk/>
            <pc:sldMk cId="2711184741" sldId="382"/>
            <ac:spMk id="2" creationId="{DA9D341A-5177-E33D-FCF9-F5FE2D83B79B}"/>
          </ac:spMkLst>
        </pc:spChg>
        <pc:spChg chg="del">
          <ac:chgData name="Tim Cook" userId="d1c7cfb340f2c7ab" providerId="LiveId" clId="{9E3CA672-29FE-4EB1-9D48-A6975C5225CC}" dt="2023-02-09T23:28:46.172" v="185" actId="478"/>
          <ac:spMkLst>
            <pc:docMk/>
            <pc:sldMk cId="2711184741" sldId="382"/>
            <ac:spMk id="3" creationId="{8B32B607-6943-A6CB-1B40-539ED26ABCC5}"/>
          </ac:spMkLst>
        </pc:spChg>
      </pc:sldChg>
      <pc:sldChg chg="delSp modSp new mod">
        <pc:chgData name="Tim Cook" userId="d1c7cfb340f2c7ab" providerId="LiveId" clId="{9E3CA672-29FE-4EB1-9D48-A6975C5225CC}" dt="2023-02-09T23:40:17.819" v="389" actId="478"/>
        <pc:sldMkLst>
          <pc:docMk/>
          <pc:sldMk cId="1194666727" sldId="383"/>
        </pc:sldMkLst>
        <pc:spChg chg="mod">
          <ac:chgData name="Tim Cook" userId="d1c7cfb340f2c7ab" providerId="LiveId" clId="{9E3CA672-29FE-4EB1-9D48-A6975C5225CC}" dt="2023-02-09T23:40:11.803" v="388" actId="20577"/>
          <ac:spMkLst>
            <pc:docMk/>
            <pc:sldMk cId="1194666727" sldId="383"/>
            <ac:spMk id="2" creationId="{02793BEF-E152-97A4-3C21-D6054F303F4D}"/>
          </ac:spMkLst>
        </pc:spChg>
        <pc:spChg chg="del">
          <ac:chgData name="Tim Cook" userId="d1c7cfb340f2c7ab" providerId="LiveId" clId="{9E3CA672-29FE-4EB1-9D48-A6975C5225CC}" dt="2023-02-09T23:40:17.819" v="389" actId="478"/>
          <ac:spMkLst>
            <pc:docMk/>
            <pc:sldMk cId="1194666727" sldId="383"/>
            <ac:spMk id="3" creationId="{8BE4C7B4-B678-4078-00DF-A044271991C1}"/>
          </ac:spMkLst>
        </pc:spChg>
      </pc:sldChg>
      <pc:sldChg chg="delSp modSp new mod">
        <pc:chgData name="Tim Cook" userId="d1c7cfb340f2c7ab" providerId="LiveId" clId="{9E3CA672-29FE-4EB1-9D48-A6975C5225CC}" dt="2023-02-09T23:40:20.002" v="390" actId="478"/>
        <pc:sldMkLst>
          <pc:docMk/>
          <pc:sldMk cId="3768767621" sldId="384"/>
        </pc:sldMkLst>
        <pc:spChg chg="mod">
          <ac:chgData name="Tim Cook" userId="d1c7cfb340f2c7ab" providerId="LiveId" clId="{9E3CA672-29FE-4EB1-9D48-A6975C5225CC}" dt="2023-02-09T23:38:32.253" v="289" actId="20577"/>
          <ac:spMkLst>
            <pc:docMk/>
            <pc:sldMk cId="3768767621" sldId="384"/>
            <ac:spMk id="2" creationId="{2BC1EB03-A434-C058-A6AA-15DF98C4704D}"/>
          </ac:spMkLst>
        </pc:spChg>
        <pc:spChg chg="del">
          <ac:chgData name="Tim Cook" userId="d1c7cfb340f2c7ab" providerId="LiveId" clId="{9E3CA672-29FE-4EB1-9D48-A6975C5225CC}" dt="2023-02-09T23:40:20.002" v="390" actId="478"/>
          <ac:spMkLst>
            <pc:docMk/>
            <pc:sldMk cId="3768767621" sldId="384"/>
            <ac:spMk id="3" creationId="{663E42D5-450E-5973-3B80-894C19F77534}"/>
          </ac:spMkLst>
        </pc:spChg>
      </pc:sldChg>
      <pc:sldChg chg="delSp modSp new mod">
        <pc:chgData name="Tim Cook" userId="d1c7cfb340f2c7ab" providerId="LiveId" clId="{9E3CA672-29FE-4EB1-9D48-A6975C5225CC}" dt="2023-02-09T23:40:35.435" v="432" actId="20577"/>
        <pc:sldMkLst>
          <pc:docMk/>
          <pc:sldMk cId="3115662996" sldId="385"/>
        </pc:sldMkLst>
        <pc:spChg chg="mod">
          <ac:chgData name="Tim Cook" userId="d1c7cfb340f2c7ab" providerId="LiveId" clId="{9E3CA672-29FE-4EB1-9D48-A6975C5225CC}" dt="2023-02-09T23:40:35.435" v="432" actId="20577"/>
          <ac:spMkLst>
            <pc:docMk/>
            <pc:sldMk cId="3115662996" sldId="385"/>
            <ac:spMk id="2" creationId="{1CD388F8-570F-4FD0-2065-74E7E93FD9F9}"/>
          </ac:spMkLst>
        </pc:spChg>
        <pc:spChg chg="del">
          <ac:chgData name="Tim Cook" userId="d1c7cfb340f2c7ab" providerId="LiveId" clId="{9E3CA672-29FE-4EB1-9D48-A6975C5225CC}" dt="2023-02-09T23:40:21.452" v="391" actId="478"/>
          <ac:spMkLst>
            <pc:docMk/>
            <pc:sldMk cId="3115662996" sldId="385"/>
            <ac:spMk id="3" creationId="{F08C3BA5-BBB6-3266-8364-4E3192EED404}"/>
          </ac:spMkLst>
        </pc:spChg>
      </pc:sldChg>
      <pc:sldChg chg="addSp delSp modSp new mod">
        <pc:chgData name="Tim Cook" userId="d1c7cfb340f2c7ab" providerId="LiveId" clId="{9E3CA672-29FE-4EB1-9D48-A6975C5225CC}" dt="2023-02-10T00:27:44.809" v="548" actId="14100"/>
        <pc:sldMkLst>
          <pc:docMk/>
          <pc:sldMk cId="4141856689" sldId="386"/>
        </pc:sldMkLst>
        <pc:spChg chg="mod">
          <ac:chgData name="Tim Cook" userId="d1c7cfb340f2c7ab" providerId="LiveId" clId="{9E3CA672-29FE-4EB1-9D48-A6975C5225CC}" dt="2023-02-10T00:27:16.766" v="543" actId="20577"/>
          <ac:spMkLst>
            <pc:docMk/>
            <pc:sldMk cId="4141856689" sldId="386"/>
            <ac:spMk id="2" creationId="{752372E3-CC56-4595-4821-651833BA9360}"/>
          </ac:spMkLst>
        </pc:spChg>
        <pc:spChg chg="del">
          <ac:chgData name="Tim Cook" userId="d1c7cfb340f2c7ab" providerId="LiveId" clId="{9E3CA672-29FE-4EB1-9D48-A6975C5225CC}" dt="2023-02-10T00:27:34.238" v="544" actId="478"/>
          <ac:spMkLst>
            <pc:docMk/>
            <pc:sldMk cId="4141856689" sldId="386"/>
            <ac:spMk id="3" creationId="{F7F9AD95-2628-9482-F5EF-FA046DE61AC0}"/>
          </ac:spMkLst>
        </pc:s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5" creationId="{3AE00ED1-616B-C85E-CDC0-21CA3B2782BC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14" creationId="{B2ECE8DE-2BCE-1D11-C581-83BC3BB881C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23" creationId="{63EC2EF7-9B0F-7361-91A9-702EC0EB323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33" creationId="{06F73CBE-9241-13EE-6618-BC6903C8ACA2}"/>
          </ac:grpSpMkLst>
        </pc:grpChg>
        <pc:inkChg chg="add mod">
          <ac:chgData name="Tim Cook" userId="d1c7cfb340f2c7ab" providerId="LiveId" clId="{9E3CA672-29FE-4EB1-9D48-A6975C5225CC}" dt="2023-02-10T00:27:44.809" v="548" actId="14100"/>
          <ac:inkMkLst>
            <pc:docMk/>
            <pc:sldMk cId="4141856689" sldId="386"/>
            <ac:inkMk id="4" creationId="{788A184A-1A4D-CE45-9C3F-633FB59F096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6" creationId="{F40799F6-3DC5-17E6-2C23-601C69659AE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7" creationId="{AD968D8D-DE32-B5A5-5437-3BB91A482501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8" creationId="{D81A0537-3BA8-76D1-8AF2-F65641179D8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9" creationId="{23B4D47B-0092-B396-DE8A-2523B2D4F21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0" creationId="{78AFCE7F-B6D2-B937-9D95-1F6E6858C23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1" creationId="{266EAC86-0C71-9A23-116F-F2913FFEE11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2" creationId="{3FB3DB09-5734-E6C9-E39D-ACA666EB75A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3" creationId="{687C58A2-1D9E-DCB7-7C9A-8E9602208B0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5" creationId="{D1AC7EC9-834B-34A4-3ED2-7C4D7F78CAF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6" creationId="{BC525BF7-9925-424A-50D2-0D2E1657ACE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7" creationId="{647BC889-E3C3-F78C-6898-CAA7C6DC6BEB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8" creationId="{903A6E9C-9C71-BA38-C94C-4374EFA949A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9" creationId="{691EB748-E7C1-E640-D209-F69958E47A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0" creationId="{54BC23A8-9428-E58B-DC5B-DA24C8EBE9F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1" creationId="{2AABEFDB-2B42-D9B1-6EB8-47558599457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2" creationId="{6EC8F2F7-D374-D7D1-D248-5BEF80090F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4" creationId="{82F8CC9D-2723-BB6F-3537-D60B28BDD5D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5" creationId="{5F16B2D5-FE24-E1D1-7B35-82AE1533A13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6" creationId="{81B26F31-4D9E-3FF1-A321-F44C405F82A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7" creationId="{01142795-37F1-8A35-087A-6CB8AFE444C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8" creationId="{CA04E5B0-3D12-7C86-A060-6D7491C3D2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9" creationId="{DDEAD0D3-E2D7-52C8-0448-28BB15971E8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0" creationId="{6D7B0366-FBE9-B1D3-0C25-B2029FD7549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1" creationId="{C9CAEAC8-E303-DC6F-7EDB-3EF7734110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2" creationId="{39F686BD-0FB5-98E3-6759-944F55109C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4" creationId="{9737218E-327A-0F3B-E269-3AB568034E9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5" creationId="{FA45CA14-0B0C-D6A6-1E11-4BFF4744B42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6" creationId="{30B40481-3217-EDFC-48EA-443A6E3C05E7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7" creationId="{96962991-B733-5885-52F4-9A629D08E6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8" creationId="{E315FF38-E364-87F0-B676-FE9CE021E2E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9" creationId="{5B8E8CEB-F4E2-E9FE-E7F1-3D6A8C24D042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0" creationId="{B942C6EE-4A77-F1B9-02BB-EE5C80982F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1" creationId="{A379517D-E6FB-C851-C44F-1DC0FF7C9EC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2" creationId="{D1470569-70D8-350E-E791-02AAC68C586D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3" creationId="{01E7D736-2A50-49C7-7457-61953BA457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4" creationId="{2D534563-9337-6CF1-5DFE-59D9D5FABF63}"/>
          </ac:inkMkLst>
        </pc:inkChg>
      </pc:sldChg>
    </pc:docChg>
  </pc:docChgLst>
  <pc:docChgLst>
    <pc:chgData name="Tim Cook" userId="d1c7cfb340f2c7ab" providerId="LiveId" clId="{B330AD12-5006-4766-9694-526BC0BE01D2}"/>
    <pc:docChg chg="undo custSel addSld delSld modSld sldOrd">
      <pc:chgData name="Tim Cook" userId="d1c7cfb340f2c7ab" providerId="LiveId" clId="{B330AD12-5006-4766-9694-526BC0BE01D2}" dt="2023-02-19T22:08:17.871" v="1596" actId="1076"/>
      <pc:docMkLst>
        <pc:docMk/>
      </pc:docMkLst>
      <pc:sldChg chg="delSp modSp mod">
        <pc:chgData name="Tim Cook" userId="d1c7cfb340f2c7ab" providerId="LiveId" clId="{B330AD12-5006-4766-9694-526BC0BE01D2}" dt="2023-02-17T15:18:25.161" v="49" actId="1076"/>
        <pc:sldMkLst>
          <pc:docMk/>
          <pc:sldMk cId="72713086" sldId="315"/>
        </pc:sldMkLst>
        <pc:spChg chg="mod">
          <ac:chgData name="Tim Cook" userId="d1c7cfb340f2c7ab" providerId="LiveId" clId="{B330AD12-5006-4766-9694-526BC0BE01D2}" dt="2023-02-17T15:18:25.161" v="49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330AD12-5006-4766-9694-526BC0BE01D2}" dt="2023-02-17T15:18:16.812" v="48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B330AD12-5006-4766-9694-526BC0BE01D2}" dt="2023-02-17T15:18:14.061" v="44" actId="478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B330AD12-5006-4766-9694-526BC0BE01D2}" dt="2023-02-17T15:18:28.657" v="50" actId="47"/>
        <pc:sldMkLst>
          <pc:docMk/>
          <pc:sldMk cId="2135323694" sldId="388"/>
        </pc:sldMkLst>
      </pc:sldChg>
      <pc:sldChg chg="del">
        <pc:chgData name="Tim Cook" userId="d1c7cfb340f2c7ab" providerId="LiveId" clId="{B330AD12-5006-4766-9694-526BC0BE01D2}" dt="2023-02-17T15:18:29.308" v="51" actId="47"/>
        <pc:sldMkLst>
          <pc:docMk/>
          <pc:sldMk cId="679204276" sldId="389"/>
        </pc:sldMkLst>
      </pc:sldChg>
      <pc:sldChg chg="del">
        <pc:chgData name="Tim Cook" userId="d1c7cfb340f2c7ab" providerId="LiveId" clId="{B330AD12-5006-4766-9694-526BC0BE01D2}" dt="2023-02-17T15:18:30.103" v="52" actId="47"/>
        <pc:sldMkLst>
          <pc:docMk/>
          <pc:sldMk cId="2019654261" sldId="390"/>
        </pc:sldMkLst>
      </pc:sldChg>
      <pc:sldChg chg="del">
        <pc:chgData name="Tim Cook" userId="d1c7cfb340f2c7ab" providerId="LiveId" clId="{B330AD12-5006-4766-9694-526BC0BE01D2}" dt="2023-02-17T15:18:30.460" v="53" actId="47"/>
        <pc:sldMkLst>
          <pc:docMk/>
          <pc:sldMk cId="2111014461" sldId="391"/>
        </pc:sldMkLst>
      </pc:sldChg>
      <pc:sldChg chg="del">
        <pc:chgData name="Tim Cook" userId="d1c7cfb340f2c7ab" providerId="LiveId" clId="{B330AD12-5006-4766-9694-526BC0BE01D2}" dt="2023-02-17T15:19:50.493" v="54" actId="47"/>
        <pc:sldMkLst>
          <pc:docMk/>
          <pc:sldMk cId="3915441439" sldId="392"/>
        </pc:sldMkLst>
      </pc:sldChg>
      <pc:sldChg chg="del">
        <pc:chgData name="Tim Cook" userId="d1c7cfb340f2c7ab" providerId="LiveId" clId="{B330AD12-5006-4766-9694-526BC0BE01D2}" dt="2023-02-17T15:19:50.759" v="55" actId="47"/>
        <pc:sldMkLst>
          <pc:docMk/>
          <pc:sldMk cId="3549693278" sldId="393"/>
        </pc:sldMkLst>
      </pc:sldChg>
      <pc:sldChg chg="del">
        <pc:chgData name="Tim Cook" userId="d1c7cfb340f2c7ab" providerId="LiveId" clId="{B330AD12-5006-4766-9694-526BC0BE01D2}" dt="2023-02-17T15:19:51.296" v="56" actId="47"/>
        <pc:sldMkLst>
          <pc:docMk/>
          <pc:sldMk cId="4284417508" sldId="394"/>
        </pc:sldMkLst>
      </pc:sldChg>
      <pc:sldChg chg="del">
        <pc:chgData name="Tim Cook" userId="d1c7cfb340f2c7ab" providerId="LiveId" clId="{B330AD12-5006-4766-9694-526BC0BE01D2}" dt="2023-02-17T15:20:12.128" v="58" actId="47"/>
        <pc:sldMkLst>
          <pc:docMk/>
          <pc:sldMk cId="3390266470" sldId="395"/>
        </pc:sldMkLst>
      </pc:sldChg>
      <pc:sldChg chg="addSp delSp modSp new mod">
        <pc:chgData name="Tim Cook" userId="d1c7cfb340f2c7ab" providerId="LiveId" clId="{B330AD12-5006-4766-9694-526BC0BE01D2}" dt="2023-02-17T18:24:23.671" v="934" actId="1076"/>
        <pc:sldMkLst>
          <pc:docMk/>
          <pc:sldMk cId="2924651960" sldId="396"/>
        </pc:sldMkLst>
        <pc:spChg chg="mod">
          <ac:chgData name="Tim Cook" userId="d1c7cfb340f2c7ab" providerId="LiveId" clId="{B330AD12-5006-4766-9694-526BC0BE01D2}" dt="2023-02-17T15:42:45.148" v="665" actId="20577"/>
          <ac:spMkLst>
            <pc:docMk/>
            <pc:sldMk cId="2924651960" sldId="396"/>
            <ac:spMk id="2" creationId="{AC99CC54-81A1-3F40-34F9-FCDDD070A221}"/>
          </ac:spMkLst>
        </pc:spChg>
        <pc:spChg chg="del mod">
          <ac:chgData name="Tim Cook" userId="d1c7cfb340f2c7ab" providerId="LiveId" clId="{B330AD12-5006-4766-9694-526BC0BE01D2}" dt="2023-02-17T15:31:56.936" v="126" actId="478"/>
          <ac:spMkLst>
            <pc:docMk/>
            <pc:sldMk cId="2924651960" sldId="396"/>
            <ac:spMk id="3" creationId="{D86BC911-D04D-BD86-AE66-2AE7122B20D3}"/>
          </ac:spMkLst>
        </pc:spChg>
        <pc:grpChg chg="del mod">
          <ac:chgData name="Tim Cook" userId="d1c7cfb340f2c7ab" providerId="LiveId" clId="{B330AD12-5006-4766-9694-526BC0BE01D2}" dt="2023-02-17T18:20:09.910" v="783"/>
          <ac:grpSpMkLst>
            <pc:docMk/>
            <pc:sldMk cId="2924651960" sldId="396"/>
            <ac:grpSpMk id="6" creationId="{98FF8D3B-3AEB-AAF7-93A0-EF337C4DB91A}"/>
          </ac:grpSpMkLst>
        </pc:grpChg>
        <pc:grpChg chg="del mod">
          <ac:chgData name="Tim Cook" userId="d1c7cfb340f2c7ab" providerId="LiveId" clId="{B330AD12-5006-4766-9694-526BC0BE01D2}" dt="2023-02-17T18:20:11.686" v="785"/>
          <ac:grpSpMkLst>
            <pc:docMk/>
            <pc:sldMk cId="2924651960" sldId="396"/>
            <ac:grpSpMk id="8" creationId="{0FDDCB18-E587-B168-FC55-DDFC67B4C104}"/>
          </ac:grpSpMkLst>
        </pc:grpChg>
        <pc:grpChg chg="mod">
          <ac:chgData name="Tim Cook" userId="d1c7cfb340f2c7ab" providerId="LiveId" clId="{B330AD12-5006-4766-9694-526BC0BE01D2}" dt="2023-02-17T18:20:18.778" v="792"/>
          <ac:grpSpMkLst>
            <pc:docMk/>
            <pc:sldMk cId="2924651960" sldId="396"/>
            <ac:grpSpMk id="14" creationId="{338BB452-C0CE-7523-98CB-2AC795DC8439}"/>
          </ac:grpSpMkLst>
        </pc:grpChg>
        <pc:grpChg chg="mod">
          <ac:chgData name="Tim Cook" userId="d1c7cfb340f2c7ab" providerId="LiveId" clId="{B330AD12-5006-4766-9694-526BC0BE01D2}" dt="2023-02-17T18:20:24.688" v="797"/>
          <ac:grpSpMkLst>
            <pc:docMk/>
            <pc:sldMk cId="2924651960" sldId="396"/>
            <ac:grpSpMk id="19" creationId="{C093B18B-A5E4-A2B9-37E9-15F920E4A784}"/>
          </ac:grpSpMkLst>
        </pc:grpChg>
        <pc:grpChg chg="add mod">
          <ac:chgData name="Tim Cook" userId="d1c7cfb340f2c7ab" providerId="LiveId" clId="{B330AD12-5006-4766-9694-526BC0BE01D2}" dt="2023-02-17T18:20:47.538" v="799" actId="1076"/>
          <ac:grpSpMkLst>
            <pc:docMk/>
            <pc:sldMk cId="2924651960" sldId="396"/>
            <ac:grpSpMk id="20" creationId="{3AB0D2DB-C10A-18D5-29C8-961BCC78F619}"/>
          </ac:grpSpMkLst>
        </pc:grpChg>
        <pc:grpChg chg="add del mod">
          <ac:chgData name="Tim Cook" userId="d1c7cfb340f2c7ab" providerId="LiveId" clId="{B330AD12-5006-4766-9694-526BC0BE01D2}" dt="2023-02-17T18:22:02.965" v="826"/>
          <ac:grpSpMkLst>
            <pc:docMk/>
            <pc:sldMk cId="2924651960" sldId="396"/>
            <ac:grpSpMk id="26" creationId="{0FF2C5CF-84F8-0027-54FB-57BF05D2F650}"/>
          </ac:grpSpMkLst>
        </pc:grpChg>
        <pc:grpChg chg="add mod">
          <ac:chgData name="Tim Cook" userId="d1c7cfb340f2c7ab" providerId="LiveId" clId="{B330AD12-5006-4766-9694-526BC0BE01D2}" dt="2023-02-17T18:20:52.573" v="801" actId="1076"/>
          <ac:grpSpMkLst>
            <pc:docMk/>
            <pc:sldMk cId="2924651960" sldId="396"/>
            <ac:grpSpMk id="31" creationId="{C8F2B8DC-7963-C22B-5BF8-AC5D6E55753D}"/>
          </ac:grpSpMkLst>
        </pc:grpChg>
        <pc:grpChg chg="add del mod">
          <ac:chgData name="Tim Cook" userId="d1c7cfb340f2c7ab" providerId="LiveId" clId="{B330AD12-5006-4766-9694-526BC0BE01D2}" dt="2023-02-17T18:23:13.997" v="865"/>
          <ac:grpSpMkLst>
            <pc:docMk/>
            <pc:sldMk cId="2924651960" sldId="396"/>
            <ac:grpSpMk id="37" creationId="{A83B3DA3-A8E0-BA3E-D7BD-D685E6A72A3E}"/>
          </ac:grpSpMkLst>
        </pc:grpChg>
        <pc:grpChg chg="add mod">
          <ac:chgData name="Tim Cook" userId="d1c7cfb340f2c7ab" providerId="LiveId" clId="{B330AD12-5006-4766-9694-526BC0BE01D2}" dt="2023-02-17T18:23:50.006" v="900"/>
          <ac:grpSpMkLst>
            <pc:docMk/>
            <pc:sldMk cId="2924651960" sldId="396"/>
            <ac:grpSpMk id="42" creationId="{0DDDCE2E-946D-C655-CC59-6ECA0BF9A32E}"/>
          </ac:grpSpMkLst>
        </pc:grpChg>
        <pc:grpChg chg="add del mod">
          <ac:chgData name="Tim Cook" userId="d1c7cfb340f2c7ab" providerId="LiveId" clId="{B330AD12-5006-4766-9694-526BC0BE01D2}" dt="2023-02-17T18:23:38.722" v="885"/>
          <ac:grpSpMkLst>
            <pc:docMk/>
            <pc:sldMk cId="2924651960" sldId="396"/>
            <ac:grpSpMk id="48" creationId="{171B290B-7161-CDED-C7B2-59D0489CAC63}"/>
          </ac:grpSpMkLst>
        </pc:grpChg>
        <pc:grpChg chg="add mod">
          <ac:chgData name="Tim Cook" userId="d1c7cfb340f2c7ab" providerId="LiveId" clId="{B330AD12-5006-4766-9694-526BC0BE01D2}" dt="2023-02-17T18:21:28.616" v="808" actId="1076"/>
          <ac:grpSpMkLst>
            <pc:docMk/>
            <pc:sldMk cId="2924651960" sldId="396"/>
            <ac:grpSpMk id="53" creationId="{EFE3FA1D-8809-BD37-D747-41590AD2A801}"/>
          </ac:grpSpMkLst>
        </pc:grpChg>
        <pc:grpChg chg="add del mod">
          <ac:chgData name="Tim Cook" userId="d1c7cfb340f2c7ab" providerId="LiveId" clId="{B330AD12-5006-4766-9694-526BC0BE01D2}" dt="2023-02-17T18:21:51.800" v="817"/>
          <ac:grpSpMkLst>
            <pc:docMk/>
            <pc:sldMk cId="2924651960" sldId="396"/>
            <ac:grpSpMk id="59" creationId="{CDF74A39-4AC6-9BDA-AEAD-05F674BF0982}"/>
          </ac:grpSpMkLst>
        </pc:grpChg>
        <pc:grpChg chg="mod">
          <ac:chgData name="Tim Cook" userId="d1c7cfb340f2c7ab" providerId="LiveId" clId="{B330AD12-5006-4766-9694-526BC0BE01D2}" dt="2023-02-17T18:22:00.365" v="823"/>
          <ac:grpSpMkLst>
            <pc:docMk/>
            <pc:sldMk cId="2924651960" sldId="396"/>
            <ac:grpSpMk id="67" creationId="{FFC99570-F6E6-526C-25EA-64E2688F358B}"/>
          </ac:grpSpMkLst>
        </pc:grpChg>
        <pc:grpChg chg="del mod">
          <ac:chgData name="Tim Cook" userId="d1c7cfb340f2c7ab" providerId="LiveId" clId="{B330AD12-5006-4766-9694-526BC0BE01D2}" dt="2023-02-17T18:22:49.804" v="856"/>
          <ac:grpSpMkLst>
            <pc:docMk/>
            <pc:sldMk cId="2924651960" sldId="396"/>
            <ac:grpSpMk id="83" creationId="{1B7300D2-791A-2F96-7583-3642387EF120}"/>
          </ac:grpSpMkLst>
        </pc:grpChg>
        <pc:grpChg chg="del mod">
          <ac:chgData name="Tim Cook" userId="d1c7cfb340f2c7ab" providerId="LiveId" clId="{B330AD12-5006-4766-9694-526BC0BE01D2}" dt="2023-02-17T18:23:23.682" v="870"/>
          <ac:grpSpMkLst>
            <pc:docMk/>
            <pc:sldMk cId="2924651960" sldId="396"/>
            <ac:grpSpMk id="89" creationId="{D0342C33-E4A3-E4AF-E35F-0716EFDE7DCD}"/>
          </ac:grpSpMkLst>
        </pc:grpChg>
        <pc:grpChg chg="mod">
          <ac:chgData name="Tim Cook" userId="d1c7cfb340f2c7ab" providerId="LiveId" clId="{B330AD12-5006-4766-9694-526BC0BE01D2}" dt="2023-02-17T18:23:35.778" v="882"/>
          <ac:grpSpMkLst>
            <pc:docMk/>
            <pc:sldMk cId="2924651960" sldId="396"/>
            <ac:grpSpMk id="96" creationId="{081D3F19-E1B3-5056-750E-D608D9F04714}"/>
          </ac:grpSpMkLst>
        </pc:grpChg>
        <pc:grpChg chg="del mod">
          <ac:chgData name="Tim Cook" userId="d1c7cfb340f2c7ab" providerId="LiveId" clId="{B330AD12-5006-4766-9694-526BC0BE01D2}" dt="2023-02-17T18:23:59.461" v="914"/>
          <ac:grpSpMkLst>
            <pc:docMk/>
            <pc:sldMk cId="2924651960" sldId="396"/>
            <ac:grpSpMk id="107" creationId="{A3C500B6-0E25-57AB-AD20-50DC7EAD9459}"/>
          </ac:grpSpMkLst>
        </pc:grpChg>
        <pc:grpChg chg="del mod">
          <ac:chgData name="Tim Cook" userId="d1c7cfb340f2c7ab" providerId="LiveId" clId="{B330AD12-5006-4766-9694-526BC0BE01D2}" dt="2023-02-17T18:24:06.093" v="923"/>
          <ac:grpSpMkLst>
            <pc:docMk/>
            <pc:sldMk cId="2924651960" sldId="396"/>
            <ac:grpSpMk id="112" creationId="{6562C8E9-B663-61B8-E97F-CFA1FCEE1B6A}"/>
          </ac:grpSpMkLst>
        </pc:grpChg>
        <pc:grpChg chg="mod">
          <ac:chgData name="Tim Cook" userId="d1c7cfb340f2c7ab" providerId="LiveId" clId="{B330AD12-5006-4766-9694-526BC0BE01D2}" dt="2023-02-17T18:24:13.734" v="932"/>
          <ac:grpSpMkLst>
            <pc:docMk/>
            <pc:sldMk cId="2924651960" sldId="396"/>
            <ac:grpSpMk id="120" creationId="{7E6B6740-54B0-A369-03F2-84D869161F41}"/>
          </ac:grpSpMkLst>
        </pc:grpChg>
        <pc:inkChg chg="add del">
          <ac:chgData name="Tim Cook" userId="d1c7cfb340f2c7ab" providerId="LiveId" clId="{B330AD12-5006-4766-9694-526BC0BE01D2}" dt="2023-02-17T18:20:05.949" v="778"/>
          <ac:inkMkLst>
            <pc:docMk/>
            <pc:sldMk cId="2924651960" sldId="396"/>
            <ac:inkMk id="3" creationId="{0062F3C9-A2F9-8CD1-342C-88CE10CC5D6C}"/>
          </ac:inkMkLst>
        </pc:inkChg>
        <pc:inkChg chg="add del mod">
          <ac:chgData name="Tim Cook" userId="d1c7cfb340f2c7ab" providerId="LiveId" clId="{B330AD12-5006-4766-9694-526BC0BE01D2}" dt="2023-02-17T18:20:13.761" v="786"/>
          <ac:inkMkLst>
            <pc:docMk/>
            <pc:sldMk cId="2924651960" sldId="396"/>
            <ac:inkMk id="4" creationId="{A63A3355-8EAB-F8DC-98F4-31DADF91A4D2}"/>
          </ac:inkMkLst>
        </pc:inkChg>
        <pc:inkChg chg="add del mod">
          <ac:chgData name="Tim Cook" userId="d1c7cfb340f2c7ab" providerId="LiveId" clId="{B330AD12-5006-4766-9694-526BC0BE01D2}" dt="2023-02-17T18:20:11.686" v="785"/>
          <ac:inkMkLst>
            <pc:docMk/>
            <pc:sldMk cId="2924651960" sldId="396"/>
            <ac:inkMk id="5" creationId="{09A0AA14-6EA0-B2CE-3433-B11F6E141995}"/>
          </ac:inkMkLst>
        </pc:inkChg>
        <pc:inkChg chg="add del mod">
          <ac:chgData name="Tim Cook" userId="d1c7cfb340f2c7ab" providerId="LiveId" clId="{B330AD12-5006-4766-9694-526BC0BE01D2}" dt="2023-02-17T18:20:10.557" v="784"/>
          <ac:inkMkLst>
            <pc:docMk/>
            <pc:sldMk cId="2924651960" sldId="396"/>
            <ac:inkMk id="7" creationId="{973AF1C6-68DB-3E51-B547-36AF285B0EB4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9" creationId="{4FB8AC65-5274-32C4-8088-C7A4CA6BD03D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0" creationId="{D9FF9DEA-B585-0A54-4D17-858123B1665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1" creationId="{8335F2A4-4B81-4B67-DED5-04C37AEE62E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2" creationId="{2CEF8CDD-E913-C469-87A4-58E8040ACBDC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3" creationId="{7C0D969B-CD26-FD55-B0F4-051F9EDE20B8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5" creationId="{76C9ED17-A0CA-1B97-3330-94DCCDC56401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6" creationId="{B90DE169-406F-B84C-6F3E-CCE4C126D639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7" creationId="{6000A181-2314-001F-752F-3BC2351D7512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8" creationId="{741760AB-9873-BCB5-B42F-C4F716CF65C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1" creationId="{5E370A5E-EA58-CAF8-310C-C2F23846D7A3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2" creationId="{941FEFF4-CC85-17E7-D771-2F2976FADE0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3" creationId="{EFC0AD37-712D-94A8-6ED3-6E23539E44E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4" creationId="{7295714E-2BE8-1089-7FC6-33D88FAD540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5" creationId="{8E95697A-B0DD-EB54-DEE3-3848527CFE18}"/>
          </ac:inkMkLst>
        </pc:inkChg>
        <pc:inkChg chg="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27" creationId="{2076DC79-EC0A-8224-0FD0-0B3B08F3E73E}"/>
          </ac:inkMkLst>
        </pc:inkChg>
        <pc:inkChg chg="del mod">
          <ac:chgData name="Tim Cook" userId="d1c7cfb340f2c7ab" providerId="LiveId" clId="{B330AD12-5006-4766-9694-526BC0BE01D2}" dt="2023-02-17T18:22:02.965" v="824"/>
          <ac:inkMkLst>
            <pc:docMk/>
            <pc:sldMk cId="2924651960" sldId="396"/>
            <ac:inkMk id="28" creationId="{32E98B0C-6D9E-8B2F-EB6F-03313C351684}"/>
          </ac:inkMkLst>
        </pc:inkChg>
        <pc:inkChg chg="del mod">
          <ac:chgData name="Tim Cook" userId="d1c7cfb340f2c7ab" providerId="LiveId" clId="{B330AD12-5006-4766-9694-526BC0BE01D2}" dt="2023-02-17T18:22:02.965" v="825"/>
          <ac:inkMkLst>
            <pc:docMk/>
            <pc:sldMk cId="2924651960" sldId="396"/>
            <ac:inkMk id="29" creationId="{1A29B208-1947-D713-C20E-06FF332D813B}"/>
          </ac:inkMkLst>
        </pc:inkChg>
        <pc:inkChg chg="del 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30" creationId="{EA42E429-254E-8702-FDA3-03C5DB386DBE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2" creationId="{D1E5DB1C-A30A-5144-A324-4F6E0825CDEF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3" creationId="{A55C8C40-FB59-49BD-7A31-6F1BCAAAA7C5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4" creationId="{38FF15E5-6F1B-7005-AD6A-5A112BFA83B8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5" creationId="{9C7AAB18-FA40-6A7F-A9CC-7BFC65CACB36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6" creationId="{75858D5A-2C11-9AE3-B290-3B7C1B24B3BE}"/>
          </ac:inkMkLst>
        </pc:inkChg>
        <pc:inkChg chg="del mod">
          <ac:chgData name="Tim Cook" userId="d1c7cfb340f2c7ab" providerId="LiveId" clId="{B330AD12-5006-4766-9694-526BC0BE01D2}" dt="2023-02-17T18:23:13.997" v="864"/>
          <ac:inkMkLst>
            <pc:docMk/>
            <pc:sldMk cId="2924651960" sldId="396"/>
            <ac:inkMk id="38" creationId="{83B3C0C8-71E6-2DD6-F69C-A261B1C2082B}"/>
          </ac:inkMkLst>
        </pc:inkChg>
        <pc:inkChg chg="del mod">
          <ac:chgData name="Tim Cook" userId="d1c7cfb340f2c7ab" providerId="LiveId" clId="{B330AD12-5006-4766-9694-526BC0BE01D2}" dt="2023-02-17T18:23:13.997" v="865"/>
          <ac:inkMkLst>
            <pc:docMk/>
            <pc:sldMk cId="2924651960" sldId="396"/>
            <ac:inkMk id="39" creationId="{3405B360-2580-6B01-EA7F-6541287E17AB}"/>
          </ac:inkMkLst>
        </pc:inkChg>
        <pc:inkChg chg="del mod">
          <ac:chgData name="Tim Cook" userId="d1c7cfb340f2c7ab" providerId="LiveId" clId="{B330AD12-5006-4766-9694-526BC0BE01D2}" dt="2023-02-17T18:23:13.997" v="863"/>
          <ac:inkMkLst>
            <pc:docMk/>
            <pc:sldMk cId="2924651960" sldId="396"/>
            <ac:inkMk id="40" creationId="{6D451AB2-5EAF-8670-2D41-CD7010684ACC}"/>
          </ac:inkMkLst>
        </pc:inkChg>
        <pc:inkChg chg="del mod">
          <ac:chgData name="Tim Cook" userId="d1c7cfb340f2c7ab" providerId="LiveId" clId="{B330AD12-5006-4766-9694-526BC0BE01D2}" dt="2023-02-17T18:23:13.997" v="866"/>
          <ac:inkMkLst>
            <pc:docMk/>
            <pc:sldMk cId="2924651960" sldId="396"/>
            <ac:inkMk id="41" creationId="{9A779FA9-B57E-4B9A-656A-EB618635AC2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3" creationId="{2F68DDEF-A20B-4DB5-A6FF-837C4E0B313F}"/>
          </ac:inkMkLst>
        </pc:inkChg>
        <pc:inkChg chg="add del 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4" creationId="{D3954691-C8A1-6274-CA1D-3AF37DDD20B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5" creationId="{A8865BDC-D730-A4A7-9219-E0D78947C516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6" creationId="{6A908FA5-688E-62BA-8465-4546CD20380E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7" creationId="{784536E9-5D64-B223-11E9-0097E7E5B7F9}"/>
          </ac:inkMkLst>
        </pc:inkChg>
        <pc:inkChg chg="del mod">
          <ac:chgData name="Tim Cook" userId="d1c7cfb340f2c7ab" providerId="LiveId" clId="{B330AD12-5006-4766-9694-526BC0BE01D2}" dt="2023-02-17T18:23:38.722" v="883"/>
          <ac:inkMkLst>
            <pc:docMk/>
            <pc:sldMk cId="2924651960" sldId="396"/>
            <ac:inkMk id="49" creationId="{52CBF860-001D-C9C3-9336-421FBD9E203C}"/>
          </ac:inkMkLst>
        </pc:inkChg>
        <pc:inkChg chg="del mod">
          <ac:chgData name="Tim Cook" userId="d1c7cfb340f2c7ab" providerId="LiveId" clId="{B330AD12-5006-4766-9694-526BC0BE01D2}" dt="2023-02-17T18:23:38.722" v="885"/>
          <ac:inkMkLst>
            <pc:docMk/>
            <pc:sldMk cId="2924651960" sldId="396"/>
            <ac:inkMk id="50" creationId="{EB750A75-EA1A-E833-C2DC-2B1C5A732BF3}"/>
          </ac:inkMkLst>
        </pc:inkChg>
        <pc:inkChg chg="del mod">
          <ac:chgData name="Tim Cook" userId="d1c7cfb340f2c7ab" providerId="LiveId" clId="{B330AD12-5006-4766-9694-526BC0BE01D2}" dt="2023-02-17T18:23:38.722" v="884"/>
          <ac:inkMkLst>
            <pc:docMk/>
            <pc:sldMk cId="2924651960" sldId="396"/>
            <ac:inkMk id="51" creationId="{BF05AB90-2709-E7A6-3F41-ED2C2AB8F7A8}"/>
          </ac:inkMkLst>
        </pc:inkChg>
        <pc:inkChg chg="del mod">
          <ac:chgData name="Tim Cook" userId="d1c7cfb340f2c7ab" providerId="LiveId" clId="{B330AD12-5006-4766-9694-526BC0BE01D2}" dt="2023-02-17T18:23:38.991" v="886"/>
          <ac:inkMkLst>
            <pc:docMk/>
            <pc:sldMk cId="2924651960" sldId="396"/>
            <ac:inkMk id="52" creationId="{32CC66BC-FB99-7710-31FC-D8BAEF478CE0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4" creationId="{503F163B-E8AF-A8D8-EC8E-7E899AF9CF65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5" creationId="{A4359398-08CC-7BC4-2616-4AD6E3501B69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6" creationId="{0B3038AB-7294-3889-2F00-CF7BC1E96D62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7" creationId="{EC836369-24F6-AC1F-CBB6-12A03101B328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8" creationId="{293B23A7-B9F6-BE59-6C71-2EDC5783600D}"/>
          </ac:inkMkLst>
        </pc:inkChg>
        <pc:inkChg chg="del mod">
          <ac:chgData name="Tim Cook" userId="d1c7cfb340f2c7ab" providerId="LiveId" clId="{B330AD12-5006-4766-9694-526BC0BE01D2}" dt="2023-02-17T18:21:51.800" v="815"/>
          <ac:inkMkLst>
            <pc:docMk/>
            <pc:sldMk cId="2924651960" sldId="396"/>
            <ac:inkMk id="60" creationId="{9E01BFA7-1201-6F95-734B-7E5A676D55FB}"/>
          </ac:inkMkLst>
        </pc:inkChg>
        <pc:inkChg chg="del mod">
          <ac:chgData name="Tim Cook" userId="d1c7cfb340f2c7ab" providerId="LiveId" clId="{B330AD12-5006-4766-9694-526BC0BE01D2}" dt="2023-02-17T18:21:51.800" v="816"/>
          <ac:inkMkLst>
            <pc:docMk/>
            <pc:sldMk cId="2924651960" sldId="396"/>
            <ac:inkMk id="61" creationId="{62B1E888-6831-3638-F477-FE40943FC137}"/>
          </ac:inkMkLst>
        </pc:inkChg>
        <pc:inkChg chg="del mod">
          <ac:chgData name="Tim Cook" userId="d1c7cfb340f2c7ab" providerId="LiveId" clId="{B330AD12-5006-4766-9694-526BC0BE01D2}" dt="2023-02-17T18:21:51.800" v="817"/>
          <ac:inkMkLst>
            <pc:docMk/>
            <pc:sldMk cId="2924651960" sldId="396"/>
            <ac:inkMk id="62" creationId="{11CE4A9F-9E24-93C8-32F3-226FDA2CA04A}"/>
          </ac:inkMkLst>
        </pc:inkChg>
        <pc:inkChg chg="del mod">
          <ac:chgData name="Tim Cook" userId="d1c7cfb340f2c7ab" providerId="LiveId" clId="{B330AD12-5006-4766-9694-526BC0BE01D2}" dt="2023-02-17T18:21:51.800" v="818"/>
          <ac:inkMkLst>
            <pc:docMk/>
            <pc:sldMk cId="2924651960" sldId="396"/>
            <ac:inkMk id="63" creationId="{2AAA206C-7893-9E3F-4D19-B3290929A448}"/>
          </ac:inkMkLst>
        </pc:inkChg>
        <pc:inkChg chg="add del">
          <ac:chgData name="Tim Cook" userId="d1c7cfb340f2c7ab" providerId="LiveId" clId="{B330AD12-5006-4766-9694-526BC0BE01D2}" dt="2023-02-17T18:21:57.112" v="820"/>
          <ac:inkMkLst>
            <pc:docMk/>
            <pc:sldMk cId="2924651960" sldId="396"/>
            <ac:inkMk id="64" creationId="{91AEE216-DF45-449E-BEA5-8352B3DC4E83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5" creationId="{D48A3C90-2BD4-F4CF-75D7-0565389F22FA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6" creationId="{8D9D1CB7-95C9-1078-299A-309D85EF753D}"/>
          </ac:inkMkLst>
        </pc:inkChg>
        <pc:inkChg chg="add del">
          <ac:chgData name="Tim Cook" userId="d1c7cfb340f2c7ab" providerId="LiveId" clId="{B330AD12-5006-4766-9694-526BC0BE01D2}" dt="2023-02-17T18:22:10.711" v="828"/>
          <ac:inkMkLst>
            <pc:docMk/>
            <pc:sldMk cId="2924651960" sldId="396"/>
            <ac:inkMk id="68" creationId="{31A97570-2404-44A8-40E7-B4284A4120E9}"/>
          </ac:inkMkLst>
        </pc:inkChg>
        <pc:inkChg chg="add del">
          <ac:chgData name="Tim Cook" userId="d1c7cfb340f2c7ab" providerId="LiveId" clId="{B330AD12-5006-4766-9694-526BC0BE01D2}" dt="2023-02-17T18:22:37.553" v="842"/>
          <ac:inkMkLst>
            <pc:docMk/>
            <pc:sldMk cId="2924651960" sldId="396"/>
            <ac:inkMk id="69" creationId="{8DC8D1E2-CB0E-9AE3-15CC-81F5CA5E0A39}"/>
          </ac:inkMkLst>
        </pc:inkChg>
        <pc:inkChg chg="add del">
          <ac:chgData name="Tim Cook" userId="d1c7cfb340f2c7ab" providerId="LiveId" clId="{B330AD12-5006-4766-9694-526BC0BE01D2}" dt="2023-02-17T18:22:22.231" v="835"/>
          <ac:inkMkLst>
            <pc:docMk/>
            <pc:sldMk cId="2924651960" sldId="396"/>
            <ac:inkMk id="70" creationId="{6565A9B2-C167-B9A2-9265-45FE5B36738E}"/>
          </ac:inkMkLst>
        </pc:inkChg>
        <pc:inkChg chg="add del">
          <ac:chgData name="Tim Cook" userId="d1c7cfb340f2c7ab" providerId="LiveId" clId="{B330AD12-5006-4766-9694-526BC0BE01D2}" dt="2023-02-17T18:22:22.231" v="836"/>
          <ac:inkMkLst>
            <pc:docMk/>
            <pc:sldMk cId="2924651960" sldId="396"/>
            <ac:inkMk id="71" creationId="{7A90A3C4-EEAA-EA34-A92D-366DFB90446B}"/>
          </ac:inkMkLst>
        </pc:inkChg>
        <pc:inkChg chg="add del">
          <ac:chgData name="Tim Cook" userId="d1c7cfb340f2c7ab" providerId="LiveId" clId="{B330AD12-5006-4766-9694-526BC0BE01D2}" dt="2023-02-17T18:22:22.231" v="837"/>
          <ac:inkMkLst>
            <pc:docMk/>
            <pc:sldMk cId="2924651960" sldId="396"/>
            <ac:inkMk id="72" creationId="{00E34D09-6F00-06B5-0502-94DC7A0BFEAC}"/>
          </ac:inkMkLst>
        </pc:inkChg>
        <pc:inkChg chg="add del">
          <ac:chgData name="Tim Cook" userId="d1c7cfb340f2c7ab" providerId="LiveId" clId="{B330AD12-5006-4766-9694-526BC0BE01D2}" dt="2023-02-17T18:22:22.231" v="838"/>
          <ac:inkMkLst>
            <pc:docMk/>
            <pc:sldMk cId="2924651960" sldId="396"/>
            <ac:inkMk id="73" creationId="{1F230527-88A6-A736-EBC1-6697DE1311F6}"/>
          </ac:inkMkLst>
        </pc:inkChg>
        <pc:inkChg chg="add del">
          <ac:chgData name="Tim Cook" userId="d1c7cfb340f2c7ab" providerId="LiveId" clId="{B330AD12-5006-4766-9694-526BC0BE01D2}" dt="2023-02-17T18:22:34.462" v="840"/>
          <ac:inkMkLst>
            <pc:docMk/>
            <pc:sldMk cId="2924651960" sldId="396"/>
            <ac:inkMk id="74" creationId="{BDB2840C-6114-E474-A030-22252F23CEB4}"/>
          </ac:inkMkLst>
        </pc:inkChg>
        <pc:inkChg chg="add del">
          <ac:chgData name="Tim Cook" userId="d1c7cfb340f2c7ab" providerId="LiveId" clId="{B330AD12-5006-4766-9694-526BC0BE01D2}" dt="2023-02-17T18:22:37.553" v="843"/>
          <ac:inkMkLst>
            <pc:docMk/>
            <pc:sldMk cId="2924651960" sldId="396"/>
            <ac:inkMk id="75" creationId="{F695D4F7-2398-62DD-C67F-052D23BCE2C1}"/>
          </ac:inkMkLst>
        </pc:inkChg>
        <pc:inkChg chg="add del">
          <ac:chgData name="Tim Cook" userId="d1c7cfb340f2c7ab" providerId="LiveId" clId="{B330AD12-5006-4766-9694-526BC0BE01D2}" dt="2023-02-17T18:22:40.092" v="845"/>
          <ac:inkMkLst>
            <pc:docMk/>
            <pc:sldMk cId="2924651960" sldId="396"/>
            <ac:inkMk id="76" creationId="{8F631A11-1D15-F637-8127-A6F6440C31B5}"/>
          </ac:inkMkLst>
        </pc:inkChg>
        <pc:inkChg chg="add">
          <ac:chgData name="Tim Cook" userId="d1c7cfb340f2c7ab" providerId="LiveId" clId="{B330AD12-5006-4766-9694-526BC0BE01D2}" dt="2023-02-17T18:22:42.158" v="846" actId="9405"/>
          <ac:inkMkLst>
            <pc:docMk/>
            <pc:sldMk cId="2924651960" sldId="396"/>
            <ac:inkMk id="77" creationId="{15071EF9-0F64-8CE9-1655-7227A0315EDD}"/>
          </ac:inkMkLst>
        </pc:inkChg>
        <pc:inkChg chg="add del">
          <ac:chgData name="Tim Cook" userId="d1c7cfb340f2c7ab" providerId="LiveId" clId="{B330AD12-5006-4766-9694-526BC0BE01D2}" dt="2023-02-17T18:22:45.558" v="851"/>
          <ac:inkMkLst>
            <pc:docMk/>
            <pc:sldMk cId="2924651960" sldId="396"/>
            <ac:inkMk id="78" creationId="{0B1DA5B9-6F06-D410-5B73-3A262FA2CE09}"/>
          </ac:inkMkLst>
        </pc:inkChg>
        <pc:inkChg chg="add del">
          <ac:chgData name="Tim Cook" userId="d1c7cfb340f2c7ab" providerId="LiveId" clId="{B330AD12-5006-4766-9694-526BC0BE01D2}" dt="2023-02-17T18:22:45.558" v="850"/>
          <ac:inkMkLst>
            <pc:docMk/>
            <pc:sldMk cId="2924651960" sldId="396"/>
            <ac:inkMk id="79" creationId="{480332FE-E219-C861-9C7B-F31C45DB3DBE}"/>
          </ac:inkMkLst>
        </pc:inkChg>
        <pc:inkChg chg="add del">
          <ac:chgData name="Tim Cook" userId="d1c7cfb340f2c7ab" providerId="LiveId" clId="{B330AD12-5006-4766-9694-526BC0BE01D2}" dt="2023-02-17T18:22:46.039" v="852"/>
          <ac:inkMkLst>
            <pc:docMk/>
            <pc:sldMk cId="2924651960" sldId="396"/>
            <ac:inkMk id="80" creationId="{E3DDE204-1458-2DA1-09A3-3516E789A899}"/>
          </ac:inkMkLst>
        </pc:inkChg>
        <pc:inkChg chg="add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1" creationId="{747D6387-5623-44A3-AEB6-03441F043A52}"/>
          </ac:inkMkLst>
        </pc:inkChg>
        <pc:inkChg chg="add del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2" creationId="{2C4815E0-A2E6-CE81-2E74-8E195656D4D2}"/>
          </ac:inkMkLst>
        </pc:inkChg>
        <pc:inkChg chg="add">
          <ac:chgData name="Tim Cook" userId="d1c7cfb340f2c7ab" providerId="LiveId" clId="{B330AD12-5006-4766-9694-526BC0BE01D2}" dt="2023-02-17T18:22:52.704" v="857" actId="9405"/>
          <ac:inkMkLst>
            <pc:docMk/>
            <pc:sldMk cId="2924651960" sldId="396"/>
            <ac:inkMk id="84" creationId="{5DE0BAFD-8926-E642-FBCC-727D8E0D8F11}"/>
          </ac:inkMkLst>
        </pc:inkChg>
        <pc:inkChg chg="add">
          <ac:chgData name="Tim Cook" userId="d1c7cfb340f2c7ab" providerId="LiveId" clId="{B330AD12-5006-4766-9694-526BC0BE01D2}" dt="2023-02-17T18:22:53.974" v="858" actId="9405"/>
          <ac:inkMkLst>
            <pc:docMk/>
            <pc:sldMk cId="2924651960" sldId="396"/>
            <ac:inkMk id="85" creationId="{E71FDF11-CDCE-D09D-B71A-3F80F0A08A1F}"/>
          </ac:inkMkLst>
        </pc:inkChg>
        <pc:inkChg chg="add">
          <ac:chgData name="Tim Cook" userId="d1c7cfb340f2c7ab" providerId="LiveId" clId="{B330AD12-5006-4766-9694-526BC0BE01D2}" dt="2023-02-17T18:22:55.142" v="859" actId="9405"/>
          <ac:inkMkLst>
            <pc:docMk/>
            <pc:sldMk cId="2924651960" sldId="396"/>
            <ac:inkMk id="86" creationId="{ED700100-EF33-67F1-6C1D-B88243656BD2}"/>
          </ac:inkMkLst>
        </pc:inkChg>
        <pc:inkChg chg="add del mod">
          <ac:chgData name="Tim Cook" userId="d1c7cfb340f2c7ab" providerId="LiveId" clId="{B330AD12-5006-4766-9694-526BC0BE01D2}" dt="2023-02-17T18:23:23.682" v="870"/>
          <ac:inkMkLst>
            <pc:docMk/>
            <pc:sldMk cId="2924651960" sldId="396"/>
            <ac:inkMk id="87" creationId="{0EAEBF23-A6C4-6C95-123C-A823F560B73A}"/>
          </ac:inkMkLst>
        </pc:inkChg>
        <pc:inkChg chg="add del mod">
          <ac:chgData name="Tim Cook" userId="d1c7cfb340f2c7ab" providerId="LiveId" clId="{B330AD12-5006-4766-9694-526BC0BE01D2}" dt="2023-02-17T18:23:23.682" v="871"/>
          <ac:inkMkLst>
            <pc:docMk/>
            <pc:sldMk cId="2924651960" sldId="396"/>
            <ac:inkMk id="88" creationId="{BAC75658-2DFF-6964-894F-E2D8D5A0BBBA}"/>
          </ac:inkMkLst>
        </pc:inkChg>
        <pc:inkChg chg="add del">
          <ac:chgData name="Tim Cook" userId="d1c7cfb340f2c7ab" providerId="LiveId" clId="{B330AD12-5006-4766-9694-526BC0BE01D2}" dt="2023-02-17T18:23:26.982" v="874"/>
          <ac:inkMkLst>
            <pc:docMk/>
            <pc:sldMk cId="2924651960" sldId="396"/>
            <ac:inkMk id="90" creationId="{039EC0B4-0D16-C7BB-3929-D256EEA0464C}"/>
          </ac:inkMkLst>
        </pc:inkChg>
        <pc:inkChg chg="add del">
          <ac:chgData name="Tim Cook" userId="d1c7cfb340f2c7ab" providerId="LiveId" clId="{B330AD12-5006-4766-9694-526BC0BE01D2}" dt="2023-02-17T18:23:27.537" v="875"/>
          <ac:inkMkLst>
            <pc:docMk/>
            <pc:sldMk cId="2924651960" sldId="396"/>
            <ac:inkMk id="91" creationId="{A471D15B-6A99-701E-1A15-D81D63650ADC}"/>
          </ac:inkMkLst>
        </pc:inkChg>
        <pc:inkChg chg="add del">
          <ac:chgData name="Tim Cook" userId="d1c7cfb340f2c7ab" providerId="LiveId" clId="{B330AD12-5006-4766-9694-526BC0BE01D2}" dt="2023-02-17T18:23:32.934" v="878"/>
          <ac:inkMkLst>
            <pc:docMk/>
            <pc:sldMk cId="2924651960" sldId="396"/>
            <ac:inkMk id="92" creationId="{9F04FEE9-11BE-F93A-616D-D3B8DE0402B2}"/>
          </ac:inkMkLst>
        </pc:inkChg>
        <pc:inkChg chg="add del">
          <ac:chgData name="Tim Cook" userId="d1c7cfb340f2c7ab" providerId="LiveId" clId="{B330AD12-5006-4766-9694-526BC0BE01D2}" dt="2023-02-17T18:23:32.934" v="879"/>
          <ac:inkMkLst>
            <pc:docMk/>
            <pc:sldMk cId="2924651960" sldId="396"/>
            <ac:inkMk id="93" creationId="{7335256C-4D8E-888B-1BBA-68F957E48EA2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4" creationId="{CC579F92-8492-ABE4-823A-DE162FD3C2DB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5" creationId="{D1F5E0AB-3A97-43AD-A3C3-33E67C9EAA0C}"/>
          </ac:inkMkLst>
        </pc:inkChg>
        <pc:inkChg chg="add del">
          <ac:chgData name="Tim Cook" userId="d1c7cfb340f2c7ab" providerId="LiveId" clId="{B330AD12-5006-4766-9694-526BC0BE01D2}" dt="2023-02-17T18:23:51.881" v="903"/>
          <ac:inkMkLst>
            <pc:docMk/>
            <pc:sldMk cId="2924651960" sldId="396"/>
            <ac:inkMk id="97" creationId="{3FBA44DE-F268-C2CA-6778-176FDE0F1D76}"/>
          </ac:inkMkLst>
        </pc:inkChg>
        <pc:inkChg chg="add del">
          <ac:chgData name="Tim Cook" userId="d1c7cfb340f2c7ab" providerId="LiveId" clId="{B330AD12-5006-4766-9694-526BC0BE01D2}" dt="2023-02-17T18:23:51.881" v="904"/>
          <ac:inkMkLst>
            <pc:docMk/>
            <pc:sldMk cId="2924651960" sldId="396"/>
            <ac:inkMk id="98" creationId="{2A3F6C66-5934-4EF2-4B37-F1FA4B6855FD}"/>
          </ac:inkMkLst>
        </pc:inkChg>
        <pc:inkChg chg="add del">
          <ac:chgData name="Tim Cook" userId="d1c7cfb340f2c7ab" providerId="LiveId" clId="{B330AD12-5006-4766-9694-526BC0BE01D2}" dt="2023-02-17T18:23:51.881" v="906"/>
          <ac:inkMkLst>
            <pc:docMk/>
            <pc:sldMk cId="2924651960" sldId="396"/>
            <ac:inkMk id="99" creationId="{B6B7E9D0-6C93-2269-A6D0-B8DE9188938A}"/>
          </ac:inkMkLst>
        </pc:inkChg>
        <pc:inkChg chg="add del">
          <ac:chgData name="Tim Cook" userId="d1c7cfb340f2c7ab" providerId="LiveId" clId="{B330AD12-5006-4766-9694-526BC0BE01D2}" dt="2023-02-17T18:23:51.881" v="902"/>
          <ac:inkMkLst>
            <pc:docMk/>
            <pc:sldMk cId="2924651960" sldId="396"/>
            <ac:inkMk id="100" creationId="{6F8650DF-54A0-6D73-FA55-1816F6BE0E85}"/>
          </ac:inkMkLst>
        </pc:inkChg>
        <pc:inkChg chg="add del">
          <ac:chgData name="Tim Cook" userId="d1c7cfb340f2c7ab" providerId="LiveId" clId="{B330AD12-5006-4766-9694-526BC0BE01D2}" dt="2023-02-17T18:23:51.881" v="905"/>
          <ac:inkMkLst>
            <pc:docMk/>
            <pc:sldMk cId="2924651960" sldId="396"/>
            <ac:inkMk id="101" creationId="{37C0204C-A4A4-8613-A3D3-EDE2085B6044}"/>
          </ac:inkMkLst>
        </pc:inkChg>
        <pc:inkChg chg="add del">
          <ac:chgData name="Tim Cook" userId="d1c7cfb340f2c7ab" providerId="LiveId" clId="{B330AD12-5006-4766-9694-526BC0BE01D2}" dt="2023-02-17T18:23:51.881" v="901"/>
          <ac:inkMkLst>
            <pc:docMk/>
            <pc:sldMk cId="2924651960" sldId="396"/>
            <ac:inkMk id="102" creationId="{80C9EA76-61E2-7252-6BE8-F7D2EC1348AB}"/>
          </ac:inkMkLst>
        </pc:inkChg>
        <pc:inkChg chg="add del mod">
          <ac:chgData name="Tim Cook" userId="d1c7cfb340f2c7ab" providerId="LiveId" clId="{B330AD12-5006-4766-9694-526BC0BE01D2}" dt="2023-02-17T18:24:00.835" v="915"/>
          <ac:inkMkLst>
            <pc:docMk/>
            <pc:sldMk cId="2924651960" sldId="396"/>
            <ac:inkMk id="103" creationId="{6310CADC-8167-C974-9D3F-06CD512BA81B}"/>
          </ac:inkMkLst>
        </pc:inkChg>
        <pc:inkChg chg="add del mod">
          <ac:chgData name="Tim Cook" userId="d1c7cfb340f2c7ab" providerId="LiveId" clId="{B330AD12-5006-4766-9694-526BC0BE01D2}" dt="2023-02-17T18:23:59.461" v="912"/>
          <ac:inkMkLst>
            <pc:docMk/>
            <pc:sldMk cId="2924651960" sldId="396"/>
            <ac:inkMk id="104" creationId="{1C1403F4-3246-9943-5F56-A27BB5E571BD}"/>
          </ac:inkMkLst>
        </pc:inkChg>
        <pc:inkChg chg="add del mod">
          <ac:chgData name="Tim Cook" userId="d1c7cfb340f2c7ab" providerId="LiveId" clId="{B330AD12-5006-4766-9694-526BC0BE01D2}" dt="2023-02-17T18:23:59.461" v="914"/>
          <ac:inkMkLst>
            <pc:docMk/>
            <pc:sldMk cId="2924651960" sldId="396"/>
            <ac:inkMk id="105" creationId="{F1545C65-DBB7-1D74-676E-72D84287E755}"/>
          </ac:inkMkLst>
        </pc:inkChg>
        <pc:inkChg chg="add del mod">
          <ac:chgData name="Tim Cook" userId="d1c7cfb340f2c7ab" providerId="LiveId" clId="{B330AD12-5006-4766-9694-526BC0BE01D2}" dt="2023-02-17T18:23:59.461" v="913"/>
          <ac:inkMkLst>
            <pc:docMk/>
            <pc:sldMk cId="2924651960" sldId="396"/>
            <ac:inkMk id="106" creationId="{43298D66-F0B3-B207-8B14-07D7F0F5DE80}"/>
          </ac:inkMkLst>
        </pc:inkChg>
        <pc:inkChg chg="add del mod">
          <ac:chgData name="Tim Cook" userId="d1c7cfb340f2c7ab" providerId="LiveId" clId="{B330AD12-5006-4766-9694-526BC0BE01D2}" dt="2023-02-17T18:24:07.935" v="924"/>
          <ac:inkMkLst>
            <pc:docMk/>
            <pc:sldMk cId="2924651960" sldId="396"/>
            <ac:inkMk id="108" creationId="{E7B68907-1840-4A22-57EB-AF01415A756C}"/>
          </ac:inkMkLst>
        </pc:inkChg>
        <pc:inkChg chg="add del mod">
          <ac:chgData name="Tim Cook" userId="d1c7cfb340f2c7ab" providerId="LiveId" clId="{B330AD12-5006-4766-9694-526BC0BE01D2}" dt="2023-02-17T18:24:06.093" v="922"/>
          <ac:inkMkLst>
            <pc:docMk/>
            <pc:sldMk cId="2924651960" sldId="396"/>
            <ac:inkMk id="109" creationId="{E3DDC8C3-C2A6-952A-3F9A-F63D4DD35E39}"/>
          </ac:inkMkLst>
        </pc:inkChg>
        <pc:inkChg chg="add del mod">
          <ac:chgData name="Tim Cook" userId="d1c7cfb340f2c7ab" providerId="LiveId" clId="{B330AD12-5006-4766-9694-526BC0BE01D2}" dt="2023-02-17T18:24:06.093" v="923"/>
          <ac:inkMkLst>
            <pc:docMk/>
            <pc:sldMk cId="2924651960" sldId="396"/>
            <ac:inkMk id="110" creationId="{E163389C-A153-03E5-D991-81B35CC55DC8}"/>
          </ac:inkMkLst>
        </pc:inkChg>
        <pc:inkChg chg="add del mod">
          <ac:chgData name="Tim Cook" userId="d1c7cfb340f2c7ab" providerId="LiveId" clId="{B330AD12-5006-4766-9694-526BC0BE01D2}" dt="2023-02-17T18:24:06.093" v="921"/>
          <ac:inkMkLst>
            <pc:docMk/>
            <pc:sldMk cId="2924651960" sldId="396"/>
            <ac:inkMk id="111" creationId="{6824DB7E-C364-51E7-53A1-37D3972B57F3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3" creationId="{026AF09E-14C5-2CF2-D546-DD73D6142DD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4" creationId="{2E405DD6-B31F-9BCE-E981-9FA963E025B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5" creationId="{86A4C233-77FF-FBBF-3F31-DD00F1CCDEF9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6" creationId="{60414FC3-6D0D-2132-0684-1EFC63A6A7A2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7" creationId="{F3796725-4976-6D8D-200B-56224E21BFE8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8" creationId="{832382F4-00B5-802E-D055-812E12EE422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9" creationId="{004BF7E1-8D0F-0510-B440-60DA07D3457D}"/>
          </ac:inkMkLst>
        </pc:inkChg>
      </pc:sldChg>
      <pc:sldChg chg="addSp delSp modSp new mod ord">
        <pc:chgData name="Tim Cook" userId="d1c7cfb340f2c7ab" providerId="LiveId" clId="{B330AD12-5006-4766-9694-526BC0BE01D2}" dt="2023-02-17T18:30:02.701" v="1230"/>
        <pc:sldMkLst>
          <pc:docMk/>
          <pc:sldMk cId="3933977817" sldId="397"/>
        </pc:sldMkLst>
        <pc:spChg chg="mod">
          <ac:chgData name="Tim Cook" userId="d1c7cfb340f2c7ab" providerId="LiveId" clId="{B330AD12-5006-4766-9694-526BC0BE01D2}" dt="2023-02-17T15:33:14.851" v="321" actId="20577"/>
          <ac:spMkLst>
            <pc:docMk/>
            <pc:sldMk cId="3933977817" sldId="397"/>
            <ac:spMk id="2" creationId="{F28D3E11-4287-D798-DB4F-DB8849E7756C}"/>
          </ac:spMkLst>
        </pc:spChg>
        <pc:spChg chg="del">
          <ac:chgData name="Tim Cook" userId="d1c7cfb340f2c7ab" providerId="LiveId" clId="{B330AD12-5006-4766-9694-526BC0BE01D2}" dt="2023-02-17T18:24:40.168" v="935" actId="478"/>
          <ac:spMkLst>
            <pc:docMk/>
            <pc:sldMk cId="3933977817" sldId="397"/>
            <ac:spMk id="3" creationId="{0AB6C282-B3C0-8BE5-03F1-1FD511029EFE}"/>
          </ac:spMkLst>
        </pc:spChg>
        <pc:grpChg chg="del mod">
          <ac:chgData name="Tim Cook" userId="d1c7cfb340f2c7ab" providerId="LiveId" clId="{B330AD12-5006-4766-9694-526BC0BE01D2}" dt="2023-02-17T18:24:53.296" v="939"/>
          <ac:grpSpMkLst>
            <pc:docMk/>
            <pc:sldMk cId="3933977817" sldId="397"/>
            <ac:grpSpMk id="6" creationId="{37E97B4F-9165-B00F-B399-1028DA5FB1A9}"/>
          </ac:grpSpMkLst>
        </pc:grpChg>
        <pc:grpChg chg="del mod">
          <ac:chgData name="Tim Cook" userId="d1c7cfb340f2c7ab" providerId="LiveId" clId="{B330AD12-5006-4766-9694-526BC0BE01D2}" dt="2023-02-17T18:24:56.974" v="945"/>
          <ac:grpSpMkLst>
            <pc:docMk/>
            <pc:sldMk cId="3933977817" sldId="397"/>
            <ac:grpSpMk id="10" creationId="{C9CABDC0-977A-295E-CF83-F5DC042893EB}"/>
          </ac:grpSpMkLst>
        </pc:grpChg>
        <pc:grpChg chg="mod">
          <ac:chgData name="Tim Cook" userId="d1c7cfb340f2c7ab" providerId="LiveId" clId="{B330AD12-5006-4766-9694-526BC0BE01D2}" dt="2023-02-17T18:24:59.722" v="949"/>
          <ac:grpSpMkLst>
            <pc:docMk/>
            <pc:sldMk cId="3933977817" sldId="397"/>
            <ac:grpSpMk id="14" creationId="{0323804A-36F4-14BD-E71A-B072890947F2}"/>
          </ac:grpSpMkLst>
        </pc:grpChg>
        <pc:grpChg chg="del mod">
          <ac:chgData name="Tim Cook" userId="d1c7cfb340f2c7ab" providerId="LiveId" clId="{B330AD12-5006-4766-9694-526BC0BE01D2}" dt="2023-02-17T18:25:08.473" v="962"/>
          <ac:grpSpMkLst>
            <pc:docMk/>
            <pc:sldMk cId="3933977817" sldId="397"/>
            <ac:grpSpMk id="23" creationId="{FC0FCA73-F804-2757-5D96-D01E23422482}"/>
          </ac:grpSpMkLst>
        </pc:grpChg>
        <pc:grpChg chg="del mod">
          <ac:chgData name="Tim Cook" userId="d1c7cfb340f2c7ab" providerId="LiveId" clId="{B330AD12-5006-4766-9694-526BC0BE01D2}" dt="2023-02-17T18:26:47.560" v="1017"/>
          <ac:grpSpMkLst>
            <pc:docMk/>
            <pc:sldMk cId="3933977817" sldId="397"/>
            <ac:grpSpMk id="24" creationId="{BC057B3E-85B1-A5DD-DDE0-7908992795B1}"/>
          </ac:grpSpMkLst>
        </pc:grpChg>
        <pc:grpChg chg="del mod">
          <ac:chgData name="Tim Cook" userId="d1c7cfb340f2c7ab" providerId="LiveId" clId="{B330AD12-5006-4766-9694-526BC0BE01D2}" dt="2023-02-17T18:25:19.204" v="970"/>
          <ac:grpSpMkLst>
            <pc:docMk/>
            <pc:sldMk cId="3933977817" sldId="397"/>
            <ac:grpSpMk id="28" creationId="{CC0A762F-F1A7-F3DF-20D5-24DE39E919B5}"/>
          </ac:grpSpMkLst>
        </pc:grpChg>
        <pc:grpChg chg="mod">
          <ac:chgData name="Tim Cook" userId="d1c7cfb340f2c7ab" providerId="LiveId" clId="{B330AD12-5006-4766-9694-526BC0BE01D2}" dt="2023-02-17T18:25:36.611" v="984"/>
          <ac:grpSpMkLst>
            <pc:docMk/>
            <pc:sldMk cId="3933977817" sldId="397"/>
            <ac:grpSpMk id="38" creationId="{3A6D1533-FDE8-94FA-1ED3-1F6FE976224D}"/>
          </ac:grpSpMkLst>
        </pc:grpChg>
        <pc:grpChg chg="del mod">
          <ac:chgData name="Tim Cook" userId="d1c7cfb340f2c7ab" providerId="LiveId" clId="{B330AD12-5006-4766-9694-526BC0BE01D2}" dt="2023-02-17T18:26:30.075" v="999"/>
          <ac:grpSpMkLst>
            <pc:docMk/>
            <pc:sldMk cId="3933977817" sldId="397"/>
            <ac:grpSpMk id="45" creationId="{4B5D7FA8-BA45-503C-D5B0-62D991F3FE56}"/>
          </ac:grpSpMkLst>
        </pc:grpChg>
        <pc:grpChg chg="del mod">
          <ac:chgData name="Tim Cook" userId="d1c7cfb340f2c7ab" providerId="LiveId" clId="{B330AD12-5006-4766-9694-526BC0BE01D2}" dt="2023-02-17T18:27:00.064" v="1029"/>
          <ac:grpSpMkLst>
            <pc:docMk/>
            <pc:sldMk cId="3933977817" sldId="397"/>
            <ac:grpSpMk id="50" creationId="{613EED0F-2530-A3E9-3D22-041214194669}"/>
          </ac:grpSpMkLst>
        </pc:grpChg>
        <pc:grpChg chg="mod">
          <ac:chgData name="Tim Cook" userId="d1c7cfb340f2c7ab" providerId="LiveId" clId="{B330AD12-5006-4766-9694-526BC0BE01D2}" dt="2023-02-17T18:26:33.535" v="1006"/>
          <ac:grpSpMkLst>
            <pc:docMk/>
            <pc:sldMk cId="3933977817" sldId="397"/>
            <ac:grpSpMk id="54" creationId="{C8804511-0D81-633E-FD5E-C7F4058C5819}"/>
          </ac:grpSpMkLst>
        </pc:grpChg>
        <pc:grpChg chg="del mod">
          <ac:chgData name="Tim Cook" userId="d1c7cfb340f2c7ab" providerId="LiveId" clId="{B330AD12-5006-4766-9694-526BC0BE01D2}" dt="2023-02-17T18:27:09.452" v="1039"/>
          <ac:grpSpMkLst>
            <pc:docMk/>
            <pc:sldMk cId="3933977817" sldId="397"/>
            <ac:grpSpMk id="58" creationId="{19ACDBC4-6FCF-29E8-BE9C-711C5D92EE6B}"/>
          </ac:grpSpMkLst>
        </pc:grpChg>
        <pc:grpChg chg="del mod">
          <ac:chgData name="Tim Cook" userId="d1c7cfb340f2c7ab" providerId="LiveId" clId="{B330AD12-5006-4766-9694-526BC0BE01D2}" dt="2023-02-17T18:27:03.690" v="1033"/>
          <ac:grpSpMkLst>
            <pc:docMk/>
            <pc:sldMk cId="3933977817" sldId="397"/>
            <ac:grpSpMk id="61" creationId="{B242F349-20B0-0D2A-683A-4BAC5F683051}"/>
          </ac:grpSpMkLst>
        </pc:grpChg>
        <pc:grpChg chg="mod">
          <ac:chgData name="Tim Cook" userId="d1c7cfb340f2c7ab" providerId="LiveId" clId="{B330AD12-5006-4766-9694-526BC0BE01D2}" dt="2023-02-17T18:26:56.033" v="1025"/>
          <ac:grpSpMkLst>
            <pc:docMk/>
            <pc:sldMk cId="3933977817" sldId="397"/>
            <ac:grpSpMk id="66" creationId="{D9563FD8-93EA-1514-3C6C-430CE3108453}"/>
          </ac:grpSpMkLst>
        </pc:grpChg>
        <pc:grpChg chg="del mod">
          <ac:chgData name="Tim Cook" userId="d1c7cfb340f2c7ab" providerId="LiveId" clId="{B330AD12-5006-4766-9694-526BC0BE01D2}" dt="2023-02-17T18:29:38.117" v="1212"/>
          <ac:grpSpMkLst>
            <pc:docMk/>
            <pc:sldMk cId="3933977817" sldId="397"/>
            <ac:grpSpMk id="71" creationId="{546A09BB-45F8-4EE4-59D3-ED2917C11A99}"/>
          </ac:grpSpMkLst>
        </pc:grpChg>
        <pc:grpChg chg="del mod">
          <ac:chgData name="Tim Cook" userId="d1c7cfb340f2c7ab" providerId="LiveId" clId="{B330AD12-5006-4766-9694-526BC0BE01D2}" dt="2023-02-17T18:29:39.792" v="1213"/>
          <ac:grpSpMkLst>
            <pc:docMk/>
            <pc:sldMk cId="3933977817" sldId="397"/>
            <ac:grpSpMk id="74" creationId="{905C916A-9E4C-A012-8961-CBA72C1CA367}"/>
          </ac:grpSpMkLst>
        </pc:grpChg>
        <pc:grpChg chg="mod">
          <ac:chgData name="Tim Cook" userId="d1c7cfb340f2c7ab" providerId="LiveId" clId="{B330AD12-5006-4766-9694-526BC0BE01D2}" dt="2023-02-17T18:27:15.106" v="1044"/>
          <ac:grpSpMkLst>
            <pc:docMk/>
            <pc:sldMk cId="3933977817" sldId="397"/>
            <ac:grpSpMk id="78" creationId="{59A860BE-2914-EB88-F4B6-06A2CD24DD38}"/>
          </ac:grpSpMkLst>
        </pc:grpChg>
        <pc:grpChg chg="mod">
          <ac:chgData name="Tim Cook" userId="d1c7cfb340f2c7ab" providerId="LiveId" clId="{B330AD12-5006-4766-9694-526BC0BE01D2}" dt="2023-02-17T18:27:19.437" v="1049"/>
          <ac:grpSpMkLst>
            <pc:docMk/>
            <pc:sldMk cId="3933977817" sldId="397"/>
            <ac:grpSpMk id="83" creationId="{2D0F38C7-790E-81A7-94A0-77F615715584}"/>
          </ac:grpSpMkLst>
        </pc:grpChg>
        <pc:grpChg chg="mod">
          <ac:chgData name="Tim Cook" userId="d1c7cfb340f2c7ab" providerId="LiveId" clId="{B330AD12-5006-4766-9694-526BC0BE01D2}" dt="2023-02-17T18:27:23.179" v="1053"/>
          <ac:grpSpMkLst>
            <pc:docMk/>
            <pc:sldMk cId="3933977817" sldId="397"/>
            <ac:grpSpMk id="87" creationId="{70AAC6C6-75CA-9427-709F-DFF7E63AE26E}"/>
          </ac:grpSpMkLst>
        </pc:grpChg>
        <pc:grpChg chg="del mod">
          <ac:chgData name="Tim Cook" userId="d1c7cfb340f2c7ab" providerId="LiveId" clId="{B330AD12-5006-4766-9694-526BC0BE01D2}" dt="2023-02-17T18:28:25.159" v="1152"/>
          <ac:grpSpMkLst>
            <pc:docMk/>
            <pc:sldMk cId="3933977817" sldId="397"/>
            <ac:grpSpMk id="100" creationId="{553B357D-FC9B-E05F-0A21-1C16C88B2C74}"/>
          </ac:grpSpMkLst>
        </pc:grpChg>
        <pc:grpChg chg="del mod">
          <ac:chgData name="Tim Cook" userId="d1c7cfb340f2c7ab" providerId="LiveId" clId="{B330AD12-5006-4766-9694-526BC0BE01D2}" dt="2023-02-17T18:27:40.936" v="1079"/>
          <ac:grpSpMkLst>
            <pc:docMk/>
            <pc:sldMk cId="3933977817" sldId="397"/>
            <ac:grpSpMk id="111" creationId="{21AF2D9D-C005-F39E-59A1-90EBC1FAD5BB}"/>
          </ac:grpSpMkLst>
        </pc:grpChg>
        <pc:grpChg chg="add del mod">
          <ac:chgData name="Tim Cook" userId="d1c7cfb340f2c7ab" providerId="LiveId" clId="{B330AD12-5006-4766-9694-526BC0BE01D2}" dt="2023-02-17T18:27:48.935" v="1099"/>
          <ac:grpSpMkLst>
            <pc:docMk/>
            <pc:sldMk cId="3933977817" sldId="397"/>
            <ac:grpSpMk id="113" creationId="{61FEFD81-AE2A-49F9-3916-CE8122486524}"/>
          </ac:grpSpMkLst>
        </pc:grpChg>
        <pc:grpChg chg="del mod">
          <ac:chgData name="Tim Cook" userId="d1c7cfb340f2c7ab" providerId="LiveId" clId="{B330AD12-5006-4766-9694-526BC0BE01D2}" dt="2023-02-17T18:28:00.320" v="1115"/>
          <ac:grpSpMkLst>
            <pc:docMk/>
            <pc:sldMk cId="3933977817" sldId="397"/>
            <ac:grpSpMk id="125" creationId="{FFE03103-B155-FE02-114D-0051D5869AAF}"/>
          </ac:grpSpMkLst>
        </pc:grpChg>
        <pc:grpChg chg="del 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27" creationId="{DB3BD5E5-F329-B5A9-F9AB-CB9F4A07F75F}"/>
          </ac:grpSpMkLst>
        </pc:grpChg>
        <pc:grpChg chg="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30" creationId="{B2A4B6D7-9B9E-D236-FD9C-1955CA13CF47}"/>
          </ac:grpSpMkLst>
        </pc:grpChg>
        <pc:grpChg chg="mod">
          <ac:chgData name="Tim Cook" userId="d1c7cfb340f2c7ab" providerId="LiveId" clId="{B330AD12-5006-4766-9694-526BC0BE01D2}" dt="2023-02-17T18:28:08.214" v="1131"/>
          <ac:grpSpMkLst>
            <pc:docMk/>
            <pc:sldMk cId="3933977817" sldId="397"/>
            <ac:grpSpMk id="141" creationId="{681E7144-5622-D612-0351-4BB47F903CA6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3" creationId="{2A8A2DFC-304E-4222-1EBE-773E82EF1E87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4" creationId="{204A8AB1-7211-157A-237E-61D751D7547B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6" creationId="{5F55D8EE-4D60-EF2D-F57B-45804FB53309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7" creationId="{26E9C1FA-9B62-635F-C018-D58E9938DA98}"/>
          </ac:grpSpMkLst>
        </pc:grpChg>
        <pc:grpChg chg="mod">
          <ac:chgData name="Tim Cook" userId="d1c7cfb340f2c7ab" providerId="LiveId" clId="{B330AD12-5006-4766-9694-526BC0BE01D2}" dt="2023-02-17T18:30:01.191" v="1227"/>
          <ac:grpSpMkLst>
            <pc:docMk/>
            <pc:sldMk cId="3933977817" sldId="397"/>
            <ac:grpSpMk id="175" creationId="{2889E5C2-CFBE-024A-A71E-F1C08D7EC173}"/>
          </ac:grpSpMkLst>
        </pc:grpChg>
        <pc:grpChg chg="mod">
          <ac:chgData name="Tim Cook" userId="d1c7cfb340f2c7ab" providerId="LiveId" clId="{B330AD12-5006-4766-9694-526BC0BE01D2}" dt="2023-02-17T18:30:02.701" v="1230"/>
          <ac:grpSpMkLst>
            <pc:docMk/>
            <pc:sldMk cId="3933977817" sldId="397"/>
            <ac:grpSpMk id="178" creationId="{F5657028-FF73-6679-3846-6CB049A6AAEB}"/>
          </ac:grpSpMkLst>
        </pc:grpChg>
        <pc:inkChg chg="add del mod">
          <ac:chgData name="Tim Cook" userId="d1c7cfb340f2c7ab" providerId="LiveId" clId="{B330AD12-5006-4766-9694-526BC0BE01D2}" dt="2023-02-17T18:26:46.588" v="1015"/>
          <ac:inkMkLst>
            <pc:docMk/>
            <pc:sldMk cId="3933977817" sldId="397"/>
            <ac:inkMk id="4" creationId="{E88BE98F-04E2-7EDD-0C95-91A6AA616B78}"/>
          </ac:inkMkLst>
        </pc:inkChg>
        <pc:inkChg chg="add del mod">
          <ac:chgData name="Tim Cook" userId="d1c7cfb340f2c7ab" providerId="LiveId" clId="{B330AD12-5006-4766-9694-526BC0BE01D2}" dt="2023-02-17T18:24:53.296" v="939"/>
          <ac:inkMkLst>
            <pc:docMk/>
            <pc:sldMk cId="3933977817" sldId="397"/>
            <ac:inkMk id="5" creationId="{0E99F1FF-577F-FD3B-5CBB-3887CD9BEF5E}"/>
          </ac:inkMkLst>
        </pc:inkChg>
        <pc:inkChg chg="add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7" creationId="{731ECE0B-BD12-BEF2-BBC0-D62C357BFCAD}"/>
          </ac:inkMkLst>
        </pc:inkChg>
        <pc:inkChg chg="add del mod">
          <ac:chgData name="Tim Cook" userId="d1c7cfb340f2c7ab" providerId="LiveId" clId="{B330AD12-5006-4766-9694-526BC0BE01D2}" dt="2023-02-17T18:24:56.974" v="944"/>
          <ac:inkMkLst>
            <pc:docMk/>
            <pc:sldMk cId="3933977817" sldId="397"/>
            <ac:inkMk id="8" creationId="{BA58790A-3ED0-C3D7-6AB0-FE6C13C4B20D}"/>
          </ac:inkMkLst>
        </pc:inkChg>
        <pc:inkChg chg="add del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9" creationId="{FBA570C2-2634-C430-2FC7-6F8167585304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1" creationId="{74B70664-AC5D-7291-2738-00601D606823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2" creationId="{57D60AD7-CFF7-EF0E-F646-7BA6D53D2EFA}"/>
          </ac:inkMkLst>
        </pc:inkChg>
        <pc:inkChg chg="add">
          <ac:chgData name="Tim Cook" userId="d1c7cfb340f2c7ab" providerId="LiveId" clId="{B330AD12-5006-4766-9694-526BC0BE01D2}" dt="2023-02-17T18:24:59.069" v="948" actId="9405"/>
          <ac:inkMkLst>
            <pc:docMk/>
            <pc:sldMk cId="3933977817" sldId="397"/>
            <ac:inkMk id="13" creationId="{F01A1185-CE3E-6962-CD74-9E3880DB7BBC}"/>
          </ac:inkMkLst>
        </pc:inkChg>
        <pc:inkChg chg="add del mod">
          <ac:chgData name="Tim Cook" userId="d1c7cfb340f2c7ab" providerId="LiveId" clId="{B330AD12-5006-4766-9694-526BC0BE01D2}" dt="2023-02-17T18:26:47.382" v="1016"/>
          <ac:inkMkLst>
            <pc:docMk/>
            <pc:sldMk cId="3933977817" sldId="397"/>
            <ac:inkMk id="15" creationId="{9D0CB11E-E247-ED06-C18D-D51BF2904532}"/>
          </ac:inkMkLst>
        </pc:inkChg>
        <pc:inkChg chg="add del mod">
          <ac:chgData name="Tim Cook" userId="d1c7cfb340f2c7ab" providerId="LiveId" clId="{B330AD12-5006-4766-9694-526BC0BE01D2}" dt="2023-02-17T18:26:47.560" v="1018"/>
          <ac:inkMkLst>
            <pc:docMk/>
            <pc:sldMk cId="3933977817" sldId="397"/>
            <ac:inkMk id="16" creationId="{09D76718-0CF4-87BA-CC16-37A484853AE9}"/>
          </ac:inkMkLst>
        </pc:inkChg>
        <pc:inkChg chg="add del mod">
          <ac:chgData name="Tim Cook" userId="d1c7cfb340f2c7ab" providerId="LiveId" clId="{B330AD12-5006-4766-9694-526BC0BE01D2}" dt="2023-02-17T18:26:47.560" v="1017"/>
          <ac:inkMkLst>
            <pc:docMk/>
            <pc:sldMk cId="3933977817" sldId="397"/>
            <ac:inkMk id="17" creationId="{D5C034A2-37C4-6D0F-4233-61CA7C662D8B}"/>
          </ac:inkMkLst>
        </pc:inkChg>
        <pc:inkChg chg="add del mod">
          <ac:chgData name="Tim Cook" userId="d1c7cfb340f2c7ab" providerId="LiveId" clId="{B330AD12-5006-4766-9694-526BC0BE01D2}" dt="2023-02-17T18:26:48.301" v="1019"/>
          <ac:inkMkLst>
            <pc:docMk/>
            <pc:sldMk cId="3933977817" sldId="397"/>
            <ac:inkMk id="18" creationId="{7A1A9CAB-B91E-4FD7-5F5C-E8081A026137}"/>
          </ac:inkMkLst>
        </pc:inkChg>
        <pc:inkChg chg="add del mod">
          <ac:chgData name="Tim Cook" userId="d1c7cfb340f2c7ab" providerId="LiveId" clId="{B330AD12-5006-4766-9694-526BC0BE01D2}" dt="2023-02-17T18:25:08.473" v="962"/>
          <ac:inkMkLst>
            <pc:docMk/>
            <pc:sldMk cId="3933977817" sldId="397"/>
            <ac:inkMk id="19" creationId="{C57C12F6-638F-C5C0-57B7-2F42F09C9F90}"/>
          </ac:inkMkLst>
        </pc:inkChg>
        <pc:inkChg chg="add del mod">
          <ac:chgData name="Tim Cook" userId="d1c7cfb340f2c7ab" providerId="LiveId" clId="{B330AD12-5006-4766-9694-526BC0BE01D2}" dt="2023-02-17T18:25:07.265" v="961"/>
          <ac:inkMkLst>
            <pc:docMk/>
            <pc:sldMk cId="3933977817" sldId="397"/>
            <ac:inkMk id="20" creationId="{0540C220-9AFA-87C1-BEFA-8ED55DED4CB2}"/>
          </ac:inkMkLst>
        </pc:inkChg>
        <pc:inkChg chg="add del mod">
          <ac:chgData name="Tim Cook" userId="d1c7cfb340f2c7ab" providerId="LiveId" clId="{B330AD12-5006-4766-9694-526BC0BE01D2}" dt="2023-02-17T18:25:07.257" v="959"/>
          <ac:inkMkLst>
            <pc:docMk/>
            <pc:sldMk cId="3933977817" sldId="397"/>
            <ac:inkMk id="21" creationId="{A354CBA6-0005-3F4D-FC1D-ACBA4F61B70E}"/>
          </ac:inkMkLst>
        </pc:inkChg>
        <pc:inkChg chg="add del mod">
          <ac:chgData name="Tim Cook" userId="d1c7cfb340f2c7ab" providerId="LiveId" clId="{B330AD12-5006-4766-9694-526BC0BE01D2}" dt="2023-02-17T18:25:07.257" v="960"/>
          <ac:inkMkLst>
            <pc:docMk/>
            <pc:sldMk cId="3933977817" sldId="397"/>
            <ac:inkMk id="22" creationId="{84C3D4AD-6D24-D0C6-6707-49D12A8E172C}"/>
          </ac:inkMkLst>
        </pc:inkChg>
        <pc:inkChg chg="add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5" creationId="{C2DA9707-B4F1-84F4-CF06-354AFDA41AD0}"/>
          </ac:inkMkLst>
        </pc:inkChg>
        <pc:inkChg chg="add del mod">
          <ac:chgData name="Tim Cook" userId="d1c7cfb340f2c7ab" providerId="LiveId" clId="{B330AD12-5006-4766-9694-526BC0BE01D2}" dt="2023-02-17T18:25:14.266" v="967"/>
          <ac:inkMkLst>
            <pc:docMk/>
            <pc:sldMk cId="3933977817" sldId="397"/>
            <ac:inkMk id="26" creationId="{F8337C5A-A411-1435-CC55-15B22131C4A3}"/>
          </ac:inkMkLst>
        </pc:inkChg>
        <pc:inkChg chg="add del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7" creationId="{B590D754-7FC9-2963-06A7-3DAB081A34C8}"/>
          </ac:inkMkLst>
        </pc:inkChg>
        <pc:inkChg chg="add del">
          <ac:chgData name="Tim Cook" userId="d1c7cfb340f2c7ab" providerId="LiveId" clId="{B330AD12-5006-4766-9694-526BC0BE01D2}" dt="2023-02-17T18:25:16.928" v="969"/>
          <ac:inkMkLst>
            <pc:docMk/>
            <pc:sldMk cId="3933977817" sldId="397"/>
            <ac:inkMk id="29" creationId="{D3345A1A-E788-C55C-2516-56B63C05FDDE}"/>
          </ac:inkMkLst>
        </pc:inkChg>
        <pc:inkChg chg="add del">
          <ac:chgData name="Tim Cook" userId="d1c7cfb340f2c7ab" providerId="LiveId" clId="{B330AD12-5006-4766-9694-526BC0BE01D2}" dt="2023-02-17T18:25:21.922" v="972"/>
          <ac:inkMkLst>
            <pc:docMk/>
            <pc:sldMk cId="3933977817" sldId="397"/>
            <ac:inkMk id="30" creationId="{CEDA1641-86FB-37AC-5703-F88399A55C08}"/>
          </ac:inkMkLst>
        </pc:inkChg>
        <pc:inkChg chg="add del">
          <ac:chgData name="Tim Cook" userId="d1c7cfb340f2c7ab" providerId="LiveId" clId="{B330AD12-5006-4766-9694-526BC0BE01D2}" dt="2023-02-17T18:25:24.450" v="974"/>
          <ac:inkMkLst>
            <pc:docMk/>
            <pc:sldMk cId="3933977817" sldId="397"/>
            <ac:inkMk id="31" creationId="{62BB5960-6511-382D-7691-B4E303369283}"/>
          </ac:inkMkLst>
        </pc:inkChg>
        <pc:inkChg chg="add del">
          <ac:chgData name="Tim Cook" userId="d1c7cfb340f2c7ab" providerId="LiveId" clId="{B330AD12-5006-4766-9694-526BC0BE01D2}" dt="2023-02-17T18:25:26.867" v="976"/>
          <ac:inkMkLst>
            <pc:docMk/>
            <pc:sldMk cId="3933977817" sldId="397"/>
            <ac:inkMk id="32" creationId="{3539DFD8-B89C-CAF8-A72F-4988957C8D60}"/>
          </ac:inkMkLst>
        </pc:inkChg>
        <pc:inkChg chg="add del">
          <ac:chgData name="Tim Cook" userId="d1c7cfb340f2c7ab" providerId="LiveId" clId="{B330AD12-5006-4766-9694-526BC0BE01D2}" dt="2023-02-17T18:25:30.198" v="978"/>
          <ac:inkMkLst>
            <pc:docMk/>
            <pc:sldMk cId="3933977817" sldId="397"/>
            <ac:inkMk id="33" creationId="{3DD76A19-AFBF-A1A7-26BC-1DC918CFEB67}"/>
          </ac:inkMkLst>
        </pc:inkChg>
        <pc:inkChg chg="add del">
          <ac:chgData name="Tim Cook" userId="d1c7cfb340f2c7ab" providerId="LiveId" clId="{B330AD12-5006-4766-9694-526BC0BE01D2}" dt="2023-02-17T18:26:48.939" v="1020"/>
          <ac:inkMkLst>
            <pc:docMk/>
            <pc:sldMk cId="3933977817" sldId="397"/>
            <ac:inkMk id="34" creationId="{397F8463-AC3F-528C-6835-40C5F977A3D9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5" creationId="{08923CAF-70E8-8F9F-B391-FE70B4E03E9E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6" creationId="{7016A861-3FE8-9803-727C-0A0092B8FBE5}"/>
          </ac:inkMkLst>
        </pc:inkChg>
        <pc:inkChg chg="add del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7" creationId="{D2B91823-1409-9722-159D-91A864EC7E1E}"/>
          </ac:inkMkLst>
        </pc:inkChg>
        <pc:inkChg chg="add">
          <ac:chgData name="Tim Cook" userId="d1c7cfb340f2c7ab" providerId="LiveId" clId="{B330AD12-5006-4766-9694-526BC0BE01D2}" dt="2023-02-17T18:25:38.018" v="985" actId="9405"/>
          <ac:inkMkLst>
            <pc:docMk/>
            <pc:sldMk cId="3933977817" sldId="397"/>
            <ac:inkMk id="39" creationId="{7906A9CF-789F-3FF8-542A-F0F3C81D63B2}"/>
          </ac:inkMkLst>
        </pc:inkChg>
        <pc:inkChg chg="add del">
          <ac:chgData name="Tim Cook" userId="d1c7cfb340f2c7ab" providerId="LiveId" clId="{B330AD12-5006-4766-9694-526BC0BE01D2}" dt="2023-02-17T18:25:47.868" v="989"/>
          <ac:inkMkLst>
            <pc:docMk/>
            <pc:sldMk cId="3933977817" sldId="397"/>
            <ac:inkMk id="40" creationId="{9636770D-9006-C251-ADDA-6A62989BD01B}"/>
          </ac:inkMkLst>
        </pc:inkChg>
        <pc:inkChg chg="add del">
          <ac:chgData name="Tim Cook" userId="d1c7cfb340f2c7ab" providerId="LiveId" clId="{B330AD12-5006-4766-9694-526BC0BE01D2}" dt="2023-02-17T18:25:47.868" v="991"/>
          <ac:inkMkLst>
            <pc:docMk/>
            <pc:sldMk cId="3933977817" sldId="397"/>
            <ac:inkMk id="41" creationId="{33BF3A22-0855-C8FB-0E15-808CF9662248}"/>
          </ac:inkMkLst>
        </pc:inkChg>
        <pc:inkChg chg="add del">
          <ac:chgData name="Tim Cook" userId="d1c7cfb340f2c7ab" providerId="LiveId" clId="{B330AD12-5006-4766-9694-526BC0BE01D2}" dt="2023-02-17T18:25:47.868" v="990"/>
          <ac:inkMkLst>
            <pc:docMk/>
            <pc:sldMk cId="3933977817" sldId="397"/>
            <ac:inkMk id="42" creationId="{687BF687-F556-C5EC-B854-0C6FBFB43B6A}"/>
          </ac:inkMkLst>
        </pc:inkChg>
        <pc:inkChg chg="add del mod">
          <ac:chgData name="Tim Cook" userId="d1c7cfb340f2c7ab" providerId="LiveId" clId="{B330AD12-5006-4766-9694-526BC0BE01D2}" dt="2023-02-17T18:26:59.839" v="1028"/>
          <ac:inkMkLst>
            <pc:docMk/>
            <pc:sldMk cId="3933977817" sldId="397"/>
            <ac:inkMk id="43" creationId="{F7B19CA7-A6F5-18DB-80B2-C3F2DB389437}"/>
          </ac:inkMkLst>
        </pc:inkChg>
        <pc:inkChg chg="add del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4" creationId="{BE973BFC-FDF1-5711-165F-A02CDF095155}"/>
          </ac:inkMkLst>
        </pc:inkChg>
        <pc:inkChg chg="add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6" creationId="{68A70FA2-6169-2993-761D-17DF13AA71AC}"/>
          </ac:inkMkLst>
        </pc:inkChg>
        <pc:inkChg chg="add del mod">
          <ac:chgData name="Tim Cook" userId="d1c7cfb340f2c7ab" providerId="LiveId" clId="{B330AD12-5006-4766-9694-526BC0BE01D2}" dt="2023-02-17T18:26:30.634" v="1000"/>
          <ac:inkMkLst>
            <pc:docMk/>
            <pc:sldMk cId="3933977817" sldId="397"/>
            <ac:inkMk id="47" creationId="{EE190233-BE71-75BE-0A18-2189E5A18D93}"/>
          </ac:inkMkLst>
        </pc:inkChg>
        <pc:inkChg chg="add del mod">
          <ac:chgData name="Tim Cook" userId="d1c7cfb340f2c7ab" providerId="LiveId" clId="{B330AD12-5006-4766-9694-526BC0BE01D2}" dt="2023-02-17T18:26:30.634" v="1001"/>
          <ac:inkMkLst>
            <pc:docMk/>
            <pc:sldMk cId="3933977817" sldId="397"/>
            <ac:inkMk id="48" creationId="{E1978091-34DB-1BB0-4524-B851A83C863D}"/>
          </ac:inkMkLst>
        </pc:inkChg>
        <pc:inkChg chg="add del mod">
          <ac:chgData name="Tim Cook" userId="d1c7cfb340f2c7ab" providerId="LiveId" clId="{B330AD12-5006-4766-9694-526BC0BE01D2}" dt="2023-02-17T18:26:30.634" v="1002"/>
          <ac:inkMkLst>
            <pc:docMk/>
            <pc:sldMk cId="3933977817" sldId="397"/>
            <ac:inkMk id="49" creationId="{D4388F33-76ED-F922-7456-7B84403C1A60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1" creationId="{2D76CEE4-DC86-4EE0-9B26-EBCA321C89FD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2" creationId="{EC90DD2A-F4B7-9C06-4CDB-0766899AC1DA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3" creationId="{7F659EC2-349B-BE63-7ED7-82B2533629C1}"/>
          </ac:inkMkLst>
        </pc:inkChg>
        <pc:inkChg chg="add del mod">
          <ac:chgData name="Tim Cook" userId="d1c7cfb340f2c7ab" providerId="LiveId" clId="{B330AD12-5006-4766-9694-526BC0BE01D2}" dt="2023-02-17T18:27:09.185" v="1038"/>
          <ac:inkMkLst>
            <pc:docMk/>
            <pc:sldMk cId="3933977817" sldId="397"/>
            <ac:inkMk id="55" creationId="{C30A2E97-F422-8AE3-4D1F-605E9C2123DB}"/>
          </ac:inkMkLst>
        </pc:inkChg>
        <pc:inkChg chg="add del mod">
          <ac:chgData name="Tim Cook" userId="d1c7cfb340f2c7ab" providerId="LiveId" clId="{B330AD12-5006-4766-9694-526BC0BE01D2}" dt="2023-02-17T18:27:09.452" v="1039"/>
          <ac:inkMkLst>
            <pc:docMk/>
            <pc:sldMk cId="3933977817" sldId="397"/>
            <ac:inkMk id="56" creationId="{E0C37CF4-6E95-A6C8-FDB9-C99461D58AD7}"/>
          </ac:inkMkLst>
        </pc:inkChg>
        <pc:inkChg chg="add del mod">
          <ac:chgData name="Tim Cook" userId="d1c7cfb340f2c7ab" providerId="LiveId" clId="{B330AD12-5006-4766-9694-526BC0BE01D2}" dt="2023-02-17T18:27:09.452" v="1040"/>
          <ac:inkMkLst>
            <pc:docMk/>
            <pc:sldMk cId="3933977817" sldId="397"/>
            <ac:inkMk id="57" creationId="{4A7C6768-5071-3FAC-C7AB-18314D779E46}"/>
          </ac:inkMkLst>
        </pc:inkChg>
        <pc:inkChg chg="add del mod">
          <ac:chgData name="Tim Cook" userId="d1c7cfb340f2c7ab" providerId="LiveId" clId="{B330AD12-5006-4766-9694-526BC0BE01D2}" dt="2023-02-17T18:27:03.702" v="1034"/>
          <ac:inkMkLst>
            <pc:docMk/>
            <pc:sldMk cId="3933977817" sldId="397"/>
            <ac:inkMk id="59" creationId="{80AAE924-09D6-9CE6-404F-75639AD63F9C}"/>
          </ac:inkMkLst>
        </pc:inkChg>
        <pc:inkChg chg="add del mod">
          <ac:chgData name="Tim Cook" userId="d1c7cfb340f2c7ab" providerId="LiveId" clId="{B330AD12-5006-4766-9694-526BC0BE01D2}" dt="2023-02-17T18:27:03.690" v="1033"/>
          <ac:inkMkLst>
            <pc:docMk/>
            <pc:sldMk cId="3933977817" sldId="397"/>
            <ac:inkMk id="60" creationId="{BC68F194-3E5E-22F0-83EC-1C7218508901}"/>
          </ac:inkMkLst>
        </pc:inkChg>
        <pc:inkChg chg="add del">
          <ac:chgData name="Tim Cook" userId="d1c7cfb340f2c7ab" providerId="LiveId" clId="{B330AD12-5006-4766-9694-526BC0BE01D2}" dt="2023-02-17T18:29:37.383" v="1211"/>
          <ac:inkMkLst>
            <pc:docMk/>
            <pc:sldMk cId="3933977817" sldId="397"/>
            <ac:inkMk id="62" creationId="{744EB031-B76E-6D27-8B41-5B7CAAEE488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3" creationId="{00DC6670-D191-FD6E-CE2B-61E1F615D5ED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4" creationId="{619D17CD-9A7C-1497-2D1C-E0AE5E46F84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5" creationId="{4472F4D4-3945-436A-79DC-275782F4AA44}"/>
          </ac:inkMkLst>
        </pc:inkChg>
        <pc:inkChg chg="add del">
          <ac:chgData name="Tim Cook" userId="d1c7cfb340f2c7ab" providerId="LiveId" clId="{B330AD12-5006-4766-9694-526BC0BE01D2}" dt="2023-02-17T18:29:41.254" v="1217"/>
          <ac:inkMkLst>
            <pc:docMk/>
            <pc:sldMk cId="3933977817" sldId="397"/>
            <ac:inkMk id="67" creationId="{1358BF51-50C9-8386-F83D-DCE5D45C5604}"/>
          </ac:inkMkLst>
        </pc:inkChg>
        <pc:inkChg chg="add del">
          <ac:chgData name="Tim Cook" userId="d1c7cfb340f2c7ab" providerId="LiveId" clId="{B330AD12-5006-4766-9694-526BC0BE01D2}" dt="2023-02-17T18:29:40.642" v="1216"/>
          <ac:inkMkLst>
            <pc:docMk/>
            <pc:sldMk cId="3933977817" sldId="397"/>
            <ac:inkMk id="68" creationId="{88DB76DF-98D9-1B9A-402F-13A604B52387}"/>
          </ac:inkMkLst>
        </pc:inkChg>
        <pc:inkChg chg="add del mod">
          <ac:chgData name="Tim Cook" userId="d1c7cfb340f2c7ab" providerId="LiveId" clId="{B330AD12-5006-4766-9694-526BC0BE01D2}" dt="2023-02-17T18:29:39.792" v="1214"/>
          <ac:inkMkLst>
            <pc:docMk/>
            <pc:sldMk cId="3933977817" sldId="397"/>
            <ac:inkMk id="69" creationId="{FFBBB574-8E24-62D5-CFC6-00E9F63281C2}"/>
          </ac:inkMkLst>
        </pc:inkChg>
        <pc:inkChg chg="add del mod">
          <ac:chgData name="Tim Cook" userId="d1c7cfb340f2c7ab" providerId="LiveId" clId="{B330AD12-5006-4766-9694-526BC0BE01D2}" dt="2023-02-17T18:29:38.117" v="1212"/>
          <ac:inkMkLst>
            <pc:docMk/>
            <pc:sldMk cId="3933977817" sldId="397"/>
            <ac:inkMk id="70" creationId="{A78790F4-814A-3D78-974C-ECE1685DABA6}"/>
          </ac:inkMkLst>
        </pc:inkChg>
        <pc:inkChg chg="add del mod">
          <ac:chgData name="Tim Cook" userId="d1c7cfb340f2c7ab" providerId="LiveId" clId="{B330AD12-5006-4766-9694-526BC0BE01D2}" dt="2023-02-17T18:29:39.792" v="1213"/>
          <ac:inkMkLst>
            <pc:docMk/>
            <pc:sldMk cId="3933977817" sldId="397"/>
            <ac:inkMk id="72" creationId="{4C77F55A-A1D4-0FE5-B800-5CC5F5F4AB4D}"/>
          </ac:inkMkLst>
        </pc:inkChg>
        <pc:inkChg chg="add del mod">
          <ac:chgData name="Tim Cook" userId="d1c7cfb340f2c7ab" providerId="LiveId" clId="{B330AD12-5006-4766-9694-526BC0BE01D2}" dt="2023-02-17T18:29:39.792" v="1215"/>
          <ac:inkMkLst>
            <pc:docMk/>
            <pc:sldMk cId="3933977817" sldId="397"/>
            <ac:inkMk id="73" creationId="{4DDD6703-5137-0A8A-1BE2-9F67B5943D3E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5" creationId="{317D526D-18B2-1BE0-EB2D-0AB6EC3EDD7A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6" creationId="{C2CCD4FE-5220-8209-C8AC-C4DEBCA22FF9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7" creationId="{49BC11AA-5597-F9A1-27B2-89D2254CAE2B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79" creationId="{359B54F7-6224-2118-F248-2912F7C5207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0" creationId="{F43550A8-E830-5F09-50A0-242B22508548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1" creationId="{03173A06-8611-8E9D-F027-31731EECF59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2" creationId="{FD318939-674B-4276-344A-ED76D32FF4C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4" creationId="{FF746D82-7786-95E9-7924-D5F9D247CAA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5" creationId="{B8C0A43C-A153-9FE4-DB5F-01E0049D20F4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6" creationId="{08C1BAEA-44D1-8687-9BF1-05B9D750219C}"/>
          </ac:inkMkLst>
        </pc:inkChg>
        <pc:inkChg chg="add del">
          <ac:chgData name="Tim Cook" userId="d1c7cfb340f2c7ab" providerId="LiveId" clId="{B330AD12-5006-4766-9694-526BC0BE01D2}" dt="2023-02-17T18:27:46.328" v="1092"/>
          <ac:inkMkLst>
            <pc:docMk/>
            <pc:sldMk cId="3933977817" sldId="397"/>
            <ac:inkMk id="88" creationId="{3232CE0E-F570-BF00-5459-290C696F9CCD}"/>
          </ac:inkMkLst>
        </pc:inkChg>
        <pc:inkChg chg="add">
          <ac:chgData name="Tim Cook" userId="d1c7cfb340f2c7ab" providerId="LiveId" clId="{B330AD12-5006-4766-9694-526BC0BE01D2}" dt="2023-02-17T18:27:27.698" v="1055" actId="9405"/>
          <ac:inkMkLst>
            <pc:docMk/>
            <pc:sldMk cId="3933977817" sldId="397"/>
            <ac:inkMk id="89" creationId="{BC19CF25-E5FC-30D5-C0F7-40AE4D25C159}"/>
          </ac:inkMkLst>
        </pc:inkChg>
        <pc:inkChg chg="add del mod">
          <ac:chgData name="Tim Cook" userId="d1c7cfb340f2c7ab" providerId="LiveId" clId="{B330AD12-5006-4766-9694-526BC0BE01D2}" dt="2023-02-17T18:28:25.159" v="1152"/>
          <ac:inkMkLst>
            <pc:docMk/>
            <pc:sldMk cId="3933977817" sldId="397"/>
            <ac:inkMk id="90" creationId="{093EA72B-9618-398A-ACC0-D6FE8CC1FE2B}"/>
          </ac:inkMkLst>
        </pc:inkChg>
        <pc:inkChg chg="add del mod">
          <ac:chgData name="Tim Cook" userId="d1c7cfb340f2c7ab" providerId="LiveId" clId="{B330AD12-5006-4766-9694-526BC0BE01D2}" dt="2023-02-17T18:28:25.159" v="1153"/>
          <ac:inkMkLst>
            <pc:docMk/>
            <pc:sldMk cId="3933977817" sldId="397"/>
            <ac:inkMk id="91" creationId="{0265A2D0-A88F-C9DA-501C-786544DB66B4}"/>
          </ac:inkMkLst>
        </pc:inkChg>
        <pc:inkChg chg="add del mod">
          <ac:chgData name="Tim Cook" userId="d1c7cfb340f2c7ab" providerId="LiveId" clId="{B330AD12-5006-4766-9694-526BC0BE01D2}" dt="2023-02-17T18:28:25.159" v="1150"/>
          <ac:inkMkLst>
            <pc:docMk/>
            <pc:sldMk cId="3933977817" sldId="397"/>
            <ac:inkMk id="92" creationId="{E6CFF05F-5E6F-29C4-1C2D-6ABCB20DEE9D}"/>
          </ac:inkMkLst>
        </pc:inkChg>
        <pc:inkChg chg="add del mod">
          <ac:chgData name="Tim Cook" userId="d1c7cfb340f2c7ab" providerId="LiveId" clId="{B330AD12-5006-4766-9694-526BC0BE01D2}" dt="2023-02-17T18:28:25.151" v="1147"/>
          <ac:inkMkLst>
            <pc:docMk/>
            <pc:sldMk cId="3933977817" sldId="397"/>
            <ac:inkMk id="93" creationId="{A9078914-07AC-6FA0-C9FC-621C68E2DDD5}"/>
          </ac:inkMkLst>
        </pc:inkChg>
        <pc:inkChg chg="add del mod">
          <ac:chgData name="Tim Cook" userId="d1c7cfb340f2c7ab" providerId="LiveId" clId="{B330AD12-5006-4766-9694-526BC0BE01D2}" dt="2023-02-17T18:28:25.151" v="1145"/>
          <ac:inkMkLst>
            <pc:docMk/>
            <pc:sldMk cId="3933977817" sldId="397"/>
            <ac:inkMk id="94" creationId="{CA8A31FD-4081-E06B-FBE0-9DE1CF6179BD}"/>
          </ac:inkMkLst>
        </pc:inkChg>
        <pc:inkChg chg="add del mod">
          <ac:chgData name="Tim Cook" userId="d1c7cfb340f2c7ab" providerId="LiveId" clId="{B330AD12-5006-4766-9694-526BC0BE01D2}" dt="2023-02-17T18:28:25.159" v="1149"/>
          <ac:inkMkLst>
            <pc:docMk/>
            <pc:sldMk cId="3933977817" sldId="397"/>
            <ac:inkMk id="95" creationId="{6FF7AFCE-EBEA-8132-01F9-F89855FE4BF1}"/>
          </ac:inkMkLst>
        </pc:inkChg>
        <pc:inkChg chg="add del mod">
          <ac:chgData name="Tim Cook" userId="d1c7cfb340f2c7ab" providerId="LiveId" clId="{B330AD12-5006-4766-9694-526BC0BE01D2}" dt="2023-02-17T18:28:25.159" v="1148"/>
          <ac:inkMkLst>
            <pc:docMk/>
            <pc:sldMk cId="3933977817" sldId="397"/>
            <ac:inkMk id="96" creationId="{8C8615BB-D93D-DB85-ABCF-AEF9AFD7367E}"/>
          </ac:inkMkLst>
        </pc:inkChg>
        <pc:inkChg chg="add del mod">
          <ac:chgData name="Tim Cook" userId="d1c7cfb340f2c7ab" providerId="LiveId" clId="{B330AD12-5006-4766-9694-526BC0BE01D2}" dt="2023-02-17T18:28:25.151" v="1146"/>
          <ac:inkMkLst>
            <pc:docMk/>
            <pc:sldMk cId="3933977817" sldId="397"/>
            <ac:inkMk id="97" creationId="{E76AF429-B7E4-41C6-CF35-95FF92559CC2}"/>
          </ac:inkMkLst>
        </pc:inkChg>
        <pc:inkChg chg="add del mod">
          <ac:chgData name="Tim Cook" userId="d1c7cfb340f2c7ab" providerId="LiveId" clId="{B330AD12-5006-4766-9694-526BC0BE01D2}" dt="2023-02-17T18:28:25.159" v="1151"/>
          <ac:inkMkLst>
            <pc:docMk/>
            <pc:sldMk cId="3933977817" sldId="397"/>
            <ac:inkMk id="98" creationId="{2E0D51B0-B7F6-057A-EDEC-91807D165AE1}"/>
          </ac:inkMkLst>
        </pc:inkChg>
        <pc:inkChg chg="add del mod">
          <ac:chgData name="Tim Cook" userId="d1c7cfb340f2c7ab" providerId="LiveId" clId="{B330AD12-5006-4766-9694-526BC0BE01D2}" dt="2023-02-17T18:28:25.151" v="1144"/>
          <ac:inkMkLst>
            <pc:docMk/>
            <pc:sldMk cId="3933977817" sldId="397"/>
            <ac:inkMk id="99" creationId="{F8BA0D39-EB60-B1A8-3785-48467F20786C}"/>
          </ac:inkMkLst>
        </pc:inkChg>
        <pc:inkChg chg="add del mod">
          <ac:chgData name="Tim Cook" userId="d1c7cfb340f2c7ab" providerId="LiveId" clId="{B330AD12-5006-4766-9694-526BC0BE01D2}" dt="2023-02-17T18:27:48.935" v="1095"/>
          <ac:inkMkLst>
            <pc:docMk/>
            <pc:sldMk cId="3933977817" sldId="397"/>
            <ac:inkMk id="101" creationId="{293207BF-50AE-D1AF-59A7-9DBBE93AA668}"/>
          </ac:inkMkLst>
        </pc:inkChg>
        <pc:inkChg chg="add del mod">
          <ac:chgData name="Tim Cook" userId="d1c7cfb340f2c7ab" providerId="LiveId" clId="{B330AD12-5006-4766-9694-526BC0BE01D2}" dt="2023-02-17T18:27:48.935" v="1100"/>
          <ac:inkMkLst>
            <pc:docMk/>
            <pc:sldMk cId="3933977817" sldId="397"/>
            <ac:inkMk id="102" creationId="{3436DE73-4E61-59F5-B1D2-4A69C8827B72}"/>
          </ac:inkMkLst>
        </pc:inkChg>
        <pc:inkChg chg="add del mod">
          <ac:chgData name="Tim Cook" userId="d1c7cfb340f2c7ab" providerId="LiveId" clId="{B330AD12-5006-4766-9694-526BC0BE01D2}" dt="2023-02-17T18:27:48.935" v="1094"/>
          <ac:inkMkLst>
            <pc:docMk/>
            <pc:sldMk cId="3933977817" sldId="397"/>
            <ac:inkMk id="103" creationId="{397E1C6F-7A1D-6516-2E1B-B260B8E4B5D3}"/>
          </ac:inkMkLst>
        </pc:inkChg>
        <pc:inkChg chg="add del mod">
          <ac:chgData name="Tim Cook" userId="d1c7cfb340f2c7ab" providerId="LiveId" clId="{B330AD12-5006-4766-9694-526BC0BE01D2}" dt="2023-02-17T18:27:42.171" v="1081"/>
          <ac:inkMkLst>
            <pc:docMk/>
            <pc:sldMk cId="3933977817" sldId="397"/>
            <ac:inkMk id="104" creationId="{E49C75A4-7210-3DAE-BD3E-5ED61DC8A3F2}"/>
          </ac:inkMkLst>
        </pc:inkChg>
        <pc:inkChg chg="add del mod">
          <ac:chgData name="Tim Cook" userId="d1c7cfb340f2c7ab" providerId="LiveId" clId="{B330AD12-5006-4766-9694-526BC0BE01D2}" dt="2023-02-17T18:27:42.171" v="1082"/>
          <ac:inkMkLst>
            <pc:docMk/>
            <pc:sldMk cId="3933977817" sldId="397"/>
            <ac:inkMk id="105" creationId="{C15316C1-A54B-79EB-5F92-43E2E83C8E43}"/>
          </ac:inkMkLst>
        </pc:inkChg>
        <pc:inkChg chg="add del mod">
          <ac:chgData name="Tim Cook" userId="d1c7cfb340f2c7ab" providerId="LiveId" clId="{B330AD12-5006-4766-9694-526BC0BE01D2}" dt="2023-02-17T18:27:48.935" v="1098"/>
          <ac:inkMkLst>
            <pc:docMk/>
            <pc:sldMk cId="3933977817" sldId="397"/>
            <ac:inkMk id="106" creationId="{ED6F71A3-A1D7-D9BD-A1E7-5CD3414893BF}"/>
          </ac:inkMkLst>
        </pc:inkChg>
        <pc:inkChg chg="add del mod">
          <ac:chgData name="Tim Cook" userId="d1c7cfb340f2c7ab" providerId="LiveId" clId="{B330AD12-5006-4766-9694-526BC0BE01D2}" dt="2023-02-17T18:27:48.935" v="1097"/>
          <ac:inkMkLst>
            <pc:docMk/>
            <pc:sldMk cId="3933977817" sldId="397"/>
            <ac:inkMk id="107" creationId="{54899236-8105-7E39-C83A-90C2E428E595}"/>
          </ac:inkMkLst>
        </pc:inkChg>
        <pc:inkChg chg="add del mod">
          <ac:chgData name="Tim Cook" userId="d1c7cfb340f2c7ab" providerId="LiveId" clId="{B330AD12-5006-4766-9694-526BC0BE01D2}" dt="2023-02-17T18:27:48.935" v="1096"/>
          <ac:inkMkLst>
            <pc:docMk/>
            <pc:sldMk cId="3933977817" sldId="397"/>
            <ac:inkMk id="108" creationId="{325FFD48-69F9-134D-F4D0-B4D10480953D}"/>
          </ac:inkMkLst>
        </pc:inkChg>
        <pc:inkChg chg="add del mod">
          <ac:chgData name="Tim Cook" userId="d1c7cfb340f2c7ab" providerId="LiveId" clId="{B330AD12-5006-4766-9694-526BC0BE01D2}" dt="2023-02-17T18:27:48.935" v="1099"/>
          <ac:inkMkLst>
            <pc:docMk/>
            <pc:sldMk cId="3933977817" sldId="397"/>
            <ac:inkMk id="109" creationId="{426290C8-B40F-FDA1-9C13-6EA1FB3027CB}"/>
          </ac:inkMkLst>
        </pc:inkChg>
        <pc:inkChg chg="add del mod">
          <ac:chgData name="Tim Cook" userId="d1c7cfb340f2c7ab" providerId="LiveId" clId="{B330AD12-5006-4766-9694-526BC0BE01D2}" dt="2023-02-17T18:27:48.935" v="1093"/>
          <ac:inkMkLst>
            <pc:docMk/>
            <pc:sldMk cId="3933977817" sldId="397"/>
            <ac:inkMk id="110" creationId="{91956B6E-44F8-DC9B-6656-3A08EE6A0229}"/>
          </ac:inkMkLst>
        </pc:inkChg>
        <pc:inkChg chg="add del mod">
          <ac:chgData name="Tim Cook" userId="d1c7cfb340f2c7ab" providerId="LiveId" clId="{B330AD12-5006-4766-9694-526BC0BE01D2}" dt="2023-02-17T18:27:42.163" v="1080"/>
          <ac:inkMkLst>
            <pc:docMk/>
            <pc:sldMk cId="3933977817" sldId="397"/>
            <ac:inkMk id="112" creationId="{077CEF19-A19B-060C-5A79-0DA14838A8CF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4" creationId="{F74615FD-E669-1CA5-4ABB-29CA8F8B038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5" creationId="{A8C0FAA4-DBBA-17E0-9AE2-4DA09B00FAC2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6" creationId="{0FC542EB-106C-ADDD-4FD9-1234F87C86A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7" creationId="{BB3DF484-61FC-2B81-A524-C000C74E9470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8" creationId="{03EB4B6D-5F66-EAB4-358D-A65DCE4F3D7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9" creationId="{C04B3E14-9D31-F3B2-D06F-7DA96F3F61F7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0" creationId="{0A1CF436-D9E8-F0A1-018E-F0C8115794C9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1" creationId="{0692A7B1-9EB5-D75E-F2CE-4EA0080F4F3E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2" creationId="{08013D97-4D8C-76FD-9814-798240C5D85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3" creationId="{9A3C8EF8-4AB6-08EC-AA08-B71289C1FDD0}"/>
          </ac:inkMkLst>
        </pc:inkChg>
        <pc:inkChg chg="add del mod">
          <ac:chgData name="Tim Cook" userId="d1c7cfb340f2c7ab" providerId="LiveId" clId="{B330AD12-5006-4766-9694-526BC0BE01D2}" dt="2023-02-17T18:28:00.743" v="1117"/>
          <ac:inkMkLst>
            <pc:docMk/>
            <pc:sldMk cId="3933977817" sldId="397"/>
            <ac:inkMk id="124" creationId="{856BD516-8E90-F0A3-90BB-3FF01198B387}"/>
          </ac:inkMkLst>
        </pc:inkChg>
        <pc:inkChg chg="add del mod">
          <ac:chgData name="Tim Cook" userId="d1c7cfb340f2c7ab" providerId="LiveId" clId="{B330AD12-5006-4766-9694-526BC0BE01D2}" dt="2023-02-17T18:28:00.736" v="1116"/>
          <ac:inkMkLst>
            <pc:docMk/>
            <pc:sldMk cId="3933977817" sldId="397"/>
            <ac:inkMk id="126" creationId="{25445EC8-0EA6-F9D6-0B71-2A096CFEAEA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8" creationId="{9D3BBA17-DB9C-4D16-E599-4C3326B4B2D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9" creationId="{0785A360-548E-AB96-0518-F998890938D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1" creationId="{A104FFAB-2A64-1336-4BBF-9D9E5CADCDE7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2" creationId="{591D3088-AB14-5568-A347-10751B750A59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3" creationId="{595B6231-3AC7-7073-9615-7F06347587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4" creationId="{87292C83-9315-FA7F-33DB-75EA8DF62B5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5" creationId="{8FDE445B-146C-D800-1A51-2FD70610664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6" creationId="{E1594B65-FC08-F59E-A7D3-3CB7CC6B0BF6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7" creationId="{ED9B4CC7-D622-A510-ACF7-5D5A587C48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8" creationId="{2817221F-D322-18CC-8DFD-FE67D6C822BF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9" creationId="{4AC2FD99-8334-7346-4DCF-CE832318999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40" creationId="{17871C4C-D520-FB54-AB21-835DCD51679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2" creationId="{CE50967A-B320-8998-2A49-43BA82E3F0D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3" creationId="{897AD339-9DCD-EF46-27FA-A23A992B68C6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4" creationId="{1BE2573D-60DE-A821-EDFB-290AC8654898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5" creationId="{5951692E-1F67-1135-2D5B-CE66AE02D7E0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6" creationId="{25DFED70-60A1-701E-FB79-8F94DE6A9395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7" creationId="{F81CA9D4-3740-5A5A-6069-7F2D6341E077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8" creationId="{158624D4-F013-89B8-2E4A-8EE6BA0537EE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9" creationId="{09D84FCC-1C30-39DF-BDCC-20C6582A0AAD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0" creationId="{7E4B9D09-CBA5-A84B-5F3E-E9E6D1818A4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1" creationId="{1BD80EEA-0A13-5C69-B197-7278422B276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2" creationId="{D1747F57-6D61-879A-3BAC-254F6D7E6CC8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5" creationId="{5B490AF9-94E7-CFFA-3F35-A6D5E17F25B1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6" creationId="{482B8D8E-B9D2-AED5-9BC6-DC554182D9A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7" creationId="{BD2028A6-D6D4-2FB1-3D0A-8F19BA5F686A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8" creationId="{8470463F-F80D-4A8B-8863-7CE1499CB0DF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9" creationId="{C8D60761-1E49-6C65-4640-C489D2055776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0" creationId="{EA9504E0-B6B7-BB41-4787-6A03A61EC284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1" creationId="{1637437F-EAF9-3CB8-DE49-D3A05C7B69E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2" creationId="{A7DF927B-0F2C-210C-74DE-7D253901A6F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3" creationId="{D60CF72E-3FEF-10D2-F492-E2479F340ED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4" creationId="{FD406FF2-460C-15E2-5D4A-65BFCA3561EE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5" creationId="{22014D40-53B9-BB9D-3560-53434998C45C}"/>
          </ac:inkMkLst>
        </pc:inkChg>
        <pc:inkChg chg="add">
          <ac:chgData name="Tim Cook" userId="d1c7cfb340f2c7ab" providerId="LiveId" clId="{B330AD12-5006-4766-9694-526BC0BE01D2}" dt="2023-02-17T18:29:44.561" v="1218" actId="9405"/>
          <ac:inkMkLst>
            <pc:docMk/>
            <pc:sldMk cId="3933977817" sldId="397"/>
            <ac:inkMk id="168" creationId="{C05831F5-A8A8-91ED-7227-C6401617E2BD}"/>
          </ac:inkMkLst>
        </pc:inkChg>
        <pc:inkChg chg="add">
          <ac:chgData name="Tim Cook" userId="d1c7cfb340f2c7ab" providerId="LiveId" clId="{B330AD12-5006-4766-9694-526BC0BE01D2}" dt="2023-02-17T18:29:45.813" v="1219" actId="9405"/>
          <ac:inkMkLst>
            <pc:docMk/>
            <pc:sldMk cId="3933977817" sldId="397"/>
            <ac:inkMk id="169" creationId="{AEDD677F-64B4-CE26-21B4-7117FAC365E6}"/>
          </ac:inkMkLst>
        </pc:inkChg>
        <pc:inkChg chg="add del">
          <ac:chgData name="Tim Cook" userId="d1c7cfb340f2c7ab" providerId="LiveId" clId="{B330AD12-5006-4766-9694-526BC0BE01D2}" dt="2023-02-17T18:29:48.126" v="1221"/>
          <ac:inkMkLst>
            <pc:docMk/>
            <pc:sldMk cId="3933977817" sldId="397"/>
            <ac:inkMk id="170" creationId="{5957AFFA-5151-EA94-63C3-0D1DA3B716F6}"/>
          </ac:inkMkLst>
        </pc:inkChg>
        <pc:inkChg chg="add">
          <ac:chgData name="Tim Cook" userId="d1c7cfb340f2c7ab" providerId="LiveId" clId="{B330AD12-5006-4766-9694-526BC0BE01D2}" dt="2023-02-17T18:29:51.938" v="1222" actId="9405"/>
          <ac:inkMkLst>
            <pc:docMk/>
            <pc:sldMk cId="3933977817" sldId="397"/>
            <ac:inkMk id="171" creationId="{837A80C0-F974-32E4-6624-0C69AEC61A2A}"/>
          </ac:inkMkLst>
        </pc:inkChg>
        <pc:inkChg chg="add del">
          <ac:chgData name="Tim Cook" userId="d1c7cfb340f2c7ab" providerId="LiveId" clId="{B330AD12-5006-4766-9694-526BC0BE01D2}" dt="2023-02-17T18:29:58.753" v="1224"/>
          <ac:inkMkLst>
            <pc:docMk/>
            <pc:sldMk cId="3933977817" sldId="397"/>
            <ac:inkMk id="172" creationId="{A88B08E2-0DE5-AFC8-1BFC-093736CCECDE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3" creationId="{2D0B723A-FB1E-988B-5B29-D4E5E989BD52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4" creationId="{1AC789C6-1FB7-EBA5-4F62-B699620DF33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6" creationId="{12847E2D-725E-DE18-80D8-664195A54DA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7" creationId="{5CAB203F-4E3C-055C-EEBC-6C25BAB9CE22}"/>
          </ac:inkMkLst>
        </pc:inkChg>
      </pc:sldChg>
      <pc:sldChg chg="addSp delSp modSp new mod ord">
        <pc:chgData name="Tim Cook" userId="d1c7cfb340f2c7ab" providerId="LiveId" clId="{B330AD12-5006-4766-9694-526BC0BE01D2}" dt="2023-02-17T18:36:48.041" v="1359"/>
        <pc:sldMkLst>
          <pc:docMk/>
          <pc:sldMk cId="3669147692" sldId="398"/>
        </pc:sldMkLst>
        <pc:spChg chg="mod">
          <ac:chgData name="Tim Cook" userId="d1c7cfb340f2c7ab" providerId="LiveId" clId="{B330AD12-5006-4766-9694-526BC0BE01D2}" dt="2023-02-17T15:43:46.655" v="703" actId="20577"/>
          <ac:spMkLst>
            <pc:docMk/>
            <pc:sldMk cId="3669147692" sldId="398"/>
            <ac:spMk id="2" creationId="{B8CA3E1A-F3FF-7198-EAB1-97006E897EB7}"/>
          </ac:spMkLst>
        </pc:spChg>
        <pc:spChg chg="mod">
          <ac:chgData name="Tim Cook" userId="d1c7cfb340f2c7ab" providerId="LiveId" clId="{B330AD12-5006-4766-9694-526BC0BE01D2}" dt="2023-02-17T18:34:31.174" v="1302" actId="1076"/>
          <ac:spMkLst>
            <pc:docMk/>
            <pc:sldMk cId="3669147692" sldId="398"/>
            <ac:spMk id="3" creationId="{D2362AA6-D684-204E-23D2-C4482200B947}"/>
          </ac:spMkLst>
        </pc:spChg>
        <pc:grpChg chg="mod">
          <ac:chgData name="Tim Cook" userId="d1c7cfb340f2c7ab" providerId="LiveId" clId="{B330AD12-5006-4766-9694-526BC0BE01D2}" dt="2023-02-17T18:35:53.301" v="1308"/>
          <ac:grpSpMkLst>
            <pc:docMk/>
            <pc:sldMk cId="3669147692" sldId="398"/>
            <ac:grpSpMk id="9" creationId="{AA8A5E72-9C8C-3564-12D2-D61BBBA5CF24}"/>
          </ac:grpSpMkLst>
        </pc:grpChg>
        <pc:grpChg chg="mod">
          <ac:chgData name="Tim Cook" userId="d1c7cfb340f2c7ab" providerId="LiveId" clId="{B330AD12-5006-4766-9694-526BC0BE01D2}" dt="2023-02-17T18:35:56.085" v="1313"/>
          <ac:grpSpMkLst>
            <pc:docMk/>
            <pc:sldMk cId="3669147692" sldId="398"/>
            <ac:grpSpMk id="14" creationId="{0057FA31-86C0-606E-F329-AA628A40BB38}"/>
          </ac:grpSpMkLst>
        </pc:grpChg>
        <pc:grpChg chg="mod">
          <ac:chgData name="Tim Cook" userId="d1c7cfb340f2c7ab" providerId="LiveId" clId="{B330AD12-5006-4766-9694-526BC0BE01D2}" dt="2023-02-17T18:35:58.067" v="1316"/>
          <ac:grpSpMkLst>
            <pc:docMk/>
            <pc:sldMk cId="3669147692" sldId="398"/>
            <ac:grpSpMk id="17" creationId="{C7BC97C6-4486-93B4-5231-8FE158F4FAF2}"/>
          </ac:grpSpMkLst>
        </pc:grpChg>
        <pc:grpChg chg="del mod">
          <ac:chgData name="Tim Cook" userId="d1c7cfb340f2c7ab" providerId="LiveId" clId="{B330AD12-5006-4766-9694-526BC0BE01D2}" dt="2023-02-17T18:36:01.624" v="1322"/>
          <ac:grpSpMkLst>
            <pc:docMk/>
            <pc:sldMk cId="3669147692" sldId="398"/>
            <ac:grpSpMk id="21" creationId="{ACFDB773-D095-F819-81F9-7D6945826575}"/>
          </ac:grpSpMkLst>
        </pc:grpChg>
        <pc:grpChg chg="del mod">
          <ac:chgData name="Tim Cook" userId="d1c7cfb340f2c7ab" providerId="LiveId" clId="{B330AD12-5006-4766-9694-526BC0BE01D2}" dt="2023-02-17T18:36:02.606" v="1325"/>
          <ac:grpSpMkLst>
            <pc:docMk/>
            <pc:sldMk cId="3669147692" sldId="398"/>
            <ac:grpSpMk id="23" creationId="{58BD356E-91BD-C104-0C61-7A9D10C7A051}"/>
          </ac:grpSpMkLst>
        </pc:grpChg>
        <pc:grpChg chg="del 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26" creationId="{6C71AA96-5A45-05CB-B3A6-C790CEE286CC}"/>
          </ac:grpSpMkLst>
        </pc:grpChg>
        <pc:grpChg chg="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31" creationId="{EC420D0C-28F9-62B0-A8B3-5E21244220B3}"/>
          </ac:grpSpMkLst>
        </pc:grpChg>
        <pc:grpChg chg="del mod">
          <ac:chgData name="Tim Cook" userId="d1c7cfb340f2c7ab" providerId="LiveId" clId="{B330AD12-5006-4766-9694-526BC0BE01D2}" dt="2023-02-17T18:36:26.058" v="1339"/>
          <ac:grpSpMkLst>
            <pc:docMk/>
            <pc:sldMk cId="3669147692" sldId="398"/>
            <ac:grpSpMk id="34" creationId="{BC353931-6B61-D5BC-1592-09611301BAFE}"/>
          </ac:grpSpMkLst>
        </pc:grpChg>
        <pc:grpChg chg="mod">
          <ac:chgData name="Tim Cook" userId="d1c7cfb340f2c7ab" providerId="LiveId" clId="{B330AD12-5006-4766-9694-526BC0BE01D2}" dt="2023-02-17T18:36:26.431" v="1341"/>
          <ac:grpSpMkLst>
            <pc:docMk/>
            <pc:sldMk cId="3669147692" sldId="398"/>
            <ac:grpSpMk id="37" creationId="{B540884F-D553-1171-6259-48C7A34B5C06}"/>
          </ac:grpSpMkLst>
        </pc:grpChg>
        <pc:grpChg chg="mod">
          <ac:chgData name="Tim Cook" userId="d1c7cfb340f2c7ab" providerId="LiveId" clId="{B330AD12-5006-4766-9694-526BC0BE01D2}" dt="2023-02-17T18:36:29.595" v="1345"/>
          <ac:grpSpMkLst>
            <pc:docMk/>
            <pc:sldMk cId="3669147692" sldId="398"/>
            <ac:grpSpMk id="41" creationId="{08DA41D2-C949-32E6-24C7-39644C5ACCD7}"/>
          </ac:grpSpMkLst>
        </pc:grpChg>
        <pc:grpChg chg="mod">
          <ac:chgData name="Tim Cook" userId="d1c7cfb340f2c7ab" providerId="LiveId" clId="{B330AD12-5006-4766-9694-526BC0BE01D2}" dt="2023-02-17T18:36:32.457" v="1350"/>
          <ac:grpSpMkLst>
            <pc:docMk/>
            <pc:sldMk cId="3669147692" sldId="398"/>
            <ac:grpSpMk id="46" creationId="{540BEDB0-1DAA-6814-182A-90378440B9AB}"/>
          </ac:grpSpMkLst>
        </pc:grpChg>
        <pc:grpChg chg="mod">
          <ac:chgData name="Tim Cook" userId="d1c7cfb340f2c7ab" providerId="LiveId" clId="{B330AD12-5006-4766-9694-526BC0BE01D2}" dt="2023-02-17T18:36:44.688" v="1355"/>
          <ac:grpSpMkLst>
            <pc:docMk/>
            <pc:sldMk cId="3669147692" sldId="398"/>
            <ac:grpSpMk id="51" creationId="{B9F3B992-D9BE-28B4-65B5-151B3356C7F6}"/>
          </ac:grpSpMkLst>
        </pc:grpChg>
        <pc:grpChg chg="mod">
          <ac:chgData name="Tim Cook" userId="d1c7cfb340f2c7ab" providerId="LiveId" clId="{B330AD12-5006-4766-9694-526BC0BE01D2}" dt="2023-02-17T18:36:48.041" v="1359"/>
          <ac:grpSpMkLst>
            <pc:docMk/>
            <pc:sldMk cId="3669147692" sldId="398"/>
            <ac:grpSpMk id="55" creationId="{2D6605A1-889C-2448-60F2-2A0D8E7E3D88}"/>
          </ac:grpSpMkLst>
        </pc:grp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4" creationId="{139B25CA-F38D-C339-7275-00F8E0CA5C0A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5" creationId="{13C6C3EC-8BB4-1D36-44B1-B9D54ECD15C8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6" creationId="{8568E0C2-0985-92BE-43D3-E4686B5B3C25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7" creationId="{6ED27F99-76BC-8D43-B133-ABA3EF17717D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8" creationId="{A92A4710-52F3-2619-C5CF-5951C5DAD79C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0" creationId="{F785C12F-3A00-726F-E560-054F158A76DE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1" creationId="{79911756-3F0D-81F9-A6D6-EA0DA32FB566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2" creationId="{D8B293EA-B31A-520E-CEA8-597DE0224EED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3" creationId="{1FFDBE13-7091-813F-2FF5-CE3A0BE96426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5" creationId="{208460B7-B363-BDEE-C9F6-A2C54C838428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6" creationId="{416249F2-0902-7D28-AD85-8BC70C20008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8" creationId="{47271A9C-A02F-7D8D-4FA6-89F380E10AA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9" creationId="{635A8F1E-2CF6-AEFB-D6BA-2EAE90071B04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0" creationId="{A284C482-149F-B326-FE62-1AED9D09961B}"/>
          </ac:inkMkLst>
        </pc:inkChg>
        <pc:inkChg chg="add del mod">
          <ac:chgData name="Tim Cook" userId="d1c7cfb340f2c7ab" providerId="LiveId" clId="{B330AD12-5006-4766-9694-526BC0BE01D2}" dt="2023-02-17T18:36:03.352" v="1327"/>
          <ac:inkMkLst>
            <pc:docMk/>
            <pc:sldMk cId="3669147692" sldId="398"/>
            <ac:inkMk id="22" creationId="{A68CBC1B-151D-1F18-7F25-CF34FE7C2F40}"/>
          </ac:inkMkLst>
        </pc:inkChg>
        <pc:inkChg chg="add del mod">
          <ac:chgData name="Tim Cook" userId="d1c7cfb340f2c7ab" providerId="LiveId" clId="{B330AD12-5006-4766-9694-526BC0BE01D2}" dt="2023-02-17T18:36:03.352" v="1328"/>
          <ac:inkMkLst>
            <pc:docMk/>
            <pc:sldMk cId="3669147692" sldId="398"/>
            <ac:inkMk id="24" creationId="{67755DEF-E820-738D-B15F-77947E1627C9}"/>
          </ac:inkMkLst>
        </pc:inkChg>
        <pc:inkChg chg="add del mod">
          <ac:chgData name="Tim Cook" userId="d1c7cfb340f2c7ab" providerId="LiveId" clId="{B330AD12-5006-4766-9694-526BC0BE01D2}" dt="2023-02-17T18:36:03.352" v="1326"/>
          <ac:inkMkLst>
            <pc:docMk/>
            <pc:sldMk cId="3669147692" sldId="398"/>
            <ac:inkMk id="25" creationId="{B2FB0964-C24C-59D1-81AC-B0EDA4FE158F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7" creationId="{2E053F64-173C-F127-1CC1-08D7502C5B0C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8" creationId="{8169F696-124F-02BE-707E-A50753ECAC9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9" creationId="{C09A7EF6-D7ED-F774-CABB-BA6A020DC96B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30" creationId="{68BAF142-0C32-B5B2-51DB-4D42A28F3950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2" creationId="{CB168594-FA88-EA51-3925-19AE7F4F362F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3" creationId="{264A5FDA-B779-A1EC-23F1-7ABDA7959298}"/>
          </ac:inkMkLst>
        </pc:inkChg>
        <pc:inkChg chg="add del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5" creationId="{9AC1373E-51E4-6E96-0953-9B94AF13B4F4}"/>
          </ac:inkMkLst>
        </pc:inkChg>
        <pc:inkChg chg="add del mod">
          <ac:chgData name="Tim Cook" userId="d1c7cfb340f2c7ab" providerId="LiveId" clId="{B330AD12-5006-4766-9694-526BC0BE01D2}" dt="2023-02-17T18:36:26.423" v="1340"/>
          <ac:inkMkLst>
            <pc:docMk/>
            <pc:sldMk cId="3669147692" sldId="398"/>
            <ac:inkMk id="36" creationId="{93E6DD5C-44B1-2745-2830-E4A9CB5B5529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8" creationId="{6F96F1BA-72B2-356E-5AB2-14AB4D3692C2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9" creationId="{587689D3-AA94-B8FA-C38D-C66E327BC295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40" creationId="{44C74995-6D21-7DEC-45E3-7213D86E0EA4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2" creationId="{A1B9E332-E0B9-EA52-5F41-7DD679CC266C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3" creationId="{5C6D8B61-38E0-267C-BBD5-D4AF7B84F289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4" creationId="{855EF075-B751-0C3B-5DBD-886EF7474C42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5" creationId="{23E54F5E-5273-3A88-BDB8-92D5BBC290DB}"/>
          </ac:inkMkLst>
        </pc:inkChg>
        <pc:inkChg chg="add">
          <ac:chgData name="Tim Cook" userId="d1c7cfb340f2c7ab" providerId="LiveId" clId="{B330AD12-5006-4766-9694-526BC0BE01D2}" dt="2023-02-17T18:36:35.914" v="1351" actId="9405"/>
          <ac:inkMkLst>
            <pc:docMk/>
            <pc:sldMk cId="3669147692" sldId="398"/>
            <ac:inkMk id="47" creationId="{E051DBE0-998E-BDDA-396D-39743605EB5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8" creationId="{EBB697E9-697E-B4E8-EC96-C3D8095BAE88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9" creationId="{90AE38A4-1732-09B8-9197-9A109DC919A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50" creationId="{EB2139BE-0177-3367-F83D-BC19D099F230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2" creationId="{0E14D6E5-882D-E0AB-6277-55531A8B1A37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3" creationId="{F0A37C50-36E4-201B-F016-AADAC1D93A35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4" creationId="{FDC365C0-B85B-2D2C-444F-B4CC818757D3}"/>
          </ac:inkMkLst>
        </pc:inkChg>
      </pc:sldChg>
      <pc:sldChg chg="addSp delSp modSp new mod">
        <pc:chgData name="Tim Cook" userId="d1c7cfb340f2c7ab" providerId="LiveId" clId="{B330AD12-5006-4766-9694-526BC0BE01D2}" dt="2023-02-17T18:37:28.093" v="1399"/>
        <pc:sldMkLst>
          <pc:docMk/>
          <pc:sldMk cId="1272543590" sldId="399"/>
        </pc:sldMkLst>
        <pc:spChg chg="mod">
          <ac:chgData name="Tim Cook" userId="d1c7cfb340f2c7ab" providerId="LiveId" clId="{B330AD12-5006-4766-9694-526BC0BE01D2}" dt="2023-02-17T15:43:37.515" v="691" actId="20577"/>
          <ac:spMkLst>
            <pc:docMk/>
            <pc:sldMk cId="1272543590" sldId="399"/>
            <ac:spMk id="2" creationId="{8EB24E59-6761-9638-6419-7B841897B560}"/>
          </ac:spMkLst>
        </pc:spChg>
        <pc:spChg chg="mod">
          <ac:chgData name="Tim Cook" userId="d1c7cfb340f2c7ab" providerId="LiveId" clId="{B330AD12-5006-4766-9694-526BC0BE01D2}" dt="2023-02-17T15:36:13.910" v="533" actId="207"/>
          <ac:spMkLst>
            <pc:docMk/>
            <pc:sldMk cId="1272543590" sldId="399"/>
            <ac:spMk id="3" creationId="{3D118205-8165-B8E3-735C-5AF31CF24F1E}"/>
          </ac:spMkLst>
        </pc:spChg>
        <pc:grpChg chg="del mod">
          <ac:chgData name="Tim Cook" userId="d1c7cfb340f2c7ab" providerId="LiveId" clId="{B330AD12-5006-4766-9694-526BC0BE01D2}" dt="2023-02-17T15:35:57.343" v="529" actId="478"/>
          <ac:grpSpMkLst>
            <pc:docMk/>
            <pc:sldMk cId="1272543590" sldId="399"/>
            <ac:grpSpMk id="9" creationId="{CCE7A0DC-28C1-C4DD-EEBC-97DF64311BC5}"/>
          </ac:grpSpMkLst>
        </pc:grpChg>
        <pc:grpChg chg="mod">
          <ac:chgData name="Tim Cook" userId="d1c7cfb340f2c7ab" providerId="LiveId" clId="{B330AD12-5006-4766-9694-526BC0BE01D2}" dt="2023-02-17T18:37:11.082" v="1375"/>
          <ac:grpSpMkLst>
            <pc:docMk/>
            <pc:sldMk cId="1272543590" sldId="399"/>
            <ac:grpSpMk id="15" creationId="{0093024C-DAC5-DA7C-2ABC-CEB6F4FF62CC}"/>
          </ac:grpSpMkLst>
        </pc:grpChg>
        <pc:grpChg chg="del 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0" creationId="{DB207225-BF2F-D392-F710-0C24D2165600}"/>
          </ac:grpSpMkLst>
        </pc:grpChg>
        <pc:grpChg chg="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2" creationId="{42F364E0-5407-2311-0635-6D3F76D952E4}"/>
          </ac:grpSpMkLst>
        </pc:grpChg>
        <pc:grpChg chg="mod">
          <ac:chgData name="Tim Cook" userId="d1c7cfb340f2c7ab" providerId="LiveId" clId="{B330AD12-5006-4766-9694-526BC0BE01D2}" dt="2023-02-17T18:37:18.059" v="1385"/>
          <ac:grpSpMkLst>
            <pc:docMk/>
            <pc:sldMk cId="1272543590" sldId="399"/>
            <ac:grpSpMk id="25" creationId="{D569A95E-FC23-D4A8-2F56-B80956E02538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1" creationId="{3BB427E5-C80D-FB89-9390-EB538DA8DC64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4" creationId="{228C7B04-3DD1-3C48-BC21-6C039AF09645}"/>
          </ac:grpSpMkLst>
        </pc:grpChg>
        <pc:grpChg chg="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6" creationId="{9498D3F2-8F59-204C-05B3-9FB9CE764F92}"/>
          </ac:grpSpMkLst>
        </pc:grpChg>
        <pc:graphicFrameChg chg="add del mod">
          <ac:chgData name="Tim Cook" userId="d1c7cfb340f2c7ab" providerId="LiveId" clId="{B330AD12-5006-4766-9694-526BC0BE01D2}" dt="2023-02-17T15:34:55.501" v="450" actId="478"/>
          <ac:graphicFrameMkLst>
            <pc:docMk/>
            <pc:sldMk cId="1272543590" sldId="399"/>
            <ac:graphicFrameMk id="4" creationId="{06F31E99-A137-15A2-03A7-EEDAFEBBCB1B}"/>
          </ac:graphicFrameMkLst>
        </pc:graphicFrameChg>
        <pc:inkChg chg="add del">
          <ac:chgData name="Tim Cook" userId="d1c7cfb340f2c7ab" providerId="LiveId" clId="{B330AD12-5006-4766-9694-526BC0BE01D2}" dt="2023-02-17T18:37:07.146" v="1365"/>
          <ac:inkMkLst>
            <pc:docMk/>
            <pc:sldMk cId="1272543590" sldId="399"/>
            <ac:inkMk id="4" creationId="{62DECC98-A39B-7BF6-0751-4FB72ADB08BA}"/>
          </ac:inkMkLst>
        </pc:inkChg>
        <pc:inkChg chg="add">
          <ac:chgData name="Tim Cook" userId="d1c7cfb340f2c7ab" providerId="LiveId" clId="{B330AD12-5006-4766-9694-526BC0BE01D2}" dt="2023-02-17T15:35:44.576" v="522" actId="9405"/>
          <ac:inkMkLst>
            <pc:docMk/>
            <pc:sldMk cId="1272543590" sldId="399"/>
            <ac:inkMk id="5" creationId="{090E9621-6A04-3080-032D-FB328BA44BFC}"/>
          </ac:inkMkLst>
        </pc:inkChg>
        <pc:inkChg chg="add del">
          <ac:chgData name="Tim Cook" userId="d1c7cfb340f2c7ab" providerId="LiveId" clId="{B330AD12-5006-4766-9694-526BC0BE01D2}" dt="2023-02-17T18:37:07.146" v="1367"/>
          <ac:inkMkLst>
            <pc:docMk/>
            <pc:sldMk cId="1272543590" sldId="399"/>
            <ac:inkMk id="6" creationId="{9A509740-7177-3644-F336-9BC7EF3C67CE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6" creationId="{FEB0BD13-76D7-04FE-F385-A208ADAF2ED6}"/>
          </ac:inkMkLst>
        </pc:inkChg>
        <pc:inkChg chg="add del">
          <ac:chgData name="Tim Cook" userId="d1c7cfb340f2c7ab" providerId="LiveId" clId="{B330AD12-5006-4766-9694-526BC0BE01D2}" dt="2023-02-17T18:37:07.146" v="1366"/>
          <ac:inkMkLst>
            <pc:docMk/>
            <pc:sldMk cId="1272543590" sldId="399"/>
            <ac:inkMk id="7" creationId="{BC951A54-FC12-2AC3-65B7-1A6F64A7148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7" creationId="{F5F660D9-0C37-E530-30CD-6C655746E3BC}"/>
          </ac:inkMkLst>
        </pc:inkChg>
        <pc:inkChg chg="add del">
          <ac:chgData name="Tim Cook" userId="d1c7cfb340f2c7ab" providerId="LiveId" clId="{B330AD12-5006-4766-9694-526BC0BE01D2}" dt="2023-02-17T18:37:07.146" v="1369"/>
          <ac:inkMkLst>
            <pc:docMk/>
            <pc:sldMk cId="1272543590" sldId="399"/>
            <ac:inkMk id="8" creationId="{6C6FC20F-FDB3-5615-9D51-011FB8A8B9A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8" creationId="{E1C2DDA4-13CB-C96A-4169-779ADB65539F}"/>
          </ac:inkMkLst>
        </pc:inkChg>
        <pc:inkChg chg="add del">
          <ac:chgData name="Tim Cook" userId="d1c7cfb340f2c7ab" providerId="LiveId" clId="{B330AD12-5006-4766-9694-526BC0BE01D2}" dt="2023-02-17T18:37:07.146" v="1368"/>
          <ac:inkMkLst>
            <pc:docMk/>
            <pc:sldMk cId="1272543590" sldId="399"/>
            <ac:inkMk id="9" creationId="{4E2EB42F-17D0-2DC5-554A-E93EA44289CC}"/>
          </ac:inkMkLst>
        </pc:inkChg>
        <pc:inkChg chg="add del">
          <ac:chgData name="Tim Cook" userId="d1c7cfb340f2c7ab" providerId="LiveId" clId="{B330AD12-5006-4766-9694-526BC0BE01D2}" dt="2023-02-17T15:35:51.305" v="528" actId="9405"/>
          <ac:inkMkLst>
            <pc:docMk/>
            <pc:sldMk cId="1272543590" sldId="399"/>
            <ac:inkMk id="10" creationId="{03A98192-6D2A-066D-2D41-25538112F122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0" creationId="{E4EE198E-C736-EEA2-F8CB-65E7A0811933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1" creationId="{69805644-3BE9-045F-2E78-F1C7AAA1297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2" creationId="{1DFEEBF6-52F3-B44B-D67A-EB9E28069DE1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3" creationId="{5F52ACC5-036F-F67F-2186-99BFE16E068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4" creationId="{6E98C6AA-EC5E-F35A-224E-F4438B19BE17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6" creationId="{C1573366-FDC9-701E-D2BE-C6EB5F23AC0C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7" creationId="{69846181-017F-8308-7095-CF59F9F4B0A2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8" creationId="{21745111-2724-A15C-4AC9-A7639DD35C91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9" creationId="{19AB0819-AEDE-9AC4-ED3D-5E0C5EB62F03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21" creationId="{C677CE78-8AD7-3EF7-526E-349A013B9E6E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3" creationId="{3ABDAD5E-2873-1DB2-056D-B917BA0E46C7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4" creationId="{AEA5601B-6716-CDD6-8F4F-B53FF0489348}"/>
          </ac:inkMkLst>
        </pc:inkChg>
        <pc:inkChg chg="add del mod">
          <ac:chgData name="Tim Cook" userId="d1c7cfb340f2c7ab" providerId="LiveId" clId="{B330AD12-5006-4766-9694-526BC0BE01D2}" dt="2023-02-17T18:37:24.410" v="1394"/>
          <ac:inkMkLst>
            <pc:docMk/>
            <pc:sldMk cId="1272543590" sldId="399"/>
            <ac:inkMk id="26" creationId="{FB234E15-D3C4-069B-A5C2-D789B20BB0C8}"/>
          </ac:inkMkLst>
        </pc:inkChg>
        <pc:inkChg chg="add del mod">
          <ac:chgData name="Tim Cook" userId="d1c7cfb340f2c7ab" providerId="LiveId" clId="{B330AD12-5006-4766-9694-526BC0BE01D2}" dt="2023-02-17T18:37:24.410" v="1392"/>
          <ac:inkMkLst>
            <pc:docMk/>
            <pc:sldMk cId="1272543590" sldId="399"/>
            <ac:inkMk id="27" creationId="{6D34CA00-15DF-E104-A491-FF8C8DE8036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8" creationId="{0F078DA3-CBBE-B5A0-0111-136CE5260B44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9" creationId="{A02853C4-3EEB-9347-0830-7E45F7137EBB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0" creationId="{915AF64A-74AA-387F-FCB6-A2468BCAD388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2" creationId="{D4C45A43-EFFD-69D1-D108-732B72198071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3" creationId="{1735627E-2FD6-2A9A-F75B-6E6739A9C0F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5" creationId="{62950C3D-C9DD-256D-30B5-D38D1ED7941B}"/>
          </ac:inkMkLst>
        </pc:inkChg>
      </pc:sldChg>
      <pc:sldChg chg="delSp modSp new mod">
        <pc:chgData name="Tim Cook" userId="d1c7cfb340f2c7ab" providerId="LiveId" clId="{B330AD12-5006-4766-9694-526BC0BE01D2}" dt="2023-02-17T18:37:34.119" v="1400" actId="478"/>
        <pc:sldMkLst>
          <pc:docMk/>
          <pc:sldMk cId="3529881711" sldId="400"/>
        </pc:sldMkLst>
        <pc:spChg chg="mod">
          <ac:chgData name="Tim Cook" userId="d1c7cfb340f2c7ab" providerId="LiveId" clId="{B330AD12-5006-4766-9694-526BC0BE01D2}" dt="2023-02-17T15:42:59.578" v="677" actId="20577"/>
          <ac:spMkLst>
            <pc:docMk/>
            <pc:sldMk cId="3529881711" sldId="400"/>
            <ac:spMk id="2" creationId="{B2C254FE-C7A8-857C-C556-C1E704E1C61F}"/>
          </ac:spMkLst>
        </pc:spChg>
        <pc:spChg chg="del">
          <ac:chgData name="Tim Cook" userId="d1c7cfb340f2c7ab" providerId="LiveId" clId="{B330AD12-5006-4766-9694-526BC0BE01D2}" dt="2023-02-17T18:37:34.119" v="1400" actId="478"/>
          <ac:spMkLst>
            <pc:docMk/>
            <pc:sldMk cId="3529881711" sldId="400"/>
            <ac:spMk id="3" creationId="{485EE48C-F648-76A7-ECCF-2C4AA0C366EA}"/>
          </ac:spMkLst>
        </pc:spChg>
      </pc:sldChg>
      <pc:sldChg chg="addSp delSp modSp new mod ord">
        <pc:chgData name="Tim Cook" userId="d1c7cfb340f2c7ab" providerId="LiveId" clId="{B330AD12-5006-4766-9694-526BC0BE01D2}" dt="2023-02-19T22:08:17.871" v="1596" actId="1076"/>
        <pc:sldMkLst>
          <pc:docMk/>
          <pc:sldMk cId="615282603" sldId="401"/>
        </pc:sldMkLst>
        <pc:spChg chg="mod">
          <ac:chgData name="Tim Cook" userId="d1c7cfb340f2c7ab" providerId="LiveId" clId="{B330AD12-5006-4766-9694-526BC0BE01D2}" dt="2023-02-17T15:44:08.957" v="734" actId="20577"/>
          <ac:spMkLst>
            <pc:docMk/>
            <pc:sldMk cId="615282603" sldId="401"/>
            <ac:spMk id="2" creationId="{A8DA35C5-5035-3D24-EA64-5983A93832DE}"/>
          </ac:spMkLst>
        </pc:spChg>
        <pc:spChg chg="del">
          <ac:chgData name="Tim Cook" userId="d1c7cfb340f2c7ab" providerId="LiveId" clId="{B330AD12-5006-4766-9694-526BC0BE01D2}" dt="2023-02-17T18:37:44.352" v="1401" actId="478"/>
          <ac:spMkLst>
            <pc:docMk/>
            <pc:sldMk cId="615282603" sldId="401"/>
            <ac:spMk id="3" creationId="{02CD56F8-D0AC-39E3-A0D4-1EBB39D30DC6}"/>
          </ac:spMkLst>
        </pc:spChg>
        <pc:grpChg chg="del mod">
          <ac:chgData name="Tim Cook" userId="d1c7cfb340f2c7ab" providerId="LiveId" clId="{B330AD12-5006-4766-9694-526BC0BE01D2}" dt="2023-02-19T21:31:55.349" v="1412"/>
          <ac:grpSpMkLst>
            <pc:docMk/>
            <pc:sldMk cId="615282603" sldId="401"/>
            <ac:grpSpMk id="5" creationId="{82A23A21-97C4-C724-5F94-C773D9C97BB8}"/>
          </ac:grpSpMkLst>
        </pc:grpChg>
        <pc:grpChg chg="del mod">
          <ac:chgData name="Tim Cook" userId="d1c7cfb340f2c7ab" providerId="LiveId" clId="{B330AD12-5006-4766-9694-526BC0BE01D2}" dt="2023-02-19T21:31:57.825" v="1415"/>
          <ac:grpSpMkLst>
            <pc:docMk/>
            <pc:sldMk cId="615282603" sldId="401"/>
            <ac:grpSpMk id="12" creationId="{87368616-FA4C-7E8A-A888-99A51EE48E02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13" creationId="{B82D34CE-AFC9-8B28-44CA-F9482E5814AE}"/>
          </ac:grpSpMkLst>
        </pc:grpChg>
        <pc:grpChg chg="del mod">
          <ac:chgData name="Tim Cook" userId="d1c7cfb340f2c7ab" providerId="LiveId" clId="{B330AD12-5006-4766-9694-526BC0BE01D2}" dt="2023-02-19T21:32:04.588" v="1425"/>
          <ac:grpSpMkLst>
            <pc:docMk/>
            <pc:sldMk cId="615282603" sldId="401"/>
            <ac:grpSpMk id="19" creationId="{210FAD50-EC27-C70D-5FFD-97EF8A417E03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23" creationId="{E32AAE9B-3837-AD66-F7B4-EE7733F222E5}"/>
          </ac:grpSpMkLst>
        </pc:grp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3" creationId="{22A26A41-7D9D-A591-82F2-E6995756D06C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4" creationId="{32154E18-3713-0DAC-D574-C51D2324BD95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6" creationId="{6A536EE0-B226-AE72-414E-151A674A8ED0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7" creationId="{7523A13E-D8B4-6974-9D90-6394216D7259}"/>
          </ac:inkMkLst>
        </pc:inkChg>
        <pc:inkChg chg="add del mod">
          <ac:chgData name="Tim Cook" userId="d1c7cfb340f2c7ab" providerId="LiveId" clId="{B330AD12-5006-4766-9694-526BC0BE01D2}" dt="2023-02-19T21:31:57.149" v="1413"/>
          <ac:inkMkLst>
            <pc:docMk/>
            <pc:sldMk cId="615282603" sldId="401"/>
            <ac:inkMk id="8" creationId="{B50CE6AD-C28E-A764-052F-80A900F9F4D3}"/>
          </ac:inkMkLst>
        </pc:inkChg>
        <pc:inkChg chg="add del mod">
          <ac:chgData name="Tim Cook" userId="d1c7cfb340f2c7ab" providerId="LiveId" clId="{B330AD12-5006-4766-9694-526BC0BE01D2}" dt="2023-02-19T21:31:57.825" v="1415"/>
          <ac:inkMkLst>
            <pc:docMk/>
            <pc:sldMk cId="615282603" sldId="401"/>
            <ac:inkMk id="9" creationId="{852A3BD8-3D07-6998-F12E-1C61ECD5820E}"/>
          </ac:inkMkLst>
        </pc:inkChg>
        <pc:inkChg chg="add del mod">
          <ac:chgData name="Tim Cook" userId="d1c7cfb340f2c7ab" providerId="LiveId" clId="{B330AD12-5006-4766-9694-526BC0BE01D2}" dt="2023-02-19T21:31:58.051" v="1416"/>
          <ac:inkMkLst>
            <pc:docMk/>
            <pc:sldMk cId="615282603" sldId="401"/>
            <ac:inkMk id="10" creationId="{6A220552-2B04-0BA2-75AD-D9AF3810628A}"/>
          </ac:inkMkLst>
        </pc:inkChg>
        <pc:inkChg chg="add del mod">
          <ac:chgData name="Tim Cook" userId="d1c7cfb340f2c7ab" providerId="LiveId" clId="{B330AD12-5006-4766-9694-526BC0BE01D2}" dt="2023-02-19T21:31:57.157" v="1414"/>
          <ac:inkMkLst>
            <pc:docMk/>
            <pc:sldMk cId="615282603" sldId="401"/>
            <ac:inkMk id="11" creationId="{63AF6016-8BFB-BA1E-AB6A-436640C1B436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4" creationId="{9FBF8EB0-4DD3-71FD-7EF3-3ED7AC576761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5" creationId="{66AE3CDB-940E-26A9-C083-BF2B6A4068B4}"/>
          </ac:inkMkLst>
        </pc:inkChg>
        <pc:inkChg chg="add del mod">
          <ac:chgData name="Tim Cook" userId="d1c7cfb340f2c7ab" providerId="LiveId" clId="{B330AD12-5006-4766-9694-526BC0BE01D2}" dt="2023-02-19T21:32:04.588" v="1424"/>
          <ac:inkMkLst>
            <pc:docMk/>
            <pc:sldMk cId="615282603" sldId="401"/>
            <ac:inkMk id="16" creationId="{325B9C7C-DB6B-F243-5755-73E6A07AFD04}"/>
          </ac:inkMkLst>
        </pc:inkChg>
        <pc:inkChg chg="add del mod">
          <ac:chgData name="Tim Cook" userId="d1c7cfb340f2c7ab" providerId="LiveId" clId="{B330AD12-5006-4766-9694-526BC0BE01D2}" dt="2023-02-19T21:32:04.588" v="1425"/>
          <ac:inkMkLst>
            <pc:docMk/>
            <pc:sldMk cId="615282603" sldId="401"/>
            <ac:inkMk id="17" creationId="{EBDDB038-D680-7118-EC10-019A12EC5BF8}"/>
          </ac:inkMkLst>
        </pc:inkChg>
        <pc:inkChg chg="add del mod">
          <ac:chgData name="Tim Cook" userId="d1c7cfb340f2c7ab" providerId="LiveId" clId="{B330AD12-5006-4766-9694-526BC0BE01D2}" dt="2023-02-19T21:32:04.588" v="1423"/>
          <ac:inkMkLst>
            <pc:docMk/>
            <pc:sldMk cId="615282603" sldId="401"/>
            <ac:inkMk id="18" creationId="{5BF13046-CCD0-781E-06FD-CC706652659A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0" creationId="{4B4740BE-E3B9-1D79-D19C-CAE3CC630420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1" creationId="{9C175E1E-3BF6-9BEA-E482-E723A8520D21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2" creationId="{05C592EA-1963-9DD8-83B7-3337B0B5F4F6}"/>
          </ac:inkMkLst>
        </pc:inkChg>
      </pc:sldChg>
      <pc:sldChg chg="addSp delSp modSp new mod">
        <pc:chgData name="Tim Cook" userId="d1c7cfb340f2c7ab" providerId="LiveId" clId="{B330AD12-5006-4766-9694-526BC0BE01D2}" dt="2023-02-19T21:39:44.776" v="1592" actId="1076"/>
        <pc:sldMkLst>
          <pc:docMk/>
          <pc:sldMk cId="4202178174" sldId="402"/>
        </pc:sldMkLst>
        <pc:spChg chg="mod">
          <ac:chgData name="Tim Cook" userId="d1c7cfb340f2c7ab" providerId="LiveId" clId="{B330AD12-5006-4766-9694-526BC0BE01D2}" dt="2023-02-17T15:55:23.709" v="774" actId="20577"/>
          <ac:spMkLst>
            <pc:docMk/>
            <pc:sldMk cId="4202178174" sldId="402"/>
            <ac:spMk id="2" creationId="{4E759964-0EEA-4A17-3574-9B21B0540227}"/>
          </ac:spMkLst>
        </pc:spChg>
        <pc:spChg chg="del">
          <ac:chgData name="Tim Cook" userId="d1c7cfb340f2c7ab" providerId="LiveId" clId="{B330AD12-5006-4766-9694-526BC0BE01D2}" dt="2023-02-17T18:37:46.645" v="1402" actId="478"/>
          <ac:spMkLst>
            <pc:docMk/>
            <pc:sldMk cId="4202178174" sldId="402"/>
            <ac:spMk id="3" creationId="{C899737C-96D3-4ECE-97AA-B2E03D243710}"/>
          </ac:spMkLst>
        </pc:spChg>
        <pc:grpChg chg="mod">
          <ac:chgData name="Tim Cook" userId="d1c7cfb340f2c7ab" providerId="LiveId" clId="{B330AD12-5006-4766-9694-526BC0BE01D2}" dt="2023-02-19T21:35:18.716" v="1456"/>
          <ac:grpSpMkLst>
            <pc:docMk/>
            <pc:sldMk cId="4202178174" sldId="402"/>
            <ac:grpSpMk id="10" creationId="{E23E418D-159F-4F25-9C53-BD0598650D62}"/>
          </ac:grpSpMkLst>
        </pc:grpChg>
        <pc:grpChg chg="mod">
          <ac:chgData name="Tim Cook" userId="d1c7cfb340f2c7ab" providerId="LiveId" clId="{B330AD12-5006-4766-9694-526BC0BE01D2}" dt="2023-02-19T21:35:08.391" v="1445"/>
          <ac:grpSpMkLst>
            <pc:docMk/>
            <pc:sldMk cId="4202178174" sldId="402"/>
            <ac:grpSpMk id="14" creationId="{9F215A42-7898-F9EF-3794-E6026143654E}"/>
          </ac:grpSpMkLst>
        </pc:grpChg>
        <pc:grpChg chg="mod">
          <ac:chgData name="Tim Cook" userId="d1c7cfb340f2c7ab" providerId="LiveId" clId="{B330AD12-5006-4766-9694-526BC0BE01D2}" dt="2023-02-19T21:35:15.424" v="1454"/>
          <ac:grpSpMkLst>
            <pc:docMk/>
            <pc:sldMk cId="4202178174" sldId="402"/>
            <ac:grpSpMk id="20" creationId="{3142AED2-D01E-4165-502E-F371CC5C2B96}"/>
          </ac:grpSpMkLst>
        </pc:grpChg>
        <pc:grpChg chg="del mod">
          <ac:chgData name="Tim Cook" userId="d1c7cfb340f2c7ab" providerId="LiveId" clId="{B330AD12-5006-4766-9694-526BC0BE01D2}" dt="2023-02-19T21:35:27.871" v="1471"/>
          <ac:grpSpMkLst>
            <pc:docMk/>
            <pc:sldMk cId="4202178174" sldId="402"/>
            <ac:grpSpMk id="31" creationId="{92224FFE-1CC9-9EF3-5F87-0E76CDD3D118}"/>
          </ac:grpSpMkLst>
        </pc:grpChg>
        <pc:grpChg chg="mod">
          <ac:chgData name="Tim Cook" userId="d1c7cfb340f2c7ab" providerId="LiveId" clId="{B330AD12-5006-4766-9694-526BC0BE01D2}" dt="2023-02-19T21:35:30.551" v="1476"/>
          <ac:grpSpMkLst>
            <pc:docMk/>
            <pc:sldMk cId="4202178174" sldId="402"/>
            <ac:grpSpMk id="35" creationId="{7DF2E950-3BA0-DCFE-A263-5E77004BB63A}"/>
          </ac:grpSpMkLst>
        </pc:grpChg>
        <pc:grpChg chg="del mod">
          <ac:chgData name="Tim Cook" userId="d1c7cfb340f2c7ab" providerId="LiveId" clId="{B330AD12-5006-4766-9694-526BC0BE01D2}" dt="2023-02-19T21:35:54.664" v="1490"/>
          <ac:grpSpMkLst>
            <pc:docMk/>
            <pc:sldMk cId="4202178174" sldId="402"/>
            <ac:grpSpMk id="43" creationId="{C52F08E3-EC47-9C71-05D7-E28032CFDCBB}"/>
          </ac:grpSpMkLst>
        </pc:grpChg>
        <pc:grpChg chg="del mod">
          <ac:chgData name="Tim Cook" userId="d1c7cfb340f2c7ab" providerId="LiveId" clId="{B330AD12-5006-4766-9694-526BC0BE01D2}" dt="2023-02-19T21:36:20.419" v="1509"/>
          <ac:grpSpMkLst>
            <pc:docMk/>
            <pc:sldMk cId="4202178174" sldId="402"/>
            <ac:grpSpMk id="55" creationId="{75A923DF-751A-DD92-9862-498E1ECE2903}"/>
          </ac:grpSpMkLst>
        </pc:grpChg>
        <pc:grpChg chg="add del mod">
          <ac:chgData name="Tim Cook" userId="d1c7cfb340f2c7ab" providerId="LiveId" clId="{B330AD12-5006-4766-9694-526BC0BE01D2}" dt="2023-02-19T21:36:40.028" v="1516"/>
          <ac:grpSpMkLst>
            <pc:docMk/>
            <pc:sldMk cId="4202178174" sldId="402"/>
            <ac:grpSpMk id="57" creationId="{67929C28-B332-4618-9897-469F07F58DA8}"/>
          </ac:grpSpMkLst>
        </pc:grpChg>
        <pc:grpChg chg="mod">
          <ac:chgData name="Tim Cook" userId="d1c7cfb340f2c7ab" providerId="LiveId" clId="{B330AD12-5006-4766-9694-526BC0BE01D2}" dt="2023-02-19T21:36:34.240" v="1514"/>
          <ac:grpSpMkLst>
            <pc:docMk/>
            <pc:sldMk cId="4202178174" sldId="402"/>
            <ac:grpSpMk id="59" creationId="{838131DB-197E-4F99-16DC-BF6435F6C4E4}"/>
          </ac:grpSpMkLst>
        </pc:grpChg>
        <pc:grpChg chg="del mod">
          <ac:chgData name="Tim Cook" userId="d1c7cfb340f2c7ab" providerId="LiveId" clId="{B330AD12-5006-4766-9694-526BC0BE01D2}" dt="2023-02-19T21:36:44.222" v="1520"/>
          <ac:grpSpMkLst>
            <pc:docMk/>
            <pc:sldMk cId="4202178174" sldId="402"/>
            <ac:grpSpMk id="61" creationId="{22BF66BE-186C-840B-D806-71C2AF80798B}"/>
          </ac:grpSpMkLst>
        </pc:grpChg>
        <pc:grpChg chg="del mod">
          <ac:chgData name="Tim Cook" userId="d1c7cfb340f2c7ab" providerId="LiveId" clId="{B330AD12-5006-4766-9694-526BC0BE01D2}" dt="2023-02-19T21:36:45.959" v="1522"/>
          <ac:grpSpMkLst>
            <pc:docMk/>
            <pc:sldMk cId="4202178174" sldId="402"/>
            <ac:grpSpMk id="63" creationId="{6216955F-3F6B-BBE6-7FE5-9134C474155B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65" creationId="{DBA46A19-B72E-C8AD-1F9F-F7307783C7A0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3" creationId="{C3E8D0FD-1059-691C-7A3F-690B3E7A290D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8" creationId="{C4393874-F90E-3175-43CE-0660A20CEEC1}"/>
          </ac:grpSpMkLst>
        </pc:grpChg>
        <pc:grpChg chg="del mod">
          <ac:chgData name="Tim Cook" userId="d1c7cfb340f2c7ab" providerId="LiveId" clId="{B330AD12-5006-4766-9694-526BC0BE01D2}" dt="2023-02-19T21:38:16.955" v="1555"/>
          <ac:grpSpMkLst>
            <pc:docMk/>
            <pc:sldMk cId="4202178174" sldId="402"/>
            <ac:grpSpMk id="85" creationId="{BA967CF1-56B2-E98E-09E3-5E95C557FA1E}"/>
          </ac:grpSpMkLst>
        </pc:grpChg>
        <pc:grpChg chg="mod">
          <ac:chgData name="Tim Cook" userId="d1c7cfb340f2c7ab" providerId="LiveId" clId="{B330AD12-5006-4766-9694-526BC0BE01D2}" dt="2023-02-19T21:38:17.773" v="1557"/>
          <ac:grpSpMkLst>
            <pc:docMk/>
            <pc:sldMk cId="4202178174" sldId="402"/>
            <ac:grpSpMk id="87" creationId="{9FCD7649-5E13-4FBA-F64D-ECCE26B3818F}"/>
          </ac:grpSpMkLst>
        </pc:grpChg>
        <pc:grpChg chg="mod">
          <ac:chgData name="Tim Cook" userId="d1c7cfb340f2c7ab" providerId="LiveId" clId="{B330AD12-5006-4766-9694-526BC0BE01D2}" dt="2023-02-19T21:38:20.333" v="1560"/>
          <ac:grpSpMkLst>
            <pc:docMk/>
            <pc:sldMk cId="4202178174" sldId="402"/>
            <ac:grpSpMk id="90" creationId="{AD810196-BAD0-9CC8-EF01-7F89FB7F1B93}"/>
          </ac:grpSpMkLst>
        </pc:grpChg>
        <pc:grpChg chg="del 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3" creationId="{CD4682BF-D1B2-9148-0FE8-7FEC0A4449B5}"/>
          </ac:grpSpMkLst>
        </pc:grpChg>
        <pc:grpChg chg="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9" creationId="{CBFF3165-7983-D1C8-948E-DF40DCE8A1FD}"/>
          </ac:grpSpMkLst>
        </pc:grpChg>
        <pc:grpChg chg="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108" creationId="{299DBFDF-6A44-0651-E65A-5E300E953EFB}"/>
          </ac:grpSpMkLst>
        </pc:grpChg>
        <pc:inkChg chg="add del">
          <ac:chgData name="Tim Cook" userId="d1c7cfb340f2c7ab" providerId="LiveId" clId="{B330AD12-5006-4766-9694-526BC0BE01D2}" dt="2023-02-19T21:34:59.568" v="1431"/>
          <ac:inkMkLst>
            <pc:docMk/>
            <pc:sldMk cId="4202178174" sldId="402"/>
            <ac:inkMk id="3" creationId="{E48B1210-560E-B1B4-BD20-194A234C2713}"/>
          </ac:inkMkLst>
        </pc:inkChg>
        <pc:inkChg chg="add del mod">
          <ac:chgData name="Tim Cook" userId="d1c7cfb340f2c7ab" providerId="LiveId" clId="{B330AD12-5006-4766-9694-526BC0BE01D2}" dt="2023-02-19T21:35:18.716" v="1456"/>
          <ac:inkMkLst>
            <pc:docMk/>
            <pc:sldMk cId="4202178174" sldId="402"/>
            <ac:inkMk id="4" creationId="{A312FF70-F961-D3E8-A640-6DC5093CA8DA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5" creationId="{D385ABEF-C6B3-2F4F-E2F8-869B4520130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6" creationId="{396D3EB8-3BC0-F62C-AC66-8C25BF8C4F47}"/>
          </ac:inkMkLst>
        </pc:inkChg>
        <pc:inkChg chg="add del">
          <ac:chgData name="Tim Cook" userId="d1c7cfb340f2c7ab" providerId="LiveId" clId="{B330AD12-5006-4766-9694-526BC0BE01D2}" dt="2023-02-19T21:35:05.477" v="1440"/>
          <ac:inkMkLst>
            <pc:docMk/>
            <pc:sldMk cId="4202178174" sldId="402"/>
            <ac:inkMk id="7" creationId="{DCD27497-7E11-4972-E7DE-C898931FFC9C}"/>
          </ac:inkMkLst>
        </pc:inkChg>
        <pc:inkChg chg="add del">
          <ac:chgData name="Tim Cook" userId="d1c7cfb340f2c7ab" providerId="LiveId" clId="{B330AD12-5006-4766-9694-526BC0BE01D2}" dt="2023-02-19T21:35:05.477" v="1439"/>
          <ac:inkMkLst>
            <pc:docMk/>
            <pc:sldMk cId="4202178174" sldId="402"/>
            <ac:inkMk id="8" creationId="{4C9840AC-875E-E7E5-1349-491D1117EF10}"/>
          </ac:inkMkLst>
        </pc:inkChg>
        <pc:inkChg chg="add del">
          <ac:chgData name="Tim Cook" userId="d1c7cfb340f2c7ab" providerId="LiveId" clId="{B330AD12-5006-4766-9694-526BC0BE01D2}" dt="2023-02-19T21:35:04.857" v="1438"/>
          <ac:inkMkLst>
            <pc:docMk/>
            <pc:sldMk cId="4202178174" sldId="402"/>
            <ac:inkMk id="9" creationId="{1966B75E-0AD5-7EA6-961E-DF96EC9DB3A7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1" creationId="{AA3B119A-DA5D-47F7-7684-71562CA17E8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2" creationId="{4A63C087-F6E5-C418-DA67-A6626E31A00B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3" creationId="{44524815-B4A7-AFF8-5104-805D0EAAC3A1}"/>
          </ac:inkMkLst>
        </pc:inkChg>
        <pc:inkChg chg="add del mod">
          <ac:chgData name="Tim Cook" userId="d1c7cfb340f2c7ab" providerId="LiveId" clId="{B330AD12-5006-4766-9694-526BC0BE01D2}" dt="2023-02-19T21:35:15.424" v="1454"/>
          <ac:inkMkLst>
            <pc:docMk/>
            <pc:sldMk cId="4202178174" sldId="402"/>
            <ac:inkMk id="15" creationId="{7C628DD3-3CBC-FA2A-1B53-AE940BFE17E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6" creationId="{08CE3D01-57C3-6885-9916-C92E1654154D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7" creationId="{31397271-FAF7-881A-C8A8-496DA28EA4BF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8" creationId="{8FC6E904-2874-B55F-5E6B-D0388B8B284E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9" creationId="{6008DA81-3A30-ACC6-1424-4EC6C6E7D69E}"/>
          </ac:inkMkLst>
        </pc:inkChg>
        <pc:inkChg chg="add del">
          <ac:chgData name="Tim Cook" userId="d1c7cfb340f2c7ab" providerId="LiveId" clId="{B330AD12-5006-4766-9694-526BC0BE01D2}" dt="2023-02-19T21:35:14.749" v="1453"/>
          <ac:inkMkLst>
            <pc:docMk/>
            <pc:sldMk cId="4202178174" sldId="402"/>
            <ac:inkMk id="21" creationId="{7911C04D-3C13-3392-1983-68DD28944AB1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2" creationId="{E532C93A-329C-63EF-9425-496C203908B5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3" creationId="{50209930-D3BA-E27B-F626-21DF073162B1}"/>
          </ac:inkMkLst>
        </pc:inkChg>
        <pc:inkChg chg="add del">
          <ac:chgData name="Tim Cook" userId="d1c7cfb340f2c7ab" providerId="LiveId" clId="{B330AD12-5006-4766-9694-526BC0BE01D2}" dt="2023-02-19T21:35:24.706" v="1462"/>
          <ac:inkMkLst>
            <pc:docMk/>
            <pc:sldMk cId="4202178174" sldId="402"/>
            <ac:inkMk id="24" creationId="{9593BF02-B51B-3BEB-2A6E-74E13D16C12B}"/>
          </ac:inkMkLst>
        </pc:inkChg>
        <pc:inkChg chg="add del">
          <ac:chgData name="Tim Cook" userId="d1c7cfb340f2c7ab" providerId="LiveId" clId="{B330AD12-5006-4766-9694-526BC0BE01D2}" dt="2023-02-19T21:35:24.706" v="1463"/>
          <ac:inkMkLst>
            <pc:docMk/>
            <pc:sldMk cId="4202178174" sldId="402"/>
            <ac:inkMk id="25" creationId="{BFBF6655-930E-AB7B-865F-142FBBBEE17E}"/>
          </ac:inkMkLst>
        </pc:inkChg>
        <pc:inkChg chg="add del">
          <ac:chgData name="Tim Cook" userId="d1c7cfb340f2c7ab" providerId="LiveId" clId="{B330AD12-5006-4766-9694-526BC0BE01D2}" dt="2023-02-19T21:35:24.706" v="1465"/>
          <ac:inkMkLst>
            <pc:docMk/>
            <pc:sldMk cId="4202178174" sldId="402"/>
            <ac:inkMk id="26" creationId="{D47D4693-EAC8-FBA0-B0BF-A306F8E78B68}"/>
          </ac:inkMkLst>
        </pc:inkChg>
        <pc:inkChg chg="add del">
          <ac:chgData name="Tim Cook" userId="d1c7cfb340f2c7ab" providerId="LiveId" clId="{B330AD12-5006-4766-9694-526BC0BE01D2}" dt="2023-02-19T21:35:24.706" v="1464"/>
          <ac:inkMkLst>
            <pc:docMk/>
            <pc:sldMk cId="4202178174" sldId="402"/>
            <ac:inkMk id="27" creationId="{C0D78234-9B4D-9A1E-9279-A9D02A77EA90}"/>
          </ac:inkMkLst>
        </pc:inkChg>
        <pc:inkChg chg="add del mod">
          <ac:chgData name="Tim Cook" userId="d1c7cfb340f2c7ab" providerId="LiveId" clId="{B330AD12-5006-4766-9694-526BC0BE01D2}" dt="2023-02-19T21:35:27.871" v="1470"/>
          <ac:inkMkLst>
            <pc:docMk/>
            <pc:sldMk cId="4202178174" sldId="402"/>
            <ac:inkMk id="28" creationId="{258B34E0-117B-86F0-CF12-B6DB342E478B}"/>
          </ac:inkMkLst>
        </pc:inkChg>
        <pc:inkChg chg="add del mod">
          <ac:chgData name="Tim Cook" userId="d1c7cfb340f2c7ab" providerId="LiveId" clId="{B330AD12-5006-4766-9694-526BC0BE01D2}" dt="2023-02-19T21:35:27.871" v="1471"/>
          <ac:inkMkLst>
            <pc:docMk/>
            <pc:sldMk cId="4202178174" sldId="402"/>
            <ac:inkMk id="29" creationId="{8D4FE72D-5326-4FF7-7D8E-0902714642E8}"/>
          </ac:inkMkLst>
        </pc:inkChg>
        <pc:inkChg chg="add del mod">
          <ac:chgData name="Tim Cook" userId="d1c7cfb340f2c7ab" providerId="LiveId" clId="{B330AD12-5006-4766-9694-526BC0BE01D2}" dt="2023-02-19T21:35:27.871" v="1472"/>
          <ac:inkMkLst>
            <pc:docMk/>
            <pc:sldMk cId="4202178174" sldId="402"/>
            <ac:inkMk id="30" creationId="{6B3A9E63-3414-D8E7-1A6A-6E2F07FD32A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2" creationId="{6F76EC29-D18F-CB34-8B5D-74B02EB8967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3" creationId="{D19A0AD6-3ABE-1351-3D83-17E8376FBC8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4" creationId="{E0FC6DB7-78F8-F976-3E85-6E005F970A0C}"/>
          </ac:inkMkLst>
        </pc:inkChg>
        <pc:inkChg chg="add del">
          <ac:chgData name="Tim Cook" userId="d1c7cfb340f2c7ab" providerId="LiveId" clId="{B330AD12-5006-4766-9694-526BC0BE01D2}" dt="2023-02-19T21:35:43.413" v="1479"/>
          <ac:inkMkLst>
            <pc:docMk/>
            <pc:sldMk cId="4202178174" sldId="402"/>
            <ac:inkMk id="36" creationId="{4095222B-5C52-2F92-81AD-362DF386D676}"/>
          </ac:inkMkLst>
        </pc:inkChg>
        <pc:inkChg chg="add del">
          <ac:chgData name="Tim Cook" userId="d1c7cfb340f2c7ab" providerId="LiveId" clId="{B330AD12-5006-4766-9694-526BC0BE01D2}" dt="2023-02-19T21:35:43.413" v="1480"/>
          <ac:inkMkLst>
            <pc:docMk/>
            <pc:sldMk cId="4202178174" sldId="402"/>
            <ac:inkMk id="37" creationId="{8E00E33E-B5C2-6B2F-99AD-002724CCC4C1}"/>
          </ac:inkMkLst>
        </pc:inkChg>
        <pc:inkChg chg="add del">
          <ac:chgData name="Tim Cook" userId="d1c7cfb340f2c7ab" providerId="LiveId" clId="{B330AD12-5006-4766-9694-526BC0BE01D2}" dt="2023-02-19T21:35:48.019" v="1483"/>
          <ac:inkMkLst>
            <pc:docMk/>
            <pc:sldMk cId="4202178174" sldId="402"/>
            <ac:inkMk id="38" creationId="{40DE9821-1508-4CC4-ECCD-51843EDE4279}"/>
          </ac:inkMkLst>
        </pc:inkChg>
        <pc:inkChg chg="add del">
          <ac:chgData name="Tim Cook" userId="d1c7cfb340f2c7ab" providerId="LiveId" clId="{B330AD12-5006-4766-9694-526BC0BE01D2}" dt="2023-02-19T21:35:48.027" v="1484"/>
          <ac:inkMkLst>
            <pc:docMk/>
            <pc:sldMk cId="4202178174" sldId="402"/>
            <ac:inkMk id="39" creationId="{ABA2D179-DC72-0F63-EFFD-0E338772E825}"/>
          </ac:inkMkLst>
        </pc:inkChg>
        <pc:inkChg chg="add del mod">
          <ac:chgData name="Tim Cook" userId="d1c7cfb340f2c7ab" providerId="LiveId" clId="{B330AD12-5006-4766-9694-526BC0BE01D2}" dt="2023-02-19T21:35:56.425" v="1491"/>
          <ac:inkMkLst>
            <pc:docMk/>
            <pc:sldMk cId="4202178174" sldId="402"/>
            <ac:inkMk id="40" creationId="{B2A1ED08-BE6B-DCEA-B026-3AAA15AD7EB2}"/>
          </ac:inkMkLst>
        </pc:inkChg>
        <pc:inkChg chg="add del mod">
          <ac:chgData name="Tim Cook" userId="d1c7cfb340f2c7ab" providerId="LiveId" clId="{B330AD12-5006-4766-9694-526BC0BE01D2}" dt="2023-02-19T21:35:53.951" v="1489"/>
          <ac:inkMkLst>
            <pc:docMk/>
            <pc:sldMk cId="4202178174" sldId="402"/>
            <ac:inkMk id="41" creationId="{B97B0E36-05D1-D504-622E-B99A308BE2D6}"/>
          </ac:inkMkLst>
        </pc:inkChg>
        <pc:inkChg chg="add del mod">
          <ac:chgData name="Tim Cook" userId="d1c7cfb340f2c7ab" providerId="LiveId" clId="{B330AD12-5006-4766-9694-526BC0BE01D2}" dt="2023-02-19T21:35:54.664" v="1490"/>
          <ac:inkMkLst>
            <pc:docMk/>
            <pc:sldMk cId="4202178174" sldId="402"/>
            <ac:inkMk id="42" creationId="{7B543415-6149-3B8A-5E24-361564D2D285}"/>
          </ac:inkMkLst>
        </pc:inkChg>
        <pc:inkChg chg="add del">
          <ac:chgData name="Tim Cook" userId="d1c7cfb340f2c7ab" providerId="LiveId" clId="{B330AD12-5006-4766-9694-526BC0BE01D2}" dt="2023-02-19T21:36:01.266" v="1493"/>
          <ac:inkMkLst>
            <pc:docMk/>
            <pc:sldMk cId="4202178174" sldId="402"/>
            <ac:inkMk id="44" creationId="{C7DFB14F-4B14-1E9C-3560-C43ECDF4E3F1}"/>
          </ac:inkMkLst>
        </pc:inkChg>
        <pc:inkChg chg="add del">
          <ac:chgData name="Tim Cook" userId="d1c7cfb340f2c7ab" providerId="LiveId" clId="{B330AD12-5006-4766-9694-526BC0BE01D2}" dt="2023-02-19T21:36:07.426" v="1497"/>
          <ac:inkMkLst>
            <pc:docMk/>
            <pc:sldMk cId="4202178174" sldId="402"/>
            <ac:inkMk id="45" creationId="{D47F8771-7637-BA0A-2884-7F8D849C37ED}"/>
          </ac:inkMkLst>
        </pc:inkChg>
        <pc:inkChg chg="add del">
          <ac:chgData name="Tim Cook" userId="d1c7cfb340f2c7ab" providerId="LiveId" clId="{B330AD12-5006-4766-9694-526BC0BE01D2}" dt="2023-02-19T21:36:05.615" v="1496"/>
          <ac:inkMkLst>
            <pc:docMk/>
            <pc:sldMk cId="4202178174" sldId="402"/>
            <ac:inkMk id="46" creationId="{0A2629ED-8095-94DA-511A-C276659C19B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7" creationId="{6BEBFC7D-0E60-C1FC-77DC-B8C5B3F8B6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8" creationId="{8637CFB6-52A9-84FE-AC69-DF6192EC4E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9" creationId="{23CEFCF4-0A94-D96E-062B-32ABE2938AEC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0" creationId="{16300E85-A843-DDFC-AEDF-5E92E1984B2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1" creationId="{D22DABF2-6D0D-03A2-DB37-960C4215750F}"/>
          </ac:inkMkLst>
        </pc:inkChg>
        <pc:inkChg chg="add del mod">
          <ac:chgData name="Tim Cook" userId="d1c7cfb340f2c7ab" providerId="LiveId" clId="{B330AD12-5006-4766-9694-526BC0BE01D2}" dt="2023-02-19T21:36:41.426" v="1518"/>
          <ac:inkMkLst>
            <pc:docMk/>
            <pc:sldMk cId="4202178174" sldId="402"/>
            <ac:inkMk id="52" creationId="{F186FBF1-BCBD-A620-9B13-2504F6B7C4C7}"/>
          </ac:inkMkLst>
        </pc:inkChg>
        <pc:inkChg chg="add del mod">
          <ac:chgData name="Tim Cook" userId="d1c7cfb340f2c7ab" providerId="LiveId" clId="{B330AD12-5006-4766-9694-526BC0BE01D2}" dt="2023-02-19T21:36:17.086" v="1507"/>
          <ac:inkMkLst>
            <pc:docMk/>
            <pc:sldMk cId="4202178174" sldId="402"/>
            <ac:inkMk id="53" creationId="{8C8239DD-994F-981C-1518-D14F1CE10436}"/>
          </ac:inkMkLst>
        </pc:inkChg>
        <pc:inkChg chg="add del mod">
          <ac:chgData name="Tim Cook" userId="d1c7cfb340f2c7ab" providerId="LiveId" clId="{B330AD12-5006-4766-9694-526BC0BE01D2}" dt="2023-02-19T21:36:40.896" v="1517"/>
          <ac:inkMkLst>
            <pc:docMk/>
            <pc:sldMk cId="4202178174" sldId="402"/>
            <ac:inkMk id="54" creationId="{97FDCAAD-DDC6-D7B8-61B9-3F708CA72F28}"/>
          </ac:inkMkLst>
        </pc:inkChg>
        <pc:inkChg chg="add del mod">
          <ac:chgData name="Tim Cook" userId="d1c7cfb340f2c7ab" providerId="LiveId" clId="{B330AD12-5006-4766-9694-526BC0BE01D2}" dt="2023-02-19T21:36:20.564" v="1510"/>
          <ac:inkMkLst>
            <pc:docMk/>
            <pc:sldMk cId="4202178174" sldId="402"/>
            <ac:inkMk id="56" creationId="{5DAD90DE-708B-9AFA-B19E-392DCB285997}"/>
          </ac:inkMkLst>
        </pc:inkChg>
        <pc:inkChg chg="add del mod">
          <ac:chgData name="Tim Cook" userId="d1c7cfb340f2c7ab" providerId="LiveId" clId="{B330AD12-5006-4766-9694-526BC0BE01D2}" dt="2023-02-19T21:36:34.240" v="1514"/>
          <ac:inkMkLst>
            <pc:docMk/>
            <pc:sldMk cId="4202178174" sldId="402"/>
            <ac:inkMk id="58" creationId="{2D9E25BA-9C52-6C00-3A24-188FE55E20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0" creationId="{CD814B85-D91F-C7AF-C2D9-975D4F08E3F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2" creationId="{3C728D8B-BE26-CDDD-8E13-F16846DF17C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4" creationId="{8C7CDCDB-57D8-9961-C787-AF11582D7B8A}"/>
          </ac:inkMkLst>
        </pc:inkChg>
        <pc:inkChg chg="add del">
          <ac:chgData name="Tim Cook" userId="d1c7cfb340f2c7ab" providerId="LiveId" clId="{B330AD12-5006-4766-9694-526BC0BE01D2}" dt="2023-02-19T21:36:51.809" v="1524"/>
          <ac:inkMkLst>
            <pc:docMk/>
            <pc:sldMk cId="4202178174" sldId="402"/>
            <ac:inkMk id="66" creationId="{31CDE518-8B82-3A09-633C-2965D94356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7" creationId="{AC69A352-EA7A-ACB6-8335-D02B8EC40E8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8" creationId="{ADFEB670-3345-506C-9A85-C30C4FBD5632}"/>
          </ac:inkMkLst>
        </pc:inkChg>
        <pc:inkChg chg="add del mod">
          <ac:chgData name="Tim Cook" userId="d1c7cfb340f2c7ab" providerId="LiveId" clId="{B330AD12-5006-4766-9694-526BC0BE01D2}" dt="2023-02-19T21:36:58.605" v="1534"/>
          <ac:inkMkLst>
            <pc:docMk/>
            <pc:sldMk cId="4202178174" sldId="402"/>
            <ac:inkMk id="69" creationId="{ADD2BAE7-A80A-A095-3C77-2E9BF8D2DA04}"/>
          </ac:inkMkLst>
        </pc:inkChg>
        <pc:inkChg chg="add del mod">
          <ac:chgData name="Tim Cook" userId="d1c7cfb340f2c7ab" providerId="LiveId" clId="{B330AD12-5006-4766-9694-526BC0BE01D2}" dt="2023-02-19T21:36:57.645" v="1533"/>
          <ac:inkMkLst>
            <pc:docMk/>
            <pc:sldMk cId="4202178174" sldId="402"/>
            <ac:inkMk id="70" creationId="{FCB3F395-A4D5-F1A4-13BB-6A0BCFE902E8}"/>
          </ac:inkMkLst>
        </pc:inkChg>
        <pc:inkChg chg="add del mod">
          <ac:chgData name="Tim Cook" userId="d1c7cfb340f2c7ab" providerId="LiveId" clId="{B330AD12-5006-4766-9694-526BC0BE01D2}" dt="2023-02-19T21:36:57.637" v="1532"/>
          <ac:inkMkLst>
            <pc:docMk/>
            <pc:sldMk cId="4202178174" sldId="402"/>
            <ac:inkMk id="71" creationId="{CA6BDA59-0629-BDAF-5936-D6A4DD256889}"/>
          </ac:inkMkLst>
        </pc:inkChg>
        <pc:inkChg chg="add del mod">
          <ac:chgData name="Tim Cook" userId="d1c7cfb340f2c7ab" providerId="LiveId" clId="{B330AD12-5006-4766-9694-526BC0BE01D2}" dt="2023-02-19T21:36:58.605" v="1535"/>
          <ac:inkMkLst>
            <pc:docMk/>
            <pc:sldMk cId="4202178174" sldId="402"/>
            <ac:inkMk id="72" creationId="{0BA2FBB3-4B57-6565-1612-185FF2015325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4" creationId="{E33C21FF-49D3-83A7-AFE3-2B146AD8D4C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5" creationId="{8BCC057E-783E-E13A-CA46-3F6AFF0ABA3E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6" creationId="{E04FB365-1F03-C6A4-B153-C9A7D93CE7B1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7" creationId="{FC1C689A-FA11-C8EA-81B4-E0D712DFD98F}"/>
          </ac:inkMkLst>
        </pc:inkChg>
        <pc:inkChg chg="add del">
          <ac:chgData name="Tim Cook" userId="d1c7cfb340f2c7ab" providerId="LiveId" clId="{B330AD12-5006-4766-9694-526BC0BE01D2}" dt="2023-02-19T21:38:06.684" v="1547"/>
          <ac:inkMkLst>
            <pc:docMk/>
            <pc:sldMk cId="4202178174" sldId="402"/>
            <ac:inkMk id="79" creationId="{9AE91271-F08D-BDAC-EE5F-533AE4803219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0" creationId="{CB96C64A-5E94-2E57-DBD1-DE8D1686925B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1" creationId="{EF3B7BA6-133A-AC17-92B4-5985C60FD8DF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2" creationId="{07C43BAD-5E3F-C090-4122-A15C3FFB6D84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3" creationId="{6EEFBFCC-9452-667F-E6B7-D3B656661068}"/>
          </ac:inkMkLst>
        </pc:inkChg>
        <pc:inkChg chg="add del mod">
          <ac:chgData name="Tim Cook" userId="d1c7cfb340f2c7ab" providerId="LiveId" clId="{B330AD12-5006-4766-9694-526BC0BE01D2}" dt="2023-02-19T21:38:17.773" v="1557"/>
          <ac:inkMkLst>
            <pc:docMk/>
            <pc:sldMk cId="4202178174" sldId="402"/>
            <ac:inkMk id="84" creationId="{D0B085E5-2A2D-AD5F-5A72-1D3DEC6A29EC}"/>
          </ac:inkMkLst>
        </pc:inkChg>
        <pc:inkChg chg="add del mod">
          <ac:chgData name="Tim Cook" userId="d1c7cfb340f2c7ab" providerId="LiveId" clId="{B330AD12-5006-4766-9694-526BC0BE01D2}" dt="2023-02-19T21:38:17.773" v="1556"/>
          <ac:inkMkLst>
            <pc:docMk/>
            <pc:sldMk cId="4202178174" sldId="402"/>
            <ac:inkMk id="86" creationId="{3A28A4DD-F0CC-87D7-81CC-E36BFC786938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8" creationId="{08870869-C5AE-D0AE-174E-EAF1658D6775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9" creationId="{2E9433F9-B8EB-DBFB-4A76-89800F23467E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1" creationId="{E3ED5499-E283-1257-D579-4E589DD2E8F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2" creationId="{028D9ADC-275D-EDAE-6BBD-20BA1877415F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4" creationId="{E6D8EE7B-EF64-8C9D-F87D-87CFBC02F2A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5" creationId="{03237887-0B93-3537-7E1E-BD22E76B30C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6" creationId="{840962B2-9CB5-6551-7DC1-76F22528EEA1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7" creationId="{1488ED91-89D7-5AEF-CFE2-4045F7D9252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8" creationId="{B6DEFA00-1B71-4F06-1D86-C476605A749E}"/>
          </ac:inkMkLst>
        </pc:inkChg>
        <pc:inkChg chg="add del">
          <ac:chgData name="Tim Cook" userId="d1c7cfb340f2c7ab" providerId="LiveId" clId="{B330AD12-5006-4766-9694-526BC0BE01D2}" dt="2023-02-19T21:39:25.284" v="1584"/>
          <ac:inkMkLst>
            <pc:docMk/>
            <pc:sldMk cId="4202178174" sldId="402"/>
            <ac:inkMk id="100" creationId="{6522614F-EBA4-CCB8-60F7-26764C673830}"/>
          </ac:inkMkLst>
        </pc:inkChg>
        <pc:inkChg chg="add del">
          <ac:chgData name="Tim Cook" userId="d1c7cfb340f2c7ab" providerId="LiveId" clId="{B330AD12-5006-4766-9694-526BC0BE01D2}" dt="2023-02-19T21:38:54.801" v="1574"/>
          <ac:inkMkLst>
            <pc:docMk/>
            <pc:sldMk cId="4202178174" sldId="402"/>
            <ac:inkMk id="101" creationId="{41C07D4F-1526-E98A-A814-0CA08BCBABB3}"/>
          </ac:inkMkLst>
        </pc:inkChg>
        <pc:inkChg chg="add del">
          <ac:chgData name="Tim Cook" userId="d1c7cfb340f2c7ab" providerId="LiveId" clId="{B330AD12-5006-4766-9694-526BC0BE01D2}" dt="2023-02-19T21:38:59.380" v="1575"/>
          <ac:inkMkLst>
            <pc:docMk/>
            <pc:sldMk cId="4202178174" sldId="402"/>
            <ac:inkMk id="102" creationId="{847BCED6-D438-30EF-F722-2FBCF19A8C3E}"/>
          </ac:inkMkLst>
        </pc:inkChg>
        <pc:inkChg chg="add del">
          <ac:chgData name="Tim Cook" userId="d1c7cfb340f2c7ab" providerId="LiveId" clId="{B330AD12-5006-4766-9694-526BC0BE01D2}" dt="2023-02-19T21:39:04.095" v="1577"/>
          <ac:inkMkLst>
            <pc:docMk/>
            <pc:sldMk cId="4202178174" sldId="402"/>
            <ac:inkMk id="103" creationId="{19A42D0D-4450-639B-38C4-94E4C1571C5D}"/>
          </ac:inkMkLst>
        </pc:inkChg>
        <pc:inkChg chg="add del">
          <ac:chgData name="Tim Cook" userId="d1c7cfb340f2c7ab" providerId="LiveId" clId="{B330AD12-5006-4766-9694-526BC0BE01D2}" dt="2023-02-19T21:39:10.265" v="1579"/>
          <ac:inkMkLst>
            <pc:docMk/>
            <pc:sldMk cId="4202178174" sldId="402"/>
            <ac:inkMk id="104" creationId="{67FE0D78-12F8-FC5D-6B7D-941C9AF379A7}"/>
          </ac:inkMkLst>
        </pc:inkChg>
        <pc:inkChg chg="add del">
          <ac:chgData name="Tim Cook" userId="d1c7cfb340f2c7ab" providerId="LiveId" clId="{B330AD12-5006-4766-9694-526BC0BE01D2}" dt="2023-02-19T21:39:20.652" v="1582"/>
          <ac:inkMkLst>
            <pc:docMk/>
            <pc:sldMk cId="4202178174" sldId="402"/>
            <ac:inkMk id="105" creationId="{D7AEBA0A-4498-C09D-0E50-C1FE0AE92CC6}"/>
          </ac:inkMkLst>
        </pc:inkChg>
        <pc:inkChg chg="add del">
          <ac:chgData name="Tim Cook" userId="d1c7cfb340f2c7ab" providerId="LiveId" clId="{B330AD12-5006-4766-9694-526BC0BE01D2}" dt="2023-02-19T21:39:35.489" v="1590"/>
          <ac:inkMkLst>
            <pc:docMk/>
            <pc:sldMk cId="4202178174" sldId="402"/>
            <ac:inkMk id="106" creationId="{869B0A64-3541-1D60-B604-A771551DC094}"/>
          </ac:inkMkLst>
        </pc:inkChg>
        <pc:inkChg chg="add mod">
          <ac:chgData name="Tim Cook" userId="d1c7cfb340f2c7ab" providerId="LiveId" clId="{B330AD12-5006-4766-9694-526BC0BE01D2}" dt="2023-02-19T21:39:28.373" v="1586"/>
          <ac:inkMkLst>
            <pc:docMk/>
            <pc:sldMk cId="4202178174" sldId="402"/>
            <ac:inkMk id="107" creationId="{7CFF4417-C4D1-D0BA-1017-D8A5B2DA6C35}"/>
          </ac:inkMkLst>
        </pc:inkChg>
        <pc:inkChg chg="add del">
          <ac:chgData name="Tim Cook" userId="d1c7cfb340f2c7ab" providerId="LiveId" clId="{B330AD12-5006-4766-9694-526BC0BE01D2}" dt="2023-02-19T21:39:31.153" v="1588"/>
          <ac:inkMkLst>
            <pc:docMk/>
            <pc:sldMk cId="4202178174" sldId="402"/>
            <ac:inkMk id="109" creationId="{E55C71E1-5821-7151-1C00-FB286A94BE78}"/>
          </ac:inkMkLst>
        </pc:inkChg>
        <pc:inkChg chg="add">
          <ac:chgData name="Tim Cook" userId="d1c7cfb340f2c7ab" providerId="LiveId" clId="{B330AD12-5006-4766-9694-526BC0BE01D2}" dt="2023-02-19T21:39:34.155" v="1589" actId="9405"/>
          <ac:inkMkLst>
            <pc:docMk/>
            <pc:sldMk cId="4202178174" sldId="402"/>
            <ac:inkMk id="110" creationId="{0B1B56D1-A12C-FE83-B7A9-F563E1E85161}"/>
          </ac:inkMkLst>
        </pc:inkChg>
        <pc:inkChg chg="add">
          <ac:chgData name="Tim Cook" userId="d1c7cfb340f2c7ab" providerId="LiveId" clId="{B330AD12-5006-4766-9694-526BC0BE01D2}" dt="2023-02-19T21:39:38.584" v="1591" actId="9405"/>
          <ac:inkMkLst>
            <pc:docMk/>
            <pc:sldMk cId="4202178174" sldId="402"/>
            <ac:inkMk id="111" creationId="{DB4DF0F9-EEB6-29AA-6599-E85EA7444D49}"/>
          </ac:inkMkLst>
        </pc:inkChg>
      </pc:sldChg>
      <pc:sldChg chg="addSp delSp modSp new mod ord">
        <pc:chgData name="Tim Cook" userId="d1c7cfb340f2c7ab" providerId="LiveId" clId="{B330AD12-5006-4766-9694-526BC0BE01D2}" dt="2023-02-17T18:33:30.468" v="1301"/>
        <pc:sldMkLst>
          <pc:docMk/>
          <pc:sldMk cId="2381487144" sldId="403"/>
        </pc:sldMkLst>
        <pc:spChg chg="mod">
          <ac:chgData name="Tim Cook" userId="d1c7cfb340f2c7ab" providerId="LiveId" clId="{B330AD12-5006-4766-9694-526BC0BE01D2}" dt="2023-02-17T18:28:53.892" v="1200" actId="20577"/>
          <ac:spMkLst>
            <pc:docMk/>
            <pc:sldMk cId="2381487144" sldId="403"/>
            <ac:spMk id="2" creationId="{94796298-D7F0-4F66-61FF-F428B0AC435F}"/>
          </ac:spMkLst>
        </pc:spChg>
        <pc:spChg chg="del">
          <ac:chgData name="Tim Cook" userId="d1c7cfb340f2c7ab" providerId="LiveId" clId="{B330AD12-5006-4766-9694-526BC0BE01D2}" dt="2023-02-17T18:29:03.067" v="1201" actId="478"/>
          <ac:spMkLst>
            <pc:docMk/>
            <pc:sldMk cId="2381487144" sldId="403"/>
            <ac:spMk id="3" creationId="{23F5DA89-4552-4854-6337-183C595CBE99}"/>
          </ac:spMkLst>
        </pc:spChg>
        <pc:grpChg chg="del mod">
          <ac:chgData name="Tim Cook" userId="d1c7cfb340f2c7ab" providerId="LiveId" clId="{B330AD12-5006-4766-9694-526BC0BE01D2}" dt="2023-02-17T18:29:30.619" v="1210"/>
          <ac:grpSpMkLst>
            <pc:docMk/>
            <pc:sldMk cId="2381487144" sldId="403"/>
            <ac:grpSpMk id="7" creationId="{1AB2CABC-ED27-4A23-0766-6B35F38C988A}"/>
          </ac:grpSpMkLst>
        </pc:grpChg>
        <pc:grpChg chg="del mod">
          <ac:chgData name="Tim Cook" userId="d1c7cfb340f2c7ab" providerId="LiveId" clId="{B330AD12-5006-4766-9694-526BC0BE01D2}" dt="2023-02-17T18:31:13.778" v="1273"/>
          <ac:grpSpMkLst>
            <pc:docMk/>
            <pc:sldMk cId="2381487144" sldId="403"/>
            <ac:grpSpMk id="11" creationId="{1F5DBB26-F3E5-742A-3F46-4F553DB8A307}"/>
          </ac:grpSpMkLst>
        </pc:grpChg>
        <pc:grpChg chg="del mod">
          <ac:chgData name="Tim Cook" userId="d1c7cfb340f2c7ab" providerId="LiveId" clId="{B330AD12-5006-4766-9694-526BC0BE01D2}" dt="2023-02-17T18:31:13.778" v="1276"/>
          <ac:grpSpMkLst>
            <pc:docMk/>
            <pc:sldMk cId="2381487144" sldId="403"/>
            <ac:grpSpMk id="20" creationId="{B44119FD-081D-D1A5-6B57-5942829090E7}"/>
          </ac:grpSpMkLst>
        </pc:grpChg>
        <pc:grpChg chg="del mod">
          <ac:chgData name="Tim Cook" userId="d1c7cfb340f2c7ab" providerId="LiveId" clId="{B330AD12-5006-4766-9694-526BC0BE01D2}" dt="2023-02-17T18:31:15.408" v="1278"/>
          <ac:grpSpMkLst>
            <pc:docMk/>
            <pc:sldMk cId="2381487144" sldId="403"/>
            <ac:grpSpMk id="23" creationId="{40F7DACC-E62D-1D5F-0BDD-F6C89E2AB139}"/>
          </ac:grpSpMkLst>
        </pc:grpChg>
        <pc:grpChg chg="mod">
          <ac:chgData name="Tim Cook" userId="d1c7cfb340f2c7ab" providerId="LiveId" clId="{B330AD12-5006-4766-9694-526BC0BE01D2}" dt="2023-02-17T18:30:47.139" v="1258"/>
          <ac:grpSpMkLst>
            <pc:docMk/>
            <pc:sldMk cId="2381487144" sldId="403"/>
            <ac:grpSpMk id="30" creationId="{44F15A56-6E13-9754-3EBB-7C825D62EE94}"/>
          </ac:grpSpMkLst>
        </pc:grpChg>
        <pc:grpChg chg="del mod">
          <ac:chgData name="Tim Cook" userId="d1c7cfb340f2c7ab" providerId="LiveId" clId="{B330AD12-5006-4766-9694-526BC0BE01D2}" dt="2023-02-17T18:30:51.068" v="1262"/>
          <ac:grpSpMkLst>
            <pc:docMk/>
            <pc:sldMk cId="2381487144" sldId="403"/>
            <ac:grpSpMk id="33" creationId="{8316E26B-14D7-9EDC-7F57-AEEA5CF236E4}"/>
          </ac:grpSpMkLst>
        </pc:grpChg>
        <pc:grpChg chg="del mod">
          <ac:chgData name="Tim Cook" userId="d1c7cfb340f2c7ab" providerId="LiveId" clId="{B330AD12-5006-4766-9694-526BC0BE01D2}" dt="2023-02-17T18:31:21.724" v="1285"/>
          <ac:grpSpMkLst>
            <pc:docMk/>
            <pc:sldMk cId="2381487144" sldId="403"/>
            <ac:grpSpMk id="41" creationId="{9C78E73E-124F-72D4-68E4-808BA3DA531D}"/>
          </ac:grpSpMkLst>
        </pc:grpChg>
        <pc:grpChg chg="mod">
          <ac:chgData name="Tim Cook" userId="d1c7cfb340f2c7ab" providerId="LiveId" clId="{B330AD12-5006-4766-9694-526BC0BE01D2}" dt="2023-02-17T18:31:27.797" v="1291"/>
          <ac:grpSpMkLst>
            <pc:docMk/>
            <pc:sldMk cId="2381487144" sldId="403"/>
            <ac:grpSpMk id="46" creationId="{E168B15C-7926-C33F-DEAA-14F843D5F29C}"/>
          </ac:grpSpMkLst>
        </pc:grpChg>
        <pc:grpChg chg="mod">
          <ac:chgData name="Tim Cook" userId="d1c7cfb340f2c7ab" providerId="LiveId" clId="{B330AD12-5006-4766-9694-526BC0BE01D2}" dt="2023-02-17T18:31:33.064" v="1297"/>
          <ac:grpSpMkLst>
            <pc:docMk/>
            <pc:sldMk cId="2381487144" sldId="403"/>
            <ac:grpSpMk id="52" creationId="{B414AE48-85E4-21F1-B0E2-CBED8DD57C39}"/>
          </ac:grpSpMkLst>
        </pc:grpChg>
        <pc:grpChg chg="mod">
          <ac:chgData name="Tim Cook" userId="d1c7cfb340f2c7ab" providerId="LiveId" clId="{B330AD12-5006-4766-9694-526BC0BE01D2}" dt="2023-02-17T18:33:30.468" v="1301"/>
          <ac:grpSpMkLst>
            <pc:docMk/>
            <pc:sldMk cId="2381487144" sldId="403"/>
            <ac:grpSpMk id="55" creationId="{3377B5C4-49EE-911E-DE04-24AFDBDC92F8}"/>
          </ac:grpSpMkLst>
        </pc:grpChg>
        <pc:inkChg chg="add del">
          <ac:chgData name="Tim Cook" userId="d1c7cfb340f2c7ab" providerId="LiveId" clId="{B330AD12-5006-4766-9694-526BC0BE01D2}" dt="2023-02-17T18:29:25.008" v="1203"/>
          <ac:inkMkLst>
            <pc:docMk/>
            <pc:sldMk cId="2381487144" sldId="403"/>
            <ac:inkMk id="4" creationId="{95DA6A78-B974-18E7-F5F3-50B622FFA131}"/>
          </ac:inkMkLst>
        </pc:inkChg>
        <pc:inkChg chg="add del mod">
          <ac:chgData name="Tim Cook" userId="d1c7cfb340f2c7ab" providerId="LiveId" clId="{B330AD12-5006-4766-9694-526BC0BE01D2}" dt="2023-02-17T18:31:13.778" v="1272"/>
          <ac:inkMkLst>
            <pc:docMk/>
            <pc:sldMk cId="2381487144" sldId="403"/>
            <ac:inkMk id="5" creationId="{160F7324-DC0A-855C-8D53-89A8AC19B3C6}"/>
          </ac:inkMkLst>
        </pc:inkChg>
        <pc:inkChg chg="add del mod">
          <ac:chgData name="Tim Cook" userId="d1c7cfb340f2c7ab" providerId="LiveId" clId="{B330AD12-5006-4766-9694-526BC0BE01D2}" dt="2023-02-17T18:31:13.778" v="1275"/>
          <ac:inkMkLst>
            <pc:docMk/>
            <pc:sldMk cId="2381487144" sldId="403"/>
            <ac:inkMk id="6" creationId="{6E5A72DA-673F-299E-AAF5-1A62136A28C3}"/>
          </ac:inkMkLst>
        </pc:inkChg>
        <pc:inkChg chg="add del mod">
          <ac:chgData name="Tim Cook" userId="d1c7cfb340f2c7ab" providerId="LiveId" clId="{B330AD12-5006-4766-9694-526BC0BE01D2}" dt="2023-02-17T18:31:13.778" v="1269"/>
          <ac:inkMkLst>
            <pc:docMk/>
            <pc:sldMk cId="2381487144" sldId="403"/>
            <ac:inkMk id="8" creationId="{43FFC9C6-B031-2DE8-B0B9-BC57F95549C8}"/>
          </ac:inkMkLst>
        </pc:inkChg>
        <pc:inkChg chg="add del mod">
          <ac:chgData name="Tim Cook" userId="d1c7cfb340f2c7ab" providerId="LiveId" clId="{B330AD12-5006-4766-9694-526BC0BE01D2}" dt="2023-02-17T18:31:13.778" v="1271"/>
          <ac:inkMkLst>
            <pc:docMk/>
            <pc:sldMk cId="2381487144" sldId="403"/>
            <ac:inkMk id="9" creationId="{D5F4580A-8971-358B-E975-628BD7D5B44E}"/>
          </ac:inkMkLst>
        </pc:inkChg>
        <pc:inkChg chg="add del mod">
          <ac:chgData name="Tim Cook" userId="d1c7cfb340f2c7ab" providerId="LiveId" clId="{B330AD12-5006-4766-9694-526BC0BE01D2}" dt="2023-02-17T18:31:13.778" v="1273"/>
          <ac:inkMkLst>
            <pc:docMk/>
            <pc:sldMk cId="2381487144" sldId="403"/>
            <ac:inkMk id="10" creationId="{35E942D4-EA9B-EF12-4675-614A8EEAF0A2}"/>
          </ac:inkMkLst>
        </pc:inkChg>
        <pc:inkChg chg="add del">
          <ac:chgData name="Tim Cook" userId="d1c7cfb340f2c7ab" providerId="LiveId" clId="{B330AD12-5006-4766-9694-526BC0BE01D2}" dt="2023-02-17T18:30:23.087" v="1238"/>
          <ac:inkMkLst>
            <pc:docMk/>
            <pc:sldMk cId="2381487144" sldId="403"/>
            <ac:inkMk id="12" creationId="{182E7D99-99EA-AD66-A277-5B34D20E14DE}"/>
          </ac:inkMkLst>
        </pc:inkChg>
        <pc:inkChg chg="add del">
          <ac:chgData name="Tim Cook" userId="d1c7cfb340f2c7ab" providerId="LiveId" clId="{B330AD12-5006-4766-9694-526BC0BE01D2}" dt="2023-02-17T18:30:23.087" v="1237"/>
          <ac:inkMkLst>
            <pc:docMk/>
            <pc:sldMk cId="2381487144" sldId="403"/>
            <ac:inkMk id="13" creationId="{7C80AC86-8F5A-A85E-3D05-3E623C8A4CDF}"/>
          </ac:inkMkLst>
        </pc:inkChg>
        <pc:inkChg chg="add del">
          <ac:chgData name="Tim Cook" userId="d1c7cfb340f2c7ab" providerId="LiveId" clId="{B330AD12-5006-4766-9694-526BC0BE01D2}" dt="2023-02-17T18:30:23.087" v="1239"/>
          <ac:inkMkLst>
            <pc:docMk/>
            <pc:sldMk cId="2381487144" sldId="403"/>
            <ac:inkMk id="14" creationId="{15CD00CB-2689-A6DC-232B-3B5C5CC76436}"/>
          </ac:inkMkLst>
        </pc:inkChg>
        <pc:inkChg chg="add del">
          <ac:chgData name="Tim Cook" userId="d1c7cfb340f2c7ab" providerId="LiveId" clId="{B330AD12-5006-4766-9694-526BC0BE01D2}" dt="2023-02-17T18:30:30.757" v="1240"/>
          <ac:inkMkLst>
            <pc:docMk/>
            <pc:sldMk cId="2381487144" sldId="403"/>
            <ac:inkMk id="15" creationId="{947FB1B1-012D-51A1-0597-EE1D10136501}"/>
          </ac:inkMkLst>
        </pc:inkChg>
        <pc:inkChg chg="add del mod">
          <ac:chgData name="Tim Cook" userId="d1c7cfb340f2c7ab" providerId="LiveId" clId="{B330AD12-5006-4766-9694-526BC0BE01D2}" dt="2023-02-17T18:31:13.778" v="1276"/>
          <ac:inkMkLst>
            <pc:docMk/>
            <pc:sldMk cId="2381487144" sldId="403"/>
            <ac:inkMk id="16" creationId="{0F63C3A9-8EC2-E2DC-FCDE-B06F88F08F92}"/>
          </ac:inkMkLst>
        </pc:inkChg>
        <pc:inkChg chg="add del mod">
          <ac:chgData name="Tim Cook" userId="d1c7cfb340f2c7ab" providerId="LiveId" clId="{B330AD12-5006-4766-9694-526BC0BE01D2}" dt="2023-02-17T18:31:13.778" v="1274"/>
          <ac:inkMkLst>
            <pc:docMk/>
            <pc:sldMk cId="2381487144" sldId="403"/>
            <ac:inkMk id="17" creationId="{67B85FA1-6F96-7D91-BC16-598F60FBC4EB}"/>
          </ac:inkMkLst>
        </pc:inkChg>
        <pc:inkChg chg="add del mod">
          <ac:chgData name="Tim Cook" userId="d1c7cfb340f2c7ab" providerId="LiveId" clId="{B330AD12-5006-4766-9694-526BC0BE01D2}" dt="2023-02-17T18:31:13.778" v="1270"/>
          <ac:inkMkLst>
            <pc:docMk/>
            <pc:sldMk cId="2381487144" sldId="403"/>
            <ac:inkMk id="18" creationId="{EEA8B5D8-C331-7C1A-A92E-ABB5F6138EFA}"/>
          </ac:inkMkLst>
        </pc:inkChg>
        <pc:inkChg chg="add del mod">
          <ac:chgData name="Tim Cook" userId="d1c7cfb340f2c7ab" providerId="LiveId" clId="{B330AD12-5006-4766-9694-526BC0BE01D2}" dt="2023-02-17T18:31:14.672" v="1277"/>
          <ac:inkMkLst>
            <pc:docMk/>
            <pc:sldMk cId="2381487144" sldId="403"/>
            <ac:inkMk id="19" creationId="{1CBDD54B-652D-00E3-B944-49C2DEB91A81}"/>
          </ac:inkMkLst>
        </pc:inkChg>
        <pc:inkChg chg="add del mod">
          <ac:chgData name="Tim Cook" userId="d1c7cfb340f2c7ab" providerId="LiveId" clId="{B330AD12-5006-4766-9694-526BC0BE01D2}" dt="2023-02-17T18:31:15.408" v="1279"/>
          <ac:inkMkLst>
            <pc:docMk/>
            <pc:sldMk cId="2381487144" sldId="403"/>
            <ac:inkMk id="21" creationId="{E1BA1208-4D7F-CA65-A030-DAA5088AEDC2}"/>
          </ac:inkMkLst>
        </pc:inkChg>
        <pc:inkChg chg="add del mod">
          <ac:chgData name="Tim Cook" userId="d1c7cfb340f2c7ab" providerId="LiveId" clId="{B330AD12-5006-4766-9694-526BC0BE01D2}" dt="2023-02-17T18:31:15.408" v="1278"/>
          <ac:inkMkLst>
            <pc:docMk/>
            <pc:sldMk cId="2381487144" sldId="403"/>
            <ac:inkMk id="22" creationId="{9EE18DDD-0DA4-F234-088C-1D00A7678FC9}"/>
          </ac:inkMkLst>
        </pc:inkChg>
        <pc:inkChg chg="add del">
          <ac:chgData name="Tim Cook" userId="d1c7cfb340f2c7ab" providerId="LiveId" clId="{B330AD12-5006-4766-9694-526BC0BE01D2}" dt="2023-02-17T18:30:41.217" v="1250"/>
          <ac:inkMkLst>
            <pc:docMk/>
            <pc:sldMk cId="2381487144" sldId="403"/>
            <ac:inkMk id="24" creationId="{FAECF9D9-CF06-96BF-6C68-6B32EAD6EC9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5" creationId="{A85E0F57-2CE2-8A65-9BF6-1291A780054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6" creationId="{0C7BEEBE-562B-C9B3-1BC1-6FB2CE6059CC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7" creationId="{0F5D1E24-BFDA-F53E-AC7B-DEC894CB85B9}"/>
          </ac:inkMkLst>
        </pc:inkChg>
        <pc:inkChg chg="add del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8" creationId="{97B9B0A6-2178-2D98-4210-7DEB76C90C2A}"/>
          </ac:inkMkLst>
        </pc:inkChg>
        <pc:inkChg chg="add del mod">
          <ac:chgData name="Tim Cook" userId="d1c7cfb340f2c7ab" providerId="LiveId" clId="{B330AD12-5006-4766-9694-526BC0BE01D2}" dt="2023-02-17T18:30:46.670" v="1257"/>
          <ac:inkMkLst>
            <pc:docMk/>
            <pc:sldMk cId="2381487144" sldId="403"/>
            <ac:inkMk id="29" creationId="{ADFBFF47-526F-453E-D7E5-3E09139C3334}"/>
          </ac:inkMkLst>
        </pc:inkChg>
        <pc:inkChg chg="add del mod">
          <ac:chgData name="Tim Cook" userId="d1c7cfb340f2c7ab" providerId="LiveId" clId="{B330AD12-5006-4766-9694-526BC0BE01D2}" dt="2023-02-17T18:30:51.068" v="1263"/>
          <ac:inkMkLst>
            <pc:docMk/>
            <pc:sldMk cId="2381487144" sldId="403"/>
            <ac:inkMk id="31" creationId="{DFED6A56-FE5B-1737-8F25-EFC55132AF99}"/>
          </ac:inkMkLst>
        </pc:inkChg>
        <pc:inkChg chg="add del mod">
          <ac:chgData name="Tim Cook" userId="d1c7cfb340f2c7ab" providerId="LiveId" clId="{B330AD12-5006-4766-9694-526BC0BE01D2}" dt="2023-02-17T18:30:51.068" v="1262"/>
          <ac:inkMkLst>
            <pc:docMk/>
            <pc:sldMk cId="2381487144" sldId="403"/>
            <ac:inkMk id="32" creationId="{F4C8130C-C43F-30BB-ECFC-642E1C5A9DB1}"/>
          </ac:inkMkLst>
        </pc:inkChg>
        <pc:inkChg chg="add">
          <ac:chgData name="Tim Cook" userId="d1c7cfb340f2c7ab" providerId="LiveId" clId="{B330AD12-5006-4766-9694-526BC0BE01D2}" dt="2023-02-17T18:30:52.601" v="1264" actId="9405"/>
          <ac:inkMkLst>
            <pc:docMk/>
            <pc:sldMk cId="2381487144" sldId="403"/>
            <ac:inkMk id="34" creationId="{4D3C8BAD-45FE-DA6A-2761-6FA1659D7866}"/>
          </ac:inkMkLst>
        </pc:inkChg>
        <pc:inkChg chg="add">
          <ac:chgData name="Tim Cook" userId="d1c7cfb340f2c7ab" providerId="LiveId" clId="{B330AD12-5006-4766-9694-526BC0BE01D2}" dt="2023-02-17T18:30:53.434" v="1265" actId="9405"/>
          <ac:inkMkLst>
            <pc:docMk/>
            <pc:sldMk cId="2381487144" sldId="403"/>
            <ac:inkMk id="35" creationId="{F99EDAEF-A889-CF13-5873-F6F44E1C48D4}"/>
          </ac:inkMkLst>
        </pc:inkChg>
        <pc:inkChg chg="add del">
          <ac:chgData name="Tim Cook" userId="d1c7cfb340f2c7ab" providerId="LiveId" clId="{B330AD12-5006-4766-9694-526BC0BE01D2}" dt="2023-02-17T18:31:05.647" v="1267"/>
          <ac:inkMkLst>
            <pc:docMk/>
            <pc:sldMk cId="2381487144" sldId="403"/>
            <ac:inkMk id="36" creationId="{553D3A81-30B8-B8B2-5A80-A4A755231240}"/>
          </ac:inkMkLst>
        </pc:inkChg>
        <pc:inkChg chg="add">
          <ac:chgData name="Tim Cook" userId="d1c7cfb340f2c7ab" providerId="LiveId" clId="{B330AD12-5006-4766-9694-526BC0BE01D2}" dt="2023-02-17T18:31:09.886" v="1268" actId="9405"/>
          <ac:inkMkLst>
            <pc:docMk/>
            <pc:sldMk cId="2381487144" sldId="403"/>
            <ac:inkMk id="37" creationId="{BAC9479A-5436-92D5-76B7-B2895045D05D}"/>
          </ac:inkMkLst>
        </pc:inkChg>
        <pc:inkChg chg="add del">
          <ac:chgData name="Tim Cook" userId="d1c7cfb340f2c7ab" providerId="LiveId" clId="{B330AD12-5006-4766-9694-526BC0BE01D2}" dt="2023-02-17T18:31:18.247" v="1281"/>
          <ac:inkMkLst>
            <pc:docMk/>
            <pc:sldMk cId="2381487144" sldId="403"/>
            <ac:inkMk id="38" creationId="{5DFC5DC3-44C3-6BD3-1EA6-E3EEB7EA1072}"/>
          </ac:inkMkLst>
        </pc:inkChg>
        <pc:inkChg chg="add del mod">
          <ac:chgData name="Tim Cook" userId="d1c7cfb340f2c7ab" providerId="LiveId" clId="{B330AD12-5006-4766-9694-526BC0BE01D2}" dt="2023-02-17T18:31:23.020" v="1286"/>
          <ac:inkMkLst>
            <pc:docMk/>
            <pc:sldMk cId="2381487144" sldId="403"/>
            <ac:inkMk id="39" creationId="{A2FEFED2-CD64-D46A-2EC7-C36E718E5533}"/>
          </ac:inkMkLst>
        </pc:inkChg>
        <pc:inkChg chg="add del mod">
          <ac:chgData name="Tim Cook" userId="d1c7cfb340f2c7ab" providerId="LiveId" clId="{B330AD12-5006-4766-9694-526BC0BE01D2}" dt="2023-02-17T18:31:21.724" v="1285"/>
          <ac:inkMkLst>
            <pc:docMk/>
            <pc:sldMk cId="2381487144" sldId="403"/>
            <ac:inkMk id="40" creationId="{EEFE34C4-DC13-9B2E-3C24-BDD1FFF02739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2" creationId="{EC9AF0F8-C2B9-E6CA-21A4-76E1A8E8B6B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3" creationId="{3E8E356E-5B44-4DF0-2588-6E00885BA32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4" creationId="{D1D309C3-C49F-5168-4C42-BDF8F8C382F2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5" creationId="{0282B4F0-459B-ADF5-1F21-A217054572B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7" creationId="{097933C7-FED3-EA74-3507-AE9BD94300A6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8" creationId="{34A42CAF-81A1-E303-E728-384AAED35F95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9" creationId="{E29E24F3-47D1-7375-7832-BFDF26B5BA90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0" creationId="{EAF726CB-C0F6-A0C6-E1C3-88912750151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1" creationId="{09576B5B-E8E3-95FC-3EA2-E46166B03FBC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3" creationId="{9B871261-664E-3777-12C8-82386379BC82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4" creationId="{6B0BDD25-5551-577F-53DA-5B6AEF17A361}"/>
          </ac:inkMkLst>
        </pc:inkChg>
      </pc:sldChg>
    </pc:docChg>
  </pc:docChgLst>
  <pc:docChgLst>
    <pc:chgData name="Tim Cook" userId="d1c7cfb340f2c7ab" providerId="LiveId" clId="{7CEEE197-9070-48D3-8227-9789CA23AA22}"/>
    <pc:docChg chg="undo custSel addSld delSld modSld sldOrd">
      <pc:chgData name="Tim Cook" userId="d1c7cfb340f2c7ab" providerId="LiveId" clId="{7CEEE197-9070-48D3-8227-9789CA23AA22}" dt="2023-03-01T01:14:28.742" v="500" actId="1076"/>
      <pc:docMkLst>
        <pc:docMk/>
      </pc:docMkLst>
      <pc:sldChg chg="modSp mod">
        <pc:chgData name="Tim Cook" userId="d1c7cfb340f2c7ab" providerId="LiveId" clId="{7CEEE197-9070-48D3-8227-9789CA23AA22}" dt="2023-03-01T00:27:35.102" v="424" actId="20577"/>
        <pc:sldMkLst>
          <pc:docMk/>
          <pc:sldMk cId="72713086" sldId="315"/>
        </pc:sldMkLst>
        <pc:spChg chg="mod">
          <ac:chgData name="Tim Cook" userId="d1c7cfb340f2c7ab" providerId="LiveId" clId="{7CEEE197-9070-48D3-8227-9789CA23AA22}" dt="2023-03-01T00:27:28.935" v="4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CEEE197-9070-48D3-8227-9789CA23AA22}" dt="2023-03-01T00:27:35.102" v="4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CEEE197-9070-48D3-8227-9789CA23AA22}" dt="2023-02-28T23:33:32.238" v="0" actId="47"/>
        <pc:sldMkLst>
          <pc:docMk/>
          <pc:sldMk cId="1085217114" sldId="413"/>
        </pc:sldMkLst>
      </pc:sldChg>
      <pc:sldChg chg="del">
        <pc:chgData name="Tim Cook" userId="d1c7cfb340f2c7ab" providerId="LiveId" clId="{7CEEE197-9070-48D3-8227-9789CA23AA22}" dt="2023-02-28T23:33:32.376" v="1" actId="47"/>
        <pc:sldMkLst>
          <pc:docMk/>
          <pc:sldMk cId="1260018246" sldId="414"/>
        </pc:sldMkLst>
      </pc:sldChg>
      <pc:sldChg chg="del">
        <pc:chgData name="Tim Cook" userId="d1c7cfb340f2c7ab" providerId="LiveId" clId="{7CEEE197-9070-48D3-8227-9789CA23AA22}" dt="2023-02-28T23:33:32.569" v="2" actId="47"/>
        <pc:sldMkLst>
          <pc:docMk/>
          <pc:sldMk cId="4163656237" sldId="415"/>
        </pc:sldMkLst>
      </pc:sldChg>
      <pc:sldChg chg="del">
        <pc:chgData name="Tim Cook" userId="d1c7cfb340f2c7ab" providerId="LiveId" clId="{7CEEE197-9070-48D3-8227-9789CA23AA22}" dt="2023-02-28T23:33:32.734" v="3" actId="47"/>
        <pc:sldMkLst>
          <pc:docMk/>
          <pc:sldMk cId="3666936017" sldId="416"/>
        </pc:sldMkLst>
      </pc:sldChg>
      <pc:sldChg chg="del">
        <pc:chgData name="Tim Cook" userId="d1c7cfb340f2c7ab" providerId="LiveId" clId="{7CEEE197-9070-48D3-8227-9789CA23AA22}" dt="2023-02-28T23:33:32.900" v="4" actId="47"/>
        <pc:sldMkLst>
          <pc:docMk/>
          <pc:sldMk cId="3752983916" sldId="417"/>
        </pc:sldMkLst>
      </pc:sldChg>
      <pc:sldChg chg="del">
        <pc:chgData name="Tim Cook" userId="d1c7cfb340f2c7ab" providerId="LiveId" clId="{7CEEE197-9070-48D3-8227-9789CA23AA22}" dt="2023-02-28T23:33:33.396" v="5" actId="47"/>
        <pc:sldMkLst>
          <pc:docMk/>
          <pc:sldMk cId="1686455727" sldId="418"/>
        </pc:sldMkLst>
      </pc:sldChg>
      <pc:sldChg chg="del">
        <pc:chgData name="Tim Cook" userId="d1c7cfb340f2c7ab" providerId="LiveId" clId="{7CEEE197-9070-48D3-8227-9789CA23AA22}" dt="2023-02-28T23:33:33.835" v="6" actId="47"/>
        <pc:sldMkLst>
          <pc:docMk/>
          <pc:sldMk cId="1665388161" sldId="419"/>
        </pc:sldMkLst>
      </pc:sldChg>
      <pc:sldChg chg="addSp delSp modSp new mod">
        <pc:chgData name="Tim Cook" userId="d1c7cfb340f2c7ab" providerId="LiveId" clId="{7CEEE197-9070-48D3-8227-9789CA23AA22}" dt="2023-03-01T00:02:08.038" v="405"/>
        <pc:sldMkLst>
          <pc:docMk/>
          <pc:sldMk cId="4024316565" sldId="421"/>
        </pc:sldMkLst>
        <pc:spChg chg="mod">
          <ac:chgData name="Tim Cook" userId="d1c7cfb340f2c7ab" providerId="LiveId" clId="{7CEEE197-9070-48D3-8227-9789CA23AA22}" dt="2023-02-28T23:34:03.567" v="46" actId="20577"/>
          <ac:spMkLst>
            <pc:docMk/>
            <pc:sldMk cId="4024316565" sldId="421"/>
            <ac:spMk id="2" creationId="{443A34B3-A6B7-7D20-08FE-F97A2F185C08}"/>
          </ac:spMkLst>
        </pc:spChg>
        <pc:spChg chg="del">
          <ac:chgData name="Tim Cook" userId="d1c7cfb340f2c7ab" providerId="LiveId" clId="{7CEEE197-9070-48D3-8227-9789CA23AA22}" dt="2023-02-28T23:45:25.685" v="396" actId="478"/>
          <ac:spMkLst>
            <pc:docMk/>
            <pc:sldMk cId="4024316565" sldId="421"/>
            <ac:spMk id="3" creationId="{A1ED41A9-B4ED-300B-B7FB-B805E4FC3250}"/>
          </ac:spMkLst>
        </pc:spChg>
        <pc:grpChg chg="del">
          <ac:chgData name="Tim Cook" userId="d1c7cfb340f2c7ab" providerId="LiveId" clId="{7CEEE197-9070-48D3-8227-9789CA23AA22}" dt="2023-03-01T00:02:01.244" v="403" actId="478"/>
          <ac:grpSpMkLst>
            <pc:docMk/>
            <pc:sldMk cId="4024316565" sldId="421"/>
            <ac:grpSpMk id="19" creationId="{FC75B402-A0E5-8D24-8529-AC8D1CF6FA5A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1" creationId="{39068B2F-9F34-885E-634E-17C65A9B815A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4" creationId="{535B77AC-BBA7-2947-19FF-8AA7D5D6C112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9" creationId="{CD8E31AA-D8EF-5CDD-7F87-C064B78723C1}"/>
          </ac:grpSpMkLst>
        </pc:grp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3" creationId="{1231DAF6-A1F1-57E8-8CEE-9076EB3162AD}"/>
          </ac:inkMkLst>
        </pc:ink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14" creationId="{E7D248AA-7BF4-F335-0A60-740DE25B9210}"/>
          </ac:inkMkLst>
        </pc:ink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20" creationId="{C82069C6-B56B-0FC9-B3CF-438C11FF265A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2" creationId="{0F52F7C1-C0AD-D85A-E6E3-5E2E02F0CEF6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3" creationId="{D022DD9D-020D-BAB4-97AB-AEF4E300DBEA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5" creationId="{DDFD6BCB-2140-4257-E582-221D51A9D7B5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6" creationId="{CB9DA0E0-8D4D-7B8E-F8E8-B0807F25E783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7" creationId="{86E84C35-68E9-269E-1C60-6771750A94D9}"/>
          </ac:inkMkLst>
        </pc:inkChg>
        <pc:inkChg chg="add 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8" creationId="{2631928E-57C0-A06B-8952-007210194EDC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0" creationId="{8CAF88CA-5342-1C09-6563-A4C6550F408B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1" creationId="{655BED60-0DD5-191F-6A47-B5C8D8E029A3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2" creationId="{E04EFD6B-1EEB-1101-ED76-707369DC099F}"/>
          </ac:inkMkLst>
        </pc:inkChg>
      </pc:sldChg>
      <pc:sldChg chg="addSp delSp modSp new mod">
        <pc:chgData name="Tim Cook" userId="d1c7cfb340f2c7ab" providerId="LiveId" clId="{7CEEE197-9070-48D3-8227-9789CA23AA22}" dt="2023-03-01T00:02:11.395" v="406"/>
        <pc:sldMkLst>
          <pc:docMk/>
          <pc:sldMk cId="1776208329" sldId="422"/>
        </pc:sldMkLst>
        <pc:spChg chg="mod">
          <ac:chgData name="Tim Cook" userId="d1c7cfb340f2c7ab" providerId="LiveId" clId="{7CEEE197-9070-48D3-8227-9789CA23AA22}" dt="2023-02-28T23:34:31.854" v="124" actId="20577"/>
          <ac:spMkLst>
            <pc:docMk/>
            <pc:sldMk cId="1776208329" sldId="422"/>
            <ac:spMk id="2" creationId="{D3313370-3982-B862-6B8C-D14BB9E8D57A}"/>
          </ac:spMkLst>
        </pc:spChg>
        <pc:spChg chg="del">
          <ac:chgData name="Tim Cook" userId="d1c7cfb340f2c7ab" providerId="LiveId" clId="{7CEEE197-9070-48D3-8227-9789CA23AA22}" dt="2023-02-28T23:45:27.420" v="397" actId="478"/>
          <ac:spMkLst>
            <pc:docMk/>
            <pc:sldMk cId="1776208329" sldId="422"/>
            <ac:spMk id="3" creationId="{2B02ABE7-7D20-BFBE-F802-2C2B6A53C826}"/>
          </ac:spMkLst>
        </pc:s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4" creationId="{5B49AB26-20DA-CC90-970D-1A5F5C63889B}"/>
          </ac:grpSpMkLst>
        </pc:gr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7" creationId="{DA2A7ADE-936A-BEC1-47F7-7A478F5B8637}"/>
          </ac:grpSpMkLst>
        </pc:gr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12" creationId="{6A926A73-123D-7A76-A813-2383A8521C10}"/>
          </ac:grpSpMkLst>
        </pc:grp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5" creationId="{30361282-870C-1A64-C4D3-6DAD9F55C0A2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6" creationId="{1C95782A-E41B-E069-F003-BE50458C526E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8" creationId="{23F0154F-B877-658B-433E-209F164B5526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9" creationId="{33390A73-BA51-19A6-EB02-801B6804EB42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0" creationId="{134161A1-E895-BF97-73FF-C70C4CFA911E}"/>
          </ac:inkMkLst>
        </pc:inkChg>
        <pc:inkChg chg="add 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1" creationId="{C655B01B-3A89-854F-8C83-679F1D1B5E96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3" creationId="{5598EEF7-1435-33E7-FDC7-F700E20D0E4B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4" creationId="{9B69C271-6D99-1981-A6A2-00C8E4B80E9B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5" creationId="{803A778F-26A0-DB02-0E67-4DBC1BE87D3D}"/>
          </ac:inkMkLst>
        </pc:inkChg>
      </pc:sldChg>
      <pc:sldChg chg="delSp modSp new mod">
        <pc:chgData name="Tim Cook" userId="d1c7cfb340f2c7ab" providerId="LiveId" clId="{7CEEE197-9070-48D3-8227-9789CA23AA22}" dt="2023-02-28T23:45:29.005" v="398" actId="478"/>
        <pc:sldMkLst>
          <pc:docMk/>
          <pc:sldMk cId="237906736" sldId="423"/>
        </pc:sldMkLst>
        <pc:spChg chg="mod">
          <ac:chgData name="Tim Cook" userId="d1c7cfb340f2c7ab" providerId="LiveId" clId="{7CEEE197-9070-48D3-8227-9789CA23AA22}" dt="2023-02-28T23:37:08.950" v="149" actId="20577"/>
          <ac:spMkLst>
            <pc:docMk/>
            <pc:sldMk cId="237906736" sldId="423"/>
            <ac:spMk id="2" creationId="{78CE54C4-6DF3-DEC4-E9B6-B8706C92F5FA}"/>
          </ac:spMkLst>
        </pc:spChg>
        <pc:spChg chg="del">
          <ac:chgData name="Tim Cook" userId="d1c7cfb340f2c7ab" providerId="LiveId" clId="{7CEEE197-9070-48D3-8227-9789CA23AA22}" dt="2023-02-28T23:45:29.005" v="398" actId="478"/>
          <ac:spMkLst>
            <pc:docMk/>
            <pc:sldMk cId="237906736" sldId="423"/>
            <ac:spMk id="3" creationId="{A9982EB1-4BD1-4178-95B1-FDBCA841090E}"/>
          </ac:spMkLst>
        </pc:spChg>
      </pc:sldChg>
      <pc:sldChg chg="delSp modSp new mod">
        <pc:chgData name="Tim Cook" userId="d1c7cfb340f2c7ab" providerId="LiveId" clId="{7CEEE197-9070-48D3-8227-9789CA23AA22}" dt="2023-02-28T23:45:30.516" v="399" actId="478"/>
        <pc:sldMkLst>
          <pc:docMk/>
          <pc:sldMk cId="3234735896" sldId="424"/>
        </pc:sldMkLst>
        <pc:spChg chg="mod">
          <ac:chgData name="Tim Cook" userId="d1c7cfb340f2c7ab" providerId="LiveId" clId="{7CEEE197-9070-48D3-8227-9789CA23AA22}" dt="2023-02-28T23:37:16.822" v="170" actId="20577"/>
          <ac:spMkLst>
            <pc:docMk/>
            <pc:sldMk cId="3234735896" sldId="424"/>
            <ac:spMk id="2" creationId="{A26B4D01-A153-C7A8-249D-7C1D5F5C0249}"/>
          </ac:spMkLst>
        </pc:spChg>
        <pc:spChg chg="del">
          <ac:chgData name="Tim Cook" userId="d1c7cfb340f2c7ab" providerId="LiveId" clId="{7CEEE197-9070-48D3-8227-9789CA23AA22}" dt="2023-02-28T23:45:30.516" v="399" actId="478"/>
          <ac:spMkLst>
            <pc:docMk/>
            <pc:sldMk cId="3234735896" sldId="424"/>
            <ac:spMk id="3" creationId="{3EC2B193-591C-B38C-8A7B-7B4C8701301D}"/>
          </ac:spMkLst>
        </pc:spChg>
      </pc:sldChg>
      <pc:sldChg chg="addSp delSp modSp new mod">
        <pc:chgData name="Tim Cook" userId="d1c7cfb340f2c7ab" providerId="LiveId" clId="{7CEEE197-9070-48D3-8227-9789CA23AA22}" dt="2023-03-01T00:16:12.985" v="409" actId="1076"/>
        <pc:sldMkLst>
          <pc:docMk/>
          <pc:sldMk cId="2086752535" sldId="425"/>
        </pc:sldMkLst>
        <pc:spChg chg="mod">
          <ac:chgData name="Tim Cook" userId="d1c7cfb340f2c7ab" providerId="LiveId" clId="{7CEEE197-9070-48D3-8227-9789CA23AA22}" dt="2023-02-28T23:37:32.566" v="196" actId="20577"/>
          <ac:spMkLst>
            <pc:docMk/>
            <pc:sldMk cId="2086752535" sldId="425"/>
            <ac:spMk id="2" creationId="{339500DD-FF69-C835-B45A-9F02F85C1E15}"/>
          </ac:spMkLst>
        </pc:spChg>
        <pc:spChg chg="del">
          <ac:chgData name="Tim Cook" userId="d1c7cfb340f2c7ab" providerId="LiveId" clId="{7CEEE197-9070-48D3-8227-9789CA23AA22}" dt="2023-02-28T23:45:33.343" v="400" actId="478"/>
          <ac:spMkLst>
            <pc:docMk/>
            <pc:sldMk cId="2086752535" sldId="425"/>
            <ac:spMk id="3" creationId="{ECE3A8E2-E9D0-B1BF-386F-77D46B6A7F60}"/>
          </ac:spMkLst>
        </pc:spChg>
        <pc:grpChg chg="add mod">
          <ac:chgData name="Tim Cook" userId="d1c7cfb340f2c7ab" providerId="LiveId" clId="{7CEEE197-9070-48D3-8227-9789CA23AA22}" dt="2023-03-01T00:16:10.192" v="408" actId="14100"/>
          <ac:grpSpMkLst>
            <pc:docMk/>
            <pc:sldMk cId="2086752535" sldId="425"/>
            <ac:grpSpMk id="5" creationId="{606E30D9-EB3B-4D66-E62E-1643038803C9}"/>
          </ac:grpSpMkLst>
        </pc:grpChg>
        <pc:inkChg chg="add mod">
          <ac:chgData name="Tim Cook" userId="d1c7cfb340f2c7ab" providerId="LiveId" clId="{7CEEE197-9070-48D3-8227-9789CA23AA22}" dt="2023-03-01T00:16:12.985" v="409" actId="1076"/>
          <ac:inkMkLst>
            <pc:docMk/>
            <pc:sldMk cId="2086752535" sldId="425"/>
            <ac:inkMk id="4" creationId="{DAFEE396-36FC-4791-8860-A19B260D3028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6" creationId="{C3FA95F3-52BF-C7FF-FD39-E683C6AFD152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7" creationId="{559C3739-4282-EC7F-693A-A39A7DBD4A05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8" creationId="{BB9CC38E-1091-D748-E308-F558E5D8BAE4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9" creationId="{AE351038-FC64-B76B-A17B-62402ED23E72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0" creationId="{C06999CF-7CA4-B440-B836-A9B00D5EA5F9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1" creationId="{CE759F56-E74C-61F9-7D9A-A5842CD36DAE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2" creationId="{F690C8B8-DA08-4877-C0E9-B10231538320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3" creationId="{A6C43CB5-212F-5737-D9F9-10E6E7A8A712}"/>
          </ac:inkMkLst>
        </pc:inkChg>
      </pc:sldChg>
      <pc:sldChg chg="delSp modSp new mod ord">
        <pc:chgData name="Tim Cook" userId="d1c7cfb340f2c7ab" providerId="LiveId" clId="{7CEEE197-9070-48D3-8227-9789CA23AA22}" dt="2023-03-01T00:59:55.316" v="439"/>
        <pc:sldMkLst>
          <pc:docMk/>
          <pc:sldMk cId="173392328" sldId="426"/>
        </pc:sldMkLst>
        <pc:spChg chg="mod">
          <ac:chgData name="Tim Cook" userId="d1c7cfb340f2c7ab" providerId="LiveId" clId="{7CEEE197-9070-48D3-8227-9789CA23AA22}" dt="2023-02-28T23:38:48.417" v="311" actId="115"/>
          <ac:spMkLst>
            <pc:docMk/>
            <pc:sldMk cId="173392328" sldId="426"/>
            <ac:spMk id="2" creationId="{16945F2A-812D-7C73-09E5-D68966EB0CF2}"/>
          </ac:spMkLst>
        </pc:spChg>
        <pc:spChg chg="del">
          <ac:chgData name="Tim Cook" userId="d1c7cfb340f2c7ab" providerId="LiveId" clId="{7CEEE197-9070-48D3-8227-9789CA23AA22}" dt="2023-02-28T23:38:45.334" v="309" actId="478"/>
          <ac:spMkLst>
            <pc:docMk/>
            <pc:sldMk cId="173392328" sldId="426"/>
            <ac:spMk id="3" creationId="{FA2BF623-BA5D-E86B-8A9A-AF4F3AA53F95}"/>
          </ac:spMkLst>
        </pc:spChg>
        <pc:grpChg chg="mod">
          <ac:chgData name="Tim Cook" userId="d1c7cfb340f2c7ab" providerId="LiveId" clId="{7CEEE197-9070-48D3-8227-9789CA23AA22}" dt="2023-03-01T00:59:55.316" v="439"/>
          <ac:grpSpMkLst>
            <pc:docMk/>
            <pc:sldMk cId="173392328" sldId="426"/>
            <ac:grpSpMk id="69" creationId="{A64634B2-C7F9-9F65-DF90-AB954A5E7C31}"/>
          </ac:grpSpMkLst>
        </pc:grp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5" creationId="{4EC227F1-B0AD-0D9A-95AF-E8FCFE5D8AC8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6" creationId="{DF7A3156-8975-7E24-7770-F2F1D9D18CF6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7" creationId="{53836AEE-58BA-4372-D067-A574E8177A3C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59" creationId="{6DF53DF5-7F29-08A7-7932-7AEF959A2D97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60" creationId="{9C4D2923-FDE5-90B0-6C09-327D83D655B3}"/>
          </ac:inkMkLst>
        </pc:inkChg>
        <pc:inkChg chg="del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61" creationId="{2742C1D1-B5A6-F8CD-7368-473D6E7847F8}"/>
          </ac:inkMkLst>
        </pc:inkChg>
      </pc:sldChg>
      <pc:sldChg chg="delSp modSp new mod">
        <pc:chgData name="Tim Cook" userId="d1c7cfb340f2c7ab" providerId="LiveId" clId="{7CEEE197-9070-48D3-8227-9789CA23AA22}" dt="2023-03-01T00:41:33.032" v="438" actId="1076"/>
        <pc:sldMkLst>
          <pc:docMk/>
          <pc:sldMk cId="199225765" sldId="427"/>
        </pc:sldMkLst>
        <pc:spChg chg="mod">
          <ac:chgData name="Tim Cook" userId="d1c7cfb340f2c7ab" providerId="LiveId" clId="{7CEEE197-9070-48D3-8227-9789CA23AA22}" dt="2023-02-28T23:38:59.662" v="346" actId="20577"/>
          <ac:spMkLst>
            <pc:docMk/>
            <pc:sldMk cId="199225765" sldId="427"/>
            <ac:spMk id="2" creationId="{B1E3417A-7CDC-5D2E-84C7-ECB0FF81E12A}"/>
          </ac:spMkLst>
        </pc:spChg>
        <pc:spChg chg="del">
          <ac:chgData name="Tim Cook" userId="d1c7cfb340f2c7ab" providerId="LiveId" clId="{7CEEE197-9070-48D3-8227-9789CA23AA22}" dt="2023-02-28T23:38:43.411" v="308" actId="478"/>
          <ac:spMkLst>
            <pc:docMk/>
            <pc:sldMk cId="199225765" sldId="427"/>
            <ac:spMk id="3" creationId="{667CBDD2-844A-1A09-9AA6-6981D6EDBEC1}"/>
          </ac:spMkLst>
        </pc:s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1" creationId="{33128F0F-AAC2-4FD4-1E45-12F5C356ACFF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30" creationId="{CD00FBF2-CC13-51FC-8ACA-FDB1CAC20783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34" creationId="{62C237FD-CEBB-6250-8C11-B167E18E9F94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46" creationId="{99E02CB9-36CF-1AB9-07C3-56EC23440B8E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53" creationId="{4E5F1D1A-AC74-B7CE-A524-E9AD46586AA9}"/>
          </ac:grpSpMkLst>
        </pc:grpChg>
        <pc:grpChg chg="mod">
          <ac:chgData name="Tim Cook" userId="d1c7cfb340f2c7ab" providerId="LiveId" clId="{7CEEE197-9070-48D3-8227-9789CA23AA22}" dt="2023-03-01T00:40:46.001" v="435" actId="1076"/>
          <ac:grpSpMkLst>
            <pc:docMk/>
            <pc:sldMk cId="199225765" sldId="427"/>
            <ac:grpSpMk id="61" creationId="{6ABAB8C8-06BC-7B25-6D33-BF742EDB5A9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2" creationId="{B5E66AE8-2C06-1EA1-FF83-84C9D6595B0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4" creationId="{0C7127CF-017A-DBB4-3E69-FE378B7B4CFA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9" creationId="{C4E0F1FB-F6B1-AFA2-3AC5-7592CFA05568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08" creationId="{0BB0288B-8D21-EDD6-8119-1C54365C662F}"/>
          </ac:grpSpMkLst>
        </pc:grpChg>
        <pc:grpChg chg="mod">
          <ac:chgData name="Tim Cook" userId="d1c7cfb340f2c7ab" providerId="LiveId" clId="{7CEEE197-9070-48D3-8227-9789CA23AA22}" dt="2023-03-01T00:40:46.001" v="435" actId="1076"/>
          <ac:grpSpMkLst>
            <pc:docMk/>
            <pc:sldMk cId="199225765" sldId="427"/>
            <ac:grpSpMk id="109" creationId="{7586A669-D686-9C19-2491-3FF1E790E00B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17" creationId="{D1701E0C-21C6-2865-C8FE-068A23772482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24" creationId="{F26A61C6-45C9-15DD-BE10-0C505F94DC40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0" creationId="{C21DD264-5068-04AE-53EF-A2279B5143F0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1" creationId="{FD57D672-C80E-AB28-EC5E-6F8D37CF9EA3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3" creationId="{E6696FE6-4CF4-5662-EB25-4BFE027B12A9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5" creationId="{A77D7CC2-E361-A254-A1B8-35CE4F4BB849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6" creationId="{185B7A50-073F-DD80-069F-60C52D448A3E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7" creationId="{61898D34-A93C-E648-3580-5D5FF2DD7BAD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00" creationId="{F3358CFF-B761-4BCD-516D-BF61EB887AF7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01" creationId="{2D1B3529-73B2-09F3-529A-C4300725DC70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23" creationId="{70EE4840-B67D-4790-BAFC-3F8CF8B4F3ED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24" creationId="{A5624C7D-4D24-7DAB-7A10-8CABAD022021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85" creationId="{DCBD793F-C84D-F7FD-4F05-09C84409267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90" creationId="{2EB7F05F-508B-5A00-8842-D1D691792F8F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318" creationId="{E7109249-F87E-EC7C-FF06-B4CAAFA4215E}"/>
          </ac:grpSpMkLst>
        </pc:grpChg>
        <pc:inkChg chg="mod">
          <ac:chgData name="Tim Cook" userId="d1c7cfb340f2c7ab" providerId="LiveId" clId="{7CEEE197-9070-48D3-8227-9789CA23AA22}" dt="2023-03-01T00:41:26.578" v="437" actId="1076"/>
          <ac:inkMkLst>
            <pc:docMk/>
            <pc:sldMk cId="199225765" sldId="427"/>
            <ac:inkMk id="13" creationId="{141B1BBB-B466-3A9A-971B-92AD907318FF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14" creationId="{D1F903C2-6666-7DCF-5D98-9EF494C3A54D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3" creationId="{BB8D8167-F062-211D-7AB3-DE8C341FA3D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4" creationId="{3A9B97C2-8F36-DADF-6013-1F70A5297DFF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5" creationId="{183BF0F2-AF9E-5E90-9F9D-75860D72282F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2" creationId="{5C6667E0-9B6D-1E62-D7CB-FCFA5C837498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5" creationId="{60DF8361-59A0-1455-8D0D-F46D084FF56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56" creationId="{5E58BBDF-DDF7-B13F-F999-FFE264E85850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7" creationId="{0EE7CF48-1691-6A81-36F0-517A107AC330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8" creationId="{B458B170-D365-05BD-183D-2216363120A4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59" creationId="{F4EB626D-C51D-BE75-61D3-5E760D187C5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60" creationId="{3108E7C7-0E40-843D-926B-AB172E63F0CF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66" creationId="{A25704EC-0D94-1E9C-D49A-447D0ECA57A6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5" creationId="{6D66552E-F0B0-FCE9-A3D2-A87C9A2506DC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6" creationId="{455DC9F2-544C-F6F5-0645-25EC3F68E25E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7" creationId="{237CA9F6-18D9-E779-4EF9-1FCD145DE6FB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96" creationId="{76AAE0F7-9EE3-ED17-76F2-D26FC7DF63DC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286" creationId="{330E32BE-53A0-E2EC-E737-A1B33588D9D8}"/>
          </ac:inkMkLst>
        </pc:inkChg>
      </pc:sldChg>
      <pc:sldChg chg="addSp delSp modSp new mod">
        <pc:chgData name="Tim Cook" userId="d1c7cfb340f2c7ab" providerId="LiveId" clId="{7CEEE197-9070-48D3-8227-9789CA23AA22}" dt="2023-03-01T01:14:21.490" v="487" actId="1076"/>
        <pc:sldMkLst>
          <pc:docMk/>
          <pc:sldMk cId="2482337855" sldId="428"/>
        </pc:sldMkLst>
        <pc:spChg chg="mod">
          <ac:chgData name="Tim Cook" userId="d1c7cfb340f2c7ab" providerId="LiveId" clId="{7CEEE197-9070-48D3-8227-9789CA23AA22}" dt="2023-02-28T23:39:30.190" v="367" actId="20577"/>
          <ac:spMkLst>
            <pc:docMk/>
            <pc:sldMk cId="2482337855" sldId="428"/>
            <ac:spMk id="2" creationId="{49BACB87-F0B8-CB36-5E74-9A7672DB7341}"/>
          </ac:spMkLst>
        </pc:spChg>
        <pc:spChg chg="del">
          <ac:chgData name="Tim Cook" userId="d1c7cfb340f2c7ab" providerId="LiveId" clId="{7CEEE197-9070-48D3-8227-9789CA23AA22}" dt="2023-02-28T23:45:34.988" v="401" actId="478"/>
          <ac:spMkLst>
            <pc:docMk/>
            <pc:sldMk cId="2482337855" sldId="428"/>
            <ac:spMk id="3" creationId="{001107EF-5AEC-3B44-F4EF-5A4A8B6C77A9}"/>
          </ac:spMkLst>
        </pc:s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18" creationId="{D22C090D-91BA-A92D-1A7B-76B9E94FA330}"/>
          </ac:grpSpMkLst>
        </pc:gr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26" creationId="{F801BD97-63AE-2B4E-99D5-0FCB0F5ADA4A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30" creationId="{F750446A-88EB-48B7-5659-8FF480A9D6E7}"/>
          </ac:grpSpMkLst>
        </pc:gr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35" creationId="{07CF34AE-97B7-920E-D0B5-DDF3CCCB03CD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45" creationId="{22123099-D7A3-34BC-2395-EA1184F823E7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50" creationId="{D77B81B1-471E-DED4-975E-D5356D265F34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7" creationId="{FBBD2467-59F6-86ED-ED19-BFB1D0AB0F9F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8" creationId="{DE3E69C7-BE01-E858-7653-B71FEC02D6D1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9" creationId="{DB35C933-733B-B287-5705-F65099FEA240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2" creationId="{70B167F5-0DC7-297C-65BE-958C9AAF3343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5" creationId="{DB8C9B1F-A78C-632F-C67A-5F4A550B665F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8" creationId="{345ED636-7390-7B7C-860F-5C61FB68BEEE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89" creationId="{08636221-6349-C569-C362-BA4DEAF79B1C}"/>
          </ac:grpSpMkLst>
        </pc:grpChg>
        <pc:grpChg chg="del">
          <ac:chgData name="Tim Cook" userId="d1c7cfb340f2c7ab" providerId="LiveId" clId="{7CEEE197-9070-48D3-8227-9789CA23AA22}" dt="2023-03-01T01:14:14.970" v="485" actId="21"/>
          <ac:grpSpMkLst>
            <pc:docMk/>
            <pc:sldMk cId="2482337855" sldId="428"/>
            <ac:grpSpMk id="122" creationId="{F5F6597E-9C3D-66E0-EE66-8A74BC058685}"/>
          </ac:grpSpMkLst>
        </pc:grpChg>
        <pc:grpChg chg="add del">
          <ac:chgData name="Tim Cook" userId="d1c7cfb340f2c7ab" providerId="LiveId" clId="{7CEEE197-9070-48D3-8227-9789CA23AA22}" dt="2023-03-01T01:14:14.970" v="485" actId="21"/>
          <ac:grpSpMkLst>
            <pc:docMk/>
            <pc:sldMk cId="2482337855" sldId="428"/>
            <ac:grpSpMk id="142" creationId="{FA6800B5-342F-E7E9-ACE7-D2A5C6EDFFAD}"/>
          </ac:grpSpMkLst>
        </pc:grp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15" creationId="{5E9A5B50-5DB8-77AA-44EF-A665FE5D4533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31" creationId="{E18ABA47-BF66-84C5-3D1F-7B8B47C7E26B}"/>
          </ac:inkMkLst>
        </pc:inkChg>
        <pc:inkChg chg="mod">
          <ac:chgData name="Tim Cook" userId="d1c7cfb340f2c7ab" providerId="LiveId" clId="{7CEEE197-9070-48D3-8227-9789CA23AA22}" dt="2023-03-01T00:22:18.361" v="411" actId="1076"/>
          <ac:inkMkLst>
            <pc:docMk/>
            <pc:sldMk cId="2482337855" sldId="428"/>
            <ac:inkMk id="33" creationId="{09AAA290-12DD-0678-A85B-AFDF3AAF2979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47" creationId="{E8E71683-3600-5564-75F5-EC6150331AC1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79" creationId="{F9E76476-99D2-E35B-4436-2A3480BA3688}"/>
          </ac:inkMkLst>
        </pc:inkChg>
        <pc:inkChg chg="del">
          <ac:chgData name="Tim Cook" userId="d1c7cfb340f2c7ab" providerId="LiveId" clId="{7CEEE197-9070-48D3-8227-9789CA23AA22}" dt="2023-03-01T01:14:14.970" v="485" actId="21"/>
          <ac:inkMkLst>
            <pc:docMk/>
            <pc:sldMk cId="2482337855" sldId="428"/>
            <ac:inkMk id="112" creationId="{E4ACAB7C-E6EB-EE73-8925-9DAACFCF76D7}"/>
          </ac:inkMkLst>
        </pc:inkChg>
        <pc:inkChg chg="del">
          <ac:chgData name="Tim Cook" userId="d1c7cfb340f2c7ab" providerId="LiveId" clId="{7CEEE197-9070-48D3-8227-9789CA23AA22}" dt="2023-03-01T01:14:14.970" v="485" actId="21"/>
          <ac:inkMkLst>
            <pc:docMk/>
            <pc:sldMk cId="2482337855" sldId="428"/>
            <ac:inkMk id="113" creationId="{A62BB142-A7CB-8AB6-5799-60A95A2C0D4D}"/>
          </ac:inkMkLst>
        </pc:inkChg>
        <pc:inkChg chg="del">
          <ac:chgData name="Tim Cook" userId="d1c7cfb340f2c7ab" providerId="LiveId" clId="{7CEEE197-9070-48D3-8227-9789CA23AA22}" dt="2023-03-01T01:14:07.987" v="482" actId="478"/>
          <ac:inkMkLst>
            <pc:docMk/>
            <pc:sldMk cId="2482337855" sldId="428"/>
            <ac:inkMk id="132" creationId="{6561324F-1538-EF79-5F29-31FCFB044B3D}"/>
          </ac:inkMkLst>
        </pc:inkChg>
        <pc:inkChg chg="del">
          <ac:chgData name="Tim Cook" userId="d1c7cfb340f2c7ab" providerId="LiveId" clId="{7CEEE197-9070-48D3-8227-9789CA23AA22}" dt="2023-03-01T01:14:16.468" v="486" actId="478"/>
          <ac:inkMkLst>
            <pc:docMk/>
            <pc:sldMk cId="2482337855" sldId="428"/>
            <ac:inkMk id="144" creationId="{055CF696-6C53-0CA7-1BD3-E14CA22A8E05}"/>
          </ac:inkMkLst>
        </pc:inkChg>
      </pc:sldChg>
      <pc:sldChg chg="delSp modSp new mod">
        <pc:chgData name="Tim Cook" userId="d1c7cfb340f2c7ab" providerId="LiveId" clId="{7CEEE197-9070-48D3-8227-9789CA23AA22}" dt="2023-02-28T23:45:36.773" v="402" actId="478"/>
        <pc:sldMkLst>
          <pc:docMk/>
          <pc:sldMk cId="1282161413" sldId="429"/>
        </pc:sldMkLst>
        <pc:spChg chg="mod">
          <ac:chgData name="Tim Cook" userId="d1c7cfb340f2c7ab" providerId="LiveId" clId="{7CEEE197-9070-48D3-8227-9789CA23AA22}" dt="2023-02-28T23:45:16.893" v="395" actId="20577"/>
          <ac:spMkLst>
            <pc:docMk/>
            <pc:sldMk cId="1282161413" sldId="429"/>
            <ac:spMk id="2" creationId="{36ED946C-8AE2-B29F-F7EF-E6FB2E09E053}"/>
          </ac:spMkLst>
        </pc:spChg>
        <pc:spChg chg="del">
          <ac:chgData name="Tim Cook" userId="d1c7cfb340f2c7ab" providerId="LiveId" clId="{7CEEE197-9070-48D3-8227-9789CA23AA22}" dt="2023-02-28T23:45:36.773" v="402" actId="478"/>
          <ac:spMkLst>
            <pc:docMk/>
            <pc:sldMk cId="1282161413" sldId="429"/>
            <ac:spMk id="3" creationId="{3C71AAD8-FB48-8168-7A2B-06325A0DC421}"/>
          </ac:spMkLst>
        </pc:spChg>
      </pc:sldChg>
      <pc:sldChg chg="addSp delSp modSp new mod">
        <pc:chgData name="Tim Cook" userId="d1c7cfb340f2c7ab" providerId="LiveId" clId="{7CEEE197-9070-48D3-8227-9789CA23AA22}" dt="2023-03-01T01:14:28.742" v="500" actId="1076"/>
        <pc:sldMkLst>
          <pc:docMk/>
          <pc:sldMk cId="2904122431" sldId="430"/>
        </pc:sldMkLst>
        <pc:spChg chg="mod">
          <ac:chgData name="Tim Cook" userId="d1c7cfb340f2c7ab" providerId="LiveId" clId="{7CEEE197-9070-48D3-8227-9789CA23AA22}" dt="2023-03-01T01:08:08.955" v="480" actId="20577"/>
          <ac:spMkLst>
            <pc:docMk/>
            <pc:sldMk cId="2904122431" sldId="430"/>
            <ac:spMk id="2" creationId="{57CDB8A8-4659-0919-8E4A-AED48545E201}"/>
          </ac:spMkLst>
        </pc:spChg>
        <pc:spChg chg="del">
          <ac:chgData name="Tim Cook" userId="d1c7cfb340f2c7ab" providerId="LiveId" clId="{7CEEE197-9070-48D3-8227-9789CA23AA22}" dt="2023-03-01T01:08:31.945" v="481" actId="21"/>
          <ac:spMkLst>
            <pc:docMk/>
            <pc:sldMk cId="2904122431" sldId="430"/>
            <ac:spMk id="3" creationId="{C8FF8B95-A2C9-2304-C1ED-63775D2788CD}"/>
          </ac:spMkLst>
        </pc:spChg>
        <pc:grpChg chg="add mod">
          <ac:chgData name="Tim Cook" userId="d1c7cfb340f2c7ab" providerId="LiveId" clId="{7CEEE197-9070-48D3-8227-9789CA23AA22}" dt="2023-03-01T01:14:22.800" v="488"/>
          <ac:grpSpMkLst>
            <pc:docMk/>
            <pc:sldMk cId="2904122431" sldId="430"/>
            <ac:grpSpMk id="6" creationId="{EF45D465-2E40-2149-5D6E-0E29B5F52218}"/>
          </ac:grpSpMkLst>
        </pc:grpChg>
        <pc:grpChg chg="add mod">
          <ac:chgData name="Tim Cook" userId="d1c7cfb340f2c7ab" providerId="LiveId" clId="{7CEEE197-9070-48D3-8227-9789CA23AA22}" dt="2023-03-01T01:14:25.848" v="499"/>
          <ac:grpSpMkLst>
            <pc:docMk/>
            <pc:sldMk cId="2904122431" sldId="430"/>
            <ac:grpSpMk id="13" creationId="{C35A00C2-A734-3E17-C52B-7A429F192510}"/>
          </ac:grpSpMkLst>
        </pc:grpChg>
        <pc:inkChg chg="add 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4" creationId="{9480C9FC-2E82-A521-9135-A6A621FBF2F4}"/>
          </ac:inkMkLst>
        </pc:inkChg>
        <pc:inkChg chg="add 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5" creationId="{90F875EC-3EA3-6E05-9620-620B8D1D7EC2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7" creationId="{A0AFA886-1AD1-2079-2C54-CF2946EE36F7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8" creationId="{CEC37CA8-90AB-AFF7-D09B-FA474AA0B7C1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9" creationId="{6B513B67-2C66-B7B5-3445-5A80935158F4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0" creationId="{4C1D0867-189B-E342-883D-4FF07671A5AD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1" creationId="{CBAF52C6-84D6-887B-2721-0F8B2C63DD19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2" creationId="{5153B2EA-4950-D035-E416-73D0B238E040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4" creationId="{AD3766BC-D7F5-4D33-6558-7E6D57F6991B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5" creationId="{A264EDC4-2ABB-F603-E099-8C445650B83B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6" creationId="{8D88BB33-D63B-A991-9279-D1FFF85D7C1F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7" creationId="{014C0F93-9F87-B344-E2C3-9203009C538E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8" creationId="{0C7ADA17-AA69-6522-9D67-A41C1ED3DBEA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9" creationId="{9ADD781C-CF88-B9D5-932F-2F93BEB3F5F5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0" creationId="{A499C4F2-754F-8826-B266-A8455B9FFB14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1" creationId="{888C3911-29ED-0014-CEC3-714FB3282726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2" creationId="{5C4FBCB2-E0D2-8026-B887-BD5B398D475E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3" creationId="{1573EF3D-9C70-97BC-9E63-C9C36A16E8A2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4" creationId="{4D818E7E-BB1F-2FE3-1DD9-1E3EE8408932}"/>
          </ac:inkMkLst>
        </pc:inkChg>
        <pc:inkChg chg="del mod">
          <ac:chgData name="Tim Cook" userId="d1c7cfb340f2c7ab" providerId="LiveId" clId="{7CEEE197-9070-48D3-8227-9789CA23AA22}" dt="2023-03-01T01:14:25.846" v="490"/>
          <ac:inkMkLst>
            <pc:docMk/>
            <pc:sldMk cId="2904122431" sldId="430"/>
            <ac:inkMk id="25" creationId="{06DCD058-C852-F5E6-3F1F-535026C82840}"/>
          </ac:inkMkLst>
        </pc:inkChg>
        <pc:inkChg chg="del mod">
          <ac:chgData name="Tim Cook" userId="d1c7cfb340f2c7ab" providerId="LiveId" clId="{7CEEE197-9070-48D3-8227-9789CA23AA22}" dt="2023-03-01T01:14:25.847" v="495"/>
          <ac:inkMkLst>
            <pc:docMk/>
            <pc:sldMk cId="2904122431" sldId="430"/>
            <ac:inkMk id="26" creationId="{DC46AD98-274C-5BA3-4B3E-357D061CD578}"/>
          </ac:inkMkLst>
        </pc:inkChg>
        <pc:inkChg chg="del mod">
          <ac:chgData name="Tim Cook" userId="d1c7cfb340f2c7ab" providerId="LiveId" clId="{7CEEE197-9070-48D3-8227-9789CA23AA22}" dt="2023-03-01T01:14:25.848" v="496"/>
          <ac:inkMkLst>
            <pc:docMk/>
            <pc:sldMk cId="2904122431" sldId="430"/>
            <ac:inkMk id="27" creationId="{B0685DA3-E956-E20A-6B2D-0C304E924829}"/>
          </ac:inkMkLst>
        </pc:inkChg>
        <pc:inkChg chg="del mod">
          <ac:chgData name="Tim Cook" userId="d1c7cfb340f2c7ab" providerId="LiveId" clId="{7CEEE197-9070-48D3-8227-9789CA23AA22}" dt="2023-03-01T01:14:25.848" v="497"/>
          <ac:inkMkLst>
            <pc:docMk/>
            <pc:sldMk cId="2904122431" sldId="430"/>
            <ac:inkMk id="28" creationId="{D27C9709-A737-CAC3-3A3E-DA2F1C6AFB8A}"/>
          </ac:inkMkLst>
        </pc:inkChg>
        <pc:inkChg chg="del mod">
          <ac:chgData name="Tim Cook" userId="d1c7cfb340f2c7ab" providerId="LiveId" clId="{7CEEE197-9070-48D3-8227-9789CA23AA22}" dt="2023-03-01T01:14:25.848" v="498"/>
          <ac:inkMkLst>
            <pc:docMk/>
            <pc:sldMk cId="2904122431" sldId="430"/>
            <ac:inkMk id="29" creationId="{EF86F1DA-9C71-DA34-1E5D-79D850D3A340}"/>
          </ac:inkMkLst>
        </pc:inkChg>
        <pc:inkChg chg="del mod">
          <ac:chgData name="Tim Cook" userId="d1c7cfb340f2c7ab" providerId="LiveId" clId="{7CEEE197-9070-48D3-8227-9789CA23AA22}" dt="2023-03-01T01:14:25.847" v="493"/>
          <ac:inkMkLst>
            <pc:docMk/>
            <pc:sldMk cId="2904122431" sldId="430"/>
            <ac:inkMk id="30" creationId="{214F5B27-FC3C-7A6D-275D-5C0175AA7271}"/>
          </ac:inkMkLst>
        </pc:inkChg>
        <pc:inkChg chg="del mod">
          <ac:chgData name="Tim Cook" userId="d1c7cfb340f2c7ab" providerId="LiveId" clId="{7CEEE197-9070-48D3-8227-9789CA23AA22}" dt="2023-03-01T01:14:25.847" v="494"/>
          <ac:inkMkLst>
            <pc:docMk/>
            <pc:sldMk cId="2904122431" sldId="430"/>
            <ac:inkMk id="31" creationId="{58BD1745-3620-B8FC-0835-E06DD7A78CF2}"/>
          </ac:inkMkLst>
        </pc:inkChg>
        <pc:inkChg chg="del mod">
          <ac:chgData name="Tim Cook" userId="d1c7cfb340f2c7ab" providerId="LiveId" clId="{7CEEE197-9070-48D3-8227-9789CA23AA22}" dt="2023-03-01T01:14:25.847" v="492"/>
          <ac:inkMkLst>
            <pc:docMk/>
            <pc:sldMk cId="2904122431" sldId="430"/>
            <ac:inkMk id="32" creationId="{560E274B-3CF2-3270-E4C6-66050AB7622E}"/>
          </ac:inkMkLst>
        </pc:inkChg>
        <pc:inkChg chg="del mod">
          <ac:chgData name="Tim Cook" userId="d1c7cfb340f2c7ab" providerId="LiveId" clId="{7CEEE197-9070-48D3-8227-9789CA23AA22}" dt="2023-03-01T01:14:25.846" v="491"/>
          <ac:inkMkLst>
            <pc:docMk/>
            <pc:sldMk cId="2904122431" sldId="430"/>
            <ac:inkMk id="33" creationId="{8C1F66EB-2091-7004-1005-FDE59A0BCB4E}"/>
          </ac:inkMkLst>
        </pc:inkChg>
        <pc:inkChg chg="del mod">
          <ac:chgData name="Tim Cook" userId="d1c7cfb340f2c7ab" providerId="LiveId" clId="{7CEEE197-9070-48D3-8227-9789CA23AA22}" dt="2023-03-01T01:14:25.845" v="489"/>
          <ac:inkMkLst>
            <pc:docMk/>
            <pc:sldMk cId="2904122431" sldId="430"/>
            <ac:inkMk id="34" creationId="{050F8276-A74E-B0F9-3445-0100D3CDE6BB}"/>
          </ac:inkMkLst>
        </pc:inkChg>
        <pc:inkChg chg="del mod">
          <ac:chgData name="Tim Cook" userId="d1c7cfb340f2c7ab" providerId="LiveId" clId="{7CEEE197-9070-48D3-8227-9789CA23AA22}" dt="2023-03-01T01:14:25.848" v="499"/>
          <ac:inkMkLst>
            <pc:docMk/>
            <pc:sldMk cId="2904122431" sldId="430"/>
            <ac:inkMk id="35" creationId="{313CD051-B7BA-B386-1F5A-26032BF3B414}"/>
          </ac:inkMkLst>
        </pc:inkChg>
      </pc:sldChg>
    </pc:docChg>
  </pc:docChgLst>
  <pc:docChgLst>
    <pc:chgData name="Tim Cook" userId="d1c7cfb340f2c7ab" providerId="LiveId" clId="{7E103872-7CA0-4F9C-8131-A33E07A466E8}"/>
    <pc:docChg chg="custSel addSld delSld modSld">
      <pc:chgData name="Tim Cook" userId="d1c7cfb340f2c7ab" providerId="LiveId" clId="{7E103872-7CA0-4F9C-8131-A33E07A466E8}" dt="2022-11-16T02:59:49.441" v="892" actId="115"/>
      <pc:docMkLst>
        <pc:docMk/>
      </pc:docMkLst>
      <pc:sldChg chg="del">
        <pc:chgData name="Tim Cook" userId="d1c7cfb340f2c7ab" providerId="LiveId" clId="{7E103872-7CA0-4F9C-8131-A33E07A466E8}" dt="2022-11-16T00:10:41.217" v="22" actId="47"/>
        <pc:sldMkLst>
          <pc:docMk/>
          <pc:sldMk cId="2496104503" sldId="294"/>
        </pc:sldMkLst>
      </pc:sldChg>
      <pc:sldChg chg="del">
        <pc:chgData name="Tim Cook" userId="d1c7cfb340f2c7ab" providerId="LiveId" clId="{7E103872-7CA0-4F9C-8131-A33E07A466E8}" dt="2022-11-16T00:10:39.340" v="21" actId="47"/>
        <pc:sldMkLst>
          <pc:docMk/>
          <pc:sldMk cId="2245855585" sldId="295"/>
        </pc:sldMkLst>
      </pc:sldChg>
      <pc:sldChg chg="addSp modSp mod">
        <pc:chgData name="Tim Cook" userId="d1c7cfb340f2c7ab" providerId="LiveId" clId="{7E103872-7CA0-4F9C-8131-A33E07A466E8}" dt="2022-11-16T02:59:49.441" v="892" actId="115"/>
        <pc:sldMkLst>
          <pc:docMk/>
          <pc:sldMk cId="72713086" sldId="315"/>
        </pc:sldMkLst>
        <pc:spChg chg="mod">
          <ac:chgData name="Tim Cook" userId="d1c7cfb340f2c7ab" providerId="LiveId" clId="{7E103872-7CA0-4F9C-8131-A33E07A466E8}" dt="2022-11-16T00:06:45.272" v="1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E103872-7CA0-4F9C-8131-A33E07A466E8}" dt="2022-11-16T00:06:48.699" v="17" actId="20577"/>
          <ac:spMkLst>
            <pc:docMk/>
            <pc:sldMk cId="72713086" sldId="315"/>
            <ac:spMk id="3" creationId="{A94FCE5F-A413-9FBF-9B5B-E1CBC0242358}"/>
          </ac:spMkLst>
        </pc:spChg>
        <pc:spChg chg="add mod">
          <ac:chgData name="Tim Cook" userId="d1c7cfb340f2c7ab" providerId="LiveId" clId="{7E103872-7CA0-4F9C-8131-A33E07A466E8}" dt="2022-11-16T02:59:49.441" v="892" actId="115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7E103872-7CA0-4F9C-8131-A33E07A466E8}" dt="2022-11-16T00:06:59.819" v="18" actId="47"/>
        <pc:sldMkLst>
          <pc:docMk/>
          <pc:sldMk cId="1237168338" sldId="316"/>
        </pc:sldMkLst>
      </pc:sldChg>
      <pc:sldChg chg="del">
        <pc:chgData name="Tim Cook" userId="d1c7cfb340f2c7ab" providerId="LiveId" clId="{7E103872-7CA0-4F9C-8131-A33E07A466E8}" dt="2022-11-16T00:10:38.519" v="19" actId="47"/>
        <pc:sldMkLst>
          <pc:docMk/>
          <pc:sldMk cId="146710544" sldId="317"/>
        </pc:sldMkLst>
      </pc:sldChg>
      <pc:sldChg chg="del">
        <pc:chgData name="Tim Cook" userId="d1c7cfb340f2c7ab" providerId="LiveId" clId="{7E103872-7CA0-4F9C-8131-A33E07A466E8}" dt="2022-11-16T00:10:38.930" v="20" actId="47"/>
        <pc:sldMkLst>
          <pc:docMk/>
          <pc:sldMk cId="3307287353" sldId="318"/>
        </pc:sldMkLst>
      </pc:sldChg>
      <pc:sldChg chg="del">
        <pc:chgData name="Tim Cook" userId="d1c7cfb340f2c7ab" providerId="LiveId" clId="{7E103872-7CA0-4F9C-8131-A33E07A466E8}" dt="2022-11-16T00:10:53.507" v="24" actId="47"/>
        <pc:sldMkLst>
          <pc:docMk/>
          <pc:sldMk cId="2117320883" sldId="319"/>
        </pc:sldMkLst>
      </pc:sldChg>
      <pc:sldChg chg="del">
        <pc:chgData name="Tim Cook" userId="d1c7cfb340f2c7ab" providerId="LiveId" clId="{7E103872-7CA0-4F9C-8131-A33E07A466E8}" dt="2022-11-16T00:10:54.215" v="25" actId="47"/>
        <pc:sldMkLst>
          <pc:docMk/>
          <pc:sldMk cId="3380487233" sldId="320"/>
        </pc:sldMkLst>
      </pc:sldChg>
      <pc:sldChg chg="del">
        <pc:chgData name="Tim Cook" userId="d1c7cfb340f2c7ab" providerId="LiveId" clId="{7E103872-7CA0-4F9C-8131-A33E07A466E8}" dt="2022-11-16T00:10:52.759" v="23" actId="47"/>
        <pc:sldMkLst>
          <pc:docMk/>
          <pc:sldMk cId="2640979029" sldId="321"/>
        </pc:sldMkLst>
      </pc:sldChg>
      <pc:sldChg chg="modSp mod">
        <pc:chgData name="Tim Cook" userId="d1c7cfb340f2c7ab" providerId="LiveId" clId="{7E103872-7CA0-4F9C-8131-A33E07A466E8}" dt="2022-11-16T00:50:22.921" v="507" actId="20577"/>
        <pc:sldMkLst>
          <pc:docMk/>
          <pc:sldMk cId="406569091" sldId="322"/>
        </pc:sldMkLst>
        <pc:spChg chg="mod">
          <ac:chgData name="Tim Cook" userId="d1c7cfb340f2c7ab" providerId="LiveId" clId="{7E103872-7CA0-4F9C-8131-A33E07A466E8}" dt="2022-11-16T00:50:22.921" v="507" actId="20577"/>
          <ac:spMkLst>
            <pc:docMk/>
            <pc:sldMk cId="406569091" sldId="322"/>
            <ac:spMk id="2" creationId="{18E98C78-4723-F114-E310-5A426D97C54A}"/>
          </ac:spMkLst>
        </pc:spChg>
      </pc:sldChg>
      <pc:sldChg chg="delSp modSp new mod">
        <pc:chgData name="Tim Cook" userId="d1c7cfb340f2c7ab" providerId="LiveId" clId="{7E103872-7CA0-4F9C-8131-A33E07A466E8}" dt="2022-11-16T00:50:17.201" v="506" actId="20577"/>
        <pc:sldMkLst>
          <pc:docMk/>
          <pc:sldMk cId="415348315" sldId="324"/>
        </pc:sldMkLst>
        <pc:spChg chg="mod">
          <ac:chgData name="Tim Cook" userId="d1c7cfb340f2c7ab" providerId="LiveId" clId="{7E103872-7CA0-4F9C-8131-A33E07A466E8}" dt="2022-11-16T00:50:17.201" v="506" actId="20577"/>
          <ac:spMkLst>
            <pc:docMk/>
            <pc:sldMk cId="415348315" sldId="324"/>
            <ac:spMk id="2" creationId="{4152CA07-8632-43E7-37C7-7F6EA4D70DA5}"/>
          </ac:spMkLst>
        </pc:spChg>
        <pc:spChg chg="del">
          <ac:chgData name="Tim Cook" userId="d1c7cfb340f2c7ab" providerId="LiveId" clId="{7E103872-7CA0-4F9C-8131-A33E07A466E8}" dt="2022-11-16T00:42:54.829" v="79" actId="478"/>
          <ac:spMkLst>
            <pc:docMk/>
            <pc:sldMk cId="415348315" sldId="324"/>
            <ac:spMk id="3" creationId="{BFD49C80-88F7-9AE5-BDAD-CFAF146B9E06}"/>
          </ac:spMkLst>
        </pc:spChg>
      </pc:sldChg>
      <pc:sldChg chg="delSp modSp new mod">
        <pc:chgData name="Tim Cook" userId="d1c7cfb340f2c7ab" providerId="LiveId" clId="{7E103872-7CA0-4F9C-8131-A33E07A466E8}" dt="2022-11-16T00:46:28.962" v="255" actId="20577"/>
        <pc:sldMkLst>
          <pc:docMk/>
          <pc:sldMk cId="2463224476" sldId="325"/>
        </pc:sldMkLst>
        <pc:spChg chg="mod">
          <ac:chgData name="Tim Cook" userId="d1c7cfb340f2c7ab" providerId="LiveId" clId="{7E103872-7CA0-4F9C-8131-A33E07A466E8}" dt="2022-11-16T00:46:28.962" v="255" actId="20577"/>
          <ac:spMkLst>
            <pc:docMk/>
            <pc:sldMk cId="2463224476" sldId="325"/>
            <ac:spMk id="2" creationId="{3E37CFD4-6BAF-698C-B607-9C83BA5DCD3B}"/>
          </ac:spMkLst>
        </pc:spChg>
        <pc:spChg chg="del">
          <ac:chgData name="Tim Cook" userId="d1c7cfb340f2c7ab" providerId="LiveId" clId="{7E103872-7CA0-4F9C-8131-A33E07A466E8}" dt="2022-11-16T00:44:42.489" v="210" actId="478"/>
          <ac:spMkLst>
            <pc:docMk/>
            <pc:sldMk cId="2463224476" sldId="325"/>
            <ac:spMk id="3" creationId="{04ACFA9E-8009-B2C8-B823-AEB11A6CD6DE}"/>
          </ac:spMkLst>
        </pc:spChg>
      </pc:sldChg>
      <pc:sldChg chg="modSp new mod">
        <pc:chgData name="Tim Cook" userId="d1c7cfb340f2c7ab" providerId="LiveId" clId="{7E103872-7CA0-4F9C-8131-A33E07A466E8}" dt="2022-11-16T00:47:39.897" v="448" actId="27636"/>
        <pc:sldMkLst>
          <pc:docMk/>
          <pc:sldMk cId="1299143756" sldId="326"/>
        </pc:sldMkLst>
        <pc:spChg chg="mod">
          <ac:chgData name="Tim Cook" userId="d1c7cfb340f2c7ab" providerId="LiveId" clId="{7E103872-7CA0-4F9C-8131-A33E07A466E8}" dt="2022-11-16T00:46:36.986" v="280" actId="20577"/>
          <ac:spMkLst>
            <pc:docMk/>
            <pc:sldMk cId="1299143756" sldId="326"/>
            <ac:spMk id="2" creationId="{E7CB7A36-6CE7-6461-9AAF-74283A65A513}"/>
          </ac:spMkLst>
        </pc:spChg>
        <pc:spChg chg="mod">
          <ac:chgData name="Tim Cook" userId="d1c7cfb340f2c7ab" providerId="LiveId" clId="{7E103872-7CA0-4F9C-8131-A33E07A466E8}" dt="2022-11-16T00:47:39.897" v="448" actId="27636"/>
          <ac:spMkLst>
            <pc:docMk/>
            <pc:sldMk cId="1299143756" sldId="326"/>
            <ac:spMk id="3" creationId="{E0C9BA91-BFF2-5DEF-4131-550A115DE2D2}"/>
          </ac:spMkLst>
        </pc:spChg>
      </pc:sldChg>
      <pc:sldChg chg="delSp modSp new mod">
        <pc:chgData name="Tim Cook" userId="d1c7cfb340f2c7ab" providerId="LiveId" clId="{7E103872-7CA0-4F9C-8131-A33E07A466E8}" dt="2022-11-16T00:50:56.010" v="520" actId="478"/>
        <pc:sldMkLst>
          <pc:docMk/>
          <pc:sldMk cId="1214156480" sldId="327"/>
        </pc:sldMkLst>
        <pc:spChg chg="mod">
          <ac:chgData name="Tim Cook" userId="d1c7cfb340f2c7ab" providerId="LiveId" clId="{7E103872-7CA0-4F9C-8131-A33E07A466E8}" dt="2022-11-16T00:50:43.226" v="519" actId="313"/>
          <ac:spMkLst>
            <pc:docMk/>
            <pc:sldMk cId="1214156480" sldId="327"/>
            <ac:spMk id="2" creationId="{88DA5ED9-A01D-DD37-C361-42173E11DEFE}"/>
          </ac:spMkLst>
        </pc:spChg>
        <pc:spChg chg="del">
          <ac:chgData name="Tim Cook" userId="d1c7cfb340f2c7ab" providerId="LiveId" clId="{7E103872-7CA0-4F9C-8131-A33E07A466E8}" dt="2022-11-16T00:50:56.010" v="520" actId="478"/>
          <ac:spMkLst>
            <pc:docMk/>
            <pc:sldMk cId="1214156480" sldId="327"/>
            <ac:spMk id="3" creationId="{71E39816-A604-108C-E2C8-F0A3FCFB6196}"/>
          </ac:spMkLst>
        </pc:spChg>
      </pc:sldChg>
      <pc:sldChg chg="delSp modSp new mod">
        <pc:chgData name="Tim Cook" userId="d1c7cfb340f2c7ab" providerId="LiveId" clId="{7E103872-7CA0-4F9C-8131-A33E07A466E8}" dt="2022-11-16T02:16:49.810" v="625" actId="20577"/>
        <pc:sldMkLst>
          <pc:docMk/>
          <pc:sldMk cId="2370315358" sldId="328"/>
        </pc:sldMkLst>
        <pc:spChg chg="mod">
          <ac:chgData name="Tim Cook" userId="d1c7cfb340f2c7ab" providerId="LiveId" clId="{7E103872-7CA0-4F9C-8131-A33E07A466E8}" dt="2022-11-16T02:16:49.810" v="625" actId="20577"/>
          <ac:spMkLst>
            <pc:docMk/>
            <pc:sldMk cId="2370315358" sldId="328"/>
            <ac:spMk id="2" creationId="{AACE5277-668D-D445-B416-E1FEF8772041}"/>
          </ac:spMkLst>
        </pc:spChg>
        <pc:spChg chg="del">
          <ac:chgData name="Tim Cook" userId="d1c7cfb340f2c7ab" providerId="LiveId" clId="{7E103872-7CA0-4F9C-8131-A33E07A466E8}" dt="2022-11-16T00:52:22.745" v="608" actId="478"/>
          <ac:spMkLst>
            <pc:docMk/>
            <pc:sldMk cId="2370315358" sldId="328"/>
            <ac:spMk id="3" creationId="{E72FD908-7DD3-037E-094F-1530DBCAD15A}"/>
          </ac:spMkLst>
        </pc:spChg>
      </pc:sldChg>
      <pc:sldChg chg="delSp modSp new add del mod">
        <pc:chgData name="Tim Cook" userId="d1c7cfb340f2c7ab" providerId="LiveId" clId="{7E103872-7CA0-4F9C-8131-A33E07A466E8}" dt="2022-11-16T02:57:55.761" v="758"/>
        <pc:sldMkLst>
          <pc:docMk/>
          <pc:sldMk cId="1826485242" sldId="329"/>
        </pc:sldMkLst>
        <pc:spChg chg="mod">
          <ac:chgData name="Tim Cook" userId="d1c7cfb340f2c7ab" providerId="LiveId" clId="{7E103872-7CA0-4F9C-8131-A33E07A466E8}" dt="2022-11-16T00:51:30.841" v="606" actId="20577"/>
          <ac:spMkLst>
            <pc:docMk/>
            <pc:sldMk cId="1826485242" sldId="329"/>
            <ac:spMk id="2" creationId="{B7DF1C50-463B-0733-189F-69688F4A0AE9}"/>
          </ac:spMkLst>
        </pc:spChg>
        <pc:spChg chg="del">
          <ac:chgData name="Tim Cook" userId="d1c7cfb340f2c7ab" providerId="LiveId" clId="{7E103872-7CA0-4F9C-8131-A33E07A466E8}" dt="2022-11-16T00:52:19.082" v="607" actId="478"/>
          <ac:spMkLst>
            <pc:docMk/>
            <pc:sldMk cId="1826485242" sldId="329"/>
            <ac:spMk id="3" creationId="{311292E4-E439-7D39-44DF-08365972F171}"/>
          </ac:spMkLst>
        </pc:spChg>
        <pc:grpChg chg="del mod">
          <ac:chgData name="Tim Cook" userId="d1c7cfb340f2c7ab" providerId="LiveId" clId="{7E103872-7CA0-4F9C-8131-A33E07A466E8}" dt="2022-11-16T02:57:55.760" v="757"/>
          <ac:grpSpMkLst>
            <pc:docMk/>
            <pc:sldMk cId="1826485242" sldId="329"/>
            <ac:grpSpMk id="16" creationId="{65515588-A001-36D2-4F93-906C317C7970}"/>
          </ac:grpSpMkLst>
        </pc:grpChg>
        <pc:grpChg chg="del mod">
          <ac:chgData name="Tim Cook" userId="d1c7cfb340f2c7ab" providerId="LiveId" clId="{7E103872-7CA0-4F9C-8131-A33E07A466E8}" dt="2022-11-16T02:57:50.822" v="720"/>
          <ac:grpSpMkLst>
            <pc:docMk/>
            <pc:sldMk cId="1826485242" sldId="329"/>
            <ac:grpSpMk id="42" creationId="{1D9185E1-C8BC-3D1D-DFC1-4CD80869AB1D}"/>
          </ac:grpSpMkLst>
        </pc:grpChg>
        <pc:grpChg chg="del mod">
          <ac:chgData name="Tim Cook" userId="d1c7cfb340f2c7ab" providerId="LiveId" clId="{7E103872-7CA0-4F9C-8131-A33E07A466E8}" dt="2022-11-16T02:57:52.471" v="755"/>
          <ac:grpSpMkLst>
            <pc:docMk/>
            <pc:sldMk cId="1826485242" sldId="329"/>
            <ac:grpSpMk id="47" creationId="{C7589CA8-CE27-1751-DFB6-A9968634C766}"/>
          </ac:grpSpMkLst>
        </pc:grpChg>
        <pc:grpChg chg="del mod">
          <ac:chgData name="Tim Cook" userId="d1c7cfb340f2c7ab" providerId="LiveId" clId="{7E103872-7CA0-4F9C-8131-A33E07A466E8}" dt="2022-11-16T02:57:50.817" v="688"/>
          <ac:grpSpMkLst>
            <pc:docMk/>
            <pc:sldMk cId="1826485242" sldId="329"/>
            <ac:grpSpMk id="71" creationId="{3A7DD9F5-C241-C495-92F0-B98E1F67FB44}"/>
          </ac:grpSpMkLst>
        </pc:grpChg>
        <pc:grpChg chg="del mod">
          <ac:chgData name="Tim Cook" userId="d1c7cfb340f2c7ab" providerId="LiveId" clId="{7E103872-7CA0-4F9C-8131-A33E07A466E8}" dt="2022-11-16T02:57:50.822" v="722"/>
          <ac:grpSpMkLst>
            <pc:docMk/>
            <pc:sldMk cId="1826485242" sldId="329"/>
            <ac:grpSpMk id="248" creationId="{BEEE3F65-A694-D49A-D1A3-9A6D69677CC8}"/>
          </ac:grpSpMkLst>
        </pc:grpChg>
        <pc:grpChg chg="del mod">
          <ac:chgData name="Tim Cook" userId="d1c7cfb340f2c7ab" providerId="LiveId" clId="{7E103872-7CA0-4F9C-8131-A33E07A466E8}" dt="2022-11-16T02:57:50.821" v="713"/>
          <ac:grpSpMkLst>
            <pc:docMk/>
            <pc:sldMk cId="1826485242" sldId="329"/>
            <ac:grpSpMk id="252" creationId="{4DF1E0E2-A109-9C46-13FD-F1C2EAB07D3D}"/>
          </ac:grpSpMkLst>
        </pc:grpChg>
        <pc:grpChg chg="del mod">
          <ac:chgData name="Tim Cook" userId="d1c7cfb340f2c7ab" providerId="LiveId" clId="{7E103872-7CA0-4F9C-8131-A33E07A466E8}" dt="2022-11-16T02:57:50.817" v="684"/>
          <ac:grpSpMkLst>
            <pc:docMk/>
            <pc:sldMk cId="1826485242" sldId="329"/>
            <ac:grpSpMk id="256" creationId="{6860B6DF-A0B5-5E67-497A-EEC607A512A0}"/>
          </ac:grpSpMkLst>
        </pc:grpChg>
        <pc:grpChg chg="del mod">
          <ac:chgData name="Tim Cook" userId="d1c7cfb340f2c7ab" providerId="LiveId" clId="{7E103872-7CA0-4F9C-8131-A33E07A466E8}" dt="2022-11-16T02:57:50.818" v="693"/>
          <ac:grpSpMkLst>
            <pc:docMk/>
            <pc:sldMk cId="1826485242" sldId="329"/>
            <ac:grpSpMk id="266" creationId="{36817C3A-E798-0BC8-BD57-09A66BAA69E8}"/>
          </ac:grpSpMkLst>
        </pc:grpChg>
        <pc:grpChg chg="del mod">
          <ac:chgData name="Tim Cook" userId="d1c7cfb340f2c7ab" providerId="LiveId" clId="{7E103872-7CA0-4F9C-8131-A33E07A466E8}" dt="2022-11-16T02:57:50.819" v="697"/>
          <ac:grpSpMkLst>
            <pc:docMk/>
            <pc:sldMk cId="1826485242" sldId="329"/>
            <ac:grpSpMk id="267" creationId="{144DBCBB-708F-B42C-0091-A067845E7511}"/>
          </ac:grpSpMkLst>
        </pc:grpChg>
        <pc:grpChg chg="del mod">
          <ac:chgData name="Tim Cook" userId="d1c7cfb340f2c7ab" providerId="LiveId" clId="{7E103872-7CA0-4F9C-8131-A33E07A466E8}" dt="2022-11-16T02:57:50.825" v="748"/>
          <ac:grpSpMkLst>
            <pc:docMk/>
            <pc:sldMk cId="1826485242" sldId="329"/>
            <ac:grpSpMk id="296" creationId="{6AA0E86B-2D90-9704-6384-53D9F31778DB}"/>
          </ac:grpSpMkLst>
        </pc:grpChg>
        <pc:grpChg chg="del mod">
          <ac:chgData name="Tim Cook" userId="d1c7cfb340f2c7ab" providerId="LiveId" clId="{7E103872-7CA0-4F9C-8131-A33E07A466E8}" dt="2022-11-16T02:57:50.825" v="747"/>
          <ac:grpSpMkLst>
            <pc:docMk/>
            <pc:sldMk cId="1826485242" sldId="329"/>
            <ac:grpSpMk id="314" creationId="{09DE255A-78BA-7460-093F-34162292CAA3}"/>
          </ac:grpSpMkLst>
        </pc:grpChg>
        <pc:grpChg chg="del mod">
          <ac:chgData name="Tim Cook" userId="d1c7cfb340f2c7ab" providerId="LiveId" clId="{7E103872-7CA0-4F9C-8131-A33E07A466E8}" dt="2022-11-16T02:57:50.810" v="644"/>
          <ac:grpSpMkLst>
            <pc:docMk/>
            <pc:sldMk cId="1826485242" sldId="329"/>
            <ac:grpSpMk id="321" creationId="{9540164F-7BBA-425C-6FD0-AD82E7C4CACC}"/>
          </ac:grpSpMkLst>
        </pc:grpChg>
        <pc:grpChg chg="del mod">
          <ac:chgData name="Tim Cook" userId="d1c7cfb340f2c7ab" providerId="LiveId" clId="{7E103872-7CA0-4F9C-8131-A33E07A466E8}" dt="2022-11-16T02:57:50.814" v="672"/>
          <ac:grpSpMkLst>
            <pc:docMk/>
            <pc:sldMk cId="1826485242" sldId="329"/>
            <ac:grpSpMk id="333" creationId="{74091DB3-22BA-3FE3-CA95-61030BE3D3C2}"/>
          </ac:grpSpMkLst>
        </pc:grpChg>
        <pc:grpChg chg="del mod">
          <ac:chgData name="Tim Cook" userId="d1c7cfb340f2c7ab" providerId="LiveId" clId="{7E103872-7CA0-4F9C-8131-A33E07A466E8}" dt="2022-11-16T02:57:50.823" v="731"/>
          <ac:grpSpMkLst>
            <pc:docMk/>
            <pc:sldMk cId="1826485242" sldId="329"/>
            <ac:grpSpMk id="338" creationId="{A4206B3E-FA24-D942-546C-330992135863}"/>
          </ac:grpSpMkLst>
        </pc:grpChg>
        <pc:inkChg chg="del mod">
          <ac:chgData name="Tim Cook" userId="d1c7cfb340f2c7ab" providerId="LiveId" clId="{7E103872-7CA0-4F9C-8131-A33E07A466E8}" dt="2022-11-16T02:57:55.761" v="758"/>
          <ac:inkMkLst>
            <pc:docMk/>
            <pc:sldMk cId="1826485242" sldId="329"/>
            <ac:inkMk id="14" creationId="{8BF3A51C-B92D-F434-AB0F-34374EEA73BD}"/>
          </ac:inkMkLst>
        </pc:inkChg>
        <pc:inkChg chg="del">
          <ac:chgData name="Tim Cook" userId="d1c7cfb340f2c7ab" providerId="LiveId" clId="{7E103872-7CA0-4F9C-8131-A33E07A466E8}" dt="2022-11-16T02:57:55.760" v="757"/>
          <ac:inkMkLst>
            <pc:docMk/>
            <pc:sldMk cId="1826485242" sldId="329"/>
            <ac:inkMk id="15" creationId="{B16F363C-9910-D39F-C6F5-88E6B506F14A}"/>
          </ac:inkMkLst>
        </pc:inkChg>
        <pc:inkChg chg="del mod">
          <ac:chgData name="Tim Cook" userId="d1c7cfb340f2c7ab" providerId="LiveId" clId="{7E103872-7CA0-4F9C-8131-A33E07A466E8}" dt="2022-11-16T02:57:50.821" v="715"/>
          <ac:inkMkLst>
            <pc:docMk/>
            <pc:sldMk cId="1826485242" sldId="329"/>
            <ac:inkMk id="17" creationId="{FD310BAD-9A5E-EC51-2066-FF904EC258A5}"/>
          </ac:inkMkLst>
        </pc:inkChg>
        <pc:inkChg chg="del mod">
          <ac:chgData name="Tim Cook" userId="d1c7cfb340f2c7ab" providerId="LiveId" clId="{7E103872-7CA0-4F9C-8131-A33E07A466E8}" dt="2022-11-16T02:57:50.822" v="720"/>
          <ac:inkMkLst>
            <pc:docMk/>
            <pc:sldMk cId="1826485242" sldId="329"/>
            <ac:inkMk id="21" creationId="{26393974-8FFD-1D30-7E56-2A42C2B6176D}"/>
          </ac:inkMkLst>
        </pc:inkChg>
        <pc:inkChg chg="del mod">
          <ac:chgData name="Tim Cook" userId="d1c7cfb340f2c7ab" providerId="LiveId" clId="{7E103872-7CA0-4F9C-8131-A33E07A466E8}" dt="2022-11-16T02:57:50.820" v="710"/>
          <ac:inkMkLst>
            <pc:docMk/>
            <pc:sldMk cId="1826485242" sldId="329"/>
            <ac:inkMk id="22" creationId="{BE76C40C-F8E7-47F3-F6E5-45A729106622}"/>
          </ac:inkMkLst>
        </pc:inkChg>
        <pc:inkChg chg="del mod">
          <ac:chgData name="Tim Cook" userId="d1c7cfb340f2c7ab" providerId="LiveId" clId="{7E103872-7CA0-4F9C-8131-A33E07A466E8}" dt="2022-11-16T02:57:50.814" v="666"/>
          <ac:inkMkLst>
            <pc:docMk/>
            <pc:sldMk cId="1826485242" sldId="329"/>
            <ac:inkMk id="23" creationId="{1FA6ED75-A081-A81B-CA85-D485970AD170}"/>
          </ac:inkMkLst>
        </pc:inkChg>
        <pc:inkChg chg="del mod">
          <ac:chgData name="Tim Cook" userId="d1c7cfb340f2c7ab" providerId="LiveId" clId="{7E103872-7CA0-4F9C-8131-A33E07A466E8}" dt="2022-11-16T02:57:50.824" v="737"/>
          <ac:inkMkLst>
            <pc:docMk/>
            <pc:sldMk cId="1826485242" sldId="329"/>
            <ac:inkMk id="32" creationId="{31DA8201-FCE7-1861-7090-02E9FECFED0A}"/>
          </ac:inkMkLst>
        </pc:inkChg>
        <pc:inkChg chg="del mod">
          <ac:chgData name="Tim Cook" userId="d1c7cfb340f2c7ab" providerId="LiveId" clId="{7E103872-7CA0-4F9C-8131-A33E07A466E8}" dt="2022-11-16T02:57:50.816" v="683"/>
          <ac:inkMkLst>
            <pc:docMk/>
            <pc:sldMk cId="1826485242" sldId="329"/>
            <ac:inkMk id="33" creationId="{2D43DB11-DBA8-6A96-A06B-56CEEDE37B38}"/>
          </ac:inkMkLst>
        </pc:inkChg>
        <pc:inkChg chg="del mod">
          <ac:chgData name="Tim Cook" userId="d1c7cfb340f2c7ab" providerId="LiveId" clId="{7E103872-7CA0-4F9C-8131-A33E07A466E8}" dt="2022-11-16T02:57:50.821" v="717"/>
          <ac:inkMkLst>
            <pc:docMk/>
            <pc:sldMk cId="1826485242" sldId="329"/>
            <ac:inkMk id="36" creationId="{03FBDC84-86C3-5A65-5073-3EBDB9A104B8}"/>
          </ac:inkMkLst>
        </pc:inkChg>
        <pc:inkChg chg="del mod">
          <ac:chgData name="Tim Cook" userId="d1c7cfb340f2c7ab" providerId="LiveId" clId="{7E103872-7CA0-4F9C-8131-A33E07A466E8}" dt="2022-11-16T02:57:50.818" v="695"/>
          <ac:inkMkLst>
            <pc:docMk/>
            <pc:sldMk cId="1826485242" sldId="329"/>
            <ac:inkMk id="39" creationId="{9672D1DE-0028-2346-06DE-BC2453D1A56E}"/>
          </ac:inkMkLst>
        </pc:inkChg>
        <pc:inkChg chg="del mod">
          <ac:chgData name="Tim Cook" userId="d1c7cfb340f2c7ab" providerId="LiveId" clId="{7E103872-7CA0-4F9C-8131-A33E07A466E8}" dt="2022-11-16T02:57:50.809" v="640"/>
          <ac:inkMkLst>
            <pc:docMk/>
            <pc:sldMk cId="1826485242" sldId="329"/>
            <ac:inkMk id="40" creationId="{60FF4C95-E4F9-72C7-272C-87EC75B8CB9A}"/>
          </ac:inkMkLst>
        </pc:inkChg>
        <pc:inkChg chg="del">
          <ac:chgData name="Tim Cook" userId="d1c7cfb340f2c7ab" providerId="LiveId" clId="{7E103872-7CA0-4F9C-8131-A33E07A466E8}" dt="2022-11-16T02:57:50.809" v="639"/>
          <ac:inkMkLst>
            <pc:docMk/>
            <pc:sldMk cId="1826485242" sldId="329"/>
            <ac:inkMk id="41" creationId="{03895E00-B263-C0E9-1421-278BFCC29E86}"/>
          </ac:inkMkLst>
        </pc:inkChg>
        <pc:inkChg chg="del mod">
          <ac:chgData name="Tim Cook" userId="d1c7cfb340f2c7ab" providerId="LiveId" clId="{7E103872-7CA0-4F9C-8131-A33E07A466E8}" dt="2022-11-16T02:57:53.422" v="756"/>
          <ac:inkMkLst>
            <pc:docMk/>
            <pc:sldMk cId="1826485242" sldId="329"/>
            <ac:inkMk id="43" creationId="{B2D33FD6-0018-FA04-E2ED-92220BDF0CF4}"/>
          </ac:inkMkLst>
        </pc:inkChg>
        <pc:inkChg chg="del">
          <ac:chgData name="Tim Cook" userId="d1c7cfb340f2c7ab" providerId="LiveId" clId="{7E103872-7CA0-4F9C-8131-A33E07A466E8}" dt="2022-11-16T02:57:52.470" v="754"/>
          <ac:inkMkLst>
            <pc:docMk/>
            <pc:sldMk cId="1826485242" sldId="329"/>
            <ac:inkMk id="44" creationId="{91098352-6965-0A90-E7C0-464C3DBF3763}"/>
          </ac:inkMkLst>
        </pc:inkChg>
        <pc:inkChg chg="del mod">
          <ac:chgData name="Tim Cook" userId="d1c7cfb340f2c7ab" providerId="LiveId" clId="{7E103872-7CA0-4F9C-8131-A33E07A466E8}" dt="2022-11-16T02:57:52.471" v="755"/>
          <ac:inkMkLst>
            <pc:docMk/>
            <pc:sldMk cId="1826485242" sldId="329"/>
            <ac:inkMk id="46" creationId="{CED69899-AB00-D92A-A91F-1CC7CCD4C159}"/>
          </ac:inkMkLst>
        </pc:inkChg>
        <pc:inkChg chg="del mod">
          <ac:chgData name="Tim Cook" userId="d1c7cfb340f2c7ab" providerId="LiveId" clId="{7E103872-7CA0-4F9C-8131-A33E07A466E8}" dt="2022-11-16T02:57:50.814" v="671"/>
          <ac:inkMkLst>
            <pc:docMk/>
            <pc:sldMk cId="1826485242" sldId="329"/>
            <ac:inkMk id="48" creationId="{501655E1-F443-71E2-7C0A-FFA3C9F00798}"/>
          </ac:inkMkLst>
        </pc:inkChg>
        <pc:inkChg chg="del mod">
          <ac:chgData name="Tim Cook" userId="d1c7cfb340f2c7ab" providerId="LiveId" clId="{7E103872-7CA0-4F9C-8131-A33E07A466E8}" dt="2022-11-16T02:57:50.824" v="736"/>
          <ac:inkMkLst>
            <pc:docMk/>
            <pc:sldMk cId="1826485242" sldId="329"/>
            <ac:inkMk id="49" creationId="{4414682E-B9BE-9A33-0887-DF52D6CC0B55}"/>
          </ac:inkMkLst>
        </pc:inkChg>
        <pc:inkChg chg="del">
          <ac:chgData name="Tim Cook" userId="d1c7cfb340f2c7ab" providerId="LiveId" clId="{7E103872-7CA0-4F9C-8131-A33E07A466E8}" dt="2022-11-16T02:57:50.810" v="646"/>
          <ac:inkMkLst>
            <pc:docMk/>
            <pc:sldMk cId="1826485242" sldId="329"/>
            <ac:inkMk id="50" creationId="{F8A90977-2685-7EAD-5F06-DB2ECAB86E5C}"/>
          </ac:inkMkLst>
        </pc:inkChg>
        <pc:inkChg chg="del mod">
          <ac:chgData name="Tim Cook" userId="d1c7cfb340f2c7ab" providerId="LiveId" clId="{7E103872-7CA0-4F9C-8131-A33E07A466E8}" dt="2022-11-16T02:57:50.812" v="657"/>
          <ac:inkMkLst>
            <pc:docMk/>
            <pc:sldMk cId="1826485242" sldId="329"/>
            <ac:inkMk id="52" creationId="{FA61446B-793D-F81E-EBD5-87C91A1DA807}"/>
          </ac:inkMkLst>
        </pc:inkChg>
        <pc:inkChg chg="del mod">
          <ac:chgData name="Tim Cook" userId="d1c7cfb340f2c7ab" providerId="LiveId" clId="{7E103872-7CA0-4F9C-8131-A33E07A466E8}" dt="2022-11-16T02:57:50.817" v="688"/>
          <ac:inkMkLst>
            <pc:docMk/>
            <pc:sldMk cId="1826485242" sldId="329"/>
            <ac:inkMk id="53" creationId="{FD73569B-9EA4-3642-6392-02F7961601BF}"/>
          </ac:inkMkLst>
        </pc:inkChg>
        <pc:inkChg chg="del mod">
          <ac:chgData name="Tim Cook" userId="d1c7cfb340f2c7ab" providerId="LiveId" clId="{7E103872-7CA0-4F9C-8131-A33E07A466E8}" dt="2022-11-16T02:57:50.817" v="684"/>
          <ac:inkMkLst>
            <pc:docMk/>
            <pc:sldMk cId="1826485242" sldId="329"/>
            <ac:inkMk id="54" creationId="{02FC40EC-95A4-2C84-4467-E3E6151EF7E0}"/>
          </ac:inkMkLst>
        </pc:inkChg>
        <pc:inkChg chg="del">
          <ac:chgData name="Tim Cook" userId="d1c7cfb340f2c7ab" providerId="LiveId" clId="{7E103872-7CA0-4F9C-8131-A33E07A466E8}" dt="2022-11-16T02:57:50.810" v="643"/>
          <ac:inkMkLst>
            <pc:docMk/>
            <pc:sldMk cId="1826485242" sldId="329"/>
            <ac:inkMk id="55" creationId="{9FF1E4EE-744F-BEA9-FA5B-E9A079EDE00D}"/>
          </ac:inkMkLst>
        </pc:inkChg>
        <pc:inkChg chg="del mod">
          <ac:chgData name="Tim Cook" userId="d1c7cfb340f2c7ab" providerId="LiveId" clId="{7E103872-7CA0-4F9C-8131-A33E07A466E8}" dt="2022-11-16T02:57:50.819" v="698"/>
          <ac:inkMkLst>
            <pc:docMk/>
            <pc:sldMk cId="1826485242" sldId="329"/>
            <ac:inkMk id="56" creationId="{2DE3AF9B-D714-785C-4B3F-D15467F03B66}"/>
          </ac:inkMkLst>
        </pc:inkChg>
        <pc:inkChg chg="del mod">
          <ac:chgData name="Tim Cook" userId="d1c7cfb340f2c7ab" providerId="LiveId" clId="{7E103872-7CA0-4F9C-8131-A33E07A466E8}" dt="2022-11-16T02:57:50.813" v="664"/>
          <ac:inkMkLst>
            <pc:docMk/>
            <pc:sldMk cId="1826485242" sldId="329"/>
            <ac:inkMk id="57" creationId="{42077FA2-AA66-A407-DBB2-E25BB3591206}"/>
          </ac:inkMkLst>
        </pc:inkChg>
        <pc:inkChg chg="del mod">
          <ac:chgData name="Tim Cook" userId="d1c7cfb340f2c7ab" providerId="LiveId" clId="{7E103872-7CA0-4F9C-8131-A33E07A466E8}" dt="2022-11-16T02:57:50.821" v="712"/>
          <ac:inkMkLst>
            <pc:docMk/>
            <pc:sldMk cId="1826485242" sldId="329"/>
            <ac:inkMk id="73" creationId="{6B78C50D-9315-DCE9-D4CB-2EE1491C6443}"/>
          </ac:inkMkLst>
        </pc:inkChg>
        <pc:inkChg chg="del mod">
          <ac:chgData name="Tim Cook" userId="d1c7cfb340f2c7ab" providerId="LiveId" clId="{7E103872-7CA0-4F9C-8131-A33E07A466E8}" dt="2022-11-16T02:57:50.812" v="659"/>
          <ac:inkMkLst>
            <pc:docMk/>
            <pc:sldMk cId="1826485242" sldId="329"/>
            <ac:inkMk id="77" creationId="{CAD54069-8637-A51A-7126-ADC1C22F54E7}"/>
          </ac:inkMkLst>
        </pc:inkChg>
        <pc:inkChg chg="del mod">
          <ac:chgData name="Tim Cook" userId="d1c7cfb340f2c7ab" providerId="LiveId" clId="{7E103872-7CA0-4F9C-8131-A33E07A466E8}" dt="2022-11-16T02:57:50.816" v="682"/>
          <ac:inkMkLst>
            <pc:docMk/>
            <pc:sldMk cId="1826485242" sldId="329"/>
            <ac:inkMk id="78" creationId="{CA16872E-73A4-FA4F-D5C3-7EBBE383DA71}"/>
          </ac:inkMkLst>
        </pc:inkChg>
        <pc:inkChg chg="del mod">
          <ac:chgData name="Tim Cook" userId="d1c7cfb340f2c7ab" providerId="LiveId" clId="{7E103872-7CA0-4F9C-8131-A33E07A466E8}" dt="2022-11-16T02:57:50.824" v="738"/>
          <ac:inkMkLst>
            <pc:docMk/>
            <pc:sldMk cId="1826485242" sldId="329"/>
            <ac:inkMk id="79" creationId="{7B4285F7-927D-03D8-1641-3CEDD8FEEDE8}"/>
          </ac:inkMkLst>
        </pc:inkChg>
        <pc:inkChg chg="del mod">
          <ac:chgData name="Tim Cook" userId="d1c7cfb340f2c7ab" providerId="LiveId" clId="{7E103872-7CA0-4F9C-8131-A33E07A466E8}" dt="2022-11-16T02:57:50.812" v="655"/>
          <ac:inkMkLst>
            <pc:docMk/>
            <pc:sldMk cId="1826485242" sldId="329"/>
            <ac:inkMk id="80" creationId="{A1111E1D-BAC6-A164-E39C-40E67F838260}"/>
          </ac:inkMkLst>
        </pc:inkChg>
        <pc:inkChg chg="del mod">
          <ac:chgData name="Tim Cook" userId="d1c7cfb340f2c7ab" providerId="LiveId" clId="{7E103872-7CA0-4F9C-8131-A33E07A466E8}" dt="2022-11-16T02:57:50.811" v="649"/>
          <ac:inkMkLst>
            <pc:docMk/>
            <pc:sldMk cId="1826485242" sldId="329"/>
            <ac:inkMk id="81" creationId="{EFB878C2-2131-AACB-8DEF-8AFDC21EC05E}"/>
          </ac:inkMkLst>
        </pc:inkChg>
        <pc:inkChg chg="del mod">
          <ac:chgData name="Tim Cook" userId="d1c7cfb340f2c7ab" providerId="LiveId" clId="{7E103872-7CA0-4F9C-8131-A33E07A466E8}" dt="2022-11-16T02:57:50.824" v="733"/>
          <ac:inkMkLst>
            <pc:docMk/>
            <pc:sldMk cId="1826485242" sldId="329"/>
            <ac:inkMk id="87" creationId="{43F2FD5E-9627-F3B7-1767-41D9A76F9F7C}"/>
          </ac:inkMkLst>
        </pc:inkChg>
        <pc:inkChg chg="del">
          <ac:chgData name="Tim Cook" userId="d1c7cfb340f2c7ab" providerId="LiveId" clId="{7E103872-7CA0-4F9C-8131-A33E07A466E8}" dt="2022-11-16T02:57:50.811" v="652"/>
          <ac:inkMkLst>
            <pc:docMk/>
            <pc:sldMk cId="1826485242" sldId="329"/>
            <ac:inkMk id="97" creationId="{7C9F3CA3-6AF2-7935-BF31-D23BBCC258B0}"/>
          </ac:inkMkLst>
        </pc:inkChg>
        <pc:inkChg chg="del">
          <ac:chgData name="Tim Cook" userId="d1c7cfb340f2c7ab" providerId="LiveId" clId="{7E103872-7CA0-4F9C-8131-A33E07A466E8}" dt="2022-11-16T02:57:50.819" v="699"/>
          <ac:inkMkLst>
            <pc:docMk/>
            <pc:sldMk cId="1826485242" sldId="329"/>
            <ac:inkMk id="155" creationId="{C841E92C-F565-F9E7-E63E-FD93BDE6DDBB}"/>
          </ac:inkMkLst>
        </pc:inkChg>
        <pc:inkChg chg="del">
          <ac:chgData name="Tim Cook" userId="d1c7cfb340f2c7ab" providerId="LiveId" clId="{7E103872-7CA0-4F9C-8131-A33E07A466E8}" dt="2022-11-16T02:57:50.817" v="685"/>
          <ac:inkMkLst>
            <pc:docMk/>
            <pc:sldMk cId="1826485242" sldId="329"/>
            <ac:inkMk id="167" creationId="{D352BE26-DD03-24D7-E483-B43B14A1D6AD}"/>
          </ac:inkMkLst>
        </pc:inkChg>
        <pc:inkChg chg="del">
          <ac:chgData name="Tim Cook" userId="d1c7cfb340f2c7ab" providerId="LiveId" clId="{7E103872-7CA0-4F9C-8131-A33E07A466E8}" dt="2022-11-16T02:57:51.692" v="753"/>
          <ac:inkMkLst>
            <pc:docMk/>
            <pc:sldMk cId="1826485242" sldId="329"/>
            <ac:inkMk id="174" creationId="{13126E79-30D4-BD46-7BC8-5B87396A8A59}"/>
          </ac:inkMkLst>
        </pc:inkChg>
        <pc:inkChg chg="del">
          <ac:chgData name="Tim Cook" userId="d1c7cfb340f2c7ab" providerId="LiveId" clId="{7E103872-7CA0-4F9C-8131-A33E07A466E8}" dt="2022-11-16T02:57:51.692" v="752"/>
          <ac:inkMkLst>
            <pc:docMk/>
            <pc:sldMk cId="1826485242" sldId="329"/>
            <ac:inkMk id="175" creationId="{885D6F52-C3B0-929B-8556-912397DEA4C2}"/>
          </ac:inkMkLst>
        </pc:inkChg>
        <pc:inkChg chg="del">
          <ac:chgData name="Tim Cook" userId="d1c7cfb340f2c7ab" providerId="LiveId" clId="{7E103872-7CA0-4F9C-8131-A33E07A466E8}" dt="2022-11-16T02:57:50.815" v="673"/>
          <ac:inkMkLst>
            <pc:docMk/>
            <pc:sldMk cId="1826485242" sldId="329"/>
            <ac:inkMk id="186" creationId="{CC990939-6306-AD27-1A59-F8CA1D9176C1}"/>
          </ac:inkMkLst>
        </pc:inkChg>
        <pc:inkChg chg="del">
          <ac:chgData name="Tim Cook" userId="d1c7cfb340f2c7ab" providerId="LiveId" clId="{7E103872-7CA0-4F9C-8131-A33E07A466E8}" dt="2022-11-16T02:57:50.810" v="645"/>
          <ac:inkMkLst>
            <pc:docMk/>
            <pc:sldMk cId="1826485242" sldId="329"/>
            <ac:inkMk id="187" creationId="{A2DB6BA7-0390-D4F9-F3F3-B8FD0C912839}"/>
          </ac:inkMkLst>
        </pc:inkChg>
        <pc:inkChg chg="del">
          <ac:chgData name="Tim Cook" userId="d1c7cfb340f2c7ab" providerId="LiveId" clId="{7E103872-7CA0-4F9C-8131-A33E07A466E8}" dt="2022-11-16T02:57:50.825" v="743"/>
          <ac:inkMkLst>
            <pc:docMk/>
            <pc:sldMk cId="1826485242" sldId="329"/>
            <ac:inkMk id="191" creationId="{2B1592E0-AF1F-0302-9458-980831F3F530}"/>
          </ac:inkMkLst>
        </pc:inkChg>
        <pc:inkChg chg="del">
          <ac:chgData name="Tim Cook" userId="d1c7cfb340f2c7ab" providerId="LiveId" clId="{7E103872-7CA0-4F9C-8131-A33E07A466E8}" dt="2022-11-16T02:57:50.821" v="716"/>
          <ac:inkMkLst>
            <pc:docMk/>
            <pc:sldMk cId="1826485242" sldId="329"/>
            <ac:inkMk id="195" creationId="{F655A2D1-2EE4-8CBD-59B8-0FA2054899E8}"/>
          </ac:inkMkLst>
        </pc:inkChg>
        <pc:inkChg chg="del">
          <ac:chgData name="Tim Cook" userId="d1c7cfb340f2c7ab" providerId="LiveId" clId="{7E103872-7CA0-4F9C-8131-A33E07A466E8}" dt="2022-11-16T02:57:50.824" v="734"/>
          <ac:inkMkLst>
            <pc:docMk/>
            <pc:sldMk cId="1826485242" sldId="329"/>
            <ac:inkMk id="196" creationId="{6D4A24C9-8BB6-9EA6-0AC0-9A5C7C01960D}"/>
          </ac:inkMkLst>
        </pc:inkChg>
        <pc:inkChg chg="del">
          <ac:chgData name="Tim Cook" userId="d1c7cfb340f2c7ab" providerId="LiveId" clId="{7E103872-7CA0-4F9C-8131-A33E07A466E8}" dt="2022-11-16T02:57:50.819" v="701"/>
          <ac:inkMkLst>
            <pc:docMk/>
            <pc:sldMk cId="1826485242" sldId="329"/>
            <ac:inkMk id="197" creationId="{289645C3-7768-FDE9-C323-A88E851B298F}"/>
          </ac:inkMkLst>
        </pc:inkChg>
        <pc:inkChg chg="del">
          <ac:chgData name="Tim Cook" userId="d1c7cfb340f2c7ab" providerId="LiveId" clId="{7E103872-7CA0-4F9C-8131-A33E07A466E8}" dt="2022-11-16T02:57:50.815" v="676"/>
          <ac:inkMkLst>
            <pc:docMk/>
            <pc:sldMk cId="1826485242" sldId="329"/>
            <ac:inkMk id="200" creationId="{3C583C07-15D6-01C8-CD63-CD83B5BB1359}"/>
          </ac:inkMkLst>
        </pc:inkChg>
        <pc:inkChg chg="del">
          <ac:chgData name="Tim Cook" userId="d1c7cfb340f2c7ab" providerId="LiveId" clId="{7E103872-7CA0-4F9C-8131-A33E07A466E8}" dt="2022-11-16T02:57:50.825" v="749"/>
          <ac:inkMkLst>
            <pc:docMk/>
            <pc:sldMk cId="1826485242" sldId="329"/>
            <ac:inkMk id="201" creationId="{7C5535BA-82A2-8392-CA3F-7E92558B1CE8}"/>
          </ac:inkMkLst>
        </pc:inkChg>
        <pc:inkChg chg="del">
          <ac:chgData name="Tim Cook" userId="d1c7cfb340f2c7ab" providerId="LiveId" clId="{7E103872-7CA0-4F9C-8131-A33E07A466E8}" dt="2022-11-16T02:57:50.818" v="691"/>
          <ac:inkMkLst>
            <pc:docMk/>
            <pc:sldMk cId="1826485242" sldId="329"/>
            <ac:inkMk id="202" creationId="{8C1682CE-CC9C-F678-2147-ADD9CCF94D29}"/>
          </ac:inkMkLst>
        </pc:inkChg>
        <pc:inkChg chg="del">
          <ac:chgData name="Tim Cook" userId="d1c7cfb340f2c7ab" providerId="LiveId" clId="{7E103872-7CA0-4F9C-8131-A33E07A466E8}" dt="2022-11-16T02:57:50.813" v="660"/>
          <ac:inkMkLst>
            <pc:docMk/>
            <pc:sldMk cId="1826485242" sldId="329"/>
            <ac:inkMk id="203" creationId="{95CE7055-63C8-A46E-453B-1809C6FDFDB8}"/>
          </ac:inkMkLst>
        </pc:inkChg>
        <pc:inkChg chg="del">
          <ac:chgData name="Tim Cook" userId="d1c7cfb340f2c7ab" providerId="LiveId" clId="{7E103872-7CA0-4F9C-8131-A33E07A466E8}" dt="2022-11-16T02:57:50.816" v="680"/>
          <ac:inkMkLst>
            <pc:docMk/>
            <pc:sldMk cId="1826485242" sldId="329"/>
            <ac:inkMk id="204" creationId="{6662F83E-2E44-8850-BA87-E526320EAD77}"/>
          </ac:inkMkLst>
        </pc:inkChg>
        <pc:inkChg chg="del">
          <ac:chgData name="Tim Cook" userId="d1c7cfb340f2c7ab" providerId="LiveId" clId="{7E103872-7CA0-4F9C-8131-A33E07A466E8}" dt="2022-11-16T02:57:50.820" v="709"/>
          <ac:inkMkLst>
            <pc:docMk/>
            <pc:sldMk cId="1826485242" sldId="329"/>
            <ac:inkMk id="205" creationId="{8192B6AF-7A0A-0494-2FA2-992278F4FB6B}"/>
          </ac:inkMkLst>
        </pc:inkChg>
        <pc:inkChg chg="del mod">
          <ac:chgData name="Tim Cook" userId="d1c7cfb340f2c7ab" providerId="LiveId" clId="{7E103872-7CA0-4F9C-8131-A33E07A466E8}" dt="2022-11-16T02:57:50.820" v="706"/>
          <ac:inkMkLst>
            <pc:docMk/>
            <pc:sldMk cId="1826485242" sldId="329"/>
            <ac:inkMk id="227" creationId="{2BA2579B-CD65-9E46-FB92-5503EF8D5BEF}"/>
          </ac:inkMkLst>
        </pc:inkChg>
        <pc:inkChg chg="del mod">
          <ac:chgData name="Tim Cook" userId="d1c7cfb340f2c7ab" providerId="LiveId" clId="{7E103872-7CA0-4F9C-8131-A33E07A466E8}" dt="2022-11-16T02:57:50.825" v="748"/>
          <ac:inkMkLst>
            <pc:docMk/>
            <pc:sldMk cId="1826485242" sldId="329"/>
            <ac:inkMk id="228" creationId="{1751067B-8B12-1626-5A8C-265FD34F39DA}"/>
          </ac:inkMkLst>
        </pc:inkChg>
        <pc:inkChg chg="del mod">
          <ac:chgData name="Tim Cook" userId="d1c7cfb340f2c7ab" providerId="LiveId" clId="{7E103872-7CA0-4F9C-8131-A33E07A466E8}" dt="2022-11-16T02:57:50.817" v="687"/>
          <ac:inkMkLst>
            <pc:docMk/>
            <pc:sldMk cId="1826485242" sldId="329"/>
            <ac:inkMk id="229" creationId="{F7EB5F35-0D8B-EAD9-0F99-5CE28315409C}"/>
          </ac:inkMkLst>
        </pc:inkChg>
        <pc:inkChg chg="del">
          <ac:chgData name="Tim Cook" userId="d1c7cfb340f2c7ab" providerId="LiveId" clId="{7E103872-7CA0-4F9C-8131-A33E07A466E8}" dt="2022-11-16T02:57:50.809" v="638"/>
          <ac:inkMkLst>
            <pc:docMk/>
            <pc:sldMk cId="1826485242" sldId="329"/>
            <ac:inkMk id="230" creationId="{DA438E06-10D6-1E87-3734-B63C1E20B2CF}"/>
          </ac:inkMkLst>
        </pc:inkChg>
        <pc:inkChg chg="del mod">
          <ac:chgData name="Tim Cook" userId="d1c7cfb340f2c7ab" providerId="LiveId" clId="{7E103872-7CA0-4F9C-8131-A33E07A466E8}" dt="2022-11-16T02:57:50.820" v="708"/>
          <ac:inkMkLst>
            <pc:docMk/>
            <pc:sldMk cId="1826485242" sldId="329"/>
            <ac:inkMk id="231" creationId="{0DC1F718-C72D-4C5B-1634-3A4C352DF270}"/>
          </ac:inkMkLst>
        </pc:inkChg>
        <pc:inkChg chg="del mod">
          <ac:chgData name="Tim Cook" userId="d1c7cfb340f2c7ab" providerId="LiveId" clId="{7E103872-7CA0-4F9C-8131-A33E07A466E8}" dt="2022-11-16T02:57:50.818" v="692"/>
          <ac:inkMkLst>
            <pc:docMk/>
            <pc:sldMk cId="1826485242" sldId="329"/>
            <ac:inkMk id="232" creationId="{81F53005-D8BB-2838-87AB-7B5D19855251}"/>
          </ac:inkMkLst>
        </pc:inkChg>
        <pc:inkChg chg="del mod">
          <ac:chgData name="Tim Cook" userId="d1c7cfb340f2c7ab" providerId="LiveId" clId="{7E103872-7CA0-4F9C-8131-A33E07A466E8}" dt="2022-11-16T02:57:50.820" v="711"/>
          <ac:inkMkLst>
            <pc:docMk/>
            <pc:sldMk cId="1826485242" sldId="329"/>
            <ac:inkMk id="240" creationId="{47798E69-0227-884D-17FB-AE319A6D0507}"/>
          </ac:inkMkLst>
        </pc:inkChg>
        <pc:inkChg chg="del mod">
          <ac:chgData name="Tim Cook" userId="d1c7cfb340f2c7ab" providerId="LiveId" clId="{7E103872-7CA0-4F9C-8131-A33E07A466E8}" dt="2022-11-16T02:57:50.822" v="722"/>
          <ac:inkMkLst>
            <pc:docMk/>
            <pc:sldMk cId="1826485242" sldId="329"/>
            <ac:inkMk id="241" creationId="{2EB0326A-DCD3-B6B8-C811-E8617C738473}"/>
          </ac:inkMkLst>
        </pc:inkChg>
        <pc:inkChg chg="del mod">
          <ac:chgData name="Tim Cook" userId="d1c7cfb340f2c7ab" providerId="LiveId" clId="{7E103872-7CA0-4F9C-8131-A33E07A466E8}" dt="2022-11-16T02:57:50.819" v="702"/>
          <ac:inkMkLst>
            <pc:docMk/>
            <pc:sldMk cId="1826485242" sldId="329"/>
            <ac:inkMk id="242" creationId="{E131F6D3-9C74-D485-6B10-880CB194C7DB}"/>
          </ac:inkMkLst>
        </pc:inkChg>
        <pc:inkChg chg="del mod">
          <ac:chgData name="Tim Cook" userId="d1c7cfb340f2c7ab" providerId="LiveId" clId="{7E103872-7CA0-4F9C-8131-A33E07A466E8}" dt="2022-11-16T02:57:50.814" v="670"/>
          <ac:inkMkLst>
            <pc:docMk/>
            <pc:sldMk cId="1826485242" sldId="329"/>
            <ac:inkMk id="243" creationId="{BE85E57A-AF21-ACC8-98FB-CA3863D88F72}"/>
          </ac:inkMkLst>
        </pc:inkChg>
        <pc:inkChg chg="del">
          <ac:chgData name="Tim Cook" userId="d1c7cfb340f2c7ab" providerId="LiveId" clId="{7E103872-7CA0-4F9C-8131-A33E07A466E8}" dt="2022-11-16T02:57:50.807" v="636"/>
          <ac:inkMkLst>
            <pc:docMk/>
            <pc:sldMk cId="1826485242" sldId="329"/>
            <ac:inkMk id="244" creationId="{440A96FA-9402-6A3E-B8DD-608B0CCDAAB2}"/>
          </ac:inkMkLst>
        </pc:inkChg>
        <pc:inkChg chg="del mod">
          <ac:chgData name="Tim Cook" userId="d1c7cfb340f2c7ab" providerId="LiveId" clId="{7E103872-7CA0-4F9C-8131-A33E07A466E8}" dt="2022-11-16T02:57:50.817" v="690"/>
          <ac:inkMkLst>
            <pc:docMk/>
            <pc:sldMk cId="1826485242" sldId="329"/>
            <ac:inkMk id="245" creationId="{744F7EDE-1AC1-249F-7A62-211AC5C1C99F}"/>
          </ac:inkMkLst>
        </pc:inkChg>
        <pc:inkChg chg="del mod">
          <ac:chgData name="Tim Cook" userId="d1c7cfb340f2c7ab" providerId="LiveId" clId="{7E103872-7CA0-4F9C-8131-A33E07A466E8}" dt="2022-11-16T02:57:50.814" v="667"/>
          <ac:inkMkLst>
            <pc:docMk/>
            <pc:sldMk cId="1826485242" sldId="329"/>
            <ac:inkMk id="246" creationId="{D45F9338-F3C0-DC01-280F-C1554EF526CD}"/>
          </ac:inkMkLst>
        </pc:inkChg>
        <pc:inkChg chg="del mod">
          <ac:chgData name="Tim Cook" userId="d1c7cfb340f2c7ab" providerId="LiveId" clId="{7E103872-7CA0-4F9C-8131-A33E07A466E8}" dt="2022-11-16T02:57:50.824" v="739"/>
          <ac:inkMkLst>
            <pc:docMk/>
            <pc:sldMk cId="1826485242" sldId="329"/>
            <ac:inkMk id="247" creationId="{052F0D53-7A6A-F399-FD3B-034A60C1B87D}"/>
          </ac:inkMkLst>
        </pc:inkChg>
        <pc:inkChg chg="del">
          <ac:chgData name="Tim Cook" userId="d1c7cfb340f2c7ab" providerId="LiveId" clId="{7E103872-7CA0-4F9C-8131-A33E07A466E8}" dt="2022-11-16T02:57:50.821" v="713"/>
          <ac:inkMkLst>
            <pc:docMk/>
            <pc:sldMk cId="1826485242" sldId="329"/>
            <ac:inkMk id="250" creationId="{73032493-1DB1-1F73-9B12-41AEFC31301A}"/>
          </ac:inkMkLst>
        </pc:inkChg>
        <pc:inkChg chg="del mod">
          <ac:chgData name="Tim Cook" userId="d1c7cfb340f2c7ab" providerId="LiveId" clId="{7E103872-7CA0-4F9C-8131-A33E07A466E8}" dt="2022-11-16T02:57:50.823" v="729"/>
          <ac:inkMkLst>
            <pc:docMk/>
            <pc:sldMk cId="1826485242" sldId="329"/>
            <ac:inkMk id="251" creationId="{AD7E53BD-69DC-4A43-3AE4-4C8185E387F0}"/>
          </ac:inkMkLst>
        </pc:inkChg>
        <pc:inkChg chg="del">
          <ac:chgData name="Tim Cook" userId="d1c7cfb340f2c7ab" providerId="LiveId" clId="{7E103872-7CA0-4F9C-8131-A33E07A466E8}" dt="2022-11-16T02:57:50.815" v="674"/>
          <ac:inkMkLst>
            <pc:docMk/>
            <pc:sldMk cId="1826485242" sldId="329"/>
            <ac:inkMk id="257" creationId="{F174C97E-F203-71E0-C00C-FF72A2644976}"/>
          </ac:inkMkLst>
        </pc:inkChg>
        <pc:inkChg chg="del">
          <ac:chgData name="Tim Cook" userId="d1c7cfb340f2c7ab" providerId="LiveId" clId="{7E103872-7CA0-4F9C-8131-A33E07A466E8}" dt="2022-11-16T02:57:50.813" v="665"/>
          <ac:inkMkLst>
            <pc:docMk/>
            <pc:sldMk cId="1826485242" sldId="329"/>
            <ac:inkMk id="258" creationId="{2666FF26-8D63-B8EC-09C0-3BD63837C0DC}"/>
          </ac:inkMkLst>
        </pc:inkChg>
        <pc:inkChg chg="del mod">
          <ac:chgData name="Tim Cook" userId="d1c7cfb340f2c7ab" providerId="LiveId" clId="{7E103872-7CA0-4F9C-8131-A33E07A466E8}" dt="2022-11-16T02:57:50.818" v="693"/>
          <ac:inkMkLst>
            <pc:docMk/>
            <pc:sldMk cId="1826485242" sldId="329"/>
            <ac:inkMk id="259" creationId="{960AE908-1F7A-1249-C851-04B95E041E96}"/>
          </ac:inkMkLst>
        </pc:inkChg>
        <pc:inkChg chg="del mod">
          <ac:chgData name="Tim Cook" userId="d1c7cfb340f2c7ab" providerId="LiveId" clId="{7E103872-7CA0-4F9C-8131-A33E07A466E8}" dt="2022-11-16T02:57:50.814" v="669"/>
          <ac:inkMkLst>
            <pc:docMk/>
            <pc:sldMk cId="1826485242" sldId="329"/>
            <ac:inkMk id="261" creationId="{726F83C0-ED8D-0706-430D-E4DCB7979657}"/>
          </ac:inkMkLst>
        </pc:inkChg>
        <pc:inkChg chg="del mod">
          <ac:chgData name="Tim Cook" userId="d1c7cfb340f2c7ab" providerId="LiveId" clId="{7E103872-7CA0-4F9C-8131-A33E07A466E8}" dt="2022-11-16T02:57:50.819" v="697"/>
          <ac:inkMkLst>
            <pc:docMk/>
            <pc:sldMk cId="1826485242" sldId="329"/>
            <ac:inkMk id="262" creationId="{E865A7C8-EE16-8262-81DB-FE5478CA8345}"/>
          </ac:inkMkLst>
        </pc:inkChg>
        <pc:inkChg chg="del">
          <ac:chgData name="Tim Cook" userId="d1c7cfb340f2c7ab" providerId="LiveId" clId="{7E103872-7CA0-4F9C-8131-A33E07A466E8}" dt="2022-11-16T02:57:50.813" v="663"/>
          <ac:inkMkLst>
            <pc:docMk/>
            <pc:sldMk cId="1826485242" sldId="329"/>
            <ac:inkMk id="263" creationId="{52C58ADF-A82B-3E6B-AEEE-627F58945797}"/>
          </ac:inkMkLst>
        </pc:inkChg>
        <pc:inkChg chg="del mod">
          <ac:chgData name="Tim Cook" userId="d1c7cfb340f2c7ab" providerId="LiveId" clId="{7E103872-7CA0-4F9C-8131-A33E07A466E8}" dt="2022-11-16T02:57:50.819" v="704"/>
          <ac:inkMkLst>
            <pc:docMk/>
            <pc:sldMk cId="1826485242" sldId="329"/>
            <ac:inkMk id="264" creationId="{4C1D3D72-8ACA-749A-472D-8E1F537D7750}"/>
          </ac:inkMkLst>
        </pc:inkChg>
        <pc:inkChg chg="del mod">
          <ac:chgData name="Tim Cook" userId="d1c7cfb340f2c7ab" providerId="LiveId" clId="{7E103872-7CA0-4F9C-8131-A33E07A466E8}" dt="2022-11-16T02:57:50.825" v="746"/>
          <ac:inkMkLst>
            <pc:docMk/>
            <pc:sldMk cId="1826485242" sldId="329"/>
            <ac:inkMk id="265" creationId="{A1ED34DC-946F-3348-A27C-1FF8DDC56794}"/>
          </ac:inkMkLst>
        </pc:inkChg>
        <pc:inkChg chg="del mod">
          <ac:chgData name="Tim Cook" userId="d1c7cfb340f2c7ab" providerId="LiveId" clId="{7E103872-7CA0-4F9C-8131-A33E07A466E8}" dt="2022-11-16T02:57:50.815" v="678"/>
          <ac:inkMkLst>
            <pc:docMk/>
            <pc:sldMk cId="1826485242" sldId="329"/>
            <ac:inkMk id="268" creationId="{F5B3EEC2-8993-8F14-490A-7C6B97952E7D}"/>
          </ac:inkMkLst>
        </pc:inkChg>
        <pc:inkChg chg="del mod">
          <ac:chgData name="Tim Cook" userId="d1c7cfb340f2c7ab" providerId="LiveId" clId="{7E103872-7CA0-4F9C-8131-A33E07A466E8}" dt="2022-11-16T02:57:50.825" v="744"/>
          <ac:inkMkLst>
            <pc:docMk/>
            <pc:sldMk cId="1826485242" sldId="329"/>
            <ac:inkMk id="269" creationId="{2CE8F52D-55AC-2E86-8EC1-E01ED0042FA5}"/>
          </ac:inkMkLst>
        </pc:inkChg>
        <pc:inkChg chg="del mod">
          <ac:chgData name="Tim Cook" userId="d1c7cfb340f2c7ab" providerId="LiveId" clId="{7E103872-7CA0-4F9C-8131-A33E07A466E8}" dt="2022-11-16T02:57:50.821" v="718"/>
          <ac:inkMkLst>
            <pc:docMk/>
            <pc:sldMk cId="1826485242" sldId="329"/>
            <ac:inkMk id="270" creationId="{0FB6F47A-C92C-09B8-FDA0-BFEB9CF3B041}"/>
          </ac:inkMkLst>
        </pc:inkChg>
        <pc:inkChg chg="del mod">
          <ac:chgData name="Tim Cook" userId="d1c7cfb340f2c7ab" providerId="LiveId" clId="{7E103872-7CA0-4F9C-8131-A33E07A466E8}" dt="2022-11-16T02:57:50.826" v="751"/>
          <ac:inkMkLst>
            <pc:docMk/>
            <pc:sldMk cId="1826485242" sldId="329"/>
            <ac:inkMk id="271" creationId="{1468C438-4CA1-B758-F9FE-1F109BCBFAC0}"/>
          </ac:inkMkLst>
        </pc:inkChg>
        <pc:inkChg chg="del mod">
          <ac:chgData name="Tim Cook" userId="d1c7cfb340f2c7ab" providerId="LiveId" clId="{7E103872-7CA0-4F9C-8131-A33E07A466E8}" dt="2022-11-16T02:57:50.813" v="661"/>
          <ac:inkMkLst>
            <pc:docMk/>
            <pc:sldMk cId="1826485242" sldId="329"/>
            <ac:inkMk id="272" creationId="{EDF86948-063E-4859-44CD-3023AA7AF6E6}"/>
          </ac:inkMkLst>
        </pc:inkChg>
        <pc:inkChg chg="del mod">
          <ac:chgData name="Tim Cook" userId="d1c7cfb340f2c7ab" providerId="LiveId" clId="{7E103872-7CA0-4F9C-8131-A33E07A466E8}" dt="2022-11-16T02:57:50.816" v="679"/>
          <ac:inkMkLst>
            <pc:docMk/>
            <pc:sldMk cId="1826485242" sldId="329"/>
            <ac:inkMk id="273" creationId="{FF3C6E87-71AA-FD3E-EBAA-810E8957FC5C}"/>
          </ac:inkMkLst>
        </pc:inkChg>
        <pc:inkChg chg="del mod">
          <ac:chgData name="Tim Cook" userId="d1c7cfb340f2c7ab" providerId="LiveId" clId="{7E103872-7CA0-4F9C-8131-A33E07A466E8}" dt="2022-11-16T02:57:50.821" v="714"/>
          <ac:inkMkLst>
            <pc:docMk/>
            <pc:sldMk cId="1826485242" sldId="329"/>
            <ac:inkMk id="275" creationId="{EDA1F354-DADA-DDF0-55A3-FBA7BE28D759}"/>
          </ac:inkMkLst>
        </pc:inkChg>
        <pc:inkChg chg="del mod">
          <ac:chgData name="Tim Cook" userId="d1c7cfb340f2c7ab" providerId="LiveId" clId="{7E103872-7CA0-4F9C-8131-A33E07A466E8}" dt="2022-11-16T02:57:50.823" v="727"/>
          <ac:inkMkLst>
            <pc:docMk/>
            <pc:sldMk cId="1826485242" sldId="329"/>
            <ac:inkMk id="276" creationId="{688C6B69-556A-346C-86FC-7F86E6D2E2D1}"/>
          </ac:inkMkLst>
        </pc:inkChg>
        <pc:inkChg chg="del mod">
          <ac:chgData name="Tim Cook" userId="d1c7cfb340f2c7ab" providerId="LiveId" clId="{7E103872-7CA0-4F9C-8131-A33E07A466E8}" dt="2022-11-16T02:57:50.823" v="728"/>
          <ac:inkMkLst>
            <pc:docMk/>
            <pc:sldMk cId="1826485242" sldId="329"/>
            <ac:inkMk id="277" creationId="{B205A8D8-D7DE-8DCE-566D-771F81474882}"/>
          </ac:inkMkLst>
        </pc:inkChg>
        <pc:inkChg chg="del mod">
          <ac:chgData name="Tim Cook" userId="d1c7cfb340f2c7ab" providerId="LiveId" clId="{7E103872-7CA0-4F9C-8131-A33E07A466E8}" dt="2022-11-16T02:57:50.810" v="647"/>
          <ac:inkMkLst>
            <pc:docMk/>
            <pc:sldMk cId="1826485242" sldId="329"/>
            <ac:inkMk id="278" creationId="{C1982EFA-5C78-736E-8CB3-54D623944568}"/>
          </ac:inkMkLst>
        </pc:inkChg>
        <pc:inkChg chg="del mod">
          <ac:chgData name="Tim Cook" userId="d1c7cfb340f2c7ab" providerId="LiveId" clId="{7E103872-7CA0-4F9C-8131-A33E07A466E8}" dt="2022-11-16T02:57:50.813" v="662"/>
          <ac:inkMkLst>
            <pc:docMk/>
            <pc:sldMk cId="1826485242" sldId="329"/>
            <ac:inkMk id="279" creationId="{B01E67B4-16C6-1F64-26BD-E426E38BE000}"/>
          </ac:inkMkLst>
        </pc:inkChg>
        <pc:inkChg chg="del mod">
          <ac:chgData name="Tim Cook" userId="d1c7cfb340f2c7ab" providerId="LiveId" clId="{7E103872-7CA0-4F9C-8131-A33E07A466E8}" dt="2022-11-16T02:57:50.825" v="742"/>
          <ac:inkMkLst>
            <pc:docMk/>
            <pc:sldMk cId="1826485242" sldId="329"/>
            <ac:inkMk id="280" creationId="{1349E8A8-FA8A-74EF-AA51-6F1961C10678}"/>
          </ac:inkMkLst>
        </pc:inkChg>
        <pc:inkChg chg="del mod">
          <ac:chgData name="Tim Cook" userId="d1c7cfb340f2c7ab" providerId="LiveId" clId="{7E103872-7CA0-4F9C-8131-A33E07A466E8}" dt="2022-11-16T02:57:50.810" v="642"/>
          <ac:inkMkLst>
            <pc:docMk/>
            <pc:sldMk cId="1826485242" sldId="329"/>
            <ac:inkMk id="281" creationId="{16EF8C09-E668-C48F-84C5-81722E68A69D}"/>
          </ac:inkMkLst>
        </pc:inkChg>
        <pc:inkChg chg="del mod">
          <ac:chgData name="Tim Cook" userId="d1c7cfb340f2c7ab" providerId="LiveId" clId="{7E103872-7CA0-4F9C-8131-A33E07A466E8}" dt="2022-11-16T02:57:50.820" v="707"/>
          <ac:inkMkLst>
            <pc:docMk/>
            <pc:sldMk cId="1826485242" sldId="329"/>
            <ac:inkMk id="282" creationId="{1CA0E605-4078-C8AF-E261-9A2625CA5978}"/>
          </ac:inkMkLst>
        </pc:inkChg>
        <pc:inkChg chg="del mod">
          <ac:chgData name="Tim Cook" userId="d1c7cfb340f2c7ab" providerId="LiveId" clId="{7E103872-7CA0-4F9C-8131-A33E07A466E8}" dt="2022-11-16T02:57:50.817" v="689"/>
          <ac:inkMkLst>
            <pc:docMk/>
            <pc:sldMk cId="1826485242" sldId="329"/>
            <ac:inkMk id="283" creationId="{28519BC7-E176-CB78-6519-600EA3B72F4F}"/>
          </ac:inkMkLst>
        </pc:inkChg>
        <pc:inkChg chg="del mod">
          <ac:chgData name="Tim Cook" userId="d1c7cfb340f2c7ab" providerId="LiveId" clId="{7E103872-7CA0-4F9C-8131-A33E07A466E8}" dt="2022-11-16T02:57:50.822" v="723"/>
          <ac:inkMkLst>
            <pc:docMk/>
            <pc:sldMk cId="1826485242" sldId="329"/>
            <ac:inkMk id="284" creationId="{720A1C58-111A-F519-45EF-07ACBB1D5C30}"/>
          </ac:inkMkLst>
        </pc:inkChg>
        <pc:inkChg chg="del">
          <ac:chgData name="Tim Cook" userId="d1c7cfb340f2c7ab" providerId="LiveId" clId="{7E103872-7CA0-4F9C-8131-A33E07A466E8}" dt="2022-11-16T02:57:50.809" v="641"/>
          <ac:inkMkLst>
            <pc:docMk/>
            <pc:sldMk cId="1826485242" sldId="329"/>
            <ac:inkMk id="285" creationId="{D8D74AAE-BB1B-B5CD-C1EC-2F4BEE725C16}"/>
          </ac:inkMkLst>
        </pc:inkChg>
        <pc:inkChg chg="del mod">
          <ac:chgData name="Tim Cook" userId="d1c7cfb340f2c7ab" providerId="LiveId" clId="{7E103872-7CA0-4F9C-8131-A33E07A466E8}" dt="2022-11-16T02:57:50.823" v="732"/>
          <ac:inkMkLst>
            <pc:docMk/>
            <pc:sldMk cId="1826485242" sldId="329"/>
            <ac:inkMk id="286" creationId="{5D666B23-E02A-EFE2-A860-7E479807C840}"/>
          </ac:inkMkLst>
        </pc:inkChg>
        <pc:inkChg chg="del mod">
          <ac:chgData name="Tim Cook" userId="d1c7cfb340f2c7ab" providerId="LiveId" clId="{7E103872-7CA0-4F9C-8131-A33E07A466E8}" dt="2022-11-16T02:57:50.822" v="724"/>
          <ac:inkMkLst>
            <pc:docMk/>
            <pc:sldMk cId="1826485242" sldId="329"/>
            <ac:inkMk id="287" creationId="{0666A859-94B6-9FA1-02B5-B4A3C1CF4537}"/>
          </ac:inkMkLst>
        </pc:inkChg>
        <pc:inkChg chg="del mod">
          <ac:chgData name="Tim Cook" userId="d1c7cfb340f2c7ab" providerId="LiveId" clId="{7E103872-7CA0-4F9C-8131-A33E07A466E8}" dt="2022-11-16T02:57:50.811" v="648"/>
          <ac:inkMkLst>
            <pc:docMk/>
            <pc:sldMk cId="1826485242" sldId="329"/>
            <ac:inkMk id="288" creationId="{28CB8E8D-19C0-B017-D458-04A2BD6637B5}"/>
          </ac:inkMkLst>
        </pc:inkChg>
        <pc:inkChg chg="del mod">
          <ac:chgData name="Tim Cook" userId="d1c7cfb340f2c7ab" providerId="LiveId" clId="{7E103872-7CA0-4F9C-8131-A33E07A466E8}" dt="2022-11-16T02:57:50.825" v="745"/>
          <ac:inkMkLst>
            <pc:docMk/>
            <pc:sldMk cId="1826485242" sldId="329"/>
            <ac:inkMk id="289" creationId="{042D8E8A-6EAC-36A1-5AB4-90E277CDBE41}"/>
          </ac:inkMkLst>
        </pc:inkChg>
        <pc:inkChg chg="del mod">
          <ac:chgData name="Tim Cook" userId="d1c7cfb340f2c7ab" providerId="LiveId" clId="{7E103872-7CA0-4F9C-8131-A33E07A466E8}" dt="2022-11-16T02:57:50.822" v="719"/>
          <ac:inkMkLst>
            <pc:docMk/>
            <pc:sldMk cId="1826485242" sldId="329"/>
            <ac:inkMk id="290" creationId="{D4017AB4-EE27-1305-ECBB-C2B4059D261F}"/>
          </ac:inkMkLst>
        </pc:inkChg>
        <pc:inkChg chg="del mod">
          <ac:chgData name="Tim Cook" userId="d1c7cfb340f2c7ab" providerId="LiveId" clId="{7E103872-7CA0-4F9C-8131-A33E07A466E8}" dt="2022-11-16T02:57:50.824" v="735"/>
          <ac:inkMkLst>
            <pc:docMk/>
            <pc:sldMk cId="1826485242" sldId="329"/>
            <ac:inkMk id="291" creationId="{0AEFEC46-DE9D-F230-6DD4-554F823C40EA}"/>
          </ac:inkMkLst>
        </pc:inkChg>
        <pc:inkChg chg="del mod">
          <ac:chgData name="Tim Cook" userId="d1c7cfb340f2c7ab" providerId="LiveId" clId="{7E103872-7CA0-4F9C-8131-A33E07A466E8}" dt="2022-11-16T02:57:50.812" v="658"/>
          <ac:inkMkLst>
            <pc:docMk/>
            <pc:sldMk cId="1826485242" sldId="329"/>
            <ac:inkMk id="292" creationId="{1C35F1F4-917E-D2F1-A85D-081B3BF0FDE8}"/>
          </ac:inkMkLst>
        </pc:inkChg>
        <pc:inkChg chg="del mod">
          <ac:chgData name="Tim Cook" userId="d1c7cfb340f2c7ab" providerId="LiveId" clId="{7E103872-7CA0-4F9C-8131-A33E07A466E8}" dt="2022-11-16T02:57:50.823" v="730"/>
          <ac:inkMkLst>
            <pc:docMk/>
            <pc:sldMk cId="1826485242" sldId="329"/>
            <ac:inkMk id="295" creationId="{07864554-2E08-CBD4-B011-828C16B57C3B}"/>
          </ac:inkMkLst>
        </pc:inkChg>
        <pc:inkChg chg="del mod">
          <ac:chgData name="Tim Cook" userId="d1c7cfb340f2c7ab" providerId="LiveId" clId="{7E103872-7CA0-4F9C-8131-A33E07A466E8}" dt="2022-11-16T02:57:50.817" v="686"/>
          <ac:inkMkLst>
            <pc:docMk/>
            <pc:sldMk cId="1826485242" sldId="329"/>
            <ac:inkMk id="297" creationId="{6E7A3FEB-09BF-8F5B-0FD4-76083E68EEDB}"/>
          </ac:inkMkLst>
        </pc:inkChg>
        <pc:inkChg chg="del mod">
          <ac:chgData name="Tim Cook" userId="d1c7cfb340f2c7ab" providerId="LiveId" clId="{7E103872-7CA0-4F9C-8131-A33E07A466E8}" dt="2022-11-16T02:57:50.812" v="654"/>
          <ac:inkMkLst>
            <pc:docMk/>
            <pc:sldMk cId="1826485242" sldId="329"/>
            <ac:inkMk id="299" creationId="{07DFD61C-783B-F422-D545-CBE1C7A68CB2}"/>
          </ac:inkMkLst>
        </pc:inkChg>
        <pc:inkChg chg="del 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00" creationId="{8E269593-1299-4F92-9F40-08204BA4F518}"/>
          </ac:inkMkLst>
        </pc:inkChg>
        <pc:inkChg chg="del mod">
          <ac:chgData name="Tim Cook" userId="d1c7cfb340f2c7ab" providerId="LiveId" clId="{7E103872-7CA0-4F9C-8131-A33E07A466E8}" dt="2022-11-16T02:57:50.825" v="741"/>
          <ac:inkMkLst>
            <pc:docMk/>
            <pc:sldMk cId="1826485242" sldId="329"/>
            <ac:inkMk id="301" creationId="{1319FDE5-EED2-53AE-B9B8-F03C50BCD5C5}"/>
          </ac:inkMkLst>
        </pc:inkChg>
        <pc:inkChg chg="del mod">
          <ac:chgData name="Tim Cook" userId="d1c7cfb340f2c7ab" providerId="LiveId" clId="{7E103872-7CA0-4F9C-8131-A33E07A466E8}" dt="2022-11-16T02:57:50.822" v="721"/>
          <ac:inkMkLst>
            <pc:docMk/>
            <pc:sldMk cId="1826485242" sldId="329"/>
            <ac:inkMk id="302" creationId="{560ECE8D-5636-31B2-968C-50EC4753E57A}"/>
          </ac:inkMkLst>
        </pc:inkChg>
        <pc:inkChg chg="del mod">
          <ac:chgData name="Tim Cook" userId="d1c7cfb340f2c7ab" providerId="LiveId" clId="{7E103872-7CA0-4F9C-8131-A33E07A466E8}" dt="2022-11-16T02:57:50.822" v="725"/>
          <ac:inkMkLst>
            <pc:docMk/>
            <pc:sldMk cId="1826485242" sldId="329"/>
            <ac:inkMk id="303" creationId="{9E909FBA-D1E7-6E5E-477B-F3326D504337}"/>
          </ac:inkMkLst>
        </pc:inkChg>
        <pc:inkChg chg="del mod">
          <ac:chgData name="Tim Cook" userId="d1c7cfb340f2c7ab" providerId="LiveId" clId="{7E103872-7CA0-4F9C-8131-A33E07A466E8}" dt="2022-11-16T02:57:50.820" v="705"/>
          <ac:inkMkLst>
            <pc:docMk/>
            <pc:sldMk cId="1826485242" sldId="329"/>
            <ac:inkMk id="304" creationId="{73CC5260-7C29-A1B8-8D32-CD45A50F0BC4}"/>
          </ac:inkMkLst>
        </pc:inkChg>
        <pc:inkChg chg="del mod">
          <ac:chgData name="Tim Cook" userId="d1c7cfb340f2c7ab" providerId="LiveId" clId="{7E103872-7CA0-4F9C-8131-A33E07A466E8}" dt="2022-11-16T02:57:50.815" v="675"/>
          <ac:inkMkLst>
            <pc:docMk/>
            <pc:sldMk cId="1826485242" sldId="329"/>
            <ac:inkMk id="305" creationId="{C326FC44-2E8B-C09E-2D0E-A1CEF2E7EABA}"/>
          </ac:inkMkLst>
        </pc:inkChg>
        <pc:inkChg chg="del mod">
          <ac:chgData name="Tim Cook" userId="d1c7cfb340f2c7ab" providerId="LiveId" clId="{7E103872-7CA0-4F9C-8131-A33E07A466E8}" dt="2022-11-16T02:57:50.818" v="694"/>
          <ac:inkMkLst>
            <pc:docMk/>
            <pc:sldMk cId="1826485242" sldId="329"/>
            <ac:inkMk id="306" creationId="{F16ADF28-3E7C-D6C2-C4F8-C4F62AC392B3}"/>
          </ac:inkMkLst>
        </pc:inkChg>
        <pc:inkChg chg="del mod">
          <ac:chgData name="Tim Cook" userId="d1c7cfb340f2c7ab" providerId="LiveId" clId="{7E103872-7CA0-4F9C-8131-A33E07A466E8}" dt="2022-11-16T02:57:50.824" v="740"/>
          <ac:inkMkLst>
            <pc:docMk/>
            <pc:sldMk cId="1826485242" sldId="329"/>
            <ac:inkMk id="307" creationId="{87F44A4C-26EA-D5EC-E580-46805813EAEA}"/>
          </ac:inkMkLst>
        </pc:inkChg>
        <pc:inkChg chg="del mod">
          <ac:chgData name="Tim Cook" userId="d1c7cfb340f2c7ab" providerId="LiveId" clId="{7E103872-7CA0-4F9C-8131-A33E07A466E8}" dt="2022-11-16T02:57:50.811" v="650"/>
          <ac:inkMkLst>
            <pc:docMk/>
            <pc:sldMk cId="1826485242" sldId="329"/>
            <ac:inkMk id="308" creationId="{AA753D98-60C5-7EBA-CC2D-A822DB257ECF}"/>
          </ac:inkMkLst>
        </pc:inkChg>
        <pc:inkChg chg="del mod">
          <ac:chgData name="Tim Cook" userId="d1c7cfb340f2c7ab" providerId="LiveId" clId="{7E103872-7CA0-4F9C-8131-A33E07A466E8}" dt="2022-11-16T02:57:50.816" v="681"/>
          <ac:inkMkLst>
            <pc:docMk/>
            <pc:sldMk cId="1826485242" sldId="329"/>
            <ac:inkMk id="309" creationId="{AAA1500C-AF17-E673-4B65-813909DCF1EA}"/>
          </ac:inkMkLst>
        </pc:inkChg>
        <pc:inkChg chg="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10" creationId="{8982CFCF-5E87-CAB4-F6EE-88B9416B41CC}"/>
          </ac:inkMkLst>
        </pc:inkChg>
        <pc:inkChg chg="del mod">
          <ac:chgData name="Tim Cook" userId="d1c7cfb340f2c7ab" providerId="LiveId" clId="{7E103872-7CA0-4F9C-8131-A33E07A466E8}" dt="2022-11-16T02:57:50.814" v="668"/>
          <ac:inkMkLst>
            <pc:docMk/>
            <pc:sldMk cId="1826485242" sldId="329"/>
            <ac:inkMk id="311" creationId="{EF53CC32-4BEC-84D2-4884-A2C4CEF4350B}"/>
          </ac:inkMkLst>
        </pc:inkChg>
        <pc:inkChg chg="del mod">
          <ac:chgData name="Tim Cook" userId="d1c7cfb340f2c7ab" providerId="LiveId" clId="{7E103872-7CA0-4F9C-8131-A33E07A466E8}" dt="2022-11-16T02:57:50.819" v="703"/>
          <ac:inkMkLst>
            <pc:docMk/>
            <pc:sldMk cId="1826485242" sldId="329"/>
            <ac:inkMk id="312" creationId="{04388598-7E24-27FC-7C17-51F3FA9FC015}"/>
          </ac:inkMkLst>
        </pc:inkChg>
        <pc:inkChg chg="del">
          <ac:chgData name="Tim Cook" userId="d1c7cfb340f2c7ab" providerId="LiveId" clId="{7E103872-7CA0-4F9C-8131-A33E07A466E8}" dt="2022-11-16T02:57:50.808" v="637"/>
          <ac:inkMkLst>
            <pc:docMk/>
            <pc:sldMk cId="1826485242" sldId="329"/>
            <ac:inkMk id="318" creationId="{9CB35D4B-15B4-CCDA-79BC-EC6AB30056BF}"/>
          </ac:inkMkLst>
        </pc:inkChg>
        <pc:inkChg chg="del mod">
          <ac:chgData name="Tim Cook" userId="d1c7cfb340f2c7ab" providerId="LiveId" clId="{7E103872-7CA0-4F9C-8131-A33E07A466E8}" dt="2022-11-16T02:57:50.811" v="651"/>
          <ac:inkMkLst>
            <pc:docMk/>
            <pc:sldMk cId="1826485242" sldId="329"/>
            <ac:inkMk id="319" creationId="{7A4EF2D3-8D17-618E-2F08-134D0BC94D65}"/>
          </ac:inkMkLst>
        </pc:inkChg>
        <pc:inkChg chg="del mod">
          <ac:chgData name="Tim Cook" userId="d1c7cfb340f2c7ab" providerId="LiveId" clId="{7E103872-7CA0-4F9C-8131-A33E07A466E8}" dt="2022-11-16T02:57:50.810" v="644"/>
          <ac:inkMkLst>
            <pc:docMk/>
            <pc:sldMk cId="1826485242" sldId="329"/>
            <ac:inkMk id="320" creationId="{7BE1D8D9-719D-8892-9D88-ABE8217603CB}"/>
          </ac:inkMkLst>
        </pc:inkChg>
        <pc:inkChg chg="del mod">
          <ac:chgData name="Tim Cook" userId="d1c7cfb340f2c7ab" providerId="LiveId" clId="{7E103872-7CA0-4F9C-8131-A33E07A466E8}" dt="2022-11-16T02:57:50.819" v="700"/>
          <ac:inkMkLst>
            <pc:docMk/>
            <pc:sldMk cId="1826485242" sldId="329"/>
            <ac:inkMk id="328" creationId="{8FAF15D6-7407-69A9-39EE-23F0DF782AF9}"/>
          </ac:inkMkLst>
        </pc:inkChg>
        <pc:inkChg chg="del">
          <ac:chgData name="Tim Cook" userId="d1c7cfb340f2c7ab" providerId="LiveId" clId="{7E103872-7CA0-4F9C-8131-A33E07A466E8}" dt="2022-11-16T02:57:50.811" v="653"/>
          <ac:inkMkLst>
            <pc:docMk/>
            <pc:sldMk cId="1826485242" sldId="329"/>
            <ac:inkMk id="329" creationId="{C64E2335-AE21-3325-6868-9ABCCA99363B}"/>
          </ac:inkMkLst>
        </pc:inkChg>
        <pc:inkChg chg="del mod">
          <ac:chgData name="Tim Cook" userId="d1c7cfb340f2c7ab" providerId="LiveId" clId="{7E103872-7CA0-4F9C-8131-A33E07A466E8}" dt="2022-11-16T02:57:50.814" v="672"/>
          <ac:inkMkLst>
            <pc:docMk/>
            <pc:sldMk cId="1826485242" sldId="329"/>
            <ac:inkMk id="330" creationId="{947CB66A-CB47-B580-B037-4D1C70795B50}"/>
          </ac:inkMkLst>
        </pc:inkChg>
        <pc:inkChg chg="del mod">
          <ac:chgData name="Tim Cook" userId="d1c7cfb340f2c7ab" providerId="LiveId" clId="{7E103872-7CA0-4F9C-8131-A33E07A466E8}" dt="2022-11-16T02:57:50.815" v="677"/>
          <ac:inkMkLst>
            <pc:docMk/>
            <pc:sldMk cId="1826485242" sldId="329"/>
            <ac:inkMk id="331" creationId="{41810F1B-E335-BEB7-D899-47392951134B}"/>
          </ac:inkMkLst>
        </pc:inkChg>
        <pc:inkChg chg="del">
          <ac:chgData name="Tim Cook" userId="d1c7cfb340f2c7ab" providerId="LiveId" clId="{7E103872-7CA0-4F9C-8131-A33E07A466E8}" dt="2022-11-16T02:57:50.812" v="656"/>
          <ac:inkMkLst>
            <pc:docMk/>
            <pc:sldMk cId="1826485242" sldId="329"/>
            <ac:inkMk id="332" creationId="{6102126C-B615-CD32-CF6F-57EA1B4F728E}"/>
          </ac:inkMkLst>
        </pc:inkChg>
        <pc:inkChg chg="del mod">
          <ac:chgData name="Tim Cook" userId="d1c7cfb340f2c7ab" providerId="LiveId" clId="{7E103872-7CA0-4F9C-8131-A33E07A466E8}" dt="2022-11-16T02:57:50.823" v="726"/>
          <ac:inkMkLst>
            <pc:docMk/>
            <pc:sldMk cId="1826485242" sldId="329"/>
            <ac:inkMk id="335" creationId="{80B65C90-A6B0-0545-65BB-0A1B92A239A7}"/>
          </ac:inkMkLst>
        </pc:inkChg>
        <pc:inkChg chg="del mod">
          <ac:chgData name="Tim Cook" userId="d1c7cfb340f2c7ab" providerId="LiveId" clId="{7E103872-7CA0-4F9C-8131-A33E07A466E8}" dt="2022-11-16T02:57:50.823" v="731"/>
          <ac:inkMkLst>
            <pc:docMk/>
            <pc:sldMk cId="1826485242" sldId="329"/>
            <ac:inkMk id="336" creationId="{B2E4F7BA-E0B3-F436-EB5A-A57C9F955831}"/>
          </ac:inkMkLst>
        </pc:inkChg>
        <pc:inkChg chg="del mod">
          <ac:chgData name="Tim Cook" userId="d1c7cfb340f2c7ab" providerId="LiveId" clId="{7E103872-7CA0-4F9C-8131-A33E07A466E8}" dt="2022-11-16T02:57:50.826" v="750"/>
          <ac:inkMkLst>
            <pc:docMk/>
            <pc:sldMk cId="1826485242" sldId="329"/>
            <ac:inkMk id="337" creationId="{9E237C53-78F1-3F8D-845D-8C7725FFF5A3}"/>
          </ac:inkMkLst>
        </pc:inkChg>
      </pc:sldChg>
      <pc:sldChg chg="delSp modSp new mod">
        <pc:chgData name="Tim Cook" userId="d1c7cfb340f2c7ab" providerId="LiveId" clId="{7E103872-7CA0-4F9C-8131-A33E07A466E8}" dt="2022-11-16T02:17:00.863" v="633" actId="478"/>
        <pc:sldMkLst>
          <pc:docMk/>
          <pc:sldMk cId="1226736209" sldId="330"/>
        </pc:sldMkLst>
        <pc:spChg chg="mod">
          <ac:chgData name="Tim Cook" userId="d1c7cfb340f2c7ab" providerId="LiveId" clId="{7E103872-7CA0-4F9C-8131-A33E07A466E8}" dt="2022-11-16T02:16:59.415" v="632" actId="20577"/>
          <ac:spMkLst>
            <pc:docMk/>
            <pc:sldMk cId="1226736209" sldId="330"/>
            <ac:spMk id="2" creationId="{FADE72F1-DF72-1AA6-6DED-2ECCAA3790B8}"/>
          </ac:spMkLst>
        </pc:spChg>
        <pc:spChg chg="del">
          <ac:chgData name="Tim Cook" userId="d1c7cfb340f2c7ab" providerId="LiveId" clId="{7E103872-7CA0-4F9C-8131-A33E07A466E8}" dt="2022-11-16T02:17:00.863" v="633" actId="478"/>
          <ac:spMkLst>
            <pc:docMk/>
            <pc:sldMk cId="1226736209" sldId="330"/>
            <ac:spMk id="3" creationId="{57F3C678-E6D1-3E7D-0350-DBC85C422F70}"/>
          </ac:spMkLst>
        </pc:spChg>
      </pc:sldChg>
    </pc:docChg>
  </pc:docChgLst>
  <pc:docChgLst>
    <pc:chgData name="Tim Cook" userId="d1c7cfb340f2c7ab" providerId="LiveId" clId="{AB4463F1-ABC1-4FCF-8E79-2ED0D496FDC9}"/>
    <pc:docChg chg="undo custSel addSld delSld modSld">
      <pc:chgData name="Tim Cook" userId="d1c7cfb340f2c7ab" providerId="LiveId" clId="{AB4463F1-ABC1-4FCF-8E79-2ED0D496FDC9}" dt="2023-01-18T03:41:26.691" v="1078" actId="1076"/>
      <pc:docMkLst>
        <pc:docMk/>
      </pc:docMkLst>
      <pc:sldChg chg="delSp modSp add mod">
        <pc:chgData name="Tim Cook" userId="d1c7cfb340f2c7ab" providerId="LiveId" clId="{AB4463F1-ABC1-4FCF-8E79-2ED0D496FDC9}" dt="2023-01-17T19:14:35.743" v="876" actId="1076"/>
        <pc:sldMkLst>
          <pc:docMk/>
          <pc:sldMk cId="2135570540" sldId="264"/>
        </pc:sldMkLst>
        <pc:spChg chg="mod">
          <ac:chgData name="Tim Cook" userId="d1c7cfb340f2c7ab" providerId="LiveId" clId="{AB4463F1-ABC1-4FCF-8E79-2ED0D496FDC9}" dt="2023-01-17T19:14:35.743" v="876" actId="1076"/>
          <ac:spMkLst>
            <pc:docMk/>
            <pc:sldMk cId="2135570540" sldId="264"/>
            <ac:spMk id="2" creationId="{2CF5BFD3-8DBE-EBAB-CD24-7F45FEFB8B88}"/>
          </ac:spMkLst>
        </pc:spChg>
        <pc:spChg chg="mod">
          <ac:chgData name="Tim Cook" userId="d1c7cfb340f2c7ab" providerId="LiveId" clId="{AB4463F1-ABC1-4FCF-8E79-2ED0D496FDC9}" dt="2023-01-17T19:14:18.066" v="874" actId="6549"/>
          <ac:spMkLst>
            <pc:docMk/>
            <pc:sldMk cId="2135570540" sldId="264"/>
            <ac:spMk id="3" creationId="{24F37351-E6DB-006A-6C97-B8FED385B5B6}"/>
          </ac:spMkLst>
        </pc:spChg>
        <pc:inkChg chg="del mod">
          <ac:chgData name="Tim Cook" userId="d1c7cfb340f2c7ab" providerId="LiveId" clId="{AB4463F1-ABC1-4FCF-8E79-2ED0D496FDC9}" dt="2023-01-17T17:57:00.074" v="116" actId="478"/>
          <ac:inkMkLst>
            <pc:docMk/>
            <pc:sldMk cId="2135570540" sldId="264"/>
            <ac:inkMk id="4" creationId="{B7917BE5-8D4F-4771-66E1-07046F19326F}"/>
          </ac:inkMkLst>
        </pc:inkChg>
      </pc:sldChg>
      <pc:sldChg chg="modSp add del mod">
        <pc:chgData name="Tim Cook" userId="d1c7cfb340f2c7ab" providerId="LiveId" clId="{AB4463F1-ABC1-4FCF-8E79-2ED0D496FDC9}" dt="2023-01-17T17:57:09.916" v="117" actId="47"/>
        <pc:sldMkLst>
          <pc:docMk/>
          <pc:sldMk cId="917469902" sldId="266"/>
        </pc:sldMkLst>
        <pc:spChg chg="mod">
          <ac:chgData name="Tim Cook" userId="d1c7cfb340f2c7ab" providerId="LiveId" clId="{AB4463F1-ABC1-4FCF-8E79-2ED0D496FDC9}" dt="2023-01-17T17:56:47.134" v="112" actId="27636"/>
          <ac:spMkLst>
            <pc:docMk/>
            <pc:sldMk cId="917469902" sldId="266"/>
            <ac:spMk id="3" creationId="{F51ADFD7-AEF9-E510-0284-E020EC9EF497}"/>
          </ac:spMkLst>
        </pc:spChg>
      </pc:sldChg>
      <pc:sldChg chg="modSp add mod modAnim">
        <pc:chgData name="Tim Cook" userId="d1c7cfb340f2c7ab" providerId="LiveId" clId="{AB4463F1-ABC1-4FCF-8E79-2ED0D496FDC9}" dt="2023-01-17T19:14:45.779" v="877" actId="1076"/>
        <pc:sldMkLst>
          <pc:docMk/>
          <pc:sldMk cId="2172734518" sldId="267"/>
        </pc:sldMkLst>
        <pc:spChg chg="mod">
          <ac:chgData name="Tim Cook" userId="d1c7cfb340f2c7ab" providerId="LiveId" clId="{AB4463F1-ABC1-4FCF-8E79-2ED0D496FDC9}" dt="2023-01-17T19:14:45.779" v="877" actId="1076"/>
          <ac:spMkLst>
            <pc:docMk/>
            <pc:sldMk cId="2172734518" sldId="267"/>
            <ac:spMk id="2" creationId="{339A28B1-A451-99AE-B34C-40052CB62259}"/>
          </ac:spMkLst>
        </pc:spChg>
        <pc:spChg chg="mod">
          <ac:chgData name="Tim Cook" userId="d1c7cfb340f2c7ab" providerId="LiveId" clId="{AB4463F1-ABC1-4FCF-8E79-2ED0D496FDC9}" dt="2023-01-17T18:06:16.755" v="748" actId="255"/>
          <ac:spMkLst>
            <pc:docMk/>
            <pc:sldMk cId="2172734518" sldId="267"/>
            <ac:spMk id="3" creationId="{7CA8DD2C-BDE0-B117-3529-D9D30C8F11AA}"/>
          </ac:spMkLst>
        </pc:spChg>
      </pc:sldChg>
      <pc:sldChg chg="modSp mod">
        <pc:chgData name="Tim Cook" userId="d1c7cfb340f2c7ab" providerId="LiveId" clId="{AB4463F1-ABC1-4FCF-8E79-2ED0D496FDC9}" dt="2023-01-18T01:41:25.725" v="1070" actId="20577"/>
        <pc:sldMkLst>
          <pc:docMk/>
          <pc:sldMk cId="72713086" sldId="315"/>
        </pc:sldMkLst>
        <pc:spChg chg="mod">
          <ac:chgData name="Tim Cook" userId="d1c7cfb340f2c7ab" providerId="LiveId" clId="{AB4463F1-ABC1-4FCF-8E79-2ED0D496FDC9}" dt="2023-01-17T19:15:04.475" v="90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AB4463F1-ABC1-4FCF-8E79-2ED0D496FDC9}" dt="2023-01-18T01:41:25.725" v="1070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new del">
        <pc:chgData name="Tim Cook" userId="d1c7cfb340f2c7ab" providerId="LiveId" clId="{AB4463F1-ABC1-4FCF-8E79-2ED0D496FDC9}" dt="2023-01-17T17:56:48.324" v="114" actId="47"/>
        <pc:sldMkLst>
          <pc:docMk/>
          <pc:sldMk cId="291294650" sldId="316"/>
        </pc:sldMkLst>
      </pc:sldChg>
      <pc:sldChg chg="del">
        <pc:chgData name="Tim Cook" userId="d1c7cfb340f2c7ab" providerId="LiveId" clId="{AB4463F1-ABC1-4FCF-8E79-2ED0D496FDC9}" dt="2023-01-17T17:54:28.959" v="0" actId="47"/>
        <pc:sldMkLst>
          <pc:docMk/>
          <pc:sldMk cId="2175832775" sldId="316"/>
        </pc:sldMkLst>
      </pc:sldChg>
      <pc:sldChg chg="addSp delSp modSp new mod">
        <pc:chgData name="Tim Cook" userId="d1c7cfb340f2c7ab" providerId="LiveId" clId="{AB4463F1-ABC1-4FCF-8E79-2ED0D496FDC9}" dt="2023-01-17T20:24:07.840" v="947" actId="478"/>
        <pc:sldMkLst>
          <pc:docMk/>
          <pc:sldMk cId="4263874587" sldId="316"/>
        </pc:sldMkLst>
        <pc:spChg chg="mod">
          <ac:chgData name="Tim Cook" userId="d1c7cfb340f2c7ab" providerId="LiveId" clId="{AB4463F1-ABC1-4FCF-8E79-2ED0D496FDC9}" dt="2023-01-17T18:02:58.236" v="549" actId="20577"/>
          <ac:spMkLst>
            <pc:docMk/>
            <pc:sldMk cId="4263874587" sldId="316"/>
            <ac:spMk id="2" creationId="{00DE851B-CAB1-5965-8A40-4314284B5032}"/>
          </ac:spMkLst>
        </pc:spChg>
        <pc:spChg chg="del">
          <ac:chgData name="Tim Cook" userId="d1c7cfb340f2c7ab" providerId="LiveId" clId="{AB4463F1-ABC1-4FCF-8E79-2ED0D496FDC9}" dt="2023-01-17T19:42:01.473" v="907" actId="478"/>
          <ac:spMkLst>
            <pc:docMk/>
            <pc:sldMk cId="4263874587" sldId="316"/>
            <ac:spMk id="3" creationId="{17770BF8-D176-7C0E-C870-4E81563E6D40}"/>
          </ac:spMkLst>
        </pc:spChg>
        <pc:spChg chg="add del mod">
          <ac:chgData name="Tim Cook" userId="d1c7cfb340f2c7ab" providerId="LiveId" clId="{AB4463F1-ABC1-4FCF-8E79-2ED0D496FDC9}" dt="2023-01-17T20:24:05.834" v="946" actId="478"/>
          <ac:spMkLst>
            <pc:docMk/>
            <pc:sldMk cId="4263874587" sldId="316"/>
            <ac:spMk id="4" creationId="{42B847D4-C15A-B720-A5BC-2353008F3355}"/>
          </ac:spMkLst>
        </pc:spChg>
        <pc:spChg chg="add del mod">
          <ac:chgData name="Tim Cook" userId="d1c7cfb340f2c7ab" providerId="LiveId" clId="{AB4463F1-ABC1-4FCF-8E79-2ED0D496FDC9}" dt="2023-01-17T20:24:07.840" v="947" actId="478"/>
          <ac:spMkLst>
            <pc:docMk/>
            <pc:sldMk cId="4263874587" sldId="316"/>
            <ac:spMk id="6" creationId="{17894119-F6FD-3228-ADC7-D6BA8915285E}"/>
          </ac:spMkLst>
        </pc:spChg>
      </pc:sldChg>
      <pc:sldChg chg="delSp modSp new del mod">
        <pc:chgData name="Tim Cook" userId="d1c7cfb340f2c7ab" providerId="LiveId" clId="{AB4463F1-ABC1-4FCF-8E79-2ED0D496FDC9}" dt="2023-01-17T18:00:17.732" v="412" actId="47"/>
        <pc:sldMkLst>
          <pc:docMk/>
          <pc:sldMk cId="852447588" sldId="317"/>
        </pc:sldMkLst>
        <pc:spChg chg="mod">
          <ac:chgData name="Tim Cook" userId="d1c7cfb340f2c7ab" providerId="LiveId" clId="{AB4463F1-ABC1-4FCF-8E79-2ED0D496FDC9}" dt="2023-01-17T18:00:16.291" v="411" actId="1076"/>
          <ac:spMkLst>
            <pc:docMk/>
            <pc:sldMk cId="852447588" sldId="317"/>
            <ac:spMk id="2" creationId="{0B5AF3D7-F8E1-36B4-AFFF-7E3E2AD010AE}"/>
          </ac:spMkLst>
        </pc:spChg>
        <pc:spChg chg="del">
          <ac:chgData name="Tim Cook" userId="d1c7cfb340f2c7ab" providerId="LiveId" clId="{AB4463F1-ABC1-4FCF-8E79-2ED0D496FDC9}" dt="2023-01-17T18:00:12.427" v="410" actId="478"/>
          <ac:spMkLst>
            <pc:docMk/>
            <pc:sldMk cId="852447588" sldId="317"/>
            <ac:spMk id="3" creationId="{A7EF4F85-1087-A2B1-2DFC-C4ACC6277253}"/>
          </ac:spMkLst>
        </pc:spChg>
      </pc:sldChg>
      <pc:sldChg chg="delSp modSp new mod">
        <pc:chgData name="Tim Cook" userId="d1c7cfb340f2c7ab" providerId="LiveId" clId="{AB4463F1-ABC1-4FCF-8E79-2ED0D496FDC9}" dt="2023-01-17T19:42:04.576" v="908" actId="478"/>
        <pc:sldMkLst>
          <pc:docMk/>
          <pc:sldMk cId="883433110" sldId="317"/>
        </pc:sldMkLst>
        <pc:spChg chg="mod">
          <ac:chgData name="Tim Cook" userId="d1c7cfb340f2c7ab" providerId="LiveId" clId="{AB4463F1-ABC1-4FCF-8E79-2ED0D496FDC9}" dt="2023-01-17T18:02:15.659" v="478" actId="20577"/>
          <ac:spMkLst>
            <pc:docMk/>
            <pc:sldMk cId="883433110" sldId="317"/>
            <ac:spMk id="2" creationId="{5CB51D5C-E0AF-4AAE-5455-A4BFD61127F3}"/>
          </ac:spMkLst>
        </pc:spChg>
        <pc:spChg chg="del">
          <ac:chgData name="Tim Cook" userId="d1c7cfb340f2c7ab" providerId="LiveId" clId="{AB4463F1-ABC1-4FCF-8E79-2ED0D496FDC9}" dt="2023-01-17T19:42:04.576" v="908" actId="478"/>
          <ac:spMkLst>
            <pc:docMk/>
            <pc:sldMk cId="883433110" sldId="317"/>
            <ac:spMk id="3" creationId="{978565D8-37AC-CBDA-56A5-E3BFB999CC9B}"/>
          </ac:spMkLst>
        </pc:spChg>
      </pc:sldChg>
      <pc:sldChg chg="del">
        <pc:chgData name="Tim Cook" userId="d1c7cfb340f2c7ab" providerId="LiveId" clId="{AB4463F1-ABC1-4FCF-8E79-2ED0D496FDC9}" dt="2023-01-17T17:54:30.541" v="2" actId="47"/>
        <pc:sldMkLst>
          <pc:docMk/>
          <pc:sldMk cId="4115593170" sldId="317"/>
        </pc:sldMkLst>
      </pc:sldChg>
      <pc:sldChg chg="delSp modSp new mod">
        <pc:chgData name="Tim Cook" userId="d1c7cfb340f2c7ab" providerId="LiveId" clId="{AB4463F1-ABC1-4FCF-8E79-2ED0D496FDC9}" dt="2023-01-18T00:42:24.801" v="968" actId="20577"/>
        <pc:sldMkLst>
          <pc:docMk/>
          <pc:sldMk cId="1600677972" sldId="318"/>
        </pc:sldMkLst>
        <pc:spChg chg="mod">
          <ac:chgData name="Tim Cook" userId="d1c7cfb340f2c7ab" providerId="LiveId" clId="{AB4463F1-ABC1-4FCF-8E79-2ED0D496FDC9}" dt="2023-01-18T00:42:24.801" v="968" actId="20577"/>
          <ac:spMkLst>
            <pc:docMk/>
            <pc:sldMk cId="1600677972" sldId="318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07.273" v="909" actId="478"/>
          <ac:spMkLst>
            <pc:docMk/>
            <pc:sldMk cId="1600677972" sldId="318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2.560" v="3" actId="47"/>
        <pc:sldMkLst>
          <pc:docMk/>
          <pc:sldMk cId="3043490424" sldId="318"/>
        </pc:sldMkLst>
      </pc:sldChg>
      <pc:sldChg chg="del">
        <pc:chgData name="Tim Cook" userId="d1c7cfb340f2c7ab" providerId="LiveId" clId="{AB4463F1-ABC1-4FCF-8E79-2ED0D496FDC9}" dt="2023-01-17T17:54:35.634" v="5" actId="47"/>
        <pc:sldMkLst>
          <pc:docMk/>
          <pc:sldMk cId="1403998678" sldId="319"/>
        </pc:sldMkLst>
      </pc:sldChg>
      <pc:sldChg chg="delSp modSp add mod">
        <pc:chgData name="Tim Cook" userId="d1c7cfb340f2c7ab" providerId="LiveId" clId="{AB4463F1-ABC1-4FCF-8E79-2ED0D496FDC9}" dt="2023-01-18T00:42:31.970" v="974" actId="20577"/>
        <pc:sldMkLst>
          <pc:docMk/>
          <pc:sldMk cId="2706844667" sldId="319"/>
        </pc:sldMkLst>
        <pc:spChg chg="mod">
          <ac:chgData name="Tim Cook" userId="d1c7cfb340f2c7ab" providerId="LiveId" clId="{AB4463F1-ABC1-4FCF-8E79-2ED0D496FDC9}" dt="2023-01-18T00:42:31.970" v="974" actId="20577"/>
          <ac:spMkLst>
            <pc:docMk/>
            <pc:sldMk cId="2706844667" sldId="319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10.218" v="910" actId="478"/>
          <ac:spMkLst>
            <pc:docMk/>
            <pc:sldMk cId="2706844667" sldId="319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4.603" v="4" actId="47"/>
        <pc:sldMkLst>
          <pc:docMk/>
          <pc:sldMk cId="2459877382" sldId="320"/>
        </pc:sldMkLst>
      </pc:sldChg>
      <pc:sldChg chg="delSp modSp new mod">
        <pc:chgData name="Tim Cook" userId="d1c7cfb340f2c7ab" providerId="LiveId" clId="{AB4463F1-ABC1-4FCF-8E79-2ED0D496FDC9}" dt="2023-01-18T01:30:03.642" v="1064" actId="1076"/>
        <pc:sldMkLst>
          <pc:docMk/>
          <pc:sldMk cId="2552636673" sldId="320"/>
        </pc:sldMkLst>
        <pc:spChg chg="mod">
          <ac:chgData name="Tim Cook" userId="d1c7cfb340f2c7ab" providerId="LiveId" clId="{AB4463F1-ABC1-4FCF-8E79-2ED0D496FDC9}" dt="2023-01-17T18:04:09.131" v="638" actId="20577"/>
          <ac:spMkLst>
            <pc:docMk/>
            <pc:sldMk cId="2552636673" sldId="320"/>
            <ac:spMk id="2" creationId="{0AB59305-2066-13A0-616A-D04CE8376AF8}"/>
          </ac:spMkLst>
        </pc:spChg>
        <pc:spChg chg="del">
          <ac:chgData name="Tim Cook" userId="d1c7cfb340f2c7ab" providerId="LiveId" clId="{AB4463F1-ABC1-4FCF-8E79-2ED0D496FDC9}" dt="2023-01-17T19:42:13.368" v="911" actId="478"/>
          <ac:spMkLst>
            <pc:docMk/>
            <pc:sldMk cId="2552636673" sldId="320"/>
            <ac:spMk id="3" creationId="{85B04C64-054A-7370-498C-783CE75C1779}"/>
          </ac:spMkLst>
        </pc:s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8" creationId="{BE9D52D7-482C-38AE-7F99-7397EAB48A62}"/>
          </ac:grpSpMkLst>
        </pc:grpChg>
        <pc:grpChg chg="del">
          <ac:chgData name="Tim Cook" userId="d1c7cfb340f2c7ab" providerId="LiveId" clId="{AB4463F1-ABC1-4FCF-8E79-2ED0D496FDC9}" dt="2023-01-18T01:27:16.914" v="1043" actId="478"/>
          <ac:grpSpMkLst>
            <pc:docMk/>
            <pc:sldMk cId="2552636673" sldId="320"/>
            <ac:grpSpMk id="76" creationId="{644AD136-8C67-1DCE-01F9-963D25CE2DC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135" creationId="{7047E0E6-385B-FF96-8DB8-9DABAC59FD55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150" creationId="{1922ED80-15D2-65FB-D767-1A46667DEDAF}"/>
          </ac:grpSpMkLst>
        </pc:grpChg>
        <pc:inkChg chg="del mod">
          <ac:chgData name="Tim Cook" userId="d1c7cfb340f2c7ab" providerId="LiveId" clId="{AB4463F1-ABC1-4FCF-8E79-2ED0D496FDC9}" dt="2023-01-18T01:29:55.856" v="1062" actId="478"/>
          <ac:inkMkLst>
            <pc:docMk/>
            <pc:sldMk cId="2552636673" sldId="320"/>
            <ac:inkMk id="96" creationId="{9E9A3DD8-45B4-F8C5-EB8A-DD25733C7AC0}"/>
          </ac:inkMkLst>
        </pc:inkChg>
      </pc:sldChg>
      <pc:sldChg chg="delSp modSp new mod">
        <pc:chgData name="Tim Cook" userId="d1c7cfb340f2c7ab" providerId="LiveId" clId="{AB4463F1-ABC1-4FCF-8E79-2ED0D496FDC9}" dt="2023-01-18T00:56:18.241" v="1018" actId="1076"/>
        <pc:sldMkLst>
          <pc:docMk/>
          <pc:sldMk cId="1491710607" sldId="321"/>
        </pc:sldMkLst>
        <pc:spChg chg="mod">
          <ac:chgData name="Tim Cook" userId="d1c7cfb340f2c7ab" providerId="LiveId" clId="{AB4463F1-ABC1-4FCF-8E79-2ED0D496FDC9}" dt="2023-01-18T00:56:18.241" v="1018" actId="1076"/>
          <ac:spMkLst>
            <pc:docMk/>
            <pc:sldMk cId="1491710607" sldId="321"/>
            <ac:spMk id="2" creationId="{3751E17C-9F89-4406-BBAD-B2A260D3AC2B}"/>
          </ac:spMkLst>
        </pc:spChg>
        <pc:spChg chg="del">
          <ac:chgData name="Tim Cook" userId="d1c7cfb340f2c7ab" providerId="LiveId" clId="{AB4463F1-ABC1-4FCF-8E79-2ED0D496FDC9}" dt="2023-01-17T19:42:16.353" v="912" actId="478"/>
          <ac:spMkLst>
            <pc:docMk/>
            <pc:sldMk cId="1491710607" sldId="321"/>
            <ac:spMk id="3" creationId="{A66DDF88-16CF-0FA7-461A-C8DF4F80DDC2}"/>
          </ac:spMkLst>
        </pc:spChg>
      </pc:sldChg>
      <pc:sldChg chg="del">
        <pc:chgData name="Tim Cook" userId="d1c7cfb340f2c7ab" providerId="LiveId" clId="{AB4463F1-ABC1-4FCF-8E79-2ED0D496FDC9}" dt="2023-01-17T17:54:36.192" v="6" actId="47"/>
        <pc:sldMkLst>
          <pc:docMk/>
          <pc:sldMk cId="1530145127" sldId="321"/>
        </pc:sldMkLst>
      </pc:sldChg>
      <pc:sldChg chg="del">
        <pc:chgData name="Tim Cook" userId="d1c7cfb340f2c7ab" providerId="LiveId" clId="{AB4463F1-ABC1-4FCF-8E79-2ED0D496FDC9}" dt="2023-01-17T17:54:36.721" v="7" actId="47"/>
        <pc:sldMkLst>
          <pc:docMk/>
          <pc:sldMk cId="3928037610" sldId="322"/>
        </pc:sldMkLst>
      </pc:sldChg>
      <pc:sldChg chg="addSp delSp modSp new mod">
        <pc:chgData name="Tim Cook" userId="d1c7cfb340f2c7ab" providerId="LiveId" clId="{AB4463F1-ABC1-4FCF-8E79-2ED0D496FDC9}" dt="2023-01-18T03:41:26.691" v="1078" actId="1076"/>
        <pc:sldMkLst>
          <pc:docMk/>
          <pc:sldMk cId="4096826932" sldId="322"/>
        </pc:sldMkLst>
        <pc:spChg chg="mod">
          <ac:chgData name="Tim Cook" userId="d1c7cfb340f2c7ab" providerId="LiveId" clId="{AB4463F1-ABC1-4FCF-8E79-2ED0D496FDC9}" dt="2023-01-18T03:41:21.174" v="1077" actId="1076"/>
          <ac:spMkLst>
            <pc:docMk/>
            <pc:sldMk cId="4096826932" sldId="322"/>
            <ac:spMk id="2" creationId="{5C6B3365-2FA3-07EF-4BF6-F523B5ACFF17}"/>
          </ac:spMkLst>
        </pc:spChg>
        <pc:spChg chg="del">
          <ac:chgData name="Tim Cook" userId="d1c7cfb340f2c7ab" providerId="LiveId" clId="{AB4463F1-ABC1-4FCF-8E79-2ED0D496FDC9}" dt="2023-01-18T00:51:25.746" v="1016" actId="21"/>
          <ac:spMkLst>
            <pc:docMk/>
            <pc:sldMk cId="4096826932" sldId="322"/>
            <ac:spMk id="3" creationId="{0135553D-7EE3-55FD-7892-B165F437F2E4}"/>
          </ac:spMkLst>
        </pc:s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" creationId="{66A2A044-D408-B146-1B52-EF1AC631724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18" creationId="{814771EE-0324-8B17-5BDC-3B13E85330FE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37" creationId="{2917B374-1787-36DA-D5BF-126E99FDB5C7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2" creationId="{94D62A3A-B779-1337-D83E-CC044A56E8A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3" creationId="{769D1B48-8BFD-4514-4987-F96BDD82C89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64" creationId="{C729F1B3-A8C6-90EF-8316-B1A1507FD8E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4" creationId="{DB7B6F12-9DEF-75CB-E262-8D24AEA0DAFC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87" creationId="{D4056567-4160-F2FB-1E6E-E5C302F51BE3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95" creationId="{A63DE217-E69E-7091-46F2-8157D99F333A}"/>
          </ac:grpSpMkLst>
        </pc:grp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4" creationId="{DB11BAF5-C8CE-EE1A-26A0-05275DEF235F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9" creationId="{FB2894A2-1826-0FE9-4061-9C00DF168650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10" creationId="{7B0667B1-4BC6-4112-ADF0-F483AFB129C8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33" creationId="{6DB8028D-E230-425C-AA9C-40C2863B0F62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5" creationId="{D9F66A5D-F909-BB9B-BF9A-9BB704ED4D56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6" creationId="{EDBE6868-3610-C3A4-413F-E3482592DA9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7" creationId="{08AF1FBE-538D-467C-C7C7-74E080801137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73" creationId="{962669F7-C993-65BE-8F76-644794D4EF18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5" creationId="{3267037A-E4C6-84EB-4A86-CD681917A95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6" creationId="{CE895B97-13B3-07A8-8B3E-42FAE54A41B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8" creationId="{E245B5E9-0E22-6500-6A9E-D8C5EFD8A8B9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9" creationId="{A530006E-E4DC-E719-B2ED-9D993F8977B7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0" creationId="{5D3E4DA4-0B06-F882-693A-B65105D788A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1" creationId="{6C5BCA6A-F4D8-79F7-22AD-640FEB1A69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2" creationId="{D4B0312B-9EA6-C1C6-9D1E-68EFB8EA377C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3" creationId="{5145C2B0-5A5B-B908-2D66-A9E8A6C9F462}"/>
          </ac:inkMkLst>
        </pc:inkChg>
        <pc:inkChg chg="add mod">
          <ac:chgData name="Tim Cook" userId="d1c7cfb340f2c7ab" providerId="LiveId" clId="{AB4463F1-ABC1-4FCF-8E79-2ED0D496FDC9}" dt="2023-01-18T03:41:26.691" v="1078" actId="1076"/>
          <ac:inkMkLst>
            <pc:docMk/>
            <pc:sldMk cId="4096826932" sldId="322"/>
            <ac:inkMk id="94" creationId="{C4BA27F0-8EBF-AAEF-D3F8-DD1D612D05BA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6" creationId="{3431E89F-CA46-1C55-E6A5-9F7D07547DF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7" creationId="{711EA7F2-57E4-6BCC-54D3-BA2F3F6EBA0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8" creationId="{FEBA83ED-5759-6A09-1EE2-4A0B7D33C255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9" creationId="{82432793-587D-A500-EAB3-0E9937CBFEE1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0" creationId="{C2B650A3-0C8E-B585-4C66-8DB79C37472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1" creationId="{C661C94B-CDFB-0F38-B1DF-55B24ED4EC3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2" creationId="{76C1E6E3-5CBE-49E5-3569-C04355E787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3" creationId="{099E97BA-C19A-6EC3-EB03-5287A03B280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4" creationId="{D51AEE27-8CFB-3146-0A5F-9EF7106DB3A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5" creationId="{7B68B80F-E361-6E55-9B0D-04CCA6745FFA}"/>
          </ac:inkMkLst>
        </pc:inkChg>
      </pc:sldChg>
      <pc:sldChg chg="del">
        <pc:chgData name="Tim Cook" userId="d1c7cfb340f2c7ab" providerId="LiveId" clId="{AB4463F1-ABC1-4FCF-8E79-2ED0D496FDC9}" dt="2023-01-17T17:54:37.251" v="8" actId="47"/>
        <pc:sldMkLst>
          <pc:docMk/>
          <pc:sldMk cId="1772167453" sldId="323"/>
        </pc:sldMkLst>
      </pc:sldChg>
      <pc:sldChg chg="addSp delSp modSp new mod">
        <pc:chgData name="Tim Cook" userId="d1c7cfb340f2c7ab" providerId="LiveId" clId="{AB4463F1-ABC1-4FCF-8E79-2ED0D496FDC9}" dt="2023-01-18T01:30:34.034" v="1069" actId="1076"/>
        <pc:sldMkLst>
          <pc:docMk/>
          <pc:sldMk cId="3163655882" sldId="323"/>
        </pc:sldMkLst>
        <pc:spChg chg="del">
          <ac:chgData name="Tim Cook" userId="d1c7cfb340f2c7ab" providerId="LiveId" clId="{AB4463F1-ABC1-4FCF-8E79-2ED0D496FDC9}" dt="2023-01-18T01:29:42.585" v="1047"/>
          <ac:spMkLst>
            <pc:docMk/>
            <pc:sldMk cId="3163655882" sldId="323"/>
            <ac:spMk id="2" creationId="{164C48F2-0E5F-5E38-AAD1-BA04AD8451CF}"/>
          </ac:spMkLst>
        </pc:spChg>
        <pc:spChg chg="del">
          <ac:chgData name="Tim Cook" userId="d1c7cfb340f2c7ab" providerId="LiveId" clId="{AB4463F1-ABC1-4FCF-8E79-2ED0D496FDC9}" dt="2023-01-18T01:30:24.889" v="1066" actId="478"/>
          <ac:spMkLst>
            <pc:docMk/>
            <pc:sldMk cId="3163655882" sldId="323"/>
            <ac:spMk id="3" creationId="{F5D983E7-2C46-8DFA-0194-EFB6A39B91AC}"/>
          </ac:spMkLst>
        </pc:spChg>
        <pc:spChg chg="add mod">
          <ac:chgData name="Tim Cook" userId="d1c7cfb340f2c7ab" providerId="LiveId" clId="{AB4463F1-ABC1-4FCF-8E79-2ED0D496FDC9}" dt="2023-01-18T01:29:47.352" v="1061" actId="6549"/>
          <ac:spMkLst>
            <pc:docMk/>
            <pc:sldMk cId="3163655882" sldId="323"/>
            <ac:spMk id="4" creationId="{429A1455-1479-6BCB-265D-F20CC52B8272}"/>
          </ac:spMkLst>
        </pc:s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5" creationId="{3717C6E7-94A4-59E3-3D5B-57D0A554D039}"/>
          </ac:grpSpMkLst>
        </pc:gr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12" creationId="{10E95782-2DF1-D5E4-423B-FBE8E68ED591}"/>
          </ac:grpSpMkLst>
        </pc:grpChg>
        <pc:grpChg chg="add del mod">
          <ac:chgData name="Tim Cook" userId="d1c7cfb340f2c7ab" providerId="LiveId" clId="{AB4463F1-ABC1-4FCF-8E79-2ED0D496FDC9}" dt="2023-01-18T01:30:27.816" v="1068" actId="478"/>
          <ac:grpSpMkLst>
            <pc:docMk/>
            <pc:sldMk cId="3163655882" sldId="323"/>
            <ac:grpSpMk id="24" creationId="{C11E6D5B-187A-C8DB-13E5-3259AF9313AD}"/>
          </ac:grpSpMkLst>
        </pc:grp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6" creationId="{A66223A9-8CAB-C527-483B-5040BFF40BE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7" creationId="{601355F6-B71A-D6CE-5EB6-4877FBF44426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8" creationId="{7CA92E91-A0B0-7835-D372-4112F40837C7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9" creationId="{E0AA7647-3815-5882-066F-9F55F98356F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0" creationId="{D9DFD025-5E43-6E55-9731-08FF7205B7AC}"/>
          </ac:inkMkLst>
        </pc:inkChg>
        <pc:inkChg chg="add mod">
          <ac:chgData name="Tim Cook" userId="d1c7cfb340f2c7ab" providerId="LiveId" clId="{AB4463F1-ABC1-4FCF-8E79-2ED0D496FDC9}" dt="2023-01-18T01:30:34.034" v="1069" actId="1076"/>
          <ac:inkMkLst>
            <pc:docMk/>
            <pc:sldMk cId="3163655882" sldId="323"/>
            <ac:inkMk id="11" creationId="{A5709B9E-AE83-6FAA-58A6-74DEBCAC971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3" creationId="{910482AB-2A06-DA73-B333-263A19B2BC5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4" creationId="{C25E0D81-2AAF-5906-0030-D409D129271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5" creationId="{3C6F8998-9F67-E2DE-918D-30E6E4FEE2A8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6" creationId="{3DF54205-4C22-149B-ECBE-E702C0FA8E4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7" creationId="{DBD42F7A-ABB3-218B-3979-C8042395C689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8" creationId="{E44AD67A-6C0D-3F6B-6861-31845CFAE40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9" creationId="{5683B47A-C1B4-61F6-9BDE-095468242D8D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0" creationId="{1419237E-D812-8F3D-544F-F54FD6D3C0C2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1" creationId="{BA1B2079-0B87-9808-9823-4A6AAD7D6B65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2" creationId="{F57733DA-332C-A6C4-D900-E505C9F8C4E6}"/>
          </ac:inkMkLst>
        </pc:inkChg>
        <pc:inkChg chg="add del mod">
          <ac:chgData name="Tim Cook" userId="d1c7cfb340f2c7ab" providerId="LiveId" clId="{AB4463F1-ABC1-4FCF-8E79-2ED0D496FDC9}" dt="2023-01-18T01:30:26.985" v="1067" actId="478"/>
          <ac:inkMkLst>
            <pc:docMk/>
            <pc:sldMk cId="3163655882" sldId="323"/>
            <ac:inkMk id="23" creationId="{3AD183E1-8704-DF08-0640-936525E7A2F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5" creationId="{6A5C8110-36D9-8F8C-35CD-F4080176605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6" creationId="{335FCE0A-7B9A-22AA-069B-0D2A99D1C7F7}"/>
          </ac:inkMkLst>
        </pc:inkChg>
      </pc:sldChg>
      <pc:sldChg chg="del">
        <pc:chgData name="Tim Cook" userId="d1c7cfb340f2c7ab" providerId="LiveId" clId="{AB4463F1-ABC1-4FCF-8E79-2ED0D496FDC9}" dt="2023-01-17T17:54:37.980" v="9" actId="47"/>
        <pc:sldMkLst>
          <pc:docMk/>
          <pc:sldMk cId="2369355394" sldId="324"/>
        </pc:sldMkLst>
      </pc:sldChg>
      <pc:sldChg chg="del">
        <pc:chgData name="Tim Cook" userId="d1c7cfb340f2c7ab" providerId="LiveId" clId="{AB4463F1-ABC1-4FCF-8E79-2ED0D496FDC9}" dt="2023-01-17T17:54:38.555" v="10" actId="47"/>
        <pc:sldMkLst>
          <pc:docMk/>
          <pc:sldMk cId="184527808" sldId="325"/>
        </pc:sldMkLst>
      </pc:sldChg>
      <pc:sldChg chg="del">
        <pc:chgData name="Tim Cook" userId="d1c7cfb340f2c7ab" providerId="LiveId" clId="{AB4463F1-ABC1-4FCF-8E79-2ED0D496FDC9}" dt="2023-01-17T17:54:29.387" v="1" actId="47"/>
        <pc:sldMkLst>
          <pc:docMk/>
          <pc:sldMk cId="346755967" sldId="326"/>
        </pc:sldMkLst>
      </pc:sldChg>
    </pc:docChg>
  </pc:docChgLst>
  <pc:docChgLst>
    <pc:chgData name="Tim Cook" userId="d1c7cfb340f2c7ab" providerId="LiveId" clId="{49517245-F2A8-4B92-83DD-90E7A3ADA4C2}"/>
    <pc:docChg chg="modSld">
      <pc:chgData name="Tim Cook" userId="d1c7cfb340f2c7ab" providerId="LiveId" clId="{49517245-F2A8-4B92-83DD-90E7A3ADA4C2}" dt="2022-10-17T00:40:28.441" v="53" actId="20577"/>
      <pc:docMkLst>
        <pc:docMk/>
      </pc:docMkLst>
      <pc:sldChg chg="modSp mod">
        <pc:chgData name="Tim Cook" userId="d1c7cfb340f2c7ab" providerId="LiveId" clId="{49517245-F2A8-4B92-83DD-90E7A3ADA4C2}" dt="2022-10-17T00:36:04.320" v="0" actId="1076"/>
        <pc:sldMkLst>
          <pc:docMk/>
          <pc:sldMk cId="4067504923" sldId="278"/>
        </pc:sldMkLst>
        <pc:spChg chg="mod">
          <ac:chgData name="Tim Cook" userId="d1c7cfb340f2c7ab" providerId="LiveId" clId="{49517245-F2A8-4B92-83DD-90E7A3ADA4C2}" dt="2022-10-17T00:36:04.320" v="0" actId="1076"/>
          <ac:spMkLst>
            <pc:docMk/>
            <pc:sldMk cId="4067504923" sldId="278"/>
            <ac:spMk id="10" creationId="{8288F321-00F2-406A-AEDE-5CC2CDA0C729}"/>
          </ac:spMkLst>
        </pc:spChg>
      </pc:sldChg>
      <pc:sldChg chg="modSp mod">
        <pc:chgData name="Tim Cook" userId="d1c7cfb340f2c7ab" providerId="LiveId" clId="{49517245-F2A8-4B92-83DD-90E7A3ADA4C2}" dt="2022-10-17T00:40:28.441" v="53" actId="20577"/>
        <pc:sldMkLst>
          <pc:docMk/>
          <pc:sldMk cId="3663888996" sldId="279"/>
        </pc:sldMkLst>
        <pc:spChg chg="mod">
          <ac:chgData name="Tim Cook" userId="d1c7cfb340f2c7ab" providerId="LiveId" clId="{49517245-F2A8-4B92-83DD-90E7A3ADA4C2}" dt="2022-10-17T00:40:28.441" v="53" actId="20577"/>
          <ac:spMkLst>
            <pc:docMk/>
            <pc:sldMk cId="3663888996" sldId="279"/>
            <ac:spMk id="3" creationId="{FA4D62F0-3C51-4015-B2F3-AEBA2BA9C2C3}"/>
          </ac:spMkLst>
        </pc:spChg>
        <pc:spChg chg="mod">
          <ac:chgData name="Tim Cook" userId="d1c7cfb340f2c7ab" providerId="LiveId" clId="{49517245-F2A8-4B92-83DD-90E7A3ADA4C2}" dt="2022-10-17T00:40:18.256" v="1" actId="1076"/>
          <ac:spMkLst>
            <pc:docMk/>
            <pc:sldMk cId="3663888996" sldId="279"/>
            <ac:spMk id="4" creationId="{79D15A0D-2829-4B38-90C2-62432F63D8D7}"/>
          </ac:spMkLst>
        </pc:spChg>
      </pc:sldChg>
    </pc:docChg>
  </pc:docChgLst>
  <pc:docChgLst>
    <pc:chgData name="Tim Cook" userId="d1c7cfb340f2c7ab" providerId="LiveId" clId="{044C2160-856E-4865-AAA4-77D6014A98EB}"/>
    <pc:docChg chg="undo custSel modSld">
      <pc:chgData name="Tim Cook" userId="d1c7cfb340f2c7ab" providerId="LiveId" clId="{044C2160-856E-4865-AAA4-77D6014A98EB}" dt="2023-02-03T03:16:53.431" v="944" actId="9405"/>
      <pc:docMkLst>
        <pc:docMk/>
      </pc:docMkLst>
      <pc:sldChg chg="addSp delSp modSp mod">
        <pc:chgData name="Tim Cook" userId="d1c7cfb340f2c7ab" providerId="LiveId" clId="{044C2160-856E-4865-AAA4-77D6014A98EB}" dt="2023-02-03T03:12:12.173" v="936"/>
        <pc:sldMkLst>
          <pc:docMk/>
          <pc:sldMk cId="1588174340" sldId="365"/>
        </pc:sldMkLst>
        <pc:grpChg chg="del mod">
          <ac:chgData name="Tim Cook" userId="d1c7cfb340f2c7ab" providerId="LiveId" clId="{044C2160-856E-4865-AAA4-77D6014A98EB}" dt="2023-02-03T02:57:46.144" v="404"/>
          <ac:grpSpMkLst>
            <pc:docMk/>
            <pc:sldMk cId="1588174340" sldId="365"/>
            <ac:grpSpMk id="80" creationId="{F002831E-36FB-DD43-B483-84EFBDD84CA6}"/>
          </ac:grpSpMkLst>
        </pc:grpChg>
        <pc:grpChg chg="del mod">
          <ac:chgData name="Tim Cook" userId="d1c7cfb340f2c7ab" providerId="LiveId" clId="{044C2160-856E-4865-AAA4-77D6014A98EB}" dt="2023-02-03T02:58:27.883" v="425"/>
          <ac:grpSpMkLst>
            <pc:docMk/>
            <pc:sldMk cId="1588174340" sldId="365"/>
            <ac:grpSpMk id="90" creationId="{C3443B20-E4A8-A96E-D44B-0A390640CFB0}"/>
          </ac:grpSpMkLst>
        </pc:grpChg>
        <pc:grpChg chg="mod">
          <ac:chgData name="Tim Cook" userId="d1c7cfb340f2c7ab" providerId="LiveId" clId="{044C2160-856E-4865-AAA4-77D6014A98EB}" dt="2023-02-03T03:12:01.354" v="918"/>
          <ac:grpSpMkLst>
            <pc:docMk/>
            <pc:sldMk cId="1588174340" sldId="365"/>
            <ac:grpSpMk id="110" creationId="{8E9A4C29-5CBD-518E-B857-6912A75EB5A5}"/>
          </ac:grpSpMkLst>
        </pc:grpChg>
        <pc:grpChg chg="del mod">
          <ac:chgData name="Tim Cook" userId="d1c7cfb340f2c7ab" providerId="LiveId" clId="{044C2160-856E-4865-AAA4-77D6014A98EB}" dt="2023-02-03T02:58:25.637" v="415"/>
          <ac:grpSpMkLst>
            <pc:docMk/>
            <pc:sldMk cId="1588174340" sldId="365"/>
            <ac:grpSpMk id="120" creationId="{BA50CCE2-9AC6-CC9B-9F90-85B062F39D8B}"/>
          </ac:grpSpMkLst>
        </pc:grpChg>
        <pc:grpChg chg="del mod">
          <ac:chgData name="Tim Cook" userId="d1c7cfb340f2c7ab" providerId="LiveId" clId="{044C2160-856E-4865-AAA4-77D6014A98EB}" dt="2023-02-03T02:59:07.762" v="465"/>
          <ac:grpSpMkLst>
            <pc:docMk/>
            <pc:sldMk cId="1588174340" sldId="365"/>
            <ac:grpSpMk id="125" creationId="{FE5ACE10-87AC-5D6B-7245-7EFE098235F5}"/>
          </ac:grpSpMkLst>
        </pc:grpChg>
        <pc:grpChg chg="mod">
          <ac:chgData name="Tim Cook" userId="d1c7cfb340f2c7ab" providerId="LiveId" clId="{044C2160-856E-4865-AAA4-77D6014A98EB}" dt="2023-02-03T02:58:44.899" v="438"/>
          <ac:grpSpMkLst>
            <pc:docMk/>
            <pc:sldMk cId="1588174340" sldId="365"/>
            <ac:grpSpMk id="194" creationId="{5D66287F-4A53-8EB6-DEAB-C1D8281D3CFB}"/>
          </ac:grpSpMkLst>
        </pc:grpChg>
        <pc:grpChg chg="del mod">
          <ac:chgData name="Tim Cook" userId="d1c7cfb340f2c7ab" providerId="LiveId" clId="{044C2160-856E-4865-AAA4-77D6014A98EB}" dt="2023-02-03T02:58:47.284" v="442"/>
          <ac:grpSpMkLst>
            <pc:docMk/>
            <pc:sldMk cId="1588174340" sldId="365"/>
            <ac:grpSpMk id="197" creationId="{EC3EFD30-524B-8384-FE6E-16503725E2D4}"/>
          </ac:grpSpMkLst>
        </pc:grpChg>
        <pc:grpChg chg="del 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4" creationId="{19E0FDF1-F276-266C-DD22-6B596F72F9F9}"/>
          </ac:grpSpMkLst>
        </pc:grpChg>
        <pc:grpChg chg="del 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4" creationId="{5E581031-3E13-CD10-5407-F68498DB5708}"/>
          </ac:grpSpMkLst>
        </pc:grpChg>
        <pc:grpChg chg="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6" creationId="{73DA8009-5582-15CA-B512-1148B9008349}"/>
          </ac:grpSpMkLst>
        </pc:grpChg>
        <pc:grpChg chg="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8" creationId="{A36EFCDF-053B-F107-3FC6-DC99DBAEF97A}"/>
          </ac:grpSpMkLst>
        </pc:grpChg>
        <pc:grpChg chg="del mod">
          <ac:chgData name="Tim Cook" userId="d1c7cfb340f2c7ab" providerId="LiveId" clId="{044C2160-856E-4865-AAA4-77D6014A98EB}" dt="2023-02-03T02:59:15.373" v="472"/>
          <ac:grpSpMkLst>
            <pc:docMk/>
            <pc:sldMk cId="1588174340" sldId="365"/>
            <ac:grpSpMk id="220" creationId="{4F8DE8CA-4C7F-F833-1599-9F4183D003D4}"/>
          </ac:grpSpMkLst>
        </pc:grpChg>
        <pc:grpChg chg="mod">
          <ac:chgData name="Tim Cook" userId="d1c7cfb340f2c7ab" providerId="LiveId" clId="{044C2160-856E-4865-AAA4-77D6014A98EB}" dt="2023-02-03T02:59:18.928" v="477"/>
          <ac:grpSpMkLst>
            <pc:docMk/>
            <pc:sldMk cId="1588174340" sldId="365"/>
            <ac:grpSpMk id="224" creationId="{FF79F762-98C1-BFDC-668A-161BB60FB278}"/>
          </ac:grpSpMkLst>
        </pc:grp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9" creationId="{29040810-D4C0-F716-A47B-6650B20EE151}"/>
          </ac:inkMkLst>
        </pc:inkChg>
        <pc:inkChg chg="add del mod">
          <ac:chgData name="Tim Cook" userId="d1c7cfb340f2c7ab" providerId="LiveId" clId="{044C2160-856E-4865-AAA4-77D6014A98EB}" dt="2023-02-03T02:58:27.881" v="418"/>
          <ac:inkMkLst>
            <pc:docMk/>
            <pc:sldMk cId="1588174340" sldId="365"/>
            <ac:inkMk id="40" creationId="{3F275647-F148-CDAE-96AE-EE9BC94AFAEE}"/>
          </ac:inkMkLst>
        </pc:inkChg>
        <pc:inkChg chg="add del">
          <ac:chgData name="Tim Cook" userId="d1c7cfb340f2c7ab" providerId="LiveId" clId="{044C2160-856E-4865-AAA4-77D6014A98EB}" dt="2023-02-03T03:11:57.408" v="912"/>
          <ac:inkMkLst>
            <pc:docMk/>
            <pc:sldMk cId="1588174340" sldId="365"/>
            <ac:inkMk id="40" creationId="{94B2ABFD-28B6-04CA-28B3-028ADA4493F9}"/>
          </ac:inkMkLst>
        </pc:inkChg>
        <pc:inkChg chg="add del">
          <ac:chgData name="Tim Cook" userId="d1c7cfb340f2c7ab" providerId="LiveId" clId="{044C2160-856E-4865-AAA4-77D6014A98EB}" dt="2023-02-03T03:11:57.407" v="907"/>
          <ac:inkMkLst>
            <pc:docMk/>
            <pc:sldMk cId="1588174340" sldId="365"/>
            <ac:inkMk id="45" creationId="{69C5B03D-00D3-A7D4-6118-E11A535CDBA2}"/>
          </ac:inkMkLst>
        </pc:inkChg>
        <pc:inkChg chg="add del mod">
          <ac:chgData name="Tim Cook" userId="d1c7cfb340f2c7ab" providerId="LiveId" clId="{044C2160-856E-4865-AAA4-77D6014A98EB}" dt="2023-02-03T02:58:27.883" v="425"/>
          <ac:inkMkLst>
            <pc:docMk/>
            <pc:sldMk cId="1588174340" sldId="365"/>
            <ac:inkMk id="45" creationId="{C27792BD-5163-9147-D6EC-6C3AFE6A7601}"/>
          </ac:inkMkLst>
        </pc:inkChg>
        <pc:inkChg chg="add del mod">
          <ac:chgData name="Tim Cook" userId="d1c7cfb340f2c7ab" providerId="LiveId" clId="{044C2160-856E-4865-AAA4-77D6014A98EB}" dt="2023-02-03T02:58:27.881" v="421"/>
          <ac:inkMkLst>
            <pc:docMk/>
            <pc:sldMk cId="1588174340" sldId="365"/>
            <ac:inkMk id="49" creationId="{72C8153A-0417-68FB-E8A8-0AC7663E7AA1}"/>
          </ac:inkMkLst>
        </pc:inkChg>
        <pc:inkChg chg="add del">
          <ac:chgData name="Tim Cook" userId="d1c7cfb340f2c7ab" providerId="LiveId" clId="{044C2160-856E-4865-AAA4-77D6014A98EB}" dt="2023-02-03T03:11:57.408" v="911"/>
          <ac:inkMkLst>
            <pc:docMk/>
            <pc:sldMk cId="1588174340" sldId="365"/>
            <ac:inkMk id="49" creationId="{FB1C905F-C1BC-9266-1C7F-D22DAC361404}"/>
          </ac:inkMkLst>
        </pc:inkChg>
        <pc:inkChg chg="add del mod">
          <ac:chgData name="Tim Cook" userId="d1c7cfb340f2c7ab" providerId="LiveId" clId="{044C2160-856E-4865-AAA4-77D6014A98EB}" dt="2023-02-03T02:58:27.883" v="426"/>
          <ac:inkMkLst>
            <pc:docMk/>
            <pc:sldMk cId="1588174340" sldId="365"/>
            <ac:inkMk id="53" creationId="{976E0CD6-9B68-C5CE-0E94-25571BB4289C}"/>
          </ac:inkMkLst>
        </pc:inkChg>
        <pc:inkChg chg="add del">
          <ac:chgData name="Tim Cook" userId="d1c7cfb340f2c7ab" providerId="LiveId" clId="{044C2160-856E-4865-AAA4-77D6014A98EB}" dt="2023-02-03T03:11:57.408" v="909"/>
          <ac:inkMkLst>
            <pc:docMk/>
            <pc:sldMk cId="1588174340" sldId="365"/>
            <ac:inkMk id="53" creationId="{AC58FF57-3BC2-154F-D094-91CAFCFD2BCA}"/>
          </ac:inkMkLst>
        </pc:inkChg>
        <pc:inkChg chg="add del mod">
          <ac:chgData name="Tim Cook" userId="d1c7cfb340f2c7ab" providerId="LiveId" clId="{044C2160-856E-4865-AAA4-77D6014A98EB}" dt="2023-02-03T02:58:27.882" v="423"/>
          <ac:inkMkLst>
            <pc:docMk/>
            <pc:sldMk cId="1588174340" sldId="365"/>
            <ac:inkMk id="74" creationId="{328C3D31-F481-BADB-125E-67F3C050F84E}"/>
          </ac:inkMkLst>
        </pc:inkChg>
        <pc:inkChg chg="add del">
          <ac:chgData name="Tim Cook" userId="d1c7cfb340f2c7ab" providerId="LiveId" clId="{044C2160-856E-4865-AAA4-77D6014A98EB}" dt="2023-02-03T03:11:57.407" v="905"/>
          <ac:inkMkLst>
            <pc:docMk/>
            <pc:sldMk cId="1588174340" sldId="365"/>
            <ac:inkMk id="74" creationId="{BACFBDF1-C557-717F-5468-B4B86C3112FA}"/>
          </ac:inkMkLst>
        </pc:inkChg>
        <pc:inkChg chg="add del mod">
          <ac:chgData name="Tim Cook" userId="d1c7cfb340f2c7ab" providerId="LiveId" clId="{044C2160-856E-4865-AAA4-77D6014A98EB}" dt="2023-02-03T02:58:27.883" v="424"/>
          <ac:inkMkLst>
            <pc:docMk/>
            <pc:sldMk cId="1588174340" sldId="365"/>
            <ac:inkMk id="75" creationId="{954CF848-6FD0-0A00-454E-FA9B6FCB445D}"/>
          </ac:inkMkLst>
        </pc:inkChg>
        <pc:inkChg chg="add del">
          <ac:chgData name="Tim Cook" userId="d1c7cfb340f2c7ab" providerId="LiveId" clId="{044C2160-856E-4865-AAA4-77D6014A98EB}" dt="2023-02-03T03:11:57.407" v="908"/>
          <ac:inkMkLst>
            <pc:docMk/>
            <pc:sldMk cId="1588174340" sldId="365"/>
            <ac:inkMk id="75" creationId="{AAEF29AB-BB9B-DFC1-0466-70491F04E184}"/>
          </ac:inkMkLst>
        </pc:inkChg>
        <pc:inkChg chg="add del">
          <ac:chgData name="Tim Cook" userId="d1c7cfb340f2c7ab" providerId="LiveId" clId="{044C2160-856E-4865-AAA4-77D6014A98EB}" dt="2023-02-03T03:11:57.407" v="906"/>
          <ac:inkMkLst>
            <pc:docMk/>
            <pc:sldMk cId="1588174340" sldId="365"/>
            <ac:inkMk id="76" creationId="{88CD82C1-D097-3D62-FDBE-BF6D6EE4F847}"/>
          </ac:inkMkLst>
        </pc:inkChg>
        <pc:inkChg chg="add del mod">
          <ac:chgData name="Tim Cook" userId="d1c7cfb340f2c7ab" providerId="LiveId" clId="{044C2160-856E-4865-AAA4-77D6014A98EB}" dt="2023-02-03T02:58:27.881" v="419"/>
          <ac:inkMkLst>
            <pc:docMk/>
            <pc:sldMk cId="1588174340" sldId="365"/>
            <ac:inkMk id="76" creationId="{D3093F47-F179-AA00-C54B-3BFE233DCEE5}"/>
          </ac:inkMkLst>
        </pc:inkChg>
        <pc:inkChg chg="add del">
          <ac:chgData name="Tim Cook" userId="d1c7cfb340f2c7ab" providerId="LiveId" clId="{044C2160-856E-4865-AAA4-77D6014A98EB}" dt="2023-02-03T03:11:57.408" v="910"/>
          <ac:inkMkLst>
            <pc:docMk/>
            <pc:sldMk cId="1588174340" sldId="365"/>
            <ac:inkMk id="77" creationId="{108D8C0F-BB60-DD34-052B-090C8703B970}"/>
          </ac:inkMkLst>
        </pc:inkChg>
        <pc:inkChg chg="add del mod">
          <ac:chgData name="Tim Cook" userId="d1c7cfb340f2c7ab" providerId="LiveId" clId="{044C2160-856E-4865-AAA4-77D6014A98EB}" dt="2023-02-03T02:58:05.544" v="409"/>
          <ac:inkMkLst>
            <pc:docMk/>
            <pc:sldMk cId="1588174340" sldId="365"/>
            <ac:inkMk id="77" creationId="{607BBA2B-1D67-365A-20E2-13096E38A5D2}"/>
          </ac:inkMkLst>
        </pc:inkChg>
        <pc:inkChg chg="add del mod">
          <ac:chgData name="Tim Cook" userId="d1c7cfb340f2c7ab" providerId="LiveId" clId="{044C2160-856E-4865-AAA4-77D6014A98EB}" dt="2023-02-03T02:58:05.157" v="408"/>
          <ac:inkMkLst>
            <pc:docMk/>
            <pc:sldMk cId="1588174340" sldId="365"/>
            <ac:inkMk id="78" creationId="{9009D236-A04A-901C-163D-28D620424E38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8" creationId="{D0E005C0-0765-596B-4C9B-9C540F1D8EBC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9" creationId="{5464FAA3-0189-8B73-696B-DFF948A4A785}"/>
          </ac:inkMkLst>
        </pc:inkChg>
        <pc:inkChg chg="add del mod">
          <ac:chgData name="Tim Cook" userId="d1c7cfb340f2c7ab" providerId="LiveId" clId="{044C2160-856E-4865-AAA4-77D6014A98EB}" dt="2023-02-03T02:58:05.155" v="407"/>
          <ac:inkMkLst>
            <pc:docMk/>
            <pc:sldMk cId="1588174340" sldId="365"/>
            <ac:inkMk id="79" creationId="{60D19E82-6B9A-A282-BF1D-F8AC5B3CD3EE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0" creationId="{AE2F49B7-B3ED-D3F3-EFE7-6AA293F5BFB4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9" creationId="{743D93D5-4DF0-6F09-95CB-FF44235F058C}"/>
          </ac:inkMkLst>
        </pc:inkChg>
        <pc:inkChg chg="add del mod">
          <ac:chgData name="Tim Cook" userId="d1c7cfb340f2c7ab" providerId="LiveId" clId="{044C2160-856E-4865-AAA4-77D6014A98EB}" dt="2023-02-03T02:58:25.638" v="416"/>
          <ac:inkMkLst>
            <pc:docMk/>
            <pc:sldMk cId="1588174340" sldId="365"/>
            <ac:inkMk id="89" creationId="{FE8A83BA-AFDB-9EFE-8E23-90CD9E7DAFDD}"/>
          </ac:inkMkLst>
        </pc:inkChg>
        <pc:inkChg chg="add del">
          <ac:chgData name="Tim Cook" userId="d1c7cfb340f2c7ab" providerId="LiveId" clId="{044C2160-856E-4865-AAA4-77D6014A98EB}" dt="2023-02-03T03:12:02.852" v="919"/>
          <ac:inkMkLst>
            <pc:docMk/>
            <pc:sldMk cId="1588174340" sldId="365"/>
            <ac:inkMk id="90" creationId="{E9BC3C43-FBF3-933A-C85B-72A28E9775C9}"/>
          </ac:inkMkLst>
        </pc:inkChg>
        <pc:inkChg chg="add del">
          <ac:chgData name="Tim Cook" userId="d1c7cfb340f2c7ab" providerId="LiveId" clId="{044C2160-856E-4865-AAA4-77D6014A98EB}" dt="2023-02-03T02:58:27.882" v="422"/>
          <ac:inkMkLst>
            <pc:docMk/>
            <pc:sldMk cId="1588174340" sldId="365"/>
            <ac:inkMk id="110" creationId="{8B98540A-7442-211E-A9D4-B64B537E276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2" creationId="{381521BF-4D61-AD73-DAA8-97D80CF1A126}"/>
          </ac:inkMkLst>
        </pc:inkChg>
        <pc:inkChg chg="add del">
          <ac:chgData name="Tim Cook" userId="d1c7cfb340f2c7ab" providerId="LiveId" clId="{044C2160-856E-4865-AAA4-77D6014A98EB}" dt="2023-02-03T02:58:27.881" v="420"/>
          <ac:inkMkLst>
            <pc:docMk/>
            <pc:sldMk cId="1588174340" sldId="365"/>
            <ac:inkMk id="112" creationId="{3AF0350D-EB36-1765-7B0F-9CFC6E3025FA}"/>
          </ac:inkMkLst>
        </pc:inkChg>
        <pc:inkChg chg="add del mod">
          <ac:chgData name="Tim Cook" userId="d1c7cfb340f2c7ab" providerId="LiveId" clId="{044C2160-856E-4865-AAA4-77D6014A98EB}" dt="2023-02-03T02:58:25.638" v="417"/>
          <ac:inkMkLst>
            <pc:docMk/>
            <pc:sldMk cId="1588174340" sldId="365"/>
            <ac:inkMk id="113" creationId="{95F33313-6044-A7AE-3149-04C3C75AA9D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3" creationId="{F7568B0A-BC75-A39B-F381-FE11ABD156D5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8" creationId="{3224D623-B2D6-4069-5A55-AD4E3041F81A}"/>
          </ac:inkMkLst>
        </pc:inkChg>
        <pc:inkChg chg="add del mod">
          <ac:chgData name="Tim Cook" userId="d1c7cfb340f2c7ab" providerId="LiveId" clId="{044C2160-856E-4865-AAA4-77D6014A98EB}" dt="2023-02-03T02:58:25.637" v="415"/>
          <ac:inkMkLst>
            <pc:docMk/>
            <pc:sldMk cId="1588174340" sldId="365"/>
            <ac:inkMk id="118" creationId="{B9694A11-EB41-EB0F-B96F-7DFB6CBA8810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9" creationId="{040B7270-EAF8-D4D0-36A5-FA8847F5B3F0}"/>
          </ac:inkMkLst>
        </pc:inkChg>
        <pc:inkChg chg="add del mod">
          <ac:chgData name="Tim Cook" userId="d1c7cfb340f2c7ab" providerId="LiveId" clId="{044C2160-856E-4865-AAA4-77D6014A98EB}" dt="2023-02-03T02:58:25.635" v="414"/>
          <ac:inkMkLst>
            <pc:docMk/>
            <pc:sldMk cId="1588174340" sldId="365"/>
            <ac:inkMk id="119" creationId="{97165B8F-59E7-5FB6-BC73-094D32FCC9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0" creationId="{5DAE2D7F-05A1-72D6-22FA-A492F4F70EB0}"/>
          </ac:inkMkLst>
        </pc:inkChg>
        <pc:inkChg chg="add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1" creationId="{86768FAE-F8CA-E20C-862D-D6B841CDCEF1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2" creationId="{C3B18102-812C-8D3E-5179-A1CDDC6301B3}"/>
          </ac:inkMkLst>
        </pc:inkChg>
        <pc:inkChg chg="add del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2" creationId="{D44571A1-E20D-4330-16C5-E883A4CED287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3" creationId="{68C80095-B690-057C-0126-6D310B288808}"/>
          </ac:inkMkLst>
        </pc:inkChg>
        <pc:inkChg chg="add del mod">
          <ac:chgData name="Tim Cook" userId="d1c7cfb340f2c7ab" providerId="LiveId" clId="{044C2160-856E-4865-AAA4-77D6014A98EB}" dt="2023-02-03T02:59:07.761" v="464"/>
          <ac:inkMkLst>
            <pc:docMk/>
            <pc:sldMk cId="1588174340" sldId="365"/>
            <ac:inkMk id="123" creationId="{C6384B59-0761-23EB-9150-F57212B2A49B}"/>
          </ac:inkMkLst>
        </pc:inkChg>
        <pc:inkChg chg="add del mod">
          <ac:chgData name="Tim Cook" userId="d1c7cfb340f2c7ab" providerId="LiveId" clId="{044C2160-856E-4865-AAA4-77D6014A98EB}" dt="2023-02-03T02:58:41.668" v="433"/>
          <ac:inkMkLst>
            <pc:docMk/>
            <pc:sldMk cId="1588174340" sldId="365"/>
            <ac:inkMk id="124" creationId="{4BB15BBA-4E90-BB5F-9D99-ABDE75BDA0D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4" creationId="{F1CA777F-CD79-BBFB-F9FE-3B21A34C085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5" creationId="{9E1B73E3-C145-4D55-2CC9-2DB32B290B53}"/>
          </ac:inkMkLst>
        </pc:inkChg>
        <pc:inkChg chg="add del">
          <ac:chgData name="Tim Cook" userId="d1c7cfb340f2c7ab" providerId="LiveId" clId="{044C2160-856E-4865-AAA4-77D6014A98EB}" dt="2023-02-03T02:59:09.368" v="466"/>
          <ac:inkMkLst>
            <pc:docMk/>
            <pc:sldMk cId="1588174340" sldId="365"/>
            <ac:inkMk id="126" creationId="{7EDDA2A2-896A-0A48-94FB-6E88967D3EA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6" creationId="{B5BAE8DB-EDBB-9C95-6EE1-B0E599B35A94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27" creationId="{529BA077-19E8-73E4-464F-371CBA2E5CA5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2" creationId="{04636D97-4BB3-B8B0-23BE-D6C83D4F2EB2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3" creationId="{1F5E1FE8-CD7C-246C-5DB8-035179BC0D7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5" creationId="{275EDC2B-D9BA-0964-D3BB-6900E9A6350B}"/>
          </ac:inkMkLst>
        </pc:inkChg>
        <pc:inkChg chg="add del mod">
          <ac:chgData name="Tim Cook" userId="d1c7cfb340f2c7ab" providerId="LiveId" clId="{044C2160-856E-4865-AAA4-77D6014A98EB}" dt="2023-02-03T02:58:47.284" v="442"/>
          <ac:inkMkLst>
            <pc:docMk/>
            <pc:sldMk cId="1588174340" sldId="365"/>
            <ac:inkMk id="195" creationId="{5DF16B20-BBD7-89CB-2C32-35C108D7A59E}"/>
          </ac:inkMkLst>
        </pc:inkChg>
        <pc:inkChg chg="add del mod">
          <ac:chgData name="Tim Cook" userId="d1c7cfb340f2c7ab" providerId="LiveId" clId="{044C2160-856E-4865-AAA4-77D6014A98EB}" dt="2023-02-03T02:58:48.529" v="443"/>
          <ac:inkMkLst>
            <pc:docMk/>
            <pc:sldMk cId="1588174340" sldId="365"/>
            <ac:inkMk id="196" creationId="{57BBD87C-BDBD-82C4-C2A3-E3839B2270B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6" creationId="{9983960F-8AA5-7885-3BD6-878B4091461E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7" creationId="{BE562DAF-18CD-AAFE-69EC-49BD2B3A09C8}"/>
          </ac:inkMkLst>
        </pc:inkChg>
        <pc:inkChg chg="add del mod">
          <ac:chgData name="Tim Cook" userId="d1c7cfb340f2c7ab" providerId="LiveId" clId="{044C2160-856E-4865-AAA4-77D6014A98EB}" dt="2023-02-03T02:59:00.224" v="461"/>
          <ac:inkMkLst>
            <pc:docMk/>
            <pc:sldMk cId="1588174340" sldId="365"/>
            <ac:inkMk id="198" creationId="{B213515F-0E4C-73BC-FA07-5AB9A20EE6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8" creationId="{F53E8AE8-739C-4982-EED5-C07E03115E28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199" creationId="{5553CF3B-3A7D-4818-212E-1AD23AD6933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0" creationId="{D9D9CF3A-CC25-1E74-CFDA-0B053AE32DC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1" creationId="{6D6C4034-F81A-D8D7-2D9C-6F86221619E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2" creationId="{19457F74-5CB4-52F2-2297-4E31A6DB17F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3" creationId="{6B60DFF5-DFED-F581-B752-19A71418A023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4" creationId="{0B52631C-2E9F-8C83-08EE-09039691823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5" creationId="{67293FD8-586C-19DC-AF9A-F2ABDCAC6689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6" creationId="{98708737-0AE4-3603-9E9A-7760977A9E1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7" creationId="{F4DBBEF6-B429-1BFC-2315-C6C551EA1011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8" creationId="{B31692C9-A769-7EE6-67D2-6DCD72A403E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9" creationId="{BE0C7365-F575-DD41-AC7E-E70573EA5DB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0" creationId="{6B3285F2-1817-0664-70D7-B1B42C03580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1" creationId="{7F0D1BC6-B06D-12F9-CDC3-4288476CD94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2" creationId="{F07438AC-7C14-0132-BD57-D38ABCE1A7FA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3" creationId="{164CD4AC-3200-9D67-769F-0CFAB017187C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5" creationId="{30E98D3F-BB20-2E16-35F3-93019A52628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217" creationId="{809D1053-09B5-54F3-7868-5C1C3A524333}"/>
          </ac:inkMkLst>
        </pc:inkChg>
        <pc:inkChg chg="add del">
          <ac:chgData name="Tim Cook" userId="d1c7cfb340f2c7ab" providerId="LiveId" clId="{044C2160-856E-4865-AAA4-77D6014A98EB}" dt="2023-02-03T02:59:12.371" v="468"/>
          <ac:inkMkLst>
            <pc:docMk/>
            <pc:sldMk cId="1588174340" sldId="365"/>
            <ac:inkMk id="217" creationId="{9FBD2E2B-ADBE-F378-8F66-E82895E15270}"/>
          </ac:inkMkLst>
        </pc:inkChg>
        <pc:inkChg chg="add del mod">
          <ac:chgData name="Tim Cook" userId="d1c7cfb340f2c7ab" providerId="LiveId" clId="{044C2160-856E-4865-AAA4-77D6014A98EB}" dt="2023-02-03T02:59:15.373" v="473"/>
          <ac:inkMkLst>
            <pc:docMk/>
            <pc:sldMk cId="1588174340" sldId="365"/>
            <ac:inkMk id="218" creationId="{2F108E0F-5997-41DF-958D-23687DAB6C29}"/>
          </ac:inkMkLst>
        </pc:inkChg>
        <pc:inkChg chg="add del mod">
          <ac:chgData name="Tim Cook" userId="d1c7cfb340f2c7ab" providerId="LiveId" clId="{044C2160-856E-4865-AAA4-77D6014A98EB}" dt="2023-02-03T02:59:15.373" v="472"/>
          <ac:inkMkLst>
            <pc:docMk/>
            <pc:sldMk cId="1588174340" sldId="365"/>
            <ac:inkMk id="219" creationId="{F35E2F97-02D4-DD4A-CE90-35FE5D39F70C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1" creationId="{6C955B77-9AAF-379C-EA59-4153EFA1C2BB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2" creationId="{5B43BA2C-842B-DB55-0C5C-ABA87324946D}"/>
          </ac:inkMkLst>
        </pc:inkChg>
        <pc:inkChg chg="add">
          <ac:chgData name="Tim Cook" userId="d1c7cfb340f2c7ab" providerId="LiveId" clId="{044C2160-856E-4865-AAA4-77D6014A98EB}" dt="2023-02-03T02:59:17.999" v="476" actId="9405"/>
          <ac:inkMkLst>
            <pc:docMk/>
            <pc:sldMk cId="1588174340" sldId="365"/>
            <ac:inkMk id="223" creationId="{11C9C49F-9386-3709-C0A5-E06809225E93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3" creationId="{E17C58F2-9FC4-175D-7AAA-9322676A6127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4" creationId="{628C780C-64CE-445C-2037-D2D629F7E89B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5" creationId="{2A71E4B3-708A-48C1-6ED1-04737FA4C92C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6" creationId="{667EEC72-79F4-2FAC-E537-25F16FA94E8F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7" creationId="{64FDA7B5-F83D-562D-3D9C-F48F4119CA1A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8" creationId="{D6BC1A21-C89A-A835-06E5-24D1BAFDABD9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modSp mod">
        <pc:chgData name="Tim Cook" userId="d1c7cfb340f2c7ab" providerId="LiveId" clId="{044C2160-856E-4865-AAA4-77D6014A98EB}" dt="2023-02-03T02:44:03.954" v="2"/>
        <pc:sldMkLst>
          <pc:docMk/>
          <pc:sldMk cId="2191044050" sldId="365"/>
        </pc:sldMkLst>
        <pc:grpChg chg="mod">
          <ac:chgData name="Tim Cook" userId="d1c7cfb340f2c7ab" providerId="LiveId" clId="{044C2160-856E-4865-AAA4-77D6014A98EB}" dt="2023-02-03T02:44:03.954" v="2"/>
          <ac:grpSpMkLst>
            <pc:docMk/>
            <pc:sldMk cId="2191044050" sldId="365"/>
            <ac:grpSpMk id="6" creationId="{1E583211-7062-6521-DBDD-0B5E76D9B153}"/>
          </ac:grpSpMkLst>
        </pc:grp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4" creationId="{43123AED-4B15-0BFF-5356-4EE6F0D6C794}"/>
          </ac:inkMkLst>
        </pc:ink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5" creationId="{71725313-1328-EB09-53EF-0E0A16E41AE2}"/>
          </ac:inkMkLst>
        </pc:inkChg>
      </pc:sldChg>
      <pc:sldChg chg="addSp delSp modSp mod">
        <pc:chgData name="Tim Cook" userId="d1c7cfb340f2c7ab" providerId="LiveId" clId="{044C2160-856E-4865-AAA4-77D6014A98EB}" dt="2023-02-03T03:16:53.431" v="944" actId="9405"/>
        <pc:sldMkLst>
          <pc:docMk/>
          <pc:sldMk cId="969747052" sldId="366"/>
        </pc:sldMkLst>
        <pc:grpChg chg="del mod">
          <ac:chgData name="Tim Cook" userId="d1c7cfb340f2c7ab" providerId="LiveId" clId="{044C2160-856E-4865-AAA4-77D6014A98EB}" dt="2023-02-03T02:45:50.883" v="43"/>
          <ac:grpSpMkLst>
            <pc:docMk/>
            <pc:sldMk cId="969747052" sldId="366"/>
            <ac:grpSpMk id="11" creationId="{F65561AC-4ACE-173E-21EA-23C08A208C04}"/>
          </ac:grpSpMkLst>
        </pc:grpChg>
        <pc:grpChg chg="del mod">
          <ac:chgData name="Tim Cook" userId="d1c7cfb340f2c7ab" providerId="LiveId" clId="{044C2160-856E-4865-AAA4-77D6014A98EB}" dt="2023-02-03T02:45:50.883" v="47"/>
          <ac:grpSpMkLst>
            <pc:docMk/>
            <pc:sldMk cId="969747052" sldId="366"/>
            <ac:grpSpMk id="23" creationId="{5584211C-A25A-EB7D-0D68-D0F5CA6DA191}"/>
          </ac:grpSpMkLst>
        </pc:grpChg>
        <pc:grpChg chg="del mod">
          <ac:chgData name="Tim Cook" userId="d1c7cfb340f2c7ab" providerId="LiveId" clId="{044C2160-856E-4865-AAA4-77D6014A98EB}" dt="2023-02-03T02:48:01.657" v="189"/>
          <ac:grpSpMkLst>
            <pc:docMk/>
            <pc:sldMk cId="969747052" sldId="366"/>
            <ac:grpSpMk id="30" creationId="{0D73665D-0DB6-787F-F589-04138A18D005}"/>
          </ac:grpSpMkLst>
        </pc:grpChg>
        <pc:grpChg chg="del mod">
          <ac:chgData name="Tim Cook" userId="d1c7cfb340f2c7ab" providerId="LiveId" clId="{044C2160-856E-4865-AAA4-77D6014A98EB}" dt="2023-02-03T02:46:10.420" v="70"/>
          <ac:grpSpMkLst>
            <pc:docMk/>
            <pc:sldMk cId="969747052" sldId="366"/>
            <ac:grpSpMk id="35" creationId="{69BC355D-83AE-1CCD-3145-0442FF5A686E}"/>
          </ac:grpSpMkLst>
        </pc:grpChg>
        <pc:grpChg chg="del mod">
          <ac:chgData name="Tim Cook" userId="d1c7cfb340f2c7ab" providerId="LiveId" clId="{044C2160-856E-4865-AAA4-77D6014A98EB}" dt="2023-02-03T02:46:16.216" v="86"/>
          <ac:grpSpMkLst>
            <pc:docMk/>
            <pc:sldMk cId="969747052" sldId="366"/>
            <ac:grpSpMk id="50" creationId="{C2F218D3-B1FC-3F05-9AEB-49A29196119F}"/>
          </ac:grpSpMkLst>
        </pc:grpChg>
        <pc:grpChg chg="del mod">
          <ac:chgData name="Tim Cook" userId="d1c7cfb340f2c7ab" providerId="LiveId" clId="{044C2160-856E-4865-AAA4-77D6014A98EB}" dt="2023-02-03T02:46:16.215" v="78"/>
          <ac:grpSpMkLst>
            <pc:docMk/>
            <pc:sldMk cId="969747052" sldId="366"/>
            <ac:grpSpMk id="51" creationId="{2D7AF92B-A2A9-87CE-5E48-A9E5A2F800F6}"/>
          </ac:grpSpMkLst>
        </pc:grpChg>
        <pc:grpChg chg="del mod">
          <ac:chgData name="Tim Cook" userId="d1c7cfb340f2c7ab" providerId="LiveId" clId="{044C2160-856E-4865-AAA4-77D6014A98EB}" dt="2023-02-03T02:46:20.806" v="91"/>
          <ac:grpSpMkLst>
            <pc:docMk/>
            <pc:sldMk cId="969747052" sldId="366"/>
            <ac:grpSpMk id="54" creationId="{3D0B99C7-4D49-6B86-B3AE-75F6A5D8AF7A}"/>
          </ac:grpSpMkLst>
        </pc:grpChg>
        <pc:grpChg chg="del mod">
          <ac:chgData name="Tim Cook" userId="d1c7cfb340f2c7ab" providerId="LiveId" clId="{044C2160-856E-4865-AAA4-77D6014A98EB}" dt="2023-02-03T02:47:02.159" v="118"/>
          <ac:grpSpMkLst>
            <pc:docMk/>
            <pc:sldMk cId="969747052" sldId="366"/>
            <ac:grpSpMk id="60" creationId="{2CCDE500-1EF0-4E76-799C-5AEA6939FD9D}"/>
          </ac:grpSpMkLst>
        </pc:grpChg>
        <pc:grpChg chg="del 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67" creationId="{31F29365-51EA-B8BA-B391-3A52B75FC0E7}"/>
          </ac:grpSpMkLst>
        </pc:grpChg>
        <pc:grpChg chg="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70" creationId="{4C858780-EADF-E19E-D132-CA94D8AB02A0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5" creationId="{1BD17878-B6C9-1501-E7EC-36B7620E3255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6" creationId="{A7784F21-CC0D-60A0-A4C4-70E4894773D2}"/>
          </ac:grpSpMkLst>
        </pc:grpChg>
        <pc:grpChg chg="mod">
          <ac:chgData name="Tim Cook" userId="d1c7cfb340f2c7ab" providerId="LiveId" clId="{044C2160-856E-4865-AAA4-77D6014A98EB}" dt="2023-02-03T02:47:19.494" v="145"/>
          <ac:grpSpMkLst>
            <pc:docMk/>
            <pc:sldMk cId="969747052" sldId="366"/>
            <ac:grpSpMk id="89" creationId="{FC999724-32FC-D2E6-5952-084FF4978B05}"/>
          </ac:grpSpMkLst>
        </pc:grpChg>
        <pc:grpChg chg="del mod">
          <ac:chgData name="Tim Cook" userId="d1c7cfb340f2c7ab" providerId="LiveId" clId="{044C2160-856E-4865-AAA4-77D6014A98EB}" dt="2023-02-03T02:50:28.668" v="210"/>
          <ac:grpSpMkLst>
            <pc:docMk/>
            <pc:sldMk cId="969747052" sldId="366"/>
            <ac:grpSpMk id="92" creationId="{C23DA82D-5980-5F2A-7362-510BADF91A60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96" creationId="{A02BCD0A-95F0-0B6E-5FF9-F7DF3EB62513}"/>
          </ac:grpSpMkLst>
        </pc:grpChg>
        <pc:grpChg chg="del mod">
          <ac:chgData name="Tim Cook" userId="d1c7cfb340f2c7ab" providerId="LiveId" clId="{044C2160-856E-4865-AAA4-77D6014A98EB}" dt="2023-02-03T02:47:39.856" v="164"/>
          <ac:grpSpMkLst>
            <pc:docMk/>
            <pc:sldMk cId="969747052" sldId="366"/>
            <ac:grpSpMk id="102" creationId="{0BCA9A5D-F374-F92E-7BC6-6A22527AA803}"/>
          </ac:grpSpMkLst>
        </pc:grpChg>
        <pc:grpChg chg="del mod">
          <ac:chgData name="Tim Cook" userId="d1c7cfb340f2c7ab" providerId="LiveId" clId="{044C2160-856E-4865-AAA4-77D6014A98EB}" dt="2023-02-03T02:47:47.102" v="176"/>
          <ac:grpSpMkLst>
            <pc:docMk/>
            <pc:sldMk cId="969747052" sldId="366"/>
            <ac:grpSpMk id="110" creationId="{22D0189B-6B3A-D67F-288E-FE6F51285927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112" creationId="{A44DC0D4-F5D7-10F3-52BC-0FC9284AB58D}"/>
          </ac:grpSpMkLst>
        </pc:grpChg>
        <pc:grpChg chg="del mod">
          <ac:chgData name="Tim Cook" userId="d1c7cfb340f2c7ab" providerId="LiveId" clId="{044C2160-856E-4865-AAA4-77D6014A98EB}" dt="2023-02-03T02:48:00.276" v="184"/>
          <ac:grpSpMkLst>
            <pc:docMk/>
            <pc:sldMk cId="969747052" sldId="366"/>
            <ac:grpSpMk id="117" creationId="{946E813E-0397-649B-887B-8AB8A194EA97}"/>
          </ac:grpSpMkLst>
        </pc:grpChg>
        <pc:grpChg chg="mod">
          <ac:chgData name="Tim Cook" userId="d1c7cfb340f2c7ab" providerId="LiveId" clId="{044C2160-856E-4865-AAA4-77D6014A98EB}" dt="2023-02-03T02:48:06.269" v="196"/>
          <ac:grpSpMkLst>
            <pc:docMk/>
            <pc:sldMk cId="969747052" sldId="366"/>
            <ac:grpSpMk id="123" creationId="{925716B8-1025-8FDB-AB42-6311EF34ADFB}"/>
          </ac:grpSpMkLst>
        </pc:grpChg>
        <pc:grpChg chg="del mod">
          <ac:chgData name="Tim Cook" userId="d1c7cfb340f2c7ab" providerId="LiveId" clId="{044C2160-856E-4865-AAA4-77D6014A98EB}" dt="2023-02-03T02:50:16.020" v="201"/>
          <ac:grpSpMkLst>
            <pc:docMk/>
            <pc:sldMk cId="969747052" sldId="366"/>
            <ac:grpSpMk id="126" creationId="{3C1F9571-52D5-39C1-48CE-B04663BB433D}"/>
          </ac:grpSpMkLst>
        </pc:grpChg>
        <pc:grpChg chg="del mod">
          <ac:chgData name="Tim Cook" userId="d1c7cfb340f2c7ab" providerId="LiveId" clId="{044C2160-856E-4865-AAA4-77D6014A98EB}" dt="2023-02-03T02:50:16.463" v="203"/>
          <ac:grpSpMkLst>
            <pc:docMk/>
            <pc:sldMk cId="969747052" sldId="366"/>
            <ac:grpSpMk id="128" creationId="{75A92895-4806-5957-ECDA-B012B29C038C}"/>
          </ac:grpSpMkLst>
        </pc:grpChg>
        <pc:grpChg chg="del mod">
          <ac:chgData name="Tim Cook" userId="d1c7cfb340f2c7ab" providerId="LiveId" clId="{044C2160-856E-4865-AAA4-77D6014A98EB}" dt="2023-02-03T02:50:22.781" v="208"/>
          <ac:grpSpMkLst>
            <pc:docMk/>
            <pc:sldMk cId="969747052" sldId="366"/>
            <ac:grpSpMk id="131" creationId="{40B941E7-461E-AC64-0C92-D2C8B1A2269B}"/>
          </ac:grpSpMkLst>
        </pc:grpChg>
        <pc:grpChg chg="del mod">
          <ac:chgData name="Tim Cook" userId="d1c7cfb340f2c7ab" providerId="LiveId" clId="{044C2160-856E-4865-AAA4-77D6014A98EB}" dt="2023-02-03T02:50:40.913" v="224"/>
          <ac:grpSpMkLst>
            <pc:docMk/>
            <pc:sldMk cId="969747052" sldId="366"/>
            <ac:grpSpMk id="134" creationId="{510B8CEE-66C9-0DE6-3AEF-265408DA11B5}"/>
          </ac:grpSpMkLst>
        </pc:grpChg>
        <pc:grpChg chg="mod">
          <ac:chgData name="Tim Cook" userId="d1c7cfb340f2c7ab" providerId="LiveId" clId="{044C2160-856E-4865-AAA4-77D6014A98EB}" dt="2023-02-03T02:50:45.617" v="229"/>
          <ac:grpSpMkLst>
            <pc:docMk/>
            <pc:sldMk cId="969747052" sldId="366"/>
            <ac:grpSpMk id="138" creationId="{A6210C77-F166-36B3-722E-BE4D0E69E038}"/>
          </ac:grpSpMkLst>
        </pc:grpChg>
        <pc:grpChg chg="del mod">
          <ac:chgData name="Tim Cook" userId="d1c7cfb340f2c7ab" providerId="LiveId" clId="{044C2160-856E-4865-AAA4-77D6014A98EB}" dt="2023-02-03T02:50:53.398" v="247"/>
          <ac:grpSpMkLst>
            <pc:docMk/>
            <pc:sldMk cId="969747052" sldId="366"/>
            <ac:grpSpMk id="148" creationId="{CA8E0FE9-97C1-5646-2EB3-3737B9D3DBE5}"/>
          </ac:grpSpMkLst>
        </pc:grpChg>
        <pc:grpChg chg="del mod">
          <ac:chgData name="Tim Cook" userId="d1c7cfb340f2c7ab" providerId="LiveId" clId="{044C2160-856E-4865-AAA4-77D6014A98EB}" dt="2023-02-03T02:50:57.221" v="252"/>
          <ac:grpSpMkLst>
            <pc:docMk/>
            <pc:sldMk cId="969747052" sldId="366"/>
            <ac:grpSpMk id="151" creationId="{49540D0D-4A46-135B-5394-7B34BF820B1E}"/>
          </ac:grpSpMkLst>
        </pc:grpChg>
        <pc:grpChg chg="mod">
          <ac:chgData name="Tim Cook" userId="d1c7cfb340f2c7ab" providerId="LiveId" clId="{044C2160-856E-4865-AAA4-77D6014A98EB}" dt="2023-02-03T02:51:02.721" v="261"/>
          <ac:grpSpMkLst>
            <pc:docMk/>
            <pc:sldMk cId="969747052" sldId="366"/>
            <ac:grpSpMk id="159" creationId="{F726A394-AF9C-4265-259F-9278CF8B1516}"/>
          </ac:grpSpMkLst>
        </pc:grpChg>
        <pc:grpChg chg="del mod">
          <ac:chgData name="Tim Cook" userId="d1c7cfb340f2c7ab" providerId="LiveId" clId="{044C2160-856E-4865-AAA4-77D6014A98EB}" dt="2023-02-03T02:53:31.456" v="389"/>
          <ac:grpSpMkLst>
            <pc:docMk/>
            <pc:sldMk cId="969747052" sldId="366"/>
            <ac:grpSpMk id="164" creationId="{F644D212-5B61-51A5-725F-A859A24FDA0F}"/>
          </ac:grpSpMkLst>
        </pc:grpChg>
        <pc:grpChg chg="del mod">
          <ac:chgData name="Tim Cook" userId="d1c7cfb340f2c7ab" providerId="LiveId" clId="{044C2160-856E-4865-AAA4-77D6014A98EB}" dt="2023-02-03T02:51:27.517" v="281"/>
          <ac:grpSpMkLst>
            <pc:docMk/>
            <pc:sldMk cId="969747052" sldId="366"/>
            <ac:grpSpMk id="170" creationId="{45A42C1B-99D5-420F-F2FD-66D9C601B974}"/>
          </ac:grpSpMkLst>
        </pc:grpChg>
        <pc:grpChg chg="del mod">
          <ac:chgData name="Tim Cook" userId="d1c7cfb340f2c7ab" providerId="LiveId" clId="{044C2160-856E-4865-AAA4-77D6014A98EB}" dt="2023-02-03T02:51:31.050" v="284"/>
          <ac:grpSpMkLst>
            <pc:docMk/>
            <pc:sldMk cId="969747052" sldId="366"/>
            <ac:grpSpMk id="176" creationId="{DD7BD486-06F1-2CCD-0275-2AA30FC1FAFE}"/>
          </ac:grpSpMkLst>
        </pc:grpChg>
        <pc:grpChg chg="del mod">
          <ac:chgData name="Tim Cook" userId="d1c7cfb340f2c7ab" providerId="LiveId" clId="{044C2160-856E-4865-AAA4-77D6014A98EB}" dt="2023-02-03T02:51:35.763" v="287"/>
          <ac:grpSpMkLst>
            <pc:docMk/>
            <pc:sldMk cId="969747052" sldId="366"/>
            <ac:grpSpMk id="179" creationId="{E7E57725-F074-33F9-E58C-D304D33FFDBD}"/>
          </ac:grpSpMkLst>
        </pc:grpChg>
        <pc:grpChg chg="del 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182" creationId="{EC4B9822-BF2D-296D-B9BA-9F05BA4D6B18}"/>
          </ac:grpSpMkLst>
        </pc:grpChg>
        <pc:grpChg chg="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201" creationId="{146FADA3-6B8D-207D-B265-605129C8D9FA}"/>
          </ac:grpSpMkLst>
        </pc:grpChg>
        <pc:grpChg chg="mod">
          <ac:chgData name="Tim Cook" userId="d1c7cfb340f2c7ab" providerId="LiveId" clId="{044C2160-856E-4865-AAA4-77D6014A98EB}" dt="2023-02-03T02:52:04.331" v="331"/>
          <ac:grpSpMkLst>
            <pc:docMk/>
            <pc:sldMk cId="969747052" sldId="366"/>
            <ac:grpSpMk id="216" creationId="{F3BE9029-4E19-F8C0-4196-A1B329FD7D40}"/>
          </ac:grpSpMkLst>
        </pc:grpChg>
        <pc:grpChg chg="del 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46" creationId="{D546F51A-5BC4-E267-2374-7438078F763E}"/>
          </ac:grpSpMkLst>
        </pc:grpChg>
        <pc:grpChg chg="del mod">
          <ac:chgData name="Tim Cook" userId="d1c7cfb340f2c7ab" providerId="LiveId" clId="{044C2160-856E-4865-AAA4-77D6014A98EB}" dt="2023-02-03T03:16:47.281" v="941"/>
          <ac:grpSpMkLst>
            <pc:docMk/>
            <pc:sldMk cId="969747052" sldId="366"/>
            <ac:grpSpMk id="247" creationId="{CDFDC2DC-2CF8-3D0A-B153-A4649C79BB3F}"/>
          </ac:grpSpMkLst>
        </pc:grpChg>
        <pc:grpChg chg="del mod">
          <ac:chgData name="Tim Cook" userId="d1c7cfb340f2c7ab" providerId="LiveId" clId="{044C2160-856E-4865-AAA4-77D6014A98EB}" dt="2023-02-03T02:52:57.097" v="377"/>
          <ac:grpSpMkLst>
            <pc:docMk/>
            <pc:sldMk cId="969747052" sldId="366"/>
            <ac:grpSpMk id="248" creationId="{4BCC8353-C9E2-A51C-BD32-D1ECC5A0392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49" creationId="{32465FE6-221D-082A-7203-39748F0356A9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0" creationId="{C42999F2-9202-DEEF-FAE6-8C5DEF6EEC8D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1" creationId="{BA2AAB36-ED6A-2E55-150E-E53A7E327D6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2" creationId="{DE76A4D5-77D3-B6F9-282F-743DF45219EC}"/>
          </ac:grpSpMkLst>
        </pc:grpChg>
        <pc:grpChg chg="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55" creationId="{D236DBC1-C067-5D02-CC11-D0518C9268A9}"/>
          </ac:grpSpMkLst>
        </pc:grpChg>
        <pc:grpChg chg="mod">
          <ac:chgData name="Tim Cook" userId="d1c7cfb340f2c7ab" providerId="LiveId" clId="{044C2160-856E-4865-AAA4-77D6014A98EB}" dt="2023-02-03T02:52:53.246" v="371"/>
          <ac:grpSpMkLst>
            <pc:docMk/>
            <pc:sldMk cId="969747052" sldId="366"/>
            <ac:grpSpMk id="262" creationId="{1E90D25C-AC3F-8E88-9767-338E65923D4C}"/>
          </ac:grpSpMkLst>
        </pc:grpChg>
        <pc:grpChg chg="mod">
          <ac:chgData name="Tim Cook" userId="d1c7cfb340f2c7ab" providerId="LiveId" clId="{044C2160-856E-4865-AAA4-77D6014A98EB}" dt="2023-02-03T02:53:01.102" v="385"/>
          <ac:grpSpMkLst>
            <pc:docMk/>
            <pc:sldMk cId="969747052" sldId="366"/>
            <ac:grpSpMk id="269" creationId="{E475B121-BBBA-05D5-6BB4-7A8F755AA5BB}"/>
          </ac:grpSpMkLst>
        </pc:grpChg>
        <pc:grpChg chg="mod">
          <ac:chgData name="Tim Cook" userId="d1c7cfb340f2c7ab" providerId="LiveId" clId="{044C2160-856E-4865-AAA4-77D6014A98EB}" dt="2023-02-03T02:53:05.302" v="388"/>
          <ac:grpSpMkLst>
            <pc:docMk/>
            <pc:sldMk cId="969747052" sldId="366"/>
            <ac:grpSpMk id="272" creationId="{78F95330-8DB2-0BD3-0283-93DA294E5341}"/>
          </ac:grpSpMkLst>
        </pc:grpChg>
        <pc:inkChg chg="add">
          <ac:chgData name="Tim Cook" userId="d1c7cfb340f2c7ab" providerId="LiveId" clId="{044C2160-856E-4865-AAA4-77D6014A98EB}" dt="2023-02-03T02:53:35.303" v="390" actId="9405"/>
          <ac:inkMkLst>
            <pc:docMk/>
            <pc:sldMk cId="969747052" sldId="366"/>
            <ac:inkMk id="3" creationId="{939B5768-A365-9D34-3269-26C9FE70B142}"/>
          </ac:inkMkLst>
        </pc:inkChg>
        <pc:inkChg chg="add del mod">
          <ac:chgData name="Tim Cook" userId="d1c7cfb340f2c7ab" providerId="LiveId" clId="{044C2160-856E-4865-AAA4-77D6014A98EB}" dt="2023-02-03T02:45:50.883" v="42"/>
          <ac:inkMkLst>
            <pc:docMk/>
            <pc:sldMk cId="969747052" sldId="366"/>
            <ac:inkMk id="4" creationId="{1BA88C7F-066E-C484-2FF6-34B685AEF754}"/>
          </ac:inkMkLst>
        </pc:inkChg>
        <pc:inkChg chg="add del">
          <ac:chgData name="Tim Cook" userId="d1c7cfb340f2c7ab" providerId="LiveId" clId="{044C2160-856E-4865-AAA4-77D6014A98EB}" dt="2023-02-03T03:15:35.685" v="937"/>
          <ac:inkMkLst>
            <pc:docMk/>
            <pc:sldMk cId="969747052" sldId="366"/>
            <ac:inkMk id="4" creationId="{58C38682-B0CD-7D4D-42C3-C570A8DBBC54}"/>
          </ac:inkMkLst>
        </pc:inkChg>
        <pc:inkChg chg="add del">
          <ac:chgData name="Tim Cook" userId="d1c7cfb340f2c7ab" providerId="LiveId" clId="{044C2160-856E-4865-AAA4-77D6014A98EB}" dt="2023-02-03T03:16:49.880" v="943"/>
          <ac:inkMkLst>
            <pc:docMk/>
            <pc:sldMk cId="969747052" sldId="366"/>
            <ac:inkMk id="4" creationId="{A7E21902-5538-497C-9E17-5D494CF1B493}"/>
          </ac:inkMkLst>
        </pc:inkChg>
        <pc:inkChg chg="add del">
          <ac:chgData name="Tim Cook" userId="d1c7cfb340f2c7ab" providerId="LiveId" clId="{044C2160-856E-4865-AAA4-77D6014A98EB}" dt="2023-02-03T03:15:39.001" v="939"/>
          <ac:inkMkLst>
            <pc:docMk/>
            <pc:sldMk cId="969747052" sldId="366"/>
            <ac:inkMk id="5" creationId="{2F799AFC-A5A0-1E3A-6680-C62AF9B42A14}"/>
          </ac:inkMkLst>
        </pc:inkChg>
        <pc:inkChg chg="add del mod">
          <ac:chgData name="Tim Cook" userId="d1c7cfb340f2c7ab" providerId="LiveId" clId="{044C2160-856E-4865-AAA4-77D6014A98EB}" dt="2023-02-03T02:45:50.882" v="34"/>
          <ac:inkMkLst>
            <pc:docMk/>
            <pc:sldMk cId="969747052" sldId="366"/>
            <ac:inkMk id="5" creationId="{8ECE9C59-4486-BC44-4F4A-F9A9E073D2C6}"/>
          </ac:inkMkLst>
        </pc:inkChg>
        <pc:inkChg chg="add">
          <ac:chgData name="Tim Cook" userId="d1c7cfb340f2c7ab" providerId="LiveId" clId="{044C2160-856E-4865-AAA4-77D6014A98EB}" dt="2023-02-03T03:16:53.431" v="944" actId="9405"/>
          <ac:inkMkLst>
            <pc:docMk/>
            <pc:sldMk cId="969747052" sldId="366"/>
            <ac:inkMk id="5" creationId="{D0D110AC-474E-3013-9E37-6A6D0280A398}"/>
          </ac:inkMkLst>
        </pc:inkChg>
        <pc:inkChg chg="add del mod">
          <ac:chgData name="Tim Cook" userId="d1c7cfb340f2c7ab" providerId="LiveId" clId="{044C2160-856E-4865-AAA4-77D6014A98EB}" dt="2023-02-03T02:45:50.883" v="48"/>
          <ac:inkMkLst>
            <pc:docMk/>
            <pc:sldMk cId="969747052" sldId="366"/>
            <ac:inkMk id="6" creationId="{41B958CD-2A90-0E07-341F-5ED3A3B2DC28}"/>
          </ac:inkMkLst>
        </pc:inkChg>
        <pc:inkChg chg="add">
          <ac:chgData name="Tim Cook" userId="d1c7cfb340f2c7ab" providerId="LiveId" clId="{044C2160-856E-4865-AAA4-77D6014A98EB}" dt="2023-02-03T03:15:43.443" v="940" actId="9405"/>
          <ac:inkMkLst>
            <pc:docMk/>
            <pc:sldMk cId="969747052" sldId="366"/>
            <ac:inkMk id="6" creationId="{78B5FDCE-41C4-065E-782D-6B1C4F707D40}"/>
          </ac:inkMkLst>
        </pc:inkChg>
        <pc:inkChg chg="add del mod">
          <ac:chgData name="Tim Cook" userId="d1c7cfb340f2c7ab" providerId="LiveId" clId="{044C2160-856E-4865-AAA4-77D6014A98EB}" dt="2023-02-03T02:45:50.879" v="31"/>
          <ac:inkMkLst>
            <pc:docMk/>
            <pc:sldMk cId="969747052" sldId="366"/>
            <ac:inkMk id="7" creationId="{A21116D1-02F1-269B-A415-4C47AAA3DBB1}"/>
          </ac:inkMkLst>
        </pc:inkChg>
        <pc:inkChg chg="add del mod">
          <ac:chgData name="Tim Cook" userId="d1c7cfb340f2c7ab" providerId="LiveId" clId="{044C2160-856E-4865-AAA4-77D6014A98EB}" dt="2023-02-03T02:45:50.881" v="33"/>
          <ac:inkMkLst>
            <pc:docMk/>
            <pc:sldMk cId="969747052" sldId="366"/>
            <ac:inkMk id="8" creationId="{3FEAB390-F372-51B1-8189-891437CDB868}"/>
          </ac:inkMkLst>
        </pc:inkChg>
        <pc:inkChg chg="add del mod">
          <ac:chgData name="Tim Cook" userId="d1c7cfb340f2c7ab" providerId="LiveId" clId="{044C2160-856E-4865-AAA4-77D6014A98EB}" dt="2023-02-03T02:45:50.883" v="43"/>
          <ac:inkMkLst>
            <pc:docMk/>
            <pc:sldMk cId="969747052" sldId="366"/>
            <ac:inkMk id="9" creationId="{7E44DDA1-9FEE-CAB0-95EB-6288F7BBC976}"/>
          </ac:inkMkLst>
        </pc:inkChg>
        <pc:inkChg chg="add del mod">
          <ac:chgData name="Tim Cook" userId="d1c7cfb340f2c7ab" providerId="LiveId" clId="{044C2160-856E-4865-AAA4-77D6014A98EB}" dt="2023-02-03T02:45:50.882" v="37"/>
          <ac:inkMkLst>
            <pc:docMk/>
            <pc:sldMk cId="969747052" sldId="366"/>
            <ac:inkMk id="10" creationId="{188FFC61-BC80-61FE-6725-0A41386753F0}"/>
          </ac:inkMkLst>
        </pc:inkChg>
        <pc:inkChg chg="add del mod">
          <ac:chgData name="Tim Cook" userId="d1c7cfb340f2c7ab" providerId="LiveId" clId="{044C2160-856E-4865-AAA4-77D6014A98EB}" dt="2023-02-03T02:45:50.881" v="32"/>
          <ac:inkMkLst>
            <pc:docMk/>
            <pc:sldMk cId="969747052" sldId="366"/>
            <ac:inkMk id="12" creationId="{B96743C9-EA09-AC2F-ED72-27A176943A51}"/>
          </ac:inkMkLst>
        </pc:inkChg>
        <pc:inkChg chg="add del mod">
          <ac:chgData name="Tim Cook" userId="d1c7cfb340f2c7ab" providerId="LiveId" clId="{044C2160-856E-4865-AAA4-77D6014A98EB}" dt="2023-02-03T02:45:50.882" v="41"/>
          <ac:inkMkLst>
            <pc:docMk/>
            <pc:sldMk cId="969747052" sldId="366"/>
            <ac:inkMk id="13" creationId="{DF4D25C7-768B-2434-FDA1-9920F116598A}"/>
          </ac:inkMkLst>
        </pc:inkChg>
        <pc:inkChg chg="add del mod">
          <ac:chgData name="Tim Cook" userId="d1c7cfb340f2c7ab" providerId="LiveId" clId="{044C2160-856E-4865-AAA4-77D6014A98EB}" dt="2023-02-03T02:45:51.336" v="49"/>
          <ac:inkMkLst>
            <pc:docMk/>
            <pc:sldMk cId="969747052" sldId="366"/>
            <ac:inkMk id="14" creationId="{1ED099DA-B52A-B76B-2E3A-A33F46E14A48}"/>
          </ac:inkMkLst>
        </pc:inkChg>
        <pc:inkChg chg="add del mod">
          <ac:chgData name="Tim Cook" userId="d1c7cfb340f2c7ab" providerId="LiveId" clId="{044C2160-856E-4865-AAA4-77D6014A98EB}" dt="2023-02-03T02:45:50.882" v="40"/>
          <ac:inkMkLst>
            <pc:docMk/>
            <pc:sldMk cId="969747052" sldId="366"/>
            <ac:inkMk id="15" creationId="{7CE6DDA8-120E-2AD7-3BCC-9211564DAC42}"/>
          </ac:inkMkLst>
        </pc:inkChg>
        <pc:inkChg chg="add del mod">
          <ac:chgData name="Tim Cook" userId="d1c7cfb340f2c7ab" providerId="LiveId" clId="{044C2160-856E-4865-AAA4-77D6014A98EB}" dt="2023-02-03T02:45:50.882" v="36"/>
          <ac:inkMkLst>
            <pc:docMk/>
            <pc:sldMk cId="969747052" sldId="366"/>
            <ac:inkMk id="16" creationId="{1CF91B6A-06D4-2F23-4275-220169477966}"/>
          </ac:inkMkLst>
        </pc:inkChg>
        <pc:inkChg chg="add del mod">
          <ac:chgData name="Tim Cook" userId="d1c7cfb340f2c7ab" providerId="LiveId" clId="{044C2160-856E-4865-AAA4-77D6014A98EB}" dt="2023-02-03T02:45:50.882" v="38"/>
          <ac:inkMkLst>
            <pc:docMk/>
            <pc:sldMk cId="969747052" sldId="366"/>
            <ac:inkMk id="17" creationId="{0EB2421E-01C9-1385-7929-F541FA5487BB}"/>
          </ac:inkMkLst>
        </pc:inkChg>
        <pc:inkChg chg="add del mod">
          <ac:chgData name="Tim Cook" userId="d1c7cfb340f2c7ab" providerId="LiveId" clId="{044C2160-856E-4865-AAA4-77D6014A98EB}" dt="2023-02-03T02:45:50.883" v="44"/>
          <ac:inkMkLst>
            <pc:docMk/>
            <pc:sldMk cId="969747052" sldId="366"/>
            <ac:inkMk id="18" creationId="{FEE6FECB-935E-6146-D374-EACDF19E867C}"/>
          </ac:inkMkLst>
        </pc:inkChg>
        <pc:inkChg chg="add del mod">
          <ac:chgData name="Tim Cook" userId="d1c7cfb340f2c7ab" providerId="LiveId" clId="{044C2160-856E-4865-AAA4-77D6014A98EB}" dt="2023-02-03T02:45:50.882" v="35"/>
          <ac:inkMkLst>
            <pc:docMk/>
            <pc:sldMk cId="969747052" sldId="366"/>
            <ac:inkMk id="19" creationId="{9004DE76-A12A-60B3-6BB2-01F5E1EDEBA9}"/>
          </ac:inkMkLst>
        </pc:inkChg>
        <pc:inkChg chg="add del mod">
          <ac:chgData name="Tim Cook" userId="d1c7cfb340f2c7ab" providerId="LiveId" clId="{044C2160-856E-4865-AAA4-77D6014A98EB}" dt="2023-02-03T02:45:50.882" v="39"/>
          <ac:inkMkLst>
            <pc:docMk/>
            <pc:sldMk cId="969747052" sldId="366"/>
            <ac:inkMk id="20" creationId="{14012F49-3263-4E3A-616D-B6A84E6FF3C3}"/>
          </ac:inkMkLst>
        </pc:inkChg>
        <pc:inkChg chg="add del mod">
          <ac:chgData name="Tim Cook" userId="d1c7cfb340f2c7ab" providerId="LiveId" clId="{044C2160-856E-4865-AAA4-77D6014A98EB}" dt="2023-02-03T02:45:50.883" v="47"/>
          <ac:inkMkLst>
            <pc:docMk/>
            <pc:sldMk cId="969747052" sldId="366"/>
            <ac:inkMk id="21" creationId="{E8AF3848-EE75-10F1-3E30-5629413F0C1C}"/>
          </ac:inkMkLst>
        </pc:inkChg>
        <pc:inkChg chg="add del mod">
          <ac:chgData name="Tim Cook" userId="d1c7cfb340f2c7ab" providerId="LiveId" clId="{044C2160-856E-4865-AAA4-77D6014A98EB}" dt="2023-02-03T02:45:50.883" v="46"/>
          <ac:inkMkLst>
            <pc:docMk/>
            <pc:sldMk cId="969747052" sldId="366"/>
            <ac:inkMk id="22" creationId="{BD2A5055-92DC-9E8B-C92C-A0A5E7C913F9}"/>
          </ac:inkMkLst>
        </pc:inkChg>
        <pc:inkChg chg="add del mod">
          <ac:chgData name="Tim Cook" userId="d1c7cfb340f2c7ab" providerId="LiveId" clId="{044C2160-856E-4865-AAA4-77D6014A98EB}" dt="2023-02-03T02:48:01.656" v="186"/>
          <ac:inkMkLst>
            <pc:docMk/>
            <pc:sldMk cId="969747052" sldId="366"/>
            <ac:inkMk id="24" creationId="{5465FC62-AAA9-8518-3568-B01DFFF3A7A1}"/>
          </ac:inkMkLst>
        </pc:inkChg>
        <pc:inkChg chg="add del mod">
          <ac:chgData name="Tim Cook" userId="d1c7cfb340f2c7ab" providerId="LiveId" clId="{044C2160-856E-4865-AAA4-77D6014A98EB}" dt="2023-02-03T02:48:01.656" v="187"/>
          <ac:inkMkLst>
            <pc:docMk/>
            <pc:sldMk cId="969747052" sldId="366"/>
            <ac:inkMk id="25" creationId="{8E0B512B-2A55-AF47-858C-3CC9576567C2}"/>
          </ac:inkMkLst>
        </pc:inkChg>
        <pc:inkChg chg="add del mod">
          <ac:chgData name="Tim Cook" userId="d1c7cfb340f2c7ab" providerId="LiveId" clId="{044C2160-856E-4865-AAA4-77D6014A98EB}" dt="2023-02-03T02:48:01.657" v="188"/>
          <ac:inkMkLst>
            <pc:docMk/>
            <pc:sldMk cId="969747052" sldId="366"/>
            <ac:inkMk id="26" creationId="{86825AC5-8354-702B-670D-94E4374F470D}"/>
          </ac:inkMkLst>
        </pc:inkChg>
        <pc:inkChg chg="add del mod">
          <ac:chgData name="Tim Cook" userId="d1c7cfb340f2c7ab" providerId="LiveId" clId="{044C2160-856E-4865-AAA4-77D6014A98EB}" dt="2023-02-03T02:48:01.657" v="189"/>
          <ac:inkMkLst>
            <pc:docMk/>
            <pc:sldMk cId="969747052" sldId="366"/>
            <ac:inkMk id="27" creationId="{C11069F1-F391-F8AB-10F1-CB905F202378}"/>
          </ac:inkMkLst>
        </pc:inkChg>
        <pc:inkChg chg="add del mod">
          <ac:chgData name="Tim Cook" userId="d1c7cfb340f2c7ab" providerId="LiveId" clId="{044C2160-856E-4865-AAA4-77D6014A98EB}" dt="2023-02-03T02:48:01.657" v="190"/>
          <ac:inkMkLst>
            <pc:docMk/>
            <pc:sldMk cId="969747052" sldId="366"/>
            <ac:inkMk id="28" creationId="{184AEF0D-7689-1C15-DD7A-E22BC8A8223F}"/>
          </ac:inkMkLst>
        </pc:inkChg>
        <pc:inkChg chg="add del">
          <ac:chgData name="Tim Cook" userId="d1c7cfb340f2c7ab" providerId="LiveId" clId="{044C2160-856E-4865-AAA4-77D6014A98EB}" dt="2023-02-03T02:45:44.700" v="30"/>
          <ac:inkMkLst>
            <pc:docMk/>
            <pc:sldMk cId="969747052" sldId="366"/>
            <ac:inkMk id="29" creationId="{1D9F2A21-0282-9EAC-16AC-5243506D82BC}"/>
          </ac:inkMkLst>
        </pc:inkChg>
        <pc:inkChg chg="add del">
          <ac:chgData name="Tim Cook" userId="d1c7cfb340f2c7ab" providerId="LiveId" clId="{044C2160-856E-4865-AAA4-77D6014A98EB}" dt="2023-02-03T02:45:57.146" v="51"/>
          <ac:inkMkLst>
            <pc:docMk/>
            <pc:sldMk cId="969747052" sldId="366"/>
            <ac:inkMk id="31" creationId="{43206F72-7B16-8B28-B622-E844DF0BD446}"/>
          </ac:inkMkLst>
        </pc:inkChg>
        <pc:inkChg chg="add del mod">
          <ac:chgData name="Tim Cook" userId="d1c7cfb340f2c7ab" providerId="LiveId" clId="{044C2160-856E-4865-AAA4-77D6014A98EB}" dt="2023-02-03T02:46:20.162" v="90"/>
          <ac:inkMkLst>
            <pc:docMk/>
            <pc:sldMk cId="969747052" sldId="366"/>
            <ac:inkMk id="32" creationId="{91BCE12F-538A-8EC0-63A0-080826B29D75}"/>
          </ac:inkMkLst>
        </pc:inkChg>
        <pc:inkChg chg="add del mod">
          <ac:chgData name="Tim Cook" userId="d1c7cfb340f2c7ab" providerId="LiveId" clId="{044C2160-856E-4865-AAA4-77D6014A98EB}" dt="2023-02-03T02:46:16.216" v="86"/>
          <ac:inkMkLst>
            <pc:docMk/>
            <pc:sldMk cId="969747052" sldId="366"/>
            <ac:inkMk id="33" creationId="{C842E3BE-B21F-4327-139A-7D3B9B845153}"/>
          </ac:inkMkLst>
        </pc:inkChg>
        <pc:inkChg chg="add del mod">
          <ac:chgData name="Tim Cook" userId="d1c7cfb340f2c7ab" providerId="LiveId" clId="{044C2160-856E-4865-AAA4-77D6014A98EB}" dt="2023-02-03T02:46:16.215" v="80"/>
          <ac:inkMkLst>
            <pc:docMk/>
            <pc:sldMk cId="969747052" sldId="366"/>
            <ac:inkMk id="34" creationId="{76C4D316-04EF-1EF5-F75F-A8614095F67F}"/>
          </ac:inkMkLst>
        </pc:inkChg>
        <pc:inkChg chg="add del mod">
          <ac:chgData name="Tim Cook" userId="d1c7cfb340f2c7ab" providerId="LiveId" clId="{044C2160-856E-4865-AAA4-77D6014A98EB}" dt="2023-02-03T02:46:16.215" v="83"/>
          <ac:inkMkLst>
            <pc:docMk/>
            <pc:sldMk cId="969747052" sldId="366"/>
            <ac:inkMk id="36" creationId="{E71D67AC-DAF7-9FA4-2AC5-24A1FC077200}"/>
          </ac:inkMkLst>
        </pc:inkChg>
        <pc:inkChg chg="add del mod">
          <ac:chgData name="Tim Cook" userId="d1c7cfb340f2c7ab" providerId="LiveId" clId="{044C2160-856E-4865-AAA4-77D6014A98EB}" dt="2023-02-03T02:46:16.214" v="72"/>
          <ac:inkMkLst>
            <pc:docMk/>
            <pc:sldMk cId="969747052" sldId="366"/>
            <ac:inkMk id="37" creationId="{DEE900A8-A434-54A4-9A36-BBCA8758D5DD}"/>
          </ac:inkMkLst>
        </pc:inkChg>
        <pc:inkChg chg="add del mod">
          <ac:chgData name="Tim Cook" userId="d1c7cfb340f2c7ab" providerId="LiveId" clId="{044C2160-856E-4865-AAA4-77D6014A98EB}" dt="2023-02-03T02:46:16.215" v="78"/>
          <ac:inkMkLst>
            <pc:docMk/>
            <pc:sldMk cId="969747052" sldId="366"/>
            <ac:inkMk id="38" creationId="{E1A01883-2AA9-DDBD-7279-30696CEE28C9}"/>
          </ac:inkMkLst>
        </pc:inkChg>
        <pc:inkChg chg="add del mod">
          <ac:chgData name="Tim Cook" userId="d1c7cfb340f2c7ab" providerId="LiveId" clId="{044C2160-856E-4865-AAA4-77D6014A98EB}" dt="2023-02-03T02:46:16.215" v="85"/>
          <ac:inkMkLst>
            <pc:docMk/>
            <pc:sldMk cId="969747052" sldId="366"/>
            <ac:inkMk id="39" creationId="{C03AD895-E14C-EE36-8CEE-AFE6DB6E30E7}"/>
          </ac:inkMkLst>
        </pc:inkChg>
        <pc:inkChg chg="add del mod">
          <ac:chgData name="Tim Cook" userId="d1c7cfb340f2c7ab" providerId="LiveId" clId="{044C2160-856E-4865-AAA4-77D6014A98EB}" dt="2023-02-03T02:46:16.215" v="79"/>
          <ac:inkMkLst>
            <pc:docMk/>
            <pc:sldMk cId="969747052" sldId="366"/>
            <ac:inkMk id="40" creationId="{571C990D-2346-5CF7-123F-1BB233F6776D}"/>
          </ac:inkMkLst>
        </pc:inkChg>
        <pc:inkChg chg="add del mod">
          <ac:chgData name="Tim Cook" userId="d1c7cfb340f2c7ab" providerId="LiveId" clId="{044C2160-856E-4865-AAA4-77D6014A98EB}" dt="2023-02-03T02:46:16.214" v="75"/>
          <ac:inkMkLst>
            <pc:docMk/>
            <pc:sldMk cId="969747052" sldId="366"/>
            <ac:inkMk id="41" creationId="{E7E9A9E5-EBBC-26FF-7489-FC6B9F779213}"/>
          </ac:inkMkLst>
        </pc:inkChg>
        <pc:inkChg chg="add del mod">
          <ac:chgData name="Tim Cook" userId="d1c7cfb340f2c7ab" providerId="LiveId" clId="{044C2160-856E-4865-AAA4-77D6014A98EB}" dt="2023-02-03T02:46:16.215" v="77"/>
          <ac:inkMkLst>
            <pc:docMk/>
            <pc:sldMk cId="969747052" sldId="366"/>
            <ac:inkMk id="42" creationId="{153031A6-9CDB-5241-63D4-C4C8A1A0AF45}"/>
          </ac:inkMkLst>
        </pc:inkChg>
        <pc:inkChg chg="add del mod">
          <ac:chgData name="Tim Cook" userId="d1c7cfb340f2c7ab" providerId="LiveId" clId="{044C2160-856E-4865-AAA4-77D6014A98EB}" dt="2023-02-03T02:46:16.214" v="73"/>
          <ac:inkMkLst>
            <pc:docMk/>
            <pc:sldMk cId="969747052" sldId="366"/>
            <ac:inkMk id="43" creationId="{772DF3F0-58C4-A8C5-9465-FE26E95D9BD0}"/>
          </ac:inkMkLst>
        </pc:inkChg>
        <pc:inkChg chg="add del mod">
          <ac:chgData name="Tim Cook" userId="d1c7cfb340f2c7ab" providerId="LiveId" clId="{044C2160-856E-4865-AAA4-77D6014A98EB}" dt="2023-02-03T02:46:16.215" v="82"/>
          <ac:inkMkLst>
            <pc:docMk/>
            <pc:sldMk cId="969747052" sldId="366"/>
            <ac:inkMk id="44" creationId="{4DE43E72-80F4-2375-037D-BC325E98146D}"/>
          </ac:inkMkLst>
        </pc:inkChg>
        <pc:inkChg chg="add del mod">
          <ac:chgData name="Tim Cook" userId="d1c7cfb340f2c7ab" providerId="LiveId" clId="{044C2160-856E-4865-AAA4-77D6014A98EB}" dt="2023-02-03T02:46:16.212" v="71"/>
          <ac:inkMkLst>
            <pc:docMk/>
            <pc:sldMk cId="969747052" sldId="366"/>
            <ac:inkMk id="45" creationId="{7FEF66C5-89E9-A516-6D10-F899151253F0}"/>
          </ac:inkMkLst>
        </pc:inkChg>
        <pc:inkChg chg="add del mod">
          <ac:chgData name="Tim Cook" userId="d1c7cfb340f2c7ab" providerId="LiveId" clId="{044C2160-856E-4865-AAA4-77D6014A98EB}" dt="2023-02-03T02:46:16.214" v="74"/>
          <ac:inkMkLst>
            <pc:docMk/>
            <pc:sldMk cId="969747052" sldId="366"/>
            <ac:inkMk id="46" creationId="{46303EDE-DDF1-9578-AFF5-8AE54D2EC4FA}"/>
          </ac:inkMkLst>
        </pc:inkChg>
        <pc:inkChg chg="add del mod">
          <ac:chgData name="Tim Cook" userId="d1c7cfb340f2c7ab" providerId="LiveId" clId="{044C2160-856E-4865-AAA4-77D6014A98EB}" dt="2023-02-03T02:46:16.215" v="81"/>
          <ac:inkMkLst>
            <pc:docMk/>
            <pc:sldMk cId="969747052" sldId="366"/>
            <ac:inkMk id="47" creationId="{F63A5E6B-EE16-60DB-72A1-DDE9913F7337}"/>
          </ac:inkMkLst>
        </pc:inkChg>
        <pc:inkChg chg="add del mod">
          <ac:chgData name="Tim Cook" userId="d1c7cfb340f2c7ab" providerId="LiveId" clId="{044C2160-856E-4865-AAA4-77D6014A98EB}" dt="2023-02-03T02:46:16.214" v="76"/>
          <ac:inkMkLst>
            <pc:docMk/>
            <pc:sldMk cId="969747052" sldId="366"/>
            <ac:inkMk id="48" creationId="{DB395BD9-4D0F-B0DA-0062-5A7B44F02BFD}"/>
          </ac:inkMkLst>
        </pc:inkChg>
        <pc:inkChg chg="add del mod">
          <ac:chgData name="Tim Cook" userId="d1c7cfb340f2c7ab" providerId="LiveId" clId="{044C2160-856E-4865-AAA4-77D6014A98EB}" dt="2023-02-03T02:46:16.215" v="84"/>
          <ac:inkMkLst>
            <pc:docMk/>
            <pc:sldMk cId="969747052" sldId="366"/>
            <ac:inkMk id="49" creationId="{13F8FA04-FE28-B122-8F3B-B2A7F10ED8A6}"/>
          </ac:inkMkLst>
        </pc:inkChg>
        <pc:inkChg chg="add del mod">
          <ac:chgData name="Tim Cook" userId="d1c7cfb340f2c7ab" providerId="LiveId" clId="{044C2160-856E-4865-AAA4-77D6014A98EB}" dt="2023-02-03T02:46:21.122" v="92"/>
          <ac:inkMkLst>
            <pc:docMk/>
            <pc:sldMk cId="969747052" sldId="366"/>
            <ac:inkMk id="52" creationId="{D5EFF3A9-B054-C9A9-89FB-37274EB296B6}"/>
          </ac:inkMkLst>
        </pc:inkChg>
        <pc:inkChg chg="add del mod">
          <ac:chgData name="Tim Cook" userId="d1c7cfb340f2c7ab" providerId="LiveId" clId="{044C2160-856E-4865-AAA4-77D6014A98EB}" dt="2023-02-03T02:46:20.806" v="91"/>
          <ac:inkMkLst>
            <pc:docMk/>
            <pc:sldMk cId="969747052" sldId="366"/>
            <ac:inkMk id="53" creationId="{493957F0-4CAB-CA67-7FA2-7672D2A901A7}"/>
          </ac:inkMkLst>
        </pc:inkChg>
        <pc:inkChg chg="add del">
          <ac:chgData name="Tim Cook" userId="d1c7cfb340f2c7ab" providerId="LiveId" clId="{044C2160-856E-4865-AAA4-77D6014A98EB}" dt="2023-02-03T02:46:52.891" v="106"/>
          <ac:inkMkLst>
            <pc:docMk/>
            <pc:sldMk cId="969747052" sldId="366"/>
            <ac:inkMk id="55" creationId="{B75E4602-73EE-C74A-69AF-78397AEF8484}"/>
          </ac:inkMkLst>
        </pc:inkChg>
        <pc:inkChg chg="add del mod">
          <ac:chgData name="Tim Cook" userId="d1c7cfb340f2c7ab" providerId="LiveId" clId="{044C2160-856E-4865-AAA4-77D6014A98EB}" dt="2023-02-03T02:46:58.252" v="112"/>
          <ac:inkMkLst>
            <pc:docMk/>
            <pc:sldMk cId="969747052" sldId="366"/>
            <ac:inkMk id="56" creationId="{EB7AED23-501B-63B3-0156-21621F6B71E4}"/>
          </ac:inkMkLst>
        </pc:inkChg>
        <pc:inkChg chg="add del mod">
          <ac:chgData name="Tim Cook" userId="d1c7cfb340f2c7ab" providerId="LiveId" clId="{044C2160-856E-4865-AAA4-77D6014A98EB}" dt="2023-02-03T02:47:02.159" v="117"/>
          <ac:inkMkLst>
            <pc:docMk/>
            <pc:sldMk cId="969747052" sldId="366"/>
            <ac:inkMk id="57" creationId="{7B0A86DB-BD31-2E0B-7BA3-C15177063FC6}"/>
          </ac:inkMkLst>
        </pc:inkChg>
        <pc:inkChg chg="add del mod">
          <ac:chgData name="Tim Cook" userId="d1c7cfb340f2c7ab" providerId="LiveId" clId="{044C2160-856E-4865-AAA4-77D6014A98EB}" dt="2023-02-03T02:47:02.159" v="118"/>
          <ac:inkMkLst>
            <pc:docMk/>
            <pc:sldMk cId="969747052" sldId="366"/>
            <ac:inkMk id="58" creationId="{36A2CD81-C552-E6EF-B8DB-A4CE26580CF8}"/>
          </ac:inkMkLst>
        </pc:inkChg>
        <pc:inkChg chg="add del mod">
          <ac:chgData name="Tim Cook" userId="d1c7cfb340f2c7ab" providerId="LiveId" clId="{044C2160-856E-4865-AAA4-77D6014A98EB}" dt="2023-02-03T02:47:02.159" v="119"/>
          <ac:inkMkLst>
            <pc:docMk/>
            <pc:sldMk cId="969747052" sldId="366"/>
            <ac:inkMk id="59" creationId="{01367597-7738-6ABF-4806-D491EEA1BE2C}"/>
          </ac:inkMkLst>
        </pc:inkChg>
        <pc:inkChg chg="add del">
          <ac:chgData name="Tim Cook" userId="d1c7cfb340f2c7ab" providerId="LiveId" clId="{044C2160-856E-4865-AAA4-77D6014A98EB}" dt="2023-02-03T02:47:02.158" v="116"/>
          <ac:inkMkLst>
            <pc:docMk/>
            <pc:sldMk cId="969747052" sldId="366"/>
            <ac:inkMk id="61" creationId="{D5730793-EED1-6C02-4C7D-D6BC2C98EE93}"/>
          </ac:inkMkLst>
        </pc:inkChg>
        <pc:inkChg chg="add del">
          <ac:chgData name="Tim Cook" userId="d1c7cfb340f2c7ab" providerId="LiveId" clId="{044C2160-856E-4865-AAA4-77D6014A98EB}" dt="2023-02-03T02:47:02.158" v="115"/>
          <ac:inkMkLst>
            <pc:docMk/>
            <pc:sldMk cId="969747052" sldId="366"/>
            <ac:inkMk id="62" creationId="{6690C6F0-8022-FC6D-DDF4-73682759E6E5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3" creationId="{71DA6C54-8950-3618-B1F2-40DA078A972A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4" creationId="{4CC9F15A-1A3E-7E8F-AC31-1E62E673D131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5" creationId="{FC12B403-906C-EE50-42A9-2D2E2BE1B929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6" creationId="{2DC69CEE-B887-A2BB-00C5-C89D41EAEB32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8" creationId="{53E251CE-2C45-7ADD-78C4-1169DB9BBE64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9" creationId="{963A7DEA-C63A-D8AF-7D75-F47B0117EA1D}"/>
          </ac:inkMkLst>
        </pc:inkChg>
        <pc:inkChg chg="add">
          <ac:chgData name="Tim Cook" userId="d1c7cfb340f2c7ab" providerId="LiveId" clId="{044C2160-856E-4865-AAA4-77D6014A98EB}" dt="2023-02-03T02:47:09.820" v="128" actId="9405"/>
          <ac:inkMkLst>
            <pc:docMk/>
            <pc:sldMk cId="969747052" sldId="366"/>
            <ac:inkMk id="71" creationId="{14C2999C-6EE9-E11A-D8B8-41E85C50F432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2" creationId="{3CF6DF70-D3E1-0469-12C4-63E3B200A32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3" creationId="{458E56E8-75E0-884F-2EA2-13F2BFC6845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4" creationId="{58B18A18-8D7C-2C1D-A27D-2DAFFC9455A3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5" creationId="{B767DF0C-8264-44A2-2FFF-70565779EE1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6" creationId="{ED5C778A-36A9-EC69-D049-063C2F65E724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7" creationId="{F5D19AC0-132B-62E5-76BC-A4B83057269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8" creationId="{69A13F5C-0DA0-3DB9-9AB0-BC7CC0C6E6C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9" creationId="{2603193C-FEFC-549A-B4CA-4FCAA7E8824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0" creationId="{EEE00B4A-0C35-85E2-C992-B5C9E60B00B2}"/>
          </ac:inkMkLst>
        </pc:inkChg>
        <pc:inkChg chg="add">
          <ac:chgData name="Tim Cook" userId="d1c7cfb340f2c7ab" providerId="LiveId" clId="{044C2160-856E-4865-AAA4-77D6014A98EB}" dt="2023-02-03T02:47:15.556" v="138" actId="9405"/>
          <ac:inkMkLst>
            <pc:docMk/>
            <pc:sldMk cId="969747052" sldId="366"/>
            <ac:inkMk id="81" creationId="{B38B242E-5153-40FA-A2F5-75D6A8A624E0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2" creationId="{D4ECA473-593E-F810-E629-7ECD27DC086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3" creationId="{1052ECD4-CC27-0E3F-19BD-A0DF9C89AA37}"/>
          </ac:inkMkLst>
        </pc:inkChg>
        <pc:inkChg chg="add">
          <ac:chgData name="Tim Cook" userId="d1c7cfb340f2c7ab" providerId="LiveId" clId="{044C2160-856E-4865-AAA4-77D6014A98EB}" dt="2023-02-03T02:47:16.934" v="141" actId="9405"/>
          <ac:inkMkLst>
            <pc:docMk/>
            <pc:sldMk cId="969747052" sldId="366"/>
            <ac:inkMk id="84" creationId="{5C936195-9042-5F63-D341-DCC8C34243C4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7" creationId="{A4C6F8C2-7270-F546-7D74-B6484049E3EE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8" creationId="{005A4619-EDFC-9ACD-CE2E-7A8861F752B1}"/>
          </ac:inkMkLst>
        </pc:inkChg>
        <pc:inkChg chg="add del mod">
          <ac:chgData name="Tim Cook" userId="d1c7cfb340f2c7ab" providerId="LiveId" clId="{044C2160-856E-4865-AAA4-77D6014A98EB}" dt="2023-02-03T02:50:28.670" v="211"/>
          <ac:inkMkLst>
            <pc:docMk/>
            <pc:sldMk cId="969747052" sldId="366"/>
            <ac:inkMk id="90" creationId="{FB610E14-4044-A506-7FF7-FEABA7ECDEEA}"/>
          </ac:inkMkLst>
        </pc:inkChg>
        <pc:inkChg chg="add del mod">
          <ac:chgData name="Tim Cook" userId="d1c7cfb340f2c7ab" providerId="LiveId" clId="{044C2160-856E-4865-AAA4-77D6014A98EB}" dt="2023-02-03T02:50:28.668" v="210"/>
          <ac:inkMkLst>
            <pc:docMk/>
            <pc:sldMk cId="969747052" sldId="366"/>
            <ac:inkMk id="91" creationId="{89908E79-2E9B-0C25-900E-561D5A10379D}"/>
          </ac:inkMkLst>
        </pc:inkChg>
        <pc:inkChg chg="add del mod">
          <ac:chgData name="Tim Cook" userId="d1c7cfb340f2c7ab" providerId="LiveId" clId="{044C2160-856E-4865-AAA4-77D6014A98EB}" dt="2023-02-03T02:50:40.912" v="219"/>
          <ac:inkMkLst>
            <pc:docMk/>
            <pc:sldMk cId="969747052" sldId="366"/>
            <ac:inkMk id="93" creationId="{78B74BEB-5AD9-EFD2-37F5-D20F5C4D7ADC}"/>
          </ac:inkMkLst>
        </pc:inkChg>
        <pc:inkChg chg="add del mod">
          <ac:chgData name="Tim Cook" userId="d1c7cfb340f2c7ab" providerId="LiveId" clId="{044C2160-856E-4865-AAA4-77D6014A98EB}" dt="2023-02-03T02:50:40.913" v="220"/>
          <ac:inkMkLst>
            <pc:docMk/>
            <pc:sldMk cId="969747052" sldId="366"/>
            <ac:inkMk id="94" creationId="{687FCD4F-032F-5FA6-990E-B21CE99BAC3A}"/>
          </ac:inkMkLst>
        </pc:inkChg>
        <pc:inkChg chg="add del mod">
          <ac:chgData name="Tim Cook" userId="d1c7cfb340f2c7ab" providerId="LiveId" clId="{044C2160-856E-4865-AAA4-77D6014A98EB}" dt="2023-02-03T02:47:39.856" v="162"/>
          <ac:inkMkLst>
            <pc:docMk/>
            <pc:sldMk cId="969747052" sldId="366"/>
            <ac:inkMk id="95" creationId="{71726E7B-D5B3-C91E-2AED-095CF903860B}"/>
          </ac:inkMkLst>
        </pc:inkChg>
        <pc:inkChg chg="add del mod">
          <ac:chgData name="Tim Cook" userId="d1c7cfb340f2c7ab" providerId="LiveId" clId="{044C2160-856E-4865-AAA4-77D6014A98EB}" dt="2023-02-03T02:47:39.856" v="165"/>
          <ac:inkMkLst>
            <pc:docMk/>
            <pc:sldMk cId="969747052" sldId="366"/>
            <ac:inkMk id="97" creationId="{6806EFE1-EC74-187B-7635-7A906E7E14C4}"/>
          </ac:inkMkLst>
        </pc:inkChg>
        <pc:inkChg chg="add del mod">
          <ac:chgData name="Tim Cook" userId="d1c7cfb340f2c7ab" providerId="LiveId" clId="{044C2160-856E-4865-AAA4-77D6014A98EB}" dt="2023-02-03T02:47:39.856" v="164"/>
          <ac:inkMkLst>
            <pc:docMk/>
            <pc:sldMk cId="969747052" sldId="366"/>
            <ac:inkMk id="98" creationId="{F7796A18-FC43-5EEE-E855-1F6AE4C40EFE}"/>
          </ac:inkMkLst>
        </pc:inkChg>
        <pc:inkChg chg="add del mod">
          <ac:chgData name="Tim Cook" userId="d1c7cfb340f2c7ab" providerId="LiveId" clId="{044C2160-856E-4865-AAA4-77D6014A98EB}" dt="2023-02-03T02:47:39.856" v="161"/>
          <ac:inkMkLst>
            <pc:docMk/>
            <pc:sldMk cId="969747052" sldId="366"/>
            <ac:inkMk id="99" creationId="{4FD01A55-9F65-160B-2C64-2ECA30D4DE32}"/>
          </ac:inkMkLst>
        </pc:inkChg>
        <pc:inkChg chg="add del mod">
          <ac:chgData name="Tim Cook" userId="d1c7cfb340f2c7ab" providerId="LiveId" clId="{044C2160-856E-4865-AAA4-77D6014A98EB}" dt="2023-02-03T02:47:39.855" v="160"/>
          <ac:inkMkLst>
            <pc:docMk/>
            <pc:sldMk cId="969747052" sldId="366"/>
            <ac:inkMk id="100" creationId="{77C9486F-1D99-9821-AAFF-A50AE0DDC7DD}"/>
          </ac:inkMkLst>
        </pc:inkChg>
        <pc:inkChg chg="add del mod">
          <ac:chgData name="Tim Cook" userId="d1c7cfb340f2c7ab" providerId="LiveId" clId="{044C2160-856E-4865-AAA4-77D6014A98EB}" dt="2023-02-03T02:47:39.856" v="163"/>
          <ac:inkMkLst>
            <pc:docMk/>
            <pc:sldMk cId="969747052" sldId="366"/>
            <ac:inkMk id="101" creationId="{D2A7B1F8-C9BE-F370-AE07-BC04851030C7}"/>
          </ac:inkMkLst>
        </pc:inkChg>
        <pc:inkChg chg="add del mod">
          <ac:chgData name="Tim Cook" userId="d1c7cfb340f2c7ab" providerId="LiveId" clId="{044C2160-856E-4865-AAA4-77D6014A98EB}" dt="2023-02-03T02:50:40.913" v="223"/>
          <ac:inkMkLst>
            <pc:docMk/>
            <pc:sldMk cId="969747052" sldId="366"/>
            <ac:inkMk id="103" creationId="{D691A670-1919-3B15-C11A-626D33D893C5}"/>
          </ac:inkMkLst>
        </pc:inkChg>
        <pc:inkChg chg="add del mod">
          <ac:chgData name="Tim Cook" userId="d1c7cfb340f2c7ab" providerId="LiveId" clId="{044C2160-856E-4865-AAA4-77D6014A98EB}" dt="2023-02-03T02:50:40.913" v="225"/>
          <ac:inkMkLst>
            <pc:docMk/>
            <pc:sldMk cId="969747052" sldId="366"/>
            <ac:inkMk id="104" creationId="{B1E34B3A-D1D5-8C74-95D1-3A23180EDE2C}"/>
          </ac:inkMkLst>
        </pc:inkChg>
        <pc:inkChg chg="add del mod">
          <ac:chgData name="Tim Cook" userId="d1c7cfb340f2c7ab" providerId="LiveId" clId="{044C2160-856E-4865-AAA4-77D6014A98EB}" dt="2023-02-03T02:50:40.913" v="222"/>
          <ac:inkMkLst>
            <pc:docMk/>
            <pc:sldMk cId="969747052" sldId="366"/>
            <ac:inkMk id="105" creationId="{145C35F6-50D4-858D-19DB-7574B94506A6}"/>
          </ac:inkMkLst>
        </pc:inkChg>
        <pc:inkChg chg="add del mod">
          <ac:chgData name="Tim Cook" userId="d1c7cfb340f2c7ab" providerId="LiveId" clId="{044C2160-856E-4865-AAA4-77D6014A98EB}" dt="2023-02-03T02:50:40.910" v="217"/>
          <ac:inkMkLst>
            <pc:docMk/>
            <pc:sldMk cId="969747052" sldId="366"/>
            <ac:inkMk id="106" creationId="{33951756-B903-F327-B8C2-873D3A2F2131}"/>
          </ac:inkMkLst>
        </pc:inkChg>
        <pc:inkChg chg="add del mod">
          <ac:chgData name="Tim Cook" userId="d1c7cfb340f2c7ab" providerId="LiveId" clId="{044C2160-856E-4865-AAA4-77D6014A98EB}" dt="2023-02-03T02:50:40.912" v="218"/>
          <ac:inkMkLst>
            <pc:docMk/>
            <pc:sldMk cId="969747052" sldId="366"/>
            <ac:inkMk id="107" creationId="{F515A3CF-EC98-ED6A-8BC3-7A1445DAFAEE}"/>
          </ac:inkMkLst>
        </pc:inkChg>
        <pc:inkChg chg="add del mod">
          <ac:chgData name="Tim Cook" userId="d1c7cfb340f2c7ab" providerId="LiveId" clId="{044C2160-856E-4865-AAA4-77D6014A98EB}" dt="2023-02-03T02:50:40.913" v="224"/>
          <ac:inkMkLst>
            <pc:docMk/>
            <pc:sldMk cId="969747052" sldId="366"/>
            <ac:inkMk id="108" creationId="{A00E3746-B98F-4314-512A-7C3D0B1C7F00}"/>
          </ac:inkMkLst>
        </pc:inkChg>
        <pc:inkChg chg="add del mod">
          <ac:chgData name="Tim Cook" userId="d1c7cfb340f2c7ab" providerId="LiveId" clId="{044C2160-856E-4865-AAA4-77D6014A98EB}" dt="2023-02-03T02:47:44.658" v="174"/>
          <ac:inkMkLst>
            <pc:docMk/>
            <pc:sldMk cId="969747052" sldId="366"/>
            <ac:inkMk id="109" creationId="{F8FCCC28-FBB4-AF04-24B7-C1D3147FF834}"/>
          </ac:inkMkLst>
        </pc:inkChg>
        <pc:inkChg chg="add del mod">
          <ac:chgData name="Tim Cook" userId="d1c7cfb340f2c7ab" providerId="LiveId" clId="{044C2160-856E-4865-AAA4-77D6014A98EB}" dt="2023-02-03T02:50:40.913" v="221"/>
          <ac:inkMkLst>
            <pc:docMk/>
            <pc:sldMk cId="969747052" sldId="366"/>
            <ac:inkMk id="111" creationId="{24680BCE-765E-3BC2-CD61-241F2A93BC3B}"/>
          </ac:inkMkLst>
        </pc:inkChg>
        <pc:inkChg chg="add del mod">
          <ac:chgData name="Tim Cook" userId="d1c7cfb340f2c7ab" providerId="LiveId" clId="{044C2160-856E-4865-AAA4-77D6014A98EB}" dt="2023-02-03T02:48:00.277" v="185"/>
          <ac:inkMkLst>
            <pc:docMk/>
            <pc:sldMk cId="969747052" sldId="366"/>
            <ac:inkMk id="113" creationId="{BBE9DEBE-FC83-5AF0-438B-C46288E0FDE8}"/>
          </ac:inkMkLst>
        </pc:inkChg>
        <pc:inkChg chg="add del mod">
          <ac:chgData name="Tim Cook" userId="d1c7cfb340f2c7ab" providerId="LiveId" clId="{044C2160-856E-4865-AAA4-77D6014A98EB}" dt="2023-02-03T02:48:00.276" v="184"/>
          <ac:inkMkLst>
            <pc:docMk/>
            <pc:sldMk cId="969747052" sldId="366"/>
            <ac:inkMk id="114" creationId="{92F3B2D3-7671-3F08-C9D3-4ABCA8B605A1}"/>
          </ac:inkMkLst>
        </pc:inkChg>
        <pc:inkChg chg="add del mod">
          <ac:chgData name="Tim Cook" userId="d1c7cfb340f2c7ab" providerId="LiveId" clId="{044C2160-856E-4865-AAA4-77D6014A98EB}" dt="2023-02-03T02:48:00.274" v="183"/>
          <ac:inkMkLst>
            <pc:docMk/>
            <pc:sldMk cId="969747052" sldId="366"/>
            <ac:inkMk id="115" creationId="{3E1ED22E-EA73-75C3-5779-005BB8E87DFC}"/>
          </ac:inkMkLst>
        </pc:inkChg>
        <pc:inkChg chg="add del mod">
          <ac:chgData name="Tim Cook" userId="d1c7cfb340f2c7ab" providerId="LiveId" clId="{044C2160-856E-4865-AAA4-77D6014A98EB}" dt="2023-02-03T02:47:58.319" v="182"/>
          <ac:inkMkLst>
            <pc:docMk/>
            <pc:sldMk cId="969747052" sldId="366"/>
            <ac:inkMk id="116" creationId="{2E751C7B-B9FA-C2ED-DFFB-737795B69280}"/>
          </ac:inkMkLst>
        </pc:inkChg>
        <pc:inkChg chg="add">
          <ac:chgData name="Tim Cook" userId="d1c7cfb340f2c7ab" providerId="LiveId" clId="{044C2160-856E-4865-AAA4-77D6014A98EB}" dt="2023-02-03T02:48:03.771" v="191" actId="9405"/>
          <ac:inkMkLst>
            <pc:docMk/>
            <pc:sldMk cId="969747052" sldId="366"/>
            <ac:inkMk id="118" creationId="{2FC6E3D5-FC54-D910-0955-5D2D1AD20326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19" creationId="{DDC72A18-E449-0897-6C6D-7C951BC8818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0" creationId="{53380768-271D-70E2-AE27-1BEACF239020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1" creationId="{1C6F7AB5-E548-F535-325C-3E72BF9573A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2" creationId="{0D76D0A3-9A1D-A301-CF7E-5A66ECB99B3A}"/>
          </ac:inkMkLst>
        </pc:inkChg>
        <pc:inkChg chg="add del mod">
          <ac:chgData name="Tim Cook" userId="d1c7cfb340f2c7ab" providerId="LiveId" clId="{044C2160-856E-4865-AAA4-77D6014A98EB}" dt="2023-02-03T02:50:16.463" v="203"/>
          <ac:inkMkLst>
            <pc:docMk/>
            <pc:sldMk cId="969747052" sldId="366"/>
            <ac:inkMk id="124" creationId="{D55C2FD7-7D03-48EC-BB0E-791D31E2AF0A}"/>
          </ac:inkMkLst>
        </pc:inkChg>
        <pc:inkChg chg="add del mod">
          <ac:chgData name="Tim Cook" userId="d1c7cfb340f2c7ab" providerId="LiveId" clId="{044C2160-856E-4865-AAA4-77D6014A98EB}" dt="2023-02-03T02:50:16.462" v="202"/>
          <ac:inkMkLst>
            <pc:docMk/>
            <pc:sldMk cId="969747052" sldId="366"/>
            <ac:inkMk id="125" creationId="{C8C8347E-B73D-9A97-264B-00B179DD7DC8}"/>
          </ac:inkMkLst>
        </pc:inkChg>
        <pc:inkChg chg="add del mod">
          <ac:chgData name="Tim Cook" userId="d1c7cfb340f2c7ab" providerId="LiveId" clId="{044C2160-856E-4865-AAA4-77D6014A98EB}" dt="2023-02-03T02:50:17.150" v="204"/>
          <ac:inkMkLst>
            <pc:docMk/>
            <pc:sldMk cId="969747052" sldId="366"/>
            <ac:inkMk id="127" creationId="{A97B862C-4691-56E2-6EAC-1EDEC7FBAA32}"/>
          </ac:inkMkLst>
        </pc:inkChg>
        <pc:inkChg chg="add del mod">
          <ac:chgData name="Tim Cook" userId="d1c7cfb340f2c7ab" providerId="LiveId" clId="{044C2160-856E-4865-AAA4-77D6014A98EB}" dt="2023-02-03T02:50:22.781" v="208"/>
          <ac:inkMkLst>
            <pc:docMk/>
            <pc:sldMk cId="969747052" sldId="366"/>
            <ac:inkMk id="129" creationId="{EBA55967-3074-15D1-EC04-BE4BB8FE378E}"/>
          </ac:inkMkLst>
        </pc:inkChg>
        <pc:inkChg chg="add del mod">
          <ac:chgData name="Tim Cook" userId="d1c7cfb340f2c7ab" providerId="LiveId" clId="{044C2160-856E-4865-AAA4-77D6014A98EB}" dt="2023-02-03T02:50:23.545" v="209"/>
          <ac:inkMkLst>
            <pc:docMk/>
            <pc:sldMk cId="969747052" sldId="366"/>
            <ac:inkMk id="130" creationId="{672C5A2F-92C9-2FE8-DD5E-C414F10F8FE9}"/>
          </ac:inkMkLst>
        </pc:inkChg>
        <pc:inkChg chg="add del">
          <ac:chgData name="Tim Cook" userId="d1c7cfb340f2c7ab" providerId="LiveId" clId="{044C2160-856E-4865-AAA4-77D6014A98EB}" dt="2023-02-03T02:50:31.429" v="213"/>
          <ac:inkMkLst>
            <pc:docMk/>
            <pc:sldMk cId="969747052" sldId="366"/>
            <ac:inkMk id="132" creationId="{1D2F6BC0-55EC-749C-6482-5D96FB44B856}"/>
          </ac:inkMkLst>
        </pc:inkChg>
        <pc:inkChg chg="add del mod">
          <ac:chgData name="Tim Cook" userId="d1c7cfb340f2c7ab" providerId="LiveId" clId="{044C2160-856E-4865-AAA4-77D6014A98EB}" dt="2023-02-03T02:50:37.704" v="216"/>
          <ac:inkMkLst>
            <pc:docMk/>
            <pc:sldMk cId="969747052" sldId="366"/>
            <ac:inkMk id="133" creationId="{5B3BC2BD-54DD-F7FA-3311-CF13F310D69B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5" creationId="{E6037291-E2BC-C98B-AEC1-7CBD2DEA58C8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6" creationId="{1FB7F866-8A09-A9B5-87AF-EA1DADFA89F4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7" creationId="{5E364DA1-BDE1-7824-4E2E-55CFB7794942}"/>
          </ac:inkMkLst>
        </pc:inkChg>
        <pc:inkChg chg="add del">
          <ac:chgData name="Tim Cook" userId="d1c7cfb340f2c7ab" providerId="LiveId" clId="{044C2160-856E-4865-AAA4-77D6014A98EB}" dt="2023-02-03T02:50:48.517" v="236"/>
          <ac:inkMkLst>
            <pc:docMk/>
            <pc:sldMk cId="969747052" sldId="366"/>
            <ac:inkMk id="139" creationId="{EDD5F19E-D01E-E108-17F9-01CB37A50B9B}"/>
          </ac:inkMkLst>
        </pc:inkChg>
        <pc:inkChg chg="add del">
          <ac:chgData name="Tim Cook" userId="d1c7cfb340f2c7ab" providerId="LiveId" clId="{044C2160-856E-4865-AAA4-77D6014A98EB}" dt="2023-02-03T02:50:48.517" v="235"/>
          <ac:inkMkLst>
            <pc:docMk/>
            <pc:sldMk cId="969747052" sldId="366"/>
            <ac:inkMk id="140" creationId="{9D9948C4-8C2B-3576-511D-AA0B5CFBC443}"/>
          </ac:inkMkLst>
        </pc:inkChg>
        <pc:inkChg chg="add del">
          <ac:chgData name="Tim Cook" userId="d1c7cfb340f2c7ab" providerId="LiveId" clId="{044C2160-856E-4865-AAA4-77D6014A98EB}" dt="2023-02-03T02:50:48.516" v="234"/>
          <ac:inkMkLst>
            <pc:docMk/>
            <pc:sldMk cId="969747052" sldId="366"/>
            <ac:inkMk id="141" creationId="{1932BCE6-6093-A233-EE06-70FEE55F0521}"/>
          </ac:inkMkLst>
        </pc:inkChg>
        <pc:inkChg chg="add del">
          <ac:chgData name="Tim Cook" userId="d1c7cfb340f2c7ab" providerId="LiveId" clId="{044C2160-856E-4865-AAA4-77D6014A98EB}" dt="2023-02-03T02:50:48.517" v="237"/>
          <ac:inkMkLst>
            <pc:docMk/>
            <pc:sldMk cId="969747052" sldId="366"/>
            <ac:inkMk id="142" creationId="{2C4E46F1-38E6-D40F-CDF8-7CB768620382}"/>
          </ac:inkMkLst>
        </pc:inkChg>
        <pc:inkChg chg="add del mod">
          <ac:chgData name="Tim Cook" userId="d1c7cfb340f2c7ab" providerId="LiveId" clId="{044C2160-856E-4865-AAA4-77D6014A98EB}" dt="2023-02-03T02:50:53.399" v="248"/>
          <ac:inkMkLst>
            <pc:docMk/>
            <pc:sldMk cId="969747052" sldId="366"/>
            <ac:inkMk id="143" creationId="{C6B0E9EF-A8B6-6D35-D471-24AC1FDE7732}"/>
          </ac:inkMkLst>
        </pc:inkChg>
        <pc:inkChg chg="add del mod">
          <ac:chgData name="Tim Cook" userId="d1c7cfb340f2c7ab" providerId="LiveId" clId="{044C2160-856E-4865-AAA4-77D6014A98EB}" dt="2023-02-03T02:50:53.398" v="245"/>
          <ac:inkMkLst>
            <pc:docMk/>
            <pc:sldMk cId="969747052" sldId="366"/>
            <ac:inkMk id="144" creationId="{5386B73D-2ED5-3BC6-7444-49BB2558B34E}"/>
          </ac:inkMkLst>
        </pc:inkChg>
        <pc:inkChg chg="add del mod">
          <ac:chgData name="Tim Cook" userId="d1c7cfb340f2c7ab" providerId="LiveId" clId="{044C2160-856E-4865-AAA4-77D6014A98EB}" dt="2023-02-03T02:50:53.398" v="247"/>
          <ac:inkMkLst>
            <pc:docMk/>
            <pc:sldMk cId="969747052" sldId="366"/>
            <ac:inkMk id="145" creationId="{A91F8210-0249-D63E-5B8E-B7AACD2559C4}"/>
          </ac:inkMkLst>
        </pc:inkChg>
        <pc:inkChg chg="add del mod">
          <ac:chgData name="Tim Cook" userId="d1c7cfb340f2c7ab" providerId="LiveId" clId="{044C2160-856E-4865-AAA4-77D6014A98EB}" dt="2023-02-03T02:50:53.398" v="244"/>
          <ac:inkMkLst>
            <pc:docMk/>
            <pc:sldMk cId="969747052" sldId="366"/>
            <ac:inkMk id="146" creationId="{D92F69D6-FF95-FA15-B5A5-4D01D47141EA}"/>
          </ac:inkMkLst>
        </pc:inkChg>
        <pc:inkChg chg="add del mod">
          <ac:chgData name="Tim Cook" userId="d1c7cfb340f2c7ab" providerId="LiveId" clId="{044C2160-856E-4865-AAA4-77D6014A98EB}" dt="2023-02-03T02:50:53.398" v="246"/>
          <ac:inkMkLst>
            <pc:docMk/>
            <pc:sldMk cId="969747052" sldId="366"/>
            <ac:inkMk id="147" creationId="{335B0E18-EB7C-E3CF-C136-7971E592575A}"/>
          </ac:inkMkLst>
        </pc:inkChg>
        <pc:inkChg chg="add del mod">
          <ac:chgData name="Tim Cook" userId="d1c7cfb340f2c7ab" providerId="LiveId" clId="{044C2160-856E-4865-AAA4-77D6014A98EB}" dt="2023-02-03T02:50:57.221" v="252"/>
          <ac:inkMkLst>
            <pc:docMk/>
            <pc:sldMk cId="969747052" sldId="366"/>
            <ac:inkMk id="149" creationId="{72949851-2EBE-C9BE-D7FA-FAF96C3487B8}"/>
          </ac:inkMkLst>
        </pc:inkChg>
        <pc:inkChg chg="add del mod">
          <ac:chgData name="Tim Cook" userId="d1c7cfb340f2c7ab" providerId="LiveId" clId="{044C2160-856E-4865-AAA4-77D6014A98EB}" dt="2023-02-03T02:50:57.507" v="253"/>
          <ac:inkMkLst>
            <pc:docMk/>
            <pc:sldMk cId="969747052" sldId="366"/>
            <ac:inkMk id="150" creationId="{33E52DA0-32D5-B946-F543-C0FDA586B5AC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2" creationId="{C0BDD7B7-8387-5B56-985E-AAE49B422AB9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3" creationId="{95388C44-F6B6-B69C-C916-C415A3BBA66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4" creationId="{B7A3B7BA-F57D-E71E-9903-DF073380417D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5" creationId="{C60ADD8F-C77D-8EBE-D386-B73E56F6F816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6" creationId="{D7E3D875-91BB-9955-9AD1-A8609974D81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7" creationId="{9A38449E-C907-0D28-5A88-69A4042799BE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8" creationId="{773CEDE1-F43E-80D1-27DC-ED9DC67480F4}"/>
          </ac:inkMkLst>
        </pc:inkChg>
        <pc:inkChg chg="add del">
          <ac:chgData name="Tim Cook" userId="d1c7cfb340f2c7ab" providerId="LiveId" clId="{044C2160-856E-4865-AAA4-77D6014A98EB}" dt="2023-02-03T02:51:05.554" v="263"/>
          <ac:inkMkLst>
            <pc:docMk/>
            <pc:sldMk cId="969747052" sldId="366"/>
            <ac:inkMk id="160" creationId="{C6C82F81-1484-F025-FA56-8380C581D191}"/>
          </ac:inkMkLst>
        </pc:inkChg>
        <pc:inkChg chg="add del">
          <ac:chgData name="Tim Cook" userId="d1c7cfb340f2c7ab" providerId="LiveId" clId="{044C2160-856E-4865-AAA4-77D6014A98EB}" dt="2023-02-03T02:51:08.992" v="265"/>
          <ac:inkMkLst>
            <pc:docMk/>
            <pc:sldMk cId="969747052" sldId="366"/>
            <ac:inkMk id="161" creationId="{0E5F3A02-6283-23E0-D3D8-349C6851796B}"/>
          </ac:inkMkLst>
        </pc:inkChg>
        <pc:inkChg chg="add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2" creationId="{673288FA-2540-E939-AECF-0DC71F6AE386}"/>
          </ac:inkMkLst>
        </pc:inkChg>
        <pc:inkChg chg="add del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3" creationId="{6DDCDD6C-1189-F127-DD7B-3839FCB2E65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5" creationId="{02C6AF68-15C0-4C34-0B40-F3F3CB1E2FB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6" creationId="{AEB65A1D-55AA-DA82-A849-C811C927568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7" creationId="{4B4E0105-772C-2D35-AB0B-D247FE7A021E}"/>
          </ac:inkMkLst>
        </pc:inkChg>
        <pc:inkChg chg="add del mod">
          <ac:chgData name="Tim Cook" userId="d1c7cfb340f2c7ab" providerId="LiveId" clId="{044C2160-856E-4865-AAA4-77D6014A98EB}" dt="2023-02-03T02:51:20.748" v="275"/>
          <ac:inkMkLst>
            <pc:docMk/>
            <pc:sldMk cId="969747052" sldId="366"/>
            <ac:inkMk id="168" creationId="{C4464F7F-435B-5196-F66A-0DFD6D880E4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9" creationId="{706B69C6-5452-6984-6F29-94040E6B055A}"/>
          </ac:inkMkLst>
        </pc:inkChg>
        <pc:inkChg chg="add">
          <ac:chgData name="Tim Cook" userId="d1c7cfb340f2c7ab" providerId="LiveId" clId="{044C2160-856E-4865-AAA4-77D6014A98EB}" dt="2023-02-03T02:51:22.555" v="276" actId="9405"/>
          <ac:inkMkLst>
            <pc:docMk/>
            <pc:sldMk cId="969747052" sldId="366"/>
            <ac:inkMk id="171" creationId="{EE6FAF35-79D9-AC42-F3DC-597099E996FE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2" creationId="{C088F8FF-3118-8FCA-F1C9-BEE0C8E307A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3" creationId="{2000BB59-5173-5259-A679-E1D805FDE7A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4" creationId="{2BDACE43-F635-3DF5-9C96-70F0A6F6C65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5" creationId="{FD8E1507-852E-ABFF-2EAF-48AC99967BA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7" creationId="{455569B8-208F-CC12-0345-31A80F5247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8" creationId="{7C3A07F1-4E1D-2FB6-C9C7-06229D4AE87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0" creationId="{57132619-16C9-5F87-932E-56AAF2C67345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1" creationId="{AF3AA972-DFA7-2CE5-B4C4-2539B7D4156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3" creationId="{66441C41-CFA4-93DB-2677-39F7A7D4107C}"/>
          </ac:inkMkLst>
        </pc:inkChg>
        <pc:inkChg chg="add del">
          <ac:chgData name="Tim Cook" userId="d1c7cfb340f2c7ab" providerId="LiveId" clId="{044C2160-856E-4865-AAA4-77D6014A98EB}" dt="2023-02-03T02:51:39.817" v="293"/>
          <ac:inkMkLst>
            <pc:docMk/>
            <pc:sldMk cId="969747052" sldId="366"/>
            <ac:inkMk id="184" creationId="{9C326D94-48BD-572D-0D35-5D98D54EE346}"/>
          </ac:inkMkLst>
        </pc:inkChg>
        <pc:inkChg chg="add del">
          <ac:chgData name="Tim Cook" userId="d1c7cfb340f2c7ab" providerId="LiveId" clId="{044C2160-856E-4865-AAA4-77D6014A98EB}" dt="2023-02-03T02:51:39.816" v="292"/>
          <ac:inkMkLst>
            <pc:docMk/>
            <pc:sldMk cId="969747052" sldId="366"/>
            <ac:inkMk id="185" creationId="{CDC79CCB-9E73-401E-6912-A395202148FE}"/>
          </ac:inkMkLst>
        </pc:inkChg>
        <pc:inkChg chg="add del">
          <ac:chgData name="Tim Cook" userId="d1c7cfb340f2c7ab" providerId="LiveId" clId="{044C2160-856E-4865-AAA4-77D6014A98EB}" dt="2023-02-03T02:51:40.025" v="294"/>
          <ac:inkMkLst>
            <pc:docMk/>
            <pc:sldMk cId="969747052" sldId="366"/>
            <ac:inkMk id="186" creationId="{1F55B2CF-A5A7-339D-5211-1EC87C0FE06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7" creationId="{6BD8808D-6E68-621C-53F0-40DEA9A6C6C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8" creationId="{C8B2A93B-D044-C6E0-AF2F-6D115F4650F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9" creationId="{F285D3D1-25BF-2D2A-2A1C-9F9600EE56E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0" creationId="{92759630-0FB4-133A-B577-7BCDED9126D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1" creationId="{A44BB9A2-6614-4F0B-2184-D90A74481151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2" creationId="{2F3FCFF2-43BD-34ED-F7A2-970DEDA76B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3" creationId="{1A71188D-C937-C769-166C-4166797BE69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4" creationId="{448EA650-D319-59A9-58E5-F767245DF25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5" creationId="{2DA20A08-1C88-B057-F021-7208C67EC80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6" creationId="{38F337F6-9DBA-3E79-F125-8729829F7A6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7" creationId="{A9C4ADEF-8047-29E0-1999-04413E020A4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8" creationId="{1581FB1A-B432-AD3C-4ECB-DA8390B06C00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9" creationId="{886534E7-BAD9-EFCC-6946-D82FC5E57C1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200" creationId="{944D7B54-D635-9761-E946-BBC53D339217}"/>
          </ac:inkMkLst>
        </pc:inkChg>
        <pc:inkChg chg="add del">
          <ac:chgData name="Tim Cook" userId="d1c7cfb340f2c7ab" providerId="LiveId" clId="{044C2160-856E-4865-AAA4-77D6014A98EB}" dt="2023-02-03T02:51:59.895" v="319"/>
          <ac:inkMkLst>
            <pc:docMk/>
            <pc:sldMk cId="969747052" sldId="366"/>
            <ac:inkMk id="202" creationId="{952877CD-A614-C739-42F2-C265DCB2033D}"/>
          </ac:inkMkLst>
        </pc:inkChg>
        <pc:inkChg chg="add del">
          <ac:chgData name="Tim Cook" userId="d1c7cfb340f2c7ab" providerId="LiveId" clId="{044C2160-856E-4865-AAA4-77D6014A98EB}" dt="2023-02-03T02:51:59.895" v="318"/>
          <ac:inkMkLst>
            <pc:docMk/>
            <pc:sldMk cId="969747052" sldId="366"/>
            <ac:inkMk id="203" creationId="{76A2354D-06B6-CEF6-7FED-F8F9E9DA9959}"/>
          </ac:inkMkLst>
        </pc:inkChg>
        <pc:inkChg chg="add del">
          <ac:chgData name="Tim Cook" userId="d1c7cfb340f2c7ab" providerId="LiveId" clId="{044C2160-856E-4865-AAA4-77D6014A98EB}" dt="2023-02-03T02:51:59.896" v="321"/>
          <ac:inkMkLst>
            <pc:docMk/>
            <pc:sldMk cId="969747052" sldId="366"/>
            <ac:inkMk id="204" creationId="{769988FB-D048-DBC8-25D8-008842F1AB52}"/>
          </ac:inkMkLst>
        </pc:inkChg>
        <pc:inkChg chg="add del">
          <ac:chgData name="Tim Cook" userId="d1c7cfb340f2c7ab" providerId="LiveId" clId="{044C2160-856E-4865-AAA4-77D6014A98EB}" dt="2023-02-03T02:51:59.896" v="323"/>
          <ac:inkMkLst>
            <pc:docMk/>
            <pc:sldMk cId="969747052" sldId="366"/>
            <ac:inkMk id="205" creationId="{0494A795-5E4B-61F9-85EF-CE5B0E578E49}"/>
          </ac:inkMkLst>
        </pc:inkChg>
        <pc:inkChg chg="add del">
          <ac:chgData name="Tim Cook" userId="d1c7cfb340f2c7ab" providerId="LiveId" clId="{044C2160-856E-4865-AAA4-77D6014A98EB}" dt="2023-02-03T02:51:59.895" v="320"/>
          <ac:inkMkLst>
            <pc:docMk/>
            <pc:sldMk cId="969747052" sldId="366"/>
            <ac:inkMk id="206" creationId="{B42FC87A-2D32-7802-1809-A58C39C64282}"/>
          </ac:inkMkLst>
        </pc:inkChg>
        <pc:inkChg chg="add del">
          <ac:chgData name="Tim Cook" userId="d1c7cfb340f2c7ab" providerId="LiveId" clId="{044C2160-856E-4865-AAA4-77D6014A98EB}" dt="2023-02-03T02:51:59.896" v="322"/>
          <ac:inkMkLst>
            <pc:docMk/>
            <pc:sldMk cId="969747052" sldId="366"/>
            <ac:inkMk id="207" creationId="{45F8B6D2-132E-A669-7C02-C91E930FDBDA}"/>
          </ac:inkMkLst>
        </pc:inkChg>
        <pc:inkChg chg="add del">
          <ac:chgData name="Tim Cook" userId="d1c7cfb340f2c7ab" providerId="LiveId" clId="{044C2160-856E-4865-AAA4-77D6014A98EB}" dt="2023-02-03T02:51:59.895" v="317"/>
          <ac:inkMkLst>
            <pc:docMk/>
            <pc:sldMk cId="969747052" sldId="366"/>
            <ac:inkMk id="208" creationId="{A59F8814-E6B8-B9D7-45F0-EFCC0CC5B5CD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09" creationId="{A5352760-708D-BDA4-824A-12C2F761F5F9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0" creationId="{BA21F53D-0623-D967-8629-435619FB5EC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1" creationId="{D2B115F9-0805-E1FD-EA66-C5BA003050B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2" creationId="{9FFF37D7-9096-C13F-AE66-5F379E619B9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3" creationId="{ECCDE78E-CF7C-B30B-C85A-F87D10210D8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4" creationId="{BE54D0CF-9059-B4D7-E82B-26FB373C4C97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5" creationId="{D35AFB2A-9C16-ED99-4DC2-9148B62CAB20}"/>
          </ac:inkMkLst>
        </pc:inkChg>
        <pc:inkChg chg="add">
          <ac:chgData name="Tim Cook" userId="d1c7cfb340f2c7ab" providerId="LiveId" clId="{044C2160-856E-4865-AAA4-77D6014A98EB}" dt="2023-02-03T02:52:32.270" v="332" actId="9405"/>
          <ac:inkMkLst>
            <pc:docMk/>
            <pc:sldMk cId="969747052" sldId="366"/>
            <ac:inkMk id="217" creationId="{4B9359E1-C6B2-5BE0-2CD9-771644008AF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8" creationId="{2645D96A-C2C5-755C-B53B-F6D60318DD9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9" creationId="{BC5800FE-7A07-66FD-D341-71457E5182F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0" creationId="{B9A7DC04-C1F8-F3F4-8D90-705628C9161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1" creationId="{337D073E-4C1B-1602-C3C6-8A8512CFD36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2" creationId="{BD95B045-89CD-386E-76AC-9519B6053EBD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3" creationId="{B26A730B-755A-3178-3DBC-E1A60660A14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4" creationId="{8BF8C4A2-5A36-200B-AD76-429143F6B495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5" creationId="{183E5927-3CC7-C143-F49E-A642EE83229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6" creationId="{08ACACFA-01BA-B941-C90E-2025A8D9BC5F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7" creationId="{BB1531D0-56C0-0451-353A-898FFE9E22C3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8" creationId="{86C761D8-F8CE-1860-BF6F-C52855BE3F01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9" creationId="{4AF76E62-3C68-0DDB-DB71-D7276D2B68E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0" creationId="{20006D17-E47A-86F2-FF49-0E04770EF38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1" creationId="{80A6B3A5-509B-CFE6-FAD6-6DA78F464F3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2" creationId="{B15463DA-EC63-8166-3A98-2C105A0C7FD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3" creationId="{3F0D664F-0C6E-CE1D-CE43-CF15E81B894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4" creationId="{28B49D56-9531-78A1-D5E8-14BEA001F694}"/>
          </ac:inkMkLst>
        </pc:inkChg>
        <pc:inkChg chg="add del mod">
          <ac:chgData name="Tim Cook" userId="d1c7cfb340f2c7ab" providerId="LiveId" clId="{044C2160-856E-4865-AAA4-77D6014A98EB}" dt="2023-02-03T02:52:57.095" v="373"/>
          <ac:inkMkLst>
            <pc:docMk/>
            <pc:sldMk cId="969747052" sldId="366"/>
            <ac:inkMk id="235" creationId="{AE776FF1-6638-9F9A-E57A-8C899A1E8E6A}"/>
          </ac:inkMkLst>
        </pc:inkChg>
        <pc:inkChg chg="add del mod">
          <ac:chgData name="Tim Cook" userId="d1c7cfb340f2c7ab" providerId="LiveId" clId="{044C2160-856E-4865-AAA4-77D6014A98EB}" dt="2023-02-03T02:52:57.097" v="377"/>
          <ac:inkMkLst>
            <pc:docMk/>
            <pc:sldMk cId="969747052" sldId="366"/>
            <ac:inkMk id="236" creationId="{0BD22E99-1916-A443-D979-E1DDB015322C}"/>
          </ac:inkMkLst>
        </pc:inkChg>
        <pc:inkChg chg="add del mod">
          <ac:chgData name="Tim Cook" userId="d1c7cfb340f2c7ab" providerId="LiveId" clId="{044C2160-856E-4865-AAA4-77D6014A98EB}" dt="2023-02-03T02:52:57.097" v="375"/>
          <ac:inkMkLst>
            <pc:docMk/>
            <pc:sldMk cId="969747052" sldId="366"/>
            <ac:inkMk id="237" creationId="{EAA0F06D-98D7-125E-3318-96DD2C1349EA}"/>
          </ac:inkMkLst>
        </pc:inkChg>
        <pc:inkChg chg="add del mod">
          <ac:chgData name="Tim Cook" userId="d1c7cfb340f2c7ab" providerId="LiveId" clId="{044C2160-856E-4865-AAA4-77D6014A98EB}" dt="2023-02-03T02:52:57.097" v="376"/>
          <ac:inkMkLst>
            <pc:docMk/>
            <pc:sldMk cId="969747052" sldId="366"/>
            <ac:inkMk id="238" creationId="{308DE6A5-E08A-C226-4DB3-77002CCA317F}"/>
          </ac:inkMkLst>
        </pc:inkChg>
        <pc:inkChg chg="add del mod">
          <ac:chgData name="Tim Cook" userId="d1c7cfb340f2c7ab" providerId="LiveId" clId="{044C2160-856E-4865-AAA4-77D6014A98EB}" dt="2023-02-03T02:52:57.097" v="374"/>
          <ac:inkMkLst>
            <pc:docMk/>
            <pc:sldMk cId="969747052" sldId="366"/>
            <ac:inkMk id="239" creationId="{0BE3E406-0790-0F92-E904-8A294FB06FAE}"/>
          </ac:inkMkLst>
        </pc:inkChg>
        <pc:inkChg chg="add del mod">
          <ac:chgData name="Tim Cook" userId="d1c7cfb340f2c7ab" providerId="LiveId" clId="{044C2160-856E-4865-AAA4-77D6014A98EB}" dt="2023-02-03T02:52:57.097" v="378"/>
          <ac:inkMkLst>
            <pc:docMk/>
            <pc:sldMk cId="969747052" sldId="366"/>
            <ac:inkMk id="240" creationId="{7628C048-30CA-93EB-9B0C-46FBDFAAF0AE}"/>
          </ac:inkMkLst>
        </pc:inkChg>
        <pc:inkChg chg="add del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1" creationId="{2857EACC-531D-A7FE-8721-6581B674F8F2}"/>
          </ac:inkMkLst>
        </pc:inkChg>
        <pc:inkChg chg="add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2" creationId="{703DB86A-EB39-1C35-822E-15F6B167AD4E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3" creationId="{5CB1EE46-2940-7F00-84C5-EDE8C34D1E33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4" creationId="{A6F96267-8E20-24A5-0BFA-795C8CF4DEA8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5" creationId="{62631E80-1EA0-7663-F2EA-3DFD8A4F9E87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3" creationId="{80507495-EF96-F2ED-B864-B07D8B6E5445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4" creationId="{AA7F65CF-5B0A-96D1-9A30-0AED42EB316C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6" creationId="{098CCC5A-1C01-6509-D1A9-EF920A28EBA2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7" creationId="{26ECB5AA-2782-8558-819A-699E7D399058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8" creationId="{D49415F1-9E6F-9FFE-71EA-AB38DDE65AA0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9" creationId="{740CFD7D-89EE-4710-3EE4-6E1EE8C01267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60" creationId="{258A4435-A0DF-132B-0913-B35DB986AC99}"/>
          </ac:inkMkLst>
        </pc:inkChg>
        <pc:inkChg chg="add del">
          <ac:chgData name="Tim Cook" userId="d1c7cfb340f2c7ab" providerId="LiveId" clId="{044C2160-856E-4865-AAA4-77D6014A98EB}" dt="2023-02-03T02:52:54.372" v="372"/>
          <ac:inkMkLst>
            <pc:docMk/>
            <pc:sldMk cId="969747052" sldId="366"/>
            <ac:inkMk id="261" creationId="{081735D3-D91A-4DF0-17C5-A173B64AF4A6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3" creationId="{BF824696-ED2D-EB14-9C47-7EAFCF4217B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4" creationId="{914642C4-08AA-0353-B8A8-97D682F3F3D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5" creationId="{107961BE-DDDB-EC5A-C920-FE920C32D42D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6" creationId="{B6B2B057-FF39-F396-DEF4-5D85424E473B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7" creationId="{DA70730E-82BE-9D7A-A338-6304A70B4198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8" creationId="{C37579A1-2CC5-FA45-F325-B2BB819C3361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0" creationId="{6C283C35-6323-5B1F-074A-F8D712FCF3AA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1" creationId="{A57A6157-0A95-42BA-C280-62CAE1F02D90}"/>
          </ac:inkMkLst>
        </pc:inkChg>
      </pc:sldChg>
      <pc:sldChg chg="addSp delSp modSp mod">
        <pc:chgData name="Tim Cook" userId="d1c7cfb340f2c7ab" providerId="LiveId" clId="{044C2160-856E-4865-AAA4-77D6014A98EB}" dt="2023-02-03T03:01:40.493" v="524" actId="1076"/>
        <pc:sldMkLst>
          <pc:docMk/>
          <pc:sldMk cId="608420722" sldId="367"/>
        </pc:sldMkLst>
        <pc:grpChg chg="mod">
          <ac:chgData name="Tim Cook" userId="d1c7cfb340f2c7ab" providerId="LiveId" clId="{044C2160-856E-4865-AAA4-77D6014A98EB}" dt="2023-02-03T03:00:24.593" v="490"/>
          <ac:grpSpMkLst>
            <pc:docMk/>
            <pc:sldMk cId="608420722" sldId="367"/>
            <ac:grpSpMk id="12" creationId="{E3447BDB-0406-6A57-825D-23CA0F0603CF}"/>
          </ac:grpSpMkLst>
        </pc:grpChg>
        <pc:grpChg chg="del mod">
          <ac:chgData name="Tim Cook" userId="d1c7cfb340f2c7ab" providerId="LiveId" clId="{044C2160-856E-4865-AAA4-77D6014A98EB}" dt="2023-02-03T03:00:43.714" v="515"/>
          <ac:grpSpMkLst>
            <pc:docMk/>
            <pc:sldMk cId="608420722" sldId="367"/>
            <ac:grpSpMk id="23" creationId="{980EAE83-FE8A-4C60-FA10-1F830B690240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4" creationId="{C7B47C88-3B11-3039-A199-7F7A12B4F5CA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5" creationId="{666DE7A9-BB5A-7D5D-B2C7-68BDAC273142}"/>
          </ac:grpSpMkLst>
        </pc:grpChg>
        <pc:grpChg chg="del mod">
          <ac:chgData name="Tim Cook" userId="d1c7cfb340f2c7ab" providerId="LiveId" clId="{044C2160-856E-4865-AAA4-77D6014A98EB}" dt="2023-02-03T03:00:36.701" v="508"/>
          <ac:grpSpMkLst>
            <pc:docMk/>
            <pc:sldMk cId="608420722" sldId="367"/>
            <ac:grpSpMk id="30" creationId="{9A3F6744-4DE0-72FA-9810-8DA1B0DE58C1}"/>
          </ac:grpSpMkLst>
        </pc:grpChg>
        <pc:grpChg chg="del mod">
          <ac:chgData name="Tim Cook" userId="d1c7cfb340f2c7ab" providerId="LiveId" clId="{044C2160-856E-4865-AAA4-77D6014A98EB}" dt="2023-02-03T03:00:46.529" v="518"/>
          <ac:grpSpMkLst>
            <pc:docMk/>
            <pc:sldMk cId="608420722" sldId="367"/>
            <ac:grpSpMk id="34" creationId="{9E7658BF-A1E8-EECD-3C1A-AA624C460E23}"/>
          </ac:grpSpMkLst>
        </pc:grpChg>
        <pc:grpChg chg="mod">
          <ac:chgData name="Tim Cook" userId="d1c7cfb340f2c7ab" providerId="LiveId" clId="{044C2160-856E-4865-AAA4-77D6014A98EB}" dt="2023-02-03T03:01:34.569" v="523" actId="1076"/>
          <ac:grpSpMkLst>
            <pc:docMk/>
            <pc:sldMk cId="608420722" sldId="367"/>
            <ac:grpSpMk id="37" creationId="{97FB140F-22AD-C406-F1AC-B9C604AA3322}"/>
          </ac:grpSpMkLst>
        </pc:grpChg>
        <pc:inkChg chg="add del">
          <ac:chgData name="Tim Cook" userId="d1c7cfb340f2c7ab" providerId="LiveId" clId="{044C2160-856E-4865-AAA4-77D6014A98EB}" dt="2023-02-03T03:00:18.254" v="484"/>
          <ac:inkMkLst>
            <pc:docMk/>
            <pc:sldMk cId="608420722" sldId="367"/>
            <ac:inkMk id="4" creationId="{0BB7F89C-D95F-8D4E-A36F-52A20B9D49A8}"/>
          </ac:inkMkLst>
        </pc:inkChg>
        <pc:inkChg chg="add del">
          <ac:chgData name="Tim Cook" userId="d1c7cfb340f2c7ab" providerId="LiveId" clId="{044C2160-856E-4865-AAA4-77D6014A98EB}" dt="2023-02-03T03:00:18.254" v="485"/>
          <ac:inkMkLst>
            <pc:docMk/>
            <pc:sldMk cId="608420722" sldId="367"/>
            <ac:inkMk id="5" creationId="{61B05F24-E429-F15F-C122-60AB16399DA8}"/>
          </ac:inkMkLst>
        </pc:inkChg>
        <pc:inkChg chg="add del">
          <ac:chgData name="Tim Cook" userId="d1c7cfb340f2c7ab" providerId="LiveId" clId="{044C2160-856E-4865-AAA4-77D6014A98EB}" dt="2023-02-03T03:00:18.254" v="483"/>
          <ac:inkMkLst>
            <pc:docMk/>
            <pc:sldMk cId="608420722" sldId="367"/>
            <ac:inkMk id="6" creationId="{AEDCBB7E-7635-85AA-9A0E-F152366D80FA}"/>
          </ac:inkMkLst>
        </pc:inkChg>
        <pc:inkChg chg="add del">
          <ac:chgData name="Tim Cook" userId="d1c7cfb340f2c7ab" providerId="LiveId" clId="{044C2160-856E-4865-AAA4-77D6014A98EB}" dt="2023-02-03T03:00:18.252" v="482"/>
          <ac:inkMkLst>
            <pc:docMk/>
            <pc:sldMk cId="608420722" sldId="367"/>
            <ac:inkMk id="7" creationId="{AF877A25-323C-A3BD-E07E-B9AC411F5DB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8" creationId="{4122D8F3-0796-ACFE-4ED7-1C5FA6D0036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9" creationId="{163ED694-DE3E-3DD6-90A7-6B96C0EC22F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0" creationId="{BAFC1434-06D4-B74B-6192-62FC0996DB3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1" creationId="{EB683C2A-9036-56AB-4BC0-E40579C9720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3" creationId="{B3DB1F70-F8BB-35D6-9388-6A8D66CEF11F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4" creationId="{F9E7194A-E97B-303F-1C37-A6A7EAA47C3B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5" creationId="{E40267E2-45EF-F93E-481B-E881EB9FACC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6" creationId="{387245C1-9590-BD35-3586-55F5922D7AF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7" creationId="{E7BFA626-6716-F1C2-95B4-B67FD978FAA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8" creationId="{3691D646-1052-C2F0-DE17-8D4B99981000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19" creationId="{8C267D9A-E0F8-EB5E-75E2-20166BC11786}"/>
          </ac:inkMkLst>
        </pc:inkChg>
        <pc:inkChg chg="add del mod">
          <ac:chgData name="Tim Cook" userId="d1c7cfb340f2c7ab" providerId="LiveId" clId="{044C2160-856E-4865-AAA4-77D6014A98EB}" dt="2023-02-03T03:00:43.714" v="515"/>
          <ac:inkMkLst>
            <pc:docMk/>
            <pc:sldMk cId="608420722" sldId="367"/>
            <ac:inkMk id="20" creationId="{3D3432F4-3669-4EF3-338E-4541C6D2F253}"/>
          </ac:inkMkLst>
        </pc:inkChg>
        <pc:inkChg chg="add del mod">
          <ac:chgData name="Tim Cook" userId="d1c7cfb340f2c7ab" providerId="LiveId" clId="{044C2160-856E-4865-AAA4-77D6014A98EB}" dt="2023-02-03T03:00:43.712" v="514"/>
          <ac:inkMkLst>
            <pc:docMk/>
            <pc:sldMk cId="608420722" sldId="367"/>
            <ac:inkMk id="21" creationId="{137BA966-2665-98CE-E5F8-30EF82D2197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2" creationId="{953E210E-51AA-3B9D-E714-7F157107190D}"/>
          </ac:inkMkLst>
        </pc:inkChg>
        <pc:inkChg chg="add del mod">
          <ac:chgData name="Tim Cook" userId="d1c7cfb340f2c7ab" providerId="LiveId" clId="{044C2160-856E-4865-AAA4-77D6014A98EB}" dt="2023-02-03T03:00:36.701" v="508"/>
          <ac:inkMkLst>
            <pc:docMk/>
            <pc:sldMk cId="608420722" sldId="367"/>
            <ac:inkMk id="26" creationId="{7DD2C245-0664-6A08-1ACE-79BB07F70D92}"/>
          </ac:inkMkLst>
        </pc:inkChg>
        <pc:inkChg chg="add del mod">
          <ac:chgData name="Tim Cook" userId="d1c7cfb340f2c7ab" providerId="LiveId" clId="{044C2160-856E-4865-AAA4-77D6014A98EB}" dt="2023-02-03T03:00:37.228" v="509"/>
          <ac:inkMkLst>
            <pc:docMk/>
            <pc:sldMk cId="608420722" sldId="367"/>
            <ac:inkMk id="27" creationId="{E303C93A-1C26-520C-FE84-C67603387205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8" creationId="{825E95DB-205C-E7E7-CF36-18FC302FCDDA}"/>
          </ac:inkMkLst>
        </pc:inkChg>
        <pc:inkChg chg="add del">
          <ac:chgData name="Tim Cook" userId="d1c7cfb340f2c7ab" providerId="LiveId" clId="{044C2160-856E-4865-AAA4-77D6014A98EB}" dt="2023-02-03T03:00:35.184" v="506"/>
          <ac:inkMkLst>
            <pc:docMk/>
            <pc:sldMk cId="608420722" sldId="367"/>
            <ac:inkMk id="29" creationId="{E62F7CBA-A21C-7266-38C9-7C78A3B28E4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1" creationId="{CC3DCF8C-8A2D-94E9-1940-1ED9780061DA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2" creationId="{33C156B5-6E76-2E08-C0AA-2E995D77CD9B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3" creationId="{51EB4EF7-B032-C1AD-C34D-9BBEB6BF5777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5" creationId="{85A2E3A1-C604-526E-B830-771F8FF28673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6" creationId="{2B7F8677-D6ED-9C59-5AE7-CB402757DE37}"/>
          </ac:inkMkLst>
        </pc:inkChg>
      </pc:sldChg>
      <pc:sldChg chg="addSp delSp modSp mod">
        <pc:chgData name="Tim Cook" userId="d1c7cfb340f2c7ab" providerId="LiveId" clId="{044C2160-856E-4865-AAA4-77D6014A98EB}" dt="2023-02-03T03:04:20.764" v="686"/>
        <pc:sldMkLst>
          <pc:docMk/>
          <pc:sldMk cId="884311190" sldId="368"/>
        </pc:sldMkLst>
        <pc:grpChg chg="mod">
          <ac:chgData name="Tim Cook" userId="d1c7cfb340f2c7ab" providerId="LiveId" clId="{044C2160-856E-4865-AAA4-77D6014A98EB}" dt="2023-02-03T03:01:55.681" v="528"/>
          <ac:grpSpMkLst>
            <pc:docMk/>
            <pc:sldMk cId="884311190" sldId="368"/>
            <ac:grpSpMk id="7" creationId="{040AAAEE-BE3C-0B92-92A4-04F3AB33FC3C}"/>
          </ac:grpSpMkLst>
        </pc:grpChg>
        <pc:grpChg chg="del 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13" creationId="{D4307371-BBEF-6265-F8E9-150B47086882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29" creationId="{49C1D669-E885-3858-8227-7D07EB2F2FB3}"/>
          </ac:grpSpMkLst>
        </pc:grpChg>
        <pc:grpChg chg="del mod">
          <ac:chgData name="Tim Cook" userId="d1c7cfb340f2c7ab" providerId="LiveId" clId="{044C2160-856E-4865-AAA4-77D6014A98EB}" dt="2023-02-03T03:02:42.036" v="617"/>
          <ac:grpSpMkLst>
            <pc:docMk/>
            <pc:sldMk cId="884311190" sldId="368"/>
            <ac:grpSpMk id="30" creationId="{05220AC3-622A-CD35-5923-685D988AC65B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31" creationId="{A3A5DF49-785C-84C9-EBD7-412CEBB86872}"/>
          </ac:grpSpMkLst>
        </pc:grpChg>
        <pc:grpChg chg="mod">
          <ac:chgData name="Tim Cook" userId="d1c7cfb340f2c7ab" providerId="LiveId" clId="{044C2160-856E-4865-AAA4-77D6014A98EB}" dt="2023-02-03T03:02:16.297" v="565"/>
          <ac:grpSpMkLst>
            <pc:docMk/>
            <pc:sldMk cId="884311190" sldId="368"/>
            <ac:grpSpMk id="41" creationId="{BE943159-2764-88A7-1739-B022A0FF3786}"/>
          </ac:grpSpMkLst>
        </pc:grpChg>
        <pc:grpChg chg="del mod">
          <ac:chgData name="Tim Cook" userId="d1c7cfb340f2c7ab" providerId="LiveId" clId="{044C2160-856E-4865-AAA4-77D6014A98EB}" dt="2023-02-03T03:02:30.868" v="593"/>
          <ac:grpSpMkLst>
            <pc:docMk/>
            <pc:sldMk cId="884311190" sldId="368"/>
            <ac:grpSpMk id="57" creationId="{69F0699E-2007-034B-D4B3-E67A6C4CE3D8}"/>
          </ac:grpSpMkLst>
        </pc:grpChg>
        <pc:grpChg chg="del mod">
          <ac:chgData name="Tim Cook" userId="d1c7cfb340f2c7ab" providerId="LiveId" clId="{044C2160-856E-4865-AAA4-77D6014A98EB}" dt="2023-02-03T03:02:35.791" v="606"/>
          <ac:grpSpMkLst>
            <pc:docMk/>
            <pc:sldMk cId="884311190" sldId="368"/>
            <ac:grpSpMk id="64" creationId="{4709BB42-05FE-F1D6-76A4-A17487159D1C}"/>
          </ac:grpSpMkLst>
        </pc:grpChg>
        <pc:grpChg chg="mod">
          <ac:chgData name="Tim Cook" userId="d1c7cfb340f2c7ab" providerId="LiveId" clId="{044C2160-856E-4865-AAA4-77D6014A98EB}" dt="2023-02-03T03:02:42.299" v="619"/>
          <ac:grpSpMkLst>
            <pc:docMk/>
            <pc:sldMk cId="884311190" sldId="368"/>
            <ac:grpSpMk id="71" creationId="{5EBC5BB3-AFAE-6867-142F-3A8E000F4714}"/>
          </ac:grpSpMkLst>
        </pc:grpChg>
        <pc:grpChg chg="mod">
          <ac:chgData name="Tim Cook" userId="d1c7cfb340f2c7ab" providerId="LiveId" clId="{044C2160-856E-4865-AAA4-77D6014A98EB}" dt="2023-02-03T03:02:45.336" v="625"/>
          <ac:grpSpMkLst>
            <pc:docMk/>
            <pc:sldMk cId="884311190" sldId="368"/>
            <ac:grpSpMk id="77" creationId="{11B60A82-2FC3-D969-5DD6-9B855CD4A5C7}"/>
          </ac:grpSpMkLst>
        </pc:grpChg>
        <pc:grpChg chg="mod">
          <ac:chgData name="Tim Cook" userId="d1c7cfb340f2c7ab" providerId="LiveId" clId="{044C2160-856E-4865-AAA4-77D6014A98EB}" dt="2023-02-03T03:03:08.111" v="628"/>
          <ac:grpSpMkLst>
            <pc:docMk/>
            <pc:sldMk cId="884311190" sldId="368"/>
            <ac:grpSpMk id="80" creationId="{2E7D14EA-2D2F-E76A-98A6-D5A18BDD5590}"/>
          </ac:grpSpMkLst>
        </pc:grpChg>
        <pc:grpChg chg="mod">
          <ac:chgData name="Tim Cook" userId="d1c7cfb340f2c7ab" providerId="LiveId" clId="{044C2160-856E-4865-AAA4-77D6014A98EB}" dt="2023-02-03T03:03:10.682" v="634"/>
          <ac:grpSpMkLst>
            <pc:docMk/>
            <pc:sldMk cId="884311190" sldId="368"/>
            <ac:grpSpMk id="86" creationId="{03C4427C-F98C-98CC-0578-614D8BA6102C}"/>
          </ac:grpSpMkLst>
        </pc:grpChg>
        <pc:grpChg chg="mod">
          <ac:chgData name="Tim Cook" userId="d1c7cfb340f2c7ab" providerId="LiveId" clId="{044C2160-856E-4865-AAA4-77D6014A98EB}" dt="2023-02-03T03:03:16.562" v="640"/>
          <ac:grpSpMkLst>
            <pc:docMk/>
            <pc:sldMk cId="884311190" sldId="368"/>
            <ac:grpSpMk id="92" creationId="{960DA7ED-26C7-79A7-E670-41897A068FD2}"/>
          </ac:grpSpMkLst>
        </pc:grpChg>
        <pc:grpChg chg="mod">
          <ac:chgData name="Tim Cook" userId="d1c7cfb340f2c7ab" providerId="LiveId" clId="{044C2160-856E-4865-AAA4-77D6014A98EB}" dt="2023-02-03T03:03:22.060" v="650"/>
          <ac:grpSpMkLst>
            <pc:docMk/>
            <pc:sldMk cId="884311190" sldId="368"/>
            <ac:grpSpMk id="101" creationId="{3F8AC971-4AE3-6BF5-3045-8F9A11455265}"/>
          </ac:grpSpMkLst>
        </pc:grpChg>
        <pc:grpChg chg="mod">
          <ac:chgData name="Tim Cook" userId="d1c7cfb340f2c7ab" providerId="LiveId" clId="{044C2160-856E-4865-AAA4-77D6014A98EB}" dt="2023-02-03T03:03:54.748" v="658"/>
          <ac:grpSpMkLst>
            <pc:docMk/>
            <pc:sldMk cId="884311190" sldId="368"/>
            <ac:grpSpMk id="108" creationId="{E36AD75C-B2FC-CB7F-4E04-BE3838E488DC}"/>
          </ac:grpSpMkLst>
        </pc:grpChg>
        <pc:grpChg chg="del mod">
          <ac:chgData name="Tim Cook" userId="d1c7cfb340f2c7ab" providerId="LiveId" clId="{044C2160-856E-4865-AAA4-77D6014A98EB}" dt="2023-02-03T03:04:10.184" v="671"/>
          <ac:grpSpMkLst>
            <pc:docMk/>
            <pc:sldMk cId="884311190" sldId="368"/>
            <ac:grpSpMk id="114" creationId="{E7E23EEC-2E3A-EA60-D5D7-8E6158DFB2F3}"/>
          </ac:grpSpMkLst>
        </pc:grpChg>
        <pc:grpChg chg="del mod">
          <ac:chgData name="Tim Cook" userId="d1c7cfb340f2c7ab" providerId="LiveId" clId="{044C2160-856E-4865-AAA4-77D6014A98EB}" dt="2023-02-03T03:04:10.184" v="670"/>
          <ac:grpSpMkLst>
            <pc:docMk/>
            <pc:sldMk cId="884311190" sldId="368"/>
            <ac:grpSpMk id="117" creationId="{81AE504B-C92B-D317-5B55-13C94D6F2D76}"/>
          </ac:grpSpMkLst>
        </pc:grpChg>
        <pc:grpChg chg="del 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21" creationId="{4DC5E2AA-3B4F-BCD9-94EB-2370DFB58853}"/>
          </ac:grpSpMkLst>
        </pc:grpChg>
        <pc:grpChg chg="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30" creationId="{3B17DD25-BE04-4A46-5F67-1F53E99EE9B3}"/>
          </ac:grpSpMkLst>
        </pc:grp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4" creationId="{C5FEA0AA-2612-982C-EC40-D1547D5916F9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5" creationId="{5449B604-6766-F742-C302-40FD5AB9D746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6" creationId="{8E0681C4-0732-412F-08BE-54B54DC16D5A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8" creationId="{840FD1F9-2E30-48E1-9BD6-4CE5DD61AFDE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9" creationId="{0D72D439-79E9-CBB8-536C-2FE4BFD9E94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0" creationId="{5A34FE47-1994-E07D-9F19-DB86FDB5F17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1" creationId="{4A1E2C5D-DD3B-6CB7-C01A-2A0BD5E4BAC9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2" creationId="{654E5A4A-9DD0-3523-50B7-CFEC8E6988C2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4" creationId="{992F2E2F-505D-29AE-67AB-A7F718FB150B}"/>
          </ac:inkMkLst>
        </pc:inkChg>
        <pc:inkChg chg="add del mod">
          <ac:chgData name="Tim Cook" userId="d1c7cfb340f2c7ab" providerId="LiveId" clId="{044C2160-856E-4865-AAA4-77D6014A98EB}" dt="2023-02-03T03:02:42.036" v="617"/>
          <ac:inkMkLst>
            <pc:docMk/>
            <pc:sldMk cId="884311190" sldId="368"/>
            <ac:inkMk id="15" creationId="{8BB461F8-9389-F6BA-E67A-42DECAC4237B}"/>
          </ac:inkMkLst>
        </pc:inkChg>
        <pc:inkChg chg="add del mod">
          <ac:chgData name="Tim Cook" userId="d1c7cfb340f2c7ab" providerId="LiveId" clId="{044C2160-856E-4865-AAA4-77D6014A98EB}" dt="2023-02-03T03:02:42.036" v="614"/>
          <ac:inkMkLst>
            <pc:docMk/>
            <pc:sldMk cId="884311190" sldId="368"/>
            <ac:inkMk id="16" creationId="{C0602E29-56C8-E7AB-4ED2-64FBCFCABEA0}"/>
          </ac:inkMkLst>
        </pc:inkChg>
        <pc:inkChg chg="add del mod">
          <ac:chgData name="Tim Cook" userId="d1c7cfb340f2c7ab" providerId="LiveId" clId="{044C2160-856E-4865-AAA4-77D6014A98EB}" dt="2023-02-03T03:02:42.036" v="616"/>
          <ac:inkMkLst>
            <pc:docMk/>
            <pc:sldMk cId="884311190" sldId="368"/>
            <ac:inkMk id="17" creationId="{596BA975-FD53-1DF0-C61A-13EDF4CE22B9}"/>
          </ac:inkMkLst>
        </pc:inkChg>
        <pc:inkChg chg="add del mod">
          <ac:chgData name="Tim Cook" userId="d1c7cfb340f2c7ab" providerId="LiveId" clId="{044C2160-856E-4865-AAA4-77D6014A98EB}" dt="2023-02-03T03:02:42.036" v="615"/>
          <ac:inkMkLst>
            <pc:docMk/>
            <pc:sldMk cId="884311190" sldId="368"/>
            <ac:inkMk id="18" creationId="{6A349501-0BAC-7483-E0DF-0A5B13F214D8}"/>
          </ac:inkMkLst>
        </pc:inkChg>
        <pc:inkChg chg="add del mod">
          <ac:chgData name="Tim Cook" userId="d1c7cfb340f2c7ab" providerId="LiveId" clId="{044C2160-856E-4865-AAA4-77D6014A98EB}" dt="2023-02-03T03:02:42.036" v="618"/>
          <ac:inkMkLst>
            <pc:docMk/>
            <pc:sldMk cId="884311190" sldId="368"/>
            <ac:inkMk id="19" creationId="{273B34F6-C0C0-6B77-71B2-C6AC04D0E326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0" creationId="{65043BA7-C54D-E4E8-1CB6-B33DAA907FC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1" creationId="{C7B36464-275C-1726-1499-7DB8DF04E57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2" creationId="{C7081355-CE81-A51D-74F9-F793F30F9F9F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3" creationId="{C99002B6-89C0-2A41-B558-AD85CB6199D3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4" creationId="{76D4A079-C927-C494-5004-09655E3D69F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5" creationId="{9CB1AFFA-218D-4ADD-CDE2-113EE094333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6" creationId="{68A0BE6F-8070-C84C-C5C5-AE751772258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7" creationId="{192B1B9F-AC8F-001A-F748-5C59165992E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8" creationId="{3163D61D-FF7A-F198-A232-AC74F6B9352E}"/>
          </ac:inkMkLst>
        </pc:inkChg>
        <pc:inkChg chg="add del">
          <ac:chgData name="Tim Cook" userId="d1c7cfb340f2c7ab" providerId="LiveId" clId="{044C2160-856E-4865-AAA4-77D6014A98EB}" dt="2023-02-03T03:02:08.645" v="554"/>
          <ac:inkMkLst>
            <pc:docMk/>
            <pc:sldMk cId="884311190" sldId="368"/>
            <ac:inkMk id="32" creationId="{CB7F6493-9ACD-D907-134B-B9D2F02A8465}"/>
          </ac:inkMkLst>
        </pc:inkChg>
        <pc:inkChg chg="add del">
          <ac:chgData name="Tim Cook" userId="d1c7cfb340f2c7ab" providerId="LiveId" clId="{044C2160-856E-4865-AAA4-77D6014A98EB}" dt="2023-02-03T03:02:09.064" v="556"/>
          <ac:inkMkLst>
            <pc:docMk/>
            <pc:sldMk cId="884311190" sldId="368"/>
            <ac:inkMk id="33" creationId="{9794C3B7-2A6B-5EE0-42CA-BBA5FA8C343A}"/>
          </ac:inkMkLst>
        </pc:inkChg>
        <pc:inkChg chg="add del">
          <ac:chgData name="Tim Cook" userId="d1c7cfb340f2c7ab" providerId="LiveId" clId="{044C2160-856E-4865-AAA4-77D6014A98EB}" dt="2023-02-03T03:02:08.646" v="555"/>
          <ac:inkMkLst>
            <pc:docMk/>
            <pc:sldMk cId="884311190" sldId="368"/>
            <ac:inkMk id="34" creationId="{36FFB1BC-DD66-31A8-7B8B-54AFBD439F11}"/>
          </ac:inkMkLst>
        </pc:inkChg>
        <pc:inkChg chg="add del">
          <ac:chgData name="Tim Cook" userId="d1c7cfb340f2c7ab" providerId="LiveId" clId="{044C2160-856E-4865-AAA4-77D6014A98EB}" dt="2023-02-03T03:02:12.473" v="559"/>
          <ac:inkMkLst>
            <pc:docMk/>
            <pc:sldMk cId="884311190" sldId="368"/>
            <ac:inkMk id="35" creationId="{F7320A59-522C-7790-EE3F-EA5F62093286}"/>
          </ac:inkMkLst>
        </pc:inkChg>
        <pc:inkChg chg="add del">
          <ac:chgData name="Tim Cook" userId="d1c7cfb340f2c7ab" providerId="LiveId" clId="{044C2160-856E-4865-AAA4-77D6014A98EB}" dt="2023-02-03T03:02:12.474" v="560"/>
          <ac:inkMkLst>
            <pc:docMk/>
            <pc:sldMk cId="884311190" sldId="368"/>
            <ac:inkMk id="36" creationId="{A863627B-4E6D-C52B-BFE8-BDE53754A91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7" creationId="{1706ECE5-64CD-0317-7D2F-73EB734EFD3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8" creationId="{280D6A21-19A6-979E-5D7F-C7F7F25B1B0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9" creationId="{34D1CF5F-920A-9AA9-A247-877DB1172D7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40" creationId="{1722DA11-D9B7-BCDC-E89C-34A04BB8F6EC}"/>
          </ac:inkMkLst>
        </pc:inkChg>
        <pc:inkChg chg="add">
          <ac:chgData name="Tim Cook" userId="d1c7cfb340f2c7ab" providerId="LiveId" clId="{044C2160-856E-4865-AAA4-77D6014A98EB}" dt="2023-02-03T03:02:19.249" v="566" actId="9405"/>
          <ac:inkMkLst>
            <pc:docMk/>
            <pc:sldMk cId="884311190" sldId="368"/>
            <ac:inkMk id="42" creationId="{C082718E-CCF0-8627-8D7A-6F2A612FE05B}"/>
          </ac:inkMkLst>
        </pc:inkChg>
        <pc:inkChg chg="add">
          <ac:chgData name="Tim Cook" userId="d1c7cfb340f2c7ab" providerId="LiveId" clId="{044C2160-856E-4865-AAA4-77D6014A98EB}" dt="2023-02-03T03:02:20.265" v="567" actId="9405"/>
          <ac:inkMkLst>
            <pc:docMk/>
            <pc:sldMk cId="884311190" sldId="368"/>
            <ac:inkMk id="43" creationId="{B101DC94-98A8-AC36-8A8D-D5BAC4293119}"/>
          </ac:inkMkLst>
        </pc:inkChg>
        <pc:inkChg chg="add del">
          <ac:chgData name="Tim Cook" userId="d1c7cfb340f2c7ab" providerId="LiveId" clId="{044C2160-856E-4865-AAA4-77D6014A98EB}" dt="2023-02-03T03:02:26.019" v="576"/>
          <ac:inkMkLst>
            <pc:docMk/>
            <pc:sldMk cId="884311190" sldId="368"/>
            <ac:inkMk id="44" creationId="{F47D8DA2-198A-BF1D-4E82-51FF57EDCAC2}"/>
          </ac:inkMkLst>
        </pc:inkChg>
        <pc:inkChg chg="add del">
          <ac:chgData name="Tim Cook" userId="d1c7cfb340f2c7ab" providerId="LiveId" clId="{044C2160-856E-4865-AAA4-77D6014A98EB}" dt="2023-02-03T03:02:26.020" v="579"/>
          <ac:inkMkLst>
            <pc:docMk/>
            <pc:sldMk cId="884311190" sldId="368"/>
            <ac:inkMk id="45" creationId="{D547C78A-F040-3249-61B8-E09FC777F3BB}"/>
          </ac:inkMkLst>
        </pc:inkChg>
        <pc:inkChg chg="add del">
          <ac:chgData name="Tim Cook" userId="d1c7cfb340f2c7ab" providerId="LiveId" clId="{044C2160-856E-4865-AAA4-77D6014A98EB}" dt="2023-02-03T03:02:26.020" v="580"/>
          <ac:inkMkLst>
            <pc:docMk/>
            <pc:sldMk cId="884311190" sldId="368"/>
            <ac:inkMk id="46" creationId="{2C3406F1-C779-F98B-55E7-0152014E29F0}"/>
          </ac:inkMkLst>
        </pc:inkChg>
        <pc:inkChg chg="add del">
          <ac:chgData name="Tim Cook" userId="d1c7cfb340f2c7ab" providerId="LiveId" clId="{044C2160-856E-4865-AAA4-77D6014A98EB}" dt="2023-02-03T03:02:26.017" v="575"/>
          <ac:inkMkLst>
            <pc:docMk/>
            <pc:sldMk cId="884311190" sldId="368"/>
            <ac:inkMk id="47" creationId="{0B79EC19-A83D-EBBA-8D55-CC428C381DD4}"/>
          </ac:inkMkLst>
        </pc:inkChg>
        <pc:inkChg chg="add del">
          <ac:chgData name="Tim Cook" userId="d1c7cfb340f2c7ab" providerId="LiveId" clId="{044C2160-856E-4865-AAA4-77D6014A98EB}" dt="2023-02-03T03:02:26.020" v="577"/>
          <ac:inkMkLst>
            <pc:docMk/>
            <pc:sldMk cId="884311190" sldId="368"/>
            <ac:inkMk id="48" creationId="{E9FBF592-13B2-5551-E0CA-09F5EA844D22}"/>
          </ac:inkMkLst>
        </pc:inkChg>
        <pc:inkChg chg="add del">
          <ac:chgData name="Tim Cook" userId="d1c7cfb340f2c7ab" providerId="LiveId" clId="{044C2160-856E-4865-AAA4-77D6014A98EB}" dt="2023-02-03T03:02:26.020" v="578"/>
          <ac:inkMkLst>
            <pc:docMk/>
            <pc:sldMk cId="884311190" sldId="368"/>
            <ac:inkMk id="49" creationId="{850C0E2A-1123-BCBE-6489-C81579B15FD6}"/>
          </ac:inkMkLst>
        </pc:inkChg>
        <pc:inkChg chg="add del">
          <ac:chgData name="Tim Cook" userId="d1c7cfb340f2c7ab" providerId="LiveId" clId="{044C2160-856E-4865-AAA4-77D6014A98EB}" dt="2023-02-03T03:02:26.020" v="581"/>
          <ac:inkMkLst>
            <pc:docMk/>
            <pc:sldMk cId="884311190" sldId="368"/>
            <ac:inkMk id="50" creationId="{17DD2158-7B67-1F76-C480-FEF126F85681}"/>
          </ac:inkMkLst>
        </pc:inkChg>
        <pc:inkChg chg="add del mod">
          <ac:chgData name="Tim Cook" userId="d1c7cfb340f2c7ab" providerId="LiveId" clId="{044C2160-856E-4865-AAA4-77D6014A98EB}" dt="2023-02-03T03:02:30.868" v="591"/>
          <ac:inkMkLst>
            <pc:docMk/>
            <pc:sldMk cId="884311190" sldId="368"/>
            <ac:inkMk id="51" creationId="{2C9AE1D9-4ADD-11E3-AC89-199638B84823}"/>
          </ac:inkMkLst>
        </pc:inkChg>
        <pc:inkChg chg="add del mod">
          <ac:chgData name="Tim Cook" userId="d1c7cfb340f2c7ab" providerId="LiveId" clId="{044C2160-856E-4865-AAA4-77D6014A98EB}" dt="2023-02-03T03:02:30.868" v="594"/>
          <ac:inkMkLst>
            <pc:docMk/>
            <pc:sldMk cId="884311190" sldId="368"/>
            <ac:inkMk id="52" creationId="{79DC513A-DEA3-6D23-2471-4E741CB5698A}"/>
          </ac:inkMkLst>
        </pc:inkChg>
        <pc:inkChg chg="add del mod">
          <ac:chgData name="Tim Cook" userId="d1c7cfb340f2c7ab" providerId="LiveId" clId="{044C2160-856E-4865-AAA4-77D6014A98EB}" dt="2023-02-03T03:02:30.868" v="593"/>
          <ac:inkMkLst>
            <pc:docMk/>
            <pc:sldMk cId="884311190" sldId="368"/>
            <ac:inkMk id="53" creationId="{4E4B5DD7-3F9A-238F-EFAB-CC8117418C77}"/>
          </ac:inkMkLst>
        </pc:inkChg>
        <pc:inkChg chg="add del mod">
          <ac:chgData name="Tim Cook" userId="d1c7cfb340f2c7ab" providerId="LiveId" clId="{044C2160-856E-4865-AAA4-77D6014A98EB}" dt="2023-02-03T03:02:30.868" v="592"/>
          <ac:inkMkLst>
            <pc:docMk/>
            <pc:sldMk cId="884311190" sldId="368"/>
            <ac:inkMk id="54" creationId="{7215EC8E-34F6-9356-B276-DDA360B6C83B}"/>
          </ac:inkMkLst>
        </pc:inkChg>
        <pc:inkChg chg="add del mod">
          <ac:chgData name="Tim Cook" userId="d1c7cfb340f2c7ab" providerId="LiveId" clId="{044C2160-856E-4865-AAA4-77D6014A98EB}" dt="2023-02-03T03:02:30.867" v="590"/>
          <ac:inkMkLst>
            <pc:docMk/>
            <pc:sldMk cId="884311190" sldId="368"/>
            <ac:inkMk id="55" creationId="{A61539FC-F49E-25DC-B8C6-E45DF1CA2758}"/>
          </ac:inkMkLst>
        </pc:inkChg>
        <pc:inkChg chg="add del mod">
          <ac:chgData name="Tim Cook" userId="d1c7cfb340f2c7ab" providerId="LiveId" clId="{044C2160-856E-4865-AAA4-77D6014A98EB}" dt="2023-02-03T03:02:30.867" v="589"/>
          <ac:inkMkLst>
            <pc:docMk/>
            <pc:sldMk cId="884311190" sldId="368"/>
            <ac:inkMk id="56" creationId="{6BDE28EE-FB6E-3B56-777F-97A2C927195B}"/>
          </ac:inkMkLst>
        </pc:inkChg>
        <pc:inkChg chg="add del mod">
          <ac:chgData name="Tim Cook" userId="d1c7cfb340f2c7ab" providerId="LiveId" clId="{044C2160-856E-4865-AAA4-77D6014A98EB}" dt="2023-02-03T03:02:35.791" v="607"/>
          <ac:inkMkLst>
            <pc:docMk/>
            <pc:sldMk cId="884311190" sldId="368"/>
            <ac:inkMk id="58" creationId="{5863AB28-4284-8ABB-AAC3-97132233BC65}"/>
          </ac:inkMkLst>
        </pc:inkChg>
        <pc:inkChg chg="add del mod">
          <ac:chgData name="Tim Cook" userId="d1c7cfb340f2c7ab" providerId="LiveId" clId="{044C2160-856E-4865-AAA4-77D6014A98EB}" dt="2023-02-03T03:02:35.791" v="604"/>
          <ac:inkMkLst>
            <pc:docMk/>
            <pc:sldMk cId="884311190" sldId="368"/>
            <ac:inkMk id="59" creationId="{F611B7C0-B72F-75B8-8454-AD434855BA61}"/>
          </ac:inkMkLst>
        </pc:inkChg>
        <pc:inkChg chg="add del mod">
          <ac:chgData name="Tim Cook" userId="d1c7cfb340f2c7ab" providerId="LiveId" clId="{044C2160-856E-4865-AAA4-77D6014A98EB}" dt="2023-02-03T03:02:35.791" v="605"/>
          <ac:inkMkLst>
            <pc:docMk/>
            <pc:sldMk cId="884311190" sldId="368"/>
            <ac:inkMk id="60" creationId="{C945DED0-0B90-1B17-9510-DDF68E190D91}"/>
          </ac:inkMkLst>
        </pc:inkChg>
        <pc:inkChg chg="add del mod">
          <ac:chgData name="Tim Cook" userId="d1c7cfb340f2c7ab" providerId="LiveId" clId="{044C2160-856E-4865-AAA4-77D6014A98EB}" dt="2023-02-03T03:02:35.790" v="603"/>
          <ac:inkMkLst>
            <pc:docMk/>
            <pc:sldMk cId="884311190" sldId="368"/>
            <ac:inkMk id="61" creationId="{656B10CC-5551-E56D-C822-C6FFCDD67A9E}"/>
          </ac:inkMkLst>
        </pc:inkChg>
        <pc:inkChg chg="add del mod">
          <ac:chgData name="Tim Cook" userId="d1c7cfb340f2c7ab" providerId="LiveId" clId="{044C2160-856E-4865-AAA4-77D6014A98EB}" dt="2023-02-03T03:02:35.790" v="602"/>
          <ac:inkMkLst>
            <pc:docMk/>
            <pc:sldMk cId="884311190" sldId="368"/>
            <ac:inkMk id="62" creationId="{C37C9B21-1698-06DD-B36A-809AD6D3A811}"/>
          </ac:inkMkLst>
        </pc:inkChg>
        <pc:inkChg chg="add del mod">
          <ac:chgData name="Tim Cook" userId="d1c7cfb340f2c7ab" providerId="LiveId" clId="{044C2160-856E-4865-AAA4-77D6014A98EB}" dt="2023-02-03T03:02:35.791" v="606"/>
          <ac:inkMkLst>
            <pc:docMk/>
            <pc:sldMk cId="884311190" sldId="368"/>
            <ac:inkMk id="63" creationId="{BBD120BA-C90F-4C1B-E17A-895A8E5C7C8B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5" creationId="{3F17B570-C0FE-F5CF-2B34-01A380AA3A0F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6" creationId="{1AE5F879-842D-F5AF-DEA0-59A1FA2AE4C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7" creationId="{2CEB6E28-FB2B-5BC5-39E3-9A69F8643177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8" creationId="{CE04351D-8EAF-2BC9-46EB-465A2AF17A2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9" creationId="{1D155AF1-4872-D395-8072-F8B8A57D6195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70" creationId="{D29F5D43-6F28-AA1B-6E40-5A62D360DC43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2" creationId="{E7D19331-E1D9-E0AE-73B3-FD90E83F8D4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3" creationId="{38A26546-F632-0DC9-9145-F2AC5F3D11DD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4" creationId="{0357D275-61FA-6C7C-3D5B-F5C1F37BBF9A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5" creationId="{4AC2BC7B-6C4F-F36A-D44C-1417DE8033F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6" creationId="{1A2864B9-AD74-6290-B8D7-2EA5D4F93BC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8" creationId="{D02C44E0-970C-40F1-73A1-0AFA4DC652DA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9" creationId="{3E172899-EF02-0F01-357E-B8F99435A1A1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1" creationId="{D94BDEBB-42F7-1965-7B06-29D185461B1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2" creationId="{9039B5FB-235E-EFE3-888B-FB8BD202A05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3" creationId="{60C2224A-A9F0-2D6B-67D6-918A2F2C0B7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4" creationId="{F4F755A6-9F6B-57F6-1245-7A80C98EC2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5" creationId="{59962ECE-0686-3040-0BC2-14F199DB2F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7" creationId="{4E44380B-000A-5D75-FA1A-A9817A8BDAA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8" creationId="{7CF60604-B6AB-9E9C-B484-51BF8C878A0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9" creationId="{9E55A42B-0C9F-64D9-C843-E99D2797ED13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0" creationId="{07E684A6-D216-DADE-3AB1-519F4DC06B90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1" creationId="{30544673-66B6-C8AA-86D3-F46B40B64FAB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3" creationId="{1FEF93D3-48F1-D3D4-50BB-61B28BBF77E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4" creationId="{8CB3658E-3744-3DA4-8C2F-F90746A86F45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5" creationId="{0FBAFCA9-766E-244C-166C-659BF8A4614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6" creationId="{E5C97702-0F8E-B713-4659-1C794AD5087D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7" creationId="{6EBDD342-0786-5128-8541-DDE26E88EBD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8" creationId="{769C81C5-95CC-89A7-39E9-4E0BCB72C15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9" creationId="{4E623FCB-9B25-7DCD-55A2-7BF800614C1A}"/>
          </ac:inkMkLst>
        </pc:inkChg>
        <pc:inkChg chg="add del mod">
          <ac:chgData name="Tim Cook" userId="d1c7cfb340f2c7ab" providerId="LiveId" clId="{044C2160-856E-4865-AAA4-77D6014A98EB}" dt="2023-02-03T03:03:22.060" v="650"/>
          <ac:inkMkLst>
            <pc:docMk/>
            <pc:sldMk cId="884311190" sldId="368"/>
            <ac:inkMk id="100" creationId="{643F9182-AD43-CF6A-42F3-31D7BFAD3A3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102" creationId="{8C2BE93A-A831-1B90-1C6F-58145D41AFA5}"/>
          </ac:inkMkLst>
        </pc:inkChg>
        <pc:inkChg chg="add">
          <ac:chgData name="Tim Cook" userId="d1c7cfb340f2c7ab" providerId="LiveId" clId="{044C2160-856E-4865-AAA4-77D6014A98EB}" dt="2023-02-03T03:03:49.940" v="653" actId="9405"/>
          <ac:inkMkLst>
            <pc:docMk/>
            <pc:sldMk cId="884311190" sldId="368"/>
            <ac:inkMk id="103" creationId="{BC90FA87-BE9E-E068-BA80-96AE0120787F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4" creationId="{02AE6E77-FF48-192C-6DC5-4712FB3B7BF2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5" creationId="{96FB7399-2DE9-05DD-5B03-1BFA11870B68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6" creationId="{001651CD-BD56-C538-8275-FBB6336D27BD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7" creationId="{FA7611B7-8A7C-5DF9-76C6-7B9D73F675C4}"/>
          </ac:inkMkLst>
        </pc:inkChg>
        <pc:inkChg chg="add del">
          <ac:chgData name="Tim Cook" userId="d1c7cfb340f2c7ab" providerId="LiveId" clId="{044C2160-856E-4865-AAA4-77D6014A98EB}" dt="2023-02-03T03:03:57.807" v="660"/>
          <ac:inkMkLst>
            <pc:docMk/>
            <pc:sldMk cId="884311190" sldId="368"/>
            <ac:inkMk id="109" creationId="{49BAE5CB-4AB5-4BA7-97BE-0A07CE65912E}"/>
          </ac:inkMkLst>
        </pc:inkChg>
        <pc:inkChg chg="add">
          <ac:chgData name="Tim Cook" userId="d1c7cfb340f2c7ab" providerId="LiveId" clId="{044C2160-856E-4865-AAA4-77D6014A98EB}" dt="2023-02-03T03:03:59.922" v="661" actId="9405"/>
          <ac:inkMkLst>
            <pc:docMk/>
            <pc:sldMk cId="884311190" sldId="368"/>
            <ac:inkMk id="110" creationId="{872FBAB0-284A-C221-FDC6-2AB10BE41B48}"/>
          </ac:inkMkLst>
        </pc:inkChg>
        <pc:inkChg chg="add del mod">
          <ac:chgData name="Tim Cook" userId="d1c7cfb340f2c7ab" providerId="LiveId" clId="{044C2160-856E-4865-AAA4-77D6014A98EB}" dt="2023-02-03T03:04:10.182" v="669"/>
          <ac:inkMkLst>
            <pc:docMk/>
            <pc:sldMk cId="884311190" sldId="368"/>
            <ac:inkMk id="111" creationId="{45EE6D9D-8046-41B8-8FA5-732CB86CE3F2}"/>
          </ac:inkMkLst>
        </pc:inkChg>
        <pc:inkChg chg="add del mod">
          <ac:chgData name="Tim Cook" userId="d1c7cfb340f2c7ab" providerId="LiveId" clId="{044C2160-856E-4865-AAA4-77D6014A98EB}" dt="2023-02-03T03:04:10.184" v="671"/>
          <ac:inkMkLst>
            <pc:docMk/>
            <pc:sldMk cId="884311190" sldId="368"/>
            <ac:inkMk id="112" creationId="{7A7F293B-7E7F-EBA2-8B5F-139F3C1E777F}"/>
          </ac:inkMkLst>
        </pc:inkChg>
        <pc:inkChg chg="add del mod">
          <ac:chgData name="Tim Cook" userId="d1c7cfb340f2c7ab" providerId="LiveId" clId="{044C2160-856E-4865-AAA4-77D6014A98EB}" dt="2023-02-03T03:04:10.184" v="673"/>
          <ac:inkMkLst>
            <pc:docMk/>
            <pc:sldMk cId="884311190" sldId="368"/>
            <ac:inkMk id="113" creationId="{C716828D-3335-1F22-05FE-334CB3BBA932}"/>
          </ac:inkMkLst>
        </pc:inkChg>
        <pc:inkChg chg="add del mod">
          <ac:chgData name="Tim Cook" userId="d1c7cfb340f2c7ab" providerId="LiveId" clId="{044C2160-856E-4865-AAA4-77D6014A98EB}" dt="2023-02-03T03:04:10.184" v="672"/>
          <ac:inkMkLst>
            <pc:docMk/>
            <pc:sldMk cId="884311190" sldId="368"/>
            <ac:inkMk id="115" creationId="{D82A7296-C9B0-B195-25CB-285E2E2E7923}"/>
          </ac:inkMkLst>
        </pc:inkChg>
        <pc:inkChg chg="add del mod">
          <ac:chgData name="Tim Cook" userId="d1c7cfb340f2c7ab" providerId="LiveId" clId="{044C2160-856E-4865-AAA4-77D6014A98EB}" dt="2023-02-03T03:04:10.184" v="670"/>
          <ac:inkMkLst>
            <pc:docMk/>
            <pc:sldMk cId="884311190" sldId="368"/>
            <ac:inkMk id="116" creationId="{1C2BC957-C2A6-B90E-3A22-A61A13DB447D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8" creationId="{B0275879-539E-8593-C25F-15A46E027F7C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9" creationId="{60A79414-19D0-8C3A-C553-D9CE0256432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0" creationId="{CD6B74BE-3E33-17CE-5E17-9884099509E7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2" creationId="{E4804EA2-F501-55B2-9DFC-68A1ACFF031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3" creationId="{ADB08804-0AD9-F6E6-27E5-ED69B402B715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4" creationId="{827DCB84-4B46-331D-E758-E01E701C26CE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5" creationId="{4232E385-DBA4-C9B9-6860-AD0C43C3E7AA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6" creationId="{6D0C6F1F-6712-B13F-40B8-AE780F378E3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7" creationId="{FA5647FF-43C7-ADEC-5B36-B19771DEE06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8" creationId="{A9391422-6E86-2C23-6B38-2222C6CF1D6F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9" creationId="{A645C114-D77B-2ABA-B8FD-76722462C6D0}"/>
          </ac:inkMkLst>
        </pc:inkChg>
      </pc:sldChg>
      <pc:sldChg chg="addSp delSp modSp mod">
        <pc:chgData name="Tim Cook" userId="d1c7cfb340f2c7ab" providerId="LiveId" clId="{044C2160-856E-4865-AAA4-77D6014A98EB}" dt="2023-02-03T03:07:29.136" v="896"/>
        <pc:sldMkLst>
          <pc:docMk/>
          <pc:sldMk cId="3698488595" sldId="369"/>
        </pc:sldMkLst>
        <pc:grpChg chg="del mod">
          <ac:chgData name="Tim Cook" userId="d1c7cfb340f2c7ab" providerId="LiveId" clId="{044C2160-856E-4865-AAA4-77D6014A98EB}" dt="2023-02-03T03:05:03.569" v="712"/>
          <ac:grpSpMkLst>
            <pc:docMk/>
            <pc:sldMk cId="3698488595" sldId="369"/>
            <ac:grpSpMk id="21" creationId="{DB477425-445C-6CFD-DC8D-32C84ADFEFEA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2" creationId="{2CCE7B25-3458-0FF6-CC51-5AFB7D39F7E9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3" creationId="{7BA0763A-DF28-A79A-8CCF-99DA5505B65F}"/>
          </ac:grpSpMkLst>
        </pc:grpChg>
        <pc:grpChg chg="mod">
          <ac:chgData name="Tim Cook" userId="d1c7cfb340f2c7ab" providerId="LiveId" clId="{044C2160-856E-4865-AAA4-77D6014A98EB}" dt="2023-02-03T03:05:10.037" v="725"/>
          <ac:grpSpMkLst>
            <pc:docMk/>
            <pc:sldMk cId="3698488595" sldId="369"/>
            <ac:grpSpMk id="36" creationId="{338898E1-5483-93FC-5CCD-9989A69934F7}"/>
          </ac:grpSpMkLst>
        </pc:grpChg>
        <pc:grpChg chg="del 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46" creationId="{60055CEA-642C-7F46-54F4-8513B4AC171E}"/>
          </ac:grpSpMkLst>
        </pc:grpChg>
        <pc:grpChg chg="mod">
          <ac:chgData name="Tim Cook" userId="d1c7cfb340f2c7ab" providerId="LiveId" clId="{044C2160-856E-4865-AAA4-77D6014A98EB}" dt="2023-02-03T03:05:17.826" v="735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044C2160-856E-4865-AAA4-77D6014A98EB}" dt="2023-02-03T03:05:31.266" v="758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044C2160-856E-4865-AAA4-77D6014A98EB}" dt="2023-02-03T03:05:47.257" v="773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044C2160-856E-4865-AAA4-77D6014A98EB}" dt="2023-02-03T03:05:48.535" v="7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044C2160-856E-4865-AAA4-77D6014A98EB}" dt="2023-02-03T03:05:51.309" v="781"/>
          <ac:grpSpMkLst>
            <pc:docMk/>
            <pc:sldMk cId="3698488595" sldId="369"/>
            <ac:grpSpMk id="89" creationId="{8CA39F39-8630-903A-346D-3318CD095E30}"/>
          </ac:grpSpMkLst>
        </pc:grpChg>
        <pc:grpChg chg="del mod">
          <ac:chgData name="Tim Cook" userId="d1c7cfb340f2c7ab" providerId="LiveId" clId="{044C2160-856E-4865-AAA4-77D6014A98EB}" dt="2023-02-03T03:05:57.240" v="789"/>
          <ac:grpSpMkLst>
            <pc:docMk/>
            <pc:sldMk cId="3698488595" sldId="369"/>
            <ac:grpSpMk id="94" creationId="{C23CA36F-9018-4DB9-B2BE-0F1E05012D8D}"/>
          </ac:grpSpMkLst>
        </pc:grpChg>
        <pc:grpChg chg="mod">
          <ac:chgData name="Tim Cook" userId="d1c7cfb340f2c7ab" providerId="LiveId" clId="{044C2160-856E-4865-AAA4-77D6014A98EB}" dt="2023-02-03T03:06:02.766" v="798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044C2160-856E-4865-AAA4-77D6014A98EB}" dt="2023-02-03T03:06:16.144" v="810"/>
          <ac:grpSpMkLst>
            <pc:docMk/>
            <pc:sldMk cId="3698488595" sldId="369"/>
            <ac:grpSpMk id="115" creationId="{9076541F-B988-CCDE-F247-1C43221EE203}"/>
          </ac:grpSpMkLst>
        </pc:grpChg>
        <pc:grpChg chg="del mod">
          <ac:chgData name="Tim Cook" userId="d1c7cfb340f2c7ab" providerId="LiveId" clId="{044C2160-856E-4865-AAA4-77D6014A98EB}" dt="2023-02-03T03:07:16.363" v="882"/>
          <ac:grpSpMkLst>
            <pc:docMk/>
            <pc:sldMk cId="3698488595" sldId="369"/>
            <ac:grpSpMk id="120" creationId="{5198408E-007E-E29C-EDC8-491C7FF481AB}"/>
          </ac:grpSpMkLst>
        </pc:grpChg>
        <pc:grpChg chg="mod">
          <ac:chgData name="Tim Cook" userId="d1c7cfb340f2c7ab" providerId="LiveId" clId="{044C2160-856E-4865-AAA4-77D6014A98EB}" dt="2023-02-03T03:06:24.377" v="822"/>
          <ac:grpSpMkLst>
            <pc:docMk/>
            <pc:sldMk cId="3698488595" sldId="369"/>
            <ac:grpSpMk id="127" creationId="{5E679DEA-C614-C38B-B7CA-A287472B61CD}"/>
          </ac:grpSpMkLst>
        </pc:grpChg>
        <pc:grpChg chg="add del mod">
          <ac:chgData name="Tim Cook" userId="d1c7cfb340f2c7ab" providerId="LiveId" clId="{044C2160-856E-4865-AAA4-77D6014A98EB}" dt="2023-02-03T03:07:11.050" v="874"/>
          <ac:grpSpMkLst>
            <pc:docMk/>
            <pc:sldMk cId="3698488595" sldId="369"/>
            <ac:grpSpMk id="128" creationId="{F4978635-B915-5E5C-20CA-BCF644FB20EB}"/>
          </ac:grpSpMkLst>
        </pc:grpChg>
        <pc:grpChg chg="del mod">
          <ac:chgData name="Tim Cook" userId="d1c7cfb340f2c7ab" providerId="LiveId" clId="{044C2160-856E-4865-AAA4-77D6014A98EB}" dt="2023-02-03T03:06:37.847" v="846"/>
          <ac:grpSpMkLst>
            <pc:docMk/>
            <pc:sldMk cId="3698488595" sldId="369"/>
            <ac:grpSpMk id="141" creationId="{CC2780FC-58EB-945F-9FAF-FFF58AB25E8A}"/>
          </ac:grpSpMkLst>
        </pc:grpChg>
        <pc:grpChg chg="mod">
          <ac:chgData name="Tim Cook" userId="d1c7cfb340f2c7ab" providerId="LiveId" clId="{044C2160-856E-4865-AAA4-77D6014A98EB}" dt="2023-02-03T03:06:58.840" v="867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044C2160-856E-4865-AAA4-77D6014A98EB}" dt="2023-02-03T03:07:14.836" v="879"/>
          <ac:grpSpMkLst>
            <pc:docMk/>
            <pc:sldMk cId="3698488595" sldId="369"/>
            <ac:grpSpMk id="162" creationId="{7285EBA5-2CDD-B50B-3496-B04381AA7120}"/>
          </ac:grpSpMkLst>
        </pc:grpChg>
        <pc:grpChg chg="del mod">
          <ac:chgData name="Tim Cook" userId="d1c7cfb340f2c7ab" providerId="LiveId" clId="{044C2160-856E-4865-AAA4-77D6014A98EB}" dt="2023-02-03T03:07:23.541" v="889"/>
          <ac:grpSpMkLst>
            <pc:docMk/>
            <pc:sldMk cId="3698488595" sldId="369"/>
            <ac:grpSpMk id="167" creationId="{47683F53-1577-3A53-497C-A47A51B5ECE1}"/>
          </ac:grpSpMkLst>
        </pc:grpChg>
        <pc:grpChg chg="mod">
          <ac:chgData name="Tim Cook" userId="d1c7cfb340f2c7ab" providerId="LiveId" clId="{044C2160-856E-4865-AAA4-77D6014A98EB}" dt="2023-02-03T03:07:29.136" v="896"/>
          <ac:grpSpMkLst>
            <pc:docMk/>
            <pc:sldMk cId="3698488595" sldId="369"/>
            <ac:grpSpMk id="172" creationId="{5B35DF67-8EC4-A3CF-0EB9-CE2E16E0C1A0}"/>
          </ac:grpSpMkLst>
        </pc:grp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4" creationId="{92809904-EA96-FCB8-88D7-B274089EC60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5" creationId="{D40883AD-0573-0E54-2E22-0394A3E324DC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6" creationId="{DDB12349-48FD-0E4B-8D2C-FEBAED1E394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7" creationId="{F7942AE8-2C65-2A02-3B66-C4D07E0A321A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8" creationId="{A96C2077-965D-1253-A4B2-942CA91FFFA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9" creationId="{BEE57613-A123-45C3-4378-57B9A27C96C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0" creationId="{71FD83F0-0664-DC53-BDDB-1DAF1B54477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1" creationId="{6044BC29-0278-C954-828F-15DC2B995A2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2" creationId="{548C7A7C-9A95-8DCF-3841-A992138EF30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3" creationId="{FD42ACF9-0BE4-F04E-6569-2A96364E2196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4" creationId="{E41C3F2E-8795-27AD-0D81-3A9B44EBB8C3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5" creationId="{45906B73-11CF-702D-9786-6A1BAB2E4DD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6" creationId="{12DF0750-4839-7428-7CC7-0EC75F721355}"/>
          </ac:inkMkLst>
        </pc:inkChg>
        <pc:inkChg chg="add del mod">
          <ac:chgData name="Tim Cook" userId="d1c7cfb340f2c7ab" providerId="LiveId" clId="{044C2160-856E-4865-AAA4-77D6014A98EB}" dt="2023-02-03T03:05:03.569" v="712"/>
          <ac:inkMkLst>
            <pc:docMk/>
            <pc:sldMk cId="3698488595" sldId="369"/>
            <ac:inkMk id="17" creationId="{54A574B1-5C81-1E5E-7CC1-99F00E4E2D61}"/>
          </ac:inkMkLst>
        </pc:inkChg>
        <pc:inkChg chg="add del mod">
          <ac:chgData name="Tim Cook" userId="d1c7cfb340f2c7ab" providerId="LiveId" clId="{044C2160-856E-4865-AAA4-77D6014A98EB}" dt="2023-02-03T03:05:03.570" v="714"/>
          <ac:inkMkLst>
            <pc:docMk/>
            <pc:sldMk cId="3698488595" sldId="369"/>
            <ac:inkMk id="18" creationId="{167DF87D-B559-3C37-C3BA-9A5CDC74956A}"/>
          </ac:inkMkLst>
        </pc:inkChg>
        <pc:inkChg chg="add del mod">
          <ac:chgData name="Tim Cook" userId="d1c7cfb340f2c7ab" providerId="LiveId" clId="{044C2160-856E-4865-AAA4-77D6014A98EB}" dt="2023-02-03T03:05:03.569" v="709"/>
          <ac:inkMkLst>
            <pc:docMk/>
            <pc:sldMk cId="3698488595" sldId="369"/>
            <ac:inkMk id="19" creationId="{EBF6FEF4-28B0-5976-9C23-58F4049B50DF}"/>
          </ac:inkMkLst>
        </pc:inkChg>
        <pc:inkChg chg="add del mod">
          <ac:chgData name="Tim Cook" userId="d1c7cfb340f2c7ab" providerId="LiveId" clId="{044C2160-856E-4865-AAA4-77D6014A98EB}" dt="2023-02-03T03:05:03.569" v="708"/>
          <ac:inkMkLst>
            <pc:docMk/>
            <pc:sldMk cId="3698488595" sldId="369"/>
            <ac:inkMk id="20" creationId="{614AE937-4E36-392D-D60D-F2408C10AF65}"/>
          </ac:inkMkLst>
        </pc:inkChg>
        <pc:inkChg chg="add del">
          <ac:chgData name="Tim Cook" userId="d1c7cfb340f2c7ab" providerId="LiveId" clId="{044C2160-856E-4865-AAA4-77D6014A98EB}" dt="2023-02-03T03:05:03.569" v="711"/>
          <ac:inkMkLst>
            <pc:docMk/>
            <pc:sldMk cId="3698488595" sldId="369"/>
            <ac:inkMk id="24" creationId="{6645D385-8386-BFED-82DB-F80F72EC4FF6}"/>
          </ac:inkMkLst>
        </pc:inkChg>
        <pc:inkChg chg="add del">
          <ac:chgData name="Tim Cook" userId="d1c7cfb340f2c7ab" providerId="LiveId" clId="{044C2160-856E-4865-AAA4-77D6014A98EB}" dt="2023-02-03T03:05:03.569" v="710"/>
          <ac:inkMkLst>
            <pc:docMk/>
            <pc:sldMk cId="3698488595" sldId="369"/>
            <ac:inkMk id="25" creationId="{621D025A-5848-8676-4D95-8FEC6EFDBCF3}"/>
          </ac:inkMkLst>
        </pc:inkChg>
        <pc:inkChg chg="add del">
          <ac:chgData name="Tim Cook" userId="d1c7cfb340f2c7ab" providerId="LiveId" clId="{044C2160-856E-4865-AAA4-77D6014A98EB}" dt="2023-02-03T03:05:03.569" v="713"/>
          <ac:inkMkLst>
            <pc:docMk/>
            <pc:sldMk cId="3698488595" sldId="369"/>
            <ac:inkMk id="26" creationId="{C8B615D3-C217-C449-30C6-48D3595809D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7" creationId="{8332A83D-A821-B1EF-FB1F-9E88D843A1D1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8" creationId="{EDB65A5F-AC2C-FA18-7237-D5F5D605889F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9" creationId="{93DEB64B-1864-AF3C-AF37-EBD76DDA6FC9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0" creationId="{17B90A54-5005-FF88-1B5A-DA04D7691F70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1" creationId="{87B57437-BB6C-A0A2-29DE-FF2326227AC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2" creationId="{6DBDF02C-8268-726B-987F-20BE11DDAAA8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3" creationId="{549C95E7-C564-58DC-703E-49B72602026E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4" creationId="{A55ADEE2-3684-055D-E720-C9BDD9145D64}"/>
          </ac:inkMkLst>
        </pc:inkChg>
        <pc:inkChg chg="add del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5" creationId="{A458730B-3ADE-B620-A2D4-0B374E897CAE}"/>
          </ac:inkMkLst>
        </pc:inkChg>
        <pc:inkChg chg="add">
          <ac:chgData name="Tim Cook" userId="d1c7cfb340f2c7ab" providerId="LiveId" clId="{044C2160-856E-4865-AAA4-77D6014A98EB}" dt="2023-02-03T03:05:11.932" v="726" actId="9405"/>
          <ac:inkMkLst>
            <pc:docMk/>
            <pc:sldMk cId="3698488595" sldId="369"/>
            <ac:inkMk id="37" creationId="{89297503-677B-9076-18C3-B31B5EB59215}"/>
          </ac:inkMkLst>
        </pc:inkChg>
        <pc:inkChg chg="add">
          <ac:chgData name="Tim Cook" userId="d1c7cfb340f2c7ab" providerId="LiveId" clId="{044C2160-856E-4865-AAA4-77D6014A98EB}" dt="2023-02-03T03:05:12.525" v="727" actId="9405"/>
          <ac:inkMkLst>
            <pc:docMk/>
            <pc:sldMk cId="3698488595" sldId="369"/>
            <ac:inkMk id="38" creationId="{123ABC72-8B7D-8B2A-BFDE-917D169CCC95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39" creationId="{11165DF8-EE18-B3F2-DB89-AC8559DEFABB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0" creationId="{A48129CC-D3C7-7585-6DAF-B778B5E01C6E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1" creationId="{42225573-61A4-D4A6-0695-423727992089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2" creationId="{B788F719-0A3A-66B2-3E7C-47CF3BC76AE4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3" creationId="{3F885035-F69A-EEA8-3CCC-38C7CC85257A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4" creationId="{4C963F0F-DB3E-218E-08DA-7A8114F1BBB1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5" creationId="{197AAEBF-2D93-854A-3A43-565AF4A4955B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8" creationId="{E0EBDE90-BB48-D3AB-C7C0-F72350A00100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9" creationId="{AABFE910-49D1-F546-C126-18ECAE23C36F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50" creationId="{9FBA38E0-DF04-2210-2E2D-71580F0BFC48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2" creationId="{D70B7F5C-31AA-554C-997C-65B9E6F3229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3" creationId="{1AFE4CE4-350D-B00C-1492-B0EEADF7AD31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4" creationId="{B7CDAF3C-27B1-2001-46DE-2D1D7326C2B9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5" creationId="{CDFF7376-9515-37F5-5EA5-70E468C60212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6" creationId="{95CE06C6-22DA-9AAE-2F9B-B8C46631B6E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7" creationId="{E352D9F5-985D-945B-EF73-1ED655F0F453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8" creationId="{F1B316CD-CFA5-2DF5-289F-669BB8BE066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1" creationId="{6572CB71-3CC0-905E-79F6-414C22F44832}"/>
          </ac:inkMkLst>
        </pc:inkChg>
        <pc:inkChg chg="add">
          <ac:chgData name="Tim Cook" userId="d1c7cfb340f2c7ab" providerId="LiveId" clId="{044C2160-856E-4865-AAA4-77D6014A98EB}" dt="2023-02-03T03:05:26.699" v="749" actId="9405"/>
          <ac:inkMkLst>
            <pc:docMk/>
            <pc:sldMk cId="3698488595" sldId="369"/>
            <ac:inkMk id="62" creationId="{79E5964A-E808-1216-4E54-E6018B6E5591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3" creationId="{10C3555F-E00E-ABDF-C037-C5DB49CEFC02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4" creationId="{DD544047-BC2C-758C-FA44-C7F69CA780B0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5" creationId="{E51236B4-3E6E-7217-77B2-E5AFAD5EB33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6" creationId="{C4E36729-AA47-3D73-BDE9-59CFF4070BFB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7" creationId="{3E422DE1-C24D-B0C4-DC27-01D48381A76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8" creationId="{C7EECEA9-8339-95EA-5AD4-F391FD61D25D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9" creationId="{6BB54500-FC14-4FBD-7F0F-A9040C82D05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70" creationId="{06264861-69A4-22B3-9AB6-C3033DEFBA42}"/>
          </ac:inkMkLst>
        </pc:inkChg>
        <pc:inkChg chg="add del">
          <ac:chgData name="Tim Cook" userId="d1c7cfb340f2c7ab" providerId="LiveId" clId="{044C2160-856E-4865-AAA4-77D6014A98EB}" dt="2023-02-03T03:05:41.056" v="763"/>
          <ac:inkMkLst>
            <pc:docMk/>
            <pc:sldMk cId="3698488595" sldId="369"/>
            <ac:inkMk id="72" creationId="{5390609D-7F10-90EF-105D-517ED18E80A6}"/>
          </ac:inkMkLst>
        </pc:inkChg>
        <pc:inkChg chg="add del">
          <ac:chgData name="Tim Cook" userId="d1c7cfb340f2c7ab" providerId="LiveId" clId="{044C2160-856E-4865-AAA4-77D6014A98EB}" dt="2023-02-03T03:05:41.057" v="764"/>
          <ac:inkMkLst>
            <pc:docMk/>
            <pc:sldMk cId="3698488595" sldId="369"/>
            <ac:inkMk id="73" creationId="{1EADFCCC-4699-D86B-F342-C0B9958B7796}"/>
          </ac:inkMkLst>
        </pc:inkChg>
        <pc:inkChg chg="add del">
          <ac:chgData name="Tim Cook" userId="d1c7cfb340f2c7ab" providerId="LiveId" clId="{044C2160-856E-4865-AAA4-77D6014A98EB}" dt="2023-02-03T03:05:41.057" v="765"/>
          <ac:inkMkLst>
            <pc:docMk/>
            <pc:sldMk cId="3698488595" sldId="369"/>
            <ac:inkMk id="74" creationId="{6116B162-BD5C-067E-3697-9A34818BE0A5}"/>
          </ac:inkMkLst>
        </pc:inkChg>
        <pc:inkChg chg="add del">
          <ac:chgData name="Tim Cook" userId="d1c7cfb340f2c7ab" providerId="LiveId" clId="{044C2160-856E-4865-AAA4-77D6014A98EB}" dt="2023-02-03T03:05:41.057" v="766"/>
          <ac:inkMkLst>
            <pc:docMk/>
            <pc:sldMk cId="3698488595" sldId="369"/>
            <ac:inkMk id="75" creationId="{4C02B45C-94A9-80CB-51EE-A5BD019BA66E}"/>
          </ac:inkMkLst>
        </pc:inkChg>
        <pc:inkChg chg="add del">
          <ac:chgData name="Tim Cook" userId="d1c7cfb340f2c7ab" providerId="LiveId" clId="{044C2160-856E-4865-AAA4-77D6014A98EB}" dt="2023-02-03T03:05:43.715" v="768"/>
          <ac:inkMkLst>
            <pc:docMk/>
            <pc:sldMk cId="3698488595" sldId="369"/>
            <ac:inkMk id="76" creationId="{AEC9A883-A52B-3785-F3F2-C1FA70301804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7" creationId="{085B870E-EA21-8878-BC51-960E635BBC3A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8" creationId="{1DE1A1BA-840E-CD57-B3F9-865981824C7D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9" creationId="{D9167A1D-76BC-13DF-1B5A-58630247B858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80" creationId="{2DCB1891-837F-54DA-FFA1-F9C6DA220F22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2" creationId="{AA53338D-108C-154B-37D9-AF09839F29EB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3" creationId="{9846A6E0-9AAC-D394-6247-713EC92630D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5" creationId="{B4274C88-44DB-3FE9-DA28-306C0B7FDB7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6" creationId="{4D3B9A72-1840-C605-34B9-1DBEDBE6CAA1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7" creationId="{892DD61B-3DFF-70C5-36A8-F8220FFE490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8" creationId="{B585B9E9-61B4-BE93-9B1E-705CF5B504C8}"/>
          </ac:inkMkLst>
        </pc:inkChg>
        <pc:inkChg chg="add del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0" creationId="{A515B665-C811-CD8F-004D-3DFDF83DBD28}"/>
          </ac:inkMkLst>
        </pc:inkChg>
        <pc:inkChg chg="add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1" creationId="{5784CC8F-9A14-07E1-B469-8AAC2753293F}"/>
          </ac:inkMkLst>
        </pc:inkChg>
        <pc:inkChg chg="add del">
          <ac:chgData name="Tim Cook" userId="d1c7cfb340f2c7ab" providerId="LiveId" clId="{044C2160-856E-4865-AAA4-77D6014A98EB}" dt="2023-02-03T03:05:56.716" v="786"/>
          <ac:inkMkLst>
            <pc:docMk/>
            <pc:sldMk cId="3698488595" sldId="369"/>
            <ac:inkMk id="92" creationId="{EC1B5A87-1A1B-66A0-FBF3-31202E9B53B7}"/>
          </ac:inkMkLst>
        </pc:inkChg>
        <pc:inkChg chg="add del">
          <ac:chgData name="Tim Cook" userId="d1c7cfb340f2c7ab" providerId="LiveId" clId="{044C2160-856E-4865-AAA4-77D6014A98EB}" dt="2023-02-03T03:05:56.716" v="787"/>
          <ac:inkMkLst>
            <pc:docMk/>
            <pc:sldMk cId="3698488595" sldId="369"/>
            <ac:inkMk id="93" creationId="{F2C43AED-3FE3-D4E8-B06B-838E9F323E6B}"/>
          </ac:inkMkLst>
        </pc:inkChg>
        <pc:inkChg chg="add">
          <ac:chgData name="Tim Cook" userId="d1c7cfb340f2c7ab" providerId="LiveId" clId="{044C2160-856E-4865-AAA4-77D6014A98EB}" dt="2023-02-03T03:05:59.174" v="790" actId="9405"/>
          <ac:inkMkLst>
            <pc:docMk/>
            <pc:sldMk cId="3698488595" sldId="369"/>
            <ac:inkMk id="95" creationId="{58F52D65-C9BF-FDF9-1629-0D749263B8A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6" creationId="{577CEAB3-6D9A-5F31-64B5-77B6FDF135F7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7" creationId="{F5FBEDB8-C6A0-C627-F1E2-66901405EB85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8" creationId="{F7088675-6172-8CF7-43AE-CFA999E9CDE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9" creationId="{BD3AB705-3F1E-7576-DB22-EA54A502D8C8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0" creationId="{C4D1758B-2BE7-6FE0-CDFC-688D9CB0C031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1" creationId="{9363C7C0-16C3-2E02-878D-1B98BB0E2A86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2" creationId="{74493BFB-5FEB-83B3-6DA6-798D261182C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4" creationId="{6B3956B7-7B99-523B-E1D6-2AE6DE003393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5" creationId="{CF7B97CF-C83E-367D-E67A-9E548B86D3ED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6" creationId="{7F9E1F52-8BD4-3E77-6A13-CDBB34CBB361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7" creationId="{44A93687-9565-B73A-3BA6-238941AD789E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8" creationId="{B97021D0-596D-BFCD-79D7-4631EFA8DD5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9" creationId="{2992CAC4-9A3A-F024-AE29-9CF7CAEB4E86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0" creationId="{0DD18A75-1D2B-8B60-31EC-396E0293833B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1" creationId="{CB9A048A-E2C1-FFE5-8DF6-B92B94FCC42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2" creationId="{7EF37139-9F9B-B9D0-F052-18BC8E14FA7F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3" creationId="{D31593FA-E011-255A-6318-B9E1C066941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4" creationId="{B1E77987-1212-257D-0E96-5396A934017C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6" creationId="{54C63250-6F80-F862-A499-BACE0E254760}"/>
          </ac:inkMkLst>
        </pc:inkChg>
        <pc:inkChg chg="add del mod">
          <ac:chgData name="Tim Cook" userId="d1c7cfb340f2c7ab" providerId="LiveId" clId="{044C2160-856E-4865-AAA4-77D6014A98EB}" dt="2023-02-03T03:07:16.363" v="880"/>
          <ac:inkMkLst>
            <pc:docMk/>
            <pc:sldMk cId="3698488595" sldId="369"/>
            <ac:inkMk id="117" creationId="{740BFC74-C36D-601F-CA8A-B021D3552D65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8" creationId="{E93FA5E0-1C9A-62CC-3754-32F331C71E7F}"/>
          </ac:inkMkLst>
        </pc:inkChg>
        <pc:inkChg chg="add del">
          <ac:chgData name="Tim Cook" userId="d1c7cfb340f2c7ab" providerId="LiveId" clId="{044C2160-856E-4865-AAA4-77D6014A98EB}" dt="2023-02-03T03:07:16.363" v="881"/>
          <ac:inkMkLst>
            <pc:docMk/>
            <pc:sldMk cId="3698488595" sldId="369"/>
            <ac:inkMk id="119" creationId="{4826A865-2D9C-23E9-645B-0013DA1F190B}"/>
          </ac:inkMkLst>
        </pc:inkChg>
        <pc:inkChg chg="add del mod">
          <ac:chgData name="Tim Cook" userId="d1c7cfb340f2c7ab" providerId="LiveId" clId="{044C2160-856E-4865-AAA4-77D6014A98EB}" dt="2023-02-03T03:07:11.646" v="875"/>
          <ac:inkMkLst>
            <pc:docMk/>
            <pc:sldMk cId="3698488595" sldId="369"/>
            <ac:inkMk id="121" creationId="{D32EB2E5-0267-8BF7-406B-335897100E2A}"/>
          </ac:inkMkLst>
        </pc:inkChg>
        <pc:inkChg chg="add del mod">
          <ac:chgData name="Tim Cook" userId="d1c7cfb340f2c7ab" providerId="LiveId" clId="{044C2160-856E-4865-AAA4-77D6014A98EB}" dt="2023-02-03T03:07:11.050" v="874"/>
          <ac:inkMkLst>
            <pc:docMk/>
            <pc:sldMk cId="3698488595" sldId="369"/>
            <ac:inkMk id="122" creationId="{EFF0BD7A-0D20-1F4F-F529-CC5CCDAFB296}"/>
          </ac:inkMkLst>
        </pc:inkChg>
        <pc:inkChg chg="add del mod">
          <ac:chgData name="Tim Cook" userId="d1c7cfb340f2c7ab" providerId="LiveId" clId="{044C2160-856E-4865-AAA4-77D6014A98EB}" dt="2023-02-03T03:07:11.048" v="873"/>
          <ac:inkMkLst>
            <pc:docMk/>
            <pc:sldMk cId="3698488595" sldId="369"/>
            <ac:inkMk id="123" creationId="{86EF21D3-FA74-921F-ADF0-0E070E55A576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4" creationId="{7336567F-0FFA-6D36-14E2-2166E2A9681D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5" creationId="{DD7DD3E8-44F2-6686-1F1D-26D7A000AFEA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6" creationId="{287016B6-BC61-8495-8CF8-21EC29BB84E8}"/>
          </ac:inkMkLst>
        </pc:inkChg>
        <pc:inkChg chg="add del">
          <ac:chgData name="Tim Cook" userId="d1c7cfb340f2c7ab" providerId="LiveId" clId="{044C2160-856E-4865-AAA4-77D6014A98EB}" dt="2023-02-03T03:06:37.847" v="841"/>
          <ac:inkMkLst>
            <pc:docMk/>
            <pc:sldMk cId="3698488595" sldId="369"/>
            <ac:inkMk id="129" creationId="{0DD42C30-E4C5-6482-E63D-13F19E1819AD}"/>
          </ac:inkMkLst>
        </pc:inkChg>
        <pc:inkChg chg="add">
          <ac:chgData name="Tim Cook" userId="d1c7cfb340f2c7ab" providerId="LiveId" clId="{044C2160-856E-4865-AAA4-77D6014A98EB}" dt="2023-02-03T03:06:27.647" v="824" actId="9405"/>
          <ac:inkMkLst>
            <pc:docMk/>
            <pc:sldMk cId="3698488595" sldId="369"/>
            <ac:inkMk id="130" creationId="{77423159-1DEA-0EEC-D9DE-E36A5CA83AAF}"/>
          </ac:inkMkLst>
        </pc:inkChg>
        <pc:inkChg chg="add del mod">
          <ac:chgData name="Tim Cook" userId="d1c7cfb340f2c7ab" providerId="LiveId" clId="{044C2160-856E-4865-AAA4-77D6014A98EB}" dt="2023-02-03T03:06:37.846" v="838"/>
          <ac:inkMkLst>
            <pc:docMk/>
            <pc:sldMk cId="3698488595" sldId="369"/>
            <ac:inkMk id="131" creationId="{96FA57EA-6A15-E964-9C19-2ADDF204B12A}"/>
          </ac:inkMkLst>
        </pc:inkChg>
        <pc:inkChg chg="add del mod">
          <ac:chgData name="Tim Cook" userId="d1c7cfb340f2c7ab" providerId="LiveId" clId="{044C2160-856E-4865-AAA4-77D6014A98EB}" dt="2023-02-03T03:06:37.847" v="842"/>
          <ac:inkMkLst>
            <pc:docMk/>
            <pc:sldMk cId="3698488595" sldId="369"/>
            <ac:inkMk id="132" creationId="{875867A7-156B-112F-8614-54212F02E685}"/>
          </ac:inkMkLst>
        </pc:inkChg>
        <pc:inkChg chg="add del mod">
          <ac:chgData name="Tim Cook" userId="d1c7cfb340f2c7ab" providerId="LiveId" clId="{044C2160-856E-4865-AAA4-77D6014A98EB}" dt="2023-02-03T03:06:38.304" v="847"/>
          <ac:inkMkLst>
            <pc:docMk/>
            <pc:sldMk cId="3698488595" sldId="369"/>
            <ac:inkMk id="133" creationId="{F4D41B8A-E73B-1D35-99F6-296B636EE457}"/>
          </ac:inkMkLst>
        </pc:inkChg>
        <pc:inkChg chg="add del mod">
          <ac:chgData name="Tim Cook" userId="d1c7cfb340f2c7ab" providerId="LiveId" clId="{044C2160-856E-4865-AAA4-77D6014A98EB}" dt="2023-02-03T03:06:37.846" v="836"/>
          <ac:inkMkLst>
            <pc:docMk/>
            <pc:sldMk cId="3698488595" sldId="369"/>
            <ac:inkMk id="134" creationId="{3004653B-D8B0-454F-72AF-7590ED5C0B16}"/>
          </ac:inkMkLst>
        </pc:inkChg>
        <pc:inkChg chg="add del mod">
          <ac:chgData name="Tim Cook" userId="d1c7cfb340f2c7ab" providerId="LiveId" clId="{044C2160-856E-4865-AAA4-77D6014A98EB}" dt="2023-02-03T03:06:37.847" v="843"/>
          <ac:inkMkLst>
            <pc:docMk/>
            <pc:sldMk cId="3698488595" sldId="369"/>
            <ac:inkMk id="135" creationId="{349BE43F-38C1-E630-E395-AAB2A4A8C993}"/>
          </ac:inkMkLst>
        </pc:inkChg>
        <pc:inkChg chg="add del mod">
          <ac:chgData name="Tim Cook" userId="d1c7cfb340f2c7ab" providerId="LiveId" clId="{044C2160-856E-4865-AAA4-77D6014A98EB}" dt="2023-02-03T03:06:37.847" v="846"/>
          <ac:inkMkLst>
            <pc:docMk/>
            <pc:sldMk cId="3698488595" sldId="369"/>
            <ac:inkMk id="136" creationId="{8ECAC7A7-F851-BE4A-7BE8-BED138EFEF78}"/>
          </ac:inkMkLst>
        </pc:inkChg>
        <pc:inkChg chg="add del mod">
          <ac:chgData name="Tim Cook" userId="d1c7cfb340f2c7ab" providerId="LiveId" clId="{044C2160-856E-4865-AAA4-77D6014A98EB}" dt="2023-02-03T03:06:37.847" v="840"/>
          <ac:inkMkLst>
            <pc:docMk/>
            <pc:sldMk cId="3698488595" sldId="369"/>
            <ac:inkMk id="137" creationId="{433C9F9B-BE1F-6563-3AD8-95677ABCCFCB}"/>
          </ac:inkMkLst>
        </pc:inkChg>
        <pc:inkChg chg="add del mod">
          <ac:chgData name="Tim Cook" userId="d1c7cfb340f2c7ab" providerId="LiveId" clId="{044C2160-856E-4865-AAA4-77D6014A98EB}" dt="2023-02-03T03:06:37.846" v="837"/>
          <ac:inkMkLst>
            <pc:docMk/>
            <pc:sldMk cId="3698488595" sldId="369"/>
            <ac:inkMk id="138" creationId="{D830D362-2887-BEAB-F1C2-47E6E98FB262}"/>
          </ac:inkMkLst>
        </pc:inkChg>
        <pc:inkChg chg="add del mod">
          <ac:chgData name="Tim Cook" userId="d1c7cfb340f2c7ab" providerId="LiveId" clId="{044C2160-856E-4865-AAA4-77D6014A98EB}" dt="2023-02-03T03:06:37.847" v="845"/>
          <ac:inkMkLst>
            <pc:docMk/>
            <pc:sldMk cId="3698488595" sldId="369"/>
            <ac:inkMk id="139" creationId="{98A8832D-013F-0F80-E592-9D1ACD616452}"/>
          </ac:inkMkLst>
        </pc:inkChg>
        <pc:inkChg chg="add del mod">
          <ac:chgData name="Tim Cook" userId="d1c7cfb340f2c7ab" providerId="LiveId" clId="{044C2160-856E-4865-AAA4-77D6014A98EB}" dt="2023-02-03T03:06:37.847" v="844"/>
          <ac:inkMkLst>
            <pc:docMk/>
            <pc:sldMk cId="3698488595" sldId="369"/>
            <ac:inkMk id="140" creationId="{CC2F8208-A534-C31A-6803-40B32E3F7488}"/>
          </ac:inkMkLst>
        </pc:inkChg>
        <pc:inkChg chg="add del">
          <ac:chgData name="Tim Cook" userId="d1c7cfb340f2c7ab" providerId="LiveId" clId="{044C2160-856E-4865-AAA4-77D6014A98EB}" dt="2023-02-03T03:06:41.951" v="849"/>
          <ac:inkMkLst>
            <pc:docMk/>
            <pc:sldMk cId="3698488595" sldId="369"/>
            <ac:inkMk id="142" creationId="{F0DC6440-4262-AFB4-ADD3-21461B8A1096}"/>
          </ac:inkMkLst>
        </pc:inkChg>
        <pc:inkChg chg="add del">
          <ac:chgData name="Tim Cook" userId="d1c7cfb340f2c7ab" providerId="LiveId" clId="{044C2160-856E-4865-AAA4-77D6014A98EB}" dt="2023-02-03T03:06:45.885" v="851"/>
          <ac:inkMkLst>
            <pc:docMk/>
            <pc:sldMk cId="3698488595" sldId="369"/>
            <ac:inkMk id="143" creationId="{2D1D36F2-61A1-8019-BEB0-AC34D69488FF}"/>
          </ac:inkMkLst>
        </pc:inkChg>
        <pc:inkChg chg="add del">
          <ac:chgData name="Tim Cook" userId="d1c7cfb340f2c7ab" providerId="LiveId" clId="{044C2160-856E-4865-AAA4-77D6014A98EB}" dt="2023-02-03T03:06:49.217" v="853"/>
          <ac:inkMkLst>
            <pc:docMk/>
            <pc:sldMk cId="3698488595" sldId="369"/>
            <ac:inkMk id="144" creationId="{6326CAAF-AABC-B523-2D7C-921BA8E31CD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5" creationId="{1F318763-3D56-AED3-5D2F-2F943829F30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6" creationId="{C02CD65D-EB9B-14D5-489C-9CC020BBF0A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7" creationId="{123104AA-E8D2-D5EE-CF02-60469BD1504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8" creationId="{3F965C66-31D2-834A-6117-15B4CD70D286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9" creationId="{8AB0C757-18C1-AB1B-A371-4D26F53F7E25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0" creationId="{884BC7D8-00C8-E731-3BE7-FDEC1A8DBB4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1" creationId="{8B3B138C-0F1E-0946-DADA-6AF4240FC9D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2" creationId="{012E22F2-DE84-D2BB-D550-2C0379E0D0A9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3" creationId="{4A02CC41-3769-F5A3-426E-5368B706C21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4" creationId="{53F7842A-7376-5945-1624-E5D662C62D04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5" creationId="{8968C988-D4AA-6AE9-99D4-45F126506EF7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6" creationId="{76AEB169-DB44-D38A-F891-2F3F4E1997C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7" creationId="{AD6FE511-4857-8FF5-5AAF-F258AED3C667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59" creationId="{6A6245E6-B3A6-52EC-C790-1E3295E19B0C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0" creationId="{F5A9FB00-1C9C-0868-89A1-54FF475F1485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1" creationId="{A2EB0332-A193-66F1-7694-EDAB777CC17D}"/>
          </ac:inkMkLst>
        </pc:inkChg>
        <pc:inkChg chg="add del">
          <ac:chgData name="Tim Cook" userId="d1c7cfb340f2c7ab" providerId="LiveId" clId="{044C2160-856E-4865-AAA4-77D6014A98EB}" dt="2023-02-03T03:07:18.783" v="884"/>
          <ac:inkMkLst>
            <pc:docMk/>
            <pc:sldMk cId="3698488595" sldId="369"/>
            <ac:inkMk id="163" creationId="{FF7913A9-F2FF-41BB-44DB-2DE6E1B05279}"/>
          </ac:inkMkLst>
        </pc:inkChg>
        <pc:inkChg chg="add del mod">
          <ac:chgData name="Tim Cook" userId="d1c7cfb340f2c7ab" providerId="LiveId" clId="{044C2160-856E-4865-AAA4-77D6014A98EB}" dt="2023-02-03T03:07:23.541" v="890"/>
          <ac:inkMkLst>
            <pc:docMk/>
            <pc:sldMk cId="3698488595" sldId="369"/>
            <ac:inkMk id="164" creationId="{91C22C62-E05B-66E3-FB59-9A031D249D6D}"/>
          </ac:inkMkLst>
        </pc:inkChg>
        <pc:inkChg chg="add del mod">
          <ac:chgData name="Tim Cook" userId="d1c7cfb340f2c7ab" providerId="LiveId" clId="{044C2160-856E-4865-AAA4-77D6014A98EB}" dt="2023-02-03T03:07:23.541" v="889"/>
          <ac:inkMkLst>
            <pc:docMk/>
            <pc:sldMk cId="3698488595" sldId="369"/>
            <ac:inkMk id="165" creationId="{8623680E-4F6A-ACAD-0713-12D60AE91FBD}"/>
          </ac:inkMkLst>
        </pc:inkChg>
        <pc:inkChg chg="add del">
          <ac:chgData name="Tim Cook" userId="d1c7cfb340f2c7ab" providerId="LiveId" clId="{044C2160-856E-4865-AAA4-77D6014A98EB}" dt="2023-02-03T03:07:23.541" v="891"/>
          <ac:inkMkLst>
            <pc:docMk/>
            <pc:sldMk cId="3698488595" sldId="369"/>
            <ac:inkMk id="166" creationId="{86A4BCA8-D72B-D17F-A35F-6819EDE465CE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8" creationId="{48345EA1-C16C-A1FA-67CA-A6973ACE8286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9" creationId="{C80D1A50-C905-904B-C43D-887B4223AA90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0" creationId="{6ABB8E98-3958-B2E3-56D3-B509ACBB0937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1" creationId="{BED06640-3B81-3E36-0A0C-0F6CD42B3847}"/>
          </ac:inkMkLst>
        </pc:inkChg>
      </pc:sldChg>
    </pc:docChg>
  </pc:docChgLst>
  <pc:docChgLst>
    <pc:chgData name="Tim Cook" userId="d1c7cfb340f2c7ab" providerId="LiveId" clId="{0373A205-3F7E-41D1-A844-FCEDBAE7F0E5}"/>
    <pc:docChg chg="undo custSel addSld delSld modSld">
      <pc:chgData name="Tim Cook" userId="d1c7cfb340f2c7ab" providerId="LiveId" clId="{0373A205-3F7E-41D1-A844-FCEDBAE7F0E5}" dt="2022-11-18T03:55:40.591" v="1110" actId="20577"/>
      <pc:docMkLst>
        <pc:docMk/>
      </pc:docMkLst>
      <pc:sldChg chg="modSp mod">
        <pc:chgData name="Tim Cook" userId="d1c7cfb340f2c7ab" providerId="LiveId" clId="{0373A205-3F7E-41D1-A844-FCEDBAE7F0E5}" dt="2022-11-18T03:55:40.591" v="1110" actId="20577"/>
        <pc:sldMkLst>
          <pc:docMk/>
          <pc:sldMk cId="72713086" sldId="315"/>
        </pc:sldMkLst>
        <pc:spChg chg="mod">
          <ac:chgData name="Tim Cook" userId="d1c7cfb340f2c7ab" providerId="LiveId" clId="{0373A205-3F7E-41D1-A844-FCEDBAE7F0E5}" dt="2022-11-17T22:54:44.549" v="11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73A205-3F7E-41D1-A844-FCEDBAE7F0E5}" dt="2022-11-18T03:55:40.591" v="1110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0373A205-3F7E-41D1-A844-FCEDBAE7F0E5}" dt="2022-11-17T22:53:23.543" v="61" actId="1076"/>
          <ac:spMkLst>
            <pc:docMk/>
            <pc:sldMk cId="72713086" sldId="315"/>
            <ac:spMk id="4" creationId="{82402EBC-9B13-BA9B-176B-2F5E3DCC3D49}"/>
          </ac:spMkLst>
        </pc:spChg>
      </pc:sldChg>
      <pc:sldChg chg="addSp delSp modSp new mod">
        <pc:chgData name="Tim Cook" userId="d1c7cfb340f2c7ab" providerId="LiveId" clId="{0373A205-3F7E-41D1-A844-FCEDBAE7F0E5}" dt="2022-11-18T03:55:02.846" v="1108" actId="1076"/>
        <pc:sldMkLst>
          <pc:docMk/>
          <pc:sldMk cId="4278720599" sldId="316"/>
        </pc:sldMkLst>
        <pc:spChg chg="mod">
          <ac:chgData name="Tim Cook" userId="d1c7cfb340f2c7ab" providerId="LiveId" clId="{0373A205-3F7E-41D1-A844-FCEDBAE7F0E5}" dt="2022-11-17T22:54:58.885" v="138" actId="20577"/>
          <ac:spMkLst>
            <pc:docMk/>
            <pc:sldMk cId="4278720599" sldId="316"/>
            <ac:spMk id="2" creationId="{B6426F36-CB55-7B42-54C3-86A278A4B0BA}"/>
          </ac:spMkLst>
        </pc:spChg>
        <pc:spChg chg="add del mod">
          <ac:chgData name="Tim Cook" userId="d1c7cfb340f2c7ab" providerId="LiveId" clId="{0373A205-3F7E-41D1-A844-FCEDBAE7F0E5}" dt="2022-11-18T03:55:02.846" v="1108" actId="1076"/>
          <ac:spMkLst>
            <pc:docMk/>
            <pc:sldMk cId="4278720599" sldId="316"/>
            <ac:spMk id="3" creationId="{BF08A9C6-EC05-CB05-2874-53831D5E2BEC}"/>
          </ac:spMkLst>
        </pc:s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7" creationId="{4F80E7FB-8CDA-931E-5A20-C989F8DE8D40}"/>
          </ac:grpSpMkLst>
        </pc:grp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1" creationId="{D0D1E91A-C0CD-B4B7-C562-5C211EB82B10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18" creationId="{DB7E8554-EAA7-A5C5-E6E5-D3434DE65724}"/>
          </ac:inkMkLst>
        </pc:ink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9" creationId="{9D098A04-64BF-56FB-C5DC-FF581738F3BA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new mod">
        <pc:chgData name="Tim Cook" userId="d1c7cfb340f2c7ab" providerId="LiveId" clId="{0373A205-3F7E-41D1-A844-FCEDBAE7F0E5}" dt="2022-11-18T03:24:07.784" v="896" actId="1076"/>
        <pc:sldMkLst>
          <pc:docMk/>
          <pc:sldMk cId="2581231986" sldId="317"/>
        </pc:sldMkLst>
        <pc:spChg chg="mod">
          <ac:chgData name="Tim Cook" userId="d1c7cfb340f2c7ab" providerId="LiveId" clId="{0373A205-3F7E-41D1-A844-FCEDBAE7F0E5}" dt="2022-11-17T23:02:55.463" v="354" actId="20577"/>
          <ac:spMkLst>
            <pc:docMk/>
            <pc:sldMk cId="2581231986" sldId="317"/>
            <ac:spMk id="2" creationId="{65F06F14-A4E2-D8EC-EDAF-C3EF84F173F3}"/>
          </ac:spMkLst>
        </pc:spChg>
        <pc:spChg chg="del">
          <ac:chgData name="Tim Cook" userId="d1c7cfb340f2c7ab" providerId="LiveId" clId="{0373A205-3F7E-41D1-A844-FCEDBAE7F0E5}" dt="2022-11-17T23:03:05.471" v="355" actId="478"/>
          <ac:spMkLst>
            <pc:docMk/>
            <pc:sldMk cId="2581231986" sldId="317"/>
            <ac:spMk id="3" creationId="{36B47F07-59ED-3F1C-3DBA-D0CEFADFAC76}"/>
          </ac:spMkLst>
        </pc:spChg>
        <pc:grpChg chg="mod">
          <ac:chgData name="Tim Cook" userId="d1c7cfb340f2c7ab" providerId="LiveId" clId="{0373A205-3F7E-41D1-A844-FCEDBAE7F0E5}" dt="2022-11-18T03:22:48.491" v="892"/>
          <ac:grpSpMkLst>
            <pc:docMk/>
            <pc:sldMk cId="2581231986" sldId="317"/>
            <ac:grpSpMk id="25" creationId="{489D7A12-15B1-09DA-C4AE-A285189953C6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46" creationId="{FABF9307-1930-5CBA-38A0-80EC827A2E1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58" creationId="{8FB9D0F9-3157-986E-CD96-0D0B70AE6E69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74" creationId="{C72E1C81-64D5-45DC-DDF4-9E417F5BB13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95" creationId="{0E41F335-015B-F89F-368E-8A4D6D078A53}"/>
          </ac:grpSpMkLst>
        </pc:grpChg>
        <pc:inkChg chg="add del">
          <ac:chgData name="Tim Cook" userId="d1c7cfb340f2c7ab" providerId="LiveId" clId="{0373A205-3F7E-41D1-A844-FCEDBAE7F0E5}" dt="2022-11-18T03:23:01.432" v="895"/>
          <ac:inkMkLst>
            <pc:docMk/>
            <pc:sldMk cId="2581231986" sldId="317"/>
            <ac:inkMk id="3" creationId="{FD0D46BB-BBC3-E2F6-0703-2D000BE7A42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1" creationId="{1D97D7EF-50E8-C34D-7914-E3BFEDC00D9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2" creationId="{8702217E-C23E-1C7A-81F7-53B968A177B7}"/>
          </ac:inkMkLst>
        </pc:inkChg>
        <pc:inkChg chg="del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4" creationId="{6E08B910-ADCF-6A23-DE67-350090E148C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64" creationId="{B6869929-5372-8D18-B9C4-EE79D631CA8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7" creationId="{0E02F80E-28AE-B540-7946-8C8205802D3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8" creationId="{C180CDC4-29F6-E598-EE11-19354822F6C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9" creationId="{BBE5C9FF-2361-A149-5FF5-6F9150E5AA58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0" creationId="{CCD893AE-CE86-662F-00D2-1716F0C870FF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1" creationId="{379CC452-0B47-1573-DE94-26AEB69C08AB}"/>
          </ac:inkMkLst>
        </pc:inkChg>
        <pc:inkChg chg="del">
          <ac:chgData name="Tim Cook" userId="d1c7cfb340f2c7ab" providerId="LiveId" clId="{0373A205-3F7E-41D1-A844-FCEDBAE7F0E5}" dt="2022-11-18T03:23:00.535" v="894"/>
          <ac:inkMkLst>
            <pc:docMk/>
            <pc:sldMk cId="2581231986" sldId="317"/>
            <ac:inkMk id="97" creationId="{9DA86522-F8C6-1161-5ACB-014E6A1AFA6F}"/>
          </ac:inkMkLst>
        </pc:inkChg>
      </pc:sldChg>
      <pc:sldChg chg="delSp modSp new mod">
        <pc:chgData name="Tim Cook" userId="d1c7cfb340f2c7ab" providerId="LiveId" clId="{0373A205-3F7E-41D1-A844-FCEDBAE7F0E5}" dt="2022-11-17T23:09:56.948" v="891" actId="478"/>
        <pc:sldMkLst>
          <pc:docMk/>
          <pc:sldMk cId="3647670409" sldId="318"/>
        </pc:sldMkLst>
        <pc:spChg chg="mod">
          <ac:chgData name="Tim Cook" userId="d1c7cfb340f2c7ab" providerId="LiveId" clId="{0373A205-3F7E-41D1-A844-FCEDBAE7F0E5}" dt="2022-11-17T23:03:26.901" v="395" actId="20577"/>
          <ac:spMkLst>
            <pc:docMk/>
            <pc:sldMk cId="3647670409" sldId="318"/>
            <ac:spMk id="2" creationId="{F7683ABC-F7B6-D2F2-0990-6530BA39B54C}"/>
          </ac:spMkLst>
        </pc:spChg>
        <pc:spChg chg="del">
          <ac:chgData name="Tim Cook" userId="d1c7cfb340f2c7ab" providerId="LiveId" clId="{0373A205-3F7E-41D1-A844-FCEDBAE7F0E5}" dt="2022-11-17T23:09:56.948" v="891" actId="478"/>
          <ac:spMkLst>
            <pc:docMk/>
            <pc:sldMk cId="3647670409" sldId="318"/>
            <ac:spMk id="3" creationId="{347FD5EE-DF2C-06B8-6603-6DDF91552C87}"/>
          </ac:spMkLst>
        </pc:spChg>
      </pc:sldChg>
      <pc:sldChg chg="addSp delSp modSp new mod">
        <pc:chgData name="Tim Cook" userId="d1c7cfb340f2c7ab" providerId="LiveId" clId="{0373A205-3F7E-41D1-A844-FCEDBAE7F0E5}" dt="2022-11-17T23:05:37.541" v="668" actId="20577"/>
        <pc:sldMkLst>
          <pc:docMk/>
          <pc:sldMk cId="2616355327" sldId="319"/>
        </pc:sldMkLst>
        <pc:spChg chg="mod">
          <ac:chgData name="Tim Cook" userId="d1c7cfb340f2c7ab" providerId="LiveId" clId="{0373A205-3F7E-41D1-A844-FCEDBAE7F0E5}" dt="2022-11-17T23:03:46.878" v="507" actId="20577"/>
          <ac:spMkLst>
            <pc:docMk/>
            <pc:sldMk cId="2616355327" sldId="319"/>
            <ac:spMk id="2" creationId="{A7BBCA35-5788-D3E0-A49E-B90502BDD952}"/>
          </ac:spMkLst>
        </pc:spChg>
        <pc:spChg chg="add del mod">
          <ac:chgData name="Tim Cook" userId="d1c7cfb340f2c7ab" providerId="LiveId" clId="{0373A205-3F7E-41D1-A844-FCEDBAE7F0E5}" dt="2022-11-17T23:05:37.541" v="668" actId="20577"/>
          <ac:spMkLst>
            <pc:docMk/>
            <pc:sldMk cId="2616355327" sldId="319"/>
            <ac:spMk id="3" creationId="{24468678-925F-5ECA-6361-26C4E3BEF746}"/>
          </ac:spMkLst>
        </pc:spChg>
      </pc:sldChg>
      <pc:sldChg chg="modSp add del mod">
        <pc:chgData name="Tim Cook" userId="d1c7cfb340f2c7ab" providerId="LiveId" clId="{0373A205-3F7E-41D1-A844-FCEDBAE7F0E5}" dt="2022-11-17T23:05:44.268" v="670" actId="47"/>
        <pc:sldMkLst>
          <pc:docMk/>
          <pc:sldMk cId="424049081" sldId="320"/>
        </pc:sldMkLst>
        <pc:spChg chg="mod">
          <ac:chgData name="Tim Cook" userId="d1c7cfb340f2c7ab" providerId="LiveId" clId="{0373A205-3F7E-41D1-A844-FCEDBAE7F0E5}" dt="2022-11-17T23:04:45.404" v="582" actId="20577"/>
          <ac:spMkLst>
            <pc:docMk/>
            <pc:sldMk cId="424049081" sldId="320"/>
            <ac:spMk id="3" creationId="{24468678-925F-5ECA-6361-26C4E3BEF746}"/>
          </ac:spMkLst>
        </pc:spChg>
      </pc:sldChg>
      <pc:sldChg chg="new del">
        <pc:chgData name="Tim Cook" userId="d1c7cfb340f2c7ab" providerId="LiveId" clId="{0373A205-3F7E-41D1-A844-FCEDBAE7F0E5}" dt="2022-11-17T23:03:58.609" v="510" actId="47"/>
        <pc:sldMkLst>
          <pc:docMk/>
          <pc:sldMk cId="1059774261" sldId="320"/>
        </pc:sldMkLst>
      </pc:sldChg>
      <pc:sldChg chg="modSp add mod">
        <pc:chgData name="Tim Cook" userId="d1c7cfb340f2c7ab" providerId="LiveId" clId="{0373A205-3F7E-41D1-A844-FCEDBAE7F0E5}" dt="2022-11-17T23:06:59.269" v="724" actId="20577"/>
        <pc:sldMkLst>
          <pc:docMk/>
          <pc:sldMk cId="30072203" sldId="321"/>
        </pc:sldMkLst>
        <pc:spChg chg="mod">
          <ac:chgData name="Tim Cook" userId="d1c7cfb340f2c7ab" providerId="LiveId" clId="{0373A205-3F7E-41D1-A844-FCEDBAE7F0E5}" dt="2022-11-17T23:06:59.269" v="724" actId="20577"/>
          <ac:spMkLst>
            <pc:docMk/>
            <pc:sldMk cId="30072203" sldId="321"/>
            <ac:spMk id="3" creationId="{24468678-925F-5ECA-6361-26C4E3BEF746}"/>
          </ac:spMkLst>
        </pc:spChg>
      </pc:sldChg>
      <pc:sldChg chg="addSp delSp modSp add del mod">
        <pc:chgData name="Tim Cook" userId="d1c7cfb340f2c7ab" providerId="LiveId" clId="{0373A205-3F7E-41D1-A844-FCEDBAE7F0E5}" dt="2022-11-17T23:04:39.269" v="579" actId="47"/>
        <pc:sldMkLst>
          <pc:docMk/>
          <pc:sldMk cId="3402304951" sldId="321"/>
        </pc:sldMkLst>
        <pc:spChg chg="del">
          <ac:chgData name="Tim Cook" userId="d1c7cfb340f2c7ab" providerId="LiveId" clId="{0373A205-3F7E-41D1-A844-FCEDBAE7F0E5}" dt="2022-11-17T23:03:59.973" v="511" actId="478"/>
          <ac:spMkLst>
            <pc:docMk/>
            <pc:sldMk cId="3402304951" sldId="321"/>
            <ac:spMk id="3" creationId="{24468678-925F-5ECA-6361-26C4E3BEF746}"/>
          </ac:spMkLst>
        </pc:spChg>
        <pc:spChg chg="add del mod">
          <ac:chgData name="Tim Cook" userId="d1c7cfb340f2c7ab" providerId="LiveId" clId="{0373A205-3F7E-41D1-A844-FCEDBAE7F0E5}" dt="2022-11-17T23:04:37.724" v="577"/>
          <ac:spMkLst>
            <pc:docMk/>
            <pc:sldMk cId="3402304951" sldId="321"/>
            <ac:spMk id="4" creationId="{87E275B3-58CC-C557-8F2A-230C8F6E21F3}"/>
          </ac:spMkLst>
        </pc:spChg>
      </pc:sldChg>
      <pc:sldChg chg="del">
        <pc:chgData name="Tim Cook" userId="d1c7cfb340f2c7ab" providerId="LiveId" clId="{0373A205-3F7E-41D1-A844-FCEDBAE7F0E5}" dt="2022-11-17T22:52:58.657" v="0" actId="47"/>
        <pc:sldMkLst>
          <pc:docMk/>
          <pc:sldMk cId="406569091" sldId="322"/>
        </pc:sldMkLst>
      </pc:sldChg>
      <pc:sldChg chg="add del">
        <pc:chgData name="Tim Cook" userId="d1c7cfb340f2c7ab" providerId="LiveId" clId="{0373A205-3F7E-41D1-A844-FCEDBAE7F0E5}" dt="2022-11-17T23:04:38.047" v="578"/>
        <pc:sldMkLst>
          <pc:docMk/>
          <pc:sldMk cId="1385100673" sldId="322"/>
        </pc:sldMkLst>
      </pc:sldChg>
      <pc:sldChg chg="add">
        <pc:chgData name="Tim Cook" userId="d1c7cfb340f2c7ab" providerId="LiveId" clId="{0373A205-3F7E-41D1-A844-FCEDBAE7F0E5}" dt="2022-11-17T23:05:48.697" v="672"/>
        <pc:sldMkLst>
          <pc:docMk/>
          <pc:sldMk cId="3020492438" sldId="322"/>
        </pc:sldMkLst>
      </pc:sldChg>
      <pc:sldChg chg="add del">
        <pc:chgData name="Tim Cook" userId="d1c7cfb340f2c7ab" providerId="LiveId" clId="{0373A205-3F7E-41D1-A844-FCEDBAE7F0E5}" dt="2022-11-17T23:05:47.294" v="671" actId="47"/>
        <pc:sldMkLst>
          <pc:docMk/>
          <pc:sldMk cId="4051808388" sldId="322"/>
        </pc:sldMkLst>
      </pc:sldChg>
      <pc:sldChg chg="modSp new mod">
        <pc:chgData name="Tim Cook" userId="d1c7cfb340f2c7ab" providerId="LiveId" clId="{0373A205-3F7E-41D1-A844-FCEDBAE7F0E5}" dt="2022-11-17T23:08:45.570" v="848" actId="20577"/>
        <pc:sldMkLst>
          <pc:docMk/>
          <pc:sldMk cId="1228395445" sldId="323"/>
        </pc:sldMkLst>
        <pc:spChg chg="mod">
          <ac:chgData name="Tim Cook" userId="d1c7cfb340f2c7ab" providerId="LiveId" clId="{0373A205-3F7E-41D1-A844-FCEDBAE7F0E5}" dt="2022-11-17T23:08:45.570" v="848" actId="20577"/>
          <ac:spMkLst>
            <pc:docMk/>
            <pc:sldMk cId="1228395445" sldId="323"/>
            <ac:spMk id="2" creationId="{195F1912-DB47-549F-917C-A3830DEE44C6}"/>
          </ac:spMkLst>
        </pc:spChg>
        <pc:spChg chg="mod">
          <ac:chgData name="Tim Cook" userId="d1c7cfb340f2c7ab" providerId="LiveId" clId="{0373A205-3F7E-41D1-A844-FCEDBAE7F0E5}" dt="2022-11-17T23:08:36.364" v="847" actId="27636"/>
          <ac:spMkLst>
            <pc:docMk/>
            <pc:sldMk cId="1228395445" sldId="323"/>
            <ac:spMk id="3" creationId="{0EFCBD2C-B1F9-BEB8-1281-1AB3BED385AA}"/>
          </ac:spMkLst>
        </pc:spChg>
      </pc:sldChg>
      <pc:sldChg chg="del">
        <pc:chgData name="Tim Cook" userId="d1c7cfb340f2c7ab" providerId="LiveId" clId="{0373A205-3F7E-41D1-A844-FCEDBAE7F0E5}" dt="2022-11-17T22:52:59.055" v="1" actId="47"/>
        <pc:sldMkLst>
          <pc:docMk/>
          <pc:sldMk cId="3094556869" sldId="323"/>
        </pc:sldMkLst>
      </pc:sldChg>
      <pc:sldChg chg="del">
        <pc:chgData name="Tim Cook" userId="d1c7cfb340f2c7ab" providerId="LiveId" clId="{0373A205-3F7E-41D1-A844-FCEDBAE7F0E5}" dt="2022-11-17T22:52:59.262" v="2" actId="47"/>
        <pc:sldMkLst>
          <pc:docMk/>
          <pc:sldMk cId="415348315" sldId="324"/>
        </pc:sldMkLst>
      </pc:sldChg>
      <pc:sldChg chg="delSp modSp new mod">
        <pc:chgData name="Tim Cook" userId="d1c7cfb340f2c7ab" providerId="LiveId" clId="{0373A205-3F7E-41D1-A844-FCEDBAE7F0E5}" dt="2022-11-18T03:42:56.792" v="1081" actId="1076"/>
        <pc:sldMkLst>
          <pc:docMk/>
          <pc:sldMk cId="2044848978" sldId="324"/>
        </pc:sldMkLst>
        <pc:spChg chg="mod">
          <ac:chgData name="Tim Cook" userId="d1c7cfb340f2c7ab" providerId="LiveId" clId="{0373A205-3F7E-41D1-A844-FCEDBAE7F0E5}" dt="2022-11-17T23:09:48.205" v="890" actId="20577"/>
          <ac:spMkLst>
            <pc:docMk/>
            <pc:sldMk cId="2044848978" sldId="324"/>
            <ac:spMk id="2" creationId="{B4907209-41FC-C25A-5893-7FD42AA4D7C9}"/>
          </ac:spMkLst>
        </pc:spChg>
        <pc:spChg chg="del">
          <ac:chgData name="Tim Cook" userId="d1c7cfb340f2c7ab" providerId="LiveId" clId="{0373A205-3F7E-41D1-A844-FCEDBAE7F0E5}" dt="2022-11-17T23:09:02.134" v="877" actId="478"/>
          <ac:spMkLst>
            <pc:docMk/>
            <pc:sldMk cId="2044848978" sldId="324"/>
            <ac:spMk id="3" creationId="{866F3C79-1CD7-ED20-016F-9E573F6A510C}"/>
          </ac:spMkLst>
        </pc:spChg>
        <pc:grpChg chg="del mod">
          <ac:chgData name="Tim Cook" userId="d1c7cfb340f2c7ab" providerId="LiveId" clId="{0373A205-3F7E-41D1-A844-FCEDBAE7F0E5}" dt="2022-11-18T03:42:52.017" v="1075"/>
          <ac:grpSpMkLst>
            <pc:docMk/>
            <pc:sldMk cId="2044848978" sldId="324"/>
            <ac:grpSpMk id="36" creationId="{A163165A-4748-F856-5589-E8A49700F5F6}"/>
          </ac:grpSpMkLst>
        </pc:grpChg>
        <pc:grpChg chg="del mod">
          <ac:chgData name="Tim Cook" userId="d1c7cfb340f2c7ab" providerId="LiveId" clId="{0373A205-3F7E-41D1-A844-FCEDBAE7F0E5}" dt="2022-11-18T03:42:52.018" v="1080"/>
          <ac:grpSpMkLst>
            <pc:docMk/>
            <pc:sldMk cId="2044848978" sldId="324"/>
            <ac:grpSpMk id="46" creationId="{7F00F8A1-7E67-E122-2040-BEAB6E9A51B0}"/>
          </ac:grpSpMkLst>
        </pc:grpChg>
        <pc:grpChg chg="del mod">
          <ac:chgData name="Tim Cook" userId="d1c7cfb340f2c7ab" providerId="LiveId" clId="{0373A205-3F7E-41D1-A844-FCEDBAE7F0E5}" dt="2022-11-18T03:42:49.142" v="1047"/>
          <ac:grpSpMkLst>
            <pc:docMk/>
            <pc:sldMk cId="2044848978" sldId="324"/>
            <ac:grpSpMk id="76" creationId="{6AA17B1C-CC9E-2331-EEC3-7745D04E1CAB}"/>
          </ac:grpSpMkLst>
        </pc:grpChg>
        <pc:grpChg chg="del mod">
          <ac:chgData name="Tim Cook" userId="d1c7cfb340f2c7ab" providerId="LiveId" clId="{0373A205-3F7E-41D1-A844-FCEDBAE7F0E5}" dt="2022-11-18T03:42:49.143" v="1054"/>
          <ac:grpSpMkLst>
            <pc:docMk/>
            <pc:sldMk cId="2044848978" sldId="324"/>
            <ac:grpSpMk id="77" creationId="{CC9C231D-722B-0671-2F5C-8F843C3CE688}"/>
          </ac:grpSpMkLst>
        </pc:grpChg>
        <pc:grpChg chg="del mod">
          <ac:chgData name="Tim Cook" userId="d1c7cfb340f2c7ab" providerId="LiveId" clId="{0373A205-3F7E-41D1-A844-FCEDBAE7F0E5}" dt="2022-11-18T03:42:49.145" v="1066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0373A205-3F7E-41D1-A844-FCEDBAE7F0E5}" dt="2022-11-18T03:42:49.145" v="1063"/>
          <ac:grpSpMkLst>
            <pc:docMk/>
            <pc:sldMk cId="2044848978" sldId="324"/>
            <ac:grpSpMk id="109" creationId="{B551DC1B-894D-38AA-06BA-B8CFBA8989A0}"/>
          </ac:grpSpMkLst>
        </pc:grp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3" creationId="{93A3DB0E-F62C-3184-5B33-3A033A170C4F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" creationId="{2F13C2C9-16FD-6440-55E6-A50242AE1286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" creationId="{E6368D9F-97BA-730D-991E-C034578DDC7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" creationId="{DB503F1C-3286-4C38-733D-21A2FF397B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7" creationId="{6199DB8A-7166-B8D6-49DD-365FECBD728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8" creationId="{1FFD4112-289D-DF6D-2816-D69CAD57FB07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9" creationId="{5E6E3B2B-F47A-4A4D-1F8E-1EADD4441432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0" creationId="{37F59A3A-422C-4E11-9A12-C1DF4868B16D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1" creationId="{B03E6BF1-D8C2-A8FD-945E-9A157ABCE0D3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2" creationId="{99D30E5B-28A7-CBAB-D279-1252051EC6E4}"/>
          </ac:inkMkLst>
        </pc:inkChg>
        <pc:inkChg chg="del mod">
          <ac:chgData name="Tim Cook" userId="d1c7cfb340f2c7ab" providerId="LiveId" clId="{0373A205-3F7E-41D1-A844-FCEDBAE7F0E5}" dt="2022-11-18T03:42:52.017" v="1075"/>
          <ac:inkMkLst>
            <pc:docMk/>
            <pc:sldMk cId="2044848978" sldId="324"/>
            <ac:inkMk id="32" creationId="{280F5281-8372-C2F5-EBF5-5D47FEC1DAF2}"/>
          </ac:inkMkLst>
        </pc:inkChg>
        <pc:inkChg chg="del">
          <ac:chgData name="Tim Cook" userId="d1c7cfb340f2c7ab" providerId="LiveId" clId="{0373A205-3F7E-41D1-A844-FCEDBAE7F0E5}" dt="2022-11-18T03:42:52.016" v="1070"/>
          <ac:inkMkLst>
            <pc:docMk/>
            <pc:sldMk cId="2044848978" sldId="324"/>
            <ac:inkMk id="33" creationId="{7CA0DCD0-863E-0563-3F39-574FDA0FCBBB}"/>
          </ac:inkMkLst>
        </pc:inkChg>
        <pc:inkChg chg="del mod">
          <ac:chgData name="Tim Cook" userId="d1c7cfb340f2c7ab" providerId="LiveId" clId="{0373A205-3F7E-41D1-A844-FCEDBAE7F0E5}" dt="2022-11-18T03:42:52.017" v="1074"/>
          <ac:inkMkLst>
            <pc:docMk/>
            <pc:sldMk cId="2044848978" sldId="324"/>
            <ac:inkMk id="34" creationId="{7C5C0959-4925-9C28-BB62-D86F79C91113}"/>
          </ac:inkMkLst>
        </pc:inkChg>
        <pc:inkChg chg="del mod">
          <ac:chgData name="Tim Cook" userId="d1c7cfb340f2c7ab" providerId="LiveId" clId="{0373A205-3F7E-41D1-A844-FCEDBAE7F0E5}" dt="2022-11-18T03:42:52.017" v="1077"/>
          <ac:inkMkLst>
            <pc:docMk/>
            <pc:sldMk cId="2044848978" sldId="324"/>
            <ac:inkMk id="35" creationId="{714109E1-0757-1876-7B30-CEE0BA1D660F}"/>
          </ac:inkMkLst>
        </pc:inkChg>
        <pc:inkChg chg="del mod">
          <ac:chgData name="Tim Cook" userId="d1c7cfb340f2c7ab" providerId="LiveId" clId="{0373A205-3F7E-41D1-A844-FCEDBAE7F0E5}" dt="2022-11-18T03:42:52.017" v="1073"/>
          <ac:inkMkLst>
            <pc:docMk/>
            <pc:sldMk cId="2044848978" sldId="324"/>
            <ac:inkMk id="37" creationId="{43D31105-3C56-DA41-41F5-12D90E61793F}"/>
          </ac:inkMkLst>
        </pc:inkChg>
        <pc:inkChg chg="del">
          <ac:chgData name="Tim Cook" userId="d1c7cfb340f2c7ab" providerId="LiveId" clId="{0373A205-3F7E-41D1-A844-FCEDBAE7F0E5}" dt="2022-11-18T03:42:52.016" v="1069"/>
          <ac:inkMkLst>
            <pc:docMk/>
            <pc:sldMk cId="2044848978" sldId="324"/>
            <ac:inkMk id="38" creationId="{FEAC658A-EED8-ACD7-7A1B-6C1ECE81C71F}"/>
          </ac:inkMkLst>
        </pc:inkChg>
        <pc:inkChg chg="del mod">
          <ac:chgData name="Tim Cook" userId="d1c7cfb340f2c7ab" providerId="LiveId" clId="{0373A205-3F7E-41D1-A844-FCEDBAE7F0E5}" dt="2022-11-18T03:42:52.017" v="1076"/>
          <ac:inkMkLst>
            <pc:docMk/>
            <pc:sldMk cId="2044848978" sldId="324"/>
            <ac:inkMk id="39" creationId="{981CC316-6F7D-352F-76DF-7137DC356769}"/>
          </ac:inkMkLst>
        </pc:inkChg>
        <pc:inkChg chg="del mod">
          <ac:chgData name="Tim Cook" userId="d1c7cfb340f2c7ab" providerId="LiveId" clId="{0373A205-3F7E-41D1-A844-FCEDBAE7F0E5}" dt="2022-11-18T03:42:52.017" v="1072"/>
          <ac:inkMkLst>
            <pc:docMk/>
            <pc:sldMk cId="2044848978" sldId="324"/>
            <ac:inkMk id="40" creationId="{1A0166A1-4F0C-A75A-EE48-16B3A81D0B47}"/>
          </ac:inkMkLst>
        </pc:inkChg>
        <pc:inkChg chg="del mod">
          <ac:chgData name="Tim Cook" userId="d1c7cfb340f2c7ab" providerId="LiveId" clId="{0373A205-3F7E-41D1-A844-FCEDBAE7F0E5}" dt="2022-11-18T03:42:52.016" v="1071"/>
          <ac:inkMkLst>
            <pc:docMk/>
            <pc:sldMk cId="2044848978" sldId="324"/>
            <ac:inkMk id="41" creationId="{23D4695D-D1A5-F82D-A5A4-CB00E0A22C85}"/>
          </ac:inkMkLst>
        </pc:inkChg>
        <pc:inkChg chg="del mod">
          <ac:chgData name="Tim Cook" userId="d1c7cfb340f2c7ab" providerId="LiveId" clId="{0373A205-3F7E-41D1-A844-FCEDBAE7F0E5}" dt="2022-11-18T03:42:52.017" v="1078"/>
          <ac:inkMkLst>
            <pc:docMk/>
            <pc:sldMk cId="2044848978" sldId="324"/>
            <ac:inkMk id="42" creationId="{F6852541-9042-E1FB-4969-0D88F1535BBB}"/>
          </ac:inkMkLst>
        </pc:inkChg>
        <pc:inkChg chg="del mod">
          <ac:chgData name="Tim Cook" userId="d1c7cfb340f2c7ab" providerId="LiveId" clId="{0373A205-3F7E-41D1-A844-FCEDBAE7F0E5}" dt="2022-11-18T03:42:52.018" v="1079"/>
          <ac:inkMkLst>
            <pc:docMk/>
            <pc:sldMk cId="2044848978" sldId="324"/>
            <ac:inkMk id="43" creationId="{C7F362AF-6FD8-B060-A4AE-1A04E605CAE5}"/>
          </ac:inkMkLst>
        </pc:inkChg>
        <pc:inkChg chg="del mod">
          <ac:chgData name="Tim Cook" userId="d1c7cfb340f2c7ab" providerId="LiveId" clId="{0373A205-3F7E-41D1-A844-FCEDBAE7F0E5}" dt="2022-11-18T03:42:52.018" v="1080"/>
          <ac:inkMkLst>
            <pc:docMk/>
            <pc:sldMk cId="2044848978" sldId="324"/>
            <ac:inkMk id="44" creationId="{3B63378E-9B61-1A48-FFFF-89FD91C3D28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5" creationId="{1E124126-C14F-3358-22B8-AEFB8CF821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7" creationId="{610CDB0F-E735-62BF-E02A-93FF7B4594F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8" creationId="{089FD586-8F73-E371-527E-E3939097616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9" creationId="{8C00AE04-BFE2-ED92-0A76-AA829AE26FF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0" creationId="{95B9D41F-E0CB-370D-CAD9-4DD39DDF5DA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1" creationId="{013B81C3-F319-0D7F-C5C6-6AF2259A512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2" creationId="{F153584C-5D8E-8E09-9629-78BE29E8318A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3" creationId="{40432587-1161-6238-086D-8A2E3F3D84A8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5" creationId="{66EE9650-E939-8766-722B-343D4E0AFC3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6" creationId="{AEE238D7-FC01-2D05-FFD2-30BCE351B6B5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7" creationId="{64A1FA60-8D4E-7FA9-916B-AC937E625DF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8" creationId="{54494190-5E19-8676-8E3E-6C38B9A237C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9" creationId="{E43110D2-3553-B0F5-66B8-46D92C84A68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0" creationId="{255BE364-E39A-D381-8913-2CCB119F8A24}"/>
          </ac:inkMkLst>
        </pc:inkChg>
        <pc:inkChg chg="del">
          <ac:chgData name="Tim Cook" userId="d1c7cfb340f2c7ab" providerId="LiveId" clId="{0373A205-3F7E-41D1-A844-FCEDBAE7F0E5}" dt="2022-11-18T03:42:49.141" v="1038"/>
          <ac:inkMkLst>
            <pc:docMk/>
            <pc:sldMk cId="2044848978" sldId="324"/>
            <ac:inkMk id="63" creationId="{182BA199-4C55-8F10-1F4D-E6E582DE38E9}"/>
          </ac:inkMkLst>
        </pc:inkChg>
        <pc:inkChg chg="del mod">
          <ac:chgData name="Tim Cook" userId="d1c7cfb340f2c7ab" providerId="LiveId" clId="{0373A205-3F7E-41D1-A844-FCEDBAE7F0E5}" dt="2022-11-18T03:42:49.144" v="1056"/>
          <ac:inkMkLst>
            <pc:docMk/>
            <pc:sldMk cId="2044848978" sldId="324"/>
            <ac:inkMk id="64" creationId="{EB84A8CE-004F-F132-BB41-437A636AFBB0}"/>
          </ac:inkMkLst>
        </pc:inkChg>
        <pc:inkChg chg="del">
          <ac:chgData name="Tim Cook" userId="d1c7cfb340f2c7ab" providerId="LiveId" clId="{0373A205-3F7E-41D1-A844-FCEDBAE7F0E5}" dt="2022-11-18T03:42:49.143" v="1054"/>
          <ac:inkMkLst>
            <pc:docMk/>
            <pc:sldMk cId="2044848978" sldId="324"/>
            <ac:inkMk id="65" creationId="{67872C3A-D021-BA52-17CB-DAD746E694AC}"/>
          </ac:inkMkLst>
        </pc:inkChg>
        <pc:inkChg chg="del mod">
          <ac:chgData name="Tim Cook" userId="d1c7cfb340f2c7ab" providerId="LiveId" clId="{0373A205-3F7E-41D1-A844-FCEDBAE7F0E5}" dt="2022-11-18T03:42:49.140" v="1034"/>
          <ac:inkMkLst>
            <pc:docMk/>
            <pc:sldMk cId="2044848978" sldId="324"/>
            <ac:inkMk id="66" creationId="{DCD40A79-4ADB-EFE9-6166-7C2E27CC843A}"/>
          </ac:inkMkLst>
        </pc:inkChg>
        <pc:inkChg chg="del">
          <ac:chgData name="Tim Cook" userId="d1c7cfb340f2c7ab" providerId="LiveId" clId="{0373A205-3F7E-41D1-A844-FCEDBAE7F0E5}" dt="2022-11-18T03:42:49.140" v="1032"/>
          <ac:inkMkLst>
            <pc:docMk/>
            <pc:sldMk cId="2044848978" sldId="324"/>
            <ac:inkMk id="67" creationId="{EF020EF5-A2D3-021B-0245-6C7B0282DE41}"/>
          </ac:inkMkLst>
        </pc:inkChg>
        <pc:inkChg chg="del mod">
          <ac:chgData name="Tim Cook" userId="d1c7cfb340f2c7ab" providerId="LiveId" clId="{0373A205-3F7E-41D1-A844-FCEDBAE7F0E5}" dt="2022-11-18T03:42:49.143" v="1052"/>
          <ac:inkMkLst>
            <pc:docMk/>
            <pc:sldMk cId="2044848978" sldId="324"/>
            <ac:inkMk id="68" creationId="{31D3040C-2D7D-505D-605F-29F26AAA4E05}"/>
          </ac:inkMkLst>
        </pc:inkChg>
        <pc:inkChg chg="del mod">
          <ac:chgData name="Tim Cook" userId="d1c7cfb340f2c7ab" providerId="LiveId" clId="{0373A205-3F7E-41D1-A844-FCEDBAE7F0E5}" dt="2022-11-18T03:42:49.142" v="1043"/>
          <ac:inkMkLst>
            <pc:docMk/>
            <pc:sldMk cId="2044848978" sldId="324"/>
            <ac:inkMk id="69" creationId="{3D28AF0C-3699-926B-10A6-D6358A41EBD0}"/>
          </ac:inkMkLst>
        </pc:inkChg>
        <pc:inkChg chg="del mod">
          <ac:chgData name="Tim Cook" userId="d1c7cfb340f2c7ab" providerId="LiveId" clId="{0373A205-3F7E-41D1-A844-FCEDBAE7F0E5}" dt="2022-11-18T03:42:49.141" v="1039"/>
          <ac:inkMkLst>
            <pc:docMk/>
            <pc:sldMk cId="2044848978" sldId="324"/>
            <ac:inkMk id="70" creationId="{1D7B6633-CE67-7717-69CF-3A19F2615232}"/>
          </ac:inkMkLst>
        </pc:inkChg>
        <pc:inkChg chg="del mod">
          <ac:chgData name="Tim Cook" userId="d1c7cfb340f2c7ab" providerId="LiveId" clId="{0373A205-3F7E-41D1-A844-FCEDBAE7F0E5}" dt="2022-11-18T03:42:49.142" v="1042"/>
          <ac:inkMkLst>
            <pc:docMk/>
            <pc:sldMk cId="2044848978" sldId="324"/>
            <ac:inkMk id="71" creationId="{667A3C8E-BB4E-9AC8-FB2A-43747AC4EEB2}"/>
          </ac:inkMkLst>
        </pc:inkChg>
        <pc:inkChg chg="del mod">
          <ac:chgData name="Tim Cook" userId="d1c7cfb340f2c7ab" providerId="LiveId" clId="{0373A205-3F7E-41D1-A844-FCEDBAE7F0E5}" dt="2022-11-18T03:42:49.142" v="1044"/>
          <ac:inkMkLst>
            <pc:docMk/>
            <pc:sldMk cId="2044848978" sldId="324"/>
            <ac:inkMk id="72" creationId="{487C809D-A40C-2A38-F002-30B2468A309B}"/>
          </ac:inkMkLst>
        </pc:inkChg>
        <pc:inkChg chg="del mod">
          <ac:chgData name="Tim Cook" userId="d1c7cfb340f2c7ab" providerId="LiveId" clId="{0373A205-3F7E-41D1-A844-FCEDBAE7F0E5}" dt="2022-11-18T03:42:49.140" v="1033"/>
          <ac:inkMkLst>
            <pc:docMk/>
            <pc:sldMk cId="2044848978" sldId="324"/>
            <ac:inkMk id="73" creationId="{192E5935-82C3-F9B2-1766-08FE0E86E061}"/>
          </ac:inkMkLst>
        </pc:inkChg>
        <pc:inkChg chg="del mod">
          <ac:chgData name="Tim Cook" userId="d1c7cfb340f2c7ab" providerId="LiveId" clId="{0373A205-3F7E-41D1-A844-FCEDBAE7F0E5}" dt="2022-11-18T03:42:49.142" v="1047"/>
          <ac:inkMkLst>
            <pc:docMk/>
            <pc:sldMk cId="2044848978" sldId="324"/>
            <ac:inkMk id="74" creationId="{7B20527F-0475-B479-68C1-BF16C614C2DE}"/>
          </ac:inkMkLst>
        </pc:inkChg>
        <pc:inkChg chg="del mod">
          <ac:chgData name="Tim Cook" userId="d1c7cfb340f2c7ab" providerId="LiveId" clId="{0373A205-3F7E-41D1-A844-FCEDBAE7F0E5}" dt="2022-11-18T03:42:49.141" v="1040"/>
          <ac:inkMkLst>
            <pc:docMk/>
            <pc:sldMk cId="2044848978" sldId="324"/>
            <ac:inkMk id="75" creationId="{8DE64107-EF4C-50B6-C3E5-D80655E1055C}"/>
          </ac:inkMkLst>
        </pc:inkChg>
        <pc:inkChg chg="del mod">
          <ac:chgData name="Tim Cook" userId="d1c7cfb340f2c7ab" providerId="LiveId" clId="{0373A205-3F7E-41D1-A844-FCEDBAE7F0E5}" dt="2022-11-18T03:42:49.141" v="1035"/>
          <ac:inkMkLst>
            <pc:docMk/>
            <pc:sldMk cId="2044848978" sldId="324"/>
            <ac:inkMk id="83" creationId="{23BB7697-5463-3701-465A-7FC773A33A67}"/>
          </ac:inkMkLst>
        </pc:inkChg>
        <pc:inkChg chg="del mod">
          <ac:chgData name="Tim Cook" userId="d1c7cfb340f2c7ab" providerId="LiveId" clId="{0373A205-3F7E-41D1-A844-FCEDBAE7F0E5}" dt="2022-11-18T03:42:49.142" v="1041"/>
          <ac:inkMkLst>
            <pc:docMk/>
            <pc:sldMk cId="2044848978" sldId="324"/>
            <ac:inkMk id="84" creationId="{F176C0CE-B946-2218-9718-5E04198389AE}"/>
          </ac:inkMkLst>
        </pc:inkChg>
        <pc:inkChg chg="del mod">
          <ac:chgData name="Tim Cook" userId="d1c7cfb340f2c7ab" providerId="LiveId" clId="{0373A205-3F7E-41D1-A844-FCEDBAE7F0E5}" dt="2022-11-18T03:42:49.143" v="1053"/>
          <ac:inkMkLst>
            <pc:docMk/>
            <pc:sldMk cId="2044848978" sldId="324"/>
            <ac:inkMk id="85" creationId="{098BF14C-AB20-AB07-2D78-A9990C040C56}"/>
          </ac:inkMkLst>
        </pc:inkChg>
        <pc:inkChg chg="del mod">
          <ac:chgData name="Tim Cook" userId="d1c7cfb340f2c7ab" providerId="LiveId" clId="{0373A205-3F7E-41D1-A844-FCEDBAE7F0E5}" dt="2022-11-18T03:42:49.141" v="1036"/>
          <ac:inkMkLst>
            <pc:docMk/>
            <pc:sldMk cId="2044848978" sldId="324"/>
            <ac:inkMk id="86" creationId="{0F0024E9-8E04-D6F5-5ED8-306D24138B60}"/>
          </ac:inkMkLst>
        </pc:inkChg>
        <pc:inkChg chg="del mod">
          <ac:chgData name="Tim Cook" userId="d1c7cfb340f2c7ab" providerId="LiveId" clId="{0373A205-3F7E-41D1-A844-FCEDBAE7F0E5}" dt="2022-11-18T03:42:49.145" v="1063"/>
          <ac:inkMkLst>
            <pc:docMk/>
            <pc:sldMk cId="2044848978" sldId="324"/>
            <ac:inkMk id="87" creationId="{56F9F603-2966-BF09-3DC8-61D3384B2FF9}"/>
          </ac:inkMkLst>
        </pc:inkChg>
        <pc:inkChg chg="del mod">
          <ac:chgData name="Tim Cook" userId="d1c7cfb340f2c7ab" providerId="LiveId" clId="{0373A205-3F7E-41D1-A844-FCEDBAE7F0E5}" dt="2022-11-18T03:42:49.143" v="1048"/>
          <ac:inkMkLst>
            <pc:docMk/>
            <pc:sldMk cId="2044848978" sldId="324"/>
            <ac:inkMk id="88" creationId="{E63C2E8E-0E16-EFC8-EEDC-1489E217E84D}"/>
          </ac:inkMkLst>
        </pc:inkChg>
        <pc:inkChg chg="del mod">
          <ac:chgData name="Tim Cook" userId="d1c7cfb340f2c7ab" providerId="LiveId" clId="{0373A205-3F7E-41D1-A844-FCEDBAE7F0E5}" dt="2022-11-18T03:42:49.144" v="1055"/>
          <ac:inkMkLst>
            <pc:docMk/>
            <pc:sldMk cId="2044848978" sldId="324"/>
            <ac:inkMk id="89" creationId="{77FFC492-E74F-69FA-559A-04DBC09F8666}"/>
          </ac:inkMkLst>
        </pc:inkChg>
        <pc:inkChg chg="del">
          <ac:chgData name="Tim Cook" userId="d1c7cfb340f2c7ab" providerId="LiveId" clId="{0373A205-3F7E-41D1-A844-FCEDBAE7F0E5}" dt="2022-11-18T03:42:49.139" v="1031"/>
          <ac:inkMkLst>
            <pc:docMk/>
            <pc:sldMk cId="2044848978" sldId="324"/>
            <ac:inkMk id="90" creationId="{0373D21A-54E1-021E-5E87-A2E95C828653}"/>
          </ac:inkMkLst>
        </pc:inkChg>
        <pc:inkChg chg="del mod">
          <ac:chgData name="Tim Cook" userId="d1c7cfb340f2c7ab" providerId="LiveId" clId="{0373A205-3F7E-41D1-A844-FCEDBAE7F0E5}" dt="2022-11-18T03:42:49.144" v="1061"/>
          <ac:inkMkLst>
            <pc:docMk/>
            <pc:sldMk cId="2044848978" sldId="324"/>
            <ac:inkMk id="91" creationId="{6EDD0414-895B-6277-6218-1D9213527092}"/>
          </ac:inkMkLst>
        </pc:inkChg>
        <pc:inkChg chg="del mod">
          <ac:chgData name="Tim Cook" userId="d1c7cfb340f2c7ab" providerId="LiveId" clId="{0373A205-3F7E-41D1-A844-FCEDBAE7F0E5}" dt="2022-11-18T03:42:49.144" v="1059"/>
          <ac:inkMkLst>
            <pc:docMk/>
            <pc:sldMk cId="2044848978" sldId="324"/>
            <ac:inkMk id="92" creationId="{82946D02-8EE6-9010-5201-59BA0F6C5FFF}"/>
          </ac:inkMkLst>
        </pc:inkChg>
        <pc:inkChg chg="del mod">
          <ac:chgData name="Tim Cook" userId="d1c7cfb340f2c7ab" providerId="LiveId" clId="{0373A205-3F7E-41D1-A844-FCEDBAE7F0E5}" dt="2022-11-18T03:42:49.144" v="1062"/>
          <ac:inkMkLst>
            <pc:docMk/>
            <pc:sldMk cId="2044848978" sldId="324"/>
            <ac:inkMk id="93" creationId="{2098496C-9719-4C0B-0BE5-6683FD02B6C6}"/>
          </ac:inkMkLst>
        </pc:inkChg>
        <pc:inkChg chg="del">
          <ac:chgData name="Tim Cook" userId="d1c7cfb340f2c7ab" providerId="LiveId" clId="{0373A205-3F7E-41D1-A844-FCEDBAE7F0E5}" dt="2022-11-18T03:42:49.142" v="1046"/>
          <ac:inkMkLst>
            <pc:docMk/>
            <pc:sldMk cId="2044848978" sldId="324"/>
            <ac:inkMk id="94" creationId="{460CCA50-3751-647B-6CCC-B9F3C09D9139}"/>
          </ac:inkMkLst>
        </pc:inkChg>
        <pc:inkChg chg="del mod">
          <ac:chgData name="Tim Cook" userId="d1c7cfb340f2c7ab" providerId="LiveId" clId="{0373A205-3F7E-41D1-A844-FCEDBAE7F0E5}" dt="2022-11-18T03:42:49.145" v="1065"/>
          <ac:inkMkLst>
            <pc:docMk/>
            <pc:sldMk cId="2044848978" sldId="324"/>
            <ac:inkMk id="95" creationId="{17E8D50B-A67F-A461-E7A6-7516FF4B29C3}"/>
          </ac:inkMkLst>
        </pc:inkChg>
        <pc:inkChg chg="del mod">
          <ac:chgData name="Tim Cook" userId="d1c7cfb340f2c7ab" providerId="LiveId" clId="{0373A205-3F7E-41D1-A844-FCEDBAE7F0E5}" dt="2022-11-18T03:42:49.143" v="1049"/>
          <ac:inkMkLst>
            <pc:docMk/>
            <pc:sldMk cId="2044848978" sldId="324"/>
            <ac:inkMk id="96" creationId="{932FD338-E9E4-A92E-4CDB-A4C3932F5C0F}"/>
          </ac:inkMkLst>
        </pc:inkChg>
        <pc:inkChg chg="del mod">
          <ac:chgData name="Tim Cook" userId="d1c7cfb340f2c7ab" providerId="LiveId" clId="{0373A205-3F7E-41D1-A844-FCEDBAE7F0E5}" dt="2022-11-18T03:42:49.145" v="1064"/>
          <ac:inkMkLst>
            <pc:docMk/>
            <pc:sldMk cId="2044848978" sldId="324"/>
            <ac:inkMk id="97" creationId="{65055A20-B46D-677D-6BF5-EEB6BDB43ECF}"/>
          </ac:inkMkLst>
        </pc:inkChg>
        <pc:inkChg chg="del mod">
          <ac:chgData name="Tim Cook" userId="d1c7cfb340f2c7ab" providerId="LiveId" clId="{0373A205-3F7E-41D1-A844-FCEDBAE7F0E5}" dt="2022-11-18T03:42:49.145" v="1066"/>
          <ac:inkMkLst>
            <pc:docMk/>
            <pc:sldMk cId="2044848978" sldId="324"/>
            <ac:inkMk id="98" creationId="{49BBA94C-AEC5-BD4B-2318-679F19E9F7FB}"/>
          </ac:inkMkLst>
        </pc:inkChg>
        <pc:inkChg chg="del mod">
          <ac:chgData name="Tim Cook" userId="d1c7cfb340f2c7ab" providerId="LiveId" clId="{0373A205-3F7E-41D1-A844-FCEDBAE7F0E5}" dt="2022-11-18T03:42:49.144" v="1057"/>
          <ac:inkMkLst>
            <pc:docMk/>
            <pc:sldMk cId="2044848978" sldId="324"/>
            <ac:inkMk id="99" creationId="{25D6ECBE-0289-600D-9B73-ACB37E7E097A}"/>
          </ac:inkMkLst>
        </pc:inkChg>
        <pc:inkChg chg="del mod">
          <ac:chgData name="Tim Cook" userId="d1c7cfb340f2c7ab" providerId="LiveId" clId="{0373A205-3F7E-41D1-A844-FCEDBAE7F0E5}" dt="2022-11-18T03:42:49.145" v="1068"/>
          <ac:inkMkLst>
            <pc:docMk/>
            <pc:sldMk cId="2044848978" sldId="324"/>
            <ac:inkMk id="100" creationId="{A0D0A9AC-C25C-1980-4FDB-707082554F26}"/>
          </ac:inkMkLst>
        </pc:inkChg>
        <pc:inkChg chg="del mod">
          <ac:chgData name="Tim Cook" userId="d1c7cfb340f2c7ab" providerId="LiveId" clId="{0373A205-3F7E-41D1-A844-FCEDBAE7F0E5}" dt="2022-11-18T03:42:49.143" v="1050"/>
          <ac:inkMkLst>
            <pc:docMk/>
            <pc:sldMk cId="2044848978" sldId="324"/>
            <ac:inkMk id="101" creationId="{70C69786-CC0E-D39C-C97D-F49DAD0469F9}"/>
          </ac:inkMkLst>
        </pc:inkChg>
        <pc:inkChg chg="del mod">
          <ac:chgData name="Tim Cook" userId="d1c7cfb340f2c7ab" providerId="LiveId" clId="{0373A205-3F7E-41D1-A844-FCEDBAE7F0E5}" dt="2022-11-18T03:42:49.143" v="1051"/>
          <ac:inkMkLst>
            <pc:docMk/>
            <pc:sldMk cId="2044848978" sldId="324"/>
            <ac:inkMk id="102" creationId="{164C898B-E6FE-872A-F3F9-276F971A960F}"/>
          </ac:inkMkLst>
        </pc:inkChg>
        <pc:inkChg chg="del mod">
          <ac:chgData name="Tim Cook" userId="d1c7cfb340f2c7ab" providerId="LiveId" clId="{0373A205-3F7E-41D1-A844-FCEDBAE7F0E5}" dt="2022-11-18T03:42:49.144" v="1060"/>
          <ac:inkMkLst>
            <pc:docMk/>
            <pc:sldMk cId="2044848978" sldId="324"/>
            <ac:inkMk id="103" creationId="{681985ED-DE60-78B4-6BF0-82A3DD74D796}"/>
          </ac:inkMkLst>
        </pc:inkChg>
        <pc:inkChg chg="del mod">
          <ac:chgData name="Tim Cook" userId="d1c7cfb340f2c7ab" providerId="LiveId" clId="{0373A205-3F7E-41D1-A844-FCEDBAE7F0E5}" dt="2022-11-18T03:42:49.144" v="1058"/>
          <ac:inkMkLst>
            <pc:docMk/>
            <pc:sldMk cId="2044848978" sldId="324"/>
            <ac:inkMk id="104" creationId="{4DAEDC90-7F54-820E-1CB1-3304B1E460F9}"/>
          </ac:inkMkLst>
        </pc:inkChg>
        <pc:inkChg chg="del">
          <ac:chgData name="Tim Cook" userId="d1c7cfb340f2c7ab" providerId="LiveId" clId="{0373A205-3F7E-41D1-A844-FCEDBAE7F0E5}" dt="2022-11-18T03:42:49.141" v="1037"/>
          <ac:inkMkLst>
            <pc:docMk/>
            <pc:sldMk cId="2044848978" sldId="324"/>
            <ac:inkMk id="107" creationId="{2D270542-7A09-8AD5-9A74-D8185D044F49}"/>
          </ac:inkMkLst>
        </pc:inkChg>
        <pc:inkChg chg="del mod">
          <ac:chgData name="Tim Cook" userId="d1c7cfb340f2c7ab" providerId="LiveId" clId="{0373A205-3F7E-41D1-A844-FCEDBAE7F0E5}" dt="2022-11-18T03:42:49.145" v="1067"/>
          <ac:inkMkLst>
            <pc:docMk/>
            <pc:sldMk cId="2044848978" sldId="324"/>
            <ac:inkMk id="108" creationId="{5FEF474E-DE89-1BC9-1AD1-7B480FB38BD2}"/>
          </ac:inkMkLst>
        </pc:inkChg>
        <pc:inkChg chg="del">
          <ac:chgData name="Tim Cook" userId="d1c7cfb340f2c7ab" providerId="LiveId" clId="{0373A205-3F7E-41D1-A844-FCEDBAE7F0E5}" dt="2022-11-18T03:42:49.142" v="1045"/>
          <ac:inkMkLst>
            <pc:docMk/>
            <pc:sldMk cId="2044848978" sldId="324"/>
            <ac:inkMk id="110" creationId="{6CF5E6DD-1276-1020-BA03-72DB201206A5}"/>
          </ac:inkMkLst>
        </pc:inkChg>
      </pc:sldChg>
      <pc:sldChg chg="delSp modSp new mod">
        <pc:chgData name="Tim Cook" userId="d1c7cfb340f2c7ab" providerId="LiveId" clId="{0373A205-3F7E-41D1-A844-FCEDBAE7F0E5}" dt="2022-11-18T03:54:38.750" v="1088" actId="1035"/>
        <pc:sldMkLst>
          <pc:docMk/>
          <pc:sldMk cId="2121447557" sldId="325"/>
        </pc:sldMkLst>
        <pc:spChg chg="mod">
          <ac:chgData name="Tim Cook" userId="d1c7cfb340f2c7ab" providerId="LiveId" clId="{0373A205-3F7E-41D1-A844-FCEDBAE7F0E5}" dt="2022-11-18T03:54:38.750" v="1088" actId="1035"/>
          <ac:spMkLst>
            <pc:docMk/>
            <pc:sldMk cId="2121447557" sldId="325"/>
            <ac:spMk id="2" creationId="{89520442-452D-D7B4-F49D-A4031EEA3D21}"/>
          </ac:spMkLst>
        </pc:spChg>
        <pc:spChg chg="del">
          <ac:chgData name="Tim Cook" userId="d1c7cfb340f2c7ab" providerId="LiveId" clId="{0373A205-3F7E-41D1-A844-FCEDBAE7F0E5}" dt="2022-11-18T03:26:31.976" v="937" actId="478"/>
          <ac:spMkLst>
            <pc:docMk/>
            <pc:sldMk cId="2121447557" sldId="325"/>
            <ac:spMk id="3" creationId="{235F01EA-8706-8A94-7B10-8EBF5FFF7FAE}"/>
          </ac:spMkLst>
        </pc:spChg>
      </pc:sldChg>
      <pc:sldChg chg="del">
        <pc:chgData name="Tim Cook" userId="d1c7cfb340f2c7ab" providerId="LiveId" clId="{0373A205-3F7E-41D1-A844-FCEDBAE7F0E5}" dt="2022-11-17T22:52:59.450" v="3" actId="47"/>
        <pc:sldMkLst>
          <pc:docMk/>
          <pc:sldMk cId="2463224476" sldId="325"/>
        </pc:sldMkLst>
      </pc:sldChg>
      <pc:sldChg chg="del">
        <pc:chgData name="Tim Cook" userId="d1c7cfb340f2c7ab" providerId="LiveId" clId="{0373A205-3F7E-41D1-A844-FCEDBAE7F0E5}" dt="2022-11-17T22:52:59.632" v="4" actId="47"/>
        <pc:sldMkLst>
          <pc:docMk/>
          <pc:sldMk cId="1299143756" sldId="326"/>
        </pc:sldMkLst>
      </pc:sldChg>
      <pc:sldChg chg="del">
        <pc:chgData name="Tim Cook" userId="d1c7cfb340f2c7ab" providerId="LiveId" clId="{0373A205-3F7E-41D1-A844-FCEDBAE7F0E5}" dt="2022-11-17T22:52:59.808" v="5" actId="47"/>
        <pc:sldMkLst>
          <pc:docMk/>
          <pc:sldMk cId="1214156480" sldId="327"/>
        </pc:sldMkLst>
      </pc:sldChg>
      <pc:sldChg chg="del">
        <pc:chgData name="Tim Cook" userId="d1c7cfb340f2c7ab" providerId="LiveId" clId="{0373A205-3F7E-41D1-A844-FCEDBAE7F0E5}" dt="2022-11-17T22:53:00.034" v="6" actId="47"/>
        <pc:sldMkLst>
          <pc:docMk/>
          <pc:sldMk cId="2370315358" sldId="328"/>
        </pc:sldMkLst>
      </pc:sldChg>
      <pc:sldChg chg="del">
        <pc:chgData name="Tim Cook" userId="d1c7cfb340f2c7ab" providerId="LiveId" clId="{0373A205-3F7E-41D1-A844-FCEDBAE7F0E5}" dt="2022-11-17T22:53:00.970" v="8" actId="47"/>
        <pc:sldMkLst>
          <pc:docMk/>
          <pc:sldMk cId="1826485242" sldId="329"/>
        </pc:sldMkLst>
      </pc:sldChg>
      <pc:sldChg chg="del">
        <pc:chgData name="Tim Cook" userId="d1c7cfb340f2c7ab" providerId="LiveId" clId="{0373A205-3F7E-41D1-A844-FCEDBAE7F0E5}" dt="2022-11-17T22:53:00.525" v="7" actId="47"/>
        <pc:sldMkLst>
          <pc:docMk/>
          <pc:sldMk cId="1226736209" sldId="330"/>
        </pc:sldMkLst>
      </pc:sldChg>
    </pc:docChg>
  </pc:docChgLst>
  <pc:docChgLst>
    <pc:chgData name="Tim Cook" userId="d1c7cfb340f2c7ab" providerId="LiveId" clId="{56147BC7-E133-43D6-91DA-64C709A80F5D}"/>
    <pc:docChg chg="undo custSel addSld delSld modSld modMainMaster">
      <pc:chgData name="Tim Cook" userId="d1c7cfb340f2c7ab" providerId="LiveId" clId="{56147BC7-E133-43D6-91DA-64C709A80F5D}" dt="2023-01-27T02:02:19.827" v="1076" actId="26606"/>
      <pc:docMkLst>
        <pc:docMk/>
      </pc:docMkLst>
      <pc:sldChg chg="modSp mod">
        <pc:chgData name="Tim Cook" userId="d1c7cfb340f2c7ab" providerId="LiveId" clId="{56147BC7-E133-43D6-91DA-64C709A80F5D}" dt="2023-01-27T00:27:31.833" v="143" actId="20577"/>
        <pc:sldMkLst>
          <pc:docMk/>
          <pc:sldMk cId="72713086" sldId="315"/>
        </pc:sldMkLst>
        <pc:spChg chg="mod">
          <ac:chgData name="Tim Cook" userId="d1c7cfb340f2c7ab" providerId="LiveId" clId="{56147BC7-E133-43D6-91DA-64C709A80F5D}" dt="2023-01-27T00:27:31.833" v="14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147BC7-E133-43D6-91DA-64C709A80F5D}" dt="2023-01-27T00:26:14.961" v="78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56147BC7-E133-43D6-91DA-64C709A80F5D}" dt="2023-01-27T00:26:25.880" v="82" actId="47"/>
        <pc:sldMkLst>
          <pc:docMk/>
          <pc:sldMk cId="2517154152" sldId="333"/>
        </pc:sldMkLst>
      </pc:sldChg>
      <pc:sldChg chg="del">
        <pc:chgData name="Tim Cook" userId="d1c7cfb340f2c7ab" providerId="LiveId" clId="{56147BC7-E133-43D6-91DA-64C709A80F5D}" dt="2023-01-27T00:26:26.485" v="84" actId="47"/>
        <pc:sldMkLst>
          <pc:docMk/>
          <pc:sldMk cId="2232118882" sldId="336"/>
        </pc:sldMkLst>
      </pc:sldChg>
      <pc:sldChg chg="del">
        <pc:chgData name="Tim Cook" userId="d1c7cfb340f2c7ab" providerId="LiveId" clId="{56147BC7-E133-43D6-91DA-64C709A80F5D}" dt="2023-01-27T00:26:26.197" v="83" actId="47"/>
        <pc:sldMkLst>
          <pc:docMk/>
          <pc:sldMk cId="3956742540" sldId="337"/>
        </pc:sldMkLst>
      </pc:sldChg>
      <pc:sldChg chg="del">
        <pc:chgData name="Tim Cook" userId="d1c7cfb340f2c7ab" providerId="LiveId" clId="{56147BC7-E133-43D6-91DA-64C709A80F5D}" dt="2023-01-27T00:26:27.126" v="86" actId="47"/>
        <pc:sldMkLst>
          <pc:docMk/>
          <pc:sldMk cId="2166918369" sldId="339"/>
        </pc:sldMkLst>
      </pc:sldChg>
      <pc:sldChg chg="del">
        <pc:chgData name="Tim Cook" userId="d1c7cfb340f2c7ab" providerId="LiveId" clId="{56147BC7-E133-43D6-91DA-64C709A80F5D}" dt="2023-01-27T00:26:26.846" v="85" actId="47"/>
        <pc:sldMkLst>
          <pc:docMk/>
          <pc:sldMk cId="798499924" sldId="340"/>
        </pc:sldMkLst>
      </pc:sldChg>
      <pc:sldChg chg="del">
        <pc:chgData name="Tim Cook" userId="d1c7cfb340f2c7ab" providerId="LiveId" clId="{56147BC7-E133-43D6-91DA-64C709A80F5D}" dt="2023-01-27T00:26:27.498" v="87" actId="47"/>
        <pc:sldMkLst>
          <pc:docMk/>
          <pc:sldMk cId="2887161907" sldId="341"/>
        </pc:sldMkLst>
      </pc:sldChg>
      <pc:sldChg chg="del">
        <pc:chgData name="Tim Cook" userId="d1c7cfb340f2c7ab" providerId="LiveId" clId="{56147BC7-E133-43D6-91DA-64C709A80F5D}" dt="2023-01-27T00:26:28.091" v="88" actId="47"/>
        <pc:sldMkLst>
          <pc:docMk/>
          <pc:sldMk cId="2423228639" sldId="342"/>
        </pc:sldMkLst>
      </pc:sldChg>
      <pc:sldChg chg="delSp modSp new mod">
        <pc:chgData name="Tim Cook" userId="d1c7cfb340f2c7ab" providerId="LiveId" clId="{56147BC7-E133-43D6-91DA-64C709A80F5D}" dt="2023-01-27T00:31:11.801" v="193" actId="20577"/>
        <pc:sldMkLst>
          <pc:docMk/>
          <pc:sldMk cId="3026418069" sldId="346"/>
        </pc:sldMkLst>
        <pc:spChg chg="mod">
          <ac:chgData name="Tim Cook" userId="d1c7cfb340f2c7ab" providerId="LiveId" clId="{56147BC7-E133-43D6-91DA-64C709A80F5D}" dt="2023-01-27T00:31:11.801" v="193" actId="20577"/>
          <ac:spMkLst>
            <pc:docMk/>
            <pc:sldMk cId="3026418069" sldId="346"/>
            <ac:spMk id="2" creationId="{8842BA2F-54DA-FA99-2416-F0602BDD0A12}"/>
          </ac:spMkLst>
        </pc:spChg>
        <pc:spChg chg="del">
          <ac:chgData name="Tim Cook" userId="d1c7cfb340f2c7ab" providerId="LiveId" clId="{56147BC7-E133-43D6-91DA-64C709A80F5D}" dt="2023-01-27T00:27:43.155" v="152" actId="478"/>
          <ac:spMkLst>
            <pc:docMk/>
            <pc:sldMk cId="3026418069" sldId="346"/>
            <ac:spMk id="3" creationId="{81C28E95-C679-D578-E106-426046B88C4D}"/>
          </ac:spMkLst>
        </pc:spChg>
      </pc:sldChg>
      <pc:sldChg chg="del">
        <pc:chgData name="Tim Cook" userId="d1c7cfb340f2c7ab" providerId="LiveId" clId="{56147BC7-E133-43D6-91DA-64C709A80F5D}" dt="2023-01-27T00:26:25.266" v="80" actId="47"/>
        <pc:sldMkLst>
          <pc:docMk/>
          <pc:sldMk cId="1410382900" sldId="347"/>
        </pc:sldMkLst>
      </pc:sldChg>
      <pc:sldChg chg="addSp delSp modSp new mod setBg setClrOvrMap">
        <pc:chgData name="Tim Cook" userId="d1c7cfb340f2c7ab" providerId="LiveId" clId="{56147BC7-E133-43D6-91DA-64C709A80F5D}" dt="2023-01-27T02:02:19.827" v="1076" actId="26606"/>
        <pc:sldMkLst>
          <pc:docMk/>
          <pc:sldMk cId="4027198962" sldId="347"/>
        </pc:sldMkLst>
        <pc:spChg chg="mod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2" creationId="{9C8CEB71-D1F2-90A6-2193-235932A7B328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3" creationId="{4423AB86-6027-5057-03F6-7F1E8F177A3A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9" creationId="{E49CC64F-7275-4E33-961B-0C5CDC439875}"/>
          </ac:spMkLst>
        </pc:spChg>
        <pc:picChg chg="add del">
          <ac:chgData name="Tim Cook" userId="d1c7cfb340f2c7ab" providerId="LiveId" clId="{56147BC7-E133-43D6-91DA-64C709A80F5D}" dt="2023-01-27T02:02:19.827" v="1076" actId="26606"/>
          <ac:picMkLst>
            <pc:docMk/>
            <pc:sldMk cId="4027198962" sldId="347"/>
            <ac:picMk id="5" creationId="{EB24136F-2F26-1495-2F78-8A3126664110}"/>
          </ac:picMkLst>
        </pc:picChg>
      </pc:sldChg>
      <pc:sldChg chg="modSp new mod">
        <pc:chgData name="Tim Cook" userId="d1c7cfb340f2c7ab" providerId="LiveId" clId="{56147BC7-E133-43D6-91DA-64C709A80F5D}" dt="2023-01-27T00:45:04.631" v="953" actId="20577"/>
        <pc:sldMkLst>
          <pc:docMk/>
          <pc:sldMk cId="3052541179" sldId="348"/>
        </pc:sldMkLst>
        <pc:spChg chg="mod">
          <ac:chgData name="Tim Cook" userId="d1c7cfb340f2c7ab" providerId="LiveId" clId="{56147BC7-E133-43D6-91DA-64C709A80F5D}" dt="2023-01-27T00:45:04.631" v="953" actId="20577"/>
          <ac:spMkLst>
            <pc:docMk/>
            <pc:sldMk cId="3052541179" sldId="348"/>
            <ac:spMk id="2" creationId="{B3B12461-60BC-2013-BC5D-0B9DB7BE0431}"/>
          </ac:spMkLst>
        </pc:spChg>
        <pc:spChg chg="mod">
          <ac:chgData name="Tim Cook" userId="d1c7cfb340f2c7ab" providerId="LiveId" clId="{56147BC7-E133-43D6-91DA-64C709A80F5D}" dt="2023-01-27T00:40:11.129" v="751" actId="5793"/>
          <ac:spMkLst>
            <pc:docMk/>
            <pc:sldMk cId="3052541179" sldId="348"/>
            <ac:spMk id="3" creationId="{9475FC01-27FB-A901-89AC-9F3D1AB49A7A}"/>
          </ac:spMkLst>
        </pc:spChg>
      </pc:sldChg>
      <pc:sldChg chg="del">
        <pc:chgData name="Tim Cook" userId="d1c7cfb340f2c7ab" providerId="LiveId" clId="{56147BC7-E133-43D6-91DA-64C709A80F5D}" dt="2023-01-27T00:26:25.586" v="81" actId="47"/>
        <pc:sldMkLst>
          <pc:docMk/>
          <pc:sldMk cId="3093406444" sldId="348"/>
        </pc:sldMkLst>
      </pc:sldChg>
      <pc:sldChg chg="addSp delSp modSp new mod">
        <pc:chgData name="Tim Cook" userId="d1c7cfb340f2c7ab" providerId="LiveId" clId="{56147BC7-E133-43D6-91DA-64C709A80F5D}" dt="2023-01-27T01:31:23.725" v="1074" actId="1076"/>
        <pc:sldMkLst>
          <pc:docMk/>
          <pc:sldMk cId="1478683090" sldId="349"/>
        </pc:sldMkLst>
        <pc:spChg chg="mod">
          <ac:chgData name="Tim Cook" userId="d1c7cfb340f2c7ab" providerId="LiveId" clId="{56147BC7-E133-43D6-91DA-64C709A80F5D}" dt="2023-01-27T00:46:09.056" v="1038" actId="20577"/>
          <ac:spMkLst>
            <pc:docMk/>
            <pc:sldMk cId="1478683090" sldId="349"/>
            <ac:spMk id="2" creationId="{AFE26481-D365-A3D4-132C-3A744D5B9192}"/>
          </ac:spMkLst>
        </pc:spChg>
        <pc:spChg chg="del">
          <ac:chgData name="Tim Cook" userId="d1c7cfb340f2c7ab" providerId="LiveId" clId="{56147BC7-E133-43D6-91DA-64C709A80F5D}" dt="2023-01-27T00:45:44.887" v="1008" actId="478"/>
          <ac:spMkLst>
            <pc:docMk/>
            <pc:sldMk cId="1478683090" sldId="349"/>
            <ac:spMk id="3" creationId="{57C619B4-4EC0-C461-D9B4-F911113D94D2}"/>
          </ac:spMkLst>
        </pc:spChg>
        <pc:picChg chg="add del mod">
          <ac:chgData name="Tim Cook" userId="d1c7cfb340f2c7ab" providerId="LiveId" clId="{56147BC7-E133-43D6-91DA-64C709A80F5D}" dt="2023-01-27T01:29:59.067" v="1067" actId="478"/>
          <ac:picMkLst>
            <pc:docMk/>
            <pc:sldMk cId="1478683090" sldId="349"/>
            <ac:picMk id="5" creationId="{320396F6-A771-C4F5-09E7-0C93044CCFD9}"/>
          </ac:picMkLst>
        </pc:picChg>
        <pc:picChg chg="add mod">
          <ac:chgData name="Tim Cook" userId="d1c7cfb340f2c7ab" providerId="LiveId" clId="{56147BC7-E133-43D6-91DA-64C709A80F5D}" dt="2023-01-27T01:31:23.725" v="1074" actId="1076"/>
          <ac:picMkLst>
            <pc:docMk/>
            <pc:sldMk cId="1478683090" sldId="349"/>
            <ac:picMk id="7" creationId="{F5ED8B26-DC2C-460E-DDF6-C9A27693D6DD}"/>
          </ac:picMkLst>
        </pc:picChg>
      </pc:sldChg>
      <pc:sldChg chg="modSp new del mod">
        <pc:chgData name="Tim Cook" userId="d1c7cfb340f2c7ab" providerId="LiveId" clId="{56147BC7-E133-43D6-91DA-64C709A80F5D}" dt="2023-01-27T00:44:29.563" v="902" actId="47"/>
        <pc:sldMkLst>
          <pc:docMk/>
          <pc:sldMk cId="790043767" sldId="350"/>
        </pc:sldMkLst>
        <pc:spChg chg="mod">
          <ac:chgData name="Tim Cook" userId="d1c7cfb340f2c7ab" providerId="LiveId" clId="{56147BC7-E133-43D6-91DA-64C709A80F5D}" dt="2023-01-27T00:44:13.265" v="901" actId="20577"/>
          <ac:spMkLst>
            <pc:docMk/>
            <pc:sldMk cId="790043767" sldId="350"/>
            <ac:spMk id="3" creationId="{9FDE55D3-8AC2-467B-5120-34D4A65B6190}"/>
          </ac:spMkLst>
        </pc:spChg>
      </pc:sldChg>
      <pc:sldChg chg="delSp modSp new mod">
        <pc:chgData name="Tim Cook" userId="d1c7cfb340f2c7ab" providerId="LiveId" clId="{56147BC7-E133-43D6-91DA-64C709A80F5D}" dt="2023-01-27T00:45:31.167" v="1007" actId="478"/>
        <pc:sldMkLst>
          <pc:docMk/>
          <pc:sldMk cId="1447601407" sldId="350"/>
        </pc:sldMkLst>
        <pc:spChg chg="mod">
          <ac:chgData name="Tim Cook" userId="d1c7cfb340f2c7ab" providerId="LiveId" clId="{56147BC7-E133-43D6-91DA-64C709A80F5D}" dt="2023-01-27T00:45:16.647" v="1006" actId="20577"/>
          <ac:spMkLst>
            <pc:docMk/>
            <pc:sldMk cId="1447601407" sldId="350"/>
            <ac:spMk id="2" creationId="{A705062E-C261-9540-2526-9B8A55C53806}"/>
          </ac:spMkLst>
        </pc:spChg>
        <pc:spChg chg="del">
          <ac:chgData name="Tim Cook" userId="d1c7cfb340f2c7ab" providerId="LiveId" clId="{56147BC7-E133-43D6-91DA-64C709A80F5D}" dt="2023-01-27T00:45:31.167" v="1007" actId="478"/>
          <ac:spMkLst>
            <pc:docMk/>
            <pc:sldMk cId="1447601407" sldId="350"/>
            <ac:spMk id="3" creationId="{F30F72DC-2A6C-F721-A070-1F1F5B42F6D0}"/>
          </ac:spMkLst>
        </pc:spChg>
      </pc:sldChg>
      <pc:sldChg chg="new del">
        <pc:chgData name="Tim Cook" userId="d1c7cfb340f2c7ab" providerId="LiveId" clId="{56147BC7-E133-43D6-91DA-64C709A80F5D}" dt="2023-01-27T01:29:53.531" v="1066" actId="47"/>
        <pc:sldMkLst>
          <pc:docMk/>
          <pc:sldMk cId="3289556048" sldId="351"/>
        </pc:sldMkLst>
      </pc:sldChg>
      <pc:sldMasterChg chg="modSldLayout">
        <pc:chgData name="Tim Cook" userId="d1c7cfb340f2c7ab" providerId="LiveId" clId="{56147BC7-E133-43D6-91DA-64C709A80F5D}" dt="2023-01-27T00:28:17.724" v="154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56147BC7-E133-43D6-91DA-64C709A80F5D}" dt="2023-01-27T00:28:17.724" v="154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56147BC7-E133-43D6-91DA-64C709A80F5D}" dt="2023-01-27T00:28:17.724" v="154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79928295-FF6A-4525-AB99-74A06BEA54C5}"/>
    <pc:docChg chg="undo custSel addSld delSld modSld sldOrd">
      <pc:chgData name="Tim Cook" userId="d1c7cfb340f2c7ab" providerId="LiveId" clId="{79928295-FF6A-4525-AB99-74A06BEA54C5}" dt="2023-03-13T01:19:46.733" v="4898" actId="9405"/>
      <pc:docMkLst>
        <pc:docMk/>
      </pc:docMkLst>
      <pc:sldChg chg="addSp delSp modSp mod">
        <pc:chgData name="Tim Cook" userId="d1c7cfb340f2c7ab" providerId="LiveId" clId="{79928295-FF6A-4525-AB99-74A06BEA54C5}" dt="2023-03-13T00:22:21.334" v="1759"/>
        <pc:sldMkLst>
          <pc:docMk/>
          <pc:sldMk cId="354771150" sldId="431"/>
        </pc:sldMkLst>
        <pc:grpChg chg="del mod">
          <ac:chgData name="Tim Cook" userId="d1c7cfb340f2c7ab" providerId="LiveId" clId="{79928295-FF6A-4525-AB99-74A06BEA54C5}" dt="2023-03-12T23:13:48.835" v="111"/>
          <ac:grpSpMkLst>
            <pc:docMk/>
            <pc:sldMk cId="354771150" sldId="431"/>
            <ac:grpSpMk id="9" creationId="{7C39D338-3130-5A97-44BF-784853682988}"/>
          </ac:grpSpMkLst>
        </pc:grpChg>
        <pc:grpChg chg="del mod">
          <ac:chgData name="Tim Cook" userId="d1c7cfb340f2c7ab" providerId="LiveId" clId="{79928295-FF6A-4525-AB99-74A06BEA54C5}" dt="2023-03-12T23:13:58.671" v="129"/>
          <ac:grpSpMkLst>
            <pc:docMk/>
            <pc:sldMk cId="354771150" sldId="431"/>
            <ac:grpSpMk id="15" creationId="{FD850658-DA0D-23A5-2131-014B657935A8}"/>
          </ac:grpSpMkLst>
        </pc:grpChg>
        <pc:grpChg chg="del mod">
          <ac:chgData name="Tim Cook" userId="d1c7cfb340f2c7ab" providerId="LiveId" clId="{79928295-FF6A-4525-AB99-74A06BEA54C5}" dt="2023-03-12T23:13:58.671" v="126"/>
          <ac:grpSpMkLst>
            <pc:docMk/>
            <pc:sldMk cId="354771150" sldId="431"/>
            <ac:grpSpMk id="18" creationId="{14B45AC1-E84D-4C77-766C-CD75382CFE59}"/>
          </ac:grpSpMkLst>
        </pc:grpChg>
        <pc:grpChg chg="del mod">
          <ac:chgData name="Tim Cook" userId="d1c7cfb340f2c7ab" providerId="LiveId" clId="{79928295-FF6A-4525-AB99-74A06BEA54C5}" dt="2023-03-12T23:13:58.671" v="132"/>
          <ac:grpSpMkLst>
            <pc:docMk/>
            <pc:sldMk cId="354771150" sldId="431"/>
            <ac:grpSpMk id="21" creationId="{74CB0D07-2FB8-A4BC-D90F-49F4CF848A33}"/>
          </ac:grpSpMkLst>
        </pc:grpChg>
        <pc:grpChg chg="del mod">
          <ac:chgData name="Tim Cook" userId="d1c7cfb340f2c7ab" providerId="LiveId" clId="{79928295-FF6A-4525-AB99-74A06BEA54C5}" dt="2023-03-12T23:14:44.896" v="151"/>
          <ac:grpSpMkLst>
            <pc:docMk/>
            <pc:sldMk cId="354771150" sldId="431"/>
            <ac:grpSpMk id="31" creationId="{1A140402-A301-1B48-76AA-E5EC2C2B6D8F}"/>
          </ac:grpSpMkLst>
        </pc:grpChg>
        <pc:grpChg chg="del mod">
          <ac:chgData name="Tim Cook" userId="d1c7cfb340f2c7ab" providerId="LiveId" clId="{79928295-FF6A-4525-AB99-74A06BEA54C5}" dt="2023-03-12T23:14:44.085" v="149"/>
          <ac:grpSpMkLst>
            <pc:docMk/>
            <pc:sldMk cId="354771150" sldId="431"/>
            <ac:grpSpMk id="32" creationId="{C1CD729C-EF20-23B3-445B-A8FF26B658DD}"/>
          </ac:grpSpMkLst>
        </pc:grpChg>
        <pc:grpChg chg="mod">
          <ac:chgData name="Tim Cook" userId="d1c7cfb340f2c7ab" providerId="LiveId" clId="{79928295-FF6A-4525-AB99-74A06BEA54C5}" dt="2023-03-12T23:14:49.562" v="160"/>
          <ac:grpSpMkLst>
            <pc:docMk/>
            <pc:sldMk cId="354771150" sldId="431"/>
            <ac:grpSpMk id="40" creationId="{E4133353-57B4-A5CC-8382-DE2C962489EA}"/>
          </ac:grpSpMkLst>
        </pc:grpChg>
        <pc:grpChg chg="mod">
          <ac:chgData name="Tim Cook" userId="d1c7cfb340f2c7ab" providerId="LiveId" clId="{79928295-FF6A-4525-AB99-74A06BEA54C5}" dt="2023-03-12T23:15:10.414" v="193"/>
          <ac:grpSpMkLst>
            <pc:docMk/>
            <pc:sldMk cId="354771150" sldId="431"/>
            <ac:grpSpMk id="41" creationId="{0B57A9DD-2D3B-1432-71D1-FF6A462D83E5}"/>
          </ac:grpSpMkLst>
        </pc:grpChg>
        <pc:grpChg chg="del mod">
          <ac:chgData name="Tim Cook" userId="d1c7cfb340f2c7ab" providerId="LiveId" clId="{79928295-FF6A-4525-AB99-74A06BEA54C5}" dt="2023-03-12T23:14:54.309" v="166"/>
          <ac:grpSpMkLst>
            <pc:docMk/>
            <pc:sldMk cId="354771150" sldId="431"/>
            <ac:grpSpMk id="45" creationId="{1D6E28B1-D581-91DE-7B56-BAD3E6BED710}"/>
          </ac:grpSpMkLst>
        </pc:grpChg>
        <pc:grpChg chg="mod">
          <ac:chgData name="Tim Cook" userId="d1c7cfb340f2c7ab" providerId="LiveId" clId="{79928295-FF6A-4525-AB99-74A06BEA54C5}" dt="2023-03-12T23:15:00.075" v="181"/>
          <ac:grpSpMkLst>
            <pc:docMk/>
            <pc:sldMk cId="354771150" sldId="431"/>
            <ac:grpSpMk id="55" creationId="{29D03A80-C420-226E-F789-556B7D6663CF}"/>
          </ac:grpSpMkLst>
        </pc:grpChg>
        <pc:grpChg chg="del mod">
          <ac:chgData name="Tim Cook" userId="d1c7cfb340f2c7ab" providerId="LiveId" clId="{79928295-FF6A-4525-AB99-74A06BEA54C5}" dt="2023-03-12T23:16:44.277" v="302"/>
          <ac:grpSpMkLst>
            <pc:docMk/>
            <pc:sldMk cId="354771150" sldId="431"/>
            <ac:grpSpMk id="62" creationId="{FE957B6E-7867-D451-AB87-9355E5B1EFBF}"/>
          </ac:grpSpMkLst>
        </pc:grpChg>
        <pc:grpChg chg="del mod">
          <ac:chgData name="Tim Cook" userId="d1c7cfb340f2c7ab" providerId="LiveId" clId="{79928295-FF6A-4525-AB99-74A06BEA54C5}" dt="2023-03-12T23:15:24.143" v="209"/>
          <ac:grpSpMkLst>
            <pc:docMk/>
            <pc:sldMk cId="354771150" sldId="431"/>
            <ac:grpSpMk id="74" creationId="{39DBD7CC-6566-7EE2-9CFA-2AA33EB57F2D}"/>
          </ac:grpSpMkLst>
        </pc:grpChg>
        <pc:grpChg chg="del mod">
          <ac:chgData name="Tim Cook" userId="d1c7cfb340f2c7ab" providerId="LiveId" clId="{79928295-FF6A-4525-AB99-74A06BEA54C5}" dt="2023-03-12T23:18:21.506" v="396"/>
          <ac:grpSpMkLst>
            <pc:docMk/>
            <pc:sldMk cId="354771150" sldId="431"/>
            <ac:grpSpMk id="82" creationId="{0433C465-E835-6445-8202-EB829B939345}"/>
          </ac:grpSpMkLst>
        </pc:grpChg>
        <pc:grpChg chg="del mod">
          <ac:chgData name="Tim Cook" userId="d1c7cfb340f2c7ab" providerId="LiveId" clId="{79928295-FF6A-4525-AB99-74A06BEA54C5}" dt="2023-03-12T23:15:32.355" v="224"/>
          <ac:grpSpMkLst>
            <pc:docMk/>
            <pc:sldMk cId="354771150" sldId="431"/>
            <ac:grpSpMk id="85" creationId="{5DCCBBE7-62DE-65EF-CD02-184CF9085F57}"/>
          </ac:grpSpMkLst>
        </pc:grpChg>
        <pc:grpChg chg="del mod">
          <ac:chgData name="Tim Cook" userId="d1c7cfb340f2c7ab" providerId="LiveId" clId="{79928295-FF6A-4525-AB99-74A06BEA54C5}" dt="2023-03-12T23:15:47.450" v="242"/>
          <ac:grpSpMkLst>
            <pc:docMk/>
            <pc:sldMk cId="354771150" sldId="431"/>
            <ac:grpSpMk id="88" creationId="{B70756B4-CAA4-CC23-BA5C-734C0A10C597}"/>
          </ac:grpSpMkLst>
        </pc:grpChg>
        <pc:grpChg chg="del mod">
          <ac:chgData name="Tim Cook" userId="d1c7cfb340f2c7ab" providerId="LiveId" clId="{79928295-FF6A-4525-AB99-74A06BEA54C5}" dt="2023-03-12T23:16:29.915" v="285"/>
          <ac:grpSpMkLst>
            <pc:docMk/>
            <pc:sldMk cId="354771150" sldId="431"/>
            <ac:grpSpMk id="91" creationId="{DA106CA1-A41C-E520-8625-6E5FE936212C}"/>
          </ac:grpSpMkLst>
        </pc:grpChg>
        <pc:grpChg chg="del mod">
          <ac:chgData name="Tim Cook" userId="d1c7cfb340f2c7ab" providerId="LiveId" clId="{79928295-FF6A-4525-AB99-74A06BEA54C5}" dt="2023-03-12T23:16:28.278" v="283"/>
          <ac:grpSpMkLst>
            <pc:docMk/>
            <pc:sldMk cId="354771150" sldId="431"/>
            <ac:grpSpMk id="100" creationId="{11AC8E8B-9F3F-6C36-526C-A664075CC4D5}"/>
          </ac:grpSpMkLst>
        </pc:grpChg>
        <pc:grpChg chg="del mod">
          <ac:chgData name="Tim Cook" userId="d1c7cfb340f2c7ab" providerId="LiveId" clId="{79928295-FF6A-4525-AB99-74A06BEA54C5}" dt="2023-03-12T23:15:49.334" v="244"/>
          <ac:grpSpMkLst>
            <pc:docMk/>
            <pc:sldMk cId="354771150" sldId="431"/>
            <ac:grpSpMk id="102" creationId="{74B40E38-1983-98C5-0E1E-FDD27CD4274B}"/>
          </ac:grpSpMkLst>
        </pc:grpChg>
        <pc:grpChg chg="del mod">
          <ac:chgData name="Tim Cook" userId="d1c7cfb340f2c7ab" providerId="LiveId" clId="{79928295-FF6A-4525-AB99-74A06BEA54C5}" dt="2023-03-12T23:16:38.308" v="296"/>
          <ac:grpSpMkLst>
            <pc:docMk/>
            <pc:sldMk cId="354771150" sldId="431"/>
            <ac:grpSpMk id="106" creationId="{68721229-1CC4-2402-7FF2-1A1CFBD04FBA}"/>
          </ac:grpSpMkLst>
        </pc:grpChg>
        <pc:grpChg chg="del mod">
          <ac:chgData name="Tim Cook" userId="d1c7cfb340f2c7ab" providerId="LiveId" clId="{79928295-FF6A-4525-AB99-74A06BEA54C5}" dt="2023-03-12T23:17:03.993" v="333"/>
          <ac:grpSpMkLst>
            <pc:docMk/>
            <pc:sldMk cId="354771150" sldId="431"/>
            <ac:grpSpMk id="114" creationId="{28FFAA12-1953-9CDC-8F5B-4E33C16F4AFB}"/>
          </ac:grpSpMkLst>
        </pc:grpChg>
        <pc:grpChg chg="del mod">
          <ac:chgData name="Tim Cook" userId="d1c7cfb340f2c7ab" providerId="LiveId" clId="{79928295-FF6A-4525-AB99-74A06BEA54C5}" dt="2023-03-12T23:17:03.993" v="327"/>
          <ac:grpSpMkLst>
            <pc:docMk/>
            <pc:sldMk cId="354771150" sldId="431"/>
            <ac:grpSpMk id="118" creationId="{36FC77DB-205F-49FC-4E11-C3233F9123AE}"/>
          </ac:grpSpMkLst>
        </pc:grpChg>
        <pc:grpChg chg="del mod">
          <ac:chgData name="Tim Cook" userId="d1c7cfb340f2c7ab" providerId="LiveId" clId="{79928295-FF6A-4525-AB99-74A06BEA54C5}" dt="2023-03-12T23:16:19.587" v="275"/>
          <ac:grpSpMkLst>
            <pc:docMk/>
            <pc:sldMk cId="354771150" sldId="431"/>
            <ac:grpSpMk id="121" creationId="{6E324F4D-FF8E-F968-D884-66007AB43FB4}"/>
          </ac:grpSpMkLst>
        </pc:grpChg>
        <pc:grpChg chg="del mod">
          <ac:chgData name="Tim Cook" userId="d1c7cfb340f2c7ab" providerId="LiveId" clId="{79928295-FF6A-4525-AB99-74A06BEA54C5}" dt="2023-03-12T23:16:17.380" v="273"/>
          <ac:grpSpMkLst>
            <pc:docMk/>
            <pc:sldMk cId="354771150" sldId="431"/>
            <ac:grpSpMk id="126" creationId="{9F631EEF-DF34-6C48-5237-7DEB68572C67}"/>
          </ac:grpSpMkLst>
        </pc:grpChg>
        <pc:grpChg chg="del mod">
          <ac:chgData name="Tim Cook" userId="d1c7cfb340f2c7ab" providerId="LiveId" clId="{79928295-FF6A-4525-AB99-74A06BEA54C5}" dt="2023-03-12T23:16:34.482" v="290"/>
          <ac:grpSpMkLst>
            <pc:docMk/>
            <pc:sldMk cId="354771150" sldId="431"/>
            <ac:grpSpMk id="129" creationId="{8BC2F805-C619-1F7F-3B55-BCB48295DC4D}"/>
          </ac:grpSpMkLst>
        </pc:grpChg>
        <pc:grpChg chg="mod">
          <ac:chgData name="Tim Cook" userId="d1c7cfb340f2c7ab" providerId="LiveId" clId="{79928295-FF6A-4525-AB99-74A06BEA54C5}" dt="2023-03-12T23:16:37.651" v="294"/>
          <ac:grpSpMkLst>
            <pc:docMk/>
            <pc:sldMk cId="354771150" sldId="431"/>
            <ac:grpSpMk id="132" creationId="{DBB7189F-24B9-F276-53F6-3C1BEC881091}"/>
          </ac:grpSpMkLst>
        </pc:grpChg>
        <pc:grpChg chg="mod">
          <ac:chgData name="Tim Cook" userId="d1c7cfb340f2c7ab" providerId="LiveId" clId="{79928295-FF6A-4525-AB99-74A06BEA54C5}" dt="2023-03-12T23:17:26.096" v="346"/>
          <ac:grpSpMkLst>
            <pc:docMk/>
            <pc:sldMk cId="354771150" sldId="431"/>
            <ac:grpSpMk id="137" creationId="{D2E869E1-B82E-9D3D-E60B-DFEFB326C9DD}"/>
          </ac:grpSpMkLst>
        </pc:grpChg>
        <pc:grpChg chg="mod">
          <ac:chgData name="Tim Cook" userId="d1c7cfb340f2c7ab" providerId="LiveId" clId="{79928295-FF6A-4525-AB99-74A06BEA54C5}" dt="2023-03-12T23:16:48.901" v="307"/>
          <ac:grpSpMkLst>
            <pc:docMk/>
            <pc:sldMk cId="354771150" sldId="431"/>
            <ac:grpSpMk id="141" creationId="{DF672769-59F3-E700-786A-BE8C89B0B5C8}"/>
          </ac:grpSpMkLst>
        </pc:grpChg>
        <pc:grpChg chg="del mod">
          <ac:chgData name="Tim Cook" userId="d1c7cfb340f2c7ab" providerId="LiveId" clId="{79928295-FF6A-4525-AB99-74A06BEA54C5}" dt="2023-03-12T23:16:56.180" v="318"/>
          <ac:grpSpMkLst>
            <pc:docMk/>
            <pc:sldMk cId="354771150" sldId="431"/>
            <ac:grpSpMk id="148" creationId="{003B55BA-E518-0DAD-C80B-16471AB3018E}"/>
          </ac:grpSpMkLst>
        </pc:grpChg>
        <pc:grpChg chg="mod">
          <ac:chgData name="Tim Cook" userId="d1c7cfb340f2c7ab" providerId="LiveId" clId="{79928295-FF6A-4525-AB99-74A06BEA54C5}" dt="2023-03-12T23:16:56.641" v="321"/>
          <ac:grpSpMkLst>
            <pc:docMk/>
            <pc:sldMk cId="354771150" sldId="431"/>
            <ac:grpSpMk id="152" creationId="{0CB0D2C7-06FB-98E3-F40C-9C1CE32DA503}"/>
          </ac:grpSpMkLst>
        </pc:grpChg>
        <pc:grpChg chg="mod">
          <ac:chgData name="Tim Cook" userId="d1c7cfb340f2c7ab" providerId="LiveId" clId="{79928295-FF6A-4525-AB99-74A06BEA54C5}" dt="2023-03-12T23:16:59.353" v="325"/>
          <ac:grpSpMkLst>
            <pc:docMk/>
            <pc:sldMk cId="354771150" sldId="431"/>
            <ac:grpSpMk id="156" creationId="{7E098C7F-A9F8-C512-3CAC-CBFE03D2AF2C}"/>
          </ac:grpSpMkLst>
        </pc:grpChg>
        <pc:grpChg chg="del mod">
          <ac:chgData name="Tim Cook" userId="d1c7cfb340f2c7ab" providerId="LiveId" clId="{79928295-FF6A-4525-AB99-74A06BEA54C5}" dt="2023-03-12T23:17:34.865" v="360"/>
          <ac:grpSpMkLst>
            <pc:docMk/>
            <pc:sldMk cId="354771150" sldId="431"/>
            <ac:grpSpMk id="164" creationId="{7A43B816-852F-B9A5-E50E-A52255A41AE3}"/>
          </ac:grpSpMkLst>
        </pc:grpChg>
        <pc:grpChg chg="del mod">
          <ac:chgData name="Tim Cook" userId="d1c7cfb340f2c7ab" providerId="LiveId" clId="{79928295-FF6A-4525-AB99-74A06BEA54C5}" dt="2023-03-12T23:17:51.568" v="374"/>
          <ac:grpSpMkLst>
            <pc:docMk/>
            <pc:sldMk cId="354771150" sldId="431"/>
            <ac:grpSpMk id="165" creationId="{D9724CAB-2C43-F695-63FE-713CA90CEC79}"/>
          </ac:grpSpMkLst>
        </pc:grpChg>
        <pc:grpChg chg="del mod">
          <ac:chgData name="Tim Cook" userId="d1c7cfb340f2c7ab" providerId="LiveId" clId="{79928295-FF6A-4525-AB99-74A06BEA54C5}" dt="2023-03-12T23:17:29.460" v="353"/>
          <ac:grpSpMkLst>
            <pc:docMk/>
            <pc:sldMk cId="354771150" sldId="431"/>
            <ac:grpSpMk id="170" creationId="{0D3B4FA3-4CA9-2EF8-C75F-5055660947EB}"/>
          </ac:grpSpMkLst>
        </pc:grpChg>
        <pc:grpChg chg="mod">
          <ac:chgData name="Tim Cook" userId="d1c7cfb340f2c7ab" providerId="LiveId" clId="{79928295-FF6A-4525-AB99-74A06BEA54C5}" dt="2023-03-12T23:17:32.013" v="358"/>
          <ac:grpSpMkLst>
            <pc:docMk/>
            <pc:sldMk cId="354771150" sldId="431"/>
            <ac:grpSpMk id="174" creationId="{D52BFDF1-1F0D-43DF-FFBF-0B12EA494A8B}"/>
          </ac:grpSpMkLst>
        </pc:grpChg>
        <pc:grpChg chg="del mod">
          <ac:chgData name="Tim Cook" userId="d1c7cfb340f2c7ab" providerId="LiveId" clId="{79928295-FF6A-4525-AB99-74A06BEA54C5}" dt="2023-03-12T23:17:51.568" v="373"/>
          <ac:grpSpMkLst>
            <pc:docMk/>
            <pc:sldMk cId="354771150" sldId="431"/>
            <ac:grpSpMk id="178" creationId="{92DAF9A9-F7A0-9E57-1D0D-FC493FBA49F6}"/>
          </ac:grpSpMkLst>
        </pc:grpChg>
        <pc:grpChg chg="del mod">
          <ac:chgData name="Tim Cook" userId="d1c7cfb340f2c7ab" providerId="LiveId" clId="{79928295-FF6A-4525-AB99-74A06BEA54C5}" dt="2023-03-12T23:19:11.375" v="448"/>
          <ac:grpSpMkLst>
            <pc:docMk/>
            <pc:sldMk cId="354771150" sldId="431"/>
            <ac:grpSpMk id="191" creationId="{DABEE890-F3CC-E490-043E-EBB219516B3D}"/>
          </ac:grpSpMkLst>
        </pc:grpChg>
        <pc:grpChg chg="del mod">
          <ac:chgData name="Tim Cook" userId="d1c7cfb340f2c7ab" providerId="LiveId" clId="{79928295-FF6A-4525-AB99-74A06BEA54C5}" dt="2023-03-12T23:19:09.264" v="436"/>
          <ac:grpSpMkLst>
            <pc:docMk/>
            <pc:sldMk cId="354771150" sldId="431"/>
            <ac:grpSpMk id="195" creationId="{2D6D8873-A125-D3E6-8F58-68A58A61421B}"/>
          </ac:grpSpMkLst>
        </pc:grpChg>
        <pc:grpChg chg="mod">
          <ac:chgData name="Tim Cook" userId="d1c7cfb340f2c7ab" providerId="LiveId" clId="{79928295-FF6A-4525-AB99-74A06BEA54C5}" dt="2023-03-12T23:18:25.638" v="403"/>
          <ac:grpSpMkLst>
            <pc:docMk/>
            <pc:sldMk cId="354771150" sldId="431"/>
            <ac:grpSpMk id="201" creationId="{8D9E6AAD-AA11-C088-078D-A1D65ED159B1}"/>
          </ac:grpSpMkLst>
        </pc:grpChg>
        <pc:grpChg chg="del mod">
          <ac:chgData name="Tim Cook" userId="d1c7cfb340f2c7ab" providerId="LiveId" clId="{79928295-FF6A-4525-AB99-74A06BEA54C5}" dt="2023-03-12T23:18:34.770" v="410"/>
          <ac:grpSpMkLst>
            <pc:docMk/>
            <pc:sldMk cId="354771150" sldId="431"/>
            <ac:grpSpMk id="205" creationId="{58AB9D0D-7085-4097-A30F-A6D4A6157CE7}"/>
          </ac:grpSpMkLst>
        </pc:grpChg>
        <pc:grpChg chg="del mod">
          <ac:chgData name="Tim Cook" userId="d1c7cfb340f2c7ab" providerId="LiveId" clId="{79928295-FF6A-4525-AB99-74A06BEA54C5}" dt="2023-03-12T23:19:09.264" v="437"/>
          <ac:grpSpMkLst>
            <pc:docMk/>
            <pc:sldMk cId="354771150" sldId="431"/>
            <ac:grpSpMk id="209" creationId="{2D85EDC9-7910-5364-D28E-A30DC420BFFD}"/>
          </ac:grpSpMkLst>
        </pc:grpChg>
        <pc:grpChg chg="del mod">
          <ac:chgData name="Tim Cook" userId="d1c7cfb340f2c7ab" providerId="LiveId" clId="{79928295-FF6A-4525-AB99-74A06BEA54C5}" dt="2023-03-12T23:19:06.507" v="432"/>
          <ac:grpSpMkLst>
            <pc:docMk/>
            <pc:sldMk cId="354771150" sldId="431"/>
            <ac:grpSpMk id="215" creationId="{D18A10C1-8CA7-1CB4-2DFF-C66949ED734C}"/>
          </ac:grpSpMkLst>
        </pc:grpChg>
        <pc:grpChg chg="del mod">
          <ac:chgData name="Tim Cook" userId="d1c7cfb340f2c7ab" providerId="LiveId" clId="{79928295-FF6A-4525-AB99-74A06BEA54C5}" dt="2023-03-12T23:19:20.515" v="456"/>
          <ac:grpSpMkLst>
            <pc:docMk/>
            <pc:sldMk cId="354771150" sldId="431"/>
            <ac:grpSpMk id="222" creationId="{F38B523E-F8DE-C277-1A00-A17FDEF43448}"/>
          </ac:grpSpMkLst>
        </pc:grpChg>
        <pc:grpChg chg="del mod">
          <ac:chgData name="Tim Cook" userId="d1c7cfb340f2c7ab" providerId="LiveId" clId="{79928295-FF6A-4525-AB99-74A06BEA54C5}" dt="2023-03-12T23:19:34.171" v="476"/>
          <ac:grpSpMkLst>
            <pc:docMk/>
            <pc:sldMk cId="354771150" sldId="431"/>
            <ac:grpSpMk id="235" creationId="{92DCEED3-EEC0-03A3-847F-35529FE89576}"/>
          </ac:grpSpMkLst>
        </pc:grpChg>
        <pc:grpChg chg="del mod">
          <ac:chgData name="Tim Cook" userId="d1c7cfb340f2c7ab" providerId="LiveId" clId="{79928295-FF6A-4525-AB99-74A06BEA54C5}" dt="2023-03-12T23:19:34.171" v="477"/>
          <ac:grpSpMkLst>
            <pc:docMk/>
            <pc:sldMk cId="354771150" sldId="431"/>
            <ac:grpSpMk id="236" creationId="{A542C864-BD8D-A3C1-4ADC-E99C7F7DBAF9}"/>
          </ac:grpSpMkLst>
        </pc:grpChg>
        <pc:grpChg chg="del mod">
          <ac:chgData name="Tim Cook" userId="d1c7cfb340f2c7ab" providerId="LiveId" clId="{79928295-FF6A-4525-AB99-74A06BEA54C5}" dt="2023-03-12T23:24:01.977" v="843"/>
          <ac:grpSpMkLst>
            <pc:docMk/>
            <pc:sldMk cId="354771150" sldId="431"/>
            <ac:grpSpMk id="247" creationId="{40D0D4CF-1D09-493D-C2C8-E3FCAA780EBA}"/>
          </ac:grpSpMkLst>
        </pc:grpChg>
        <pc:grpChg chg="del mod">
          <ac:chgData name="Tim Cook" userId="d1c7cfb340f2c7ab" providerId="LiveId" clId="{79928295-FF6A-4525-AB99-74A06BEA54C5}" dt="2023-03-12T23:24:01.977" v="839"/>
          <ac:grpSpMkLst>
            <pc:docMk/>
            <pc:sldMk cId="354771150" sldId="431"/>
            <ac:grpSpMk id="248" creationId="{E5BD1675-0552-0169-9CF4-57847E46B9E6}"/>
          </ac:grpSpMkLst>
        </pc:grpChg>
        <pc:grpChg chg="del mod">
          <ac:chgData name="Tim Cook" userId="d1c7cfb340f2c7ab" providerId="LiveId" clId="{79928295-FF6A-4525-AB99-74A06BEA54C5}" dt="2023-03-12T23:24:01.977" v="841"/>
          <ac:grpSpMkLst>
            <pc:docMk/>
            <pc:sldMk cId="354771150" sldId="431"/>
            <ac:grpSpMk id="254" creationId="{2ADE1AA1-D053-C31F-BC45-D0B21B9C4D17}"/>
          </ac:grpSpMkLst>
        </pc:grpChg>
        <pc:grpChg chg="del mod">
          <ac:chgData name="Tim Cook" userId="d1c7cfb340f2c7ab" providerId="LiveId" clId="{79928295-FF6A-4525-AB99-74A06BEA54C5}" dt="2023-03-12T23:24:05.441" v="848"/>
          <ac:grpSpMkLst>
            <pc:docMk/>
            <pc:sldMk cId="354771150" sldId="431"/>
            <ac:grpSpMk id="261" creationId="{F68587A1-ECA4-BF73-F5B7-F7A4150A5A1F}"/>
          </ac:grpSpMkLst>
        </pc:grpChg>
        <pc:grpChg chg="mod">
          <ac:chgData name="Tim Cook" userId="d1c7cfb340f2c7ab" providerId="LiveId" clId="{79928295-FF6A-4525-AB99-74A06BEA54C5}" dt="2023-03-12T23:20:20.241" v="511"/>
          <ac:grpSpMkLst>
            <pc:docMk/>
            <pc:sldMk cId="354771150" sldId="431"/>
            <ac:grpSpMk id="268" creationId="{6F52F260-0EEA-7B67-779C-FA588DDCC229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79" creationId="{3869B803-EAFF-E55C-04A0-5E0F719B98FA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80" creationId="{C77E1C21-A520-8CC8-D058-74AD3B76C522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81" creationId="{6FD133EB-B856-8E0C-1C92-DC8EE5DA7A93}"/>
          </ac:grpSpMkLst>
        </pc:grpChg>
        <pc:grpChg chg="mod">
          <ac:chgData name="Tim Cook" userId="d1c7cfb340f2c7ab" providerId="LiveId" clId="{79928295-FF6A-4525-AB99-74A06BEA54C5}" dt="2023-03-12T23:20:34.054" v="540"/>
          <ac:grpSpMkLst>
            <pc:docMk/>
            <pc:sldMk cId="354771150" sldId="431"/>
            <ac:grpSpMk id="298" creationId="{A98A224A-F409-E555-3091-0DE8392245CC}"/>
          </ac:grpSpMkLst>
        </pc:grpChg>
        <pc:grpChg chg="mod">
          <ac:chgData name="Tim Cook" userId="d1c7cfb340f2c7ab" providerId="LiveId" clId="{79928295-FF6A-4525-AB99-74A06BEA54C5}" dt="2023-03-12T23:20:34.054" v="540"/>
          <ac:grpSpMkLst>
            <pc:docMk/>
            <pc:sldMk cId="354771150" sldId="431"/>
            <ac:grpSpMk id="299" creationId="{01643C1D-B80F-EE5A-FCA0-3CF5304928DC}"/>
          </ac:grpSpMkLst>
        </pc:grpChg>
        <pc:grpChg chg="del mod">
          <ac:chgData name="Tim Cook" userId="d1c7cfb340f2c7ab" providerId="LiveId" clId="{79928295-FF6A-4525-AB99-74A06BEA54C5}" dt="2023-03-12T23:20:58.602" v="589"/>
          <ac:grpSpMkLst>
            <pc:docMk/>
            <pc:sldMk cId="354771150" sldId="431"/>
            <ac:grpSpMk id="332" creationId="{84F5D996-BE48-97DB-4A6F-466FA11E4301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3" creationId="{E29A6535-4C28-0369-B2CA-BA4FF0F2D41C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4" creationId="{77DEC421-A059-7C36-AE2A-8CB5211DCDFA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5" creationId="{1F8724DB-F3C8-FECD-BF1C-825E3D67E24A}"/>
          </ac:grpSpMkLst>
        </pc:grpChg>
        <pc:grpChg chg="del mod">
          <ac:chgData name="Tim Cook" userId="d1c7cfb340f2c7ab" providerId="LiveId" clId="{79928295-FF6A-4525-AB99-74A06BEA54C5}" dt="2023-03-12T23:20:58.602" v="589"/>
          <ac:grpSpMkLst>
            <pc:docMk/>
            <pc:sldMk cId="354771150" sldId="431"/>
            <ac:grpSpMk id="351" creationId="{DCF94066-A560-44F6-8C47-B773E214D221}"/>
          </ac:grpSpMkLst>
        </pc:grpChg>
        <pc:grpChg chg="del mod">
          <ac:chgData name="Tim Cook" userId="d1c7cfb340f2c7ab" providerId="LiveId" clId="{79928295-FF6A-4525-AB99-74A06BEA54C5}" dt="2023-03-12T23:21:03.705" v="594"/>
          <ac:grpSpMkLst>
            <pc:docMk/>
            <pc:sldMk cId="354771150" sldId="431"/>
            <ac:grpSpMk id="352" creationId="{9B66741F-F6AB-1150-DBAA-E8571A863252}"/>
          </ac:grpSpMkLst>
        </pc:grpChg>
        <pc:grpChg chg="del mod">
          <ac:chgData name="Tim Cook" userId="d1c7cfb340f2c7ab" providerId="LiveId" clId="{79928295-FF6A-4525-AB99-74A06BEA54C5}" dt="2023-03-12T23:21:17.109" v="649"/>
          <ac:grpSpMkLst>
            <pc:docMk/>
            <pc:sldMk cId="354771150" sldId="431"/>
            <ac:grpSpMk id="355" creationId="{F1FE2922-9D9D-D17C-1D2A-C2D902AC73ED}"/>
          </ac:grpSpMkLst>
        </pc:grpChg>
        <pc:grpChg chg="del mod">
          <ac:chgData name="Tim Cook" userId="d1c7cfb340f2c7ab" providerId="LiveId" clId="{79928295-FF6A-4525-AB99-74A06BEA54C5}" dt="2023-03-12T23:21:17.109" v="647"/>
          <ac:grpSpMkLst>
            <pc:docMk/>
            <pc:sldMk cId="354771150" sldId="431"/>
            <ac:grpSpMk id="370" creationId="{FA20872F-2BCA-C5EB-C3EE-D53CDAEB6EBF}"/>
          </ac:grpSpMkLst>
        </pc:grpChg>
        <pc:grpChg chg="mod">
          <ac:chgData name="Tim Cook" userId="d1c7cfb340f2c7ab" providerId="LiveId" clId="{79928295-FF6A-4525-AB99-74A06BEA54C5}" dt="2023-03-12T23:21:26.460" v="665"/>
          <ac:grpSpMkLst>
            <pc:docMk/>
            <pc:sldMk cId="354771150" sldId="431"/>
            <ac:grpSpMk id="384" creationId="{C00207B6-4A50-177E-C7C0-0338FD9F4803}"/>
          </ac:grpSpMkLst>
        </pc:grpChg>
        <pc:grpChg chg="del mod">
          <ac:chgData name="Tim Cook" userId="d1c7cfb340f2c7ab" providerId="LiveId" clId="{79928295-FF6A-4525-AB99-74A06BEA54C5}" dt="2023-03-12T23:21:46.071" v="703"/>
          <ac:grpSpMkLst>
            <pc:docMk/>
            <pc:sldMk cId="354771150" sldId="431"/>
            <ac:grpSpMk id="390" creationId="{F7514D5B-6720-4C62-CAA6-2AD7AC7E330C}"/>
          </ac:grpSpMkLst>
        </pc:grpChg>
        <pc:grpChg chg="mod">
          <ac:chgData name="Tim Cook" userId="d1c7cfb340f2c7ab" providerId="LiveId" clId="{79928295-FF6A-4525-AB99-74A06BEA54C5}" dt="2023-03-12T23:21:31.219" v="675"/>
          <ac:grpSpMkLst>
            <pc:docMk/>
            <pc:sldMk cId="354771150" sldId="431"/>
            <ac:grpSpMk id="394" creationId="{AC4FE90E-62A1-E4ED-D1AC-C6A52740C8F7}"/>
          </ac:grpSpMkLst>
        </pc:grpChg>
        <pc:grpChg chg="mod">
          <ac:chgData name="Tim Cook" userId="d1c7cfb340f2c7ab" providerId="LiveId" clId="{79928295-FF6A-4525-AB99-74A06BEA54C5}" dt="2023-03-12T23:21:45.631" v="698"/>
          <ac:grpSpMkLst>
            <pc:docMk/>
            <pc:sldMk cId="354771150" sldId="431"/>
            <ac:grpSpMk id="417" creationId="{152B9218-4A44-4DC2-EAE8-6CC0F5680D95}"/>
          </ac:grpSpMkLst>
        </pc:grpChg>
        <pc:grpChg chg="mod">
          <ac:chgData name="Tim Cook" userId="d1c7cfb340f2c7ab" providerId="LiveId" clId="{79928295-FF6A-4525-AB99-74A06BEA54C5}" dt="2023-03-12T23:21:45.631" v="698"/>
          <ac:grpSpMkLst>
            <pc:docMk/>
            <pc:sldMk cId="354771150" sldId="431"/>
            <ac:grpSpMk id="418" creationId="{60F80EB0-8BA3-9F8C-7FE7-36937125AD5A}"/>
          </ac:grpSpMkLst>
        </pc:grpChg>
        <pc:grpChg chg="del mod">
          <ac:chgData name="Tim Cook" userId="d1c7cfb340f2c7ab" providerId="LiveId" clId="{79928295-FF6A-4525-AB99-74A06BEA54C5}" dt="2023-03-12T23:21:52.393" v="715"/>
          <ac:grpSpMkLst>
            <pc:docMk/>
            <pc:sldMk cId="354771150" sldId="431"/>
            <ac:grpSpMk id="427" creationId="{D0F3FB65-AFCC-016B-8143-9A26025558F5}"/>
          </ac:grpSpMkLst>
        </pc:grpChg>
        <pc:grpChg chg="mod">
          <ac:chgData name="Tim Cook" userId="d1c7cfb340f2c7ab" providerId="LiveId" clId="{79928295-FF6A-4525-AB99-74A06BEA54C5}" dt="2023-03-12T23:21:51.878" v="713"/>
          <ac:grpSpMkLst>
            <pc:docMk/>
            <pc:sldMk cId="354771150" sldId="431"/>
            <ac:grpSpMk id="428" creationId="{191BB4CA-3261-1822-C4C7-20BE6577E716}"/>
          </ac:grpSpMkLst>
        </pc:grpChg>
        <pc:grpChg chg="mod">
          <ac:chgData name="Tim Cook" userId="d1c7cfb340f2c7ab" providerId="LiveId" clId="{79928295-FF6A-4525-AB99-74A06BEA54C5}" dt="2023-03-12T23:21:52.393" v="715"/>
          <ac:grpSpMkLst>
            <pc:docMk/>
            <pc:sldMk cId="354771150" sldId="431"/>
            <ac:grpSpMk id="430" creationId="{6695E719-5BB1-8930-240D-FC7180F0046A}"/>
          </ac:grpSpMkLst>
        </pc:grpChg>
        <pc:grpChg chg="del mod">
          <ac:chgData name="Tim Cook" userId="d1c7cfb340f2c7ab" providerId="LiveId" clId="{79928295-FF6A-4525-AB99-74A06BEA54C5}" dt="2023-03-12T23:22:18.600" v="763"/>
          <ac:grpSpMkLst>
            <pc:docMk/>
            <pc:sldMk cId="354771150" sldId="431"/>
            <ac:grpSpMk id="469" creationId="{4E923FA1-99D8-1315-CF80-43939B35521C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0" creationId="{4BA7F511-34D4-0E86-9C1B-DCEEE03E990D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1" creationId="{889BA20E-A187-EF75-09C3-57235D8CE0BF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2" creationId="{A0E9A14F-F16C-9E9E-FE7B-146FA399F3EF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3" creationId="{6CE3495F-CCF0-8B38-1A0C-79F6CA8C456F}"/>
          </ac:grpSpMkLst>
        </pc:grpChg>
        <pc:grpChg chg="del mod">
          <ac:chgData name="Tim Cook" userId="d1c7cfb340f2c7ab" providerId="LiveId" clId="{79928295-FF6A-4525-AB99-74A06BEA54C5}" dt="2023-03-12T23:22:18.600" v="769"/>
          <ac:grpSpMkLst>
            <pc:docMk/>
            <pc:sldMk cId="354771150" sldId="431"/>
            <ac:grpSpMk id="480" creationId="{18AAB728-9C43-25C5-EC24-071793DA0A00}"/>
          </ac:grpSpMkLst>
        </pc:grpChg>
        <pc:grpChg chg="mod">
          <ac:chgData name="Tim Cook" userId="d1c7cfb340f2c7ab" providerId="LiveId" clId="{79928295-FF6A-4525-AB99-74A06BEA54C5}" dt="2023-03-12T23:23:00.231" v="781"/>
          <ac:grpSpMkLst>
            <pc:docMk/>
            <pc:sldMk cId="354771150" sldId="431"/>
            <ac:grpSpMk id="489" creationId="{759411F9-24F1-76B4-A8CB-033F9DB057D4}"/>
          </ac:grpSpMkLst>
        </pc:grpChg>
        <pc:grpChg chg="mod">
          <ac:chgData name="Tim Cook" userId="d1c7cfb340f2c7ab" providerId="LiveId" clId="{79928295-FF6A-4525-AB99-74A06BEA54C5}" dt="2023-03-12T23:23:00.231" v="781"/>
          <ac:grpSpMkLst>
            <pc:docMk/>
            <pc:sldMk cId="354771150" sldId="431"/>
            <ac:grpSpMk id="490" creationId="{8879C09E-E891-DB4D-2F56-085277619E76}"/>
          </ac:grpSpMkLst>
        </pc:grpChg>
        <pc:grpChg chg="del mod">
          <ac:chgData name="Tim Cook" userId="d1c7cfb340f2c7ab" providerId="LiveId" clId="{79928295-FF6A-4525-AB99-74A06BEA54C5}" dt="2023-03-12T23:23:04.845" v="793"/>
          <ac:grpSpMkLst>
            <pc:docMk/>
            <pc:sldMk cId="354771150" sldId="431"/>
            <ac:grpSpMk id="498" creationId="{C969558D-9866-E456-4665-DF8EFB83F7C2}"/>
          </ac:grpSpMkLst>
        </pc:grpChg>
        <pc:grpChg chg="mod">
          <ac:chgData name="Tim Cook" userId="d1c7cfb340f2c7ab" providerId="LiveId" clId="{79928295-FF6A-4525-AB99-74A06BEA54C5}" dt="2023-03-12T23:23:05.132" v="794"/>
          <ac:grpSpMkLst>
            <pc:docMk/>
            <pc:sldMk cId="354771150" sldId="431"/>
            <ac:grpSpMk id="502" creationId="{8C7AF20C-C362-747E-1BB0-A500DCACF6DF}"/>
          </ac:grpSpMkLst>
        </pc:grpChg>
        <pc:grpChg chg="del mod">
          <ac:chgData name="Tim Cook" userId="d1c7cfb340f2c7ab" providerId="LiveId" clId="{79928295-FF6A-4525-AB99-74A06BEA54C5}" dt="2023-03-13T00:22:21.334" v="1743"/>
          <ac:grpSpMkLst>
            <pc:docMk/>
            <pc:sldMk cId="354771150" sldId="431"/>
            <ac:grpSpMk id="507" creationId="{3A578EDB-80B1-982C-E0DE-BA6082899098}"/>
          </ac:grpSpMkLst>
        </pc:grpChg>
        <pc:grpChg chg="del mod">
          <ac:chgData name="Tim Cook" userId="d1c7cfb340f2c7ab" providerId="LiveId" clId="{79928295-FF6A-4525-AB99-74A06BEA54C5}" dt="2023-03-13T00:22:21.334" v="1750"/>
          <ac:grpSpMkLst>
            <pc:docMk/>
            <pc:sldMk cId="354771150" sldId="431"/>
            <ac:grpSpMk id="515" creationId="{372F1CFC-BC96-8EB6-5D3F-B75D87C3705C}"/>
          </ac:grpSpMkLst>
        </pc:grpChg>
        <pc:grpChg chg="del mod">
          <ac:chgData name="Tim Cook" userId="d1c7cfb340f2c7ab" providerId="LiveId" clId="{79928295-FF6A-4525-AB99-74A06BEA54C5}" dt="2023-03-13T00:22:21.334" v="1748"/>
          <ac:grpSpMkLst>
            <pc:docMk/>
            <pc:sldMk cId="354771150" sldId="431"/>
            <ac:grpSpMk id="516" creationId="{AA56A7EE-B86E-5A97-34CD-DB79A7796A35}"/>
          </ac:grpSpMkLst>
        </pc:grpChg>
        <pc:grpChg chg="del mod">
          <ac:chgData name="Tim Cook" userId="d1c7cfb340f2c7ab" providerId="LiveId" clId="{79928295-FF6A-4525-AB99-74A06BEA54C5}" dt="2023-03-13T00:22:21.334" v="1749"/>
          <ac:grpSpMkLst>
            <pc:docMk/>
            <pc:sldMk cId="354771150" sldId="431"/>
            <ac:grpSpMk id="529" creationId="{CD45AF6A-5202-FC42-0FA3-D2BA13AAFF19}"/>
          </ac:grpSpMkLst>
        </pc:grpChg>
        <pc:grpChg chg="del mod">
          <ac:chgData name="Tim Cook" userId="d1c7cfb340f2c7ab" providerId="LiveId" clId="{79928295-FF6A-4525-AB99-74A06BEA54C5}" dt="2023-03-13T00:22:21.334" v="1751"/>
          <ac:grpSpMkLst>
            <pc:docMk/>
            <pc:sldMk cId="354771150" sldId="431"/>
            <ac:grpSpMk id="530" creationId="{8BBD6326-4F15-4A48-8B09-4FFB0BD8872A}"/>
          </ac:grpSpMkLst>
        </pc:grpChg>
        <pc:grpChg chg="del mod">
          <ac:chgData name="Tim Cook" userId="d1c7cfb340f2c7ab" providerId="LiveId" clId="{79928295-FF6A-4525-AB99-74A06BEA54C5}" dt="2023-03-13T00:22:21.334" v="1756"/>
          <ac:grpSpMkLst>
            <pc:docMk/>
            <pc:sldMk cId="354771150" sldId="431"/>
            <ac:grpSpMk id="531" creationId="{99B3BD5F-92B9-E46E-B58E-FA7E4AFB6205}"/>
          </ac:grpSpMkLst>
        </pc:grpChg>
        <pc:grpChg chg="del mod">
          <ac:chgData name="Tim Cook" userId="d1c7cfb340f2c7ab" providerId="LiveId" clId="{79928295-FF6A-4525-AB99-74A06BEA54C5}" dt="2023-03-12T23:23:41.932" v="828"/>
          <ac:grpSpMkLst>
            <pc:docMk/>
            <pc:sldMk cId="354771150" sldId="431"/>
            <ac:grpSpMk id="536" creationId="{6445680C-655B-3692-BF26-A25A4F785202}"/>
          </ac:grpSpMkLst>
        </pc:grpChg>
        <pc:grpChg chg="del mod">
          <ac:chgData name="Tim Cook" userId="d1c7cfb340f2c7ab" providerId="LiveId" clId="{79928295-FF6A-4525-AB99-74A06BEA54C5}" dt="2023-03-12T23:23:40.337" v="826"/>
          <ac:grpSpMkLst>
            <pc:docMk/>
            <pc:sldMk cId="354771150" sldId="431"/>
            <ac:grpSpMk id="537" creationId="{74628A5A-0BE9-06A9-E469-82FD91A57342}"/>
          </ac:grpSpMkLst>
        </pc:grpChg>
        <pc:inkChg chg="add del">
          <ac:chgData name="Tim Cook" userId="d1c7cfb340f2c7ab" providerId="LiveId" clId="{79928295-FF6A-4525-AB99-74A06BEA54C5}" dt="2023-03-12T23:13:40.519" v="101"/>
          <ac:inkMkLst>
            <pc:docMk/>
            <pc:sldMk cId="354771150" sldId="431"/>
            <ac:inkMk id="3" creationId="{6072CED1-027B-710C-BA2D-1DC7AB8B166A}"/>
          </ac:inkMkLst>
        </pc:inkChg>
        <pc:inkChg chg="add del">
          <ac:chgData name="Tim Cook" userId="d1c7cfb340f2c7ab" providerId="LiveId" clId="{79928295-FF6A-4525-AB99-74A06BEA54C5}" dt="2023-03-12T23:13:43.928" v="103"/>
          <ac:inkMkLst>
            <pc:docMk/>
            <pc:sldMk cId="354771150" sldId="431"/>
            <ac:inkMk id="4" creationId="{99AE0F56-E11B-6444-55FB-72192F60C1DD}"/>
          </ac:inkMkLst>
        </pc:inkChg>
        <pc:inkChg chg="add del mod">
          <ac:chgData name="Tim Cook" userId="d1c7cfb340f2c7ab" providerId="LiveId" clId="{79928295-FF6A-4525-AB99-74A06BEA54C5}" dt="2023-03-12T23:13:48.835" v="112"/>
          <ac:inkMkLst>
            <pc:docMk/>
            <pc:sldMk cId="354771150" sldId="431"/>
            <ac:inkMk id="5" creationId="{0D5D4B7A-93E6-4FF4-F6E4-18ED819C6020}"/>
          </ac:inkMkLst>
        </pc:inkChg>
        <pc:inkChg chg="add del mod">
          <ac:chgData name="Tim Cook" userId="d1c7cfb340f2c7ab" providerId="LiveId" clId="{79928295-FF6A-4525-AB99-74A06BEA54C5}" dt="2023-03-12T23:13:48.835" v="109"/>
          <ac:inkMkLst>
            <pc:docMk/>
            <pc:sldMk cId="354771150" sldId="431"/>
            <ac:inkMk id="6" creationId="{2423CE17-CA94-7254-7686-D2BCAD373F9C}"/>
          </ac:inkMkLst>
        </pc:inkChg>
        <pc:inkChg chg="add del mod">
          <ac:chgData name="Tim Cook" userId="d1c7cfb340f2c7ab" providerId="LiveId" clId="{79928295-FF6A-4525-AB99-74A06BEA54C5}" dt="2023-03-12T23:13:48.835" v="110"/>
          <ac:inkMkLst>
            <pc:docMk/>
            <pc:sldMk cId="354771150" sldId="431"/>
            <ac:inkMk id="7" creationId="{A7D646BA-C282-8C3D-9075-2F7988A591D5}"/>
          </ac:inkMkLst>
        </pc:inkChg>
        <pc:inkChg chg="add del mod">
          <ac:chgData name="Tim Cook" userId="d1c7cfb340f2c7ab" providerId="LiveId" clId="{79928295-FF6A-4525-AB99-74A06BEA54C5}" dt="2023-03-12T23:13:48.835" v="111"/>
          <ac:inkMkLst>
            <pc:docMk/>
            <pc:sldMk cId="354771150" sldId="431"/>
            <ac:inkMk id="8" creationId="{9D0AF814-1FC8-9307-795B-E1F08415A253}"/>
          </ac:inkMkLst>
        </pc:inkChg>
        <pc:inkChg chg="add del mod">
          <ac:chgData name="Tim Cook" userId="d1c7cfb340f2c7ab" providerId="LiveId" clId="{79928295-FF6A-4525-AB99-74A06BEA54C5}" dt="2023-03-12T23:13:58.671" v="127"/>
          <ac:inkMkLst>
            <pc:docMk/>
            <pc:sldMk cId="354771150" sldId="431"/>
            <ac:inkMk id="10" creationId="{D7F2F787-CD05-2156-475D-570174380D7E}"/>
          </ac:inkMkLst>
        </pc:inkChg>
        <pc:inkChg chg="add del mod">
          <ac:chgData name="Tim Cook" userId="d1c7cfb340f2c7ab" providerId="LiveId" clId="{79928295-FF6A-4525-AB99-74A06BEA54C5}" dt="2023-03-12T23:13:58.671" v="131"/>
          <ac:inkMkLst>
            <pc:docMk/>
            <pc:sldMk cId="354771150" sldId="431"/>
            <ac:inkMk id="11" creationId="{B34F66FD-8B0B-3CB1-FC1C-783C05D7C5E4}"/>
          </ac:inkMkLst>
        </pc:inkChg>
        <pc:inkChg chg="add del mod">
          <ac:chgData name="Tim Cook" userId="d1c7cfb340f2c7ab" providerId="LiveId" clId="{79928295-FF6A-4525-AB99-74A06BEA54C5}" dt="2023-03-12T23:13:58.671" v="128"/>
          <ac:inkMkLst>
            <pc:docMk/>
            <pc:sldMk cId="354771150" sldId="431"/>
            <ac:inkMk id="12" creationId="{CA31CCEF-20E3-8BFE-4507-373DBCAC5F53}"/>
          </ac:inkMkLst>
        </pc:inkChg>
        <pc:inkChg chg="add del mod">
          <ac:chgData name="Tim Cook" userId="d1c7cfb340f2c7ab" providerId="LiveId" clId="{79928295-FF6A-4525-AB99-74A06BEA54C5}" dt="2023-03-12T23:13:58.671" v="129"/>
          <ac:inkMkLst>
            <pc:docMk/>
            <pc:sldMk cId="354771150" sldId="431"/>
            <ac:inkMk id="13" creationId="{399C9083-BDE7-B160-4920-84A4B94F738E}"/>
          </ac:inkMkLst>
        </pc:inkChg>
        <pc:inkChg chg="add del mod">
          <ac:chgData name="Tim Cook" userId="d1c7cfb340f2c7ab" providerId="LiveId" clId="{79928295-FF6A-4525-AB99-74A06BEA54C5}" dt="2023-03-12T23:13:58.663" v="125"/>
          <ac:inkMkLst>
            <pc:docMk/>
            <pc:sldMk cId="354771150" sldId="431"/>
            <ac:inkMk id="14" creationId="{25D97F82-049D-8E96-D1E4-8D44E9D94933}"/>
          </ac:inkMkLst>
        </pc:inkChg>
        <pc:inkChg chg="add del mod">
          <ac:chgData name="Tim Cook" userId="d1c7cfb340f2c7ab" providerId="LiveId" clId="{79928295-FF6A-4525-AB99-74A06BEA54C5}" dt="2023-03-12T23:13:58.671" v="130"/>
          <ac:inkMkLst>
            <pc:docMk/>
            <pc:sldMk cId="354771150" sldId="431"/>
            <ac:inkMk id="16" creationId="{1731FA41-B009-67F0-D810-788D306A1AC5}"/>
          </ac:inkMkLst>
        </pc:inkChg>
        <pc:inkChg chg="add del mod">
          <ac:chgData name="Tim Cook" userId="d1c7cfb340f2c7ab" providerId="LiveId" clId="{79928295-FF6A-4525-AB99-74A06BEA54C5}" dt="2023-03-12T23:13:58.671" v="126"/>
          <ac:inkMkLst>
            <pc:docMk/>
            <pc:sldMk cId="354771150" sldId="431"/>
            <ac:inkMk id="17" creationId="{37802075-7948-9F0D-0750-31CAD2715DCC}"/>
          </ac:inkMkLst>
        </pc:inkChg>
        <pc:inkChg chg="add del mod">
          <ac:chgData name="Tim Cook" userId="d1c7cfb340f2c7ab" providerId="LiveId" clId="{79928295-FF6A-4525-AB99-74A06BEA54C5}" dt="2023-03-12T23:13:58.671" v="133"/>
          <ac:inkMkLst>
            <pc:docMk/>
            <pc:sldMk cId="354771150" sldId="431"/>
            <ac:inkMk id="19" creationId="{54A8E86A-3634-9A65-6C77-7324CC98F906}"/>
          </ac:inkMkLst>
        </pc:inkChg>
        <pc:inkChg chg="add del mod">
          <ac:chgData name="Tim Cook" userId="d1c7cfb340f2c7ab" providerId="LiveId" clId="{79928295-FF6A-4525-AB99-74A06BEA54C5}" dt="2023-03-12T23:13:58.671" v="132"/>
          <ac:inkMkLst>
            <pc:docMk/>
            <pc:sldMk cId="354771150" sldId="431"/>
            <ac:inkMk id="20" creationId="{6F5D9252-C3D4-D3B8-D290-C03020D1FA7A}"/>
          </ac:inkMkLst>
        </pc:inkChg>
        <pc:inkChg chg="add del">
          <ac:chgData name="Tim Cook" userId="d1c7cfb340f2c7ab" providerId="LiveId" clId="{79928295-FF6A-4525-AB99-74A06BEA54C5}" dt="2023-03-12T23:14:07.137" v="144"/>
          <ac:inkMkLst>
            <pc:docMk/>
            <pc:sldMk cId="354771150" sldId="431"/>
            <ac:inkMk id="22" creationId="{DABDE2B0-60C3-18D0-0437-1A8EF0A5822C}"/>
          </ac:inkMkLst>
        </pc:inkChg>
        <pc:inkChg chg="add del">
          <ac:chgData name="Tim Cook" userId="d1c7cfb340f2c7ab" providerId="LiveId" clId="{79928295-FF6A-4525-AB99-74A06BEA54C5}" dt="2023-03-12T23:14:07.137" v="145"/>
          <ac:inkMkLst>
            <pc:docMk/>
            <pc:sldMk cId="354771150" sldId="431"/>
            <ac:inkMk id="23" creationId="{4B345506-54BC-0B60-7299-F4C335500C7E}"/>
          </ac:inkMkLst>
        </pc:inkChg>
        <pc:inkChg chg="add del">
          <ac:chgData name="Tim Cook" userId="d1c7cfb340f2c7ab" providerId="LiveId" clId="{79928295-FF6A-4525-AB99-74A06BEA54C5}" dt="2023-03-12T23:14:43.785" v="146"/>
          <ac:inkMkLst>
            <pc:docMk/>
            <pc:sldMk cId="354771150" sldId="431"/>
            <ac:inkMk id="24" creationId="{EA8DA827-83D0-28D7-8A58-2BF76F776C2F}"/>
          </ac:inkMkLst>
        </pc:inkChg>
        <pc:inkChg chg="add del mod">
          <ac:chgData name="Tim Cook" userId="d1c7cfb340f2c7ab" providerId="LiveId" clId="{79928295-FF6A-4525-AB99-74A06BEA54C5}" dt="2023-03-12T23:14:43.785" v="147"/>
          <ac:inkMkLst>
            <pc:docMk/>
            <pc:sldMk cId="354771150" sldId="431"/>
            <ac:inkMk id="25" creationId="{DFEFC404-31D7-3090-D998-9D76E3DD4CFB}"/>
          </ac:inkMkLst>
        </pc:inkChg>
        <pc:inkChg chg="add del mod">
          <ac:chgData name="Tim Cook" userId="d1c7cfb340f2c7ab" providerId="LiveId" clId="{79928295-FF6A-4525-AB99-74A06BEA54C5}" dt="2023-03-12T23:14:44.085" v="148"/>
          <ac:inkMkLst>
            <pc:docMk/>
            <pc:sldMk cId="354771150" sldId="431"/>
            <ac:inkMk id="26" creationId="{2060ED0A-0F02-E806-B23B-24C839985FB7}"/>
          </ac:inkMkLst>
        </pc:inkChg>
        <pc:inkChg chg="add del mod">
          <ac:chgData name="Tim Cook" userId="d1c7cfb340f2c7ab" providerId="LiveId" clId="{79928295-FF6A-4525-AB99-74A06BEA54C5}" dt="2023-03-12T23:14:44.085" v="149"/>
          <ac:inkMkLst>
            <pc:docMk/>
            <pc:sldMk cId="354771150" sldId="431"/>
            <ac:inkMk id="27" creationId="{82F2F644-B092-58F7-5FC0-9C701F84370C}"/>
          </ac:inkMkLst>
        </pc:inkChg>
        <pc:inkChg chg="add del mod">
          <ac:chgData name="Tim Cook" userId="d1c7cfb340f2c7ab" providerId="LiveId" clId="{79928295-FF6A-4525-AB99-74A06BEA54C5}" dt="2023-03-12T23:14:44.085" v="150"/>
          <ac:inkMkLst>
            <pc:docMk/>
            <pc:sldMk cId="354771150" sldId="431"/>
            <ac:inkMk id="28" creationId="{20C4B51D-B6C2-1257-FEB5-604238E2DB83}"/>
          </ac:inkMkLst>
        </pc:inkChg>
        <pc:inkChg chg="add del mod">
          <ac:chgData name="Tim Cook" userId="d1c7cfb340f2c7ab" providerId="LiveId" clId="{79928295-FF6A-4525-AB99-74A06BEA54C5}" dt="2023-03-12T23:14:44.896" v="152"/>
          <ac:inkMkLst>
            <pc:docMk/>
            <pc:sldMk cId="354771150" sldId="431"/>
            <ac:inkMk id="29" creationId="{770825D9-F6F8-2578-A956-FE5525F09BD4}"/>
          </ac:inkMkLst>
        </pc:inkChg>
        <pc:inkChg chg="add del mod">
          <ac:chgData name="Tim Cook" userId="d1c7cfb340f2c7ab" providerId="LiveId" clId="{79928295-FF6A-4525-AB99-74A06BEA54C5}" dt="2023-03-12T23:14:44.896" v="151"/>
          <ac:inkMkLst>
            <pc:docMk/>
            <pc:sldMk cId="354771150" sldId="431"/>
            <ac:inkMk id="30" creationId="{8DC301B9-9CD0-15CD-9E40-A3589396F12C}"/>
          </ac:inkMkLst>
        </pc:inkChg>
        <pc:inkChg chg="add del mod">
          <ac:chgData name="Tim Cook" userId="d1c7cfb340f2c7ab" providerId="LiveId" clId="{79928295-FF6A-4525-AB99-74A06BEA54C5}" dt="2023-03-12T23:15:10.414" v="193"/>
          <ac:inkMkLst>
            <pc:docMk/>
            <pc:sldMk cId="354771150" sldId="431"/>
            <ac:inkMk id="33" creationId="{3FF7B29D-92C4-242A-2FA3-8B540B60C348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4" creationId="{BC5FB8C3-4840-8447-671B-3B0C0726946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5" creationId="{C8AB780E-0DDD-204B-DED2-0E1D6DF709E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6" creationId="{FC6FE938-E7FA-3687-34A5-117BB5DB5D9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7" creationId="{9BADFAC4-0D6C-2BD8-31BD-3579D8879D4C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8" creationId="{A10F07CB-AA48-2A27-F92C-545C270318A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9" creationId="{7F0B3135-1430-8C5A-1702-5CB924FB7F21}"/>
          </ac:inkMkLst>
        </pc:inkChg>
        <pc:inkChg chg="add del mod">
          <ac:chgData name="Tim Cook" userId="d1c7cfb340f2c7ab" providerId="LiveId" clId="{79928295-FF6A-4525-AB99-74A06BEA54C5}" dt="2023-03-12T23:14:54.309" v="167"/>
          <ac:inkMkLst>
            <pc:docMk/>
            <pc:sldMk cId="354771150" sldId="431"/>
            <ac:inkMk id="42" creationId="{A21207A3-38A6-1ECE-7B7D-4B319A72AEAC}"/>
          </ac:inkMkLst>
        </pc:inkChg>
        <pc:inkChg chg="add del mod">
          <ac:chgData name="Tim Cook" userId="d1c7cfb340f2c7ab" providerId="LiveId" clId="{79928295-FF6A-4525-AB99-74A06BEA54C5}" dt="2023-03-12T23:14:54.309" v="165"/>
          <ac:inkMkLst>
            <pc:docMk/>
            <pc:sldMk cId="354771150" sldId="431"/>
            <ac:inkMk id="43" creationId="{FEE05CF6-EF0D-D8A5-8580-C8914A7EF807}"/>
          </ac:inkMkLst>
        </pc:inkChg>
        <pc:inkChg chg="add del mod">
          <ac:chgData name="Tim Cook" userId="d1c7cfb340f2c7ab" providerId="LiveId" clId="{79928295-FF6A-4525-AB99-74A06BEA54C5}" dt="2023-03-12T23:14:54.309" v="166"/>
          <ac:inkMkLst>
            <pc:docMk/>
            <pc:sldMk cId="354771150" sldId="431"/>
            <ac:inkMk id="44" creationId="{939C32E1-8210-A81A-92EA-D874ECC8A1F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6" creationId="{69A1371D-2236-6F75-7535-73C51BC8849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7" creationId="{5C8EC720-4D73-345F-B34F-330A71F7EFC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8" creationId="{E4099261-CBE1-B9D1-18B5-96D32F0B70E0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9" creationId="{510CFDEF-A01B-C13D-8183-4E371E02AD91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0" creationId="{16AEDA59-6610-AE58-415B-2807F08B7C49}"/>
          </ac:inkMkLst>
        </pc:inkChg>
        <pc:inkChg chg="add del mod">
          <ac:chgData name="Tim Cook" userId="d1c7cfb340f2c7ab" providerId="LiveId" clId="{79928295-FF6A-4525-AB99-74A06BEA54C5}" dt="2023-03-12T23:15:00.075" v="181"/>
          <ac:inkMkLst>
            <pc:docMk/>
            <pc:sldMk cId="354771150" sldId="431"/>
            <ac:inkMk id="51" creationId="{ABF8DB83-730D-153B-E5B4-95191DE70B1C}"/>
          </ac:inkMkLst>
        </pc:inkChg>
        <pc:inkChg chg="add del mod">
          <ac:chgData name="Tim Cook" userId="d1c7cfb340f2c7ab" providerId="LiveId" clId="{79928295-FF6A-4525-AB99-74A06BEA54C5}" dt="2023-03-12T23:15:00.075" v="178"/>
          <ac:inkMkLst>
            <pc:docMk/>
            <pc:sldMk cId="354771150" sldId="431"/>
            <ac:inkMk id="52" creationId="{2DB68CF6-AF1C-D48B-0D53-A5E8D428E473}"/>
          </ac:inkMkLst>
        </pc:inkChg>
        <pc:inkChg chg="add del mod">
          <ac:chgData name="Tim Cook" userId="d1c7cfb340f2c7ab" providerId="LiveId" clId="{79928295-FF6A-4525-AB99-74A06BEA54C5}" dt="2023-03-12T23:15:00.075" v="180"/>
          <ac:inkMkLst>
            <pc:docMk/>
            <pc:sldMk cId="354771150" sldId="431"/>
            <ac:inkMk id="53" creationId="{54096236-CA68-ABA4-9E29-3938DAA8C93E}"/>
          </ac:inkMkLst>
        </pc:inkChg>
        <pc:inkChg chg="add del mod">
          <ac:chgData name="Tim Cook" userId="d1c7cfb340f2c7ab" providerId="LiveId" clId="{79928295-FF6A-4525-AB99-74A06BEA54C5}" dt="2023-03-12T23:15:00.075" v="179"/>
          <ac:inkMkLst>
            <pc:docMk/>
            <pc:sldMk cId="354771150" sldId="431"/>
            <ac:inkMk id="54" creationId="{0A849DB9-92A8-C30B-D58C-D035B4CEBE5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6" creationId="{A7191B2B-DE25-8D51-7160-9CEDE7A0904D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7" creationId="{9B0ABF8F-C1AB-6943-C16A-B4FE6B12C51C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8" creationId="{E4C06E4A-2C04-25AC-F610-98724CE6F83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9" creationId="{E867FB84-0F82-A6A8-2E9D-861941F5FB0B}"/>
          </ac:inkMkLst>
        </pc:inkChg>
        <pc:inkChg chg="add del">
          <ac:chgData name="Tim Cook" userId="d1c7cfb340f2c7ab" providerId="LiveId" clId="{79928295-FF6A-4525-AB99-74A06BEA54C5}" dt="2023-03-12T23:15:05.524" v="190"/>
          <ac:inkMkLst>
            <pc:docMk/>
            <pc:sldMk cId="354771150" sldId="431"/>
            <ac:inkMk id="60" creationId="{8D34C0E2-7AF9-093A-77A5-9979FC94F448}"/>
          </ac:inkMkLst>
        </pc:inkChg>
        <pc:inkChg chg="add del">
          <ac:chgData name="Tim Cook" userId="d1c7cfb340f2c7ab" providerId="LiveId" clId="{79928295-FF6A-4525-AB99-74A06BEA54C5}" dt="2023-03-12T23:15:05.524" v="189"/>
          <ac:inkMkLst>
            <pc:docMk/>
            <pc:sldMk cId="354771150" sldId="431"/>
            <ac:inkMk id="61" creationId="{A42BE7C9-CAD9-38F4-1197-DE0EE44ECE1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3" creationId="{533C2B14-E6E1-2764-D84A-0A4B10F045D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4" creationId="{E240CE44-573A-DE4D-B50C-91C266CB9CBD}"/>
          </ac:inkMkLst>
        </pc:inkChg>
        <pc:inkChg chg="add del">
          <ac:chgData name="Tim Cook" userId="d1c7cfb340f2c7ab" providerId="LiveId" clId="{79928295-FF6A-4525-AB99-74A06BEA54C5}" dt="2023-03-12T23:15:12.836" v="195"/>
          <ac:inkMkLst>
            <pc:docMk/>
            <pc:sldMk cId="354771150" sldId="431"/>
            <ac:inkMk id="65" creationId="{C1F3398B-4A92-FCE9-211D-BB625C4017E8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6" creationId="{E202C250-B7E0-C9D2-7719-A3ABA6B58857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7" creationId="{32F08687-F9C5-9450-C8FE-7194F2D1A3DE}"/>
          </ac:inkMkLst>
        </pc:inkChg>
        <pc:inkChg chg="add del">
          <ac:chgData name="Tim Cook" userId="d1c7cfb340f2c7ab" providerId="LiveId" clId="{79928295-FF6A-4525-AB99-74A06BEA54C5}" dt="2023-03-12T23:15:20.269" v="203"/>
          <ac:inkMkLst>
            <pc:docMk/>
            <pc:sldMk cId="354771150" sldId="431"/>
            <ac:inkMk id="68" creationId="{BEC88168-6AD8-890B-9B58-C2302491EB0B}"/>
          </ac:inkMkLst>
        </pc:inkChg>
        <pc:inkChg chg="add del">
          <ac:chgData name="Tim Cook" userId="d1c7cfb340f2c7ab" providerId="LiveId" clId="{79928295-FF6A-4525-AB99-74A06BEA54C5}" dt="2023-03-12T23:15:19.789" v="202"/>
          <ac:inkMkLst>
            <pc:docMk/>
            <pc:sldMk cId="354771150" sldId="431"/>
            <ac:inkMk id="69" creationId="{71EDF1B1-8327-02B6-DFA3-A08613B70C34}"/>
          </ac:inkMkLst>
        </pc:inkChg>
        <pc:inkChg chg="add del">
          <ac:chgData name="Tim Cook" userId="d1c7cfb340f2c7ab" providerId="LiveId" clId="{79928295-FF6A-4525-AB99-74A06BEA54C5}" dt="2023-03-12T23:15:19.789" v="201"/>
          <ac:inkMkLst>
            <pc:docMk/>
            <pc:sldMk cId="354771150" sldId="431"/>
            <ac:inkMk id="70" creationId="{7029F694-F0C5-7868-3791-D5D4384E0EBE}"/>
          </ac:inkMkLst>
        </pc:inkChg>
        <pc:inkChg chg="add del mod">
          <ac:chgData name="Tim Cook" userId="d1c7cfb340f2c7ab" providerId="LiveId" clId="{79928295-FF6A-4525-AB99-74A06BEA54C5}" dt="2023-03-12T23:15:24.143" v="209"/>
          <ac:inkMkLst>
            <pc:docMk/>
            <pc:sldMk cId="354771150" sldId="431"/>
            <ac:inkMk id="71" creationId="{82BD060C-0DCE-22E6-0D1B-3AEBE75E9BCD}"/>
          </ac:inkMkLst>
        </pc:inkChg>
        <pc:inkChg chg="add del mod">
          <ac:chgData name="Tim Cook" userId="d1c7cfb340f2c7ab" providerId="LiveId" clId="{79928295-FF6A-4525-AB99-74A06BEA54C5}" dt="2023-03-12T23:15:24.668" v="210"/>
          <ac:inkMkLst>
            <pc:docMk/>
            <pc:sldMk cId="354771150" sldId="431"/>
            <ac:inkMk id="72" creationId="{1C37D704-0CF7-6F4C-95CD-683853060619}"/>
          </ac:inkMkLst>
        </pc:inkChg>
        <pc:inkChg chg="add del mod">
          <ac:chgData name="Tim Cook" userId="d1c7cfb340f2c7ab" providerId="LiveId" clId="{79928295-FF6A-4525-AB99-74A06BEA54C5}" dt="2023-03-12T23:15:24.143" v="208"/>
          <ac:inkMkLst>
            <pc:docMk/>
            <pc:sldMk cId="354771150" sldId="431"/>
            <ac:inkMk id="73" creationId="{F430A629-1974-B4F6-2880-4ED6B91D155F}"/>
          </ac:inkMkLst>
        </pc:inkChg>
        <pc:inkChg chg="add del mod">
          <ac:chgData name="Tim Cook" userId="d1c7cfb340f2c7ab" providerId="LiveId" clId="{79928295-FF6A-4525-AB99-74A06BEA54C5}" dt="2023-03-12T23:18:21.506" v="395"/>
          <ac:inkMkLst>
            <pc:docMk/>
            <pc:sldMk cId="354771150" sldId="431"/>
            <ac:inkMk id="75" creationId="{76268896-15CB-DC7B-4F40-4D400A53B680}"/>
          </ac:inkMkLst>
        </pc:inkChg>
        <pc:inkChg chg="add del mod">
          <ac:chgData name="Tim Cook" userId="d1c7cfb340f2c7ab" providerId="LiveId" clId="{79928295-FF6A-4525-AB99-74A06BEA54C5}" dt="2023-03-12T23:18:21.498" v="393"/>
          <ac:inkMkLst>
            <pc:docMk/>
            <pc:sldMk cId="354771150" sldId="431"/>
            <ac:inkMk id="76" creationId="{3027B53E-48CD-8800-1ED9-0E50B08FAB40}"/>
          </ac:inkMkLst>
        </pc:inkChg>
        <pc:inkChg chg="add del mod">
          <ac:chgData name="Tim Cook" userId="d1c7cfb340f2c7ab" providerId="LiveId" clId="{79928295-FF6A-4525-AB99-74A06BEA54C5}" dt="2023-03-12T23:18:21.506" v="396"/>
          <ac:inkMkLst>
            <pc:docMk/>
            <pc:sldMk cId="354771150" sldId="431"/>
            <ac:inkMk id="77" creationId="{E99791C1-C488-F0D5-AE1E-5B09BE79D2D4}"/>
          </ac:inkMkLst>
        </pc:inkChg>
        <pc:inkChg chg="add del mod">
          <ac:chgData name="Tim Cook" userId="d1c7cfb340f2c7ab" providerId="LiveId" clId="{79928295-FF6A-4525-AB99-74A06BEA54C5}" dt="2023-03-12T23:18:21.506" v="394"/>
          <ac:inkMkLst>
            <pc:docMk/>
            <pc:sldMk cId="354771150" sldId="431"/>
            <ac:inkMk id="78" creationId="{6172516B-A7C7-6B56-CABB-55ACB65D017D}"/>
          </ac:inkMkLst>
        </pc:inkChg>
        <pc:inkChg chg="add del mod">
          <ac:chgData name="Tim Cook" userId="d1c7cfb340f2c7ab" providerId="LiveId" clId="{79928295-FF6A-4525-AB99-74A06BEA54C5}" dt="2023-03-12T23:18:21.506" v="397"/>
          <ac:inkMkLst>
            <pc:docMk/>
            <pc:sldMk cId="354771150" sldId="431"/>
            <ac:inkMk id="79" creationId="{CF1EE54F-521D-FF9F-4B6B-31D26005AEAA}"/>
          </ac:inkMkLst>
        </pc:inkChg>
        <pc:inkChg chg="add del">
          <ac:chgData name="Tim Cook" userId="d1c7cfb340f2c7ab" providerId="LiveId" clId="{79928295-FF6A-4525-AB99-74A06BEA54C5}" dt="2023-03-12T23:15:29.142" v="219"/>
          <ac:inkMkLst>
            <pc:docMk/>
            <pc:sldMk cId="354771150" sldId="431"/>
            <ac:inkMk id="80" creationId="{D792EDA7-933B-1ED7-1716-39F703335706}"/>
          </ac:inkMkLst>
        </pc:inkChg>
        <pc:inkChg chg="add del">
          <ac:chgData name="Tim Cook" userId="d1c7cfb340f2c7ab" providerId="LiveId" clId="{79928295-FF6A-4525-AB99-74A06BEA54C5}" dt="2023-03-12T23:15:29.142" v="218"/>
          <ac:inkMkLst>
            <pc:docMk/>
            <pc:sldMk cId="354771150" sldId="431"/>
            <ac:inkMk id="81" creationId="{D49F9851-1D25-3461-4192-2E2980971875}"/>
          </ac:inkMkLst>
        </pc:inkChg>
        <pc:inkChg chg="add del mod">
          <ac:chgData name="Tim Cook" userId="d1c7cfb340f2c7ab" providerId="LiveId" clId="{79928295-FF6A-4525-AB99-74A06BEA54C5}" dt="2023-03-12T23:15:32.355" v="224"/>
          <ac:inkMkLst>
            <pc:docMk/>
            <pc:sldMk cId="354771150" sldId="431"/>
            <ac:inkMk id="83" creationId="{4BF0949F-F795-26DC-4CAE-984DC3597C45}"/>
          </ac:inkMkLst>
        </pc:inkChg>
        <pc:inkChg chg="add del mod">
          <ac:chgData name="Tim Cook" userId="d1c7cfb340f2c7ab" providerId="LiveId" clId="{79928295-FF6A-4525-AB99-74A06BEA54C5}" dt="2023-03-12T23:15:32.355" v="225"/>
          <ac:inkMkLst>
            <pc:docMk/>
            <pc:sldMk cId="354771150" sldId="431"/>
            <ac:inkMk id="84" creationId="{76660242-F3F7-CC1D-41E6-4E5D9CEB474F}"/>
          </ac:inkMkLst>
        </pc:inkChg>
        <pc:inkChg chg="add del mod">
          <ac:chgData name="Tim Cook" userId="d1c7cfb340f2c7ab" providerId="LiveId" clId="{79928295-FF6A-4525-AB99-74A06BEA54C5}" dt="2023-03-12T23:15:49.334" v="244"/>
          <ac:inkMkLst>
            <pc:docMk/>
            <pc:sldMk cId="354771150" sldId="431"/>
            <ac:inkMk id="86" creationId="{2544FDE4-1889-6DBE-D4E3-C91DBE3A04C3}"/>
          </ac:inkMkLst>
        </pc:inkChg>
        <pc:inkChg chg="add del mod">
          <ac:chgData name="Tim Cook" userId="d1c7cfb340f2c7ab" providerId="LiveId" clId="{79928295-FF6A-4525-AB99-74A06BEA54C5}" dt="2023-03-12T23:15:49.334" v="243"/>
          <ac:inkMkLst>
            <pc:docMk/>
            <pc:sldMk cId="354771150" sldId="431"/>
            <ac:inkMk id="87" creationId="{C0484421-363C-90E1-6AAB-87CC910D505D}"/>
          </ac:inkMkLst>
        </pc:inkChg>
        <pc:inkChg chg="add del mod">
          <ac:chgData name="Tim Cook" userId="d1c7cfb340f2c7ab" providerId="LiveId" clId="{79928295-FF6A-4525-AB99-74A06BEA54C5}" dt="2023-03-12T23:16:29.915" v="285"/>
          <ac:inkMkLst>
            <pc:docMk/>
            <pc:sldMk cId="354771150" sldId="431"/>
            <ac:inkMk id="89" creationId="{54042B3B-99F6-CE46-A500-F70718CE3500}"/>
          </ac:inkMkLst>
        </pc:inkChg>
        <pc:inkChg chg="add del mod">
          <ac:chgData name="Tim Cook" userId="d1c7cfb340f2c7ab" providerId="LiveId" clId="{79928295-FF6A-4525-AB99-74A06BEA54C5}" dt="2023-03-12T23:16:30.741" v="286"/>
          <ac:inkMkLst>
            <pc:docMk/>
            <pc:sldMk cId="354771150" sldId="431"/>
            <ac:inkMk id="90" creationId="{D5335C48-5E4F-F3F3-79C5-14C21D43DDB3}"/>
          </ac:inkMkLst>
        </pc:inkChg>
        <pc:inkChg chg="add del mod">
          <ac:chgData name="Tim Cook" userId="d1c7cfb340f2c7ab" providerId="LiveId" clId="{79928295-FF6A-4525-AB99-74A06BEA54C5}" dt="2023-03-12T23:16:28.278" v="283"/>
          <ac:inkMkLst>
            <pc:docMk/>
            <pc:sldMk cId="354771150" sldId="431"/>
            <ac:inkMk id="92" creationId="{73BB5704-4F40-2A0F-A90E-7AEF6A376A8B}"/>
          </ac:inkMkLst>
        </pc:inkChg>
        <pc:inkChg chg="add del mod">
          <ac:chgData name="Tim Cook" userId="d1c7cfb340f2c7ab" providerId="LiveId" clId="{79928295-FF6A-4525-AB99-74A06BEA54C5}" dt="2023-03-12T23:16:28.278" v="282"/>
          <ac:inkMkLst>
            <pc:docMk/>
            <pc:sldMk cId="354771150" sldId="431"/>
            <ac:inkMk id="93" creationId="{9FA5E484-FB3C-5B8A-F1AA-738644D5CA01}"/>
          </ac:inkMkLst>
        </pc:inkChg>
        <pc:inkChg chg="add del mod">
          <ac:chgData name="Tim Cook" userId="d1c7cfb340f2c7ab" providerId="LiveId" clId="{79928295-FF6A-4525-AB99-74A06BEA54C5}" dt="2023-03-12T23:16:28.040" v="281"/>
          <ac:inkMkLst>
            <pc:docMk/>
            <pc:sldMk cId="354771150" sldId="431"/>
            <ac:inkMk id="94" creationId="{29BD35E2-53A9-03D1-9A39-86F4771BAF74}"/>
          </ac:inkMkLst>
        </pc:inkChg>
        <pc:inkChg chg="add del mod">
          <ac:chgData name="Tim Cook" userId="d1c7cfb340f2c7ab" providerId="LiveId" clId="{79928295-FF6A-4525-AB99-74A06BEA54C5}" dt="2023-03-12T23:16:29.135" v="284"/>
          <ac:inkMkLst>
            <pc:docMk/>
            <pc:sldMk cId="354771150" sldId="431"/>
            <ac:inkMk id="95" creationId="{AB3EDB86-40F2-B68D-C831-30D28845ACBF}"/>
          </ac:inkMkLst>
        </pc:inkChg>
        <pc:inkChg chg="add del mod">
          <ac:chgData name="Tim Cook" userId="d1c7cfb340f2c7ab" providerId="LiveId" clId="{79928295-FF6A-4525-AB99-74A06BEA54C5}" dt="2023-03-12T23:16:27.756" v="278"/>
          <ac:inkMkLst>
            <pc:docMk/>
            <pc:sldMk cId="354771150" sldId="431"/>
            <ac:inkMk id="96" creationId="{001E5559-7C1D-BD6C-CC36-A75F40963E78}"/>
          </ac:inkMkLst>
        </pc:inkChg>
        <pc:inkChg chg="add del mod">
          <ac:chgData name="Tim Cook" userId="d1c7cfb340f2c7ab" providerId="LiveId" clId="{79928295-FF6A-4525-AB99-74A06BEA54C5}" dt="2023-03-12T23:16:27.756" v="279"/>
          <ac:inkMkLst>
            <pc:docMk/>
            <pc:sldMk cId="354771150" sldId="431"/>
            <ac:inkMk id="97" creationId="{433874EA-48B3-3A6D-B82A-AAA8603492E2}"/>
          </ac:inkMkLst>
        </pc:inkChg>
        <pc:inkChg chg="add del mod">
          <ac:chgData name="Tim Cook" userId="d1c7cfb340f2c7ab" providerId="LiveId" clId="{79928295-FF6A-4525-AB99-74A06BEA54C5}" dt="2023-03-12T23:16:27.756" v="280"/>
          <ac:inkMkLst>
            <pc:docMk/>
            <pc:sldMk cId="354771150" sldId="431"/>
            <ac:inkMk id="98" creationId="{74F4B63C-76E1-1511-B271-3D2D7B8D3CE0}"/>
          </ac:inkMkLst>
        </pc:inkChg>
        <pc:inkChg chg="add del mod">
          <ac:chgData name="Tim Cook" userId="d1c7cfb340f2c7ab" providerId="LiveId" clId="{79928295-FF6A-4525-AB99-74A06BEA54C5}" dt="2023-03-12T23:16:27.756" v="277"/>
          <ac:inkMkLst>
            <pc:docMk/>
            <pc:sldMk cId="354771150" sldId="431"/>
            <ac:inkMk id="99" creationId="{C4A377A9-44FD-C334-A0B1-2165AA5D4321}"/>
          </ac:inkMkLst>
        </pc:inkChg>
        <pc:inkChg chg="add del mod">
          <ac:chgData name="Tim Cook" userId="d1c7cfb340f2c7ab" providerId="LiveId" clId="{79928295-FF6A-4525-AB99-74A06BEA54C5}" dt="2023-03-12T23:15:49.334" v="245"/>
          <ac:inkMkLst>
            <pc:docMk/>
            <pc:sldMk cId="354771150" sldId="431"/>
            <ac:inkMk id="101" creationId="{A4AC5E00-98A2-5924-D464-F388CFC180E8}"/>
          </ac:inkMkLst>
        </pc:inkChg>
        <pc:inkChg chg="add del mod">
          <ac:chgData name="Tim Cook" userId="d1c7cfb340f2c7ab" providerId="LiveId" clId="{79928295-FF6A-4525-AB99-74A06BEA54C5}" dt="2023-03-12T23:16:38.895" v="297"/>
          <ac:inkMkLst>
            <pc:docMk/>
            <pc:sldMk cId="354771150" sldId="431"/>
            <ac:inkMk id="103" creationId="{D0FD4394-A7B3-CC2F-DFE5-DF12A745D96B}"/>
          </ac:inkMkLst>
        </pc:inkChg>
        <pc:inkChg chg="add del mod">
          <ac:chgData name="Tim Cook" userId="d1c7cfb340f2c7ab" providerId="LiveId" clId="{79928295-FF6A-4525-AB99-74A06BEA54C5}" dt="2023-03-12T23:16:38.308" v="296"/>
          <ac:inkMkLst>
            <pc:docMk/>
            <pc:sldMk cId="354771150" sldId="431"/>
            <ac:inkMk id="104" creationId="{3F75B660-8CC3-DE29-FB13-809C76A863E0}"/>
          </ac:inkMkLst>
        </pc:inkChg>
        <pc:inkChg chg="add del mod">
          <ac:chgData name="Tim Cook" userId="d1c7cfb340f2c7ab" providerId="LiveId" clId="{79928295-FF6A-4525-AB99-74A06BEA54C5}" dt="2023-03-12T23:16:38.308" v="295"/>
          <ac:inkMkLst>
            <pc:docMk/>
            <pc:sldMk cId="354771150" sldId="431"/>
            <ac:inkMk id="105" creationId="{AD8815CC-5B3A-9BB8-8E2B-419CA880ADBC}"/>
          </ac:inkMkLst>
        </pc:inkChg>
        <pc:inkChg chg="add del">
          <ac:chgData name="Tim Cook" userId="d1c7cfb340f2c7ab" providerId="LiveId" clId="{79928295-FF6A-4525-AB99-74A06BEA54C5}" dt="2023-03-12T23:16:00.445" v="251"/>
          <ac:inkMkLst>
            <pc:docMk/>
            <pc:sldMk cId="354771150" sldId="431"/>
            <ac:inkMk id="107" creationId="{BD37DA8A-3475-7C46-B36D-4F418BC73208}"/>
          </ac:inkMkLst>
        </pc:inkChg>
        <pc:inkChg chg="add del mod">
          <ac:chgData name="Tim Cook" userId="d1c7cfb340f2c7ab" providerId="LiveId" clId="{79928295-FF6A-4525-AB99-74A06BEA54C5}" dt="2023-03-12T23:17:03.993" v="329"/>
          <ac:inkMkLst>
            <pc:docMk/>
            <pc:sldMk cId="354771150" sldId="431"/>
            <ac:inkMk id="108" creationId="{53BA2F69-B7AD-2BAA-7734-C15F796D711A}"/>
          </ac:inkMkLst>
        </pc:inkChg>
        <pc:inkChg chg="add del mod">
          <ac:chgData name="Tim Cook" userId="d1c7cfb340f2c7ab" providerId="LiveId" clId="{79928295-FF6A-4525-AB99-74A06BEA54C5}" dt="2023-03-12T23:17:03.993" v="331"/>
          <ac:inkMkLst>
            <pc:docMk/>
            <pc:sldMk cId="354771150" sldId="431"/>
            <ac:inkMk id="109" creationId="{B82C095C-F05C-520A-CE8B-1F457976ADDA}"/>
          </ac:inkMkLst>
        </pc:inkChg>
        <pc:inkChg chg="add del mod">
          <ac:chgData name="Tim Cook" userId="d1c7cfb340f2c7ab" providerId="LiveId" clId="{79928295-FF6A-4525-AB99-74A06BEA54C5}" dt="2023-03-12T23:17:03.993" v="333"/>
          <ac:inkMkLst>
            <pc:docMk/>
            <pc:sldMk cId="354771150" sldId="431"/>
            <ac:inkMk id="110" creationId="{7B60A166-C352-C4B1-4F7D-E73A773E1AF3}"/>
          </ac:inkMkLst>
        </pc:inkChg>
        <pc:inkChg chg="add del mod">
          <ac:chgData name="Tim Cook" userId="d1c7cfb340f2c7ab" providerId="LiveId" clId="{79928295-FF6A-4525-AB99-74A06BEA54C5}" dt="2023-03-12T23:17:03.993" v="332"/>
          <ac:inkMkLst>
            <pc:docMk/>
            <pc:sldMk cId="354771150" sldId="431"/>
            <ac:inkMk id="111" creationId="{5B904CE7-BECB-CD14-A005-135A6AB8BAB1}"/>
          </ac:inkMkLst>
        </pc:inkChg>
        <pc:inkChg chg="add del mod">
          <ac:chgData name="Tim Cook" userId="d1c7cfb340f2c7ab" providerId="LiveId" clId="{79928295-FF6A-4525-AB99-74A06BEA54C5}" dt="2023-03-12T23:17:03.993" v="328"/>
          <ac:inkMkLst>
            <pc:docMk/>
            <pc:sldMk cId="354771150" sldId="431"/>
            <ac:inkMk id="112" creationId="{34900F98-D538-0169-64E6-635BE4C880D6}"/>
          </ac:inkMkLst>
        </pc:inkChg>
        <pc:inkChg chg="add del mod">
          <ac:chgData name="Tim Cook" userId="d1c7cfb340f2c7ab" providerId="LiveId" clId="{79928295-FF6A-4525-AB99-74A06BEA54C5}" dt="2023-03-12T23:17:03.993" v="334"/>
          <ac:inkMkLst>
            <pc:docMk/>
            <pc:sldMk cId="354771150" sldId="431"/>
            <ac:inkMk id="113" creationId="{6F5B7178-0A4B-5E54-79F5-D7D7B43C5535}"/>
          </ac:inkMkLst>
        </pc:inkChg>
        <pc:inkChg chg="add del mod">
          <ac:chgData name="Tim Cook" userId="d1c7cfb340f2c7ab" providerId="LiveId" clId="{79928295-FF6A-4525-AB99-74A06BEA54C5}" dt="2023-03-12T23:17:03.993" v="330"/>
          <ac:inkMkLst>
            <pc:docMk/>
            <pc:sldMk cId="354771150" sldId="431"/>
            <ac:inkMk id="115" creationId="{D0D21804-CBE8-D9D3-3903-5AA83E9243EA}"/>
          </ac:inkMkLst>
        </pc:inkChg>
        <pc:inkChg chg="add del mod">
          <ac:chgData name="Tim Cook" userId="d1c7cfb340f2c7ab" providerId="LiveId" clId="{79928295-FF6A-4525-AB99-74A06BEA54C5}" dt="2023-03-12T23:17:03.993" v="327"/>
          <ac:inkMkLst>
            <pc:docMk/>
            <pc:sldMk cId="354771150" sldId="431"/>
            <ac:inkMk id="116" creationId="{9289115D-5D79-6AE2-87C2-3689523DB5EC}"/>
          </ac:inkMkLst>
        </pc:inkChg>
        <pc:inkChg chg="add del mod">
          <ac:chgData name="Tim Cook" userId="d1c7cfb340f2c7ab" providerId="LiveId" clId="{79928295-FF6A-4525-AB99-74A06BEA54C5}" dt="2023-03-12T23:17:03.993" v="326"/>
          <ac:inkMkLst>
            <pc:docMk/>
            <pc:sldMk cId="354771150" sldId="431"/>
            <ac:inkMk id="117" creationId="{4FF5D125-55FD-570B-6E1C-EB703EA83C4D}"/>
          </ac:inkMkLst>
        </pc:inkChg>
        <pc:inkChg chg="add del mod">
          <ac:chgData name="Tim Cook" userId="d1c7cfb340f2c7ab" providerId="LiveId" clId="{79928295-FF6A-4525-AB99-74A06BEA54C5}" dt="2023-03-12T23:16:19.587" v="275"/>
          <ac:inkMkLst>
            <pc:docMk/>
            <pc:sldMk cId="354771150" sldId="431"/>
            <ac:inkMk id="119" creationId="{2F1D6EB2-2A29-C505-F723-3F25200FDB1D}"/>
          </ac:inkMkLst>
        </pc:inkChg>
        <pc:inkChg chg="add del mod">
          <ac:chgData name="Tim Cook" userId="d1c7cfb340f2c7ab" providerId="LiveId" clId="{79928295-FF6A-4525-AB99-74A06BEA54C5}" dt="2023-03-12T23:16:19.587" v="276"/>
          <ac:inkMkLst>
            <pc:docMk/>
            <pc:sldMk cId="354771150" sldId="431"/>
            <ac:inkMk id="120" creationId="{07FBF35C-56DE-12D1-468B-A4A15008B153}"/>
          </ac:inkMkLst>
        </pc:inkChg>
        <pc:inkChg chg="add del mod">
          <ac:chgData name="Tim Cook" userId="d1c7cfb340f2c7ab" providerId="LiveId" clId="{79928295-FF6A-4525-AB99-74A06BEA54C5}" dt="2023-03-12T23:16:17.079" v="271"/>
          <ac:inkMkLst>
            <pc:docMk/>
            <pc:sldMk cId="354771150" sldId="431"/>
            <ac:inkMk id="122" creationId="{B480E2B5-1574-8763-1037-C446D24CFD5D}"/>
          </ac:inkMkLst>
        </pc:inkChg>
        <pc:inkChg chg="add del mod">
          <ac:chgData name="Tim Cook" userId="d1c7cfb340f2c7ab" providerId="LiveId" clId="{79928295-FF6A-4525-AB99-74A06BEA54C5}" dt="2023-03-12T23:16:17.079" v="272"/>
          <ac:inkMkLst>
            <pc:docMk/>
            <pc:sldMk cId="354771150" sldId="431"/>
            <ac:inkMk id="123" creationId="{13F510EA-363F-5683-FB50-6B3D7ACEBAB0}"/>
          </ac:inkMkLst>
        </pc:inkChg>
        <pc:inkChg chg="add del mod">
          <ac:chgData name="Tim Cook" userId="d1c7cfb340f2c7ab" providerId="LiveId" clId="{79928295-FF6A-4525-AB99-74A06BEA54C5}" dt="2023-03-12T23:16:17.591" v="274"/>
          <ac:inkMkLst>
            <pc:docMk/>
            <pc:sldMk cId="354771150" sldId="431"/>
            <ac:inkMk id="124" creationId="{A27C3BF5-8773-6241-979B-2D2E4BB8EA6A}"/>
          </ac:inkMkLst>
        </pc:inkChg>
        <pc:inkChg chg="add del mod">
          <ac:chgData name="Tim Cook" userId="d1c7cfb340f2c7ab" providerId="LiveId" clId="{79928295-FF6A-4525-AB99-74A06BEA54C5}" dt="2023-03-12T23:16:17.380" v="273"/>
          <ac:inkMkLst>
            <pc:docMk/>
            <pc:sldMk cId="354771150" sldId="431"/>
            <ac:inkMk id="125" creationId="{36031E1D-FA04-F63D-2098-044001267A58}"/>
          </ac:inkMkLst>
        </pc:inkChg>
        <pc:inkChg chg="add del mod">
          <ac:chgData name="Tim Cook" userId="d1c7cfb340f2c7ab" providerId="LiveId" clId="{79928295-FF6A-4525-AB99-74A06BEA54C5}" dt="2023-03-12T23:16:34.482" v="290"/>
          <ac:inkMkLst>
            <pc:docMk/>
            <pc:sldMk cId="354771150" sldId="431"/>
            <ac:inkMk id="127" creationId="{1ED6178D-E9B4-0DF6-2FE5-4BA2E9AC7C36}"/>
          </ac:inkMkLst>
        </pc:inkChg>
        <pc:inkChg chg="add del mod">
          <ac:chgData name="Tim Cook" userId="d1c7cfb340f2c7ab" providerId="LiveId" clId="{79928295-FF6A-4525-AB99-74A06BEA54C5}" dt="2023-03-12T23:16:34.482" v="291"/>
          <ac:inkMkLst>
            <pc:docMk/>
            <pc:sldMk cId="354771150" sldId="431"/>
            <ac:inkMk id="128" creationId="{D09B9593-44B3-AE3E-DA42-1069E787A26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0" creationId="{CBCD395B-5C6A-059B-6348-DF9456CFE3F0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1" creationId="{AFFD65F6-7E34-81A3-6044-0FBFE3FA64C5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3" creationId="{26B55C49-BA18-9894-0EE6-B11F8783EF49}"/>
          </ac:inkMkLst>
        </pc:inkChg>
        <pc:inkChg chg="add del mod">
          <ac:chgData name="Tim Cook" userId="d1c7cfb340f2c7ab" providerId="LiveId" clId="{79928295-FF6A-4525-AB99-74A06BEA54C5}" dt="2023-03-12T23:17:21.669" v="344"/>
          <ac:inkMkLst>
            <pc:docMk/>
            <pc:sldMk cId="354771150" sldId="431"/>
            <ac:inkMk id="134" creationId="{B51F08BB-A939-76D0-9643-05B65B994D17}"/>
          </ac:inkMkLst>
        </pc:inkChg>
        <pc:inkChg chg="add del mod">
          <ac:chgData name="Tim Cook" userId="d1c7cfb340f2c7ab" providerId="LiveId" clId="{79928295-FF6A-4525-AB99-74A06BEA54C5}" dt="2023-03-12T23:17:26.096" v="346"/>
          <ac:inkMkLst>
            <pc:docMk/>
            <pc:sldMk cId="354771150" sldId="431"/>
            <ac:inkMk id="135" creationId="{C839D35F-AC33-FF79-2BED-3F7679327665}"/>
          </ac:inkMkLst>
        </pc:inkChg>
        <pc:inkChg chg="add del mod">
          <ac:chgData name="Tim Cook" userId="d1c7cfb340f2c7ab" providerId="LiveId" clId="{79928295-FF6A-4525-AB99-74A06BEA54C5}" dt="2023-03-12T23:17:21.669" v="343"/>
          <ac:inkMkLst>
            <pc:docMk/>
            <pc:sldMk cId="354771150" sldId="431"/>
            <ac:inkMk id="136" creationId="{1BE0320B-1431-E542-3A3A-38EF23FF7DD5}"/>
          </ac:inkMkLst>
        </pc:inkChg>
        <pc:inkChg chg="add del">
          <ac:chgData name="Tim Cook" userId="d1c7cfb340f2c7ab" providerId="LiveId" clId="{79928295-FF6A-4525-AB99-74A06BEA54C5}" dt="2023-03-12T23:16:46.178" v="304"/>
          <ac:inkMkLst>
            <pc:docMk/>
            <pc:sldMk cId="354771150" sldId="431"/>
            <ac:inkMk id="138" creationId="{ED51F4EA-C73F-2C0B-5B5C-424715B25D9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9" creationId="{8427A209-77B6-2EE2-E1DE-DB5D47B9BF4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0" creationId="{2AC143A0-958E-462D-0F9B-5C1F34E0395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2" creationId="{29885381-5563-29A2-5B85-6F422C000AE7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3" creationId="{5923548C-7FA1-3844-465B-541B9DEB7F6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4" creationId="{3897AB43-1E46-9033-35CD-4A9568EFE42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5" creationId="{4C6CA872-C358-09E5-814B-50905A6552F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6" creationId="{9A1A4383-84A4-7B74-E9FF-BD8035E0535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7" creationId="{2667A71D-F59E-3400-32EB-8CABB2C1580F}"/>
          </ac:inkMkLst>
        </pc:inkChg>
        <pc:inkChg chg="add del mod">
          <ac:chgData name="Tim Cook" userId="d1c7cfb340f2c7ab" providerId="LiveId" clId="{79928295-FF6A-4525-AB99-74A06BEA54C5}" dt="2023-03-12T23:16:56.641" v="320"/>
          <ac:inkMkLst>
            <pc:docMk/>
            <pc:sldMk cId="354771150" sldId="431"/>
            <ac:inkMk id="149" creationId="{9C6C970C-0807-5D37-C60C-8B1C2562695F}"/>
          </ac:inkMkLst>
        </pc:inkChg>
        <pc:inkChg chg="add del mod">
          <ac:chgData name="Tim Cook" userId="d1c7cfb340f2c7ab" providerId="LiveId" clId="{79928295-FF6A-4525-AB99-74A06BEA54C5}" dt="2023-03-12T23:16:56.641" v="319"/>
          <ac:inkMkLst>
            <pc:docMk/>
            <pc:sldMk cId="354771150" sldId="431"/>
            <ac:inkMk id="150" creationId="{F0BF2CB4-65EA-C269-7A07-9EBE931308E2}"/>
          </ac:inkMkLst>
        </pc:inkChg>
        <pc:inkChg chg="add del mod">
          <ac:chgData name="Tim Cook" userId="d1c7cfb340f2c7ab" providerId="LiveId" clId="{79928295-FF6A-4525-AB99-74A06BEA54C5}" dt="2023-03-12T23:16:56.641" v="321"/>
          <ac:inkMkLst>
            <pc:docMk/>
            <pc:sldMk cId="354771150" sldId="431"/>
            <ac:inkMk id="151" creationId="{8111972C-0AC4-171D-E7B0-DA5883F75A23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3" creationId="{5F32C4FC-73CB-B5BD-5DE8-CBF376823F4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4" creationId="{92E29D94-DC14-AA2B-9721-414BC46F295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5" creationId="{C52FC5BC-B44D-0752-959E-3AD9839782F0}"/>
          </ac:inkMkLst>
        </pc:inkChg>
        <pc:inkChg chg="add del mod">
          <ac:chgData name="Tim Cook" userId="d1c7cfb340f2c7ab" providerId="LiveId" clId="{79928295-FF6A-4525-AB99-74A06BEA54C5}" dt="2023-03-12T23:17:51.568" v="376"/>
          <ac:inkMkLst>
            <pc:docMk/>
            <pc:sldMk cId="354771150" sldId="431"/>
            <ac:inkMk id="157" creationId="{3FA1EDA7-378D-C6BF-004C-5324263F133B}"/>
          </ac:inkMkLst>
        </pc:inkChg>
        <pc:inkChg chg="add del mod">
          <ac:chgData name="Tim Cook" userId="d1c7cfb340f2c7ab" providerId="LiveId" clId="{79928295-FF6A-4525-AB99-74A06BEA54C5}" dt="2023-03-12T23:17:51.568" v="370"/>
          <ac:inkMkLst>
            <pc:docMk/>
            <pc:sldMk cId="354771150" sldId="431"/>
            <ac:inkMk id="158" creationId="{650A9B66-C03E-6972-631C-8599C3F1BA50}"/>
          </ac:inkMkLst>
        </pc:inkChg>
        <pc:inkChg chg="add del mod">
          <ac:chgData name="Tim Cook" userId="d1c7cfb340f2c7ab" providerId="LiveId" clId="{79928295-FF6A-4525-AB99-74A06BEA54C5}" dt="2023-03-12T23:17:51.568" v="372"/>
          <ac:inkMkLst>
            <pc:docMk/>
            <pc:sldMk cId="354771150" sldId="431"/>
            <ac:inkMk id="159" creationId="{02C727EB-9DF3-5CB3-8776-08239FA04273}"/>
          </ac:inkMkLst>
        </pc:inkChg>
        <pc:inkChg chg="add del mod">
          <ac:chgData name="Tim Cook" userId="d1c7cfb340f2c7ab" providerId="LiveId" clId="{79928295-FF6A-4525-AB99-74A06BEA54C5}" dt="2023-03-12T23:17:51.568" v="374"/>
          <ac:inkMkLst>
            <pc:docMk/>
            <pc:sldMk cId="354771150" sldId="431"/>
            <ac:inkMk id="160" creationId="{0A5D1303-573C-B4A9-019D-EA0E730714E0}"/>
          </ac:inkMkLst>
        </pc:inkChg>
        <pc:inkChg chg="add del mod">
          <ac:chgData name="Tim Cook" userId="d1c7cfb340f2c7ab" providerId="LiveId" clId="{79928295-FF6A-4525-AB99-74A06BEA54C5}" dt="2023-03-12T23:17:34.865" v="359"/>
          <ac:inkMkLst>
            <pc:docMk/>
            <pc:sldMk cId="354771150" sldId="431"/>
            <ac:inkMk id="161" creationId="{8B3AE302-6C48-A596-74F8-A87CAE02048F}"/>
          </ac:inkMkLst>
        </pc:inkChg>
        <pc:inkChg chg="add del mod">
          <ac:chgData name="Tim Cook" userId="d1c7cfb340f2c7ab" providerId="LiveId" clId="{79928295-FF6A-4525-AB99-74A06BEA54C5}" dt="2023-03-12T23:17:34.865" v="361"/>
          <ac:inkMkLst>
            <pc:docMk/>
            <pc:sldMk cId="354771150" sldId="431"/>
            <ac:inkMk id="162" creationId="{A96F7EB2-3522-2937-9F54-174325D83245}"/>
          </ac:inkMkLst>
        </pc:inkChg>
        <pc:inkChg chg="add del mod">
          <ac:chgData name="Tim Cook" userId="d1c7cfb340f2c7ab" providerId="LiveId" clId="{79928295-FF6A-4525-AB99-74A06BEA54C5}" dt="2023-03-12T23:17:34.865" v="360"/>
          <ac:inkMkLst>
            <pc:docMk/>
            <pc:sldMk cId="354771150" sldId="431"/>
            <ac:inkMk id="163" creationId="{1E1BF342-5F32-9227-3AF3-50CC1C882723}"/>
          </ac:inkMkLst>
        </pc:inkChg>
        <pc:inkChg chg="add del">
          <ac:chgData name="Tim Cook" userId="d1c7cfb340f2c7ab" providerId="LiveId" clId="{79928295-FF6A-4525-AB99-74A06BEA54C5}" dt="2023-03-12T23:17:26.096" v="347"/>
          <ac:inkMkLst>
            <pc:docMk/>
            <pc:sldMk cId="354771150" sldId="431"/>
            <ac:inkMk id="166" creationId="{4284DC5D-D834-B8F9-F816-E5D60AD4EDD5}"/>
          </ac:inkMkLst>
        </pc:inkChg>
        <pc:inkChg chg="add del mod">
          <ac:chgData name="Tim Cook" userId="d1c7cfb340f2c7ab" providerId="LiveId" clId="{79928295-FF6A-4525-AB99-74A06BEA54C5}" dt="2023-03-12T23:17:29.460" v="354"/>
          <ac:inkMkLst>
            <pc:docMk/>
            <pc:sldMk cId="354771150" sldId="431"/>
            <ac:inkMk id="167" creationId="{CA306DF4-DE83-9D36-A9F8-31F6382D8F0F}"/>
          </ac:inkMkLst>
        </pc:inkChg>
        <pc:inkChg chg="add del mod">
          <ac:chgData name="Tim Cook" userId="d1c7cfb340f2c7ab" providerId="LiveId" clId="{79928295-FF6A-4525-AB99-74A06BEA54C5}" dt="2023-03-12T23:17:29.460" v="353"/>
          <ac:inkMkLst>
            <pc:docMk/>
            <pc:sldMk cId="354771150" sldId="431"/>
            <ac:inkMk id="168" creationId="{23832C1E-293F-FCA4-CA12-1F2049BBDF13}"/>
          </ac:inkMkLst>
        </pc:inkChg>
        <pc:inkChg chg="add del mod">
          <ac:chgData name="Tim Cook" userId="d1c7cfb340f2c7ab" providerId="LiveId" clId="{79928295-FF6A-4525-AB99-74A06BEA54C5}" dt="2023-03-12T23:17:29.460" v="352"/>
          <ac:inkMkLst>
            <pc:docMk/>
            <pc:sldMk cId="354771150" sldId="431"/>
            <ac:inkMk id="169" creationId="{A234AB47-CC97-7052-B17B-34333F66CB1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1" creationId="{72B37D4C-3C25-C6D6-686E-61D8206FA1A5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2" creationId="{3B556553-C651-55D3-4E05-FE192261C2B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3" creationId="{428C9028-2D7B-6D05-A3A2-4DF8E20D9971}"/>
          </ac:inkMkLst>
        </pc:inkChg>
        <pc:inkChg chg="add del mod">
          <ac:chgData name="Tim Cook" userId="d1c7cfb340f2c7ab" providerId="LiveId" clId="{79928295-FF6A-4525-AB99-74A06BEA54C5}" dt="2023-03-12T23:17:51.568" v="373"/>
          <ac:inkMkLst>
            <pc:docMk/>
            <pc:sldMk cId="354771150" sldId="431"/>
            <ac:inkMk id="175" creationId="{A3DA9416-7702-8B19-475C-337E9B5951D4}"/>
          </ac:inkMkLst>
        </pc:inkChg>
        <pc:inkChg chg="add del mod">
          <ac:chgData name="Tim Cook" userId="d1c7cfb340f2c7ab" providerId="LiveId" clId="{79928295-FF6A-4525-AB99-74A06BEA54C5}" dt="2023-03-12T23:17:51.568" v="375"/>
          <ac:inkMkLst>
            <pc:docMk/>
            <pc:sldMk cId="354771150" sldId="431"/>
            <ac:inkMk id="176" creationId="{4A49057E-1C12-16F5-FC07-E8FF993F1085}"/>
          </ac:inkMkLst>
        </pc:inkChg>
        <pc:inkChg chg="add del mod">
          <ac:chgData name="Tim Cook" userId="d1c7cfb340f2c7ab" providerId="LiveId" clId="{79928295-FF6A-4525-AB99-74A06BEA54C5}" dt="2023-03-12T23:17:51.568" v="371"/>
          <ac:inkMkLst>
            <pc:docMk/>
            <pc:sldMk cId="354771150" sldId="431"/>
            <ac:inkMk id="177" creationId="{14AE7622-0322-CD9A-B707-8F3DB52B2284}"/>
          </ac:inkMkLst>
        </pc:inkChg>
        <pc:inkChg chg="add del">
          <ac:chgData name="Tim Cook" userId="d1c7cfb340f2c7ab" providerId="LiveId" clId="{79928295-FF6A-4525-AB99-74A06BEA54C5}" dt="2023-03-12T23:17:49.698" v="368"/>
          <ac:inkMkLst>
            <pc:docMk/>
            <pc:sldMk cId="354771150" sldId="431"/>
            <ac:inkMk id="179" creationId="{BA86F120-0797-3E84-70D1-003F5D6F2B7B}"/>
          </ac:inkMkLst>
        </pc:inkChg>
        <pc:inkChg chg="add del">
          <ac:chgData name="Tim Cook" userId="d1c7cfb340f2c7ab" providerId="LiveId" clId="{79928295-FF6A-4525-AB99-74A06BEA54C5}" dt="2023-03-12T23:17:49.698" v="369"/>
          <ac:inkMkLst>
            <pc:docMk/>
            <pc:sldMk cId="354771150" sldId="431"/>
            <ac:inkMk id="180" creationId="{9A41AE5E-B5A1-7483-F1B2-06F973447D55}"/>
          </ac:inkMkLst>
        </pc:inkChg>
        <pc:inkChg chg="add del mod">
          <ac:chgData name="Tim Cook" userId="d1c7cfb340f2c7ab" providerId="LiveId" clId="{79928295-FF6A-4525-AB99-74A06BEA54C5}" dt="2023-03-12T23:19:11.375" v="444"/>
          <ac:inkMkLst>
            <pc:docMk/>
            <pc:sldMk cId="354771150" sldId="431"/>
            <ac:inkMk id="181" creationId="{0B92AF1E-EF90-FAC2-75DD-6F00832BB025}"/>
          </ac:inkMkLst>
        </pc:inkChg>
        <pc:inkChg chg="add del mod">
          <ac:chgData name="Tim Cook" userId="d1c7cfb340f2c7ab" providerId="LiveId" clId="{79928295-FF6A-4525-AB99-74A06BEA54C5}" dt="2023-03-12T23:19:11.375" v="449"/>
          <ac:inkMkLst>
            <pc:docMk/>
            <pc:sldMk cId="354771150" sldId="431"/>
            <ac:inkMk id="182" creationId="{51202413-83D9-8CD2-8313-9DFA087B713E}"/>
          </ac:inkMkLst>
        </pc:inkChg>
        <pc:inkChg chg="add del mod">
          <ac:chgData name="Tim Cook" userId="d1c7cfb340f2c7ab" providerId="LiveId" clId="{79928295-FF6A-4525-AB99-74A06BEA54C5}" dt="2023-03-12T23:19:11.375" v="441"/>
          <ac:inkMkLst>
            <pc:docMk/>
            <pc:sldMk cId="354771150" sldId="431"/>
            <ac:inkMk id="183" creationId="{3FDF8A0D-F2CA-23EA-8AE0-6A4E2D590C7B}"/>
          </ac:inkMkLst>
        </pc:inkChg>
        <pc:inkChg chg="add del mod">
          <ac:chgData name="Tim Cook" userId="d1c7cfb340f2c7ab" providerId="LiveId" clId="{79928295-FF6A-4525-AB99-74A06BEA54C5}" dt="2023-03-12T23:19:11.375" v="445"/>
          <ac:inkMkLst>
            <pc:docMk/>
            <pc:sldMk cId="354771150" sldId="431"/>
            <ac:inkMk id="184" creationId="{233519A9-E072-E03A-0129-12E0730F1700}"/>
          </ac:inkMkLst>
        </pc:inkChg>
        <pc:inkChg chg="add del mod">
          <ac:chgData name="Tim Cook" userId="d1c7cfb340f2c7ab" providerId="LiveId" clId="{79928295-FF6A-4525-AB99-74A06BEA54C5}" dt="2023-03-12T23:19:11.375" v="447"/>
          <ac:inkMkLst>
            <pc:docMk/>
            <pc:sldMk cId="354771150" sldId="431"/>
            <ac:inkMk id="185" creationId="{E9A65D24-CE08-3A88-7550-598EDBA073F3}"/>
          </ac:inkMkLst>
        </pc:inkChg>
        <pc:inkChg chg="add del mod">
          <ac:chgData name="Tim Cook" userId="d1c7cfb340f2c7ab" providerId="LiveId" clId="{79928295-FF6A-4525-AB99-74A06BEA54C5}" dt="2023-03-12T23:19:11.375" v="440"/>
          <ac:inkMkLst>
            <pc:docMk/>
            <pc:sldMk cId="354771150" sldId="431"/>
            <ac:inkMk id="186" creationId="{C96279D5-43B3-F2EE-C330-DB2430362BE7}"/>
          </ac:inkMkLst>
        </pc:inkChg>
        <pc:inkChg chg="add del mod">
          <ac:chgData name="Tim Cook" userId="d1c7cfb340f2c7ab" providerId="LiveId" clId="{79928295-FF6A-4525-AB99-74A06BEA54C5}" dt="2023-03-12T23:19:11.375" v="446"/>
          <ac:inkMkLst>
            <pc:docMk/>
            <pc:sldMk cId="354771150" sldId="431"/>
            <ac:inkMk id="187" creationId="{23C94EB7-1524-3AD4-63EE-6A95605743CC}"/>
          </ac:inkMkLst>
        </pc:inkChg>
        <pc:inkChg chg="add del mod">
          <ac:chgData name="Tim Cook" userId="d1c7cfb340f2c7ab" providerId="LiveId" clId="{79928295-FF6A-4525-AB99-74A06BEA54C5}" dt="2023-03-12T23:19:11.375" v="448"/>
          <ac:inkMkLst>
            <pc:docMk/>
            <pc:sldMk cId="354771150" sldId="431"/>
            <ac:inkMk id="188" creationId="{8C4E6E68-5B65-0F0C-C7DB-90E2EF9B5345}"/>
          </ac:inkMkLst>
        </pc:inkChg>
        <pc:inkChg chg="add del mod">
          <ac:chgData name="Tim Cook" userId="d1c7cfb340f2c7ab" providerId="LiveId" clId="{79928295-FF6A-4525-AB99-74A06BEA54C5}" dt="2023-03-12T23:19:11.375" v="442"/>
          <ac:inkMkLst>
            <pc:docMk/>
            <pc:sldMk cId="354771150" sldId="431"/>
            <ac:inkMk id="189" creationId="{FE38FAB7-A1EF-10C6-FD65-A97E4A716CBE}"/>
          </ac:inkMkLst>
        </pc:inkChg>
        <pc:inkChg chg="add del mod">
          <ac:chgData name="Tim Cook" userId="d1c7cfb340f2c7ab" providerId="LiveId" clId="{79928295-FF6A-4525-AB99-74A06BEA54C5}" dt="2023-03-12T23:19:11.375" v="443"/>
          <ac:inkMkLst>
            <pc:docMk/>
            <pc:sldMk cId="354771150" sldId="431"/>
            <ac:inkMk id="190" creationId="{BBE127DF-7D1D-86DA-7EC9-80F342752017}"/>
          </ac:inkMkLst>
        </pc:inkChg>
        <pc:inkChg chg="add del">
          <ac:chgData name="Tim Cook" userId="d1c7cfb340f2c7ab" providerId="LiveId" clId="{79928295-FF6A-4525-AB99-74A06BEA54C5}" dt="2023-03-12T23:18:30.699" v="404"/>
          <ac:inkMkLst>
            <pc:docMk/>
            <pc:sldMk cId="354771150" sldId="431"/>
            <ac:inkMk id="192" creationId="{64E5A44B-F1B5-C5AC-9496-CA08901589C6}"/>
          </ac:inkMkLst>
        </pc:inkChg>
        <pc:inkChg chg="add del mod">
          <ac:chgData name="Tim Cook" userId="d1c7cfb340f2c7ab" providerId="LiveId" clId="{79928295-FF6A-4525-AB99-74A06BEA54C5}" dt="2023-03-12T23:19:09.264" v="439"/>
          <ac:inkMkLst>
            <pc:docMk/>
            <pc:sldMk cId="354771150" sldId="431"/>
            <ac:inkMk id="193" creationId="{B06C6D72-6287-61D8-086A-275FD7DF4E65}"/>
          </ac:inkMkLst>
        </pc:inkChg>
        <pc:inkChg chg="add del mod">
          <ac:chgData name="Tim Cook" userId="d1c7cfb340f2c7ab" providerId="LiveId" clId="{79928295-FF6A-4525-AB99-74A06BEA54C5}" dt="2023-03-12T23:19:09.264" v="436"/>
          <ac:inkMkLst>
            <pc:docMk/>
            <pc:sldMk cId="354771150" sldId="431"/>
            <ac:inkMk id="194" creationId="{2E497A6C-C7EF-6D33-4E7B-5456BCE3337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6" creationId="{52F8C6F7-CBEA-20C0-AED1-C73A48BB166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7" creationId="{3320ACA1-A86C-C249-07B1-0B8BCA72648D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8" creationId="{910CDEE2-3EFC-35AA-DEBC-C002B9204E3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9" creationId="{2D174DA9-F2C3-00D5-0188-B99046374174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200" creationId="{680CF267-ED2D-EC4B-D699-65C259CEF084}"/>
          </ac:inkMkLst>
        </pc:inkChg>
        <pc:inkChg chg="add del mod">
          <ac:chgData name="Tim Cook" userId="d1c7cfb340f2c7ab" providerId="LiveId" clId="{79928295-FF6A-4525-AB99-74A06BEA54C5}" dt="2023-03-12T23:18:34.328" v="409"/>
          <ac:inkMkLst>
            <pc:docMk/>
            <pc:sldMk cId="354771150" sldId="431"/>
            <ac:inkMk id="202" creationId="{39FA90D2-BC18-E11F-72F2-028A91DC8014}"/>
          </ac:inkMkLst>
        </pc:inkChg>
        <pc:inkChg chg="add del mod">
          <ac:chgData name="Tim Cook" userId="d1c7cfb340f2c7ab" providerId="LiveId" clId="{79928295-FF6A-4525-AB99-74A06BEA54C5}" dt="2023-03-12T23:18:34.770" v="410"/>
          <ac:inkMkLst>
            <pc:docMk/>
            <pc:sldMk cId="354771150" sldId="431"/>
            <ac:inkMk id="203" creationId="{75CDCC82-7EEA-7B81-2B7F-B2651E3350D9}"/>
          </ac:inkMkLst>
        </pc:inkChg>
        <pc:inkChg chg="add del mod">
          <ac:chgData name="Tim Cook" userId="d1c7cfb340f2c7ab" providerId="LiveId" clId="{79928295-FF6A-4525-AB99-74A06BEA54C5}" dt="2023-03-12T23:18:36.331" v="411"/>
          <ac:inkMkLst>
            <pc:docMk/>
            <pc:sldMk cId="354771150" sldId="431"/>
            <ac:inkMk id="204" creationId="{8E12677F-4A64-1016-FC0E-38D82A69FB1E}"/>
          </ac:inkMkLst>
        </pc:inkChg>
        <pc:inkChg chg="add del mod">
          <ac:chgData name="Tim Cook" userId="d1c7cfb340f2c7ab" providerId="LiveId" clId="{79928295-FF6A-4525-AB99-74A06BEA54C5}" dt="2023-03-12T23:19:09.264" v="437"/>
          <ac:inkMkLst>
            <pc:docMk/>
            <pc:sldMk cId="354771150" sldId="431"/>
            <ac:inkMk id="206" creationId="{878451E0-6FE9-72C6-9199-0B9D11D8B39C}"/>
          </ac:inkMkLst>
        </pc:inkChg>
        <pc:inkChg chg="add del mod">
          <ac:chgData name="Tim Cook" userId="d1c7cfb340f2c7ab" providerId="LiveId" clId="{79928295-FF6A-4525-AB99-74A06BEA54C5}" dt="2023-03-12T23:19:09.264" v="438"/>
          <ac:inkMkLst>
            <pc:docMk/>
            <pc:sldMk cId="354771150" sldId="431"/>
            <ac:inkMk id="207" creationId="{581304CB-B770-CC63-1DDD-0A28425A4E0D}"/>
          </ac:inkMkLst>
        </pc:inkChg>
        <pc:inkChg chg="add del mod">
          <ac:chgData name="Tim Cook" userId="d1c7cfb340f2c7ab" providerId="LiveId" clId="{79928295-FF6A-4525-AB99-74A06BEA54C5}" dt="2023-03-12T23:19:09.264" v="435"/>
          <ac:inkMkLst>
            <pc:docMk/>
            <pc:sldMk cId="354771150" sldId="431"/>
            <ac:inkMk id="208" creationId="{A660CA6E-AE78-B766-A344-93D63AB9787B}"/>
          </ac:inkMkLst>
        </pc:inkChg>
        <pc:inkChg chg="add del">
          <ac:chgData name="Tim Cook" userId="d1c7cfb340f2c7ab" providerId="LiveId" clId="{79928295-FF6A-4525-AB99-74A06BEA54C5}" dt="2023-03-12T23:19:09.264" v="434"/>
          <ac:inkMkLst>
            <pc:docMk/>
            <pc:sldMk cId="354771150" sldId="431"/>
            <ac:inkMk id="210" creationId="{A95B3620-7269-680C-2C1A-F5F027AE2850}"/>
          </ac:inkMkLst>
        </pc:inkChg>
        <pc:inkChg chg="add del">
          <ac:chgData name="Tim Cook" userId="d1c7cfb340f2c7ab" providerId="LiveId" clId="{79928295-FF6A-4525-AB99-74A06BEA54C5}" dt="2023-03-12T23:18:52.364" v="419"/>
          <ac:inkMkLst>
            <pc:docMk/>
            <pc:sldMk cId="354771150" sldId="431"/>
            <ac:inkMk id="211" creationId="{AA0733D7-B7C4-7232-262E-C60E8587E3CF}"/>
          </ac:inkMkLst>
        </pc:inkChg>
        <pc:inkChg chg="add del">
          <ac:chgData name="Tim Cook" userId="d1c7cfb340f2c7ab" providerId="LiveId" clId="{79928295-FF6A-4525-AB99-74A06BEA54C5}" dt="2023-03-12T23:18:52.364" v="420"/>
          <ac:inkMkLst>
            <pc:docMk/>
            <pc:sldMk cId="354771150" sldId="431"/>
            <ac:inkMk id="212" creationId="{7EABAC6F-7F6A-0A01-E073-6E280ECBE8B3}"/>
          </ac:inkMkLst>
        </pc:inkChg>
        <pc:inkChg chg="add del mod">
          <ac:chgData name="Tim Cook" userId="d1c7cfb340f2c7ab" providerId="LiveId" clId="{79928295-FF6A-4525-AB99-74A06BEA54C5}" dt="2023-03-12T23:19:06.507" v="432"/>
          <ac:inkMkLst>
            <pc:docMk/>
            <pc:sldMk cId="354771150" sldId="431"/>
            <ac:inkMk id="213" creationId="{1B6517F8-C2B9-F3C8-6239-6F7F86A5BF77}"/>
          </ac:inkMkLst>
        </pc:inkChg>
        <pc:inkChg chg="add del mod">
          <ac:chgData name="Tim Cook" userId="d1c7cfb340f2c7ab" providerId="LiveId" clId="{79928295-FF6A-4525-AB99-74A06BEA54C5}" dt="2023-03-12T23:19:06.507" v="433"/>
          <ac:inkMkLst>
            <pc:docMk/>
            <pc:sldMk cId="354771150" sldId="431"/>
            <ac:inkMk id="214" creationId="{4695244F-C6B0-4FCD-A758-4C95691AEED4}"/>
          </ac:inkMkLst>
        </pc:inkChg>
        <pc:inkChg chg="add del">
          <ac:chgData name="Tim Cook" userId="d1c7cfb340f2c7ab" providerId="LiveId" clId="{79928295-FF6A-4525-AB99-74A06BEA54C5}" dt="2023-03-12T23:19:03.041" v="431"/>
          <ac:inkMkLst>
            <pc:docMk/>
            <pc:sldMk cId="354771150" sldId="431"/>
            <ac:inkMk id="216" creationId="{102D7027-71E6-D473-7F73-54FD87591F33}"/>
          </ac:inkMkLst>
        </pc:inkChg>
        <pc:inkChg chg="add del">
          <ac:chgData name="Tim Cook" userId="d1c7cfb340f2c7ab" providerId="LiveId" clId="{79928295-FF6A-4525-AB99-74A06BEA54C5}" dt="2023-03-12T23:19:02.304" v="429"/>
          <ac:inkMkLst>
            <pc:docMk/>
            <pc:sldMk cId="354771150" sldId="431"/>
            <ac:inkMk id="217" creationId="{C1D074C1-7DD6-C429-F3B3-C8D06FB363A8}"/>
          </ac:inkMkLst>
        </pc:inkChg>
        <pc:inkChg chg="add del">
          <ac:chgData name="Tim Cook" userId="d1c7cfb340f2c7ab" providerId="LiveId" clId="{79928295-FF6A-4525-AB99-74A06BEA54C5}" dt="2023-03-12T23:19:02.304" v="428"/>
          <ac:inkMkLst>
            <pc:docMk/>
            <pc:sldMk cId="354771150" sldId="431"/>
            <ac:inkMk id="218" creationId="{CB767CDA-9E2C-5B6D-BD58-1B225F5AD452}"/>
          </ac:inkMkLst>
        </pc:inkChg>
        <pc:inkChg chg="add del">
          <ac:chgData name="Tim Cook" userId="d1c7cfb340f2c7ab" providerId="LiveId" clId="{79928295-FF6A-4525-AB99-74A06BEA54C5}" dt="2023-03-12T23:19:02.304" v="430"/>
          <ac:inkMkLst>
            <pc:docMk/>
            <pc:sldMk cId="354771150" sldId="431"/>
            <ac:inkMk id="219" creationId="{8D05EB01-AA6D-0BFF-1360-4D242ED5CDC7}"/>
          </ac:inkMkLst>
        </pc:inkChg>
        <pc:inkChg chg="add del mod">
          <ac:chgData name="Tim Cook" userId="d1c7cfb340f2c7ab" providerId="LiveId" clId="{79928295-FF6A-4525-AB99-74A06BEA54C5}" dt="2023-03-12T23:19:20.515" v="456"/>
          <ac:inkMkLst>
            <pc:docMk/>
            <pc:sldMk cId="354771150" sldId="431"/>
            <ac:inkMk id="220" creationId="{B9040402-4DD9-7844-2D3A-41E03961DAE9}"/>
          </ac:inkMkLst>
        </pc:inkChg>
        <pc:inkChg chg="add del mod">
          <ac:chgData name="Tim Cook" userId="d1c7cfb340f2c7ab" providerId="LiveId" clId="{79928295-FF6A-4525-AB99-74A06BEA54C5}" dt="2023-03-12T23:19:21.290" v="459"/>
          <ac:inkMkLst>
            <pc:docMk/>
            <pc:sldMk cId="354771150" sldId="431"/>
            <ac:inkMk id="221" creationId="{A1E4D258-4F42-AE8C-8949-85D02F7445A2}"/>
          </ac:inkMkLst>
        </pc:inkChg>
        <pc:inkChg chg="add del">
          <ac:chgData name="Tim Cook" userId="d1c7cfb340f2c7ab" providerId="LiveId" clId="{79928295-FF6A-4525-AB99-74A06BEA54C5}" dt="2023-03-12T23:19:21.290" v="458"/>
          <ac:inkMkLst>
            <pc:docMk/>
            <pc:sldMk cId="354771150" sldId="431"/>
            <ac:inkMk id="223" creationId="{C486AD41-DA67-2860-DE88-4441ADE245E0}"/>
          </ac:inkMkLst>
        </pc:inkChg>
        <pc:inkChg chg="add del">
          <ac:chgData name="Tim Cook" userId="d1c7cfb340f2c7ab" providerId="LiveId" clId="{79928295-FF6A-4525-AB99-74A06BEA54C5}" dt="2023-03-12T23:19:22.235" v="460"/>
          <ac:inkMkLst>
            <pc:docMk/>
            <pc:sldMk cId="354771150" sldId="431"/>
            <ac:inkMk id="224" creationId="{433B7500-0AC9-A211-65DD-5FE2B01C2D18}"/>
          </ac:inkMkLst>
        </pc:inkChg>
        <pc:inkChg chg="add del">
          <ac:chgData name="Tim Cook" userId="d1c7cfb340f2c7ab" providerId="LiveId" clId="{79928295-FF6A-4525-AB99-74A06BEA54C5}" dt="2023-03-12T23:19:21.282" v="457"/>
          <ac:inkMkLst>
            <pc:docMk/>
            <pc:sldMk cId="354771150" sldId="431"/>
            <ac:inkMk id="225" creationId="{D1604029-8EB9-C3D9-E2BD-9557C82AEB7B}"/>
          </ac:inkMkLst>
        </pc:inkChg>
        <pc:inkChg chg="add del mod">
          <ac:chgData name="Tim Cook" userId="d1c7cfb340f2c7ab" providerId="LiveId" clId="{79928295-FF6A-4525-AB99-74A06BEA54C5}" dt="2023-03-12T23:19:34.171" v="477"/>
          <ac:inkMkLst>
            <pc:docMk/>
            <pc:sldMk cId="354771150" sldId="431"/>
            <ac:inkMk id="226" creationId="{8D12B06A-E1E3-3A68-875F-881A27546CF3}"/>
          </ac:inkMkLst>
        </pc:inkChg>
        <pc:inkChg chg="add del mod">
          <ac:chgData name="Tim Cook" userId="d1c7cfb340f2c7ab" providerId="LiveId" clId="{79928295-FF6A-4525-AB99-74A06BEA54C5}" dt="2023-03-12T23:19:34.171" v="472"/>
          <ac:inkMkLst>
            <pc:docMk/>
            <pc:sldMk cId="354771150" sldId="431"/>
            <ac:inkMk id="227" creationId="{1B30F08B-C876-D1BD-ADB0-85A18A311BDE}"/>
          </ac:inkMkLst>
        </pc:inkChg>
        <pc:inkChg chg="add del mod">
          <ac:chgData name="Tim Cook" userId="d1c7cfb340f2c7ab" providerId="LiveId" clId="{79928295-FF6A-4525-AB99-74A06BEA54C5}" dt="2023-03-12T23:19:34.171" v="475"/>
          <ac:inkMkLst>
            <pc:docMk/>
            <pc:sldMk cId="354771150" sldId="431"/>
            <ac:inkMk id="228" creationId="{97506A00-2AED-141A-C22F-144EE82A1F67}"/>
          </ac:inkMkLst>
        </pc:inkChg>
        <pc:inkChg chg="add del mod">
          <ac:chgData name="Tim Cook" userId="d1c7cfb340f2c7ab" providerId="LiveId" clId="{79928295-FF6A-4525-AB99-74A06BEA54C5}" dt="2023-03-12T23:19:34.171" v="473"/>
          <ac:inkMkLst>
            <pc:docMk/>
            <pc:sldMk cId="354771150" sldId="431"/>
            <ac:inkMk id="229" creationId="{DF38B296-5247-622C-3380-FF5C3FDAF0B5}"/>
          </ac:inkMkLst>
        </pc:inkChg>
        <pc:inkChg chg="add del mod">
          <ac:chgData name="Tim Cook" userId="d1c7cfb340f2c7ab" providerId="LiveId" clId="{79928295-FF6A-4525-AB99-74A06BEA54C5}" dt="2023-03-12T23:19:34.179" v="479"/>
          <ac:inkMkLst>
            <pc:docMk/>
            <pc:sldMk cId="354771150" sldId="431"/>
            <ac:inkMk id="230" creationId="{3BE8ECDD-F838-06EA-4424-95A3B9663C63}"/>
          </ac:inkMkLst>
        </pc:inkChg>
        <pc:inkChg chg="add del mod">
          <ac:chgData name="Tim Cook" userId="d1c7cfb340f2c7ab" providerId="LiveId" clId="{79928295-FF6A-4525-AB99-74A06BEA54C5}" dt="2023-03-12T23:19:34.171" v="474"/>
          <ac:inkMkLst>
            <pc:docMk/>
            <pc:sldMk cId="354771150" sldId="431"/>
            <ac:inkMk id="231" creationId="{A666CFB3-6067-2BD2-3527-D87B8C1CB541}"/>
          </ac:inkMkLst>
        </pc:inkChg>
        <pc:inkChg chg="add del mod">
          <ac:chgData name="Tim Cook" userId="d1c7cfb340f2c7ab" providerId="LiveId" clId="{79928295-FF6A-4525-AB99-74A06BEA54C5}" dt="2023-03-12T23:19:34.171" v="478"/>
          <ac:inkMkLst>
            <pc:docMk/>
            <pc:sldMk cId="354771150" sldId="431"/>
            <ac:inkMk id="232" creationId="{2CB26AC9-0000-F07C-13D7-4C9464F6E8B3}"/>
          </ac:inkMkLst>
        </pc:inkChg>
        <pc:inkChg chg="add del mod">
          <ac:chgData name="Tim Cook" userId="d1c7cfb340f2c7ab" providerId="LiveId" clId="{79928295-FF6A-4525-AB99-74A06BEA54C5}" dt="2023-03-12T23:19:34.171" v="476"/>
          <ac:inkMkLst>
            <pc:docMk/>
            <pc:sldMk cId="354771150" sldId="431"/>
            <ac:inkMk id="233" creationId="{2F116E4B-8BB1-2106-BD7C-BA0609846BC9}"/>
          </ac:inkMkLst>
        </pc:inkChg>
        <pc:inkChg chg="add del mod">
          <ac:chgData name="Tim Cook" userId="d1c7cfb340f2c7ab" providerId="LiveId" clId="{79928295-FF6A-4525-AB99-74A06BEA54C5}" dt="2023-03-12T23:19:34.171" v="471"/>
          <ac:inkMkLst>
            <pc:docMk/>
            <pc:sldMk cId="354771150" sldId="431"/>
            <ac:inkMk id="234" creationId="{D83244A8-AB67-221F-07C9-E87971B11BD2}"/>
          </ac:inkMkLst>
        </pc:inkChg>
        <pc:inkChg chg="add del mod">
          <ac:chgData name="Tim Cook" userId="d1c7cfb340f2c7ab" providerId="LiveId" clId="{79928295-FF6A-4525-AB99-74A06BEA54C5}" dt="2023-03-12T23:24:01.977" v="836"/>
          <ac:inkMkLst>
            <pc:docMk/>
            <pc:sldMk cId="354771150" sldId="431"/>
            <ac:inkMk id="237" creationId="{F166D012-C3B7-A229-6A64-333AD55427F0}"/>
          </ac:inkMkLst>
        </pc:inkChg>
        <pc:inkChg chg="add del mod">
          <ac:chgData name="Tim Cook" userId="d1c7cfb340f2c7ab" providerId="LiveId" clId="{79928295-FF6A-4525-AB99-74A06BEA54C5}" dt="2023-03-12T23:24:01.977" v="839"/>
          <ac:inkMkLst>
            <pc:docMk/>
            <pc:sldMk cId="354771150" sldId="431"/>
            <ac:inkMk id="238" creationId="{BE5AA9B6-58A1-34A5-1619-042EBA6A2313}"/>
          </ac:inkMkLst>
        </pc:inkChg>
        <pc:inkChg chg="add del mod">
          <ac:chgData name="Tim Cook" userId="d1c7cfb340f2c7ab" providerId="LiveId" clId="{79928295-FF6A-4525-AB99-74A06BEA54C5}" dt="2023-03-12T23:24:01.977" v="842"/>
          <ac:inkMkLst>
            <pc:docMk/>
            <pc:sldMk cId="354771150" sldId="431"/>
            <ac:inkMk id="239" creationId="{BA23490D-85F2-E427-F249-B2E11255A452}"/>
          </ac:inkMkLst>
        </pc:inkChg>
        <pc:inkChg chg="add del mod">
          <ac:chgData name="Tim Cook" userId="d1c7cfb340f2c7ab" providerId="LiveId" clId="{79928295-FF6A-4525-AB99-74A06BEA54C5}" dt="2023-03-12T23:24:01.977" v="832"/>
          <ac:inkMkLst>
            <pc:docMk/>
            <pc:sldMk cId="354771150" sldId="431"/>
            <ac:inkMk id="240" creationId="{1E48B292-6879-D539-949E-0A28A6FA078A}"/>
          </ac:inkMkLst>
        </pc:inkChg>
        <pc:inkChg chg="add del mod">
          <ac:chgData name="Tim Cook" userId="d1c7cfb340f2c7ab" providerId="LiveId" clId="{79928295-FF6A-4525-AB99-74A06BEA54C5}" dt="2023-03-12T23:24:01.977" v="830"/>
          <ac:inkMkLst>
            <pc:docMk/>
            <pc:sldMk cId="354771150" sldId="431"/>
            <ac:inkMk id="241" creationId="{E5016981-7C46-85C3-B8F8-EA7E048B3515}"/>
          </ac:inkMkLst>
        </pc:inkChg>
        <pc:inkChg chg="add del mod">
          <ac:chgData name="Tim Cook" userId="d1c7cfb340f2c7ab" providerId="LiveId" clId="{79928295-FF6A-4525-AB99-74A06BEA54C5}" dt="2023-03-12T23:24:01.977" v="834"/>
          <ac:inkMkLst>
            <pc:docMk/>
            <pc:sldMk cId="354771150" sldId="431"/>
            <ac:inkMk id="242" creationId="{22230052-2CF6-73D1-F962-F4662A51B903}"/>
          </ac:inkMkLst>
        </pc:inkChg>
        <pc:inkChg chg="add del mod">
          <ac:chgData name="Tim Cook" userId="d1c7cfb340f2c7ab" providerId="LiveId" clId="{79928295-FF6A-4525-AB99-74A06BEA54C5}" dt="2023-03-12T23:24:01.977" v="833"/>
          <ac:inkMkLst>
            <pc:docMk/>
            <pc:sldMk cId="354771150" sldId="431"/>
            <ac:inkMk id="243" creationId="{BD79E798-C035-0912-32D7-B9923EEC8AA1}"/>
          </ac:inkMkLst>
        </pc:inkChg>
        <pc:inkChg chg="add del mod">
          <ac:chgData name="Tim Cook" userId="d1c7cfb340f2c7ab" providerId="LiveId" clId="{79928295-FF6A-4525-AB99-74A06BEA54C5}" dt="2023-03-12T23:24:01.977" v="846"/>
          <ac:inkMkLst>
            <pc:docMk/>
            <pc:sldMk cId="354771150" sldId="431"/>
            <ac:inkMk id="244" creationId="{BC17D29A-A330-8F10-0524-93D1EEB81605}"/>
          </ac:inkMkLst>
        </pc:inkChg>
        <pc:inkChg chg="add del mod">
          <ac:chgData name="Tim Cook" userId="d1c7cfb340f2c7ab" providerId="LiveId" clId="{79928295-FF6A-4525-AB99-74A06BEA54C5}" dt="2023-03-12T23:24:01.977" v="843"/>
          <ac:inkMkLst>
            <pc:docMk/>
            <pc:sldMk cId="354771150" sldId="431"/>
            <ac:inkMk id="245" creationId="{A7DB4339-06C5-414B-226A-9CCB7D5026C1}"/>
          </ac:inkMkLst>
        </pc:inkChg>
        <pc:inkChg chg="add del mod">
          <ac:chgData name="Tim Cook" userId="d1c7cfb340f2c7ab" providerId="LiveId" clId="{79928295-FF6A-4525-AB99-74A06BEA54C5}" dt="2023-03-12T23:24:01.977" v="837"/>
          <ac:inkMkLst>
            <pc:docMk/>
            <pc:sldMk cId="354771150" sldId="431"/>
            <ac:inkMk id="246" creationId="{41747E41-8DD0-65EA-0F4E-CE0D607FF481}"/>
          </ac:inkMkLst>
        </pc:inkChg>
        <pc:inkChg chg="add del">
          <ac:chgData name="Tim Cook" userId="d1c7cfb340f2c7ab" providerId="LiveId" clId="{79928295-FF6A-4525-AB99-74A06BEA54C5}" dt="2023-03-12T23:24:01.977" v="838"/>
          <ac:inkMkLst>
            <pc:docMk/>
            <pc:sldMk cId="354771150" sldId="431"/>
            <ac:inkMk id="249" creationId="{A2A2E5BF-256B-36D9-40AC-7AC33E305876}"/>
          </ac:inkMkLst>
        </pc:inkChg>
        <pc:inkChg chg="add del">
          <ac:chgData name="Tim Cook" userId="d1c7cfb340f2c7ab" providerId="LiveId" clId="{79928295-FF6A-4525-AB99-74A06BEA54C5}" dt="2023-03-12T23:24:01.977" v="844"/>
          <ac:inkMkLst>
            <pc:docMk/>
            <pc:sldMk cId="354771150" sldId="431"/>
            <ac:inkMk id="250" creationId="{E2E9F057-15A5-4DB2-6335-BA046F4DF8F3}"/>
          </ac:inkMkLst>
        </pc:inkChg>
        <pc:inkChg chg="add del mod">
          <ac:chgData name="Tim Cook" userId="d1c7cfb340f2c7ab" providerId="LiveId" clId="{79928295-FF6A-4525-AB99-74A06BEA54C5}" dt="2023-03-12T23:24:01.977" v="840"/>
          <ac:inkMkLst>
            <pc:docMk/>
            <pc:sldMk cId="354771150" sldId="431"/>
            <ac:inkMk id="251" creationId="{F9D974B6-34B3-857D-A4C4-7146FCF78485}"/>
          </ac:inkMkLst>
        </pc:inkChg>
        <pc:inkChg chg="add del mod">
          <ac:chgData name="Tim Cook" userId="d1c7cfb340f2c7ab" providerId="LiveId" clId="{79928295-FF6A-4525-AB99-74A06BEA54C5}" dt="2023-03-12T23:24:01.977" v="841"/>
          <ac:inkMkLst>
            <pc:docMk/>
            <pc:sldMk cId="354771150" sldId="431"/>
            <ac:inkMk id="252" creationId="{672B863E-550B-43D5-602A-000486FB4722}"/>
          </ac:inkMkLst>
        </pc:inkChg>
        <pc:inkChg chg="add del mod">
          <ac:chgData name="Tim Cook" userId="d1c7cfb340f2c7ab" providerId="LiveId" clId="{79928295-FF6A-4525-AB99-74A06BEA54C5}" dt="2023-03-12T23:24:01.977" v="845"/>
          <ac:inkMkLst>
            <pc:docMk/>
            <pc:sldMk cId="354771150" sldId="431"/>
            <ac:inkMk id="253" creationId="{87D3436D-FD99-D93A-D953-A668CB011C1E}"/>
          </ac:inkMkLst>
        </pc:inkChg>
        <pc:inkChg chg="add del">
          <ac:chgData name="Tim Cook" userId="d1c7cfb340f2c7ab" providerId="LiveId" clId="{79928295-FF6A-4525-AB99-74A06BEA54C5}" dt="2023-03-12T23:20:07.314" v="498"/>
          <ac:inkMkLst>
            <pc:docMk/>
            <pc:sldMk cId="354771150" sldId="431"/>
            <ac:inkMk id="255" creationId="{1801264C-EB39-CCD9-8E28-84F678E23626}"/>
          </ac:inkMkLst>
        </pc:inkChg>
        <pc:inkChg chg="add del">
          <ac:chgData name="Tim Cook" userId="d1c7cfb340f2c7ab" providerId="LiveId" clId="{79928295-FF6A-4525-AB99-74A06BEA54C5}" dt="2023-03-12T23:24:03.777" v="847"/>
          <ac:inkMkLst>
            <pc:docMk/>
            <pc:sldMk cId="354771150" sldId="431"/>
            <ac:inkMk id="256" creationId="{18DC2EAE-70E8-5E98-83F2-2555E89ABA8A}"/>
          </ac:inkMkLst>
        </pc:inkChg>
        <pc:inkChg chg="add del">
          <ac:chgData name="Tim Cook" userId="d1c7cfb340f2c7ab" providerId="LiveId" clId="{79928295-FF6A-4525-AB99-74A06BEA54C5}" dt="2023-03-12T23:24:01.977" v="835"/>
          <ac:inkMkLst>
            <pc:docMk/>
            <pc:sldMk cId="354771150" sldId="431"/>
            <ac:inkMk id="257" creationId="{EF2B16B4-E50F-41C8-D148-ED62854843C4}"/>
          </ac:inkMkLst>
        </pc:inkChg>
        <pc:inkChg chg="add del">
          <ac:chgData name="Tim Cook" userId="d1c7cfb340f2c7ab" providerId="LiveId" clId="{79928295-FF6A-4525-AB99-74A06BEA54C5}" dt="2023-03-12T23:24:01.977" v="831"/>
          <ac:inkMkLst>
            <pc:docMk/>
            <pc:sldMk cId="354771150" sldId="431"/>
            <ac:inkMk id="258" creationId="{56F77EAE-A397-65F3-A3E3-714D2A330F87}"/>
          </ac:inkMkLst>
        </pc:inkChg>
        <pc:inkChg chg="add del mod">
          <ac:chgData name="Tim Cook" userId="d1c7cfb340f2c7ab" providerId="LiveId" clId="{79928295-FF6A-4525-AB99-74A06BEA54C5}" dt="2023-03-12T23:24:06.050" v="849"/>
          <ac:inkMkLst>
            <pc:docMk/>
            <pc:sldMk cId="354771150" sldId="431"/>
            <ac:inkMk id="259" creationId="{B4AA53C0-E44C-D064-3605-72647E41ED3E}"/>
          </ac:inkMkLst>
        </pc:inkChg>
        <pc:inkChg chg="add del mod">
          <ac:chgData name="Tim Cook" userId="d1c7cfb340f2c7ab" providerId="LiveId" clId="{79928295-FF6A-4525-AB99-74A06BEA54C5}" dt="2023-03-12T23:24:05.441" v="848"/>
          <ac:inkMkLst>
            <pc:docMk/>
            <pc:sldMk cId="354771150" sldId="431"/>
            <ac:inkMk id="260" creationId="{97392FD1-ABE2-78D8-7E97-43890B0F17D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2" creationId="{A5F8601A-6C71-68EF-A365-474E96D1D0B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3" creationId="{7EFD2DCA-CC4A-4C84-24F3-90D0818A453F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4" creationId="{F0208B31-349E-9136-D64F-042C3E12794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5" creationId="{19A66B3D-A224-EAD1-9A68-DA495485622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6" creationId="{B325FBFB-22ED-FDAB-B9DE-AF0886513468}"/>
          </ac:inkMkLst>
        </pc:inkChg>
        <pc:inkChg chg="add del">
          <ac:chgData name="Tim Cook" userId="d1c7cfb340f2c7ab" providerId="LiveId" clId="{79928295-FF6A-4525-AB99-74A06BEA54C5}" dt="2023-03-12T23:20:21.171" v="512"/>
          <ac:inkMkLst>
            <pc:docMk/>
            <pc:sldMk cId="354771150" sldId="431"/>
            <ac:inkMk id="267" creationId="{ADF8F56E-EBB8-A7D2-51E6-50700C374BA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9" creationId="{D69D6FF3-A7A2-D0AB-2DDB-45F749B86BF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0" creationId="{7947E326-1274-E73A-FF0C-F4490FE22C2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1" creationId="{F7E22280-CD33-328D-93AD-EA371D1B81B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2" creationId="{F251E0B4-6485-2AD3-D205-F8B782637B9F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3" creationId="{C14D7867-4D86-B450-0EB5-7E83BBD77F4A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4" creationId="{DD5014B0-E8FC-ED0B-A324-7369488218A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5" creationId="{613134F8-1C0B-090C-0DAF-812A79989BD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6" creationId="{6FB8FA9D-EB79-CDEF-FEB1-0A6C0B89191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7" creationId="{E5C5684E-C5A9-F73F-4F0A-06F54F81BB4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8" creationId="{245B8D5E-93BE-0D30-B132-843D419C331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2" creationId="{A09EB4A8-3964-A985-BEBA-AFE87478F944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3" creationId="{7E48F7B4-2B88-BE2D-7060-5FD62F186C4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4" creationId="{EAEF5122-E8DE-9CB8-6919-1A28052A0DE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5" creationId="{A6A30650-EEBD-4AD9-3916-5B6BB90CCF0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6" creationId="{C4C73485-C2E5-D8FB-8DE3-5B4E6CF3486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7" creationId="{296DC8B5-D513-9CA9-7711-FB7E705892C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8" creationId="{50D24684-D149-D17C-827B-835A5E45EEF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9" creationId="{9959D87B-847D-CC6E-CCC7-6B828B81FC4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0" creationId="{25A142B8-A010-8780-7D9E-CAA72D6FF88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1" creationId="{2512E70F-2896-DE53-A6B4-5537C1D96DD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2" creationId="{92BC7032-7DA8-E992-09B8-E2945E1B40C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3" creationId="{0D8AE49C-4350-CFF1-0ABA-42779898EE6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4" creationId="{98292FED-3BBA-F317-F0D4-51201A7F14A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5" creationId="{3E1DFB5B-46E3-976B-299B-D2318650497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6" creationId="{61B80D92-5B06-AC21-13B3-318009BA0F3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7" creationId="{D0BCADC2-BD90-5729-1631-65F2A035B67C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0" creationId="{86BA39BA-BB77-5AA1-10CD-834CD9382BE1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1" creationId="{D6CBDBAA-DB00-0434-9216-B417F0696BE3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2" creationId="{745921E2-C348-6D68-4244-CEF00CCA5260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3" creationId="{2056FFDC-EC34-9679-3435-1B386CC97BA1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4" creationId="{9A7845DC-D443-58F8-38AA-747CD7505A42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5" creationId="{22FEB526-6645-6C02-9058-6CECE0A2038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6" creationId="{A4C6B4A6-D372-23A1-24A4-48703848CBD4}"/>
          </ac:inkMkLst>
        </pc:inkChg>
        <pc:inkChg chg="add">
          <ac:chgData name="Tim Cook" userId="d1c7cfb340f2c7ab" providerId="LiveId" clId="{79928295-FF6A-4525-AB99-74A06BEA54C5}" dt="2023-03-12T23:20:38.136" v="548" actId="9405"/>
          <ac:inkMkLst>
            <pc:docMk/>
            <pc:sldMk cId="354771150" sldId="431"/>
            <ac:inkMk id="307" creationId="{C13DA8FC-1862-27AA-2BFB-F027CB1E644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8" creationId="{BBD4B40F-7016-04B2-F2B6-67D0B6BDD81F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9" creationId="{C391C93C-6062-50F1-ED5F-558D0A6F7A8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0" creationId="{7F08690D-FDC2-1918-EF38-2B8658D2309D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1" creationId="{D22D48B3-010D-BC9C-1675-81A7D8F909EA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2" creationId="{2595EBC6-301B-0DB3-DF1D-11D81D27F844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3" creationId="{043A1E8F-71F0-D585-1D3D-B569D1FB1CF9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4" creationId="{B786725F-EF41-DB49-BFF9-20F1F8CB7AE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5" creationId="{6084A846-A528-CCFF-5687-1858D0F68CDC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6" creationId="{A784C8F5-DD16-F012-593B-51F83BC060B3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7" creationId="{5323A0A7-02E6-46C0-D84C-3DFCF7B6DBDD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8" creationId="{7877358C-6CDD-1B51-F4BD-58EAF10FB1EE}"/>
          </ac:inkMkLst>
        </pc:inkChg>
        <pc:inkChg chg="add del mod">
          <ac:chgData name="Tim Cook" userId="d1c7cfb340f2c7ab" providerId="LiveId" clId="{79928295-FF6A-4525-AB99-74A06BEA54C5}" dt="2023-03-12T23:21:17.109" v="641"/>
          <ac:inkMkLst>
            <pc:docMk/>
            <pc:sldMk cId="354771150" sldId="431"/>
            <ac:inkMk id="319" creationId="{389C3D1B-F097-E09E-7F1F-FE4F69223935}"/>
          </ac:inkMkLst>
        </pc:inkChg>
        <pc:inkChg chg="add del mod">
          <ac:chgData name="Tim Cook" userId="d1c7cfb340f2c7ab" providerId="LiveId" clId="{79928295-FF6A-4525-AB99-74A06BEA54C5}" dt="2023-03-12T23:21:17.109" v="651"/>
          <ac:inkMkLst>
            <pc:docMk/>
            <pc:sldMk cId="354771150" sldId="431"/>
            <ac:inkMk id="320" creationId="{6C1E0638-C15C-6CEA-E238-69A25D2852DC}"/>
          </ac:inkMkLst>
        </pc:inkChg>
        <pc:inkChg chg="add del mod">
          <ac:chgData name="Tim Cook" userId="d1c7cfb340f2c7ab" providerId="LiveId" clId="{79928295-FF6A-4525-AB99-74A06BEA54C5}" dt="2023-03-12T23:21:17.109" v="631"/>
          <ac:inkMkLst>
            <pc:docMk/>
            <pc:sldMk cId="354771150" sldId="431"/>
            <ac:inkMk id="321" creationId="{ED20C88E-7E5A-AE97-74AE-98D63212E042}"/>
          </ac:inkMkLst>
        </pc:inkChg>
        <pc:inkChg chg="add del mod">
          <ac:chgData name="Tim Cook" userId="d1c7cfb340f2c7ab" providerId="LiveId" clId="{79928295-FF6A-4525-AB99-74A06BEA54C5}" dt="2023-03-12T23:21:17.109" v="649"/>
          <ac:inkMkLst>
            <pc:docMk/>
            <pc:sldMk cId="354771150" sldId="431"/>
            <ac:inkMk id="322" creationId="{F169C47E-A5F2-596E-7761-8071909D312D}"/>
          </ac:inkMkLst>
        </pc:inkChg>
        <pc:inkChg chg="add del mod">
          <ac:chgData name="Tim Cook" userId="d1c7cfb340f2c7ab" providerId="LiveId" clId="{79928295-FF6A-4525-AB99-74A06BEA54C5}" dt="2023-03-12T23:21:17.109" v="640"/>
          <ac:inkMkLst>
            <pc:docMk/>
            <pc:sldMk cId="354771150" sldId="431"/>
            <ac:inkMk id="323" creationId="{13C3E67C-D54C-526D-005C-04F8AB18A233}"/>
          </ac:inkMkLst>
        </pc:inkChg>
        <pc:inkChg chg="add del mod">
          <ac:chgData name="Tim Cook" userId="d1c7cfb340f2c7ab" providerId="LiveId" clId="{79928295-FF6A-4525-AB99-74A06BEA54C5}" dt="2023-03-12T23:21:17.109" v="648"/>
          <ac:inkMkLst>
            <pc:docMk/>
            <pc:sldMk cId="354771150" sldId="431"/>
            <ac:inkMk id="324" creationId="{A5448734-F138-6D38-D7ED-08424E88AA3B}"/>
          </ac:inkMkLst>
        </pc:inkChg>
        <pc:inkChg chg="add del mod">
          <ac:chgData name="Tim Cook" userId="d1c7cfb340f2c7ab" providerId="LiveId" clId="{79928295-FF6A-4525-AB99-74A06BEA54C5}" dt="2023-03-12T23:21:17.109" v="628"/>
          <ac:inkMkLst>
            <pc:docMk/>
            <pc:sldMk cId="354771150" sldId="431"/>
            <ac:inkMk id="325" creationId="{A580D3F6-02A7-86FF-928B-C5EF5428D54A}"/>
          </ac:inkMkLst>
        </pc:inkChg>
        <pc:inkChg chg="add del mod">
          <ac:chgData name="Tim Cook" userId="d1c7cfb340f2c7ab" providerId="LiveId" clId="{79928295-FF6A-4525-AB99-74A06BEA54C5}" dt="2023-03-12T23:21:17.109" v="634"/>
          <ac:inkMkLst>
            <pc:docMk/>
            <pc:sldMk cId="354771150" sldId="431"/>
            <ac:inkMk id="326" creationId="{2101B318-AD64-C193-FC55-6E8427B57807}"/>
          </ac:inkMkLst>
        </pc:inkChg>
        <pc:inkChg chg="add del mod">
          <ac:chgData name="Tim Cook" userId="d1c7cfb340f2c7ab" providerId="LiveId" clId="{79928295-FF6A-4525-AB99-74A06BEA54C5}" dt="2023-03-12T23:21:17.109" v="642"/>
          <ac:inkMkLst>
            <pc:docMk/>
            <pc:sldMk cId="354771150" sldId="431"/>
            <ac:inkMk id="327" creationId="{12AD9449-1737-E22C-CDDD-70C5D46371B2}"/>
          </ac:inkMkLst>
        </pc:inkChg>
        <pc:inkChg chg="add del mod">
          <ac:chgData name="Tim Cook" userId="d1c7cfb340f2c7ab" providerId="LiveId" clId="{79928295-FF6A-4525-AB99-74A06BEA54C5}" dt="2023-03-12T23:21:17.109" v="643"/>
          <ac:inkMkLst>
            <pc:docMk/>
            <pc:sldMk cId="354771150" sldId="431"/>
            <ac:inkMk id="328" creationId="{CFEBAD3F-E28E-08B5-750A-9A7450FB9C30}"/>
          </ac:inkMkLst>
        </pc:inkChg>
        <pc:inkChg chg="add del mod">
          <ac:chgData name="Tim Cook" userId="d1c7cfb340f2c7ab" providerId="LiveId" clId="{79928295-FF6A-4525-AB99-74A06BEA54C5}" dt="2023-03-12T23:21:17.109" v="638"/>
          <ac:inkMkLst>
            <pc:docMk/>
            <pc:sldMk cId="354771150" sldId="431"/>
            <ac:inkMk id="329" creationId="{AC7CBEBF-F164-C52C-FBBA-DCBBF7EBB82A}"/>
          </ac:inkMkLst>
        </pc:inkChg>
        <pc:inkChg chg="add del mod">
          <ac:chgData name="Tim Cook" userId="d1c7cfb340f2c7ab" providerId="LiveId" clId="{79928295-FF6A-4525-AB99-74A06BEA54C5}" dt="2023-03-12T23:21:17.109" v="629"/>
          <ac:inkMkLst>
            <pc:docMk/>
            <pc:sldMk cId="354771150" sldId="431"/>
            <ac:inkMk id="330" creationId="{9325F5DB-4E89-894F-1FD9-512F9242511B}"/>
          </ac:inkMkLst>
        </pc:inkChg>
        <pc:inkChg chg="add del mod">
          <ac:chgData name="Tim Cook" userId="d1c7cfb340f2c7ab" providerId="LiveId" clId="{79928295-FF6A-4525-AB99-74A06BEA54C5}" dt="2023-03-12T23:21:00.220" v="591"/>
          <ac:inkMkLst>
            <pc:docMk/>
            <pc:sldMk cId="354771150" sldId="431"/>
            <ac:inkMk id="331" creationId="{95C54726-D990-C7C8-8468-2E147786E4C1}"/>
          </ac:inkMkLst>
        </pc:inkChg>
        <pc:inkChg chg="add del mod">
          <ac:chgData name="Tim Cook" userId="d1c7cfb340f2c7ab" providerId="LiveId" clId="{79928295-FF6A-4525-AB99-74A06BEA54C5}" dt="2023-03-12T23:21:00.220" v="590"/>
          <ac:inkMkLst>
            <pc:docMk/>
            <pc:sldMk cId="354771150" sldId="431"/>
            <ac:inkMk id="336" creationId="{ACC07046-3905-D900-C755-F49F41E4C08B}"/>
          </ac:inkMkLst>
        </pc:inkChg>
        <pc:inkChg chg="add del mod">
          <ac:chgData name="Tim Cook" userId="d1c7cfb340f2c7ab" providerId="LiveId" clId="{79928295-FF6A-4525-AB99-74A06BEA54C5}" dt="2023-03-12T23:21:05.854" v="602"/>
          <ac:inkMkLst>
            <pc:docMk/>
            <pc:sldMk cId="354771150" sldId="431"/>
            <ac:inkMk id="337" creationId="{8F28CA3C-56E8-1201-FA13-8C3FD0CA68C0}"/>
          </ac:inkMkLst>
        </pc:inkChg>
        <pc:inkChg chg="add del mod">
          <ac:chgData name="Tim Cook" userId="d1c7cfb340f2c7ab" providerId="LiveId" clId="{79928295-FF6A-4525-AB99-74A06BEA54C5}" dt="2023-03-12T23:21:05.869" v="608"/>
          <ac:inkMkLst>
            <pc:docMk/>
            <pc:sldMk cId="354771150" sldId="431"/>
            <ac:inkMk id="338" creationId="{94B18FB7-14D8-1B17-EA4A-42D07F5DD165}"/>
          </ac:inkMkLst>
        </pc:inkChg>
        <pc:inkChg chg="add del mod">
          <ac:chgData name="Tim Cook" userId="d1c7cfb340f2c7ab" providerId="LiveId" clId="{79928295-FF6A-4525-AB99-74A06BEA54C5}" dt="2023-03-12T23:21:05.869" v="609"/>
          <ac:inkMkLst>
            <pc:docMk/>
            <pc:sldMk cId="354771150" sldId="431"/>
            <ac:inkMk id="339" creationId="{ABAA9050-4DA0-01BF-F7B6-F95A15BDB684}"/>
          </ac:inkMkLst>
        </pc:inkChg>
        <pc:inkChg chg="add del mod">
          <ac:chgData name="Tim Cook" userId="d1c7cfb340f2c7ab" providerId="LiveId" clId="{79928295-FF6A-4525-AB99-74A06BEA54C5}" dt="2023-03-12T23:21:05.869" v="607"/>
          <ac:inkMkLst>
            <pc:docMk/>
            <pc:sldMk cId="354771150" sldId="431"/>
            <ac:inkMk id="340" creationId="{B8A22D61-386E-13C4-A134-7CDB3D4EF5DB}"/>
          </ac:inkMkLst>
        </pc:inkChg>
        <pc:inkChg chg="add del mod">
          <ac:chgData name="Tim Cook" userId="d1c7cfb340f2c7ab" providerId="LiveId" clId="{79928295-FF6A-4525-AB99-74A06BEA54C5}" dt="2023-03-12T23:21:05.854" v="599"/>
          <ac:inkMkLst>
            <pc:docMk/>
            <pc:sldMk cId="354771150" sldId="431"/>
            <ac:inkMk id="341" creationId="{530C78D9-4724-F36E-B40C-FA1E7C08B203}"/>
          </ac:inkMkLst>
        </pc:inkChg>
        <pc:inkChg chg="add del mod">
          <ac:chgData name="Tim Cook" userId="d1c7cfb340f2c7ab" providerId="LiveId" clId="{79928295-FF6A-4525-AB99-74A06BEA54C5}" dt="2023-03-12T23:21:05.854" v="600"/>
          <ac:inkMkLst>
            <pc:docMk/>
            <pc:sldMk cId="354771150" sldId="431"/>
            <ac:inkMk id="342" creationId="{B87EA739-6A39-41D1-D75F-89E5D17FDA60}"/>
          </ac:inkMkLst>
        </pc:inkChg>
        <pc:inkChg chg="add del mod">
          <ac:chgData name="Tim Cook" userId="d1c7cfb340f2c7ab" providerId="LiveId" clId="{79928295-FF6A-4525-AB99-74A06BEA54C5}" dt="2023-03-12T23:21:05.854" v="598"/>
          <ac:inkMkLst>
            <pc:docMk/>
            <pc:sldMk cId="354771150" sldId="431"/>
            <ac:inkMk id="343" creationId="{292EAB14-E67D-1BDA-8124-DDD0715C4B9B}"/>
          </ac:inkMkLst>
        </pc:inkChg>
        <pc:inkChg chg="add del mod">
          <ac:chgData name="Tim Cook" userId="d1c7cfb340f2c7ab" providerId="LiveId" clId="{79928295-FF6A-4525-AB99-74A06BEA54C5}" dt="2023-03-12T23:21:05.854" v="597"/>
          <ac:inkMkLst>
            <pc:docMk/>
            <pc:sldMk cId="354771150" sldId="431"/>
            <ac:inkMk id="344" creationId="{6F6B7D32-8BD6-5F26-280E-1ED859866AC4}"/>
          </ac:inkMkLst>
        </pc:inkChg>
        <pc:inkChg chg="add del mod">
          <ac:chgData name="Tim Cook" userId="d1c7cfb340f2c7ab" providerId="LiveId" clId="{79928295-FF6A-4525-AB99-74A06BEA54C5}" dt="2023-03-12T23:21:05.854" v="596"/>
          <ac:inkMkLst>
            <pc:docMk/>
            <pc:sldMk cId="354771150" sldId="431"/>
            <ac:inkMk id="345" creationId="{ED55659C-FDCD-5E47-975B-6849DDF46444}"/>
          </ac:inkMkLst>
        </pc:inkChg>
        <pc:inkChg chg="add del mod">
          <ac:chgData name="Tim Cook" userId="d1c7cfb340f2c7ab" providerId="LiveId" clId="{79928295-FF6A-4525-AB99-74A06BEA54C5}" dt="2023-03-12T23:21:05.869" v="610"/>
          <ac:inkMkLst>
            <pc:docMk/>
            <pc:sldMk cId="354771150" sldId="431"/>
            <ac:inkMk id="346" creationId="{691CB308-5AED-76C4-BBC8-0195125F24AD}"/>
          </ac:inkMkLst>
        </pc:inkChg>
        <pc:inkChg chg="add del mod">
          <ac:chgData name="Tim Cook" userId="d1c7cfb340f2c7ab" providerId="LiveId" clId="{79928295-FF6A-4525-AB99-74A06BEA54C5}" dt="2023-03-12T23:21:05.869" v="606"/>
          <ac:inkMkLst>
            <pc:docMk/>
            <pc:sldMk cId="354771150" sldId="431"/>
            <ac:inkMk id="347" creationId="{F441DBAC-5988-E503-98DA-481901C07CE5}"/>
          </ac:inkMkLst>
        </pc:inkChg>
        <pc:inkChg chg="add del mod">
          <ac:chgData name="Tim Cook" userId="d1c7cfb340f2c7ab" providerId="LiveId" clId="{79928295-FF6A-4525-AB99-74A06BEA54C5}" dt="2023-03-12T23:21:05.869" v="605"/>
          <ac:inkMkLst>
            <pc:docMk/>
            <pc:sldMk cId="354771150" sldId="431"/>
            <ac:inkMk id="348" creationId="{30EE76EA-3756-31A6-6333-6374731F5248}"/>
          </ac:inkMkLst>
        </pc:inkChg>
        <pc:inkChg chg="add del mod">
          <ac:chgData name="Tim Cook" userId="d1c7cfb340f2c7ab" providerId="LiveId" clId="{79928295-FF6A-4525-AB99-74A06BEA54C5}" dt="2023-03-12T23:21:05.854" v="604"/>
          <ac:inkMkLst>
            <pc:docMk/>
            <pc:sldMk cId="354771150" sldId="431"/>
            <ac:inkMk id="349" creationId="{E2D8A974-F12B-70BB-2F99-5FFC573F5072}"/>
          </ac:inkMkLst>
        </pc:inkChg>
        <pc:inkChg chg="add del mod">
          <ac:chgData name="Tim Cook" userId="d1c7cfb340f2c7ab" providerId="LiveId" clId="{79928295-FF6A-4525-AB99-74A06BEA54C5}" dt="2023-03-12T23:21:05.854" v="603"/>
          <ac:inkMkLst>
            <pc:docMk/>
            <pc:sldMk cId="354771150" sldId="431"/>
            <ac:inkMk id="350" creationId="{85D2F413-8AC3-F656-B339-7F1D2296278A}"/>
          </ac:inkMkLst>
        </pc:inkChg>
        <pc:inkChg chg="add del mod">
          <ac:chgData name="Tim Cook" userId="d1c7cfb340f2c7ab" providerId="LiveId" clId="{79928295-FF6A-4525-AB99-74A06BEA54C5}" dt="2023-03-12T23:21:04.123" v="595"/>
          <ac:inkMkLst>
            <pc:docMk/>
            <pc:sldMk cId="354771150" sldId="431"/>
            <ac:inkMk id="353" creationId="{9E1F4D4F-3756-15CA-927D-4922B4632F3D}"/>
          </ac:inkMkLst>
        </pc:inkChg>
        <pc:inkChg chg="add del mod">
          <ac:chgData name="Tim Cook" userId="d1c7cfb340f2c7ab" providerId="LiveId" clId="{79928295-FF6A-4525-AB99-74A06BEA54C5}" dt="2023-03-12T23:21:05.854" v="601"/>
          <ac:inkMkLst>
            <pc:docMk/>
            <pc:sldMk cId="354771150" sldId="431"/>
            <ac:inkMk id="354" creationId="{3EAADBE8-E7AF-7792-E932-656D0F0DEB79}"/>
          </ac:inkMkLst>
        </pc:inkChg>
        <pc:inkChg chg="add del">
          <ac:chgData name="Tim Cook" userId="d1c7cfb340f2c7ab" providerId="LiveId" clId="{79928295-FF6A-4525-AB99-74A06BEA54C5}" dt="2023-03-12T23:21:17.109" v="627"/>
          <ac:inkMkLst>
            <pc:docMk/>
            <pc:sldMk cId="354771150" sldId="431"/>
            <ac:inkMk id="356" creationId="{EB413948-FDF5-92F0-3939-043E4CB57F99}"/>
          </ac:inkMkLst>
        </pc:inkChg>
        <pc:inkChg chg="add del mod">
          <ac:chgData name="Tim Cook" userId="d1c7cfb340f2c7ab" providerId="LiveId" clId="{79928295-FF6A-4525-AB99-74A06BEA54C5}" dt="2023-03-12T23:21:17.109" v="633"/>
          <ac:inkMkLst>
            <pc:docMk/>
            <pc:sldMk cId="354771150" sldId="431"/>
            <ac:inkMk id="357" creationId="{18A870E6-A509-0BB8-7DC0-9CED3C8742C6}"/>
          </ac:inkMkLst>
        </pc:inkChg>
        <pc:inkChg chg="add del mod">
          <ac:chgData name="Tim Cook" userId="d1c7cfb340f2c7ab" providerId="LiveId" clId="{79928295-FF6A-4525-AB99-74A06BEA54C5}" dt="2023-03-12T23:21:17.109" v="626"/>
          <ac:inkMkLst>
            <pc:docMk/>
            <pc:sldMk cId="354771150" sldId="431"/>
            <ac:inkMk id="358" creationId="{D116A766-7581-7E95-AE73-203AE82884EC}"/>
          </ac:inkMkLst>
        </pc:inkChg>
        <pc:inkChg chg="add del mod">
          <ac:chgData name="Tim Cook" userId="d1c7cfb340f2c7ab" providerId="LiveId" clId="{79928295-FF6A-4525-AB99-74A06BEA54C5}" dt="2023-03-12T23:21:17.109" v="636"/>
          <ac:inkMkLst>
            <pc:docMk/>
            <pc:sldMk cId="354771150" sldId="431"/>
            <ac:inkMk id="359" creationId="{5AC74E3C-D7B9-F45E-F308-058C50AEEE1C}"/>
          </ac:inkMkLst>
        </pc:inkChg>
        <pc:inkChg chg="add del mod">
          <ac:chgData name="Tim Cook" userId="d1c7cfb340f2c7ab" providerId="LiveId" clId="{79928295-FF6A-4525-AB99-74A06BEA54C5}" dt="2023-03-12T23:21:17.109" v="650"/>
          <ac:inkMkLst>
            <pc:docMk/>
            <pc:sldMk cId="354771150" sldId="431"/>
            <ac:inkMk id="360" creationId="{87DBEB89-4C7B-EFF7-EA1E-23EF3BBEF8F7}"/>
          </ac:inkMkLst>
        </pc:inkChg>
        <pc:inkChg chg="add del mod">
          <ac:chgData name="Tim Cook" userId="d1c7cfb340f2c7ab" providerId="LiveId" clId="{79928295-FF6A-4525-AB99-74A06BEA54C5}" dt="2023-03-12T23:21:17.109" v="645"/>
          <ac:inkMkLst>
            <pc:docMk/>
            <pc:sldMk cId="354771150" sldId="431"/>
            <ac:inkMk id="361" creationId="{4B483358-BCE0-91F9-56ED-9A07F9E6155F}"/>
          </ac:inkMkLst>
        </pc:inkChg>
        <pc:inkChg chg="add del mod">
          <ac:chgData name="Tim Cook" userId="d1c7cfb340f2c7ab" providerId="LiveId" clId="{79928295-FF6A-4525-AB99-74A06BEA54C5}" dt="2023-03-12T23:21:17.109" v="647"/>
          <ac:inkMkLst>
            <pc:docMk/>
            <pc:sldMk cId="354771150" sldId="431"/>
            <ac:inkMk id="362" creationId="{2B7894BF-5479-9463-A245-43267827E869}"/>
          </ac:inkMkLst>
        </pc:inkChg>
        <pc:inkChg chg="add del mod">
          <ac:chgData name="Tim Cook" userId="d1c7cfb340f2c7ab" providerId="LiveId" clId="{79928295-FF6A-4525-AB99-74A06BEA54C5}" dt="2023-03-12T23:21:17.109" v="646"/>
          <ac:inkMkLst>
            <pc:docMk/>
            <pc:sldMk cId="354771150" sldId="431"/>
            <ac:inkMk id="363" creationId="{0AF272E1-4D1B-6EB3-B26F-C91FD0FC15FF}"/>
          </ac:inkMkLst>
        </pc:inkChg>
        <pc:inkChg chg="add del mod">
          <ac:chgData name="Tim Cook" userId="d1c7cfb340f2c7ab" providerId="LiveId" clId="{79928295-FF6A-4525-AB99-74A06BEA54C5}" dt="2023-03-12T23:21:17.109" v="630"/>
          <ac:inkMkLst>
            <pc:docMk/>
            <pc:sldMk cId="354771150" sldId="431"/>
            <ac:inkMk id="364" creationId="{8DE711F4-A48D-DBFA-8711-F934280C71C1}"/>
          </ac:inkMkLst>
        </pc:inkChg>
        <pc:inkChg chg="add del mod">
          <ac:chgData name="Tim Cook" userId="d1c7cfb340f2c7ab" providerId="LiveId" clId="{79928295-FF6A-4525-AB99-74A06BEA54C5}" dt="2023-03-12T23:21:17.109" v="644"/>
          <ac:inkMkLst>
            <pc:docMk/>
            <pc:sldMk cId="354771150" sldId="431"/>
            <ac:inkMk id="365" creationId="{33522890-4ED8-6281-1EA6-D9A67A8DC2FA}"/>
          </ac:inkMkLst>
        </pc:inkChg>
        <pc:inkChg chg="add del mod">
          <ac:chgData name="Tim Cook" userId="d1c7cfb340f2c7ab" providerId="LiveId" clId="{79928295-FF6A-4525-AB99-74A06BEA54C5}" dt="2023-03-12T23:21:17.109" v="637"/>
          <ac:inkMkLst>
            <pc:docMk/>
            <pc:sldMk cId="354771150" sldId="431"/>
            <ac:inkMk id="366" creationId="{B984506F-4DD8-335C-8497-0843C48BBD1E}"/>
          </ac:inkMkLst>
        </pc:inkChg>
        <pc:inkChg chg="add del mod">
          <ac:chgData name="Tim Cook" userId="d1c7cfb340f2c7ab" providerId="LiveId" clId="{79928295-FF6A-4525-AB99-74A06BEA54C5}" dt="2023-03-12T23:21:17.109" v="632"/>
          <ac:inkMkLst>
            <pc:docMk/>
            <pc:sldMk cId="354771150" sldId="431"/>
            <ac:inkMk id="367" creationId="{FA185962-4DB7-6A40-F468-DEB9616F0F3F}"/>
          </ac:inkMkLst>
        </pc:inkChg>
        <pc:inkChg chg="add del mod">
          <ac:chgData name="Tim Cook" userId="d1c7cfb340f2c7ab" providerId="LiveId" clId="{79928295-FF6A-4525-AB99-74A06BEA54C5}" dt="2023-03-12T23:21:17.109" v="635"/>
          <ac:inkMkLst>
            <pc:docMk/>
            <pc:sldMk cId="354771150" sldId="431"/>
            <ac:inkMk id="368" creationId="{68B7F70B-98FC-979D-36F7-3E84CC2310F7}"/>
          </ac:inkMkLst>
        </pc:inkChg>
        <pc:inkChg chg="add del mod">
          <ac:chgData name="Tim Cook" userId="d1c7cfb340f2c7ab" providerId="LiveId" clId="{79928295-FF6A-4525-AB99-74A06BEA54C5}" dt="2023-03-12T23:21:17.109" v="639"/>
          <ac:inkMkLst>
            <pc:docMk/>
            <pc:sldMk cId="354771150" sldId="431"/>
            <ac:inkMk id="369" creationId="{E82F87DE-3E28-0C94-8EE8-F9622619D820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1" creationId="{E7BD5764-2C7C-6E69-0C5C-A839354A01B6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2" creationId="{AAEC6DAC-D050-60FA-D9B6-CB8A96FBE1C7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3" creationId="{D61A13F6-07B7-AC8A-5299-7106C4937CB6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4" creationId="{4EF3AFB6-E9B3-4075-E1A9-6567486C08D2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5" creationId="{0198D3BB-AE12-6E53-BB1C-19C593FB9354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6" creationId="{2E32C5B3-0CB8-7587-84F2-F39C6FC82320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7" creationId="{26360846-8101-6E52-F121-147CB78CEC2C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8" creationId="{43527555-681D-ED0B-ACE3-691F5FAE2085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9" creationId="{89138CF4-EA28-EAD8-B85B-ED5DF25B19A1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0" creationId="{B9C3462E-E4D6-8CD6-2BD0-97B5C51A65C4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1" creationId="{BF5E2A52-A23D-D818-BE86-6B78106EAFD9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2" creationId="{8E193491-BE74-E3E7-9D38-0BD29CEE2C6E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3" creationId="{84D1515D-67F6-E5AD-420F-ABCEE8EBF58C}"/>
          </ac:inkMkLst>
        </pc:inkChg>
        <pc:inkChg chg="add del mod">
          <ac:chgData name="Tim Cook" userId="d1c7cfb340f2c7ab" providerId="LiveId" clId="{79928295-FF6A-4525-AB99-74A06BEA54C5}" dt="2023-03-12T23:21:45.815" v="700"/>
          <ac:inkMkLst>
            <pc:docMk/>
            <pc:sldMk cId="354771150" sldId="431"/>
            <ac:inkMk id="385" creationId="{09136A2D-422B-037C-0022-FC3047C13B72}"/>
          </ac:inkMkLst>
        </pc:inkChg>
        <pc:inkChg chg="add del mod">
          <ac:chgData name="Tim Cook" userId="d1c7cfb340f2c7ab" providerId="LiveId" clId="{79928295-FF6A-4525-AB99-74A06BEA54C5}" dt="2023-03-12T23:21:45.815" v="701"/>
          <ac:inkMkLst>
            <pc:docMk/>
            <pc:sldMk cId="354771150" sldId="431"/>
            <ac:inkMk id="386" creationId="{1BC24D50-D346-CC14-B4CB-97111DE14FB3}"/>
          </ac:inkMkLst>
        </pc:inkChg>
        <pc:inkChg chg="add del mod">
          <ac:chgData name="Tim Cook" userId="d1c7cfb340f2c7ab" providerId="LiveId" clId="{79928295-FF6A-4525-AB99-74A06BEA54C5}" dt="2023-03-12T23:21:46.341" v="704"/>
          <ac:inkMkLst>
            <pc:docMk/>
            <pc:sldMk cId="354771150" sldId="431"/>
            <ac:inkMk id="387" creationId="{34CE4B7D-DDFD-79C1-779F-6E432EEF2D13}"/>
          </ac:inkMkLst>
        </pc:inkChg>
        <pc:inkChg chg="add del mod">
          <ac:chgData name="Tim Cook" userId="d1c7cfb340f2c7ab" providerId="LiveId" clId="{79928295-FF6A-4525-AB99-74A06BEA54C5}" dt="2023-03-12T23:21:46.071" v="702"/>
          <ac:inkMkLst>
            <pc:docMk/>
            <pc:sldMk cId="354771150" sldId="431"/>
            <ac:inkMk id="388" creationId="{8807C2A9-DBC0-700E-C525-C99624EF3D23}"/>
          </ac:inkMkLst>
        </pc:inkChg>
        <pc:inkChg chg="add del mod">
          <ac:chgData name="Tim Cook" userId="d1c7cfb340f2c7ab" providerId="LiveId" clId="{79928295-FF6A-4525-AB99-74A06BEA54C5}" dt="2023-03-12T23:21:46.071" v="703"/>
          <ac:inkMkLst>
            <pc:docMk/>
            <pc:sldMk cId="354771150" sldId="431"/>
            <ac:inkMk id="389" creationId="{04B8C30A-73C0-C9EC-D588-B80AADE8A0CA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1" creationId="{E6F1D4A3-573F-BFCA-894B-B7AE9FDA6014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2" creationId="{F158FE61-423A-DDF4-FD03-35B7C690C96F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3" creationId="{7DD20E17-8E29-A023-DA4F-474C4719C6DE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5" creationId="{FEBD03BA-906D-C047-5A49-1E5936EB381F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6" creationId="{79A54378-34CD-5519-11F3-97155DA9E865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7" creationId="{D6AB18C1-2B5F-B6BF-506A-88B241BD92A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8" creationId="{DD868645-31E5-CDCC-93B1-95F028D4AAA4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9" creationId="{EA9EDB9A-3978-83B3-E822-7FC21CF951E7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0" creationId="{F1B67ACA-F70D-99CD-628E-814AB30E29CC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1" creationId="{A54100C4-3FED-F9E5-BA2D-AB17591D231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2" creationId="{6150CF6D-5AC3-07B3-93BD-9E75F8DBE855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3" creationId="{5B705D64-61A3-AFBD-3CEC-D69CB205EFDB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4" creationId="{DF76BBED-C210-09E9-4176-3A527215AECF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5" creationId="{EAAC4517-EA03-CDF6-0561-89FE59DE5E4A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6" creationId="{76F917A6-2B5B-DBD9-246B-CB0427120798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7" creationId="{E7815012-19BE-FBB9-216A-0ABC2FADDBE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8" creationId="{605F0A92-6369-972D-8096-C29C56FAB326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9" creationId="{8FA53EA6-0ED1-A57F-3927-0950627EC21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0" creationId="{58E2A9A3-5294-0E04-7EC0-E0929333B87B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1" creationId="{35DE1AEE-29EB-1887-64F5-20472DC14E2E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2" creationId="{0D79EA92-8B72-10A5-49F6-1E2DD379739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3" creationId="{872405A5-A7A1-47B0-4463-5FE56C3E6B0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4" creationId="{23B43D9C-F75C-F96C-7684-3C1C4295179C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5" creationId="{BDF8D821-1F5C-A199-A6E5-3714092B3908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6" creationId="{4490370B-B6CE-1DB8-3C46-9470327A61B6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19" creationId="{E16BF4E3-98D5-17C6-21DB-A332B2B76E7A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20" creationId="{0DB34B50-373E-30E3-45BB-CB6371DC1F49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21" creationId="{644DC659-1B44-A572-53BC-B2DCEA3314E3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2" creationId="{78A8EE12-3329-0409-9129-EC48AC6E4678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3" creationId="{51277234-9A24-49CE-0F1F-598F862C98FB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4" creationId="{C4B7F991-41FA-8FDF-8ECA-39204C349436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5" creationId="{7BE9C446-C74B-EE77-FD2D-739B6DB1CF79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6" creationId="{122D9819-9794-2B07-ED1D-6F777C66616C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9" creationId="{9993830C-B590-4F8D-7F02-417DF89AD68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1" creationId="{9408915C-3935-C317-8EB8-A6B84233DDC1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2" creationId="{361A92DA-2B5E-9F46-5483-1FB0AC17B4D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3" creationId="{DADBC132-1C4E-7A04-C91D-3A358DB4ECB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4" creationId="{032A7995-7AF2-D04A-8DCB-EF80072C610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5" creationId="{D3D70186-B7F4-9E65-63A9-5D8DC831EC1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6" creationId="{051EED82-0218-573E-36E8-B656FB8CD30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7" creationId="{BA4D7919-0598-6D03-9DFC-F20F2195B52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8" creationId="{DA9BAE35-EBD9-C0CF-0A0D-28D78BD4D75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9" creationId="{5BCC86F7-2D87-B181-064F-04F4CD0C108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0" creationId="{40E9AE1D-9BE7-072A-549D-2F0F0E5A3E4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1" creationId="{C4F694B1-5104-43FD-2BAE-130DA470E7C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2" creationId="{589F3216-5F49-743F-9B4A-354E8BA57D5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3" creationId="{00CFAD63-2E85-FBB4-B274-01B9338B905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4" creationId="{9D561C42-F629-8ED2-077D-A5035A72883B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5" creationId="{5158AE1B-3BBF-B719-92B0-8F46C4D219C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6" creationId="{7F0F68C5-90D9-84A8-58F6-CB25EC75FA7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7" creationId="{341FB0BD-94C4-C52A-263D-50C84831FC5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8" creationId="{E6CA8ED4-FB9B-D095-7408-AC962542257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9" creationId="{30C02343-ED6B-B81B-C46A-4A65AE64842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0" creationId="{99BFE95B-E48B-F822-C692-7A30E5D9B28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1" creationId="{A9372B73-2315-9B33-0CE8-1698175A0DDF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2" creationId="{0870F21C-402B-20BD-A992-23FA273641F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3" creationId="{0A738CA9-3EC8-F56D-0BCB-FDF7E0E578C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4" creationId="{22C504B6-2316-7468-91D9-8C7033D8518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5" creationId="{3396129C-6C93-33C5-7B12-F5DFE570037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6" creationId="{8D3DEAE5-5514-0854-3FF9-C14ABF6A570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7" creationId="{5B1B58D9-B4A4-2B09-08F5-47EB74297C2C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8" creationId="{80F6FB3D-1127-913D-8F53-188B64ECF259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9" creationId="{DA7E9845-E963-A9CF-04DE-4CCA212963AE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0" creationId="{7B8350C3-CF70-C70B-735C-97860D33A026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1" creationId="{2B41E810-63C1-0025-5AB9-9DADD8E54DDD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2" creationId="{9B39DBF6-5DFA-FBA8-0C68-D5586AE70B1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3" creationId="{60FB0AAA-28A0-F755-AA63-F62022A19CA1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4" creationId="{22A5A573-564D-3352-0ED4-CB5895800692}"/>
          </ac:inkMkLst>
        </pc:inkChg>
        <pc:inkChg chg="add del">
          <ac:chgData name="Tim Cook" userId="d1c7cfb340f2c7ab" providerId="LiveId" clId="{79928295-FF6A-4525-AB99-74A06BEA54C5}" dt="2023-03-12T23:22:18.600" v="764"/>
          <ac:inkMkLst>
            <pc:docMk/>
            <pc:sldMk cId="354771150" sldId="431"/>
            <ac:inkMk id="465" creationId="{46EE91F7-7BF7-099F-9490-3C4FC1CD1638}"/>
          </ac:inkMkLst>
        </pc:inkChg>
        <pc:inkChg chg="add del mod">
          <ac:chgData name="Tim Cook" userId="d1c7cfb340f2c7ab" providerId="LiveId" clId="{79928295-FF6A-4525-AB99-74A06BEA54C5}" dt="2023-03-12T23:22:18.600" v="771"/>
          <ac:inkMkLst>
            <pc:docMk/>
            <pc:sldMk cId="354771150" sldId="431"/>
            <ac:inkMk id="466" creationId="{4D48C752-FC31-D461-3FF2-3C036DD68917}"/>
          </ac:inkMkLst>
        </pc:inkChg>
        <pc:inkChg chg="add del mod">
          <ac:chgData name="Tim Cook" userId="d1c7cfb340f2c7ab" providerId="LiveId" clId="{79928295-FF6A-4525-AB99-74A06BEA54C5}" dt="2023-03-12T23:22:18.600" v="763"/>
          <ac:inkMkLst>
            <pc:docMk/>
            <pc:sldMk cId="354771150" sldId="431"/>
            <ac:inkMk id="467" creationId="{62B65C91-52F4-043D-9808-DDDD843B1B46}"/>
          </ac:inkMkLst>
        </pc:inkChg>
        <pc:inkChg chg="add del mod">
          <ac:chgData name="Tim Cook" userId="d1c7cfb340f2c7ab" providerId="LiveId" clId="{79928295-FF6A-4525-AB99-74A06BEA54C5}" dt="2023-03-12T23:22:18.600" v="769"/>
          <ac:inkMkLst>
            <pc:docMk/>
            <pc:sldMk cId="354771150" sldId="431"/>
            <ac:inkMk id="468" creationId="{952669C8-D92C-E021-DC0A-EA26BC8CE0F5}"/>
          </ac:inkMkLst>
        </pc:inkChg>
        <pc:inkChg chg="add del mod">
          <ac:chgData name="Tim Cook" userId="d1c7cfb340f2c7ab" providerId="LiveId" clId="{79928295-FF6A-4525-AB99-74A06BEA54C5}" dt="2023-03-12T23:22:18.600" v="770"/>
          <ac:inkMkLst>
            <pc:docMk/>
            <pc:sldMk cId="354771150" sldId="431"/>
            <ac:inkMk id="474" creationId="{60899A76-09C8-CE97-05C1-6EBD2E4099BD}"/>
          </ac:inkMkLst>
        </pc:inkChg>
        <pc:inkChg chg="add del mod">
          <ac:chgData name="Tim Cook" userId="d1c7cfb340f2c7ab" providerId="LiveId" clId="{79928295-FF6A-4525-AB99-74A06BEA54C5}" dt="2023-03-12T23:22:18.600" v="767"/>
          <ac:inkMkLst>
            <pc:docMk/>
            <pc:sldMk cId="354771150" sldId="431"/>
            <ac:inkMk id="475" creationId="{ABFD285D-DDA7-6765-65A5-CB1E83FA7A5C}"/>
          </ac:inkMkLst>
        </pc:inkChg>
        <pc:inkChg chg="add del mod">
          <ac:chgData name="Tim Cook" userId="d1c7cfb340f2c7ab" providerId="LiveId" clId="{79928295-FF6A-4525-AB99-74A06BEA54C5}" dt="2023-03-12T23:22:18.600" v="766"/>
          <ac:inkMkLst>
            <pc:docMk/>
            <pc:sldMk cId="354771150" sldId="431"/>
            <ac:inkMk id="476" creationId="{A46885E9-0DCD-0B88-BAD4-2779433945FD}"/>
          </ac:inkMkLst>
        </pc:inkChg>
        <pc:inkChg chg="add del mod">
          <ac:chgData name="Tim Cook" userId="d1c7cfb340f2c7ab" providerId="LiveId" clId="{79928295-FF6A-4525-AB99-74A06BEA54C5}" dt="2023-03-12T23:22:18.600" v="762"/>
          <ac:inkMkLst>
            <pc:docMk/>
            <pc:sldMk cId="354771150" sldId="431"/>
            <ac:inkMk id="477" creationId="{98DDDFED-2076-A30C-409B-9BE29360BE48}"/>
          </ac:inkMkLst>
        </pc:inkChg>
        <pc:inkChg chg="add del mod">
          <ac:chgData name="Tim Cook" userId="d1c7cfb340f2c7ab" providerId="LiveId" clId="{79928295-FF6A-4525-AB99-74A06BEA54C5}" dt="2023-03-12T23:22:18.600" v="765"/>
          <ac:inkMkLst>
            <pc:docMk/>
            <pc:sldMk cId="354771150" sldId="431"/>
            <ac:inkMk id="478" creationId="{69C6D08B-CDC5-0F8E-D03B-1AFAA510760A}"/>
          </ac:inkMkLst>
        </pc:inkChg>
        <pc:inkChg chg="add del mod">
          <ac:chgData name="Tim Cook" userId="d1c7cfb340f2c7ab" providerId="LiveId" clId="{79928295-FF6A-4525-AB99-74A06BEA54C5}" dt="2023-03-12T23:22:18.600" v="768"/>
          <ac:inkMkLst>
            <pc:docMk/>
            <pc:sldMk cId="354771150" sldId="431"/>
            <ac:inkMk id="479" creationId="{8BD8C678-FF02-EC8C-395D-AB3CADC7741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1" creationId="{7FE0E27B-44B8-66FB-32D1-1C99A67EC7F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2" creationId="{FDEDD9BB-E713-A787-6D7A-C3502169C82A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3" creationId="{1BC2BCAD-86B9-E146-ABD4-63190F3061F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4" creationId="{D90115B4-C63E-7E0D-B630-F54F2B97762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5" creationId="{ED2F506C-A4A9-2D5F-B348-4B4CB061694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6" creationId="{84D74A2E-0EAF-3D3B-40AE-84B40ED4126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7" creationId="{57530A73-B78F-12A5-A36F-7B4531EB1FA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8" creationId="{FD28C02D-7616-3A96-2C91-2F6D9857DBB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1" creationId="{D0FADF86-28C2-917E-58B2-5BBABA3DC9D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2" creationId="{A4AA2EF3-1468-46F8-2015-8BA4A3E4D57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3" creationId="{609F544B-0154-2CEE-4454-CD7BD42906E7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4" creationId="{C64E11E8-7BE0-76D6-88E7-9204DAB4AD84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5" creationId="{C9835F7E-A56A-E650-A9C5-93F252B0D01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6" creationId="{5CE07B3B-0601-6295-AD66-65B47E333F8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7" creationId="{DE181070-28FD-60CD-C648-C70FF667F65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9" creationId="{B7D78B73-D7B7-2AF5-6244-EFF35D3BFE77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500" creationId="{4D53F804-D46E-0A2C-BF68-C792A817D45B}"/>
          </ac:inkMkLst>
        </pc:inkChg>
        <pc:inkChg chg="add del mod">
          <ac:chgData name="Tim Cook" userId="d1c7cfb340f2c7ab" providerId="LiveId" clId="{79928295-FF6A-4525-AB99-74A06BEA54C5}" dt="2023-03-12T23:23:05.132" v="794"/>
          <ac:inkMkLst>
            <pc:docMk/>
            <pc:sldMk cId="354771150" sldId="431"/>
            <ac:inkMk id="501" creationId="{61F3FA4A-6E68-0BC6-89BF-EAED8B0949E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503" creationId="{B5D6764E-7152-3010-2FE4-D6E59E76F089}"/>
          </ac:inkMkLst>
        </pc:inkChg>
        <pc:inkChg chg="add del mod">
          <ac:chgData name="Tim Cook" userId="d1c7cfb340f2c7ab" providerId="LiveId" clId="{79928295-FF6A-4525-AB99-74A06BEA54C5}" dt="2023-03-13T00:22:21.334" v="1757"/>
          <ac:inkMkLst>
            <pc:docMk/>
            <pc:sldMk cId="354771150" sldId="431"/>
            <ac:inkMk id="504" creationId="{366180C5-81DD-0025-B472-75E7CF7080FE}"/>
          </ac:inkMkLst>
        </pc:inkChg>
        <pc:inkChg chg="add del mod">
          <ac:chgData name="Tim Cook" userId="d1c7cfb340f2c7ab" providerId="LiveId" clId="{79928295-FF6A-4525-AB99-74A06BEA54C5}" dt="2023-03-13T00:22:21.334" v="1742"/>
          <ac:inkMkLst>
            <pc:docMk/>
            <pc:sldMk cId="354771150" sldId="431"/>
            <ac:inkMk id="505" creationId="{323E5B5E-89CE-69BA-B15F-CEED932D4085}"/>
          </ac:inkMkLst>
        </pc:inkChg>
        <pc:inkChg chg="add del mod">
          <ac:chgData name="Tim Cook" userId="d1c7cfb340f2c7ab" providerId="LiveId" clId="{79928295-FF6A-4525-AB99-74A06BEA54C5}" dt="2023-03-13T00:22:21.334" v="1743"/>
          <ac:inkMkLst>
            <pc:docMk/>
            <pc:sldMk cId="354771150" sldId="431"/>
            <ac:inkMk id="506" creationId="{ACB8AE54-9A99-357E-9572-323B9E51E8F4}"/>
          </ac:inkMkLst>
        </pc:inkChg>
        <pc:inkChg chg="add del mod">
          <ac:chgData name="Tim Cook" userId="d1c7cfb340f2c7ab" providerId="LiveId" clId="{79928295-FF6A-4525-AB99-74A06BEA54C5}" dt="2023-03-13T00:22:21.334" v="1754"/>
          <ac:inkMkLst>
            <pc:docMk/>
            <pc:sldMk cId="354771150" sldId="431"/>
            <ac:inkMk id="508" creationId="{28C4955C-945A-D324-88B5-D0CF27C72F41}"/>
          </ac:inkMkLst>
        </pc:inkChg>
        <pc:inkChg chg="add del mod">
          <ac:chgData name="Tim Cook" userId="d1c7cfb340f2c7ab" providerId="LiveId" clId="{79928295-FF6A-4525-AB99-74A06BEA54C5}" dt="2023-03-13T00:22:21.334" v="1739"/>
          <ac:inkMkLst>
            <pc:docMk/>
            <pc:sldMk cId="354771150" sldId="431"/>
            <ac:inkMk id="509" creationId="{DB53481C-67F0-B80F-33B6-9610745AD6F4}"/>
          </ac:inkMkLst>
        </pc:inkChg>
        <pc:inkChg chg="add del mod">
          <ac:chgData name="Tim Cook" userId="d1c7cfb340f2c7ab" providerId="LiveId" clId="{79928295-FF6A-4525-AB99-74A06BEA54C5}" dt="2023-03-13T00:22:21.334" v="1748"/>
          <ac:inkMkLst>
            <pc:docMk/>
            <pc:sldMk cId="354771150" sldId="431"/>
            <ac:inkMk id="510" creationId="{56F55B5C-C422-92CD-4BB9-B9BF15C70F38}"/>
          </ac:inkMkLst>
        </pc:inkChg>
        <pc:inkChg chg="add del mod">
          <ac:chgData name="Tim Cook" userId="d1c7cfb340f2c7ab" providerId="LiveId" clId="{79928295-FF6A-4525-AB99-74A06BEA54C5}" dt="2023-03-13T00:22:21.334" v="1745"/>
          <ac:inkMkLst>
            <pc:docMk/>
            <pc:sldMk cId="354771150" sldId="431"/>
            <ac:inkMk id="511" creationId="{39483499-7E1C-58E5-37CF-6F1BCCD516AA}"/>
          </ac:inkMkLst>
        </pc:inkChg>
        <pc:inkChg chg="add del mod">
          <ac:chgData name="Tim Cook" userId="d1c7cfb340f2c7ab" providerId="LiveId" clId="{79928295-FF6A-4525-AB99-74A06BEA54C5}" dt="2023-03-13T00:22:21.334" v="1750"/>
          <ac:inkMkLst>
            <pc:docMk/>
            <pc:sldMk cId="354771150" sldId="431"/>
            <ac:inkMk id="512" creationId="{A9EA7CD9-12D8-8575-3B1A-9725DA3A0913}"/>
          </ac:inkMkLst>
        </pc:inkChg>
        <pc:inkChg chg="add del mod">
          <ac:chgData name="Tim Cook" userId="d1c7cfb340f2c7ab" providerId="LiveId" clId="{79928295-FF6A-4525-AB99-74A06BEA54C5}" dt="2023-03-13T00:22:21.334" v="1744"/>
          <ac:inkMkLst>
            <pc:docMk/>
            <pc:sldMk cId="354771150" sldId="431"/>
            <ac:inkMk id="513" creationId="{9B7FB58A-743C-A9D5-374C-AAAEBC99BF60}"/>
          </ac:inkMkLst>
        </pc:inkChg>
        <pc:inkChg chg="add del mod">
          <ac:chgData name="Tim Cook" userId="d1c7cfb340f2c7ab" providerId="LiveId" clId="{79928295-FF6A-4525-AB99-74A06BEA54C5}" dt="2023-03-13T00:22:21.334" v="1759"/>
          <ac:inkMkLst>
            <pc:docMk/>
            <pc:sldMk cId="354771150" sldId="431"/>
            <ac:inkMk id="514" creationId="{845BDEF0-7773-60B4-F42B-A3AB4C5F77AD}"/>
          </ac:inkMkLst>
        </pc:inkChg>
        <pc:inkChg chg="add del mod">
          <ac:chgData name="Tim Cook" userId="d1c7cfb340f2c7ab" providerId="LiveId" clId="{79928295-FF6A-4525-AB99-74A06BEA54C5}" dt="2023-03-13T00:22:21.334" v="1758"/>
          <ac:inkMkLst>
            <pc:docMk/>
            <pc:sldMk cId="354771150" sldId="431"/>
            <ac:inkMk id="517" creationId="{BDCBD3F9-3109-6193-1575-3CDF368F73C9}"/>
          </ac:inkMkLst>
        </pc:inkChg>
        <pc:inkChg chg="add del mod">
          <ac:chgData name="Tim Cook" userId="d1c7cfb340f2c7ab" providerId="LiveId" clId="{79928295-FF6A-4525-AB99-74A06BEA54C5}" dt="2023-03-13T00:22:21.334" v="1753"/>
          <ac:inkMkLst>
            <pc:docMk/>
            <pc:sldMk cId="354771150" sldId="431"/>
            <ac:inkMk id="518" creationId="{8876338F-A4D9-2B15-CE77-846B3FCF76FA}"/>
          </ac:inkMkLst>
        </pc:inkChg>
        <pc:inkChg chg="add del mod">
          <ac:chgData name="Tim Cook" userId="d1c7cfb340f2c7ab" providerId="LiveId" clId="{79928295-FF6A-4525-AB99-74A06BEA54C5}" dt="2023-03-13T00:22:21.334" v="1756"/>
          <ac:inkMkLst>
            <pc:docMk/>
            <pc:sldMk cId="354771150" sldId="431"/>
            <ac:inkMk id="519" creationId="{8270FA12-AF4C-CE83-CE09-26119BFEBCF6}"/>
          </ac:inkMkLst>
        </pc:inkChg>
        <pc:inkChg chg="add del mod">
          <ac:chgData name="Tim Cook" userId="d1c7cfb340f2c7ab" providerId="LiveId" clId="{79928295-FF6A-4525-AB99-74A06BEA54C5}" dt="2023-03-13T00:22:21.334" v="1740"/>
          <ac:inkMkLst>
            <pc:docMk/>
            <pc:sldMk cId="354771150" sldId="431"/>
            <ac:inkMk id="520" creationId="{0500BC80-3D1C-FC49-49F9-C08F278D18B0}"/>
          </ac:inkMkLst>
        </pc:inkChg>
        <pc:inkChg chg="add del mod">
          <ac:chgData name="Tim Cook" userId="d1c7cfb340f2c7ab" providerId="LiveId" clId="{79928295-FF6A-4525-AB99-74A06BEA54C5}" dt="2023-03-13T00:22:21.334" v="1738"/>
          <ac:inkMkLst>
            <pc:docMk/>
            <pc:sldMk cId="354771150" sldId="431"/>
            <ac:inkMk id="521" creationId="{1558EB9F-586C-E767-151A-2B22CE4A6365}"/>
          </ac:inkMkLst>
        </pc:inkChg>
        <pc:inkChg chg="add del mod">
          <ac:chgData name="Tim Cook" userId="d1c7cfb340f2c7ab" providerId="LiveId" clId="{79928295-FF6A-4525-AB99-74A06BEA54C5}" dt="2023-03-13T00:22:21.334" v="1755"/>
          <ac:inkMkLst>
            <pc:docMk/>
            <pc:sldMk cId="354771150" sldId="431"/>
            <ac:inkMk id="522" creationId="{56E91CA4-ADF0-6E6B-AEB3-7C69D1A96AF3}"/>
          </ac:inkMkLst>
        </pc:inkChg>
        <pc:inkChg chg="add del mod">
          <ac:chgData name="Tim Cook" userId="d1c7cfb340f2c7ab" providerId="LiveId" clId="{79928295-FF6A-4525-AB99-74A06BEA54C5}" dt="2023-03-13T00:22:21.334" v="1751"/>
          <ac:inkMkLst>
            <pc:docMk/>
            <pc:sldMk cId="354771150" sldId="431"/>
            <ac:inkMk id="523" creationId="{3C86DEF0-5CBC-8FFD-C8BE-9EACB631F821}"/>
          </ac:inkMkLst>
        </pc:inkChg>
        <pc:inkChg chg="add del mod">
          <ac:chgData name="Tim Cook" userId="d1c7cfb340f2c7ab" providerId="LiveId" clId="{79928295-FF6A-4525-AB99-74A06BEA54C5}" dt="2023-03-13T00:22:21.334" v="1747"/>
          <ac:inkMkLst>
            <pc:docMk/>
            <pc:sldMk cId="354771150" sldId="431"/>
            <ac:inkMk id="524" creationId="{9C200169-E3F5-CD4E-86AD-457721BA60A0}"/>
          </ac:inkMkLst>
        </pc:inkChg>
        <pc:inkChg chg="add del mod">
          <ac:chgData name="Tim Cook" userId="d1c7cfb340f2c7ab" providerId="LiveId" clId="{79928295-FF6A-4525-AB99-74A06BEA54C5}" dt="2023-03-13T00:22:21.334" v="1752"/>
          <ac:inkMkLst>
            <pc:docMk/>
            <pc:sldMk cId="354771150" sldId="431"/>
            <ac:inkMk id="525" creationId="{BCD95858-EA80-0733-8B41-66A5BAE942C3}"/>
          </ac:inkMkLst>
        </pc:inkChg>
        <pc:inkChg chg="add del mod">
          <ac:chgData name="Tim Cook" userId="d1c7cfb340f2c7ab" providerId="LiveId" clId="{79928295-FF6A-4525-AB99-74A06BEA54C5}" dt="2023-03-13T00:22:21.334" v="1741"/>
          <ac:inkMkLst>
            <pc:docMk/>
            <pc:sldMk cId="354771150" sldId="431"/>
            <ac:inkMk id="526" creationId="{B9049FC2-CC44-2BAF-892D-AE94B756D598}"/>
          </ac:inkMkLst>
        </pc:inkChg>
        <pc:inkChg chg="add del mod">
          <ac:chgData name="Tim Cook" userId="d1c7cfb340f2c7ab" providerId="LiveId" clId="{79928295-FF6A-4525-AB99-74A06BEA54C5}" dt="2023-03-13T00:22:21.334" v="1749"/>
          <ac:inkMkLst>
            <pc:docMk/>
            <pc:sldMk cId="354771150" sldId="431"/>
            <ac:inkMk id="527" creationId="{46BBA8A5-6AD8-FB1E-DB67-A23027C06D26}"/>
          </ac:inkMkLst>
        </pc:inkChg>
        <pc:inkChg chg="add del mod">
          <ac:chgData name="Tim Cook" userId="d1c7cfb340f2c7ab" providerId="LiveId" clId="{79928295-FF6A-4525-AB99-74A06BEA54C5}" dt="2023-03-13T00:22:21.334" v="1746"/>
          <ac:inkMkLst>
            <pc:docMk/>
            <pc:sldMk cId="354771150" sldId="431"/>
            <ac:inkMk id="528" creationId="{1B1AA4F6-310F-5BF9-8678-35185A6EAB00}"/>
          </ac:inkMkLst>
        </pc:inkChg>
        <pc:inkChg chg="add del mod">
          <ac:chgData name="Tim Cook" userId="d1c7cfb340f2c7ab" providerId="LiveId" clId="{79928295-FF6A-4525-AB99-74A06BEA54C5}" dt="2023-03-12T23:23:40.337" v="826"/>
          <ac:inkMkLst>
            <pc:docMk/>
            <pc:sldMk cId="354771150" sldId="431"/>
            <ac:inkMk id="532" creationId="{11429195-2B15-9BD9-68DC-7DFCBA34ECB6}"/>
          </ac:inkMkLst>
        </pc:inkChg>
        <pc:inkChg chg="add del mod">
          <ac:chgData name="Tim Cook" userId="d1c7cfb340f2c7ab" providerId="LiveId" clId="{79928295-FF6A-4525-AB99-74A06BEA54C5}" dt="2023-03-12T23:23:40.836" v="827"/>
          <ac:inkMkLst>
            <pc:docMk/>
            <pc:sldMk cId="354771150" sldId="431"/>
            <ac:inkMk id="533" creationId="{B9F899E5-6DEE-FBB2-B66A-760DA287425F}"/>
          </ac:inkMkLst>
        </pc:inkChg>
        <pc:inkChg chg="add del mod">
          <ac:chgData name="Tim Cook" userId="d1c7cfb340f2c7ab" providerId="LiveId" clId="{79928295-FF6A-4525-AB99-74A06BEA54C5}" dt="2023-03-12T23:23:42.442" v="829"/>
          <ac:inkMkLst>
            <pc:docMk/>
            <pc:sldMk cId="354771150" sldId="431"/>
            <ac:inkMk id="534" creationId="{9160676B-ACD5-EA79-D9EE-AB32760D70A5}"/>
          </ac:inkMkLst>
        </pc:inkChg>
        <pc:inkChg chg="add del mod">
          <ac:chgData name="Tim Cook" userId="d1c7cfb340f2c7ab" providerId="LiveId" clId="{79928295-FF6A-4525-AB99-74A06BEA54C5}" dt="2023-03-12T23:23:41.932" v="828"/>
          <ac:inkMkLst>
            <pc:docMk/>
            <pc:sldMk cId="354771150" sldId="431"/>
            <ac:inkMk id="535" creationId="{5CAD0669-3EF1-5C79-D168-72DF77B7323D}"/>
          </ac:inkMkLst>
        </pc:inkChg>
        <pc:inkChg chg="add">
          <ac:chgData name="Tim Cook" userId="d1c7cfb340f2c7ab" providerId="LiveId" clId="{79928295-FF6A-4525-AB99-74A06BEA54C5}" dt="2023-03-12T23:27:20.046" v="887" actId="9405"/>
          <ac:inkMkLst>
            <pc:docMk/>
            <pc:sldMk cId="354771150" sldId="431"/>
            <ac:inkMk id="538" creationId="{34610E1D-80F2-4741-2294-855906FD53E6}"/>
          </ac:inkMkLst>
        </pc:inkChg>
      </pc:sldChg>
      <pc:sldChg chg="addSp delSp modSp mod">
        <pc:chgData name="Tim Cook" userId="d1c7cfb340f2c7ab" providerId="LiveId" clId="{79928295-FF6A-4525-AB99-74A06BEA54C5}" dt="2023-03-13T00:28:24.233" v="2193"/>
        <pc:sldMkLst>
          <pc:docMk/>
          <pc:sldMk cId="1337854187" sldId="432"/>
        </pc:sldMkLst>
        <pc:spChg chg="del">
          <ac:chgData name="Tim Cook" userId="d1c7cfb340f2c7ab" providerId="LiveId" clId="{79928295-FF6A-4525-AB99-74A06BEA54C5}" dt="2023-03-12T23:27:43.312" v="888" actId="478"/>
          <ac:spMkLst>
            <pc:docMk/>
            <pc:sldMk cId="1337854187" sldId="432"/>
            <ac:spMk id="4" creationId="{710976D8-AA1A-D6CD-02D1-58DB1EA98FDE}"/>
          </ac:spMkLst>
        </pc:spChg>
        <pc:grpChg chg="add del mod">
          <ac:chgData name="Tim Cook" userId="d1c7cfb340f2c7ab" providerId="LiveId" clId="{79928295-FF6A-4525-AB99-74A06BEA54C5}" dt="2023-03-13T00:21:00.389" v="1545"/>
          <ac:grpSpMkLst>
            <pc:docMk/>
            <pc:sldMk cId="1337854187" sldId="432"/>
            <ac:grpSpMk id="3" creationId="{BCD7B618-68AA-9914-F6DA-B3223A46DB0A}"/>
          </ac:grpSpMkLst>
        </pc:grpChg>
        <pc:grpChg chg="add del mod">
          <ac:chgData name="Tim Cook" userId="d1c7cfb340f2c7ab" providerId="LiveId" clId="{79928295-FF6A-4525-AB99-74A06BEA54C5}" dt="2023-03-13T00:20:55.753" v="1504"/>
          <ac:grpSpMkLst>
            <pc:docMk/>
            <pc:sldMk cId="1337854187" sldId="432"/>
            <ac:grpSpMk id="9" creationId="{4C6B70DF-228B-1F1D-4D6F-597315E5D86D}"/>
          </ac:grpSpMkLst>
        </pc:grpChg>
        <pc:grpChg chg="add del mod">
          <ac:chgData name="Tim Cook" userId="d1c7cfb340f2c7ab" providerId="LiveId" clId="{79928295-FF6A-4525-AB99-74A06BEA54C5}" dt="2023-03-13T00:20:55.753" v="1520"/>
          <ac:grpSpMkLst>
            <pc:docMk/>
            <pc:sldMk cId="1337854187" sldId="432"/>
            <ac:grpSpMk id="12" creationId="{95BA7088-DDAB-AC69-8267-7EB9F79F9301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22" creationId="{B836FE8F-9599-99B9-B7FE-7663F4ACC7DE}"/>
          </ac:grpSpMkLst>
        </pc:grpChg>
        <pc:grpChg chg="add del mod">
          <ac:chgData name="Tim Cook" userId="d1c7cfb340f2c7ab" providerId="LiveId" clId="{79928295-FF6A-4525-AB99-74A06BEA54C5}" dt="2023-03-13T00:20:55.753" v="1516"/>
          <ac:grpSpMkLst>
            <pc:docMk/>
            <pc:sldMk cId="1337854187" sldId="432"/>
            <ac:grpSpMk id="25" creationId="{098E7A84-AA89-1CBB-6F27-F4E82F9FB102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1" creationId="{F9C1BFC8-ECFA-87AA-473D-01F793CA900E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4" creationId="{79879AA7-D577-E8E4-BA53-256ABE6778FB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41" creationId="{8384252D-A41F-2081-F709-3A634CE657C7}"/>
          </ac:grpSpMkLst>
        </pc:grpChg>
        <pc:grpChg chg="add del mod">
          <ac:chgData name="Tim Cook" userId="d1c7cfb340f2c7ab" providerId="LiveId" clId="{79928295-FF6A-4525-AB99-74A06BEA54C5}" dt="2023-03-13T00:20:55.753" v="1501"/>
          <ac:grpSpMkLst>
            <pc:docMk/>
            <pc:sldMk cId="1337854187" sldId="432"/>
            <ac:grpSpMk id="45" creationId="{A6B77A97-204C-E85B-B51C-D356A17076F9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49" creationId="{8AC4ACC3-98D5-9CD7-058C-2153B8C817AF}"/>
          </ac:grpSpMkLst>
        </pc:grpChg>
        <pc:grpChg chg="add del mod">
          <ac:chgData name="Tim Cook" userId="d1c7cfb340f2c7ab" providerId="LiveId" clId="{79928295-FF6A-4525-AB99-74A06BEA54C5}" dt="2023-03-13T00:21:00.389" v="1542"/>
          <ac:grpSpMkLst>
            <pc:docMk/>
            <pc:sldMk cId="1337854187" sldId="432"/>
            <ac:grpSpMk id="55" creationId="{FCD0C6C8-2B2E-FB03-6DE4-B5240DFE120D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59" creationId="{B50BA1C6-DBE7-E5AD-E0D0-1D007A1B5F0A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64" creationId="{A0331929-DFC7-5267-1B48-E42E7E3291F8}"/>
          </ac:grpSpMkLst>
        </pc:grpChg>
        <pc:grpChg chg="add del mod">
          <ac:chgData name="Tim Cook" userId="d1c7cfb340f2c7ab" providerId="LiveId" clId="{79928295-FF6A-4525-AB99-74A06BEA54C5}" dt="2023-03-13T00:20:55.753" v="1521"/>
          <ac:grpSpMkLst>
            <pc:docMk/>
            <pc:sldMk cId="1337854187" sldId="432"/>
            <ac:grpSpMk id="68" creationId="{B1CC9ECE-1FA9-919C-2B5A-2C8B20CC822D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73" creationId="{EC0CBAF0-10D3-F650-1C7F-4503525EE1C9}"/>
          </ac:grpSpMkLst>
        </pc:grpChg>
        <pc:grpChg chg="del mod">
          <ac:chgData name="Tim Cook" userId="d1c7cfb340f2c7ab" providerId="LiveId" clId="{79928295-FF6A-4525-AB99-74A06BEA54C5}" dt="2023-03-12T23:28:39.161" v="909"/>
          <ac:grpSpMkLst>
            <pc:docMk/>
            <pc:sldMk cId="1337854187" sldId="432"/>
            <ac:grpSpMk id="88" creationId="{8D613A6F-BFB7-A00C-0FCF-636BCFFF8371}"/>
          </ac:grpSpMkLst>
        </pc:grpChg>
        <pc:grpChg chg="del mod">
          <ac:chgData name="Tim Cook" userId="d1c7cfb340f2c7ab" providerId="LiveId" clId="{79928295-FF6A-4525-AB99-74A06BEA54C5}" dt="2023-03-12T23:28:39.161" v="908"/>
          <ac:grpSpMkLst>
            <pc:docMk/>
            <pc:sldMk cId="1337854187" sldId="432"/>
            <ac:grpSpMk id="89" creationId="{4367C095-CCF1-975C-5FA5-221075322A2C}"/>
          </ac:grpSpMkLst>
        </pc:grpChg>
        <pc:grpChg chg="add del mod">
          <ac:chgData name="Tim Cook" userId="d1c7cfb340f2c7ab" providerId="LiveId" clId="{79928295-FF6A-4525-AB99-74A06BEA54C5}" dt="2023-03-12T23:29:36.742" v="994"/>
          <ac:grpSpMkLst>
            <pc:docMk/>
            <pc:sldMk cId="1337854187" sldId="432"/>
            <ac:grpSpMk id="95" creationId="{0BEDEB40-7E83-F282-9EB3-A324D2AE63AC}"/>
          </ac:grpSpMkLst>
        </pc:grpChg>
        <pc:grpChg chg="add del mod">
          <ac:chgData name="Tim Cook" userId="d1c7cfb340f2c7ab" providerId="LiveId" clId="{79928295-FF6A-4525-AB99-74A06BEA54C5}" dt="2023-03-12T23:29:35.943" v="989"/>
          <ac:grpSpMkLst>
            <pc:docMk/>
            <pc:sldMk cId="1337854187" sldId="432"/>
            <ac:grpSpMk id="99" creationId="{1420857E-EDA2-2991-2D54-316DFF333953}"/>
          </ac:grpSpMkLst>
        </pc:grpChg>
        <pc:grpChg chg="del mod">
          <ac:chgData name="Tim Cook" userId="d1c7cfb340f2c7ab" providerId="LiveId" clId="{79928295-FF6A-4525-AB99-74A06BEA54C5}" dt="2023-03-12T23:29:49.344" v="1010"/>
          <ac:grpSpMkLst>
            <pc:docMk/>
            <pc:sldMk cId="1337854187" sldId="432"/>
            <ac:grpSpMk id="104" creationId="{63EB45E1-9A6D-64D0-C55E-AD8332C7F65F}"/>
          </ac:grpSpMkLst>
        </pc:grpChg>
        <pc:grpChg chg="del mod">
          <ac:chgData name="Tim Cook" userId="d1c7cfb340f2c7ab" providerId="LiveId" clId="{79928295-FF6A-4525-AB99-74A06BEA54C5}" dt="2023-03-12T23:30:14.520" v="1020"/>
          <ac:grpSpMkLst>
            <pc:docMk/>
            <pc:sldMk cId="1337854187" sldId="432"/>
            <ac:grpSpMk id="109" creationId="{681CD70A-5CEB-0CA2-4F50-91E521F3FEC9}"/>
          </ac:grpSpMkLst>
        </pc:grpChg>
        <pc:grpChg chg="del mod">
          <ac:chgData name="Tim Cook" userId="d1c7cfb340f2c7ab" providerId="LiveId" clId="{79928295-FF6A-4525-AB99-74A06BEA54C5}" dt="2023-03-12T23:30:20.351" v="1031"/>
          <ac:grpSpMkLst>
            <pc:docMk/>
            <pc:sldMk cId="1337854187" sldId="432"/>
            <ac:grpSpMk id="113" creationId="{750D24DE-217F-A99E-169D-7972CF95694E}"/>
          </ac:grpSpMkLst>
        </pc:grpChg>
        <pc:grpChg chg="del mod">
          <ac:chgData name="Tim Cook" userId="d1c7cfb340f2c7ab" providerId="LiveId" clId="{79928295-FF6A-4525-AB99-74A06BEA54C5}" dt="2023-03-13T00:21:00.389" v="1539"/>
          <ac:grpSpMkLst>
            <pc:docMk/>
            <pc:sldMk cId="1337854187" sldId="432"/>
            <ac:grpSpMk id="119" creationId="{7D1BF921-41DF-8B91-934A-C2F0DE559A1B}"/>
          </ac:grpSpMkLst>
        </pc:grpChg>
        <pc:grpChg chg="del mod">
          <ac:chgData name="Tim Cook" userId="d1c7cfb340f2c7ab" providerId="LiveId" clId="{79928295-FF6A-4525-AB99-74A06BEA54C5}" dt="2023-03-13T00:21:00.389" v="1535"/>
          <ac:grpSpMkLst>
            <pc:docMk/>
            <pc:sldMk cId="1337854187" sldId="432"/>
            <ac:grpSpMk id="120" creationId="{FCD55729-F4E1-054F-7D8C-3C0D5C28D5B5}"/>
          </ac:grpSpMkLst>
        </pc:grpChg>
        <pc:grpChg chg="del mod">
          <ac:chgData name="Tim Cook" userId="d1c7cfb340f2c7ab" providerId="LiveId" clId="{79928295-FF6A-4525-AB99-74A06BEA54C5}" dt="2023-03-13T00:21:00.389" v="1534"/>
          <ac:grpSpMkLst>
            <pc:docMk/>
            <pc:sldMk cId="1337854187" sldId="432"/>
            <ac:grpSpMk id="124" creationId="{732E2FD7-EC0D-F7B2-6779-8A18A2B80ECC}"/>
          </ac:grpSpMkLst>
        </pc:grpChg>
        <pc:grpChg chg="del mod">
          <ac:chgData name="Tim Cook" userId="d1c7cfb340f2c7ab" providerId="LiveId" clId="{79928295-FF6A-4525-AB99-74A06BEA54C5}" dt="2023-03-13T00:21:05.446" v="1551"/>
          <ac:grpSpMkLst>
            <pc:docMk/>
            <pc:sldMk cId="1337854187" sldId="432"/>
            <ac:grpSpMk id="130" creationId="{816726B2-FD4A-ACFF-4FF7-F1F65D5ADD2D}"/>
          </ac:grpSpMkLst>
        </pc:grpChg>
        <pc:grpChg chg="del mod">
          <ac:chgData name="Tim Cook" userId="d1c7cfb340f2c7ab" providerId="LiveId" clId="{79928295-FF6A-4525-AB99-74A06BEA54C5}" dt="2023-03-12T23:31:16.049" v="1089"/>
          <ac:grpSpMkLst>
            <pc:docMk/>
            <pc:sldMk cId="1337854187" sldId="432"/>
            <ac:grpSpMk id="155" creationId="{8C4C0370-B295-20B0-2957-BECFD54D87FB}"/>
          </ac:grpSpMkLst>
        </pc:grpChg>
        <pc:grpChg chg="del mod">
          <ac:chgData name="Tim Cook" userId="d1c7cfb340f2c7ab" providerId="LiveId" clId="{79928295-FF6A-4525-AB99-74A06BEA54C5}" dt="2023-03-12T23:31:16.049" v="1073"/>
          <ac:grpSpMkLst>
            <pc:docMk/>
            <pc:sldMk cId="1337854187" sldId="432"/>
            <ac:grpSpMk id="156" creationId="{A4BE773E-5ABC-6993-1BD9-B30922FAFBCE}"/>
          </ac:grpSpMkLst>
        </pc:grpChg>
        <pc:grpChg chg="del mod">
          <ac:chgData name="Tim Cook" userId="d1c7cfb340f2c7ab" providerId="LiveId" clId="{79928295-FF6A-4525-AB99-74A06BEA54C5}" dt="2023-03-12T23:31:16.049" v="1076"/>
          <ac:grpSpMkLst>
            <pc:docMk/>
            <pc:sldMk cId="1337854187" sldId="432"/>
            <ac:grpSpMk id="157" creationId="{A3AD10DB-F2B6-B197-F133-01529E1D3B03}"/>
          </ac:grpSpMkLst>
        </pc:grpChg>
        <pc:grpChg chg="del mod">
          <ac:chgData name="Tim Cook" userId="d1c7cfb340f2c7ab" providerId="LiveId" clId="{79928295-FF6A-4525-AB99-74A06BEA54C5}" dt="2023-03-12T23:31:16.049" v="1086"/>
          <ac:grpSpMkLst>
            <pc:docMk/>
            <pc:sldMk cId="1337854187" sldId="432"/>
            <ac:grpSpMk id="158" creationId="{6456C614-2655-062D-AA78-E65320301830}"/>
          </ac:grpSpMkLst>
        </pc:grpChg>
        <pc:grpChg chg="del mod">
          <ac:chgData name="Tim Cook" userId="d1c7cfb340f2c7ab" providerId="LiveId" clId="{79928295-FF6A-4525-AB99-74A06BEA54C5}" dt="2023-03-12T23:31:16.049" v="1085"/>
          <ac:grpSpMkLst>
            <pc:docMk/>
            <pc:sldMk cId="1337854187" sldId="432"/>
            <ac:grpSpMk id="159" creationId="{AD7DF39B-5F35-0C30-F272-12CF4E444068}"/>
          </ac:grpSpMkLst>
        </pc:grpChg>
        <pc:grpChg chg="del mod">
          <ac:chgData name="Tim Cook" userId="d1c7cfb340f2c7ab" providerId="LiveId" clId="{79928295-FF6A-4525-AB99-74A06BEA54C5}" dt="2023-03-13T00:21:03.185" v="1548"/>
          <ac:grpSpMkLst>
            <pc:docMk/>
            <pc:sldMk cId="1337854187" sldId="432"/>
            <ac:grpSpMk id="163" creationId="{13D29CAB-A91D-02DF-6E65-49F6A34468AE}"/>
          </ac:grpSpMkLst>
        </pc:grpChg>
        <pc:grpChg chg="del mod">
          <ac:chgData name="Tim Cook" userId="d1c7cfb340f2c7ab" providerId="LiveId" clId="{79928295-FF6A-4525-AB99-74A06BEA54C5}" dt="2023-03-13T00:21:05.446" v="1552"/>
          <ac:grpSpMkLst>
            <pc:docMk/>
            <pc:sldMk cId="1337854187" sldId="432"/>
            <ac:grpSpMk id="165" creationId="{BC3332AF-4F7E-3970-9896-E28207A9ACF0}"/>
          </ac:grpSpMkLst>
        </pc:grpChg>
        <pc:grpChg chg="del mod">
          <ac:chgData name="Tim Cook" userId="d1c7cfb340f2c7ab" providerId="LiveId" clId="{79928295-FF6A-4525-AB99-74A06BEA54C5}" dt="2023-03-12T23:31:54.184" v="1116"/>
          <ac:grpSpMkLst>
            <pc:docMk/>
            <pc:sldMk cId="1337854187" sldId="432"/>
            <ac:grpSpMk id="175" creationId="{EE99A811-3EC2-10F0-D85C-9013C2F2002D}"/>
          </ac:grpSpMkLst>
        </pc:grpChg>
        <pc:grpChg chg="del mod">
          <ac:chgData name="Tim Cook" userId="d1c7cfb340f2c7ab" providerId="LiveId" clId="{79928295-FF6A-4525-AB99-74A06BEA54C5}" dt="2023-03-12T23:32:09.239" v="1156"/>
          <ac:grpSpMkLst>
            <pc:docMk/>
            <pc:sldMk cId="1337854187" sldId="432"/>
            <ac:grpSpMk id="201" creationId="{9F99AB03-E993-A839-D107-B931EF1C1C78}"/>
          </ac:grpSpMkLst>
        </pc:grpChg>
        <pc:grpChg chg="del mod">
          <ac:chgData name="Tim Cook" userId="d1c7cfb340f2c7ab" providerId="LiveId" clId="{79928295-FF6A-4525-AB99-74A06BEA54C5}" dt="2023-03-12T23:32:10.141" v="1159"/>
          <ac:grpSpMkLst>
            <pc:docMk/>
            <pc:sldMk cId="1337854187" sldId="432"/>
            <ac:grpSpMk id="202" creationId="{F4A388A5-B675-6EA2-A0F3-21D0AA2FFC52}"/>
          </ac:grpSpMkLst>
        </pc:grpChg>
        <pc:grpChg chg="del mod">
          <ac:chgData name="Tim Cook" userId="d1c7cfb340f2c7ab" providerId="LiveId" clId="{79928295-FF6A-4525-AB99-74A06BEA54C5}" dt="2023-03-13T00:21:16.538" v="1586"/>
          <ac:grpSpMkLst>
            <pc:docMk/>
            <pc:sldMk cId="1337854187" sldId="432"/>
            <ac:grpSpMk id="203" creationId="{1A032F37-F8AE-208A-502A-D159E9DB2F6E}"/>
          </ac:grpSpMkLst>
        </pc:grpChg>
        <pc:grpChg chg="del mod">
          <ac:chgData name="Tim Cook" userId="d1c7cfb340f2c7ab" providerId="LiveId" clId="{79928295-FF6A-4525-AB99-74A06BEA54C5}" dt="2023-03-12T23:32:28.075" v="1197"/>
          <ac:grpSpMkLst>
            <pc:docMk/>
            <pc:sldMk cId="1337854187" sldId="432"/>
            <ac:grpSpMk id="236" creationId="{56CA8813-66F2-A88F-925F-1FF6C7AB87D8}"/>
          </ac:grpSpMkLst>
        </pc:grpChg>
        <pc:grpChg chg="del mod">
          <ac:chgData name="Tim Cook" userId="d1c7cfb340f2c7ab" providerId="LiveId" clId="{79928295-FF6A-4525-AB99-74A06BEA54C5}" dt="2023-03-13T00:21:16.538" v="1584"/>
          <ac:grpSpMkLst>
            <pc:docMk/>
            <pc:sldMk cId="1337854187" sldId="432"/>
            <ac:grpSpMk id="237" creationId="{AE999440-4422-7C34-6067-CCEBFF3ADC59}"/>
          </ac:grpSpMkLst>
        </pc:grpChg>
        <pc:grpChg chg="del mod">
          <ac:chgData name="Tim Cook" userId="d1c7cfb340f2c7ab" providerId="LiveId" clId="{79928295-FF6A-4525-AB99-74A06BEA54C5}" dt="2023-03-13T00:21:16.538" v="1564"/>
          <ac:grpSpMkLst>
            <pc:docMk/>
            <pc:sldMk cId="1337854187" sldId="432"/>
            <ac:grpSpMk id="238" creationId="{CD63AA14-0903-1B4C-A104-4789ECF351EC}"/>
          </ac:grpSpMkLst>
        </pc:grpChg>
        <pc:grpChg chg="del mod">
          <ac:chgData name="Tim Cook" userId="d1c7cfb340f2c7ab" providerId="LiveId" clId="{79928295-FF6A-4525-AB99-74A06BEA54C5}" dt="2023-03-13T00:21:16.538" v="1599"/>
          <ac:grpSpMkLst>
            <pc:docMk/>
            <pc:sldMk cId="1337854187" sldId="432"/>
            <ac:grpSpMk id="239" creationId="{0BFCB837-0DF5-37C6-7371-E732A5A3F641}"/>
          </ac:grpSpMkLst>
        </pc:grpChg>
        <pc:grpChg chg="del mod">
          <ac:chgData name="Tim Cook" userId="d1c7cfb340f2c7ab" providerId="LiveId" clId="{79928295-FF6A-4525-AB99-74A06BEA54C5}" dt="2023-03-13T00:21:16.538" v="1573"/>
          <ac:grpSpMkLst>
            <pc:docMk/>
            <pc:sldMk cId="1337854187" sldId="432"/>
            <ac:grpSpMk id="240" creationId="{B58AD375-5352-9292-A5D6-9B28D65A6562}"/>
          </ac:grpSpMkLst>
        </pc:grpChg>
        <pc:grpChg chg="del mod">
          <ac:chgData name="Tim Cook" userId="d1c7cfb340f2c7ab" providerId="LiveId" clId="{79928295-FF6A-4525-AB99-74A06BEA54C5}" dt="2023-03-13T00:21:16.538" v="1598"/>
          <ac:grpSpMkLst>
            <pc:docMk/>
            <pc:sldMk cId="1337854187" sldId="432"/>
            <ac:grpSpMk id="241" creationId="{2540475C-4FFC-483C-84E4-FFEEB30E0ADF}"/>
          </ac:grpSpMkLst>
        </pc:grpChg>
        <pc:grpChg chg="del mod">
          <ac:chgData name="Tim Cook" userId="d1c7cfb340f2c7ab" providerId="LiveId" clId="{79928295-FF6A-4525-AB99-74A06BEA54C5}" dt="2023-03-13T00:21:16.538" v="1569"/>
          <ac:grpSpMkLst>
            <pc:docMk/>
            <pc:sldMk cId="1337854187" sldId="432"/>
            <ac:grpSpMk id="242" creationId="{F83F097A-A9E0-2972-3027-55C9D3DD0004}"/>
          </ac:grpSpMkLst>
        </pc:grpChg>
        <pc:grpChg chg="del mod">
          <ac:chgData name="Tim Cook" userId="d1c7cfb340f2c7ab" providerId="LiveId" clId="{79928295-FF6A-4525-AB99-74A06BEA54C5}" dt="2023-03-13T00:21:16.538" v="1593"/>
          <ac:grpSpMkLst>
            <pc:docMk/>
            <pc:sldMk cId="1337854187" sldId="432"/>
            <ac:grpSpMk id="247" creationId="{63124AE8-9145-4123-4D77-1BD00C4353F8}"/>
          </ac:grpSpMkLst>
        </pc:grpChg>
        <pc:grpChg chg="del mod">
          <ac:chgData name="Tim Cook" userId="d1c7cfb340f2c7ab" providerId="LiveId" clId="{79928295-FF6A-4525-AB99-74A06BEA54C5}" dt="2023-03-13T00:21:29.423" v="1668"/>
          <ac:grpSpMkLst>
            <pc:docMk/>
            <pc:sldMk cId="1337854187" sldId="432"/>
            <ac:grpSpMk id="257" creationId="{56DEB6B2-9C43-3BF9-A740-8A662DD8DA2F}"/>
          </ac:grpSpMkLst>
        </pc:grpChg>
        <pc:grpChg chg="del mod">
          <ac:chgData name="Tim Cook" userId="d1c7cfb340f2c7ab" providerId="LiveId" clId="{79928295-FF6A-4525-AB99-74A06BEA54C5}" dt="2023-03-13T00:21:32.764" v="1688"/>
          <ac:grpSpMkLst>
            <pc:docMk/>
            <pc:sldMk cId="1337854187" sldId="432"/>
            <ac:grpSpMk id="262" creationId="{EA0D0DD8-C350-BA19-1966-EEC2DF5EBCE1}"/>
          </ac:grpSpMkLst>
        </pc:grpChg>
        <pc:grpChg chg="del mod">
          <ac:chgData name="Tim Cook" userId="d1c7cfb340f2c7ab" providerId="LiveId" clId="{79928295-FF6A-4525-AB99-74A06BEA54C5}" dt="2023-03-12T23:35:29.348" v="1357"/>
          <ac:grpSpMkLst>
            <pc:docMk/>
            <pc:sldMk cId="1337854187" sldId="432"/>
            <ac:grpSpMk id="277" creationId="{50C5F0E6-CEAE-5112-5F1F-D8C35B0DC314}"/>
          </ac:grpSpMkLst>
        </pc:grpChg>
        <pc:grpChg chg="del mod">
          <ac:chgData name="Tim Cook" userId="d1c7cfb340f2c7ab" providerId="LiveId" clId="{79928295-FF6A-4525-AB99-74A06BEA54C5}" dt="2023-03-12T23:35:29.348" v="1359"/>
          <ac:grpSpMkLst>
            <pc:docMk/>
            <pc:sldMk cId="1337854187" sldId="432"/>
            <ac:grpSpMk id="278" creationId="{89F1F450-C9DB-03C6-742D-EB082ED445B2}"/>
          </ac:grpSpMkLst>
        </pc:grpChg>
        <pc:grpChg chg="del mod">
          <ac:chgData name="Tim Cook" userId="d1c7cfb340f2c7ab" providerId="LiveId" clId="{79928295-FF6A-4525-AB99-74A06BEA54C5}" dt="2023-03-12T23:33:29.193" v="1253"/>
          <ac:grpSpMkLst>
            <pc:docMk/>
            <pc:sldMk cId="1337854187" sldId="432"/>
            <ac:grpSpMk id="279" creationId="{337534ED-AAA6-104D-AA58-C3C6B8EAABB6}"/>
          </ac:grpSpMkLst>
        </pc:grpChg>
        <pc:grpChg chg="del mod">
          <ac:chgData name="Tim Cook" userId="d1c7cfb340f2c7ab" providerId="LiveId" clId="{79928295-FF6A-4525-AB99-74A06BEA54C5}" dt="2023-03-13T00:21:32.764" v="1680"/>
          <ac:grpSpMkLst>
            <pc:docMk/>
            <pc:sldMk cId="1337854187" sldId="432"/>
            <ac:grpSpMk id="280" creationId="{433C8FA3-CC7D-8052-F1C3-1B8FB936FEED}"/>
          </ac:grpSpMkLst>
        </pc:grpChg>
        <pc:grpChg chg="del mod">
          <ac:chgData name="Tim Cook" userId="d1c7cfb340f2c7ab" providerId="LiveId" clId="{79928295-FF6A-4525-AB99-74A06BEA54C5}" dt="2023-03-13T00:21:33.246" v="1696"/>
          <ac:grpSpMkLst>
            <pc:docMk/>
            <pc:sldMk cId="1337854187" sldId="432"/>
            <ac:grpSpMk id="290" creationId="{E8FA9071-23F7-3A5F-AB3B-C0F5061495D1}"/>
          </ac:grpSpMkLst>
        </pc:grpChg>
        <pc:grpChg chg="del mod">
          <ac:chgData name="Tim Cook" userId="d1c7cfb340f2c7ab" providerId="LiveId" clId="{79928295-FF6A-4525-AB99-74A06BEA54C5}" dt="2023-03-13T00:21:32.990" v="1694"/>
          <ac:grpSpMkLst>
            <pc:docMk/>
            <pc:sldMk cId="1337854187" sldId="432"/>
            <ac:grpSpMk id="291" creationId="{0EF63A3D-4E22-F826-46BC-F65A08E169C8}"/>
          </ac:grpSpMkLst>
        </pc:grpChg>
        <pc:grpChg chg="del mod">
          <ac:chgData name="Tim Cook" userId="d1c7cfb340f2c7ab" providerId="LiveId" clId="{79928295-FF6A-4525-AB99-74A06BEA54C5}" dt="2023-03-13T00:21:32.764" v="1687"/>
          <ac:grpSpMkLst>
            <pc:docMk/>
            <pc:sldMk cId="1337854187" sldId="432"/>
            <ac:grpSpMk id="299" creationId="{C2486ADC-260F-67C1-D35F-0FA47674067A}"/>
          </ac:grpSpMkLst>
        </pc:grpChg>
        <pc:grpChg chg="del mod">
          <ac:chgData name="Tim Cook" userId="d1c7cfb340f2c7ab" providerId="LiveId" clId="{79928295-FF6A-4525-AB99-74A06BEA54C5}" dt="2023-03-12T23:34:10.646" v="1280"/>
          <ac:grpSpMkLst>
            <pc:docMk/>
            <pc:sldMk cId="1337854187" sldId="432"/>
            <ac:grpSpMk id="302" creationId="{30F865CD-3E8B-8312-3881-A56DECEAA941}"/>
          </ac:grpSpMkLst>
        </pc:grpChg>
        <pc:grpChg chg="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06" creationId="{5AE25A16-D933-F288-7D5D-2205A8E40EF0}"/>
          </ac:grpSpMkLst>
        </pc:grpChg>
        <pc:grpChg chg="del mod">
          <ac:chgData name="Tim Cook" userId="d1c7cfb340f2c7ab" providerId="LiveId" clId="{79928295-FF6A-4525-AB99-74A06BEA54C5}" dt="2023-03-12T23:34:10.646" v="1287"/>
          <ac:grpSpMkLst>
            <pc:docMk/>
            <pc:sldMk cId="1337854187" sldId="432"/>
            <ac:grpSpMk id="316" creationId="{8D9BAC91-706C-6B4F-3477-23359AC91C7E}"/>
          </ac:grpSpMkLst>
        </pc:grpChg>
        <pc:grpChg chg="del mod">
          <ac:chgData name="Tim Cook" userId="d1c7cfb340f2c7ab" providerId="LiveId" clId="{79928295-FF6A-4525-AB99-74A06BEA54C5}" dt="2023-03-12T23:34:10.646" v="1291"/>
          <ac:grpSpMkLst>
            <pc:docMk/>
            <pc:sldMk cId="1337854187" sldId="432"/>
            <ac:grpSpMk id="317" creationId="{48FABCBD-9BBE-DC26-BB04-DB974C685DAB}"/>
          </ac:grpSpMkLst>
        </pc:grpChg>
        <pc:grpChg chg="del mod">
          <ac:chgData name="Tim Cook" userId="d1c7cfb340f2c7ab" providerId="LiveId" clId="{79928295-FF6A-4525-AB99-74A06BEA54C5}" dt="2023-03-12T23:34:08.171" v="1278"/>
          <ac:grpSpMkLst>
            <pc:docMk/>
            <pc:sldMk cId="1337854187" sldId="432"/>
            <ac:grpSpMk id="320" creationId="{D21CC89B-27B9-665B-0D6C-2D703A3F5E81}"/>
          </ac:grpSpMkLst>
        </pc:grpChg>
        <pc:grpChg chg="del mod">
          <ac:chgData name="Tim Cook" userId="d1c7cfb340f2c7ab" providerId="LiveId" clId="{79928295-FF6A-4525-AB99-74A06BEA54C5}" dt="2023-03-12T23:34:11.087" v="1294"/>
          <ac:grpSpMkLst>
            <pc:docMk/>
            <pc:sldMk cId="1337854187" sldId="432"/>
            <ac:grpSpMk id="325" creationId="{AF00C7CF-5704-A2B6-7BE8-2E5488806196}"/>
          </ac:grpSpMkLst>
        </pc:grpChg>
        <pc:grpChg chg="del mod">
          <ac:chgData name="Tim Cook" userId="d1c7cfb340f2c7ab" providerId="LiveId" clId="{79928295-FF6A-4525-AB99-74A06BEA54C5}" dt="2023-03-13T00:21:23.709" v="1646"/>
          <ac:grpSpMkLst>
            <pc:docMk/>
            <pc:sldMk cId="1337854187" sldId="432"/>
            <ac:grpSpMk id="337" creationId="{10A29BEA-D42C-A475-2714-8924A849A575}"/>
          </ac:grpSpMkLst>
        </pc:grpChg>
        <pc:grpChg chg="del mod">
          <ac:chgData name="Tim Cook" userId="d1c7cfb340f2c7ab" providerId="LiveId" clId="{79928295-FF6A-4525-AB99-74A06BEA54C5}" dt="2023-03-13T00:21:19.386" v="1613"/>
          <ac:grpSpMkLst>
            <pc:docMk/>
            <pc:sldMk cId="1337854187" sldId="432"/>
            <ac:grpSpMk id="351" creationId="{3D035DF6-E33E-50F2-069D-695D2F56C8EA}"/>
          </ac:grpSpMkLst>
        </pc:grpChg>
        <pc:grpChg chg="del mod">
          <ac:chgData name="Tim Cook" userId="d1c7cfb340f2c7ab" providerId="LiveId" clId="{79928295-FF6A-4525-AB99-74A06BEA54C5}" dt="2023-03-13T00:21:20.595" v="1620"/>
          <ac:grpSpMkLst>
            <pc:docMk/>
            <pc:sldMk cId="1337854187" sldId="432"/>
            <ac:grpSpMk id="359" creationId="{ACFF2F02-6931-3086-AA3B-A35F1D63A32B}"/>
          </ac:grpSpMkLst>
        </pc:grpChg>
        <pc:grpChg chg="del mod">
          <ac:chgData name="Tim Cook" userId="d1c7cfb340f2c7ab" providerId="LiveId" clId="{79928295-FF6A-4525-AB99-74A06BEA54C5}" dt="2023-03-13T00:21:23.709" v="1640"/>
          <ac:grpSpMkLst>
            <pc:docMk/>
            <pc:sldMk cId="1337854187" sldId="432"/>
            <ac:grpSpMk id="367" creationId="{3AA093B7-5911-10B0-B853-086FDE597228}"/>
          </ac:grpSpMkLst>
        </pc:grpChg>
        <pc:grpChg chg="del mod">
          <ac:chgData name="Tim Cook" userId="d1c7cfb340f2c7ab" providerId="LiveId" clId="{79928295-FF6A-4525-AB99-74A06BEA54C5}" dt="2023-03-13T00:21:29.431" v="1670"/>
          <ac:grpSpMkLst>
            <pc:docMk/>
            <pc:sldMk cId="1337854187" sldId="432"/>
            <ac:grpSpMk id="376" creationId="{3CFC8E53-0708-C9B2-C925-FCC420332EE6}"/>
          </ac:grpSpMkLst>
        </pc:grpChg>
        <pc:grpChg chg="del mod">
          <ac:chgData name="Tim Cook" userId="d1c7cfb340f2c7ab" providerId="LiveId" clId="{79928295-FF6A-4525-AB99-74A06BEA54C5}" dt="2023-03-12T23:36:20.755" v="1394"/>
          <ac:grpSpMkLst>
            <pc:docMk/>
            <pc:sldMk cId="1337854187" sldId="432"/>
            <ac:grpSpMk id="383" creationId="{598D2388-C5AC-BEE3-BD45-A5F7299A2057}"/>
          </ac:grpSpMkLst>
        </pc:grpChg>
        <pc:grpChg chg="del mod">
          <ac:chgData name="Tim Cook" userId="d1c7cfb340f2c7ab" providerId="LiveId" clId="{79928295-FF6A-4525-AB99-74A06BEA54C5}" dt="2023-03-12T23:37:24.642" v="1463"/>
          <ac:grpSpMkLst>
            <pc:docMk/>
            <pc:sldMk cId="1337854187" sldId="432"/>
            <ac:grpSpMk id="391" creationId="{6E241EBC-0AF7-6251-5E27-D048495127C1}"/>
          </ac:grpSpMkLst>
        </pc:grpChg>
        <pc:grpChg chg="del mod">
          <ac:chgData name="Tim Cook" userId="d1c7cfb340f2c7ab" providerId="LiveId" clId="{79928295-FF6A-4525-AB99-74A06BEA54C5}" dt="2023-03-12T23:36:50.241" v="1423"/>
          <ac:grpSpMkLst>
            <pc:docMk/>
            <pc:sldMk cId="1337854187" sldId="432"/>
            <ac:grpSpMk id="394" creationId="{1D13EFD4-B2B6-98DB-922B-B25FACA29239}"/>
          </ac:grpSpMkLst>
        </pc:grpChg>
        <pc:grpChg chg="del mod">
          <ac:chgData name="Tim Cook" userId="d1c7cfb340f2c7ab" providerId="LiveId" clId="{79928295-FF6A-4525-AB99-74A06BEA54C5}" dt="2023-03-12T23:36:50.241" v="1422"/>
          <ac:grpSpMkLst>
            <pc:docMk/>
            <pc:sldMk cId="1337854187" sldId="432"/>
            <ac:grpSpMk id="407" creationId="{4274318F-1F6E-1644-134B-76D7E5F3E91E}"/>
          </ac:grpSpMkLst>
        </pc:grpChg>
        <pc:grpChg chg="del mod">
          <ac:chgData name="Tim Cook" userId="d1c7cfb340f2c7ab" providerId="LiveId" clId="{79928295-FF6A-4525-AB99-74A06BEA54C5}" dt="2023-03-12T23:36:48.025" v="1420"/>
          <ac:grpSpMkLst>
            <pc:docMk/>
            <pc:sldMk cId="1337854187" sldId="432"/>
            <ac:grpSpMk id="408" creationId="{96D77DB3-ED65-7EE9-23A5-19F919FD60AC}"/>
          </ac:grpSpMkLst>
        </pc:grpChg>
        <pc:grpChg chg="del mod">
          <ac:chgData name="Tim Cook" userId="d1c7cfb340f2c7ab" providerId="LiveId" clId="{79928295-FF6A-4525-AB99-74A06BEA54C5}" dt="2023-03-12T23:37:12.027" v="1457"/>
          <ac:grpSpMkLst>
            <pc:docMk/>
            <pc:sldMk cId="1337854187" sldId="432"/>
            <ac:grpSpMk id="425" creationId="{B03C99AA-462E-BE0A-28A6-02CF12373657}"/>
          </ac:grpSpMkLst>
        </pc:grpChg>
        <pc:grpChg chg="del mod">
          <ac:chgData name="Tim Cook" userId="d1c7cfb340f2c7ab" providerId="LiveId" clId="{79928295-FF6A-4525-AB99-74A06BEA54C5}" dt="2023-03-13T00:21:17.599" v="1606"/>
          <ac:grpSpMkLst>
            <pc:docMk/>
            <pc:sldMk cId="1337854187" sldId="432"/>
            <ac:grpSpMk id="426" creationId="{BB11DF34-985D-5792-C3A4-617392730597}"/>
          </ac:grpSpMkLst>
        </pc:grpChg>
        <pc:grpChg chg="del mod">
          <ac:chgData name="Tim Cook" userId="d1c7cfb340f2c7ab" providerId="LiveId" clId="{79928295-FF6A-4525-AB99-74A06BEA54C5}" dt="2023-03-13T00:21:17.599" v="1602"/>
          <ac:grpSpMkLst>
            <pc:docMk/>
            <pc:sldMk cId="1337854187" sldId="432"/>
            <ac:grpSpMk id="427" creationId="{EFA2FA18-E4AB-62D2-6AE9-925CA6D1F107}"/>
          </ac:grpSpMkLst>
        </pc:grpChg>
        <pc:grpChg chg="del mod">
          <ac:chgData name="Tim Cook" userId="d1c7cfb340f2c7ab" providerId="LiveId" clId="{79928295-FF6A-4525-AB99-74A06BEA54C5}" dt="2023-03-12T23:37:07.303" v="1450"/>
          <ac:grpSpMkLst>
            <pc:docMk/>
            <pc:sldMk cId="1337854187" sldId="432"/>
            <ac:grpSpMk id="430" creationId="{A55D20EE-D04E-3AC4-50B5-F1D5AFE2FA46}"/>
          </ac:grpSpMkLst>
        </pc:grpChg>
        <pc:grpChg chg="del mod">
          <ac:chgData name="Tim Cook" userId="d1c7cfb340f2c7ab" providerId="LiveId" clId="{79928295-FF6A-4525-AB99-74A06BEA54C5}" dt="2023-03-13T00:21:17.599" v="1609"/>
          <ac:grpSpMkLst>
            <pc:docMk/>
            <pc:sldMk cId="1337854187" sldId="432"/>
            <ac:grpSpMk id="435" creationId="{0A230B1B-B020-B7E2-C45E-DEAD429B73C6}"/>
          </ac:grpSpMkLst>
        </pc:grpChg>
        <pc:grpChg chg="del mod">
          <ac:chgData name="Tim Cook" userId="d1c7cfb340f2c7ab" providerId="LiveId" clId="{79928295-FF6A-4525-AB99-74A06BEA54C5}" dt="2023-03-13T00:21:26.051" v="1656"/>
          <ac:grpSpMkLst>
            <pc:docMk/>
            <pc:sldMk cId="1337854187" sldId="432"/>
            <ac:grpSpMk id="440" creationId="{1B0F37BC-C7D2-534C-A82C-D163D8FB7B0A}"/>
          </ac:grpSpMkLst>
        </pc:grpChg>
        <pc:grpChg chg="del mod">
          <ac:chgData name="Tim Cook" userId="d1c7cfb340f2c7ab" providerId="LiveId" clId="{79928295-FF6A-4525-AB99-74A06BEA54C5}" dt="2023-03-12T23:37:30.929" v="1473"/>
          <ac:grpSpMkLst>
            <pc:docMk/>
            <pc:sldMk cId="1337854187" sldId="432"/>
            <ac:grpSpMk id="447" creationId="{3280C35A-9C10-E39E-9F5D-E12CEC35245D}"/>
          </ac:grpSpMkLst>
        </pc:grpChg>
        <pc:grpChg chg="del mod">
          <ac:chgData name="Tim Cook" userId="d1c7cfb340f2c7ab" providerId="LiveId" clId="{79928295-FF6A-4525-AB99-74A06BEA54C5}" dt="2023-03-12T23:37:30.929" v="1476"/>
          <ac:grpSpMkLst>
            <pc:docMk/>
            <pc:sldMk cId="1337854187" sldId="432"/>
            <ac:grpSpMk id="448" creationId="{F29B992B-EC43-431E-2545-EB6EA5C499A9}"/>
          </ac:grpSpMkLst>
        </pc:grpChg>
        <pc:grpChg chg="del mod">
          <ac:chgData name="Tim Cook" userId="d1c7cfb340f2c7ab" providerId="LiveId" clId="{79928295-FF6A-4525-AB99-74A06BEA54C5}" dt="2023-03-13T00:20:55.769" v="1524"/>
          <ac:grpSpMkLst>
            <pc:docMk/>
            <pc:sldMk cId="1337854187" sldId="432"/>
            <ac:grpSpMk id="461" creationId="{96E8C798-C736-E70D-3361-DED8257D33B3}"/>
          </ac:grpSpMkLst>
        </pc:grpChg>
        <pc:grpChg chg="del mod">
          <ac:chgData name="Tim Cook" userId="d1c7cfb340f2c7ab" providerId="LiveId" clId="{79928295-FF6A-4525-AB99-74A06BEA54C5}" dt="2023-03-13T00:20:55.753" v="1507"/>
          <ac:grpSpMkLst>
            <pc:docMk/>
            <pc:sldMk cId="1337854187" sldId="432"/>
            <ac:grpSpMk id="462" creationId="{BB8B3A07-6D40-4514-75A1-16A57F1ED153}"/>
          </ac:grpSpMkLst>
        </pc:grpChg>
        <pc:grpChg chg="del mod">
          <ac:chgData name="Tim Cook" userId="d1c7cfb340f2c7ab" providerId="LiveId" clId="{79928295-FF6A-4525-AB99-74A06BEA54C5}" dt="2023-03-13T00:22:52.032" v="1773"/>
          <ac:grpSpMkLst>
            <pc:docMk/>
            <pc:sldMk cId="1337854187" sldId="432"/>
            <ac:grpSpMk id="470" creationId="{B6A79FDC-C600-3B78-A533-CBAE389E4446}"/>
          </ac:grpSpMkLst>
        </pc:grpChg>
        <pc:grpChg chg="del mod">
          <ac:chgData name="Tim Cook" userId="d1c7cfb340f2c7ab" providerId="LiveId" clId="{79928295-FF6A-4525-AB99-74A06BEA54C5}" dt="2023-03-13T00:22:56.704" v="1786"/>
          <ac:grpSpMkLst>
            <pc:docMk/>
            <pc:sldMk cId="1337854187" sldId="432"/>
            <ac:grpSpMk id="477" creationId="{4FFE298E-A051-7A09-C8FE-846ABDAC26E0}"/>
          </ac:grpSpMkLst>
        </pc:grpChg>
        <pc:grpChg chg="mod">
          <ac:chgData name="Tim Cook" userId="d1c7cfb340f2c7ab" providerId="LiveId" clId="{79928295-FF6A-4525-AB99-74A06BEA54C5}" dt="2023-03-13T00:23:07.565" v="1806"/>
          <ac:grpSpMkLst>
            <pc:docMk/>
            <pc:sldMk cId="1337854187" sldId="432"/>
            <ac:grpSpMk id="490" creationId="{4FF234E2-130D-2326-B388-153E5EA1194E}"/>
          </ac:grpSpMkLst>
        </pc:grpChg>
        <pc:grpChg chg="del mod">
          <ac:chgData name="Tim Cook" userId="d1c7cfb340f2c7ab" providerId="LiveId" clId="{79928295-FF6A-4525-AB99-74A06BEA54C5}" dt="2023-03-13T00:23:13.141" v="1814"/>
          <ac:grpSpMkLst>
            <pc:docMk/>
            <pc:sldMk cId="1337854187" sldId="432"/>
            <ac:grpSpMk id="496" creationId="{967BCF6B-369E-1F15-B522-2DB72204D5CA}"/>
          </ac:grpSpMkLst>
        </pc:grpChg>
        <pc:grpChg chg="del mod">
          <ac:chgData name="Tim Cook" userId="d1c7cfb340f2c7ab" providerId="LiveId" clId="{79928295-FF6A-4525-AB99-74A06BEA54C5}" dt="2023-03-13T00:23:24.126" v="1836"/>
          <ac:grpSpMkLst>
            <pc:docMk/>
            <pc:sldMk cId="1337854187" sldId="432"/>
            <ac:grpSpMk id="507" creationId="{10F55AB2-31BB-E279-3F43-0AA05BAF67B4}"/>
          </ac:grpSpMkLst>
        </pc:grpChg>
        <pc:grpChg chg="mod">
          <ac:chgData name="Tim Cook" userId="d1c7cfb340f2c7ab" providerId="LiveId" clId="{79928295-FF6A-4525-AB99-74A06BEA54C5}" dt="2023-03-13T00:23:19.174" v="1826"/>
          <ac:grpSpMkLst>
            <pc:docMk/>
            <pc:sldMk cId="1337854187" sldId="432"/>
            <ac:grpSpMk id="508" creationId="{D1A15201-04F6-2498-7236-651CF8281EF3}"/>
          </ac:grpSpMkLst>
        </pc:grpChg>
        <pc:grpChg chg="mod">
          <ac:chgData name="Tim Cook" userId="d1c7cfb340f2c7ab" providerId="LiveId" clId="{79928295-FF6A-4525-AB99-74A06BEA54C5}" dt="2023-03-13T00:23:19.174" v="1826"/>
          <ac:grpSpMkLst>
            <pc:docMk/>
            <pc:sldMk cId="1337854187" sldId="432"/>
            <ac:grpSpMk id="509" creationId="{17A3E203-BB73-C146-6AC5-8519057265D6}"/>
          </ac:grpSpMkLst>
        </pc:grpChg>
        <pc:grpChg chg="mod">
          <ac:chgData name="Tim Cook" userId="d1c7cfb340f2c7ab" providerId="LiveId" clId="{79928295-FF6A-4525-AB99-74A06BEA54C5}" dt="2023-03-13T00:23:25.265" v="1845"/>
          <ac:grpSpMkLst>
            <pc:docMk/>
            <pc:sldMk cId="1337854187" sldId="432"/>
            <ac:grpSpMk id="519" creationId="{0C2F15C9-9FC1-A88C-F6CD-B5510E0369A1}"/>
          </ac:grpSpMkLst>
        </pc:grpChg>
        <pc:grpChg chg="del mod">
          <ac:chgData name="Tim Cook" userId="d1c7cfb340f2c7ab" providerId="LiveId" clId="{79928295-FF6A-4525-AB99-74A06BEA54C5}" dt="2023-03-13T00:23:33.630" v="1863"/>
          <ac:grpSpMkLst>
            <pc:docMk/>
            <pc:sldMk cId="1337854187" sldId="432"/>
            <ac:grpSpMk id="529" creationId="{E27608F7-EECD-634E-92F5-578E17696407}"/>
          </ac:grpSpMkLst>
        </pc:grpChg>
        <pc:grpChg chg="del mod">
          <ac:chgData name="Tim Cook" userId="d1c7cfb340f2c7ab" providerId="LiveId" clId="{79928295-FF6A-4525-AB99-74A06BEA54C5}" dt="2023-03-13T00:23:39.794" v="1872"/>
          <ac:grpSpMkLst>
            <pc:docMk/>
            <pc:sldMk cId="1337854187" sldId="432"/>
            <ac:grpSpMk id="534" creationId="{18EA4877-6300-951A-D097-B87973F399A5}"/>
          </ac:grpSpMkLst>
        </pc:grpChg>
        <pc:grpChg chg="del mod">
          <ac:chgData name="Tim Cook" userId="d1c7cfb340f2c7ab" providerId="LiveId" clId="{79928295-FF6A-4525-AB99-74A06BEA54C5}" dt="2023-03-13T00:23:41.221" v="1877"/>
          <ac:grpSpMkLst>
            <pc:docMk/>
            <pc:sldMk cId="1337854187" sldId="432"/>
            <ac:grpSpMk id="537" creationId="{77F6405B-F1A6-F806-1EF8-9A59D2889D51}"/>
          </ac:grpSpMkLst>
        </pc:grpChg>
        <pc:grpChg chg="del mod">
          <ac:chgData name="Tim Cook" userId="d1c7cfb340f2c7ab" providerId="LiveId" clId="{79928295-FF6A-4525-AB99-74A06BEA54C5}" dt="2023-03-13T00:23:50.634" v="1885"/>
          <ac:grpSpMkLst>
            <pc:docMk/>
            <pc:sldMk cId="1337854187" sldId="432"/>
            <ac:grpSpMk id="541" creationId="{4EB56601-ED47-4E80-5BD0-C7E9F701E3C0}"/>
          </ac:grpSpMkLst>
        </pc:grpChg>
        <pc:grpChg chg="mod">
          <ac:chgData name="Tim Cook" userId="d1c7cfb340f2c7ab" providerId="LiveId" clId="{79928295-FF6A-4525-AB99-74A06BEA54C5}" dt="2023-03-13T00:23:50.634" v="1885"/>
          <ac:grpSpMkLst>
            <pc:docMk/>
            <pc:sldMk cId="1337854187" sldId="432"/>
            <ac:grpSpMk id="544" creationId="{B549DD84-91BB-23A6-1475-65280F55E3EB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50" creationId="{358D0F98-16EC-9B50-DBBA-B01D91B281B2}"/>
          </ac:grpSpMkLst>
        </pc:grpChg>
        <pc:grpChg chg="del mod">
          <ac:chgData name="Tim Cook" userId="d1c7cfb340f2c7ab" providerId="LiveId" clId="{79928295-FF6A-4525-AB99-74A06BEA54C5}" dt="2023-03-13T00:24:02.985" v="1901"/>
          <ac:grpSpMkLst>
            <pc:docMk/>
            <pc:sldMk cId="1337854187" sldId="432"/>
            <ac:grpSpMk id="557" creationId="{37B75BBD-4B2E-A6DF-68A6-6A569A92F84F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59" creationId="{0639FB7B-40FB-0F70-2DDE-BF77222A9264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66" creationId="{F5336C41-CD39-3801-62ED-085404880F7D}"/>
          </ac:grpSpMkLst>
        </pc:grpChg>
        <pc:grpChg chg="del mod">
          <ac:chgData name="Tim Cook" userId="d1c7cfb340f2c7ab" providerId="LiveId" clId="{79928295-FF6A-4525-AB99-74A06BEA54C5}" dt="2023-03-13T00:24:10.468" v="1913"/>
          <ac:grpSpMkLst>
            <pc:docMk/>
            <pc:sldMk cId="1337854187" sldId="432"/>
            <ac:grpSpMk id="568" creationId="{92C7D045-5A09-30D8-8BEA-24D041A36951}"/>
          </ac:grpSpMkLst>
        </pc:grpChg>
        <pc:grpChg chg="mod">
          <ac:chgData name="Tim Cook" userId="d1c7cfb340f2c7ab" providerId="LiveId" clId="{79928295-FF6A-4525-AB99-74A06BEA54C5}" dt="2023-03-13T00:24:11.982" v="1914"/>
          <ac:grpSpMkLst>
            <pc:docMk/>
            <pc:sldMk cId="1337854187" sldId="432"/>
            <ac:grpSpMk id="571" creationId="{AB84C486-217B-9BFF-7783-1F7D28FC1493}"/>
          </ac:grpSpMkLst>
        </pc:grpChg>
        <pc:grpChg chg="del mod">
          <ac:chgData name="Tim Cook" userId="d1c7cfb340f2c7ab" providerId="LiveId" clId="{79928295-FF6A-4525-AB99-74A06BEA54C5}" dt="2023-03-13T00:24:21.269" v="1924"/>
          <ac:grpSpMkLst>
            <pc:docMk/>
            <pc:sldMk cId="1337854187" sldId="432"/>
            <ac:grpSpMk id="578" creationId="{64A98923-1224-8031-8CF8-B74B61CD9730}"/>
          </ac:grpSpMkLst>
        </pc:grpChg>
        <pc:grpChg chg="del mod">
          <ac:chgData name="Tim Cook" userId="d1c7cfb340f2c7ab" providerId="LiveId" clId="{79928295-FF6A-4525-AB99-74A06BEA54C5}" dt="2023-03-13T00:24:24.405" v="1926"/>
          <ac:grpSpMkLst>
            <pc:docMk/>
            <pc:sldMk cId="1337854187" sldId="432"/>
            <ac:grpSpMk id="580" creationId="{64C8F0EC-03A1-B93C-119C-D57B0CF37726}"/>
          </ac:grpSpMkLst>
        </pc:grpChg>
        <pc:grpChg chg="mod">
          <ac:chgData name="Tim Cook" userId="d1c7cfb340f2c7ab" providerId="LiveId" clId="{79928295-FF6A-4525-AB99-74A06BEA54C5}" dt="2023-03-13T00:24:24.405" v="1926"/>
          <ac:grpSpMkLst>
            <pc:docMk/>
            <pc:sldMk cId="1337854187" sldId="432"/>
            <ac:grpSpMk id="582" creationId="{7819B7DC-9319-8AD5-7317-FC0C7F686DA4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5" creationId="{12999369-DC83-7F55-0F6F-5E5B99246CB8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6" creationId="{266E4F77-0BB3-5753-2355-CBB025B1D5D4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7" creationId="{C70F0D1A-FB40-316F-2B39-03673644864E}"/>
          </ac:grpSpMkLst>
        </pc:grpChg>
        <pc:grpChg chg="mod">
          <ac:chgData name="Tim Cook" userId="d1c7cfb340f2c7ab" providerId="LiveId" clId="{79928295-FF6A-4525-AB99-74A06BEA54C5}" dt="2023-03-13T00:24:55.349" v="1949"/>
          <ac:grpSpMkLst>
            <pc:docMk/>
            <pc:sldMk cId="1337854187" sldId="432"/>
            <ac:grpSpMk id="604" creationId="{FC90913F-B82A-FB7E-39E6-11150DC32097}"/>
          </ac:grpSpMkLst>
        </pc:grpChg>
        <pc:grpChg chg="mod">
          <ac:chgData name="Tim Cook" userId="d1c7cfb340f2c7ab" providerId="LiveId" clId="{79928295-FF6A-4525-AB99-74A06BEA54C5}" dt="2023-03-13T00:24:59.726" v="1957"/>
          <ac:grpSpMkLst>
            <pc:docMk/>
            <pc:sldMk cId="1337854187" sldId="432"/>
            <ac:grpSpMk id="612" creationId="{8E0E1C6E-F406-47C8-00E1-8C4A9E2E379E}"/>
          </ac:grpSpMkLst>
        </pc:grpChg>
        <pc:grpChg chg="del mod">
          <ac:chgData name="Tim Cook" userId="d1c7cfb340f2c7ab" providerId="LiveId" clId="{79928295-FF6A-4525-AB99-74A06BEA54C5}" dt="2023-03-13T00:26:02.474" v="1972"/>
          <ac:grpSpMkLst>
            <pc:docMk/>
            <pc:sldMk cId="1337854187" sldId="432"/>
            <ac:grpSpMk id="620" creationId="{4BCBDC05-FC9F-966F-C9ED-00883626270D}"/>
          </ac:grpSpMkLst>
        </pc:grpChg>
        <pc:grpChg chg="del mod">
          <ac:chgData name="Tim Cook" userId="d1c7cfb340f2c7ab" providerId="LiveId" clId="{79928295-FF6A-4525-AB99-74A06BEA54C5}" dt="2023-03-13T00:26:38.929" v="2055"/>
          <ac:grpSpMkLst>
            <pc:docMk/>
            <pc:sldMk cId="1337854187" sldId="432"/>
            <ac:grpSpMk id="623" creationId="{B8BC5DAF-3ABE-4FD7-57D3-753F4DFE02DE}"/>
          </ac:grpSpMkLst>
        </pc:grpChg>
        <pc:grpChg chg="del mod">
          <ac:chgData name="Tim Cook" userId="d1c7cfb340f2c7ab" providerId="LiveId" clId="{79928295-FF6A-4525-AB99-74A06BEA54C5}" dt="2023-03-13T00:26:38.929" v="2060"/>
          <ac:grpSpMkLst>
            <pc:docMk/>
            <pc:sldMk cId="1337854187" sldId="432"/>
            <ac:grpSpMk id="650" creationId="{EB11A172-61FB-D82C-9FAA-FC8F8DED7C91}"/>
          </ac:grpSpMkLst>
        </pc:grpChg>
        <pc:grpChg chg="del mod">
          <ac:chgData name="Tim Cook" userId="d1c7cfb340f2c7ab" providerId="LiveId" clId="{79928295-FF6A-4525-AB99-74A06BEA54C5}" dt="2023-03-13T00:26:38.929" v="2057"/>
          <ac:grpSpMkLst>
            <pc:docMk/>
            <pc:sldMk cId="1337854187" sldId="432"/>
            <ac:grpSpMk id="651" creationId="{B22E34F3-667E-A70A-387B-DFFB1E69A117}"/>
          </ac:grpSpMkLst>
        </pc:grpChg>
        <pc:grpChg chg="del mod">
          <ac:chgData name="Tim Cook" userId="d1c7cfb340f2c7ab" providerId="LiveId" clId="{79928295-FF6A-4525-AB99-74A06BEA54C5}" dt="2023-03-13T00:26:38.929" v="2063"/>
          <ac:grpSpMkLst>
            <pc:docMk/>
            <pc:sldMk cId="1337854187" sldId="432"/>
            <ac:grpSpMk id="652" creationId="{DB930E2E-9705-7171-9D39-64B79396D4E9}"/>
          </ac:grpSpMkLst>
        </pc:grpChg>
        <pc:grpChg chg="del mod">
          <ac:chgData name="Tim Cook" userId="d1c7cfb340f2c7ab" providerId="LiveId" clId="{79928295-FF6A-4525-AB99-74A06BEA54C5}" dt="2023-03-13T00:26:38.929" v="2043"/>
          <ac:grpSpMkLst>
            <pc:docMk/>
            <pc:sldMk cId="1337854187" sldId="432"/>
            <ac:grpSpMk id="653" creationId="{7ED5B211-CEFE-3FD1-EF3D-42B1F2A75AF7}"/>
          </ac:grpSpMkLst>
        </pc:grpChg>
        <pc:grpChg chg="del mod">
          <ac:chgData name="Tim Cook" userId="d1c7cfb340f2c7ab" providerId="LiveId" clId="{79928295-FF6A-4525-AB99-74A06BEA54C5}" dt="2023-03-13T00:26:38.929" v="2051"/>
          <ac:grpSpMkLst>
            <pc:docMk/>
            <pc:sldMk cId="1337854187" sldId="432"/>
            <ac:grpSpMk id="654" creationId="{1367014A-303F-F417-6194-4ABDC0E35F75}"/>
          </ac:grpSpMkLst>
        </pc:grpChg>
        <pc:grpChg chg="del mod">
          <ac:chgData name="Tim Cook" userId="d1c7cfb340f2c7ab" providerId="LiveId" clId="{79928295-FF6A-4525-AB99-74A06BEA54C5}" dt="2023-03-13T00:26:29.794" v="2022"/>
          <ac:grpSpMkLst>
            <pc:docMk/>
            <pc:sldMk cId="1337854187" sldId="432"/>
            <ac:grpSpMk id="662" creationId="{BA9C094C-6DDD-B047-5BB9-A71E075D5330}"/>
          </ac:grpSpMkLst>
        </pc:grpChg>
        <pc:grpChg chg="mod">
          <ac:chgData name="Tim Cook" userId="d1c7cfb340f2c7ab" providerId="LiveId" clId="{79928295-FF6A-4525-AB99-74A06BEA54C5}" dt="2023-03-13T00:26:35.385" v="2038"/>
          <ac:grpSpMkLst>
            <pc:docMk/>
            <pc:sldMk cId="1337854187" sldId="432"/>
            <ac:grpSpMk id="678" creationId="{5E4AB79E-C9C4-CA2F-B08F-827023C277A3}"/>
          </ac:grpSpMkLst>
        </pc:grpChg>
        <pc:grpChg chg="mod">
          <ac:chgData name="Tim Cook" userId="d1c7cfb340f2c7ab" providerId="LiveId" clId="{79928295-FF6A-4525-AB99-74A06BEA54C5}" dt="2023-03-13T00:26:35.385" v="2038"/>
          <ac:grpSpMkLst>
            <pc:docMk/>
            <pc:sldMk cId="1337854187" sldId="432"/>
            <ac:grpSpMk id="679" creationId="{F95F65B2-7572-1126-10EF-05011217D1F6}"/>
          </ac:grpSpMkLst>
        </pc:grpChg>
        <pc:grpChg chg="mod">
          <ac:chgData name="Tim Cook" userId="d1c7cfb340f2c7ab" providerId="LiveId" clId="{79928295-FF6A-4525-AB99-74A06BEA54C5}" dt="2023-03-13T00:26:48.099" v="2084"/>
          <ac:grpSpMkLst>
            <pc:docMk/>
            <pc:sldMk cId="1337854187" sldId="432"/>
            <ac:grpSpMk id="697" creationId="{D5618480-9302-14A7-E126-7F696CE0B105}"/>
          </ac:grpSpMkLst>
        </pc:grpChg>
        <pc:grpChg chg="del mod">
          <ac:chgData name="Tim Cook" userId="d1c7cfb340f2c7ab" providerId="LiveId" clId="{79928295-FF6A-4525-AB99-74A06BEA54C5}" dt="2023-03-13T00:26:55.889" v="2086"/>
          <ac:grpSpMkLst>
            <pc:docMk/>
            <pc:sldMk cId="1337854187" sldId="432"/>
            <ac:grpSpMk id="698" creationId="{B3DE157F-B614-2430-AC21-8809535BF110}"/>
          </ac:grpSpMkLst>
        </pc:grpChg>
        <pc:grpChg chg="mod">
          <ac:chgData name="Tim Cook" userId="d1c7cfb340f2c7ab" providerId="LiveId" clId="{79928295-FF6A-4525-AB99-74A06BEA54C5}" dt="2023-03-13T00:26:48.099" v="2084"/>
          <ac:grpSpMkLst>
            <pc:docMk/>
            <pc:sldMk cId="1337854187" sldId="432"/>
            <ac:grpSpMk id="699" creationId="{C357B40A-FC8F-4F9A-F69B-EB92C4CEA52D}"/>
          </ac:grpSpMkLst>
        </pc:grpChg>
        <pc:grpChg chg="mod">
          <ac:chgData name="Tim Cook" userId="d1c7cfb340f2c7ab" providerId="LiveId" clId="{79928295-FF6A-4525-AB99-74A06BEA54C5}" dt="2023-03-13T00:26:55.889" v="2086"/>
          <ac:grpSpMkLst>
            <pc:docMk/>
            <pc:sldMk cId="1337854187" sldId="432"/>
            <ac:grpSpMk id="701" creationId="{DADE81E9-55B6-CB61-E6D5-AB495D2A5E49}"/>
          </ac:grpSpMkLst>
        </pc:grpChg>
        <pc:grpChg chg="mod">
          <ac:chgData name="Tim Cook" userId="d1c7cfb340f2c7ab" providerId="LiveId" clId="{79928295-FF6A-4525-AB99-74A06BEA54C5}" dt="2023-03-13T00:26:58.028" v="2089"/>
          <ac:grpSpMkLst>
            <pc:docMk/>
            <pc:sldMk cId="1337854187" sldId="432"/>
            <ac:grpSpMk id="704" creationId="{E5CB6597-5877-BA37-3A88-8EB19885DA97}"/>
          </ac:grpSpMkLst>
        </pc:grpChg>
        <pc:grpChg chg="mod">
          <ac:chgData name="Tim Cook" userId="d1c7cfb340f2c7ab" providerId="LiveId" clId="{79928295-FF6A-4525-AB99-74A06BEA54C5}" dt="2023-03-13T00:27:03.540" v="2102"/>
          <ac:grpSpMkLst>
            <pc:docMk/>
            <pc:sldMk cId="1337854187" sldId="432"/>
            <ac:grpSpMk id="717" creationId="{EA6B789B-651D-7897-17F8-E38186FACBB9}"/>
          </ac:grpSpMkLst>
        </pc:grpChg>
        <pc:grpChg chg="mod">
          <ac:chgData name="Tim Cook" userId="d1c7cfb340f2c7ab" providerId="LiveId" clId="{79928295-FF6A-4525-AB99-74A06BEA54C5}" dt="2023-03-13T00:27:03.540" v="2102"/>
          <ac:grpSpMkLst>
            <pc:docMk/>
            <pc:sldMk cId="1337854187" sldId="432"/>
            <ac:grpSpMk id="718" creationId="{5C8B596B-8D38-E8FB-6FBA-609CE8BD8CD0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7" creationId="{81D7AB2A-A434-8D5A-225C-0F7FC0F22891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8" creationId="{5BC78A73-9360-5E06-017E-7340AD8D2568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9" creationId="{AA98F8CA-D201-5B52-A49A-0A9080516ABA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0" creationId="{D235287B-DF8B-1664-58A8-5D0462D54CE6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1" creationId="{1F0F4DE4-EE8C-7BD1-489C-EB652DA4AB72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2" creationId="{262ECAC9-E0ED-9AD7-F12F-FE4A11B4D0FC}"/>
          </ac:grpSpMkLst>
        </pc:grpChg>
        <pc:grpChg chg="del mod">
          <ac:chgData name="Tim Cook" userId="d1c7cfb340f2c7ab" providerId="LiveId" clId="{79928295-FF6A-4525-AB99-74A06BEA54C5}" dt="2023-03-13T00:27:50.667" v="2140"/>
          <ac:grpSpMkLst>
            <pc:docMk/>
            <pc:sldMk cId="1337854187" sldId="432"/>
            <ac:grpSpMk id="758" creationId="{55C47D88-AF1B-6751-F2CA-3F31DC0D2456}"/>
          </ac:grpSpMkLst>
        </pc:grpChg>
        <pc:grpChg chg="mod">
          <ac:chgData name="Tim Cook" userId="d1c7cfb340f2c7ab" providerId="LiveId" clId="{79928295-FF6A-4525-AB99-74A06BEA54C5}" dt="2023-03-13T00:27:59.455" v="2150"/>
          <ac:grpSpMkLst>
            <pc:docMk/>
            <pc:sldMk cId="1337854187" sldId="432"/>
            <ac:grpSpMk id="767" creationId="{C2E0D0E1-C8C2-6DF6-4DF9-8BD93E62F452}"/>
          </ac:grpSpMkLst>
        </pc:grpChg>
        <pc:grpChg chg="mod">
          <ac:chgData name="Tim Cook" userId="d1c7cfb340f2c7ab" providerId="LiveId" clId="{79928295-FF6A-4525-AB99-74A06BEA54C5}" dt="2023-03-13T00:27:59.455" v="2150"/>
          <ac:grpSpMkLst>
            <pc:docMk/>
            <pc:sldMk cId="1337854187" sldId="432"/>
            <ac:grpSpMk id="768" creationId="{1F59F451-A497-CBF7-7427-3035718967C6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1" creationId="{0615800F-016C-5D60-2F9B-D7A9527112ED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2" creationId="{581BA7CC-30A7-EAE8-4C7B-375A931CF211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3" creationId="{614B39F9-DD43-69AB-E8E9-35CD91842AA5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4" creationId="{52277B7D-A817-10A6-E987-EF64A59B19C7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5" creationId="{704884CA-1F42-F377-458A-66CCE6A66E84}"/>
          </ac:grpSpMkLst>
        </pc:grpChg>
        <pc:grpChg chg="mod">
          <ac:chgData name="Tim Cook" userId="d1c7cfb340f2c7ab" providerId="LiveId" clId="{79928295-FF6A-4525-AB99-74A06BEA54C5}" dt="2023-03-13T00:28:20.139" v="2183"/>
          <ac:grpSpMkLst>
            <pc:docMk/>
            <pc:sldMk cId="1337854187" sldId="432"/>
            <ac:grpSpMk id="805" creationId="{94FAF7DC-6DBF-A50F-AD90-AC539AE2765C}"/>
          </ac:grpSpMkLst>
        </pc:grpChg>
        <pc:grpChg chg="mod">
          <ac:chgData name="Tim Cook" userId="d1c7cfb340f2c7ab" providerId="LiveId" clId="{79928295-FF6A-4525-AB99-74A06BEA54C5}" dt="2023-03-13T00:28:20.139" v="2183"/>
          <ac:grpSpMkLst>
            <pc:docMk/>
            <pc:sldMk cId="1337854187" sldId="432"/>
            <ac:grpSpMk id="806" creationId="{43AF6889-8CDF-F53D-9BA8-485DD7390C7A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6" creationId="{5E3491AB-4A29-4102-91CE-7FB1B15F30C0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7" creationId="{C4334CA1-D305-34F9-8C68-E0ADB7E79774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8" creationId="{8DD13AE8-A69E-5A59-DD6A-CA78463E0792}"/>
          </ac:grpSpMkLst>
        </pc:grpChg>
        <pc:inkChg chg="add del mod">
          <ac:chgData name="Tim Cook" userId="d1c7cfb340f2c7ab" providerId="LiveId" clId="{79928295-FF6A-4525-AB99-74A06BEA54C5}" dt="2023-03-13T00:21:00.389" v="1546"/>
          <ac:inkMkLst>
            <pc:docMk/>
            <pc:sldMk cId="1337854187" sldId="432"/>
            <ac:inkMk id="5" creationId="{45C9652B-BCE0-3C8C-CCA5-4C4F75616188}"/>
          </ac:inkMkLst>
        </pc:inkChg>
        <pc:inkChg chg="add del mod">
          <ac:chgData name="Tim Cook" userId="d1c7cfb340f2c7ab" providerId="LiveId" clId="{79928295-FF6A-4525-AB99-74A06BEA54C5}" dt="2023-03-13T00:21:00.389" v="1536"/>
          <ac:inkMkLst>
            <pc:docMk/>
            <pc:sldMk cId="1337854187" sldId="432"/>
            <ac:inkMk id="6" creationId="{F7BB553D-E4EC-4073-742D-AE01BE772879}"/>
          </ac:inkMkLst>
        </pc:inkChg>
        <pc:inkChg chg="add del mod">
          <ac:chgData name="Tim Cook" userId="d1c7cfb340f2c7ab" providerId="LiveId" clId="{79928295-FF6A-4525-AB99-74A06BEA54C5}" dt="2023-03-13T00:21:00.389" v="1545"/>
          <ac:inkMkLst>
            <pc:docMk/>
            <pc:sldMk cId="1337854187" sldId="432"/>
            <ac:inkMk id="7" creationId="{D24A2630-5AD3-5811-878F-1D0990ADABA9}"/>
          </ac:inkMkLst>
        </pc:inkChg>
        <pc:inkChg chg="add del mod">
          <ac:chgData name="Tim Cook" userId="d1c7cfb340f2c7ab" providerId="LiveId" clId="{79928295-FF6A-4525-AB99-74A06BEA54C5}" dt="2023-03-13T00:21:00.389" v="1537"/>
          <ac:inkMkLst>
            <pc:docMk/>
            <pc:sldMk cId="1337854187" sldId="432"/>
            <ac:inkMk id="8" creationId="{3B3A3083-8F61-1542-5545-3B6FF85D07AD}"/>
          </ac:inkMkLst>
        </pc:inkChg>
        <pc:inkChg chg="add del mod">
          <ac:chgData name="Tim Cook" userId="d1c7cfb340f2c7ab" providerId="LiveId" clId="{79928295-FF6A-4525-AB99-74A06BEA54C5}" dt="2023-03-13T00:21:00.389" v="1532"/>
          <ac:inkMkLst>
            <pc:docMk/>
            <pc:sldMk cId="1337854187" sldId="432"/>
            <ac:inkMk id="10" creationId="{4C3743C8-2CAD-1E67-C7C6-2DA6EBB413B1}"/>
          </ac:inkMkLst>
        </pc:inkChg>
        <pc:inkChg chg="add del mod">
          <ac:chgData name="Tim Cook" userId="d1c7cfb340f2c7ab" providerId="LiveId" clId="{79928295-FF6A-4525-AB99-74A06BEA54C5}" dt="2023-03-13T00:20:55.753" v="1504"/>
          <ac:inkMkLst>
            <pc:docMk/>
            <pc:sldMk cId="1337854187" sldId="432"/>
            <ac:inkMk id="11" creationId="{D6795B94-8FEA-F50F-2880-AE6A7B879F6B}"/>
          </ac:inkMkLst>
        </pc:inkChg>
        <pc:inkChg chg="add del mod">
          <ac:chgData name="Tim Cook" userId="d1c7cfb340f2c7ab" providerId="LiveId" clId="{79928295-FF6A-4525-AB99-74A06BEA54C5}" dt="2023-03-13T00:20:55.769" v="1526"/>
          <ac:inkMkLst>
            <pc:docMk/>
            <pc:sldMk cId="1337854187" sldId="432"/>
            <ac:inkMk id="13" creationId="{953E5881-FA23-C804-367C-DFF03B00E7CD}"/>
          </ac:inkMkLst>
        </pc:inkChg>
        <pc:inkChg chg="add del mod">
          <ac:chgData name="Tim Cook" userId="d1c7cfb340f2c7ab" providerId="LiveId" clId="{79928295-FF6A-4525-AB99-74A06BEA54C5}" dt="2023-03-13T00:20:55.753" v="1505"/>
          <ac:inkMkLst>
            <pc:docMk/>
            <pc:sldMk cId="1337854187" sldId="432"/>
            <ac:inkMk id="14" creationId="{BE05E439-DDCA-D185-00E1-2E5C3E84D27A}"/>
          </ac:inkMkLst>
        </pc:inkChg>
        <pc:inkChg chg="add del mod">
          <ac:chgData name="Tim Cook" userId="d1c7cfb340f2c7ab" providerId="LiveId" clId="{79928295-FF6A-4525-AB99-74A06BEA54C5}" dt="2023-03-13T00:20:55.753" v="1512"/>
          <ac:inkMkLst>
            <pc:docMk/>
            <pc:sldMk cId="1337854187" sldId="432"/>
            <ac:inkMk id="15" creationId="{579DA7BC-5EE2-F511-F1F3-118733D2F28E}"/>
          </ac:inkMkLst>
        </pc:inkChg>
        <pc:inkChg chg="add del mod">
          <ac:chgData name="Tim Cook" userId="d1c7cfb340f2c7ab" providerId="LiveId" clId="{79928295-FF6A-4525-AB99-74A06BEA54C5}" dt="2023-03-13T00:20:55.753" v="1502"/>
          <ac:inkMkLst>
            <pc:docMk/>
            <pc:sldMk cId="1337854187" sldId="432"/>
            <ac:inkMk id="16" creationId="{B6422D25-3F22-A448-E9DC-45E7A18563DA}"/>
          </ac:inkMkLst>
        </pc:inkChg>
        <pc:inkChg chg="add del mod">
          <ac:chgData name="Tim Cook" userId="d1c7cfb340f2c7ab" providerId="LiveId" clId="{79928295-FF6A-4525-AB99-74A06BEA54C5}" dt="2023-03-13T00:20:55.753" v="1520"/>
          <ac:inkMkLst>
            <pc:docMk/>
            <pc:sldMk cId="1337854187" sldId="432"/>
            <ac:inkMk id="17" creationId="{1E251B0F-02DC-CFCF-8DC2-07EED3506A86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18" creationId="{BFBBD29E-AD08-6045-5861-B0309346427C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19" creationId="{75502029-03D6-05F0-C39F-1A55560408E6}"/>
          </ac:inkMkLst>
        </pc:inkChg>
        <pc:inkChg chg="add del mod">
          <ac:chgData name="Tim Cook" userId="d1c7cfb340f2c7ab" providerId="LiveId" clId="{79928295-FF6A-4525-AB99-74A06BEA54C5}" dt="2023-03-13T00:21:00.389" v="1538"/>
          <ac:inkMkLst>
            <pc:docMk/>
            <pc:sldMk cId="1337854187" sldId="432"/>
            <ac:inkMk id="20" creationId="{C82D8BB7-2A86-5BA9-1117-A6DECB8D6077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21" creationId="{3CACF716-F1B5-4C29-7C0B-4668685E2CD5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23" creationId="{A449EDBE-877B-175F-1700-123318D8D9B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24" creationId="{1006E84B-6500-321B-4FB4-CA4591F8A440}"/>
          </ac:inkMkLst>
        </pc:inkChg>
        <pc:inkChg chg="add del mod">
          <ac:chgData name="Tim Cook" userId="d1c7cfb340f2c7ab" providerId="LiveId" clId="{79928295-FF6A-4525-AB99-74A06BEA54C5}" dt="2023-03-13T00:20:55.753" v="1516"/>
          <ac:inkMkLst>
            <pc:docMk/>
            <pc:sldMk cId="1337854187" sldId="432"/>
            <ac:inkMk id="26" creationId="{A124FD7A-4D32-591B-4B23-609F565D73E7}"/>
          </ac:inkMkLst>
        </pc:inkChg>
        <pc:inkChg chg="add del mod">
          <ac:chgData name="Tim Cook" userId="d1c7cfb340f2c7ab" providerId="LiveId" clId="{79928295-FF6A-4525-AB99-74A06BEA54C5}" dt="2023-03-13T00:20:55.753" v="1515"/>
          <ac:inkMkLst>
            <pc:docMk/>
            <pc:sldMk cId="1337854187" sldId="432"/>
            <ac:inkMk id="27" creationId="{FB829385-244D-881C-E578-CEAF70218498}"/>
          </ac:inkMkLst>
        </pc:inkChg>
        <pc:inkChg chg="add del mod">
          <ac:chgData name="Tim Cook" userId="d1c7cfb340f2c7ab" providerId="LiveId" clId="{79928295-FF6A-4525-AB99-74A06BEA54C5}" dt="2023-03-13T00:20:55.753" v="1510"/>
          <ac:inkMkLst>
            <pc:docMk/>
            <pc:sldMk cId="1337854187" sldId="432"/>
            <ac:inkMk id="28" creationId="{022AE160-6CC0-C0E3-C5EE-5E9E5C37CCE4}"/>
          </ac:inkMkLst>
        </pc:inkChg>
        <pc:inkChg chg="add del mod">
          <ac:chgData name="Tim Cook" userId="d1c7cfb340f2c7ab" providerId="LiveId" clId="{79928295-FF6A-4525-AB99-74A06BEA54C5}" dt="2023-03-13T00:20:55.753" v="1523"/>
          <ac:inkMkLst>
            <pc:docMk/>
            <pc:sldMk cId="1337854187" sldId="432"/>
            <ac:inkMk id="29" creationId="{49E8831A-33F7-AB50-E70C-22E1E7D6CDCB}"/>
          </ac:inkMkLst>
        </pc:inkChg>
        <pc:inkChg chg="add del mod">
          <ac:chgData name="Tim Cook" userId="d1c7cfb340f2c7ab" providerId="LiveId" clId="{79928295-FF6A-4525-AB99-74A06BEA54C5}" dt="2023-03-13T00:20:55.753" v="1514"/>
          <ac:inkMkLst>
            <pc:docMk/>
            <pc:sldMk cId="1337854187" sldId="432"/>
            <ac:inkMk id="30" creationId="{C0702D9C-9DE9-8DB5-3A26-710632F2712D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2" creationId="{0D8E4F82-982C-FA18-B3EF-7B6AA67D79D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3" creationId="{DDF207BB-ABD0-796C-6936-1764C1F0ECD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5" creationId="{57664B1A-F59B-7BBF-0103-E6250D4B41C3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6" creationId="{62FFDC34-60A1-A67F-3882-EE2B2057616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7" creationId="{45B68E59-B9AB-043C-5658-002350CCEE1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8" creationId="{6B28FD77-31EA-420F-C01C-B707B570A159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9" creationId="{5479D227-9626-4C0A-D43B-FFC2BDB8ED8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0" creationId="{61E87F1F-1EE1-04A4-EC51-113414229E5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2" creationId="{12C7989F-557B-F2F9-EB93-AEA2B450EF3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3" creationId="{DD047D38-8F74-14F4-51AC-BB868358117A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4" creationId="{4F884896-C895-6F86-01E2-326A63B85597}"/>
          </ac:inkMkLst>
        </pc:inkChg>
        <pc:inkChg chg="add del mod">
          <ac:chgData name="Tim Cook" userId="d1c7cfb340f2c7ab" providerId="LiveId" clId="{79928295-FF6A-4525-AB99-74A06BEA54C5}" dt="2023-03-13T00:20:55.753" v="1501"/>
          <ac:inkMkLst>
            <pc:docMk/>
            <pc:sldMk cId="1337854187" sldId="432"/>
            <ac:inkMk id="46" creationId="{C89087FB-84A3-5DF5-F43D-A259159478D9}"/>
          </ac:inkMkLst>
        </pc:inkChg>
        <pc:inkChg chg="add del mod">
          <ac:chgData name="Tim Cook" userId="d1c7cfb340f2c7ab" providerId="LiveId" clId="{79928295-FF6A-4525-AB99-74A06BEA54C5}" dt="2023-03-13T00:20:55.753" v="1497"/>
          <ac:inkMkLst>
            <pc:docMk/>
            <pc:sldMk cId="1337854187" sldId="432"/>
            <ac:inkMk id="47" creationId="{9C2AFA1B-24E8-CF85-FFD5-8986AB91F697}"/>
          </ac:inkMkLst>
        </pc:inkChg>
        <pc:inkChg chg="add del mod">
          <ac:chgData name="Tim Cook" userId="d1c7cfb340f2c7ab" providerId="LiveId" clId="{79928295-FF6A-4525-AB99-74A06BEA54C5}" dt="2023-03-13T00:20:55.753" v="1511"/>
          <ac:inkMkLst>
            <pc:docMk/>
            <pc:sldMk cId="1337854187" sldId="432"/>
            <ac:inkMk id="48" creationId="{7B912827-E97F-242B-B37D-A04AD286174E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0" creationId="{01208D47-A2E1-2B89-E87C-D034F59CDB3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1" creationId="{F58E4D9C-3710-92A5-88DE-A08AC04560AB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2" creationId="{8465979A-1578-BA96-3A86-AAA9C31F5D0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3" creationId="{F11547B0-BF89-35AE-12C6-A4D1BC83673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4" creationId="{F13FE303-304F-B266-D672-0B055223F779}"/>
          </ac:inkMkLst>
        </pc:inkChg>
        <pc:inkChg chg="add del mod">
          <ac:chgData name="Tim Cook" userId="d1c7cfb340f2c7ab" providerId="LiveId" clId="{79928295-FF6A-4525-AB99-74A06BEA54C5}" dt="2023-03-13T00:21:00.389" v="1544"/>
          <ac:inkMkLst>
            <pc:docMk/>
            <pc:sldMk cId="1337854187" sldId="432"/>
            <ac:inkMk id="56" creationId="{B9DF393A-ABE1-96D5-CDA5-B08596516C0B}"/>
          </ac:inkMkLst>
        </pc:inkChg>
        <pc:inkChg chg="add del mod">
          <ac:chgData name="Tim Cook" userId="d1c7cfb340f2c7ab" providerId="LiveId" clId="{79928295-FF6A-4525-AB99-74A06BEA54C5}" dt="2023-03-13T00:21:00.389" v="1530"/>
          <ac:inkMkLst>
            <pc:docMk/>
            <pc:sldMk cId="1337854187" sldId="432"/>
            <ac:inkMk id="57" creationId="{ACA9CEC1-01FB-491E-7607-BE239C93DB0E}"/>
          </ac:inkMkLst>
        </pc:inkChg>
        <pc:inkChg chg="add del mod">
          <ac:chgData name="Tim Cook" userId="d1c7cfb340f2c7ab" providerId="LiveId" clId="{79928295-FF6A-4525-AB99-74A06BEA54C5}" dt="2023-03-13T00:21:00.389" v="1542"/>
          <ac:inkMkLst>
            <pc:docMk/>
            <pc:sldMk cId="1337854187" sldId="432"/>
            <ac:inkMk id="58" creationId="{8F1D8BFF-8829-76BE-9FC1-562203909B4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0" creationId="{52A7FD8A-0B39-E1D6-8E7C-D52E6597A3A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1" creationId="{73448C86-3453-EBF5-243D-F920430B50C2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2" creationId="{2D88EAD3-BDB1-893E-D56B-1F94AE56771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3" creationId="{B8A5C86A-9DD6-870D-3AE0-82A989D1591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5" creationId="{FABECA34-1D95-A776-6FFA-185A121339F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6" creationId="{E7B27DD5-697C-16DB-6B0D-87396AC5E1E9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7" creationId="{865E5030-0017-C72B-DD20-EA731884A6D7}"/>
          </ac:inkMkLst>
        </pc:inkChg>
        <pc:inkChg chg="add del mod">
          <ac:chgData name="Tim Cook" userId="d1c7cfb340f2c7ab" providerId="LiveId" clId="{79928295-FF6A-4525-AB99-74A06BEA54C5}" dt="2023-03-13T00:20:55.753" v="1521"/>
          <ac:inkMkLst>
            <pc:docMk/>
            <pc:sldMk cId="1337854187" sldId="432"/>
            <ac:inkMk id="69" creationId="{9857ED19-DC78-5888-5161-65B272E27233}"/>
          </ac:inkMkLst>
        </pc:inkChg>
        <pc:inkChg chg="add del mod">
          <ac:chgData name="Tim Cook" userId="d1c7cfb340f2c7ab" providerId="LiveId" clId="{79928295-FF6A-4525-AB99-74A06BEA54C5}" dt="2023-03-13T00:20:55.753" v="1498"/>
          <ac:inkMkLst>
            <pc:docMk/>
            <pc:sldMk cId="1337854187" sldId="432"/>
            <ac:inkMk id="70" creationId="{1432C860-A07D-F1FB-14C7-69095A5C3844}"/>
          </ac:inkMkLst>
        </pc:inkChg>
        <pc:inkChg chg="add del mod">
          <ac:chgData name="Tim Cook" userId="d1c7cfb340f2c7ab" providerId="LiveId" clId="{79928295-FF6A-4525-AB99-74A06BEA54C5}" dt="2023-03-13T00:20:55.753" v="1522"/>
          <ac:inkMkLst>
            <pc:docMk/>
            <pc:sldMk cId="1337854187" sldId="432"/>
            <ac:inkMk id="71" creationId="{60FD22CC-E45C-ED6E-7903-087FA2BDBFEF}"/>
          </ac:inkMkLst>
        </pc:inkChg>
        <pc:inkChg chg="add del mod">
          <ac:chgData name="Tim Cook" userId="d1c7cfb340f2c7ab" providerId="LiveId" clId="{79928295-FF6A-4525-AB99-74A06BEA54C5}" dt="2023-03-13T00:20:55.753" v="1513"/>
          <ac:inkMkLst>
            <pc:docMk/>
            <pc:sldMk cId="1337854187" sldId="432"/>
            <ac:inkMk id="72" creationId="{71F0F711-D8F2-4BAD-94B5-1C34C50586A6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4" creationId="{D188D02B-C63E-16D8-C33C-22438B838B1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5" creationId="{A276015E-C4B5-4922-2E03-3B7690DE91B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6" creationId="{469D4E2C-AD2B-3C70-505B-6846C3EBBE1B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7" creationId="{CA9DB54A-7E94-8FDB-55C9-FF341960A9D6}"/>
          </ac:inkMkLst>
        </pc:inkChg>
        <pc:inkChg chg="add del mod">
          <ac:chgData name="Tim Cook" userId="d1c7cfb340f2c7ab" providerId="LiveId" clId="{79928295-FF6A-4525-AB99-74A06BEA54C5}" dt="2023-03-12T23:30:27.206" v="1033"/>
          <ac:inkMkLst>
            <pc:docMk/>
            <pc:sldMk cId="1337854187" sldId="432"/>
            <ac:inkMk id="78" creationId="{E9722B16-8D4C-36E8-234B-9F994FCA76D5}"/>
          </ac:inkMkLst>
        </pc:inkChg>
        <pc:inkChg chg="add del mod">
          <ac:chgData name="Tim Cook" userId="d1c7cfb340f2c7ab" providerId="LiveId" clId="{79928295-FF6A-4525-AB99-74A06BEA54C5}" dt="2023-03-12T23:28:39.161" v="908"/>
          <ac:inkMkLst>
            <pc:docMk/>
            <pc:sldMk cId="1337854187" sldId="432"/>
            <ac:inkMk id="79" creationId="{F048DCCA-C65B-CE0A-A093-64768E54723E}"/>
          </ac:inkMkLst>
        </pc:inkChg>
        <pc:inkChg chg="add del mod">
          <ac:chgData name="Tim Cook" userId="d1c7cfb340f2c7ab" providerId="LiveId" clId="{79928295-FF6A-4525-AB99-74A06BEA54C5}" dt="2023-03-12T23:28:39.161" v="907"/>
          <ac:inkMkLst>
            <pc:docMk/>
            <pc:sldMk cId="1337854187" sldId="432"/>
            <ac:inkMk id="80" creationId="{3C125B15-07AC-B606-6EAC-574C2D64E717}"/>
          </ac:inkMkLst>
        </pc:inkChg>
        <pc:inkChg chg="add del mod">
          <ac:chgData name="Tim Cook" userId="d1c7cfb340f2c7ab" providerId="LiveId" clId="{79928295-FF6A-4525-AB99-74A06BEA54C5}" dt="2023-03-12T23:28:39.161" v="910"/>
          <ac:inkMkLst>
            <pc:docMk/>
            <pc:sldMk cId="1337854187" sldId="432"/>
            <ac:inkMk id="81" creationId="{BF516AA0-8E6D-A0FE-9348-9E9B1501CF5C}"/>
          </ac:inkMkLst>
        </pc:inkChg>
        <pc:inkChg chg="add del mod">
          <ac:chgData name="Tim Cook" userId="d1c7cfb340f2c7ab" providerId="LiveId" clId="{79928295-FF6A-4525-AB99-74A06BEA54C5}" dt="2023-03-12T23:28:39.161" v="905"/>
          <ac:inkMkLst>
            <pc:docMk/>
            <pc:sldMk cId="1337854187" sldId="432"/>
            <ac:inkMk id="82" creationId="{89D0400F-D9C8-2538-17F3-17E067BCC678}"/>
          </ac:inkMkLst>
        </pc:inkChg>
        <pc:inkChg chg="add del mod">
          <ac:chgData name="Tim Cook" userId="d1c7cfb340f2c7ab" providerId="LiveId" clId="{79928295-FF6A-4525-AB99-74A06BEA54C5}" dt="2023-03-12T23:28:39.161" v="904"/>
          <ac:inkMkLst>
            <pc:docMk/>
            <pc:sldMk cId="1337854187" sldId="432"/>
            <ac:inkMk id="83" creationId="{6191FC68-8184-A80C-B7E3-91C7A44ED4F0}"/>
          </ac:inkMkLst>
        </pc:inkChg>
        <pc:inkChg chg="add del mod">
          <ac:chgData name="Tim Cook" userId="d1c7cfb340f2c7ab" providerId="LiveId" clId="{79928295-FF6A-4525-AB99-74A06BEA54C5}" dt="2023-03-12T23:28:39.161" v="906"/>
          <ac:inkMkLst>
            <pc:docMk/>
            <pc:sldMk cId="1337854187" sldId="432"/>
            <ac:inkMk id="84" creationId="{1A95CB40-D7F0-DBE5-3CC9-A3065AC52016}"/>
          </ac:inkMkLst>
        </pc:inkChg>
        <pc:inkChg chg="add del mod">
          <ac:chgData name="Tim Cook" userId="d1c7cfb340f2c7ab" providerId="LiveId" clId="{79928295-FF6A-4525-AB99-74A06BEA54C5}" dt="2023-03-12T23:28:39.161" v="911"/>
          <ac:inkMkLst>
            <pc:docMk/>
            <pc:sldMk cId="1337854187" sldId="432"/>
            <ac:inkMk id="85" creationId="{83C26613-FD51-BDEF-6EFD-2D923E50861E}"/>
          </ac:inkMkLst>
        </pc:inkChg>
        <pc:inkChg chg="add del mod">
          <ac:chgData name="Tim Cook" userId="d1c7cfb340f2c7ab" providerId="LiveId" clId="{79928295-FF6A-4525-AB99-74A06BEA54C5}" dt="2023-03-12T23:28:39.161" v="909"/>
          <ac:inkMkLst>
            <pc:docMk/>
            <pc:sldMk cId="1337854187" sldId="432"/>
            <ac:inkMk id="86" creationId="{0C338D6D-DED7-6432-94F3-1282A10569CC}"/>
          </ac:inkMkLst>
        </pc:inkChg>
        <pc:inkChg chg="add del mod">
          <ac:chgData name="Tim Cook" userId="d1c7cfb340f2c7ab" providerId="LiveId" clId="{79928295-FF6A-4525-AB99-74A06BEA54C5}" dt="2023-03-12T23:28:35.162" v="901"/>
          <ac:inkMkLst>
            <pc:docMk/>
            <pc:sldMk cId="1337854187" sldId="432"/>
            <ac:inkMk id="87" creationId="{F25CC333-F33E-E614-D8D7-79F66A55A78C}"/>
          </ac:inkMkLst>
        </pc:inkChg>
        <pc:inkChg chg="add del">
          <ac:chgData name="Tim Cook" userId="d1c7cfb340f2c7ab" providerId="LiveId" clId="{79928295-FF6A-4525-AB99-74A06BEA54C5}" dt="2023-03-12T23:28:39.161" v="903"/>
          <ac:inkMkLst>
            <pc:docMk/>
            <pc:sldMk cId="1337854187" sldId="432"/>
            <ac:inkMk id="90" creationId="{1C75A55F-3CF2-FB61-416C-A76C3B697A9F}"/>
          </ac:inkMkLst>
        </pc:inkChg>
        <pc:inkChg chg="add del mod">
          <ac:chgData name="Tim Cook" userId="d1c7cfb340f2c7ab" providerId="LiveId" clId="{79928295-FF6A-4525-AB99-74A06BEA54C5}" dt="2023-03-12T23:29:38.099" v="997" actId="9405"/>
          <ac:inkMkLst>
            <pc:docMk/>
            <pc:sldMk cId="1337854187" sldId="432"/>
            <ac:inkMk id="91" creationId="{3F9A6190-30D7-6072-1D32-E40FCEBC4FE0}"/>
          </ac:inkMkLst>
        </pc:inkChg>
        <pc:inkChg chg="add del mod">
          <ac:chgData name="Tim Cook" userId="d1c7cfb340f2c7ab" providerId="LiveId" clId="{79928295-FF6A-4525-AB99-74A06BEA54C5}" dt="2023-03-12T23:29:37.907" v="996" actId="9405"/>
          <ac:inkMkLst>
            <pc:docMk/>
            <pc:sldMk cId="1337854187" sldId="432"/>
            <ac:inkMk id="92" creationId="{C917A84C-C0A4-4D8C-ABCF-5A9E051953AD}"/>
          </ac:inkMkLst>
        </pc:inkChg>
        <pc:inkChg chg="add del mod">
          <ac:chgData name="Tim Cook" userId="d1c7cfb340f2c7ab" providerId="LiveId" clId="{79928295-FF6A-4525-AB99-74A06BEA54C5}" dt="2023-03-12T23:29:37.720" v="995" actId="9405"/>
          <ac:inkMkLst>
            <pc:docMk/>
            <pc:sldMk cId="1337854187" sldId="432"/>
            <ac:inkMk id="93" creationId="{396ECA79-F801-8B9A-A86E-0FBBD75060CE}"/>
          </ac:inkMkLst>
        </pc:inkChg>
        <pc:inkChg chg="add del mod">
          <ac:chgData name="Tim Cook" userId="d1c7cfb340f2c7ab" providerId="LiveId" clId="{79928295-FF6A-4525-AB99-74A06BEA54C5}" dt="2023-03-12T23:29:36.742" v="994"/>
          <ac:inkMkLst>
            <pc:docMk/>
            <pc:sldMk cId="1337854187" sldId="432"/>
            <ac:inkMk id="94" creationId="{457917F2-211E-8036-1678-B5F0C4003F04}"/>
          </ac:inkMkLst>
        </pc:inkChg>
        <pc:inkChg chg="add del mod">
          <ac:chgData name="Tim Cook" userId="d1c7cfb340f2c7ab" providerId="LiveId" clId="{79928295-FF6A-4525-AB99-74A06BEA54C5}" dt="2023-03-12T23:29:36.306" v="991" actId="9405"/>
          <ac:inkMkLst>
            <pc:docMk/>
            <pc:sldMk cId="1337854187" sldId="432"/>
            <ac:inkMk id="96" creationId="{BEBACA75-379D-13C0-2CD9-044DB69F140A}"/>
          </ac:inkMkLst>
        </pc:inkChg>
        <pc:inkChg chg="add del mod">
          <ac:chgData name="Tim Cook" userId="d1c7cfb340f2c7ab" providerId="LiveId" clId="{79928295-FF6A-4525-AB99-74A06BEA54C5}" dt="2023-03-12T23:29:36.091" v="990" actId="9405"/>
          <ac:inkMkLst>
            <pc:docMk/>
            <pc:sldMk cId="1337854187" sldId="432"/>
            <ac:inkMk id="97" creationId="{33D7E403-C2C4-C8A0-F404-90E085C235D1}"/>
          </ac:inkMkLst>
        </pc:inkChg>
        <pc:inkChg chg="add del mod">
          <ac:chgData name="Tim Cook" userId="d1c7cfb340f2c7ab" providerId="LiveId" clId="{79928295-FF6A-4525-AB99-74A06BEA54C5}" dt="2023-03-12T23:29:35.943" v="989"/>
          <ac:inkMkLst>
            <pc:docMk/>
            <pc:sldMk cId="1337854187" sldId="432"/>
            <ac:inkMk id="98" creationId="{A541660E-9D70-6BC6-BCE3-BAF94C8E54D0}"/>
          </ac:inkMkLst>
        </pc:inkChg>
        <pc:inkChg chg="add del mod">
          <ac:chgData name="Tim Cook" userId="d1c7cfb340f2c7ab" providerId="LiveId" clId="{79928295-FF6A-4525-AB99-74A06BEA54C5}" dt="2023-03-12T23:29:49.344" v="1010"/>
          <ac:inkMkLst>
            <pc:docMk/>
            <pc:sldMk cId="1337854187" sldId="432"/>
            <ac:inkMk id="100" creationId="{1D859046-E9DE-1754-8307-3FB713B25318}"/>
          </ac:inkMkLst>
        </pc:inkChg>
        <pc:inkChg chg="add del mod">
          <ac:chgData name="Tim Cook" userId="d1c7cfb340f2c7ab" providerId="LiveId" clId="{79928295-FF6A-4525-AB99-74A06BEA54C5}" dt="2023-03-12T23:29:49.344" v="1011"/>
          <ac:inkMkLst>
            <pc:docMk/>
            <pc:sldMk cId="1337854187" sldId="432"/>
            <ac:inkMk id="101" creationId="{917464DF-5DF7-7D2E-9E36-0D8D7EB6457B}"/>
          </ac:inkMkLst>
        </pc:inkChg>
        <pc:inkChg chg="add del mod">
          <ac:chgData name="Tim Cook" userId="d1c7cfb340f2c7ab" providerId="LiveId" clId="{79928295-FF6A-4525-AB99-74A06BEA54C5}" dt="2023-03-12T23:29:48.757" v="1009"/>
          <ac:inkMkLst>
            <pc:docMk/>
            <pc:sldMk cId="1337854187" sldId="432"/>
            <ac:inkMk id="102" creationId="{CA9CDB7B-641C-F4EE-064B-88B8CB4320A0}"/>
          </ac:inkMkLst>
        </pc:inkChg>
        <pc:inkChg chg="add del mod">
          <ac:chgData name="Tim Cook" userId="d1c7cfb340f2c7ab" providerId="LiveId" clId="{79928295-FF6A-4525-AB99-74A06BEA54C5}" dt="2023-03-12T23:29:48.757" v="1008"/>
          <ac:inkMkLst>
            <pc:docMk/>
            <pc:sldMk cId="1337854187" sldId="432"/>
            <ac:inkMk id="103" creationId="{B82B0F8D-6AE9-C07B-7933-2E9AB97110A0}"/>
          </ac:inkMkLst>
        </pc:inkChg>
        <pc:inkChg chg="add del mod">
          <ac:chgData name="Tim Cook" userId="d1c7cfb340f2c7ab" providerId="LiveId" clId="{79928295-FF6A-4525-AB99-74A06BEA54C5}" dt="2023-03-12T23:30:13.828" v="1018"/>
          <ac:inkMkLst>
            <pc:docMk/>
            <pc:sldMk cId="1337854187" sldId="432"/>
            <ac:inkMk id="105" creationId="{3CF19736-CDA2-2185-A5DF-B73AA8FF1FE0}"/>
          </ac:inkMkLst>
        </pc:inkChg>
        <pc:inkChg chg="add del mod">
          <ac:chgData name="Tim Cook" userId="d1c7cfb340f2c7ab" providerId="LiveId" clId="{79928295-FF6A-4525-AB99-74A06BEA54C5}" dt="2023-03-12T23:30:14.520" v="1021"/>
          <ac:inkMkLst>
            <pc:docMk/>
            <pc:sldMk cId="1337854187" sldId="432"/>
            <ac:inkMk id="106" creationId="{2CCB8685-BDB1-F95E-9434-D32BB734B68C}"/>
          </ac:inkMkLst>
        </pc:inkChg>
        <pc:inkChg chg="add del mod">
          <ac:chgData name="Tim Cook" userId="d1c7cfb340f2c7ab" providerId="LiveId" clId="{79928295-FF6A-4525-AB99-74A06BEA54C5}" dt="2023-03-12T23:30:14.520" v="1020"/>
          <ac:inkMkLst>
            <pc:docMk/>
            <pc:sldMk cId="1337854187" sldId="432"/>
            <ac:inkMk id="107" creationId="{68C96353-9284-F842-1D80-92E2DEB19A16}"/>
          </ac:inkMkLst>
        </pc:inkChg>
        <pc:inkChg chg="add del mod">
          <ac:chgData name="Tim Cook" userId="d1c7cfb340f2c7ab" providerId="LiveId" clId="{79928295-FF6A-4525-AB99-74A06BEA54C5}" dt="2023-03-12T23:30:14.026" v="1019"/>
          <ac:inkMkLst>
            <pc:docMk/>
            <pc:sldMk cId="1337854187" sldId="432"/>
            <ac:inkMk id="108" creationId="{B891B375-5FF3-74EE-4742-2FECB03DED2E}"/>
          </ac:inkMkLst>
        </pc:inkChg>
        <pc:inkChg chg="add del mod">
          <ac:chgData name="Tim Cook" userId="d1c7cfb340f2c7ab" providerId="LiveId" clId="{79928295-FF6A-4525-AB99-74A06BEA54C5}" dt="2023-03-13T00:21:00.389" v="1533"/>
          <ac:inkMkLst>
            <pc:docMk/>
            <pc:sldMk cId="1337854187" sldId="432"/>
            <ac:inkMk id="110" creationId="{C00431BD-705C-82CC-804E-064B577F7450}"/>
          </ac:inkMkLst>
        </pc:inkChg>
        <pc:inkChg chg="add del mod">
          <ac:chgData name="Tim Cook" userId="d1c7cfb340f2c7ab" providerId="LiveId" clId="{79928295-FF6A-4525-AB99-74A06BEA54C5}" dt="2023-03-13T00:21:00.389" v="1529"/>
          <ac:inkMkLst>
            <pc:docMk/>
            <pc:sldMk cId="1337854187" sldId="432"/>
            <ac:inkMk id="111" creationId="{26D5BDE0-3143-2E87-3391-529AAFF040E2}"/>
          </ac:inkMkLst>
        </pc:inkChg>
        <pc:inkChg chg="add del mod">
          <ac:chgData name="Tim Cook" userId="d1c7cfb340f2c7ab" providerId="LiveId" clId="{79928295-FF6A-4525-AB99-74A06BEA54C5}" dt="2023-03-13T00:21:00.389" v="1535"/>
          <ac:inkMkLst>
            <pc:docMk/>
            <pc:sldMk cId="1337854187" sldId="432"/>
            <ac:inkMk id="112" creationId="{81516A44-7BB7-DE48-B7CE-AC06F22631B3}"/>
          </ac:inkMkLst>
        </pc:inkChg>
        <pc:inkChg chg="add del mod">
          <ac:chgData name="Tim Cook" userId="d1c7cfb340f2c7ab" providerId="LiveId" clId="{79928295-FF6A-4525-AB99-74A06BEA54C5}" dt="2023-03-13T00:21:00.389" v="1531"/>
          <ac:inkMkLst>
            <pc:docMk/>
            <pc:sldMk cId="1337854187" sldId="432"/>
            <ac:inkMk id="114" creationId="{3AF38603-18F1-FBFB-48A8-749319651819}"/>
          </ac:inkMkLst>
        </pc:inkChg>
        <pc:inkChg chg="add del mod">
          <ac:chgData name="Tim Cook" userId="d1c7cfb340f2c7ab" providerId="LiveId" clId="{79928295-FF6A-4525-AB99-74A06BEA54C5}" dt="2023-03-13T00:21:00.389" v="1543"/>
          <ac:inkMkLst>
            <pc:docMk/>
            <pc:sldMk cId="1337854187" sldId="432"/>
            <ac:inkMk id="115" creationId="{A3D09E6B-2030-C9B2-FCF9-41DF6933C6A7}"/>
          </ac:inkMkLst>
        </pc:inkChg>
        <pc:inkChg chg="add del mod">
          <ac:chgData name="Tim Cook" userId="d1c7cfb340f2c7ab" providerId="LiveId" clId="{79928295-FF6A-4525-AB99-74A06BEA54C5}" dt="2023-03-13T00:21:00.389" v="1540"/>
          <ac:inkMkLst>
            <pc:docMk/>
            <pc:sldMk cId="1337854187" sldId="432"/>
            <ac:inkMk id="116" creationId="{2E6954F6-6AA2-9956-BF87-527922109426}"/>
          </ac:inkMkLst>
        </pc:inkChg>
        <pc:inkChg chg="add del mod">
          <ac:chgData name="Tim Cook" userId="d1c7cfb340f2c7ab" providerId="LiveId" clId="{79928295-FF6A-4525-AB99-74A06BEA54C5}" dt="2023-03-13T00:21:00.389" v="1539"/>
          <ac:inkMkLst>
            <pc:docMk/>
            <pc:sldMk cId="1337854187" sldId="432"/>
            <ac:inkMk id="117" creationId="{52CF2979-32EB-E178-CBB8-809816D93BA5}"/>
          </ac:inkMkLst>
        </pc:inkChg>
        <pc:inkChg chg="add del mod">
          <ac:chgData name="Tim Cook" userId="d1c7cfb340f2c7ab" providerId="LiveId" clId="{79928295-FF6A-4525-AB99-74A06BEA54C5}" dt="2023-03-13T00:21:00.373" v="1527"/>
          <ac:inkMkLst>
            <pc:docMk/>
            <pc:sldMk cId="1337854187" sldId="432"/>
            <ac:inkMk id="118" creationId="{12FBD069-CA9D-5A73-960E-F34EE755708A}"/>
          </ac:inkMkLst>
        </pc:inkChg>
        <pc:inkChg chg="add del mod">
          <ac:chgData name="Tim Cook" userId="d1c7cfb340f2c7ab" providerId="LiveId" clId="{79928295-FF6A-4525-AB99-74A06BEA54C5}" dt="2023-03-13T00:21:00.389" v="1541"/>
          <ac:inkMkLst>
            <pc:docMk/>
            <pc:sldMk cId="1337854187" sldId="432"/>
            <ac:inkMk id="121" creationId="{C916FFB0-B70E-0BA7-46C7-7F0213A7561B}"/>
          </ac:inkMkLst>
        </pc:inkChg>
        <pc:inkChg chg="add del mod">
          <ac:chgData name="Tim Cook" userId="d1c7cfb340f2c7ab" providerId="LiveId" clId="{79928295-FF6A-4525-AB99-74A06BEA54C5}" dt="2023-03-13T00:21:00.389" v="1528"/>
          <ac:inkMkLst>
            <pc:docMk/>
            <pc:sldMk cId="1337854187" sldId="432"/>
            <ac:inkMk id="122" creationId="{1FDF85CA-B9CB-7263-52E2-2955ED08AF16}"/>
          </ac:inkMkLst>
        </pc:inkChg>
        <pc:inkChg chg="add del mod">
          <ac:chgData name="Tim Cook" userId="d1c7cfb340f2c7ab" providerId="LiveId" clId="{79928295-FF6A-4525-AB99-74A06BEA54C5}" dt="2023-03-13T00:21:00.389" v="1534"/>
          <ac:inkMkLst>
            <pc:docMk/>
            <pc:sldMk cId="1337854187" sldId="432"/>
            <ac:inkMk id="123" creationId="{C925D297-986A-9DC4-839C-8F99674C6911}"/>
          </ac:inkMkLst>
        </pc:inkChg>
        <pc:inkChg chg="add del">
          <ac:chgData name="Tim Cook" userId="d1c7cfb340f2c7ab" providerId="LiveId" clId="{79928295-FF6A-4525-AB99-74A06BEA54C5}" dt="2023-03-13T00:21:03.817" v="1550"/>
          <ac:inkMkLst>
            <pc:docMk/>
            <pc:sldMk cId="1337854187" sldId="432"/>
            <ac:inkMk id="125" creationId="{34AB6B30-9450-0A96-2631-19A09992FB30}"/>
          </ac:inkMkLst>
        </pc:inkChg>
        <pc:inkChg chg="add del">
          <ac:chgData name="Tim Cook" userId="d1c7cfb340f2c7ab" providerId="LiveId" clId="{79928295-FF6A-4525-AB99-74A06BEA54C5}" dt="2023-03-13T00:21:03.185" v="1547"/>
          <ac:inkMkLst>
            <pc:docMk/>
            <pc:sldMk cId="1337854187" sldId="432"/>
            <ac:inkMk id="126" creationId="{81EE3121-8BBA-2776-30F1-17777B15B973}"/>
          </ac:inkMkLst>
        </pc:inkChg>
        <pc:inkChg chg="add del">
          <ac:chgData name="Tim Cook" userId="d1c7cfb340f2c7ab" providerId="LiveId" clId="{79928295-FF6A-4525-AB99-74A06BEA54C5}" dt="2023-03-13T00:21:05.446" v="1555"/>
          <ac:inkMkLst>
            <pc:docMk/>
            <pc:sldMk cId="1337854187" sldId="432"/>
            <ac:inkMk id="127" creationId="{85136C1F-559E-1C1F-5DA0-27B98834B08E}"/>
          </ac:inkMkLst>
        </pc:inkChg>
        <pc:inkChg chg="add del mod">
          <ac:chgData name="Tim Cook" userId="d1c7cfb340f2c7ab" providerId="LiveId" clId="{79928295-FF6A-4525-AB99-74A06BEA54C5}" dt="2023-03-13T00:21:05.446" v="1551"/>
          <ac:inkMkLst>
            <pc:docMk/>
            <pc:sldMk cId="1337854187" sldId="432"/>
            <ac:inkMk id="128" creationId="{64E91189-07B3-196B-13F5-36F456BF38BE}"/>
          </ac:inkMkLst>
        </pc:inkChg>
        <pc:inkChg chg="add del mod">
          <ac:chgData name="Tim Cook" userId="d1c7cfb340f2c7ab" providerId="LiveId" clId="{79928295-FF6A-4525-AB99-74A06BEA54C5}" dt="2023-03-13T00:21:05.446" v="1554"/>
          <ac:inkMkLst>
            <pc:docMk/>
            <pc:sldMk cId="1337854187" sldId="432"/>
            <ac:inkMk id="129" creationId="{4B3C7DA7-9A18-AEC3-3920-39DBDE3280EE}"/>
          </ac:inkMkLst>
        </pc:inkChg>
        <pc:inkChg chg="add del">
          <ac:chgData name="Tim Cook" userId="d1c7cfb340f2c7ab" providerId="LiveId" clId="{79928295-FF6A-4525-AB99-74A06BEA54C5}" dt="2023-03-12T23:30:46.679" v="1049"/>
          <ac:inkMkLst>
            <pc:docMk/>
            <pc:sldMk cId="1337854187" sldId="432"/>
            <ac:inkMk id="131" creationId="{03795D40-6369-F44D-B426-931EB47CE5D9}"/>
          </ac:inkMkLst>
        </pc:inkChg>
        <pc:inkChg chg="add del">
          <ac:chgData name="Tim Cook" userId="d1c7cfb340f2c7ab" providerId="LiveId" clId="{79928295-FF6A-4525-AB99-74A06BEA54C5}" dt="2023-03-12T23:30:46.679" v="1050"/>
          <ac:inkMkLst>
            <pc:docMk/>
            <pc:sldMk cId="1337854187" sldId="432"/>
            <ac:inkMk id="132" creationId="{E12DBCFA-1E29-1E84-94BD-25FF09E02947}"/>
          </ac:inkMkLst>
        </pc:inkChg>
        <pc:inkChg chg="add del">
          <ac:chgData name="Tim Cook" userId="d1c7cfb340f2c7ab" providerId="LiveId" clId="{79928295-FF6A-4525-AB99-74A06BEA54C5}" dt="2023-03-12T23:30:46.679" v="1048"/>
          <ac:inkMkLst>
            <pc:docMk/>
            <pc:sldMk cId="1337854187" sldId="432"/>
            <ac:inkMk id="133" creationId="{E44A0988-B290-DBFD-46B5-77DDCF76FC15}"/>
          </ac:inkMkLst>
        </pc:inkChg>
        <pc:inkChg chg="add del">
          <ac:chgData name="Tim Cook" userId="d1c7cfb340f2c7ab" providerId="LiveId" clId="{79928295-FF6A-4525-AB99-74A06BEA54C5}" dt="2023-03-12T23:30:47.130" v="1051"/>
          <ac:inkMkLst>
            <pc:docMk/>
            <pc:sldMk cId="1337854187" sldId="432"/>
            <ac:inkMk id="134" creationId="{609B13E6-D46A-DE10-2AC6-226740EDFE79}"/>
          </ac:inkMkLst>
        </pc:inkChg>
        <pc:inkChg chg="add del mod">
          <ac:chgData name="Tim Cook" userId="d1c7cfb340f2c7ab" providerId="LiveId" clId="{79928295-FF6A-4525-AB99-74A06BEA54C5}" dt="2023-03-12T23:31:16.049" v="1079"/>
          <ac:inkMkLst>
            <pc:docMk/>
            <pc:sldMk cId="1337854187" sldId="432"/>
            <ac:inkMk id="135" creationId="{9C123D60-C4BF-7ADB-B9F6-64C49ED869FB}"/>
          </ac:inkMkLst>
        </pc:inkChg>
        <pc:inkChg chg="add del mod">
          <ac:chgData name="Tim Cook" userId="d1c7cfb340f2c7ab" providerId="LiveId" clId="{79928295-FF6A-4525-AB99-74A06BEA54C5}" dt="2023-03-12T23:31:16.049" v="1085"/>
          <ac:inkMkLst>
            <pc:docMk/>
            <pc:sldMk cId="1337854187" sldId="432"/>
            <ac:inkMk id="136" creationId="{65529600-F047-91CB-09A2-D5D7B5713453}"/>
          </ac:inkMkLst>
        </pc:inkChg>
        <pc:inkChg chg="add del mod">
          <ac:chgData name="Tim Cook" userId="d1c7cfb340f2c7ab" providerId="LiveId" clId="{79928295-FF6A-4525-AB99-74A06BEA54C5}" dt="2023-03-12T23:31:16.049" v="1075"/>
          <ac:inkMkLst>
            <pc:docMk/>
            <pc:sldMk cId="1337854187" sldId="432"/>
            <ac:inkMk id="137" creationId="{CA9C8615-AEB9-3B0D-DFBA-F86FB0847FBB}"/>
          </ac:inkMkLst>
        </pc:inkChg>
        <pc:inkChg chg="add del mod">
          <ac:chgData name="Tim Cook" userId="d1c7cfb340f2c7ab" providerId="LiveId" clId="{79928295-FF6A-4525-AB99-74A06BEA54C5}" dt="2023-03-12T23:31:16.049" v="1088"/>
          <ac:inkMkLst>
            <pc:docMk/>
            <pc:sldMk cId="1337854187" sldId="432"/>
            <ac:inkMk id="138" creationId="{06148E62-F444-FDCE-34AE-51C4E915EEF5}"/>
          </ac:inkMkLst>
        </pc:inkChg>
        <pc:inkChg chg="add del mod">
          <ac:chgData name="Tim Cook" userId="d1c7cfb340f2c7ab" providerId="LiveId" clId="{79928295-FF6A-4525-AB99-74A06BEA54C5}" dt="2023-03-12T23:31:16.049" v="1082"/>
          <ac:inkMkLst>
            <pc:docMk/>
            <pc:sldMk cId="1337854187" sldId="432"/>
            <ac:inkMk id="139" creationId="{D89724EE-FB18-8504-DD52-AEEAA636FF11}"/>
          </ac:inkMkLst>
        </pc:inkChg>
        <pc:inkChg chg="add del mod">
          <ac:chgData name="Tim Cook" userId="d1c7cfb340f2c7ab" providerId="LiveId" clId="{79928295-FF6A-4525-AB99-74A06BEA54C5}" dt="2023-03-12T23:31:16.049" v="1078"/>
          <ac:inkMkLst>
            <pc:docMk/>
            <pc:sldMk cId="1337854187" sldId="432"/>
            <ac:inkMk id="140" creationId="{538FD8B4-D2B9-1CA0-F19D-852A8697DA5D}"/>
          </ac:inkMkLst>
        </pc:inkChg>
        <pc:inkChg chg="add del mod">
          <ac:chgData name="Tim Cook" userId="d1c7cfb340f2c7ab" providerId="LiveId" clId="{79928295-FF6A-4525-AB99-74A06BEA54C5}" dt="2023-03-12T23:31:16.049" v="1092"/>
          <ac:inkMkLst>
            <pc:docMk/>
            <pc:sldMk cId="1337854187" sldId="432"/>
            <ac:inkMk id="141" creationId="{51135DD9-EFED-D62E-8F97-CA35156E68BD}"/>
          </ac:inkMkLst>
        </pc:inkChg>
        <pc:inkChg chg="add del mod">
          <ac:chgData name="Tim Cook" userId="d1c7cfb340f2c7ab" providerId="LiveId" clId="{79928295-FF6A-4525-AB99-74A06BEA54C5}" dt="2023-03-12T23:31:16.049" v="1081"/>
          <ac:inkMkLst>
            <pc:docMk/>
            <pc:sldMk cId="1337854187" sldId="432"/>
            <ac:inkMk id="142" creationId="{B45D56F8-664D-6249-E055-48D0DC136431}"/>
          </ac:inkMkLst>
        </pc:inkChg>
        <pc:inkChg chg="add del mod">
          <ac:chgData name="Tim Cook" userId="d1c7cfb340f2c7ab" providerId="LiveId" clId="{79928295-FF6A-4525-AB99-74A06BEA54C5}" dt="2023-03-12T23:31:16.049" v="1074"/>
          <ac:inkMkLst>
            <pc:docMk/>
            <pc:sldMk cId="1337854187" sldId="432"/>
            <ac:inkMk id="143" creationId="{BAF7CB26-8A57-90A3-4AA8-5D27F6050902}"/>
          </ac:inkMkLst>
        </pc:inkChg>
        <pc:inkChg chg="add del mod">
          <ac:chgData name="Tim Cook" userId="d1c7cfb340f2c7ab" providerId="LiveId" clId="{79928295-FF6A-4525-AB99-74A06BEA54C5}" dt="2023-03-12T23:31:16.049" v="1086"/>
          <ac:inkMkLst>
            <pc:docMk/>
            <pc:sldMk cId="1337854187" sldId="432"/>
            <ac:inkMk id="144" creationId="{714A45E2-FE2D-813C-E902-F17F39BF3EE7}"/>
          </ac:inkMkLst>
        </pc:inkChg>
        <pc:inkChg chg="add del mod">
          <ac:chgData name="Tim Cook" userId="d1c7cfb340f2c7ab" providerId="LiveId" clId="{79928295-FF6A-4525-AB99-74A06BEA54C5}" dt="2023-03-12T23:31:16.049" v="1083"/>
          <ac:inkMkLst>
            <pc:docMk/>
            <pc:sldMk cId="1337854187" sldId="432"/>
            <ac:inkMk id="145" creationId="{55EF8843-F7A8-31F9-DAAF-C3DA92138D66}"/>
          </ac:inkMkLst>
        </pc:inkChg>
        <pc:inkChg chg="add del mod">
          <ac:chgData name="Tim Cook" userId="d1c7cfb340f2c7ab" providerId="LiveId" clId="{79928295-FF6A-4525-AB99-74A06BEA54C5}" dt="2023-03-12T23:31:16.049" v="1076"/>
          <ac:inkMkLst>
            <pc:docMk/>
            <pc:sldMk cId="1337854187" sldId="432"/>
            <ac:inkMk id="146" creationId="{72D45CA7-FA67-F0E5-B89B-A82916A0934E}"/>
          </ac:inkMkLst>
        </pc:inkChg>
        <pc:inkChg chg="add del mod">
          <ac:chgData name="Tim Cook" userId="d1c7cfb340f2c7ab" providerId="LiveId" clId="{79928295-FF6A-4525-AB99-74A06BEA54C5}" dt="2023-03-12T23:31:16.049" v="1091"/>
          <ac:inkMkLst>
            <pc:docMk/>
            <pc:sldMk cId="1337854187" sldId="432"/>
            <ac:inkMk id="147" creationId="{1E0F6A7C-14AD-D190-52DF-250B9BC3867E}"/>
          </ac:inkMkLst>
        </pc:inkChg>
        <pc:inkChg chg="add del mod">
          <ac:chgData name="Tim Cook" userId="d1c7cfb340f2c7ab" providerId="LiveId" clId="{79928295-FF6A-4525-AB99-74A06BEA54C5}" dt="2023-03-12T23:31:16.049" v="1073"/>
          <ac:inkMkLst>
            <pc:docMk/>
            <pc:sldMk cId="1337854187" sldId="432"/>
            <ac:inkMk id="148" creationId="{930DF909-BA87-7574-4F6C-CF49C9B8ED57}"/>
          </ac:inkMkLst>
        </pc:inkChg>
        <pc:inkChg chg="add del mod">
          <ac:chgData name="Tim Cook" userId="d1c7cfb340f2c7ab" providerId="LiveId" clId="{79928295-FF6A-4525-AB99-74A06BEA54C5}" dt="2023-03-12T23:31:16.049" v="1080"/>
          <ac:inkMkLst>
            <pc:docMk/>
            <pc:sldMk cId="1337854187" sldId="432"/>
            <ac:inkMk id="149" creationId="{BAB937C4-E48E-EB54-FA48-446C0C1F95E1}"/>
          </ac:inkMkLst>
        </pc:inkChg>
        <pc:inkChg chg="add del mod">
          <ac:chgData name="Tim Cook" userId="d1c7cfb340f2c7ab" providerId="LiveId" clId="{79928295-FF6A-4525-AB99-74A06BEA54C5}" dt="2023-03-12T23:31:16.049" v="1089"/>
          <ac:inkMkLst>
            <pc:docMk/>
            <pc:sldMk cId="1337854187" sldId="432"/>
            <ac:inkMk id="150" creationId="{D85BCC86-A17F-8054-A657-79AA6453B890}"/>
          </ac:inkMkLst>
        </pc:inkChg>
        <pc:inkChg chg="add del mod">
          <ac:chgData name="Tim Cook" userId="d1c7cfb340f2c7ab" providerId="LiveId" clId="{79928295-FF6A-4525-AB99-74A06BEA54C5}" dt="2023-03-12T23:31:16.049" v="1087"/>
          <ac:inkMkLst>
            <pc:docMk/>
            <pc:sldMk cId="1337854187" sldId="432"/>
            <ac:inkMk id="151" creationId="{A967C97D-C020-D10E-1D4A-89CAB2CA6E18}"/>
          </ac:inkMkLst>
        </pc:inkChg>
        <pc:inkChg chg="add del mod">
          <ac:chgData name="Tim Cook" userId="d1c7cfb340f2c7ab" providerId="LiveId" clId="{79928295-FF6A-4525-AB99-74A06BEA54C5}" dt="2023-03-12T23:31:16.049" v="1090"/>
          <ac:inkMkLst>
            <pc:docMk/>
            <pc:sldMk cId="1337854187" sldId="432"/>
            <ac:inkMk id="152" creationId="{BB5A8006-9A52-13C6-ECE3-4214342238E0}"/>
          </ac:inkMkLst>
        </pc:inkChg>
        <pc:inkChg chg="add del mod">
          <ac:chgData name="Tim Cook" userId="d1c7cfb340f2c7ab" providerId="LiveId" clId="{79928295-FF6A-4525-AB99-74A06BEA54C5}" dt="2023-03-12T23:31:16.049" v="1077"/>
          <ac:inkMkLst>
            <pc:docMk/>
            <pc:sldMk cId="1337854187" sldId="432"/>
            <ac:inkMk id="153" creationId="{7E2F0C6C-4671-3962-870D-9629D1788366}"/>
          </ac:inkMkLst>
        </pc:inkChg>
        <pc:inkChg chg="add del mod">
          <ac:chgData name="Tim Cook" userId="d1c7cfb340f2c7ab" providerId="LiveId" clId="{79928295-FF6A-4525-AB99-74A06BEA54C5}" dt="2023-03-12T23:31:16.049" v="1084"/>
          <ac:inkMkLst>
            <pc:docMk/>
            <pc:sldMk cId="1337854187" sldId="432"/>
            <ac:inkMk id="154" creationId="{EC715735-D9A8-E1D6-6D98-61BD845C5E96}"/>
          </ac:inkMkLst>
        </pc:inkChg>
        <pc:inkChg chg="add del mod">
          <ac:chgData name="Tim Cook" userId="d1c7cfb340f2c7ab" providerId="LiveId" clId="{79928295-FF6A-4525-AB99-74A06BEA54C5}" dt="2023-03-13T00:21:03.809" v="1549"/>
          <ac:inkMkLst>
            <pc:docMk/>
            <pc:sldMk cId="1337854187" sldId="432"/>
            <ac:inkMk id="160" creationId="{62E15393-81CC-3927-4685-64271D67572B}"/>
          </ac:inkMkLst>
        </pc:inkChg>
        <pc:inkChg chg="add del mod">
          <ac:chgData name="Tim Cook" userId="d1c7cfb340f2c7ab" providerId="LiveId" clId="{79928295-FF6A-4525-AB99-74A06BEA54C5}" dt="2023-03-13T00:21:03.185" v="1548"/>
          <ac:inkMkLst>
            <pc:docMk/>
            <pc:sldMk cId="1337854187" sldId="432"/>
            <ac:inkMk id="161" creationId="{136EA86B-2CF0-BFCF-3BA3-60075B18656E}"/>
          </ac:inkMkLst>
        </pc:inkChg>
        <pc:inkChg chg="add del mod">
          <ac:chgData name="Tim Cook" userId="d1c7cfb340f2c7ab" providerId="LiveId" clId="{79928295-FF6A-4525-AB99-74A06BEA54C5}" dt="2023-03-13T00:21:05.446" v="1552"/>
          <ac:inkMkLst>
            <pc:docMk/>
            <pc:sldMk cId="1337854187" sldId="432"/>
            <ac:inkMk id="162" creationId="{F16D58BA-4241-582B-E3DC-5EF1DC27AFF2}"/>
          </ac:inkMkLst>
        </pc:inkChg>
        <pc:inkChg chg="add del mod">
          <ac:chgData name="Tim Cook" userId="d1c7cfb340f2c7ab" providerId="LiveId" clId="{79928295-FF6A-4525-AB99-74A06BEA54C5}" dt="2023-03-13T00:21:05.446" v="1553"/>
          <ac:inkMkLst>
            <pc:docMk/>
            <pc:sldMk cId="1337854187" sldId="432"/>
            <ac:inkMk id="164" creationId="{770F4ACC-67A2-2BF2-BD98-4A55D52FCC91}"/>
          </ac:inkMkLst>
        </pc:inkChg>
        <pc:inkChg chg="add del mod">
          <ac:chgData name="Tim Cook" userId="d1c7cfb340f2c7ab" providerId="LiveId" clId="{79928295-FF6A-4525-AB99-74A06BEA54C5}" dt="2023-03-12T23:31:58.948" v="1127"/>
          <ac:inkMkLst>
            <pc:docMk/>
            <pc:sldMk cId="1337854187" sldId="432"/>
            <ac:inkMk id="166" creationId="{064F0406-4910-03DF-7BD0-D590B4864054}"/>
          </ac:inkMkLst>
        </pc:inkChg>
        <pc:inkChg chg="add del mod">
          <ac:chgData name="Tim Cook" userId="d1c7cfb340f2c7ab" providerId="LiveId" clId="{79928295-FF6A-4525-AB99-74A06BEA54C5}" dt="2023-03-12T23:31:54.184" v="1116"/>
          <ac:inkMkLst>
            <pc:docMk/>
            <pc:sldMk cId="1337854187" sldId="432"/>
            <ac:inkMk id="167" creationId="{B1DF4E7C-D5A1-BA0D-FE51-E75F7501C74F}"/>
          </ac:inkMkLst>
        </pc:inkChg>
        <pc:inkChg chg="add del mod">
          <ac:chgData name="Tim Cook" userId="d1c7cfb340f2c7ab" providerId="LiveId" clId="{79928295-FF6A-4525-AB99-74A06BEA54C5}" dt="2023-03-12T23:31:54.184" v="1112"/>
          <ac:inkMkLst>
            <pc:docMk/>
            <pc:sldMk cId="1337854187" sldId="432"/>
            <ac:inkMk id="168" creationId="{C86AF256-1E88-58FD-037B-5BD3370F3E28}"/>
          </ac:inkMkLst>
        </pc:inkChg>
        <pc:inkChg chg="add del mod">
          <ac:chgData name="Tim Cook" userId="d1c7cfb340f2c7ab" providerId="LiveId" clId="{79928295-FF6A-4525-AB99-74A06BEA54C5}" dt="2023-03-12T23:31:54.184" v="1115"/>
          <ac:inkMkLst>
            <pc:docMk/>
            <pc:sldMk cId="1337854187" sldId="432"/>
            <ac:inkMk id="169" creationId="{92CBC53F-7D0B-46FF-45FC-40F42C41B902}"/>
          </ac:inkMkLst>
        </pc:inkChg>
        <pc:inkChg chg="add del">
          <ac:chgData name="Tim Cook" userId="d1c7cfb340f2c7ab" providerId="LiveId" clId="{79928295-FF6A-4525-AB99-74A06BEA54C5}" dt="2023-03-12T23:31:54.184" v="1114"/>
          <ac:inkMkLst>
            <pc:docMk/>
            <pc:sldMk cId="1337854187" sldId="432"/>
            <ac:inkMk id="170" creationId="{8B31E5C5-6CE9-1243-980C-F52B68A8A0F0}"/>
          </ac:inkMkLst>
        </pc:inkChg>
        <pc:inkChg chg="add del">
          <ac:chgData name="Tim Cook" userId="d1c7cfb340f2c7ab" providerId="LiveId" clId="{79928295-FF6A-4525-AB99-74A06BEA54C5}" dt="2023-03-12T23:31:52.769" v="1109"/>
          <ac:inkMkLst>
            <pc:docMk/>
            <pc:sldMk cId="1337854187" sldId="432"/>
            <ac:inkMk id="171" creationId="{31C5BE1A-40CB-654E-8B08-1943527F49F5}"/>
          </ac:inkMkLst>
        </pc:inkChg>
        <pc:inkChg chg="add del">
          <ac:chgData name="Tim Cook" userId="d1c7cfb340f2c7ab" providerId="LiveId" clId="{79928295-FF6A-4525-AB99-74A06BEA54C5}" dt="2023-03-12T23:31:52.769" v="1110"/>
          <ac:inkMkLst>
            <pc:docMk/>
            <pc:sldMk cId="1337854187" sldId="432"/>
            <ac:inkMk id="172" creationId="{F041BE44-578B-3AED-E2D2-236C843375BF}"/>
          </ac:inkMkLst>
        </pc:inkChg>
        <pc:inkChg chg="add del">
          <ac:chgData name="Tim Cook" userId="d1c7cfb340f2c7ab" providerId="LiveId" clId="{79928295-FF6A-4525-AB99-74A06BEA54C5}" dt="2023-03-12T23:31:52.769" v="1108"/>
          <ac:inkMkLst>
            <pc:docMk/>
            <pc:sldMk cId="1337854187" sldId="432"/>
            <ac:inkMk id="173" creationId="{B18B6C40-CF32-0BC9-0776-9C38D6A31790}"/>
          </ac:inkMkLst>
        </pc:inkChg>
        <pc:inkChg chg="add del">
          <ac:chgData name="Tim Cook" userId="d1c7cfb340f2c7ab" providerId="LiveId" clId="{79928295-FF6A-4525-AB99-74A06BEA54C5}" dt="2023-03-12T23:31:54.184" v="1113"/>
          <ac:inkMkLst>
            <pc:docMk/>
            <pc:sldMk cId="1337854187" sldId="432"/>
            <ac:inkMk id="174" creationId="{F2D206CD-F3CD-5B9B-9399-5952FB76C775}"/>
          </ac:inkMkLst>
        </pc:inkChg>
        <pc:inkChg chg="add del">
          <ac:chgData name="Tim Cook" userId="d1c7cfb340f2c7ab" providerId="LiveId" clId="{79928295-FF6A-4525-AB99-74A06BEA54C5}" dt="2023-03-12T23:31:58.948" v="1130"/>
          <ac:inkMkLst>
            <pc:docMk/>
            <pc:sldMk cId="1337854187" sldId="432"/>
            <ac:inkMk id="176" creationId="{12604D4E-A8D0-42C8-3071-4875413CC71A}"/>
          </ac:inkMkLst>
        </pc:inkChg>
        <pc:inkChg chg="add del">
          <ac:chgData name="Tim Cook" userId="d1c7cfb340f2c7ab" providerId="LiveId" clId="{79928295-FF6A-4525-AB99-74A06BEA54C5}" dt="2023-03-12T23:31:58.948" v="1131"/>
          <ac:inkMkLst>
            <pc:docMk/>
            <pc:sldMk cId="1337854187" sldId="432"/>
            <ac:inkMk id="177" creationId="{AFEC1C9F-8D5D-D82F-48D8-F60B857FD48A}"/>
          </ac:inkMkLst>
        </pc:inkChg>
        <pc:inkChg chg="add del">
          <ac:chgData name="Tim Cook" userId="d1c7cfb340f2c7ab" providerId="LiveId" clId="{79928295-FF6A-4525-AB99-74A06BEA54C5}" dt="2023-03-12T23:31:58.948" v="1129"/>
          <ac:inkMkLst>
            <pc:docMk/>
            <pc:sldMk cId="1337854187" sldId="432"/>
            <ac:inkMk id="178" creationId="{015B88ED-EB01-928F-6CA3-5486D706507B}"/>
          </ac:inkMkLst>
        </pc:inkChg>
        <pc:inkChg chg="add del">
          <ac:chgData name="Tim Cook" userId="d1c7cfb340f2c7ab" providerId="LiveId" clId="{79928295-FF6A-4525-AB99-74A06BEA54C5}" dt="2023-03-12T23:31:58.948" v="1125"/>
          <ac:inkMkLst>
            <pc:docMk/>
            <pc:sldMk cId="1337854187" sldId="432"/>
            <ac:inkMk id="179" creationId="{DE2DC278-5753-13E7-E351-759E074B6CEC}"/>
          </ac:inkMkLst>
        </pc:inkChg>
        <pc:inkChg chg="add del">
          <ac:chgData name="Tim Cook" userId="d1c7cfb340f2c7ab" providerId="LiveId" clId="{79928295-FF6A-4525-AB99-74A06BEA54C5}" dt="2023-03-12T23:31:58.948" v="1128"/>
          <ac:inkMkLst>
            <pc:docMk/>
            <pc:sldMk cId="1337854187" sldId="432"/>
            <ac:inkMk id="180" creationId="{03234F53-6300-251A-5233-3874F6727EEE}"/>
          </ac:inkMkLst>
        </pc:inkChg>
        <pc:inkChg chg="add del">
          <ac:chgData name="Tim Cook" userId="d1c7cfb340f2c7ab" providerId="LiveId" clId="{79928295-FF6A-4525-AB99-74A06BEA54C5}" dt="2023-03-12T23:31:58.948" v="1124"/>
          <ac:inkMkLst>
            <pc:docMk/>
            <pc:sldMk cId="1337854187" sldId="432"/>
            <ac:inkMk id="181" creationId="{91C1B338-5D91-09CA-A9EA-1398C46D1475}"/>
          </ac:inkMkLst>
        </pc:inkChg>
        <pc:inkChg chg="add del">
          <ac:chgData name="Tim Cook" userId="d1c7cfb340f2c7ab" providerId="LiveId" clId="{79928295-FF6A-4525-AB99-74A06BEA54C5}" dt="2023-03-12T23:31:58.948" v="1126"/>
          <ac:inkMkLst>
            <pc:docMk/>
            <pc:sldMk cId="1337854187" sldId="432"/>
            <ac:inkMk id="182" creationId="{8AD7C9B6-4DBC-6B54-C7AF-892FEF827DF9}"/>
          </ac:inkMkLst>
        </pc:inkChg>
        <pc:inkChg chg="add del mod">
          <ac:chgData name="Tim Cook" userId="d1c7cfb340f2c7ab" providerId="LiveId" clId="{79928295-FF6A-4525-AB99-74A06BEA54C5}" dt="2023-03-13T00:21:16.538" v="1559"/>
          <ac:inkMkLst>
            <pc:docMk/>
            <pc:sldMk cId="1337854187" sldId="432"/>
            <ac:inkMk id="183" creationId="{51D03E01-49A4-0992-0B79-84EBF4B06F2D}"/>
          </ac:inkMkLst>
        </pc:inkChg>
        <pc:inkChg chg="add del mod">
          <ac:chgData name="Tim Cook" userId="d1c7cfb340f2c7ab" providerId="LiveId" clId="{79928295-FF6A-4525-AB99-74A06BEA54C5}" dt="2023-03-13T00:21:16.538" v="1577"/>
          <ac:inkMkLst>
            <pc:docMk/>
            <pc:sldMk cId="1337854187" sldId="432"/>
            <ac:inkMk id="184" creationId="{7F9EFF37-D37A-72E8-C22A-828FF707DBD1}"/>
          </ac:inkMkLst>
        </pc:inkChg>
        <pc:inkChg chg="add del mod">
          <ac:chgData name="Tim Cook" userId="d1c7cfb340f2c7ab" providerId="LiveId" clId="{79928295-FF6A-4525-AB99-74A06BEA54C5}" dt="2023-03-13T00:21:16.538" v="1579"/>
          <ac:inkMkLst>
            <pc:docMk/>
            <pc:sldMk cId="1337854187" sldId="432"/>
            <ac:inkMk id="185" creationId="{40D78733-B4E9-8D20-0627-8DB6ECB804F5}"/>
          </ac:inkMkLst>
        </pc:inkChg>
        <pc:inkChg chg="add del mod">
          <ac:chgData name="Tim Cook" userId="d1c7cfb340f2c7ab" providerId="LiveId" clId="{79928295-FF6A-4525-AB99-74A06BEA54C5}" dt="2023-03-13T00:21:16.538" v="1601"/>
          <ac:inkMkLst>
            <pc:docMk/>
            <pc:sldMk cId="1337854187" sldId="432"/>
            <ac:inkMk id="186" creationId="{486DD891-CE7F-E8B4-DC24-40A4A6AD9D00}"/>
          </ac:inkMkLst>
        </pc:inkChg>
        <pc:inkChg chg="add del mod">
          <ac:chgData name="Tim Cook" userId="d1c7cfb340f2c7ab" providerId="LiveId" clId="{79928295-FF6A-4525-AB99-74A06BEA54C5}" dt="2023-03-13T00:21:16.538" v="1560"/>
          <ac:inkMkLst>
            <pc:docMk/>
            <pc:sldMk cId="1337854187" sldId="432"/>
            <ac:inkMk id="187" creationId="{8B4A2364-BE7F-6213-AC3B-30B249BC4E34}"/>
          </ac:inkMkLst>
        </pc:inkChg>
        <pc:inkChg chg="add del mod">
          <ac:chgData name="Tim Cook" userId="d1c7cfb340f2c7ab" providerId="LiveId" clId="{79928295-FF6A-4525-AB99-74A06BEA54C5}" dt="2023-03-13T00:21:16.538" v="1576"/>
          <ac:inkMkLst>
            <pc:docMk/>
            <pc:sldMk cId="1337854187" sldId="432"/>
            <ac:inkMk id="188" creationId="{3042A250-2EE6-8443-26F6-93B19B3830D9}"/>
          </ac:inkMkLst>
        </pc:inkChg>
        <pc:inkChg chg="add del mod">
          <ac:chgData name="Tim Cook" userId="d1c7cfb340f2c7ab" providerId="LiveId" clId="{79928295-FF6A-4525-AB99-74A06BEA54C5}" dt="2023-03-13T00:21:16.538" v="1557"/>
          <ac:inkMkLst>
            <pc:docMk/>
            <pc:sldMk cId="1337854187" sldId="432"/>
            <ac:inkMk id="189" creationId="{8340D657-1F70-A2F8-C8A8-2E889E9FD6AA}"/>
          </ac:inkMkLst>
        </pc:inkChg>
        <pc:inkChg chg="add del mod">
          <ac:chgData name="Tim Cook" userId="d1c7cfb340f2c7ab" providerId="LiveId" clId="{79928295-FF6A-4525-AB99-74A06BEA54C5}" dt="2023-03-13T00:21:16.538" v="1586"/>
          <ac:inkMkLst>
            <pc:docMk/>
            <pc:sldMk cId="1337854187" sldId="432"/>
            <ac:inkMk id="190" creationId="{11F80E25-2712-3324-1A07-C331C36EEF16}"/>
          </ac:inkMkLst>
        </pc:inkChg>
        <pc:inkChg chg="add del mod">
          <ac:chgData name="Tim Cook" userId="d1c7cfb340f2c7ab" providerId="LiveId" clId="{79928295-FF6A-4525-AB99-74A06BEA54C5}" dt="2023-03-12T23:32:10.397" v="1160"/>
          <ac:inkMkLst>
            <pc:docMk/>
            <pc:sldMk cId="1337854187" sldId="432"/>
            <ac:inkMk id="191" creationId="{C179A065-C780-953A-219E-DC4A666EFC20}"/>
          </ac:inkMkLst>
        </pc:inkChg>
        <pc:inkChg chg="add del mod">
          <ac:chgData name="Tim Cook" userId="d1c7cfb340f2c7ab" providerId="LiveId" clId="{79928295-FF6A-4525-AB99-74A06BEA54C5}" dt="2023-03-12T23:32:10.141" v="1158"/>
          <ac:inkMkLst>
            <pc:docMk/>
            <pc:sldMk cId="1337854187" sldId="432"/>
            <ac:inkMk id="192" creationId="{1986DB8D-D414-EB7E-CCA0-E5E7383F4E69}"/>
          </ac:inkMkLst>
        </pc:inkChg>
        <pc:inkChg chg="add del mod">
          <ac:chgData name="Tim Cook" userId="d1c7cfb340f2c7ab" providerId="LiveId" clId="{79928295-FF6A-4525-AB99-74A06BEA54C5}" dt="2023-03-12T23:32:10.141" v="1159"/>
          <ac:inkMkLst>
            <pc:docMk/>
            <pc:sldMk cId="1337854187" sldId="432"/>
            <ac:inkMk id="193" creationId="{A59053E4-03CC-1E2A-F820-DC968749D9AF}"/>
          </ac:inkMkLst>
        </pc:inkChg>
        <pc:inkChg chg="add del mod">
          <ac:chgData name="Tim Cook" userId="d1c7cfb340f2c7ab" providerId="LiveId" clId="{79928295-FF6A-4525-AB99-74A06BEA54C5}" dt="2023-03-12T23:32:09.239" v="1157"/>
          <ac:inkMkLst>
            <pc:docMk/>
            <pc:sldMk cId="1337854187" sldId="432"/>
            <ac:inkMk id="194" creationId="{FA041EFE-F721-6AE4-B1D8-8B7CCF066A31}"/>
          </ac:inkMkLst>
        </pc:inkChg>
        <pc:inkChg chg="add del mod">
          <ac:chgData name="Tim Cook" userId="d1c7cfb340f2c7ab" providerId="LiveId" clId="{79928295-FF6A-4525-AB99-74A06BEA54C5}" dt="2023-03-12T23:32:09.239" v="1155"/>
          <ac:inkMkLst>
            <pc:docMk/>
            <pc:sldMk cId="1337854187" sldId="432"/>
            <ac:inkMk id="195" creationId="{C95D828D-B8B4-F97D-4F9A-D5082A0C6F36}"/>
          </ac:inkMkLst>
        </pc:inkChg>
        <pc:inkChg chg="add del mod">
          <ac:chgData name="Tim Cook" userId="d1c7cfb340f2c7ab" providerId="LiveId" clId="{79928295-FF6A-4525-AB99-74A06BEA54C5}" dt="2023-03-12T23:32:08.533" v="1152"/>
          <ac:inkMkLst>
            <pc:docMk/>
            <pc:sldMk cId="1337854187" sldId="432"/>
            <ac:inkMk id="196" creationId="{6630C4B4-A41E-6104-6B33-F14CB7A91356}"/>
          </ac:inkMkLst>
        </pc:inkChg>
        <pc:inkChg chg="add del mod">
          <ac:chgData name="Tim Cook" userId="d1c7cfb340f2c7ab" providerId="LiveId" clId="{79928295-FF6A-4525-AB99-74A06BEA54C5}" dt="2023-03-12T23:32:08.533" v="1154"/>
          <ac:inkMkLst>
            <pc:docMk/>
            <pc:sldMk cId="1337854187" sldId="432"/>
            <ac:inkMk id="197" creationId="{9C6F506C-17EC-BC88-2748-F806DF44632B}"/>
          </ac:inkMkLst>
        </pc:inkChg>
        <pc:inkChg chg="add del mod">
          <ac:chgData name="Tim Cook" userId="d1c7cfb340f2c7ab" providerId="LiveId" clId="{79928295-FF6A-4525-AB99-74A06BEA54C5}" dt="2023-03-12T23:32:08.533" v="1153"/>
          <ac:inkMkLst>
            <pc:docMk/>
            <pc:sldMk cId="1337854187" sldId="432"/>
            <ac:inkMk id="198" creationId="{4FD7FB31-7B4F-1CA1-98D8-4AA519536880}"/>
          </ac:inkMkLst>
        </pc:inkChg>
        <pc:inkChg chg="add del mod">
          <ac:chgData name="Tim Cook" userId="d1c7cfb340f2c7ab" providerId="LiveId" clId="{79928295-FF6A-4525-AB99-74A06BEA54C5}" dt="2023-03-12T23:32:09.239" v="1156"/>
          <ac:inkMkLst>
            <pc:docMk/>
            <pc:sldMk cId="1337854187" sldId="432"/>
            <ac:inkMk id="199" creationId="{609FA912-88FC-39B0-513F-01CB7A6203C4}"/>
          </ac:inkMkLst>
        </pc:inkChg>
        <pc:inkChg chg="add del mod">
          <ac:chgData name="Tim Cook" userId="d1c7cfb340f2c7ab" providerId="LiveId" clId="{79928295-FF6A-4525-AB99-74A06BEA54C5}" dt="2023-03-12T23:32:08.533" v="1151"/>
          <ac:inkMkLst>
            <pc:docMk/>
            <pc:sldMk cId="1337854187" sldId="432"/>
            <ac:inkMk id="200" creationId="{A9808C27-66F0-BD18-E3CC-63AF76FF359E}"/>
          </ac:inkMkLst>
        </pc:inkChg>
        <pc:inkChg chg="add del mod">
          <ac:chgData name="Tim Cook" userId="d1c7cfb340f2c7ab" providerId="LiveId" clId="{79928295-FF6A-4525-AB99-74A06BEA54C5}" dt="2023-03-13T00:21:16.538" v="1595"/>
          <ac:inkMkLst>
            <pc:docMk/>
            <pc:sldMk cId="1337854187" sldId="432"/>
            <ac:inkMk id="204" creationId="{3F11B0ED-DDBF-5308-7B28-F91A6E2F75DA}"/>
          </ac:inkMkLst>
        </pc:inkChg>
        <pc:inkChg chg="add del mod">
          <ac:chgData name="Tim Cook" userId="d1c7cfb340f2c7ab" providerId="LiveId" clId="{79928295-FF6A-4525-AB99-74A06BEA54C5}" dt="2023-03-13T00:21:16.538" v="1569"/>
          <ac:inkMkLst>
            <pc:docMk/>
            <pc:sldMk cId="1337854187" sldId="432"/>
            <ac:inkMk id="205" creationId="{6360ADC9-5F31-FE64-D32F-4953117A84DC}"/>
          </ac:inkMkLst>
        </pc:inkChg>
        <pc:inkChg chg="add del mod">
          <ac:chgData name="Tim Cook" userId="d1c7cfb340f2c7ab" providerId="LiveId" clId="{79928295-FF6A-4525-AB99-74A06BEA54C5}" dt="2023-03-13T00:21:16.538" v="1563"/>
          <ac:inkMkLst>
            <pc:docMk/>
            <pc:sldMk cId="1337854187" sldId="432"/>
            <ac:inkMk id="206" creationId="{28599105-5970-E57B-8004-C7BE7EEAB63C}"/>
          </ac:inkMkLst>
        </pc:inkChg>
        <pc:inkChg chg="add del mod">
          <ac:chgData name="Tim Cook" userId="d1c7cfb340f2c7ab" providerId="LiveId" clId="{79928295-FF6A-4525-AB99-74A06BEA54C5}" dt="2023-03-13T00:21:16.538" v="1565"/>
          <ac:inkMkLst>
            <pc:docMk/>
            <pc:sldMk cId="1337854187" sldId="432"/>
            <ac:inkMk id="207" creationId="{53A6D6C5-2661-B9D3-FCAA-53331C26E787}"/>
          </ac:inkMkLst>
        </pc:inkChg>
        <pc:inkChg chg="add del mod">
          <ac:chgData name="Tim Cook" userId="d1c7cfb340f2c7ab" providerId="LiveId" clId="{79928295-FF6A-4525-AB99-74A06BEA54C5}" dt="2023-03-13T00:21:16.538" v="1594"/>
          <ac:inkMkLst>
            <pc:docMk/>
            <pc:sldMk cId="1337854187" sldId="432"/>
            <ac:inkMk id="208" creationId="{695123BE-F03D-10BF-3F7F-DCB40A2C133E}"/>
          </ac:inkMkLst>
        </pc:inkChg>
        <pc:inkChg chg="add del mod">
          <ac:chgData name="Tim Cook" userId="d1c7cfb340f2c7ab" providerId="LiveId" clId="{79928295-FF6A-4525-AB99-74A06BEA54C5}" dt="2023-03-13T00:21:16.538" v="1600"/>
          <ac:inkMkLst>
            <pc:docMk/>
            <pc:sldMk cId="1337854187" sldId="432"/>
            <ac:inkMk id="209" creationId="{4BC3C5FB-ADBF-E7F2-6D22-14A86C8536DE}"/>
          </ac:inkMkLst>
        </pc:inkChg>
        <pc:inkChg chg="add del mod">
          <ac:chgData name="Tim Cook" userId="d1c7cfb340f2c7ab" providerId="LiveId" clId="{79928295-FF6A-4525-AB99-74A06BEA54C5}" dt="2023-03-13T00:21:16.538" v="1598"/>
          <ac:inkMkLst>
            <pc:docMk/>
            <pc:sldMk cId="1337854187" sldId="432"/>
            <ac:inkMk id="210" creationId="{C0469F0D-7445-D04C-A396-EAFA69E00DB6}"/>
          </ac:inkMkLst>
        </pc:inkChg>
        <pc:inkChg chg="add del mod">
          <ac:chgData name="Tim Cook" userId="d1c7cfb340f2c7ab" providerId="LiveId" clId="{79928295-FF6A-4525-AB99-74A06BEA54C5}" dt="2023-03-13T00:21:16.538" v="1585"/>
          <ac:inkMkLst>
            <pc:docMk/>
            <pc:sldMk cId="1337854187" sldId="432"/>
            <ac:inkMk id="211" creationId="{F1F69DC3-531A-E060-CB32-2F99CCEC06AE}"/>
          </ac:inkMkLst>
        </pc:inkChg>
        <pc:inkChg chg="add del mod">
          <ac:chgData name="Tim Cook" userId="d1c7cfb340f2c7ab" providerId="LiveId" clId="{79928295-FF6A-4525-AB99-74A06BEA54C5}" dt="2023-03-13T00:21:16.538" v="1575"/>
          <ac:inkMkLst>
            <pc:docMk/>
            <pc:sldMk cId="1337854187" sldId="432"/>
            <ac:inkMk id="212" creationId="{C7E514B6-D07C-278C-25C2-8A74238A4010}"/>
          </ac:inkMkLst>
        </pc:inkChg>
        <pc:inkChg chg="add del mod">
          <ac:chgData name="Tim Cook" userId="d1c7cfb340f2c7ab" providerId="LiveId" clId="{79928295-FF6A-4525-AB99-74A06BEA54C5}" dt="2023-03-13T00:21:16.538" v="1558"/>
          <ac:inkMkLst>
            <pc:docMk/>
            <pc:sldMk cId="1337854187" sldId="432"/>
            <ac:inkMk id="213" creationId="{570E6EE0-3EB4-EE96-A0B5-81EE122BCB08}"/>
          </ac:inkMkLst>
        </pc:inkChg>
        <pc:inkChg chg="add del mod">
          <ac:chgData name="Tim Cook" userId="d1c7cfb340f2c7ab" providerId="LiveId" clId="{79928295-FF6A-4525-AB99-74A06BEA54C5}" dt="2023-03-13T00:21:16.538" v="1589"/>
          <ac:inkMkLst>
            <pc:docMk/>
            <pc:sldMk cId="1337854187" sldId="432"/>
            <ac:inkMk id="214" creationId="{98805EE9-FE7F-1081-1556-81D28E82C003}"/>
          </ac:inkMkLst>
        </pc:inkChg>
        <pc:inkChg chg="add del mod">
          <ac:chgData name="Tim Cook" userId="d1c7cfb340f2c7ab" providerId="LiveId" clId="{79928295-FF6A-4525-AB99-74A06BEA54C5}" dt="2023-03-13T00:21:16.538" v="1573"/>
          <ac:inkMkLst>
            <pc:docMk/>
            <pc:sldMk cId="1337854187" sldId="432"/>
            <ac:inkMk id="215" creationId="{269A349D-C757-8D50-A045-EBCF401F0363}"/>
          </ac:inkMkLst>
        </pc:inkChg>
        <pc:inkChg chg="add del mod">
          <ac:chgData name="Tim Cook" userId="d1c7cfb340f2c7ab" providerId="LiveId" clId="{79928295-FF6A-4525-AB99-74A06BEA54C5}" dt="2023-03-13T00:21:16.538" v="1592"/>
          <ac:inkMkLst>
            <pc:docMk/>
            <pc:sldMk cId="1337854187" sldId="432"/>
            <ac:inkMk id="216" creationId="{AC64D120-DAF0-131C-7354-6844684914E2}"/>
          </ac:inkMkLst>
        </pc:inkChg>
        <pc:inkChg chg="add del mod">
          <ac:chgData name="Tim Cook" userId="d1c7cfb340f2c7ab" providerId="LiveId" clId="{79928295-FF6A-4525-AB99-74A06BEA54C5}" dt="2023-03-13T00:21:16.538" v="1556"/>
          <ac:inkMkLst>
            <pc:docMk/>
            <pc:sldMk cId="1337854187" sldId="432"/>
            <ac:inkMk id="217" creationId="{00EAB6E3-E079-BF8A-8B1D-AA23CA678999}"/>
          </ac:inkMkLst>
        </pc:inkChg>
        <pc:inkChg chg="add del mod">
          <ac:chgData name="Tim Cook" userId="d1c7cfb340f2c7ab" providerId="LiveId" clId="{79928295-FF6A-4525-AB99-74A06BEA54C5}" dt="2023-03-13T00:21:16.538" v="1572"/>
          <ac:inkMkLst>
            <pc:docMk/>
            <pc:sldMk cId="1337854187" sldId="432"/>
            <ac:inkMk id="218" creationId="{98ADCD46-3A5B-CF72-1CC5-6DC60EFCDE06}"/>
          </ac:inkMkLst>
        </pc:inkChg>
        <pc:inkChg chg="add del mod">
          <ac:chgData name="Tim Cook" userId="d1c7cfb340f2c7ab" providerId="LiveId" clId="{79928295-FF6A-4525-AB99-74A06BEA54C5}" dt="2023-03-13T00:21:16.538" v="1591"/>
          <ac:inkMkLst>
            <pc:docMk/>
            <pc:sldMk cId="1337854187" sldId="432"/>
            <ac:inkMk id="219" creationId="{FD42DCFC-B700-565A-B3AD-12E2CB803883}"/>
          </ac:inkMkLst>
        </pc:inkChg>
        <pc:inkChg chg="add del mod">
          <ac:chgData name="Tim Cook" userId="d1c7cfb340f2c7ab" providerId="LiveId" clId="{79928295-FF6A-4525-AB99-74A06BEA54C5}" dt="2023-03-13T00:21:16.538" v="1580"/>
          <ac:inkMkLst>
            <pc:docMk/>
            <pc:sldMk cId="1337854187" sldId="432"/>
            <ac:inkMk id="220" creationId="{E839DA9A-0BBF-AE2F-EAC2-91D7640567B2}"/>
          </ac:inkMkLst>
        </pc:inkChg>
        <pc:inkChg chg="add del mod">
          <ac:chgData name="Tim Cook" userId="d1c7cfb340f2c7ab" providerId="LiveId" clId="{79928295-FF6A-4525-AB99-74A06BEA54C5}" dt="2023-03-13T00:21:19.386" v="1612"/>
          <ac:inkMkLst>
            <pc:docMk/>
            <pc:sldMk cId="1337854187" sldId="432"/>
            <ac:inkMk id="221" creationId="{2E7D64D2-3F17-3461-0EA2-49EFCB7877C2}"/>
          </ac:inkMkLst>
        </pc:inkChg>
        <pc:inkChg chg="add del mod">
          <ac:chgData name="Tim Cook" userId="d1c7cfb340f2c7ab" providerId="LiveId" clId="{79928295-FF6A-4525-AB99-74A06BEA54C5}" dt="2023-03-13T00:21:16.538" v="1566"/>
          <ac:inkMkLst>
            <pc:docMk/>
            <pc:sldMk cId="1337854187" sldId="432"/>
            <ac:inkMk id="222" creationId="{47409BCB-64F9-783A-902E-A2D11357E586}"/>
          </ac:inkMkLst>
        </pc:inkChg>
        <pc:inkChg chg="add del mod">
          <ac:chgData name="Tim Cook" userId="d1c7cfb340f2c7ab" providerId="LiveId" clId="{79928295-FF6A-4525-AB99-74A06BEA54C5}" dt="2023-03-13T00:21:16.538" v="1599"/>
          <ac:inkMkLst>
            <pc:docMk/>
            <pc:sldMk cId="1337854187" sldId="432"/>
            <ac:inkMk id="223" creationId="{2B4A7010-D81A-978A-34F7-B7234179E5C0}"/>
          </ac:inkMkLst>
        </pc:inkChg>
        <pc:inkChg chg="add del mod">
          <ac:chgData name="Tim Cook" userId="d1c7cfb340f2c7ab" providerId="LiveId" clId="{79928295-FF6A-4525-AB99-74A06BEA54C5}" dt="2023-03-13T00:21:16.538" v="1587"/>
          <ac:inkMkLst>
            <pc:docMk/>
            <pc:sldMk cId="1337854187" sldId="432"/>
            <ac:inkMk id="224" creationId="{C2119E55-10A8-AAD5-A2A3-7B70305E78D9}"/>
          </ac:inkMkLst>
        </pc:inkChg>
        <pc:inkChg chg="add del mod">
          <ac:chgData name="Tim Cook" userId="d1c7cfb340f2c7ab" providerId="LiveId" clId="{79928295-FF6A-4525-AB99-74A06BEA54C5}" dt="2023-03-13T00:21:16.538" v="1564"/>
          <ac:inkMkLst>
            <pc:docMk/>
            <pc:sldMk cId="1337854187" sldId="432"/>
            <ac:inkMk id="225" creationId="{657A867B-5DAA-3762-D17D-26B0A58F6D86}"/>
          </ac:inkMkLst>
        </pc:inkChg>
        <pc:inkChg chg="add del mod">
          <ac:chgData name="Tim Cook" userId="d1c7cfb340f2c7ab" providerId="LiveId" clId="{79928295-FF6A-4525-AB99-74A06BEA54C5}" dt="2023-03-13T00:21:16.538" v="1588"/>
          <ac:inkMkLst>
            <pc:docMk/>
            <pc:sldMk cId="1337854187" sldId="432"/>
            <ac:inkMk id="226" creationId="{30978255-876D-EA8E-FDE9-EEF0F8055CFF}"/>
          </ac:inkMkLst>
        </pc:inkChg>
        <pc:inkChg chg="add del mod">
          <ac:chgData name="Tim Cook" userId="d1c7cfb340f2c7ab" providerId="LiveId" clId="{79928295-FF6A-4525-AB99-74A06BEA54C5}" dt="2023-03-13T00:21:16.538" v="1562"/>
          <ac:inkMkLst>
            <pc:docMk/>
            <pc:sldMk cId="1337854187" sldId="432"/>
            <ac:inkMk id="227" creationId="{2B18C6C5-B752-B1AB-1CB1-92DF585B7DB5}"/>
          </ac:inkMkLst>
        </pc:inkChg>
        <pc:inkChg chg="add del mod">
          <ac:chgData name="Tim Cook" userId="d1c7cfb340f2c7ab" providerId="LiveId" clId="{79928295-FF6A-4525-AB99-74A06BEA54C5}" dt="2023-03-13T00:21:16.538" v="1584"/>
          <ac:inkMkLst>
            <pc:docMk/>
            <pc:sldMk cId="1337854187" sldId="432"/>
            <ac:inkMk id="228" creationId="{AAB441BA-38C1-EEED-7D01-95CB50C97242}"/>
          </ac:inkMkLst>
        </pc:inkChg>
        <pc:inkChg chg="add del mod">
          <ac:chgData name="Tim Cook" userId="d1c7cfb340f2c7ab" providerId="LiveId" clId="{79928295-FF6A-4525-AB99-74A06BEA54C5}" dt="2023-03-13T00:21:16.538" v="1590"/>
          <ac:inkMkLst>
            <pc:docMk/>
            <pc:sldMk cId="1337854187" sldId="432"/>
            <ac:inkMk id="229" creationId="{F4A8459B-71C3-6E0D-A483-F959D4409D0C}"/>
          </ac:inkMkLst>
        </pc:inkChg>
        <pc:inkChg chg="add del mod">
          <ac:chgData name="Tim Cook" userId="d1c7cfb340f2c7ab" providerId="LiveId" clId="{79928295-FF6A-4525-AB99-74A06BEA54C5}" dt="2023-03-13T00:21:16.538" v="1583"/>
          <ac:inkMkLst>
            <pc:docMk/>
            <pc:sldMk cId="1337854187" sldId="432"/>
            <ac:inkMk id="230" creationId="{B23975B6-BC28-2B9C-26B2-4233849AE2C1}"/>
          </ac:inkMkLst>
        </pc:inkChg>
        <pc:inkChg chg="add del mod">
          <ac:chgData name="Tim Cook" userId="d1c7cfb340f2c7ab" providerId="LiveId" clId="{79928295-FF6A-4525-AB99-74A06BEA54C5}" dt="2023-03-13T00:21:16.538" v="1574"/>
          <ac:inkMkLst>
            <pc:docMk/>
            <pc:sldMk cId="1337854187" sldId="432"/>
            <ac:inkMk id="231" creationId="{030115B7-9E2F-C1AD-165B-2FD2FE5A62EB}"/>
          </ac:inkMkLst>
        </pc:inkChg>
        <pc:inkChg chg="add del mod">
          <ac:chgData name="Tim Cook" userId="d1c7cfb340f2c7ab" providerId="LiveId" clId="{79928295-FF6A-4525-AB99-74A06BEA54C5}" dt="2023-03-12T23:32:28.075" v="1197"/>
          <ac:inkMkLst>
            <pc:docMk/>
            <pc:sldMk cId="1337854187" sldId="432"/>
            <ac:inkMk id="232" creationId="{5CF1627A-6A5B-3D5A-0193-8041EE8697ED}"/>
          </ac:inkMkLst>
        </pc:inkChg>
        <pc:inkChg chg="add del mod">
          <ac:chgData name="Tim Cook" userId="d1c7cfb340f2c7ab" providerId="LiveId" clId="{79928295-FF6A-4525-AB99-74A06BEA54C5}" dt="2023-03-12T23:32:27.271" v="1195"/>
          <ac:inkMkLst>
            <pc:docMk/>
            <pc:sldMk cId="1337854187" sldId="432"/>
            <ac:inkMk id="233" creationId="{915F81AE-4B73-5535-F6C0-63EB1A25CB06}"/>
          </ac:inkMkLst>
        </pc:inkChg>
        <pc:inkChg chg="add del mod">
          <ac:chgData name="Tim Cook" userId="d1c7cfb340f2c7ab" providerId="LiveId" clId="{79928295-FF6A-4525-AB99-74A06BEA54C5}" dt="2023-03-12T23:32:27.271" v="1194"/>
          <ac:inkMkLst>
            <pc:docMk/>
            <pc:sldMk cId="1337854187" sldId="432"/>
            <ac:inkMk id="234" creationId="{D3E40022-0975-F227-3AA5-4A12E50B3692}"/>
          </ac:inkMkLst>
        </pc:inkChg>
        <pc:inkChg chg="add del mod">
          <ac:chgData name="Tim Cook" userId="d1c7cfb340f2c7ab" providerId="LiveId" clId="{79928295-FF6A-4525-AB99-74A06BEA54C5}" dt="2023-03-12T23:32:28.321" v="1198"/>
          <ac:inkMkLst>
            <pc:docMk/>
            <pc:sldMk cId="1337854187" sldId="432"/>
            <ac:inkMk id="235" creationId="{1210B61B-603F-54BB-D497-2A7562BA6738}"/>
          </ac:inkMkLst>
        </pc:inkChg>
        <pc:inkChg chg="add del mod">
          <ac:chgData name="Tim Cook" userId="d1c7cfb340f2c7ab" providerId="LiveId" clId="{79928295-FF6A-4525-AB99-74A06BEA54C5}" dt="2023-03-13T00:21:16.538" v="1597"/>
          <ac:inkMkLst>
            <pc:docMk/>
            <pc:sldMk cId="1337854187" sldId="432"/>
            <ac:inkMk id="243" creationId="{A8ED3416-48A6-E822-4A4C-F020F3808FF4}"/>
          </ac:inkMkLst>
        </pc:inkChg>
        <pc:inkChg chg="add del mod">
          <ac:chgData name="Tim Cook" userId="d1c7cfb340f2c7ab" providerId="LiveId" clId="{79928295-FF6A-4525-AB99-74A06BEA54C5}" dt="2023-03-13T00:21:16.538" v="1593"/>
          <ac:inkMkLst>
            <pc:docMk/>
            <pc:sldMk cId="1337854187" sldId="432"/>
            <ac:inkMk id="244" creationId="{EB739FD3-2FE9-9359-3818-F0A4EF7FAC35}"/>
          </ac:inkMkLst>
        </pc:inkChg>
        <pc:inkChg chg="add del mod">
          <ac:chgData name="Tim Cook" userId="d1c7cfb340f2c7ab" providerId="LiveId" clId="{79928295-FF6A-4525-AB99-74A06BEA54C5}" dt="2023-03-13T00:21:16.538" v="1567"/>
          <ac:inkMkLst>
            <pc:docMk/>
            <pc:sldMk cId="1337854187" sldId="432"/>
            <ac:inkMk id="245" creationId="{C5F64559-6121-3597-0BBC-AF39155C8E74}"/>
          </ac:inkMkLst>
        </pc:inkChg>
        <pc:inkChg chg="add del mod">
          <ac:chgData name="Tim Cook" userId="d1c7cfb340f2c7ab" providerId="LiveId" clId="{79928295-FF6A-4525-AB99-74A06BEA54C5}" dt="2023-03-13T00:21:16.538" v="1582"/>
          <ac:inkMkLst>
            <pc:docMk/>
            <pc:sldMk cId="1337854187" sldId="432"/>
            <ac:inkMk id="246" creationId="{7B649AAB-58FF-B210-E9AE-E43543B37995}"/>
          </ac:inkMkLst>
        </pc:inkChg>
        <pc:inkChg chg="add del mod">
          <ac:chgData name="Tim Cook" userId="d1c7cfb340f2c7ab" providerId="LiveId" clId="{79928295-FF6A-4525-AB99-74A06BEA54C5}" dt="2023-03-13T00:21:27.972" v="1659"/>
          <ac:inkMkLst>
            <pc:docMk/>
            <pc:sldMk cId="1337854187" sldId="432"/>
            <ac:inkMk id="248" creationId="{7D69BFC5-1F60-49DE-712C-7D99C0373D13}"/>
          </ac:inkMkLst>
        </pc:inkChg>
        <pc:inkChg chg="add del mod">
          <ac:chgData name="Tim Cook" userId="d1c7cfb340f2c7ab" providerId="LiveId" clId="{79928295-FF6A-4525-AB99-74A06BEA54C5}" dt="2023-03-13T00:21:27.972" v="1661"/>
          <ac:inkMkLst>
            <pc:docMk/>
            <pc:sldMk cId="1337854187" sldId="432"/>
            <ac:inkMk id="249" creationId="{F7857167-0729-EB9B-11B0-E33ABB5ED4D9}"/>
          </ac:inkMkLst>
        </pc:inkChg>
        <pc:inkChg chg="add del mod">
          <ac:chgData name="Tim Cook" userId="d1c7cfb340f2c7ab" providerId="LiveId" clId="{79928295-FF6A-4525-AB99-74A06BEA54C5}" dt="2023-03-13T00:21:27.972" v="1663"/>
          <ac:inkMkLst>
            <pc:docMk/>
            <pc:sldMk cId="1337854187" sldId="432"/>
            <ac:inkMk id="250" creationId="{6AFFF94E-FED7-00A8-EE33-BB20931C0A46}"/>
          </ac:inkMkLst>
        </pc:inkChg>
        <pc:inkChg chg="add del mod">
          <ac:chgData name="Tim Cook" userId="d1c7cfb340f2c7ab" providerId="LiveId" clId="{79928295-FF6A-4525-AB99-74A06BEA54C5}" dt="2023-03-13T00:21:29.423" v="1667"/>
          <ac:inkMkLst>
            <pc:docMk/>
            <pc:sldMk cId="1337854187" sldId="432"/>
            <ac:inkMk id="251" creationId="{BDB5FCC1-A872-8337-7FCF-405BFC72F2D1}"/>
          </ac:inkMkLst>
        </pc:inkChg>
        <pc:inkChg chg="add del mod">
          <ac:chgData name="Tim Cook" userId="d1c7cfb340f2c7ab" providerId="LiveId" clId="{79928295-FF6A-4525-AB99-74A06BEA54C5}" dt="2023-03-13T00:21:27.980" v="1664"/>
          <ac:inkMkLst>
            <pc:docMk/>
            <pc:sldMk cId="1337854187" sldId="432"/>
            <ac:inkMk id="252" creationId="{6C26B195-4B0F-3F7A-A7F4-C7FDDEE1D610}"/>
          </ac:inkMkLst>
        </pc:inkChg>
        <pc:inkChg chg="add del mod">
          <ac:chgData name="Tim Cook" userId="d1c7cfb340f2c7ab" providerId="LiveId" clId="{79928295-FF6A-4525-AB99-74A06BEA54C5}" dt="2023-03-13T00:21:29.423" v="1669"/>
          <ac:inkMkLst>
            <pc:docMk/>
            <pc:sldMk cId="1337854187" sldId="432"/>
            <ac:inkMk id="253" creationId="{17831C97-D470-6971-41EB-2E9B78EEF645}"/>
          </ac:inkMkLst>
        </pc:inkChg>
        <pc:inkChg chg="add del mod">
          <ac:chgData name="Tim Cook" userId="d1c7cfb340f2c7ab" providerId="LiveId" clId="{79928295-FF6A-4525-AB99-74A06BEA54C5}" dt="2023-03-13T00:21:29.423" v="1668"/>
          <ac:inkMkLst>
            <pc:docMk/>
            <pc:sldMk cId="1337854187" sldId="432"/>
            <ac:inkMk id="254" creationId="{5D40F248-CCC6-93B7-0698-B31A4D8430D0}"/>
          </ac:inkMkLst>
        </pc:inkChg>
        <pc:inkChg chg="add del">
          <ac:chgData name="Tim Cook" userId="d1c7cfb340f2c7ab" providerId="LiveId" clId="{79928295-FF6A-4525-AB99-74A06BEA54C5}" dt="2023-03-12T23:33:12.116" v="1245"/>
          <ac:inkMkLst>
            <pc:docMk/>
            <pc:sldMk cId="1337854187" sldId="432"/>
            <ac:inkMk id="255" creationId="{4FDF4B3F-F449-2111-E6EA-38EAAB68A865}"/>
          </ac:inkMkLst>
        </pc:inkChg>
        <pc:inkChg chg="add del">
          <ac:chgData name="Tim Cook" userId="d1c7cfb340f2c7ab" providerId="LiveId" clId="{79928295-FF6A-4525-AB99-74A06BEA54C5}" dt="2023-03-12T23:33:12.116" v="1244"/>
          <ac:inkMkLst>
            <pc:docMk/>
            <pc:sldMk cId="1337854187" sldId="432"/>
            <ac:inkMk id="256" creationId="{ACEB5B67-AF52-DE5E-C124-2CBA3687C1A4}"/>
          </ac:inkMkLst>
        </pc:inkChg>
        <pc:inkChg chg="add del mod">
          <ac:chgData name="Tim Cook" userId="d1c7cfb340f2c7ab" providerId="LiveId" clId="{79928295-FF6A-4525-AB99-74A06BEA54C5}" dt="2023-03-13T00:21:32.764" v="1682"/>
          <ac:inkMkLst>
            <pc:docMk/>
            <pc:sldMk cId="1337854187" sldId="432"/>
            <ac:inkMk id="258" creationId="{73347F1C-D2DE-CB9D-48B7-5528AE186AF1}"/>
          </ac:inkMkLst>
        </pc:inkChg>
        <pc:inkChg chg="add del mod">
          <ac:chgData name="Tim Cook" userId="d1c7cfb340f2c7ab" providerId="LiveId" clId="{79928295-FF6A-4525-AB99-74A06BEA54C5}" dt="2023-03-13T00:21:32.764" v="1688"/>
          <ac:inkMkLst>
            <pc:docMk/>
            <pc:sldMk cId="1337854187" sldId="432"/>
            <ac:inkMk id="259" creationId="{52567170-E00E-28F4-B6CE-DC3BF7F968EA}"/>
          </ac:inkMkLst>
        </pc:inkChg>
        <pc:inkChg chg="add del mod">
          <ac:chgData name="Tim Cook" userId="d1c7cfb340f2c7ab" providerId="LiveId" clId="{79928295-FF6A-4525-AB99-74A06BEA54C5}" dt="2023-03-13T00:21:34.638" v="1698"/>
          <ac:inkMkLst>
            <pc:docMk/>
            <pc:sldMk cId="1337854187" sldId="432"/>
            <ac:inkMk id="260" creationId="{FD87C366-172A-6C24-3940-81B9D83EA9DF}"/>
          </ac:inkMkLst>
        </pc:inkChg>
        <pc:inkChg chg="add del mod">
          <ac:chgData name="Tim Cook" userId="d1c7cfb340f2c7ab" providerId="LiveId" clId="{79928295-FF6A-4525-AB99-74A06BEA54C5}" dt="2023-03-13T00:21:30.804" v="1675"/>
          <ac:inkMkLst>
            <pc:docMk/>
            <pc:sldMk cId="1337854187" sldId="432"/>
            <ac:inkMk id="261" creationId="{6248EB0A-3E72-D25A-6E93-F0AF61272B0D}"/>
          </ac:inkMkLst>
        </pc:inkChg>
        <pc:inkChg chg="add del mod">
          <ac:chgData name="Tim Cook" userId="d1c7cfb340f2c7ab" providerId="LiveId" clId="{79928295-FF6A-4525-AB99-74A06BEA54C5}" dt="2023-03-13T00:21:32.764" v="1680"/>
          <ac:inkMkLst>
            <pc:docMk/>
            <pc:sldMk cId="1337854187" sldId="432"/>
            <ac:inkMk id="263" creationId="{8484D989-984C-FA03-5C47-63CAE0675476}"/>
          </ac:inkMkLst>
        </pc:inkChg>
        <pc:inkChg chg="add del mod">
          <ac:chgData name="Tim Cook" userId="d1c7cfb340f2c7ab" providerId="LiveId" clId="{79928295-FF6A-4525-AB99-74A06BEA54C5}" dt="2023-03-13T00:21:32.764" v="1683"/>
          <ac:inkMkLst>
            <pc:docMk/>
            <pc:sldMk cId="1337854187" sldId="432"/>
            <ac:inkMk id="264" creationId="{B87965BF-E740-930A-1751-F5D040AC6B9A}"/>
          </ac:inkMkLst>
        </pc:inkChg>
        <pc:inkChg chg="add del mod">
          <ac:chgData name="Tim Cook" userId="d1c7cfb340f2c7ab" providerId="LiveId" clId="{79928295-FF6A-4525-AB99-74A06BEA54C5}" dt="2023-03-13T00:21:30.804" v="1674"/>
          <ac:inkMkLst>
            <pc:docMk/>
            <pc:sldMk cId="1337854187" sldId="432"/>
            <ac:inkMk id="265" creationId="{D667FCB2-E9CF-B81F-E552-B8ED47CBD19B}"/>
          </ac:inkMkLst>
        </pc:inkChg>
        <pc:inkChg chg="add del mod">
          <ac:chgData name="Tim Cook" userId="d1c7cfb340f2c7ab" providerId="LiveId" clId="{79928295-FF6A-4525-AB99-74A06BEA54C5}" dt="2023-03-13T00:21:30.804" v="1673"/>
          <ac:inkMkLst>
            <pc:docMk/>
            <pc:sldMk cId="1337854187" sldId="432"/>
            <ac:inkMk id="266" creationId="{79483A1B-D71E-C43E-5CCC-B0E18A18D1CB}"/>
          </ac:inkMkLst>
        </pc:inkChg>
        <pc:inkChg chg="add del mod">
          <ac:chgData name="Tim Cook" userId="d1c7cfb340f2c7ab" providerId="LiveId" clId="{79928295-FF6A-4525-AB99-74A06BEA54C5}" dt="2023-03-13T00:21:32.764" v="1687"/>
          <ac:inkMkLst>
            <pc:docMk/>
            <pc:sldMk cId="1337854187" sldId="432"/>
            <ac:inkMk id="267" creationId="{79CE5E50-738A-8F38-DB6F-300F392B873D}"/>
          </ac:inkMkLst>
        </pc:inkChg>
        <pc:inkChg chg="add del mod">
          <ac:chgData name="Tim Cook" userId="d1c7cfb340f2c7ab" providerId="LiveId" clId="{79928295-FF6A-4525-AB99-74A06BEA54C5}" dt="2023-03-13T00:21:32.764" v="1684"/>
          <ac:inkMkLst>
            <pc:docMk/>
            <pc:sldMk cId="1337854187" sldId="432"/>
            <ac:inkMk id="268" creationId="{4A2A5266-8559-7408-0A46-5AAC251CA48D}"/>
          </ac:inkMkLst>
        </pc:inkChg>
        <pc:inkChg chg="add del mod">
          <ac:chgData name="Tim Cook" userId="d1c7cfb340f2c7ab" providerId="LiveId" clId="{79928295-FF6A-4525-AB99-74A06BEA54C5}" dt="2023-03-13T00:21:32.764" v="1677"/>
          <ac:inkMkLst>
            <pc:docMk/>
            <pc:sldMk cId="1337854187" sldId="432"/>
            <ac:inkMk id="269" creationId="{CCF6749D-CDFB-BAD3-551B-81F14323B25A}"/>
          </ac:inkMkLst>
        </pc:inkChg>
        <pc:inkChg chg="add del mod">
          <ac:chgData name="Tim Cook" userId="d1c7cfb340f2c7ab" providerId="LiveId" clId="{79928295-FF6A-4525-AB99-74A06BEA54C5}" dt="2023-03-12T23:35:29.348" v="1358"/>
          <ac:inkMkLst>
            <pc:docMk/>
            <pc:sldMk cId="1337854187" sldId="432"/>
            <ac:inkMk id="270" creationId="{75814CFA-AB6B-000D-0154-FD47030CA38C}"/>
          </ac:inkMkLst>
        </pc:inkChg>
        <pc:inkChg chg="add del mod">
          <ac:chgData name="Tim Cook" userId="d1c7cfb340f2c7ab" providerId="LiveId" clId="{79928295-FF6A-4525-AB99-74A06BEA54C5}" dt="2023-03-12T23:35:29.348" v="1361"/>
          <ac:inkMkLst>
            <pc:docMk/>
            <pc:sldMk cId="1337854187" sldId="432"/>
            <ac:inkMk id="271" creationId="{285460EC-BBFB-6879-7312-4A75ECB91C1A}"/>
          </ac:inkMkLst>
        </pc:inkChg>
        <pc:inkChg chg="add del mod">
          <ac:chgData name="Tim Cook" userId="d1c7cfb340f2c7ab" providerId="LiveId" clId="{79928295-FF6A-4525-AB99-74A06BEA54C5}" dt="2023-03-12T23:35:29.348" v="1355"/>
          <ac:inkMkLst>
            <pc:docMk/>
            <pc:sldMk cId="1337854187" sldId="432"/>
            <ac:inkMk id="272" creationId="{45EAB9CD-F1F8-B06D-4FC1-C932ED543006}"/>
          </ac:inkMkLst>
        </pc:inkChg>
        <pc:inkChg chg="add del mod">
          <ac:chgData name="Tim Cook" userId="d1c7cfb340f2c7ab" providerId="LiveId" clId="{79928295-FF6A-4525-AB99-74A06BEA54C5}" dt="2023-03-12T23:35:29.348" v="1359"/>
          <ac:inkMkLst>
            <pc:docMk/>
            <pc:sldMk cId="1337854187" sldId="432"/>
            <ac:inkMk id="273" creationId="{9ED0BD70-661E-D39C-DF1F-D0CD5526E82D}"/>
          </ac:inkMkLst>
        </pc:inkChg>
        <pc:inkChg chg="add del mod">
          <ac:chgData name="Tim Cook" userId="d1c7cfb340f2c7ab" providerId="LiveId" clId="{79928295-FF6A-4525-AB99-74A06BEA54C5}" dt="2023-03-12T23:35:29.348" v="1360"/>
          <ac:inkMkLst>
            <pc:docMk/>
            <pc:sldMk cId="1337854187" sldId="432"/>
            <ac:inkMk id="274" creationId="{BD723F11-2211-ED32-FEDD-0CE90C77D6EA}"/>
          </ac:inkMkLst>
        </pc:inkChg>
        <pc:inkChg chg="add del mod">
          <ac:chgData name="Tim Cook" userId="d1c7cfb340f2c7ab" providerId="LiveId" clId="{79928295-FF6A-4525-AB99-74A06BEA54C5}" dt="2023-03-12T23:35:29.348" v="1356"/>
          <ac:inkMkLst>
            <pc:docMk/>
            <pc:sldMk cId="1337854187" sldId="432"/>
            <ac:inkMk id="275" creationId="{01DAC508-BEC8-9CAA-1F0D-81D51335CF2D}"/>
          </ac:inkMkLst>
        </pc:inkChg>
        <pc:inkChg chg="add del mod">
          <ac:chgData name="Tim Cook" userId="d1c7cfb340f2c7ab" providerId="LiveId" clId="{79928295-FF6A-4525-AB99-74A06BEA54C5}" dt="2023-03-12T23:35:29.348" v="1357"/>
          <ac:inkMkLst>
            <pc:docMk/>
            <pc:sldMk cId="1337854187" sldId="432"/>
            <ac:inkMk id="276" creationId="{CB0E0E3E-064B-64F6-46EE-D9172114E431}"/>
          </ac:inkMkLst>
        </pc:inkChg>
        <pc:inkChg chg="add del mod">
          <ac:chgData name="Tim Cook" userId="d1c7cfb340f2c7ab" providerId="LiveId" clId="{79928295-FF6A-4525-AB99-74A06BEA54C5}" dt="2023-03-13T00:21:32.764" v="1691"/>
          <ac:inkMkLst>
            <pc:docMk/>
            <pc:sldMk cId="1337854187" sldId="432"/>
            <ac:inkMk id="281" creationId="{088804F0-A1AE-4358-7143-586C2CBF7483}"/>
          </ac:inkMkLst>
        </pc:inkChg>
        <pc:inkChg chg="add del mod">
          <ac:chgData name="Tim Cook" userId="d1c7cfb340f2c7ab" providerId="LiveId" clId="{79928295-FF6A-4525-AB99-74A06BEA54C5}" dt="2023-03-13T00:21:32.764" v="1689"/>
          <ac:inkMkLst>
            <pc:docMk/>
            <pc:sldMk cId="1337854187" sldId="432"/>
            <ac:inkMk id="282" creationId="{EC58CDA5-767B-98CA-2482-1EFAF93776C1}"/>
          </ac:inkMkLst>
        </pc:inkChg>
        <pc:inkChg chg="add del mod">
          <ac:chgData name="Tim Cook" userId="d1c7cfb340f2c7ab" providerId="LiveId" clId="{79928295-FF6A-4525-AB99-74A06BEA54C5}" dt="2023-03-13T00:21:32.764" v="1685"/>
          <ac:inkMkLst>
            <pc:docMk/>
            <pc:sldMk cId="1337854187" sldId="432"/>
            <ac:inkMk id="283" creationId="{B41DD2BB-29B5-19DD-2E43-04F1F195FFFB}"/>
          </ac:inkMkLst>
        </pc:inkChg>
        <pc:inkChg chg="add del mod">
          <ac:chgData name="Tim Cook" userId="d1c7cfb340f2c7ab" providerId="LiveId" clId="{79928295-FF6A-4525-AB99-74A06BEA54C5}" dt="2023-03-13T00:21:32.990" v="1695"/>
          <ac:inkMkLst>
            <pc:docMk/>
            <pc:sldMk cId="1337854187" sldId="432"/>
            <ac:inkMk id="284" creationId="{AA64A10C-C27C-CCE5-2B94-563A5D967EFA}"/>
          </ac:inkMkLst>
        </pc:inkChg>
        <pc:inkChg chg="add del mod">
          <ac:chgData name="Tim Cook" userId="d1c7cfb340f2c7ab" providerId="LiveId" clId="{79928295-FF6A-4525-AB99-74A06BEA54C5}" dt="2023-03-13T00:21:32.990" v="1694"/>
          <ac:inkMkLst>
            <pc:docMk/>
            <pc:sldMk cId="1337854187" sldId="432"/>
            <ac:inkMk id="285" creationId="{DEE8C66D-7E69-860B-633B-41E6071AB892}"/>
          </ac:inkMkLst>
        </pc:inkChg>
        <pc:inkChg chg="add del mod">
          <ac:chgData name="Tim Cook" userId="d1c7cfb340f2c7ab" providerId="LiveId" clId="{79928295-FF6A-4525-AB99-74A06BEA54C5}" dt="2023-03-13T00:21:32.990" v="1692"/>
          <ac:inkMkLst>
            <pc:docMk/>
            <pc:sldMk cId="1337854187" sldId="432"/>
            <ac:inkMk id="286" creationId="{B917CABE-809A-D999-04B2-DCEAC077E6E9}"/>
          </ac:inkMkLst>
        </pc:inkChg>
        <pc:inkChg chg="add del mod">
          <ac:chgData name="Tim Cook" userId="d1c7cfb340f2c7ab" providerId="LiveId" clId="{79928295-FF6A-4525-AB99-74A06BEA54C5}" dt="2023-03-13T00:21:33.246" v="1696"/>
          <ac:inkMkLst>
            <pc:docMk/>
            <pc:sldMk cId="1337854187" sldId="432"/>
            <ac:inkMk id="287" creationId="{0D795709-4541-4443-90D0-FEDA6101013D}"/>
          </ac:inkMkLst>
        </pc:inkChg>
        <pc:inkChg chg="add del mod">
          <ac:chgData name="Tim Cook" userId="d1c7cfb340f2c7ab" providerId="LiveId" clId="{79928295-FF6A-4525-AB99-74A06BEA54C5}" dt="2023-03-13T00:21:33.768" v="1697"/>
          <ac:inkMkLst>
            <pc:docMk/>
            <pc:sldMk cId="1337854187" sldId="432"/>
            <ac:inkMk id="288" creationId="{6F94555E-1238-FFEB-7336-0C32DCF2E22E}"/>
          </ac:inkMkLst>
        </pc:inkChg>
        <pc:inkChg chg="add del mod">
          <ac:chgData name="Tim Cook" userId="d1c7cfb340f2c7ab" providerId="LiveId" clId="{79928295-FF6A-4525-AB99-74A06BEA54C5}" dt="2023-03-13T00:21:32.990" v="1693"/>
          <ac:inkMkLst>
            <pc:docMk/>
            <pc:sldMk cId="1337854187" sldId="432"/>
            <ac:inkMk id="289" creationId="{BA999BF4-3D45-C7B5-E23F-FF56172CDB65}"/>
          </ac:inkMkLst>
        </pc:inkChg>
        <pc:inkChg chg="add del mod">
          <ac:chgData name="Tim Cook" userId="d1c7cfb340f2c7ab" providerId="LiveId" clId="{79928295-FF6A-4525-AB99-74A06BEA54C5}" dt="2023-03-13T00:21:27.980" v="1666"/>
          <ac:inkMkLst>
            <pc:docMk/>
            <pc:sldMk cId="1337854187" sldId="432"/>
            <ac:inkMk id="292" creationId="{1F78F1B9-25C6-951E-3FC7-B8D8682EE53E}"/>
          </ac:inkMkLst>
        </pc:inkChg>
        <pc:inkChg chg="add del mod">
          <ac:chgData name="Tim Cook" userId="d1c7cfb340f2c7ab" providerId="LiveId" clId="{79928295-FF6A-4525-AB99-74A06BEA54C5}" dt="2023-03-13T00:21:29.431" v="1672"/>
          <ac:inkMkLst>
            <pc:docMk/>
            <pc:sldMk cId="1337854187" sldId="432"/>
            <ac:inkMk id="293" creationId="{50CB4EFE-6E9E-2116-4EF9-80BFA8CFDF6E}"/>
          </ac:inkMkLst>
        </pc:inkChg>
        <pc:inkChg chg="add del mod">
          <ac:chgData name="Tim Cook" userId="d1c7cfb340f2c7ab" providerId="LiveId" clId="{79928295-FF6A-4525-AB99-74A06BEA54C5}" dt="2023-03-13T00:21:32.764" v="1679"/>
          <ac:inkMkLst>
            <pc:docMk/>
            <pc:sldMk cId="1337854187" sldId="432"/>
            <ac:inkMk id="294" creationId="{51A5FA69-FF6C-B9D4-7063-1B99B27D8EE3}"/>
          </ac:inkMkLst>
        </pc:inkChg>
        <pc:inkChg chg="add del mod">
          <ac:chgData name="Tim Cook" userId="d1c7cfb340f2c7ab" providerId="LiveId" clId="{79928295-FF6A-4525-AB99-74A06BEA54C5}" dt="2023-03-13T00:21:32.764" v="1690"/>
          <ac:inkMkLst>
            <pc:docMk/>
            <pc:sldMk cId="1337854187" sldId="432"/>
            <ac:inkMk id="295" creationId="{872D63BB-874E-239E-7F14-2B0B375AB106}"/>
          </ac:inkMkLst>
        </pc:inkChg>
        <pc:inkChg chg="add del mod">
          <ac:chgData name="Tim Cook" userId="d1c7cfb340f2c7ab" providerId="LiveId" clId="{79928295-FF6A-4525-AB99-74A06BEA54C5}" dt="2023-03-13T00:21:32.764" v="1681"/>
          <ac:inkMkLst>
            <pc:docMk/>
            <pc:sldMk cId="1337854187" sldId="432"/>
            <ac:inkMk id="296" creationId="{A2D06411-E153-A64D-6A28-14BFA7121AA2}"/>
          </ac:inkMkLst>
        </pc:inkChg>
        <pc:inkChg chg="add del mod">
          <ac:chgData name="Tim Cook" userId="d1c7cfb340f2c7ab" providerId="LiveId" clId="{79928295-FF6A-4525-AB99-74A06BEA54C5}" dt="2023-03-13T00:21:30.804" v="1676"/>
          <ac:inkMkLst>
            <pc:docMk/>
            <pc:sldMk cId="1337854187" sldId="432"/>
            <ac:inkMk id="297" creationId="{6B48AFB5-C163-AF30-7E93-C28AFC2DAD39}"/>
          </ac:inkMkLst>
        </pc:inkChg>
        <pc:inkChg chg="add del mod">
          <ac:chgData name="Tim Cook" userId="d1c7cfb340f2c7ab" providerId="LiveId" clId="{79928295-FF6A-4525-AB99-74A06BEA54C5}" dt="2023-03-13T00:21:32.764" v="1686"/>
          <ac:inkMkLst>
            <pc:docMk/>
            <pc:sldMk cId="1337854187" sldId="432"/>
            <ac:inkMk id="298" creationId="{E4933C8A-AC36-23C7-F972-40EB492E6882}"/>
          </ac:inkMkLst>
        </pc:inkChg>
        <pc:inkChg chg="add del mod">
          <ac:chgData name="Tim Cook" userId="d1c7cfb340f2c7ab" providerId="LiveId" clId="{79928295-FF6A-4525-AB99-74A06BEA54C5}" dt="2023-03-12T23:34:10.646" v="1284"/>
          <ac:inkMkLst>
            <pc:docMk/>
            <pc:sldMk cId="1337854187" sldId="432"/>
            <ac:inkMk id="300" creationId="{59C03DE4-F3EA-2562-1EC2-315951DC3888}"/>
          </ac:inkMkLst>
        </pc:inkChg>
        <pc:inkChg chg="add del mod">
          <ac:chgData name="Tim Cook" userId="d1c7cfb340f2c7ab" providerId="LiveId" clId="{79928295-FF6A-4525-AB99-74A06BEA54C5}" dt="2023-03-12T23:34:10.646" v="1280"/>
          <ac:inkMkLst>
            <pc:docMk/>
            <pc:sldMk cId="1337854187" sldId="432"/>
            <ac:inkMk id="301" creationId="{D97F1F8F-F953-7A64-04C9-E76CBD92B7C7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3" creationId="{F70098E4-1D67-43AD-3C59-FC252E666413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4" creationId="{A5924D47-AFDD-6E7C-EE38-535D0590E2B0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5" creationId="{D1E49ABD-3799-5789-D76D-150755EBD30C}"/>
          </ac:inkMkLst>
        </pc:inkChg>
        <pc:inkChg chg="add del mod">
          <ac:chgData name="Tim Cook" userId="d1c7cfb340f2c7ab" providerId="LiveId" clId="{79928295-FF6A-4525-AB99-74A06BEA54C5}" dt="2023-03-12T23:34:10.646" v="1282"/>
          <ac:inkMkLst>
            <pc:docMk/>
            <pc:sldMk cId="1337854187" sldId="432"/>
            <ac:inkMk id="307" creationId="{AA2B1950-BB22-7FF1-62E8-D576A0C458F6}"/>
          </ac:inkMkLst>
        </pc:inkChg>
        <pc:inkChg chg="add del mod">
          <ac:chgData name="Tim Cook" userId="d1c7cfb340f2c7ab" providerId="LiveId" clId="{79928295-FF6A-4525-AB99-74A06BEA54C5}" dt="2023-03-12T23:34:10.646" v="1291"/>
          <ac:inkMkLst>
            <pc:docMk/>
            <pc:sldMk cId="1337854187" sldId="432"/>
            <ac:inkMk id="308" creationId="{CA36EC4D-EE14-D63B-CF22-68132A757549}"/>
          </ac:inkMkLst>
        </pc:inkChg>
        <pc:inkChg chg="add del mod">
          <ac:chgData name="Tim Cook" userId="d1c7cfb340f2c7ab" providerId="LiveId" clId="{79928295-FF6A-4525-AB99-74A06BEA54C5}" dt="2023-03-12T23:34:10.646" v="1283"/>
          <ac:inkMkLst>
            <pc:docMk/>
            <pc:sldMk cId="1337854187" sldId="432"/>
            <ac:inkMk id="309" creationId="{F5A9BAE4-37E9-E144-B0C0-676EC8750B10}"/>
          </ac:inkMkLst>
        </pc:inkChg>
        <pc:inkChg chg="add del mod">
          <ac:chgData name="Tim Cook" userId="d1c7cfb340f2c7ab" providerId="LiveId" clId="{79928295-FF6A-4525-AB99-74A06BEA54C5}" dt="2023-03-12T23:34:10.646" v="1285"/>
          <ac:inkMkLst>
            <pc:docMk/>
            <pc:sldMk cId="1337854187" sldId="432"/>
            <ac:inkMk id="310" creationId="{59D9ABCF-AD6E-FC48-77B3-145AD5C2E52B}"/>
          </ac:inkMkLst>
        </pc:inkChg>
        <pc:inkChg chg="add del mod">
          <ac:chgData name="Tim Cook" userId="d1c7cfb340f2c7ab" providerId="LiveId" clId="{79928295-FF6A-4525-AB99-74A06BEA54C5}" dt="2023-03-12T23:34:10.646" v="1292"/>
          <ac:inkMkLst>
            <pc:docMk/>
            <pc:sldMk cId="1337854187" sldId="432"/>
            <ac:inkMk id="311" creationId="{B935321E-283A-C348-4BCA-CCAACA918A18}"/>
          </ac:inkMkLst>
        </pc:inkChg>
        <pc:inkChg chg="add del mod">
          <ac:chgData name="Tim Cook" userId="d1c7cfb340f2c7ab" providerId="LiveId" clId="{79928295-FF6A-4525-AB99-74A06BEA54C5}" dt="2023-03-12T23:34:10.646" v="1288"/>
          <ac:inkMkLst>
            <pc:docMk/>
            <pc:sldMk cId="1337854187" sldId="432"/>
            <ac:inkMk id="312" creationId="{50429285-F309-B65C-952F-9ABB47713464}"/>
          </ac:inkMkLst>
        </pc:inkChg>
        <pc:inkChg chg="add del mod">
          <ac:chgData name="Tim Cook" userId="d1c7cfb340f2c7ab" providerId="LiveId" clId="{79928295-FF6A-4525-AB99-74A06BEA54C5}" dt="2023-03-12T23:34:11.087" v="1295"/>
          <ac:inkMkLst>
            <pc:docMk/>
            <pc:sldMk cId="1337854187" sldId="432"/>
            <ac:inkMk id="313" creationId="{70417E59-EE7C-E010-1980-425B9AE06885}"/>
          </ac:inkMkLst>
        </pc:inkChg>
        <pc:inkChg chg="add del mod">
          <ac:chgData name="Tim Cook" userId="d1c7cfb340f2c7ab" providerId="LiveId" clId="{79928295-FF6A-4525-AB99-74A06BEA54C5}" dt="2023-03-12T23:34:10.646" v="1286"/>
          <ac:inkMkLst>
            <pc:docMk/>
            <pc:sldMk cId="1337854187" sldId="432"/>
            <ac:inkMk id="314" creationId="{052E495A-0982-D7C7-FFD0-015684491F77}"/>
          </ac:inkMkLst>
        </pc:inkChg>
        <pc:inkChg chg="add del mod">
          <ac:chgData name="Tim Cook" userId="d1c7cfb340f2c7ab" providerId="LiveId" clId="{79928295-FF6A-4525-AB99-74A06BEA54C5}" dt="2023-03-12T23:34:10.646" v="1287"/>
          <ac:inkMkLst>
            <pc:docMk/>
            <pc:sldMk cId="1337854187" sldId="432"/>
            <ac:inkMk id="315" creationId="{E17BC722-B97C-4946-D64A-848BA4FC51CF}"/>
          </ac:inkMkLst>
        </pc:inkChg>
        <pc:inkChg chg="add del mod">
          <ac:chgData name="Tim Cook" userId="d1c7cfb340f2c7ab" providerId="LiveId" clId="{79928295-FF6A-4525-AB99-74A06BEA54C5}" dt="2023-03-12T23:34:10.646" v="1281"/>
          <ac:inkMkLst>
            <pc:docMk/>
            <pc:sldMk cId="1337854187" sldId="432"/>
            <ac:inkMk id="318" creationId="{4BBE7665-050A-193E-A4C1-A37921E10E39}"/>
          </ac:inkMkLst>
        </pc:inkChg>
        <pc:inkChg chg="add del mod">
          <ac:chgData name="Tim Cook" userId="d1c7cfb340f2c7ab" providerId="LiveId" clId="{79928295-FF6A-4525-AB99-74A06BEA54C5}" dt="2023-03-12T23:34:10.646" v="1289"/>
          <ac:inkMkLst>
            <pc:docMk/>
            <pc:sldMk cId="1337854187" sldId="432"/>
            <ac:inkMk id="319" creationId="{F9A60C0E-BED1-4430-BC2D-95C34CBEDC28}"/>
          </ac:inkMkLst>
        </pc:inkChg>
        <pc:inkChg chg="add del mod">
          <ac:chgData name="Tim Cook" userId="d1c7cfb340f2c7ab" providerId="LiveId" clId="{79928295-FF6A-4525-AB99-74A06BEA54C5}" dt="2023-03-12T23:34:08.505" v="1279"/>
          <ac:inkMkLst>
            <pc:docMk/>
            <pc:sldMk cId="1337854187" sldId="432"/>
            <ac:inkMk id="321" creationId="{D35DC5EC-EF3D-9E95-4562-62EA2F57AF40}"/>
          </ac:inkMkLst>
        </pc:inkChg>
        <pc:inkChg chg="add del mod">
          <ac:chgData name="Tim Cook" userId="d1c7cfb340f2c7ab" providerId="LiveId" clId="{79928295-FF6A-4525-AB99-74A06BEA54C5}" dt="2023-03-12T23:34:11.087" v="1294"/>
          <ac:inkMkLst>
            <pc:docMk/>
            <pc:sldMk cId="1337854187" sldId="432"/>
            <ac:inkMk id="322" creationId="{2068D35E-AB77-EB22-B39F-D7BC8C638F24}"/>
          </ac:inkMkLst>
        </pc:inkChg>
        <pc:inkChg chg="add del mod">
          <ac:chgData name="Tim Cook" userId="d1c7cfb340f2c7ab" providerId="LiveId" clId="{79928295-FF6A-4525-AB99-74A06BEA54C5}" dt="2023-03-12T23:34:10.646" v="1290"/>
          <ac:inkMkLst>
            <pc:docMk/>
            <pc:sldMk cId="1337854187" sldId="432"/>
            <ac:inkMk id="323" creationId="{7AEC52A2-84AB-3EAF-2814-B464B960F4A6}"/>
          </ac:inkMkLst>
        </pc:inkChg>
        <pc:inkChg chg="add del mod">
          <ac:chgData name="Tim Cook" userId="d1c7cfb340f2c7ab" providerId="LiveId" clId="{79928295-FF6A-4525-AB99-74A06BEA54C5}" dt="2023-03-12T23:34:11.703" v="1296"/>
          <ac:inkMkLst>
            <pc:docMk/>
            <pc:sldMk cId="1337854187" sldId="432"/>
            <ac:inkMk id="324" creationId="{20E7DF83-AA55-0640-52A7-FEAAA66E6A8B}"/>
          </ac:inkMkLst>
        </pc:inkChg>
        <pc:inkChg chg="add del">
          <ac:chgData name="Tim Cook" userId="d1c7cfb340f2c7ab" providerId="LiveId" clId="{79928295-FF6A-4525-AB99-74A06BEA54C5}" dt="2023-03-12T23:34:22.889" v="1298"/>
          <ac:inkMkLst>
            <pc:docMk/>
            <pc:sldMk cId="1337854187" sldId="432"/>
            <ac:inkMk id="326" creationId="{A333B03D-8D9A-2F7B-A560-EA54643A2CB9}"/>
          </ac:inkMkLst>
        </pc:inkChg>
        <pc:inkChg chg="add del mod">
          <ac:chgData name="Tim Cook" userId="d1c7cfb340f2c7ab" providerId="LiveId" clId="{79928295-FF6A-4525-AB99-74A06BEA54C5}" dt="2023-03-13T00:21:23.709" v="1631"/>
          <ac:inkMkLst>
            <pc:docMk/>
            <pc:sldMk cId="1337854187" sldId="432"/>
            <ac:inkMk id="327" creationId="{A0904140-DCFF-B1E6-2DEE-73F5C6626457}"/>
          </ac:inkMkLst>
        </pc:inkChg>
        <pc:inkChg chg="add del mod">
          <ac:chgData name="Tim Cook" userId="d1c7cfb340f2c7ab" providerId="LiveId" clId="{79928295-FF6A-4525-AB99-74A06BEA54C5}" dt="2023-03-13T00:21:23.709" v="1645"/>
          <ac:inkMkLst>
            <pc:docMk/>
            <pc:sldMk cId="1337854187" sldId="432"/>
            <ac:inkMk id="328" creationId="{AA1A0DDA-BA32-D7A2-CAA4-EC8F6E804232}"/>
          </ac:inkMkLst>
        </pc:inkChg>
        <pc:inkChg chg="add del mod">
          <ac:chgData name="Tim Cook" userId="d1c7cfb340f2c7ab" providerId="LiveId" clId="{79928295-FF6A-4525-AB99-74A06BEA54C5}" dt="2023-03-13T00:21:23.709" v="1637"/>
          <ac:inkMkLst>
            <pc:docMk/>
            <pc:sldMk cId="1337854187" sldId="432"/>
            <ac:inkMk id="329" creationId="{2CFEB9FD-8311-D99E-BFB1-F57CA29997FC}"/>
          </ac:inkMkLst>
        </pc:inkChg>
        <pc:inkChg chg="add del mod">
          <ac:chgData name="Tim Cook" userId="d1c7cfb340f2c7ab" providerId="LiveId" clId="{79928295-FF6A-4525-AB99-74A06BEA54C5}" dt="2023-03-13T00:21:23.709" v="1647"/>
          <ac:inkMkLst>
            <pc:docMk/>
            <pc:sldMk cId="1337854187" sldId="432"/>
            <ac:inkMk id="330" creationId="{472C6294-2D6D-52AA-96E1-BED9B2319A57}"/>
          </ac:inkMkLst>
        </pc:inkChg>
        <pc:inkChg chg="add del mod">
          <ac:chgData name="Tim Cook" userId="d1c7cfb340f2c7ab" providerId="LiveId" clId="{79928295-FF6A-4525-AB99-74A06BEA54C5}" dt="2023-03-13T00:21:23.709" v="1636"/>
          <ac:inkMkLst>
            <pc:docMk/>
            <pc:sldMk cId="1337854187" sldId="432"/>
            <ac:inkMk id="331" creationId="{BF979879-8440-37B9-53FA-53C385ED1DB2}"/>
          </ac:inkMkLst>
        </pc:inkChg>
        <pc:inkChg chg="add del mod">
          <ac:chgData name="Tim Cook" userId="d1c7cfb340f2c7ab" providerId="LiveId" clId="{79928295-FF6A-4525-AB99-74A06BEA54C5}" dt="2023-03-13T00:21:23.709" v="1639"/>
          <ac:inkMkLst>
            <pc:docMk/>
            <pc:sldMk cId="1337854187" sldId="432"/>
            <ac:inkMk id="332" creationId="{CCDAFE07-1072-4534-B670-FA16C452A332}"/>
          </ac:inkMkLst>
        </pc:inkChg>
        <pc:inkChg chg="add del mod">
          <ac:chgData name="Tim Cook" userId="d1c7cfb340f2c7ab" providerId="LiveId" clId="{79928295-FF6A-4525-AB99-74A06BEA54C5}" dt="2023-03-13T00:21:23.709" v="1646"/>
          <ac:inkMkLst>
            <pc:docMk/>
            <pc:sldMk cId="1337854187" sldId="432"/>
            <ac:inkMk id="333" creationId="{7D53EF6A-769F-D45C-22B9-4B6F7C32F531}"/>
          </ac:inkMkLst>
        </pc:inkChg>
        <pc:inkChg chg="add del mod">
          <ac:chgData name="Tim Cook" userId="d1c7cfb340f2c7ab" providerId="LiveId" clId="{79928295-FF6A-4525-AB99-74A06BEA54C5}" dt="2023-03-13T00:21:23.709" v="1642"/>
          <ac:inkMkLst>
            <pc:docMk/>
            <pc:sldMk cId="1337854187" sldId="432"/>
            <ac:inkMk id="334" creationId="{D38C2D6C-3C77-ED04-15A8-6DFC4427CBE4}"/>
          </ac:inkMkLst>
        </pc:inkChg>
        <pc:inkChg chg="add del mod">
          <ac:chgData name="Tim Cook" userId="d1c7cfb340f2c7ab" providerId="LiveId" clId="{79928295-FF6A-4525-AB99-74A06BEA54C5}" dt="2023-03-13T00:21:23.709" v="1643"/>
          <ac:inkMkLst>
            <pc:docMk/>
            <pc:sldMk cId="1337854187" sldId="432"/>
            <ac:inkMk id="335" creationId="{420A8EF4-952F-A8E6-C696-8ECA2B8E2A88}"/>
          </ac:inkMkLst>
        </pc:inkChg>
        <pc:inkChg chg="add del mod">
          <ac:chgData name="Tim Cook" userId="d1c7cfb340f2c7ab" providerId="LiveId" clId="{79928295-FF6A-4525-AB99-74A06BEA54C5}" dt="2023-03-13T00:21:23.709" v="1628"/>
          <ac:inkMkLst>
            <pc:docMk/>
            <pc:sldMk cId="1337854187" sldId="432"/>
            <ac:inkMk id="336" creationId="{16A8DD9B-3838-118B-07AA-2D05D4386F65}"/>
          </ac:inkMkLst>
        </pc:inkChg>
        <pc:inkChg chg="add del mod">
          <ac:chgData name="Tim Cook" userId="d1c7cfb340f2c7ab" providerId="LiveId" clId="{79928295-FF6A-4525-AB99-74A06BEA54C5}" dt="2023-03-13T00:21:23.709" v="1629"/>
          <ac:inkMkLst>
            <pc:docMk/>
            <pc:sldMk cId="1337854187" sldId="432"/>
            <ac:inkMk id="338" creationId="{51007C30-928D-E92F-C8C1-271DB7153649}"/>
          </ac:inkMkLst>
        </pc:inkChg>
        <pc:inkChg chg="add del mod">
          <ac:chgData name="Tim Cook" userId="d1c7cfb340f2c7ab" providerId="LiveId" clId="{79928295-FF6A-4525-AB99-74A06BEA54C5}" dt="2023-03-13T00:21:23.709" v="1641"/>
          <ac:inkMkLst>
            <pc:docMk/>
            <pc:sldMk cId="1337854187" sldId="432"/>
            <ac:inkMk id="339" creationId="{0A17EE28-EF49-497A-F3D9-EB5EE55160F3}"/>
          </ac:inkMkLst>
        </pc:inkChg>
        <pc:inkChg chg="add del mod">
          <ac:chgData name="Tim Cook" userId="d1c7cfb340f2c7ab" providerId="LiveId" clId="{79928295-FF6A-4525-AB99-74A06BEA54C5}" dt="2023-03-12T23:35:19.266" v="1342"/>
          <ac:inkMkLst>
            <pc:docMk/>
            <pc:sldMk cId="1337854187" sldId="432"/>
            <ac:inkMk id="340" creationId="{7DE669BD-593C-5EB3-63AC-DDDD4A4CDC43}"/>
          </ac:inkMkLst>
        </pc:inkChg>
        <pc:inkChg chg="add del mod">
          <ac:chgData name="Tim Cook" userId="d1c7cfb340f2c7ab" providerId="LiveId" clId="{79928295-FF6A-4525-AB99-74A06BEA54C5}" dt="2023-03-12T23:35:19.266" v="1344"/>
          <ac:inkMkLst>
            <pc:docMk/>
            <pc:sldMk cId="1337854187" sldId="432"/>
            <ac:inkMk id="341" creationId="{2EC5687D-8BA8-88B3-9117-79CA56FB344E}"/>
          </ac:inkMkLst>
        </pc:inkChg>
        <pc:inkChg chg="add del mod">
          <ac:chgData name="Tim Cook" userId="d1c7cfb340f2c7ab" providerId="LiveId" clId="{79928295-FF6A-4525-AB99-74A06BEA54C5}" dt="2023-03-12T23:35:19.266" v="1341"/>
          <ac:inkMkLst>
            <pc:docMk/>
            <pc:sldMk cId="1337854187" sldId="432"/>
            <ac:inkMk id="342" creationId="{E0ADED0A-9C91-7054-3642-D98339A93BC7}"/>
          </ac:inkMkLst>
        </pc:inkChg>
        <pc:inkChg chg="add del mod">
          <ac:chgData name="Tim Cook" userId="d1c7cfb340f2c7ab" providerId="LiveId" clId="{79928295-FF6A-4525-AB99-74A06BEA54C5}" dt="2023-03-12T23:35:19.258" v="1339"/>
          <ac:inkMkLst>
            <pc:docMk/>
            <pc:sldMk cId="1337854187" sldId="432"/>
            <ac:inkMk id="343" creationId="{87FDC5D8-9FD0-37AE-BBF1-067C70A02490}"/>
          </ac:inkMkLst>
        </pc:inkChg>
        <pc:inkChg chg="add del mod">
          <ac:chgData name="Tim Cook" userId="d1c7cfb340f2c7ab" providerId="LiveId" clId="{79928295-FF6A-4525-AB99-74A06BEA54C5}" dt="2023-03-12T23:35:19.266" v="1343"/>
          <ac:inkMkLst>
            <pc:docMk/>
            <pc:sldMk cId="1337854187" sldId="432"/>
            <ac:inkMk id="344" creationId="{93F03248-452D-700A-A1F1-DCCE328B3864}"/>
          </ac:inkMkLst>
        </pc:inkChg>
        <pc:inkChg chg="add del mod">
          <ac:chgData name="Tim Cook" userId="d1c7cfb340f2c7ab" providerId="LiveId" clId="{79928295-FF6A-4525-AB99-74A06BEA54C5}" dt="2023-03-12T23:35:19.266" v="1345"/>
          <ac:inkMkLst>
            <pc:docMk/>
            <pc:sldMk cId="1337854187" sldId="432"/>
            <ac:inkMk id="345" creationId="{9AE918E4-EF58-239A-6D01-869B1D6D6115}"/>
          </ac:inkMkLst>
        </pc:inkChg>
        <pc:inkChg chg="add del mod">
          <ac:chgData name="Tim Cook" userId="d1c7cfb340f2c7ab" providerId="LiveId" clId="{79928295-FF6A-4525-AB99-74A06BEA54C5}" dt="2023-03-13T00:21:19.386" v="1613"/>
          <ac:inkMkLst>
            <pc:docMk/>
            <pc:sldMk cId="1337854187" sldId="432"/>
            <ac:inkMk id="346" creationId="{748FADFA-B10C-E160-24C4-4E9B5A8F7E80}"/>
          </ac:inkMkLst>
        </pc:inkChg>
        <pc:inkChg chg="add del mod">
          <ac:chgData name="Tim Cook" userId="d1c7cfb340f2c7ab" providerId="LiveId" clId="{79928295-FF6A-4525-AB99-74A06BEA54C5}" dt="2023-03-13T00:21:20.611" v="1621"/>
          <ac:inkMkLst>
            <pc:docMk/>
            <pc:sldMk cId="1337854187" sldId="432"/>
            <ac:inkMk id="347" creationId="{506241E9-2624-A9C7-FA59-E35CD29C0FF3}"/>
          </ac:inkMkLst>
        </pc:inkChg>
        <pc:inkChg chg="add del">
          <ac:chgData name="Tim Cook" userId="d1c7cfb340f2c7ab" providerId="LiveId" clId="{79928295-FF6A-4525-AB99-74A06BEA54C5}" dt="2023-03-12T23:35:13.845" v="1328"/>
          <ac:inkMkLst>
            <pc:docMk/>
            <pc:sldMk cId="1337854187" sldId="432"/>
            <ac:inkMk id="348" creationId="{93FA6525-B726-290D-B659-060A16D334E5}"/>
          </ac:inkMkLst>
        </pc:inkChg>
        <pc:inkChg chg="add del mod">
          <ac:chgData name="Tim Cook" userId="d1c7cfb340f2c7ab" providerId="LiveId" clId="{79928295-FF6A-4525-AB99-74A06BEA54C5}" dt="2023-03-12T23:35:14.100" v="1330"/>
          <ac:inkMkLst>
            <pc:docMk/>
            <pc:sldMk cId="1337854187" sldId="432"/>
            <ac:inkMk id="349" creationId="{A4D8941F-CEA9-35DF-E483-B3264E2A932B}"/>
          </ac:inkMkLst>
        </pc:inkChg>
        <pc:inkChg chg="add del">
          <ac:chgData name="Tim Cook" userId="d1c7cfb340f2c7ab" providerId="LiveId" clId="{79928295-FF6A-4525-AB99-74A06BEA54C5}" dt="2023-03-12T23:35:13.845" v="1329"/>
          <ac:inkMkLst>
            <pc:docMk/>
            <pc:sldMk cId="1337854187" sldId="432"/>
            <ac:inkMk id="350" creationId="{83C314E7-EC77-7940-B514-672C78C8080C}"/>
          </ac:inkMkLst>
        </pc:inkChg>
        <pc:inkChg chg="add del mod">
          <ac:chgData name="Tim Cook" userId="d1c7cfb340f2c7ab" providerId="LiveId" clId="{79928295-FF6A-4525-AB99-74A06BEA54C5}" dt="2023-03-13T00:21:19.685" v="1614"/>
          <ac:inkMkLst>
            <pc:docMk/>
            <pc:sldMk cId="1337854187" sldId="432"/>
            <ac:inkMk id="352" creationId="{ABD99424-F3DC-EC09-E7B9-9FA51EB4A326}"/>
          </ac:inkMkLst>
        </pc:inkChg>
        <pc:inkChg chg="add del mod">
          <ac:chgData name="Tim Cook" userId="d1c7cfb340f2c7ab" providerId="LiveId" clId="{79928295-FF6A-4525-AB99-74A06BEA54C5}" dt="2023-03-13T00:21:19.685" v="1616"/>
          <ac:inkMkLst>
            <pc:docMk/>
            <pc:sldMk cId="1337854187" sldId="432"/>
            <ac:inkMk id="353" creationId="{F5BD6ADB-8815-636C-6D78-56AEB927C53C}"/>
          </ac:inkMkLst>
        </pc:inkChg>
        <pc:inkChg chg="add del mod">
          <ac:chgData name="Tim Cook" userId="d1c7cfb340f2c7ab" providerId="LiveId" clId="{79928295-FF6A-4525-AB99-74A06BEA54C5}" dt="2023-03-13T00:21:20.595" v="1620"/>
          <ac:inkMkLst>
            <pc:docMk/>
            <pc:sldMk cId="1337854187" sldId="432"/>
            <ac:inkMk id="354" creationId="{F3596852-92A2-0F31-0D04-5F40222A01E8}"/>
          </ac:inkMkLst>
        </pc:inkChg>
        <pc:inkChg chg="add del mod">
          <ac:chgData name="Tim Cook" userId="d1c7cfb340f2c7ab" providerId="LiveId" clId="{79928295-FF6A-4525-AB99-74A06BEA54C5}" dt="2023-03-13T00:21:20.611" v="1622"/>
          <ac:inkMkLst>
            <pc:docMk/>
            <pc:sldMk cId="1337854187" sldId="432"/>
            <ac:inkMk id="355" creationId="{4D705DF0-BB9C-9974-039C-E70ACC6B9CFF}"/>
          </ac:inkMkLst>
        </pc:inkChg>
        <pc:inkChg chg="add del mod">
          <ac:chgData name="Tim Cook" userId="d1c7cfb340f2c7ab" providerId="LiveId" clId="{79928295-FF6A-4525-AB99-74A06BEA54C5}" dt="2023-03-13T00:21:19.685" v="1619"/>
          <ac:inkMkLst>
            <pc:docMk/>
            <pc:sldMk cId="1337854187" sldId="432"/>
            <ac:inkMk id="356" creationId="{7B2FF4DF-0696-BD72-751A-786E627C1634}"/>
          </ac:inkMkLst>
        </pc:inkChg>
        <pc:inkChg chg="add del mod">
          <ac:chgData name="Tim Cook" userId="d1c7cfb340f2c7ab" providerId="LiveId" clId="{79928295-FF6A-4525-AB99-74A06BEA54C5}" dt="2023-03-13T00:21:19.685" v="1618"/>
          <ac:inkMkLst>
            <pc:docMk/>
            <pc:sldMk cId="1337854187" sldId="432"/>
            <ac:inkMk id="357" creationId="{5A12D33D-2C93-0BF5-E291-E11415C21727}"/>
          </ac:inkMkLst>
        </pc:inkChg>
        <pc:inkChg chg="add del mod">
          <ac:chgData name="Tim Cook" userId="d1c7cfb340f2c7ab" providerId="LiveId" clId="{79928295-FF6A-4525-AB99-74A06BEA54C5}" dt="2023-03-13T00:21:19.685" v="1615"/>
          <ac:inkMkLst>
            <pc:docMk/>
            <pc:sldMk cId="1337854187" sldId="432"/>
            <ac:inkMk id="358" creationId="{1740C94D-78F1-7BDF-33B2-554B5CF70A16}"/>
          </ac:inkMkLst>
        </pc:inkChg>
        <pc:inkChg chg="add del mod">
          <ac:chgData name="Tim Cook" userId="d1c7cfb340f2c7ab" providerId="LiveId" clId="{79928295-FF6A-4525-AB99-74A06BEA54C5}" dt="2023-03-13T00:21:21.231" v="1626"/>
          <ac:inkMkLst>
            <pc:docMk/>
            <pc:sldMk cId="1337854187" sldId="432"/>
            <ac:inkMk id="360" creationId="{DFADEC2F-E147-12AC-ECB8-A47C2F3E1690}"/>
          </ac:inkMkLst>
        </pc:inkChg>
        <pc:inkChg chg="add del mod">
          <ac:chgData name="Tim Cook" userId="d1c7cfb340f2c7ab" providerId="LiveId" clId="{79928295-FF6A-4525-AB99-74A06BEA54C5}" dt="2023-03-13T00:21:21.231" v="1627"/>
          <ac:inkMkLst>
            <pc:docMk/>
            <pc:sldMk cId="1337854187" sldId="432"/>
            <ac:inkMk id="361" creationId="{D0FBEA4C-6801-2D6B-1F8E-8062C5999C1A}"/>
          </ac:inkMkLst>
        </pc:inkChg>
        <pc:inkChg chg="add del mod">
          <ac:chgData name="Tim Cook" userId="d1c7cfb340f2c7ab" providerId="LiveId" clId="{79928295-FF6A-4525-AB99-74A06BEA54C5}" dt="2023-03-13T00:21:23.709" v="1633"/>
          <ac:inkMkLst>
            <pc:docMk/>
            <pc:sldMk cId="1337854187" sldId="432"/>
            <ac:inkMk id="362" creationId="{1812AE63-17EA-1E38-85DE-264EE3A271CE}"/>
          </ac:inkMkLst>
        </pc:inkChg>
        <pc:inkChg chg="add del mod">
          <ac:chgData name="Tim Cook" userId="d1c7cfb340f2c7ab" providerId="LiveId" clId="{79928295-FF6A-4525-AB99-74A06BEA54C5}" dt="2023-03-13T00:21:21.173" v="1623"/>
          <ac:inkMkLst>
            <pc:docMk/>
            <pc:sldMk cId="1337854187" sldId="432"/>
            <ac:inkMk id="363" creationId="{C137CCAB-5138-1ADC-C3DF-35C932956EFD}"/>
          </ac:inkMkLst>
        </pc:inkChg>
        <pc:inkChg chg="add del mod">
          <ac:chgData name="Tim Cook" userId="d1c7cfb340f2c7ab" providerId="LiveId" clId="{79928295-FF6A-4525-AB99-74A06BEA54C5}" dt="2023-03-13T00:21:21.173" v="1625"/>
          <ac:inkMkLst>
            <pc:docMk/>
            <pc:sldMk cId="1337854187" sldId="432"/>
            <ac:inkMk id="364" creationId="{A0FEB350-4EFB-184C-4CF5-D3963FCED6D3}"/>
          </ac:inkMkLst>
        </pc:inkChg>
        <pc:inkChg chg="add del mod">
          <ac:chgData name="Tim Cook" userId="d1c7cfb340f2c7ab" providerId="LiveId" clId="{79928295-FF6A-4525-AB99-74A06BEA54C5}" dt="2023-03-13T00:21:23.709" v="1640"/>
          <ac:inkMkLst>
            <pc:docMk/>
            <pc:sldMk cId="1337854187" sldId="432"/>
            <ac:inkMk id="365" creationId="{EF8FB07D-95A4-B9CC-B688-DD7243284690}"/>
          </ac:inkMkLst>
        </pc:inkChg>
        <pc:inkChg chg="add del mod">
          <ac:chgData name="Tim Cook" userId="d1c7cfb340f2c7ab" providerId="LiveId" clId="{79928295-FF6A-4525-AB99-74A06BEA54C5}" dt="2023-03-13T00:21:26.605" v="1658"/>
          <ac:inkMkLst>
            <pc:docMk/>
            <pc:sldMk cId="1337854187" sldId="432"/>
            <ac:inkMk id="366" creationId="{3E226143-2010-94A2-0323-F4D448106B5E}"/>
          </ac:inkMkLst>
        </pc:inkChg>
        <pc:inkChg chg="add del">
          <ac:chgData name="Tim Cook" userId="d1c7cfb340f2c7ab" providerId="LiveId" clId="{79928295-FF6A-4525-AB99-74A06BEA54C5}" dt="2023-03-12T23:35:33.635" v="1365"/>
          <ac:inkMkLst>
            <pc:docMk/>
            <pc:sldMk cId="1337854187" sldId="432"/>
            <ac:inkMk id="368" creationId="{0A941B5E-4C24-8797-1119-6E74E07CA2EB}"/>
          </ac:inkMkLst>
        </pc:inkChg>
        <pc:inkChg chg="add del">
          <ac:chgData name="Tim Cook" userId="d1c7cfb340f2c7ab" providerId="LiveId" clId="{79928295-FF6A-4525-AB99-74A06BEA54C5}" dt="2023-03-12T23:35:33.635" v="1366"/>
          <ac:inkMkLst>
            <pc:docMk/>
            <pc:sldMk cId="1337854187" sldId="432"/>
            <ac:inkMk id="369" creationId="{A5725185-56F3-991E-AB6A-FBD05658A2BF}"/>
          </ac:inkMkLst>
        </pc:inkChg>
        <pc:inkChg chg="add del">
          <ac:chgData name="Tim Cook" userId="d1c7cfb340f2c7ab" providerId="LiveId" clId="{79928295-FF6A-4525-AB99-74A06BEA54C5}" dt="2023-03-12T23:35:33.635" v="1367"/>
          <ac:inkMkLst>
            <pc:docMk/>
            <pc:sldMk cId="1337854187" sldId="432"/>
            <ac:inkMk id="370" creationId="{D9104AE8-0807-62B7-061C-3209752F78C5}"/>
          </ac:inkMkLst>
        </pc:inkChg>
        <pc:inkChg chg="add del mod">
          <ac:chgData name="Tim Cook" userId="d1c7cfb340f2c7ab" providerId="LiveId" clId="{79928295-FF6A-4525-AB99-74A06BEA54C5}" dt="2023-03-13T00:21:27.972" v="1660"/>
          <ac:inkMkLst>
            <pc:docMk/>
            <pc:sldMk cId="1337854187" sldId="432"/>
            <ac:inkMk id="371" creationId="{75E2E812-1DF6-FA23-5216-59B539FF742F}"/>
          </ac:inkMkLst>
        </pc:inkChg>
        <pc:inkChg chg="add del mod">
          <ac:chgData name="Tim Cook" userId="d1c7cfb340f2c7ab" providerId="LiveId" clId="{79928295-FF6A-4525-AB99-74A06BEA54C5}" dt="2023-03-13T00:21:27.972" v="1662"/>
          <ac:inkMkLst>
            <pc:docMk/>
            <pc:sldMk cId="1337854187" sldId="432"/>
            <ac:inkMk id="372" creationId="{220BFE8B-E43D-7A2F-08C7-1A9CD9CD0403}"/>
          </ac:inkMkLst>
        </pc:inkChg>
        <pc:inkChg chg="add del mod">
          <ac:chgData name="Tim Cook" userId="d1c7cfb340f2c7ab" providerId="LiveId" clId="{79928295-FF6A-4525-AB99-74A06BEA54C5}" dt="2023-03-13T00:21:27.980" v="1665"/>
          <ac:inkMkLst>
            <pc:docMk/>
            <pc:sldMk cId="1337854187" sldId="432"/>
            <ac:inkMk id="373" creationId="{DA308964-9443-4DEA-2943-9065CE7CD3D0}"/>
          </ac:inkMkLst>
        </pc:inkChg>
        <pc:inkChg chg="add del mod">
          <ac:chgData name="Tim Cook" userId="d1c7cfb340f2c7ab" providerId="LiveId" clId="{79928295-FF6A-4525-AB99-74A06BEA54C5}" dt="2023-03-13T00:21:29.431" v="1671"/>
          <ac:inkMkLst>
            <pc:docMk/>
            <pc:sldMk cId="1337854187" sldId="432"/>
            <ac:inkMk id="374" creationId="{DEF0FEE4-DD1C-FF4F-B65D-E0BB9F37DD36}"/>
          </ac:inkMkLst>
        </pc:inkChg>
        <pc:inkChg chg="add del mod">
          <ac:chgData name="Tim Cook" userId="d1c7cfb340f2c7ab" providerId="LiveId" clId="{79928295-FF6A-4525-AB99-74A06BEA54C5}" dt="2023-03-13T00:21:29.431" v="1670"/>
          <ac:inkMkLst>
            <pc:docMk/>
            <pc:sldMk cId="1337854187" sldId="432"/>
            <ac:inkMk id="375" creationId="{93059C1A-2F5F-BA00-F8CB-C706CE14A30B}"/>
          </ac:inkMkLst>
        </pc:inkChg>
        <pc:inkChg chg="add del mod">
          <ac:chgData name="Tim Cook" userId="d1c7cfb340f2c7ab" providerId="LiveId" clId="{79928295-FF6A-4525-AB99-74A06BEA54C5}" dt="2023-03-13T00:21:23.709" v="1634"/>
          <ac:inkMkLst>
            <pc:docMk/>
            <pc:sldMk cId="1337854187" sldId="432"/>
            <ac:inkMk id="377" creationId="{638C93D6-6DFE-8C35-8108-65F14435C904}"/>
          </ac:inkMkLst>
        </pc:inkChg>
        <pc:inkChg chg="add del mod">
          <ac:chgData name="Tim Cook" userId="d1c7cfb340f2c7ab" providerId="LiveId" clId="{79928295-FF6A-4525-AB99-74A06BEA54C5}" dt="2023-03-13T00:21:23.709" v="1630"/>
          <ac:inkMkLst>
            <pc:docMk/>
            <pc:sldMk cId="1337854187" sldId="432"/>
            <ac:inkMk id="378" creationId="{79B6E006-3393-E49A-C21F-8ED6B76A9C52}"/>
          </ac:inkMkLst>
        </pc:inkChg>
        <pc:inkChg chg="add del mod">
          <ac:chgData name="Tim Cook" userId="d1c7cfb340f2c7ab" providerId="LiveId" clId="{79928295-FF6A-4525-AB99-74A06BEA54C5}" dt="2023-03-13T00:21:23.709" v="1638"/>
          <ac:inkMkLst>
            <pc:docMk/>
            <pc:sldMk cId="1337854187" sldId="432"/>
            <ac:inkMk id="379" creationId="{7821B6A7-4147-9274-02F8-5BB04C5E7B48}"/>
          </ac:inkMkLst>
        </pc:inkChg>
        <pc:inkChg chg="add del mod">
          <ac:chgData name="Tim Cook" userId="d1c7cfb340f2c7ab" providerId="LiveId" clId="{79928295-FF6A-4525-AB99-74A06BEA54C5}" dt="2023-03-13T00:21:24.483" v="1648"/>
          <ac:inkMkLst>
            <pc:docMk/>
            <pc:sldMk cId="1337854187" sldId="432"/>
            <ac:inkMk id="380" creationId="{5DAD948C-5C4F-13C9-7FE5-E1203D92A6F3}"/>
          </ac:inkMkLst>
        </pc:inkChg>
        <pc:inkChg chg="add del mod">
          <ac:chgData name="Tim Cook" userId="d1c7cfb340f2c7ab" providerId="LiveId" clId="{79928295-FF6A-4525-AB99-74A06BEA54C5}" dt="2023-03-13T00:21:23.709" v="1632"/>
          <ac:inkMkLst>
            <pc:docMk/>
            <pc:sldMk cId="1337854187" sldId="432"/>
            <ac:inkMk id="381" creationId="{B3B42953-0D49-F5DC-6C78-11C34DA4AB53}"/>
          </ac:inkMkLst>
        </pc:inkChg>
        <pc:inkChg chg="add del mod">
          <ac:chgData name="Tim Cook" userId="d1c7cfb340f2c7ab" providerId="LiveId" clId="{79928295-FF6A-4525-AB99-74A06BEA54C5}" dt="2023-03-13T00:21:23.709" v="1644"/>
          <ac:inkMkLst>
            <pc:docMk/>
            <pc:sldMk cId="1337854187" sldId="432"/>
            <ac:inkMk id="382" creationId="{D361DE2C-29C4-8328-BA03-B810E2E327E5}"/>
          </ac:inkMkLst>
        </pc:inkChg>
        <pc:inkChg chg="add del mod">
          <ac:chgData name="Tim Cook" userId="d1c7cfb340f2c7ab" providerId="LiveId" clId="{79928295-FF6A-4525-AB99-74A06BEA54C5}" dt="2023-03-13T00:21:26.051" v="1657"/>
          <ac:inkMkLst>
            <pc:docMk/>
            <pc:sldMk cId="1337854187" sldId="432"/>
            <ac:inkMk id="384" creationId="{5984578F-7A3C-9B58-69B6-817D9CDE68FB}"/>
          </ac:inkMkLst>
        </pc:inkChg>
        <pc:inkChg chg="add del mod">
          <ac:chgData name="Tim Cook" userId="d1c7cfb340f2c7ab" providerId="LiveId" clId="{79928295-FF6A-4525-AB99-74A06BEA54C5}" dt="2023-03-13T00:21:26.051" v="1656"/>
          <ac:inkMkLst>
            <pc:docMk/>
            <pc:sldMk cId="1337854187" sldId="432"/>
            <ac:inkMk id="385" creationId="{1745597F-1751-9862-8D57-A49CFEA45155}"/>
          </ac:inkMkLst>
        </pc:inkChg>
        <pc:inkChg chg="add del mod">
          <ac:chgData name="Tim Cook" userId="d1c7cfb340f2c7ab" providerId="LiveId" clId="{79928295-FF6A-4525-AB99-74A06BEA54C5}" dt="2023-03-13T00:21:24.483" v="1649"/>
          <ac:inkMkLst>
            <pc:docMk/>
            <pc:sldMk cId="1337854187" sldId="432"/>
            <ac:inkMk id="386" creationId="{F974A9AF-521F-8454-20F2-4631F0D715C0}"/>
          </ac:inkMkLst>
        </pc:inkChg>
        <pc:inkChg chg="add del mod">
          <ac:chgData name="Tim Cook" userId="d1c7cfb340f2c7ab" providerId="LiveId" clId="{79928295-FF6A-4525-AB99-74A06BEA54C5}" dt="2023-03-13T00:21:24.483" v="1651"/>
          <ac:inkMkLst>
            <pc:docMk/>
            <pc:sldMk cId="1337854187" sldId="432"/>
            <ac:inkMk id="387" creationId="{F0B90A34-B8F3-21E7-B75D-952F2701FCFB}"/>
          </ac:inkMkLst>
        </pc:inkChg>
        <pc:inkChg chg="add del mod">
          <ac:chgData name="Tim Cook" userId="d1c7cfb340f2c7ab" providerId="LiveId" clId="{79928295-FF6A-4525-AB99-74A06BEA54C5}" dt="2023-03-13T00:21:25.370" v="1653"/>
          <ac:inkMkLst>
            <pc:docMk/>
            <pc:sldMk cId="1337854187" sldId="432"/>
            <ac:inkMk id="388" creationId="{4E0C4AB1-A474-3378-E88E-80A1C71B0680}"/>
          </ac:inkMkLst>
        </pc:inkChg>
        <pc:inkChg chg="add del mod">
          <ac:chgData name="Tim Cook" userId="d1c7cfb340f2c7ab" providerId="LiveId" clId="{79928295-FF6A-4525-AB99-74A06BEA54C5}" dt="2023-03-13T00:21:25.370" v="1654"/>
          <ac:inkMkLst>
            <pc:docMk/>
            <pc:sldMk cId="1337854187" sldId="432"/>
            <ac:inkMk id="389" creationId="{07403EE4-4319-F2AB-F656-1D20574EFEB8}"/>
          </ac:inkMkLst>
        </pc:inkChg>
        <pc:inkChg chg="add del mod">
          <ac:chgData name="Tim Cook" userId="d1c7cfb340f2c7ab" providerId="LiveId" clId="{79928295-FF6A-4525-AB99-74A06BEA54C5}" dt="2023-03-13T00:21:25.370" v="1652"/>
          <ac:inkMkLst>
            <pc:docMk/>
            <pc:sldMk cId="1337854187" sldId="432"/>
            <ac:inkMk id="390" creationId="{6D5881FE-31BC-3A73-3017-A167FADF5DF6}"/>
          </ac:inkMkLst>
        </pc:inkChg>
        <pc:inkChg chg="add del mod">
          <ac:chgData name="Tim Cook" userId="d1c7cfb340f2c7ab" providerId="LiveId" clId="{79928295-FF6A-4525-AB99-74A06BEA54C5}" dt="2023-03-12T23:36:50.241" v="1423"/>
          <ac:inkMkLst>
            <pc:docMk/>
            <pc:sldMk cId="1337854187" sldId="432"/>
            <ac:inkMk id="392" creationId="{2D43A95B-CBA5-A0E0-C278-B33F46DD49D5}"/>
          </ac:inkMkLst>
        </pc:inkChg>
        <pc:inkChg chg="add del mod">
          <ac:chgData name="Tim Cook" userId="d1c7cfb340f2c7ab" providerId="LiveId" clId="{79928295-FF6A-4525-AB99-74A06BEA54C5}" dt="2023-03-12T23:36:50.241" v="1425"/>
          <ac:inkMkLst>
            <pc:docMk/>
            <pc:sldMk cId="1337854187" sldId="432"/>
            <ac:inkMk id="393" creationId="{44065DD4-834C-0FF3-E83A-CCB589915CC5}"/>
          </ac:inkMkLst>
        </pc:inkChg>
        <pc:inkChg chg="add del mod">
          <ac:chgData name="Tim Cook" userId="d1c7cfb340f2c7ab" providerId="LiveId" clId="{79928295-FF6A-4525-AB99-74A06BEA54C5}" dt="2023-03-12T23:36:48.025" v="1414"/>
          <ac:inkMkLst>
            <pc:docMk/>
            <pc:sldMk cId="1337854187" sldId="432"/>
            <ac:inkMk id="395" creationId="{FF2ACBBA-08A2-B03C-F069-4BCEB5E5F5E3}"/>
          </ac:inkMkLst>
        </pc:inkChg>
        <pc:inkChg chg="add del mod">
          <ac:chgData name="Tim Cook" userId="d1c7cfb340f2c7ab" providerId="LiveId" clId="{79928295-FF6A-4525-AB99-74A06BEA54C5}" dt="2023-03-12T23:36:50.241" v="1426"/>
          <ac:inkMkLst>
            <pc:docMk/>
            <pc:sldMk cId="1337854187" sldId="432"/>
            <ac:inkMk id="396" creationId="{08D491E5-604F-6F11-C685-0C6E8200ACB3}"/>
          </ac:inkMkLst>
        </pc:inkChg>
        <pc:inkChg chg="add del mod">
          <ac:chgData name="Tim Cook" userId="d1c7cfb340f2c7ab" providerId="LiveId" clId="{79928295-FF6A-4525-AB99-74A06BEA54C5}" dt="2023-03-12T23:36:48.025" v="1420"/>
          <ac:inkMkLst>
            <pc:docMk/>
            <pc:sldMk cId="1337854187" sldId="432"/>
            <ac:inkMk id="397" creationId="{BC4F541B-5DE7-DFD9-C224-15F13036FA9D}"/>
          </ac:inkMkLst>
        </pc:inkChg>
        <pc:inkChg chg="add del mod">
          <ac:chgData name="Tim Cook" userId="d1c7cfb340f2c7ab" providerId="LiveId" clId="{79928295-FF6A-4525-AB99-74A06BEA54C5}" dt="2023-03-12T23:36:48.025" v="1416"/>
          <ac:inkMkLst>
            <pc:docMk/>
            <pc:sldMk cId="1337854187" sldId="432"/>
            <ac:inkMk id="398" creationId="{4CBD677F-758E-95F4-73F7-852039A2BC6F}"/>
          </ac:inkMkLst>
        </pc:inkChg>
        <pc:inkChg chg="add del mod">
          <ac:chgData name="Tim Cook" userId="d1c7cfb340f2c7ab" providerId="LiveId" clId="{79928295-FF6A-4525-AB99-74A06BEA54C5}" dt="2023-03-12T23:36:48.025" v="1413"/>
          <ac:inkMkLst>
            <pc:docMk/>
            <pc:sldMk cId="1337854187" sldId="432"/>
            <ac:inkMk id="399" creationId="{0DF60B03-ABF8-F95B-8022-EB0CE7351DF8}"/>
          </ac:inkMkLst>
        </pc:inkChg>
        <pc:inkChg chg="add del mod">
          <ac:chgData name="Tim Cook" userId="d1c7cfb340f2c7ab" providerId="LiveId" clId="{79928295-FF6A-4525-AB99-74A06BEA54C5}" dt="2023-03-12T23:36:50.241" v="1424"/>
          <ac:inkMkLst>
            <pc:docMk/>
            <pc:sldMk cId="1337854187" sldId="432"/>
            <ac:inkMk id="400" creationId="{CB359F27-5661-3FFF-E999-FD243912208E}"/>
          </ac:inkMkLst>
        </pc:inkChg>
        <pc:inkChg chg="add del mod">
          <ac:chgData name="Tim Cook" userId="d1c7cfb340f2c7ab" providerId="LiveId" clId="{79928295-FF6A-4525-AB99-74A06BEA54C5}" dt="2023-03-12T23:36:48.025" v="1412"/>
          <ac:inkMkLst>
            <pc:docMk/>
            <pc:sldMk cId="1337854187" sldId="432"/>
            <ac:inkMk id="401" creationId="{F251A7A5-6A0C-E2FC-7A66-53C78F50DFD9}"/>
          </ac:inkMkLst>
        </pc:inkChg>
        <pc:inkChg chg="add del mod">
          <ac:chgData name="Tim Cook" userId="d1c7cfb340f2c7ab" providerId="LiveId" clId="{79928295-FF6A-4525-AB99-74A06BEA54C5}" dt="2023-03-12T23:36:50.241" v="1421"/>
          <ac:inkMkLst>
            <pc:docMk/>
            <pc:sldMk cId="1337854187" sldId="432"/>
            <ac:inkMk id="402" creationId="{FF4A6763-E6FA-9563-B569-661317674B75}"/>
          </ac:inkMkLst>
        </pc:inkChg>
        <pc:inkChg chg="add del mod">
          <ac:chgData name="Tim Cook" userId="d1c7cfb340f2c7ab" providerId="LiveId" clId="{79928295-FF6A-4525-AB99-74A06BEA54C5}" dt="2023-03-12T23:36:46.568" v="1411"/>
          <ac:inkMkLst>
            <pc:docMk/>
            <pc:sldMk cId="1337854187" sldId="432"/>
            <ac:inkMk id="403" creationId="{19D159F0-BCAA-9DB1-477F-11769CD7CD9B}"/>
          </ac:inkMkLst>
        </pc:inkChg>
        <pc:inkChg chg="add del mod">
          <ac:chgData name="Tim Cook" userId="d1c7cfb340f2c7ab" providerId="LiveId" clId="{79928295-FF6A-4525-AB99-74A06BEA54C5}" dt="2023-03-12T23:36:50.241" v="1422"/>
          <ac:inkMkLst>
            <pc:docMk/>
            <pc:sldMk cId="1337854187" sldId="432"/>
            <ac:inkMk id="404" creationId="{E03EB9F9-4327-79CB-C2C6-241E436DFF46}"/>
          </ac:inkMkLst>
        </pc:inkChg>
        <pc:inkChg chg="add del mod">
          <ac:chgData name="Tim Cook" userId="d1c7cfb340f2c7ab" providerId="LiveId" clId="{79928295-FF6A-4525-AB99-74A06BEA54C5}" dt="2023-03-12T23:36:48.025" v="1419"/>
          <ac:inkMkLst>
            <pc:docMk/>
            <pc:sldMk cId="1337854187" sldId="432"/>
            <ac:inkMk id="405" creationId="{BFABC8ED-5D7D-A1D4-0E85-E7F2EE640619}"/>
          </ac:inkMkLst>
        </pc:inkChg>
        <pc:inkChg chg="add del mod">
          <ac:chgData name="Tim Cook" userId="d1c7cfb340f2c7ab" providerId="LiveId" clId="{79928295-FF6A-4525-AB99-74A06BEA54C5}" dt="2023-03-12T23:36:48.025" v="1417"/>
          <ac:inkMkLst>
            <pc:docMk/>
            <pc:sldMk cId="1337854187" sldId="432"/>
            <ac:inkMk id="406" creationId="{3FD3A947-AD41-4C33-375F-89EBDC7DB159}"/>
          </ac:inkMkLst>
        </pc:inkChg>
        <pc:inkChg chg="add del mod">
          <ac:chgData name="Tim Cook" userId="d1c7cfb340f2c7ab" providerId="LiveId" clId="{79928295-FF6A-4525-AB99-74A06BEA54C5}" dt="2023-03-13T00:21:17.599" v="1607"/>
          <ac:inkMkLst>
            <pc:docMk/>
            <pc:sldMk cId="1337854187" sldId="432"/>
            <ac:inkMk id="409" creationId="{2F7F9D78-BD8A-FED5-D35F-3E8761D9D6B5}"/>
          </ac:inkMkLst>
        </pc:inkChg>
        <pc:inkChg chg="add del mod">
          <ac:chgData name="Tim Cook" userId="d1c7cfb340f2c7ab" providerId="LiveId" clId="{79928295-FF6A-4525-AB99-74A06BEA54C5}" dt="2023-03-13T00:21:17.599" v="1602"/>
          <ac:inkMkLst>
            <pc:docMk/>
            <pc:sldMk cId="1337854187" sldId="432"/>
            <ac:inkMk id="410" creationId="{4290FB40-708D-510B-E217-F919537F5789}"/>
          </ac:inkMkLst>
        </pc:inkChg>
        <pc:inkChg chg="add del mod">
          <ac:chgData name="Tim Cook" userId="d1c7cfb340f2c7ab" providerId="LiveId" clId="{79928295-FF6A-4525-AB99-74A06BEA54C5}" dt="2023-03-13T00:21:17.599" v="1604"/>
          <ac:inkMkLst>
            <pc:docMk/>
            <pc:sldMk cId="1337854187" sldId="432"/>
            <ac:inkMk id="411" creationId="{AF62E96C-7001-02F0-780F-4C316C9B1D5C}"/>
          </ac:inkMkLst>
        </pc:inkChg>
        <pc:inkChg chg="add del mod">
          <ac:chgData name="Tim Cook" userId="d1c7cfb340f2c7ab" providerId="LiveId" clId="{79928295-FF6A-4525-AB99-74A06BEA54C5}" dt="2023-03-13T00:21:17.599" v="1605"/>
          <ac:inkMkLst>
            <pc:docMk/>
            <pc:sldMk cId="1337854187" sldId="432"/>
            <ac:inkMk id="412" creationId="{57F351FD-163B-B42A-68CA-1E912DD8523C}"/>
          </ac:inkMkLst>
        </pc:inkChg>
        <pc:inkChg chg="add del mod">
          <ac:chgData name="Tim Cook" userId="d1c7cfb340f2c7ab" providerId="LiveId" clId="{79928295-FF6A-4525-AB99-74A06BEA54C5}" dt="2023-03-13T00:21:17.599" v="1606"/>
          <ac:inkMkLst>
            <pc:docMk/>
            <pc:sldMk cId="1337854187" sldId="432"/>
            <ac:inkMk id="413" creationId="{20924EF8-107E-4400-8059-9EFDBA962618}"/>
          </ac:inkMkLst>
        </pc:inkChg>
        <pc:inkChg chg="add del mod">
          <ac:chgData name="Tim Cook" userId="d1c7cfb340f2c7ab" providerId="LiveId" clId="{79928295-FF6A-4525-AB99-74A06BEA54C5}" dt="2023-03-13T00:21:17.599" v="1610"/>
          <ac:inkMkLst>
            <pc:docMk/>
            <pc:sldMk cId="1337854187" sldId="432"/>
            <ac:inkMk id="414" creationId="{1EEFBB81-D533-6C73-4C84-0DF613FCC3F9}"/>
          </ac:inkMkLst>
        </pc:inkChg>
        <pc:inkChg chg="add del">
          <ac:chgData name="Tim Cook" userId="d1c7cfb340f2c7ab" providerId="LiveId" clId="{79928295-FF6A-4525-AB99-74A06BEA54C5}" dt="2023-03-12T23:37:01.105" v="1445"/>
          <ac:inkMkLst>
            <pc:docMk/>
            <pc:sldMk cId="1337854187" sldId="432"/>
            <ac:inkMk id="415" creationId="{B0F27693-23BC-8643-D447-B3C34319319F}"/>
          </ac:inkMkLst>
        </pc:inkChg>
        <pc:inkChg chg="add del">
          <ac:chgData name="Tim Cook" userId="d1c7cfb340f2c7ab" providerId="LiveId" clId="{79928295-FF6A-4525-AB99-74A06BEA54C5}" dt="2023-03-12T23:37:00.590" v="1443"/>
          <ac:inkMkLst>
            <pc:docMk/>
            <pc:sldMk cId="1337854187" sldId="432"/>
            <ac:inkMk id="416" creationId="{50D1C9DB-BC76-FFBC-F8FA-1E0374E32379}"/>
          </ac:inkMkLst>
        </pc:inkChg>
        <pc:inkChg chg="add del">
          <ac:chgData name="Tim Cook" userId="d1c7cfb340f2c7ab" providerId="LiveId" clId="{79928295-FF6A-4525-AB99-74A06BEA54C5}" dt="2023-03-12T23:37:01.105" v="1444"/>
          <ac:inkMkLst>
            <pc:docMk/>
            <pc:sldMk cId="1337854187" sldId="432"/>
            <ac:inkMk id="417" creationId="{864080C6-B0A1-B94A-338E-FBCD4DCB2574}"/>
          </ac:inkMkLst>
        </pc:inkChg>
        <pc:inkChg chg="add del mod">
          <ac:chgData name="Tim Cook" userId="d1c7cfb340f2c7ab" providerId="LiveId" clId="{79928295-FF6A-4525-AB99-74A06BEA54C5}" dt="2023-03-12T23:37:07.303" v="1451"/>
          <ac:inkMkLst>
            <pc:docMk/>
            <pc:sldMk cId="1337854187" sldId="432"/>
            <ac:inkMk id="418" creationId="{6DDDF23E-B9BF-08D3-22DB-064D58476473}"/>
          </ac:inkMkLst>
        </pc:inkChg>
        <pc:inkChg chg="add del mod">
          <ac:chgData name="Tim Cook" userId="d1c7cfb340f2c7ab" providerId="LiveId" clId="{79928295-FF6A-4525-AB99-74A06BEA54C5}" dt="2023-03-13T00:21:17.599" v="1603"/>
          <ac:inkMkLst>
            <pc:docMk/>
            <pc:sldMk cId="1337854187" sldId="432"/>
            <ac:inkMk id="419" creationId="{2358137B-C38F-589A-E3D8-C145DB21AFEA}"/>
          </ac:inkMkLst>
        </pc:inkChg>
        <pc:inkChg chg="add del mod">
          <ac:chgData name="Tim Cook" userId="d1c7cfb340f2c7ab" providerId="LiveId" clId="{79928295-FF6A-4525-AB99-74A06BEA54C5}" dt="2023-03-13T00:21:17.599" v="1611"/>
          <ac:inkMkLst>
            <pc:docMk/>
            <pc:sldMk cId="1337854187" sldId="432"/>
            <ac:inkMk id="420" creationId="{CCDE129C-697F-9292-B0D0-FCC6D03B4D13}"/>
          </ac:inkMkLst>
        </pc:inkChg>
        <pc:inkChg chg="add del mod">
          <ac:chgData name="Tim Cook" userId="d1c7cfb340f2c7ab" providerId="LiveId" clId="{79928295-FF6A-4525-AB99-74A06BEA54C5}" dt="2023-03-13T00:21:16.538" v="1568"/>
          <ac:inkMkLst>
            <pc:docMk/>
            <pc:sldMk cId="1337854187" sldId="432"/>
            <ac:inkMk id="421" creationId="{AFFD84EB-3F1A-8B9F-F809-F5CCA4830F34}"/>
          </ac:inkMkLst>
        </pc:inkChg>
        <pc:inkChg chg="add del mod">
          <ac:chgData name="Tim Cook" userId="d1c7cfb340f2c7ab" providerId="LiveId" clId="{79928295-FF6A-4525-AB99-74A06BEA54C5}" dt="2023-03-13T00:21:16.538" v="1571"/>
          <ac:inkMkLst>
            <pc:docMk/>
            <pc:sldMk cId="1337854187" sldId="432"/>
            <ac:inkMk id="422" creationId="{60828F77-412A-DD22-F832-7B7227BF0CB0}"/>
          </ac:inkMkLst>
        </pc:inkChg>
        <pc:inkChg chg="add del mod">
          <ac:chgData name="Tim Cook" userId="d1c7cfb340f2c7ab" providerId="LiveId" clId="{79928295-FF6A-4525-AB99-74A06BEA54C5}" dt="2023-03-13T00:21:16.538" v="1578"/>
          <ac:inkMkLst>
            <pc:docMk/>
            <pc:sldMk cId="1337854187" sldId="432"/>
            <ac:inkMk id="423" creationId="{CC4C6D62-ED84-9E59-0FE6-6F5C2D1C48D0}"/>
          </ac:inkMkLst>
        </pc:inkChg>
        <pc:inkChg chg="add del mod">
          <ac:chgData name="Tim Cook" userId="d1c7cfb340f2c7ab" providerId="LiveId" clId="{79928295-FF6A-4525-AB99-74A06BEA54C5}" dt="2023-03-13T00:21:16.538" v="1561"/>
          <ac:inkMkLst>
            <pc:docMk/>
            <pc:sldMk cId="1337854187" sldId="432"/>
            <ac:inkMk id="424" creationId="{496C1D1A-E957-66C9-CF64-D3BF2A45712C}"/>
          </ac:inkMkLst>
        </pc:inkChg>
        <pc:inkChg chg="add del mod">
          <ac:chgData name="Tim Cook" userId="d1c7cfb340f2c7ab" providerId="LiveId" clId="{79928295-FF6A-4525-AB99-74A06BEA54C5}" dt="2023-03-12T23:37:07.303" v="1450"/>
          <ac:inkMkLst>
            <pc:docMk/>
            <pc:sldMk cId="1337854187" sldId="432"/>
            <ac:inkMk id="428" creationId="{EE3467A8-12AC-0AA2-D30F-6B38F0CA7C4C}"/>
          </ac:inkMkLst>
        </pc:inkChg>
        <pc:inkChg chg="add del mod">
          <ac:chgData name="Tim Cook" userId="d1c7cfb340f2c7ab" providerId="LiveId" clId="{79928295-FF6A-4525-AB99-74A06BEA54C5}" dt="2023-03-12T23:37:08.669" v="1452"/>
          <ac:inkMkLst>
            <pc:docMk/>
            <pc:sldMk cId="1337854187" sldId="432"/>
            <ac:inkMk id="429" creationId="{7891DE2D-39C6-8BAF-BEED-0658EC52D828}"/>
          </ac:inkMkLst>
        </pc:inkChg>
        <pc:inkChg chg="add del mod">
          <ac:chgData name="Tim Cook" userId="d1c7cfb340f2c7ab" providerId="LiveId" clId="{79928295-FF6A-4525-AB99-74A06BEA54C5}" dt="2023-03-13T00:21:16.538" v="1581"/>
          <ac:inkMkLst>
            <pc:docMk/>
            <pc:sldMk cId="1337854187" sldId="432"/>
            <ac:inkMk id="431" creationId="{430E8F4E-ACC0-4A47-0AC7-43ED484FD9C7}"/>
          </ac:inkMkLst>
        </pc:inkChg>
        <pc:inkChg chg="add del mod">
          <ac:chgData name="Tim Cook" userId="d1c7cfb340f2c7ab" providerId="LiveId" clId="{79928295-FF6A-4525-AB99-74A06BEA54C5}" dt="2023-03-13T00:21:17.599" v="1609"/>
          <ac:inkMkLst>
            <pc:docMk/>
            <pc:sldMk cId="1337854187" sldId="432"/>
            <ac:inkMk id="432" creationId="{F32F1A9D-56B4-3092-EE88-1A7A5E1806E2}"/>
          </ac:inkMkLst>
        </pc:inkChg>
        <pc:inkChg chg="add del mod">
          <ac:chgData name="Tim Cook" userId="d1c7cfb340f2c7ab" providerId="LiveId" clId="{79928295-FF6A-4525-AB99-74A06BEA54C5}" dt="2023-03-13T00:21:16.538" v="1596"/>
          <ac:inkMkLst>
            <pc:docMk/>
            <pc:sldMk cId="1337854187" sldId="432"/>
            <ac:inkMk id="433" creationId="{78D1E699-C07E-25B1-BDFF-8117A2FEDF13}"/>
          </ac:inkMkLst>
        </pc:inkChg>
        <pc:inkChg chg="add del mod">
          <ac:chgData name="Tim Cook" userId="d1c7cfb340f2c7ab" providerId="LiveId" clId="{79928295-FF6A-4525-AB99-74A06BEA54C5}" dt="2023-03-13T00:21:17.599" v="1608"/>
          <ac:inkMkLst>
            <pc:docMk/>
            <pc:sldMk cId="1337854187" sldId="432"/>
            <ac:inkMk id="434" creationId="{2F0DAF18-4D3C-9554-1C45-BF167AFBD788}"/>
          </ac:inkMkLst>
        </pc:inkChg>
        <pc:inkChg chg="add del mod">
          <ac:chgData name="Tim Cook" userId="d1c7cfb340f2c7ab" providerId="LiveId" clId="{79928295-FF6A-4525-AB99-74A06BEA54C5}" dt="2023-03-12T23:37:32.542" v="1478"/>
          <ac:inkMkLst>
            <pc:docMk/>
            <pc:sldMk cId="1337854187" sldId="432"/>
            <ac:inkMk id="436" creationId="{EF9B2F13-2C76-7027-AF10-584C8410ED18}"/>
          </ac:inkMkLst>
        </pc:inkChg>
        <pc:inkChg chg="add del mod">
          <ac:chgData name="Tim Cook" userId="d1c7cfb340f2c7ab" providerId="LiveId" clId="{79928295-FF6A-4525-AB99-74A06BEA54C5}" dt="2023-03-12T23:37:30.929" v="1475"/>
          <ac:inkMkLst>
            <pc:docMk/>
            <pc:sldMk cId="1337854187" sldId="432"/>
            <ac:inkMk id="437" creationId="{69CC8FE8-725B-2AE1-BBAE-6BD079B531B5}"/>
          </ac:inkMkLst>
        </pc:inkChg>
        <pc:inkChg chg="add del">
          <ac:chgData name="Tim Cook" userId="d1c7cfb340f2c7ab" providerId="LiveId" clId="{79928295-FF6A-4525-AB99-74A06BEA54C5}" dt="2023-03-12T23:37:24.283" v="1462"/>
          <ac:inkMkLst>
            <pc:docMk/>
            <pc:sldMk cId="1337854187" sldId="432"/>
            <ac:inkMk id="438" creationId="{2EBA4F89-1A41-E039-6D5E-0BCD1E7AE2C9}"/>
          </ac:inkMkLst>
        </pc:inkChg>
        <pc:inkChg chg="add del">
          <ac:chgData name="Tim Cook" userId="d1c7cfb340f2c7ab" providerId="LiveId" clId="{79928295-FF6A-4525-AB99-74A06BEA54C5}" dt="2023-03-13T00:21:25.623" v="1655"/>
          <ac:inkMkLst>
            <pc:docMk/>
            <pc:sldMk cId="1337854187" sldId="432"/>
            <ac:inkMk id="439" creationId="{3A814974-14AC-9EB4-A7FF-AA9C1A22A788}"/>
          </ac:inkMkLst>
        </pc:inkChg>
        <pc:inkChg chg="add del mod">
          <ac:chgData name="Tim Cook" userId="d1c7cfb340f2c7ab" providerId="LiveId" clId="{79928295-FF6A-4525-AB99-74A06BEA54C5}" dt="2023-03-12T23:37:30.929" v="1476"/>
          <ac:inkMkLst>
            <pc:docMk/>
            <pc:sldMk cId="1337854187" sldId="432"/>
            <ac:inkMk id="441" creationId="{1652D24F-19BC-E2C5-763A-F744288FE2EF}"/>
          </ac:inkMkLst>
        </pc:inkChg>
        <pc:inkChg chg="add del mod">
          <ac:chgData name="Tim Cook" userId="d1c7cfb340f2c7ab" providerId="LiveId" clId="{79928295-FF6A-4525-AB99-74A06BEA54C5}" dt="2023-03-12T23:37:30.929" v="1471"/>
          <ac:inkMkLst>
            <pc:docMk/>
            <pc:sldMk cId="1337854187" sldId="432"/>
            <ac:inkMk id="442" creationId="{66B3A68D-EF6F-D2DB-497E-3E4197CD60D3}"/>
          </ac:inkMkLst>
        </pc:inkChg>
        <pc:inkChg chg="add del mod">
          <ac:chgData name="Tim Cook" userId="d1c7cfb340f2c7ab" providerId="LiveId" clId="{79928295-FF6A-4525-AB99-74A06BEA54C5}" dt="2023-03-12T23:37:33.301" v="1479"/>
          <ac:inkMkLst>
            <pc:docMk/>
            <pc:sldMk cId="1337854187" sldId="432"/>
            <ac:inkMk id="443" creationId="{065099B3-B091-8771-1C6C-04A320D3773B}"/>
          </ac:inkMkLst>
        </pc:inkChg>
        <pc:inkChg chg="add del mod">
          <ac:chgData name="Tim Cook" userId="d1c7cfb340f2c7ab" providerId="LiveId" clId="{79928295-FF6A-4525-AB99-74A06BEA54C5}" dt="2023-03-12T23:37:30.929" v="1472"/>
          <ac:inkMkLst>
            <pc:docMk/>
            <pc:sldMk cId="1337854187" sldId="432"/>
            <ac:inkMk id="444" creationId="{22756672-ED80-B382-2CC0-69587798A28C}"/>
          </ac:inkMkLst>
        </pc:inkChg>
        <pc:inkChg chg="add del mod">
          <ac:chgData name="Tim Cook" userId="d1c7cfb340f2c7ab" providerId="LiveId" clId="{79928295-FF6A-4525-AB99-74A06BEA54C5}" dt="2023-03-12T23:37:30.929" v="1473"/>
          <ac:inkMkLst>
            <pc:docMk/>
            <pc:sldMk cId="1337854187" sldId="432"/>
            <ac:inkMk id="445" creationId="{4B624070-8580-EB6C-8E26-6E9E0ADBBF1B}"/>
          </ac:inkMkLst>
        </pc:inkChg>
        <pc:inkChg chg="add del mod">
          <ac:chgData name="Tim Cook" userId="d1c7cfb340f2c7ab" providerId="LiveId" clId="{79928295-FF6A-4525-AB99-74A06BEA54C5}" dt="2023-03-12T23:37:30.929" v="1474"/>
          <ac:inkMkLst>
            <pc:docMk/>
            <pc:sldMk cId="1337854187" sldId="432"/>
            <ac:inkMk id="446" creationId="{85E4DB82-82BE-4249-75ED-482425FFC13D}"/>
          </ac:inkMkLst>
        </pc:inkChg>
        <pc:inkChg chg="add del mod">
          <ac:chgData name="Tim Cook" userId="d1c7cfb340f2c7ab" providerId="LiveId" clId="{79928295-FF6A-4525-AB99-74A06BEA54C5}" dt="2023-03-13T00:20:55.753" v="1507"/>
          <ac:inkMkLst>
            <pc:docMk/>
            <pc:sldMk cId="1337854187" sldId="432"/>
            <ac:inkMk id="449" creationId="{637E81C1-5903-8F3E-C4B6-CF4E6EFBCC5F}"/>
          </ac:inkMkLst>
        </pc:inkChg>
        <pc:inkChg chg="add del mod">
          <ac:chgData name="Tim Cook" userId="d1c7cfb340f2c7ab" providerId="LiveId" clId="{79928295-FF6A-4525-AB99-74A06BEA54C5}" dt="2023-03-13T00:20:55.753" v="1518"/>
          <ac:inkMkLst>
            <pc:docMk/>
            <pc:sldMk cId="1337854187" sldId="432"/>
            <ac:inkMk id="450" creationId="{F47DCB09-AD6E-8759-C5FC-A2F55C5E96AF}"/>
          </ac:inkMkLst>
        </pc:inkChg>
        <pc:inkChg chg="add del mod">
          <ac:chgData name="Tim Cook" userId="d1c7cfb340f2c7ab" providerId="LiveId" clId="{79928295-FF6A-4525-AB99-74A06BEA54C5}" dt="2023-03-13T00:20:55.753" v="1506"/>
          <ac:inkMkLst>
            <pc:docMk/>
            <pc:sldMk cId="1337854187" sldId="432"/>
            <ac:inkMk id="451" creationId="{A385A7BE-495E-BE49-68C9-5F4C2C824E42}"/>
          </ac:inkMkLst>
        </pc:inkChg>
        <pc:inkChg chg="add del mod">
          <ac:chgData name="Tim Cook" userId="d1c7cfb340f2c7ab" providerId="LiveId" clId="{79928295-FF6A-4525-AB99-74A06BEA54C5}" dt="2023-03-13T00:20:55.753" v="1503"/>
          <ac:inkMkLst>
            <pc:docMk/>
            <pc:sldMk cId="1337854187" sldId="432"/>
            <ac:inkMk id="452" creationId="{AF880793-BC5A-B0BD-0495-C3B65D1C70E9}"/>
          </ac:inkMkLst>
        </pc:inkChg>
        <pc:inkChg chg="add del mod">
          <ac:chgData name="Tim Cook" userId="d1c7cfb340f2c7ab" providerId="LiveId" clId="{79928295-FF6A-4525-AB99-74A06BEA54C5}" dt="2023-03-13T00:20:55.753" v="1509"/>
          <ac:inkMkLst>
            <pc:docMk/>
            <pc:sldMk cId="1337854187" sldId="432"/>
            <ac:inkMk id="453" creationId="{DD27470C-3927-E850-26A1-3D25A767615B}"/>
          </ac:inkMkLst>
        </pc:inkChg>
        <pc:inkChg chg="add del mod">
          <ac:chgData name="Tim Cook" userId="d1c7cfb340f2c7ab" providerId="LiveId" clId="{79928295-FF6A-4525-AB99-74A06BEA54C5}" dt="2023-03-13T00:20:55.753" v="1499"/>
          <ac:inkMkLst>
            <pc:docMk/>
            <pc:sldMk cId="1337854187" sldId="432"/>
            <ac:inkMk id="454" creationId="{09F1A994-85BE-0FB1-E11B-FC417664D833}"/>
          </ac:inkMkLst>
        </pc:inkChg>
        <pc:inkChg chg="add del mod">
          <ac:chgData name="Tim Cook" userId="d1c7cfb340f2c7ab" providerId="LiveId" clId="{79928295-FF6A-4525-AB99-74A06BEA54C5}" dt="2023-03-13T00:20:55.769" v="1525"/>
          <ac:inkMkLst>
            <pc:docMk/>
            <pc:sldMk cId="1337854187" sldId="432"/>
            <ac:inkMk id="455" creationId="{45F892BC-48DA-5C6B-6A80-3B2C77D1D930}"/>
          </ac:inkMkLst>
        </pc:inkChg>
        <pc:inkChg chg="add del mod">
          <ac:chgData name="Tim Cook" userId="d1c7cfb340f2c7ab" providerId="LiveId" clId="{79928295-FF6A-4525-AB99-74A06BEA54C5}" dt="2023-03-13T00:20:55.753" v="1500"/>
          <ac:inkMkLst>
            <pc:docMk/>
            <pc:sldMk cId="1337854187" sldId="432"/>
            <ac:inkMk id="456" creationId="{89951C2A-EBF6-2BD7-566D-AF246D2D6768}"/>
          </ac:inkMkLst>
        </pc:inkChg>
        <pc:inkChg chg="add del mod">
          <ac:chgData name="Tim Cook" userId="d1c7cfb340f2c7ab" providerId="LiveId" clId="{79928295-FF6A-4525-AB99-74A06BEA54C5}" dt="2023-03-13T00:20:55.753" v="1519"/>
          <ac:inkMkLst>
            <pc:docMk/>
            <pc:sldMk cId="1337854187" sldId="432"/>
            <ac:inkMk id="457" creationId="{9BDE7C12-D85E-F710-6DC9-18B0573C57BF}"/>
          </ac:inkMkLst>
        </pc:inkChg>
        <pc:inkChg chg="add del mod">
          <ac:chgData name="Tim Cook" userId="d1c7cfb340f2c7ab" providerId="LiveId" clId="{79928295-FF6A-4525-AB99-74A06BEA54C5}" dt="2023-03-13T00:20:55.769" v="1524"/>
          <ac:inkMkLst>
            <pc:docMk/>
            <pc:sldMk cId="1337854187" sldId="432"/>
            <ac:inkMk id="458" creationId="{17B6C3DB-63C9-BF4A-647F-254BFB87CFD4}"/>
          </ac:inkMkLst>
        </pc:inkChg>
        <pc:inkChg chg="add del mod">
          <ac:chgData name="Tim Cook" userId="d1c7cfb340f2c7ab" providerId="LiveId" clId="{79928295-FF6A-4525-AB99-74A06BEA54C5}" dt="2023-03-13T00:20:55.753" v="1517"/>
          <ac:inkMkLst>
            <pc:docMk/>
            <pc:sldMk cId="1337854187" sldId="432"/>
            <ac:inkMk id="459" creationId="{E2F2883F-A931-253C-3611-D2C45C02A4CE}"/>
          </ac:inkMkLst>
        </pc:inkChg>
        <pc:inkChg chg="add del mod">
          <ac:chgData name="Tim Cook" userId="d1c7cfb340f2c7ab" providerId="LiveId" clId="{79928295-FF6A-4525-AB99-74A06BEA54C5}" dt="2023-03-13T00:20:55.753" v="1508"/>
          <ac:inkMkLst>
            <pc:docMk/>
            <pc:sldMk cId="1337854187" sldId="432"/>
            <ac:inkMk id="460" creationId="{2A828974-07B2-C2D8-3BDE-6BE667F06202}"/>
          </ac:inkMkLst>
        </pc:inkChg>
        <pc:inkChg chg="add del">
          <ac:chgData name="Tim Cook" userId="d1c7cfb340f2c7ab" providerId="LiveId" clId="{79928295-FF6A-4525-AB99-74A06BEA54C5}" dt="2023-03-13T00:22:42.214" v="1761"/>
          <ac:inkMkLst>
            <pc:docMk/>
            <pc:sldMk cId="1337854187" sldId="432"/>
            <ac:inkMk id="463" creationId="{55B9DC8C-9D35-35E4-AB9A-1506328B7D49}"/>
          </ac:inkMkLst>
        </pc:inkChg>
        <pc:inkChg chg="add del mod">
          <ac:chgData name="Tim Cook" userId="d1c7cfb340f2c7ab" providerId="LiveId" clId="{79928295-FF6A-4525-AB99-74A06BEA54C5}" dt="2023-03-13T00:22:52.032" v="1774"/>
          <ac:inkMkLst>
            <pc:docMk/>
            <pc:sldMk cId="1337854187" sldId="432"/>
            <ac:inkMk id="464" creationId="{7332AF81-EF2E-96CE-3176-977F59D5B661}"/>
          </ac:inkMkLst>
        </pc:inkChg>
        <pc:inkChg chg="add del mod">
          <ac:chgData name="Tim Cook" userId="d1c7cfb340f2c7ab" providerId="LiveId" clId="{79928295-FF6A-4525-AB99-74A06BEA54C5}" dt="2023-03-13T00:22:52.032" v="1772"/>
          <ac:inkMkLst>
            <pc:docMk/>
            <pc:sldMk cId="1337854187" sldId="432"/>
            <ac:inkMk id="465" creationId="{707EC683-6508-F2C8-A9F5-84D3D310D68D}"/>
          </ac:inkMkLst>
        </pc:inkChg>
        <pc:inkChg chg="add del mod">
          <ac:chgData name="Tim Cook" userId="d1c7cfb340f2c7ab" providerId="LiveId" clId="{79928295-FF6A-4525-AB99-74A06BEA54C5}" dt="2023-03-13T00:22:52.032" v="1773"/>
          <ac:inkMkLst>
            <pc:docMk/>
            <pc:sldMk cId="1337854187" sldId="432"/>
            <ac:inkMk id="466" creationId="{E2693B68-74D1-BBE0-93BD-89FD4EFA867D}"/>
          </ac:inkMkLst>
        </pc:inkChg>
        <pc:inkChg chg="add del mod">
          <ac:chgData name="Tim Cook" userId="d1c7cfb340f2c7ab" providerId="LiveId" clId="{79928295-FF6A-4525-AB99-74A06BEA54C5}" dt="2023-03-13T00:22:52.032" v="1769"/>
          <ac:inkMkLst>
            <pc:docMk/>
            <pc:sldMk cId="1337854187" sldId="432"/>
            <ac:inkMk id="467" creationId="{1E641F36-5A2E-E0B5-86E9-53B8AE17C198}"/>
          </ac:inkMkLst>
        </pc:inkChg>
        <pc:inkChg chg="add del mod">
          <ac:chgData name="Tim Cook" userId="d1c7cfb340f2c7ab" providerId="LiveId" clId="{79928295-FF6A-4525-AB99-74A06BEA54C5}" dt="2023-03-13T00:22:52.032" v="1771"/>
          <ac:inkMkLst>
            <pc:docMk/>
            <pc:sldMk cId="1337854187" sldId="432"/>
            <ac:inkMk id="468" creationId="{10FB2460-9101-EE5D-AD57-D3D67FD83876}"/>
          </ac:inkMkLst>
        </pc:inkChg>
        <pc:inkChg chg="add del mod">
          <ac:chgData name="Tim Cook" userId="d1c7cfb340f2c7ab" providerId="LiveId" clId="{79928295-FF6A-4525-AB99-74A06BEA54C5}" dt="2023-03-13T00:22:52.032" v="1770"/>
          <ac:inkMkLst>
            <pc:docMk/>
            <pc:sldMk cId="1337854187" sldId="432"/>
            <ac:inkMk id="469" creationId="{2CF44638-F97D-41FD-BA6A-3CF51D62F5F7}"/>
          </ac:inkMkLst>
        </pc:inkChg>
        <pc:inkChg chg="add del mod">
          <ac:chgData name="Tim Cook" userId="d1c7cfb340f2c7ab" providerId="LiveId" clId="{79928295-FF6A-4525-AB99-74A06BEA54C5}" dt="2023-03-13T00:22:56.704" v="1785"/>
          <ac:inkMkLst>
            <pc:docMk/>
            <pc:sldMk cId="1337854187" sldId="432"/>
            <ac:inkMk id="471" creationId="{57ABE44C-BF97-CCBF-FC5E-ADA3F7682013}"/>
          </ac:inkMkLst>
        </pc:inkChg>
        <pc:inkChg chg="add del mod">
          <ac:chgData name="Tim Cook" userId="d1c7cfb340f2c7ab" providerId="LiveId" clId="{79928295-FF6A-4525-AB99-74A06BEA54C5}" dt="2023-03-13T00:22:56.704" v="1787"/>
          <ac:inkMkLst>
            <pc:docMk/>
            <pc:sldMk cId="1337854187" sldId="432"/>
            <ac:inkMk id="472" creationId="{2B5A009B-0A49-45BA-BC72-F1B6EC166855}"/>
          </ac:inkMkLst>
        </pc:inkChg>
        <pc:inkChg chg="add del mod">
          <ac:chgData name="Tim Cook" userId="d1c7cfb340f2c7ab" providerId="LiveId" clId="{79928295-FF6A-4525-AB99-74A06BEA54C5}" dt="2023-03-13T00:22:56.704" v="1783"/>
          <ac:inkMkLst>
            <pc:docMk/>
            <pc:sldMk cId="1337854187" sldId="432"/>
            <ac:inkMk id="473" creationId="{E4D367E7-D104-6D27-A827-7F3E239767C8}"/>
          </ac:inkMkLst>
        </pc:inkChg>
        <pc:inkChg chg="add del mod">
          <ac:chgData name="Tim Cook" userId="d1c7cfb340f2c7ab" providerId="LiveId" clId="{79928295-FF6A-4525-AB99-74A06BEA54C5}" dt="2023-03-13T00:22:56.704" v="1784"/>
          <ac:inkMkLst>
            <pc:docMk/>
            <pc:sldMk cId="1337854187" sldId="432"/>
            <ac:inkMk id="474" creationId="{89F80114-093D-4854-9E2C-921CFE53CB87}"/>
          </ac:inkMkLst>
        </pc:inkChg>
        <pc:inkChg chg="add del mod">
          <ac:chgData name="Tim Cook" userId="d1c7cfb340f2c7ab" providerId="LiveId" clId="{79928295-FF6A-4525-AB99-74A06BEA54C5}" dt="2023-03-13T00:22:56.704" v="1782"/>
          <ac:inkMkLst>
            <pc:docMk/>
            <pc:sldMk cId="1337854187" sldId="432"/>
            <ac:inkMk id="475" creationId="{DA32D5CA-CF1E-CD83-B69D-3CE7273A8A10}"/>
          </ac:inkMkLst>
        </pc:inkChg>
        <pc:inkChg chg="add del mod">
          <ac:chgData name="Tim Cook" userId="d1c7cfb340f2c7ab" providerId="LiveId" clId="{79928295-FF6A-4525-AB99-74A06BEA54C5}" dt="2023-03-13T00:22:56.704" v="1786"/>
          <ac:inkMkLst>
            <pc:docMk/>
            <pc:sldMk cId="1337854187" sldId="432"/>
            <ac:inkMk id="476" creationId="{2C7F67E5-FB95-3326-55B6-E9A9979DD285}"/>
          </ac:inkMkLst>
        </pc:inkChg>
        <pc:inkChg chg="add del">
          <ac:chgData name="Tim Cook" userId="d1c7cfb340f2c7ab" providerId="LiveId" clId="{79928295-FF6A-4525-AB99-74A06BEA54C5}" dt="2023-03-13T00:23:03.213" v="1797"/>
          <ac:inkMkLst>
            <pc:docMk/>
            <pc:sldMk cId="1337854187" sldId="432"/>
            <ac:inkMk id="478" creationId="{09C0D7FC-C9A3-D7E7-3DC8-22174E58B79D}"/>
          </ac:inkMkLst>
        </pc:inkChg>
        <pc:inkChg chg="add del">
          <ac:chgData name="Tim Cook" userId="d1c7cfb340f2c7ab" providerId="LiveId" clId="{79928295-FF6A-4525-AB99-74A06BEA54C5}" dt="2023-03-13T00:23:03.213" v="1796"/>
          <ac:inkMkLst>
            <pc:docMk/>
            <pc:sldMk cId="1337854187" sldId="432"/>
            <ac:inkMk id="479" creationId="{CDB9546A-29AB-7F3E-AAC4-A02654B53B03}"/>
          </ac:inkMkLst>
        </pc:inkChg>
        <pc:inkChg chg="add del">
          <ac:chgData name="Tim Cook" userId="d1c7cfb340f2c7ab" providerId="LiveId" clId="{79928295-FF6A-4525-AB99-74A06BEA54C5}" dt="2023-03-13T00:23:03.213" v="1795"/>
          <ac:inkMkLst>
            <pc:docMk/>
            <pc:sldMk cId="1337854187" sldId="432"/>
            <ac:inkMk id="480" creationId="{43B77ADD-2F2E-AE8B-BCF0-51F6AD0A053A}"/>
          </ac:inkMkLst>
        </pc:inkChg>
        <pc:inkChg chg="add del">
          <ac:chgData name="Tim Cook" userId="d1c7cfb340f2c7ab" providerId="LiveId" clId="{79928295-FF6A-4525-AB99-74A06BEA54C5}" dt="2023-03-13T00:23:03.213" v="1799"/>
          <ac:inkMkLst>
            <pc:docMk/>
            <pc:sldMk cId="1337854187" sldId="432"/>
            <ac:inkMk id="481" creationId="{D536A5BF-8766-9B47-9120-1B505FF82076}"/>
          </ac:inkMkLst>
        </pc:inkChg>
        <pc:inkChg chg="add del">
          <ac:chgData name="Tim Cook" userId="d1c7cfb340f2c7ab" providerId="LiveId" clId="{79928295-FF6A-4525-AB99-74A06BEA54C5}" dt="2023-03-13T00:23:03.213" v="1794"/>
          <ac:inkMkLst>
            <pc:docMk/>
            <pc:sldMk cId="1337854187" sldId="432"/>
            <ac:inkMk id="482" creationId="{A5EBE766-1106-F9BC-8CB9-D7781304846F}"/>
          </ac:inkMkLst>
        </pc:inkChg>
        <pc:inkChg chg="add del">
          <ac:chgData name="Tim Cook" userId="d1c7cfb340f2c7ab" providerId="LiveId" clId="{79928295-FF6A-4525-AB99-74A06BEA54C5}" dt="2023-03-13T00:23:03.213" v="1798"/>
          <ac:inkMkLst>
            <pc:docMk/>
            <pc:sldMk cId="1337854187" sldId="432"/>
            <ac:inkMk id="483" creationId="{6431BCCC-F20F-C761-6FC0-126B064A0B8C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4" creationId="{EB70B77A-4BAA-16E9-2A9E-EE9787319094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5" creationId="{4D9EA033-6C5B-32EC-301B-21BDA6FD474C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6" creationId="{534F4C18-4A72-46AB-7C68-B3E474DF2419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7" creationId="{8AAECE97-DCE6-050C-4A06-0AD0B4356D80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8" creationId="{0D7B76EA-8E89-2512-8C22-1A59F482B352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9" creationId="{D73184C5-3A08-BA09-7E46-300163E838DB}"/>
          </ac:inkMkLst>
        </pc:inkChg>
        <pc:inkChg chg="add">
          <ac:chgData name="Tim Cook" userId="d1c7cfb340f2c7ab" providerId="LiveId" clId="{79928295-FF6A-4525-AB99-74A06BEA54C5}" dt="2023-03-13T00:23:08.725" v="1807" actId="9405"/>
          <ac:inkMkLst>
            <pc:docMk/>
            <pc:sldMk cId="1337854187" sldId="432"/>
            <ac:inkMk id="491" creationId="{0E63EDF5-FF0E-85C6-BEC7-2313AE124043}"/>
          </ac:inkMkLst>
        </pc:inkChg>
        <pc:inkChg chg="add">
          <ac:chgData name="Tim Cook" userId="d1c7cfb340f2c7ab" providerId="LiveId" clId="{79928295-FF6A-4525-AB99-74A06BEA54C5}" dt="2023-03-13T00:23:09.589" v="1808" actId="9405"/>
          <ac:inkMkLst>
            <pc:docMk/>
            <pc:sldMk cId="1337854187" sldId="432"/>
            <ac:inkMk id="492" creationId="{96EE1935-6B3B-63EF-35D0-7FA0148FF8DA}"/>
          </ac:inkMkLst>
        </pc:inkChg>
        <pc:inkChg chg="add del mod">
          <ac:chgData name="Tim Cook" userId="d1c7cfb340f2c7ab" providerId="LiveId" clId="{79928295-FF6A-4525-AB99-74A06BEA54C5}" dt="2023-03-13T00:23:13.141" v="1815"/>
          <ac:inkMkLst>
            <pc:docMk/>
            <pc:sldMk cId="1337854187" sldId="432"/>
            <ac:inkMk id="493" creationId="{6EA8D4F4-CE09-D66F-AA12-2ADC00E59D60}"/>
          </ac:inkMkLst>
        </pc:inkChg>
        <pc:inkChg chg="add del mod">
          <ac:chgData name="Tim Cook" userId="d1c7cfb340f2c7ab" providerId="LiveId" clId="{79928295-FF6A-4525-AB99-74A06BEA54C5}" dt="2023-03-13T00:23:12.617" v="1813"/>
          <ac:inkMkLst>
            <pc:docMk/>
            <pc:sldMk cId="1337854187" sldId="432"/>
            <ac:inkMk id="494" creationId="{9C7FBC25-F2C9-ACE3-5EA9-BDCE3FA1C5C7}"/>
          </ac:inkMkLst>
        </pc:inkChg>
        <pc:inkChg chg="add del mod">
          <ac:chgData name="Tim Cook" userId="d1c7cfb340f2c7ab" providerId="LiveId" clId="{79928295-FF6A-4525-AB99-74A06BEA54C5}" dt="2023-03-13T00:23:13.141" v="1814"/>
          <ac:inkMkLst>
            <pc:docMk/>
            <pc:sldMk cId="1337854187" sldId="432"/>
            <ac:inkMk id="495" creationId="{9052E3EC-0B5D-E3CC-2225-2FE27623BF3F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7" creationId="{7DB7D56F-C707-1166-D210-C7A1434DEF61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8" creationId="{479F8175-FAD6-94EE-A150-26B18504D56A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9" creationId="{C54E4CC2-F6EC-7E12-6496-705C6A7651C9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0" creationId="{DE78B3B3-1388-0807-DF20-63D5790693B0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1" creationId="{522C642B-900C-16F5-B46B-F0156BD41F31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2" creationId="{62F05AA7-754B-B311-32F0-72DEE3C559A8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3" creationId="{4A2A8A02-C5D7-2594-6939-54BFE8A32CC8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4" creationId="{31AEDC45-DABF-68AC-944B-8DF94CD701EE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5" creationId="{B4A0CFF1-4088-A127-C14B-0B6A00A640EB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6" creationId="{91E7242C-ADD9-D020-D030-A0388253B185}"/>
          </ac:inkMkLst>
        </pc:inkChg>
        <pc:inkChg chg="add del mod">
          <ac:chgData name="Tim Cook" userId="d1c7cfb340f2c7ab" providerId="LiveId" clId="{79928295-FF6A-4525-AB99-74A06BEA54C5}" dt="2023-03-13T00:23:25.265" v="1843"/>
          <ac:inkMkLst>
            <pc:docMk/>
            <pc:sldMk cId="1337854187" sldId="432"/>
            <ac:inkMk id="510" creationId="{2725A3C6-4F20-75A4-C6A8-FD91FD884CEF}"/>
          </ac:inkMkLst>
        </pc:inkChg>
        <pc:inkChg chg="add del mod">
          <ac:chgData name="Tim Cook" userId="d1c7cfb340f2c7ab" providerId="LiveId" clId="{79928295-FF6A-4525-AB99-74A06BEA54C5}" dt="2023-03-13T00:23:25.265" v="1844"/>
          <ac:inkMkLst>
            <pc:docMk/>
            <pc:sldMk cId="1337854187" sldId="432"/>
            <ac:inkMk id="511" creationId="{1066C679-4DF3-4510-2373-339EE4D44D85}"/>
          </ac:inkMkLst>
        </pc:inkChg>
        <pc:inkChg chg="add del mod">
          <ac:chgData name="Tim Cook" userId="d1c7cfb340f2c7ab" providerId="LiveId" clId="{79928295-FF6A-4525-AB99-74A06BEA54C5}" dt="2023-03-13T00:23:25.265" v="1838"/>
          <ac:inkMkLst>
            <pc:docMk/>
            <pc:sldMk cId="1337854187" sldId="432"/>
            <ac:inkMk id="512" creationId="{7776F535-0399-99C7-CB6F-17BC5ECCAA59}"/>
          </ac:inkMkLst>
        </pc:inkChg>
        <pc:inkChg chg="add del mod">
          <ac:chgData name="Tim Cook" userId="d1c7cfb340f2c7ab" providerId="LiveId" clId="{79928295-FF6A-4525-AB99-74A06BEA54C5}" dt="2023-03-13T00:23:25.265" v="1842"/>
          <ac:inkMkLst>
            <pc:docMk/>
            <pc:sldMk cId="1337854187" sldId="432"/>
            <ac:inkMk id="513" creationId="{F610F5B3-F40B-E863-3320-F625A62F7CAE}"/>
          </ac:inkMkLst>
        </pc:inkChg>
        <pc:inkChg chg="add del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14" creationId="{1FF76B09-DA94-F7AE-18CC-8BC59B31BCFB}"/>
          </ac:inkMkLst>
        </pc:inkChg>
        <pc:inkChg chg="add del mod">
          <ac:chgData name="Tim Cook" userId="d1c7cfb340f2c7ab" providerId="LiveId" clId="{79928295-FF6A-4525-AB99-74A06BEA54C5}" dt="2023-03-13T00:23:25.265" v="1840"/>
          <ac:inkMkLst>
            <pc:docMk/>
            <pc:sldMk cId="1337854187" sldId="432"/>
            <ac:inkMk id="515" creationId="{3D64D2B8-FA02-268D-F3B3-D07227B2330A}"/>
          </ac:inkMkLst>
        </pc:inkChg>
        <pc:inkChg chg="add del mod">
          <ac:chgData name="Tim Cook" userId="d1c7cfb340f2c7ab" providerId="LiveId" clId="{79928295-FF6A-4525-AB99-74A06BEA54C5}" dt="2023-03-13T00:23:25.265" v="1839"/>
          <ac:inkMkLst>
            <pc:docMk/>
            <pc:sldMk cId="1337854187" sldId="432"/>
            <ac:inkMk id="516" creationId="{781BA344-C85C-C6E5-986B-828428B579FE}"/>
          </ac:inkMkLst>
        </pc:inkChg>
        <pc:inkChg chg="add del mod">
          <ac:chgData name="Tim Cook" userId="d1c7cfb340f2c7ab" providerId="LiveId" clId="{79928295-FF6A-4525-AB99-74A06BEA54C5}" dt="2023-03-13T00:23:25.257" v="1837"/>
          <ac:inkMkLst>
            <pc:docMk/>
            <pc:sldMk cId="1337854187" sldId="432"/>
            <ac:inkMk id="517" creationId="{6F861572-E675-1A98-62B2-0029FC567AEE}"/>
          </ac:inkMkLst>
        </pc:inkChg>
        <pc:inkChg chg="add del mod">
          <ac:chgData name="Tim Cook" userId="d1c7cfb340f2c7ab" providerId="LiveId" clId="{79928295-FF6A-4525-AB99-74A06BEA54C5}" dt="2023-03-13T00:23:25.265" v="1841"/>
          <ac:inkMkLst>
            <pc:docMk/>
            <pc:sldMk cId="1337854187" sldId="432"/>
            <ac:inkMk id="518" creationId="{B5A4F9FA-E69C-C168-6941-B36CBD9C64F9}"/>
          </ac:inkMkLst>
        </pc:inkChg>
        <pc:inkChg chg="add del mod">
          <ac:chgData name="Tim Cook" userId="d1c7cfb340f2c7ab" providerId="LiveId" clId="{79928295-FF6A-4525-AB99-74A06BEA54C5}" dt="2023-03-13T00:23:33.630" v="1862"/>
          <ac:inkMkLst>
            <pc:docMk/>
            <pc:sldMk cId="1337854187" sldId="432"/>
            <ac:inkMk id="520" creationId="{0690C516-F44A-37B0-D1AC-4CB9F905DCA6}"/>
          </ac:inkMkLst>
        </pc:inkChg>
        <pc:inkChg chg="add del mod">
          <ac:chgData name="Tim Cook" userId="d1c7cfb340f2c7ab" providerId="LiveId" clId="{79928295-FF6A-4525-AB99-74A06BEA54C5}" dt="2023-03-13T00:23:33.630" v="1857"/>
          <ac:inkMkLst>
            <pc:docMk/>
            <pc:sldMk cId="1337854187" sldId="432"/>
            <ac:inkMk id="521" creationId="{30CD7E32-A653-37E0-03BC-E4E5602A89C8}"/>
          </ac:inkMkLst>
        </pc:inkChg>
        <pc:inkChg chg="add del mod">
          <ac:chgData name="Tim Cook" userId="d1c7cfb340f2c7ab" providerId="LiveId" clId="{79928295-FF6A-4525-AB99-74A06BEA54C5}" dt="2023-03-13T00:23:33.630" v="1861"/>
          <ac:inkMkLst>
            <pc:docMk/>
            <pc:sldMk cId="1337854187" sldId="432"/>
            <ac:inkMk id="522" creationId="{579263C5-8F0F-69FE-2A46-443B7B81826B}"/>
          </ac:inkMkLst>
        </pc:inkChg>
        <pc:inkChg chg="add del mod">
          <ac:chgData name="Tim Cook" userId="d1c7cfb340f2c7ab" providerId="LiveId" clId="{79928295-FF6A-4525-AB99-74A06BEA54C5}" dt="2023-03-13T00:23:33.638" v="1864"/>
          <ac:inkMkLst>
            <pc:docMk/>
            <pc:sldMk cId="1337854187" sldId="432"/>
            <ac:inkMk id="523" creationId="{E857767C-3E0F-8CE2-C77F-DD120050CFBF}"/>
          </ac:inkMkLst>
        </pc:inkChg>
        <pc:inkChg chg="add del mod">
          <ac:chgData name="Tim Cook" userId="d1c7cfb340f2c7ab" providerId="LiveId" clId="{79928295-FF6A-4525-AB99-74A06BEA54C5}" dt="2023-03-13T00:23:33.630" v="1858"/>
          <ac:inkMkLst>
            <pc:docMk/>
            <pc:sldMk cId="1337854187" sldId="432"/>
            <ac:inkMk id="524" creationId="{EA6B7B76-6041-5A3F-1FD3-2C497C71420C}"/>
          </ac:inkMkLst>
        </pc:inkChg>
        <pc:inkChg chg="add del mod">
          <ac:chgData name="Tim Cook" userId="d1c7cfb340f2c7ab" providerId="LiveId" clId="{79928295-FF6A-4525-AB99-74A06BEA54C5}" dt="2023-03-13T00:23:33.630" v="1859"/>
          <ac:inkMkLst>
            <pc:docMk/>
            <pc:sldMk cId="1337854187" sldId="432"/>
            <ac:inkMk id="525" creationId="{A8D9A96C-65FB-1106-7FD3-5F04351EB45C}"/>
          </ac:inkMkLst>
        </pc:inkChg>
        <pc:inkChg chg="add del mod">
          <ac:chgData name="Tim Cook" userId="d1c7cfb340f2c7ab" providerId="LiveId" clId="{79928295-FF6A-4525-AB99-74A06BEA54C5}" dt="2023-03-13T00:23:33.630" v="1856"/>
          <ac:inkMkLst>
            <pc:docMk/>
            <pc:sldMk cId="1337854187" sldId="432"/>
            <ac:inkMk id="526" creationId="{822728CE-39ED-4F0C-6761-317D45E90CC0}"/>
          </ac:inkMkLst>
        </pc:inkChg>
        <pc:inkChg chg="add del mod">
          <ac:chgData name="Tim Cook" userId="d1c7cfb340f2c7ab" providerId="LiveId" clId="{79928295-FF6A-4525-AB99-74A06BEA54C5}" dt="2023-03-13T00:23:33.630" v="1860"/>
          <ac:inkMkLst>
            <pc:docMk/>
            <pc:sldMk cId="1337854187" sldId="432"/>
            <ac:inkMk id="527" creationId="{E484FBE3-FDCE-E9CF-D014-E9E3D7379BAA}"/>
          </ac:inkMkLst>
        </pc:inkChg>
        <pc:inkChg chg="add del mod">
          <ac:chgData name="Tim Cook" userId="d1c7cfb340f2c7ab" providerId="LiveId" clId="{79928295-FF6A-4525-AB99-74A06BEA54C5}" dt="2023-03-13T00:23:33.630" v="1863"/>
          <ac:inkMkLst>
            <pc:docMk/>
            <pc:sldMk cId="1337854187" sldId="432"/>
            <ac:inkMk id="528" creationId="{12D3C70C-7995-4E94-D74E-664BD0EC1632}"/>
          </ac:inkMkLst>
        </pc:inkChg>
        <pc:inkChg chg="add del mod">
          <ac:chgData name="Tim Cook" userId="d1c7cfb340f2c7ab" providerId="LiveId" clId="{79928295-FF6A-4525-AB99-74A06BEA54C5}" dt="2023-03-13T00:23:41.221" v="1874"/>
          <ac:inkMkLst>
            <pc:docMk/>
            <pc:sldMk cId="1337854187" sldId="432"/>
            <ac:inkMk id="530" creationId="{7EAE31A0-4EF4-D2A0-7189-EC250C464228}"/>
          </ac:inkMkLst>
        </pc:inkChg>
        <pc:inkChg chg="add del mod">
          <ac:chgData name="Tim Cook" userId="d1c7cfb340f2c7ab" providerId="LiveId" clId="{79928295-FF6A-4525-AB99-74A06BEA54C5}" dt="2023-03-13T00:23:41.213" v="1873"/>
          <ac:inkMkLst>
            <pc:docMk/>
            <pc:sldMk cId="1337854187" sldId="432"/>
            <ac:inkMk id="531" creationId="{EC6CF7DA-690D-F083-BB3A-0E48076CACB2}"/>
          </ac:inkMkLst>
        </pc:inkChg>
        <pc:inkChg chg="add del mod">
          <ac:chgData name="Tim Cook" userId="d1c7cfb340f2c7ab" providerId="LiveId" clId="{79928295-FF6A-4525-AB99-74A06BEA54C5}" dt="2023-03-13T00:23:41.221" v="1877"/>
          <ac:inkMkLst>
            <pc:docMk/>
            <pc:sldMk cId="1337854187" sldId="432"/>
            <ac:inkMk id="532" creationId="{A3637B37-CAD7-7B91-A657-632FC54738BE}"/>
          </ac:inkMkLst>
        </pc:inkChg>
        <pc:inkChg chg="add del mod">
          <ac:chgData name="Tim Cook" userId="d1c7cfb340f2c7ab" providerId="LiveId" clId="{79928295-FF6A-4525-AB99-74A06BEA54C5}" dt="2023-03-13T00:23:41.221" v="1875"/>
          <ac:inkMkLst>
            <pc:docMk/>
            <pc:sldMk cId="1337854187" sldId="432"/>
            <ac:inkMk id="533" creationId="{B153FFCF-9965-B136-76F1-BBB228B9D07B}"/>
          </ac:inkMkLst>
        </pc:inkChg>
        <pc:inkChg chg="add del mod">
          <ac:chgData name="Tim Cook" userId="d1c7cfb340f2c7ab" providerId="LiveId" clId="{79928295-FF6A-4525-AB99-74A06BEA54C5}" dt="2023-03-13T00:23:41.221" v="1878"/>
          <ac:inkMkLst>
            <pc:docMk/>
            <pc:sldMk cId="1337854187" sldId="432"/>
            <ac:inkMk id="535" creationId="{EA8E1EE7-B15F-C5FB-65DB-B04DB0BBE8DF}"/>
          </ac:inkMkLst>
        </pc:inkChg>
        <pc:inkChg chg="add del mod">
          <ac:chgData name="Tim Cook" userId="d1c7cfb340f2c7ab" providerId="LiveId" clId="{79928295-FF6A-4525-AB99-74A06BEA54C5}" dt="2023-03-13T00:23:41.221" v="1876"/>
          <ac:inkMkLst>
            <pc:docMk/>
            <pc:sldMk cId="1337854187" sldId="432"/>
            <ac:inkMk id="536" creationId="{A4E1EF64-F87B-E20E-06BD-0E60242F2911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38" creationId="{9AEF042A-0F73-719C-770E-3DCF83AE11B3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39" creationId="{4F1026F8-F9C7-E487-F5BF-C228F9B172DF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0" creationId="{7A7E8ED1-B929-4B89-5836-FFE3841F8904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2" creationId="{F238D1C4-57F8-3BCE-83D1-5CE1E603AD06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3" creationId="{08C73964-A1B2-9DBD-4C31-8031071D067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5" creationId="{03B4284C-2A5B-E629-24AE-F51E2067E71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6" creationId="{32D5BA08-D88C-4A9C-CDF6-BD120BD8DFB4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7" creationId="{3EC7032E-D263-2B8B-4343-450CB910C20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8" creationId="{492E0DB2-1D93-7ABE-5D06-19004A26FA5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9" creationId="{93B740FD-C72F-2A1F-1FD2-AA8A1A00269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1" creationId="{4755627E-A16C-B1AB-B29B-947B90DB78D4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2" creationId="{AE893E2C-6D6B-6942-272B-6D5E7D862C4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3" creationId="{9B4B9320-675C-532D-CB08-272AAA952DE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4" creationId="{AF7BA658-E9D3-219F-1A55-F1D8802043A1}"/>
          </ac:inkMkLst>
        </pc:inkChg>
        <pc:inkChg chg="add del mod">
          <ac:chgData name="Tim Cook" userId="d1c7cfb340f2c7ab" providerId="LiveId" clId="{79928295-FF6A-4525-AB99-74A06BEA54C5}" dt="2023-03-13T00:24:00.302" v="1899"/>
          <ac:inkMkLst>
            <pc:docMk/>
            <pc:sldMk cId="1337854187" sldId="432"/>
            <ac:inkMk id="555" creationId="{4C9E38F1-B4C6-6CA4-557A-EED37E73E3C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6" creationId="{20289C1F-EF77-CBB8-DB5C-1FC06BEBBEC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8" creationId="{FDB41914-CEE0-EFA1-06EE-241A613522E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0" creationId="{92B84018-A9A8-29E4-6E72-73D1D933FAE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1" creationId="{3866446B-CB55-ABCE-40B5-A9DC79E056B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2" creationId="{6F855D5B-2230-84C0-A487-A70B8FB8AFF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3" creationId="{C08E6D6F-5AD8-8653-C6A4-337C1116F10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4" creationId="{E5202A2F-060D-5DDE-B978-E3EF09E29DB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5" creationId="{AABCB9E6-210E-02F3-991F-DB1E23B08DF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7" creationId="{B931140D-5BEB-6C96-BBA4-F2E2C504ECCE}"/>
          </ac:inkMkLst>
        </pc:inkChg>
        <pc:inkChg chg="add del mod">
          <ac:chgData name="Tim Cook" userId="d1c7cfb340f2c7ab" providerId="LiveId" clId="{79928295-FF6A-4525-AB99-74A06BEA54C5}" dt="2023-03-13T00:24:11.982" v="1914"/>
          <ac:inkMkLst>
            <pc:docMk/>
            <pc:sldMk cId="1337854187" sldId="432"/>
            <ac:inkMk id="569" creationId="{CDA867C7-B4B1-9FEF-DB70-F5553DCC0E05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0" creationId="{88648D4B-5849-9CB8-33DE-DCA6C082A1B1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2" creationId="{EA2FF2BD-4FC9-58FF-8AFF-691BD7522E9E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3" creationId="{B208C051-A18C-9677-B7A6-B3430A2E2492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4" creationId="{6429D266-D4B9-1BB6-7C8A-1CC52F3C214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5" creationId="{735AE164-BB78-EE9D-E6AE-04AD90461EE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6" creationId="{56E38871-C641-13E0-9811-673B8318B452}"/>
          </ac:inkMkLst>
        </pc:inkChg>
        <pc:inkChg chg="add del mod">
          <ac:chgData name="Tim Cook" userId="d1c7cfb340f2c7ab" providerId="LiveId" clId="{79928295-FF6A-4525-AB99-74A06BEA54C5}" dt="2023-03-13T00:24:21.093" v="1923"/>
          <ac:inkMkLst>
            <pc:docMk/>
            <pc:sldMk cId="1337854187" sldId="432"/>
            <ac:inkMk id="577" creationId="{4BB60517-E492-1E44-B3EB-7CF67337F79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9" creationId="{A26622E8-9689-622C-9D8F-A1DD1C746E60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1" creationId="{EF64ECB9-3E3A-33D4-46D1-11914E6852B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3" creationId="{6B387AC6-5523-B083-CD0A-9C1C99AD429E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4" creationId="{A1AED3E5-3A93-B91F-5416-388B3AFAF50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5" creationId="{4364EE2D-A68A-098E-9D51-1CA0CD401A2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6" creationId="{3EC316D0-5411-EE5C-DFCA-AB4FCDA9E87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7" creationId="{326278A0-6105-9114-4B4F-3C790C3583D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8" creationId="{35C877A5-50DE-D3A6-B608-A1293002EEC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9" creationId="{C0B2AC6D-CBB5-C95B-A22C-228EE6E76A0C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0" creationId="{AD981A9C-8710-98DA-6B24-2D048F58EC6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1" creationId="{19056CAD-7CF7-399B-68FF-FAD3000AD25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2" creationId="{0021F292-0C22-D138-7CA8-EE905A02DAB1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3" creationId="{A03A8CC0-A750-1328-1F30-751778374BD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4" creationId="{96ADDD84-6E8E-8A0A-9E0F-CAB95C2F3A5E}"/>
          </ac:inkMkLst>
        </pc:inkChg>
        <pc:inkChg chg="add del">
          <ac:chgData name="Tim Cook" userId="d1c7cfb340f2c7ab" providerId="LiveId" clId="{79928295-FF6A-4525-AB99-74A06BEA54C5}" dt="2023-03-13T00:24:40.927" v="1942"/>
          <ac:inkMkLst>
            <pc:docMk/>
            <pc:sldMk cId="1337854187" sldId="432"/>
            <ac:inkMk id="598" creationId="{C7B45957-A859-479F-B4CA-9036D5945C36}"/>
          </ac:inkMkLst>
        </pc:inkChg>
        <pc:inkChg chg="add del">
          <ac:chgData name="Tim Cook" userId="d1c7cfb340f2c7ab" providerId="LiveId" clId="{79928295-FF6A-4525-AB99-74A06BEA54C5}" dt="2023-03-13T00:24:41.617" v="1943"/>
          <ac:inkMkLst>
            <pc:docMk/>
            <pc:sldMk cId="1337854187" sldId="432"/>
            <ac:inkMk id="599" creationId="{2B1F8EA9-9A08-B986-8D99-520200514896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0" creationId="{904BDD7E-452B-84B3-ED66-1A432A0DEF84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1" creationId="{A355D921-1063-7A63-2542-B76387343633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2" creationId="{66207191-4C54-5683-E4FD-B6EB68E3BABE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3" creationId="{63E6AAD6-8D34-D80C-D167-C981A7EA60AC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5" creationId="{97553DB2-DA8C-022B-4BCF-785800C8913D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6" creationId="{0D1946FE-E5E5-251C-0F33-057908AA6D1C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7" creationId="{D002A2FB-75B4-7FF9-F6D7-404C1118F909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8" creationId="{E3867099-17FB-3E91-AD43-0C5D07993F24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9" creationId="{AA4839B7-94EA-0841-8621-ADE4635415AF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10" creationId="{F2B722E1-23C4-C31E-60C3-C833DDBC66DA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11" creationId="{1302A3DD-1EFC-3F05-CEBB-FFC0C62E645D}"/>
          </ac:inkMkLst>
        </pc:inkChg>
        <pc:inkChg chg="add del mod">
          <ac:chgData name="Tim Cook" userId="d1c7cfb340f2c7ab" providerId="LiveId" clId="{79928295-FF6A-4525-AB99-74A06BEA54C5}" dt="2023-03-13T00:26:02.474" v="1971"/>
          <ac:inkMkLst>
            <pc:docMk/>
            <pc:sldMk cId="1337854187" sldId="432"/>
            <ac:inkMk id="613" creationId="{315B7EC0-6414-02B2-93C8-E1E5C60C2930}"/>
          </ac:inkMkLst>
        </pc:inkChg>
        <pc:inkChg chg="add del mod">
          <ac:chgData name="Tim Cook" userId="d1c7cfb340f2c7ab" providerId="LiveId" clId="{79928295-FF6A-4525-AB99-74A06BEA54C5}" dt="2023-03-13T00:26:01.475" v="1970"/>
          <ac:inkMkLst>
            <pc:docMk/>
            <pc:sldMk cId="1337854187" sldId="432"/>
            <ac:inkMk id="614" creationId="{6D224CF0-BBEA-4FD2-97C0-3858665EEAF9}"/>
          </ac:inkMkLst>
        </pc:inkChg>
        <pc:inkChg chg="add del mod">
          <ac:chgData name="Tim Cook" userId="d1c7cfb340f2c7ab" providerId="LiveId" clId="{79928295-FF6A-4525-AB99-74A06BEA54C5}" dt="2023-03-13T00:26:02.474" v="1973"/>
          <ac:inkMkLst>
            <pc:docMk/>
            <pc:sldMk cId="1337854187" sldId="432"/>
            <ac:inkMk id="615" creationId="{537BE03B-B691-0E39-9FC5-92DE7B5D8558}"/>
          </ac:inkMkLst>
        </pc:inkChg>
        <pc:inkChg chg="add del mod">
          <ac:chgData name="Tim Cook" userId="d1c7cfb340f2c7ab" providerId="LiveId" clId="{79928295-FF6A-4525-AB99-74A06BEA54C5}" dt="2023-03-13T00:26:02.474" v="1972"/>
          <ac:inkMkLst>
            <pc:docMk/>
            <pc:sldMk cId="1337854187" sldId="432"/>
            <ac:inkMk id="616" creationId="{3F446975-0300-A295-A7E8-33CAB8755096}"/>
          </ac:inkMkLst>
        </pc:inkChg>
        <pc:inkChg chg="add del mod">
          <ac:chgData name="Tim Cook" userId="d1c7cfb340f2c7ab" providerId="LiveId" clId="{79928295-FF6A-4525-AB99-74A06BEA54C5}" dt="2023-03-13T00:25:59.163" v="1969"/>
          <ac:inkMkLst>
            <pc:docMk/>
            <pc:sldMk cId="1337854187" sldId="432"/>
            <ac:inkMk id="617" creationId="{A43E967C-9A4E-9C4C-AF63-74B24C938C3C}"/>
          </ac:inkMkLst>
        </pc:inkChg>
        <pc:inkChg chg="add del mod">
          <ac:chgData name="Tim Cook" userId="d1c7cfb340f2c7ab" providerId="LiveId" clId="{79928295-FF6A-4525-AB99-74A06BEA54C5}" dt="2023-03-13T00:25:59.163" v="1968"/>
          <ac:inkMkLst>
            <pc:docMk/>
            <pc:sldMk cId="1337854187" sldId="432"/>
            <ac:inkMk id="618" creationId="{6AFE1DE1-E309-FB56-D8FD-4F4199AF8310}"/>
          </ac:inkMkLst>
        </pc:inkChg>
        <pc:inkChg chg="add del mod">
          <ac:chgData name="Tim Cook" userId="d1c7cfb340f2c7ab" providerId="LiveId" clId="{79928295-FF6A-4525-AB99-74A06BEA54C5}" dt="2023-03-13T00:25:58.381" v="1967"/>
          <ac:inkMkLst>
            <pc:docMk/>
            <pc:sldMk cId="1337854187" sldId="432"/>
            <ac:inkMk id="619" creationId="{C91101F4-22E1-B84E-8E3C-588192B47BE7}"/>
          </ac:inkMkLst>
        </pc:inkChg>
        <pc:inkChg chg="add del mod">
          <ac:chgData name="Tim Cook" userId="d1c7cfb340f2c7ab" providerId="LiveId" clId="{79928295-FF6A-4525-AB99-74A06BEA54C5}" dt="2023-03-13T00:26:38.929" v="2061"/>
          <ac:inkMkLst>
            <pc:docMk/>
            <pc:sldMk cId="1337854187" sldId="432"/>
            <ac:inkMk id="621" creationId="{FFE4EB44-91FE-A061-FD63-AEB95D9A362B}"/>
          </ac:inkMkLst>
        </pc:inkChg>
        <pc:inkChg chg="add del mod">
          <ac:chgData name="Tim Cook" userId="d1c7cfb340f2c7ab" providerId="LiveId" clId="{79928295-FF6A-4525-AB99-74A06BEA54C5}" dt="2023-03-13T00:26:38.929" v="2055"/>
          <ac:inkMkLst>
            <pc:docMk/>
            <pc:sldMk cId="1337854187" sldId="432"/>
            <ac:inkMk id="622" creationId="{57225DBB-DBD8-9185-AEFF-87DAC2B0B883}"/>
          </ac:inkMkLst>
        </pc:inkChg>
        <pc:inkChg chg="add del mod">
          <ac:chgData name="Tim Cook" userId="d1c7cfb340f2c7ab" providerId="LiveId" clId="{79928295-FF6A-4525-AB99-74A06BEA54C5}" dt="2023-03-13T00:26:38.929" v="2051"/>
          <ac:inkMkLst>
            <pc:docMk/>
            <pc:sldMk cId="1337854187" sldId="432"/>
            <ac:inkMk id="624" creationId="{9AB5A0BE-2445-C8B3-69F8-FD79BF43BE28}"/>
          </ac:inkMkLst>
        </pc:inkChg>
        <pc:inkChg chg="add del mod">
          <ac:chgData name="Tim Cook" userId="d1c7cfb340f2c7ab" providerId="LiveId" clId="{79928295-FF6A-4525-AB99-74A06BEA54C5}" dt="2023-03-13T00:26:38.929" v="2041"/>
          <ac:inkMkLst>
            <pc:docMk/>
            <pc:sldMk cId="1337854187" sldId="432"/>
            <ac:inkMk id="625" creationId="{04997367-CFE2-F18C-BDCB-5155A1E82853}"/>
          </ac:inkMkLst>
        </pc:inkChg>
        <pc:inkChg chg="add del mod">
          <ac:chgData name="Tim Cook" userId="d1c7cfb340f2c7ab" providerId="LiveId" clId="{79928295-FF6A-4525-AB99-74A06BEA54C5}" dt="2023-03-13T00:26:38.929" v="2062"/>
          <ac:inkMkLst>
            <pc:docMk/>
            <pc:sldMk cId="1337854187" sldId="432"/>
            <ac:inkMk id="626" creationId="{7D53B5F2-82BA-2845-9255-E41D9C02A826}"/>
          </ac:inkMkLst>
        </pc:inkChg>
        <pc:inkChg chg="add del mod">
          <ac:chgData name="Tim Cook" userId="d1c7cfb340f2c7ab" providerId="LiveId" clId="{79928295-FF6A-4525-AB99-74A06BEA54C5}" dt="2023-03-13T00:26:38.929" v="2047"/>
          <ac:inkMkLst>
            <pc:docMk/>
            <pc:sldMk cId="1337854187" sldId="432"/>
            <ac:inkMk id="627" creationId="{7337C7C0-646D-4C3A-1827-152098FB5019}"/>
          </ac:inkMkLst>
        </pc:inkChg>
        <pc:inkChg chg="add del mod">
          <ac:chgData name="Tim Cook" userId="d1c7cfb340f2c7ab" providerId="LiveId" clId="{79928295-FF6A-4525-AB99-74A06BEA54C5}" dt="2023-03-13T00:26:38.929" v="2039"/>
          <ac:inkMkLst>
            <pc:docMk/>
            <pc:sldMk cId="1337854187" sldId="432"/>
            <ac:inkMk id="628" creationId="{05C65DBC-C5A4-F143-A440-44D7B6372EDA}"/>
          </ac:inkMkLst>
        </pc:inkChg>
        <pc:inkChg chg="add del mod">
          <ac:chgData name="Tim Cook" userId="d1c7cfb340f2c7ab" providerId="LiveId" clId="{79928295-FF6A-4525-AB99-74A06BEA54C5}" dt="2023-03-13T00:26:38.929" v="2044"/>
          <ac:inkMkLst>
            <pc:docMk/>
            <pc:sldMk cId="1337854187" sldId="432"/>
            <ac:inkMk id="629" creationId="{CE4F1C06-FE75-8659-6D65-025B92109BF2}"/>
          </ac:inkMkLst>
        </pc:inkChg>
        <pc:inkChg chg="add del mod">
          <ac:chgData name="Tim Cook" userId="d1c7cfb340f2c7ab" providerId="LiveId" clId="{79928295-FF6A-4525-AB99-74A06BEA54C5}" dt="2023-03-13T00:26:38.929" v="2043"/>
          <ac:inkMkLst>
            <pc:docMk/>
            <pc:sldMk cId="1337854187" sldId="432"/>
            <ac:inkMk id="630" creationId="{5152F61C-B08D-BB5E-7A66-B62AF0BE61E5}"/>
          </ac:inkMkLst>
        </pc:inkChg>
        <pc:inkChg chg="add del mod">
          <ac:chgData name="Tim Cook" userId="d1c7cfb340f2c7ab" providerId="LiveId" clId="{79928295-FF6A-4525-AB99-74A06BEA54C5}" dt="2023-03-13T00:26:38.929" v="2042"/>
          <ac:inkMkLst>
            <pc:docMk/>
            <pc:sldMk cId="1337854187" sldId="432"/>
            <ac:inkMk id="631" creationId="{F9533EB7-7867-DEF0-20E0-731F8B63DFEE}"/>
          </ac:inkMkLst>
        </pc:inkChg>
        <pc:inkChg chg="add del mod">
          <ac:chgData name="Tim Cook" userId="d1c7cfb340f2c7ab" providerId="LiveId" clId="{79928295-FF6A-4525-AB99-74A06BEA54C5}" dt="2023-03-13T00:26:38.929" v="2064"/>
          <ac:inkMkLst>
            <pc:docMk/>
            <pc:sldMk cId="1337854187" sldId="432"/>
            <ac:inkMk id="632" creationId="{B5F326F4-2A7E-812D-D45B-B38F1172BB57}"/>
          </ac:inkMkLst>
        </pc:inkChg>
        <pc:inkChg chg="add del mod">
          <ac:chgData name="Tim Cook" userId="d1c7cfb340f2c7ab" providerId="LiveId" clId="{79928295-FF6A-4525-AB99-74A06BEA54C5}" dt="2023-03-13T00:26:38.929" v="2056"/>
          <ac:inkMkLst>
            <pc:docMk/>
            <pc:sldMk cId="1337854187" sldId="432"/>
            <ac:inkMk id="633" creationId="{FDDC5CF9-5E47-5891-32DC-59BB3DF57CF5}"/>
          </ac:inkMkLst>
        </pc:inkChg>
        <pc:inkChg chg="add del mod">
          <ac:chgData name="Tim Cook" userId="d1c7cfb340f2c7ab" providerId="LiveId" clId="{79928295-FF6A-4525-AB99-74A06BEA54C5}" dt="2023-03-13T00:26:38.929" v="2063"/>
          <ac:inkMkLst>
            <pc:docMk/>
            <pc:sldMk cId="1337854187" sldId="432"/>
            <ac:inkMk id="634" creationId="{2F86D2DC-17FA-4C95-5DE4-CADD4CC6D2D6}"/>
          </ac:inkMkLst>
        </pc:inkChg>
        <pc:inkChg chg="add del mod">
          <ac:chgData name="Tim Cook" userId="d1c7cfb340f2c7ab" providerId="LiveId" clId="{79928295-FF6A-4525-AB99-74A06BEA54C5}" dt="2023-03-13T00:26:38.929" v="2058"/>
          <ac:inkMkLst>
            <pc:docMk/>
            <pc:sldMk cId="1337854187" sldId="432"/>
            <ac:inkMk id="635" creationId="{5C7A8C62-5C82-2B86-C3A9-C29D978D2F86}"/>
          </ac:inkMkLst>
        </pc:inkChg>
        <pc:inkChg chg="add del mod">
          <ac:chgData name="Tim Cook" userId="d1c7cfb340f2c7ab" providerId="LiveId" clId="{79928295-FF6A-4525-AB99-74A06BEA54C5}" dt="2023-03-13T00:26:38.929" v="2046"/>
          <ac:inkMkLst>
            <pc:docMk/>
            <pc:sldMk cId="1337854187" sldId="432"/>
            <ac:inkMk id="636" creationId="{080C37C7-A4F7-0313-F3D5-89019010C26D}"/>
          </ac:inkMkLst>
        </pc:inkChg>
        <pc:inkChg chg="add del mod">
          <ac:chgData name="Tim Cook" userId="d1c7cfb340f2c7ab" providerId="LiveId" clId="{79928295-FF6A-4525-AB99-74A06BEA54C5}" dt="2023-03-13T00:26:38.929" v="2040"/>
          <ac:inkMkLst>
            <pc:docMk/>
            <pc:sldMk cId="1337854187" sldId="432"/>
            <ac:inkMk id="637" creationId="{6A313649-03CA-64AB-7E24-478AE9726BEA}"/>
          </ac:inkMkLst>
        </pc:inkChg>
        <pc:inkChg chg="add del mod">
          <ac:chgData name="Tim Cook" userId="d1c7cfb340f2c7ab" providerId="LiveId" clId="{79928295-FF6A-4525-AB99-74A06BEA54C5}" dt="2023-03-13T00:26:38.929" v="2052"/>
          <ac:inkMkLst>
            <pc:docMk/>
            <pc:sldMk cId="1337854187" sldId="432"/>
            <ac:inkMk id="638" creationId="{6F17F645-D652-7564-8A7F-E7A3CF143FB6}"/>
          </ac:inkMkLst>
        </pc:inkChg>
        <pc:inkChg chg="add del mod">
          <ac:chgData name="Tim Cook" userId="d1c7cfb340f2c7ab" providerId="LiveId" clId="{79928295-FF6A-4525-AB99-74A06BEA54C5}" dt="2023-03-13T00:26:38.929" v="2057"/>
          <ac:inkMkLst>
            <pc:docMk/>
            <pc:sldMk cId="1337854187" sldId="432"/>
            <ac:inkMk id="639" creationId="{D70C33A0-2811-E48C-8C0F-C4230D4602FF}"/>
          </ac:inkMkLst>
        </pc:inkChg>
        <pc:inkChg chg="add del mod">
          <ac:chgData name="Tim Cook" userId="d1c7cfb340f2c7ab" providerId="LiveId" clId="{79928295-FF6A-4525-AB99-74A06BEA54C5}" dt="2023-03-13T00:26:38.929" v="2049"/>
          <ac:inkMkLst>
            <pc:docMk/>
            <pc:sldMk cId="1337854187" sldId="432"/>
            <ac:inkMk id="640" creationId="{1E193951-A109-2794-C162-F8689E3B3EB7}"/>
          </ac:inkMkLst>
        </pc:inkChg>
        <pc:inkChg chg="add del mod">
          <ac:chgData name="Tim Cook" userId="d1c7cfb340f2c7ab" providerId="LiveId" clId="{79928295-FF6A-4525-AB99-74A06BEA54C5}" dt="2023-03-13T00:26:38.929" v="2053"/>
          <ac:inkMkLst>
            <pc:docMk/>
            <pc:sldMk cId="1337854187" sldId="432"/>
            <ac:inkMk id="641" creationId="{F0A047A8-B366-A5E8-47C2-764F324CE757}"/>
          </ac:inkMkLst>
        </pc:inkChg>
        <pc:inkChg chg="add del mod">
          <ac:chgData name="Tim Cook" userId="d1c7cfb340f2c7ab" providerId="LiveId" clId="{79928295-FF6A-4525-AB99-74A06BEA54C5}" dt="2023-03-13T00:26:38.929" v="2066"/>
          <ac:inkMkLst>
            <pc:docMk/>
            <pc:sldMk cId="1337854187" sldId="432"/>
            <ac:inkMk id="642" creationId="{7A0FF0B3-1DAE-3693-5AAA-9450A03D5C0C}"/>
          </ac:inkMkLst>
        </pc:inkChg>
        <pc:inkChg chg="add del mod">
          <ac:chgData name="Tim Cook" userId="d1c7cfb340f2c7ab" providerId="LiveId" clId="{79928295-FF6A-4525-AB99-74A06BEA54C5}" dt="2023-03-13T00:26:38.929" v="2054"/>
          <ac:inkMkLst>
            <pc:docMk/>
            <pc:sldMk cId="1337854187" sldId="432"/>
            <ac:inkMk id="643" creationId="{237774BA-CAE4-5F28-3AE3-EE8FB4304D86}"/>
          </ac:inkMkLst>
        </pc:inkChg>
        <pc:inkChg chg="add del mod">
          <ac:chgData name="Tim Cook" userId="d1c7cfb340f2c7ab" providerId="LiveId" clId="{79928295-FF6A-4525-AB99-74A06BEA54C5}" dt="2023-03-13T00:26:38.929" v="2048"/>
          <ac:inkMkLst>
            <pc:docMk/>
            <pc:sldMk cId="1337854187" sldId="432"/>
            <ac:inkMk id="644" creationId="{50355E8D-9A00-9004-0E2D-93C450625254}"/>
          </ac:inkMkLst>
        </pc:inkChg>
        <pc:inkChg chg="add del mod">
          <ac:chgData name="Tim Cook" userId="d1c7cfb340f2c7ab" providerId="LiveId" clId="{79928295-FF6A-4525-AB99-74A06BEA54C5}" dt="2023-03-13T00:26:38.929" v="2045"/>
          <ac:inkMkLst>
            <pc:docMk/>
            <pc:sldMk cId="1337854187" sldId="432"/>
            <ac:inkMk id="645" creationId="{92D8F7A0-1371-0EBF-3501-1FE32B94CBB1}"/>
          </ac:inkMkLst>
        </pc:inkChg>
        <pc:inkChg chg="add del mod">
          <ac:chgData name="Tim Cook" userId="d1c7cfb340f2c7ab" providerId="LiveId" clId="{79928295-FF6A-4525-AB99-74A06BEA54C5}" dt="2023-03-13T00:26:38.929" v="2059"/>
          <ac:inkMkLst>
            <pc:docMk/>
            <pc:sldMk cId="1337854187" sldId="432"/>
            <ac:inkMk id="646" creationId="{1D93022F-3FB5-D5AD-C4A7-12A440D17005}"/>
          </ac:inkMkLst>
        </pc:inkChg>
        <pc:inkChg chg="add del mod">
          <ac:chgData name="Tim Cook" userId="d1c7cfb340f2c7ab" providerId="LiveId" clId="{79928295-FF6A-4525-AB99-74A06BEA54C5}" dt="2023-03-13T00:26:38.929" v="2065"/>
          <ac:inkMkLst>
            <pc:docMk/>
            <pc:sldMk cId="1337854187" sldId="432"/>
            <ac:inkMk id="647" creationId="{A0EC92ED-8589-973B-03CB-27CD3737890F}"/>
          </ac:inkMkLst>
        </pc:inkChg>
        <pc:inkChg chg="add del mod">
          <ac:chgData name="Tim Cook" userId="d1c7cfb340f2c7ab" providerId="LiveId" clId="{79928295-FF6A-4525-AB99-74A06BEA54C5}" dt="2023-03-13T00:26:38.929" v="2050"/>
          <ac:inkMkLst>
            <pc:docMk/>
            <pc:sldMk cId="1337854187" sldId="432"/>
            <ac:inkMk id="648" creationId="{E3FD07BA-D187-5F41-1640-448F3617F58D}"/>
          </ac:inkMkLst>
        </pc:inkChg>
        <pc:inkChg chg="add del mod">
          <ac:chgData name="Tim Cook" userId="d1c7cfb340f2c7ab" providerId="LiveId" clId="{79928295-FF6A-4525-AB99-74A06BEA54C5}" dt="2023-03-13T00:26:38.929" v="2060"/>
          <ac:inkMkLst>
            <pc:docMk/>
            <pc:sldMk cId="1337854187" sldId="432"/>
            <ac:inkMk id="649" creationId="{D9C6B5AD-B91D-B28B-5CCB-8AFD0E9A8A03}"/>
          </ac:inkMkLst>
        </pc:inkChg>
        <pc:inkChg chg="add del mod">
          <ac:chgData name="Tim Cook" userId="d1c7cfb340f2c7ab" providerId="LiveId" clId="{79928295-FF6A-4525-AB99-74A06BEA54C5}" dt="2023-03-13T00:26:29.794" v="2021"/>
          <ac:inkMkLst>
            <pc:docMk/>
            <pc:sldMk cId="1337854187" sldId="432"/>
            <ac:inkMk id="655" creationId="{4B2732ED-6A9C-0316-2825-46A5F9873A7D}"/>
          </ac:inkMkLst>
        </pc:inkChg>
        <pc:inkChg chg="add del mod">
          <ac:chgData name="Tim Cook" userId="d1c7cfb340f2c7ab" providerId="LiveId" clId="{79928295-FF6A-4525-AB99-74A06BEA54C5}" dt="2023-03-13T00:26:29.794" v="2024"/>
          <ac:inkMkLst>
            <pc:docMk/>
            <pc:sldMk cId="1337854187" sldId="432"/>
            <ac:inkMk id="656" creationId="{9FB1E5DB-EDC9-C814-F04A-E724BC15A5D4}"/>
          </ac:inkMkLst>
        </pc:inkChg>
        <pc:inkChg chg="add del mod">
          <ac:chgData name="Tim Cook" userId="d1c7cfb340f2c7ab" providerId="LiveId" clId="{79928295-FF6A-4525-AB99-74A06BEA54C5}" dt="2023-03-13T00:26:29.794" v="2022"/>
          <ac:inkMkLst>
            <pc:docMk/>
            <pc:sldMk cId="1337854187" sldId="432"/>
            <ac:inkMk id="657" creationId="{7EE7A8C1-CBDB-E0BA-EFAD-3030585E4D98}"/>
          </ac:inkMkLst>
        </pc:inkChg>
        <pc:inkChg chg="add del mod">
          <ac:chgData name="Tim Cook" userId="d1c7cfb340f2c7ab" providerId="LiveId" clId="{79928295-FF6A-4525-AB99-74A06BEA54C5}" dt="2023-03-13T00:26:26.585" v="2015"/>
          <ac:inkMkLst>
            <pc:docMk/>
            <pc:sldMk cId="1337854187" sldId="432"/>
            <ac:inkMk id="658" creationId="{07C4D1DF-F9E5-C633-2E17-2B79022CF594}"/>
          </ac:inkMkLst>
        </pc:inkChg>
        <pc:inkChg chg="add del mod">
          <ac:chgData name="Tim Cook" userId="d1c7cfb340f2c7ab" providerId="LiveId" clId="{79928295-FF6A-4525-AB99-74A06BEA54C5}" dt="2023-03-13T00:26:26.585" v="2013"/>
          <ac:inkMkLst>
            <pc:docMk/>
            <pc:sldMk cId="1337854187" sldId="432"/>
            <ac:inkMk id="659" creationId="{3378C9E8-858A-F8DB-28AF-11F33CD06335}"/>
          </ac:inkMkLst>
        </pc:inkChg>
        <pc:inkChg chg="add del mod">
          <ac:chgData name="Tim Cook" userId="d1c7cfb340f2c7ab" providerId="LiveId" clId="{79928295-FF6A-4525-AB99-74A06BEA54C5}" dt="2023-03-13T00:26:26.585" v="2016"/>
          <ac:inkMkLst>
            <pc:docMk/>
            <pc:sldMk cId="1337854187" sldId="432"/>
            <ac:inkMk id="660" creationId="{F9BBF388-77EC-0454-EBCD-A7143BB2D20F}"/>
          </ac:inkMkLst>
        </pc:inkChg>
        <pc:inkChg chg="add del mod">
          <ac:chgData name="Tim Cook" userId="d1c7cfb340f2c7ab" providerId="LiveId" clId="{79928295-FF6A-4525-AB99-74A06BEA54C5}" dt="2023-03-13T00:26:26.585" v="2014"/>
          <ac:inkMkLst>
            <pc:docMk/>
            <pc:sldMk cId="1337854187" sldId="432"/>
            <ac:inkMk id="661" creationId="{CD25FBEC-CAC0-5F18-1D59-0246ADF7919B}"/>
          </ac:inkMkLst>
        </pc:inkChg>
        <pc:inkChg chg="add del">
          <ac:chgData name="Tim Cook" userId="d1c7cfb340f2c7ab" providerId="LiveId" clId="{79928295-FF6A-4525-AB99-74A06BEA54C5}" dt="2023-03-13T00:26:29.794" v="2023"/>
          <ac:inkMkLst>
            <pc:docMk/>
            <pc:sldMk cId="1337854187" sldId="432"/>
            <ac:inkMk id="663" creationId="{340F68B9-0B6C-965C-0B75-543DBC2608E5}"/>
          </ac:inkMkLst>
        </pc:inkChg>
        <pc:inkChg chg="add del">
          <ac:chgData name="Tim Cook" userId="d1c7cfb340f2c7ab" providerId="LiveId" clId="{79928295-FF6A-4525-AB99-74A06BEA54C5}" dt="2023-03-13T00:26:29.794" v="2025"/>
          <ac:inkMkLst>
            <pc:docMk/>
            <pc:sldMk cId="1337854187" sldId="432"/>
            <ac:inkMk id="664" creationId="{911361B9-F184-377D-6A25-F172A35205D6}"/>
          </ac:inkMkLst>
        </pc:inkChg>
        <pc:inkChg chg="add del">
          <ac:chgData name="Tim Cook" userId="d1c7cfb340f2c7ab" providerId="LiveId" clId="{79928295-FF6A-4525-AB99-74A06BEA54C5}" dt="2023-03-13T00:26:29.794" v="2020"/>
          <ac:inkMkLst>
            <pc:docMk/>
            <pc:sldMk cId="1337854187" sldId="432"/>
            <ac:inkMk id="665" creationId="{5FE435C4-0EBA-C082-87CC-5E9BE9F32A4E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6" creationId="{209F3E85-53DA-F545-164B-076D1127B132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7" creationId="{CDBFC87D-6962-B8A2-E556-1B58BAE02984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8" creationId="{9D177A5C-5F3D-EB71-9BAC-8212C9FF43E7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9" creationId="{1E466D81-40CF-B5AC-905C-E045BB75754F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0" creationId="{9E1F8DB6-E123-FCE0-59B4-07ED1DA0C682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1" creationId="{24305A38-7D90-FCBB-6FEE-8491AE8511D7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2" creationId="{696DD169-F5D1-8BB6-8815-992B753B3FEA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3" creationId="{2B2257B4-B90B-CF28-2505-DDEF8D2079BF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4" creationId="{C2E12CE6-B050-DC18-F667-411F7FA81D23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5" creationId="{FAD202B0-C832-98A2-9B0F-6124375EBC2B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6" creationId="{92CF0187-6D83-4CDE-B7CF-251268FF0FE0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7" creationId="{C5CD43B0-072C-CA6E-F350-60F0E192678A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0" creationId="{309B9259-2E27-EEF4-35A4-45C7B36A3666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1" creationId="{17011379-2BBB-23F7-6345-02016F9343F2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2" creationId="{5241DD36-CA05-BAFD-E218-AFF4363C2114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3" creationId="{33DA4881-4B59-6D2C-9336-4C6D5AD65AEB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4" creationId="{AAF12355-BE03-B39C-0629-86D481E92E7B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5" creationId="{94E7226D-CD34-4CC2-D27F-03FA0B475305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6" creationId="{04ADC6E5-27F7-D87A-9DDC-F51A47D921F9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7" creationId="{089874CA-DA19-FD8B-DFDC-CF4BB22C4698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8" creationId="{97303102-9FF0-5C24-9013-D65AD09BFBC6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9" creationId="{6F833A05-A5B9-071A-A677-E672BA34D591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90" creationId="{4E825360-7732-37EA-9EFB-04C929B8EB43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91" creationId="{202C94E8-90EE-A1AB-0D7B-2B5279FD8B92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2" creationId="{E43FC9FE-2BD1-845E-1C52-C939A9A900DF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3" creationId="{4B855284-E21A-E70D-0DBC-96A5B3D6267F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4" creationId="{1B52B9FF-D123-FF5B-3D28-8DA1884F7ECA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5" creationId="{ECAA0965-D3D5-DA65-85A8-37D6ABE13110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6" creationId="{1B1013E7-6CF6-A735-FC44-F7AEAD36E0DA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700" creationId="{76806A18-6706-C97E-2571-B0BE2994338D}"/>
          </ac:inkMkLst>
        </pc:inkChg>
        <pc:inkChg chg="add mod">
          <ac:chgData name="Tim Cook" userId="d1c7cfb340f2c7ab" providerId="LiveId" clId="{79928295-FF6A-4525-AB99-74A06BEA54C5}" dt="2023-03-13T00:26:58.028" v="2089"/>
          <ac:inkMkLst>
            <pc:docMk/>
            <pc:sldMk cId="1337854187" sldId="432"/>
            <ac:inkMk id="702" creationId="{EFC37739-3B7B-E30B-FEF3-7538ACC131C9}"/>
          </ac:inkMkLst>
        </pc:inkChg>
        <pc:inkChg chg="add mod">
          <ac:chgData name="Tim Cook" userId="d1c7cfb340f2c7ab" providerId="LiveId" clId="{79928295-FF6A-4525-AB99-74A06BEA54C5}" dt="2023-03-13T00:26:58.028" v="2089"/>
          <ac:inkMkLst>
            <pc:docMk/>
            <pc:sldMk cId="1337854187" sldId="432"/>
            <ac:inkMk id="703" creationId="{09DF674B-1A13-0CA4-3351-984C926E1544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5" creationId="{1BF91D96-5584-A776-86D5-4B870C966D24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6" creationId="{14D23C9C-8881-E09B-B44C-683D24CB7DFF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7" creationId="{51574DDB-1263-49C9-ABFF-9DC745B7B060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8" creationId="{328076AD-BC01-261C-0B69-83937D6CA873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9" creationId="{19129266-AAB0-67D0-04F3-6670E31FB8CD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0" creationId="{F9F267A8-0BB2-0811-E75A-548AE892A8D7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1" creationId="{F8F3986E-930B-B368-7C8F-8F9A9E1A673D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2" creationId="{9494F1AC-462A-44FC-142A-5AFB421A7F6E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3" creationId="{E6E9A659-5056-281E-1B53-9F6DD6F61448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4" creationId="{047E9C16-5316-2B15-46CF-F8BE32479D52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5" creationId="{45A9001E-637D-E621-0F01-8D45E4B81E42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6" creationId="{87A6252B-20BB-16C8-46DB-9C4DE98FD5A2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19" creationId="{29BC7245-A0D5-D71F-CC03-94F163CF68DA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0" creationId="{C7679108-C0E7-89D5-C35D-4CE1F05E194E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1" creationId="{140BB5B8-879A-FC3A-93E1-13E9E50979A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2" creationId="{1CBB21E8-A380-ACDA-D7E9-53E41BAF4D4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3" creationId="{1F8091C4-44B8-2605-1DF3-8BCDA621DF20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4" creationId="{27D0D832-9CD7-542C-07EB-C38EEA824A9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5" creationId="{4A64BCD9-47B8-FD2F-7528-7ECDD27B3AF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6" creationId="{A97D4CFE-90AF-D5C3-DB78-3522D540A01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7" creationId="{F5459F74-2D1A-2F85-269F-DA717356B6B5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8" creationId="{4BD4C08D-8614-F323-AAE7-5D5AA20BB07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9" creationId="{7C7CFA3E-F787-9921-1587-69DF288C7F73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0" creationId="{231C87F9-83F3-7887-22A2-FB81C3DB7E5F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1" creationId="{42064DF4-02C9-140E-F2C4-3424FB4FC9B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2" creationId="{94DA5DEC-17EA-1F44-E489-5ACE0CD2372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3" creationId="{7F11D592-A1A6-6769-5436-2BC189BC5DC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4" creationId="{5C58D41F-087E-3803-59E2-46926404118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5" creationId="{D879C850-43E2-4BA9-2EBE-3469333467AD}"/>
          </ac:inkMkLst>
        </pc:inkChg>
        <pc:inkChg chg="add">
          <ac:chgData name="Tim Cook" userId="d1c7cfb340f2c7ab" providerId="LiveId" clId="{79928295-FF6A-4525-AB99-74A06BEA54C5}" dt="2023-03-13T00:27:32.393" v="2120" actId="9405"/>
          <ac:inkMkLst>
            <pc:docMk/>
            <pc:sldMk cId="1337854187" sldId="432"/>
            <ac:inkMk id="736" creationId="{31AD3E8A-534D-A21C-E14C-89CF4ECBBDB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7" creationId="{D275C550-1913-3D26-CDAF-5A1DE422075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8" creationId="{3926FF9F-921B-1EC1-B969-C09E6D952FE1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9" creationId="{4B958018-D09B-3DB2-DB9D-4E6836E1EA85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0" creationId="{4A8F3C99-A81D-DD23-A3DC-059EA5FD845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1" creationId="{0CF06EFC-5B9A-364E-58C7-C65E14EE298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2" creationId="{D3BD92CC-C61F-5F69-8F5E-FE2460CD4E5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3" creationId="{74C003FB-8A06-E77B-4669-26511DAF9D88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4" creationId="{3EAF2945-95D0-8A74-B3AF-FE55185B406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5" creationId="{E2FE120B-EE10-B7CB-2C25-51C8A02A641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6" creationId="{B87A117F-2095-B49B-83C4-B846C1C14613}"/>
          </ac:inkMkLst>
        </pc:inkChg>
        <pc:inkChg chg="add">
          <ac:chgData name="Tim Cook" userId="d1c7cfb340f2c7ab" providerId="LiveId" clId="{79928295-FF6A-4525-AB99-74A06BEA54C5}" dt="2023-03-13T00:27:42.454" v="2132" actId="9405"/>
          <ac:inkMkLst>
            <pc:docMk/>
            <pc:sldMk cId="1337854187" sldId="432"/>
            <ac:inkMk id="753" creationId="{1110B56E-62EA-6182-4AF4-FDBBCCBFFA6C}"/>
          </ac:inkMkLst>
        </pc:inkChg>
        <pc:inkChg chg="add del mod">
          <ac:chgData name="Tim Cook" userId="d1c7cfb340f2c7ab" providerId="LiveId" clId="{79928295-FF6A-4525-AB99-74A06BEA54C5}" dt="2023-03-13T00:27:50.667" v="2140"/>
          <ac:inkMkLst>
            <pc:docMk/>
            <pc:sldMk cId="1337854187" sldId="432"/>
            <ac:inkMk id="754" creationId="{B61ADEFA-F39E-8D5E-DA41-F344DC446FB7}"/>
          </ac:inkMkLst>
        </pc:inkChg>
        <pc:inkChg chg="add del mod">
          <ac:chgData name="Tim Cook" userId="d1c7cfb340f2c7ab" providerId="LiveId" clId="{79928295-FF6A-4525-AB99-74A06BEA54C5}" dt="2023-03-13T00:27:50.667" v="2139"/>
          <ac:inkMkLst>
            <pc:docMk/>
            <pc:sldMk cId="1337854187" sldId="432"/>
            <ac:inkMk id="755" creationId="{79D2850F-81AA-5C06-195E-079F6FB1384E}"/>
          </ac:inkMkLst>
        </pc:inkChg>
        <pc:inkChg chg="add del mod">
          <ac:chgData name="Tim Cook" userId="d1c7cfb340f2c7ab" providerId="LiveId" clId="{79928295-FF6A-4525-AB99-74A06BEA54C5}" dt="2023-03-13T00:27:50.667" v="2138"/>
          <ac:inkMkLst>
            <pc:docMk/>
            <pc:sldMk cId="1337854187" sldId="432"/>
            <ac:inkMk id="756" creationId="{76629EF3-8530-175A-B53E-916932689E28}"/>
          </ac:inkMkLst>
        </pc:inkChg>
        <pc:inkChg chg="add del mod">
          <ac:chgData name="Tim Cook" userId="d1c7cfb340f2c7ab" providerId="LiveId" clId="{79928295-FF6A-4525-AB99-74A06BEA54C5}" dt="2023-03-13T00:27:50.929" v="2141"/>
          <ac:inkMkLst>
            <pc:docMk/>
            <pc:sldMk cId="1337854187" sldId="432"/>
            <ac:inkMk id="757" creationId="{043804E9-4BF0-C0C3-1393-E5C52E958566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59" creationId="{A2625FB4-1CE2-3DA2-B950-69178DEB1A63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0" creationId="{8F728651-B875-11AC-A237-D4FBD6CC141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1" creationId="{84453341-C095-9248-883A-160E2BCFE7D5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2" creationId="{9A75BE60-420C-B08E-29A1-A387B341A8EE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3" creationId="{CF94B952-D54B-C57D-F310-3DA70DC53662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4" creationId="{56C5F07C-A12B-E6A2-74FD-50DB553681E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5" creationId="{CDA23989-595F-6F7B-0182-6464141072F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6" creationId="{56ACCEFC-FF61-C49E-B7BC-65A2428B990D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69" creationId="{86563A3B-F811-0858-DDB4-3FC1CEC71F9F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0" creationId="{EB8CCDD5-8FDF-FC43-BA4C-852FD7B3102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1" creationId="{AE325FC4-1C47-766D-BCCD-73E1BD6F25F8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2" creationId="{A39FE195-3D80-0E8B-5DA2-6D0D3252873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3" creationId="{3F6C1C28-BECC-168A-59B7-7D7C1696B6D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4" creationId="{82DBE5F8-514D-5CA5-E87A-9451C9221F4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5" creationId="{0038FE02-A4C5-4504-D3AB-B8C86F10E7F4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6" creationId="{B4546F1B-87EE-D74E-96AA-50746E9446F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7" creationId="{BA3C8819-65A4-FDCA-6831-4C25F1970471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8" creationId="{6C0578CC-7290-F88E-1E84-8E66BAD9856A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9" creationId="{C451A036-AB96-0AD5-B177-B968C96305E9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0" creationId="{FD8FB2C6-F3D8-9C93-FC34-3043123EC3A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1" creationId="{48F71E78-3D16-CB9E-60B1-4E6AC1E52B32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2" creationId="{CD58099E-683D-81E2-51AB-E5880821BCFF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3" creationId="{854478D9-B108-9FDB-A3D5-2FF2B3AD997A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4" creationId="{56D9FC59-D7A2-CB10-5500-E6E7D143D611}"/>
          </ac:inkMkLst>
        </pc:inkChg>
        <pc:inkChg chg="add">
          <ac:chgData name="Tim Cook" userId="d1c7cfb340f2c7ab" providerId="LiveId" clId="{79928295-FF6A-4525-AB99-74A06BEA54C5}" dt="2023-03-13T00:28:06.038" v="2167" actId="9405"/>
          <ac:inkMkLst>
            <pc:docMk/>
            <pc:sldMk cId="1337854187" sldId="432"/>
            <ac:inkMk id="785" creationId="{F75BE2A8-9672-FE6A-3756-A6D09009C996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6" creationId="{152A9F30-FA06-DEC0-E78B-9492383F37F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7" creationId="{1A905E24-C59D-1131-2054-7BD951785121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8" creationId="{57F6D22B-E13A-38FD-A7E4-DAF235ACF82B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9" creationId="{8C8C3D79-531B-3C3E-65C9-D981604AB0B6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90" creationId="{A52552B5-32D6-3F7F-27BA-545F0A4435C1}"/>
          </ac:inkMkLst>
        </pc:inkChg>
        <pc:inkChg chg="add">
          <ac:chgData name="Tim Cook" userId="d1c7cfb340f2c7ab" providerId="LiveId" clId="{79928295-FF6A-4525-AB99-74A06BEA54C5}" dt="2023-03-13T00:28:12.860" v="2174" actId="9405"/>
          <ac:inkMkLst>
            <pc:docMk/>
            <pc:sldMk cId="1337854187" sldId="432"/>
            <ac:inkMk id="796" creationId="{5A2766C6-9109-7ECF-0E88-35D0E9BCE1D6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7" creationId="{FB236B54-AB1C-CFAE-F135-98FA56C77F04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8" creationId="{EC1F53A1-A4B3-CA09-7DAF-7EE9263799E8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9" creationId="{CC0ED623-C175-6779-1B6A-6E128F047A01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0" creationId="{86BA4AEA-D87A-29AD-E1D5-F171B61483EA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1" creationId="{64A5227C-DB0F-D3AB-7984-54471A0127E5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2" creationId="{678BE865-D740-7E33-77E3-C6AF28E12231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3" creationId="{E244D1B0-DA8B-FC88-4088-91319EB03429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4" creationId="{679A75AE-DF09-C3FC-BFDE-B6B2A9A18CE9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7" creationId="{CE6A134C-337D-52D1-F431-E75CD4B12DF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8" creationId="{8FE61F4E-7FE3-76B4-A7FE-236F8E0F36D0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9" creationId="{5AF7250F-F073-9F0C-BD91-0BBEF86B938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0" creationId="{F008E6BC-D4D7-9CA5-AA9B-5369F264469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1" creationId="{021CA16F-EA32-CF5D-3EEE-6A15DFAD7625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2" creationId="{6BCA2513-8737-304C-DC69-2838C55B6114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3" creationId="{FD6AFB0B-2AEC-C6FF-8964-97E371DDD7B9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4" creationId="{2BC0F47F-E8B2-7AA2-7F08-28D5D7F8ACAE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5" creationId="{D2DCD96D-F141-A0E2-7612-7BF7E87673F8}"/>
          </ac:inkMkLst>
        </pc:inkChg>
      </pc:sldChg>
      <pc:sldChg chg="addSp delSp modSp mod ord">
        <pc:chgData name="Tim Cook" userId="d1c7cfb340f2c7ab" providerId="LiveId" clId="{79928295-FF6A-4525-AB99-74A06BEA54C5}" dt="2023-03-13T01:17:09.649" v="4724"/>
        <pc:sldMkLst>
          <pc:docMk/>
          <pc:sldMk cId="2996622978" sldId="433"/>
        </pc:sldMkLst>
        <pc:spChg chg="mod">
          <ac:chgData name="Tim Cook" userId="d1c7cfb340f2c7ab" providerId="LiveId" clId="{79928295-FF6A-4525-AB99-74A06BEA54C5}" dt="2023-03-12T22:48:27.013" v="97" actId="20577"/>
          <ac:spMkLst>
            <pc:docMk/>
            <pc:sldMk cId="2996622978" sldId="433"/>
            <ac:spMk id="2" creationId="{5D350770-DF78-43F4-2AF1-18606849320F}"/>
          </ac:spMkLst>
        </pc:spChg>
        <pc:grpChg chg="del 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13" creationId="{DAC938EB-61BB-D701-2E00-1BE2A5618C6B}"/>
          </ac:grpSpMkLst>
        </pc:grpChg>
        <pc:grpChg chg="mod">
          <ac:chgData name="Tim Cook" userId="d1c7cfb340f2c7ab" providerId="LiveId" clId="{79928295-FF6A-4525-AB99-74A06BEA54C5}" dt="2023-03-13T00:55:07.119" v="3553"/>
          <ac:grpSpMkLst>
            <pc:docMk/>
            <pc:sldMk cId="2996622978" sldId="433"/>
            <ac:grpSpMk id="14" creationId="{0A2959D9-240F-7BBE-694D-D13EBFE50135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3" creationId="{EB250287-38F5-C214-4EF8-D733E73C83D0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4" creationId="{33FF985B-C759-B0EC-A9AD-32420185C1A4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5" creationId="{E640B269-A2A3-866B-C7E7-246D091F0CD4}"/>
          </ac:grpSpMkLst>
        </pc:grpChg>
        <pc:grpChg chg="del mod">
          <ac:chgData name="Tim Cook" userId="d1c7cfb340f2c7ab" providerId="LiveId" clId="{79928295-FF6A-4525-AB99-74A06BEA54C5}" dt="2023-03-13T00:55:32.441" v="3610"/>
          <ac:grpSpMkLst>
            <pc:docMk/>
            <pc:sldMk cId="2996622978" sldId="433"/>
            <ac:grpSpMk id="67" creationId="{7B59A7BA-D974-AAC2-4E68-E46E87BDDA1B}"/>
          </ac:grpSpMkLst>
        </pc:grpChg>
        <pc:grpChg chg="del mod">
          <ac:chgData name="Tim Cook" userId="d1c7cfb340f2c7ab" providerId="LiveId" clId="{79928295-FF6A-4525-AB99-74A06BEA54C5}" dt="2023-03-13T00:55:32.441" v="3609"/>
          <ac:grpSpMkLst>
            <pc:docMk/>
            <pc:sldMk cId="2996622978" sldId="433"/>
            <ac:grpSpMk id="68" creationId="{25AED0FD-AA42-5C48-F356-F8AF767F3D8A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69" creationId="{C42A76A9-EA78-F898-76A0-AAEB07377CD9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0" creationId="{0ECD3F63-DBF7-4B42-EBD2-EC8EDABABC94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1" creationId="{67FCD902-EE9D-2845-31ED-0784CF02DDA2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2" creationId="{EFB7A6CE-6469-0BB7-1F6E-E35A2BFA64B8}"/>
          </ac:grpSpMkLst>
        </pc:grpChg>
        <pc:grpChg chg="del mod">
          <ac:chgData name="Tim Cook" userId="d1c7cfb340f2c7ab" providerId="LiveId" clId="{79928295-FF6A-4525-AB99-74A06BEA54C5}" dt="2023-03-13T00:56:08.534" v="3691"/>
          <ac:grpSpMkLst>
            <pc:docMk/>
            <pc:sldMk cId="2996622978" sldId="433"/>
            <ac:grpSpMk id="73" creationId="{B7D652CE-7780-9192-369B-457049CB6ED4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4" creationId="{92717F2A-B370-2F35-F11F-E76C20914316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5" creationId="{9C704608-9846-8C47-2407-FE4C5737D855}"/>
          </ac:grpSpMkLst>
        </pc:grpChg>
        <pc:grpChg chg="del mod">
          <ac:chgData name="Tim Cook" userId="d1c7cfb340f2c7ab" providerId="LiveId" clId="{79928295-FF6A-4525-AB99-74A06BEA54C5}" dt="2023-03-13T00:55:39.356" v="3628"/>
          <ac:grpSpMkLst>
            <pc:docMk/>
            <pc:sldMk cId="2996622978" sldId="433"/>
            <ac:grpSpMk id="84" creationId="{F4630300-62CC-21C6-F6D2-154D7E1EE89F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09" creationId="{9EA98A36-8C65-A62E-6442-1470C8C12895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0" creationId="{0F004CCC-F0DD-DB33-A967-264656A0EDA0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1" creationId="{5C6499D2-15EE-A9DB-6764-B10D02E8C03C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2" creationId="{18CDCEDA-264C-86D6-CBA7-FF79CE9CE888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3" creationId="{B8C63003-0607-9804-5DC0-0E67DA166A58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4" creationId="{47788B69-B9D5-107D-107D-82138F7447B2}"/>
          </ac:grpSpMkLst>
        </pc:grpChg>
        <pc:grpChg chg="del 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35" creationId="{6C2AA15E-C018-8483-9D49-570EE3C8D2D5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6" creationId="{D98DAA27-3BCF-102B-7DA3-3A2278281FD5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7" creationId="{329BD1C7-DB07-0FBB-5D0C-F9598D8E5A93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8" creationId="{E355DAC8-A742-1A2A-A0CB-C6AF816EAE15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0" creationId="{8CC96398-CA5B-7121-921C-A5A681BB62EF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1" creationId="{8041FC29-258D-A9C8-BA42-73581B1F7190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2" creationId="{CF76CDCA-6C1A-225B-2DE4-37B09435CBFB}"/>
          </ac:grpSpMkLst>
        </pc:grpChg>
        <pc:grpChg chg="mod">
          <ac:chgData name="Tim Cook" userId="d1c7cfb340f2c7ab" providerId="LiveId" clId="{79928295-FF6A-4525-AB99-74A06BEA54C5}" dt="2023-03-13T00:56:14.092" v="3702"/>
          <ac:grpSpMkLst>
            <pc:docMk/>
            <pc:sldMk cId="2996622978" sldId="433"/>
            <ac:grpSpMk id="160" creationId="{1345C5C3-E549-7A60-39A3-D6B68B646969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78" creationId="{30C93459-3AB6-0A7B-EFA6-B22618EDD841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79" creationId="{9CEFAA3E-36B7-7687-C306-67864C5AB7CF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80" creationId="{523AC49A-F87B-C1EA-5371-72B5E22BBA93}"/>
          </ac:grpSpMkLst>
        </pc:grpChg>
        <pc:grpChg chg="del mod">
          <ac:chgData name="Tim Cook" userId="d1c7cfb340f2c7ab" providerId="LiveId" clId="{79928295-FF6A-4525-AB99-74A06BEA54C5}" dt="2023-03-13T00:57:01.413" v="3746"/>
          <ac:grpSpMkLst>
            <pc:docMk/>
            <pc:sldMk cId="2996622978" sldId="433"/>
            <ac:grpSpMk id="200" creationId="{2937DF17-4083-DD5A-FA6D-5AFFBD5F192E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1" creationId="{E3965184-19E5-94A9-FF93-E4E0FF4D7402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2" creationId="{7E37D4BD-655E-E7E5-5E0F-B9DB4ECC8BA5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3" creationId="{FAB4E7A7-A377-525D-1FF2-72CF0A33E182}"/>
          </ac:grpSpMkLst>
        </pc:grpChg>
        <pc:grpChg chg="mod">
          <ac:chgData name="Tim Cook" userId="d1c7cfb340f2c7ab" providerId="LiveId" clId="{79928295-FF6A-4525-AB99-74A06BEA54C5}" dt="2023-03-13T00:57:01.413" v="3746"/>
          <ac:grpSpMkLst>
            <pc:docMk/>
            <pc:sldMk cId="2996622978" sldId="433"/>
            <ac:grpSpMk id="209" creationId="{34BC88C4-44B6-C4A2-090A-F497EF7F210E}"/>
          </ac:grpSpMkLst>
        </pc:grpChg>
        <pc:grpChg chg="del mod">
          <ac:chgData name="Tim Cook" userId="d1c7cfb340f2c7ab" providerId="LiveId" clId="{79928295-FF6A-4525-AB99-74A06BEA54C5}" dt="2023-03-13T00:57:06.295" v="3756"/>
          <ac:grpSpMkLst>
            <pc:docMk/>
            <pc:sldMk cId="2996622978" sldId="433"/>
            <ac:grpSpMk id="215" creationId="{4A654C3E-E5F3-8906-CDFF-B9FC5A70877D}"/>
          </ac:grpSpMkLst>
        </pc:grpChg>
        <pc:grpChg chg="del mod">
          <ac:chgData name="Tim Cook" userId="d1c7cfb340f2c7ab" providerId="LiveId" clId="{79928295-FF6A-4525-AB99-74A06BEA54C5}" dt="2023-03-13T00:57:13.944" v="3772"/>
          <ac:grpSpMkLst>
            <pc:docMk/>
            <pc:sldMk cId="2996622978" sldId="433"/>
            <ac:grpSpMk id="220" creationId="{1EEF2D6B-40DC-9161-B852-9FA59C0AAAF0}"/>
          </ac:grpSpMkLst>
        </pc:grpChg>
        <pc:grpChg chg="del mod">
          <ac:chgData name="Tim Cook" userId="d1c7cfb340f2c7ab" providerId="LiveId" clId="{79928295-FF6A-4525-AB99-74A06BEA54C5}" dt="2023-03-13T00:57:15.007" v="3775"/>
          <ac:grpSpMkLst>
            <pc:docMk/>
            <pc:sldMk cId="2996622978" sldId="433"/>
            <ac:grpSpMk id="228" creationId="{836B9023-880A-09F5-7514-D4800F684612}"/>
          </ac:grpSpMkLst>
        </pc:grpChg>
        <pc:grpChg chg="mod">
          <ac:chgData name="Tim Cook" userId="d1c7cfb340f2c7ab" providerId="LiveId" clId="{79928295-FF6A-4525-AB99-74A06BEA54C5}" dt="2023-03-13T00:57:13.944" v="3772"/>
          <ac:grpSpMkLst>
            <pc:docMk/>
            <pc:sldMk cId="2996622978" sldId="433"/>
            <ac:grpSpMk id="229" creationId="{4ED33448-C01C-B872-E54A-E8E31C62CDA3}"/>
          </ac:grpSpMkLst>
        </pc:grpChg>
        <pc:grpChg chg="mod">
          <ac:chgData name="Tim Cook" userId="d1c7cfb340f2c7ab" providerId="LiveId" clId="{79928295-FF6A-4525-AB99-74A06BEA54C5}" dt="2023-03-13T00:57:17.901" v="3781"/>
          <ac:grpSpMkLst>
            <pc:docMk/>
            <pc:sldMk cId="2996622978" sldId="433"/>
            <ac:grpSpMk id="234" creationId="{29C0B985-2427-6914-C62F-07AC68AF4897}"/>
          </ac:grpSpMkLst>
        </pc:grpChg>
        <pc:grpChg chg="mod">
          <ac:chgData name="Tim Cook" userId="d1c7cfb340f2c7ab" providerId="LiveId" clId="{79928295-FF6A-4525-AB99-74A06BEA54C5}" dt="2023-03-13T00:57:32.181" v="3799"/>
          <ac:grpSpMkLst>
            <pc:docMk/>
            <pc:sldMk cId="2996622978" sldId="433"/>
            <ac:grpSpMk id="248" creationId="{85F7B0D1-3947-674E-F93C-6DFB1D7004DB}"/>
          </ac:grpSpMkLst>
        </pc:grpChg>
        <pc:grpChg chg="mod">
          <ac:chgData name="Tim Cook" userId="d1c7cfb340f2c7ab" providerId="LiveId" clId="{79928295-FF6A-4525-AB99-74A06BEA54C5}" dt="2023-03-13T00:57:32.181" v="3799"/>
          <ac:grpSpMkLst>
            <pc:docMk/>
            <pc:sldMk cId="2996622978" sldId="433"/>
            <ac:grpSpMk id="249" creationId="{7EDEFDA1-7919-8FC0-7C6F-3033599EF97D}"/>
          </ac:grpSpMkLst>
        </pc:grpChg>
        <pc:grpChg chg="mod">
          <ac:chgData name="Tim Cook" userId="d1c7cfb340f2c7ab" providerId="LiveId" clId="{79928295-FF6A-4525-AB99-74A06BEA54C5}" dt="2023-03-13T00:57:34.713" v="3803"/>
          <ac:grpSpMkLst>
            <pc:docMk/>
            <pc:sldMk cId="2996622978" sldId="433"/>
            <ac:grpSpMk id="253" creationId="{104BF298-4795-5FD6-DEC2-A545752A26CF}"/>
          </ac:grpSpMkLst>
        </pc:grpChg>
        <pc:grpChg chg="mod">
          <ac:chgData name="Tim Cook" userId="d1c7cfb340f2c7ab" providerId="LiveId" clId="{79928295-FF6A-4525-AB99-74A06BEA54C5}" dt="2023-03-13T00:57:38.541" v="3812"/>
          <ac:grpSpMkLst>
            <pc:docMk/>
            <pc:sldMk cId="2996622978" sldId="433"/>
            <ac:grpSpMk id="262" creationId="{F1FFF5A0-AF3C-10B5-6FD9-C42A422C8601}"/>
          </ac:grpSpMkLst>
        </pc:grpChg>
        <pc:grpChg chg="mod">
          <ac:chgData name="Tim Cook" userId="d1c7cfb340f2c7ab" providerId="LiveId" clId="{79928295-FF6A-4525-AB99-74A06BEA54C5}" dt="2023-03-13T00:57:38.541" v="3812"/>
          <ac:grpSpMkLst>
            <pc:docMk/>
            <pc:sldMk cId="2996622978" sldId="433"/>
            <ac:grpSpMk id="263" creationId="{2656F204-B563-6DAC-335A-EF640C445B06}"/>
          </ac:grpSpMkLst>
        </pc:grpChg>
        <pc:grpChg chg="mod">
          <ac:chgData name="Tim Cook" userId="d1c7cfb340f2c7ab" providerId="LiveId" clId="{79928295-FF6A-4525-AB99-74A06BEA54C5}" dt="2023-03-13T00:57:42.373" v="3816"/>
          <ac:grpSpMkLst>
            <pc:docMk/>
            <pc:sldMk cId="2996622978" sldId="433"/>
            <ac:grpSpMk id="267" creationId="{0432149D-F651-F22A-923C-12CD56E43C09}"/>
          </ac:grpSpMkLst>
        </pc:grpChg>
        <pc:grpChg chg="mod">
          <ac:chgData name="Tim Cook" userId="d1c7cfb340f2c7ab" providerId="LiveId" clId="{79928295-FF6A-4525-AB99-74A06BEA54C5}" dt="2023-03-13T00:57:51.229" v="3824"/>
          <ac:grpSpMkLst>
            <pc:docMk/>
            <pc:sldMk cId="2996622978" sldId="433"/>
            <ac:grpSpMk id="275" creationId="{3B3EBFEB-EBCD-B245-063B-A03C8A677C97}"/>
          </ac:grpSpMkLst>
        </pc:grpChg>
        <pc:grpChg chg="del mod">
          <ac:chgData name="Tim Cook" userId="d1c7cfb340f2c7ab" providerId="LiveId" clId="{79928295-FF6A-4525-AB99-74A06BEA54C5}" dt="2023-03-13T00:57:54.530" v="3832"/>
          <ac:grpSpMkLst>
            <pc:docMk/>
            <pc:sldMk cId="2996622978" sldId="433"/>
            <ac:grpSpMk id="280" creationId="{950E660F-96F5-827D-1516-6F6852D87961}"/>
          </ac:grpSpMkLst>
        </pc:grpChg>
        <pc:grpChg chg="mod">
          <ac:chgData name="Tim Cook" userId="d1c7cfb340f2c7ab" providerId="LiveId" clId="{79928295-FF6A-4525-AB99-74A06BEA54C5}" dt="2023-03-13T00:58:02.248" v="3843"/>
          <ac:grpSpMkLst>
            <pc:docMk/>
            <pc:sldMk cId="2996622978" sldId="433"/>
            <ac:grpSpMk id="290" creationId="{4CEEC88E-9737-0617-14D8-CAF4FBE2097B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18" creationId="{2B59C09A-FD22-862D-E2C9-8D3BEE0DB550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19" creationId="{45D1DE9C-32F6-71D6-BD89-09FEA0E2F11E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0" creationId="{BC66FC14-A6D1-1372-2B03-487A03967CD7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1" creationId="{C8DCC7C7-B91A-8425-EA83-8903FD4B4F81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2" creationId="{76B1D55B-EB56-905D-E750-A3B19517CC4A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3" creationId="{DF635A38-83FE-BF3A-4924-55AD7FE630BA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4" creationId="{54699F6A-B336-8ED4-8931-501DBAD6185F}"/>
          </ac:grpSpMkLst>
        </pc:grpChg>
        <pc:grpChg chg="del mod">
          <ac:chgData name="Tim Cook" userId="d1c7cfb340f2c7ab" providerId="LiveId" clId="{79928295-FF6A-4525-AB99-74A06BEA54C5}" dt="2023-03-13T00:58:28.193" v="3877"/>
          <ac:grpSpMkLst>
            <pc:docMk/>
            <pc:sldMk cId="2996622978" sldId="433"/>
            <ac:grpSpMk id="328" creationId="{CC8069C7-4CB5-8B17-806B-E5D7B672053C}"/>
          </ac:grpSpMkLst>
        </pc:grpChg>
        <pc:grpChg chg="del mod">
          <ac:chgData name="Tim Cook" userId="d1c7cfb340f2c7ab" providerId="LiveId" clId="{79928295-FF6A-4525-AB99-74A06BEA54C5}" dt="2023-03-13T00:58:43.386" v="3893"/>
          <ac:grpSpMkLst>
            <pc:docMk/>
            <pc:sldMk cId="2996622978" sldId="433"/>
            <ac:grpSpMk id="336" creationId="{C292B41F-B0CA-9B51-7582-EE396EBDFE73}"/>
          </ac:grpSpMkLst>
        </pc:grpChg>
        <pc:grpChg chg="del mod">
          <ac:chgData name="Tim Cook" userId="d1c7cfb340f2c7ab" providerId="LiveId" clId="{79928295-FF6A-4525-AB99-74A06BEA54C5}" dt="2023-03-13T00:58:43.386" v="3889"/>
          <ac:grpSpMkLst>
            <pc:docMk/>
            <pc:sldMk cId="2996622978" sldId="433"/>
            <ac:grpSpMk id="337" creationId="{A40B22E1-BA8D-F861-7F37-45E8B2919C67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1" creationId="{97224334-6A8A-AF9A-3148-49D053D49CE2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2" creationId="{C8FDA22A-C7DB-C52D-CC6E-171B9F41A45E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3" creationId="{BA841399-85FA-0189-1D21-8E172B1B546A}"/>
          </ac:grpSpMkLst>
        </pc:grpChg>
        <pc:grpChg chg="del mod">
          <ac:chgData name="Tim Cook" userId="d1c7cfb340f2c7ab" providerId="LiveId" clId="{79928295-FF6A-4525-AB99-74A06BEA54C5}" dt="2023-03-13T00:59:29.438" v="3920"/>
          <ac:grpSpMkLst>
            <pc:docMk/>
            <pc:sldMk cId="2996622978" sldId="433"/>
            <ac:grpSpMk id="358" creationId="{F4B80AAD-7376-4C8F-724C-A0DCD1E09CF9}"/>
          </ac:grpSpMkLst>
        </pc:grpChg>
        <pc:grpChg chg="del 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372" creationId="{96ED472F-9273-AC4E-6336-B92121348BB0}"/>
          </ac:grpSpMkLst>
        </pc:grpChg>
        <pc:grpChg chg="del mod">
          <ac:chgData name="Tim Cook" userId="d1c7cfb340f2c7ab" providerId="LiveId" clId="{79928295-FF6A-4525-AB99-74A06BEA54C5}" dt="2023-03-13T01:16:38.905" v="4660"/>
          <ac:grpSpMkLst>
            <pc:docMk/>
            <pc:sldMk cId="2996622978" sldId="433"/>
            <ac:grpSpMk id="384" creationId="{171C5863-C43E-7F93-84E8-87D395CD56ED}"/>
          </ac:grpSpMkLst>
        </pc:grpChg>
        <pc:grpChg chg="del mod">
          <ac:chgData name="Tim Cook" userId="d1c7cfb340f2c7ab" providerId="LiveId" clId="{79928295-FF6A-4525-AB99-74A06BEA54C5}" dt="2023-03-13T01:17:02.540" v="4710"/>
          <ac:grpSpMkLst>
            <pc:docMk/>
            <pc:sldMk cId="2996622978" sldId="433"/>
            <ac:grpSpMk id="427" creationId="{B87D9DDB-1013-A4EA-EC74-7BD43F25388E}"/>
          </ac:grpSpMkLst>
        </pc:grpChg>
        <pc:grpChg chg="del mod">
          <ac:chgData name="Tim Cook" userId="d1c7cfb340f2c7ab" providerId="LiveId" clId="{79928295-FF6A-4525-AB99-74A06BEA54C5}" dt="2023-03-13T01:17:02.525" v="4709"/>
          <ac:grpSpMkLst>
            <pc:docMk/>
            <pc:sldMk cId="2996622978" sldId="433"/>
            <ac:grpSpMk id="428" creationId="{FEB25D59-9E80-6EA2-F420-F8912BFB6C34}"/>
          </ac:grpSpMkLst>
        </pc:grpChg>
        <pc:grpChg chg="del mod">
          <ac:chgData name="Tim Cook" userId="d1c7cfb340f2c7ab" providerId="LiveId" clId="{79928295-FF6A-4525-AB99-74A06BEA54C5}" dt="2023-03-13T01:17:08.196" v="4720"/>
          <ac:grpSpMkLst>
            <pc:docMk/>
            <pc:sldMk cId="2996622978" sldId="433"/>
            <ac:grpSpMk id="429" creationId="{9BE46581-D9E7-6ED1-BBEA-97337F26DCCE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0" creationId="{3524A9A4-9422-E68D-277D-F5D042843A25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1" creationId="{6399F042-BE61-45B9-7182-477460DF886C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2" creationId="{86879EF2-14DC-9D0B-7453-CD0123F5FCD2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3" creationId="{86FE63E1-F411-0FA5-1EB1-CA22FF1FB59A}"/>
          </ac:grpSpMkLst>
        </pc:grpChg>
        <pc:grpChg chg="mod">
          <ac:chgData name="Tim Cook" userId="d1c7cfb340f2c7ab" providerId="LiveId" clId="{79928295-FF6A-4525-AB99-74A06BEA54C5}" dt="2023-03-13T01:17:08.196" v="4720"/>
          <ac:grpSpMkLst>
            <pc:docMk/>
            <pc:sldMk cId="2996622978" sldId="433"/>
            <ac:grpSpMk id="440" creationId="{9E76DBE9-C74B-8B6E-399E-066CD2AC8902}"/>
          </ac:grpSpMkLst>
        </pc:grpChg>
        <pc:grpChg chg="mod">
          <ac:chgData name="Tim Cook" userId="d1c7cfb340f2c7ab" providerId="LiveId" clId="{79928295-FF6A-4525-AB99-74A06BEA54C5}" dt="2023-03-13T01:17:09.649" v="4724"/>
          <ac:grpSpMkLst>
            <pc:docMk/>
            <pc:sldMk cId="2996622978" sldId="433"/>
            <ac:grpSpMk id="444" creationId="{94ADFCB5-93EE-8C76-9B5E-02C65C526CFB}"/>
          </ac:grpSpMkLst>
        </pc:grpChg>
        <pc:picChg chg="del mod">
          <ac:chgData name="Tim Cook" userId="d1c7cfb340f2c7ab" providerId="LiveId" clId="{79928295-FF6A-4525-AB99-74A06BEA54C5}" dt="2023-03-13T00:58:33.323" v="3879" actId="21"/>
          <ac:picMkLst>
            <pc:docMk/>
            <pc:sldMk cId="2996622978" sldId="433"/>
            <ac:picMk id="4" creationId="{A2004730-797E-85D9-7497-3DEE1C55B285}"/>
          </ac:picMkLst>
        </pc:pic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3" creationId="{CF2FA9B6-4D74-6C5D-C2E3-12890BE3EE38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5" creationId="{A0F6B290-2426-385F-3008-BE583FBC64FE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6" creationId="{A855020C-67A9-E605-BE96-5EDBEF116AB7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7" creationId="{B44EC243-42B6-3E7E-5CB4-E5CAD5C5DC66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8" creationId="{E96B6F4F-CE64-B740-5A13-D641E95CF125}"/>
          </ac:inkMkLst>
        </pc:inkChg>
        <pc:inkChg chg="add">
          <ac:chgData name="Tim Cook" userId="d1c7cfb340f2c7ab" providerId="LiveId" clId="{79928295-FF6A-4525-AB99-74A06BEA54C5}" dt="2023-03-13T00:55:04.729" v="3549" actId="9405"/>
          <ac:inkMkLst>
            <pc:docMk/>
            <pc:sldMk cId="2996622978" sldId="433"/>
            <ac:inkMk id="9" creationId="{B01D932B-E54D-12D7-E73B-CB3ED5AD8D99}"/>
          </ac:inkMkLst>
        </pc:inkChg>
        <pc:inkChg chg="add">
          <ac:chgData name="Tim Cook" userId="d1c7cfb340f2c7ab" providerId="LiveId" clId="{79928295-FF6A-4525-AB99-74A06BEA54C5}" dt="2023-03-13T00:55:05.360" v="3550" actId="9405"/>
          <ac:inkMkLst>
            <pc:docMk/>
            <pc:sldMk cId="2996622978" sldId="433"/>
            <ac:inkMk id="10" creationId="{CD56FF57-DF21-B8DA-9A04-043FEF6F7CEF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1" creationId="{E94A247A-8F8A-955E-76EA-58D003CEFBE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2" creationId="{34899EF0-7948-C435-AE55-BB5FACD5F0D4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5" creationId="{D8426307-079C-B14B-391F-F7FB7996B85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6" creationId="{373CEA0C-6956-16CD-46DA-183514F57B2D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7" creationId="{98517B76-9F10-3722-C40A-62FDA5E84AAE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8" creationId="{66B12877-F2C7-2769-B2E4-74B0A79781AB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9" creationId="{CFC5A58C-7CF9-B144-C975-640ECCAF356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0" creationId="{E9DB58A3-19EF-F9AE-A406-C7C31F143565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1" creationId="{2BBDBAEF-3778-F657-F24C-9D85E8A79F14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2" creationId="{2713061C-7C62-B2D5-A3FF-3FCA7FC9A71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6" creationId="{C04CF013-80F7-2D6E-AC35-5B2FDD20F1D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7" creationId="{9AD9D1BC-5234-F2D4-0C9A-22F2E792704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8" creationId="{21CB8453-D2EB-DC14-BE52-E20D7F295CA3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9" creationId="{75A3E23C-3E18-C2C4-F474-39BC2330013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0" creationId="{E102DD1E-1C5A-3F29-8547-DB369531E955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1" creationId="{3D679789-33B8-31C5-4BF1-45ED09975C0D}"/>
          </ac:inkMkLst>
        </pc:inkChg>
        <pc:inkChg chg="add del mod">
          <ac:chgData name="Tim Cook" userId="d1c7cfb340f2c7ab" providerId="LiveId" clId="{79928295-FF6A-4525-AB99-74A06BEA54C5}" dt="2023-03-13T00:56:08.534" v="3691"/>
          <ac:inkMkLst>
            <pc:docMk/>
            <pc:sldMk cId="2996622978" sldId="433"/>
            <ac:inkMk id="32" creationId="{49513660-2011-B513-E82E-461179B8766B}"/>
          </ac:inkMkLst>
        </pc:inkChg>
        <pc:inkChg chg="add del mod">
          <ac:chgData name="Tim Cook" userId="d1c7cfb340f2c7ab" providerId="LiveId" clId="{79928295-FF6A-4525-AB99-74A06BEA54C5}" dt="2023-03-13T00:56:11.216" v="3695"/>
          <ac:inkMkLst>
            <pc:docMk/>
            <pc:sldMk cId="2996622978" sldId="433"/>
            <ac:inkMk id="33" creationId="{786F9FD5-8F62-D8C3-E9FF-514924A7318C}"/>
          </ac:inkMkLst>
        </pc:inkChg>
        <pc:inkChg chg="add del mod">
          <ac:chgData name="Tim Cook" userId="d1c7cfb340f2c7ab" providerId="LiveId" clId="{79928295-FF6A-4525-AB99-74A06BEA54C5}" dt="2023-03-13T00:56:07.798" v="3689"/>
          <ac:inkMkLst>
            <pc:docMk/>
            <pc:sldMk cId="2996622978" sldId="433"/>
            <ac:inkMk id="34" creationId="{0BDA12F2-C4FF-6B58-B103-8A425F9697CF}"/>
          </ac:inkMkLst>
        </pc:inkChg>
        <pc:inkChg chg="add del mod">
          <ac:chgData name="Tim Cook" userId="d1c7cfb340f2c7ab" providerId="LiveId" clId="{79928295-FF6A-4525-AB99-74A06BEA54C5}" dt="2023-03-13T00:56:07.798" v="3690"/>
          <ac:inkMkLst>
            <pc:docMk/>
            <pc:sldMk cId="2996622978" sldId="433"/>
            <ac:inkMk id="35" creationId="{6554A5F7-1BAF-07EA-6701-1DE455E590F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6" creationId="{5029E46B-8A83-9CAF-DD2F-54B3B23B7966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7" creationId="{CC1EA56D-26D2-D8C9-57FB-44C96A4A0F2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8" creationId="{397FC10E-B735-4AAA-02DF-FD468E67154F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9" creationId="{1EB8277F-B2FC-79D6-6730-7E30F80442CA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0" creationId="{FFE96603-CC2A-9A2A-9111-15F4891E4C2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1" creationId="{8446C21F-0FE4-35F2-AAAF-0E1D360C721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2" creationId="{BA208EBE-A401-BC41-44F9-4A2DD3870EE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3" creationId="{2B2CB4DB-0D4F-C02D-D760-B648F5C9BC52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4" creationId="{62C3C1F2-9DC2-2E1F-CDD2-74D52AA4E43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5" creationId="{C50845CD-ED1B-C0F2-24CA-1FC5E5D64BD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6" creationId="{FB47E5EC-A9E6-A151-7CF1-97028A96B22A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7" creationId="{76EAA46F-97AE-919D-D7B7-894B6C6A6B7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8" creationId="{D85F9D40-008D-AD7A-AB75-D66962395FB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9" creationId="{BA657B92-A380-3160-718E-32D83A20F11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50" creationId="{D16DAB36-4E13-AE2F-201B-FE73F4526B5F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51" creationId="{AE8B0D65-793A-3BA9-E445-6E1F4725F919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2" creationId="{88BA866C-1E54-3CC4-FE4E-C3282B3F75C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3" creationId="{A5B65A14-BABA-F975-9A2A-25DAEA49513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4" creationId="{A9A9D654-1FDF-6E03-8479-A5F2512E433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5" creationId="{8DF3144D-EB5C-998C-CD8C-F9CD0ABA4E5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6" creationId="{9733D2A2-7755-523A-34CB-416B20ACC46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7" creationId="{AE89D5F1-8947-9B6A-B7B3-B1A062F237D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8" creationId="{EBD7BCD7-00D7-3737-194A-340C98CCFC2F}"/>
          </ac:inkMkLst>
        </pc:inkChg>
        <pc:inkChg chg="add del mod">
          <ac:chgData name="Tim Cook" userId="d1c7cfb340f2c7ab" providerId="LiveId" clId="{79928295-FF6A-4525-AB99-74A06BEA54C5}" dt="2023-03-13T00:55:32.441" v="3609"/>
          <ac:inkMkLst>
            <pc:docMk/>
            <pc:sldMk cId="2996622978" sldId="433"/>
            <ac:inkMk id="59" creationId="{104C4AED-C5DF-0F45-ACC3-962EFD45DDE7}"/>
          </ac:inkMkLst>
        </pc:inkChg>
        <pc:inkChg chg="add del mod">
          <ac:chgData name="Tim Cook" userId="d1c7cfb340f2c7ab" providerId="LiveId" clId="{79928295-FF6A-4525-AB99-74A06BEA54C5}" dt="2023-03-13T00:55:32.441" v="3608"/>
          <ac:inkMkLst>
            <pc:docMk/>
            <pc:sldMk cId="2996622978" sldId="433"/>
            <ac:inkMk id="60" creationId="{E5361F01-837F-5734-D9A0-22E424B77976}"/>
          </ac:inkMkLst>
        </pc:inkChg>
        <pc:inkChg chg="add del mod">
          <ac:chgData name="Tim Cook" userId="d1c7cfb340f2c7ab" providerId="LiveId" clId="{79928295-FF6A-4525-AB99-74A06BEA54C5}" dt="2023-03-13T00:55:32.441" v="3612"/>
          <ac:inkMkLst>
            <pc:docMk/>
            <pc:sldMk cId="2996622978" sldId="433"/>
            <ac:inkMk id="61" creationId="{2F432F2F-D2DC-4AA2-5C59-D6214E761D03}"/>
          </ac:inkMkLst>
        </pc:inkChg>
        <pc:inkChg chg="add del mod">
          <ac:chgData name="Tim Cook" userId="d1c7cfb340f2c7ab" providerId="LiveId" clId="{79928295-FF6A-4525-AB99-74A06BEA54C5}" dt="2023-03-13T00:55:32.441" v="3606"/>
          <ac:inkMkLst>
            <pc:docMk/>
            <pc:sldMk cId="2996622978" sldId="433"/>
            <ac:inkMk id="62" creationId="{C63319DA-1BB0-F9F8-D2A0-99400E053D24}"/>
          </ac:inkMkLst>
        </pc:inkChg>
        <pc:inkChg chg="add del mod">
          <ac:chgData name="Tim Cook" userId="d1c7cfb340f2c7ab" providerId="LiveId" clId="{79928295-FF6A-4525-AB99-74A06BEA54C5}" dt="2023-03-13T00:55:32.441" v="3611"/>
          <ac:inkMkLst>
            <pc:docMk/>
            <pc:sldMk cId="2996622978" sldId="433"/>
            <ac:inkMk id="63" creationId="{A8AD56FC-1F37-7376-AA9E-EACB4BA89A60}"/>
          </ac:inkMkLst>
        </pc:inkChg>
        <pc:inkChg chg="add del mod">
          <ac:chgData name="Tim Cook" userId="d1c7cfb340f2c7ab" providerId="LiveId" clId="{79928295-FF6A-4525-AB99-74A06BEA54C5}" dt="2023-03-13T00:55:32.441" v="3607"/>
          <ac:inkMkLst>
            <pc:docMk/>
            <pc:sldMk cId="2996622978" sldId="433"/>
            <ac:inkMk id="64" creationId="{BE6DE4A7-DC4E-B210-FE1C-AA99A92E215E}"/>
          </ac:inkMkLst>
        </pc:inkChg>
        <pc:inkChg chg="add del mod">
          <ac:chgData name="Tim Cook" userId="d1c7cfb340f2c7ab" providerId="LiveId" clId="{79928295-FF6A-4525-AB99-74A06BEA54C5}" dt="2023-03-13T00:55:32.441" v="3605"/>
          <ac:inkMkLst>
            <pc:docMk/>
            <pc:sldMk cId="2996622978" sldId="433"/>
            <ac:inkMk id="65" creationId="{CE36881B-DDF7-C37D-2F5A-7D39AE26A93D}"/>
          </ac:inkMkLst>
        </pc:inkChg>
        <pc:inkChg chg="add del mod">
          <ac:chgData name="Tim Cook" userId="d1c7cfb340f2c7ab" providerId="LiveId" clId="{79928295-FF6A-4525-AB99-74A06BEA54C5}" dt="2023-03-13T00:55:32.441" v="3610"/>
          <ac:inkMkLst>
            <pc:docMk/>
            <pc:sldMk cId="2996622978" sldId="433"/>
            <ac:inkMk id="66" creationId="{D85C5332-E7D5-C8F1-908E-E436533BEC73}"/>
          </ac:inkMkLst>
        </pc:inkChg>
        <pc:inkChg chg="add del mod">
          <ac:chgData name="Tim Cook" userId="d1c7cfb340f2c7ab" providerId="LiveId" clId="{79928295-FF6A-4525-AB99-74A06BEA54C5}" dt="2023-03-13T00:55:39.356" v="3625"/>
          <ac:inkMkLst>
            <pc:docMk/>
            <pc:sldMk cId="2996622978" sldId="433"/>
            <ac:inkMk id="76" creationId="{50B3C993-5448-73F2-1F0D-EFD8A18811D5}"/>
          </ac:inkMkLst>
        </pc:inkChg>
        <pc:inkChg chg="add del mod">
          <ac:chgData name="Tim Cook" userId="d1c7cfb340f2c7ab" providerId="LiveId" clId="{79928295-FF6A-4525-AB99-74A06BEA54C5}" dt="2023-03-13T00:55:39.356" v="3622"/>
          <ac:inkMkLst>
            <pc:docMk/>
            <pc:sldMk cId="2996622978" sldId="433"/>
            <ac:inkMk id="77" creationId="{D20C175E-0FD7-1262-1720-5485744E3854}"/>
          </ac:inkMkLst>
        </pc:inkChg>
        <pc:inkChg chg="add del mod">
          <ac:chgData name="Tim Cook" userId="d1c7cfb340f2c7ab" providerId="LiveId" clId="{79928295-FF6A-4525-AB99-74A06BEA54C5}" dt="2023-03-13T00:55:39.356" v="3629"/>
          <ac:inkMkLst>
            <pc:docMk/>
            <pc:sldMk cId="2996622978" sldId="433"/>
            <ac:inkMk id="78" creationId="{17FF529F-EE7D-2F8B-CD36-80CED3BD228A}"/>
          </ac:inkMkLst>
        </pc:inkChg>
        <pc:inkChg chg="add del mod">
          <ac:chgData name="Tim Cook" userId="d1c7cfb340f2c7ab" providerId="LiveId" clId="{79928295-FF6A-4525-AB99-74A06BEA54C5}" dt="2023-03-13T00:55:39.356" v="3628"/>
          <ac:inkMkLst>
            <pc:docMk/>
            <pc:sldMk cId="2996622978" sldId="433"/>
            <ac:inkMk id="79" creationId="{28F9D583-0632-D6F0-01C7-64A08BB450AD}"/>
          </ac:inkMkLst>
        </pc:inkChg>
        <pc:inkChg chg="add del mod">
          <ac:chgData name="Tim Cook" userId="d1c7cfb340f2c7ab" providerId="LiveId" clId="{79928295-FF6A-4525-AB99-74A06BEA54C5}" dt="2023-03-13T00:55:39.356" v="3624"/>
          <ac:inkMkLst>
            <pc:docMk/>
            <pc:sldMk cId="2996622978" sldId="433"/>
            <ac:inkMk id="80" creationId="{D76315F9-2C30-B16F-C64D-1CB0B959C20E}"/>
          </ac:inkMkLst>
        </pc:inkChg>
        <pc:inkChg chg="add del mod">
          <ac:chgData name="Tim Cook" userId="d1c7cfb340f2c7ab" providerId="LiveId" clId="{79928295-FF6A-4525-AB99-74A06BEA54C5}" dt="2023-03-13T00:55:39.356" v="3627"/>
          <ac:inkMkLst>
            <pc:docMk/>
            <pc:sldMk cId="2996622978" sldId="433"/>
            <ac:inkMk id="81" creationId="{AD8C7852-7CF4-5AD0-AEA6-092C79D927CB}"/>
          </ac:inkMkLst>
        </pc:inkChg>
        <pc:inkChg chg="add del mod">
          <ac:chgData name="Tim Cook" userId="d1c7cfb340f2c7ab" providerId="LiveId" clId="{79928295-FF6A-4525-AB99-74A06BEA54C5}" dt="2023-03-13T00:55:39.356" v="3626"/>
          <ac:inkMkLst>
            <pc:docMk/>
            <pc:sldMk cId="2996622978" sldId="433"/>
            <ac:inkMk id="82" creationId="{C8FEDFB2-1EAE-D54D-9AB6-86CA325C9A6A}"/>
          </ac:inkMkLst>
        </pc:inkChg>
        <pc:inkChg chg="add del mod">
          <ac:chgData name="Tim Cook" userId="d1c7cfb340f2c7ab" providerId="LiveId" clId="{79928295-FF6A-4525-AB99-74A06BEA54C5}" dt="2023-03-13T00:55:39.356" v="3623"/>
          <ac:inkMkLst>
            <pc:docMk/>
            <pc:sldMk cId="2996622978" sldId="433"/>
            <ac:inkMk id="83" creationId="{0D146B4D-5918-A4EC-FEB7-6841B63C9C38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5" creationId="{ADFD8910-9596-C9C5-F314-246A50DEF713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6" creationId="{F9ED31C0-BAB8-4D91-A1DC-8BFA556AD288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7" creationId="{620DDEA1-B7C6-0486-73CB-5FFBA57BC463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8" creationId="{7871B216-9F54-4681-6A48-2CF1E9D16DC6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9" creationId="{5120C432-89D8-F54E-0ADA-7DF6B72910F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0" creationId="{C131AFA3-DBE7-0FFF-A5C8-223451D41AD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1" creationId="{A81C0560-00D9-6EF3-F064-0638C4A58684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2" creationId="{E6961B0B-9665-6C68-4A42-B77CCEA8181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3" creationId="{98FE8B20-852F-659C-72C5-8F7571FBCC2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4" creationId="{2B9DEF7E-C047-A966-4784-17EAE3ED90B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5" creationId="{7E25CBC3-F2BD-CF65-AECE-DC36C53FCE8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6" creationId="{D45BD082-2D5B-E0C7-7192-CDFA75E5180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7" creationId="{84930D63-1FB9-F41F-A820-6A1BA687F7CC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8" creationId="{25FB5A99-3245-7C0F-1058-CD2894D5B836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9" creationId="{E4A23185-BD41-9A36-0A23-D949CC7D0722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0" creationId="{94AA005F-74AB-7B69-7EAA-256DB3CE062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1" creationId="{444BDDA8-7D48-FD2C-225A-AC21037CBB2C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2" creationId="{E91C0305-2EA2-4B3B-D141-347458F81DC9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3" creationId="{58840823-5706-C544-91BB-19EEA746BB6E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4" creationId="{D240ECD8-4888-7077-7EF0-ADCCA6EA873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5" creationId="{81EFD9CF-C78B-F223-4270-22A85C55614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6" creationId="{94C069D4-FC07-9116-94E9-3C2A7BDF9C1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7" creationId="{E3CC1E01-429A-7556-045E-65F2F75644D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8" creationId="{7BDC73D6-B8CA-6EB7-7534-5E210C47A58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5" creationId="{5B1C9491-D8E3-C43C-8171-9D01045C70C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6" creationId="{0004C160-7255-497E-CC18-FE83AE5391C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7" creationId="{B9B5B5DE-1854-6F59-7FEC-11C24B1F089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8" creationId="{01EEFD33-D6FC-132D-7869-CE93DC4A981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9" creationId="{554973A1-07FE-617C-57FF-11420D7442F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0" creationId="{FC778A18-1E61-D7A9-9B85-52C73B76AECA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1" creationId="{259E586B-D698-0CE1-4E3E-06012FB3235C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2" creationId="{C0C81093-6229-71D0-E162-CDB8767C6AE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3" creationId="{5B5F029E-55E8-57D4-DF4D-E0990630C27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4" creationId="{E2B4CA4E-42CB-E97B-7CA7-E2287163405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5" creationId="{D7B66456-F011-40D6-A8C9-2D56AF24579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6" creationId="{A2691C5D-7186-054E-30D8-9C123E95063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7" creationId="{A299E3C7-CAE1-B41B-2FBC-A98B4EB25E5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8" creationId="{3C533909-BD14-4A43-5033-E34535AAC1D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9" creationId="{E3B85D94-9BD7-0A8F-BB8B-DEF592DA48B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0" creationId="{8FA85E62-BCE7-A710-A1C5-A0C69407D67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1" creationId="{728C92F1-6F6E-A2BF-127B-3BD863255C4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2" creationId="{FB0709E9-ED7E-23CF-2572-3D317A3C8F2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3" creationId="{13994540-96B5-8F57-6EA8-116BA915B0A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4" creationId="{205E4686-9965-BF5B-BF83-1D4B68C54E5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9" creationId="{D0FEEC9A-D2CA-2387-5B7E-8E44DDF5C034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0" creationId="{65E19EA3-766A-BBA3-2FE8-6B09ADF109E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1" creationId="{A1706626-4D37-9C84-668B-707151810F1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2" creationId="{DE595D70-DAD9-D9EB-E27B-2766BF64FFA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3" creationId="{620F2E50-F9C7-4B55-3CB1-D4C793348DB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4" creationId="{14610CD8-A5C2-9251-AF7A-4AB90DD640F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5" creationId="{CD0E6C5D-2469-844F-12B5-C62ABBF0274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6" creationId="{F2A8B858-32B4-415C-E5C3-C6711026E11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7" creationId="{0FA02F5A-FDDF-D6DD-B38E-107CCCA9C4E1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8" creationId="{EE08045E-121D-79DB-812C-662726A55D5F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9" creationId="{4263A471-5799-DD89-8550-FD2D1B6E3F3E}"/>
          </ac:inkMkLst>
        </pc:inkChg>
        <pc:inkChg chg="add del">
          <ac:chgData name="Tim Cook" userId="d1c7cfb340f2c7ab" providerId="LiveId" clId="{79928295-FF6A-4525-AB99-74A06BEA54C5}" dt="2023-03-13T00:56:11.208" v="3694"/>
          <ac:inkMkLst>
            <pc:docMk/>
            <pc:sldMk cId="2996622978" sldId="433"/>
            <ac:inkMk id="153" creationId="{1549BDE0-A379-452B-C446-C8B1938AA880}"/>
          </ac:inkMkLst>
        </pc:inkChg>
        <pc:inkChg chg="add del">
          <ac:chgData name="Tim Cook" userId="d1c7cfb340f2c7ab" providerId="LiveId" clId="{79928295-FF6A-4525-AB99-74A06BEA54C5}" dt="2023-03-13T00:56:11.216" v="3696"/>
          <ac:inkMkLst>
            <pc:docMk/>
            <pc:sldMk cId="2996622978" sldId="433"/>
            <ac:inkMk id="154" creationId="{CEA2F08A-BFB1-FBA7-BB8A-96901914C4B9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5" creationId="{7E61ECF3-9E46-4E43-F10A-92638EA29621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6" creationId="{51BA098B-EBF2-C487-71A4-834487D1693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7" creationId="{1337FBDA-4B95-6ECE-749E-A638761B7109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8" creationId="{441DFFFE-A611-35E8-E4FB-A92612E9BC4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9" creationId="{758FC2A4-7CE5-E0A9-4426-58769A33744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1" creationId="{1FA0EA48-CB91-6109-B456-5DC0CF6D795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2" creationId="{7BB8CFC1-64C6-E001-A70F-F672FF883EF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3" creationId="{29DCDA8B-5D7C-9108-4D7C-B7694989CE6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4" creationId="{E05EE3CE-1E8F-F094-8DB4-D9AA5E6C007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5" creationId="{4C2703F6-9198-C6D6-5759-BBB382DB14FE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6" creationId="{4EA88F32-81DC-10A7-C9E2-75888346860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7" creationId="{F7A80078-098C-6FCF-2D28-40E8BFE32E9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8" creationId="{1177055B-5166-0ECA-FE16-55B37C3BAB3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9" creationId="{5662BBC5-B1CD-EC3E-CC31-8CD6C1F9CFEF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0" creationId="{C9116B4B-FD44-4C21-CEB7-FDF79547380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1" creationId="{51A82F29-ACC2-9154-50F3-7DAA42859FFE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2" creationId="{45D573EF-C06E-0CE0-11E8-82D411AF230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3" creationId="{364A1163-A49D-2BB3-A546-5C3008252D8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4" creationId="{1151FD2A-C53B-EB78-F815-DFFCC68804FA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5" creationId="{BA7161E9-0E89-8CD7-1C8B-A3B7526DBCE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6" creationId="{69230A73-5083-67CF-ACFC-9202B3BCFA3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7" creationId="{2D5F8826-E0E0-3B7B-E0A1-8D39E418BCC6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1" creationId="{360EA8B5-B34D-C324-57BE-4B301A71B614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2" creationId="{924A8D35-7B18-9ED3-A4C8-64315D1E3AC5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3" creationId="{5E515C7B-737A-2EB9-3DCE-C6ECCA7FFA78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4" creationId="{0A0F98EB-C276-C6FC-4364-E8E28D8D3C36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5" creationId="{7DF95BEC-C6EB-1C31-E8CD-C1F5F507500F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6" creationId="{430473ED-E400-23AE-03FE-28BDBAC3FB1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7" creationId="{FA0B1E80-25F3-DC84-26CC-BAA553B82F3D}"/>
          </ac:inkMkLst>
        </pc:inkChg>
        <pc:inkChg chg="add">
          <ac:chgData name="Tim Cook" userId="d1c7cfb340f2c7ab" providerId="LiveId" clId="{79928295-FF6A-4525-AB99-74A06BEA54C5}" dt="2023-03-13T00:56:53.544" v="3728" actId="9405"/>
          <ac:inkMkLst>
            <pc:docMk/>
            <pc:sldMk cId="2996622978" sldId="433"/>
            <ac:inkMk id="188" creationId="{3A99A050-D954-6D1C-32DB-717F1EC7FAD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9" creationId="{736F10DB-2DBB-F8C9-3DDF-4A8F77E3D66B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0" creationId="{042D1E6C-7347-741F-AD1D-85E6E11DB074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1" creationId="{77C08AED-0DED-3B99-99AC-FFB43696A23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2" creationId="{E5B8325D-3A01-2E38-7EA8-01C52EDC5919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3" creationId="{206E0CD0-003F-6808-989E-ED6D9056ABFA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4" creationId="{65C16089-7ADE-F096-6681-12C6749D55CF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5" creationId="{09A31FB0-F66A-6D97-DF83-8D5E13B0DF69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6" creationId="{8F52C270-CFDB-96F2-6331-B59655CB90DC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7" creationId="{2D0430F1-EA3D-0647-C15E-3D5F893E8F93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8" creationId="{F6229889-C94F-38E3-0246-AB78DC1034C9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9" creationId="{941D77DB-5FA5-E68F-8490-E3B631B97E5D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4" creationId="{7B16BE61-EBC2-C081-E6E5-278CCC9F9684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5" creationId="{1C4D17DC-333B-ACB5-2E5F-13A815B941A3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6" creationId="{8370264D-ABE7-6F32-ADBA-0346A40A8BA8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7" creationId="{1802A5CB-8DFE-2B92-8025-C123846E2445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8" creationId="{7FDE5E17-BBD7-F7A2-A3DB-4E2DC963B527}"/>
          </ac:inkMkLst>
        </pc:inkChg>
        <pc:inkChg chg="add del mod">
          <ac:chgData name="Tim Cook" userId="d1c7cfb340f2c7ab" providerId="LiveId" clId="{79928295-FF6A-4525-AB99-74A06BEA54C5}" dt="2023-03-13T00:57:06.287" v="3753"/>
          <ac:inkMkLst>
            <pc:docMk/>
            <pc:sldMk cId="2996622978" sldId="433"/>
            <ac:inkMk id="210" creationId="{332F9313-D654-3FD3-EDC6-867478956179}"/>
          </ac:inkMkLst>
        </pc:inkChg>
        <pc:inkChg chg="add del mod">
          <ac:chgData name="Tim Cook" userId="d1c7cfb340f2c7ab" providerId="LiveId" clId="{79928295-FF6A-4525-AB99-74A06BEA54C5}" dt="2023-03-13T00:57:06.295" v="3756"/>
          <ac:inkMkLst>
            <pc:docMk/>
            <pc:sldMk cId="2996622978" sldId="433"/>
            <ac:inkMk id="211" creationId="{AE9C22FE-D5E0-D1EB-11B3-6B8CC7B573F5}"/>
          </ac:inkMkLst>
        </pc:inkChg>
        <pc:inkChg chg="add del mod">
          <ac:chgData name="Tim Cook" userId="d1c7cfb340f2c7ab" providerId="LiveId" clId="{79928295-FF6A-4525-AB99-74A06BEA54C5}" dt="2023-03-13T00:57:06.295" v="3754"/>
          <ac:inkMkLst>
            <pc:docMk/>
            <pc:sldMk cId="2996622978" sldId="433"/>
            <ac:inkMk id="212" creationId="{CA182B07-A791-1310-6F1C-BEF9A52FA901}"/>
          </ac:inkMkLst>
        </pc:inkChg>
        <pc:inkChg chg="add del mod">
          <ac:chgData name="Tim Cook" userId="d1c7cfb340f2c7ab" providerId="LiveId" clId="{79928295-FF6A-4525-AB99-74A06BEA54C5}" dt="2023-03-13T00:57:06.295" v="3757"/>
          <ac:inkMkLst>
            <pc:docMk/>
            <pc:sldMk cId="2996622978" sldId="433"/>
            <ac:inkMk id="213" creationId="{38215254-7B15-4E2F-8358-257F570344E1}"/>
          </ac:inkMkLst>
        </pc:inkChg>
        <pc:inkChg chg="add del mod">
          <ac:chgData name="Tim Cook" userId="d1c7cfb340f2c7ab" providerId="LiveId" clId="{79928295-FF6A-4525-AB99-74A06BEA54C5}" dt="2023-03-13T00:57:06.295" v="3755"/>
          <ac:inkMkLst>
            <pc:docMk/>
            <pc:sldMk cId="2996622978" sldId="433"/>
            <ac:inkMk id="214" creationId="{2528FFBA-14A5-5C32-2BB0-1FF9A51E432F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16" creationId="{55941393-6922-B352-8C7D-C81B7CED3C99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17" creationId="{B61F4C5A-BDB6-F439-50B3-C0AB90C29741}"/>
          </ac:inkMkLst>
        </pc:inkChg>
        <pc:inkChg chg="add del">
          <ac:chgData name="Tim Cook" userId="d1c7cfb340f2c7ab" providerId="LiveId" clId="{79928295-FF6A-4525-AB99-74A06BEA54C5}" dt="2023-03-13T00:57:09.009" v="3762"/>
          <ac:inkMkLst>
            <pc:docMk/>
            <pc:sldMk cId="2996622978" sldId="433"/>
            <ac:inkMk id="218" creationId="{F54B1BDC-6104-FA73-AD60-0661F34F945E}"/>
          </ac:inkMkLst>
        </pc:inkChg>
        <pc:inkChg chg="add del">
          <ac:chgData name="Tim Cook" userId="d1c7cfb340f2c7ab" providerId="LiveId" clId="{79928295-FF6A-4525-AB99-74A06BEA54C5}" dt="2023-03-13T00:57:09.416" v="3763"/>
          <ac:inkMkLst>
            <pc:docMk/>
            <pc:sldMk cId="2996622978" sldId="433"/>
            <ac:inkMk id="219" creationId="{B56B36E2-19C3-F83F-2145-596A452D12D1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1" creationId="{01663005-59C3-E49C-9BC0-CADAC244A8DF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2" creationId="{D7F99948-5A35-AF06-4AE8-1E57C07A9FA6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3" creationId="{D69E3967-2148-D00B-36A5-D178D6ACEC48}"/>
          </ac:inkMkLst>
        </pc:inkChg>
        <pc:inkChg chg="add del mod">
          <ac:chgData name="Tim Cook" userId="d1c7cfb340f2c7ab" providerId="LiveId" clId="{79928295-FF6A-4525-AB99-74A06BEA54C5}" dt="2023-03-13T00:57:15.007" v="3775"/>
          <ac:inkMkLst>
            <pc:docMk/>
            <pc:sldMk cId="2996622978" sldId="433"/>
            <ac:inkMk id="224" creationId="{676E0537-7885-3AA5-6BD1-CAACFB0AC596}"/>
          </ac:inkMkLst>
        </pc:inkChg>
        <pc:inkChg chg="add del mod">
          <ac:chgData name="Tim Cook" userId="d1c7cfb340f2c7ab" providerId="LiveId" clId="{79928295-FF6A-4525-AB99-74A06BEA54C5}" dt="2023-03-13T00:57:15.007" v="3776"/>
          <ac:inkMkLst>
            <pc:docMk/>
            <pc:sldMk cId="2996622978" sldId="433"/>
            <ac:inkMk id="225" creationId="{E1FC41C7-0326-9959-3B71-0489CD57A16E}"/>
          </ac:inkMkLst>
        </pc:inkChg>
        <pc:inkChg chg="add del mod">
          <ac:chgData name="Tim Cook" userId="d1c7cfb340f2c7ab" providerId="LiveId" clId="{79928295-FF6A-4525-AB99-74A06BEA54C5}" dt="2023-03-13T00:57:15.007" v="3773"/>
          <ac:inkMkLst>
            <pc:docMk/>
            <pc:sldMk cId="2996622978" sldId="433"/>
            <ac:inkMk id="226" creationId="{3B45801B-853D-E39D-AEF3-BC96340FBBB8}"/>
          </ac:inkMkLst>
        </pc:inkChg>
        <pc:inkChg chg="add del mod">
          <ac:chgData name="Tim Cook" userId="d1c7cfb340f2c7ab" providerId="LiveId" clId="{79928295-FF6A-4525-AB99-74A06BEA54C5}" dt="2023-03-13T00:57:15.007" v="3774"/>
          <ac:inkMkLst>
            <pc:docMk/>
            <pc:sldMk cId="2996622978" sldId="433"/>
            <ac:inkMk id="227" creationId="{6CA90B42-6AC2-575D-EC2F-CDCDBF6E3EED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0" creationId="{3D153CBB-5188-131F-663C-8A3B14E5C412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1" creationId="{8F569B0D-631C-A976-D909-8A2048EB3F30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2" creationId="{C401F81E-DBB9-4362-1952-94F109E157DD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3" creationId="{CBBEAF3D-F649-30F0-3E8C-5608C2448575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5" creationId="{F1EDEAC4-5AA8-ADBD-772D-3F4FF7054D5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6" creationId="{E451C13A-2B4F-39A1-9B20-93D9F223D9F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7" creationId="{C783F8DB-21EE-A945-6100-53C3B6B8F551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8" creationId="{68606246-8889-CDE1-40EF-73407CA67D9C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9" creationId="{83C0F8EF-26F5-14BB-5632-6C3CF1AC2CB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0" creationId="{B1C9472A-C7CD-7E45-B2EC-F6ECDF27AE9E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1" creationId="{55C90972-2577-7F34-B951-17140B067FCC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2" creationId="{7959F726-E83A-630B-BB46-CCBF197E07ED}"/>
          </ac:inkMkLst>
        </pc:inkChg>
        <pc:inkChg chg="add">
          <ac:chgData name="Tim Cook" userId="d1c7cfb340f2c7ab" providerId="LiveId" clId="{79928295-FF6A-4525-AB99-74A06BEA54C5}" dt="2023-03-13T00:57:29.629" v="3790" actId="9405"/>
          <ac:inkMkLst>
            <pc:docMk/>
            <pc:sldMk cId="2996622978" sldId="433"/>
            <ac:inkMk id="243" creationId="{E2D04321-DF71-7A81-11D4-2781F0EA647B}"/>
          </ac:inkMkLst>
        </pc:inkChg>
        <pc:inkChg chg="add del">
          <ac:chgData name="Tim Cook" userId="d1c7cfb340f2c7ab" providerId="LiveId" clId="{79928295-FF6A-4525-AB99-74A06BEA54C5}" dt="2023-03-13T00:57:32.079" v="3795"/>
          <ac:inkMkLst>
            <pc:docMk/>
            <pc:sldMk cId="2996622978" sldId="433"/>
            <ac:inkMk id="244" creationId="{DB3FE573-93AC-C64D-2C7A-BD560F7A026A}"/>
          </ac:inkMkLst>
        </pc:inkChg>
        <pc:inkChg chg="add del">
          <ac:chgData name="Tim Cook" userId="d1c7cfb340f2c7ab" providerId="LiveId" clId="{79928295-FF6A-4525-AB99-74A06BEA54C5}" dt="2023-03-13T00:57:32.079" v="3796"/>
          <ac:inkMkLst>
            <pc:docMk/>
            <pc:sldMk cId="2996622978" sldId="433"/>
            <ac:inkMk id="245" creationId="{AB6FDA0F-9771-72D6-D0C9-2411E48B4C7E}"/>
          </ac:inkMkLst>
        </pc:inkChg>
        <pc:inkChg chg="add del">
          <ac:chgData name="Tim Cook" userId="d1c7cfb340f2c7ab" providerId="LiveId" clId="{79928295-FF6A-4525-AB99-74A06BEA54C5}" dt="2023-03-13T00:57:32.079" v="3797"/>
          <ac:inkMkLst>
            <pc:docMk/>
            <pc:sldMk cId="2996622978" sldId="433"/>
            <ac:inkMk id="246" creationId="{D0430A79-42BA-4D2D-3E9B-AA276162D6A6}"/>
          </ac:inkMkLst>
        </pc:inkChg>
        <pc:inkChg chg="add del">
          <ac:chgData name="Tim Cook" userId="d1c7cfb340f2c7ab" providerId="LiveId" clId="{79928295-FF6A-4525-AB99-74A06BEA54C5}" dt="2023-03-13T00:57:32.079" v="3798"/>
          <ac:inkMkLst>
            <pc:docMk/>
            <pc:sldMk cId="2996622978" sldId="433"/>
            <ac:inkMk id="247" creationId="{BE7FB15D-201D-B1FE-4FEA-A727EA20F347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0" creationId="{127FC58C-7894-E01D-7449-19375817804E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1" creationId="{2A35B44C-A8AD-FA1E-4768-3846BC301B7E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2" creationId="{9F88FEBF-907E-3139-7873-8CD074FF2002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4" creationId="{85DDAD29-79AF-70D0-9E3F-4397CE964279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5" creationId="{7298645B-83B0-8398-2744-7C62BDC6B792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6" creationId="{5F78BDF7-AF77-B454-99F5-06A966F3AFF0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7" creationId="{E9508AF0-A234-09BD-94A1-40C2AE70143B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8" creationId="{719CC8C6-0F5B-6DD2-09CD-8472AA517E94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9" creationId="{1B11C332-C45D-E6C4-7C6F-CE4C49B45F51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60" creationId="{66C61F66-5E91-939A-9BDC-DAC831BEBBE5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61" creationId="{8B6F173C-B4B1-D148-5083-5DBF2466AD41}"/>
          </ac:inkMkLst>
        </pc:inkChg>
        <pc:inkChg chg="add">
          <ac:chgData name="Tim Cook" userId="d1c7cfb340f2c7ab" providerId="LiveId" clId="{79928295-FF6A-4525-AB99-74A06BEA54C5}" dt="2023-03-13T00:57:40.308" v="3813" actId="9405"/>
          <ac:inkMkLst>
            <pc:docMk/>
            <pc:sldMk cId="2996622978" sldId="433"/>
            <ac:inkMk id="264" creationId="{1864C750-CCF1-EA95-EF91-09494BB7AE9E}"/>
          </ac:inkMkLst>
        </pc:inkChg>
        <pc:inkChg chg="add mod">
          <ac:chgData name="Tim Cook" userId="d1c7cfb340f2c7ab" providerId="LiveId" clId="{79928295-FF6A-4525-AB99-74A06BEA54C5}" dt="2023-03-13T00:57:42.373" v="3816"/>
          <ac:inkMkLst>
            <pc:docMk/>
            <pc:sldMk cId="2996622978" sldId="433"/>
            <ac:inkMk id="265" creationId="{E20456D3-E130-9555-4435-3E47EA03D38A}"/>
          </ac:inkMkLst>
        </pc:inkChg>
        <pc:inkChg chg="add mod">
          <ac:chgData name="Tim Cook" userId="d1c7cfb340f2c7ab" providerId="LiveId" clId="{79928295-FF6A-4525-AB99-74A06BEA54C5}" dt="2023-03-13T00:57:42.373" v="3816"/>
          <ac:inkMkLst>
            <pc:docMk/>
            <pc:sldMk cId="2996622978" sldId="433"/>
            <ac:inkMk id="266" creationId="{E8D4D59C-0FFD-16B6-12E4-F4ACE35C1214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68" creationId="{73B976AE-73DC-0E04-F937-CEDC0B5E9912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69" creationId="{1154C65B-3147-BCB5-C05A-CF9A176CAB2C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0" creationId="{41D8E048-4B34-5BAB-8BA7-1345C9F2E6FA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1" creationId="{F6EAE2B3-EEE5-F6B6-0897-65C808F40463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2" creationId="{142397DA-F6B3-D594-D3CC-E6E83C69770B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3" creationId="{16FDB10A-7154-081A-03A2-FED4704693E9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4" creationId="{9FA6721D-6115-11BA-E465-B8F145B7792F}"/>
          </ac:inkMkLst>
        </pc:inkChg>
        <pc:inkChg chg="add del mod">
          <ac:chgData name="Tim Cook" userId="d1c7cfb340f2c7ab" providerId="LiveId" clId="{79928295-FF6A-4525-AB99-74A06BEA54C5}" dt="2023-03-13T00:57:54.530" v="3831"/>
          <ac:inkMkLst>
            <pc:docMk/>
            <pc:sldMk cId="2996622978" sldId="433"/>
            <ac:inkMk id="276" creationId="{DC1DAC80-F527-7F4C-B091-590A72F867EB}"/>
          </ac:inkMkLst>
        </pc:inkChg>
        <pc:inkChg chg="add del mod">
          <ac:chgData name="Tim Cook" userId="d1c7cfb340f2c7ab" providerId="LiveId" clId="{79928295-FF6A-4525-AB99-74A06BEA54C5}" dt="2023-03-13T00:57:54.530" v="3830"/>
          <ac:inkMkLst>
            <pc:docMk/>
            <pc:sldMk cId="2996622978" sldId="433"/>
            <ac:inkMk id="277" creationId="{2857715D-1F7D-D408-0DCD-69EB88DF2698}"/>
          </ac:inkMkLst>
        </pc:inkChg>
        <pc:inkChg chg="add del mod">
          <ac:chgData name="Tim Cook" userId="d1c7cfb340f2c7ab" providerId="LiveId" clId="{79928295-FF6A-4525-AB99-74A06BEA54C5}" dt="2023-03-13T00:57:54.530" v="3833"/>
          <ac:inkMkLst>
            <pc:docMk/>
            <pc:sldMk cId="2996622978" sldId="433"/>
            <ac:inkMk id="278" creationId="{6AADC0BA-C07C-4555-138A-3959641C0DCD}"/>
          </ac:inkMkLst>
        </pc:inkChg>
        <pc:inkChg chg="add del mod">
          <ac:chgData name="Tim Cook" userId="d1c7cfb340f2c7ab" providerId="LiveId" clId="{79928295-FF6A-4525-AB99-74A06BEA54C5}" dt="2023-03-13T00:57:54.530" v="3832"/>
          <ac:inkMkLst>
            <pc:docMk/>
            <pc:sldMk cId="2996622978" sldId="433"/>
            <ac:inkMk id="279" creationId="{11670509-A50E-986E-61A2-28272FDED05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1" creationId="{5270613A-2114-3C02-D2F8-B721EF8A0E6C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2" creationId="{0C87057A-2462-3B7B-3E0F-0C729D7CB913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3" creationId="{C617089C-7487-D866-D686-F7024A30FF9D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4" creationId="{169947A1-0E82-AA12-76B1-E89170084756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5" creationId="{C35FE664-DBA3-6965-0AA3-09B18404BAF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6" creationId="{A0C5798C-E7D9-D2A7-41B1-6F21766BFF17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7" creationId="{5D5D72D7-0D0F-1792-7BDB-326A42AE3457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8" creationId="{02B6FD2C-11E0-2A53-8E55-1E17C1593DC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9" creationId="{B070627C-ECAE-FF52-909B-E27B8DA9DB6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1" creationId="{158A3073-E2A8-4EAD-0BEA-7B525EC7293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2" creationId="{AF554828-57C6-27EB-E75A-F3F5F61705FF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3" creationId="{01BDE5B1-0D4D-22CE-C32C-26666182047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4" creationId="{57921183-6A99-D39B-E68F-CF1637B33FF7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5" creationId="{15AC5036-AD19-FF83-CEE5-AC46A544EB7F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6" creationId="{0411966F-E301-B9DC-B79D-D553A2AE3870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7" creationId="{714276E5-2575-64EB-F840-72D4D6EBC7D1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8" creationId="{8170A4BA-0000-2921-19EA-BDC36BD88333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9" creationId="{F126691D-E02B-B1E0-B013-4852BFF675B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0" creationId="{115C4A8B-65A0-68A4-8415-28F31E6B6531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1" creationId="{267DFBCD-4216-CEC8-F964-45E216638279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2" creationId="{D53787B1-07A3-AA35-1845-F0E9D7DE3259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3" creationId="{DF86DF8F-B485-7901-057B-A49B6A3CA15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4" creationId="{139C6462-862B-FF98-D0D8-9B4F860F857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5" creationId="{142E325B-D191-27D6-18B0-9901D46EBECC}"/>
          </ac:inkMkLst>
        </pc:inkChg>
        <pc:inkChg chg="add">
          <ac:chgData name="Tim Cook" userId="d1c7cfb340f2c7ab" providerId="LiveId" clId="{79928295-FF6A-4525-AB99-74A06BEA54C5}" dt="2023-03-13T00:58:15.403" v="3859" actId="9405"/>
          <ac:inkMkLst>
            <pc:docMk/>
            <pc:sldMk cId="2996622978" sldId="433"/>
            <ac:inkMk id="306" creationId="{F6686269-AEAA-4DA7-8334-B6407EE03267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7" creationId="{451F406B-9FA8-AC8C-7FB1-BF4716485E3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8" creationId="{C8AAEE68-3017-63C8-A5E0-F032C453ED6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9" creationId="{AA6DB6B7-7538-B6DE-5DA0-E4EEBDD6B05D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0" creationId="{BBF5EF80-C343-A495-9C12-D7CE47AFEF38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1" creationId="{691BEF7D-293F-0C2F-088A-CE3856C9C6C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2" creationId="{795BF3B0-E002-E51D-CAF3-718C8C9EC02B}"/>
          </ac:inkMkLst>
        </pc:inkChg>
        <pc:inkChg chg="add">
          <ac:chgData name="Tim Cook" userId="d1c7cfb340f2c7ab" providerId="LiveId" clId="{79928295-FF6A-4525-AB99-74A06BEA54C5}" dt="2023-03-13T00:58:19.315" v="3866" actId="9405"/>
          <ac:inkMkLst>
            <pc:docMk/>
            <pc:sldMk cId="2996622978" sldId="433"/>
            <ac:inkMk id="313" creationId="{2D51C537-41A8-937B-46DE-EE311AB6AE4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4" creationId="{748C46EE-1FEA-DBC2-C794-70008199112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5" creationId="{F2631B21-E07F-C1F4-E5AF-85546949D9B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6" creationId="{235B14A5-B671-753E-D8FB-913D58498B95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7" creationId="{A76A8929-B16C-01F5-E95B-926D94F7AAFB}"/>
          </ac:inkMkLst>
        </pc:inkChg>
        <pc:inkChg chg="add del">
          <ac:chgData name="Tim Cook" userId="d1c7cfb340f2c7ab" providerId="LiveId" clId="{79928295-FF6A-4525-AB99-74A06BEA54C5}" dt="2023-03-13T00:58:28.193" v="3876"/>
          <ac:inkMkLst>
            <pc:docMk/>
            <pc:sldMk cId="2996622978" sldId="433"/>
            <ac:inkMk id="325" creationId="{32415D41-4539-EB07-C475-F603D0992585}"/>
          </ac:inkMkLst>
        </pc:inkChg>
        <pc:inkChg chg="add del mod">
          <ac:chgData name="Tim Cook" userId="d1c7cfb340f2c7ab" providerId="LiveId" clId="{79928295-FF6A-4525-AB99-74A06BEA54C5}" dt="2023-03-13T00:58:28.193" v="3878"/>
          <ac:inkMkLst>
            <pc:docMk/>
            <pc:sldMk cId="2996622978" sldId="433"/>
            <ac:inkMk id="326" creationId="{26682E85-A15E-B4B1-3F63-6138A667F3DF}"/>
          </ac:inkMkLst>
        </pc:inkChg>
        <pc:inkChg chg="add del mod">
          <ac:chgData name="Tim Cook" userId="d1c7cfb340f2c7ab" providerId="LiveId" clId="{79928295-FF6A-4525-AB99-74A06BEA54C5}" dt="2023-03-13T00:58:28.193" v="3877"/>
          <ac:inkMkLst>
            <pc:docMk/>
            <pc:sldMk cId="2996622978" sldId="433"/>
            <ac:inkMk id="327" creationId="{BC4910B3-9C47-194D-4045-B74BF91BF328}"/>
          </ac:inkMkLst>
        </pc:inkChg>
        <pc:inkChg chg="add del mod">
          <ac:chgData name="Tim Cook" userId="d1c7cfb340f2c7ab" providerId="LiveId" clId="{79928295-FF6A-4525-AB99-74A06BEA54C5}" dt="2023-03-13T00:58:43.386" v="3891"/>
          <ac:inkMkLst>
            <pc:docMk/>
            <pc:sldMk cId="2996622978" sldId="433"/>
            <ac:inkMk id="329" creationId="{32F172E7-CF06-FC75-5BB7-E9650631091D}"/>
          </ac:inkMkLst>
        </pc:inkChg>
        <pc:inkChg chg="add del mod">
          <ac:chgData name="Tim Cook" userId="d1c7cfb340f2c7ab" providerId="LiveId" clId="{79928295-FF6A-4525-AB99-74A06BEA54C5}" dt="2023-03-13T00:58:43.386" v="3889"/>
          <ac:inkMkLst>
            <pc:docMk/>
            <pc:sldMk cId="2996622978" sldId="433"/>
            <ac:inkMk id="330" creationId="{0D001E40-995C-80B0-9107-DDE405E62B7C}"/>
          </ac:inkMkLst>
        </pc:inkChg>
        <pc:inkChg chg="add del mod">
          <ac:chgData name="Tim Cook" userId="d1c7cfb340f2c7ab" providerId="LiveId" clId="{79928295-FF6A-4525-AB99-74A06BEA54C5}" dt="2023-03-13T00:58:43.386" v="3888"/>
          <ac:inkMkLst>
            <pc:docMk/>
            <pc:sldMk cId="2996622978" sldId="433"/>
            <ac:inkMk id="331" creationId="{F8304CE8-D967-E900-CEE0-1A91D3BCEA3A}"/>
          </ac:inkMkLst>
        </pc:inkChg>
        <pc:inkChg chg="add del mod">
          <ac:chgData name="Tim Cook" userId="d1c7cfb340f2c7ab" providerId="LiveId" clId="{79928295-FF6A-4525-AB99-74A06BEA54C5}" dt="2023-03-13T00:58:43.386" v="3890"/>
          <ac:inkMkLst>
            <pc:docMk/>
            <pc:sldMk cId="2996622978" sldId="433"/>
            <ac:inkMk id="332" creationId="{659E0F00-1342-AE2E-AE53-2B594C62F883}"/>
          </ac:inkMkLst>
        </pc:inkChg>
        <pc:inkChg chg="add del mod">
          <ac:chgData name="Tim Cook" userId="d1c7cfb340f2c7ab" providerId="LiveId" clId="{79928295-FF6A-4525-AB99-74A06BEA54C5}" dt="2023-03-13T00:58:43.386" v="3893"/>
          <ac:inkMkLst>
            <pc:docMk/>
            <pc:sldMk cId="2996622978" sldId="433"/>
            <ac:inkMk id="333" creationId="{09A90C75-7DFC-2D4E-061B-9D6673EF0078}"/>
          </ac:inkMkLst>
        </pc:inkChg>
        <pc:inkChg chg="add del mod">
          <ac:chgData name="Tim Cook" userId="d1c7cfb340f2c7ab" providerId="LiveId" clId="{79928295-FF6A-4525-AB99-74A06BEA54C5}" dt="2023-03-13T00:58:43.386" v="3892"/>
          <ac:inkMkLst>
            <pc:docMk/>
            <pc:sldMk cId="2996622978" sldId="433"/>
            <ac:inkMk id="334" creationId="{020A876E-1574-95D7-CF05-0BD1FDA16CB7}"/>
          </ac:inkMkLst>
        </pc:inkChg>
        <pc:inkChg chg="add del mod">
          <ac:chgData name="Tim Cook" userId="d1c7cfb340f2c7ab" providerId="LiveId" clId="{79928295-FF6A-4525-AB99-74A06BEA54C5}" dt="2023-03-13T00:58:44.850" v="3894"/>
          <ac:inkMkLst>
            <pc:docMk/>
            <pc:sldMk cId="2996622978" sldId="433"/>
            <ac:inkMk id="335" creationId="{8934228E-BE6D-2FC6-261C-07830F40F6F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38" creationId="{5DA3B481-0B92-718C-A5B5-CCD3F729F34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39" creationId="{562BCA72-F925-C1E1-58B9-21AE0E74D2E8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0" creationId="{623E0D24-7591-28C9-5958-B1E988C4489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1" creationId="{57E1286B-15CB-07C9-A611-05E1CCDCB737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2" creationId="{17D6F362-7F02-71AA-8FC1-CF45C492658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3" creationId="{6FEC16A1-7129-22D0-A412-995782ACFAF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4" creationId="{69AB7F4F-1D9E-82CE-F858-D7E515343BE0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5" creationId="{500F2AEA-183A-C04A-2230-C5625DA4E3F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6" creationId="{E0E2782C-33D8-6F23-FF8D-20502334127D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7" creationId="{5AFA340F-59AC-213C-EBA9-9C3D09EA9EAF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8" creationId="{DDB2E8FD-E311-A7EA-9F27-65B1CF1260F1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9" creationId="{9943C5E4-A748-D165-553C-9D51C9260C75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50" creationId="{EF77C5B1-ABD7-0EA7-8218-DE17E9E08F5B}"/>
          </ac:inkMkLst>
        </pc:inkChg>
        <pc:inkChg chg="add del mod">
          <ac:chgData name="Tim Cook" userId="d1c7cfb340f2c7ab" providerId="LiveId" clId="{79928295-FF6A-4525-AB99-74A06BEA54C5}" dt="2023-03-13T00:59:29.438" v="3919"/>
          <ac:inkMkLst>
            <pc:docMk/>
            <pc:sldMk cId="2996622978" sldId="433"/>
            <ac:inkMk id="354" creationId="{40366E94-972B-AE6E-9E91-C3C860083070}"/>
          </ac:inkMkLst>
        </pc:inkChg>
        <pc:inkChg chg="add del mod">
          <ac:chgData name="Tim Cook" userId="d1c7cfb340f2c7ab" providerId="LiveId" clId="{79928295-FF6A-4525-AB99-74A06BEA54C5}" dt="2023-03-13T00:59:29.438" v="3921"/>
          <ac:inkMkLst>
            <pc:docMk/>
            <pc:sldMk cId="2996622978" sldId="433"/>
            <ac:inkMk id="355" creationId="{60508E75-C002-A156-D609-34ED0A4744FC}"/>
          </ac:inkMkLst>
        </pc:inkChg>
        <pc:inkChg chg="add del mod">
          <ac:chgData name="Tim Cook" userId="d1c7cfb340f2c7ab" providerId="LiveId" clId="{79928295-FF6A-4525-AB99-74A06BEA54C5}" dt="2023-03-13T00:59:29.438" v="3918"/>
          <ac:inkMkLst>
            <pc:docMk/>
            <pc:sldMk cId="2996622978" sldId="433"/>
            <ac:inkMk id="356" creationId="{23DF3856-D802-30BA-B9E1-DB63016CFA51}"/>
          </ac:inkMkLst>
        </pc:inkChg>
        <pc:inkChg chg="add del mod">
          <ac:chgData name="Tim Cook" userId="d1c7cfb340f2c7ab" providerId="LiveId" clId="{79928295-FF6A-4525-AB99-74A06BEA54C5}" dt="2023-03-13T00:59:29.438" v="3920"/>
          <ac:inkMkLst>
            <pc:docMk/>
            <pc:sldMk cId="2996622978" sldId="433"/>
            <ac:inkMk id="357" creationId="{BB9AD951-D777-ED93-623D-368137097AF1}"/>
          </ac:inkMkLst>
        </pc:inkChg>
        <pc:inkChg chg="add del">
          <ac:chgData name="Tim Cook" userId="d1c7cfb340f2c7ab" providerId="LiveId" clId="{79928295-FF6A-4525-AB99-74A06BEA54C5}" dt="2023-03-13T00:59:34.715" v="3936"/>
          <ac:inkMkLst>
            <pc:docMk/>
            <pc:sldMk cId="2996622978" sldId="433"/>
            <ac:inkMk id="359" creationId="{DC49E38F-BF63-7DF3-0713-FB7125692CA4}"/>
          </ac:inkMkLst>
        </pc:inkChg>
        <pc:inkChg chg="add del">
          <ac:chgData name="Tim Cook" userId="d1c7cfb340f2c7ab" providerId="LiveId" clId="{79928295-FF6A-4525-AB99-74A06BEA54C5}" dt="2023-03-13T00:59:34.723" v="3939"/>
          <ac:inkMkLst>
            <pc:docMk/>
            <pc:sldMk cId="2996622978" sldId="433"/>
            <ac:inkMk id="360" creationId="{E7D2A45E-E65A-ACB5-DBAD-D5B7945AF551}"/>
          </ac:inkMkLst>
        </pc:inkChg>
        <pc:inkChg chg="add del">
          <ac:chgData name="Tim Cook" userId="d1c7cfb340f2c7ab" providerId="LiveId" clId="{79928295-FF6A-4525-AB99-74A06BEA54C5}" dt="2023-03-13T00:59:34.723" v="3937"/>
          <ac:inkMkLst>
            <pc:docMk/>
            <pc:sldMk cId="2996622978" sldId="433"/>
            <ac:inkMk id="361" creationId="{4EB4E900-9C00-05A5-7A5C-33B7226E906A}"/>
          </ac:inkMkLst>
        </pc:inkChg>
        <pc:inkChg chg="add del">
          <ac:chgData name="Tim Cook" userId="d1c7cfb340f2c7ab" providerId="LiveId" clId="{79928295-FF6A-4525-AB99-74A06BEA54C5}" dt="2023-03-13T00:59:34.715" v="3934"/>
          <ac:inkMkLst>
            <pc:docMk/>
            <pc:sldMk cId="2996622978" sldId="433"/>
            <ac:inkMk id="362" creationId="{DF52F272-3F2D-C572-1099-67A85BD81047}"/>
          </ac:inkMkLst>
        </pc:inkChg>
        <pc:inkChg chg="add del">
          <ac:chgData name="Tim Cook" userId="d1c7cfb340f2c7ab" providerId="LiveId" clId="{79928295-FF6A-4525-AB99-74A06BEA54C5}" dt="2023-03-13T00:59:34.715" v="3935"/>
          <ac:inkMkLst>
            <pc:docMk/>
            <pc:sldMk cId="2996622978" sldId="433"/>
            <ac:inkMk id="363" creationId="{2163B4F8-47B4-4670-5DBA-E1D29A088A10}"/>
          </ac:inkMkLst>
        </pc:inkChg>
        <pc:inkChg chg="add del">
          <ac:chgData name="Tim Cook" userId="d1c7cfb340f2c7ab" providerId="LiveId" clId="{79928295-FF6A-4525-AB99-74A06BEA54C5}" dt="2023-03-13T00:59:34.715" v="3932"/>
          <ac:inkMkLst>
            <pc:docMk/>
            <pc:sldMk cId="2996622978" sldId="433"/>
            <ac:inkMk id="364" creationId="{8263C757-0CCE-9BC5-A30A-44475F2F8830}"/>
          </ac:inkMkLst>
        </pc:inkChg>
        <pc:inkChg chg="add del">
          <ac:chgData name="Tim Cook" userId="d1c7cfb340f2c7ab" providerId="LiveId" clId="{79928295-FF6A-4525-AB99-74A06BEA54C5}" dt="2023-03-13T00:59:34.723" v="3938"/>
          <ac:inkMkLst>
            <pc:docMk/>
            <pc:sldMk cId="2996622978" sldId="433"/>
            <ac:inkMk id="365" creationId="{CAF9F04A-DE8B-7ABF-21FC-5BEC6C1CB7C6}"/>
          </ac:inkMkLst>
        </pc:inkChg>
        <pc:inkChg chg="add del">
          <ac:chgData name="Tim Cook" userId="d1c7cfb340f2c7ab" providerId="LiveId" clId="{79928295-FF6A-4525-AB99-74A06BEA54C5}" dt="2023-03-13T00:59:34.715" v="3933"/>
          <ac:inkMkLst>
            <pc:docMk/>
            <pc:sldMk cId="2996622978" sldId="433"/>
            <ac:inkMk id="366" creationId="{1340ED3F-C991-799F-281C-8A2A9524CE9D}"/>
          </ac:inkMkLst>
        </pc:inkChg>
        <pc:inkChg chg="add del">
          <ac:chgData name="Tim Cook" userId="d1c7cfb340f2c7ab" providerId="LiveId" clId="{79928295-FF6A-4525-AB99-74A06BEA54C5}" dt="2023-03-13T00:59:34.715" v="3931"/>
          <ac:inkMkLst>
            <pc:docMk/>
            <pc:sldMk cId="2996622978" sldId="433"/>
            <ac:inkMk id="367" creationId="{BA585C19-710B-8912-F8D4-370BCC45C5E1}"/>
          </ac:inkMkLst>
        </pc:inkChg>
        <pc:inkChg chg="add">
          <ac:chgData name="Tim Cook" userId="d1c7cfb340f2c7ab" providerId="LiveId" clId="{79928295-FF6A-4525-AB99-74A06BEA54C5}" dt="2023-03-13T01:16:27.652" v="4634" actId="9405"/>
          <ac:inkMkLst>
            <pc:docMk/>
            <pc:sldMk cId="2996622978" sldId="433"/>
            <ac:inkMk id="368" creationId="{B145C62A-ABE0-935B-6DE4-0F702B605377}"/>
          </ac:inkMkLst>
        </pc:inkChg>
        <pc:inkChg chg="add">
          <ac:chgData name="Tim Cook" userId="d1c7cfb340f2c7ab" providerId="LiveId" clId="{79928295-FF6A-4525-AB99-74A06BEA54C5}" dt="2023-03-13T01:16:28.701" v="4635" actId="9405"/>
          <ac:inkMkLst>
            <pc:docMk/>
            <pc:sldMk cId="2996622978" sldId="433"/>
            <ac:inkMk id="369" creationId="{9B2EF3E4-036B-8ADE-B92E-CC6C8E86BDD6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70" creationId="{2C6FD372-0CBA-4233-AE06-9263F842D09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71" creationId="{D86328A6-25AF-69D8-0007-1248CB4BE065}"/>
          </ac:inkMkLst>
        </pc:inkChg>
        <pc:inkChg chg="add del mod">
          <ac:chgData name="Tim Cook" userId="d1c7cfb340f2c7ab" providerId="LiveId" clId="{79928295-FF6A-4525-AB99-74A06BEA54C5}" dt="2023-03-13T01:16:38.905" v="4657"/>
          <ac:inkMkLst>
            <pc:docMk/>
            <pc:sldMk cId="2996622978" sldId="433"/>
            <ac:inkMk id="373" creationId="{ACB6C34A-C9F8-D008-D030-733E7E845AF3}"/>
          </ac:inkMkLst>
        </pc:inkChg>
        <pc:inkChg chg="add del mod">
          <ac:chgData name="Tim Cook" userId="d1c7cfb340f2c7ab" providerId="LiveId" clId="{79928295-FF6A-4525-AB99-74A06BEA54C5}" dt="2023-03-13T01:16:38.905" v="4656"/>
          <ac:inkMkLst>
            <pc:docMk/>
            <pc:sldMk cId="2996622978" sldId="433"/>
            <ac:inkMk id="374" creationId="{182847B2-19E9-A156-E345-E235ADA89919}"/>
          </ac:inkMkLst>
        </pc:inkChg>
        <pc:inkChg chg="add del mod">
          <ac:chgData name="Tim Cook" userId="d1c7cfb340f2c7ab" providerId="LiveId" clId="{79928295-FF6A-4525-AB99-74A06BEA54C5}" dt="2023-03-13T01:16:38.905" v="4660"/>
          <ac:inkMkLst>
            <pc:docMk/>
            <pc:sldMk cId="2996622978" sldId="433"/>
            <ac:inkMk id="375" creationId="{C6225FED-4551-0C4B-F79C-EE95E3012DE1}"/>
          </ac:inkMkLst>
        </pc:inkChg>
        <pc:inkChg chg="add del mod">
          <ac:chgData name="Tim Cook" userId="d1c7cfb340f2c7ab" providerId="LiveId" clId="{79928295-FF6A-4525-AB99-74A06BEA54C5}" dt="2023-03-13T01:16:38.905" v="4658"/>
          <ac:inkMkLst>
            <pc:docMk/>
            <pc:sldMk cId="2996622978" sldId="433"/>
            <ac:inkMk id="376" creationId="{021251EC-35BC-684B-B88A-D1528AE9D570}"/>
          </ac:inkMkLst>
        </pc:inkChg>
        <pc:inkChg chg="add del mod">
          <ac:chgData name="Tim Cook" userId="d1c7cfb340f2c7ab" providerId="LiveId" clId="{79928295-FF6A-4525-AB99-74A06BEA54C5}" dt="2023-03-13T01:16:38.905" v="4661"/>
          <ac:inkMkLst>
            <pc:docMk/>
            <pc:sldMk cId="2996622978" sldId="433"/>
            <ac:inkMk id="377" creationId="{CA309A52-2A10-8D6A-47D1-8A9B4980F0E3}"/>
          </ac:inkMkLst>
        </pc:inkChg>
        <pc:inkChg chg="add del mod">
          <ac:chgData name="Tim Cook" userId="d1c7cfb340f2c7ab" providerId="LiveId" clId="{79928295-FF6A-4525-AB99-74A06BEA54C5}" dt="2023-03-13T01:16:38.905" v="4659"/>
          <ac:inkMkLst>
            <pc:docMk/>
            <pc:sldMk cId="2996622978" sldId="433"/>
            <ac:inkMk id="378" creationId="{3068DDC6-0C22-3945-EC69-820520DDE146}"/>
          </ac:inkMkLst>
        </pc:inkChg>
        <pc:inkChg chg="add del mod">
          <ac:chgData name="Tim Cook" userId="d1c7cfb340f2c7ab" providerId="LiveId" clId="{79928295-FF6A-4525-AB99-74A06BEA54C5}" dt="2023-03-13T01:16:38.905" v="4655"/>
          <ac:inkMkLst>
            <pc:docMk/>
            <pc:sldMk cId="2996622978" sldId="433"/>
            <ac:inkMk id="379" creationId="{BE6857EC-00C8-20AE-70EF-E99E17D78472}"/>
          </ac:inkMkLst>
        </pc:inkChg>
        <pc:inkChg chg="add del">
          <ac:chgData name="Tim Cook" userId="d1c7cfb340f2c7ab" providerId="LiveId" clId="{79928295-FF6A-4525-AB99-74A06BEA54C5}" dt="2023-03-13T01:16:36.702" v="4653"/>
          <ac:inkMkLst>
            <pc:docMk/>
            <pc:sldMk cId="2996622978" sldId="433"/>
            <ac:inkMk id="380" creationId="{85A7151B-DA04-8DBB-9A7B-B9AA69A2676C}"/>
          </ac:inkMkLst>
        </pc:inkChg>
        <pc:inkChg chg="add del">
          <ac:chgData name="Tim Cook" userId="d1c7cfb340f2c7ab" providerId="LiveId" clId="{79928295-FF6A-4525-AB99-74A06BEA54C5}" dt="2023-03-13T01:16:36.249" v="4651"/>
          <ac:inkMkLst>
            <pc:docMk/>
            <pc:sldMk cId="2996622978" sldId="433"/>
            <ac:inkMk id="381" creationId="{A1AA6003-FDB8-5F04-D842-1883AE8A8C25}"/>
          </ac:inkMkLst>
        </pc:inkChg>
        <pc:inkChg chg="add del">
          <ac:chgData name="Tim Cook" userId="d1c7cfb340f2c7ab" providerId="LiveId" clId="{79928295-FF6A-4525-AB99-74A06BEA54C5}" dt="2023-03-13T01:16:36.249" v="4650"/>
          <ac:inkMkLst>
            <pc:docMk/>
            <pc:sldMk cId="2996622978" sldId="433"/>
            <ac:inkMk id="382" creationId="{F5FB7BA7-75A5-6099-8AAD-F7F2A2EE7C84}"/>
          </ac:inkMkLst>
        </pc:inkChg>
        <pc:inkChg chg="add del">
          <ac:chgData name="Tim Cook" userId="d1c7cfb340f2c7ab" providerId="LiveId" clId="{79928295-FF6A-4525-AB99-74A06BEA54C5}" dt="2023-03-13T01:16:36.249" v="4652"/>
          <ac:inkMkLst>
            <pc:docMk/>
            <pc:sldMk cId="2996622978" sldId="433"/>
            <ac:inkMk id="383" creationId="{EF1FE9B7-6A35-4763-471D-FCC8AC79ED7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5" creationId="{1B124C67-E7D1-B943-6E82-BECAEB2FE7BE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6" creationId="{DA490261-E61C-6992-60C6-3B1F31DB661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7" creationId="{A7AA5B42-AA76-8EDA-07E0-D9D7178C669C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8" creationId="{C1D47F6A-FB64-DC7A-7E86-209A72CEDE5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9" creationId="{AE64DC7C-28E3-4D8B-5822-49A940FBFEDB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0" creationId="{EADBECD7-034D-7E18-AF75-FC2D8EE768FD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1" creationId="{75149901-4AD8-47D8-A565-82E7E3F0FC00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2" creationId="{83B254D8-A59C-4F5D-1581-2FB239D417BF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3" creationId="{2E6C8ADD-2C64-D3F3-ADEC-CA7EBB6BC01B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4" creationId="{A28722DB-2385-C71E-7195-04200E032EC6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5" creationId="{B8ABEC76-77BE-3EC8-0E82-CC7E12B0E35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6" creationId="{9B8F6592-160E-EB0A-9799-0F4CB76DCCA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7" creationId="{25DCB7CB-BFC7-B602-3070-4E2009B4AE9D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8" creationId="{D51A6818-DC65-E98A-957A-AAA6311C67CE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9" creationId="{D3962010-CF69-F308-0A62-E2E98CC850CF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0" creationId="{FA113C06-061E-CCA4-42E6-9204D5B7AFD3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1" creationId="{FC8B0715-C75F-CFE2-6D0D-F3D9E7510082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2" creationId="{05EACA1D-AE7B-47AF-F9CA-65C73A66D814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3" creationId="{F182E10C-0ABC-73B4-4C03-12963D36321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4" creationId="{233E5E56-FF36-5017-93B0-C78B79C888B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5" creationId="{D341DE14-D246-52B6-908C-491F295F551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6" creationId="{37F4B810-B629-69CB-C7B9-DA31F44650FC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7" creationId="{31978A8B-9843-40B5-274C-EA087F70134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8" creationId="{24AF6C36-F21B-0D6B-3426-FBC1220AD9F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9" creationId="{BA4F553D-3F8D-77DB-F0AD-E7D165F8868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0" creationId="{89F4C5F5-FE3D-3201-49ED-2B57B323A0A3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1" creationId="{B963D53D-DF0A-47E0-848B-7DF25DF3CC3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2" creationId="{0D2AF6E3-5A83-1BD7-29B5-C1751B2D5F1E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3" creationId="{8A82540E-ABAE-2070-8C43-CB5DC2641A9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4" creationId="{CA2BA5E9-A18F-B026-0585-7AA7924531A9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5" creationId="{580F3264-7FF0-B45B-A3D4-4D8997241DE2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6" creationId="{94EC0D9A-96A0-63CB-0053-DBFF9C7C23C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7" creationId="{68C36867-D7A4-160E-0245-0FFB735B2BD5}"/>
          </ac:inkMkLst>
        </pc:inkChg>
        <pc:inkChg chg="add del mod">
          <ac:chgData name="Tim Cook" userId="d1c7cfb340f2c7ab" providerId="LiveId" clId="{79928295-FF6A-4525-AB99-74A06BEA54C5}" dt="2023-03-13T01:17:02.525" v="4709"/>
          <ac:inkMkLst>
            <pc:docMk/>
            <pc:sldMk cId="2996622978" sldId="433"/>
            <ac:inkMk id="418" creationId="{D1E6E60C-CB24-4299-34FC-107C991B69EC}"/>
          </ac:inkMkLst>
        </pc:inkChg>
        <pc:inkChg chg="add del mod">
          <ac:chgData name="Tim Cook" userId="d1c7cfb340f2c7ab" providerId="LiveId" clId="{79928295-FF6A-4525-AB99-74A06BEA54C5}" dt="2023-03-13T01:17:02.525" v="4707"/>
          <ac:inkMkLst>
            <pc:docMk/>
            <pc:sldMk cId="2996622978" sldId="433"/>
            <ac:inkMk id="419" creationId="{FC85B136-8A04-5BDD-7B2A-3ECA9A7F6E90}"/>
          </ac:inkMkLst>
        </pc:inkChg>
        <pc:inkChg chg="add del mod">
          <ac:chgData name="Tim Cook" userId="d1c7cfb340f2c7ab" providerId="LiveId" clId="{79928295-FF6A-4525-AB99-74A06BEA54C5}" dt="2023-03-13T01:17:02.525" v="4705"/>
          <ac:inkMkLst>
            <pc:docMk/>
            <pc:sldMk cId="2996622978" sldId="433"/>
            <ac:inkMk id="420" creationId="{8E88D01A-2857-DF15-2234-5BD81C1AC97F}"/>
          </ac:inkMkLst>
        </pc:inkChg>
        <pc:inkChg chg="add del mod">
          <ac:chgData name="Tim Cook" userId="d1c7cfb340f2c7ab" providerId="LiveId" clId="{79928295-FF6A-4525-AB99-74A06BEA54C5}" dt="2023-03-13T01:17:02.540" v="4712"/>
          <ac:inkMkLst>
            <pc:docMk/>
            <pc:sldMk cId="2996622978" sldId="433"/>
            <ac:inkMk id="421" creationId="{72A5ACA9-7378-F6C5-4E84-4A1C518D1366}"/>
          </ac:inkMkLst>
        </pc:inkChg>
        <pc:inkChg chg="add del mod">
          <ac:chgData name="Tim Cook" userId="d1c7cfb340f2c7ab" providerId="LiveId" clId="{79928295-FF6A-4525-AB99-74A06BEA54C5}" dt="2023-03-13T01:17:02.525" v="4708"/>
          <ac:inkMkLst>
            <pc:docMk/>
            <pc:sldMk cId="2996622978" sldId="433"/>
            <ac:inkMk id="422" creationId="{B152ECC6-3789-5E32-CCCC-13FAD9F06D4B}"/>
          </ac:inkMkLst>
        </pc:inkChg>
        <pc:inkChg chg="add del">
          <ac:chgData name="Tim Cook" userId="d1c7cfb340f2c7ab" providerId="LiveId" clId="{79928295-FF6A-4525-AB99-74A06BEA54C5}" dt="2023-03-13T01:17:02.525" v="4706"/>
          <ac:inkMkLst>
            <pc:docMk/>
            <pc:sldMk cId="2996622978" sldId="433"/>
            <ac:inkMk id="423" creationId="{171CB430-3AD4-E9AF-1727-904042D5CE9A}"/>
          </ac:inkMkLst>
        </pc:inkChg>
        <pc:inkChg chg="add del mod">
          <ac:chgData name="Tim Cook" userId="d1c7cfb340f2c7ab" providerId="LiveId" clId="{79928295-FF6A-4525-AB99-74A06BEA54C5}" dt="2023-03-13T01:17:02.540" v="4710"/>
          <ac:inkMkLst>
            <pc:docMk/>
            <pc:sldMk cId="2996622978" sldId="433"/>
            <ac:inkMk id="424" creationId="{01682409-C3D9-09ED-667C-0C3048FC69C7}"/>
          </ac:inkMkLst>
        </pc:inkChg>
        <pc:inkChg chg="add del mod">
          <ac:chgData name="Tim Cook" userId="d1c7cfb340f2c7ab" providerId="LiveId" clId="{79928295-FF6A-4525-AB99-74A06BEA54C5}" dt="2023-03-13T01:17:02.540" v="4713"/>
          <ac:inkMkLst>
            <pc:docMk/>
            <pc:sldMk cId="2996622978" sldId="433"/>
            <ac:inkMk id="425" creationId="{CCC18B74-6B63-65DD-EFAF-68C27A8CAD66}"/>
          </ac:inkMkLst>
        </pc:inkChg>
        <pc:inkChg chg="add del mod">
          <ac:chgData name="Tim Cook" userId="d1c7cfb340f2c7ab" providerId="LiveId" clId="{79928295-FF6A-4525-AB99-74A06BEA54C5}" dt="2023-03-13T01:17:02.540" v="4711"/>
          <ac:inkMkLst>
            <pc:docMk/>
            <pc:sldMk cId="2996622978" sldId="433"/>
            <ac:inkMk id="426" creationId="{3F2F7923-8AD3-0A30-76DF-C0B6A93D786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4" creationId="{EB76B061-13A9-EA48-F171-6CF31C45F867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5" creationId="{A9BF854E-3BE0-B118-C06B-B1F4BA3BE688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6" creationId="{CDF7B4E8-3273-45F3-68D7-7CA290DE8B1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7" creationId="{4043E81D-6B60-A37F-AB18-4BB31CAD09FB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8" creationId="{5D2E054B-AE26-54D6-F821-DA0D40772CD0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9" creationId="{3F4E9E4A-817B-72A5-815C-E428985F0619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1" creationId="{5AC85F78-3C0F-B11B-EB12-2D4B44C268BB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2" creationId="{C34B31E7-2E85-9F4A-4D73-08203035646B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3" creationId="{A13ECCC1-16C5-DFF7-61B6-1B5AD8B1BDC4}"/>
          </ac:inkMkLst>
        </pc:inkChg>
      </pc:sldChg>
      <pc:sldChg chg="addSp delSp modSp mod ord">
        <pc:chgData name="Tim Cook" userId="d1c7cfb340f2c7ab" providerId="LiveId" clId="{79928295-FF6A-4525-AB99-74A06BEA54C5}" dt="2023-03-13T00:33:35.091" v="2547"/>
        <pc:sldMkLst>
          <pc:docMk/>
          <pc:sldMk cId="1455326672" sldId="434"/>
        </pc:sldMkLst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" creationId="{7738B366-3FCC-57DC-8E6C-6DEE790544C6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" creationId="{EF519155-F959-2879-C1DF-FEEDB512DDD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11" creationId="{2B5E2BF0-EB19-B323-75EA-8AAC117B3A1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21" creationId="{9485107A-B7B5-6795-487E-B70AAE808AB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24" creationId="{E5C1DE4C-7D9A-CB07-0741-F106787B6C49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0" creationId="{88CF69DD-74E0-B243-CB8D-672C40DBE9C0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3" creationId="{E3813742-C72D-D4CC-4740-FDDCEDF9CDB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0" creationId="{867A319A-30F5-8A28-46DE-5316780E48B4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4" creationId="{15DA7C0F-5E2F-F0B4-EA0F-30096961DC2B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8" creationId="{CA717D66-06D5-3BEA-955A-593E7AF7B22A}"/>
          </ac:grpSpMkLst>
        </pc:grpChg>
        <pc:grpChg chg="add del mod">
          <ac:chgData name="Tim Cook" userId="d1c7cfb340f2c7ab" providerId="LiveId" clId="{79928295-FF6A-4525-AB99-74A06BEA54C5}" dt="2023-03-13T00:28:57.248" v="2201"/>
          <ac:grpSpMkLst>
            <pc:docMk/>
            <pc:sldMk cId="1455326672" sldId="434"/>
            <ac:grpSpMk id="54" creationId="{9C1C0133-37C3-D49C-AB04-9F8F36CB1C6C}"/>
          </ac:grpSpMkLst>
        </pc:grpChg>
        <pc:grpChg chg="add del mod">
          <ac:chgData name="Tim Cook" userId="d1c7cfb340f2c7ab" providerId="LiveId" clId="{79928295-FF6A-4525-AB99-74A06BEA54C5}" dt="2023-03-13T00:28:57.248" v="2208"/>
          <ac:grpSpMkLst>
            <pc:docMk/>
            <pc:sldMk cId="1455326672" sldId="434"/>
            <ac:grpSpMk id="58" creationId="{F84CFFB0-2651-66EF-4CED-CDB607B1A518}"/>
          </ac:grpSpMkLst>
        </pc:grpChg>
        <pc:grpChg chg="add del mod">
          <ac:chgData name="Tim Cook" userId="d1c7cfb340f2c7ab" providerId="LiveId" clId="{79928295-FF6A-4525-AB99-74A06BEA54C5}" dt="2023-03-13T00:28:57.248" v="2204"/>
          <ac:grpSpMkLst>
            <pc:docMk/>
            <pc:sldMk cId="1455326672" sldId="434"/>
            <ac:grpSpMk id="63" creationId="{A5AFF826-D4AF-7852-9986-F34C43D94E56}"/>
          </ac:grpSpMkLst>
        </pc:grpChg>
        <pc:grpChg chg="add del mod">
          <ac:chgData name="Tim Cook" userId="d1c7cfb340f2c7ab" providerId="LiveId" clId="{79928295-FF6A-4525-AB99-74A06BEA54C5}" dt="2023-03-13T00:28:57.248" v="2203"/>
          <ac:grpSpMkLst>
            <pc:docMk/>
            <pc:sldMk cId="1455326672" sldId="434"/>
            <ac:grpSpMk id="67" creationId="{86C48E4F-8F29-94FC-8247-8A79F95C1DF9}"/>
          </ac:grpSpMkLst>
        </pc:grpChg>
        <pc:grpChg chg="add del mod">
          <ac:chgData name="Tim Cook" userId="d1c7cfb340f2c7ab" providerId="LiveId" clId="{79928295-FF6A-4525-AB99-74A06BEA54C5}" dt="2023-03-13T00:28:57.248" v="2211"/>
          <ac:grpSpMkLst>
            <pc:docMk/>
            <pc:sldMk cId="1455326672" sldId="434"/>
            <ac:grpSpMk id="72" creationId="{81DF10ED-F826-ACF4-8F20-E968600D6FAA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77" creationId="{5FD0BFBC-62A9-4995-9D7E-7E476D077C0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3" creationId="{5DACB6A4-6E71-B8FF-6B5A-D745C3851C0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7" creationId="{32703DD9-C231-1699-A779-D7D6FE188FD2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94" creationId="{84542242-8DA8-A1C5-CDDC-2B0371D4B96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97" creationId="{A1AE844C-8087-09E7-4F00-A98C99921418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100" creationId="{C5650429-A3F9-0347-0640-A09F159C7836}"/>
          </ac:grpSpMkLst>
        </pc:grpChg>
        <pc:grpChg chg="add del mod">
          <ac:chgData name="Tim Cook" userId="d1c7cfb340f2c7ab" providerId="LiveId" clId="{79928295-FF6A-4525-AB99-74A06BEA54C5}" dt="2023-03-13T00:21:50.194" v="1702"/>
          <ac:grpSpMkLst>
            <pc:docMk/>
            <pc:sldMk cId="1455326672" sldId="434"/>
            <ac:grpSpMk id="103" creationId="{8C50C31F-4737-B9B5-1444-521710F08F5C}"/>
          </ac:grpSpMkLst>
        </pc:grpChg>
        <pc:grpChg chg="add del mod">
          <ac:chgData name="Tim Cook" userId="d1c7cfb340f2c7ab" providerId="LiveId" clId="{79928295-FF6A-4525-AB99-74A06BEA54C5}" dt="2023-03-13T00:28:57.248" v="2202"/>
          <ac:grpSpMkLst>
            <pc:docMk/>
            <pc:sldMk cId="1455326672" sldId="434"/>
            <ac:grpSpMk id="108" creationId="{8E7E9F9D-DC88-44E9-1FE9-AF435FCF0FA3}"/>
          </ac:grpSpMkLst>
        </pc:grpChg>
        <pc:grpChg chg="add del mod">
          <ac:chgData name="Tim Cook" userId="d1c7cfb340f2c7ab" providerId="LiveId" clId="{79928295-FF6A-4525-AB99-74A06BEA54C5}" dt="2023-03-13T00:21:50.194" v="1699"/>
          <ac:grpSpMkLst>
            <pc:docMk/>
            <pc:sldMk cId="1455326672" sldId="434"/>
            <ac:grpSpMk id="112" creationId="{EA7F63A8-6B76-82FF-3D2C-E770026F2F65}"/>
          </ac:grpSpMkLst>
        </pc:grpChg>
        <pc:grpChg chg="add del mod">
          <ac:chgData name="Tim Cook" userId="d1c7cfb340f2c7ab" providerId="LiveId" clId="{79928295-FF6A-4525-AB99-74A06BEA54C5}" dt="2023-03-13T00:21:50.942" v="1707"/>
          <ac:grpSpMkLst>
            <pc:docMk/>
            <pc:sldMk cId="1455326672" sldId="434"/>
            <ac:grpSpMk id="115" creationId="{3E16E3E5-6B16-C9EA-7F02-D15D5199C8D5}"/>
          </ac:grpSpMkLst>
        </pc:grpChg>
        <pc:grpChg chg="add del mod">
          <ac:chgData name="Tim Cook" userId="d1c7cfb340f2c7ab" providerId="LiveId" clId="{79928295-FF6A-4525-AB99-74A06BEA54C5}" dt="2023-03-13T00:21:53.420" v="1716"/>
          <ac:grpSpMkLst>
            <pc:docMk/>
            <pc:sldMk cId="1455326672" sldId="434"/>
            <ac:grpSpMk id="120" creationId="{B82094BC-B7FE-C387-7279-5D0FA81CEB6B}"/>
          </ac:grpSpMkLst>
        </pc:grpChg>
        <pc:grpChg chg="add del mod">
          <ac:chgData name="Tim Cook" userId="d1c7cfb340f2c7ab" providerId="LiveId" clId="{79928295-FF6A-4525-AB99-74A06BEA54C5}" dt="2023-03-13T00:21:54.241" v="1720"/>
          <ac:grpSpMkLst>
            <pc:docMk/>
            <pc:sldMk cId="1455326672" sldId="434"/>
            <ac:grpSpMk id="123" creationId="{84333E36-8CA4-814E-14F4-1FB94FE11927}"/>
          </ac:grpSpMkLst>
        </pc:grpChg>
        <pc:grpChg chg="del mod">
          <ac:chgData name="Tim Cook" userId="d1c7cfb340f2c7ab" providerId="LiveId" clId="{79928295-FF6A-4525-AB99-74A06BEA54C5}" dt="2023-03-13T00:29:23.477" v="2235"/>
          <ac:grpSpMkLst>
            <pc:docMk/>
            <pc:sldMk cId="1455326672" sldId="434"/>
            <ac:grpSpMk id="146" creationId="{4955BE08-F713-4339-6381-97C625E03F93}"/>
          </ac:grpSpMkLst>
        </pc:grpChg>
        <pc:grpChg chg="del mod">
          <ac:chgData name="Tim Cook" userId="d1c7cfb340f2c7ab" providerId="LiveId" clId="{79928295-FF6A-4525-AB99-74A06BEA54C5}" dt="2023-03-13T00:29:23.477" v="2233"/>
          <ac:grpSpMkLst>
            <pc:docMk/>
            <pc:sldMk cId="1455326672" sldId="434"/>
            <ac:grpSpMk id="147" creationId="{7C546404-D576-4765-3A6A-E663F2B46B06}"/>
          </ac:grpSpMkLst>
        </pc:grpChg>
        <pc:grpChg chg="del mod">
          <ac:chgData name="Tim Cook" userId="d1c7cfb340f2c7ab" providerId="LiveId" clId="{79928295-FF6A-4525-AB99-74A06BEA54C5}" dt="2023-03-13T00:29:23.477" v="2239"/>
          <ac:grpSpMkLst>
            <pc:docMk/>
            <pc:sldMk cId="1455326672" sldId="434"/>
            <ac:grpSpMk id="148" creationId="{9C288A33-954A-F53A-0992-519C5ED91A85}"/>
          </ac:grpSpMkLst>
        </pc:grpChg>
        <pc:grpChg chg="mod">
          <ac:chgData name="Tim Cook" userId="d1c7cfb340f2c7ab" providerId="LiveId" clId="{79928295-FF6A-4525-AB99-74A06BEA54C5}" dt="2023-03-13T00:29:30.748" v="2253"/>
          <ac:grpSpMkLst>
            <pc:docMk/>
            <pc:sldMk cId="1455326672" sldId="434"/>
            <ac:grpSpMk id="161" creationId="{0487BE16-86DE-FBFF-AFAE-A3D65A9FC0B8}"/>
          </ac:grpSpMkLst>
        </pc:grpChg>
        <pc:grpChg chg="mod">
          <ac:chgData name="Tim Cook" userId="d1c7cfb340f2c7ab" providerId="LiveId" clId="{79928295-FF6A-4525-AB99-74A06BEA54C5}" dt="2023-03-13T00:29:32.692" v="2258"/>
          <ac:grpSpMkLst>
            <pc:docMk/>
            <pc:sldMk cId="1455326672" sldId="434"/>
            <ac:grpSpMk id="166" creationId="{8681DEB8-4D91-A60F-599F-C4165B040115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1" creationId="{CF95DD77-12E5-7869-3996-96715AF7E293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2" creationId="{136FB3F5-F2E6-2599-D0E8-C8E48D0B7903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3" creationId="{5F030842-4275-646C-ECB8-961E0F9CA524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4" creationId="{EFFF8BDB-4D92-AAA0-462B-19C6C5F04927}"/>
          </ac:grpSpMkLst>
        </pc:grpChg>
        <pc:grpChg chg="del mod">
          <ac:chgData name="Tim Cook" userId="d1c7cfb340f2c7ab" providerId="LiveId" clId="{79928295-FF6A-4525-AB99-74A06BEA54C5}" dt="2023-03-13T00:29:59.311" v="2299"/>
          <ac:grpSpMkLst>
            <pc:docMk/>
            <pc:sldMk cId="1455326672" sldId="434"/>
            <ac:grpSpMk id="192" creationId="{912A199F-68BB-C3AD-B993-675AB7095A95}"/>
          </ac:grpSpMkLst>
        </pc:grpChg>
        <pc:grpChg chg="del mod">
          <ac:chgData name="Tim Cook" userId="d1c7cfb340f2c7ab" providerId="LiveId" clId="{79928295-FF6A-4525-AB99-74A06BEA54C5}" dt="2023-03-13T00:30:00.108" v="2301"/>
          <ac:grpSpMkLst>
            <pc:docMk/>
            <pc:sldMk cId="1455326672" sldId="434"/>
            <ac:grpSpMk id="196" creationId="{C220AB03-33FC-FBE8-8763-6EEAE03F4BCE}"/>
          </ac:grpSpMkLst>
        </pc:grpChg>
        <pc:grpChg chg="mod">
          <ac:chgData name="Tim Cook" userId="d1c7cfb340f2c7ab" providerId="LiveId" clId="{79928295-FF6A-4525-AB99-74A06BEA54C5}" dt="2023-03-13T00:29:55.324" v="2296"/>
          <ac:grpSpMkLst>
            <pc:docMk/>
            <pc:sldMk cId="1455326672" sldId="434"/>
            <ac:grpSpMk id="207" creationId="{8C9BDFBA-19C1-8DC3-7FD1-C881DE9AC358}"/>
          </ac:grpSpMkLst>
        </pc:grpChg>
        <pc:grpChg chg="mod">
          <ac:chgData name="Tim Cook" userId="d1c7cfb340f2c7ab" providerId="LiveId" clId="{79928295-FF6A-4525-AB99-74A06BEA54C5}" dt="2023-03-13T00:29:55.324" v="2296"/>
          <ac:grpSpMkLst>
            <pc:docMk/>
            <pc:sldMk cId="1455326672" sldId="434"/>
            <ac:grpSpMk id="208" creationId="{C06D6E48-50AA-73F1-1B00-478F3B838E39}"/>
          </ac:grpSpMkLst>
        </pc:grpChg>
        <pc:grpChg chg="mod">
          <ac:chgData name="Tim Cook" userId="d1c7cfb340f2c7ab" providerId="LiveId" clId="{79928295-FF6A-4525-AB99-74A06BEA54C5}" dt="2023-03-13T00:29:59.311" v="2299"/>
          <ac:grpSpMkLst>
            <pc:docMk/>
            <pc:sldMk cId="1455326672" sldId="434"/>
            <ac:grpSpMk id="210" creationId="{E2319F62-A3F0-AFE8-DF9E-8CE70E1EEEB7}"/>
          </ac:grpSpMkLst>
        </pc:grpChg>
        <pc:grpChg chg="mod">
          <ac:chgData name="Tim Cook" userId="d1c7cfb340f2c7ab" providerId="LiveId" clId="{79928295-FF6A-4525-AB99-74A06BEA54C5}" dt="2023-03-13T00:30:03.390" v="2307"/>
          <ac:grpSpMkLst>
            <pc:docMk/>
            <pc:sldMk cId="1455326672" sldId="434"/>
            <ac:grpSpMk id="215" creationId="{9407EDDA-8BEF-F258-9B0A-115D17956F98}"/>
          </ac:grpSpMkLst>
        </pc:grpChg>
        <pc:grpChg chg="mod">
          <ac:chgData name="Tim Cook" userId="d1c7cfb340f2c7ab" providerId="LiveId" clId="{79928295-FF6A-4525-AB99-74A06BEA54C5}" dt="2023-03-13T00:30:14.474" v="2325"/>
          <ac:grpSpMkLst>
            <pc:docMk/>
            <pc:sldMk cId="1455326672" sldId="434"/>
            <ac:grpSpMk id="228" creationId="{6E811A89-0E48-FCF6-100D-46E20F3080F1}"/>
          </ac:grpSpMkLst>
        </pc:grpChg>
        <pc:grpChg chg="mod">
          <ac:chgData name="Tim Cook" userId="d1c7cfb340f2c7ab" providerId="LiveId" clId="{79928295-FF6A-4525-AB99-74A06BEA54C5}" dt="2023-03-13T00:30:14.474" v="2325"/>
          <ac:grpSpMkLst>
            <pc:docMk/>
            <pc:sldMk cId="1455326672" sldId="434"/>
            <ac:grpSpMk id="229" creationId="{4937A7C2-FDDA-7524-F7D9-CF9E95E621AB}"/>
          </ac:grpSpMkLst>
        </pc:grpChg>
        <pc:grpChg chg="del 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48" creationId="{40BFAD9B-B937-180C-93EB-D1F8EB82D6EB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49" creationId="{0F5200F3-AC1A-3CC1-1E45-6498841EE805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0" creationId="{BB4331C6-EB84-BF08-1003-F3A60E0BAFEF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1" creationId="{683D21A7-3D6F-DECD-4EF6-05A316B8C92D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2" creationId="{72CD40C6-F461-69AE-1BD4-3FA63C2128F1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3" creationId="{6DCBF362-8489-03B2-521F-0592994BE1DD}"/>
          </ac:grpSpMkLst>
        </pc:grpChg>
        <pc:grpChg chg="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61" creationId="{82FA5DE7-A393-A640-DC98-C3996FE3DF69}"/>
          </ac:grpSpMkLst>
        </pc:grpChg>
        <pc:grpChg chg="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62" creationId="{36BDE7A3-2D2C-7311-F72A-4626989A5048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4" creationId="{E22B4EB4-16A2-417A-BD62-2C2CFB46ACB5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5" creationId="{6EA4FE7E-4EAD-D3B3-4AB3-72127AB9B8C9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6" creationId="{CCFD1A6E-8C6B-F83B-F6A5-21CA672DF22F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7" creationId="{6D442793-4BAF-2389-9096-F0F476E289EA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8" creationId="{22E88479-697B-312E-C9FB-01C06FD8951B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9" creationId="{89D67966-36E4-870A-CBE8-F3B28594E33B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299" creationId="{E42F4C34-6DA5-2BDC-A522-7E2CE25340E3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300" creationId="{4301C8F4-D14A-EC0E-891A-A18805135A06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301" creationId="{A3E4EBDB-4C7A-77BB-F069-1DF699197BF4}"/>
          </ac:grpSpMkLst>
        </pc:grpChg>
        <pc:grpChg chg="mod">
          <ac:chgData name="Tim Cook" userId="d1c7cfb340f2c7ab" providerId="LiveId" clId="{79928295-FF6A-4525-AB99-74A06BEA54C5}" dt="2023-03-13T00:30:59.071" v="2400"/>
          <ac:grpSpMkLst>
            <pc:docMk/>
            <pc:sldMk cId="1455326672" sldId="434"/>
            <ac:grpSpMk id="316" creationId="{B4D32CF3-DA0C-7D47-F0C8-DB2F9EBCE1CA}"/>
          </ac:grpSpMkLst>
        </pc:grpChg>
        <pc:grpChg chg="mod">
          <ac:chgData name="Tim Cook" userId="d1c7cfb340f2c7ab" providerId="LiveId" clId="{79928295-FF6A-4525-AB99-74A06BEA54C5}" dt="2023-03-13T00:30:59.071" v="2400"/>
          <ac:grpSpMkLst>
            <pc:docMk/>
            <pc:sldMk cId="1455326672" sldId="434"/>
            <ac:grpSpMk id="317" creationId="{B32529C1-43F3-E19F-A5A3-7F9B1CC66D9C}"/>
          </ac:grpSpMkLst>
        </pc:grpChg>
        <pc:grpChg chg="del mod">
          <ac:chgData name="Tim Cook" userId="d1c7cfb340f2c7ab" providerId="LiveId" clId="{79928295-FF6A-4525-AB99-74A06BEA54C5}" dt="2023-03-13T00:31:10.513" v="2414"/>
          <ac:grpSpMkLst>
            <pc:docMk/>
            <pc:sldMk cId="1455326672" sldId="434"/>
            <ac:grpSpMk id="321" creationId="{FCF9E1CC-0C96-4DC3-8CCA-8389B6100B39}"/>
          </ac:grpSpMkLst>
        </pc:grpChg>
        <pc:grpChg chg="mod">
          <ac:chgData name="Tim Cook" userId="d1c7cfb340f2c7ab" providerId="LiveId" clId="{79928295-FF6A-4525-AB99-74A06BEA54C5}" dt="2023-03-13T00:31:10.513" v="2414"/>
          <ac:grpSpMkLst>
            <pc:docMk/>
            <pc:sldMk cId="1455326672" sldId="434"/>
            <ac:grpSpMk id="331" creationId="{30BDA820-9058-82C9-B4F3-AF3D142C19B8}"/>
          </ac:grpSpMkLst>
        </pc:grpChg>
        <pc:grpChg chg="del mod">
          <ac:chgData name="Tim Cook" userId="d1c7cfb340f2c7ab" providerId="LiveId" clId="{79928295-FF6A-4525-AB99-74A06BEA54C5}" dt="2023-03-13T00:31:17.313" v="2426"/>
          <ac:grpSpMkLst>
            <pc:docMk/>
            <pc:sldMk cId="1455326672" sldId="434"/>
            <ac:grpSpMk id="337" creationId="{C0D65BCA-F6FC-63C8-8B76-C1C0F9CB1809}"/>
          </ac:grpSpMkLst>
        </pc:grpChg>
        <pc:grpChg chg="del mod">
          <ac:chgData name="Tim Cook" userId="d1c7cfb340f2c7ab" providerId="LiveId" clId="{79928295-FF6A-4525-AB99-74A06BEA54C5}" dt="2023-03-13T00:31:18.563" v="2428"/>
          <ac:grpSpMkLst>
            <pc:docMk/>
            <pc:sldMk cId="1455326672" sldId="434"/>
            <ac:grpSpMk id="343" creationId="{578D7395-A281-3796-E423-8744E1CEF476}"/>
          </ac:grpSpMkLst>
        </pc:grpChg>
        <pc:grpChg chg="del mod">
          <ac:chgData name="Tim Cook" userId="d1c7cfb340f2c7ab" providerId="LiveId" clId="{79928295-FF6A-4525-AB99-74A06BEA54C5}" dt="2023-03-13T00:31:27.953" v="2432"/>
          <ac:grpSpMkLst>
            <pc:docMk/>
            <pc:sldMk cId="1455326672" sldId="434"/>
            <ac:grpSpMk id="345" creationId="{07A2FBB8-6EFD-F026-88C6-FD4D8E197433}"/>
          </ac:grpSpMkLst>
        </pc:grpChg>
        <pc:grpChg chg="mod">
          <ac:chgData name="Tim Cook" userId="d1c7cfb340f2c7ab" providerId="LiveId" clId="{79928295-FF6A-4525-AB99-74A06BEA54C5}" dt="2023-03-13T00:31:27.953" v="2432"/>
          <ac:grpSpMkLst>
            <pc:docMk/>
            <pc:sldMk cId="1455326672" sldId="434"/>
            <ac:grpSpMk id="348" creationId="{6376D651-93ED-EE14-D2EC-581DB215CDB3}"/>
          </ac:grpSpMkLst>
        </pc:grpChg>
        <pc:grpChg chg="del mod">
          <ac:chgData name="Tim Cook" userId="d1c7cfb340f2c7ab" providerId="LiveId" clId="{79928295-FF6A-4525-AB99-74A06BEA54C5}" dt="2023-03-13T00:31:45.488" v="2436"/>
          <ac:grpSpMkLst>
            <pc:docMk/>
            <pc:sldMk cId="1455326672" sldId="434"/>
            <ac:grpSpMk id="351" creationId="{7FF44B30-3E1A-B995-870D-6CED290DF0E0}"/>
          </ac:grpSpMkLst>
        </pc:grpChg>
        <pc:grpChg chg="mod">
          <ac:chgData name="Tim Cook" userId="d1c7cfb340f2c7ab" providerId="LiveId" clId="{79928295-FF6A-4525-AB99-74A06BEA54C5}" dt="2023-03-13T00:32:49.256" v="2469"/>
          <ac:grpSpMkLst>
            <pc:docMk/>
            <pc:sldMk cId="1455326672" sldId="434"/>
            <ac:grpSpMk id="358" creationId="{B7B562E2-6B4C-60E8-9B43-9B0C6CC8D563}"/>
          </ac:grpSpMkLst>
        </pc:grpChg>
        <pc:grpChg chg="mod">
          <ac:chgData name="Tim Cook" userId="d1c7cfb340f2c7ab" providerId="LiveId" clId="{79928295-FF6A-4525-AB99-74A06BEA54C5}" dt="2023-03-13T00:31:48.892" v="2444"/>
          <ac:grpSpMkLst>
            <pc:docMk/>
            <pc:sldMk cId="1455326672" sldId="434"/>
            <ac:grpSpMk id="359" creationId="{1F318344-258F-0119-29EF-74FF3C150B46}"/>
          </ac:grpSpMkLst>
        </pc:grpChg>
        <pc:grpChg chg="del mod">
          <ac:chgData name="Tim Cook" userId="d1c7cfb340f2c7ab" providerId="LiveId" clId="{79928295-FF6A-4525-AB99-74A06BEA54C5}" dt="2023-03-13T00:31:52.154" v="2449"/>
          <ac:grpSpMkLst>
            <pc:docMk/>
            <pc:sldMk cId="1455326672" sldId="434"/>
            <ac:grpSpMk id="363" creationId="{9A896924-79BE-E35B-DFBD-0D60767798CE}"/>
          </ac:grpSpMkLst>
        </pc:grpChg>
        <pc:grpChg chg="del mod">
          <ac:chgData name="Tim Cook" userId="d1c7cfb340f2c7ab" providerId="LiveId" clId="{79928295-FF6A-4525-AB99-74A06BEA54C5}" dt="2023-03-13T00:31:57.408" v="2458"/>
          <ac:grpSpMkLst>
            <pc:docMk/>
            <pc:sldMk cId="1455326672" sldId="434"/>
            <ac:grpSpMk id="368" creationId="{EAD03070-64FE-9231-659C-7EFF0BD8C427}"/>
          </ac:grpSpMkLst>
        </pc:grpChg>
        <pc:grpChg chg="del mod">
          <ac:chgData name="Tim Cook" userId="d1c7cfb340f2c7ab" providerId="LiveId" clId="{79928295-FF6A-4525-AB99-74A06BEA54C5}" dt="2023-03-13T00:31:57.408" v="2456"/>
          <ac:grpSpMkLst>
            <pc:docMk/>
            <pc:sldMk cId="1455326672" sldId="434"/>
            <ac:grpSpMk id="369" creationId="{087A6E18-5655-463F-79AD-FC5675B5A0C1}"/>
          </ac:grpSpMkLst>
        </pc:grpChg>
        <pc:grpChg chg="mod">
          <ac:chgData name="Tim Cook" userId="d1c7cfb340f2c7ab" providerId="LiveId" clId="{79928295-FF6A-4525-AB99-74A06BEA54C5}" dt="2023-03-13T00:32:01.552" v="2467"/>
          <ac:grpSpMkLst>
            <pc:docMk/>
            <pc:sldMk cId="1455326672" sldId="434"/>
            <ac:grpSpMk id="377" creationId="{6C38A4BD-BA8C-E69B-63A2-DF044E7F5D00}"/>
          </ac:grpSpMkLst>
        </pc:grpChg>
        <pc:grpChg chg="del mod">
          <ac:chgData name="Tim Cook" userId="d1c7cfb340f2c7ab" providerId="LiveId" clId="{79928295-FF6A-4525-AB99-74A06BEA54C5}" dt="2023-03-13T00:32:55.340" v="2474"/>
          <ac:grpSpMkLst>
            <pc:docMk/>
            <pc:sldMk cId="1455326672" sldId="434"/>
            <ac:grpSpMk id="378" creationId="{D082E003-7C50-5EE5-DCA0-62C026CF9445}"/>
          </ac:grpSpMkLst>
        </pc:grpChg>
        <pc:grpChg chg="mod">
          <ac:chgData name="Tim Cook" userId="d1c7cfb340f2c7ab" providerId="LiveId" clId="{79928295-FF6A-4525-AB99-74A06BEA54C5}" dt="2023-03-13T00:32:55.340" v="2474"/>
          <ac:grpSpMkLst>
            <pc:docMk/>
            <pc:sldMk cId="1455326672" sldId="434"/>
            <ac:grpSpMk id="382" creationId="{2E1BE665-A5EF-A6A1-C393-F922A02FFB57}"/>
          </ac:grpSpMkLst>
        </pc:grpChg>
        <pc:grpChg chg="mod">
          <ac:chgData name="Tim Cook" userId="d1c7cfb340f2c7ab" providerId="LiveId" clId="{79928295-FF6A-4525-AB99-74A06BEA54C5}" dt="2023-03-13T00:32:57.857" v="2479"/>
          <ac:grpSpMkLst>
            <pc:docMk/>
            <pc:sldMk cId="1455326672" sldId="434"/>
            <ac:grpSpMk id="387" creationId="{CD71D016-229A-9EA2-908A-F7F9EE21D290}"/>
          </ac:grpSpMkLst>
        </pc:grpChg>
        <pc:grpChg chg="del mod">
          <ac:chgData name="Tim Cook" userId="d1c7cfb340f2c7ab" providerId="LiveId" clId="{79928295-FF6A-4525-AB99-74A06BEA54C5}" dt="2023-03-13T00:33:10.300" v="2487"/>
          <ac:grpSpMkLst>
            <pc:docMk/>
            <pc:sldMk cId="1455326672" sldId="434"/>
            <ac:grpSpMk id="393" creationId="{3A66AB11-935A-15CA-B99A-150CE1A8BDD6}"/>
          </ac:grpSpMkLst>
        </pc:grpChg>
        <pc:grpChg chg="del mod">
          <ac:chgData name="Tim Cook" userId="d1c7cfb340f2c7ab" providerId="LiveId" clId="{79928295-FF6A-4525-AB99-74A06BEA54C5}" dt="2023-03-13T00:33:10.300" v="2488"/>
          <ac:grpSpMkLst>
            <pc:docMk/>
            <pc:sldMk cId="1455326672" sldId="434"/>
            <ac:grpSpMk id="394" creationId="{42774014-811B-5719-EB84-C82BE5204B87}"/>
          </ac:grpSpMkLst>
        </pc:grpChg>
        <pc:grpChg chg="del mod">
          <ac:chgData name="Tim Cook" userId="d1c7cfb340f2c7ab" providerId="LiveId" clId="{79928295-FF6A-4525-AB99-74A06BEA54C5}" dt="2023-03-13T00:33:35.091" v="2543"/>
          <ac:grpSpMkLst>
            <pc:docMk/>
            <pc:sldMk cId="1455326672" sldId="434"/>
            <ac:grpSpMk id="423" creationId="{9BE71F53-C268-E1F4-8D7F-264B0E316E81}"/>
          </ac:grpSpMkLst>
        </pc:grpChg>
        <pc:grpChg chg="del mod">
          <ac:chgData name="Tim Cook" userId="d1c7cfb340f2c7ab" providerId="LiveId" clId="{79928295-FF6A-4525-AB99-74A06BEA54C5}" dt="2023-03-13T00:33:35.091" v="2530"/>
          <ac:grpSpMkLst>
            <pc:docMk/>
            <pc:sldMk cId="1455326672" sldId="434"/>
            <ac:grpSpMk id="424" creationId="{7D1572E3-5239-041D-5802-0587F28B7B1E}"/>
          </ac:grpSpMkLst>
        </pc:grpChg>
        <pc:grpChg chg="del mod">
          <ac:chgData name="Tim Cook" userId="d1c7cfb340f2c7ab" providerId="LiveId" clId="{79928295-FF6A-4525-AB99-74A06BEA54C5}" dt="2023-03-13T00:33:35.091" v="2539"/>
          <ac:grpSpMkLst>
            <pc:docMk/>
            <pc:sldMk cId="1455326672" sldId="434"/>
            <ac:grpSpMk id="425" creationId="{09ADB19F-F9CF-5A48-FBC9-1D0E8A74B5FC}"/>
          </ac:grpSpMkLst>
        </pc:grpChg>
        <pc:grpChg chg="del mod">
          <ac:chgData name="Tim Cook" userId="d1c7cfb340f2c7ab" providerId="LiveId" clId="{79928295-FF6A-4525-AB99-74A06BEA54C5}" dt="2023-03-13T00:33:35.091" v="2541"/>
          <ac:grpSpMkLst>
            <pc:docMk/>
            <pc:sldMk cId="1455326672" sldId="434"/>
            <ac:grpSpMk id="426" creationId="{0F9BB15B-C3BF-EE1D-A3E7-D0CDFEE4778F}"/>
          </ac:grpSpMkLst>
        </pc:grpChg>
        <pc:grpChg chg="del mod">
          <ac:chgData name="Tim Cook" userId="d1c7cfb340f2c7ab" providerId="LiveId" clId="{79928295-FF6A-4525-AB99-74A06BEA54C5}" dt="2023-03-13T00:33:35.091" v="2537"/>
          <ac:grpSpMkLst>
            <pc:docMk/>
            <pc:sldMk cId="1455326672" sldId="434"/>
            <ac:grpSpMk id="427" creationId="{52791B83-7252-EDD8-CF2D-05C6A092583F}"/>
          </ac:grpSpMkLst>
        </pc:grpChg>
        <pc:grpChg chg="del mod">
          <ac:chgData name="Tim Cook" userId="d1c7cfb340f2c7ab" providerId="LiveId" clId="{79928295-FF6A-4525-AB99-74A06BEA54C5}" dt="2023-03-13T00:33:35.091" v="2524"/>
          <ac:grpSpMkLst>
            <pc:docMk/>
            <pc:sldMk cId="1455326672" sldId="434"/>
            <ac:grpSpMk id="428" creationId="{77537E32-A096-3D27-4C53-9517BD220E79}"/>
          </ac:grpSpMkLst>
        </pc:grp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" creationId="{A860717D-E2B7-6AB5-476D-6756AC9E9DF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" creationId="{F372466F-0697-C295-C542-4AEC42371E25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6" creationId="{D912556B-9D77-CD2C-3FBC-8315A39D733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" creationId="{3D7A813F-C6AA-7EE3-4C63-561318452621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" creationId="{FC51AAC8-EF52-81D8-7D8F-AA529A33A63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" creationId="{10468D0A-CA4A-C1EC-8F63-919A4897BDD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2" creationId="{891BCA71-D14C-87C3-491A-9581BFEAAEA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3" creationId="{5924A665-59DC-D8E3-F85A-09513DB7C0B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4" creationId="{790945E9-407A-155C-F119-A68EA2879BA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5" creationId="{14B7C41F-D7BC-B4A9-50FC-07A97554F7C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6" creationId="{89131244-4381-519B-AE49-9FE19A7B6F7E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7" creationId="{FD294BC8-E6F9-C673-E84B-6238CC39615B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8" creationId="{736D682E-FDFF-55AF-C66D-C5C0A6945CD0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9" creationId="{17E4E7B0-D956-5CA4-39F9-297C2862600D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0" creationId="{7153427C-A663-F27C-E5D4-FCD441C248F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2" creationId="{06E110F8-8F19-132B-2289-8745088AE10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3" creationId="{FCBDF58D-D3DD-5D1F-58D3-B40BEA0CAF0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5" creationId="{4141ACDE-D069-FC78-093E-85459AFAC0B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6" creationId="{8A45F6BB-5B00-14CA-B31E-E676F6A9322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7" creationId="{F4331FC3-6FBF-0EC9-5909-A0388CD3C54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8" creationId="{1868985E-F076-44EC-963F-A8715CCC52A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9" creationId="{83B3E0FE-76C9-DEEF-5747-D1115BC15D3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1" creationId="{C96A0989-DB33-1D95-C60E-B2D400FCCFA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2" creationId="{63CC70DB-33FD-3EEF-03F2-F2E8D23A0BE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4" creationId="{8D63D236-3ED2-8E6A-BD6E-47D9318A75A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5" creationId="{7FC8AEDD-B31D-BD7A-3626-32A8B48F3905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6" creationId="{717828AE-4669-6DE5-4C30-912B5C79289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7" creationId="{DB9576BC-2DC8-EC81-E8AE-5FA1243985D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8" creationId="{E48A7E63-5AE4-73D6-6C82-18AC333B0BD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9" creationId="{C4D10719-DA33-21EC-D52F-B62919B8304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1" creationId="{21608221-269D-C9FC-2BB0-74FEE5E8321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2" creationId="{0DC7053F-DDAD-32EC-C71B-A0F8FA1DFB2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3" creationId="{CD9DA8E2-B4BE-1AF8-7C12-720294DC577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5" creationId="{EE0A5855-9CF2-8198-850F-4094DF714E9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6" creationId="{F9C02F28-9A7E-E70C-C9FC-BDB18C8164D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7" creationId="{664E773A-2C04-2DED-F007-2DC296DC29A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9" creationId="{2C562561-F1D1-D495-4AF1-5120A8708CB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0" creationId="{EDE016EC-44E1-76EB-696F-4FD79EC38FE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1" creationId="{C054475D-D07C-730B-9228-7F20371D6FC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2" creationId="{0A3EC144-A142-32B6-A185-C1CE65EDF43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3" creationId="{327BE77E-4371-D942-E5C1-5604E7267177}"/>
          </ac:inkMkLst>
        </pc:inkChg>
        <pc:inkChg chg="del mod">
          <ac:chgData name="Tim Cook" userId="d1c7cfb340f2c7ab" providerId="LiveId" clId="{79928295-FF6A-4525-AB99-74A06BEA54C5}" dt="2023-03-13T00:28:57.248" v="2197"/>
          <ac:inkMkLst>
            <pc:docMk/>
            <pc:sldMk cId="1455326672" sldId="434"/>
            <ac:inkMk id="55" creationId="{652E5600-11EE-AB83-BC9B-742E01297546}"/>
          </ac:inkMkLst>
        </pc:inkChg>
        <pc:inkChg chg="del mod">
          <ac:chgData name="Tim Cook" userId="d1c7cfb340f2c7ab" providerId="LiveId" clId="{79928295-FF6A-4525-AB99-74A06BEA54C5}" dt="2023-03-13T00:28:57.248" v="2210"/>
          <ac:inkMkLst>
            <pc:docMk/>
            <pc:sldMk cId="1455326672" sldId="434"/>
            <ac:inkMk id="56" creationId="{FAF61CE6-CE9D-74D0-4001-E277B8E57AD4}"/>
          </ac:inkMkLst>
        </pc:inkChg>
        <pc:inkChg chg="del mod">
          <ac:chgData name="Tim Cook" userId="d1c7cfb340f2c7ab" providerId="LiveId" clId="{79928295-FF6A-4525-AB99-74A06BEA54C5}" dt="2023-03-13T00:28:57.248" v="2201"/>
          <ac:inkMkLst>
            <pc:docMk/>
            <pc:sldMk cId="1455326672" sldId="434"/>
            <ac:inkMk id="57" creationId="{18ADAAB0-4D5B-3160-04F4-2192544014AF}"/>
          </ac:inkMkLst>
        </pc:inkChg>
        <pc:inkChg chg="add del mod">
          <ac:chgData name="Tim Cook" userId="d1c7cfb340f2c7ab" providerId="LiveId" clId="{79928295-FF6A-4525-AB99-74A06BEA54C5}" dt="2023-03-13T00:28:57.248" v="2205"/>
          <ac:inkMkLst>
            <pc:docMk/>
            <pc:sldMk cId="1455326672" sldId="434"/>
            <ac:inkMk id="59" creationId="{9CF2D715-CB10-9334-C16B-B6D53B0F2989}"/>
          </ac:inkMkLst>
        </pc:inkChg>
        <pc:inkChg chg="add del mod">
          <ac:chgData name="Tim Cook" userId="d1c7cfb340f2c7ab" providerId="LiveId" clId="{79928295-FF6A-4525-AB99-74A06BEA54C5}" dt="2023-03-13T00:28:57.248" v="2200"/>
          <ac:inkMkLst>
            <pc:docMk/>
            <pc:sldMk cId="1455326672" sldId="434"/>
            <ac:inkMk id="60" creationId="{BC67BAC6-A83B-D9A1-D85F-33189295E7D5}"/>
          </ac:inkMkLst>
        </pc:inkChg>
        <pc:inkChg chg="add del mod">
          <ac:chgData name="Tim Cook" userId="d1c7cfb340f2c7ab" providerId="LiveId" clId="{79928295-FF6A-4525-AB99-74A06BEA54C5}" dt="2023-03-13T00:28:57.248" v="2208"/>
          <ac:inkMkLst>
            <pc:docMk/>
            <pc:sldMk cId="1455326672" sldId="434"/>
            <ac:inkMk id="61" creationId="{37B0EA22-B993-7A11-8290-B3EABC49AB3B}"/>
          </ac:inkMkLst>
        </pc:inkChg>
        <pc:inkChg chg="add del mod">
          <ac:chgData name="Tim Cook" userId="d1c7cfb340f2c7ab" providerId="LiveId" clId="{79928295-FF6A-4525-AB99-74A06BEA54C5}" dt="2023-03-13T00:28:57.248" v="2214"/>
          <ac:inkMkLst>
            <pc:docMk/>
            <pc:sldMk cId="1455326672" sldId="434"/>
            <ac:inkMk id="62" creationId="{F8DF3649-D3C6-81D3-168C-397478E4431C}"/>
          </ac:inkMkLst>
        </pc:inkChg>
        <pc:inkChg chg="add del mod">
          <ac:chgData name="Tim Cook" userId="d1c7cfb340f2c7ab" providerId="LiveId" clId="{79928295-FF6A-4525-AB99-74A06BEA54C5}" dt="2023-03-13T00:28:57.248" v="2198"/>
          <ac:inkMkLst>
            <pc:docMk/>
            <pc:sldMk cId="1455326672" sldId="434"/>
            <ac:inkMk id="64" creationId="{0877A591-E676-7FD2-536C-91B1533E2437}"/>
          </ac:inkMkLst>
        </pc:inkChg>
        <pc:inkChg chg="add del mod">
          <ac:chgData name="Tim Cook" userId="d1c7cfb340f2c7ab" providerId="LiveId" clId="{79928295-FF6A-4525-AB99-74A06BEA54C5}" dt="2023-03-13T00:28:57.248" v="2204"/>
          <ac:inkMkLst>
            <pc:docMk/>
            <pc:sldMk cId="1455326672" sldId="434"/>
            <ac:inkMk id="65" creationId="{5A33A968-E430-6332-8DC8-185198335BE0}"/>
          </ac:inkMkLst>
        </pc:inkChg>
        <pc:inkChg chg="add del mod">
          <ac:chgData name="Tim Cook" userId="d1c7cfb340f2c7ab" providerId="LiveId" clId="{79928295-FF6A-4525-AB99-74A06BEA54C5}" dt="2023-03-13T00:28:57.248" v="2212"/>
          <ac:inkMkLst>
            <pc:docMk/>
            <pc:sldMk cId="1455326672" sldId="434"/>
            <ac:inkMk id="66" creationId="{57D505B8-8C52-8133-D293-F827539C4479}"/>
          </ac:inkMkLst>
        </pc:inkChg>
        <pc:inkChg chg="del mod">
          <ac:chgData name="Tim Cook" userId="d1c7cfb340f2c7ab" providerId="LiveId" clId="{79928295-FF6A-4525-AB99-74A06BEA54C5}" dt="2023-03-13T00:28:57.248" v="2203"/>
          <ac:inkMkLst>
            <pc:docMk/>
            <pc:sldMk cId="1455326672" sldId="434"/>
            <ac:inkMk id="68" creationId="{F97B4F7D-149E-1473-7E42-9C4DD0A4010A}"/>
          </ac:inkMkLst>
        </pc:inkChg>
        <pc:inkChg chg="del mod">
          <ac:chgData name="Tim Cook" userId="d1c7cfb340f2c7ab" providerId="LiveId" clId="{79928295-FF6A-4525-AB99-74A06BEA54C5}" dt="2023-03-13T00:28:57.248" v="2206"/>
          <ac:inkMkLst>
            <pc:docMk/>
            <pc:sldMk cId="1455326672" sldId="434"/>
            <ac:inkMk id="69" creationId="{EC35A033-239A-9713-411B-4171CD7DDBFB}"/>
          </ac:inkMkLst>
        </pc:inkChg>
        <pc:inkChg chg="del mod">
          <ac:chgData name="Tim Cook" userId="d1c7cfb340f2c7ab" providerId="LiveId" clId="{79928295-FF6A-4525-AB99-74A06BEA54C5}" dt="2023-03-13T00:28:57.248" v="2199"/>
          <ac:inkMkLst>
            <pc:docMk/>
            <pc:sldMk cId="1455326672" sldId="434"/>
            <ac:inkMk id="70" creationId="{B4AC9326-1345-30C2-C965-3C40483A280D}"/>
          </ac:inkMkLst>
        </pc:inkChg>
        <pc:inkChg chg="del mod">
          <ac:chgData name="Tim Cook" userId="d1c7cfb340f2c7ab" providerId="LiveId" clId="{79928295-FF6A-4525-AB99-74A06BEA54C5}" dt="2023-03-13T00:28:57.248" v="2195"/>
          <ac:inkMkLst>
            <pc:docMk/>
            <pc:sldMk cId="1455326672" sldId="434"/>
            <ac:inkMk id="71" creationId="{D6214331-5BC6-3A7E-16D8-B11334FF1E2E}"/>
          </ac:inkMkLst>
        </pc:inkChg>
        <pc:inkChg chg="add del mod">
          <ac:chgData name="Tim Cook" userId="d1c7cfb340f2c7ab" providerId="LiveId" clId="{79928295-FF6A-4525-AB99-74A06BEA54C5}" dt="2023-03-13T00:28:57.248" v="2213"/>
          <ac:inkMkLst>
            <pc:docMk/>
            <pc:sldMk cId="1455326672" sldId="434"/>
            <ac:inkMk id="73" creationId="{B6B91319-BF45-A976-F684-60CBFA66A666}"/>
          </ac:inkMkLst>
        </pc:inkChg>
        <pc:inkChg chg="add del mod">
          <ac:chgData name="Tim Cook" userId="d1c7cfb340f2c7ab" providerId="LiveId" clId="{79928295-FF6A-4525-AB99-74A06BEA54C5}" dt="2023-03-13T00:28:57.248" v="2211"/>
          <ac:inkMkLst>
            <pc:docMk/>
            <pc:sldMk cId="1455326672" sldId="434"/>
            <ac:inkMk id="74" creationId="{9703B30D-4593-D07C-BBA4-A2D8DAAB7CFA}"/>
          </ac:inkMkLst>
        </pc:inkChg>
        <pc:inkChg chg="add del mod">
          <ac:chgData name="Tim Cook" userId="d1c7cfb340f2c7ab" providerId="LiveId" clId="{79928295-FF6A-4525-AB99-74A06BEA54C5}" dt="2023-03-13T00:28:57.248" v="2196"/>
          <ac:inkMkLst>
            <pc:docMk/>
            <pc:sldMk cId="1455326672" sldId="434"/>
            <ac:inkMk id="75" creationId="{85699FA9-1468-FCCD-A9F5-2D9662EC451E}"/>
          </ac:inkMkLst>
        </pc:inkChg>
        <pc:inkChg chg="add del mod">
          <ac:chgData name="Tim Cook" userId="d1c7cfb340f2c7ab" providerId="LiveId" clId="{79928295-FF6A-4525-AB99-74A06BEA54C5}" dt="2023-03-13T00:28:57.248" v="2209"/>
          <ac:inkMkLst>
            <pc:docMk/>
            <pc:sldMk cId="1455326672" sldId="434"/>
            <ac:inkMk id="76" creationId="{32B1AE89-0882-7F17-EC30-DD5AD49E8A6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8" creationId="{E84F3423-F819-7E13-A246-64E0C7565AFE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9" creationId="{396B08A2-869C-0964-CA58-AC7E6C4202B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0" creationId="{BBF076C9-7A0E-C428-2981-6BB0E6A500B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1" creationId="{839EBB50-25F2-178B-8C96-6E6B64D0F68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2" creationId="{2887A9C2-25D0-2B3A-0C7D-544D91170E0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4" creationId="{A505B6FB-AEAF-4627-90AB-42723FDEF0D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5" creationId="{AB74E817-AFB7-37DF-EAA6-823B39662FB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6" creationId="{4092398C-789F-8740-7EC7-248ADE78576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8" creationId="{B735346E-CA67-6709-A3DB-3CE4596BC7D1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9" creationId="{03D21E34-A9F7-F97A-425D-4DFF91AE999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0" creationId="{5EA9A371-FDF2-B799-A6A8-9158E2E8200D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1" creationId="{913380BA-E64F-145A-31D3-32C7B31611BA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2" creationId="{8219777D-A097-1ABB-8C41-FC10944495DA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3" creationId="{FE689E1A-A2BE-5343-6A3B-386974F8BB1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5" creationId="{219CA7B1-E03A-4A65-7184-6689C537122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6" creationId="{6008377E-F37C-5E6D-9C6A-3C3CC756478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8" creationId="{8A96EED2-C718-5137-B97F-99A8D4DFC40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9" creationId="{D0323CDD-CAC5-3BD8-9B10-119F1909CC7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1" creationId="{DC2052EA-1701-8F25-19C2-B13CD940D25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2" creationId="{2209A117-A682-0523-1536-E8B5F5FD6097}"/>
          </ac:inkMkLst>
        </pc:inkChg>
        <pc:inkChg chg="del mod">
          <ac:chgData name="Tim Cook" userId="d1c7cfb340f2c7ab" providerId="LiveId" clId="{79928295-FF6A-4525-AB99-74A06BEA54C5}" dt="2023-03-13T00:21:50.194" v="1702"/>
          <ac:inkMkLst>
            <pc:docMk/>
            <pc:sldMk cId="1455326672" sldId="434"/>
            <ac:inkMk id="104" creationId="{312463DE-A39B-D3CC-5E7F-4ECE060B4247}"/>
          </ac:inkMkLst>
        </pc:inkChg>
        <pc:inkChg chg="del mod">
          <ac:chgData name="Tim Cook" userId="d1c7cfb340f2c7ab" providerId="LiveId" clId="{79928295-FF6A-4525-AB99-74A06BEA54C5}" dt="2023-03-13T00:21:50.194" v="1704"/>
          <ac:inkMkLst>
            <pc:docMk/>
            <pc:sldMk cId="1455326672" sldId="434"/>
            <ac:inkMk id="105" creationId="{8533D7F1-8B8A-16D3-8C73-2564485B4040}"/>
          </ac:inkMkLst>
        </pc:inkChg>
        <pc:inkChg chg="del mod">
          <ac:chgData name="Tim Cook" userId="d1c7cfb340f2c7ab" providerId="LiveId" clId="{79928295-FF6A-4525-AB99-74A06BEA54C5}" dt="2023-03-13T00:21:50.194" v="1701"/>
          <ac:inkMkLst>
            <pc:docMk/>
            <pc:sldMk cId="1455326672" sldId="434"/>
            <ac:inkMk id="106" creationId="{453835F3-E093-A20F-944C-7EDAC3FB8D83}"/>
          </ac:inkMkLst>
        </pc:inkChg>
        <pc:inkChg chg="del mod">
          <ac:chgData name="Tim Cook" userId="d1c7cfb340f2c7ab" providerId="LiveId" clId="{79928295-FF6A-4525-AB99-74A06BEA54C5}" dt="2023-03-13T00:21:50.194" v="1700"/>
          <ac:inkMkLst>
            <pc:docMk/>
            <pc:sldMk cId="1455326672" sldId="434"/>
            <ac:inkMk id="107" creationId="{8538CBB3-1EB4-3739-6283-E2BF83F044F9}"/>
          </ac:inkMkLst>
        </pc:inkChg>
        <pc:inkChg chg="add del mod">
          <ac:chgData name="Tim Cook" userId="d1c7cfb340f2c7ab" providerId="LiveId" clId="{79928295-FF6A-4525-AB99-74A06BEA54C5}" dt="2023-03-13T00:28:57.248" v="2202"/>
          <ac:inkMkLst>
            <pc:docMk/>
            <pc:sldMk cId="1455326672" sldId="434"/>
            <ac:inkMk id="109" creationId="{1DA5CB9F-FB33-6D1D-0DD2-E13809CE6E06}"/>
          </ac:inkMkLst>
        </pc:inkChg>
        <pc:inkChg chg="add del mod">
          <ac:chgData name="Tim Cook" userId="d1c7cfb340f2c7ab" providerId="LiveId" clId="{79928295-FF6A-4525-AB99-74A06BEA54C5}" dt="2023-03-13T00:28:57.248" v="2207"/>
          <ac:inkMkLst>
            <pc:docMk/>
            <pc:sldMk cId="1455326672" sldId="434"/>
            <ac:inkMk id="110" creationId="{023EDF55-7F8D-961A-48E4-53FEF7890616}"/>
          </ac:inkMkLst>
        </pc:inkChg>
        <pc:inkChg chg="add del mod">
          <ac:chgData name="Tim Cook" userId="d1c7cfb340f2c7ab" providerId="LiveId" clId="{79928295-FF6A-4525-AB99-74A06BEA54C5}" dt="2023-03-13T00:28:57.248" v="2194"/>
          <ac:inkMkLst>
            <pc:docMk/>
            <pc:sldMk cId="1455326672" sldId="434"/>
            <ac:inkMk id="111" creationId="{897C0D68-E97A-2AE4-827D-BC7D8C4143E6}"/>
          </ac:inkMkLst>
        </pc:inkChg>
        <pc:inkChg chg="del mod">
          <ac:chgData name="Tim Cook" userId="d1c7cfb340f2c7ab" providerId="LiveId" clId="{79928295-FF6A-4525-AB99-74A06BEA54C5}" dt="2023-03-13T00:21:50.194" v="1699"/>
          <ac:inkMkLst>
            <pc:docMk/>
            <pc:sldMk cId="1455326672" sldId="434"/>
            <ac:inkMk id="113" creationId="{2015B339-7A75-858F-0A20-DE78766EEA92}"/>
          </ac:inkMkLst>
        </pc:inkChg>
        <pc:inkChg chg="del mod">
          <ac:chgData name="Tim Cook" userId="d1c7cfb340f2c7ab" providerId="LiveId" clId="{79928295-FF6A-4525-AB99-74A06BEA54C5}" dt="2023-03-13T00:21:50.194" v="1706"/>
          <ac:inkMkLst>
            <pc:docMk/>
            <pc:sldMk cId="1455326672" sldId="434"/>
            <ac:inkMk id="114" creationId="{4839BE34-B44E-1809-072D-8A63DA521833}"/>
          </ac:inkMkLst>
        </pc:inkChg>
        <pc:inkChg chg="del mod">
          <ac:chgData name="Tim Cook" userId="d1c7cfb340f2c7ab" providerId="LiveId" clId="{79928295-FF6A-4525-AB99-74A06BEA54C5}" dt="2023-03-13T00:21:50.194" v="1703"/>
          <ac:inkMkLst>
            <pc:docMk/>
            <pc:sldMk cId="1455326672" sldId="434"/>
            <ac:inkMk id="116" creationId="{E23D008F-30EF-FEC9-8A33-1F6C8E2ACBBC}"/>
          </ac:inkMkLst>
        </pc:inkChg>
        <pc:inkChg chg="del mod">
          <ac:chgData name="Tim Cook" userId="d1c7cfb340f2c7ab" providerId="LiveId" clId="{79928295-FF6A-4525-AB99-74A06BEA54C5}" dt="2023-03-13T00:21:50.942" v="1708"/>
          <ac:inkMkLst>
            <pc:docMk/>
            <pc:sldMk cId="1455326672" sldId="434"/>
            <ac:inkMk id="117" creationId="{8DBEC2C0-C48D-6F1A-91E2-3891EFC5AA17}"/>
          </ac:inkMkLst>
        </pc:inkChg>
        <pc:inkChg chg="del mod">
          <ac:chgData name="Tim Cook" userId="d1c7cfb340f2c7ab" providerId="LiveId" clId="{79928295-FF6A-4525-AB99-74A06BEA54C5}" dt="2023-03-13T00:21:50.194" v="1705"/>
          <ac:inkMkLst>
            <pc:docMk/>
            <pc:sldMk cId="1455326672" sldId="434"/>
            <ac:inkMk id="118" creationId="{5E1B9CCC-957D-DA5E-2C8D-F1E30CE6AADC}"/>
          </ac:inkMkLst>
        </pc:inkChg>
        <pc:inkChg chg="del mod">
          <ac:chgData name="Tim Cook" userId="d1c7cfb340f2c7ab" providerId="LiveId" clId="{79928295-FF6A-4525-AB99-74A06BEA54C5}" dt="2023-03-13T00:21:50.942" v="1707"/>
          <ac:inkMkLst>
            <pc:docMk/>
            <pc:sldMk cId="1455326672" sldId="434"/>
            <ac:inkMk id="119" creationId="{C7CEE91E-0119-9621-3685-747998EC8280}"/>
          </ac:inkMkLst>
        </pc:inkChg>
        <pc:inkChg chg="del mod">
          <ac:chgData name="Tim Cook" userId="d1c7cfb340f2c7ab" providerId="LiveId" clId="{79928295-FF6A-4525-AB99-74A06BEA54C5}" dt="2023-03-13T00:21:53.420" v="1716"/>
          <ac:inkMkLst>
            <pc:docMk/>
            <pc:sldMk cId="1455326672" sldId="434"/>
            <ac:inkMk id="121" creationId="{5456FEEF-FCED-7681-6203-C68CE7CD8931}"/>
          </ac:inkMkLst>
        </pc:inkChg>
        <pc:inkChg chg="del mod">
          <ac:chgData name="Tim Cook" userId="d1c7cfb340f2c7ab" providerId="LiveId" clId="{79928295-FF6A-4525-AB99-74A06BEA54C5}" dt="2023-03-13T00:21:53.420" v="1717"/>
          <ac:inkMkLst>
            <pc:docMk/>
            <pc:sldMk cId="1455326672" sldId="434"/>
            <ac:inkMk id="122" creationId="{2ACEC4B2-0F92-28A7-5817-F101A5A13457}"/>
          </ac:inkMkLst>
        </pc:inkChg>
        <pc:inkChg chg="del mod">
          <ac:chgData name="Tim Cook" userId="d1c7cfb340f2c7ab" providerId="LiveId" clId="{79928295-FF6A-4525-AB99-74A06BEA54C5}" dt="2023-03-13T00:21:53.420" v="1718"/>
          <ac:inkMkLst>
            <pc:docMk/>
            <pc:sldMk cId="1455326672" sldId="434"/>
            <ac:inkMk id="124" creationId="{344A9D79-EED4-7069-7A7F-B94B80910604}"/>
          </ac:inkMkLst>
        </pc:inkChg>
        <pc:inkChg chg="del mod">
          <ac:chgData name="Tim Cook" userId="d1c7cfb340f2c7ab" providerId="LiveId" clId="{79928295-FF6A-4525-AB99-74A06BEA54C5}" dt="2023-03-13T00:21:52.580" v="1714"/>
          <ac:inkMkLst>
            <pc:docMk/>
            <pc:sldMk cId="1455326672" sldId="434"/>
            <ac:inkMk id="125" creationId="{877BA263-ED07-0341-457E-6B101F2A4CBA}"/>
          </ac:inkMkLst>
        </pc:inkChg>
        <pc:inkChg chg="del mod">
          <ac:chgData name="Tim Cook" userId="d1c7cfb340f2c7ab" providerId="LiveId" clId="{79928295-FF6A-4525-AB99-74A06BEA54C5}" dt="2023-03-13T00:21:52.580" v="1715"/>
          <ac:inkMkLst>
            <pc:docMk/>
            <pc:sldMk cId="1455326672" sldId="434"/>
            <ac:inkMk id="126" creationId="{DEE8E96E-2DB8-B9D9-6718-CAD4C60F742F}"/>
          </ac:inkMkLst>
        </pc:inkChg>
        <pc:inkChg chg="del mod">
          <ac:chgData name="Tim Cook" userId="d1c7cfb340f2c7ab" providerId="LiveId" clId="{79928295-FF6A-4525-AB99-74A06BEA54C5}" dt="2023-03-13T00:21:52.580" v="1711"/>
          <ac:inkMkLst>
            <pc:docMk/>
            <pc:sldMk cId="1455326672" sldId="434"/>
            <ac:inkMk id="127" creationId="{41A5A837-F539-A589-7CB6-C7DA2EE8168B}"/>
          </ac:inkMkLst>
        </pc:inkChg>
        <pc:inkChg chg="del mod">
          <ac:chgData name="Tim Cook" userId="d1c7cfb340f2c7ab" providerId="LiveId" clId="{79928295-FF6A-4525-AB99-74A06BEA54C5}" dt="2023-03-13T00:21:52.580" v="1712"/>
          <ac:inkMkLst>
            <pc:docMk/>
            <pc:sldMk cId="1455326672" sldId="434"/>
            <ac:inkMk id="128" creationId="{D6A0178F-798C-4DBB-8455-8A4163262842}"/>
          </ac:inkMkLst>
        </pc:inkChg>
        <pc:inkChg chg="del mod">
          <ac:chgData name="Tim Cook" userId="d1c7cfb340f2c7ab" providerId="LiveId" clId="{79928295-FF6A-4525-AB99-74A06BEA54C5}" dt="2023-03-13T00:21:52.580" v="1709"/>
          <ac:inkMkLst>
            <pc:docMk/>
            <pc:sldMk cId="1455326672" sldId="434"/>
            <ac:inkMk id="129" creationId="{E7210F69-1599-1A89-A0C3-F43B36C520D5}"/>
          </ac:inkMkLst>
        </pc:inkChg>
        <pc:inkChg chg="del mod">
          <ac:chgData name="Tim Cook" userId="d1c7cfb340f2c7ab" providerId="LiveId" clId="{79928295-FF6A-4525-AB99-74A06BEA54C5}" dt="2023-03-13T00:21:52.580" v="1713"/>
          <ac:inkMkLst>
            <pc:docMk/>
            <pc:sldMk cId="1455326672" sldId="434"/>
            <ac:inkMk id="130" creationId="{E9D586B2-3149-CE9B-06DF-995C412E99DA}"/>
          </ac:inkMkLst>
        </pc:inkChg>
        <pc:inkChg chg="del mod">
          <ac:chgData name="Tim Cook" userId="d1c7cfb340f2c7ab" providerId="LiveId" clId="{79928295-FF6A-4525-AB99-74A06BEA54C5}" dt="2023-03-13T00:21:54.233" v="1719"/>
          <ac:inkMkLst>
            <pc:docMk/>
            <pc:sldMk cId="1455326672" sldId="434"/>
            <ac:inkMk id="131" creationId="{C99CDD0D-3431-5D51-C4AF-1B6E7FE09AF3}"/>
          </ac:inkMkLst>
        </pc:inkChg>
        <pc:inkChg chg="del mod">
          <ac:chgData name="Tim Cook" userId="d1c7cfb340f2c7ab" providerId="LiveId" clId="{79928295-FF6A-4525-AB99-74A06BEA54C5}" dt="2023-03-13T00:21:54.241" v="1720"/>
          <ac:inkMkLst>
            <pc:docMk/>
            <pc:sldMk cId="1455326672" sldId="434"/>
            <ac:inkMk id="132" creationId="{C5DCDBDA-493A-1615-2C2D-7B142B10594F}"/>
          </ac:inkMkLst>
        </pc:inkChg>
        <pc:inkChg chg="del mod">
          <ac:chgData name="Tim Cook" userId="d1c7cfb340f2c7ab" providerId="LiveId" clId="{79928295-FF6A-4525-AB99-74A06BEA54C5}" dt="2023-03-13T00:21:54.241" v="1721"/>
          <ac:inkMkLst>
            <pc:docMk/>
            <pc:sldMk cId="1455326672" sldId="434"/>
            <ac:inkMk id="133" creationId="{A26AC829-E23D-F938-9DC0-8A9DF57D56B1}"/>
          </ac:inkMkLst>
        </pc:inkChg>
        <pc:inkChg chg="add del mod">
          <ac:chgData name="Tim Cook" userId="d1c7cfb340f2c7ab" providerId="LiveId" clId="{79928295-FF6A-4525-AB99-74A06BEA54C5}" dt="2023-03-13T00:29:23.477" v="2234"/>
          <ac:inkMkLst>
            <pc:docMk/>
            <pc:sldMk cId="1455326672" sldId="434"/>
            <ac:inkMk id="134" creationId="{AEE64E6C-F99F-D4CE-799F-F34B202974C0}"/>
          </ac:inkMkLst>
        </pc:inkChg>
        <pc:inkChg chg="add del mod">
          <ac:chgData name="Tim Cook" userId="d1c7cfb340f2c7ab" providerId="LiveId" clId="{79928295-FF6A-4525-AB99-74A06BEA54C5}" dt="2023-03-13T00:29:23.477" v="2239"/>
          <ac:inkMkLst>
            <pc:docMk/>
            <pc:sldMk cId="1455326672" sldId="434"/>
            <ac:inkMk id="135" creationId="{8A42383B-9C73-7AFD-6528-8AF6A1BE402E}"/>
          </ac:inkMkLst>
        </pc:inkChg>
        <pc:inkChg chg="add del mod">
          <ac:chgData name="Tim Cook" userId="d1c7cfb340f2c7ab" providerId="LiveId" clId="{79928295-FF6A-4525-AB99-74A06BEA54C5}" dt="2023-03-13T00:29:23.477" v="2237"/>
          <ac:inkMkLst>
            <pc:docMk/>
            <pc:sldMk cId="1455326672" sldId="434"/>
            <ac:inkMk id="136" creationId="{2E761648-9D03-8F5B-13FE-933920978B7D}"/>
          </ac:inkMkLst>
        </pc:inkChg>
        <pc:inkChg chg="add del mod">
          <ac:chgData name="Tim Cook" userId="d1c7cfb340f2c7ab" providerId="LiveId" clId="{79928295-FF6A-4525-AB99-74A06BEA54C5}" dt="2023-03-13T00:29:23.477" v="2232"/>
          <ac:inkMkLst>
            <pc:docMk/>
            <pc:sldMk cId="1455326672" sldId="434"/>
            <ac:inkMk id="137" creationId="{A28DBC30-5035-A2CD-5969-EAA93F817ACB}"/>
          </ac:inkMkLst>
        </pc:inkChg>
        <pc:inkChg chg="add del mod">
          <ac:chgData name="Tim Cook" userId="d1c7cfb340f2c7ab" providerId="LiveId" clId="{79928295-FF6A-4525-AB99-74A06BEA54C5}" dt="2023-03-13T00:29:23.477" v="2240"/>
          <ac:inkMkLst>
            <pc:docMk/>
            <pc:sldMk cId="1455326672" sldId="434"/>
            <ac:inkMk id="138" creationId="{8CF11833-81BF-0873-A962-6EE0A30F168C}"/>
          </ac:inkMkLst>
        </pc:inkChg>
        <pc:inkChg chg="add del mod">
          <ac:chgData name="Tim Cook" userId="d1c7cfb340f2c7ab" providerId="LiveId" clId="{79928295-FF6A-4525-AB99-74A06BEA54C5}" dt="2023-03-13T00:29:23.477" v="2236"/>
          <ac:inkMkLst>
            <pc:docMk/>
            <pc:sldMk cId="1455326672" sldId="434"/>
            <ac:inkMk id="139" creationId="{3AD8D879-99A8-6ADD-33E1-451295C7C9FB}"/>
          </ac:inkMkLst>
        </pc:inkChg>
        <pc:inkChg chg="add del mod">
          <ac:chgData name="Tim Cook" userId="d1c7cfb340f2c7ab" providerId="LiveId" clId="{79928295-FF6A-4525-AB99-74A06BEA54C5}" dt="2023-03-13T00:29:23.477" v="2233"/>
          <ac:inkMkLst>
            <pc:docMk/>
            <pc:sldMk cId="1455326672" sldId="434"/>
            <ac:inkMk id="140" creationId="{9E226CE5-13AA-451C-43D0-8CB410B7FEBE}"/>
          </ac:inkMkLst>
        </pc:inkChg>
        <pc:inkChg chg="add del mod">
          <ac:chgData name="Tim Cook" userId="d1c7cfb340f2c7ab" providerId="LiveId" clId="{79928295-FF6A-4525-AB99-74A06BEA54C5}" dt="2023-03-13T00:29:23.477" v="2229"/>
          <ac:inkMkLst>
            <pc:docMk/>
            <pc:sldMk cId="1455326672" sldId="434"/>
            <ac:inkMk id="141" creationId="{8F35B14D-B88E-2943-73B2-3730763A84D4}"/>
          </ac:inkMkLst>
        </pc:inkChg>
        <pc:inkChg chg="add del mod">
          <ac:chgData name="Tim Cook" userId="d1c7cfb340f2c7ab" providerId="LiveId" clId="{79928295-FF6A-4525-AB99-74A06BEA54C5}" dt="2023-03-13T00:29:23.477" v="2231"/>
          <ac:inkMkLst>
            <pc:docMk/>
            <pc:sldMk cId="1455326672" sldId="434"/>
            <ac:inkMk id="142" creationId="{B370A0CB-9F0C-12D3-9B99-630F370FE88E}"/>
          </ac:inkMkLst>
        </pc:inkChg>
        <pc:inkChg chg="add del">
          <ac:chgData name="Tim Cook" userId="d1c7cfb340f2c7ab" providerId="LiveId" clId="{79928295-FF6A-4525-AB99-74A06BEA54C5}" dt="2023-03-13T00:29:23.477" v="2230"/>
          <ac:inkMkLst>
            <pc:docMk/>
            <pc:sldMk cId="1455326672" sldId="434"/>
            <ac:inkMk id="143" creationId="{A08A113B-E4E3-D0A5-52DF-6F33295D7808}"/>
          </ac:inkMkLst>
        </pc:inkChg>
        <pc:inkChg chg="add del mod">
          <ac:chgData name="Tim Cook" userId="d1c7cfb340f2c7ab" providerId="LiveId" clId="{79928295-FF6A-4525-AB99-74A06BEA54C5}" dt="2023-03-13T00:29:23.477" v="2238"/>
          <ac:inkMkLst>
            <pc:docMk/>
            <pc:sldMk cId="1455326672" sldId="434"/>
            <ac:inkMk id="144" creationId="{4B57CB29-C86B-309B-3763-C355079B9624}"/>
          </ac:inkMkLst>
        </pc:inkChg>
        <pc:inkChg chg="add del mod">
          <ac:chgData name="Tim Cook" userId="d1c7cfb340f2c7ab" providerId="LiveId" clId="{79928295-FF6A-4525-AB99-74A06BEA54C5}" dt="2023-03-13T00:29:23.477" v="2235"/>
          <ac:inkMkLst>
            <pc:docMk/>
            <pc:sldMk cId="1455326672" sldId="434"/>
            <ac:inkMk id="145" creationId="{FAD8822E-DFA2-C500-16A7-88FFC6F3CCCB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49" creationId="{34B927E0-184B-A2E9-175C-98315D1B130C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0" creationId="{932D8976-8F5B-D7AB-35AA-8D8F79EC7576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1" creationId="{26856F16-B165-1C7E-B840-5E39F5E80691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2" creationId="{25145788-E9BF-C696-2A57-E9AC47CFDA94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3" creationId="{DD166E8E-7D0B-26BD-CDB1-0D8D03E01048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4" creationId="{98F25019-1E52-A740-850D-DC0D596AC6AA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5" creationId="{199F2544-CB3E-7555-A740-D340E66CC02A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6" creationId="{5BA33879-C4B6-D18D-1DA5-5BC76BE7D003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7" creationId="{68E51F95-BC29-D8C7-646B-484C1F0DF2FE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8" creationId="{15473788-D1CF-FA64-89DC-204F766AD705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9" creationId="{F33B2B82-3871-6781-F75F-3AB6FFFE980E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60" creationId="{0BF8ABAE-A79F-1206-4EE6-D297F065DBED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2" creationId="{41B8F79F-73DA-43F9-B95C-ECA28235AD0D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3" creationId="{BCC9547E-CA50-4863-FF2A-8E4C1E6252EC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4" creationId="{06FE7FF1-C37E-55B1-7C91-8D2CC6110569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5" creationId="{3ADB25F2-BD31-58D2-C41D-FBA3DF268F2D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7" creationId="{A8DE63BC-B0F4-4465-98B8-0A7F2A9C757D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8" creationId="{B4B4537E-731B-2381-8175-E6FA322C5A8F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9" creationId="{6E5C5BDF-6385-337C-201E-CE8AEC578DE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0" creationId="{D3046813-ADDD-87A4-867E-A28E63CDE37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1" creationId="{080C285E-FA97-4ED0-9832-B764CE67F483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2" creationId="{CE60463E-5636-940B-44B8-1C7EA626805E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3" creationId="{C7A4A308-45B0-6EFC-C4E2-B6DE86CD27D5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4" creationId="{45AEE7FE-7F15-2739-8BA7-8BFFC479BCA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5" creationId="{AEAB9461-E3B2-EC0A-4E2B-56FA8F249E3A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6" creationId="{1AEEFFAD-3BAA-30A8-994B-80F5F44BCACA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7" creationId="{FF68D2E0-7D92-EB27-363A-43C948B1B18E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8" creationId="{416AF158-ABAC-EDAF-ACD7-7A16CA32AF21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9" creationId="{8F6BEBCE-4FA4-8F8F-23C0-B22993719EE3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80" creationId="{ACB8A7FC-94DA-16A7-717B-BB899DD9EF53}"/>
          </ac:inkMkLst>
        </pc:inkChg>
        <pc:inkChg chg="add">
          <ac:chgData name="Tim Cook" userId="d1c7cfb340f2c7ab" providerId="LiveId" clId="{79928295-FF6A-4525-AB99-74A06BEA54C5}" dt="2023-03-13T00:29:45.125" v="2274" actId="9405"/>
          <ac:inkMkLst>
            <pc:docMk/>
            <pc:sldMk cId="1455326672" sldId="434"/>
            <ac:inkMk id="185" creationId="{385FA424-EAB7-BBC7-5D07-5C9B8D4FB259}"/>
          </ac:inkMkLst>
        </pc:inkChg>
        <pc:inkChg chg="add del mod">
          <ac:chgData name="Tim Cook" userId="d1c7cfb340f2c7ab" providerId="LiveId" clId="{79928295-FF6A-4525-AB99-74A06BEA54C5}" dt="2023-03-13T00:29:57.564" v="2297"/>
          <ac:inkMkLst>
            <pc:docMk/>
            <pc:sldMk cId="1455326672" sldId="434"/>
            <ac:inkMk id="186" creationId="{40D19E86-BB7A-C165-B92E-E28D9366705D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7" creationId="{9D3908DA-DD1D-BE35-A6B8-05B07EC3CF9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8" creationId="{9A2B09B7-B5C1-FE7B-1720-EC34BF02941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9" creationId="{38E2B2AA-0736-8CC6-8520-F0171F8E75D1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90" creationId="{3850B0B7-849A-624F-DCAF-39D1539D32E8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91" creationId="{5EF397AD-E6A0-0BBF-8B82-3AA29D3048E5}"/>
          </ac:inkMkLst>
        </pc:inkChg>
        <pc:inkChg chg="add del mod">
          <ac:chgData name="Tim Cook" userId="d1c7cfb340f2c7ab" providerId="LiveId" clId="{79928295-FF6A-4525-AB99-74A06BEA54C5}" dt="2023-03-13T00:30:00.108" v="2302"/>
          <ac:inkMkLst>
            <pc:docMk/>
            <pc:sldMk cId="1455326672" sldId="434"/>
            <ac:inkMk id="193" creationId="{2EF0D058-9B35-1925-21DB-EB78409570D5}"/>
          </ac:inkMkLst>
        </pc:inkChg>
        <pc:inkChg chg="add del mod">
          <ac:chgData name="Tim Cook" userId="d1c7cfb340f2c7ab" providerId="LiveId" clId="{79928295-FF6A-4525-AB99-74A06BEA54C5}" dt="2023-03-13T00:30:00.108" v="2301"/>
          <ac:inkMkLst>
            <pc:docMk/>
            <pc:sldMk cId="1455326672" sldId="434"/>
            <ac:inkMk id="194" creationId="{EE39F6EA-BE3A-3CB8-6864-A112834F8477}"/>
          </ac:inkMkLst>
        </pc:inkChg>
        <pc:inkChg chg="add del mod">
          <ac:chgData name="Tim Cook" userId="d1c7cfb340f2c7ab" providerId="LiveId" clId="{79928295-FF6A-4525-AB99-74A06BEA54C5}" dt="2023-03-13T00:30:00.108" v="2300"/>
          <ac:inkMkLst>
            <pc:docMk/>
            <pc:sldMk cId="1455326672" sldId="434"/>
            <ac:inkMk id="195" creationId="{782C1928-CA4F-6CDF-33F3-8E8E0581E69B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7" creationId="{0D7FBA04-810A-8AFA-49AA-E6D63A7C533E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8" creationId="{7E9DAB02-4A29-F97A-D274-3111D401ED5D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9" creationId="{051AB72B-4F59-C52F-F5CE-9DB60CAFFE57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0" creationId="{4C6966F1-705A-5ED7-211D-F476330DD1D4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1" creationId="{A1900B74-49A1-179D-D2E4-06DDB3A73E68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2" creationId="{FE96CE86-9F54-0731-B79F-64DF50187188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3" creationId="{12A5EC20-80B3-355C-9E58-56160A29590E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4" creationId="{52E2F4D2-7913-7030-5BCA-1258D62B98E6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5" creationId="{EB2F8CD3-7E03-9B0D-785D-6E0393B232C9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6" creationId="{687DFA41-D63A-B096-6B50-9C8728DB243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209" creationId="{18DCD162-D745-77C9-C1A1-E8FA9C1FC8A4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1" creationId="{AB6EC4E6-833F-796C-5D50-9C21B315FA10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2" creationId="{F69E31DC-7A09-C2D2-C6D3-B0297B13A063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3" creationId="{F0AC5590-0ABD-E6DE-03F3-ADE1AF10E3C2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4" creationId="{D52FD292-552B-9D29-4BDD-FCD9CF8CCD6A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6" creationId="{2081A25B-822D-D028-C7EF-BCEA7524E788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7" creationId="{8C038B36-40DC-83FC-2854-0F55FF5908AB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8" creationId="{6BDAC4EB-6681-72EB-2EB4-86A9CBBF64A6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9" creationId="{433F13FE-99E3-715B-2933-0F501897A5FD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0" creationId="{94F9EAA8-8519-FA73-933A-9239A7805034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1" creationId="{4A6F9206-C71D-2347-5571-FCD028684EB3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2" creationId="{460A92DC-381D-E444-EA24-011FA4860422}"/>
          </ac:inkMkLst>
        </pc:inkChg>
        <pc:inkChg chg="add del">
          <ac:chgData name="Tim Cook" userId="d1c7cfb340f2c7ab" providerId="LiveId" clId="{79928295-FF6A-4525-AB99-74A06BEA54C5}" dt="2023-03-13T00:30:14.230" v="2320"/>
          <ac:inkMkLst>
            <pc:docMk/>
            <pc:sldMk cId="1455326672" sldId="434"/>
            <ac:inkMk id="223" creationId="{932D052B-2A3F-0DF3-27B4-456E13149FE7}"/>
          </ac:inkMkLst>
        </pc:inkChg>
        <pc:inkChg chg="add del">
          <ac:chgData name="Tim Cook" userId="d1c7cfb340f2c7ab" providerId="LiveId" clId="{79928295-FF6A-4525-AB99-74A06BEA54C5}" dt="2023-03-13T00:30:14.230" v="2322"/>
          <ac:inkMkLst>
            <pc:docMk/>
            <pc:sldMk cId="1455326672" sldId="434"/>
            <ac:inkMk id="224" creationId="{BCFCF93B-F652-188B-1C2A-60FF26DAF527}"/>
          </ac:inkMkLst>
        </pc:inkChg>
        <pc:inkChg chg="add del">
          <ac:chgData name="Tim Cook" userId="d1c7cfb340f2c7ab" providerId="LiveId" clId="{79928295-FF6A-4525-AB99-74A06BEA54C5}" dt="2023-03-13T00:30:14.230" v="2324"/>
          <ac:inkMkLst>
            <pc:docMk/>
            <pc:sldMk cId="1455326672" sldId="434"/>
            <ac:inkMk id="225" creationId="{AE93DCA2-3014-250C-4579-BFA9EE38B5C3}"/>
          </ac:inkMkLst>
        </pc:inkChg>
        <pc:inkChg chg="add del">
          <ac:chgData name="Tim Cook" userId="d1c7cfb340f2c7ab" providerId="LiveId" clId="{79928295-FF6A-4525-AB99-74A06BEA54C5}" dt="2023-03-13T00:30:14.230" v="2321"/>
          <ac:inkMkLst>
            <pc:docMk/>
            <pc:sldMk cId="1455326672" sldId="434"/>
            <ac:inkMk id="226" creationId="{002B1B53-A6ED-6C33-FF18-26FE7C521172}"/>
          </ac:inkMkLst>
        </pc:inkChg>
        <pc:inkChg chg="add del">
          <ac:chgData name="Tim Cook" userId="d1c7cfb340f2c7ab" providerId="LiveId" clId="{79928295-FF6A-4525-AB99-74A06BEA54C5}" dt="2023-03-13T00:30:14.230" v="2323"/>
          <ac:inkMkLst>
            <pc:docMk/>
            <pc:sldMk cId="1455326672" sldId="434"/>
            <ac:inkMk id="227" creationId="{91309535-F57A-89C4-0A8D-E150D6D7D39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0" creationId="{E7DBCDB8-08F9-A356-3936-D5336480A8C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1" creationId="{B66D3E3B-CCB1-3191-9EE6-F2C9EED75E9C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2" creationId="{5559EB54-BE27-0531-72A8-81D033D058B6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3" creationId="{7C066781-48DD-DFD0-809F-D96243642D0A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4" creationId="{A8641598-BCF1-6908-9CBE-C7C278AEDD60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5" creationId="{FF36228B-AEDD-76ED-533C-32CBCCD052AD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6" creationId="{807E3E71-A921-29C9-F045-7F591E5ADC01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7" creationId="{72592BB1-BB93-5382-45E3-3320C616B5E3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8" creationId="{441D17A8-99C7-DEBC-3949-10A5DAD8739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9" creationId="{D464CDDE-5158-5452-4C28-42395C3592E1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0" creationId="{045D908F-5B0B-E709-4BAB-FF6DFAA1D140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1" creationId="{2EE9B17D-4A73-12E3-3A78-DA2E733ECCCF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2" creationId="{42F56C68-F2DC-D5E8-CD73-DE9F2B2F1216}"/>
          </ac:inkMkLst>
        </pc:inkChg>
        <pc:inkChg chg="add">
          <ac:chgData name="Tim Cook" userId="d1c7cfb340f2c7ab" providerId="LiveId" clId="{79928295-FF6A-4525-AB99-74A06BEA54C5}" dt="2023-03-13T00:30:22.036" v="2339" actId="9405"/>
          <ac:inkMkLst>
            <pc:docMk/>
            <pc:sldMk cId="1455326672" sldId="434"/>
            <ac:inkMk id="243" creationId="{30591DBB-F93B-8E98-C9EB-AE663EA455F6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4" creationId="{A0B134C8-972D-C09D-7849-C5D490EDBCFF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5" creationId="{FEF1972A-E682-D791-208E-414BB9B78090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46" creationId="{27C4DFCE-E38C-C9D2-FD17-232999B43CCA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47" creationId="{EF964525-9961-4029-C84F-4E6AB3CB9BCA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4" creationId="{93608C9A-BED4-9BEE-61C8-C8B97974CEFD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5" creationId="{0A453337-A59C-1BA6-740C-1DA617D2773D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6" creationId="{4B746E8D-611D-AD93-D497-2732AAEC5FA7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7" creationId="{28C29EA2-2079-7B55-0F5F-86AD99797B70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8" creationId="{3A3DC904-9FB8-2E44-1458-4F38913E3257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9" creationId="{A2C9076B-893F-11A1-AEDA-8CBF29290F24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60" creationId="{A80F9BA5-16A4-9EAE-91A2-3CB06594E98A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3" creationId="{873C2A5B-C0CB-4883-3859-F19FF8746629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4" creationId="{7D1DF72B-5DB0-4CE4-D294-401E755E30C5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5" creationId="{1108F241-F49D-981F-BAC6-886EAF659B9A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6" creationId="{A1953E5A-A9FB-A092-B950-7E09603AFD73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7" creationId="{27E6C493-72BB-0195-50CD-7643120E36D3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8" creationId="{BA101363-EEAE-3244-2266-940295AADF2F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9" creationId="{721ACE4B-7C02-E4F0-1F0D-617BD1A1AC70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0" creationId="{D95EB0EB-EF7A-07D8-D402-E5070AB64F2D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1" creationId="{C2BBA8B4-1C36-34BD-9807-3CB45430E4C6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2" creationId="{81667104-D41E-61D5-3021-88464113D9D6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3" creationId="{CFB29EDF-7B34-CD67-818C-08831344ED8F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7" creationId="{72388815-6ECA-34A8-4CD7-CAFD547F744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8" creationId="{D81B0F62-CEE7-0D69-CCA5-F3558665EA91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9" creationId="{DE85DA07-CAC0-A245-2C92-0E35C33C00C1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0" creationId="{4FB4CB39-6E6D-8977-1298-A126FCD2EF6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1" creationId="{2556BBFA-2327-BEE4-21B2-A11A18B5AB92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2" creationId="{EA6426F5-0902-A36D-AB7E-2DBA4BDFB997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3" creationId="{24EEF5A4-E9B8-5CBC-F343-06A8E5F202F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4" creationId="{33560FD8-9218-FE56-B2F2-85E72D00BCC3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5" creationId="{71A635E6-3F56-43E8-0576-D6F515014DD0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6" creationId="{4F9EC948-FAE8-826C-6781-71A0AFAF0D31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0" creationId="{FD35F490-CB18-5A7E-C19B-EA91952FE459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1" creationId="{DC3CAB68-8A9E-8054-D51D-E94CDBB7F6A8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2" creationId="{B78C691F-19E4-1B6B-3B25-5318457E46A4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3" creationId="{292FB390-D584-8D50-1ABA-3757C9B36080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4" creationId="{81074D53-4561-C102-D953-7FEFB880278F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5" creationId="{71082827-8642-A160-B8E5-330CF46A4060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6" creationId="{2CB319FB-3D89-C501-178C-D2A3F6215797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7" creationId="{B14D0029-4A3D-8F47-3090-186D6429B9E4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8" creationId="{7D19532C-29F7-7471-C11F-E383170CDC50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2" creationId="{6A2FEBA7-FBCC-9859-9EAF-C257E1BC8352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3" creationId="{5C4DC473-7602-A6E2-1ACC-911852018316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4" creationId="{D2203B1C-3F1C-1998-151A-A867C5636553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5" creationId="{BDA46DDC-146D-8201-C762-30723E4E7E23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6" creationId="{CC4F9F35-8185-5F76-9B1A-3F4D3D1A63C1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7" creationId="{0F66966D-9297-794A-B255-410CDA629CC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8" creationId="{D4BB9911-E9EC-93CF-BF1D-C5783369AE8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9" creationId="{B46B4C82-86DF-DB49-7EC6-2517ADF9F939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0" creationId="{EC6DB849-FBF3-50B0-5518-33025964027F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1" creationId="{72030E04-957A-7952-34B2-2689A7E524E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2" creationId="{B9B3E8BC-68B5-CD63-4733-693AB4A2C6B4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3" creationId="{6952DF01-61E9-8326-D107-92B0E49B2D58}"/>
          </ac:inkMkLst>
        </pc:inkChg>
        <pc:inkChg chg="add">
          <ac:chgData name="Tim Cook" userId="d1c7cfb340f2c7ab" providerId="LiveId" clId="{79928295-FF6A-4525-AB99-74A06BEA54C5}" dt="2023-03-13T00:30:57.715" v="2398" actId="9405"/>
          <ac:inkMkLst>
            <pc:docMk/>
            <pc:sldMk cId="1455326672" sldId="434"/>
            <ac:inkMk id="314" creationId="{DE020C53-D8AA-8C0C-7650-76E61C610BC0}"/>
          </ac:inkMkLst>
        </pc:inkChg>
        <pc:inkChg chg="add">
          <ac:chgData name="Tim Cook" userId="d1c7cfb340f2c7ab" providerId="LiveId" clId="{79928295-FF6A-4525-AB99-74A06BEA54C5}" dt="2023-03-13T00:30:58.106" v="2399" actId="9405"/>
          <ac:inkMkLst>
            <pc:docMk/>
            <pc:sldMk cId="1455326672" sldId="434"/>
            <ac:inkMk id="315" creationId="{F784F8EC-D961-9D48-199F-790233EFBEB2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18" creationId="{6EECCBB6-3736-186C-B52C-3665286F1461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19" creationId="{007E08BA-F0A5-1353-390E-895375719C51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0" creationId="{DFA5DB97-554A-C61C-9D30-84653DB5CCBB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2" creationId="{BAFE290F-E231-A068-037F-BBB137E2C164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3" creationId="{63791606-3388-738E-5F5B-8BCB59EE851F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4" creationId="{73F4C116-CAB3-105F-E25D-199EC4DCCBF5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5" creationId="{2A9FA198-AA4A-E6E5-FCCF-9F89E9BA7D9B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6" creationId="{B79BB8A6-9749-7DC6-9247-3E5EBEACE35A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7" creationId="{23CB3602-A3B6-51F1-EC0F-F60CC3563888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8" creationId="{117EA7ED-B07B-144C-32E8-988017447E5C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9" creationId="{FFF597AF-4B4D-E10B-6446-5B74211D370A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30" creationId="{21626A12-DC10-315C-14A1-9B2104614949}"/>
          </ac:inkMkLst>
        </pc:inkChg>
        <pc:inkChg chg="add">
          <ac:chgData name="Tim Cook" userId="d1c7cfb340f2c7ab" providerId="LiveId" clId="{79928295-FF6A-4525-AB99-74A06BEA54C5}" dt="2023-03-13T00:31:10.815" v="2415" actId="9405"/>
          <ac:inkMkLst>
            <pc:docMk/>
            <pc:sldMk cId="1455326672" sldId="434"/>
            <ac:inkMk id="332" creationId="{A7A11E0E-09B1-E7B7-B740-C4F5BED5F167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3" creationId="{D923F6DF-8DD7-5469-CFC7-F5E7018D7018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4" creationId="{240A69A8-5870-4B26-1B7B-C145449A6C2C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5" creationId="{F413D919-343A-28B0-054A-5BF758D000D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6" creationId="{47BCF23C-BD36-67BA-8711-FEE82D18A57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8" creationId="{88C73C8A-5B86-D121-BFDD-D0EE9655A4B4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9" creationId="{83E5CD37-76B9-5E9B-DA61-0554FB7573C1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0" creationId="{BCAFA47A-5705-1C24-0627-D8DBA4116F05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1" creationId="{37A78D01-31E7-1970-4DA1-93D6AD0D30CE}"/>
          </ac:inkMkLst>
        </pc:inkChg>
        <pc:inkChg chg="add del mod">
          <ac:chgData name="Tim Cook" userId="d1c7cfb340f2c7ab" providerId="LiveId" clId="{79928295-FF6A-4525-AB99-74A06BEA54C5}" dt="2023-03-13T00:31:25.108" v="2429"/>
          <ac:inkMkLst>
            <pc:docMk/>
            <pc:sldMk cId="1455326672" sldId="434"/>
            <ac:inkMk id="342" creationId="{3DCD87CE-F34A-BEF7-EEE5-FBC230FCB24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4" creationId="{CB4B1444-22B1-9446-048D-8E395851BBD4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6" creationId="{CFA96B05-C2CA-54C5-093E-D40FCB380FD0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7" creationId="{E0A8163D-0939-22E1-F5BE-7D55EB4B1726}"/>
          </ac:inkMkLst>
        </pc:inkChg>
        <pc:inkChg chg="add del mod">
          <ac:chgData name="Tim Cook" userId="d1c7cfb340f2c7ab" providerId="LiveId" clId="{79928295-FF6A-4525-AB99-74A06BEA54C5}" dt="2023-03-13T00:31:45.488" v="2437"/>
          <ac:inkMkLst>
            <pc:docMk/>
            <pc:sldMk cId="1455326672" sldId="434"/>
            <ac:inkMk id="349" creationId="{E678E67E-22AD-0706-6B7C-6FB56FBE5633}"/>
          </ac:inkMkLst>
        </pc:inkChg>
        <pc:inkChg chg="add del mod">
          <ac:chgData name="Tim Cook" userId="d1c7cfb340f2c7ab" providerId="LiveId" clId="{79928295-FF6A-4525-AB99-74A06BEA54C5}" dt="2023-03-13T00:31:45.488" v="2436"/>
          <ac:inkMkLst>
            <pc:docMk/>
            <pc:sldMk cId="1455326672" sldId="434"/>
            <ac:inkMk id="350" creationId="{E628C10F-64A6-1763-E349-A687526F3684}"/>
          </ac:inkMkLst>
        </pc:inkChg>
        <pc:inkChg chg="add mod">
          <ac:chgData name="Tim Cook" userId="d1c7cfb340f2c7ab" providerId="LiveId" clId="{79928295-FF6A-4525-AB99-74A06BEA54C5}" dt="2023-03-13T00:31:48.892" v="2444"/>
          <ac:inkMkLst>
            <pc:docMk/>
            <pc:sldMk cId="1455326672" sldId="434"/>
            <ac:inkMk id="352" creationId="{1166CF52-8FFE-4D43-70C3-24FCC1F66DD5}"/>
          </ac:inkMkLst>
        </pc:inkChg>
        <pc:inkChg chg="add mod">
          <ac:chgData name="Tim Cook" userId="d1c7cfb340f2c7ab" providerId="LiveId" clId="{79928295-FF6A-4525-AB99-74A06BEA54C5}" dt="2023-03-13T00:31:48.892" v="2444"/>
          <ac:inkMkLst>
            <pc:docMk/>
            <pc:sldMk cId="1455326672" sldId="434"/>
            <ac:inkMk id="353" creationId="{C2064A35-03C3-0731-E61B-91A3D6CFBF73}"/>
          </ac:inkMkLst>
        </pc:inkChg>
        <pc:inkChg chg="add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4" creationId="{5D9F1EC8-6E60-CD14-5113-4A7D7232C15E}"/>
          </ac:inkMkLst>
        </pc:inkChg>
        <pc:inkChg chg="add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5" creationId="{A0B555FC-8886-FC25-10C6-533754B5C60B}"/>
          </ac:inkMkLst>
        </pc:inkChg>
        <pc:inkChg chg="add del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6" creationId="{381E66DE-C67B-2895-8AF0-175C0294035C}"/>
          </ac:inkMkLst>
        </pc:inkChg>
        <pc:inkChg chg="add del mod">
          <ac:chgData name="Tim Cook" userId="d1c7cfb340f2c7ab" providerId="LiveId" clId="{79928295-FF6A-4525-AB99-74A06BEA54C5}" dt="2023-03-13T00:32:47.201" v="2468"/>
          <ac:inkMkLst>
            <pc:docMk/>
            <pc:sldMk cId="1455326672" sldId="434"/>
            <ac:inkMk id="357" creationId="{5D93918F-DB8B-499D-C61F-18A88D3C4BC9}"/>
          </ac:inkMkLst>
        </pc:inkChg>
        <pc:inkChg chg="add">
          <ac:chgData name="Tim Cook" userId="d1c7cfb340f2c7ab" providerId="LiveId" clId="{79928295-FF6A-4525-AB99-74A06BEA54C5}" dt="2023-03-13T00:31:48.911" v="2445" actId="9405"/>
          <ac:inkMkLst>
            <pc:docMk/>
            <pc:sldMk cId="1455326672" sldId="434"/>
            <ac:inkMk id="360" creationId="{B12C5EE3-0CCB-8BF2-4041-0D3573B384F6}"/>
          </ac:inkMkLst>
        </pc:inkChg>
        <pc:inkChg chg="add del mod">
          <ac:chgData name="Tim Cook" userId="d1c7cfb340f2c7ab" providerId="LiveId" clId="{79928295-FF6A-4525-AB99-74A06BEA54C5}" dt="2023-03-13T00:31:52.154" v="2450"/>
          <ac:inkMkLst>
            <pc:docMk/>
            <pc:sldMk cId="1455326672" sldId="434"/>
            <ac:inkMk id="361" creationId="{60B0F158-01FA-E4C2-165C-3F50A5171257}"/>
          </ac:inkMkLst>
        </pc:inkChg>
        <pc:inkChg chg="add del mod">
          <ac:chgData name="Tim Cook" userId="d1c7cfb340f2c7ab" providerId="LiveId" clId="{79928295-FF6A-4525-AB99-74A06BEA54C5}" dt="2023-03-13T00:31:52.154" v="2449"/>
          <ac:inkMkLst>
            <pc:docMk/>
            <pc:sldMk cId="1455326672" sldId="434"/>
            <ac:inkMk id="362" creationId="{6CC8FD05-375F-41A2-608E-FB5C46830415}"/>
          </ac:inkMkLst>
        </pc:inkChg>
        <pc:inkChg chg="add del mod">
          <ac:chgData name="Tim Cook" userId="d1c7cfb340f2c7ab" providerId="LiveId" clId="{79928295-FF6A-4525-AB99-74A06BEA54C5}" dt="2023-03-13T00:31:57.408" v="2457"/>
          <ac:inkMkLst>
            <pc:docMk/>
            <pc:sldMk cId="1455326672" sldId="434"/>
            <ac:inkMk id="364" creationId="{8C060E18-0BAB-C9FB-BE19-2A1F69899983}"/>
          </ac:inkMkLst>
        </pc:inkChg>
        <pc:inkChg chg="add del mod">
          <ac:chgData name="Tim Cook" userId="d1c7cfb340f2c7ab" providerId="LiveId" clId="{79928295-FF6A-4525-AB99-74A06BEA54C5}" dt="2023-03-13T00:31:57.408" v="2456"/>
          <ac:inkMkLst>
            <pc:docMk/>
            <pc:sldMk cId="1455326672" sldId="434"/>
            <ac:inkMk id="365" creationId="{F1511E88-C1C8-116A-A404-DE26520B12FF}"/>
          </ac:inkMkLst>
        </pc:inkChg>
        <pc:inkChg chg="add del mod">
          <ac:chgData name="Tim Cook" userId="d1c7cfb340f2c7ab" providerId="LiveId" clId="{79928295-FF6A-4525-AB99-74A06BEA54C5}" dt="2023-03-13T00:31:57.408" v="2459"/>
          <ac:inkMkLst>
            <pc:docMk/>
            <pc:sldMk cId="1455326672" sldId="434"/>
            <ac:inkMk id="366" creationId="{4A9CA4AF-3D3F-8275-4E12-B05EFCE5A7B8}"/>
          </ac:inkMkLst>
        </pc:inkChg>
        <pc:inkChg chg="add del mod">
          <ac:chgData name="Tim Cook" userId="d1c7cfb340f2c7ab" providerId="LiveId" clId="{79928295-FF6A-4525-AB99-74A06BEA54C5}" dt="2023-03-13T00:31:57.408" v="2458"/>
          <ac:inkMkLst>
            <pc:docMk/>
            <pc:sldMk cId="1455326672" sldId="434"/>
            <ac:inkMk id="367" creationId="{63435900-3B7E-5445-13FD-222D17ADFE20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0" creationId="{FC320753-72E3-E635-6783-12C0B2712F11}"/>
          </ac:inkMkLst>
        </pc:inkChg>
        <pc:inkChg chg="add">
          <ac:chgData name="Tim Cook" userId="d1c7cfb340f2c7ab" providerId="LiveId" clId="{79928295-FF6A-4525-AB99-74A06BEA54C5}" dt="2023-03-13T00:31:58.941" v="2461" actId="9405"/>
          <ac:inkMkLst>
            <pc:docMk/>
            <pc:sldMk cId="1455326672" sldId="434"/>
            <ac:inkMk id="371" creationId="{E0C623F9-9D8C-BBFC-C48D-76E9B1CC1848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2" creationId="{233E1B2D-AAC1-8960-D12D-0D0874CC4B84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3" creationId="{2EBAB072-48A5-8884-48FF-3C0757888B26}"/>
          </ac:inkMkLst>
        </pc:inkChg>
        <pc:inkChg chg="add del mod">
          <ac:chgData name="Tim Cook" userId="d1c7cfb340f2c7ab" providerId="LiveId" clId="{79928295-FF6A-4525-AB99-74A06BEA54C5}" dt="2023-03-13T00:32:51.149" v="2470"/>
          <ac:inkMkLst>
            <pc:docMk/>
            <pc:sldMk cId="1455326672" sldId="434"/>
            <ac:inkMk id="374" creationId="{C1EC65F5-DE29-E675-FB0F-093066171C91}"/>
          </ac:inkMkLst>
        </pc:inkChg>
        <pc:inkChg chg="add mod">
          <ac:chgData name="Tim Cook" userId="d1c7cfb340f2c7ab" providerId="LiveId" clId="{79928295-FF6A-4525-AB99-74A06BEA54C5}" dt="2023-03-13T00:32:01.552" v="2467"/>
          <ac:inkMkLst>
            <pc:docMk/>
            <pc:sldMk cId="1455326672" sldId="434"/>
            <ac:inkMk id="375" creationId="{4C9E4723-D8AD-7BC2-0F28-DC23DB349DE3}"/>
          </ac:inkMkLst>
        </pc:inkChg>
        <pc:inkChg chg="add mod">
          <ac:chgData name="Tim Cook" userId="d1c7cfb340f2c7ab" providerId="LiveId" clId="{79928295-FF6A-4525-AB99-74A06BEA54C5}" dt="2023-03-13T00:32:01.552" v="2467"/>
          <ac:inkMkLst>
            <pc:docMk/>
            <pc:sldMk cId="1455326672" sldId="434"/>
            <ac:inkMk id="376" creationId="{7A55F234-0319-90FF-314F-5FAA894AC40E}"/>
          </ac:inkMkLst>
        </pc:inkChg>
        <pc:inkChg chg="add">
          <ac:chgData name="Tim Cook" userId="d1c7cfb340f2c7ab" providerId="LiveId" clId="{79928295-FF6A-4525-AB99-74A06BEA54C5}" dt="2023-03-13T00:32:53.217" v="2471" actId="9405"/>
          <ac:inkMkLst>
            <pc:docMk/>
            <pc:sldMk cId="1455326672" sldId="434"/>
            <ac:inkMk id="379" creationId="{3C9CD8DD-D29B-7718-222C-85A933FD7FFF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80" creationId="{FF67F9BD-86C0-9A34-D54C-89A30D9829A1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81" creationId="{862D5888-76FC-D10F-13F5-9D08E755DF33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3" creationId="{9001DC66-DC7D-DDF5-DF54-AC1CFD468A2A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4" creationId="{0495A160-998B-0680-F9C6-30829F94E0A9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5" creationId="{D6C2CAD1-F3E0-731E-C56A-1A469972DF09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6" creationId="{4F8B0F97-EC9E-E46F-A65A-EE9553206680}"/>
          </ac:inkMkLst>
        </pc:inkChg>
        <pc:inkChg chg="add del mod">
          <ac:chgData name="Tim Cook" userId="d1c7cfb340f2c7ab" providerId="LiveId" clId="{79928295-FF6A-4525-AB99-74A06BEA54C5}" dt="2023-03-13T00:33:10.300" v="2488"/>
          <ac:inkMkLst>
            <pc:docMk/>
            <pc:sldMk cId="1455326672" sldId="434"/>
            <ac:inkMk id="388" creationId="{55B64B71-470B-4678-1F22-01BDD5D54BB0}"/>
          </ac:inkMkLst>
        </pc:inkChg>
        <pc:inkChg chg="add del mod">
          <ac:chgData name="Tim Cook" userId="d1c7cfb340f2c7ab" providerId="LiveId" clId="{79928295-FF6A-4525-AB99-74A06BEA54C5}" dt="2023-03-13T00:33:10.300" v="2489"/>
          <ac:inkMkLst>
            <pc:docMk/>
            <pc:sldMk cId="1455326672" sldId="434"/>
            <ac:inkMk id="389" creationId="{D4C1BE95-EDED-3B2D-E49D-6ADC74802619}"/>
          </ac:inkMkLst>
        </pc:inkChg>
        <pc:inkChg chg="add del mod">
          <ac:chgData name="Tim Cook" userId="d1c7cfb340f2c7ab" providerId="LiveId" clId="{79928295-FF6A-4525-AB99-74A06BEA54C5}" dt="2023-03-13T00:33:10.300" v="2487"/>
          <ac:inkMkLst>
            <pc:docMk/>
            <pc:sldMk cId="1455326672" sldId="434"/>
            <ac:inkMk id="390" creationId="{D616B977-57EF-4ABB-A337-FF5BF9516354}"/>
          </ac:inkMkLst>
        </pc:inkChg>
        <pc:inkChg chg="add del mod">
          <ac:chgData name="Tim Cook" userId="d1c7cfb340f2c7ab" providerId="LiveId" clId="{79928295-FF6A-4525-AB99-74A06BEA54C5}" dt="2023-03-13T00:33:10.300" v="2490"/>
          <ac:inkMkLst>
            <pc:docMk/>
            <pc:sldMk cId="1455326672" sldId="434"/>
            <ac:inkMk id="391" creationId="{93A9BFBC-7545-E48C-BFD7-D416D311BD19}"/>
          </ac:inkMkLst>
        </pc:inkChg>
        <pc:inkChg chg="add del mod">
          <ac:chgData name="Tim Cook" userId="d1c7cfb340f2c7ab" providerId="LiveId" clId="{79928295-FF6A-4525-AB99-74A06BEA54C5}" dt="2023-03-13T00:33:10.300" v="2486"/>
          <ac:inkMkLst>
            <pc:docMk/>
            <pc:sldMk cId="1455326672" sldId="434"/>
            <ac:inkMk id="392" creationId="{727E176A-50C5-7C26-7A77-55820A145735}"/>
          </ac:inkMkLst>
        </pc:inkChg>
        <pc:inkChg chg="add del mod">
          <ac:chgData name="Tim Cook" userId="d1c7cfb340f2c7ab" providerId="LiveId" clId="{79928295-FF6A-4525-AB99-74A06BEA54C5}" dt="2023-03-13T00:33:35.091" v="2536"/>
          <ac:inkMkLst>
            <pc:docMk/>
            <pc:sldMk cId="1455326672" sldId="434"/>
            <ac:inkMk id="395" creationId="{BF935979-0AD5-337E-55BA-248BBFFBB504}"/>
          </ac:inkMkLst>
        </pc:inkChg>
        <pc:inkChg chg="add del mod">
          <ac:chgData name="Tim Cook" userId="d1c7cfb340f2c7ab" providerId="LiveId" clId="{79928295-FF6A-4525-AB99-74A06BEA54C5}" dt="2023-03-13T00:33:35.091" v="2524"/>
          <ac:inkMkLst>
            <pc:docMk/>
            <pc:sldMk cId="1455326672" sldId="434"/>
            <ac:inkMk id="396" creationId="{76148BCA-9D59-1C0A-E5E2-A5359F5A9F4A}"/>
          </ac:inkMkLst>
        </pc:inkChg>
        <pc:inkChg chg="add del mod">
          <ac:chgData name="Tim Cook" userId="d1c7cfb340f2c7ab" providerId="LiveId" clId="{79928295-FF6A-4525-AB99-74A06BEA54C5}" dt="2023-03-13T00:33:35.076" v="2522"/>
          <ac:inkMkLst>
            <pc:docMk/>
            <pc:sldMk cId="1455326672" sldId="434"/>
            <ac:inkMk id="397" creationId="{62E052A3-407A-EA72-4A51-4BD7A4E685D4}"/>
          </ac:inkMkLst>
        </pc:inkChg>
        <pc:inkChg chg="add del mod">
          <ac:chgData name="Tim Cook" userId="d1c7cfb340f2c7ab" providerId="LiveId" clId="{79928295-FF6A-4525-AB99-74A06BEA54C5}" dt="2023-03-13T00:33:35.091" v="2546"/>
          <ac:inkMkLst>
            <pc:docMk/>
            <pc:sldMk cId="1455326672" sldId="434"/>
            <ac:inkMk id="398" creationId="{C2F20DB5-F607-17BA-A7D7-41982BCFF7EC}"/>
          </ac:inkMkLst>
        </pc:inkChg>
        <pc:inkChg chg="add del mod">
          <ac:chgData name="Tim Cook" userId="d1c7cfb340f2c7ab" providerId="LiveId" clId="{79928295-FF6A-4525-AB99-74A06BEA54C5}" dt="2023-03-13T00:33:35.091" v="2533"/>
          <ac:inkMkLst>
            <pc:docMk/>
            <pc:sldMk cId="1455326672" sldId="434"/>
            <ac:inkMk id="399" creationId="{43958834-D3E8-D603-1A50-3EF5C29BEAB4}"/>
          </ac:inkMkLst>
        </pc:inkChg>
        <pc:inkChg chg="add del mod">
          <ac:chgData name="Tim Cook" userId="d1c7cfb340f2c7ab" providerId="LiveId" clId="{79928295-FF6A-4525-AB99-74A06BEA54C5}" dt="2023-03-13T00:33:35.091" v="2526"/>
          <ac:inkMkLst>
            <pc:docMk/>
            <pc:sldMk cId="1455326672" sldId="434"/>
            <ac:inkMk id="400" creationId="{25F4ACDB-2A47-A81C-B024-3D1EB467B398}"/>
          </ac:inkMkLst>
        </pc:inkChg>
        <pc:inkChg chg="add del mod">
          <ac:chgData name="Tim Cook" userId="d1c7cfb340f2c7ab" providerId="LiveId" clId="{79928295-FF6A-4525-AB99-74A06BEA54C5}" dt="2023-03-13T00:33:35.076" v="2521"/>
          <ac:inkMkLst>
            <pc:docMk/>
            <pc:sldMk cId="1455326672" sldId="434"/>
            <ac:inkMk id="401" creationId="{06E5EAC7-BF60-51D9-CDB6-B8DE0DF6A2CB}"/>
          </ac:inkMkLst>
        </pc:inkChg>
        <pc:inkChg chg="add del mod">
          <ac:chgData name="Tim Cook" userId="d1c7cfb340f2c7ab" providerId="LiveId" clId="{79928295-FF6A-4525-AB99-74A06BEA54C5}" dt="2023-03-13T00:33:35.091" v="2537"/>
          <ac:inkMkLst>
            <pc:docMk/>
            <pc:sldMk cId="1455326672" sldId="434"/>
            <ac:inkMk id="402" creationId="{12CC3351-F061-7BFA-F85C-3D452BFE7A56}"/>
          </ac:inkMkLst>
        </pc:inkChg>
        <pc:inkChg chg="add del mod">
          <ac:chgData name="Tim Cook" userId="d1c7cfb340f2c7ab" providerId="LiveId" clId="{79928295-FF6A-4525-AB99-74A06BEA54C5}" dt="2023-03-13T00:33:35.091" v="2535"/>
          <ac:inkMkLst>
            <pc:docMk/>
            <pc:sldMk cId="1455326672" sldId="434"/>
            <ac:inkMk id="403" creationId="{C37E027F-D191-12E9-CA7E-6C9EE681A5E8}"/>
          </ac:inkMkLst>
        </pc:inkChg>
        <pc:inkChg chg="add del mod">
          <ac:chgData name="Tim Cook" userId="d1c7cfb340f2c7ab" providerId="LiveId" clId="{79928295-FF6A-4525-AB99-74A06BEA54C5}" dt="2023-03-13T00:33:35.091" v="2547"/>
          <ac:inkMkLst>
            <pc:docMk/>
            <pc:sldMk cId="1455326672" sldId="434"/>
            <ac:inkMk id="404" creationId="{A53E0531-73D4-8770-3D76-BA7EEE761E63}"/>
          </ac:inkMkLst>
        </pc:inkChg>
        <pc:inkChg chg="add del mod">
          <ac:chgData name="Tim Cook" userId="d1c7cfb340f2c7ab" providerId="LiveId" clId="{79928295-FF6A-4525-AB99-74A06BEA54C5}" dt="2023-03-13T00:33:35.091" v="2540"/>
          <ac:inkMkLst>
            <pc:docMk/>
            <pc:sldMk cId="1455326672" sldId="434"/>
            <ac:inkMk id="405" creationId="{F5952CB4-7875-7C20-7982-8EB35AD27548}"/>
          </ac:inkMkLst>
        </pc:inkChg>
        <pc:inkChg chg="add del mod">
          <ac:chgData name="Tim Cook" userId="d1c7cfb340f2c7ab" providerId="LiveId" clId="{79928295-FF6A-4525-AB99-74A06BEA54C5}" dt="2023-03-13T00:33:35.076" v="2520"/>
          <ac:inkMkLst>
            <pc:docMk/>
            <pc:sldMk cId="1455326672" sldId="434"/>
            <ac:inkMk id="406" creationId="{FC0E0E45-30B0-E5C5-591A-287558C9DE08}"/>
          </ac:inkMkLst>
        </pc:inkChg>
        <pc:inkChg chg="add del mod">
          <ac:chgData name="Tim Cook" userId="d1c7cfb340f2c7ab" providerId="LiveId" clId="{79928295-FF6A-4525-AB99-74A06BEA54C5}" dt="2023-03-13T00:33:35.091" v="2541"/>
          <ac:inkMkLst>
            <pc:docMk/>
            <pc:sldMk cId="1455326672" sldId="434"/>
            <ac:inkMk id="407" creationId="{55D22D1A-548B-33A8-D93E-29F3B8E8B5F5}"/>
          </ac:inkMkLst>
        </pc:inkChg>
        <pc:inkChg chg="add del mod">
          <ac:chgData name="Tim Cook" userId="d1c7cfb340f2c7ab" providerId="LiveId" clId="{79928295-FF6A-4525-AB99-74A06BEA54C5}" dt="2023-03-13T00:33:35.091" v="2528"/>
          <ac:inkMkLst>
            <pc:docMk/>
            <pc:sldMk cId="1455326672" sldId="434"/>
            <ac:inkMk id="408" creationId="{E9215A9E-6D66-1187-1A8C-D4D107026CA7}"/>
          </ac:inkMkLst>
        </pc:inkChg>
        <pc:inkChg chg="add del mod">
          <ac:chgData name="Tim Cook" userId="d1c7cfb340f2c7ab" providerId="LiveId" clId="{79928295-FF6A-4525-AB99-74A06BEA54C5}" dt="2023-03-13T00:33:35.091" v="2545"/>
          <ac:inkMkLst>
            <pc:docMk/>
            <pc:sldMk cId="1455326672" sldId="434"/>
            <ac:inkMk id="409" creationId="{D9FE55D8-21F4-A101-03D6-6A48DEB72081}"/>
          </ac:inkMkLst>
        </pc:inkChg>
        <pc:inkChg chg="add del mod">
          <ac:chgData name="Tim Cook" userId="d1c7cfb340f2c7ab" providerId="LiveId" clId="{79928295-FF6A-4525-AB99-74A06BEA54C5}" dt="2023-03-13T00:33:35.091" v="2539"/>
          <ac:inkMkLst>
            <pc:docMk/>
            <pc:sldMk cId="1455326672" sldId="434"/>
            <ac:inkMk id="410" creationId="{4EC07418-42F5-A94C-2B86-CA7EAEF95684}"/>
          </ac:inkMkLst>
        </pc:inkChg>
        <pc:inkChg chg="add del mod">
          <ac:chgData name="Tim Cook" userId="d1c7cfb340f2c7ab" providerId="LiveId" clId="{79928295-FF6A-4525-AB99-74A06BEA54C5}" dt="2023-03-13T00:33:35.091" v="2538"/>
          <ac:inkMkLst>
            <pc:docMk/>
            <pc:sldMk cId="1455326672" sldId="434"/>
            <ac:inkMk id="411" creationId="{D762D026-9551-1921-3D7F-478D4E39182C}"/>
          </ac:inkMkLst>
        </pc:inkChg>
        <pc:inkChg chg="add del mod">
          <ac:chgData name="Tim Cook" userId="d1c7cfb340f2c7ab" providerId="LiveId" clId="{79928295-FF6A-4525-AB99-74A06BEA54C5}" dt="2023-03-13T00:33:35.091" v="2529"/>
          <ac:inkMkLst>
            <pc:docMk/>
            <pc:sldMk cId="1455326672" sldId="434"/>
            <ac:inkMk id="412" creationId="{C0F14555-CEF3-AAB6-B031-FB1B50B35AED}"/>
          </ac:inkMkLst>
        </pc:inkChg>
        <pc:inkChg chg="add del mod">
          <ac:chgData name="Tim Cook" userId="d1c7cfb340f2c7ab" providerId="LiveId" clId="{79928295-FF6A-4525-AB99-74A06BEA54C5}" dt="2023-03-13T00:33:35.091" v="2530"/>
          <ac:inkMkLst>
            <pc:docMk/>
            <pc:sldMk cId="1455326672" sldId="434"/>
            <ac:inkMk id="413" creationId="{4DC7936A-EA05-FE01-6054-C8DF9DD46FCD}"/>
          </ac:inkMkLst>
        </pc:inkChg>
        <pc:inkChg chg="add del mod">
          <ac:chgData name="Tim Cook" userId="d1c7cfb340f2c7ab" providerId="LiveId" clId="{79928295-FF6A-4525-AB99-74A06BEA54C5}" dt="2023-03-13T00:33:35.091" v="2527"/>
          <ac:inkMkLst>
            <pc:docMk/>
            <pc:sldMk cId="1455326672" sldId="434"/>
            <ac:inkMk id="414" creationId="{4803FBCE-3C11-0A8F-38B3-7E9E39683C67}"/>
          </ac:inkMkLst>
        </pc:inkChg>
        <pc:inkChg chg="add del mod">
          <ac:chgData name="Tim Cook" userId="d1c7cfb340f2c7ab" providerId="LiveId" clId="{79928295-FF6A-4525-AB99-74A06BEA54C5}" dt="2023-03-13T00:33:35.091" v="2525"/>
          <ac:inkMkLst>
            <pc:docMk/>
            <pc:sldMk cId="1455326672" sldId="434"/>
            <ac:inkMk id="415" creationId="{51BC258B-FB3A-0F9C-AD89-FBDE93F7325D}"/>
          </ac:inkMkLst>
        </pc:inkChg>
        <pc:inkChg chg="add del mod">
          <ac:chgData name="Tim Cook" userId="d1c7cfb340f2c7ab" providerId="LiveId" clId="{79928295-FF6A-4525-AB99-74A06BEA54C5}" dt="2023-03-13T00:33:35.091" v="2523"/>
          <ac:inkMkLst>
            <pc:docMk/>
            <pc:sldMk cId="1455326672" sldId="434"/>
            <ac:inkMk id="416" creationId="{9DDA2528-6F20-D59B-4D14-ECDD2824CF24}"/>
          </ac:inkMkLst>
        </pc:inkChg>
        <pc:inkChg chg="add del mod">
          <ac:chgData name="Tim Cook" userId="d1c7cfb340f2c7ab" providerId="LiveId" clId="{79928295-FF6A-4525-AB99-74A06BEA54C5}" dt="2023-03-13T00:33:35.091" v="2542"/>
          <ac:inkMkLst>
            <pc:docMk/>
            <pc:sldMk cId="1455326672" sldId="434"/>
            <ac:inkMk id="417" creationId="{91626173-CFA4-D33F-CE5F-B655A4B0E9A6}"/>
          </ac:inkMkLst>
        </pc:inkChg>
        <pc:inkChg chg="add del mod">
          <ac:chgData name="Tim Cook" userId="d1c7cfb340f2c7ab" providerId="LiveId" clId="{79928295-FF6A-4525-AB99-74A06BEA54C5}" dt="2023-03-13T00:33:35.091" v="2543"/>
          <ac:inkMkLst>
            <pc:docMk/>
            <pc:sldMk cId="1455326672" sldId="434"/>
            <ac:inkMk id="418" creationId="{B18EAE0C-EF20-976C-6E32-67C0E4CE3FC8}"/>
          </ac:inkMkLst>
        </pc:inkChg>
        <pc:inkChg chg="add del mod">
          <ac:chgData name="Tim Cook" userId="d1c7cfb340f2c7ab" providerId="LiveId" clId="{79928295-FF6A-4525-AB99-74A06BEA54C5}" dt="2023-03-13T00:33:35.091" v="2532"/>
          <ac:inkMkLst>
            <pc:docMk/>
            <pc:sldMk cId="1455326672" sldId="434"/>
            <ac:inkMk id="419" creationId="{DF11E506-386B-0E5E-E5AD-D3EEE4FFBD9B}"/>
          </ac:inkMkLst>
        </pc:inkChg>
        <pc:inkChg chg="add del mod">
          <ac:chgData name="Tim Cook" userId="d1c7cfb340f2c7ab" providerId="LiveId" clId="{79928295-FF6A-4525-AB99-74A06BEA54C5}" dt="2023-03-13T00:33:35.091" v="2531"/>
          <ac:inkMkLst>
            <pc:docMk/>
            <pc:sldMk cId="1455326672" sldId="434"/>
            <ac:inkMk id="420" creationId="{D2078E95-6C42-E413-19E0-3CFD6036D6D4}"/>
          </ac:inkMkLst>
        </pc:inkChg>
        <pc:inkChg chg="add del mod">
          <ac:chgData name="Tim Cook" userId="d1c7cfb340f2c7ab" providerId="LiveId" clId="{79928295-FF6A-4525-AB99-74A06BEA54C5}" dt="2023-03-13T00:33:35.091" v="2544"/>
          <ac:inkMkLst>
            <pc:docMk/>
            <pc:sldMk cId="1455326672" sldId="434"/>
            <ac:inkMk id="421" creationId="{05B9418E-107F-04E1-A665-325EC7936AFA}"/>
          </ac:inkMkLst>
        </pc:inkChg>
        <pc:inkChg chg="add del mod">
          <ac:chgData name="Tim Cook" userId="d1c7cfb340f2c7ab" providerId="LiveId" clId="{79928295-FF6A-4525-AB99-74A06BEA54C5}" dt="2023-03-13T00:33:35.091" v="2534"/>
          <ac:inkMkLst>
            <pc:docMk/>
            <pc:sldMk cId="1455326672" sldId="434"/>
            <ac:inkMk id="422" creationId="{1EB23FB3-B1B4-EF0B-893E-96111FF52B22}"/>
          </ac:inkMkLst>
        </pc:inkChg>
      </pc:sldChg>
      <pc:sldChg chg="addSp delSp modSp mod ord">
        <pc:chgData name="Tim Cook" userId="d1c7cfb340f2c7ab" providerId="LiveId" clId="{79928295-FF6A-4525-AB99-74A06BEA54C5}" dt="2023-03-13T00:51:51.379" v="3359" actId="9405"/>
        <pc:sldMkLst>
          <pc:docMk/>
          <pc:sldMk cId="2740143765" sldId="435"/>
        </pc:sldMkLst>
        <pc:grpChg chg="del mod">
          <ac:chgData name="Tim Cook" userId="d1c7cfb340f2c7ab" providerId="LiveId" clId="{79928295-FF6A-4525-AB99-74A06BEA54C5}" dt="2023-03-12T23:24:33.443" v="863"/>
          <ac:grpSpMkLst>
            <pc:docMk/>
            <pc:sldMk cId="2740143765" sldId="435"/>
            <ac:grpSpMk id="11" creationId="{45519C5C-F8E7-E59F-5A1B-2FCDF79AFDAD}"/>
          </ac:grpSpMkLst>
        </pc:grpChg>
        <pc:grpChg chg="del mod">
          <ac:chgData name="Tim Cook" userId="d1c7cfb340f2c7ab" providerId="LiveId" clId="{79928295-FF6A-4525-AB99-74A06BEA54C5}" dt="2023-03-12T23:24:37.045" v="870"/>
          <ac:grpSpMkLst>
            <pc:docMk/>
            <pc:sldMk cId="2740143765" sldId="435"/>
            <ac:grpSpMk id="12" creationId="{519B80BF-2C85-45BA-F701-D4E84B111618}"/>
          </ac:grpSpMkLst>
        </pc:grpChg>
        <pc:grpChg chg="del mod">
          <ac:chgData name="Tim Cook" userId="d1c7cfb340f2c7ab" providerId="LiveId" clId="{79928295-FF6A-4525-AB99-74A06BEA54C5}" dt="2023-03-12T23:24:37.045" v="871"/>
          <ac:grpSpMkLst>
            <pc:docMk/>
            <pc:sldMk cId="2740143765" sldId="435"/>
            <ac:grpSpMk id="16" creationId="{11BC3C34-9847-9F70-2551-4DB89DA9D339}"/>
          </ac:grpSpMkLst>
        </pc:grpChg>
        <pc:grpChg chg="del mod">
          <ac:chgData name="Tim Cook" userId="d1c7cfb340f2c7ab" providerId="LiveId" clId="{79928295-FF6A-4525-AB99-74A06BEA54C5}" dt="2023-03-13T00:34:37.740" v="2608"/>
          <ac:grpSpMkLst>
            <pc:docMk/>
            <pc:sldMk cId="2740143765" sldId="435"/>
            <ac:grpSpMk id="23" creationId="{D2F66408-B20E-2172-C01F-77A752A67092}"/>
          </ac:grpSpMkLst>
        </pc:grpChg>
        <pc:grpChg chg="del mod">
          <ac:chgData name="Tim Cook" userId="d1c7cfb340f2c7ab" providerId="LiveId" clId="{79928295-FF6A-4525-AB99-74A06BEA54C5}" dt="2023-03-13T00:34:11.728" v="2557"/>
          <ac:grpSpMkLst>
            <pc:docMk/>
            <pc:sldMk cId="2740143765" sldId="435"/>
            <ac:grpSpMk id="29" creationId="{C9B14012-6395-F4CA-A15D-15D42DD68478}"/>
          </ac:grpSpMkLst>
        </pc:grpChg>
        <pc:grpChg chg="del mod">
          <ac:chgData name="Tim Cook" userId="d1c7cfb340f2c7ab" providerId="LiveId" clId="{79928295-FF6A-4525-AB99-74A06BEA54C5}" dt="2023-03-13T00:41:02.201" v="2850"/>
          <ac:grpSpMkLst>
            <pc:docMk/>
            <pc:sldMk cId="2740143765" sldId="435"/>
            <ac:grpSpMk id="55" creationId="{F14E396C-C523-D58E-C4DB-7CA93B73B6BE}"/>
          </ac:grpSpMkLst>
        </pc:grpChg>
        <pc:grpChg chg="del mod">
          <ac:chgData name="Tim Cook" userId="d1c7cfb340f2c7ab" providerId="LiveId" clId="{79928295-FF6A-4525-AB99-74A06BEA54C5}" dt="2023-03-13T00:41:02.201" v="2835"/>
          <ac:grpSpMkLst>
            <pc:docMk/>
            <pc:sldMk cId="2740143765" sldId="435"/>
            <ac:grpSpMk id="56" creationId="{8BF98C5C-59F2-9B41-22A7-92FF27A7DB42}"/>
          </ac:grpSpMkLst>
        </pc:grpChg>
        <pc:grpChg chg="del mod">
          <ac:chgData name="Tim Cook" userId="d1c7cfb340f2c7ab" providerId="LiveId" clId="{79928295-FF6A-4525-AB99-74A06BEA54C5}" dt="2023-03-13T00:41:02.201" v="2843"/>
          <ac:grpSpMkLst>
            <pc:docMk/>
            <pc:sldMk cId="2740143765" sldId="435"/>
            <ac:grpSpMk id="57" creationId="{874A4314-EFE3-ED64-E27E-049437AD930E}"/>
          </ac:grpSpMkLst>
        </pc:grpChg>
        <pc:grpChg chg="del mod">
          <ac:chgData name="Tim Cook" userId="d1c7cfb340f2c7ab" providerId="LiveId" clId="{79928295-FF6A-4525-AB99-74A06BEA54C5}" dt="2023-03-13T00:41:02.201" v="2842"/>
          <ac:grpSpMkLst>
            <pc:docMk/>
            <pc:sldMk cId="2740143765" sldId="435"/>
            <ac:grpSpMk id="76" creationId="{4EB7F275-5E37-956D-3909-9730A88DB134}"/>
          </ac:grpSpMkLst>
        </pc:grpChg>
        <pc:grpChg chg="del mod">
          <ac:chgData name="Tim Cook" userId="d1c7cfb340f2c7ab" providerId="LiveId" clId="{79928295-FF6A-4525-AB99-74A06BEA54C5}" dt="2023-03-13T00:41:02.201" v="2847"/>
          <ac:grpSpMkLst>
            <pc:docMk/>
            <pc:sldMk cId="2740143765" sldId="435"/>
            <ac:grpSpMk id="77" creationId="{A8C00213-5B47-8724-6792-6633DDEAE217}"/>
          </ac:grpSpMkLst>
        </pc:grpChg>
        <pc:grpChg chg="del mod">
          <ac:chgData name="Tim Cook" userId="d1c7cfb340f2c7ab" providerId="LiveId" clId="{79928295-FF6A-4525-AB99-74A06BEA54C5}" dt="2023-03-13T00:41:02.185" v="2817"/>
          <ac:grpSpMkLst>
            <pc:docMk/>
            <pc:sldMk cId="2740143765" sldId="435"/>
            <ac:grpSpMk id="78" creationId="{81CC5918-B5C1-AA32-8D09-5B2AFF3474B0}"/>
          </ac:grpSpMkLst>
        </pc:grpChg>
        <pc:grpChg chg="del mod">
          <ac:chgData name="Tim Cook" userId="d1c7cfb340f2c7ab" providerId="LiveId" clId="{79928295-FF6A-4525-AB99-74A06BEA54C5}" dt="2023-03-13T00:41:02.185" v="2832"/>
          <ac:grpSpMkLst>
            <pc:docMk/>
            <pc:sldMk cId="2740143765" sldId="435"/>
            <ac:grpSpMk id="79" creationId="{21861EF0-96AD-02A3-4163-129F3D8DBB5B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6" creationId="{BFC8CB9E-CE9E-BB25-B877-F0E085CE2BFB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7" creationId="{90748FF4-0036-436A-42EF-A591F8E5FFF6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8" creationId="{526003FA-9873-E625-F6C7-3B1F1B456B92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9" creationId="{BB1ED218-9582-4930-4470-61F773DC737A}"/>
          </ac:grpSpMkLst>
        </pc:grpChg>
        <pc:grpChg chg="del mod">
          <ac:chgData name="Tim Cook" userId="d1c7cfb340f2c7ab" providerId="LiveId" clId="{79928295-FF6A-4525-AB99-74A06BEA54C5}" dt="2023-03-13T00:34:49.351" v="2630"/>
          <ac:grpSpMkLst>
            <pc:docMk/>
            <pc:sldMk cId="2740143765" sldId="435"/>
            <ac:grpSpMk id="102" creationId="{C5EC8D90-7AB0-3404-429E-EAD22D75F430}"/>
          </ac:grpSpMkLst>
        </pc:grpChg>
        <pc:grpChg chg="del mod">
          <ac:chgData name="Tim Cook" userId="d1c7cfb340f2c7ab" providerId="LiveId" clId="{79928295-FF6A-4525-AB99-74A06BEA54C5}" dt="2023-03-13T00:34:52.774" v="2637"/>
          <ac:grpSpMkLst>
            <pc:docMk/>
            <pc:sldMk cId="2740143765" sldId="435"/>
            <ac:grpSpMk id="106" creationId="{06713BF5-2851-1C7F-F94B-507BF8C409A9}"/>
          </ac:grpSpMkLst>
        </pc:grpChg>
        <pc:grpChg chg="del mod">
          <ac:chgData name="Tim Cook" userId="d1c7cfb340f2c7ab" providerId="LiveId" clId="{79928295-FF6A-4525-AB99-74A06BEA54C5}" dt="2023-03-13T00:34:55.312" v="2642"/>
          <ac:grpSpMkLst>
            <pc:docMk/>
            <pc:sldMk cId="2740143765" sldId="435"/>
            <ac:grpSpMk id="109" creationId="{1BB26453-E6A0-1369-DEEA-17A15A6A31EA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28" creationId="{EFED51EC-E29A-4450-158A-E349E5198A40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29" creationId="{90540E5C-C6D6-352F-AC69-CFAC1E58DEC8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30" creationId="{45750FDC-3A6F-CF5A-AF50-62AE146BE186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31" creationId="{7C9DF763-BB78-1734-1AF3-C137575B9188}"/>
          </ac:grpSpMkLst>
        </pc:grpChg>
        <pc:grpChg chg="mod">
          <ac:chgData name="Tim Cook" userId="d1c7cfb340f2c7ab" providerId="LiveId" clId="{79928295-FF6A-4525-AB99-74A06BEA54C5}" dt="2023-03-13T00:39:42.516" v="2681"/>
          <ac:grpSpMkLst>
            <pc:docMk/>
            <pc:sldMk cId="2740143765" sldId="435"/>
            <ac:grpSpMk id="145" creationId="{E4A8A6CA-C9F8-B43D-0E3A-395E10F0A1CC}"/>
          </ac:grpSpMkLst>
        </pc:grpChg>
        <pc:grpChg chg="mod">
          <ac:chgData name="Tim Cook" userId="d1c7cfb340f2c7ab" providerId="LiveId" clId="{79928295-FF6A-4525-AB99-74A06BEA54C5}" dt="2023-03-13T00:39:42.516" v="2681"/>
          <ac:grpSpMkLst>
            <pc:docMk/>
            <pc:sldMk cId="2740143765" sldId="435"/>
            <ac:grpSpMk id="146" creationId="{12C57284-C889-B240-D671-F0B405157F74}"/>
          </ac:grpSpMkLst>
        </pc:grpChg>
        <pc:grpChg chg="del mod">
          <ac:chgData name="Tim Cook" userId="d1c7cfb340f2c7ab" providerId="LiveId" clId="{79928295-FF6A-4525-AB99-74A06BEA54C5}" dt="2023-03-13T00:40:44.979" v="2797"/>
          <ac:grpSpMkLst>
            <pc:docMk/>
            <pc:sldMk cId="2740143765" sldId="435"/>
            <ac:grpSpMk id="154" creationId="{FAD27E6A-FA31-5E7D-B835-4A5BF9A3FE6A}"/>
          </ac:grpSpMkLst>
        </pc:grpChg>
        <pc:grpChg chg="del mod">
          <ac:chgData name="Tim Cook" userId="d1c7cfb340f2c7ab" providerId="LiveId" clId="{79928295-FF6A-4525-AB99-74A06BEA54C5}" dt="2023-03-13T00:40:44.979" v="2796"/>
          <ac:grpSpMkLst>
            <pc:docMk/>
            <pc:sldMk cId="2740143765" sldId="435"/>
            <ac:grpSpMk id="157" creationId="{BE8F6A54-3352-8DBC-EA3E-FCB7877446AE}"/>
          </ac:grpSpMkLst>
        </pc:grpChg>
        <pc:grpChg chg="mod">
          <ac:chgData name="Tim Cook" userId="d1c7cfb340f2c7ab" providerId="LiveId" clId="{79928295-FF6A-4525-AB99-74A06BEA54C5}" dt="2023-03-13T00:39:53.381" v="2702"/>
          <ac:grpSpMkLst>
            <pc:docMk/>
            <pc:sldMk cId="2740143765" sldId="435"/>
            <ac:grpSpMk id="165" creationId="{18C30C60-194C-7233-7BE6-0733809F3B47}"/>
          </ac:grpSpMkLst>
        </pc:grpChg>
        <pc:grpChg chg="mod">
          <ac:chgData name="Tim Cook" userId="d1c7cfb340f2c7ab" providerId="LiveId" clId="{79928295-FF6A-4525-AB99-74A06BEA54C5}" dt="2023-03-13T00:39:53.381" v="2702"/>
          <ac:grpSpMkLst>
            <pc:docMk/>
            <pc:sldMk cId="2740143765" sldId="435"/>
            <ac:grpSpMk id="166" creationId="{2613A7E3-A6E2-6D83-8F46-7C554CD7FDE4}"/>
          </ac:grpSpMkLst>
        </pc:grpChg>
        <pc:grpChg chg="del mod">
          <ac:chgData name="Tim Cook" userId="d1c7cfb340f2c7ab" providerId="LiveId" clId="{79928295-FF6A-4525-AB99-74A06BEA54C5}" dt="2023-03-13T00:40:00.866" v="2721"/>
          <ac:grpSpMkLst>
            <pc:docMk/>
            <pc:sldMk cId="2740143765" sldId="435"/>
            <ac:grpSpMk id="179" creationId="{78D215C9-F09B-EEFD-C742-8F1650021CF5}"/>
          </ac:grpSpMkLst>
        </pc:grpChg>
        <pc:grpChg chg="mod">
          <ac:chgData name="Tim Cook" userId="d1c7cfb340f2c7ab" providerId="LiveId" clId="{79928295-FF6A-4525-AB99-74A06BEA54C5}" dt="2023-03-13T00:39:59.092" v="2717"/>
          <ac:grpSpMkLst>
            <pc:docMk/>
            <pc:sldMk cId="2740143765" sldId="435"/>
            <ac:grpSpMk id="180" creationId="{C233FC34-A7BC-E002-FED7-7FB9B593A158}"/>
          </ac:grpSpMkLst>
        </pc:grpChg>
        <pc:grpChg chg="del mod">
          <ac:chgData name="Tim Cook" userId="d1c7cfb340f2c7ab" providerId="LiveId" clId="{79928295-FF6A-4525-AB99-74A06BEA54C5}" dt="2023-03-13T00:40:00.866" v="2720"/>
          <ac:grpSpMkLst>
            <pc:docMk/>
            <pc:sldMk cId="2740143765" sldId="435"/>
            <ac:grpSpMk id="181" creationId="{33093CDA-D1A5-437A-DC20-7C36BF97C4A4}"/>
          </ac:grpSpMkLst>
        </pc:grpChg>
        <pc:grpChg chg="del mod">
          <ac:chgData name="Tim Cook" userId="d1c7cfb340f2c7ab" providerId="LiveId" clId="{79928295-FF6A-4525-AB99-74A06BEA54C5}" dt="2023-03-13T00:40:38.500" v="2784"/>
          <ac:grpSpMkLst>
            <pc:docMk/>
            <pc:sldMk cId="2740143765" sldId="435"/>
            <ac:grpSpMk id="190" creationId="{1B120194-E84C-0DA5-5655-994613993F19}"/>
          </ac:grpSpMkLst>
        </pc:grpChg>
        <pc:grpChg chg="mod">
          <ac:chgData name="Tim Cook" userId="d1c7cfb340f2c7ab" providerId="LiveId" clId="{79928295-FF6A-4525-AB99-74A06BEA54C5}" dt="2023-03-13T00:40:13.183" v="2751"/>
          <ac:grpSpMkLst>
            <pc:docMk/>
            <pc:sldMk cId="2740143765" sldId="435"/>
            <ac:grpSpMk id="200" creationId="{155997A9-6AA5-89AB-E4C1-2C12823E4DEB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06" creationId="{7E28D260-D1FF-6198-15BB-64C23441AFD7}"/>
          </ac:grpSpMkLst>
        </pc:grpChg>
        <pc:grpChg chg="mod">
          <ac:chgData name="Tim Cook" userId="d1c7cfb340f2c7ab" providerId="LiveId" clId="{79928295-FF6A-4525-AB99-74A06BEA54C5}" dt="2023-03-13T00:40:32.015" v="2775"/>
          <ac:grpSpMkLst>
            <pc:docMk/>
            <pc:sldMk cId="2740143765" sldId="435"/>
            <ac:grpSpMk id="221" creationId="{E4F5B596-DAD6-827E-BA9F-49F2895DEB68}"/>
          </ac:grpSpMkLst>
        </pc:grpChg>
        <pc:grpChg chg="mod">
          <ac:chgData name="Tim Cook" userId="d1c7cfb340f2c7ab" providerId="LiveId" clId="{79928295-FF6A-4525-AB99-74A06BEA54C5}" dt="2023-03-13T00:40:32.015" v="2775"/>
          <ac:grpSpMkLst>
            <pc:docMk/>
            <pc:sldMk cId="2740143765" sldId="435"/>
            <ac:grpSpMk id="222" creationId="{6E35BD7C-82B8-7256-0121-AA8A52737E8F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23" creationId="{FAB34479-9FDD-F70C-8D03-9C6035ADECD0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24" creationId="{FF03756F-7535-66F9-8322-B50C722ADE07}"/>
          </ac:grpSpMkLst>
        </pc:grpChg>
        <pc:grpChg chg="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30" creationId="{DCD30486-A4E6-185B-EC8F-A6F7DA43441B}"/>
          </ac:grpSpMkLst>
        </pc:grpChg>
        <pc:grpChg chg="mod">
          <ac:chgData name="Tim Cook" userId="d1c7cfb340f2c7ab" providerId="LiveId" clId="{79928295-FF6A-4525-AB99-74A06BEA54C5}" dt="2023-03-13T00:40:43.323" v="2792"/>
          <ac:grpSpMkLst>
            <pc:docMk/>
            <pc:sldMk cId="2740143765" sldId="435"/>
            <ac:grpSpMk id="237" creationId="{A5B1B656-496A-6A09-26B1-863583E5A495}"/>
          </ac:grpSpMkLst>
        </pc:grpChg>
        <pc:grpChg chg="mod">
          <ac:chgData name="Tim Cook" userId="d1c7cfb340f2c7ab" providerId="LiveId" clId="{79928295-FF6A-4525-AB99-74A06BEA54C5}" dt="2023-03-13T00:40:50.171" v="2810"/>
          <ac:grpSpMkLst>
            <pc:docMk/>
            <pc:sldMk cId="2740143765" sldId="435"/>
            <ac:grpSpMk id="248" creationId="{A063B3C0-E3D6-1715-30C5-0BE8103B2AC5}"/>
          </ac:grpSpMkLst>
        </pc:grpChg>
        <pc:grpChg chg="mod">
          <ac:chgData name="Tim Cook" userId="d1c7cfb340f2c7ab" providerId="LiveId" clId="{79928295-FF6A-4525-AB99-74A06BEA54C5}" dt="2023-03-13T00:41:19.415" v="2876"/>
          <ac:grpSpMkLst>
            <pc:docMk/>
            <pc:sldMk cId="2740143765" sldId="435"/>
            <ac:grpSpMk id="271" creationId="{9D2D90A7-724D-5598-24D1-A98C49D8CA9D}"/>
          </ac:grpSpMkLst>
        </pc:grpChg>
        <pc:grpChg chg="mod">
          <ac:chgData name="Tim Cook" userId="d1c7cfb340f2c7ab" providerId="LiveId" clId="{79928295-FF6A-4525-AB99-74A06BEA54C5}" dt="2023-03-13T00:41:19.415" v="2876"/>
          <ac:grpSpMkLst>
            <pc:docMk/>
            <pc:sldMk cId="2740143765" sldId="435"/>
            <ac:grpSpMk id="272" creationId="{6F7ABEA1-C933-390F-D870-B30824D0D16C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3" creationId="{6EF990B7-9624-D95C-0062-BCB0A0FA787D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4" creationId="{672128C2-F7F0-CEDF-3112-0430F897723A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5" creationId="{9C0431A1-FA4E-2A20-F622-06B983D7EF24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6" creationId="{1F983203-C7CF-8A26-088F-61A414FCC982}"/>
          </ac:grpSpMkLst>
        </pc:grpChg>
        <pc:grpChg chg="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88" creationId="{662E5D0F-0557-1D85-B2F0-6E7D95B02340}"/>
          </ac:grpSpMkLst>
        </pc:grpChg>
        <pc:grpChg chg="del mod">
          <ac:chgData name="Tim Cook" userId="d1c7cfb340f2c7ab" providerId="LiveId" clId="{79928295-FF6A-4525-AB99-74A06BEA54C5}" dt="2023-03-13T00:42:39.020" v="2892"/>
          <ac:grpSpMkLst>
            <pc:docMk/>
            <pc:sldMk cId="2740143765" sldId="435"/>
            <ac:grpSpMk id="291" creationId="{2A0697E5-B6BA-2D4D-B439-D0A17683D7D6}"/>
          </ac:grpSpMkLst>
        </pc:grpChg>
        <pc:grpChg chg="del mod">
          <ac:chgData name="Tim Cook" userId="d1c7cfb340f2c7ab" providerId="LiveId" clId="{79928295-FF6A-4525-AB99-74A06BEA54C5}" dt="2023-03-13T00:42:53.652" v="2920"/>
          <ac:grpSpMkLst>
            <pc:docMk/>
            <pc:sldMk cId="2740143765" sldId="435"/>
            <ac:grpSpMk id="306" creationId="{14267693-D26D-2E29-838C-932DBD7BAC87}"/>
          </ac:grpSpMkLst>
        </pc:grpChg>
        <pc:grpChg chg="del mod">
          <ac:chgData name="Tim Cook" userId="d1c7cfb340f2c7ab" providerId="LiveId" clId="{79928295-FF6A-4525-AB99-74A06BEA54C5}" dt="2023-03-13T00:42:50.955" v="2909"/>
          <ac:grpSpMkLst>
            <pc:docMk/>
            <pc:sldMk cId="2740143765" sldId="435"/>
            <ac:grpSpMk id="307" creationId="{6912A826-B0D3-35B9-8174-303A89E22888}"/>
          </ac:grpSpMkLst>
        </pc:grpChg>
        <pc:grpChg chg="del mod">
          <ac:chgData name="Tim Cook" userId="d1c7cfb340f2c7ab" providerId="LiveId" clId="{79928295-FF6A-4525-AB99-74A06BEA54C5}" dt="2023-03-13T00:42:51.795" v="2913"/>
          <ac:grpSpMkLst>
            <pc:docMk/>
            <pc:sldMk cId="2740143765" sldId="435"/>
            <ac:grpSpMk id="308" creationId="{F2314E98-E970-1659-E11D-18A4CA8DDCE6}"/>
          </ac:grpSpMkLst>
        </pc:grpChg>
        <pc:grpChg chg="del mod">
          <ac:chgData name="Tim Cook" userId="d1c7cfb340f2c7ab" providerId="LiveId" clId="{79928295-FF6A-4525-AB99-74A06BEA54C5}" dt="2023-03-13T00:44:36.808" v="3024"/>
          <ac:grpSpMkLst>
            <pc:docMk/>
            <pc:sldMk cId="2740143765" sldId="435"/>
            <ac:grpSpMk id="323" creationId="{14701670-6AA7-6CCE-86A2-8CD5F80C4EE1}"/>
          </ac:grpSpMkLst>
        </pc:grpChg>
        <pc:grpChg chg="del mod">
          <ac:chgData name="Tim Cook" userId="d1c7cfb340f2c7ab" providerId="LiveId" clId="{79928295-FF6A-4525-AB99-74A06BEA54C5}" dt="2023-03-13T00:44:36.808" v="3018"/>
          <ac:grpSpMkLst>
            <pc:docMk/>
            <pc:sldMk cId="2740143765" sldId="435"/>
            <ac:grpSpMk id="324" creationId="{35101172-1607-601C-400B-FF1AE6CFAB1F}"/>
          </ac:grpSpMkLst>
        </pc:grpChg>
        <pc:grpChg chg="mod">
          <ac:chgData name="Tim Cook" userId="d1c7cfb340f2c7ab" providerId="LiveId" clId="{79928295-FF6A-4525-AB99-74A06BEA54C5}" dt="2023-03-13T00:43:02.014" v="2936"/>
          <ac:grpSpMkLst>
            <pc:docMk/>
            <pc:sldMk cId="2740143765" sldId="435"/>
            <ac:grpSpMk id="325" creationId="{94E47136-D65B-7C51-4E2F-BC179C9705ED}"/>
          </ac:grpSpMkLst>
        </pc:grpChg>
        <pc:grpChg chg="mod">
          <ac:chgData name="Tim Cook" userId="d1c7cfb340f2c7ab" providerId="LiveId" clId="{79928295-FF6A-4525-AB99-74A06BEA54C5}" dt="2023-03-13T00:43:10.201" v="2943"/>
          <ac:grpSpMkLst>
            <pc:docMk/>
            <pc:sldMk cId="2740143765" sldId="435"/>
            <ac:grpSpMk id="332" creationId="{606CD8F6-667E-33EF-F5ED-1FCC16252FD5}"/>
          </ac:grpSpMkLst>
        </pc:grpChg>
        <pc:grpChg chg="del mod">
          <ac:chgData name="Tim Cook" userId="d1c7cfb340f2c7ab" providerId="LiveId" clId="{79928295-FF6A-4525-AB99-74A06BEA54C5}" dt="2023-03-13T00:43:16.509" v="2957"/>
          <ac:grpSpMkLst>
            <pc:docMk/>
            <pc:sldMk cId="2740143765" sldId="435"/>
            <ac:grpSpMk id="341" creationId="{CFCB70BE-8E26-B858-832C-2209AF292FCC}"/>
          </ac:grpSpMkLst>
        </pc:grpChg>
        <pc:grpChg chg="del mod">
          <ac:chgData name="Tim Cook" userId="d1c7cfb340f2c7ab" providerId="LiveId" clId="{79928295-FF6A-4525-AB99-74A06BEA54C5}" dt="2023-03-13T00:43:17.784" v="2959"/>
          <ac:grpSpMkLst>
            <pc:docMk/>
            <pc:sldMk cId="2740143765" sldId="435"/>
            <ac:grpSpMk id="342" creationId="{1154BF72-86D4-5516-51A6-FBD3D41A564A}"/>
          </ac:grpSpMkLst>
        </pc:grpChg>
        <pc:grpChg chg="mod">
          <ac:chgData name="Tim Cook" userId="d1c7cfb340f2c7ab" providerId="LiveId" clId="{79928295-FF6A-4525-AB99-74A06BEA54C5}" dt="2023-03-13T00:43:14.846" v="2952"/>
          <ac:grpSpMkLst>
            <pc:docMk/>
            <pc:sldMk cId="2740143765" sldId="435"/>
            <ac:grpSpMk id="343" creationId="{8E1E456D-1137-FFDF-12C2-5DF847879FD6}"/>
          </ac:grpSpMkLst>
        </pc:grpChg>
        <pc:grpChg chg="del mod">
          <ac:chgData name="Tim Cook" userId="d1c7cfb340f2c7ab" providerId="LiveId" clId="{79928295-FF6A-4525-AB99-74A06BEA54C5}" dt="2023-03-13T00:46:01.146" v="3171"/>
          <ac:grpSpMkLst>
            <pc:docMk/>
            <pc:sldMk cId="2740143765" sldId="435"/>
            <ac:grpSpMk id="352" creationId="{24CF6E9A-9389-F993-CCC2-9E8A6EE19068}"/>
          </ac:grpSpMkLst>
        </pc:grpChg>
        <pc:grpChg chg="mod">
          <ac:chgData name="Tim Cook" userId="d1c7cfb340f2c7ab" providerId="LiveId" clId="{79928295-FF6A-4525-AB99-74A06BEA54C5}" dt="2023-03-13T00:43:22.371" v="2969"/>
          <ac:grpSpMkLst>
            <pc:docMk/>
            <pc:sldMk cId="2740143765" sldId="435"/>
            <ac:grpSpMk id="353" creationId="{9622B4AC-C1C8-8EAE-0C61-A62D9914D610}"/>
          </ac:grpSpMkLst>
        </pc:grpChg>
        <pc:grpChg chg="mod">
          <ac:chgData name="Tim Cook" userId="d1c7cfb340f2c7ab" providerId="LiveId" clId="{79928295-FF6A-4525-AB99-74A06BEA54C5}" dt="2023-03-13T00:43:55.549" v="2975"/>
          <ac:grpSpMkLst>
            <pc:docMk/>
            <pc:sldMk cId="2740143765" sldId="435"/>
            <ac:grpSpMk id="359" creationId="{1DACE799-2A93-12D1-7D45-63071A0F1F28}"/>
          </ac:grpSpMkLst>
        </pc:grpChg>
        <pc:grpChg chg="mod">
          <ac:chgData name="Tim Cook" userId="d1c7cfb340f2c7ab" providerId="LiveId" clId="{79928295-FF6A-4525-AB99-74A06BEA54C5}" dt="2023-03-13T00:44:04.539" v="2985"/>
          <ac:grpSpMkLst>
            <pc:docMk/>
            <pc:sldMk cId="2740143765" sldId="435"/>
            <ac:grpSpMk id="369" creationId="{058136CB-D235-78B5-5F2C-0AE8BC247DA4}"/>
          </ac:grpSpMkLst>
        </pc:grpChg>
        <pc:grpChg chg="mod">
          <ac:chgData name="Tim Cook" userId="d1c7cfb340f2c7ab" providerId="LiveId" clId="{79928295-FF6A-4525-AB99-74A06BEA54C5}" dt="2023-03-13T00:44:09.459" v="2993"/>
          <ac:grpSpMkLst>
            <pc:docMk/>
            <pc:sldMk cId="2740143765" sldId="435"/>
            <ac:grpSpMk id="376" creationId="{FC2B7192-FADC-3051-F2E2-13E4F30D51B5}"/>
          </ac:grpSpMkLst>
        </pc:grpChg>
        <pc:grpChg chg="del mod">
          <ac:chgData name="Tim Cook" userId="d1c7cfb340f2c7ab" providerId="LiveId" clId="{79928295-FF6A-4525-AB99-74A06BEA54C5}" dt="2023-03-13T00:44:17.661" v="3003"/>
          <ac:grpSpMkLst>
            <pc:docMk/>
            <pc:sldMk cId="2740143765" sldId="435"/>
            <ac:grpSpMk id="382" creationId="{4211A905-F86A-1C4A-14DE-CD3207A4170E}"/>
          </ac:grpSpMkLst>
        </pc:grpChg>
        <pc:grpChg chg="del mod">
          <ac:chgData name="Tim Cook" userId="d1c7cfb340f2c7ab" providerId="LiveId" clId="{79928295-FF6A-4525-AB99-74A06BEA54C5}" dt="2023-03-13T00:45:29.296" v="3109"/>
          <ac:grpSpMkLst>
            <pc:docMk/>
            <pc:sldMk cId="2740143765" sldId="435"/>
            <ac:grpSpMk id="388" creationId="{360AFA95-DA80-80D0-9C0B-8C5FCF3804C9}"/>
          </ac:grpSpMkLst>
        </pc:grpChg>
        <pc:grpChg chg="del mod">
          <ac:chgData name="Tim Cook" userId="d1c7cfb340f2c7ab" providerId="LiveId" clId="{79928295-FF6A-4525-AB99-74A06BEA54C5}" dt="2023-03-13T00:45:30.211" v="3113"/>
          <ac:grpSpMkLst>
            <pc:docMk/>
            <pc:sldMk cId="2740143765" sldId="435"/>
            <ac:grpSpMk id="395" creationId="{A9FB150B-5722-C3FC-3832-3119E8FE76EE}"/>
          </ac:grpSpMkLst>
        </pc:grpChg>
        <pc:grpChg chg="mod">
          <ac:chgData name="Tim Cook" userId="d1c7cfb340f2c7ab" providerId="LiveId" clId="{79928295-FF6A-4525-AB99-74A06BEA54C5}" dt="2023-03-13T00:44:34.739" v="3017"/>
          <ac:grpSpMkLst>
            <pc:docMk/>
            <pc:sldMk cId="2740143765" sldId="435"/>
            <ac:grpSpMk id="396" creationId="{1196E45B-B995-3EF0-E989-C8CC9E379CC6}"/>
          </ac:grpSpMkLst>
        </pc:grpChg>
        <pc:grpChg chg="del mod">
          <ac:chgData name="Tim Cook" userId="d1c7cfb340f2c7ab" providerId="LiveId" clId="{79928295-FF6A-4525-AB99-74A06BEA54C5}" dt="2023-03-13T00:44:47.533" v="3039"/>
          <ac:grpSpMkLst>
            <pc:docMk/>
            <pc:sldMk cId="2740143765" sldId="435"/>
            <ac:grpSpMk id="406" creationId="{FB4219BA-5F9D-9BFA-C76A-784FFF3406B8}"/>
          </ac:grpSpMkLst>
        </pc:grpChg>
        <pc:grpChg chg="del mod">
          <ac:chgData name="Tim Cook" userId="d1c7cfb340f2c7ab" providerId="LiveId" clId="{79928295-FF6A-4525-AB99-74A06BEA54C5}" dt="2023-03-13T00:44:49.780" v="3050"/>
          <ac:grpSpMkLst>
            <pc:docMk/>
            <pc:sldMk cId="2740143765" sldId="435"/>
            <ac:grpSpMk id="407" creationId="{63BC0571-93F9-7ACC-FC37-B3A27A7BD418}"/>
          </ac:grpSpMkLst>
        </pc:grpChg>
        <pc:grpChg chg="del mod">
          <ac:chgData name="Tim Cook" userId="d1c7cfb340f2c7ab" providerId="LiveId" clId="{79928295-FF6A-4525-AB99-74A06BEA54C5}" dt="2023-03-13T00:44:48.145" v="3043"/>
          <ac:grpSpMkLst>
            <pc:docMk/>
            <pc:sldMk cId="2740143765" sldId="435"/>
            <ac:grpSpMk id="411" creationId="{FBA7068D-F05E-5D1B-D174-3101F53D064D}"/>
          </ac:grpSpMkLst>
        </pc:grpChg>
        <pc:grpChg chg="mod">
          <ac:chgData name="Tim Cook" userId="d1c7cfb340f2c7ab" providerId="LiveId" clId="{79928295-FF6A-4525-AB99-74A06BEA54C5}" dt="2023-03-13T00:44:58.225" v="3057"/>
          <ac:grpSpMkLst>
            <pc:docMk/>
            <pc:sldMk cId="2740143765" sldId="435"/>
            <ac:grpSpMk id="417" creationId="{AA45647C-161E-2F22-C87B-BA7B19FD3CC1}"/>
          </ac:grpSpMkLst>
        </pc:grpChg>
        <pc:grpChg chg="mod">
          <ac:chgData name="Tim Cook" userId="d1c7cfb340f2c7ab" providerId="LiveId" clId="{79928295-FF6A-4525-AB99-74A06BEA54C5}" dt="2023-03-13T00:45:00.306" v="3061"/>
          <ac:grpSpMkLst>
            <pc:docMk/>
            <pc:sldMk cId="2740143765" sldId="435"/>
            <ac:grpSpMk id="421" creationId="{15E91972-F31A-7BD0-2FB1-49A837284119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6" creationId="{9765A8C4-A82D-5C48-8B42-63AF4CE8B65B}"/>
          </ac:grpSpMkLst>
        </pc:grpChg>
        <pc:grpChg chg="del mod">
          <ac:chgData name="Tim Cook" userId="d1c7cfb340f2c7ab" providerId="LiveId" clId="{79928295-FF6A-4525-AB99-74A06BEA54C5}" dt="2023-03-13T00:45:58.665" v="3165"/>
          <ac:grpSpMkLst>
            <pc:docMk/>
            <pc:sldMk cId="2740143765" sldId="435"/>
            <ac:grpSpMk id="447" creationId="{2E730EF4-11A1-070C-C0C7-A649DC1B6C51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8" creationId="{2A07A7AE-5753-77B7-4BF7-D09B149A053E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9" creationId="{F44F028E-3C01-AC56-B8E7-A28BC08873B0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50" creationId="{362BF297-5D37-0419-E5BC-92CD0DD29618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51" creationId="{DFF1B772-94B1-F8F8-A8BC-AFACD799D786}"/>
          </ac:grpSpMkLst>
        </pc:grpChg>
        <pc:grpChg chg="mod">
          <ac:chgData name="Tim Cook" userId="d1c7cfb340f2c7ab" providerId="LiveId" clId="{79928295-FF6A-4525-AB99-74A06BEA54C5}" dt="2023-03-13T00:45:23.691" v="3098"/>
          <ac:grpSpMkLst>
            <pc:docMk/>
            <pc:sldMk cId="2740143765" sldId="435"/>
            <ac:grpSpMk id="459" creationId="{57478900-9EF1-6F75-8450-B0FFC81BE72A}"/>
          </ac:grpSpMkLst>
        </pc:grpChg>
        <pc:grpChg chg="mod">
          <ac:chgData name="Tim Cook" userId="d1c7cfb340f2c7ab" providerId="LiveId" clId="{79928295-FF6A-4525-AB99-74A06BEA54C5}" dt="2023-03-13T00:45:26.445" v="3105"/>
          <ac:grpSpMkLst>
            <pc:docMk/>
            <pc:sldMk cId="2740143765" sldId="435"/>
            <ac:grpSpMk id="466" creationId="{FB28CBA7-2061-4B63-BA20-63F5AC03D3E5}"/>
          </ac:grpSpMkLst>
        </pc:grpChg>
        <pc:grpChg chg="mod">
          <ac:chgData name="Tim Cook" userId="d1c7cfb340f2c7ab" providerId="LiveId" clId="{79928295-FF6A-4525-AB99-74A06BEA54C5}" dt="2023-03-13T00:45:36.335" v="3128"/>
          <ac:grpSpMkLst>
            <pc:docMk/>
            <pc:sldMk cId="2740143765" sldId="435"/>
            <ac:grpSpMk id="480" creationId="{1669D9EC-230F-E0DF-2C3B-6D4C8FA51424}"/>
          </ac:grpSpMkLst>
        </pc:grpChg>
        <pc:grpChg chg="mod">
          <ac:chgData name="Tim Cook" userId="d1c7cfb340f2c7ab" providerId="LiveId" clId="{79928295-FF6A-4525-AB99-74A06BEA54C5}" dt="2023-03-13T00:45:36.335" v="3128"/>
          <ac:grpSpMkLst>
            <pc:docMk/>
            <pc:sldMk cId="2740143765" sldId="435"/>
            <ac:grpSpMk id="481" creationId="{DB498900-B1CA-9088-DFDE-B22EBEDF492A}"/>
          </ac:grpSpMkLst>
        </pc:grpChg>
        <pc:grpChg chg="mod">
          <ac:chgData name="Tim Cook" userId="d1c7cfb340f2c7ab" providerId="LiveId" clId="{79928295-FF6A-4525-AB99-74A06BEA54C5}" dt="2023-03-13T00:45:38.231" v="3132"/>
          <ac:grpSpMkLst>
            <pc:docMk/>
            <pc:sldMk cId="2740143765" sldId="435"/>
            <ac:grpSpMk id="485" creationId="{21144660-0518-D15C-5099-D7A6E397C4F7}"/>
          </ac:grpSpMkLst>
        </pc:grpChg>
        <pc:grpChg chg="mod">
          <ac:chgData name="Tim Cook" userId="d1c7cfb340f2c7ab" providerId="LiveId" clId="{79928295-FF6A-4525-AB99-74A06BEA54C5}" dt="2023-03-13T00:45:40.200" v="3136"/>
          <ac:grpSpMkLst>
            <pc:docMk/>
            <pc:sldMk cId="2740143765" sldId="435"/>
            <ac:grpSpMk id="489" creationId="{B80EC199-BFA8-9117-8441-EF31D139A911}"/>
          </ac:grpSpMkLst>
        </pc:grpChg>
        <pc:grpChg chg="mod">
          <ac:chgData name="Tim Cook" userId="d1c7cfb340f2c7ab" providerId="LiveId" clId="{79928295-FF6A-4525-AB99-74A06BEA54C5}" dt="2023-03-13T00:45:45.913" v="3141"/>
          <ac:grpSpMkLst>
            <pc:docMk/>
            <pc:sldMk cId="2740143765" sldId="435"/>
            <ac:grpSpMk id="494" creationId="{C9155254-7A6F-1545-E38A-4452399F85AF}"/>
          </ac:grpSpMkLst>
        </pc:grpChg>
        <pc:grpChg chg="del mod">
          <ac:chgData name="Tim Cook" userId="d1c7cfb340f2c7ab" providerId="LiveId" clId="{79928295-FF6A-4525-AB99-74A06BEA54C5}" dt="2023-03-13T00:45:49.827" v="3149"/>
          <ac:grpSpMkLst>
            <pc:docMk/>
            <pc:sldMk cId="2740143765" sldId="435"/>
            <ac:grpSpMk id="499" creationId="{4BFCE31C-BAC5-C918-A119-B58BBC294653}"/>
          </ac:grpSpMkLst>
        </pc:grpChg>
        <pc:grpChg chg="mod">
          <ac:chgData name="Tim Cook" userId="d1c7cfb340f2c7ab" providerId="LiveId" clId="{79928295-FF6A-4525-AB99-74A06BEA54C5}" dt="2023-03-13T00:45:52.518" v="3154"/>
          <ac:grpSpMkLst>
            <pc:docMk/>
            <pc:sldMk cId="2740143765" sldId="435"/>
            <ac:grpSpMk id="503" creationId="{A5A20AB4-0A45-E124-5DEE-AA8878CF92A2}"/>
          </ac:grpSpMkLst>
        </pc:grpChg>
        <pc:grpChg chg="mod">
          <ac:chgData name="Tim Cook" userId="d1c7cfb340f2c7ab" providerId="LiveId" clId="{79928295-FF6A-4525-AB99-74A06BEA54C5}" dt="2023-03-13T00:45:55.402" v="3160"/>
          <ac:grpSpMkLst>
            <pc:docMk/>
            <pc:sldMk cId="2740143765" sldId="435"/>
            <ac:grpSpMk id="509" creationId="{5FC7D74E-4724-7E72-8A9A-B550279798C2}"/>
          </ac:grpSpMkLst>
        </pc:grpChg>
        <pc:grpChg chg="mod">
          <ac:chgData name="Tim Cook" userId="d1c7cfb340f2c7ab" providerId="LiveId" clId="{79928295-FF6A-4525-AB99-74A06BEA54C5}" dt="2023-03-13T00:45:55.402" v="3160"/>
          <ac:grpSpMkLst>
            <pc:docMk/>
            <pc:sldMk cId="2740143765" sldId="435"/>
            <ac:grpSpMk id="510" creationId="{EF064E3A-373F-283B-EAD1-A3F69EDED26E}"/>
          </ac:grpSpMkLst>
        </pc:grpChg>
        <pc:grpChg chg="mod">
          <ac:chgData name="Tim Cook" userId="d1c7cfb340f2c7ab" providerId="LiveId" clId="{79928295-FF6A-4525-AB99-74A06BEA54C5}" dt="2023-03-13T00:46:06.430" v="3179"/>
          <ac:grpSpMkLst>
            <pc:docMk/>
            <pc:sldMk cId="2740143765" sldId="435"/>
            <ac:grpSpMk id="517" creationId="{EA1D2FD9-EBC3-4352-E2FC-62049D204A45}"/>
          </ac:grpSpMkLst>
        </pc:grpChg>
        <pc:grpChg chg="mod">
          <ac:chgData name="Tim Cook" userId="d1c7cfb340f2c7ab" providerId="LiveId" clId="{79928295-FF6A-4525-AB99-74A06BEA54C5}" dt="2023-03-13T00:46:09.455" v="3184"/>
          <ac:grpSpMkLst>
            <pc:docMk/>
            <pc:sldMk cId="2740143765" sldId="435"/>
            <ac:grpSpMk id="522" creationId="{F66ED8F4-E137-72B2-37D5-872356624E1A}"/>
          </ac:grpSpMkLst>
        </pc:grpChg>
        <pc:inkChg chg="add del mod">
          <ac:chgData name="Tim Cook" userId="d1c7cfb340f2c7ab" providerId="LiveId" clId="{79928295-FF6A-4525-AB99-74A06BEA54C5}" dt="2023-03-12T23:24:37.045" v="870"/>
          <ac:inkMkLst>
            <pc:docMk/>
            <pc:sldMk cId="2740143765" sldId="435"/>
            <ac:inkMk id="3" creationId="{D5E1A324-DBCD-F60D-7646-9F3DF7D775E4}"/>
          </ac:inkMkLst>
        </pc:inkChg>
        <pc:inkChg chg="add">
          <ac:chgData name="Tim Cook" userId="d1c7cfb340f2c7ab" providerId="LiveId" clId="{79928295-FF6A-4525-AB99-74A06BEA54C5}" dt="2023-03-13T00:51:51.379" v="3359" actId="9405"/>
          <ac:inkMkLst>
            <pc:docMk/>
            <pc:sldMk cId="2740143765" sldId="435"/>
            <ac:inkMk id="3" creationId="{F49F3B4F-4B32-5CCD-E83A-1E9EAF1418EF}"/>
          </ac:inkMkLst>
        </pc:inkChg>
        <pc:inkChg chg="add del mod">
          <ac:chgData name="Tim Cook" userId="d1c7cfb340f2c7ab" providerId="LiveId" clId="{79928295-FF6A-4525-AB99-74A06BEA54C5}" dt="2023-03-12T23:24:37.045" v="872"/>
          <ac:inkMkLst>
            <pc:docMk/>
            <pc:sldMk cId="2740143765" sldId="435"/>
            <ac:inkMk id="4" creationId="{A0E624EF-E873-A9E9-A145-47CBE330B8F5}"/>
          </ac:inkMkLst>
        </pc:inkChg>
        <pc:inkChg chg="add del mod">
          <ac:chgData name="Tim Cook" userId="d1c7cfb340f2c7ab" providerId="LiveId" clId="{79928295-FF6A-4525-AB99-74A06BEA54C5}" dt="2023-03-12T23:24:33.443" v="864"/>
          <ac:inkMkLst>
            <pc:docMk/>
            <pc:sldMk cId="2740143765" sldId="435"/>
            <ac:inkMk id="5" creationId="{ED2E964F-20E6-769C-601A-B3AC1B6F02A0}"/>
          </ac:inkMkLst>
        </pc:inkChg>
        <pc:inkChg chg="add del mod">
          <ac:chgData name="Tim Cook" userId="d1c7cfb340f2c7ab" providerId="LiveId" clId="{79928295-FF6A-4525-AB99-74A06BEA54C5}" dt="2023-03-12T23:24:33.443" v="863"/>
          <ac:inkMkLst>
            <pc:docMk/>
            <pc:sldMk cId="2740143765" sldId="435"/>
            <ac:inkMk id="6" creationId="{FF5820BA-083A-9CD6-7FAF-7334FD1AD12B}"/>
          </ac:inkMkLst>
        </pc:inkChg>
        <pc:inkChg chg="add del mod">
          <ac:chgData name="Tim Cook" userId="d1c7cfb340f2c7ab" providerId="LiveId" clId="{79928295-FF6A-4525-AB99-74A06BEA54C5}" dt="2023-03-12T23:24:33.443" v="862"/>
          <ac:inkMkLst>
            <pc:docMk/>
            <pc:sldMk cId="2740143765" sldId="435"/>
            <ac:inkMk id="7" creationId="{D145FCDE-76D3-C19C-62FE-D4253FAB8BAA}"/>
          </ac:inkMkLst>
        </pc:inkChg>
        <pc:inkChg chg="add del mod">
          <ac:chgData name="Tim Cook" userId="d1c7cfb340f2c7ab" providerId="LiveId" clId="{79928295-FF6A-4525-AB99-74A06BEA54C5}" dt="2023-03-12T23:24:33.443" v="861"/>
          <ac:inkMkLst>
            <pc:docMk/>
            <pc:sldMk cId="2740143765" sldId="435"/>
            <ac:inkMk id="8" creationId="{F79ABC8B-72B8-0757-2720-7B971BB31976}"/>
          </ac:inkMkLst>
        </pc:inkChg>
        <pc:inkChg chg="add del mod">
          <ac:chgData name="Tim Cook" userId="d1c7cfb340f2c7ab" providerId="LiveId" clId="{79928295-FF6A-4525-AB99-74A06BEA54C5}" dt="2023-03-12T23:24:33.443" v="860"/>
          <ac:inkMkLst>
            <pc:docMk/>
            <pc:sldMk cId="2740143765" sldId="435"/>
            <ac:inkMk id="9" creationId="{184403D6-7697-01C2-93E9-F295D61214EB}"/>
          </ac:inkMkLst>
        </pc:inkChg>
        <pc:inkChg chg="add del mod">
          <ac:chgData name="Tim Cook" userId="d1c7cfb340f2c7ab" providerId="LiveId" clId="{79928295-FF6A-4525-AB99-74A06BEA54C5}" dt="2023-03-12T23:24:31.281" v="859"/>
          <ac:inkMkLst>
            <pc:docMk/>
            <pc:sldMk cId="2740143765" sldId="435"/>
            <ac:inkMk id="10" creationId="{7E06174B-A9DF-9F7B-061B-B9A5B8821DDC}"/>
          </ac:inkMkLst>
        </pc:inkChg>
        <pc:inkChg chg="add del mod">
          <ac:chgData name="Tim Cook" userId="d1c7cfb340f2c7ab" providerId="LiveId" clId="{79928295-FF6A-4525-AB99-74A06BEA54C5}" dt="2023-03-12T23:24:37.045" v="871"/>
          <ac:inkMkLst>
            <pc:docMk/>
            <pc:sldMk cId="2740143765" sldId="435"/>
            <ac:inkMk id="13" creationId="{3EC152F4-6BAE-A583-2E0E-5E7881EB1FC1}"/>
          </ac:inkMkLst>
        </pc:inkChg>
        <pc:inkChg chg="add del mod">
          <ac:chgData name="Tim Cook" userId="d1c7cfb340f2c7ab" providerId="LiveId" clId="{79928295-FF6A-4525-AB99-74A06BEA54C5}" dt="2023-03-12T23:24:37.045" v="873"/>
          <ac:inkMkLst>
            <pc:docMk/>
            <pc:sldMk cId="2740143765" sldId="435"/>
            <ac:inkMk id="14" creationId="{97BC60A3-4A73-F74A-0375-7A030B040F96}"/>
          </ac:inkMkLst>
        </pc:inkChg>
        <pc:inkChg chg="add del mod">
          <ac:chgData name="Tim Cook" userId="d1c7cfb340f2c7ab" providerId="LiveId" clId="{79928295-FF6A-4525-AB99-74A06BEA54C5}" dt="2023-03-12T23:24:37.045" v="869"/>
          <ac:inkMkLst>
            <pc:docMk/>
            <pc:sldMk cId="2740143765" sldId="435"/>
            <ac:inkMk id="15" creationId="{30626325-6D05-49D3-A1DD-39874C87FC43}"/>
          </ac:inkMkLst>
        </pc:inkChg>
        <pc:inkChg chg="add del mod">
          <ac:chgData name="Tim Cook" userId="d1c7cfb340f2c7ab" providerId="LiveId" clId="{79928295-FF6A-4525-AB99-74A06BEA54C5}" dt="2023-03-13T00:34:37.740" v="2608"/>
          <ac:inkMkLst>
            <pc:docMk/>
            <pc:sldMk cId="2740143765" sldId="435"/>
            <ac:inkMk id="17" creationId="{7C0BD370-817A-5D58-BF8E-36C026EC91CD}"/>
          </ac:inkMkLst>
        </pc:inkChg>
        <pc:inkChg chg="add del mod">
          <ac:chgData name="Tim Cook" userId="d1c7cfb340f2c7ab" providerId="LiveId" clId="{79928295-FF6A-4525-AB99-74A06BEA54C5}" dt="2023-03-13T00:34:37.740" v="2605"/>
          <ac:inkMkLst>
            <pc:docMk/>
            <pc:sldMk cId="2740143765" sldId="435"/>
            <ac:inkMk id="18" creationId="{EBE066A4-DE27-64CE-EBE5-0D248D988117}"/>
          </ac:inkMkLst>
        </pc:inkChg>
        <pc:inkChg chg="add del mod">
          <ac:chgData name="Tim Cook" userId="d1c7cfb340f2c7ab" providerId="LiveId" clId="{79928295-FF6A-4525-AB99-74A06BEA54C5}" dt="2023-03-13T00:34:37.740" v="2609"/>
          <ac:inkMkLst>
            <pc:docMk/>
            <pc:sldMk cId="2740143765" sldId="435"/>
            <ac:inkMk id="19" creationId="{B3B20EE2-980A-E55D-2B6E-C163EB28EA52}"/>
          </ac:inkMkLst>
        </pc:inkChg>
        <pc:inkChg chg="add del mod">
          <ac:chgData name="Tim Cook" userId="d1c7cfb340f2c7ab" providerId="LiveId" clId="{79928295-FF6A-4525-AB99-74A06BEA54C5}" dt="2023-03-13T00:34:37.740" v="2604"/>
          <ac:inkMkLst>
            <pc:docMk/>
            <pc:sldMk cId="2740143765" sldId="435"/>
            <ac:inkMk id="20" creationId="{056D04AD-ADBB-F2A2-CCF0-EDDC5EAC4C0B}"/>
          </ac:inkMkLst>
        </pc:inkChg>
        <pc:inkChg chg="add del mod">
          <ac:chgData name="Tim Cook" userId="d1c7cfb340f2c7ab" providerId="LiveId" clId="{79928295-FF6A-4525-AB99-74A06BEA54C5}" dt="2023-03-13T00:34:37.740" v="2606"/>
          <ac:inkMkLst>
            <pc:docMk/>
            <pc:sldMk cId="2740143765" sldId="435"/>
            <ac:inkMk id="21" creationId="{DC2A2C59-BFAF-CC7A-B69B-FE2C6193B08D}"/>
          </ac:inkMkLst>
        </pc:inkChg>
        <pc:inkChg chg="add del mod">
          <ac:chgData name="Tim Cook" userId="d1c7cfb340f2c7ab" providerId="LiveId" clId="{79928295-FF6A-4525-AB99-74A06BEA54C5}" dt="2023-03-13T00:34:37.740" v="2607"/>
          <ac:inkMkLst>
            <pc:docMk/>
            <pc:sldMk cId="2740143765" sldId="435"/>
            <ac:inkMk id="22" creationId="{C3844292-A1E4-B74F-83E4-65FABF808BC5}"/>
          </ac:inkMkLst>
        </pc:inkChg>
        <pc:inkChg chg="add del mod">
          <ac:chgData name="Tim Cook" userId="d1c7cfb340f2c7ab" providerId="LiveId" clId="{79928295-FF6A-4525-AB99-74A06BEA54C5}" dt="2023-03-13T00:34:11.728" v="2556"/>
          <ac:inkMkLst>
            <pc:docMk/>
            <pc:sldMk cId="2740143765" sldId="435"/>
            <ac:inkMk id="24" creationId="{74DF4653-B932-4176-A870-BA08C6E1DB1E}"/>
          </ac:inkMkLst>
        </pc:inkChg>
        <pc:inkChg chg="add del mod">
          <ac:chgData name="Tim Cook" userId="d1c7cfb340f2c7ab" providerId="LiveId" clId="{79928295-FF6A-4525-AB99-74A06BEA54C5}" dt="2023-03-13T00:34:11.728" v="2558"/>
          <ac:inkMkLst>
            <pc:docMk/>
            <pc:sldMk cId="2740143765" sldId="435"/>
            <ac:inkMk id="25" creationId="{6D5991D1-07BA-29ED-4E3B-EE253A9ADC3B}"/>
          </ac:inkMkLst>
        </pc:inkChg>
        <pc:inkChg chg="add del mod">
          <ac:chgData name="Tim Cook" userId="d1c7cfb340f2c7ab" providerId="LiveId" clId="{79928295-FF6A-4525-AB99-74A06BEA54C5}" dt="2023-03-13T00:34:11.728" v="2557"/>
          <ac:inkMkLst>
            <pc:docMk/>
            <pc:sldMk cId="2740143765" sldId="435"/>
            <ac:inkMk id="26" creationId="{679EAB55-48AF-BE46-61DF-9647D0388749}"/>
          </ac:inkMkLst>
        </pc:inkChg>
        <pc:inkChg chg="add del mod">
          <ac:chgData name="Tim Cook" userId="d1c7cfb340f2c7ab" providerId="LiveId" clId="{79928295-FF6A-4525-AB99-74A06BEA54C5}" dt="2023-03-13T00:34:11.728" v="2554"/>
          <ac:inkMkLst>
            <pc:docMk/>
            <pc:sldMk cId="2740143765" sldId="435"/>
            <ac:inkMk id="27" creationId="{789CF849-3F68-436F-90DD-00381748C10E}"/>
          </ac:inkMkLst>
        </pc:inkChg>
        <pc:inkChg chg="add del mod">
          <ac:chgData name="Tim Cook" userId="d1c7cfb340f2c7ab" providerId="LiveId" clId="{79928295-FF6A-4525-AB99-74A06BEA54C5}" dt="2023-03-13T00:34:11.728" v="2555"/>
          <ac:inkMkLst>
            <pc:docMk/>
            <pc:sldMk cId="2740143765" sldId="435"/>
            <ac:inkMk id="28" creationId="{13FCED5A-391B-4EA4-3EB1-67544CFF3341}"/>
          </ac:inkMkLst>
        </pc:inkChg>
        <pc:inkChg chg="add del mod">
          <ac:chgData name="Tim Cook" userId="d1c7cfb340f2c7ab" providerId="LiveId" clId="{79928295-FF6A-4525-AB99-74A06BEA54C5}" dt="2023-03-13T00:41:02.201" v="2851"/>
          <ac:inkMkLst>
            <pc:docMk/>
            <pc:sldMk cId="2740143765" sldId="435"/>
            <ac:inkMk id="30" creationId="{848F13F6-5EE5-17A1-1245-16135A475CC2}"/>
          </ac:inkMkLst>
        </pc:inkChg>
        <pc:inkChg chg="add del mod">
          <ac:chgData name="Tim Cook" userId="d1c7cfb340f2c7ab" providerId="LiveId" clId="{79928295-FF6A-4525-AB99-74A06BEA54C5}" dt="2023-03-13T00:41:02.185" v="2811"/>
          <ac:inkMkLst>
            <pc:docMk/>
            <pc:sldMk cId="2740143765" sldId="435"/>
            <ac:inkMk id="31" creationId="{25295C22-CA2F-CA9F-4C16-D38F9469C453}"/>
          </ac:inkMkLst>
        </pc:inkChg>
        <pc:inkChg chg="add del mod">
          <ac:chgData name="Tim Cook" userId="d1c7cfb340f2c7ab" providerId="LiveId" clId="{79928295-FF6A-4525-AB99-74A06BEA54C5}" dt="2023-03-13T00:41:02.201" v="2840"/>
          <ac:inkMkLst>
            <pc:docMk/>
            <pc:sldMk cId="2740143765" sldId="435"/>
            <ac:inkMk id="32" creationId="{07B16257-DCDA-5F5F-BA95-1A870F293D8C}"/>
          </ac:inkMkLst>
        </pc:inkChg>
        <pc:inkChg chg="add del mod">
          <ac:chgData name="Tim Cook" userId="d1c7cfb340f2c7ab" providerId="LiveId" clId="{79928295-FF6A-4525-AB99-74A06BEA54C5}" dt="2023-03-13T00:41:02.201" v="2837"/>
          <ac:inkMkLst>
            <pc:docMk/>
            <pc:sldMk cId="2740143765" sldId="435"/>
            <ac:inkMk id="33" creationId="{A8F1E93D-DDE0-2A63-DF96-63CA5C21EB90}"/>
          </ac:inkMkLst>
        </pc:inkChg>
        <pc:inkChg chg="add del mod">
          <ac:chgData name="Tim Cook" userId="d1c7cfb340f2c7ab" providerId="LiveId" clId="{79928295-FF6A-4525-AB99-74A06BEA54C5}" dt="2023-03-13T00:41:02.185" v="2830"/>
          <ac:inkMkLst>
            <pc:docMk/>
            <pc:sldMk cId="2740143765" sldId="435"/>
            <ac:inkMk id="34" creationId="{AB9D7593-6E23-6687-FA64-9723DE6CFF3F}"/>
          </ac:inkMkLst>
        </pc:inkChg>
        <pc:inkChg chg="add del mod">
          <ac:chgData name="Tim Cook" userId="d1c7cfb340f2c7ab" providerId="LiveId" clId="{79928295-FF6A-4525-AB99-74A06BEA54C5}" dt="2023-03-13T00:41:02.201" v="2843"/>
          <ac:inkMkLst>
            <pc:docMk/>
            <pc:sldMk cId="2740143765" sldId="435"/>
            <ac:inkMk id="35" creationId="{F9B388EF-3E9F-57F7-B95A-2F32BB85083A}"/>
          </ac:inkMkLst>
        </pc:inkChg>
        <pc:inkChg chg="add del mod">
          <ac:chgData name="Tim Cook" userId="d1c7cfb340f2c7ab" providerId="LiveId" clId="{79928295-FF6A-4525-AB99-74A06BEA54C5}" dt="2023-03-13T00:41:02.201" v="2834"/>
          <ac:inkMkLst>
            <pc:docMk/>
            <pc:sldMk cId="2740143765" sldId="435"/>
            <ac:inkMk id="36" creationId="{473D9A5A-1929-B099-8799-693571E9DDB1}"/>
          </ac:inkMkLst>
        </pc:inkChg>
        <pc:inkChg chg="add del mod">
          <ac:chgData name="Tim Cook" userId="d1c7cfb340f2c7ab" providerId="LiveId" clId="{79928295-FF6A-4525-AB99-74A06BEA54C5}" dt="2023-03-13T00:41:02.185" v="2819"/>
          <ac:inkMkLst>
            <pc:docMk/>
            <pc:sldMk cId="2740143765" sldId="435"/>
            <ac:inkMk id="37" creationId="{07785539-235D-AA73-65BF-89FB4C702625}"/>
          </ac:inkMkLst>
        </pc:inkChg>
        <pc:inkChg chg="add del">
          <ac:chgData name="Tim Cook" userId="d1c7cfb340f2c7ab" providerId="LiveId" clId="{79928295-FF6A-4525-AB99-74A06BEA54C5}" dt="2023-03-13T00:41:02.201" v="2849"/>
          <ac:inkMkLst>
            <pc:docMk/>
            <pc:sldMk cId="2740143765" sldId="435"/>
            <ac:inkMk id="38" creationId="{6807FB59-8A50-27EA-DC45-831C3EE5FADD}"/>
          </ac:inkMkLst>
        </pc:inkChg>
        <pc:inkChg chg="add del">
          <ac:chgData name="Tim Cook" userId="d1c7cfb340f2c7ab" providerId="LiveId" clId="{79928295-FF6A-4525-AB99-74A06BEA54C5}" dt="2023-03-13T00:41:02.201" v="2844"/>
          <ac:inkMkLst>
            <pc:docMk/>
            <pc:sldMk cId="2740143765" sldId="435"/>
            <ac:inkMk id="39" creationId="{8D6A5A7B-F9F7-9F5A-318A-BC4C64A49279}"/>
          </ac:inkMkLst>
        </pc:inkChg>
        <pc:inkChg chg="add del mod">
          <ac:chgData name="Tim Cook" userId="d1c7cfb340f2c7ab" providerId="LiveId" clId="{79928295-FF6A-4525-AB99-74A06BEA54C5}" dt="2023-03-13T00:41:02.185" v="2818"/>
          <ac:inkMkLst>
            <pc:docMk/>
            <pc:sldMk cId="2740143765" sldId="435"/>
            <ac:inkMk id="40" creationId="{3360E51F-C338-5D52-C8E2-C90F4DE2A676}"/>
          </ac:inkMkLst>
        </pc:inkChg>
        <pc:inkChg chg="add del mod">
          <ac:chgData name="Tim Cook" userId="d1c7cfb340f2c7ab" providerId="LiveId" clId="{79928295-FF6A-4525-AB99-74A06BEA54C5}" dt="2023-03-13T00:41:02.185" v="2829"/>
          <ac:inkMkLst>
            <pc:docMk/>
            <pc:sldMk cId="2740143765" sldId="435"/>
            <ac:inkMk id="41" creationId="{523211F6-7726-A1A0-5EDD-F5768C3DADFA}"/>
          </ac:inkMkLst>
        </pc:inkChg>
        <pc:inkChg chg="add del mod">
          <ac:chgData name="Tim Cook" userId="d1c7cfb340f2c7ab" providerId="LiveId" clId="{79928295-FF6A-4525-AB99-74A06BEA54C5}" dt="2023-03-13T00:41:02.201" v="2835"/>
          <ac:inkMkLst>
            <pc:docMk/>
            <pc:sldMk cId="2740143765" sldId="435"/>
            <ac:inkMk id="42" creationId="{B389C2A1-410F-D1CA-2CCC-94333CAC6722}"/>
          </ac:inkMkLst>
        </pc:inkChg>
        <pc:inkChg chg="add del mod">
          <ac:chgData name="Tim Cook" userId="d1c7cfb340f2c7ab" providerId="LiveId" clId="{79928295-FF6A-4525-AB99-74A06BEA54C5}" dt="2023-03-13T00:41:02.185" v="2824"/>
          <ac:inkMkLst>
            <pc:docMk/>
            <pc:sldMk cId="2740143765" sldId="435"/>
            <ac:inkMk id="43" creationId="{6B6DB162-7257-A43C-1649-0074D76A4B7C}"/>
          </ac:inkMkLst>
        </pc:inkChg>
        <pc:inkChg chg="add del mod">
          <ac:chgData name="Tim Cook" userId="d1c7cfb340f2c7ab" providerId="LiveId" clId="{79928295-FF6A-4525-AB99-74A06BEA54C5}" dt="2023-03-13T00:41:02.185" v="2813"/>
          <ac:inkMkLst>
            <pc:docMk/>
            <pc:sldMk cId="2740143765" sldId="435"/>
            <ac:inkMk id="44" creationId="{124611FC-F78F-ECA0-CC4F-6E4706C71070}"/>
          </ac:inkMkLst>
        </pc:inkChg>
        <pc:inkChg chg="add del mod">
          <ac:chgData name="Tim Cook" userId="d1c7cfb340f2c7ab" providerId="LiveId" clId="{79928295-FF6A-4525-AB99-74A06BEA54C5}" dt="2023-03-13T00:41:02.201" v="2846"/>
          <ac:inkMkLst>
            <pc:docMk/>
            <pc:sldMk cId="2740143765" sldId="435"/>
            <ac:inkMk id="45" creationId="{70598AA1-6622-1E4E-7CA2-40CF36075AD1}"/>
          </ac:inkMkLst>
        </pc:inkChg>
        <pc:inkChg chg="add del mod">
          <ac:chgData name="Tim Cook" userId="d1c7cfb340f2c7ab" providerId="LiveId" clId="{79928295-FF6A-4525-AB99-74A06BEA54C5}" dt="2023-03-13T00:41:02.185" v="2826"/>
          <ac:inkMkLst>
            <pc:docMk/>
            <pc:sldMk cId="2740143765" sldId="435"/>
            <ac:inkMk id="46" creationId="{E11A2BB9-B52E-7510-DD0E-64225E9528B9}"/>
          </ac:inkMkLst>
        </pc:inkChg>
        <pc:inkChg chg="add del">
          <ac:chgData name="Tim Cook" userId="d1c7cfb340f2c7ab" providerId="LiveId" clId="{79928295-FF6A-4525-AB99-74A06BEA54C5}" dt="2023-03-13T00:41:02.185" v="2822"/>
          <ac:inkMkLst>
            <pc:docMk/>
            <pc:sldMk cId="2740143765" sldId="435"/>
            <ac:inkMk id="47" creationId="{98BF1CBB-0D8D-73FC-542C-FC950C4B2C88}"/>
          </ac:inkMkLst>
        </pc:inkChg>
        <pc:inkChg chg="add del mod">
          <ac:chgData name="Tim Cook" userId="d1c7cfb340f2c7ab" providerId="LiveId" clId="{79928295-FF6A-4525-AB99-74A06BEA54C5}" dt="2023-03-13T00:41:02.201" v="2838"/>
          <ac:inkMkLst>
            <pc:docMk/>
            <pc:sldMk cId="2740143765" sldId="435"/>
            <ac:inkMk id="48" creationId="{7CDA9919-3744-954E-D271-8C2A81EA6498}"/>
          </ac:inkMkLst>
        </pc:inkChg>
        <pc:inkChg chg="add del mod">
          <ac:chgData name="Tim Cook" userId="d1c7cfb340f2c7ab" providerId="LiveId" clId="{79928295-FF6A-4525-AB99-74A06BEA54C5}" dt="2023-03-13T00:41:02.201" v="2839"/>
          <ac:inkMkLst>
            <pc:docMk/>
            <pc:sldMk cId="2740143765" sldId="435"/>
            <ac:inkMk id="49" creationId="{DE273F51-FF35-A653-B3AE-405A19BC12DB}"/>
          </ac:inkMkLst>
        </pc:inkChg>
        <pc:inkChg chg="add del mod">
          <ac:chgData name="Tim Cook" userId="d1c7cfb340f2c7ab" providerId="LiveId" clId="{79928295-FF6A-4525-AB99-74A06BEA54C5}" dt="2023-03-13T00:41:02.185" v="2831"/>
          <ac:inkMkLst>
            <pc:docMk/>
            <pc:sldMk cId="2740143765" sldId="435"/>
            <ac:inkMk id="50" creationId="{6B7932DB-3225-AFD6-B52F-D032513D3AEF}"/>
          </ac:inkMkLst>
        </pc:inkChg>
        <pc:inkChg chg="add del mod">
          <ac:chgData name="Tim Cook" userId="d1c7cfb340f2c7ab" providerId="LiveId" clId="{79928295-FF6A-4525-AB99-74A06BEA54C5}" dt="2023-03-13T00:41:02.185" v="2812"/>
          <ac:inkMkLst>
            <pc:docMk/>
            <pc:sldMk cId="2740143765" sldId="435"/>
            <ac:inkMk id="51" creationId="{FD26CA1B-A3D9-0375-28D8-EB3771829FC8}"/>
          </ac:inkMkLst>
        </pc:inkChg>
        <pc:inkChg chg="add del mod">
          <ac:chgData name="Tim Cook" userId="d1c7cfb340f2c7ab" providerId="LiveId" clId="{79928295-FF6A-4525-AB99-74A06BEA54C5}" dt="2023-03-13T00:41:02.201" v="2850"/>
          <ac:inkMkLst>
            <pc:docMk/>
            <pc:sldMk cId="2740143765" sldId="435"/>
            <ac:inkMk id="52" creationId="{3708173A-269A-4118-99C8-9829A3201A60}"/>
          </ac:inkMkLst>
        </pc:inkChg>
        <pc:inkChg chg="add del mod">
          <ac:chgData name="Tim Cook" userId="d1c7cfb340f2c7ab" providerId="LiveId" clId="{79928295-FF6A-4525-AB99-74A06BEA54C5}" dt="2023-03-13T00:41:02.185" v="2828"/>
          <ac:inkMkLst>
            <pc:docMk/>
            <pc:sldMk cId="2740143765" sldId="435"/>
            <ac:inkMk id="53" creationId="{15647EF1-7AF1-B970-0A12-C1171E8D5222}"/>
          </ac:inkMkLst>
        </pc:inkChg>
        <pc:inkChg chg="add del mod">
          <ac:chgData name="Tim Cook" userId="d1c7cfb340f2c7ab" providerId="LiveId" clId="{79928295-FF6A-4525-AB99-74A06BEA54C5}" dt="2023-03-13T00:41:04.809" v="2853"/>
          <ac:inkMkLst>
            <pc:docMk/>
            <pc:sldMk cId="2740143765" sldId="435"/>
            <ac:inkMk id="54" creationId="{49C6D0D4-4F5B-0174-C917-4B1390ED0FCA}"/>
          </ac:inkMkLst>
        </pc:inkChg>
        <pc:inkChg chg="add del mod">
          <ac:chgData name="Tim Cook" userId="d1c7cfb340f2c7ab" providerId="LiveId" clId="{79928295-FF6A-4525-AB99-74A06BEA54C5}" dt="2023-03-13T00:41:02.185" v="2816"/>
          <ac:inkMkLst>
            <pc:docMk/>
            <pc:sldMk cId="2740143765" sldId="435"/>
            <ac:inkMk id="58" creationId="{7DC86E3D-1F85-DEC9-EEA3-AFEDC537DCAF}"/>
          </ac:inkMkLst>
        </pc:inkChg>
        <pc:inkChg chg="add del mod">
          <ac:chgData name="Tim Cook" userId="d1c7cfb340f2c7ab" providerId="LiveId" clId="{79928295-FF6A-4525-AB99-74A06BEA54C5}" dt="2023-03-13T00:41:02.201" v="2845"/>
          <ac:inkMkLst>
            <pc:docMk/>
            <pc:sldMk cId="2740143765" sldId="435"/>
            <ac:inkMk id="59" creationId="{4A231FE0-AD6C-3EFF-07D0-5832166C46C9}"/>
          </ac:inkMkLst>
        </pc:inkChg>
        <pc:inkChg chg="add del mod">
          <ac:chgData name="Tim Cook" userId="d1c7cfb340f2c7ab" providerId="LiveId" clId="{79928295-FF6A-4525-AB99-74A06BEA54C5}" dt="2023-03-13T00:41:02.185" v="2823"/>
          <ac:inkMkLst>
            <pc:docMk/>
            <pc:sldMk cId="2740143765" sldId="435"/>
            <ac:inkMk id="60" creationId="{1034F5C2-B98A-6DF3-A067-B3030C0B9FE6}"/>
          </ac:inkMkLst>
        </pc:inkChg>
        <pc:inkChg chg="add del mod">
          <ac:chgData name="Tim Cook" userId="d1c7cfb340f2c7ab" providerId="LiveId" clId="{79928295-FF6A-4525-AB99-74A06BEA54C5}" dt="2023-03-13T00:41:02.185" v="2832"/>
          <ac:inkMkLst>
            <pc:docMk/>
            <pc:sldMk cId="2740143765" sldId="435"/>
            <ac:inkMk id="61" creationId="{DD29931C-5FE6-20CA-D29B-A5A8F9E0FDF2}"/>
          </ac:inkMkLst>
        </pc:inkChg>
        <pc:inkChg chg="add del mod">
          <ac:chgData name="Tim Cook" userId="d1c7cfb340f2c7ab" providerId="LiveId" clId="{79928295-FF6A-4525-AB99-74A06BEA54C5}" dt="2023-03-13T00:41:02.185" v="2827"/>
          <ac:inkMkLst>
            <pc:docMk/>
            <pc:sldMk cId="2740143765" sldId="435"/>
            <ac:inkMk id="62" creationId="{C41D0F90-2718-9AC7-F3A2-B103B464A400}"/>
          </ac:inkMkLst>
        </pc:inkChg>
        <pc:inkChg chg="add del mod">
          <ac:chgData name="Tim Cook" userId="d1c7cfb340f2c7ab" providerId="LiveId" clId="{79928295-FF6A-4525-AB99-74A06BEA54C5}" dt="2023-03-13T00:41:02.185" v="2817"/>
          <ac:inkMkLst>
            <pc:docMk/>
            <pc:sldMk cId="2740143765" sldId="435"/>
            <ac:inkMk id="63" creationId="{9E1EDD69-B2AC-C320-823F-6D625CF9B43F}"/>
          </ac:inkMkLst>
        </pc:inkChg>
        <pc:inkChg chg="add del mod">
          <ac:chgData name="Tim Cook" userId="d1c7cfb340f2c7ab" providerId="LiveId" clId="{79928295-FF6A-4525-AB99-74A06BEA54C5}" dt="2023-03-13T00:41:02.185" v="2815"/>
          <ac:inkMkLst>
            <pc:docMk/>
            <pc:sldMk cId="2740143765" sldId="435"/>
            <ac:inkMk id="64" creationId="{D6BE4B34-CDD8-F7AE-B86C-F123719D6F36}"/>
          </ac:inkMkLst>
        </pc:inkChg>
        <pc:inkChg chg="add del mod">
          <ac:chgData name="Tim Cook" userId="d1c7cfb340f2c7ab" providerId="LiveId" clId="{79928295-FF6A-4525-AB99-74A06BEA54C5}" dt="2023-03-13T00:41:02.201" v="2841"/>
          <ac:inkMkLst>
            <pc:docMk/>
            <pc:sldMk cId="2740143765" sldId="435"/>
            <ac:inkMk id="65" creationId="{7CA2B4E2-2D9B-6322-836F-47BDC61F2B7D}"/>
          </ac:inkMkLst>
        </pc:inkChg>
        <pc:inkChg chg="add del mod">
          <ac:chgData name="Tim Cook" userId="d1c7cfb340f2c7ab" providerId="LiveId" clId="{79928295-FF6A-4525-AB99-74A06BEA54C5}" dt="2023-03-13T00:41:02.185" v="2821"/>
          <ac:inkMkLst>
            <pc:docMk/>
            <pc:sldMk cId="2740143765" sldId="435"/>
            <ac:inkMk id="66" creationId="{A4C74B54-E89E-E56B-CC03-9B46567EDD82}"/>
          </ac:inkMkLst>
        </pc:inkChg>
        <pc:inkChg chg="add del mod">
          <ac:chgData name="Tim Cook" userId="d1c7cfb340f2c7ab" providerId="LiveId" clId="{79928295-FF6A-4525-AB99-74A06BEA54C5}" dt="2023-03-13T00:41:02.201" v="2836"/>
          <ac:inkMkLst>
            <pc:docMk/>
            <pc:sldMk cId="2740143765" sldId="435"/>
            <ac:inkMk id="67" creationId="{8024C219-2F31-4418-9FB4-A404ABBB8B6A}"/>
          </ac:inkMkLst>
        </pc:inkChg>
        <pc:inkChg chg="add del mod">
          <ac:chgData name="Tim Cook" userId="d1c7cfb340f2c7ab" providerId="LiveId" clId="{79928295-FF6A-4525-AB99-74A06BEA54C5}" dt="2023-03-13T00:41:02.201" v="2847"/>
          <ac:inkMkLst>
            <pc:docMk/>
            <pc:sldMk cId="2740143765" sldId="435"/>
            <ac:inkMk id="68" creationId="{2D743075-F3C8-A287-32AB-C223DDEFC4D9}"/>
          </ac:inkMkLst>
        </pc:inkChg>
        <pc:inkChg chg="add del mod">
          <ac:chgData name="Tim Cook" userId="d1c7cfb340f2c7ab" providerId="LiveId" clId="{79928295-FF6A-4525-AB99-74A06BEA54C5}" dt="2023-03-13T00:41:03.022" v="2852"/>
          <ac:inkMkLst>
            <pc:docMk/>
            <pc:sldMk cId="2740143765" sldId="435"/>
            <ac:inkMk id="69" creationId="{4579D83F-50D6-E657-F9CF-35679AEB839B}"/>
          </ac:inkMkLst>
        </pc:inkChg>
        <pc:inkChg chg="add del mod">
          <ac:chgData name="Tim Cook" userId="d1c7cfb340f2c7ab" providerId="LiveId" clId="{79928295-FF6A-4525-AB99-74A06BEA54C5}" dt="2023-03-13T00:41:02.185" v="2833"/>
          <ac:inkMkLst>
            <pc:docMk/>
            <pc:sldMk cId="2740143765" sldId="435"/>
            <ac:inkMk id="70" creationId="{5E6F5D33-F9BE-049B-9A68-DBD7271418D7}"/>
          </ac:inkMkLst>
        </pc:inkChg>
        <pc:inkChg chg="add del mod">
          <ac:chgData name="Tim Cook" userId="d1c7cfb340f2c7ab" providerId="LiveId" clId="{79928295-FF6A-4525-AB99-74A06BEA54C5}" dt="2023-03-13T00:41:02.185" v="2825"/>
          <ac:inkMkLst>
            <pc:docMk/>
            <pc:sldMk cId="2740143765" sldId="435"/>
            <ac:inkMk id="71" creationId="{C5DB0D6F-2BFB-1A5A-9C61-21A659FBF2F1}"/>
          </ac:inkMkLst>
        </pc:inkChg>
        <pc:inkChg chg="add del mod">
          <ac:chgData name="Tim Cook" userId="d1c7cfb340f2c7ab" providerId="LiveId" clId="{79928295-FF6A-4525-AB99-74A06BEA54C5}" dt="2023-03-13T00:41:02.185" v="2820"/>
          <ac:inkMkLst>
            <pc:docMk/>
            <pc:sldMk cId="2740143765" sldId="435"/>
            <ac:inkMk id="72" creationId="{2E56F82A-84AA-1328-BB07-F04280E6A713}"/>
          </ac:inkMkLst>
        </pc:inkChg>
        <pc:inkChg chg="add del mod">
          <ac:chgData name="Tim Cook" userId="d1c7cfb340f2c7ab" providerId="LiveId" clId="{79928295-FF6A-4525-AB99-74A06BEA54C5}" dt="2023-03-13T00:41:02.185" v="2814"/>
          <ac:inkMkLst>
            <pc:docMk/>
            <pc:sldMk cId="2740143765" sldId="435"/>
            <ac:inkMk id="73" creationId="{AE1314D2-6A37-76C4-1F66-2888D2936D17}"/>
          </ac:inkMkLst>
        </pc:inkChg>
        <pc:inkChg chg="add del mod">
          <ac:chgData name="Tim Cook" userId="d1c7cfb340f2c7ab" providerId="LiveId" clId="{79928295-FF6A-4525-AB99-74A06BEA54C5}" dt="2023-03-13T00:41:02.201" v="2842"/>
          <ac:inkMkLst>
            <pc:docMk/>
            <pc:sldMk cId="2740143765" sldId="435"/>
            <ac:inkMk id="74" creationId="{448D35F1-0074-C932-219D-77E3A9F78BD5}"/>
          </ac:inkMkLst>
        </pc:inkChg>
        <pc:inkChg chg="add del mod">
          <ac:chgData name="Tim Cook" userId="d1c7cfb340f2c7ab" providerId="LiveId" clId="{79928295-FF6A-4525-AB99-74A06BEA54C5}" dt="2023-03-13T00:41:02.201" v="2848"/>
          <ac:inkMkLst>
            <pc:docMk/>
            <pc:sldMk cId="2740143765" sldId="435"/>
            <ac:inkMk id="75" creationId="{6759C524-AB61-037E-7174-52AEBF0B5B5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0" creationId="{9F3CBA38-E737-D4FA-9A64-EBC7C0DBD10A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1" creationId="{25334A62-8421-1BB6-60F8-87986A6D780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2" creationId="{72C608BA-0C91-14CA-41A8-9E4AFAA0E75C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3" creationId="{270EFB52-A030-D780-7B83-0F539F86096C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4" creationId="{98B552F5-2C84-1E61-56DE-004A8A82D59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5" creationId="{A9AFED7A-EE1A-4745-EC3D-16A4655E5169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6" creationId="{06B98C9F-FF63-7B05-2189-71DA49962F87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7" creationId="{91C2096B-2409-B212-87D6-D6EF1C9FD49E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8" creationId="{9E18B7C3-F60F-BF2E-FACE-0801C3B97558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9" creationId="{FCD16FD3-6D93-D010-D105-690754563685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0" creationId="{1539F6D7-7672-F66B-F33E-F74A83E3ACEB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1" creationId="{82AD1267-64A2-C134-8969-A916EE880E72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2" creationId="{F1E6B6B6-EF4F-215F-4E1F-739FBF0850B6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3" creationId="{881D169B-9137-E8E5-5571-C0342E031D08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4" creationId="{6FB0D21B-0286-83B4-DCCD-B9F8528628A0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5" creationId="{D46A3128-3AFC-223A-BFCF-62658CCE5A84}"/>
          </ac:inkMkLst>
        </pc:inkChg>
        <pc:inkChg chg="add del mod">
          <ac:chgData name="Tim Cook" userId="d1c7cfb340f2c7ab" providerId="LiveId" clId="{79928295-FF6A-4525-AB99-74A06BEA54C5}" dt="2023-03-13T00:34:49.351" v="2631"/>
          <ac:inkMkLst>
            <pc:docMk/>
            <pc:sldMk cId="2740143765" sldId="435"/>
            <ac:inkMk id="100" creationId="{79DA78DF-35BD-DA16-6A46-D869012F7D3F}"/>
          </ac:inkMkLst>
        </pc:inkChg>
        <pc:inkChg chg="add del mod">
          <ac:chgData name="Tim Cook" userId="d1c7cfb340f2c7ab" providerId="LiveId" clId="{79928295-FF6A-4525-AB99-74A06BEA54C5}" dt="2023-03-13T00:34:49.351" v="2630"/>
          <ac:inkMkLst>
            <pc:docMk/>
            <pc:sldMk cId="2740143765" sldId="435"/>
            <ac:inkMk id="101" creationId="{B16D46C4-B987-E4E2-00C8-40353B6CB067}"/>
          </ac:inkMkLst>
        </pc:inkChg>
        <pc:inkChg chg="add del mod">
          <ac:chgData name="Tim Cook" userId="d1c7cfb340f2c7ab" providerId="LiveId" clId="{79928295-FF6A-4525-AB99-74A06BEA54C5}" dt="2023-03-13T00:34:52.774" v="2638"/>
          <ac:inkMkLst>
            <pc:docMk/>
            <pc:sldMk cId="2740143765" sldId="435"/>
            <ac:inkMk id="103" creationId="{019FEB92-D49B-A289-1C97-516EEC1520B6}"/>
          </ac:inkMkLst>
        </pc:inkChg>
        <pc:inkChg chg="add del mod">
          <ac:chgData name="Tim Cook" userId="d1c7cfb340f2c7ab" providerId="LiveId" clId="{79928295-FF6A-4525-AB99-74A06BEA54C5}" dt="2023-03-13T00:34:52.774" v="2636"/>
          <ac:inkMkLst>
            <pc:docMk/>
            <pc:sldMk cId="2740143765" sldId="435"/>
            <ac:inkMk id="104" creationId="{B84E4B31-BCD1-DCAE-56FF-BAA7B85E7BD9}"/>
          </ac:inkMkLst>
        </pc:inkChg>
        <pc:inkChg chg="add del mod">
          <ac:chgData name="Tim Cook" userId="d1c7cfb340f2c7ab" providerId="LiveId" clId="{79928295-FF6A-4525-AB99-74A06BEA54C5}" dt="2023-03-13T00:34:52.774" v="2637"/>
          <ac:inkMkLst>
            <pc:docMk/>
            <pc:sldMk cId="2740143765" sldId="435"/>
            <ac:inkMk id="105" creationId="{D53EE7C9-9A7F-EEEF-84C8-0575C18CD932}"/>
          </ac:inkMkLst>
        </pc:inkChg>
        <pc:inkChg chg="add del mod">
          <ac:chgData name="Tim Cook" userId="d1c7cfb340f2c7ab" providerId="LiveId" clId="{79928295-FF6A-4525-AB99-74A06BEA54C5}" dt="2023-03-13T00:34:55.312" v="2643"/>
          <ac:inkMkLst>
            <pc:docMk/>
            <pc:sldMk cId="2740143765" sldId="435"/>
            <ac:inkMk id="107" creationId="{E353E803-0B7F-C2C4-6CB8-3BDC1AF02FC6}"/>
          </ac:inkMkLst>
        </pc:inkChg>
        <pc:inkChg chg="add del mod">
          <ac:chgData name="Tim Cook" userId="d1c7cfb340f2c7ab" providerId="LiveId" clId="{79928295-FF6A-4525-AB99-74A06BEA54C5}" dt="2023-03-13T00:34:55.312" v="2642"/>
          <ac:inkMkLst>
            <pc:docMk/>
            <pc:sldMk cId="2740143765" sldId="435"/>
            <ac:inkMk id="108" creationId="{2DDC09ED-3BB5-3104-E293-4C8353F03878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0" creationId="{D57216DA-EB8A-1E23-C852-0183CEA30D4A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1" creationId="{7A2FD3E1-DD39-F6B7-07E9-51A17F8752A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2" creationId="{E12AAA7A-9733-266C-E618-492FDEAD6164}"/>
          </ac:inkMkLst>
        </pc:inkChg>
        <pc:inkChg chg="add">
          <ac:chgData name="Tim Cook" userId="d1c7cfb340f2c7ab" providerId="LiveId" clId="{79928295-FF6A-4525-AB99-74A06BEA54C5}" dt="2023-03-13T00:34:59.130" v="2647" actId="9405"/>
          <ac:inkMkLst>
            <pc:docMk/>
            <pc:sldMk cId="2740143765" sldId="435"/>
            <ac:inkMk id="113" creationId="{8066B6C7-B58C-DB31-A3EE-EF04F02EFBAE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4" creationId="{A75A7D1C-F920-4830-9B52-1059067D035F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5" creationId="{3EEB9AE5-6689-1E57-F16A-700132ACF57C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6" creationId="{097E416F-E0FB-E74F-D753-EAB23C3E4763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7" creationId="{05BB5576-16BB-4C44-8AB3-17CA2C06A774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8" creationId="{53AEAFA8-CE6E-8D34-AD76-E919DE17FEB5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9" creationId="{098790AA-8E9C-7C48-A1C0-6D52742A0C75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0" creationId="{218DBBE9-73C1-5ED4-0470-63BD3C81E22A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1" creationId="{1789758B-4E70-AD21-3EB2-2CFAA28E997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2" creationId="{756BEE65-0E0B-3D1F-E082-9ECEACBBF882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3" creationId="{C187A6C6-4699-CA50-A03F-B22765FDDAF2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4" creationId="{C427FD1B-F8FC-669A-58C1-6692B550FEC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5" creationId="{6A0F30D9-457B-A56E-0713-4BF89E0146BC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6" creationId="{9EF75746-63A8-1285-3B7E-6D9DC3485F01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7" creationId="{170B2455-E86F-8E2B-CB94-6D095A629198}"/>
          </ac:inkMkLst>
        </pc:inkChg>
        <pc:inkChg chg="add del">
          <ac:chgData name="Tim Cook" userId="d1c7cfb340f2c7ab" providerId="LiveId" clId="{79928295-FF6A-4525-AB99-74A06BEA54C5}" dt="2023-03-13T00:39:34.865" v="2668"/>
          <ac:inkMkLst>
            <pc:docMk/>
            <pc:sldMk cId="2740143765" sldId="435"/>
            <ac:inkMk id="132" creationId="{81C79A1B-2B3A-711F-CB6F-50E3B3F780B7}"/>
          </ac:inkMkLst>
        </pc:inkChg>
        <pc:inkChg chg="add">
          <ac:chgData name="Tim Cook" userId="d1c7cfb340f2c7ab" providerId="LiveId" clId="{79928295-FF6A-4525-AB99-74A06BEA54C5}" dt="2023-03-13T00:39:36.073" v="2669" actId="9405"/>
          <ac:inkMkLst>
            <pc:docMk/>
            <pc:sldMk cId="2740143765" sldId="435"/>
            <ac:inkMk id="133" creationId="{29300B7E-8167-8BD6-18B0-15EC8BC5D2D0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4" creationId="{DAF894EF-B1CE-7191-DE0C-579D2F9B39D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5" creationId="{9CFF7126-F970-33F4-A70D-DC0A3EA3EB39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6" creationId="{8A9290C5-D183-3ABE-9E96-9DE13D80B39F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7" creationId="{04EC22CF-8698-8689-6355-280D8462408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8" creationId="{37F60DBD-77FF-EE4B-7D49-19B99678CEA4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9" creationId="{B8C4CA46-7ED0-9DF4-6625-8C43A64DC03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0" creationId="{A32C59EB-C9D5-05CA-0B1C-02B881C83530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1" creationId="{91F3A540-2712-EA85-A7B7-AB11EE079B87}"/>
          </ac:inkMkLst>
        </pc:inkChg>
        <pc:inkChg chg="add">
          <ac:chgData name="Tim Cook" userId="d1c7cfb340f2c7ab" providerId="LiveId" clId="{79928295-FF6A-4525-AB99-74A06BEA54C5}" dt="2023-03-13T00:39:40.770" v="2678" actId="9405"/>
          <ac:inkMkLst>
            <pc:docMk/>
            <pc:sldMk cId="2740143765" sldId="435"/>
            <ac:inkMk id="142" creationId="{F4129144-7188-EEFD-1272-348F9FEFD234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3" creationId="{A756401C-1543-E7EB-B2B0-AEE1A6B07B0E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4" creationId="{A5645CC8-A538-EA9D-26CC-BB45A7E46E22}"/>
          </ac:inkMkLst>
        </pc:inkChg>
        <pc:inkChg chg="add del mod">
          <ac:chgData name="Tim Cook" userId="d1c7cfb340f2c7ab" providerId="LiveId" clId="{79928295-FF6A-4525-AB99-74A06BEA54C5}" dt="2023-03-13T00:40:44.971" v="2794"/>
          <ac:inkMkLst>
            <pc:docMk/>
            <pc:sldMk cId="2740143765" sldId="435"/>
            <ac:inkMk id="147" creationId="{3EA124D9-8BC3-5150-91CC-1B4EA65399B3}"/>
          </ac:inkMkLst>
        </pc:inkChg>
        <pc:inkChg chg="add del mod">
          <ac:chgData name="Tim Cook" userId="d1c7cfb340f2c7ab" providerId="LiveId" clId="{79928295-FF6A-4525-AB99-74A06BEA54C5}" dt="2023-03-13T00:40:44.979" v="2798"/>
          <ac:inkMkLst>
            <pc:docMk/>
            <pc:sldMk cId="2740143765" sldId="435"/>
            <ac:inkMk id="148" creationId="{3EB865F0-9E28-732C-D431-751CCD602FBD}"/>
          </ac:inkMkLst>
        </pc:inkChg>
        <pc:inkChg chg="add del mod">
          <ac:chgData name="Tim Cook" userId="d1c7cfb340f2c7ab" providerId="LiveId" clId="{79928295-FF6A-4525-AB99-74A06BEA54C5}" dt="2023-03-13T00:40:44.971" v="2793"/>
          <ac:inkMkLst>
            <pc:docMk/>
            <pc:sldMk cId="2740143765" sldId="435"/>
            <ac:inkMk id="149" creationId="{00FFDBFD-2980-6875-7058-81AEB4D74D1F}"/>
          </ac:inkMkLst>
        </pc:inkChg>
        <pc:inkChg chg="add del mod">
          <ac:chgData name="Tim Cook" userId="d1c7cfb340f2c7ab" providerId="LiveId" clId="{79928295-FF6A-4525-AB99-74A06BEA54C5}" dt="2023-03-13T00:40:44.979" v="2795"/>
          <ac:inkMkLst>
            <pc:docMk/>
            <pc:sldMk cId="2740143765" sldId="435"/>
            <ac:inkMk id="150" creationId="{07981066-6BCD-3428-C09E-6F43BD84F7C6}"/>
          </ac:inkMkLst>
        </pc:inkChg>
        <pc:inkChg chg="add del mod">
          <ac:chgData name="Tim Cook" userId="d1c7cfb340f2c7ab" providerId="LiveId" clId="{79928295-FF6A-4525-AB99-74A06BEA54C5}" dt="2023-03-13T00:40:44.979" v="2797"/>
          <ac:inkMkLst>
            <pc:docMk/>
            <pc:sldMk cId="2740143765" sldId="435"/>
            <ac:inkMk id="151" creationId="{6B7B10CF-F1EE-66C2-9AF3-A32B0811D189}"/>
          </ac:inkMkLst>
        </pc:inkChg>
        <pc:inkChg chg="add del">
          <ac:chgData name="Tim Cook" userId="d1c7cfb340f2c7ab" providerId="LiveId" clId="{79928295-FF6A-4525-AB99-74A06BEA54C5}" dt="2023-03-13T00:39:46.771" v="2689"/>
          <ac:inkMkLst>
            <pc:docMk/>
            <pc:sldMk cId="2740143765" sldId="435"/>
            <ac:inkMk id="152" creationId="{F5D8FC87-7DF7-5F47-8399-8CD8C0970F24}"/>
          </ac:inkMkLst>
        </pc:inkChg>
        <pc:inkChg chg="add del">
          <ac:chgData name="Tim Cook" userId="d1c7cfb340f2c7ab" providerId="LiveId" clId="{79928295-FF6A-4525-AB99-74A06BEA54C5}" dt="2023-03-13T00:39:46.771" v="2690"/>
          <ac:inkMkLst>
            <pc:docMk/>
            <pc:sldMk cId="2740143765" sldId="435"/>
            <ac:inkMk id="153" creationId="{4A2111D8-3865-BF28-4886-4EEB6DA3F7CA}"/>
          </ac:inkMkLst>
        </pc:inkChg>
        <pc:inkChg chg="add del mod">
          <ac:chgData name="Tim Cook" userId="d1c7cfb340f2c7ab" providerId="LiveId" clId="{79928295-FF6A-4525-AB99-74A06BEA54C5}" dt="2023-03-13T00:40:44.979" v="2796"/>
          <ac:inkMkLst>
            <pc:docMk/>
            <pc:sldMk cId="2740143765" sldId="435"/>
            <ac:inkMk id="155" creationId="{EE0274AA-F579-11C3-9CAC-B9151C0784AD}"/>
          </ac:inkMkLst>
        </pc:inkChg>
        <pc:inkChg chg="add del mod">
          <ac:chgData name="Tim Cook" userId="d1c7cfb340f2c7ab" providerId="LiveId" clId="{79928295-FF6A-4525-AB99-74A06BEA54C5}" dt="2023-03-13T00:40:44.979" v="2799"/>
          <ac:inkMkLst>
            <pc:docMk/>
            <pc:sldMk cId="2740143765" sldId="435"/>
            <ac:inkMk id="156" creationId="{40FCE529-BAB9-215C-E161-C719EEE22D84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58" creationId="{855A119B-5384-84C2-94E4-5071091938A9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59" creationId="{B3FF0ED4-0C67-6E38-E1D8-C829AA722AD7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0" creationId="{084F4DD7-B10B-B12D-2C3D-DB9E7C7573FF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1" creationId="{5181EED6-AAB0-61D9-6089-050804B8C629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2" creationId="{18958CBE-E0E9-502C-5CCD-5EB05FBA33E1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3" creationId="{DECD68EB-E55A-D650-7AE4-95B9BB21DC04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4" creationId="{A852417E-5114-A5B9-9DA0-FC88B22BCA79}"/>
          </ac:inkMkLst>
        </pc:inkChg>
        <pc:inkChg chg="add del mod">
          <ac:chgData name="Tim Cook" userId="d1c7cfb340f2c7ab" providerId="LiveId" clId="{79928295-FF6A-4525-AB99-74A06BEA54C5}" dt="2023-03-13T00:40:00.866" v="2718"/>
          <ac:inkMkLst>
            <pc:docMk/>
            <pc:sldMk cId="2740143765" sldId="435"/>
            <ac:inkMk id="167" creationId="{C4A1F2BB-F1DA-A11A-7AB7-3D4D56F1C3C8}"/>
          </ac:inkMkLst>
        </pc:inkChg>
        <pc:inkChg chg="add del mod">
          <ac:chgData name="Tim Cook" userId="d1c7cfb340f2c7ab" providerId="LiveId" clId="{79928295-FF6A-4525-AB99-74A06BEA54C5}" dt="2023-03-13T00:40:00.866" v="2720"/>
          <ac:inkMkLst>
            <pc:docMk/>
            <pc:sldMk cId="2740143765" sldId="435"/>
            <ac:inkMk id="168" creationId="{B16C0B87-9AB5-7F3C-30CF-E23A7F6BAA80}"/>
          </ac:inkMkLst>
        </pc:inkChg>
        <pc:inkChg chg="add del mod">
          <ac:chgData name="Tim Cook" userId="d1c7cfb340f2c7ab" providerId="LiveId" clId="{79928295-FF6A-4525-AB99-74A06BEA54C5}" dt="2023-03-13T00:40:00.866" v="2722"/>
          <ac:inkMkLst>
            <pc:docMk/>
            <pc:sldMk cId="2740143765" sldId="435"/>
            <ac:inkMk id="169" creationId="{C0819909-D73A-37ED-12E5-B54B6BE6FD49}"/>
          </ac:inkMkLst>
        </pc:inkChg>
        <pc:inkChg chg="add del mod">
          <ac:chgData name="Tim Cook" userId="d1c7cfb340f2c7ab" providerId="LiveId" clId="{79928295-FF6A-4525-AB99-74A06BEA54C5}" dt="2023-03-13T00:40:00.866" v="2719"/>
          <ac:inkMkLst>
            <pc:docMk/>
            <pc:sldMk cId="2740143765" sldId="435"/>
            <ac:inkMk id="170" creationId="{73587AFF-FE3F-D6E8-7777-F8D93D5D3B6A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1" creationId="{063C9D0F-F8D5-2F27-0DEB-AE0223908749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2" creationId="{EDE535DB-499B-4293-E4CA-413880F8FD51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3" creationId="{9D01134C-8D87-F00E-6615-1890B3C8664A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4" creationId="{A04DF01C-AE20-617D-A20F-1AD11D0ADC45}"/>
          </ac:inkMkLst>
        </pc:inkChg>
        <pc:inkChg chg="add del mod">
          <ac:chgData name="Tim Cook" userId="d1c7cfb340f2c7ab" providerId="LiveId" clId="{79928295-FF6A-4525-AB99-74A06BEA54C5}" dt="2023-03-13T00:40:00.866" v="2721"/>
          <ac:inkMkLst>
            <pc:docMk/>
            <pc:sldMk cId="2740143765" sldId="435"/>
            <ac:inkMk id="175" creationId="{DE4EF1ED-3069-8706-52B5-3E683F040E31}"/>
          </ac:inkMkLst>
        </pc:inkChg>
        <pc:inkChg chg="add del mod">
          <ac:chgData name="Tim Cook" userId="d1c7cfb340f2c7ab" providerId="LiveId" clId="{79928295-FF6A-4525-AB99-74A06BEA54C5}" dt="2023-03-13T00:40:00.874" v="2723"/>
          <ac:inkMkLst>
            <pc:docMk/>
            <pc:sldMk cId="2740143765" sldId="435"/>
            <ac:inkMk id="176" creationId="{E7C95759-E957-5D10-C4FC-5E1509667FB8}"/>
          </ac:inkMkLst>
        </pc:inkChg>
        <pc:inkChg chg="add del">
          <ac:chgData name="Tim Cook" userId="d1c7cfb340f2c7ab" providerId="LiveId" clId="{79928295-FF6A-4525-AB99-74A06BEA54C5}" dt="2023-03-13T00:39:58.751" v="2715"/>
          <ac:inkMkLst>
            <pc:docMk/>
            <pc:sldMk cId="2740143765" sldId="435"/>
            <ac:inkMk id="177" creationId="{A2A1CA9B-C4FB-E256-1D28-CCFC141E55F2}"/>
          </ac:inkMkLst>
        </pc:inkChg>
        <pc:inkChg chg="add del">
          <ac:chgData name="Tim Cook" userId="d1c7cfb340f2c7ab" providerId="LiveId" clId="{79928295-FF6A-4525-AB99-74A06BEA54C5}" dt="2023-03-13T00:39:58.751" v="2716"/>
          <ac:inkMkLst>
            <pc:docMk/>
            <pc:sldMk cId="2740143765" sldId="435"/>
            <ac:inkMk id="178" creationId="{D5D5B71B-74B0-BF7D-9FAF-633B83EC71BE}"/>
          </ac:inkMkLst>
        </pc:inkChg>
        <pc:inkChg chg="add del mod">
          <ac:chgData name="Tim Cook" userId="d1c7cfb340f2c7ab" providerId="LiveId" clId="{79928295-FF6A-4525-AB99-74A06BEA54C5}" dt="2023-03-13T00:40:37.982" v="2783"/>
          <ac:inkMkLst>
            <pc:docMk/>
            <pc:sldMk cId="2740143765" sldId="435"/>
            <ac:inkMk id="182" creationId="{ABF8C87A-8AE4-E1CA-8955-CE457AFCBC7D}"/>
          </ac:inkMkLst>
        </pc:inkChg>
        <pc:inkChg chg="add del mod">
          <ac:chgData name="Tim Cook" userId="d1c7cfb340f2c7ab" providerId="LiveId" clId="{79928295-FF6A-4525-AB99-74A06BEA54C5}" dt="2023-03-13T00:40:38.500" v="2784"/>
          <ac:inkMkLst>
            <pc:docMk/>
            <pc:sldMk cId="2740143765" sldId="435"/>
            <ac:inkMk id="183" creationId="{FDBE5AB0-DAF8-9136-C370-195387BCE624}"/>
          </ac:inkMkLst>
        </pc:inkChg>
        <pc:inkChg chg="add del mod">
          <ac:chgData name="Tim Cook" userId="d1c7cfb340f2c7ab" providerId="LiveId" clId="{79928295-FF6A-4525-AB99-74A06BEA54C5}" dt="2023-03-13T00:40:39.541" v="2785"/>
          <ac:inkMkLst>
            <pc:docMk/>
            <pc:sldMk cId="2740143765" sldId="435"/>
            <ac:inkMk id="184" creationId="{E0DC0C2A-0418-3704-4B6C-99FBD374BB65}"/>
          </ac:inkMkLst>
        </pc:inkChg>
        <pc:inkChg chg="add del mod">
          <ac:chgData name="Tim Cook" userId="d1c7cfb340f2c7ab" providerId="LiveId" clId="{79928295-FF6A-4525-AB99-74A06BEA54C5}" dt="2023-03-13T00:40:37.982" v="2782"/>
          <ac:inkMkLst>
            <pc:docMk/>
            <pc:sldMk cId="2740143765" sldId="435"/>
            <ac:inkMk id="185" creationId="{D40E5D47-D0DA-F9D8-292F-67F02BAB8F95}"/>
          </ac:inkMkLst>
        </pc:inkChg>
        <pc:inkChg chg="add del">
          <ac:chgData name="Tim Cook" userId="d1c7cfb340f2c7ab" providerId="LiveId" clId="{79928295-FF6A-4525-AB99-74A06BEA54C5}" dt="2023-03-13T00:40:06.062" v="2735"/>
          <ac:inkMkLst>
            <pc:docMk/>
            <pc:sldMk cId="2740143765" sldId="435"/>
            <ac:inkMk id="186" creationId="{A153BACD-6166-39B1-8E77-08D7D0E505A8}"/>
          </ac:inkMkLst>
        </pc:inkChg>
        <pc:inkChg chg="add del">
          <ac:chgData name="Tim Cook" userId="d1c7cfb340f2c7ab" providerId="LiveId" clId="{79928295-FF6A-4525-AB99-74A06BEA54C5}" dt="2023-03-13T00:40:06.062" v="2733"/>
          <ac:inkMkLst>
            <pc:docMk/>
            <pc:sldMk cId="2740143765" sldId="435"/>
            <ac:inkMk id="187" creationId="{25DB4390-EC56-3370-5D2F-639B8D1848AB}"/>
          </ac:inkMkLst>
        </pc:inkChg>
        <pc:inkChg chg="add del mod">
          <ac:chgData name="Tim Cook" userId="d1c7cfb340f2c7ab" providerId="LiveId" clId="{79928295-FF6A-4525-AB99-74A06BEA54C5}" dt="2023-03-13T00:40:06.062" v="2734"/>
          <ac:inkMkLst>
            <pc:docMk/>
            <pc:sldMk cId="2740143765" sldId="435"/>
            <ac:inkMk id="188" creationId="{0AADE819-6DFC-45FC-0791-74667B9B010D}"/>
          </ac:inkMkLst>
        </pc:inkChg>
        <pc:inkChg chg="add del">
          <ac:chgData name="Tim Cook" userId="d1c7cfb340f2c7ab" providerId="LiveId" clId="{79928295-FF6A-4525-AB99-74A06BEA54C5}" dt="2023-03-13T00:40:06.062" v="2736"/>
          <ac:inkMkLst>
            <pc:docMk/>
            <pc:sldMk cId="2740143765" sldId="435"/>
            <ac:inkMk id="189" creationId="{175C46DE-CFF2-EB57-E98B-F25D1827A278}"/>
          </ac:inkMkLst>
        </pc:inkChg>
        <pc:inkChg chg="add del">
          <ac:chgData name="Tim Cook" userId="d1c7cfb340f2c7ab" providerId="LiveId" clId="{79928295-FF6A-4525-AB99-74A06BEA54C5}" dt="2023-03-13T00:40:09.643" v="2743"/>
          <ac:inkMkLst>
            <pc:docMk/>
            <pc:sldMk cId="2740143765" sldId="435"/>
            <ac:inkMk id="191" creationId="{09E2932B-6ABA-32A1-030C-9E7CE1984506}"/>
          </ac:inkMkLst>
        </pc:inkChg>
        <pc:inkChg chg="add del">
          <ac:chgData name="Tim Cook" userId="d1c7cfb340f2c7ab" providerId="LiveId" clId="{79928295-FF6A-4525-AB99-74A06BEA54C5}" dt="2023-03-13T00:40:09.643" v="2742"/>
          <ac:inkMkLst>
            <pc:docMk/>
            <pc:sldMk cId="2740143765" sldId="435"/>
            <ac:inkMk id="192" creationId="{90FF04C5-C311-7552-A9E0-64ED86F21581}"/>
          </ac:inkMkLst>
        </pc:inkChg>
        <pc:inkChg chg="add del">
          <ac:chgData name="Tim Cook" userId="d1c7cfb340f2c7ab" providerId="LiveId" clId="{79928295-FF6A-4525-AB99-74A06BEA54C5}" dt="2023-03-13T00:40:09.643" v="2744"/>
          <ac:inkMkLst>
            <pc:docMk/>
            <pc:sldMk cId="2740143765" sldId="435"/>
            <ac:inkMk id="193" creationId="{F5D6B2DF-18AF-ED8D-B037-17EE9E0A2E33}"/>
          </ac:inkMkLst>
        </pc:inkChg>
        <pc:inkChg chg="add del">
          <ac:chgData name="Tim Cook" userId="d1c7cfb340f2c7ab" providerId="LiveId" clId="{79928295-FF6A-4525-AB99-74A06BEA54C5}" dt="2023-03-13T00:40:09.643" v="2745"/>
          <ac:inkMkLst>
            <pc:docMk/>
            <pc:sldMk cId="2740143765" sldId="435"/>
            <ac:inkMk id="194" creationId="{BE8E88A5-D752-BFAD-D7B4-621479C39E23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5" creationId="{3F6B8A4F-020D-1637-BBD6-2DC102DAD37A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6" creationId="{8AA45802-8354-66CA-C2C4-F3F0CC8E8099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7" creationId="{29945E9E-4300-72B0-6F3A-8A35C7818ED2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8" creationId="{B9702565-B618-1088-1F3F-0F38AB24AA82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9" creationId="{BB108F34-8D47-21BF-2273-FF2146DB8F9B}"/>
          </ac:inkMkLst>
        </pc:inkChg>
        <pc:inkChg chg="add del mod">
          <ac:chgData name="Tim Cook" userId="d1c7cfb340f2c7ab" providerId="LiveId" clId="{79928295-FF6A-4525-AB99-74A06BEA54C5}" dt="2023-03-13T00:40:31.615" v="2774"/>
          <ac:inkMkLst>
            <pc:docMk/>
            <pc:sldMk cId="2740143765" sldId="435"/>
            <ac:inkMk id="201" creationId="{C27C1128-4127-2186-326F-9AFD566B8E75}"/>
          </ac:inkMkLst>
        </pc:inkChg>
        <pc:inkChg chg="add del mod">
          <ac:chgData name="Tim Cook" userId="d1c7cfb340f2c7ab" providerId="LiveId" clId="{79928295-FF6A-4525-AB99-74A06BEA54C5}" dt="2023-03-13T00:40:31.615" v="2772"/>
          <ac:inkMkLst>
            <pc:docMk/>
            <pc:sldMk cId="2740143765" sldId="435"/>
            <ac:inkMk id="202" creationId="{ED433D8D-0E82-51A8-DF48-9AE95283A424}"/>
          </ac:inkMkLst>
        </pc:inkChg>
        <pc:inkChg chg="add del mod">
          <ac:chgData name="Tim Cook" userId="d1c7cfb340f2c7ab" providerId="LiveId" clId="{79928295-FF6A-4525-AB99-74A06BEA54C5}" dt="2023-03-13T00:40:31.615" v="2773"/>
          <ac:inkMkLst>
            <pc:docMk/>
            <pc:sldMk cId="2740143765" sldId="435"/>
            <ac:inkMk id="203" creationId="{6C4663F9-49F9-DDEB-83A0-82B20B1C0274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4" creationId="{40613872-CFE3-EFA5-315B-E960845BE968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5" creationId="{2B0C90E5-787D-F3EB-A32B-AAB5656227FA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7" creationId="{54E2F4B8-13D6-974F-D096-276A4EEDC65E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8" creationId="{BA8F3782-ED13-76D3-9F2D-DA7562013DCF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9" creationId="{BD1A285B-B979-D692-2EF8-A4E0F3E5FF40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0" creationId="{05A814F2-FECF-3F0A-862F-2B8C1123C1C2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1" creationId="{1BAEFC44-0C64-6FE7-CFEF-125A212F26E3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2" creationId="{060AB2A1-B2AF-9AA5-CDEB-10E59ED663FC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3" creationId="{25A1E207-9D70-C419-3B2E-D2E1A9481F87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4" creationId="{EDDF48C4-A3C5-BB46-D004-F1880DF8C756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5" creationId="{617DC9B8-E7DC-FF73-E4D1-3E4AF5B0FDAA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6" creationId="{8A86690D-243A-5230-C0B6-6FDE253F6719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7" creationId="{1C82452F-1508-2ED5-DEDC-2541311AE181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8" creationId="{70B5826E-CE66-72FB-19A8-31C5E9891FEA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9" creationId="{AA6A27B6-D704-65F3-464E-EE0497CD1A5C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20" creationId="{FA3AE587-4CDD-5DE7-19AE-EDF135C50B4B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5" creationId="{B707783C-3CE6-0BB1-6DCF-EED13008FC04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6" creationId="{DD2F3583-7299-A1D4-56E1-40D68FE404E5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7" creationId="{8AD77482-FA45-C399-CCF3-3811A1185617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8" creationId="{EBD540C2-22DA-EE71-4DBB-055C2C277D49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9" creationId="{468688F5-FC00-C632-02CC-561CC2D3A87C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1" creationId="{DFDD0B6F-E18E-ACC2-E736-2A6FE393653A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2" creationId="{FF5FBD45-081C-C8B5-0415-EEFD6EC9CA38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3" creationId="{C4505039-3A1E-60F2-350C-CD04303500DA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4" creationId="{5E8372BF-15D2-DCDB-2B57-884625E23B03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5" creationId="{1BDEF23A-186B-ACCD-71A7-987B88EEF48C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6" creationId="{3554E7A0-75F6-53BC-69ED-89F47EF78A1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38" creationId="{855277C0-515D-9D85-4F2E-67780C87C429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39" creationId="{51B139D7-D2FF-52D8-3C9F-9D1812C9C0AB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0" creationId="{EDE50A69-E9DA-1EDB-DC8F-E811AAB5452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1" creationId="{5D053F48-2527-93DD-4974-E5563C8BF4A6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2" creationId="{683CD11D-5535-7178-408A-5827E36EFE2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3" creationId="{9EDBA99E-0665-F966-A477-68A27CB18321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4" creationId="{453B1463-8BED-49C4-0E58-E752E21CE130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5" creationId="{84FE8D45-5365-9ED3-A1CE-5397F41E3379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6" creationId="{8DD3ED64-7910-671E-EBB5-0DA497C0D3D0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7" creationId="{D22D523C-004F-7B2D-B3E6-0C50127AFC75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49" creationId="{F431E0AE-6033-22CB-2A96-D904007C57FA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0" creationId="{F3D58698-E832-ECF4-6011-AD68205834D7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1" creationId="{DC517AA1-B5B2-C009-0E78-80D589497E6B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2" creationId="{FA23919C-6C7C-5EDE-E25E-E08E692AD49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3" creationId="{9402CAB5-6A39-E898-808C-536D284B5BC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4" creationId="{E9F47E6D-4FF3-BCCE-DD0E-AEB05226ACCF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5" creationId="{DA60087E-E588-268C-C216-80DAB990D59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6" creationId="{F8B92569-6D2C-AA85-6E18-AA937E29D019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7" creationId="{27602D0E-C6C6-1419-EFEB-4F3E9339C21C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8" creationId="{F5E85422-FC92-BCFE-B138-0D88B0D2EC46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9" creationId="{77D88CC6-C463-564E-B6D9-2CB8379B0FAD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0" creationId="{89F88607-8CB4-F36D-4455-0D8132733211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1" creationId="{0AEFFF2F-AC79-5361-2FA3-0CA2F0340C37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2" creationId="{F524B69E-6576-06CE-9A74-8D46BAB1BB8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3" creationId="{F6CCB31D-3819-F1A6-3789-3DC49AD33B9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4" creationId="{C65FD887-4AF8-29AD-B791-8832A4E6A455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5" creationId="{E50EA956-BE42-6B08-F331-5DB61376E80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6" creationId="{617D3079-E1F6-3FA4-7571-CB7B25E5C8CA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7" creationId="{8B86350F-24DA-84FF-DC68-451F5C989973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8" creationId="{466CC70B-4FF7-0BF4-AD53-D5267017289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9" creationId="{84BC2DF5-1A6D-6F0F-703A-7BB3C0D0C686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70" creationId="{EB3D5DD9-4E04-2062-07BE-276AF4BC2F2C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7" creationId="{1A248C8C-5851-AC15-DBFA-AFEA039269DB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8" creationId="{35E6B2BF-0B27-97E4-EBE8-2BE0A4397E5D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9" creationId="{68501061-C088-C2AE-DFC6-121EF6521A6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0" creationId="{88459EF1-9B80-765C-DF05-554854106C7A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1" creationId="{10334E48-B778-C675-EE37-DAFA1046645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2" creationId="{4D87905A-5BF9-158D-60B2-28CC5151A379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3" creationId="{DA384573-57A4-7499-EF51-37F27BBE4491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4" creationId="{88695A6F-6E13-1B0D-142C-15984AEF4D2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5" creationId="{C1433313-0C5F-FBDC-7B01-159EDA839CFF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6" creationId="{D66E14C2-E1FB-73BD-8CD4-5947F35C174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7" creationId="{F5C3970E-EB1E-0F6D-7505-70EEB1B4C27B}"/>
          </ac:inkMkLst>
        </pc:inkChg>
        <pc:inkChg chg="add del mod">
          <ac:chgData name="Tim Cook" userId="d1c7cfb340f2c7ab" providerId="LiveId" clId="{79928295-FF6A-4525-AB99-74A06BEA54C5}" dt="2023-03-13T00:42:39.020" v="2893"/>
          <ac:inkMkLst>
            <pc:docMk/>
            <pc:sldMk cId="2740143765" sldId="435"/>
            <ac:inkMk id="289" creationId="{44397204-6FA6-4C9B-B3ED-9EF66B6BFDD6}"/>
          </ac:inkMkLst>
        </pc:inkChg>
        <pc:inkChg chg="add del mod">
          <ac:chgData name="Tim Cook" userId="d1c7cfb340f2c7ab" providerId="LiveId" clId="{79928295-FF6A-4525-AB99-74A06BEA54C5}" dt="2023-03-13T00:42:39.020" v="2892"/>
          <ac:inkMkLst>
            <pc:docMk/>
            <pc:sldMk cId="2740143765" sldId="435"/>
            <ac:inkMk id="290" creationId="{D75ED177-B456-CDC6-7480-D44ACEB4D539}"/>
          </ac:inkMkLst>
        </pc:inkChg>
        <pc:inkChg chg="add">
          <ac:chgData name="Tim Cook" userId="d1c7cfb340f2c7ab" providerId="LiveId" clId="{79928295-FF6A-4525-AB99-74A06BEA54C5}" dt="2023-03-13T00:42:40.808" v="2894" actId="9405"/>
          <ac:inkMkLst>
            <pc:docMk/>
            <pc:sldMk cId="2740143765" sldId="435"/>
            <ac:inkMk id="292" creationId="{B836CFD1-4C27-0609-172A-D9900B3C1420}"/>
          </ac:inkMkLst>
        </pc:inkChg>
        <pc:inkChg chg="add del mod">
          <ac:chgData name="Tim Cook" userId="d1c7cfb340f2c7ab" providerId="LiveId" clId="{79928295-FF6A-4525-AB99-74A06BEA54C5}" dt="2023-03-13T00:42:51.795" v="2912"/>
          <ac:inkMkLst>
            <pc:docMk/>
            <pc:sldMk cId="2740143765" sldId="435"/>
            <ac:inkMk id="293" creationId="{55A8587A-BDB1-EBE8-370E-750738548559}"/>
          </ac:inkMkLst>
        </pc:inkChg>
        <pc:inkChg chg="add del mod">
          <ac:chgData name="Tim Cook" userId="d1c7cfb340f2c7ab" providerId="LiveId" clId="{79928295-FF6A-4525-AB99-74A06BEA54C5}" dt="2023-03-13T00:42:53.644" v="2916"/>
          <ac:inkMkLst>
            <pc:docMk/>
            <pc:sldMk cId="2740143765" sldId="435"/>
            <ac:inkMk id="294" creationId="{92AB5BCA-BD90-070D-37E0-77C009C88709}"/>
          </ac:inkMkLst>
        </pc:inkChg>
        <pc:inkChg chg="add del mod">
          <ac:chgData name="Tim Cook" userId="d1c7cfb340f2c7ab" providerId="LiveId" clId="{79928295-FF6A-4525-AB99-74A06BEA54C5}" dt="2023-03-13T00:42:51.795" v="2913"/>
          <ac:inkMkLst>
            <pc:docMk/>
            <pc:sldMk cId="2740143765" sldId="435"/>
            <ac:inkMk id="295" creationId="{A77818A2-521D-39FA-58CD-1BF67D88F09E}"/>
          </ac:inkMkLst>
        </pc:inkChg>
        <pc:inkChg chg="add del mod">
          <ac:chgData name="Tim Cook" userId="d1c7cfb340f2c7ab" providerId="LiveId" clId="{79928295-FF6A-4525-AB99-74A06BEA54C5}" dt="2023-03-13T00:42:51.795" v="2911"/>
          <ac:inkMkLst>
            <pc:docMk/>
            <pc:sldMk cId="2740143765" sldId="435"/>
            <ac:inkMk id="296" creationId="{A9016979-EB7D-DADF-C478-3712A49A3F9F}"/>
          </ac:inkMkLst>
        </pc:inkChg>
        <pc:inkChg chg="add del mod">
          <ac:chgData name="Tim Cook" userId="d1c7cfb340f2c7ab" providerId="LiveId" clId="{79928295-FF6A-4525-AB99-74A06BEA54C5}" dt="2023-03-13T00:42:51.795" v="2910"/>
          <ac:inkMkLst>
            <pc:docMk/>
            <pc:sldMk cId="2740143765" sldId="435"/>
            <ac:inkMk id="297" creationId="{57DC112E-F6AC-2D02-98ED-01E0DF40DCE3}"/>
          </ac:inkMkLst>
        </pc:inkChg>
        <pc:inkChg chg="add del mod">
          <ac:chgData name="Tim Cook" userId="d1c7cfb340f2c7ab" providerId="LiveId" clId="{79928295-FF6A-4525-AB99-74A06BEA54C5}" dt="2023-03-13T00:42:53.644" v="2915"/>
          <ac:inkMkLst>
            <pc:docMk/>
            <pc:sldMk cId="2740143765" sldId="435"/>
            <ac:inkMk id="298" creationId="{6134949E-E46B-2FC2-591B-0DA763F7E614}"/>
          </ac:inkMkLst>
        </pc:inkChg>
        <pc:inkChg chg="add del mod">
          <ac:chgData name="Tim Cook" userId="d1c7cfb340f2c7ab" providerId="LiveId" clId="{79928295-FF6A-4525-AB99-74A06BEA54C5}" dt="2023-03-13T00:42:50.955" v="2909"/>
          <ac:inkMkLst>
            <pc:docMk/>
            <pc:sldMk cId="2740143765" sldId="435"/>
            <ac:inkMk id="299" creationId="{932541CA-B3D5-DB80-36B4-B2BE4C75BD97}"/>
          </ac:inkMkLst>
        </pc:inkChg>
        <pc:inkChg chg="add del mod">
          <ac:chgData name="Tim Cook" userId="d1c7cfb340f2c7ab" providerId="LiveId" clId="{79928295-FF6A-4525-AB99-74A06BEA54C5}" dt="2023-03-13T00:42:53.644" v="2914"/>
          <ac:inkMkLst>
            <pc:docMk/>
            <pc:sldMk cId="2740143765" sldId="435"/>
            <ac:inkMk id="300" creationId="{5333DF57-46F5-917E-7202-F2D25FBA5ADD}"/>
          </ac:inkMkLst>
        </pc:inkChg>
        <pc:inkChg chg="add del mod">
          <ac:chgData name="Tim Cook" userId="d1c7cfb340f2c7ab" providerId="LiveId" clId="{79928295-FF6A-4525-AB99-74A06BEA54C5}" dt="2023-03-13T00:42:53.652" v="2918"/>
          <ac:inkMkLst>
            <pc:docMk/>
            <pc:sldMk cId="2740143765" sldId="435"/>
            <ac:inkMk id="301" creationId="{8C0196D9-0FD9-05DF-0718-DAC6231840ED}"/>
          </ac:inkMkLst>
        </pc:inkChg>
        <pc:inkChg chg="add del mod">
          <ac:chgData name="Tim Cook" userId="d1c7cfb340f2c7ab" providerId="LiveId" clId="{79928295-FF6A-4525-AB99-74A06BEA54C5}" dt="2023-03-13T00:42:53.652" v="2917"/>
          <ac:inkMkLst>
            <pc:docMk/>
            <pc:sldMk cId="2740143765" sldId="435"/>
            <ac:inkMk id="302" creationId="{58984665-A6BC-2C09-707B-AC3F68B0ACCC}"/>
          </ac:inkMkLst>
        </pc:inkChg>
        <pc:inkChg chg="add del mod">
          <ac:chgData name="Tim Cook" userId="d1c7cfb340f2c7ab" providerId="LiveId" clId="{79928295-FF6A-4525-AB99-74A06BEA54C5}" dt="2023-03-13T00:42:53.652" v="2919"/>
          <ac:inkMkLst>
            <pc:docMk/>
            <pc:sldMk cId="2740143765" sldId="435"/>
            <ac:inkMk id="303" creationId="{AFB17FCC-3ED2-35A6-A113-F79434D06F0C}"/>
          </ac:inkMkLst>
        </pc:inkChg>
        <pc:inkChg chg="add del mod">
          <ac:chgData name="Tim Cook" userId="d1c7cfb340f2c7ab" providerId="LiveId" clId="{79928295-FF6A-4525-AB99-74A06BEA54C5}" dt="2023-03-13T00:42:53.652" v="2921"/>
          <ac:inkMkLst>
            <pc:docMk/>
            <pc:sldMk cId="2740143765" sldId="435"/>
            <ac:inkMk id="304" creationId="{41C62C3F-3D53-F936-6530-B8819E5961F8}"/>
          </ac:inkMkLst>
        </pc:inkChg>
        <pc:inkChg chg="add del mod">
          <ac:chgData name="Tim Cook" userId="d1c7cfb340f2c7ab" providerId="LiveId" clId="{79928295-FF6A-4525-AB99-74A06BEA54C5}" dt="2023-03-13T00:42:53.652" v="2920"/>
          <ac:inkMkLst>
            <pc:docMk/>
            <pc:sldMk cId="2740143765" sldId="435"/>
            <ac:inkMk id="305" creationId="{A8BFE264-FF51-A5BD-A09E-B5B4127178A7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09" creationId="{E09BD0C3-7553-CCD5-47E8-DF2D3C24AD02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0" creationId="{3755144E-277C-CAFC-C362-4463557BC94D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1" creationId="{E9BF0BC7-9ECB-4A29-B695-69BB492DE494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2" creationId="{F4E9B157-BF3D-C211-954F-5866BA571684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3" creationId="{96FA8F88-A52B-B495-3961-BD8FF3430C53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4" creationId="{EAD16B8A-E8E3-5224-3632-2E4D16974F6B}"/>
          </ac:inkMkLst>
        </pc:inkChg>
        <pc:inkChg chg="add del mod">
          <ac:chgData name="Tim Cook" userId="d1c7cfb340f2c7ab" providerId="LiveId" clId="{79928295-FF6A-4525-AB99-74A06BEA54C5}" dt="2023-03-13T00:44:36.808" v="3020"/>
          <ac:inkMkLst>
            <pc:docMk/>
            <pc:sldMk cId="2740143765" sldId="435"/>
            <ac:inkMk id="315" creationId="{2F069F98-1394-1BFC-14BB-7ABC0A36185B}"/>
          </ac:inkMkLst>
        </pc:inkChg>
        <pc:inkChg chg="add del mod">
          <ac:chgData name="Tim Cook" userId="d1c7cfb340f2c7ab" providerId="LiveId" clId="{79928295-FF6A-4525-AB99-74A06BEA54C5}" dt="2023-03-13T00:44:36.808" v="3018"/>
          <ac:inkMkLst>
            <pc:docMk/>
            <pc:sldMk cId="2740143765" sldId="435"/>
            <ac:inkMk id="316" creationId="{9C45B4A8-524A-903F-96D2-74513B9D27D6}"/>
          </ac:inkMkLst>
        </pc:inkChg>
        <pc:inkChg chg="add del mod">
          <ac:chgData name="Tim Cook" userId="d1c7cfb340f2c7ab" providerId="LiveId" clId="{79928295-FF6A-4525-AB99-74A06BEA54C5}" dt="2023-03-13T00:44:36.808" v="3023"/>
          <ac:inkMkLst>
            <pc:docMk/>
            <pc:sldMk cId="2740143765" sldId="435"/>
            <ac:inkMk id="317" creationId="{16A5AF7D-7B87-E203-D020-46F8BFBA8508}"/>
          </ac:inkMkLst>
        </pc:inkChg>
        <pc:inkChg chg="add del mod">
          <ac:chgData name="Tim Cook" userId="d1c7cfb340f2c7ab" providerId="LiveId" clId="{79928295-FF6A-4525-AB99-74A06BEA54C5}" dt="2023-03-13T00:44:36.808" v="3021"/>
          <ac:inkMkLst>
            <pc:docMk/>
            <pc:sldMk cId="2740143765" sldId="435"/>
            <ac:inkMk id="318" creationId="{6308483E-A172-1682-56CE-20D4E5EDFDF3}"/>
          </ac:inkMkLst>
        </pc:inkChg>
        <pc:inkChg chg="add del mod">
          <ac:chgData name="Tim Cook" userId="d1c7cfb340f2c7ab" providerId="LiveId" clId="{79928295-FF6A-4525-AB99-74A06BEA54C5}" dt="2023-03-13T00:44:36.808" v="3019"/>
          <ac:inkMkLst>
            <pc:docMk/>
            <pc:sldMk cId="2740143765" sldId="435"/>
            <ac:inkMk id="319" creationId="{E08A1AEC-382D-8966-B00B-F248E9606AD6}"/>
          </ac:inkMkLst>
        </pc:inkChg>
        <pc:inkChg chg="add del mod">
          <ac:chgData name="Tim Cook" userId="d1c7cfb340f2c7ab" providerId="LiveId" clId="{79928295-FF6A-4525-AB99-74A06BEA54C5}" dt="2023-03-13T00:44:36.808" v="3022"/>
          <ac:inkMkLst>
            <pc:docMk/>
            <pc:sldMk cId="2740143765" sldId="435"/>
            <ac:inkMk id="320" creationId="{94186B25-0728-9D37-4E3A-2E19DEDA4188}"/>
          </ac:inkMkLst>
        </pc:inkChg>
        <pc:inkChg chg="add del mod">
          <ac:chgData name="Tim Cook" userId="d1c7cfb340f2c7ab" providerId="LiveId" clId="{79928295-FF6A-4525-AB99-74A06BEA54C5}" dt="2023-03-13T00:44:36.808" v="3025"/>
          <ac:inkMkLst>
            <pc:docMk/>
            <pc:sldMk cId="2740143765" sldId="435"/>
            <ac:inkMk id="321" creationId="{A25858FC-AE7A-D1D8-E32C-81C6D703CD17}"/>
          </ac:inkMkLst>
        </pc:inkChg>
        <pc:inkChg chg="add del mod">
          <ac:chgData name="Tim Cook" userId="d1c7cfb340f2c7ab" providerId="LiveId" clId="{79928295-FF6A-4525-AB99-74A06BEA54C5}" dt="2023-03-13T00:44:36.808" v="3024"/>
          <ac:inkMkLst>
            <pc:docMk/>
            <pc:sldMk cId="2740143765" sldId="435"/>
            <ac:inkMk id="322" creationId="{1B42E146-D543-468D-4D04-6445838CDCAA}"/>
          </ac:inkMkLst>
        </pc:inkChg>
        <pc:inkChg chg="add">
          <ac:chgData name="Tim Cook" userId="d1c7cfb340f2c7ab" providerId="LiveId" clId="{79928295-FF6A-4525-AB99-74A06BEA54C5}" dt="2023-03-13T00:43:07.077" v="2937" actId="9405"/>
          <ac:inkMkLst>
            <pc:docMk/>
            <pc:sldMk cId="2740143765" sldId="435"/>
            <ac:inkMk id="326" creationId="{06CD5C1D-CC51-EFC0-3003-0AB87DD5E35E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7" creationId="{8851344C-95FD-F2C9-E25D-F6542043F766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8" creationId="{2D24B39D-1677-6888-7292-F11CF9A784F3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9" creationId="{95F81BF0-893E-5E8D-5CF3-ABEA593EA664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30" creationId="{EC072EB1-83E7-251D-8720-4617398B1B77}"/>
          </ac:inkMkLst>
        </pc:inkChg>
        <pc:inkChg chg="add mod">
          <ac:chgData name="Tim Cook" userId="d1c7cfb340f2c7ab" providerId="LiveId" clId="{79928295-FF6A-4525-AB99-74A06BEA54C5}" dt="2023-03-13T00:43:14.846" v="2952"/>
          <ac:inkMkLst>
            <pc:docMk/>
            <pc:sldMk cId="2740143765" sldId="435"/>
            <ac:inkMk id="331" creationId="{6FCB6B5F-0DAC-4DD7-4680-527A1E1AF484}"/>
          </ac:inkMkLst>
        </pc:inkChg>
        <pc:inkChg chg="add mod">
          <ac:chgData name="Tim Cook" userId="d1c7cfb340f2c7ab" providerId="LiveId" clId="{79928295-FF6A-4525-AB99-74A06BEA54C5}" dt="2023-03-13T00:43:14.846" v="2952"/>
          <ac:inkMkLst>
            <pc:docMk/>
            <pc:sldMk cId="2740143765" sldId="435"/>
            <ac:inkMk id="333" creationId="{6BAD9DE7-1315-641B-E0CF-DC812862EF65}"/>
          </ac:inkMkLst>
        </pc:inkChg>
        <pc:inkChg chg="add del mod">
          <ac:chgData name="Tim Cook" userId="d1c7cfb340f2c7ab" providerId="LiveId" clId="{79928295-FF6A-4525-AB99-74A06BEA54C5}" dt="2023-03-13T00:43:17.784" v="2960"/>
          <ac:inkMkLst>
            <pc:docMk/>
            <pc:sldMk cId="2740143765" sldId="435"/>
            <ac:inkMk id="334" creationId="{C0DCBF31-A10D-3EBF-FFDD-C5CBAEB6F93C}"/>
          </ac:inkMkLst>
        </pc:inkChg>
        <pc:inkChg chg="add del mod">
          <ac:chgData name="Tim Cook" userId="d1c7cfb340f2c7ab" providerId="LiveId" clId="{79928295-FF6A-4525-AB99-74A06BEA54C5}" dt="2023-03-13T00:43:17.784" v="2959"/>
          <ac:inkMkLst>
            <pc:docMk/>
            <pc:sldMk cId="2740143765" sldId="435"/>
            <ac:inkMk id="335" creationId="{54A5FC0F-AC05-BA80-894E-BCC5286EC63D}"/>
          </ac:inkMkLst>
        </pc:inkChg>
        <pc:inkChg chg="add del">
          <ac:chgData name="Tim Cook" userId="d1c7cfb340f2c7ab" providerId="LiveId" clId="{79928295-FF6A-4525-AB99-74A06BEA54C5}" dt="2023-03-13T00:43:16.509" v="2954"/>
          <ac:inkMkLst>
            <pc:docMk/>
            <pc:sldMk cId="2740143765" sldId="435"/>
            <ac:inkMk id="336" creationId="{65E886C6-4925-A8C6-465A-1E7C51763BA6}"/>
          </ac:inkMkLst>
        </pc:inkChg>
        <pc:inkChg chg="add del mod">
          <ac:chgData name="Tim Cook" userId="d1c7cfb340f2c7ab" providerId="LiveId" clId="{79928295-FF6A-4525-AB99-74A06BEA54C5}" dt="2023-03-13T00:43:16.509" v="2957"/>
          <ac:inkMkLst>
            <pc:docMk/>
            <pc:sldMk cId="2740143765" sldId="435"/>
            <ac:inkMk id="337" creationId="{892EDCD4-A939-6E21-7767-4F1498F542EC}"/>
          </ac:inkMkLst>
        </pc:inkChg>
        <pc:inkChg chg="add del mod">
          <ac:chgData name="Tim Cook" userId="d1c7cfb340f2c7ab" providerId="LiveId" clId="{79928295-FF6A-4525-AB99-74A06BEA54C5}" dt="2023-03-13T00:43:16.509" v="2956"/>
          <ac:inkMkLst>
            <pc:docMk/>
            <pc:sldMk cId="2740143765" sldId="435"/>
            <ac:inkMk id="338" creationId="{57015A34-C7D9-9F94-6CAF-370DC174CFE7}"/>
          </ac:inkMkLst>
        </pc:inkChg>
        <pc:inkChg chg="add del mod">
          <ac:chgData name="Tim Cook" userId="d1c7cfb340f2c7ab" providerId="LiveId" clId="{79928295-FF6A-4525-AB99-74A06BEA54C5}" dt="2023-03-13T00:43:16.509" v="2955"/>
          <ac:inkMkLst>
            <pc:docMk/>
            <pc:sldMk cId="2740143765" sldId="435"/>
            <ac:inkMk id="339" creationId="{795A27B7-3F24-EF80-5F24-51C7A8B4B2A2}"/>
          </ac:inkMkLst>
        </pc:inkChg>
        <pc:inkChg chg="add del mod">
          <ac:chgData name="Tim Cook" userId="d1c7cfb340f2c7ab" providerId="LiveId" clId="{79928295-FF6A-4525-AB99-74A06BEA54C5}" dt="2023-03-13T00:43:16.509" v="2958"/>
          <ac:inkMkLst>
            <pc:docMk/>
            <pc:sldMk cId="2740143765" sldId="435"/>
            <ac:inkMk id="340" creationId="{855960CB-CD19-AABB-8478-C21EFAD7BAC7}"/>
          </ac:inkMkLst>
        </pc:inkChg>
        <pc:inkChg chg="add mod">
          <ac:chgData name="Tim Cook" userId="d1c7cfb340f2c7ab" providerId="LiveId" clId="{79928295-FF6A-4525-AB99-74A06BEA54C5}" dt="2023-03-13T00:43:22.371" v="2969"/>
          <ac:inkMkLst>
            <pc:docMk/>
            <pc:sldMk cId="2740143765" sldId="435"/>
            <ac:inkMk id="344" creationId="{DD15DF26-48C1-D8F5-E0CE-FD68F5368967}"/>
          </ac:inkMkLst>
        </pc:inkChg>
        <pc:inkChg chg="add mod">
          <ac:chgData name="Tim Cook" userId="d1c7cfb340f2c7ab" providerId="LiveId" clId="{79928295-FF6A-4525-AB99-74A06BEA54C5}" dt="2023-03-13T00:43:22.371" v="2969"/>
          <ac:inkMkLst>
            <pc:docMk/>
            <pc:sldMk cId="2740143765" sldId="435"/>
            <ac:inkMk id="345" creationId="{FE8CE829-431A-4DC0-9E12-B7EB5D158B5C}"/>
          </ac:inkMkLst>
        </pc:inkChg>
        <pc:inkChg chg="add del mod">
          <ac:chgData name="Tim Cook" userId="d1c7cfb340f2c7ab" providerId="LiveId" clId="{79928295-FF6A-4525-AB99-74A06BEA54C5}" dt="2023-03-13T00:46:01.146" v="3167"/>
          <ac:inkMkLst>
            <pc:docMk/>
            <pc:sldMk cId="2740143765" sldId="435"/>
            <ac:inkMk id="346" creationId="{CCBC4615-8882-CCAC-23B5-2FD0746C6F94}"/>
          </ac:inkMkLst>
        </pc:inkChg>
        <pc:inkChg chg="add del mod">
          <ac:chgData name="Tim Cook" userId="d1c7cfb340f2c7ab" providerId="LiveId" clId="{79928295-FF6A-4525-AB99-74A06BEA54C5}" dt="2023-03-13T00:46:01.146" v="3171"/>
          <ac:inkMkLst>
            <pc:docMk/>
            <pc:sldMk cId="2740143765" sldId="435"/>
            <ac:inkMk id="347" creationId="{F01B99E6-93DC-C241-260C-F01C3862C8D4}"/>
          </ac:inkMkLst>
        </pc:inkChg>
        <pc:inkChg chg="add del mod">
          <ac:chgData name="Tim Cook" userId="d1c7cfb340f2c7ab" providerId="LiveId" clId="{79928295-FF6A-4525-AB99-74A06BEA54C5}" dt="2023-03-13T00:46:01.146" v="3172"/>
          <ac:inkMkLst>
            <pc:docMk/>
            <pc:sldMk cId="2740143765" sldId="435"/>
            <ac:inkMk id="348" creationId="{7B74A7F0-76EC-FB64-1D2D-4B13FB2EC1D1}"/>
          </ac:inkMkLst>
        </pc:inkChg>
        <pc:inkChg chg="add del mod">
          <ac:chgData name="Tim Cook" userId="d1c7cfb340f2c7ab" providerId="LiveId" clId="{79928295-FF6A-4525-AB99-74A06BEA54C5}" dt="2023-03-13T00:46:01.146" v="3168"/>
          <ac:inkMkLst>
            <pc:docMk/>
            <pc:sldMk cId="2740143765" sldId="435"/>
            <ac:inkMk id="349" creationId="{AF624B4B-9790-69B9-879C-EAF7305F2CDE}"/>
          </ac:inkMkLst>
        </pc:inkChg>
        <pc:inkChg chg="add del mod">
          <ac:chgData name="Tim Cook" userId="d1c7cfb340f2c7ab" providerId="LiveId" clId="{79928295-FF6A-4525-AB99-74A06BEA54C5}" dt="2023-03-13T00:46:01.146" v="3169"/>
          <ac:inkMkLst>
            <pc:docMk/>
            <pc:sldMk cId="2740143765" sldId="435"/>
            <ac:inkMk id="350" creationId="{47417F4D-A45F-5CA3-4FDC-D8C202FCEA79}"/>
          </ac:inkMkLst>
        </pc:inkChg>
        <pc:inkChg chg="add del mod">
          <ac:chgData name="Tim Cook" userId="d1c7cfb340f2c7ab" providerId="LiveId" clId="{79928295-FF6A-4525-AB99-74A06BEA54C5}" dt="2023-03-13T00:46:01.146" v="3170"/>
          <ac:inkMkLst>
            <pc:docMk/>
            <pc:sldMk cId="2740143765" sldId="435"/>
            <ac:inkMk id="351" creationId="{9E4D3558-888F-49BC-DB40-61029469C0A8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4" creationId="{6961181A-6608-5D87-F9E0-7F9EB58C904E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5" creationId="{7F1F3701-A837-B0C3-112A-BEAFE7647096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6" creationId="{81B165F9-31F5-1786-7278-1C104CF6D11E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7" creationId="{2EF5D16D-477F-6863-4AC7-B3FF0D558280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8" creationId="{B1F41751-A5E3-EEB6-15A8-BED19386D1D4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0" creationId="{6A336BDE-A96A-D2C3-BB48-F03BDEED542F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1" creationId="{947A41FC-2DEB-E6F0-D7C1-1AEF9CDFE423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2" creationId="{5149EF50-C11A-607D-8E9A-2FAB48EC8026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3" creationId="{AA0990B1-0FC0-DE4A-AC1B-1D384B02765A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4" creationId="{6CD9FBF5-06FE-D40A-0832-55E7778F8FA5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5" creationId="{EB1173C8-B88E-5E02-FDAC-6E4427E01DAC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6" creationId="{CD0824AB-0FC3-EDAE-8A27-A5181389E197}"/>
          </ac:inkMkLst>
        </pc:inkChg>
        <pc:inkChg chg="add">
          <ac:chgData name="Tim Cook" userId="d1c7cfb340f2c7ab" providerId="LiveId" clId="{79928295-FF6A-4525-AB99-74A06BEA54C5}" dt="2023-03-13T00:44:02.739" v="2983" actId="9405"/>
          <ac:inkMkLst>
            <pc:docMk/>
            <pc:sldMk cId="2740143765" sldId="435"/>
            <ac:inkMk id="367" creationId="{E9619792-EB7B-3DA4-DDC6-B9A2EB2FC2A5}"/>
          </ac:inkMkLst>
        </pc:inkChg>
        <pc:inkChg chg="add del">
          <ac:chgData name="Tim Cook" userId="d1c7cfb340f2c7ab" providerId="LiveId" clId="{79928295-FF6A-4525-AB99-74A06BEA54C5}" dt="2023-03-13T00:44:05.587" v="2986"/>
          <ac:inkMkLst>
            <pc:docMk/>
            <pc:sldMk cId="2740143765" sldId="435"/>
            <ac:inkMk id="368" creationId="{CEB4CC7A-71F9-C19C-AAD1-3142907024C4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0" creationId="{B3150FD2-C3F1-79D6-C375-D3235A150090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1" creationId="{2B8CCE2E-2764-6B23-65AC-F208E37BCE35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2" creationId="{20BAE899-96DB-8F8D-D5E4-085157379D87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3" creationId="{2A830468-54A4-6412-44E8-99771198194C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4" creationId="{8FA7DFE5-FC1D-BA1B-1CE5-118D97DC9B86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5" creationId="{466672DE-A3EC-A889-8DD4-3FA313F5A31C}"/>
          </ac:inkMkLst>
        </pc:inkChg>
        <pc:inkChg chg="add del mod">
          <ac:chgData name="Tim Cook" userId="d1c7cfb340f2c7ab" providerId="LiveId" clId="{79928295-FF6A-4525-AB99-74A06BEA54C5}" dt="2023-03-13T00:44:17.653" v="3000"/>
          <ac:inkMkLst>
            <pc:docMk/>
            <pc:sldMk cId="2740143765" sldId="435"/>
            <ac:inkMk id="377" creationId="{E1912DD6-9CAC-F8AE-4BC9-1BE5E9B3C944}"/>
          </ac:inkMkLst>
        </pc:inkChg>
        <pc:inkChg chg="add del mod">
          <ac:chgData name="Tim Cook" userId="d1c7cfb340f2c7ab" providerId="LiveId" clId="{79928295-FF6A-4525-AB99-74A06BEA54C5}" dt="2023-03-13T00:44:17.661" v="3004"/>
          <ac:inkMkLst>
            <pc:docMk/>
            <pc:sldMk cId="2740143765" sldId="435"/>
            <ac:inkMk id="378" creationId="{63300C1A-0B94-497B-01B8-666802E4E270}"/>
          </ac:inkMkLst>
        </pc:inkChg>
        <pc:inkChg chg="add del mod">
          <ac:chgData name="Tim Cook" userId="d1c7cfb340f2c7ab" providerId="LiveId" clId="{79928295-FF6A-4525-AB99-74A06BEA54C5}" dt="2023-03-13T00:44:17.661" v="3003"/>
          <ac:inkMkLst>
            <pc:docMk/>
            <pc:sldMk cId="2740143765" sldId="435"/>
            <ac:inkMk id="379" creationId="{3792E99B-F078-D1B1-B86F-F5FFE1E73CF7}"/>
          </ac:inkMkLst>
        </pc:inkChg>
        <pc:inkChg chg="add del mod">
          <ac:chgData name="Tim Cook" userId="d1c7cfb340f2c7ab" providerId="LiveId" clId="{79928295-FF6A-4525-AB99-74A06BEA54C5}" dt="2023-03-13T00:44:17.653" v="3001"/>
          <ac:inkMkLst>
            <pc:docMk/>
            <pc:sldMk cId="2740143765" sldId="435"/>
            <ac:inkMk id="380" creationId="{B0915C4D-BD50-8F9F-2E26-62FF835009A5}"/>
          </ac:inkMkLst>
        </pc:inkChg>
        <pc:inkChg chg="add del mod">
          <ac:chgData name="Tim Cook" userId="d1c7cfb340f2c7ab" providerId="LiveId" clId="{79928295-FF6A-4525-AB99-74A06BEA54C5}" dt="2023-03-13T00:44:17.661" v="3002"/>
          <ac:inkMkLst>
            <pc:docMk/>
            <pc:sldMk cId="2740143765" sldId="435"/>
            <ac:inkMk id="381" creationId="{8FBAA8F2-1118-09DE-E58C-0D3E86993144}"/>
          </ac:inkMkLst>
        </pc:inkChg>
        <pc:inkChg chg="add del mod">
          <ac:chgData name="Tim Cook" userId="d1c7cfb340f2c7ab" providerId="LiveId" clId="{79928295-FF6A-4525-AB99-74A06BEA54C5}" dt="2023-03-13T00:45:29.296" v="3107"/>
          <ac:inkMkLst>
            <pc:docMk/>
            <pc:sldMk cId="2740143765" sldId="435"/>
            <ac:inkMk id="383" creationId="{46613255-EE3F-5B29-92D5-918883230DDA}"/>
          </ac:inkMkLst>
        </pc:inkChg>
        <pc:inkChg chg="add del mod">
          <ac:chgData name="Tim Cook" userId="d1c7cfb340f2c7ab" providerId="LiveId" clId="{79928295-FF6A-4525-AB99-74A06BEA54C5}" dt="2023-03-13T00:45:29.296" v="3109"/>
          <ac:inkMkLst>
            <pc:docMk/>
            <pc:sldMk cId="2740143765" sldId="435"/>
            <ac:inkMk id="384" creationId="{5B8CAE27-B470-E6E7-94C8-5569B92E14BD}"/>
          </ac:inkMkLst>
        </pc:inkChg>
        <pc:inkChg chg="add del mod">
          <ac:chgData name="Tim Cook" userId="d1c7cfb340f2c7ab" providerId="LiveId" clId="{79928295-FF6A-4525-AB99-74A06BEA54C5}" dt="2023-03-13T00:45:29.296" v="3108"/>
          <ac:inkMkLst>
            <pc:docMk/>
            <pc:sldMk cId="2740143765" sldId="435"/>
            <ac:inkMk id="385" creationId="{0C79E921-D4FB-3963-6B2C-2B965D4D2A7E}"/>
          </ac:inkMkLst>
        </pc:inkChg>
        <pc:inkChg chg="add del mod">
          <ac:chgData name="Tim Cook" userId="d1c7cfb340f2c7ab" providerId="LiveId" clId="{79928295-FF6A-4525-AB99-74A06BEA54C5}" dt="2023-03-13T00:45:28.567" v="3106"/>
          <ac:inkMkLst>
            <pc:docMk/>
            <pc:sldMk cId="2740143765" sldId="435"/>
            <ac:inkMk id="386" creationId="{6237E470-F3E2-9A85-A0FD-D82C928BD0CE}"/>
          </ac:inkMkLst>
        </pc:inkChg>
        <pc:inkChg chg="add del mod">
          <ac:chgData name="Tim Cook" userId="d1c7cfb340f2c7ab" providerId="LiveId" clId="{79928295-FF6A-4525-AB99-74A06BEA54C5}" dt="2023-03-13T00:45:29.296" v="3110"/>
          <ac:inkMkLst>
            <pc:docMk/>
            <pc:sldMk cId="2740143765" sldId="435"/>
            <ac:inkMk id="387" creationId="{25A7109A-72C4-37CF-9AD0-90C884CAB5C1}"/>
          </ac:inkMkLst>
        </pc:inkChg>
        <pc:inkChg chg="add mod">
          <ac:chgData name="Tim Cook" userId="d1c7cfb340f2c7ab" providerId="LiveId" clId="{79928295-FF6A-4525-AB99-74A06BEA54C5}" dt="2023-03-13T00:44:34.739" v="3017"/>
          <ac:inkMkLst>
            <pc:docMk/>
            <pc:sldMk cId="2740143765" sldId="435"/>
            <ac:inkMk id="389" creationId="{3E422C08-47DB-AA52-0424-F1ABCCC47C3D}"/>
          </ac:inkMkLst>
        </pc:inkChg>
        <pc:inkChg chg="add mod">
          <ac:chgData name="Tim Cook" userId="d1c7cfb340f2c7ab" providerId="LiveId" clId="{79928295-FF6A-4525-AB99-74A06BEA54C5}" dt="2023-03-13T00:44:34.739" v="3017"/>
          <ac:inkMkLst>
            <pc:docMk/>
            <pc:sldMk cId="2740143765" sldId="435"/>
            <ac:inkMk id="390" creationId="{847D2DD1-3634-F093-AFEC-ACB3ADC1538F}"/>
          </ac:inkMkLst>
        </pc:inkChg>
        <pc:inkChg chg="add del mod">
          <ac:chgData name="Tim Cook" userId="d1c7cfb340f2c7ab" providerId="LiveId" clId="{79928295-FF6A-4525-AB99-74A06BEA54C5}" dt="2023-03-13T00:45:30.211" v="3114"/>
          <ac:inkMkLst>
            <pc:docMk/>
            <pc:sldMk cId="2740143765" sldId="435"/>
            <ac:inkMk id="391" creationId="{0AADFECB-CED9-567D-D9B9-FC7F4DB94508}"/>
          </ac:inkMkLst>
        </pc:inkChg>
        <pc:inkChg chg="add del mod">
          <ac:chgData name="Tim Cook" userId="d1c7cfb340f2c7ab" providerId="LiveId" clId="{79928295-FF6A-4525-AB99-74A06BEA54C5}" dt="2023-03-13T00:45:30.211" v="3111"/>
          <ac:inkMkLst>
            <pc:docMk/>
            <pc:sldMk cId="2740143765" sldId="435"/>
            <ac:inkMk id="392" creationId="{EC0176C5-59E7-5E84-7DD8-64F71E338070}"/>
          </ac:inkMkLst>
        </pc:inkChg>
        <pc:inkChg chg="add del mod">
          <ac:chgData name="Tim Cook" userId="d1c7cfb340f2c7ab" providerId="LiveId" clId="{79928295-FF6A-4525-AB99-74A06BEA54C5}" dt="2023-03-13T00:45:30.211" v="3112"/>
          <ac:inkMkLst>
            <pc:docMk/>
            <pc:sldMk cId="2740143765" sldId="435"/>
            <ac:inkMk id="393" creationId="{3F2DA461-A974-50FD-DF0B-A94B42AFAFE2}"/>
          </ac:inkMkLst>
        </pc:inkChg>
        <pc:inkChg chg="add del mod">
          <ac:chgData name="Tim Cook" userId="d1c7cfb340f2c7ab" providerId="LiveId" clId="{79928295-FF6A-4525-AB99-74A06BEA54C5}" dt="2023-03-13T00:45:30.211" v="3113"/>
          <ac:inkMkLst>
            <pc:docMk/>
            <pc:sldMk cId="2740143765" sldId="435"/>
            <ac:inkMk id="394" creationId="{D05636E9-CD78-6AD3-8B86-05FA5FFB7D02}"/>
          </ac:inkMkLst>
        </pc:inkChg>
        <pc:inkChg chg="add del mod">
          <ac:chgData name="Tim Cook" userId="d1c7cfb340f2c7ab" providerId="LiveId" clId="{79928295-FF6A-4525-AB99-74A06BEA54C5}" dt="2023-03-13T00:44:49.780" v="3047"/>
          <ac:inkMkLst>
            <pc:docMk/>
            <pc:sldMk cId="2740143765" sldId="435"/>
            <ac:inkMk id="397" creationId="{68810038-7192-7399-1B2E-FCFBE932C228}"/>
          </ac:inkMkLst>
        </pc:inkChg>
        <pc:inkChg chg="add del mod">
          <ac:chgData name="Tim Cook" userId="d1c7cfb340f2c7ab" providerId="LiveId" clId="{79928295-FF6A-4525-AB99-74A06BEA54C5}" dt="2023-03-13T00:44:49.780" v="3050"/>
          <ac:inkMkLst>
            <pc:docMk/>
            <pc:sldMk cId="2740143765" sldId="435"/>
            <ac:inkMk id="398" creationId="{79428238-5642-7160-19E9-B80438BC2594}"/>
          </ac:inkMkLst>
        </pc:inkChg>
        <pc:inkChg chg="add del mod">
          <ac:chgData name="Tim Cook" userId="d1c7cfb340f2c7ab" providerId="LiveId" clId="{79928295-FF6A-4525-AB99-74A06BEA54C5}" dt="2023-03-13T00:44:49.780" v="3045"/>
          <ac:inkMkLst>
            <pc:docMk/>
            <pc:sldMk cId="2740143765" sldId="435"/>
            <ac:inkMk id="399" creationId="{CE3D4FA9-712F-F7D5-8F77-5EE29B69783D}"/>
          </ac:inkMkLst>
        </pc:inkChg>
        <pc:inkChg chg="add del mod">
          <ac:chgData name="Tim Cook" userId="d1c7cfb340f2c7ab" providerId="LiveId" clId="{79928295-FF6A-4525-AB99-74A06BEA54C5}" dt="2023-03-13T00:44:49.780" v="3046"/>
          <ac:inkMkLst>
            <pc:docMk/>
            <pc:sldMk cId="2740143765" sldId="435"/>
            <ac:inkMk id="400" creationId="{13B9340B-A411-70CC-9F7F-5E4DCFDD0FFB}"/>
          </ac:inkMkLst>
        </pc:inkChg>
        <pc:inkChg chg="add del mod">
          <ac:chgData name="Tim Cook" userId="d1c7cfb340f2c7ab" providerId="LiveId" clId="{79928295-FF6A-4525-AB99-74A06BEA54C5}" dt="2023-03-13T00:44:49.780" v="3044"/>
          <ac:inkMkLst>
            <pc:docMk/>
            <pc:sldMk cId="2740143765" sldId="435"/>
            <ac:inkMk id="401" creationId="{77F6FBD6-B006-1467-83F7-44D7BBCD581B}"/>
          </ac:inkMkLst>
        </pc:inkChg>
        <pc:inkChg chg="add del mod">
          <ac:chgData name="Tim Cook" userId="d1c7cfb340f2c7ab" providerId="LiveId" clId="{79928295-FF6A-4525-AB99-74A06BEA54C5}" dt="2023-03-13T00:44:49.788" v="3051"/>
          <ac:inkMkLst>
            <pc:docMk/>
            <pc:sldMk cId="2740143765" sldId="435"/>
            <ac:inkMk id="402" creationId="{E2CD0492-9EDA-2DCE-F586-38F658E8041C}"/>
          </ac:inkMkLst>
        </pc:inkChg>
        <pc:inkChg chg="add del mod">
          <ac:chgData name="Tim Cook" userId="d1c7cfb340f2c7ab" providerId="LiveId" clId="{79928295-FF6A-4525-AB99-74A06BEA54C5}" dt="2023-03-13T00:44:49.780" v="3049"/>
          <ac:inkMkLst>
            <pc:docMk/>
            <pc:sldMk cId="2740143765" sldId="435"/>
            <ac:inkMk id="403" creationId="{7EEA7A67-2444-C0B2-A466-F0D4953E5CB0}"/>
          </ac:inkMkLst>
        </pc:inkChg>
        <pc:inkChg chg="add del mod">
          <ac:chgData name="Tim Cook" userId="d1c7cfb340f2c7ab" providerId="LiveId" clId="{79928295-FF6A-4525-AB99-74A06BEA54C5}" dt="2023-03-13T00:44:48.145" v="3042"/>
          <ac:inkMkLst>
            <pc:docMk/>
            <pc:sldMk cId="2740143765" sldId="435"/>
            <ac:inkMk id="404" creationId="{F837386F-6B60-153B-B3AA-2A612D13A434}"/>
          </ac:inkMkLst>
        </pc:inkChg>
        <pc:inkChg chg="add del mod">
          <ac:chgData name="Tim Cook" userId="d1c7cfb340f2c7ab" providerId="LiveId" clId="{79928295-FF6A-4525-AB99-74A06BEA54C5}" dt="2023-03-13T00:44:48.145" v="3043"/>
          <ac:inkMkLst>
            <pc:docMk/>
            <pc:sldMk cId="2740143765" sldId="435"/>
            <ac:inkMk id="405" creationId="{F1C8517E-C647-B903-4C6D-81B7A143F971}"/>
          </ac:inkMkLst>
        </pc:inkChg>
        <pc:inkChg chg="add del mod">
          <ac:chgData name="Tim Cook" userId="d1c7cfb340f2c7ab" providerId="LiveId" clId="{79928295-FF6A-4525-AB99-74A06BEA54C5}" dt="2023-03-13T00:44:49.780" v="3048"/>
          <ac:inkMkLst>
            <pc:docMk/>
            <pc:sldMk cId="2740143765" sldId="435"/>
            <ac:inkMk id="408" creationId="{18443BA1-923C-BE33-D791-05E3AC9B001B}"/>
          </ac:inkMkLst>
        </pc:inkChg>
        <pc:inkChg chg="add del mod">
          <ac:chgData name="Tim Cook" userId="d1c7cfb340f2c7ab" providerId="LiveId" clId="{79928295-FF6A-4525-AB99-74A06BEA54C5}" dt="2023-03-13T00:44:48.145" v="3041"/>
          <ac:inkMkLst>
            <pc:docMk/>
            <pc:sldMk cId="2740143765" sldId="435"/>
            <ac:inkMk id="409" creationId="{BB98A831-F720-B5CB-D58F-F5AC726CF068}"/>
          </ac:inkMkLst>
        </pc:inkChg>
        <pc:inkChg chg="add del mod">
          <ac:chgData name="Tim Cook" userId="d1c7cfb340f2c7ab" providerId="LiveId" clId="{79928295-FF6A-4525-AB99-74A06BEA54C5}" dt="2023-03-13T00:44:48.145" v="3040"/>
          <ac:inkMkLst>
            <pc:docMk/>
            <pc:sldMk cId="2740143765" sldId="435"/>
            <ac:inkMk id="410" creationId="{1A2C20AF-82A4-184C-D761-0F13629B0847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2" creationId="{F9208097-D357-E6A3-B6FC-070C5050DD62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3" creationId="{8B439D51-5AFC-D8D0-6C16-3211199E08E8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4" creationId="{9AFB7363-DD75-E55C-AEEF-92334F6397F8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5" creationId="{F6156EA6-1A92-E1C3-D76C-3F487916B764}"/>
          </ac:inkMkLst>
        </pc:inkChg>
        <pc:inkChg chg="add">
          <ac:chgData name="Tim Cook" userId="d1c7cfb340f2c7ab" providerId="LiveId" clId="{79928295-FF6A-4525-AB99-74A06BEA54C5}" dt="2023-03-13T00:44:57.600" v="3056" actId="9405"/>
          <ac:inkMkLst>
            <pc:docMk/>
            <pc:sldMk cId="2740143765" sldId="435"/>
            <ac:inkMk id="416" creationId="{64B6A124-6F4F-2287-0E63-A36CFE582780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18" creationId="{05D8A1FF-A7CD-A349-D2A0-658E8A92BB87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19" creationId="{A11D0FFD-F015-16BC-B43B-57511AB8C9DE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20" creationId="{542BFC54-DC24-7427-3308-55CE2C6939CC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2" creationId="{1C4ADEE6-5D70-86FD-8A87-A76F8DE82DC8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3" creationId="{D1F13F96-694E-FB66-B03D-C1DBFC17D0DE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4" creationId="{13E6935C-0DEB-DB47-097A-41CC157F0FB1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5" creationId="{D19D2A8A-B22C-1F16-CBF5-AC862D73542C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6" creationId="{FDDF1464-5A08-44B1-D367-DDB57DBA793A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7" creationId="{324FDBB5-8DA0-78DE-F6ED-3FC0BD76A1EF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8" creationId="{48AAA8D6-2375-66CF-FD35-B941FC029732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9" creationId="{0D05F662-AA6F-83FC-5C89-2116E26B16B0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0" creationId="{28CC0EC2-C61A-4B65-DCA1-E3FDB7350B21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1" creationId="{8D74CAC6-FF57-77BF-A4B8-AF44008F56F0}"/>
          </ac:inkMkLst>
        </pc:inkChg>
        <pc:inkChg chg="add del mod">
          <ac:chgData name="Tim Cook" userId="d1c7cfb340f2c7ab" providerId="LiveId" clId="{79928295-FF6A-4525-AB99-74A06BEA54C5}" dt="2023-03-13T00:45:58.657" v="3162"/>
          <ac:inkMkLst>
            <pc:docMk/>
            <pc:sldMk cId="2740143765" sldId="435"/>
            <ac:inkMk id="432" creationId="{0414F043-3992-D0F6-B22D-A01F7F7051D5}"/>
          </ac:inkMkLst>
        </pc:inkChg>
        <pc:inkChg chg="add del mod">
          <ac:chgData name="Tim Cook" userId="d1c7cfb340f2c7ab" providerId="LiveId" clId="{79928295-FF6A-4525-AB99-74A06BEA54C5}" dt="2023-03-13T00:45:58.665" v="3163"/>
          <ac:inkMkLst>
            <pc:docMk/>
            <pc:sldMk cId="2740143765" sldId="435"/>
            <ac:inkMk id="433" creationId="{E37B39A5-DD8E-88A2-3E6D-80CE777674CC}"/>
          </ac:inkMkLst>
        </pc:inkChg>
        <pc:inkChg chg="add del mod">
          <ac:chgData name="Tim Cook" userId="d1c7cfb340f2c7ab" providerId="LiveId" clId="{79928295-FF6A-4525-AB99-74A06BEA54C5}" dt="2023-03-13T00:45:58.657" v="3161"/>
          <ac:inkMkLst>
            <pc:docMk/>
            <pc:sldMk cId="2740143765" sldId="435"/>
            <ac:inkMk id="434" creationId="{C9123B35-910F-8E79-6A05-953431FB105D}"/>
          </ac:inkMkLst>
        </pc:inkChg>
        <pc:inkChg chg="add del mod">
          <ac:chgData name="Tim Cook" userId="d1c7cfb340f2c7ab" providerId="LiveId" clId="{79928295-FF6A-4525-AB99-74A06BEA54C5}" dt="2023-03-13T00:46:00.021" v="3166"/>
          <ac:inkMkLst>
            <pc:docMk/>
            <pc:sldMk cId="2740143765" sldId="435"/>
            <ac:inkMk id="435" creationId="{E04B4470-45F5-438F-4760-59584042CA1E}"/>
          </ac:inkMkLst>
        </pc:inkChg>
        <pc:inkChg chg="add del mod">
          <ac:chgData name="Tim Cook" userId="d1c7cfb340f2c7ab" providerId="LiveId" clId="{79928295-FF6A-4525-AB99-74A06BEA54C5}" dt="2023-03-13T00:45:58.665" v="3165"/>
          <ac:inkMkLst>
            <pc:docMk/>
            <pc:sldMk cId="2740143765" sldId="435"/>
            <ac:inkMk id="436" creationId="{6DB8AAE2-BEBC-F610-8B9F-71B497083360}"/>
          </ac:inkMkLst>
        </pc:inkChg>
        <pc:inkChg chg="add del mod">
          <ac:chgData name="Tim Cook" userId="d1c7cfb340f2c7ab" providerId="LiveId" clId="{79928295-FF6A-4525-AB99-74A06BEA54C5}" dt="2023-03-13T00:45:58.665" v="3164"/>
          <ac:inkMkLst>
            <pc:docMk/>
            <pc:sldMk cId="2740143765" sldId="435"/>
            <ac:inkMk id="437" creationId="{59619A73-D1B0-0EEE-56EA-BBE43BDC1695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8" creationId="{6C093567-8F8C-424D-FA08-8E4A07020AD8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9" creationId="{13D95BB3-20A6-AB56-CFA3-3E859D000FCB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40" creationId="{E4AD5499-F83C-F4C4-9E10-BA2CC62BEF6B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41" creationId="{37675629-F777-B2D5-7CF0-B276C363D152}"/>
          </ac:inkMkLst>
        </pc:inkChg>
        <pc:inkChg chg="add del">
          <ac:chgData name="Tim Cook" userId="d1c7cfb340f2c7ab" providerId="LiveId" clId="{79928295-FF6A-4525-AB99-74A06BEA54C5}" dt="2023-03-13T00:45:19.389" v="3088"/>
          <ac:inkMkLst>
            <pc:docMk/>
            <pc:sldMk cId="2740143765" sldId="435"/>
            <ac:inkMk id="442" creationId="{F8B4999F-E250-FB63-08FB-A2E18B92408B}"/>
          </ac:inkMkLst>
        </pc:inkChg>
        <pc:inkChg chg="add del">
          <ac:chgData name="Tim Cook" userId="d1c7cfb340f2c7ab" providerId="LiveId" clId="{79928295-FF6A-4525-AB99-74A06BEA54C5}" dt="2023-03-13T00:45:19.389" v="3087"/>
          <ac:inkMkLst>
            <pc:docMk/>
            <pc:sldMk cId="2740143765" sldId="435"/>
            <ac:inkMk id="443" creationId="{81C4019E-25B1-1CA0-66BF-A0C963162E53}"/>
          </ac:inkMkLst>
        </pc:inkChg>
        <pc:inkChg chg="add del">
          <ac:chgData name="Tim Cook" userId="d1c7cfb340f2c7ab" providerId="LiveId" clId="{79928295-FF6A-4525-AB99-74A06BEA54C5}" dt="2023-03-13T00:45:19.389" v="3089"/>
          <ac:inkMkLst>
            <pc:docMk/>
            <pc:sldMk cId="2740143765" sldId="435"/>
            <ac:inkMk id="444" creationId="{A711A285-227F-503F-E5DC-AE36BEC5E53F}"/>
          </ac:inkMkLst>
        </pc:inkChg>
        <pc:inkChg chg="add del">
          <ac:chgData name="Tim Cook" userId="d1c7cfb340f2c7ab" providerId="LiveId" clId="{79928295-FF6A-4525-AB99-74A06BEA54C5}" dt="2023-03-13T00:45:19.389" v="3086"/>
          <ac:inkMkLst>
            <pc:docMk/>
            <pc:sldMk cId="2740143765" sldId="435"/>
            <ac:inkMk id="445" creationId="{547FCAE0-BC20-BE78-752C-FB3043F6064C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2" creationId="{222D696B-2642-0B94-5A2A-E2E8AE2B1011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3" creationId="{A40D20D1-C16C-4148-2F48-40CCA9B6FD70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4" creationId="{67607391-FB72-0A9A-0DF3-3ED2F0AADF30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5" creationId="{5C839611-CF97-9A7E-40AB-F9FC43A91D3A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6" creationId="{2C243834-1FF8-DF7F-0164-491308059453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7" creationId="{4B07A07F-F856-7637-F4CC-4C33D3C62048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8" creationId="{F004A0A8-CA0F-4BF8-2D01-C8DADE283341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0" creationId="{4F1CF1B6-835B-EF3F-E85F-61E9920D2798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1" creationId="{5EBF8F90-820B-06BE-5F6A-0C76CF4353F8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2" creationId="{DBD942BF-6257-DC14-FFD3-61E1C3177C59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3" creationId="{87F78933-3F7E-2B6D-A547-27449A1DCB97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4" creationId="{F96F209C-BEA7-A033-20ED-545DB8EADDA7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5" creationId="{F7511C58-051F-7700-EB15-0D86F1314701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7" creationId="{85FDE52D-4715-50EB-B817-201960547A4E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8" creationId="{EB2ABF2F-5668-D2E7-EA22-7614B496DC5C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9" creationId="{73A647ED-223C-A040-AAAA-8F164A5C2526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0" creationId="{B8C1C03C-9500-93EC-ECEE-E1DA501F033C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1" creationId="{D9A9E312-F017-B031-871F-D1B73DDB220A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2" creationId="{F3EAAB89-C0CC-C6A3-F7A2-863358EF6340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3" creationId="{5F7AC290-0B61-D7A2-E5BB-8E6649CA22D3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4" creationId="{27F24D10-FC18-4F07-F983-A31CB2EF739B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5" creationId="{78782933-7632-8981-02BE-F1FFADD1D394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6" creationId="{E218BF4C-DD07-7FCE-F98A-81241299150F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7" creationId="{6F36487A-1EB9-0517-4FCE-282336D40462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8" creationId="{18EEA7BB-C0FC-3812-A8BE-CD1A1193572B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9" creationId="{1148A847-518E-0907-AE5A-2B20224259DC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2" creationId="{827F184A-461D-A26D-A4C7-F24ECCADC30F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3" creationId="{F0932794-AEFF-9A7C-B8A6-45A84E376279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4" creationId="{A81C2B1D-D498-ED0E-17FD-A2E841BFC3C8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6" creationId="{416EE875-9BD0-3A30-E545-471B49678BA5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7" creationId="{5E8F00B2-9EBF-A1EC-1524-BBD9AB8A0BB2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8" creationId="{566C4540-5B18-8DD9-22E2-B78C8565AFA4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0" creationId="{14AA0463-3B7B-4493-3191-A718152C801E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1" creationId="{0241334D-C147-9A7D-8501-A9FF69F8D2B8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2" creationId="{519BB165-F5B8-2CCD-D5D7-02A4146A53F5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3" creationId="{9334CDD3-EA42-C79F-35CE-EB70FE6693A3}"/>
          </ac:inkMkLst>
        </pc:inkChg>
        <pc:inkChg chg="add del mod">
          <ac:chgData name="Tim Cook" userId="d1c7cfb340f2c7ab" providerId="LiveId" clId="{79928295-FF6A-4525-AB99-74A06BEA54C5}" dt="2023-03-13T00:45:49.827" v="3150"/>
          <ac:inkMkLst>
            <pc:docMk/>
            <pc:sldMk cId="2740143765" sldId="435"/>
            <ac:inkMk id="495" creationId="{A238F0A1-61D6-B57E-A558-1DB5BE61E20E}"/>
          </ac:inkMkLst>
        </pc:inkChg>
        <pc:inkChg chg="add del mod">
          <ac:chgData name="Tim Cook" userId="d1c7cfb340f2c7ab" providerId="LiveId" clId="{79928295-FF6A-4525-AB99-74A06BEA54C5}" dt="2023-03-13T00:45:49.827" v="3148"/>
          <ac:inkMkLst>
            <pc:docMk/>
            <pc:sldMk cId="2740143765" sldId="435"/>
            <ac:inkMk id="496" creationId="{AB9CC801-F194-37BA-35F7-D9D1B97FCC71}"/>
          </ac:inkMkLst>
        </pc:inkChg>
        <pc:inkChg chg="add del mod">
          <ac:chgData name="Tim Cook" userId="d1c7cfb340f2c7ab" providerId="LiveId" clId="{79928295-FF6A-4525-AB99-74A06BEA54C5}" dt="2023-03-13T00:45:49.827" v="3149"/>
          <ac:inkMkLst>
            <pc:docMk/>
            <pc:sldMk cId="2740143765" sldId="435"/>
            <ac:inkMk id="497" creationId="{B5B1D901-2965-FA38-AA49-21497FA18FCB}"/>
          </ac:inkMkLst>
        </pc:inkChg>
        <pc:inkChg chg="add del mod">
          <ac:chgData name="Tim Cook" userId="d1c7cfb340f2c7ab" providerId="LiveId" clId="{79928295-FF6A-4525-AB99-74A06BEA54C5}" dt="2023-03-13T00:45:49.827" v="3147"/>
          <ac:inkMkLst>
            <pc:docMk/>
            <pc:sldMk cId="2740143765" sldId="435"/>
            <ac:inkMk id="498" creationId="{600EFA4F-8F55-6F27-0D28-43318AF70B26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0" creationId="{ED8AF434-7827-00BD-6854-87309D8F8944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1" creationId="{1BEB43DC-DC01-E290-1DAD-8C80F2048EF9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2" creationId="{35558095-B6F2-30B3-9A7C-D3FF69544837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4" creationId="{14C606DD-3439-E892-3560-FFC6D0F82761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5" creationId="{DEDB11EA-84B3-DCB7-A690-CB33EDA5F0F1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6" creationId="{AC0D0F78-B422-6022-E9B2-A32DE29D5A45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7" creationId="{55E17831-CAB4-2633-3B9E-61F86AC201B9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8" creationId="{AC4A6F2A-38D3-733D-9BBC-3A852830EFB5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1" creationId="{E926BB44-0071-B07F-6882-DEB6B184D841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2" creationId="{6AC818C0-C2C6-4C4C-E69C-B014A93709BC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3" creationId="{9B0399EB-1A9E-E2E4-9779-447779EE83F7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4" creationId="{49A525B4-B2CC-5836-CE62-AF7255F18A7B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5" creationId="{1B28E81A-89B9-FFCB-4A9E-D5E72D2D3E9C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6" creationId="{14A62542-4AE6-6C13-8953-23FDAA58897F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18" creationId="{0029A767-43BD-2516-D1E3-9F00F6E54E73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19" creationId="{CE21E80A-8B90-5399-A9F4-B28C2B3785D4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20" creationId="{D9E24DAB-6B2F-0A1F-4BF4-8E25B0FA5B51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21" creationId="{43CF680A-A388-89BD-BA6E-4B3802E98441}"/>
          </ac:inkMkLst>
        </pc:inkChg>
      </pc:sldChg>
      <pc:sldChg chg="addSp delSp modSp mod">
        <pc:chgData name="Tim Cook" userId="d1c7cfb340f2c7ab" providerId="LiveId" clId="{79928295-FF6A-4525-AB99-74A06BEA54C5}" dt="2023-03-13T01:16:16.624" v="4633"/>
        <pc:sldMkLst>
          <pc:docMk/>
          <pc:sldMk cId="1571090484" sldId="436"/>
        </pc:sldMkLst>
        <pc:spChg chg="del mod">
          <ac:chgData name="Tim Cook" userId="d1c7cfb340f2c7ab" providerId="LiveId" clId="{79928295-FF6A-4525-AB99-74A06BEA54C5}" dt="2023-03-13T01:00:27.772" v="3957" actId="478"/>
          <ac:spMkLst>
            <pc:docMk/>
            <pc:sldMk cId="1571090484" sldId="436"/>
            <ac:spMk id="4" creationId="{5498B05E-F2AC-4649-9040-27641E7C911B}"/>
          </ac:spMkLst>
        </pc:spChg>
        <pc:grpChg chg="del mod">
          <ac:chgData name="Tim Cook" userId="d1c7cfb340f2c7ab" providerId="LiveId" clId="{79928295-FF6A-4525-AB99-74A06BEA54C5}" dt="2023-03-13T01:00:02.440" v="3946"/>
          <ac:grpSpMkLst>
            <pc:docMk/>
            <pc:sldMk cId="1571090484" sldId="436"/>
            <ac:grpSpMk id="7" creationId="{85F49426-B140-2EEB-1322-49A3AE2100D1}"/>
          </ac:grpSpMkLst>
        </pc:grpChg>
        <pc:grpChg chg="del mod">
          <ac:chgData name="Tim Cook" userId="d1c7cfb340f2c7ab" providerId="LiveId" clId="{79928295-FF6A-4525-AB99-74A06BEA54C5}" dt="2023-03-13T01:00:05.285" v="3952"/>
          <ac:grpSpMkLst>
            <pc:docMk/>
            <pc:sldMk cId="1571090484" sldId="436"/>
            <ac:grpSpMk id="9" creationId="{18C32B22-B564-9956-D2A3-D38ED5360E98}"/>
          </ac:grpSpMkLst>
        </pc:grpChg>
        <pc:grpChg chg="del mod">
          <ac:chgData name="Tim Cook" userId="d1c7cfb340f2c7ab" providerId="LiveId" clId="{79928295-FF6A-4525-AB99-74A06BEA54C5}" dt="2023-03-13T01:00:31.618" v="3960"/>
          <ac:grpSpMkLst>
            <pc:docMk/>
            <pc:sldMk cId="1571090484" sldId="436"/>
            <ac:grpSpMk id="14" creationId="{485CD0FE-0811-85B3-546F-AAEAEF436A42}"/>
          </ac:grpSpMkLst>
        </pc:grpChg>
        <pc:grpChg chg="mod">
          <ac:chgData name="Tim Cook" userId="d1c7cfb340f2c7ab" providerId="LiveId" clId="{79928295-FF6A-4525-AB99-74A06BEA54C5}" dt="2023-03-13T01:00:40.550" v="3970"/>
          <ac:grpSpMkLst>
            <pc:docMk/>
            <pc:sldMk cId="1571090484" sldId="436"/>
            <ac:grpSpMk id="22" creationId="{95FBF9EF-7294-97B7-BD76-3EC61597BD29}"/>
          </ac:grpSpMkLst>
        </pc:grpChg>
        <pc:grpChg chg="del mod">
          <ac:chgData name="Tim Cook" userId="d1c7cfb340f2c7ab" providerId="LiveId" clId="{79928295-FF6A-4525-AB99-74A06BEA54C5}" dt="2023-03-13T01:00:43.391" v="3976"/>
          <ac:grpSpMkLst>
            <pc:docMk/>
            <pc:sldMk cId="1571090484" sldId="436"/>
            <ac:grpSpMk id="24" creationId="{B518C3C9-252A-21A9-68F8-57385183BAEE}"/>
          </ac:grpSpMkLst>
        </pc:grpChg>
        <pc:grpChg chg="mod">
          <ac:chgData name="Tim Cook" userId="d1c7cfb340f2c7ab" providerId="LiveId" clId="{79928295-FF6A-4525-AB99-74A06BEA54C5}" dt="2023-03-13T01:00:43.391" v="3976"/>
          <ac:grpSpMkLst>
            <pc:docMk/>
            <pc:sldMk cId="1571090484" sldId="436"/>
            <ac:grpSpMk id="28" creationId="{88E73AD5-140C-3B38-841E-326F4C035AF6}"/>
          </ac:grpSpMkLst>
        </pc:grpChg>
        <pc:grpChg chg="mod">
          <ac:chgData name="Tim Cook" userId="d1c7cfb340f2c7ab" providerId="LiveId" clId="{79928295-FF6A-4525-AB99-74A06BEA54C5}" dt="2023-03-13T01:00:47.830" v="3988"/>
          <ac:grpSpMkLst>
            <pc:docMk/>
            <pc:sldMk cId="1571090484" sldId="436"/>
            <ac:grpSpMk id="37" creationId="{C621679B-4C7C-9441-A121-F94D551DA919}"/>
          </ac:grpSpMkLst>
        </pc:grpChg>
        <pc:grpChg chg="mod">
          <ac:chgData name="Tim Cook" userId="d1c7cfb340f2c7ab" providerId="LiveId" clId="{79928295-FF6A-4525-AB99-74A06BEA54C5}" dt="2023-03-13T01:00:50.969" v="3992"/>
          <ac:grpSpMkLst>
            <pc:docMk/>
            <pc:sldMk cId="1571090484" sldId="436"/>
            <ac:grpSpMk id="41" creationId="{105C0884-4B46-8709-B1C2-5B94D0C4686E}"/>
          </ac:grpSpMkLst>
        </pc:grpChg>
        <pc:grpChg chg="del mod">
          <ac:chgData name="Tim Cook" userId="d1c7cfb340f2c7ab" providerId="LiveId" clId="{79928295-FF6A-4525-AB99-74A06BEA54C5}" dt="2023-03-13T01:01:11.468" v="4014"/>
          <ac:grpSpMkLst>
            <pc:docMk/>
            <pc:sldMk cId="1571090484" sldId="436"/>
            <ac:grpSpMk id="51" creationId="{01240DD2-765B-4A87-FEC6-44FDC8EBFCCB}"/>
          </ac:grpSpMkLst>
        </pc:grpChg>
        <pc:grpChg chg="del mod">
          <ac:chgData name="Tim Cook" userId="d1c7cfb340f2c7ab" providerId="LiveId" clId="{79928295-FF6A-4525-AB99-74A06BEA54C5}" dt="2023-03-13T01:13:24.227" v="4393"/>
          <ac:grpSpMkLst>
            <pc:docMk/>
            <pc:sldMk cId="1571090484" sldId="436"/>
            <ac:grpSpMk id="56" creationId="{5E88EC4C-5BD0-5B3C-7473-EB6975CF9854}"/>
          </ac:grpSpMkLst>
        </pc:grpChg>
        <pc:grpChg chg="del mod">
          <ac:chgData name="Tim Cook" userId="d1c7cfb340f2c7ab" providerId="LiveId" clId="{79928295-FF6A-4525-AB99-74A06BEA54C5}" dt="2023-03-13T01:01:24.974" v="4026"/>
          <ac:grpSpMkLst>
            <pc:docMk/>
            <pc:sldMk cId="1571090484" sldId="436"/>
            <ac:grpSpMk id="63" creationId="{6C0F3928-5BDE-CCE0-ED16-ECFA43C72FEF}"/>
          </ac:grpSpMkLst>
        </pc:grpChg>
        <pc:grpChg chg="del mod">
          <ac:chgData name="Tim Cook" userId="d1c7cfb340f2c7ab" providerId="LiveId" clId="{79928295-FF6A-4525-AB99-74A06BEA54C5}" dt="2023-03-13T01:01:31.315" v="4035"/>
          <ac:grpSpMkLst>
            <pc:docMk/>
            <pc:sldMk cId="1571090484" sldId="436"/>
            <ac:grpSpMk id="69" creationId="{B469EDE9-F309-76C6-44F0-F0134B4D30E6}"/>
          </ac:grpSpMkLst>
        </pc:grpChg>
        <pc:grpChg chg="del mod">
          <ac:chgData name="Tim Cook" userId="d1c7cfb340f2c7ab" providerId="LiveId" clId="{79928295-FF6A-4525-AB99-74A06BEA54C5}" dt="2023-03-13T01:01:32.654" v="4037"/>
          <ac:grpSpMkLst>
            <pc:docMk/>
            <pc:sldMk cId="1571090484" sldId="436"/>
            <ac:grpSpMk id="71" creationId="{CAA3F312-82B4-1845-6814-063A36012830}"/>
          </ac:grpSpMkLst>
        </pc:grpChg>
        <pc:grpChg chg="del mod">
          <ac:chgData name="Tim Cook" userId="d1c7cfb340f2c7ab" providerId="LiveId" clId="{79928295-FF6A-4525-AB99-74A06BEA54C5}" dt="2023-03-13T01:02:04.971" v="4085"/>
          <ac:grpSpMkLst>
            <pc:docMk/>
            <pc:sldMk cId="1571090484" sldId="436"/>
            <ac:grpSpMk id="73" creationId="{0A19D4F0-2A86-E167-43C7-4CF01E8DA366}"/>
          </ac:grpSpMkLst>
        </pc:grpChg>
        <pc:grpChg chg="del mod">
          <ac:chgData name="Tim Cook" userId="d1c7cfb340f2c7ab" providerId="LiveId" clId="{79928295-FF6A-4525-AB99-74A06BEA54C5}" dt="2023-03-13T01:02:06.352" v="4092"/>
          <ac:grpSpMkLst>
            <pc:docMk/>
            <pc:sldMk cId="1571090484" sldId="436"/>
            <ac:grpSpMk id="84" creationId="{5BA01604-6EF4-36EE-F0D7-884D4B5C1166}"/>
          </ac:grpSpMkLst>
        </pc:grpChg>
        <pc:grpChg chg="mod">
          <ac:chgData name="Tim Cook" userId="d1c7cfb340f2c7ab" providerId="LiveId" clId="{79928295-FF6A-4525-AB99-74A06BEA54C5}" dt="2023-03-13T01:01:59.960" v="4068"/>
          <ac:grpSpMkLst>
            <pc:docMk/>
            <pc:sldMk cId="1571090484" sldId="436"/>
            <ac:grpSpMk id="98" creationId="{0BB686CC-908B-FB82-5B31-7E718BAE7419}"/>
          </ac:grpSpMkLst>
        </pc:grpChg>
        <pc:grpChg chg="del mod">
          <ac:chgData name="Tim Cook" userId="d1c7cfb340f2c7ab" providerId="LiveId" clId="{79928295-FF6A-4525-AB99-74A06BEA54C5}" dt="2023-03-13T01:02:15.889" v="4099"/>
          <ac:grpSpMkLst>
            <pc:docMk/>
            <pc:sldMk cId="1571090484" sldId="436"/>
            <ac:grpSpMk id="101" creationId="{7CF14CD9-ABFE-0057-D23D-F03F057C7AAF}"/>
          </ac:grpSpMkLst>
        </pc:grpChg>
        <pc:grpChg chg="del mod">
          <ac:chgData name="Tim Cook" userId="d1c7cfb340f2c7ab" providerId="LiveId" clId="{79928295-FF6A-4525-AB99-74A06BEA54C5}" dt="2023-03-13T01:02:39.399" v="4123"/>
          <ac:grpSpMkLst>
            <pc:docMk/>
            <pc:sldMk cId="1571090484" sldId="436"/>
            <ac:grpSpMk id="104" creationId="{471B19F6-D1A8-24CC-20A8-01E532CFA239}"/>
          </ac:grpSpMkLst>
        </pc:grpChg>
        <pc:grpChg chg="del mod">
          <ac:chgData name="Tim Cook" userId="d1c7cfb340f2c7ab" providerId="LiveId" clId="{79928295-FF6A-4525-AB99-74A06BEA54C5}" dt="2023-03-13T01:02:27.173" v="4108"/>
          <ac:grpSpMkLst>
            <pc:docMk/>
            <pc:sldMk cId="1571090484" sldId="436"/>
            <ac:grpSpMk id="108" creationId="{1841614F-5B8A-D1E4-B35F-08C7E871C409}"/>
          </ac:grpSpMkLst>
        </pc:grpChg>
        <pc:grpChg chg="del mod">
          <ac:chgData name="Tim Cook" userId="d1c7cfb340f2c7ab" providerId="LiveId" clId="{79928295-FF6A-4525-AB99-74A06BEA54C5}" dt="2023-03-13T01:02:36.887" v="4119"/>
          <ac:grpSpMkLst>
            <pc:docMk/>
            <pc:sldMk cId="1571090484" sldId="436"/>
            <ac:grpSpMk id="111" creationId="{77AFC3F7-FEBC-2578-EAF5-F6F0D5FEA5AE}"/>
          </ac:grpSpMkLst>
        </pc:grpChg>
        <pc:grpChg chg="del mod">
          <ac:chgData name="Tim Cook" userId="d1c7cfb340f2c7ab" providerId="LiveId" clId="{79928295-FF6A-4525-AB99-74A06BEA54C5}" dt="2023-03-13T01:02:34.160" v="4115"/>
          <ac:grpSpMkLst>
            <pc:docMk/>
            <pc:sldMk cId="1571090484" sldId="436"/>
            <ac:grpSpMk id="114" creationId="{B9D81523-5AB6-3320-22F6-5CA0AE55076D}"/>
          </ac:grpSpMkLst>
        </pc:grpChg>
        <pc:grpChg chg="del mod">
          <ac:chgData name="Tim Cook" userId="d1c7cfb340f2c7ab" providerId="LiveId" clId="{79928295-FF6A-4525-AB99-74A06BEA54C5}" dt="2023-03-13T01:02:36.887" v="4119"/>
          <ac:grpSpMkLst>
            <pc:docMk/>
            <pc:sldMk cId="1571090484" sldId="436"/>
            <ac:grpSpMk id="118" creationId="{C9CC410F-9EDF-C76F-8E23-60CEBDF2055B}"/>
          </ac:grpSpMkLst>
        </pc:grpChg>
        <pc:grpChg chg="del mod">
          <ac:chgData name="Tim Cook" userId="d1c7cfb340f2c7ab" providerId="LiveId" clId="{79928295-FF6A-4525-AB99-74A06BEA54C5}" dt="2023-03-13T01:13:36.049" v="4422"/>
          <ac:grpSpMkLst>
            <pc:docMk/>
            <pc:sldMk cId="1571090484" sldId="436"/>
            <ac:grpSpMk id="122" creationId="{AC865052-F23D-7620-680E-F1B7D0CAF110}"/>
          </ac:grpSpMkLst>
        </pc:grpChg>
        <pc:grpChg chg="del mod">
          <ac:chgData name="Tim Cook" userId="d1c7cfb340f2c7ab" providerId="LiveId" clId="{79928295-FF6A-4525-AB99-74A06BEA54C5}" dt="2023-03-13T01:02:42.105" v="4128"/>
          <ac:grpSpMkLst>
            <pc:docMk/>
            <pc:sldMk cId="1571090484" sldId="436"/>
            <ac:grpSpMk id="126" creationId="{0D558486-65C9-7B97-DAE6-91C6D127F21E}"/>
          </ac:grpSpMkLst>
        </pc:grpChg>
        <pc:grpChg chg="del mod">
          <ac:chgData name="Tim Cook" userId="d1c7cfb340f2c7ab" providerId="LiveId" clId="{79928295-FF6A-4525-AB99-74A06BEA54C5}" dt="2023-03-13T01:13:36.049" v="4423"/>
          <ac:grpSpMkLst>
            <pc:docMk/>
            <pc:sldMk cId="1571090484" sldId="436"/>
            <ac:grpSpMk id="131" creationId="{E49D01A7-D68D-43B1-73EE-0D3594A32B99}"/>
          </ac:grpSpMkLst>
        </pc:grpChg>
        <pc:grpChg chg="del mod">
          <ac:chgData name="Tim Cook" userId="d1c7cfb340f2c7ab" providerId="LiveId" clId="{79928295-FF6A-4525-AB99-74A06BEA54C5}" dt="2023-03-13T01:03:28.987" v="4141"/>
          <ac:grpSpMkLst>
            <pc:docMk/>
            <pc:sldMk cId="1571090484" sldId="436"/>
            <ac:grpSpMk id="138" creationId="{6C724839-7850-112B-904B-6A29001F23DE}"/>
          </ac:grpSpMkLst>
        </pc:grpChg>
        <pc:grpChg chg="del mod">
          <ac:chgData name="Tim Cook" userId="d1c7cfb340f2c7ab" providerId="LiveId" clId="{79928295-FF6A-4525-AB99-74A06BEA54C5}" dt="2023-03-13T01:03:51.611" v="4155"/>
          <ac:grpSpMkLst>
            <pc:docMk/>
            <pc:sldMk cId="1571090484" sldId="436"/>
            <ac:grpSpMk id="143" creationId="{3A37BA2C-2C68-50D4-5CF4-FCC9DA03B68E}"/>
          </ac:grpSpMkLst>
        </pc:grpChg>
        <pc:grpChg chg="del mod">
          <ac:chgData name="Tim Cook" userId="d1c7cfb340f2c7ab" providerId="LiveId" clId="{79928295-FF6A-4525-AB99-74A06BEA54C5}" dt="2023-03-13T01:13:36.049" v="4420"/>
          <ac:grpSpMkLst>
            <pc:docMk/>
            <pc:sldMk cId="1571090484" sldId="436"/>
            <ac:grpSpMk id="153" creationId="{FA92770F-D286-87D5-A09C-69288157D7AA}"/>
          </ac:grpSpMkLst>
        </pc:grpChg>
        <pc:grpChg chg="mod">
          <ac:chgData name="Tim Cook" userId="d1c7cfb340f2c7ab" providerId="LiveId" clId="{79928295-FF6A-4525-AB99-74A06BEA54C5}" dt="2023-03-13T01:04:12.319" v="4174"/>
          <ac:grpSpMkLst>
            <pc:docMk/>
            <pc:sldMk cId="1571090484" sldId="436"/>
            <ac:grpSpMk id="159" creationId="{9591E138-67E3-8085-4444-27E5BF5B8CE1}"/>
          </ac:grpSpMkLst>
        </pc:grpChg>
        <pc:grpChg chg="mod">
          <ac:chgData name="Tim Cook" userId="d1c7cfb340f2c7ab" providerId="LiveId" clId="{79928295-FF6A-4525-AB99-74A06BEA54C5}" dt="2023-03-13T01:04:15.267" v="4179"/>
          <ac:grpSpMkLst>
            <pc:docMk/>
            <pc:sldMk cId="1571090484" sldId="436"/>
            <ac:grpSpMk id="164" creationId="{687338E7-2E24-FE1E-AA08-68245022CC03}"/>
          </ac:grpSpMkLst>
        </pc:grpChg>
        <pc:grpChg chg="del mod">
          <ac:chgData name="Tim Cook" userId="d1c7cfb340f2c7ab" providerId="LiveId" clId="{79928295-FF6A-4525-AB99-74A06BEA54C5}" dt="2023-03-13T01:14:43.689" v="4521"/>
          <ac:grpSpMkLst>
            <pc:docMk/>
            <pc:sldMk cId="1571090484" sldId="436"/>
            <ac:grpSpMk id="169" creationId="{6C5C46EC-52EE-E7D4-E87A-A4E21546D733}"/>
          </ac:grpSpMkLst>
        </pc:grpChg>
        <pc:grpChg chg="del mod">
          <ac:chgData name="Tim Cook" userId="d1c7cfb340f2c7ab" providerId="LiveId" clId="{79928295-FF6A-4525-AB99-74A06BEA54C5}" dt="2023-03-13T01:14:44.349" v="4528"/>
          <ac:grpSpMkLst>
            <pc:docMk/>
            <pc:sldMk cId="1571090484" sldId="436"/>
            <ac:grpSpMk id="176" creationId="{1A95EEDF-D84C-64B3-6C9B-8AF7D1933FC1}"/>
          </ac:grpSpMkLst>
        </pc:grpChg>
        <pc:grpChg chg="del mod">
          <ac:chgData name="Tim Cook" userId="d1c7cfb340f2c7ab" providerId="LiveId" clId="{79928295-FF6A-4525-AB99-74A06BEA54C5}" dt="2023-03-13T01:14:50.872" v="4532"/>
          <ac:grpSpMkLst>
            <pc:docMk/>
            <pc:sldMk cId="1571090484" sldId="436"/>
            <ac:grpSpMk id="180" creationId="{2F28938C-8C4F-23A1-27B1-2582898F07B8}"/>
          </ac:grpSpMkLst>
        </pc:grpChg>
        <pc:grpChg chg="del mod">
          <ac:chgData name="Tim Cook" userId="d1c7cfb340f2c7ab" providerId="LiveId" clId="{79928295-FF6A-4525-AB99-74A06BEA54C5}" dt="2023-03-13T01:14:43.689" v="4522"/>
          <ac:grpSpMkLst>
            <pc:docMk/>
            <pc:sldMk cId="1571090484" sldId="436"/>
            <ac:grpSpMk id="184" creationId="{CA3C28F7-5221-D779-BCB3-D8D6B8FF7AB4}"/>
          </ac:grpSpMkLst>
        </pc:grpChg>
        <pc:grpChg chg="del mod">
          <ac:chgData name="Tim Cook" userId="d1c7cfb340f2c7ab" providerId="LiveId" clId="{79928295-FF6A-4525-AB99-74A06BEA54C5}" dt="2023-03-13T01:13:36.049" v="4415"/>
          <ac:grpSpMkLst>
            <pc:docMk/>
            <pc:sldMk cId="1571090484" sldId="436"/>
            <ac:grpSpMk id="188" creationId="{FBB25072-A1ED-EE2F-A1B2-DD9EA0132318}"/>
          </ac:grpSpMkLst>
        </pc:grpChg>
        <pc:grpChg chg="del mod">
          <ac:chgData name="Tim Cook" userId="d1c7cfb340f2c7ab" providerId="LiveId" clId="{79928295-FF6A-4525-AB99-74A06BEA54C5}" dt="2023-03-13T01:13:31.008" v="4396"/>
          <ac:grpSpMkLst>
            <pc:docMk/>
            <pc:sldMk cId="1571090484" sldId="436"/>
            <ac:grpSpMk id="192" creationId="{24CA2136-2C8E-FB8C-0A1A-0541B8E073DF}"/>
          </ac:grpSpMkLst>
        </pc:grpChg>
        <pc:grpChg chg="del mod">
          <ac:chgData name="Tim Cook" userId="d1c7cfb340f2c7ab" providerId="LiveId" clId="{79928295-FF6A-4525-AB99-74A06BEA54C5}" dt="2023-03-13T01:13:42.361" v="4430"/>
          <ac:grpSpMkLst>
            <pc:docMk/>
            <pc:sldMk cId="1571090484" sldId="436"/>
            <ac:grpSpMk id="195" creationId="{B60FDB5D-169A-6753-3B7B-62963B9161FD}"/>
          </ac:grpSpMkLst>
        </pc:grpChg>
        <pc:grpChg chg="del mod">
          <ac:chgData name="Tim Cook" userId="d1c7cfb340f2c7ab" providerId="LiveId" clId="{79928295-FF6A-4525-AB99-74A06BEA54C5}" dt="2023-03-13T01:13:49.230" v="4440"/>
          <ac:grpSpMkLst>
            <pc:docMk/>
            <pc:sldMk cId="1571090484" sldId="436"/>
            <ac:grpSpMk id="201" creationId="{B64B1197-21AB-8F53-0D2D-6FD4C629557C}"/>
          </ac:grpSpMkLst>
        </pc:grpChg>
        <pc:grpChg chg="del mod">
          <ac:chgData name="Tim Cook" userId="d1c7cfb340f2c7ab" providerId="LiveId" clId="{79928295-FF6A-4525-AB99-74A06BEA54C5}" dt="2023-03-13T01:13:59.511" v="4457"/>
          <ac:grpSpMkLst>
            <pc:docMk/>
            <pc:sldMk cId="1571090484" sldId="436"/>
            <ac:grpSpMk id="204" creationId="{6658F56C-E76E-BCEB-409B-6C002B073F87}"/>
          </ac:grpSpMkLst>
        </pc:grpChg>
        <pc:grpChg chg="del mod">
          <ac:chgData name="Tim Cook" userId="d1c7cfb340f2c7ab" providerId="LiveId" clId="{79928295-FF6A-4525-AB99-74A06BEA54C5}" dt="2023-03-13T01:13:56.112" v="4451"/>
          <ac:grpSpMkLst>
            <pc:docMk/>
            <pc:sldMk cId="1571090484" sldId="436"/>
            <ac:grpSpMk id="208" creationId="{88A15BA3-2161-32B1-01F9-30FC58DE3CAC}"/>
          </ac:grpSpMkLst>
        </pc:grpChg>
        <pc:grpChg chg="del mod">
          <ac:chgData name="Tim Cook" userId="d1c7cfb340f2c7ab" providerId="LiveId" clId="{79928295-FF6A-4525-AB99-74A06BEA54C5}" dt="2023-03-13T01:13:57.130" v="4453"/>
          <ac:grpSpMkLst>
            <pc:docMk/>
            <pc:sldMk cId="1571090484" sldId="436"/>
            <ac:grpSpMk id="215" creationId="{2738089E-5499-A036-BBC9-8C57A41CBCD7}"/>
          </ac:grpSpMkLst>
        </pc:grpChg>
        <pc:grpChg chg="del mod">
          <ac:chgData name="Tim Cook" userId="d1c7cfb340f2c7ab" providerId="LiveId" clId="{79928295-FF6A-4525-AB99-74A06BEA54C5}" dt="2023-03-13T01:13:59.511" v="4457"/>
          <ac:grpSpMkLst>
            <pc:docMk/>
            <pc:sldMk cId="1571090484" sldId="436"/>
            <ac:grpSpMk id="217" creationId="{72ED852E-C059-0B44-E0FB-110D45398299}"/>
          </ac:grpSpMkLst>
        </pc:grpChg>
        <pc:grpChg chg="del 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21" creationId="{660675E4-2B37-13FF-7072-B5D047792812}"/>
          </ac:grpSpMkLst>
        </pc:grpChg>
        <pc:grpChg chg="del 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32" creationId="{479757F4-EE1C-5A33-0807-23CC4BE468DD}"/>
          </ac:grpSpMkLst>
        </pc:grpChg>
        <pc:grpChg chg="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37" creationId="{16484EF2-DBFA-51E0-B61A-E4649234B154}"/>
          </ac:grpSpMkLst>
        </pc:grpChg>
        <pc:grpChg chg="del mod">
          <ac:chgData name="Tim Cook" userId="d1c7cfb340f2c7ab" providerId="LiveId" clId="{79928295-FF6A-4525-AB99-74A06BEA54C5}" dt="2023-03-13T01:14:18.057" v="4483"/>
          <ac:grpSpMkLst>
            <pc:docMk/>
            <pc:sldMk cId="1571090484" sldId="436"/>
            <ac:grpSpMk id="246" creationId="{20D774C4-BA80-BB36-C798-995D3E3746F7}"/>
          </ac:grpSpMkLst>
        </pc:grpChg>
        <pc:grpChg chg="mod">
          <ac:chgData name="Tim Cook" userId="d1c7cfb340f2c7ab" providerId="LiveId" clId="{79928295-FF6A-4525-AB99-74A06BEA54C5}" dt="2023-03-13T01:14:18.057" v="4483"/>
          <ac:grpSpMkLst>
            <pc:docMk/>
            <pc:sldMk cId="1571090484" sldId="436"/>
            <ac:grpSpMk id="247" creationId="{88A01273-86C8-530B-D02C-25654475BCCC}"/>
          </ac:grpSpMkLst>
        </pc:grpChg>
        <pc:grpChg chg="mod">
          <ac:chgData name="Tim Cook" userId="d1c7cfb340f2c7ab" providerId="LiveId" clId="{79928295-FF6A-4525-AB99-74A06BEA54C5}" dt="2023-03-13T01:14:22.673" v="4490"/>
          <ac:grpSpMkLst>
            <pc:docMk/>
            <pc:sldMk cId="1571090484" sldId="436"/>
            <ac:grpSpMk id="254" creationId="{19F3A5E0-DC58-89F4-5800-B1A1EE91A469}"/>
          </ac:grpSpMkLst>
        </pc:grpChg>
        <pc:grpChg chg="mod">
          <ac:chgData name="Tim Cook" userId="d1c7cfb340f2c7ab" providerId="LiveId" clId="{79928295-FF6A-4525-AB99-74A06BEA54C5}" dt="2023-03-13T01:14:27.671" v="4501"/>
          <ac:grpSpMkLst>
            <pc:docMk/>
            <pc:sldMk cId="1571090484" sldId="436"/>
            <ac:grpSpMk id="265" creationId="{238A1CF1-2F16-06E0-AEC5-0ADAC0546BAE}"/>
          </ac:grpSpMkLst>
        </pc:grpChg>
        <pc:grpChg chg="mod">
          <ac:chgData name="Tim Cook" userId="d1c7cfb340f2c7ab" providerId="LiveId" clId="{79928295-FF6A-4525-AB99-74A06BEA54C5}" dt="2023-03-13T01:14:27.671" v="4501"/>
          <ac:grpSpMkLst>
            <pc:docMk/>
            <pc:sldMk cId="1571090484" sldId="436"/>
            <ac:grpSpMk id="266" creationId="{0C89670B-D37B-BA7E-5182-27789EFD4E40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3" creationId="{FAFF3F3D-0DE1-3221-DF5B-F83F1C971D22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4" creationId="{0C222412-6365-4403-923B-1FB735328834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5" creationId="{A8C0A435-C344-1171-17B1-EE96D82FB325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6" creationId="{0D05FD33-6E52-88F0-5E40-5442910C6D43}"/>
          </ac:grpSpMkLst>
        </pc:grpChg>
        <pc:grpChg chg="del mod">
          <ac:chgData name="Tim Cook" userId="d1c7cfb340f2c7ab" providerId="LiveId" clId="{79928295-FF6A-4525-AB99-74A06BEA54C5}" dt="2023-03-13T01:14:55.944" v="4542"/>
          <ac:grpSpMkLst>
            <pc:docMk/>
            <pc:sldMk cId="1571090484" sldId="436"/>
            <ac:grpSpMk id="291" creationId="{943402D4-DBEC-751A-B6C9-3EED1C51DB32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7" creationId="{F4D9037D-79BC-A6DC-0B24-6A586AEB69D9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8" creationId="{5B5A8EB7-FF02-4E5F-F755-45FB7BF30E5C}"/>
          </ac:grpSpMkLst>
        </pc:grpChg>
        <pc:grpChg chg="del 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9" creationId="{9508821D-9A76-F76C-7514-52B350E97B05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10" creationId="{8810A6A3-8F11-01C0-2BC1-7B6E4C3B84AD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11" creationId="{95CBC9CD-CF19-69C7-5DC7-DD639B94BE23}"/>
          </ac:grpSpMkLst>
        </pc:grpChg>
        <pc:grpChg chg="mod">
          <ac:chgData name="Tim Cook" userId="d1c7cfb340f2c7ab" providerId="LiveId" clId="{79928295-FF6A-4525-AB99-74A06BEA54C5}" dt="2023-03-13T01:15:41.326" v="4565"/>
          <ac:grpSpMkLst>
            <pc:docMk/>
            <pc:sldMk cId="1571090484" sldId="436"/>
            <ac:grpSpMk id="314" creationId="{0E2F922F-7AE1-6A72-FC64-74D8E76A5B5D}"/>
          </ac:grpSpMkLst>
        </pc:grpChg>
        <pc:grpChg chg="del mod">
          <ac:chgData name="Tim Cook" userId="d1c7cfb340f2c7ab" providerId="LiveId" clId="{79928295-FF6A-4525-AB99-74A06BEA54C5}" dt="2023-03-13T01:15:46.153" v="4573"/>
          <ac:grpSpMkLst>
            <pc:docMk/>
            <pc:sldMk cId="1571090484" sldId="436"/>
            <ac:grpSpMk id="318" creationId="{C7CA4168-D96C-A447-21BE-4ED9FF4A8FF9}"/>
          </ac:grpSpMkLst>
        </pc:grpChg>
        <pc:grpChg chg="del mod">
          <ac:chgData name="Tim Cook" userId="d1c7cfb340f2c7ab" providerId="LiveId" clId="{79928295-FF6A-4525-AB99-74A06BEA54C5}" dt="2023-03-13T01:15:47.550" v="4576"/>
          <ac:grpSpMkLst>
            <pc:docMk/>
            <pc:sldMk cId="1571090484" sldId="436"/>
            <ac:grpSpMk id="322" creationId="{FFD6E88F-CC72-C1D7-4FBE-A865E0272A38}"/>
          </ac:grpSpMkLst>
        </pc:grpChg>
        <pc:grpChg chg="del mod">
          <ac:chgData name="Tim Cook" userId="d1c7cfb340f2c7ab" providerId="LiveId" clId="{79928295-FF6A-4525-AB99-74A06BEA54C5}" dt="2023-03-13T01:15:55.839" v="4590"/>
          <ac:grpSpMkLst>
            <pc:docMk/>
            <pc:sldMk cId="1571090484" sldId="436"/>
            <ac:grpSpMk id="325" creationId="{2141D437-5AD6-C28C-C228-6E1CAE97D35D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39" creationId="{24EF738F-F0B5-349C-FB1A-01ABD116473A}"/>
          </ac:grpSpMkLst>
        </pc:grpChg>
        <pc:grpChg chg="del mod">
          <ac:chgData name="Tim Cook" userId="d1c7cfb340f2c7ab" providerId="LiveId" clId="{79928295-FF6A-4525-AB99-74A06BEA54C5}" dt="2023-03-13T01:15:57.733" v="4592"/>
          <ac:grpSpMkLst>
            <pc:docMk/>
            <pc:sldMk cId="1571090484" sldId="436"/>
            <ac:grpSpMk id="340" creationId="{5CC6897F-0CA6-2960-AF13-A29AC0649A2A}"/>
          </ac:grpSpMkLst>
        </pc:grpChg>
        <pc:grpChg chg="del mod">
          <ac:chgData name="Tim Cook" userId="d1c7cfb340f2c7ab" providerId="LiveId" clId="{79928295-FF6A-4525-AB99-74A06BEA54C5}" dt="2023-03-13T01:16:05.899" v="4607"/>
          <ac:grpSpMkLst>
            <pc:docMk/>
            <pc:sldMk cId="1571090484" sldId="436"/>
            <ac:grpSpMk id="341" creationId="{819FB6FC-C56B-14E9-848E-D7F8E8E375F2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2" creationId="{BD0B593A-8284-1A0C-5D81-D5D80232895A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4" creationId="{15E65DEE-3BCC-9E5A-F2F1-FEFCAD374881}"/>
          </ac:grpSpMkLst>
        </pc:grpChg>
        <pc:grpChg chg="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7" creationId="{8715FD76-B3FB-0F20-791F-0470DC48BBFE}"/>
          </ac:grpSpMkLst>
        </pc:grpChg>
        <pc:grpChg chg="del mod">
          <ac:chgData name="Tim Cook" userId="d1c7cfb340f2c7ab" providerId="LiveId" clId="{79928295-FF6A-4525-AB99-74A06BEA54C5}" dt="2023-03-13T01:16:05.899" v="4607"/>
          <ac:grpSpMkLst>
            <pc:docMk/>
            <pc:sldMk cId="1571090484" sldId="436"/>
            <ac:grpSpMk id="348" creationId="{34270C59-9199-70D9-6230-B0040DDC72F0}"/>
          </ac:grpSpMkLst>
        </pc:grpChg>
        <pc:grpChg chg="del mod">
          <ac:chgData name="Tim Cook" userId="d1c7cfb340f2c7ab" providerId="LiveId" clId="{79928295-FF6A-4525-AB99-74A06BEA54C5}" dt="2023-03-13T01:16:07.280" v="4609"/>
          <ac:grpSpMkLst>
            <pc:docMk/>
            <pc:sldMk cId="1571090484" sldId="436"/>
            <ac:grpSpMk id="360" creationId="{DF7CF5F4-AB85-97B6-0DF2-11E9DABF7F5E}"/>
          </ac:grpSpMkLst>
        </pc:grpChg>
        <pc:grpChg chg="mod">
          <ac:chgData name="Tim Cook" userId="d1c7cfb340f2c7ab" providerId="LiveId" clId="{79928295-FF6A-4525-AB99-74A06BEA54C5}" dt="2023-03-13T01:16:09.633" v="4621"/>
          <ac:grpSpMkLst>
            <pc:docMk/>
            <pc:sldMk cId="1571090484" sldId="436"/>
            <ac:grpSpMk id="362" creationId="{062154D0-E617-6C7B-E154-113303B74A86}"/>
          </ac:grpSpMkLst>
        </pc:grpChg>
        <pc:grpChg chg="mod">
          <ac:chgData name="Tim Cook" userId="d1c7cfb340f2c7ab" providerId="LiveId" clId="{79928295-FF6A-4525-AB99-74A06BEA54C5}" dt="2023-03-13T01:16:16.624" v="4633"/>
          <ac:grpSpMkLst>
            <pc:docMk/>
            <pc:sldMk cId="1571090484" sldId="436"/>
            <ac:grpSpMk id="374" creationId="{886DC5B0-2F52-E158-EA11-3C56852F92F8}"/>
          </ac:grpSpMkLst>
        </pc:grpChg>
        <pc:inkChg chg="add del">
          <ac:chgData name="Tim Cook" userId="d1c7cfb340f2c7ab" providerId="LiveId" clId="{79928295-FF6A-4525-AB99-74A06BEA54C5}" dt="2023-03-13T01:00:31.618" v="3962"/>
          <ac:inkMkLst>
            <pc:docMk/>
            <pc:sldMk cId="1571090484" sldId="436"/>
            <ac:inkMk id="3" creationId="{7C2E07A6-B10F-9594-F210-472A27872FAC}"/>
          </ac:inkMkLst>
        </pc:inkChg>
        <pc:inkChg chg="add del mod">
          <ac:chgData name="Tim Cook" userId="d1c7cfb340f2c7ab" providerId="LiveId" clId="{79928295-FF6A-4525-AB99-74A06BEA54C5}" dt="2023-03-13T01:00:05.750" v="3953"/>
          <ac:inkMkLst>
            <pc:docMk/>
            <pc:sldMk cId="1571090484" sldId="436"/>
            <ac:inkMk id="5" creationId="{2D4BD91E-1272-D3FC-0954-F784046B0BE7}"/>
          </ac:inkMkLst>
        </pc:inkChg>
        <pc:inkChg chg="add del mod">
          <ac:chgData name="Tim Cook" userId="d1c7cfb340f2c7ab" providerId="LiveId" clId="{79928295-FF6A-4525-AB99-74A06BEA54C5}" dt="2023-03-13T01:00:05.285" v="3952"/>
          <ac:inkMkLst>
            <pc:docMk/>
            <pc:sldMk cId="1571090484" sldId="436"/>
            <ac:inkMk id="6" creationId="{BB90D890-D47C-F48A-24BF-4AEA02AD8BF7}"/>
          </ac:inkMkLst>
        </pc:inkChg>
        <pc:inkChg chg="add del mod">
          <ac:chgData name="Tim Cook" userId="d1c7cfb340f2c7ab" providerId="LiveId" clId="{79928295-FF6A-4525-AB99-74A06BEA54C5}" dt="2023-03-13T01:00:05.285" v="3951"/>
          <ac:inkMkLst>
            <pc:docMk/>
            <pc:sldMk cId="1571090484" sldId="436"/>
            <ac:inkMk id="8" creationId="{83670C8E-69D1-4C67-60B3-649C39F0E6BB}"/>
          </ac:inkMkLst>
        </pc:inkChg>
        <pc:inkChg chg="add del mod">
          <ac:chgData name="Tim Cook" userId="d1c7cfb340f2c7ab" providerId="LiveId" clId="{79928295-FF6A-4525-AB99-74A06BEA54C5}" dt="2023-03-13T01:00:31.618" v="3958"/>
          <ac:inkMkLst>
            <pc:docMk/>
            <pc:sldMk cId="1571090484" sldId="436"/>
            <ac:inkMk id="10" creationId="{7A5F87D1-8A3B-A32F-5A5E-CCDF5BB0D3B9}"/>
          </ac:inkMkLst>
        </pc:inkChg>
        <pc:inkChg chg="add del mod">
          <ac:chgData name="Tim Cook" userId="d1c7cfb340f2c7ab" providerId="LiveId" clId="{79928295-FF6A-4525-AB99-74A06BEA54C5}" dt="2023-03-13T01:00:31.618" v="3960"/>
          <ac:inkMkLst>
            <pc:docMk/>
            <pc:sldMk cId="1571090484" sldId="436"/>
            <ac:inkMk id="11" creationId="{CBE75AB6-7418-D680-778F-496114D141E2}"/>
          </ac:inkMkLst>
        </pc:inkChg>
        <pc:inkChg chg="add del mod">
          <ac:chgData name="Tim Cook" userId="d1c7cfb340f2c7ab" providerId="LiveId" clId="{79928295-FF6A-4525-AB99-74A06BEA54C5}" dt="2023-03-13T01:00:31.618" v="3959"/>
          <ac:inkMkLst>
            <pc:docMk/>
            <pc:sldMk cId="1571090484" sldId="436"/>
            <ac:inkMk id="12" creationId="{8A752BB9-5469-2051-264B-D42063D2F360}"/>
          </ac:inkMkLst>
        </pc:inkChg>
        <pc:inkChg chg="add del mod">
          <ac:chgData name="Tim Cook" userId="d1c7cfb340f2c7ab" providerId="LiveId" clId="{79928295-FF6A-4525-AB99-74A06BEA54C5}" dt="2023-03-13T01:00:31.618" v="3961"/>
          <ac:inkMkLst>
            <pc:docMk/>
            <pc:sldMk cId="1571090484" sldId="436"/>
            <ac:inkMk id="13" creationId="{1FB39C42-620F-1163-873F-F2D0C37DF83F}"/>
          </ac:inkMkLst>
        </pc:inkChg>
        <pc:inkChg chg="add del">
          <ac:chgData name="Tim Cook" userId="d1c7cfb340f2c7ab" providerId="LiveId" clId="{79928295-FF6A-4525-AB99-74A06BEA54C5}" dt="2023-03-13T01:00:09.009" v="3956"/>
          <ac:inkMkLst>
            <pc:docMk/>
            <pc:sldMk cId="1571090484" sldId="436"/>
            <ac:inkMk id="15" creationId="{D5EDA65D-3C29-3E70-07FC-6DC4AE894619}"/>
          </ac:inkMkLst>
        </pc:inkChg>
        <pc:inkChg chg="add del">
          <ac:chgData name="Tim Cook" userId="d1c7cfb340f2c7ab" providerId="LiveId" clId="{79928295-FF6A-4525-AB99-74A06BEA54C5}" dt="2023-03-13T01:00:34.666" v="3964"/>
          <ac:inkMkLst>
            <pc:docMk/>
            <pc:sldMk cId="1571090484" sldId="436"/>
            <ac:inkMk id="16" creationId="{77371499-DB7F-10FB-F48C-C79A678F6B4A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7" creationId="{0936340E-164F-4B0E-0484-9774174F31EF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8" creationId="{D2CD8168-2B84-4486-5BDE-B55BC055C40C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9" creationId="{BC7775AC-C053-DBE4-7848-95AC456D2077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20" creationId="{DDB415AA-86FE-83C3-EFCB-1F33151F10CE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1" creationId="{BB43DD3A-DF30-5E96-F690-76F24FB86FA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3" creationId="{D1827254-93B2-7EDD-E3D7-CFCD8640FDA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5" creationId="{64AE3909-6EDE-EAC4-00A6-5EB2DFE952D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6" creationId="{42A5DD71-A9C0-702A-7844-602A6BABB80F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7" creationId="{0D424F34-FA66-8601-9964-F588DB36F79D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29" creationId="{0508F1C1-A1DD-78AC-1879-0C832074AD50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" creationId="{E2820264-AB04-4C64-EB5C-6CCA99FE00FA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1" creationId="{312D23BF-DE29-9EE5-986B-94D1204E6659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2" creationId="{6FA6BFB9-97D6-D329-BDD7-712887C21142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3" creationId="{E695F36B-22BD-B482-789F-34790D6A0DD7}"/>
          </ac:inkMkLst>
        </pc:inkChg>
        <pc:inkChg chg="add del mod">
          <ac:chgData name="Tim Cook" userId="d1c7cfb340f2c7ab" providerId="LiveId" clId="{79928295-FF6A-4525-AB99-74A06BEA54C5}" dt="2023-03-13T01:00:47.830" v="3988"/>
          <ac:inkMkLst>
            <pc:docMk/>
            <pc:sldMk cId="1571090484" sldId="436"/>
            <ac:inkMk id="34" creationId="{8F97E909-6457-B3E7-48F4-8495CBF278B0}"/>
          </ac:inkMkLst>
        </pc:inkChg>
        <pc:inkChg chg="add del mod">
          <ac:chgData name="Tim Cook" userId="d1c7cfb340f2c7ab" providerId="LiveId" clId="{79928295-FF6A-4525-AB99-74A06BEA54C5}" dt="2023-03-13T01:00:47.412" v="3986"/>
          <ac:inkMkLst>
            <pc:docMk/>
            <pc:sldMk cId="1571090484" sldId="436"/>
            <ac:inkMk id="35" creationId="{B80B3A40-0CFA-089B-7E0A-CD73094B7D45}"/>
          </ac:inkMkLst>
        </pc:inkChg>
        <pc:inkChg chg="add del mod">
          <ac:chgData name="Tim Cook" userId="d1c7cfb340f2c7ab" providerId="LiveId" clId="{79928295-FF6A-4525-AB99-74A06BEA54C5}" dt="2023-03-13T01:00:47.591" v="3987"/>
          <ac:inkMkLst>
            <pc:docMk/>
            <pc:sldMk cId="1571090484" sldId="436"/>
            <ac:inkMk id="36" creationId="{3A6A9025-FE2E-8BB2-AADE-5335462A5755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8" creationId="{722DE2A7-C3E2-2E77-E931-2A669E0FFC16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9" creationId="{C8C47F26-8AD9-E1CD-483D-6D51305B0E8F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40" creationId="{5C4DEB61-E67E-ECC7-150B-5A8006520DAB}"/>
          </ac:inkMkLst>
        </pc:inkChg>
        <pc:inkChg chg="add del">
          <ac:chgData name="Tim Cook" userId="d1c7cfb340f2c7ab" providerId="LiveId" clId="{79928295-FF6A-4525-AB99-74A06BEA54C5}" dt="2023-03-13T01:00:59.783" v="3998"/>
          <ac:inkMkLst>
            <pc:docMk/>
            <pc:sldMk cId="1571090484" sldId="436"/>
            <ac:inkMk id="42" creationId="{C22DB300-374F-288B-CE3F-7C7C72B62A6C}"/>
          </ac:inkMkLst>
        </pc:inkChg>
        <pc:inkChg chg="add del">
          <ac:chgData name="Tim Cook" userId="d1c7cfb340f2c7ab" providerId="LiveId" clId="{79928295-FF6A-4525-AB99-74A06BEA54C5}" dt="2023-03-13T01:00:59.783" v="3999"/>
          <ac:inkMkLst>
            <pc:docMk/>
            <pc:sldMk cId="1571090484" sldId="436"/>
            <ac:inkMk id="43" creationId="{AFDE898A-8137-B1DF-48FA-0C9E08BEAEA9}"/>
          </ac:inkMkLst>
        </pc:inkChg>
        <pc:inkChg chg="add del">
          <ac:chgData name="Tim Cook" userId="d1c7cfb340f2c7ab" providerId="LiveId" clId="{79928295-FF6A-4525-AB99-74A06BEA54C5}" dt="2023-03-13T01:01:03.671" v="4003"/>
          <ac:inkMkLst>
            <pc:docMk/>
            <pc:sldMk cId="1571090484" sldId="436"/>
            <ac:inkMk id="44" creationId="{5B5DC69C-BB6C-8D3A-5E11-72E737E7C2EA}"/>
          </ac:inkMkLst>
        </pc:inkChg>
        <pc:inkChg chg="add del">
          <ac:chgData name="Tim Cook" userId="d1c7cfb340f2c7ab" providerId="LiveId" clId="{79928295-FF6A-4525-AB99-74A06BEA54C5}" dt="2023-03-13T01:01:03.251" v="4002"/>
          <ac:inkMkLst>
            <pc:docMk/>
            <pc:sldMk cId="1571090484" sldId="436"/>
            <ac:inkMk id="45" creationId="{EC717B06-E9ED-5D08-8735-7069DF7B680F}"/>
          </ac:inkMkLst>
        </pc:inkChg>
        <pc:inkChg chg="add del mod">
          <ac:chgData name="Tim Cook" userId="d1c7cfb340f2c7ab" providerId="LiveId" clId="{79928295-FF6A-4525-AB99-74A06BEA54C5}" dt="2023-03-13T01:13:24.227" v="4386"/>
          <ac:inkMkLst>
            <pc:docMk/>
            <pc:sldMk cId="1571090484" sldId="436"/>
            <ac:inkMk id="46" creationId="{F46A012D-3828-536E-6EEC-8C6BFC7E5878}"/>
          </ac:inkMkLst>
        </pc:inkChg>
        <pc:inkChg chg="add del mod">
          <ac:chgData name="Tim Cook" userId="d1c7cfb340f2c7ab" providerId="LiveId" clId="{79928295-FF6A-4525-AB99-74A06BEA54C5}" dt="2023-03-13T01:13:24.227" v="4388"/>
          <ac:inkMkLst>
            <pc:docMk/>
            <pc:sldMk cId="1571090484" sldId="436"/>
            <ac:inkMk id="47" creationId="{96093A4F-E74B-4EDA-C76F-B261D4D60B20}"/>
          </ac:inkMkLst>
        </pc:inkChg>
        <pc:inkChg chg="add del mod">
          <ac:chgData name="Tim Cook" userId="d1c7cfb340f2c7ab" providerId="LiveId" clId="{79928295-FF6A-4525-AB99-74A06BEA54C5}" dt="2023-03-13T01:13:24.227" v="4389"/>
          <ac:inkMkLst>
            <pc:docMk/>
            <pc:sldMk cId="1571090484" sldId="436"/>
            <ac:inkMk id="48" creationId="{CFA451EA-F477-A87F-A9B2-78B676646504}"/>
          </ac:inkMkLst>
        </pc:inkChg>
        <pc:inkChg chg="add del mod">
          <ac:chgData name="Tim Cook" userId="d1c7cfb340f2c7ab" providerId="LiveId" clId="{79928295-FF6A-4525-AB99-74A06BEA54C5}" dt="2023-03-13T01:13:24.227" v="4392"/>
          <ac:inkMkLst>
            <pc:docMk/>
            <pc:sldMk cId="1571090484" sldId="436"/>
            <ac:inkMk id="49" creationId="{D5DEECE3-9A8C-7C66-49B4-B5726CCD1C99}"/>
          </ac:inkMkLst>
        </pc:inkChg>
        <pc:inkChg chg="add del mod">
          <ac:chgData name="Tim Cook" userId="d1c7cfb340f2c7ab" providerId="LiveId" clId="{79928295-FF6A-4525-AB99-74A06BEA54C5}" dt="2023-03-13T01:13:24.227" v="4390"/>
          <ac:inkMkLst>
            <pc:docMk/>
            <pc:sldMk cId="1571090484" sldId="436"/>
            <ac:inkMk id="50" creationId="{DBC7ECEE-057A-310B-8C65-7ADFC41902F9}"/>
          </ac:inkMkLst>
        </pc:inkChg>
        <pc:inkChg chg="add del mod">
          <ac:chgData name="Tim Cook" userId="d1c7cfb340f2c7ab" providerId="LiveId" clId="{79928295-FF6A-4525-AB99-74A06BEA54C5}" dt="2023-03-13T01:13:24.227" v="4391"/>
          <ac:inkMkLst>
            <pc:docMk/>
            <pc:sldMk cId="1571090484" sldId="436"/>
            <ac:inkMk id="52" creationId="{8BA8B2E3-7E91-4036-E2A7-8F408587A34A}"/>
          </ac:inkMkLst>
        </pc:inkChg>
        <pc:inkChg chg="add del mod">
          <ac:chgData name="Tim Cook" userId="d1c7cfb340f2c7ab" providerId="LiveId" clId="{79928295-FF6A-4525-AB99-74A06BEA54C5}" dt="2023-03-13T01:13:24.227" v="4394"/>
          <ac:inkMkLst>
            <pc:docMk/>
            <pc:sldMk cId="1571090484" sldId="436"/>
            <ac:inkMk id="53" creationId="{F558085B-A5F3-8220-978C-4C1780DDC116}"/>
          </ac:inkMkLst>
        </pc:inkChg>
        <pc:inkChg chg="add del mod">
          <ac:chgData name="Tim Cook" userId="d1c7cfb340f2c7ab" providerId="LiveId" clId="{79928295-FF6A-4525-AB99-74A06BEA54C5}" dt="2023-03-13T01:13:24.227" v="4393"/>
          <ac:inkMkLst>
            <pc:docMk/>
            <pc:sldMk cId="1571090484" sldId="436"/>
            <ac:inkMk id="54" creationId="{94490DB4-3E66-5780-2E3D-267CC64CE5BB}"/>
          </ac:inkMkLst>
        </pc:inkChg>
        <pc:inkChg chg="add del mod">
          <ac:chgData name="Tim Cook" userId="d1c7cfb340f2c7ab" providerId="LiveId" clId="{79928295-FF6A-4525-AB99-74A06BEA54C5}" dt="2023-03-13T01:13:24.227" v="4387"/>
          <ac:inkMkLst>
            <pc:docMk/>
            <pc:sldMk cId="1571090484" sldId="436"/>
            <ac:inkMk id="55" creationId="{71ECF00C-D2E6-1295-856F-C7F1E0A2068F}"/>
          </ac:inkMkLst>
        </pc:inkChg>
        <pc:inkChg chg="add del mod">
          <ac:chgData name="Tim Cook" userId="d1c7cfb340f2c7ab" providerId="LiveId" clId="{79928295-FF6A-4525-AB99-74A06BEA54C5}" dt="2023-03-13T01:01:24.974" v="4022"/>
          <ac:inkMkLst>
            <pc:docMk/>
            <pc:sldMk cId="1571090484" sldId="436"/>
            <ac:inkMk id="57" creationId="{A6F6CDA9-43B0-07E5-8917-74C7736095F7}"/>
          </ac:inkMkLst>
        </pc:inkChg>
        <pc:inkChg chg="add del mod">
          <ac:chgData name="Tim Cook" userId="d1c7cfb340f2c7ab" providerId="LiveId" clId="{79928295-FF6A-4525-AB99-74A06BEA54C5}" dt="2023-03-13T01:01:24.974" v="4024"/>
          <ac:inkMkLst>
            <pc:docMk/>
            <pc:sldMk cId="1571090484" sldId="436"/>
            <ac:inkMk id="58" creationId="{99A40778-8187-0C56-5451-F20DC4FE2243}"/>
          </ac:inkMkLst>
        </pc:inkChg>
        <pc:inkChg chg="add del mod">
          <ac:chgData name="Tim Cook" userId="d1c7cfb340f2c7ab" providerId="LiveId" clId="{79928295-FF6A-4525-AB99-74A06BEA54C5}" dt="2023-03-13T01:01:24.974" v="4023"/>
          <ac:inkMkLst>
            <pc:docMk/>
            <pc:sldMk cId="1571090484" sldId="436"/>
            <ac:inkMk id="59" creationId="{09A706BC-54D6-69E6-C6EE-CDE2B1652E76}"/>
          </ac:inkMkLst>
        </pc:inkChg>
        <pc:inkChg chg="add del mod">
          <ac:chgData name="Tim Cook" userId="d1c7cfb340f2c7ab" providerId="LiveId" clId="{79928295-FF6A-4525-AB99-74A06BEA54C5}" dt="2023-03-13T01:01:24.974" v="4027"/>
          <ac:inkMkLst>
            <pc:docMk/>
            <pc:sldMk cId="1571090484" sldId="436"/>
            <ac:inkMk id="60" creationId="{64F8CD34-8CAE-D406-42A2-3588317A886F}"/>
          </ac:inkMkLst>
        </pc:inkChg>
        <pc:inkChg chg="add del mod">
          <ac:chgData name="Tim Cook" userId="d1c7cfb340f2c7ab" providerId="LiveId" clId="{79928295-FF6A-4525-AB99-74A06BEA54C5}" dt="2023-03-13T01:01:24.974" v="4025"/>
          <ac:inkMkLst>
            <pc:docMk/>
            <pc:sldMk cId="1571090484" sldId="436"/>
            <ac:inkMk id="61" creationId="{5320D727-D69B-2EAC-3636-5F2D1A0EDC1F}"/>
          </ac:inkMkLst>
        </pc:inkChg>
        <pc:inkChg chg="add del mod">
          <ac:chgData name="Tim Cook" userId="d1c7cfb340f2c7ab" providerId="LiveId" clId="{79928295-FF6A-4525-AB99-74A06BEA54C5}" dt="2023-03-13T01:01:24.974" v="4026"/>
          <ac:inkMkLst>
            <pc:docMk/>
            <pc:sldMk cId="1571090484" sldId="436"/>
            <ac:inkMk id="62" creationId="{CDBB8229-0B3B-6A22-AE78-06696EC65456}"/>
          </ac:inkMkLst>
        </pc:inkChg>
        <pc:inkChg chg="add del mod">
          <ac:chgData name="Tim Cook" userId="d1c7cfb340f2c7ab" providerId="LiveId" clId="{79928295-FF6A-4525-AB99-74A06BEA54C5}" dt="2023-03-13T01:02:04.971" v="4083"/>
          <ac:inkMkLst>
            <pc:docMk/>
            <pc:sldMk cId="1571090484" sldId="436"/>
            <ac:inkMk id="64" creationId="{8DB35F63-C7A9-7684-F00F-30420DCD6D77}"/>
          </ac:inkMkLst>
        </pc:inkChg>
        <pc:inkChg chg="add del mod">
          <ac:chgData name="Tim Cook" userId="d1c7cfb340f2c7ab" providerId="LiveId" clId="{79928295-FF6A-4525-AB99-74A06BEA54C5}" dt="2023-03-13T01:02:04.971" v="4078"/>
          <ac:inkMkLst>
            <pc:docMk/>
            <pc:sldMk cId="1571090484" sldId="436"/>
            <ac:inkMk id="65" creationId="{AA08E2E2-0811-277B-335B-F019FDDDC1D9}"/>
          </ac:inkMkLst>
        </pc:inkChg>
        <pc:inkChg chg="add del mod">
          <ac:chgData name="Tim Cook" userId="d1c7cfb340f2c7ab" providerId="LiveId" clId="{79928295-FF6A-4525-AB99-74A06BEA54C5}" dt="2023-03-13T01:02:04.971" v="4086"/>
          <ac:inkMkLst>
            <pc:docMk/>
            <pc:sldMk cId="1571090484" sldId="436"/>
            <ac:inkMk id="66" creationId="{40A2CC69-1F18-E309-3005-E66DC62AA863}"/>
          </ac:inkMkLst>
        </pc:inkChg>
        <pc:inkChg chg="add del mod">
          <ac:chgData name="Tim Cook" userId="d1c7cfb340f2c7ab" providerId="LiveId" clId="{79928295-FF6A-4525-AB99-74A06BEA54C5}" dt="2023-03-13T01:02:04.971" v="4081"/>
          <ac:inkMkLst>
            <pc:docMk/>
            <pc:sldMk cId="1571090484" sldId="436"/>
            <ac:inkMk id="67" creationId="{7F27B808-C635-1214-8718-485B53F009B2}"/>
          </ac:inkMkLst>
        </pc:inkChg>
        <pc:inkChg chg="add del mod">
          <ac:chgData name="Tim Cook" userId="d1c7cfb340f2c7ab" providerId="LiveId" clId="{79928295-FF6A-4525-AB99-74A06BEA54C5}" dt="2023-03-13T01:02:04.971" v="4080"/>
          <ac:inkMkLst>
            <pc:docMk/>
            <pc:sldMk cId="1571090484" sldId="436"/>
            <ac:inkMk id="68" creationId="{F2E06827-C98D-F226-0405-5032720A309B}"/>
          </ac:inkMkLst>
        </pc:inkChg>
        <pc:inkChg chg="add del mod">
          <ac:chgData name="Tim Cook" userId="d1c7cfb340f2c7ab" providerId="LiveId" clId="{79928295-FF6A-4525-AB99-74A06BEA54C5}" dt="2023-03-13T01:02:04.971" v="4085"/>
          <ac:inkMkLst>
            <pc:docMk/>
            <pc:sldMk cId="1571090484" sldId="436"/>
            <ac:inkMk id="70" creationId="{CCDD6B6F-73ED-21C3-C850-0C50C67FB334}"/>
          </ac:inkMkLst>
        </pc:inkChg>
        <pc:inkChg chg="add del mod">
          <ac:chgData name="Tim Cook" userId="d1c7cfb340f2c7ab" providerId="LiveId" clId="{79928295-FF6A-4525-AB99-74A06BEA54C5}" dt="2023-03-13T01:01:33.053" v="4038"/>
          <ac:inkMkLst>
            <pc:docMk/>
            <pc:sldMk cId="1571090484" sldId="436"/>
            <ac:inkMk id="72" creationId="{6655F27F-3A02-874B-0ED5-768D14A7102A}"/>
          </ac:inkMkLst>
        </pc:inkChg>
        <pc:inkChg chg="add del mod">
          <ac:chgData name="Tim Cook" userId="d1c7cfb340f2c7ab" providerId="LiveId" clId="{79928295-FF6A-4525-AB99-74A06BEA54C5}" dt="2023-03-13T01:02:06.352" v="4092"/>
          <ac:inkMkLst>
            <pc:docMk/>
            <pc:sldMk cId="1571090484" sldId="436"/>
            <ac:inkMk id="74" creationId="{E689592A-17D7-05D0-78B4-533870F6849A}"/>
          </ac:inkMkLst>
        </pc:inkChg>
        <pc:inkChg chg="add del mod">
          <ac:chgData name="Tim Cook" userId="d1c7cfb340f2c7ab" providerId="LiveId" clId="{79928295-FF6A-4525-AB99-74A06BEA54C5}" dt="2023-03-13T01:02:04.971" v="4079"/>
          <ac:inkMkLst>
            <pc:docMk/>
            <pc:sldMk cId="1571090484" sldId="436"/>
            <ac:inkMk id="75" creationId="{B4E707BB-F282-1249-DE71-FA2D25D7AB60}"/>
          </ac:inkMkLst>
        </pc:inkChg>
        <pc:inkChg chg="add del mod">
          <ac:chgData name="Tim Cook" userId="d1c7cfb340f2c7ab" providerId="LiveId" clId="{79928295-FF6A-4525-AB99-74A06BEA54C5}" dt="2023-03-13T01:02:04.971" v="4082"/>
          <ac:inkMkLst>
            <pc:docMk/>
            <pc:sldMk cId="1571090484" sldId="436"/>
            <ac:inkMk id="76" creationId="{6263DD14-33AC-F340-EF5F-9C36D34DB296}"/>
          </ac:inkMkLst>
        </pc:inkChg>
        <pc:inkChg chg="add del mod">
          <ac:chgData name="Tim Cook" userId="d1c7cfb340f2c7ab" providerId="LiveId" clId="{79928295-FF6A-4525-AB99-74A06BEA54C5}" dt="2023-03-13T01:02:06.352" v="4089"/>
          <ac:inkMkLst>
            <pc:docMk/>
            <pc:sldMk cId="1571090484" sldId="436"/>
            <ac:inkMk id="77" creationId="{F5BA1F65-762F-605B-88C5-B75D44DBC95B}"/>
          </ac:inkMkLst>
        </pc:inkChg>
        <pc:inkChg chg="add del mod">
          <ac:chgData name="Tim Cook" userId="d1c7cfb340f2c7ab" providerId="LiveId" clId="{79928295-FF6A-4525-AB99-74A06BEA54C5}" dt="2023-03-13T01:02:06.352" v="4090"/>
          <ac:inkMkLst>
            <pc:docMk/>
            <pc:sldMk cId="1571090484" sldId="436"/>
            <ac:inkMk id="78" creationId="{6A00D0FC-AC36-861D-14E4-EDC308B6710C}"/>
          </ac:inkMkLst>
        </pc:inkChg>
        <pc:inkChg chg="add del mod">
          <ac:chgData name="Tim Cook" userId="d1c7cfb340f2c7ab" providerId="LiveId" clId="{79928295-FF6A-4525-AB99-74A06BEA54C5}" dt="2023-03-13T01:02:06.352" v="4088"/>
          <ac:inkMkLst>
            <pc:docMk/>
            <pc:sldMk cId="1571090484" sldId="436"/>
            <ac:inkMk id="79" creationId="{E08434BB-D100-CB22-5515-D229455C873F}"/>
          </ac:inkMkLst>
        </pc:inkChg>
        <pc:inkChg chg="add del mod">
          <ac:chgData name="Tim Cook" userId="d1c7cfb340f2c7ab" providerId="LiveId" clId="{79928295-FF6A-4525-AB99-74A06BEA54C5}" dt="2023-03-13T01:02:06.352" v="4087"/>
          <ac:inkMkLst>
            <pc:docMk/>
            <pc:sldMk cId="1571090484" sldId="436"/>
            <ac:inkMk id="80" creationId="{D84BD16D-CD8E-5935-8011-C0CC02B80DA9}"/>
          </ac:inkMkLst>
        </pc:inkChg>
        <pc:inkChg chg="add del mod">
          <ac:chgData name="Tim Cook" userId="d1c7cfb340f2c7ab" providerId="LiveId" clId="{79928295-FF6A-4525-AB99-74A06BEA54C5}" dt="2023-03-13T01:02:04.971" v="4084"/>
          <ac:inkMkLst>
            <pc:docMk/>
            <pc:sldMk cId="1571090484" sldId="436"/>
            <ac:inkMk id="81" creationId="{56F30009-040C-CF18-6603-C0F883394C76}"/>
          </ac:inkMkLst>
        </pc:inkChg>
        <pc:inkChg chg="add del mod">
          <ac:chgData name="Tim Cook" userId="d1c7cfb340f2c7ab" providerId="LiveId" clId="{79928295-FF6A-4525-AB99-74A06BEA54C5}" dt="2023-03-13T01:02:06.352" v="4093"/>
          <ac:inkMkLst>
            <pc:docMk/>
            <pc:sldMk cId="1571090484" sldId="436"/>
            <ac:inkMk id="82" creationId="{4390635C-E593-10F2-6221-C42A8AF234B0}"/>
          </ac:inkMkLst>
        </pc:inkChg>
        <pc:inkChg chg="add del mod">
          <ac:chgData name="Tim Cook" userId="d1c7cfb340f2c7ab" providerId="LiveId" clId="{79928295-FF6A-4525-AB99-74A06BEA54C5}" dt="2023-03-13T01:02:06.352" v="4091"/>
          <ac:inkMkLst>
            <pc:docMk/>
            <pc:sldMk cId="1571090484" sldId="436"/>
            <ac:inkMk id="83" creationId="{F43822D1-4355-C191-EF5B-DED52935F458}"/>
          </ac:inkMkLst>
        </pc:inkChg>
        <pc:inkChg chg="add del">
          <ac:chgData name="Tim Cook" userId="d1c7cfb340f2c7ab" providerId="LiveId" clId="{79928295-FF6A-4525-AB99-74A06BEA54C5}" dt="2023-03-13T01:01:43.773" v="4051"/>
          <ac:inkMkLst>
            <pc:docMk/>
            <pc:sldMk cId="1571090484" sldId="436"/>
            <ac:inkMk id="85" creationId="{04AA964A-A01E-D9BA-C74A-2E02365C43E3}"/>
          </ac:inkMkLst>
        </pc:inkChg>
        <pc:inkChg chg="add del">
          <ac:chgData name="Tim Cook" userId="d1c7cfb340f2c7ab" providerId="LiveId" clId="{79928295-FF6A-4525-AB99-74A06BEA54C5}" dt="2023-03-13T01:01:47.811" v="4053"/>
          <ac:inkMkLst>
            <pc:docMk/>
            <pc:sldMk cId="1571090484" sldId="436"/>
            <ac:inkMk id="86" creationId="{F0EC4369-849E-ED6C-7B43-33043F0D920C}"/>
          </ac:inkMkLst>
        </pc:inkChg>
        <pc:inkChg chg="add del">
          <ac:chgData name="Tim Cook" userId="d1c7cfb340f2c7ab" providerId="LiveId" clId="{79928295-FF6A-4525-AB99-74A06BEA54C5}" dt="2023-03-13T01:01:51.788" v="4055"/>
          <ac:inkMkLst>
            <pc:docMk/>
            <pc:sldMk cId="1571090484" sldId="436"/>
            <ac:inkMk id="87" creationId="{1D74B32C-E856-8A41-0A0A-1B088AC2A308}"/>
          </ac:inkMkLst>
        </pc:inkChg>
        <pc:inkChg chg="add del mod">
          <ac:chgData name="Tim Cook" userId="d1c7cfb340f2c7ab" providerId="LiveId" clId="{79928295-FF6A-4525-AB99-74A06BEA54C5}" dt="2023-03-13T01:02:03.309" v="4074"/>
          <ac:inkMkLst>
            <pc:docMk/>
            <pc:sldMk cId="1571090484" sldId="436"/>
            <ac:inkMk id="88" creationId="{D8C114B3-DEC6-BE89-6890-47AC4ED41D45}"/>
          </ac:inkMkLst>
        </pc:inkChg>
        <pc:inkChg chg="add del mod">
          <ac:chgData name="Tim Cook" userId="d1c7cfb340f2c7ab" providerId="LiveId" clId="{79928295-FF6A-4525-AB99-74A06BEA54C5}" dt="2023-03-13T01:02:03.309" v="4073"/>
          <ac:inkMkLst>
            <pc:docMk/>
            <pc:sldMk cId="1571090484" sldId="436"/>
            <ac:inkMk id="89" creationId="{537E687A-B717-CCF8-6CC4-D6321C0DAD3D}"/>
          </ac:inkMkLst>
        </pc:inkChg>
        <pc:inkChg chg="add del mod">
          <ac:chgData name="Tim Cook" userId="d1c7cfb340f2c7ab" providerId="LiveId" clId="{79928295-FF6A-4525-AB99-74A06BEA54C5}" dt="2023-03-13T01:02:03.309" v="4076"/>
          <ac:inkMkLst>
            <pc:docMk/>
            <pc:sldMk cId="1571090484" sldId="436"/>
            <ac:inkMk id="90" creationId="{7329D037-8157-B95A-8E9B-4841B69D443C}"/>
          </ac:inkMkLst>
        </pc:inkChg>
        <pc:inkChg chg="add del mod">
          <ac:chgData name="Tim Cook" userId="d1c7cfb340f2c7ab" providerId="LiveId" clId="{79928295-FF6A-4525-AB99-74A06BEA54C5}" dt="2023-03-13T01:02:03.309" v="4075"/>
          <ac:inkMkLst>
            <pc:docMk/>
            <pc:sldMk cId="1571090484" sldId="436"/>
            <ac:inkMk id="91" creationId="{012E2695-5C61-BFB3-9D3D-C673DD7C472B}"/>
          </ac:inkMkLst>
        </pc:inkChg>
        <pc:inkChg chg="add del mod">
          <ac:chgData name="Tim Cook" userId="d1c7cfb340f2c7ab" providerId="LiveId" clId="{79928295-FF6A-4525-AB99-74A06BEA54C5}" dt="2023-03-13T01:02:03.309" v="4072"/>
          <ac:inkMkLst>
            <pc:docMk/>
            <pc:sldMk cId="1571090484" sldId="436"/>
            <ac:inkMk id="92" creationId="{35243E4A-BEA7-89A0-3D18-58DF2F506967}"/>
          </ac:inkMkLst>
        </pc:inkChg>
        <pc:inkChg chg="add del mod">
          <ac:chgData name="Tim Cook" userId="d1c7cfb340f2c7ab" providerId="LiveId" clId="{79928295-FF6A-4525-AB99-74A06BEA54C5}" dt="2023-03-13T01:02:03.309" v="4071"/>
          <ac:inkMkLst>
            <pc:docMk/>
            <pc:sldMk cId="1571090484" sldId="436"/>
            <ac:inkMk id="93" creationId="{DF545960-140B-6EDA-E273-4F8F2D3D46F2}"/>
          </ac:inkMkLst>
        </pc:inkChg>
        <pc:inkChg chg="add del mod">
          <ac:chgData name="Tim Cook" userId="d1c7cfb340f2c7ab" providerId="LiveId" clId="{79928295-FF6A-4525-AB99-74A06BEA54C5}" dt="2023-03-13T01:02:03.309" v="4077"/>
          <ac:inkMkLst>
            <pc:docMk/>
            <pc:sldMk cId="1571090484" sldId="436"/>
            <ac:inkMk id="94" creationId="{8D817DA9-D356-98E8-9AB3-BAC667062CD5}"/>
          </ac:inkMkLst>
        </pc:inkChg>
        <pc:inkChg chg="add del mod">
          <ac:chgData name="Tim Cook" userId="d1c7cfb340f2c7ab" providerId="LiveId" clId="{79928295-FF6A-4525-AB99-74A06BEA54C5}" dt="2023-03-13T01:02:03.309" v="4070"/>
          <ac:inkMkLst>
            <pc:docMk/>
            <pc:sldMk cId="1571090484" sldId="436"/>
            <ac:inkMk id="95" creationId="{877116C9-1A60-850C-8D40-0C3F69D7D515}"/>
          </ac:inkMkLst>
        </pc:inkChg>
        <pc:inkChg chg="add del mod">
          <ac:chgData name="Tim Cook" userId="d1c7cfb340f2c7ab" providerId="LiveId" clId="{79928295-FF6A-4525-AB99-74A06BEA54C5}" dt="2023-03-13T01:02:00.096" v="4069" actId="9405"/>
          <ac:inkMkLst>
            <pc:docMk/>
            <pc:sldMk cId="1571090484" sldId="436"/>
            <ac:inkMk id="96" creationId="{9104E478-2A66-67DC-E81F-45F0CDF887D5}"/>
          </ac:inkMkLst>
        </pc:inkChg>
        <pc:inkChg chg="add del mod">
          <ac:chgData name="Tim Cook" userId="d1c7cfb340f2c7ab" providerId="LiveId" clId="{79928295-FF6A-4525-AB99-74A06BEA54C5}" dt="2023-03-13T01:01:59.960" v="4068"/>
          <ac:inkMkLst>
            <pc:docMk/>
            <pc:sldMk cId="1571090484" sldId="436"/>
            <ac:inkMk id="97" creationId="{778719F3-4F99-0BA9-5CCA-39979974D5E3}"/>
          </ac:inkMkLst>
        </pc:inkChg>
        <pc:inkChg chg="add del mod">
          <ac:chgData name="Tim Cook" userId="d1c7cfb340f2c7ab" providerId="LiveId" clId="{79928295-FF6A-4525-AB99-74A06BEA54C5}" dt="2023-03-13T01:03:34.571" v="4147"/>
          <ac:inkMkLst>
            <pc:docMk/>
            <pc:sldMk cId="1571090484" sldId="436"/>
            <ac:inkMk id="99" creationId="{02D059B7-37BC-54CF-834D-9351F17E151A}"/>
          </ac:inkMkLst>
        </pc:inkChg>
        <pc:inkChg chg="add del mod">
          <ac:chgData name="Tim Cook" userId="d1c7cfb340f2c7ab" providerId="LiveId" clId="{79928295-FF6A-4525-AB99-74A06BEA54C5}" dt="2023-03-13T01:03:34.048" v="4143"/>
          <ac:inkMkLst>
            <pc:docMk/>
            <pc:sldMk cId="1571090484" sldId="436"/>
            <ac:inkMk id="100" creationId="{0A319554-2E17-D5A4-B757-43681BC0896B}"/>
          </ac:inkMkLst>
        </pc:inkChg>
        <pc:inkChg chg="add del mod">
          <ac:chgData name="Tim Cook" userId="d1c7cfb340f2c7ab" providerId="LiveId" clId="{79928295-FF6A-4525-AB99-74A06BEA54C5}" dt="2023-03-13T01:13:36.033" v="4405"/>
          <ac:inkMkLst>
            <pc:docMk/>
            <pc:sldMk cId="1571090484" sldId="436"/>
            <ac:inkMk id="102" creationId="{BDD614D9-D7AE-347E-3670-F98CE746354C}"/>
          </ac:inkMkLst>
        </pc:inkChg>
        <pc:inkChg chg="add del mod">
          <ac:chgData name="Tim Cook" userId="d1c7cfb340f2c7ab" providerId="LiveId" clId="{79928295-FF6A-4525-AB99-74A06BEA54C5}" dt="2023-03-13T01:02:16.787" v="4100"/>
          <ac:inkMkLst>
            <pc:docMk/>
            <pc:sldMk cId="1571090484" sldId="436"/>
            <ac:inkMk id="103" creationId="{C8F28006-3B0B-8022-4B2D-413D6F407685}"/>
          </ac:inkMkLst>
        </pc:inkChg>
        <pc:inkChg chg="add del mod">
          <ac:chgData name="Tim Cook" userId="d1c7cfb340f2c7ab" providerId="LiveId" clId="{79928295-FF6A-4525-AB99-74A06BEA54C5}" dt="2023-03-13T01:13:36.049" v="4424"/>
          <ac:inkMkLst>
            <pc:docMk/>
            <pc:sldMk cId="1571090484" sldId="436"/>
            <ac:inkMk id="105" creationId="{9AC86195-8001-AEC1-C7EE-3151807E5705}"/>
          </ac:inkMkLst>
        </pc:inkChg>
        <pc:inkChg chg="add del mod">
          <ac:chgData name="Tim Cook" userId="d1c7cfb340f2c7ab" providerId="LiveId" clId="{79928295-FF6A-4525-AB99-74A06BEA54C5}" dt="2023-03-13T01:13:36.033" v="4398"/>
          <ac:inkMkLst>
            <pc:docMk/>
            <pc:sldMk cId="1571090484" sldId="436"/>
            <ac:inkMk id="106" creationId="{22807499-D079-5FCC-AB6B-01A1350C89EC}"/>
          </ac:inkMkLst>
        </pc:inkChg>
        <pc:inkChg chg="add del mod">
          <ac:chgData name="Tim Cook" userId="d1c7cfb340f2c7ab" providerId="LiveId" clId="{79928295-FF6A-4525-AB99-74A06BEA54C5}" dt="2023-03-13T01:13:36.049" v="4421"/>
          <ac:inkMkLst>
            <pc:docMk/>
            <pc:sldMk cId="1571090484" sldId="436"/>
            <ac:inkMk id="107" creationId="{EE58E2B3-C166-B938-0471-D4B6813ECE01}"/>
          </ac:inkMkLst>
        </pc:inkChg>
        <pc:inkChg chg="add del mod">
          <ac:chgData name="Tim Cook" userId="d1c7cfb340f2c7ab" providerId="LiveId" clId="{79928295-FF6A-4525-AB99-74A06BEA54C5}" dt="2023-03-13T01:13:36.049" v="4422"/>
          <ac:inkMkLst>
            <pc:docMk/>
            <pc:sldMk cId="1571090484" sldId="436"/>
            <ac:inkMk id="109" creationId="{4ED4C9E0-8DAF-7059-0A94-C6469DA32E5E}"/>
          </ac:inkMkLst>
        </pc:inkChg>
        <pc:inkChg chg="add del">
          <ac:chgData name="Tim Cook" userId="d1c7cfb340f2c7ab" providerId="LiveId" clId="{79928295-FF6A-4525-AB99-74A06BEA54C5}" dt="2023-03-13T01:02:26.860" v="4107"/>
          <ac:inkMkLst>
            <pc:docMk/>
            <pc:sldMk cId="1571090484" sldId="436"/>
            <ac:inkMk id="110" creationId="{AC55C4C3-F50B-94BF-6E7C-484693667D92}"/>
          </ac:inkMkLst>
        </pc:inkChg>
        <pc:inkChg chg="add del mod">
          <ac:chgData name="Tim Cook" userId="d1c7cfb340f2c7ab" providerId="LiveId" clId="{79928295-FF6A-4525-AB99-74A06BEA54C5}" dt="2023-03-13T01:13:36.033" v="4400"/>
          <ac:inkMkLst>
            <pc:docMk/>
            <pc:sldMk cId="1571090484" sldId="436"/>
            <ac:inkMk id="112" creationId="{DE13A409-7D83-D279-170F-44672C0AA46A}"/>
          </ac:inkMkLst>
        </pc:inkChg>
        <pc:inkChg chg="add del mod">
          <ac:chgData name="Tim Cook" userId="d1c7cfb340f2c7ab" providerId="LiveId" clId="{79928295-FF6A-4525-AB99-74A06BEA54C5}" dt="2023-03-13T01:13:36.033" v="4408"/>
          <ac:inkMkLst>
            <pc:docMk/>
            <pc:sldMk cId="1571090484" sldId="436"/>
            <ac:inkMk id="113" creationId="{64B46892-DAA6-3E22-5DDD-7B4EF09238E6}"/>
          </ac:inkMkLst>
        </pc:inkChg>
        <pc:inkChg chg="add del mod">
          <ac:chgData name="Tim Cook" userId="d1c7cfb340f2c7ab" providerId="LiveId" clId="{79928295-FF6A-4525-AB99-74A06BEA54C5}" dt="2023-03-13T01:13:36.049" v="4412"/>
          <ac:inkMkLst>
            <pc:docMk/>
            <pc:sldMk cId="1571090484" sldId="436"/>
            <ac:inkMk id="115" creationId="{7953875A-1AC4-529E-12D8-DF8BBAED828D}"/>
          </ac:inkMkLst>
        </pc:inkChg>
        <pc:inkChg chg="add del mod">
          <ac:chgData name="Tim Cook" userId="d1c7cfb340f2c7ab" providerId="LiveId" clId="{79928295-FF6A-4525-AB99-74A06BEA54C5}" dt="2023-03-13T01:13:36.033" v="4407"/>
          <ac:inkMkLst>
            <pc:docMk/>
            <pc:sldMk cId="1571090484" sldId="436"/>
            <ac:inkMk id="116" creationId="{76DA352E-92AE-BD1E-7BF1-B042DF2DDCB4}"/>
          </ac:inkMkLst>
        </pc:inkChg>
        <pc:inkChg chg="add del mod">
          <ac:chgData name="Tim Cook" userId="d1c7cfb340f2c7ab" providerId="LiveId" clId="{79928295-FF6A-4525-AB99-74A06BEA54C5}" dt="2023-03-13T01:13:36.049" v="4410"/>
          <ac:inkMkLst>
            <pc:docMk/>
            <pc:sldMk cId="1571090484" sldId="436"/>
            <ac:inkMk id="117" creationId="{2592C815-62D4-830D-F140-99421AD9A6E7}"/>
          </ac:inkMkLst>
        </pc:inkChg>
        <pc:inkChg chg="add del mod">
          <ac:chgData name="Tim Cook" userId="d1c7cfb340f2c7ab" providerId="LiveId" clId="{79928295-FF6A-4525-AB99-74A06BEA54C5}" dt="2023-03-13T01:13:36.049" v="4416"/>
          <ac:inkMkLst>
            <pc:docMk/>
            <pc:sldMk cId="1571090484" sldId="436"/>
            <ac:inkMk id="119" creationId="{797FBA7F-D649-9BC5-9070-68D7A67802F0}"/>
          </ac:inkMkLst>
        </pc:inkChg>
        <pc:inkChg chg="add del mod">
          <ac:chgData name="Tim Cook" userId="d1c7cfb340f2c7ab" providerId="LiveId" clId="{79928295-FF6A-4525-AB99-74A06BEA54C5}" dt="2023-03-13T01:13:36.049" v="4419"/>
          <ac:inkMkLst>
            <pc:docMk/>
            <pc:sldMk cId="1571090484" sldId="436"/>
            <ac:inkMk id="120" creationId="{A5B8DCA2-8D7A-9D29-EC19-A095E671BACE}"/>
          </ac:inkMkLst>
        </pc:inkChg>
        <pc:inkChg chg="add del mod">
          <ac:chgData name="Tim Cook" userId="d1c7cfb340f2c7ab" providerId="LiveId" clId="{79928295-FF6A-4525-AB99-74A06BEA54C5}" dt="2023-03-13T01:13:36.033" v="4402"/>
          <ac:inkMkLst>
            <pc:docMk/>
            <pc:sldMk cId="1571090484" sldId="436"/>
            <ac:inkMk id="121" creationId="{D7707865-3B72-58A0-3E46-D35A674F7E64}"/>
          </ac:inkMkLst>
        </pc:inkChg>
        <pc:inkChg chg="add del mod">
          <ac:chgData name="Tim Cook" userId="d1c7cfb340f2c7ab" providerId="LiveId" clId="{79928295-FF6A-4525-AB99-74A06BEA54C5}" dt="2023-03-13T01:03:34.571" v="4145"/>
          <ac:inkMkLst>
            <pc:docMk/>
            <pc:sldMk cId="1571090484" sldId="436"/>
            <ac:inkMk id="123" creationId="{AB43AB65-9503-E052-2A98-CD19C1E08278}"/>
          </ac:inkMkLst>
        </pc:inkChg>
        <pc:inkChg chg="add del mod">
          <ac:chgData name="Tim Cook" userId="d1c7cfb340f2c7ab" providerId="LiveId" clId="{79928295-FF6A-4525-AB99-74A06BEA54C5}" dt="2023-03-13T01:03:34.048" v="4144"/>
          <ac:inkMkLst>
            <pc:docMk/>
            <pc:sldMk cId="1571090484" sldId="436"/>
            <ac:inkMk id="124" creationId="{937D9B5A-4DE7-8E89-C772-3F80904D6867}"/>
          </ac:inkMkLst>
        </pc:inkChg>
        <pc:inkChg chg="add del mod">
          <ac:chgData name="Tim Cook" userId="d1c7cfb340f2c7ab" providerId="LiveId" clId="{79928295-FF6A-4525-AB99-74A06BEA54C5}" dt="2023-03-13T01:03:34.571" v="4146"/>
          <ac:inkMkLst>
            <pc:docMk/>
            <pc:sldMk cId="1571090484" sldId="436"/>
            <ac:inkMk id="125" creationId="{E484A139-6593-E463-C218-C1C193986F88}"/>
          </ac:inkMkLst>
        </pc:inkChg>
        <pc:inkChg chg="add del mod">
          <ac:chgData name="Tim Cook" userId="d1c7cfb340f2c7ab" providerId="LiveId" clId="{79928295-FF6A-4525-AB99-74A06BEA54C5}" dt="2023-03-13T01:13:36.049" v="4423"/>
          <ac:inkMkLst>
            <pc:docMk/>
            <pc:sldMk cId="1571090484" sldId="436"/>
            <ac:inkMk id="127" creationId="{F0E243AE-5D9F-C7F2-1C16-5A8B6B1C6764}"/>
          </ac:inkMkLst>
        </pc:inkChg>
        <pc:inkChg chg="add del mod">
          <ac:chgData name="Tim Cook" userId="d1c7cfb340f2c7ab" providerId="LiveId" clId="{79928295-FF6A-4525-AB99-74A06BEA54C5}" dt="2023-03-13T01:13:36.033" v="4404"/>
          <ac:inkMkLst>
            <pc:docMk/>
            <pc:sldMk cId="1571090484" sldId="436"/>
            <ac:inkMk id="128" creationId="{742D7319-3CA1-CD99-90B9-D8C930DECF4B}"/>
          </ac:inkMkLst>
        </pc:inkChg>
        <pc:inkChg chg="add del mod">
          <ac:chgData name="Tim Cook" userId="d1c7cfb340f2c7ab" providerId="LiveId" clId="{79928295-FF6A-4525-AB99-74A06BEA54C5}" dt="2023-03-13T01:13:36.049" v="4426"/>
          <ac:inkMkLst>
            <pc:docMk/>
            <pc:sldMk cId="1571090484" sldId="436"/>
            <ac:inkMk id="129" creationId="{A414898B-2A23-6A8F-40EF-EF2FE931C99A}"/>
          </ac:inkMkLst>
        </pc:inkChg>
        <pc:inkChg chg="add del mod">
          <ac:chgData name="Tim Cook" userId="d1c7cfb340f2c7ab" providerId="LiveId" clId="{79928295-FF6A-4525-AB99-74A06BEA54C5}" dt="2023-03-13T01:13:36.033" v="4401"/>
          <ac:inkMkLst>
            <pc:docMk/>
            <pc:sldMk cId="1571090484" sldId="436"/>
            <ac:inkMk id="130" creationId="{E4D43627-943C-7698-C745-D7A912382F08}"/>
          </ac:inkMkLst>
        </pc:inkChg>
        <pc:inkChg chg="add del">
          <ac:chgData name="Tim Cook" userId="d1c7cfb340f2c7ab" providerId="LiveId" clId="{79928295-FF6A-4525-AB99-74A06BEA54C5}" dt="2023-03-13T01:03:17.262" v="4131"/>
          <ac:inkMkLst>
            <pc:docMk/>
            <pc:sldMk cId="1571090484" sldId="436"/>
            <ac:inkMk id="132" creationId="{9BC6C262-2D4D-79BF-E958-84D07292919B}"/>
          </ac:inkMkLst>
        </pc:inkChg>
        <pc:inkChg chg="add del">
          <ac:chgData name="Tim Cook" userId="d1c7cfb340f2c7ab" providerId="LiveId" clId="{79928295-FF6A-4525-AB99-74A06BEA54C5}" dt="2023-03-13T01:03:21.094" v="4133"/>
          <ac:inkMkLst>
            <pc:docMk/>
            <pc:sldMk cId="1571090484" sldId="436"/>
            <ac:inkMk id="133" creationId="{1451FF8F-4E6B-FFBA-8019-A052DD71680B}"/>
          </ac:inkMkLst>
        </pc:inkChg>
        <pc:inkChg chg="add del mod">
          <ac:chgData name="Tim Cook" userId="d1c7cfb340f2c7ab" providerId="LiveId" clId="{79928295-FF6A-4525-AB99-74A06BEA54C5}" dt="2023-03-13T01:03:28.313" v="4140"/>
          <ac:inkMkLst>
            <pc:docMk/>
            <pc:sldMk cId="1571090484" sldId="436"/>
            <ac:inkMk id="134" creationId="{77C2D3AD-D35E-9393-F051-8FD411781954}"/>
          </ac:inkMkLst>
        </pc:inkChg>
        <pc:inkChg chg="add del mod">
          <ac:chgData name="Tim Cook" userId="d1c7cfb340f2c7ab" providerId="LiveId" clId="{79928295-FF6A-4525-AB99-74A06BEA54C5}" dt="2023-03-13T01:03:28.987" v="4142"/>
          <ac:inkMkLst>
            <pc:docMk/>
            <pc:sldMk cId="1571090484" sldId="436"/>
            <ac:inkMk id="135" creationId="{D939047F-DAB5-5612-6E15-0781A74F1EE6}"/>
          </ac:inkMkLst>
        </pc:inkChg>
        <pc:inkChg chg="add del mod">
          <ac:chgData name="Tim Cook" userId="d1c7cfb340f2c7ab" providerId="LiveId" clId="{79928295-FF6A-4525-AB99-74A06BEA54C5}" dt="2023-03-13T01:03:28.313" v="4139"/>
          <ac:inkMkLst>
            <pc:docMk/>
            <pc:sldMk cId="1571090484" sldId="436"/>
            <ac:inkMk id="136" creationId="{7D475A95-FBBE-97D9-BE8B-FB758D261243}"/>
          </ac:inkMkLst>
        </pc:inkChg>
        <pc:inkChg chg="add del mod">
          <ac:chgData name="Tim Cook" userId="d1c7cfb340f2c7ab" providerId="LiveId" clId="{79928295-FF6A-4525-AB99-74A06BEA54C5}" dt="2023-03-13T01:03:28.987" v="4141"/>
          <ac:inkMkLst>
            <pc:docMk/>
            <pc:sldMk cId="1571090484" sldId="436"/>
            <ac:inkMk id="137" creationId="{D555380B-6FD0-1EB9-3909-ECE015397202}"/>
          </ac:inkMkLst>
        </pc:inkChg>
        <pc:inkChg chg="add del mod">
          <ac:chgData name="Tim Cook" userId="d1c7cfb340f2c7ab" providerId="LiveId" clId="{79928295-FF6A-4525-AB99-74A06BEA54C5}" dt="2023-03-13T01:03:51.611" v="4155"/>
          <ac:inkMkLst>
            <pc:docMk/>
            <pc:sldMk cId="1571090484" sldId="436"/>
            <ac:inkMk id="139" creationId="{68B61BC2-17E6-E8A0-B402-FB3C0D66EF37}"/>
          </ac:inkMkLst>
        </pc:inkChg>
        <pc:inkChg chg="add del mod">
          <ac:chgData name="Tim Cook" userId="d1c7cfb340f2c7ab" providerId="LiveId" clId="{79928295-FF6A-4525-AB99-74A06BEA54C5}" dt="2023-03-13T01:03:51.611" v="4153"/>
          <ac:inkMkLst>
            <pc:docMk/>
            <pc:sldMk cId="1571090484" sldId="436"/>
            <ac:inkMk id="140" creationId="{71F6A5F3-E519-36DD-BB79-B8E64CD02538}"/>
          </ac:inkMkLst>
        </pc:inkChg>
        <pc:inkChg chg="add del mod">
          <ac:chgData name="Tim Cook" userId="d1c7cfb340f2c7ab" providerId="LiveId" clId="{79928295-FF6A-4525-AB99-74A06BEA54C5}" dt="2023-03-13T01:03:51.611" v="4154"/>
          <ac:inkMkLst>
            <pc:docMk/>
            <pc:sldMk cId="1571090484" sldId="436"/>
            <ac:inkMk id="141" creationId="{238208B6-EB83-60CD-28AF-E9BC16D58B64}"/>
          </ac:inkMkLst>
        </pc:inkChg>
        <pc:inkChg chg="add del mod">
          <ac:chgData name="Tim Cook" userId="d1c7cfb340f2c7ab" providerId="LiveId" clId="{79928295-FF6A-4525-AB99-74A06BEA54C5}" dt="2023-03-13T01:03:51.611" v="4156"/>
          <ac:inkMkLst>
            <pc:docMk/>
            <pc:sldMk cId="1571090484" sldId="436"/>
            <ac:inkMk id="142" creationId="{E22A3C19-89B7-41C6-B9D9-9D41FCE62D93}"/>
          </ac:inkMkLst>
        </pc:inkChg>
        <pc:inkChg chg="add del mod">
          <ac:chgData name="Tim Cook" userId="d1c7cfb340f2c7ab" providerId="LiveId" clId="{79928295-FF6A-4525-AB99-74A06BEA54C5}" dt="2023-03-13T01:13:36.049" v="4420"/>
          <ac:inkMkLst>
            <pc:docMk/>
            <pc:sldMk cId="1571090484" sldId="436"/>
            <ac:inkMk id="144" creationId="{41E371B0-8F45-0A15-628F-5C6583E58383}"/>
          </ac:inkMkLst>
        </pc:inkChg>
        <pc:inkChg chg="add del mod">
          <ac:chgData name="Tim Cook" userId="d1c7cfb340f2c7ab" providerId="LiveId" clId="{79928295-FF6A-4525-AB99-74A06BEA54C5}" dt="2023-03-13T01:13:36.049" v="4414"/>
          <ac:inkMkLst>
            <pc:docMk/>
            <pc:sldMk cId="1571090484" sldId="436"/>
            <ac:inkMk id="145" creationId="{24A6923F-516B-C29F-EF12-3FE07E454C8A}"/>
          </ac:inkMkLst>
        </pc:inkChg>
        <pc:inkChg chg="add del mod">
          <ac:chgData name="Tim Cook" userId="d1c7cfb340f2c7ab" providerId="LiveId" clId="{79928295-FF6A-4525-AB99-74A06BEA54C5}" dt="2023-03-13T01:13:36.049" v="4411"/>
          <ac:inkMkLst>
            <pc:docMk/>
            <pc:sldMk cId="1571090484" sldId="436"/>
            <ac:inkMk id="146" creationId="{9A4D5FB5-47C4-4329-03AC-BBE048D2C27E}"/>
          </ac:inkMkLst>
        </pc:inkChg>
        <pc:inkChg chg="add del mod">
          <ac:chgData name="Tim Cook" userId="d1c7cfb340f2c7ab" providerId="LiveId" clId="{79928295-FF6A-4525-AB99-74A06BEA54C5}" dt="2023-03-13T01:13:36.049" v="4413"/>
          <ac:inkMkLst>
            <pc:docMk/>
            <pc:sldMk cId="1571090484" sldId="436"/>
            <ac:inkMk id="147" creationId="{103503AF-8C9D-2BEC-685C-4115660D71D2}"/>
          </ac:inkMkLst>
        </pc:inkChg>
        <pc:inkChg chg="add del mod">
          <ac:chgData name="Tim Cook" userId="d1c7cfb340f2c7ab" providerId="LiveId" clId="{79928295-FF6A-4525-AB99-74A06BEA54C5}" dt="2023-03-13T01:13:36.049" v="4425"/>
          <ac:inkMkLst>
            <pc:docMk/>
            <pc:sldMk cId="1571090484" sldId="436"/>
            <ac:inkMk id="148" creationId="{758493D5-ECD5-4DA7-3348-DFB1C4DB5695}"/>
          </ac:inkMkLst>
        </pc:inkChg>
        <pc:inkChg chg="add del mod">
          <ac:chgData name="Tim Cook" userId="d1c7cfb340f2c7ab" providerId="LiveId" clId="{79928295-FF6A-4525-AB99-74A06BEA54C5}" dt="2023-03-13T01:13:36.049" v="4409"/>
          <ac:inkMkLst>
            <pc:docMk/>
            <pc:sldMk cId="1571090484" sldId="436"/>
            <ac:inkMk id="149" creationId="{8558F727-4D69-2BAE-5CB2-C8B5720D4EB7}"/>
          </ac:inkMkLst>
        </pc:inkChg>
        <pc:inkChg chg="add del mod">
          <ac:chgData name="Tim Cook" userId="d1c7cfb340f2c7ab" providerId="LiveId" clId="{79928295-FF6A-4525-AB99-74A06BEA54C5}" dt="2023-03-13T01:13:36.033" v="4406"/>
          <ac:inkMkLst>
            <pc:docMk/>
            <pc:sldMk cId="1571090484" sldId="436"/>
            <ac:inkMk id="150" creationId="{493814DD-B34B-B790-6966-BB4F73CC75E3}"/>
          </ac:inkMkLst>
        </pc:inkChg>
        <pc:inkChg chg="add del mod">
          <ac:chgData name="Tim Cook" userId="d1c7cfb340f2c7ab" providerId="LiveId" clId="{79928295-FF6A-4525-AB99-74A06BEA54C5}" dt="2023-03-13T01:13:36.049" v="4418"/>
          <ac:inkMkLst>
            <pc:docMk/>
            <pc:sldMk cId="1571090484" sldId="436"/>
            <ac:inkMk id="151" creationId="{D269221C-E3D4-F373-C544-0C3A79A9AF12}"/>
          </ac:inkMkLst>
        </pc:inkChg>
        <pc:inkChg chg="add del mod">
          <ac:chgData name="Tim Cook" userId="d1c7cfb340f2c7ab" providerId="LiveId" clId="{79928295-FF6A-4525-AB99-74A06BEA54C5}" dt="2023-03-13T01:13:36.033" v="4403"/>
          <ac:inkMkLst>
            <pc:docMk/>
            <pc:sldMk cId="1571090484" sldId="436"/>
            <ac:inkMk id="152" creationId="{59AD9DAD-6039-6F6A-F864-C94BFE0E7B19}"/>
          </ac:inkMkLst>
        </pc:inkChg>
        <pc:inkChg chg="add del">
          <ac:chgData name="Tim Cook" userId="d1c7cfb340f2c7ab" providerId="LiveId" clId="{79928295-FF6A-4525-AB99-74A06BEA54C5}" dt="2023-03-13T01:04:08.486" v="4169"/>
          <ac:inkMkLst>
            <pc:docMk/>
            <pc:sldMk cId="1571090484" sldId="436"/>
            <ac:inkMk id="154" creationId="{DD94B7B7-75D4-8A30-67A2-F9DBB0BD61A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5" creationId="{B024A9E4-3C45-347B-056D-C5167F9BF41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6" creationId="{9820D903-2324-2257-7BEC-DD0BFBA2EEC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7" creationId="{8A81BA57-D714-D52C-BB7F-699DD7D6255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8" creationId="{2DB408A4-F60C-FDC1-2942-CAADBF72B69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0" creationId="{1CD959D7-914A-CFE6-1E8A-EBB1FB0163B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1" creationId="{7D9F7354-7E24-CCC1-057D-737B1A8D7378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2" creationId="{FA06A94C-50FA-2938-1EFA-5412567032A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3" creationId="{1BAE9022-2C6D-D10D-79A0-2BE8BD86B173}"/>
          </ac:inkMkLst>
        </pc:inkChg>
        <pc:inkChg chg="add del">
          <ac:chgData name="Tim Cook" userId="d1c7cfb340f2c7ab" providerId="LiveId" clId="{79928295-FF6A-4525-AB99-74A06BEA54C5}" dt="2023-03-13T01:09:52.341" v="4358"/>
          <ac:inkMkLst>
            <pc:docMk/>
            <pc:sldMk cId="1571090484" sldId="436"/>
            <ac:inkMk id="165" creationId="{82DEF241-A00D-B2BD-2E6D-AED13F3D59FC}"/>
          </ac:inkMkLst>
        </pc:inkChg>
        <pc:inkChg chg="add del mod">
          <ac:chgData name="Tim Cook" userId="d1c7cfb340f2c7ab" providerId="LiveId" clId="{79928295-FF6A-4525-AB99-74A06BEA54C5}" dt="2023-03-13T01:14:43.689" v="4519"/>
          <ac:inkMkLst>
            <pc:docMk/>
            <pc:sldMk cId="1571090484" sldId="436"/>
            <ac:inkMk id="166" creationId="{8E782D9A-EA26-6E77-8630-6728E39E2961}"/>
          </ac:inkMkLst>
        </pc:inkChg>
        <pc:inkChg chg="add del mod">
          <ac:chgData name="Tim Cook" userId="d1c7cfb340f2c7ab" providerId="LiveId" clId="{79928295-FF6A-4525-AB99-74A06BEA54C5}" dt="2023-03-13T01:14:43.689" v="4524"/>
          <ac:inkMkLst>
            <pc:docMk/>
            <pc:sldMk cId="1571090484" sldId="436"/>
            <ac:inkMk id="167" creationId="{7F5F34B5-F7CD-D891-FC28-9F927F6846CF}"/>
          </ac:inkMkLst>
        </pc:inkChg>
        <pc:inkChg chg="add del mod">
          <ac:chgData name="Tim Cook" userId="d1c7cfb340f2c7ab" providerId="LiveId" clId="{79928295-FF6A-4525-AB99-74A06BEA54C5}" dt="2023-03-13T01:14:43.689" v="4521"/>
          <ac:inkMkLst>
            <pc:docMk/>
            <pc:sldMk cId="1571090484" sldId="436"/>
            <ac:inkMk id="168" creationId="{FEED025D-7E9E-0F94-9F6A-727A846B62A7}"/>
          </ac:inkMkLst>
        </pc:inkChg>
        <pc:inkChg chg="add del mod">
          <ac:chgData name="Tim Cook" userId="d1c7cfb340f2c7ab" providerId="LiveId" clId="{79928295-FF6A-4525-AB99-74A06BEA54C5}" dt="2023-03-13T01:14:44.349" v="4528"/>
          <ac:inkMkLst>
            <pc:docMk/>
            <pc:sldMk cId="1571090484" sldId="436"/>
            <ac:inkMk id="170" creationId="{D6B2A8AF-DD76-2586-CE3B-F5AC8E0C8AD6}"/>
          </ac:inkMkLst>
        </pc:inkChg>
        <pc:inkChg chg="add del mod">
          <ac:chgData name="Tim Cook" userId="d1c7cfb340f2c7ab" providerId="LiveId" clId="{79928295-FF6A-4525-AB99-74A06BEA54C5}" dt="2023-03-13T01:14:44.349" v="4526"/>
          <ac:inkMkLst>
            <pc:docMk/>
            <pc:sldMk cId="1571090484" sldId="436"/>
            <ac:inkMk id="171" creationId="{6480807F-820C-33AC-10AB-2FA9C438FC02}"/>
          </ac:inkMkLst>
        </pc:inkChg>
        <pc:inkChg chg="add del mod">
          <ac:chgData name="Tim Cook" userId="d1c7cfb340f2c7ab" providerId="LiveId" clId="{79928295-FF6A-4525-AB99-74A06BEA54C5}" dt="2023-03-13T01:14:44.349" v="4527"/>
          <ac:inkMkLst>
            <pc:docMk/>
            <pc:sldMk cId="1571090484" sldId="436"/>
            <ac:inkMk id="172" creationId="{994AC068-F213-14C4-AAD2-FA2CE13B3C9E}"/>
          </ac:inkMkLst>
        </pc:inkChg>
        <pc:inkChg chg="add del mod">
          <ac:chgData name="Tim Cook" userId="d1c7cfb340f2c7ab" providerId="LiveId" clId="{79928295-FF6A-4525-AB99-74A06BEA54C5}" dt="2023-03-13T01:14:44.349" v="4525"/>
          <ac:inkMkLst>
            <pc:docMk/>
            <pc:sldMk cId="1571090484" sldId="436"/>
            <ac:inkMk id="173" creationId="{5B244397-0506-4E95-4AE7-439B5876B5A7}"/>
          </ac:inkMkLst>
        </pc:inkChg>
        <pc:inkChg chg="add del mod">
          <ac:chgData name="Tim Cook" userId="d1c7cfb340f2c7ab" providerId="LiveId" clId="{79928295-FF6A-4525-AB99-74A06BEA54C5}" dt="2023-03-13T01:14:51.391" v="4534"/>
          <ac:inkMkLst>
            <pc:docMk/>
            <pc:sldMk cId="1571090484" sldId="436"/>
            <ac:inkMk id="174" creationId="{A86FC750-3486-970D-E13B-7EBA9B50BF9C}"/>
          </ac:inkMkLst>
        </pc:inkChg>
        <pc:inkChg chg="add del mod">
          <ac:chgData name="Tim Cook" userId="d1c7cfb340f2c7ab" providerId="LiveId" clId="{79928295-FF6A-4525-AB99-74A06BEA54C5}" dt="2023-03-13T01:14:44.724" v="4529"/>
          <ac:inkMkLst>
            <pc:docMk/>
            <pc:sldMk cId="1571090484" sldId="436"/>
            <ac:inkMk id="175" creationId="{D49666B6-822C-ACF7-4295-8799AAA50887}"/>
          </ac:inkMkLst>
        </pc:inkChg>
        <pc:inkChg chg="add del mod">
          <ac:chgData name="Tim Cook" userId="d1c7cfb340f2c7ab" providerId="LiveId" clId="{79928295-FF6A-4525-AB99-74A06BEA54C5}" dt="2023-03-13T01:14:50.872" v="4533"/>
          <ac:inkMkLst>
            <pc:docMk/>
            <pc:sldMk cId="1571090484" sldId="436"/>
            <ac:inkMk id="177" creationId="{707CC61D-82C8-4D2D-8B55-4A6735167470}"/>
          </ac:inkMkLst>
        </pc:inkChg>
        <pc:inkChg chg="add del mod">
          <ac:chgData name="Tim Cook" userId="d1c7cfb340f2c7ab" providerId="LiveId" clId="{79928295-FF6A-4525-AB99-74A06BEA54C5}" dt="2023-03-13T01:14:44.974" v="4530"/>
          <ac:inkMkLst>
            <pc:docMk/>
            <pc:sldMk cId="1571090484" sldId="436"/>
            <ac:inkMk id="178" creationId="{6387FA96-4E31-F2EA-1D73-E50326D6EA49}"/>
          </ac:inkMkLst>
        </pc:inkChg>
        <pc:inkChg chg="add del mod">
          <ac:chgData name="Tim Cook" userId="d1c7cfb340f2c7ab" providerId="LiveId" clId="{79928295-FF6A-4525-AB99-74A06BEA54C5}" dt="2023-03-13T01:14:50.872" v="4532"/>
          <ac:inkMkLst>
            <pc:docMk/>
            <pc:sldMk cId="1571090484" sldId="436"/>
            <ac:inkMk id="179" creationId="{66C7019D-749D-72C0-7D0A-117A5DE34D1C}"/>
          </ac:inkMkLst>
        </pc:inkChg>
        <pc:inkChg chg="add del mod">
          <ac:chgData name="Tim Cook" userId="d1c7cfb340f2c7ab" providerId="LiveId" clId="{79928295-FF6A-4525-AB99-74A06BEA54C5}" dt="2023-03-13T01:14:43.689" v="4523"/>
          <ac:inkMkLst>
            <pc:docMk/>
            <pc:sldMk cId="1571090484" sldId="436"/>
            <ac:inkMk id="181" creationId="{294F4245-914B-9A0B-5F3E-F871C5A164E6}"/>
          </ac:inkMkLst>
        </pc:inkChg>
        <pc:inkChg chg="add del mod">
          <ac:chgData name="Tim Cook" userId="d1c7cfb340f2c7ab" providerId="LiveId" clId="{79928295-FF6A-4525-AB99-74A06BEA54C5}" dt="2023-03-13T01:14:43.689" v="4520"/>
          <ac:inkMkLst>
            <pc:docMk/>
            <pc:sldMk cId="1571090484" sldId="436"/>
            <ac:inkMk id="182" creationId="{A114D9ED-02E1-5347-915D-E76A75FD840D}"/>
          </ac:inkMkLst>
        </pc:inkChg>
        <pc:inkChg chg="add del mod">
          <ac:chgData name="Tim Cook" userId="d1c7cfb340f2c7ab" providerId="LiveId" clId="{79928295-FF6A-4525-AB99-74A06BEA54C5}" dt="2023-03-13T01:14:43.689" v="4522"/>
          <ac:inkMkLst>
            <pc:docMk/>
            <pc:sldMk cId="1571090484" sldId="436"/>
            <ac:inkMk id="183" creationId="{89C58079-0077-E3A9-C026-BB62D6E8F44D}"/>
          </ac:inkMkLst>
        </pc:inkChg>
        <pc:inkChg chg="add del mod">
          <ac:chgData name="Tim Cook" userId="d1c7cfb340f2c7ab" providerId="LiveId" clId="{79928295-FF6A-4525-AB99-74A06BEA54C5}" dt="2023-03-13T01:13:36.049" v="4415"/>
          <ac:inkMkLst>
            <pc:docMk/>
            <pc:sldMk cId="1571090484" sldId="436"/>
            <ac:inkMk id="185" creationId="{29E2FC1E-F95D-AC66-A401-7A7D3A135D4D}"/>
          </ac:inkMkLst>
        </pc:inkChg>
        <pc:inkChg chg="add del mod">
          <ac:chgData name="Tim Cook" userId="d1c7cfb340f2c7ab" providerId="LiveId" clId="{79928295-FF6A-4525-AB99-74A06BEA54C5}" dt="2023-03-13T01:13:36.033" v="4399"/>
          <ac:inkMkLst>
            <pc:docMk/>
            <pc:sldMk cId="1571090484" sldId="436"/>
            <ac:inkMk id="186" creationId="{5874CA45-3230-F0C4-3EEC-EB79028BC693}"/>
          </ac:inkMkLst>
        </pc:inkChg>
        <pc:inkChg chg="add del mod">
          <ac:chgData name="Tim Cook" userId="d1c7cfb340f2c7ab" providerId="LiveId" clId="{79928295-FF6A-4525-AB99-74A06BEA54C5}" dt="2023-03-13T01:13:36.049" v="4417"/>
          <ac:inkMkLst>
            <pc:docMk/>
            <pc:sldMk cId="1571090484" sldId="436"/>
            <ac:inkMk id="187" creationId="{3C5C33E0-F8E2-A0AB-134A-91769E62C0BD}"/>
          </ac:inkMkLst>
        </pc:inkChg>
        <pc:inkChg chg="add del mod">
          <ac:chgData name="Tim Cook" userId="d1c7cfb340f2c7ab" providerId="LiveId" clId="{79928295-FF6A-4525-AB99-74A06BEA54C5}" dt="2023-03-13T01:13:31.008" v="4395"/>
          <ac:inkMkLst>
            <pc:docMk/>
            <pc:sldMk cId="1571090484" sldId="436"/>
            <ac:inkMk id="189" creationId="{AE1D0800-BB7A-B0B1-DF0C-D4A42406E9B1}"/>
          </ac:inkMkLst>
        </pc:inkChg>
        <pc:inkChg chg="add del mod">
          <ac:chgData name="Tim Cook" userId="d1c7cfb340f2c7ab" providerId="LiveId" clId="{79928295-FF6A-4525-AB99-74A06BEA54C5}" dt="2023-03-13T01:13:31.008" v="4397"/>
          <ac:inkMkLst>
            <pc:docMk/>
            <pc:sldMk cId="1571090484" sldId="436"/>
            <ac:inkMk id="190" creationId="{CAFBEA96-F96F-8821-753B-C6EDCD045ECF}"/>
          </ac:inkMkLst>
        </pc:inkChg>
        <pc:inkChg chg="add del mod">
          <ac:chgData name="Tim Cook" userId="d1c7cfb340f2c7ab" providerId="LiveId" clId="{79928295-FF6A-4525-AB99-74A06BEA54C5}" dt="2023-03-13T01:13:31.008" v="4396"/>
          <ac:inkMkLst>
            <pc:docMk/>
            <pc:sldMk cId="1571090484" sldId="436"/>
            <ac:inkMk id="191" creationId="{103ED65A-B0F6-55FE-ACA4-9A79AB3FA7B1}"/>
          </ac:inkMkLst>
        </pc:inkChg>
        <pc:inkChg chg="add del mod">
          <ac:chgData name="Tim Cook" userId="d1c7cfb340f2c7ab" providerId="LiveId" clId="{79928295-FF6A-4525-AB99-74A06BEA54C5}" dt="2023-03-13T01:13:43.622" v="4431"/>
          <ac:inkMkLst>
            <pc:docMk/>
            <pc:sldMk cId="1571090484" sldId="436"/>
            <ac:inkMk id="193" creationId="{05F483EE-448B-57A6-4506-2FA41BEC8AB7}"/>
          </ac:inkMkLst>
        </pc:inkChg>
        <pc:inkChg chg="add del mod">
          <ac:chgData name="Tim Cook" userId="d1c7cfb340f2c7ab" providerId="LiveId" clId="{79928295-FF6A-4525-AB99-74A06BEA54C5}" dt="2023-03-13T01:13:42.361" v="4430"/>
          <ac:inkMkLst>
            <pc:docMk/>
            <pc:sldMk cId="1571090484" sldId="436"/>
            <ac:inkMk id="194" creationId="{4430F390-98DE-D206-5624-7BA327048C0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6" creationId="{D56101F5-1CD3-BEA0-4924-A5060CF22AE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7" creationId="{066E941E-4494-CEF6-6A01-65BBB09F826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8" creationId="{0D11FD78-C226-DA51-1C03-4136E135E09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9" creationId="{BD916042-1443-D96E-8ED5-67A94A8D07C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0" creationId="{E36B8EB7-5633-8CD1-06B3-F8CE72977F5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2" creationId="{010D664D-4B06-D583-3293-52E7A685DE9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3" creationId="{018F6E61-3424-1C6B-DEB3-2920C9C7AB0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5" creationId="{43BBF46C-E42B-F56E-BD7D-7BF440EBC92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6" creationId="{6F7D70F7-C2C0-3752-51A6-B9B95C272026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7" creationId="{BE2299FD-0C2F-1E7D-A00B-D98F9E455D8B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9" creationId="{8D2CF188-935D-B6D9-B500-C05423743B9E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0" creationId="{D84D3241-CA0B-2406-1C67-41E89775B60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1" creationId="{20D2A3A5-6F6C-877A-70BE-27EC654F000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2" creationId="{5DEEB296-07D6-BD4C-B5FC-4225E875B0B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3" creationId="{DE2AA20A-CBC1-2FD8-95C7-855928DBC20C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4" creationId="{511C81DC-3449-699C-468E-66E2A640D68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6" creationId="{01B273AF-10BB-86C9-A6FD-5E0E5B3BD21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8" creationId="{700442F0-5728-B416-943D-4F6D88C4837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9" creationId="{B620338E-7235-30F6-179C-4EF20465314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0" creationId="{1AACCA91-70C1-4DD7-38C3-B64EFD40778B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2" creationId="{626A8D99-7DD1-42A4-5ADB-65C2FEFC2802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3" creationId="{FE480F1E-0B8D-C231-0CD0-B5C2505920B2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4" creationId="{F32D1C7E-049C-E1D2-A518-719237F96F0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5" creationId="{369C8FC7-D0FD-CFAF-7B3E-6E64D8936DAE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6" creationId="{D8C3CEAC-863C-334E-38E1-E70F213ED6C1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7" creationId="{C1E13C02-BD94-13C6-132D-B5883986F7D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8" creationId="{C0B03A3D-A0F4-CA02-70D5-F2C0083B661C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9" creationId="{83F25A12-F5B6-11BD-BF58-FA8CE223BF7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0" creationId="{184C9D6C-D624-3C9B-5382-6A8B4DB8283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1" creationId="{67861170-1D4D-D9C9-C7BE-ABC9C6433BE5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3" creationId="{C31BD1CD-2C7D-57F9-08D9-BD94B6DAF790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4" creationId="{813CB795-7C5E-2D53-3BFE-9E0EA5BC2D55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5" creationId="{F6F7FD69-CC8A-0B05-AF5C-E7C4FEEDA0F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6" creationId="{77E1C450-8B17-C166-D818-4A83D1DF2996}"/>
          </ac:inkMkLst>
        </pc:inkChg>
        <pc:inkChg chg="add del">
          <ac:chgData name="Tim Cook" userId="d1c7cfb340f2c7ab" providerId="LiveId" clId="{79928295-FF6A-4525-AB99-74A06BEA54C5}" dt="2023-03-13T01:14:13.859" v="4475"/>
          <ac:inkMkLst>
            <pc:docMk/>
            <pc:sldMk cId="1571090484" sldId="436"/>
            <ac:inkMk id="238" creationId="{F27FFDC9-2309-B520-11BC-47E1599DE7E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9" creationId="{70AB2335-4DBA-D917-0440-AD6F0627620D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0" creationId="{DB9658F0-AAFE-A7A6-7798-AA6FFD6F8761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1" creationId="{A0ADD30D-0882-85F2-776B-AA11C70EDD2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2" creationId="{DABEF4AF-5A4A-013D-5DE5-D6FB953AFC3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3" creationId="{1D50BD61-D6E5-404C-2CFB-34E08D4CF98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4" creationId="{134854F6-B4B7-EFE0-CA3A-CBCB59BB2B5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5" creationId="{BB1D86AF-4895-1A91-683F-C6D3138011C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48" creationId="{5A133B99-69F4-4527-B1E8-EFD42304668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49" creationId="{B8E2156B-77BB-7E5A-5DF0-E289F744B199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0" creationId="{7F87BCBD-7385-B391-31C3-B37129486315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1" creationId="{AEA0AB9D-5D5E-4472-6256-CEAF8609BD1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2" creationId="{222BA424-9E1F-A80A-1ED1-D8BB6B39A81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3" creationId="{6FB393BC-BFC5-8AC0-9A60-728A180113F5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5" creationId="{20389BF7-50AA-AA31-305C-5E22B835B094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6" creationId="{D8E72AF3-8881-94A9-3A87-FEA90F648C9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7" creationId="{44B40BA1-442E-15AD-8E2C-FF3B0F55E3A9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8" creationId="{D7D17BD0-5826-B1E5-EC19-D350BD8F97B0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9" creationId="{7A793C77-EF06-8211-C684-7BCDA515C48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0" creationId="{9EC9759B-ABB5-E46C-BBB1-FFCEB2C93AF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1" creationId="{86B01A33-48B2-5BC6-B400-5E87F43B40DF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2" creationId="{D9198F4B-99E8-0B7E-6CDE-5551D6697FF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3" creationId="{70E793E6-63A3-BA87-9E83-59B8EFB5789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4" creationId="{0F2789A6-FE4C-D2BF-D5BE-40D568F05C9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7" creationId="{D1871A30-8042-ED04-2D39-4F18CD1AADE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8" creationId="{20F56AC7-93F1-449A-AF33-8AA2A757147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9" creationId="{91B8CAAF-D1C8-6F8D-EF86-5D4B776341E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0" creationId="{7FE65B59-B71A-715E-6CBA-D15933901F6E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1" creationId="{328102A6-64A2-C9DF-9A60-A766D7FF847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2" creationId="{8DE3D4FD-DD16-00E0-F105-CB5CFD1C093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3" creationId="{08AD857E-4C3F-61B5-98A6-D31909527E3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4" creationId="{9C9BF382-C986-E4EC-522F-1A352A29828A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5" creationId="{7625BBD9-8420-1229-D955-F85DEEEDC52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6" creationId="{AFC6F0E1-F08B-699E-15A7-4D5CFA52014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7" creationId="{C8428F95-92CD-71E2-A926-C1059824939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8" creationId="{1FFBEE6C-2475-2B9E-0E03-DCB6BC64971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9" creationId="{96E13F88-859E-8F75-9FB8-D0D43922B96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0" creationId="{6A4E8C0A-EF5C-2284-237C-1B73A8666D2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1" creationId="{6BCC94D2-CF7F-2CC1-A82C-D3C4125DF90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2" creationId="{28D90F90-CFB3-5808-BC38-42248581408B}"/>
          </ac:inkMkLst>
        </pc:inkChg>
        <pc:inkChg chg="add del mod">
          <ac:chgData name="Tim Cook" userId="d1c7cfb340f2c7ab" providerId="LiveId" clId="{79928295-FF6A-4525-AB99-74A06BEA54C5}" dt="2023-03-13T01:14:55.944" v="4543"/>
          <ac:inkMkLst>
            <pc:docMk/>
            <pc:sldMk cId="1571090484" sldId="436"/>
            <ac:inkMk id="287" creationId="{6DF74951-8D8C-8A0D-101D-477AD2476CC0}"/>
          </ac:inkMkLst>
        </pc:inkChg>
        <pc:inkChg chg="add del mod">
          <ac:chgData name="Tim Cook" userId="d1c7cfb340f2c7ab" providerId="LiveId" clId="{79928295-FF6A-4525-AB99-74A06BEA54C5}" dt="2023-03-13T01:14:55.944" v="4540"/>
          <ac:inkMkLst>
            <pc:docMk/>
            <pc:sldMk cId="1571090484" sldId="436"/>
            <ac:inkMk id="288" creationId="{3C48E228-CF89-3F8E-126F-8B703CB8A2E0}"/>
          </ac:inkMkLst>
        </pc:inkChg>
        <pc:inkChg chg="add del mod">
          <ac:chgData name="Tim Cook" userId="d1c7cfb340f2c7ab" providerId="LiveId" clId="{79928295-FF6A-4525-AB99-74A06BEA54C5}" dt="2023-03-13T01:14:55.944" v="4542"/>
          <ac:inkMkLst>
            <pc:docMk/>
            <pc:sldMk cId="1571090484" sldId="436"/>
            <ac:inkMk id="289" creationId="{311868B3-EFCB-2DDC-EAF2-1B024F702840}"/>
          </ac:inkMkLst>
        </pc:inkChg>
        <pc:inkChg chg="add del mod">
          <ac:chgData name="Tim Cook" userId="d1c7cfb340f2c7ab" providerId="LiveId" clId="{79928295-FF6A-4525-AB99-74A06BEA54C5}" dt="2023-03-13T01:14:55.944" v="4541"/>
          <ac:inkMkLst>
            <pc:docMk/>
            <pc:sldMk cId="1571090484" sldId="436"/>
            <ac:inkMk id="290" creationId="{EAE3582F-2E0C-3DEA-A33B-27F6E0CB9D11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2" creationId="{607DEC96-04ED-75B3-FDCD-6544C85D5F58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3" creationId="{6728162A-6D2A-8F19-0CC1-D6101A6603F4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4" creationId="{04EE1F0B-8EF4-58B5-15C9-4F27E8AFD203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5" creationId="{5E4495D6-50AB-B78B-A889-814A6E72D98C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6" creationId="{380C95DE-4B21-8592-8577-42B76E463B42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7" creationId="{1CFD8363-FC10-CE91-4C69-3D78FE66EA26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8" creationId="{E9B39889-966B-9AF5-6946-45331C00867C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9" creationId="{C5AEB3C6-5096-2245-3455-11DAF37F47D9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0" creationId="{56677392-EB7E-2017-C3A9-8859140DF834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1" creationId="{6C315C04-3CCC-7D3F-5955-F520FD3AB68A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2" creationId="{9D8EC2B6-2021-4730-C322-A775E70B3EB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3" creationId="{3A0E927E-43C0-ECE2-15C7-7E811C47E43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4" creationId="{8CAB0F23-45CA-4745-A9A6-2FA8EA4EF4F6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5" creationId="{02A6F255-59FC-F8A9-B9DF-E01728A9E1F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6" creationId="{8516A3B5-260B-B995-E622-6D1C68785925}"/>
          </ac:inkMkLst>
        </pc:inkChg>
        <pc:inkChg chg="add mod">
          <ac:chgData name="Tim Cook" userId="d1c7cfb340f2c7ab" providerId="LiveId" clId="{79928295-FF6A-4525-AB99-74A06BEA54C5}" dt="2023-03-13T01:15:41.326" v="4565"/>
          <ac:inkMkLst>
            <pc:docMk/>
            <pc:sldMk cId="1571090484" sldId="436"/>
            <ac:inkMk id="312" creationId="{932DE0DD-B7F7-0D20-EA45-83EF3D106C99}"/>
          </ac:inkMkLst>
        </pc:inkChg>
        <pc:inkChg chg="add mod">
          <ac:chgData name="Tim Cook" userId="d1c7cfb340f2c7ab" providerId="LiveId" clId="{79928295-FF6A-4525-AB99-74A06BEA54C5}" dt="2023-03-13T01:15:41.326" v="4565"/>
          <ac:inkMkLst>
            <pc:docMk/>
            <pc:sldMk cId="1571090484" sldId="436"/>
            <ac:inkMk id="313" creationId="{0F289381-7EE3-A56D-9210-C4626BF5D958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5" creationId="{C8576216-84F2-13A1-91E1-B0AD0500524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6" creationId="{4F0DCA75-FC24-8810-03AB-AF7934A75BC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7" creationId="{D61E8022-7B0C-D0E8-1836-2F0FAC54469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9" creationId="{17C82F35-8EAD-9992-2BFB-C72CC0D29FEA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0" creationId="{1D40CDCF-19E5-A80D-8251-B1250D95FF3F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1" creationId="{8C441D63-CAC8-96B4-E46A-B24FD7E06A97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3" creationId="{3A32F6D9-DED2-09E6-A73B-7C6DEC340449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4" creationId="{1FD4E293-20B0-0007-AF6A-209733F2F735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6" creationId="{7D8EF970-2504-51BF-39C3-34BF725CA94D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7" creationId="{87675872-8625-7C8B-5D7A-F5A5B926921C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8" creationId="{B5840236-D89B-A5FF-EF77-4E2444E3291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29" creationId="{6C976CD1-AA18-01BB-0E82-F932A06E443A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0" creationId="{FAB0B0FF-86B1-B61A-CF8C-6AC85279AAA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1" creationId="{239F5394-A541-D199-D0DB-DC474229048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2" creationId="{E3DBBFF0-6135-1C8F-4CFC-C7D8C203473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3" creationId="{BBECE9A8-99A0-9094-23EB-20F9EC013C0A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4" creationId="{AE2467EF-9DCD-665D-22B8-F65EDC16EBA9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5" creationId="{EB6F0E38-8C03-0BA2-E02E-D58A9E893D51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6" creationId="{B93CD9E9-7D68-276A-D494-1F1EC847CC2E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7" creationId="{134C4AC7-7CD7-2F88-984F-9DA5646E2746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8" creationId="{60B787FE-466C-82D0-AB2B-B11A652676B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43" creationId="{6A26E90D-01DB-D526-54A7-8336704C789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45" creationId="{5EE4A765-6738-0903-CB33-07261B1C8873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46" creationId="{8E96E6B5-37D0-7ED2-AFD1-E74C67E6342B}"/>
          </ac:inkMkLst>
        </pc:inkChg>
        <pc:inkChg chg="add del mod">
          <ac:chgData name="Tim Cook" userId="d1c7cfb340f2c7ab" providerId="LiveId" clId="{79928295-FF6A-4525-AB99-74A06BEA54C5}" dt="2023-03-13T01:16:09.633" v="4611"/>
          <ac:inkMkLst>
            <pc:docMk/>
            <pc:sldMk cId="1571090484" sldId="436"/>
            <ac:inkMk id="349" creationId="{E847C9C5-13E5-4A67-2495-7965B6DBD792}"/>
          </ac:inkMkLst>
        </pc:inkChg>
        <pc:inkChg chg="add del mod">
          <ac:chgData name="Tim Cook" userId="d1c7cfb340f2c7ab" providerId="LiveId" clId="{79928295-FF6A-4525-AB99-74A06BEA54C5}" dt="2023-03-13T01:16:09.633" v="4617"/>
          <ac:inkMkLst>
            <pc:docMk/>
            <pc:sldMk cId="1571090484" sldId="436"/>
            <ac:inkMk id="350" creationId="{A7873000-42CB-827B-D500-590EE4577AAE}"/>
          </ac:inkMkLst>
        </pc:inkChg>
        <pc:inkChg chg="add del mod">
          <ac:chgData name="Tim Cook" userId="d1c7cfb340f2c7ab" providerId="LiveId" clId="{79928295-FF6A-4525-AB99-74A06BEA54C5}" dt="2023-03-13T01:16:09.633" v="4615"/>
          <ac:inkMkLst>
            <pc:docMk/>
            <pc:sldMk cId="1571090484" sldId="436"/>
            <ac:inkMk id="351" creationId="{379FEB2B-9E32-C86C-23AA-D5552F688E00}"/>
          </ac:inkMkLst>
        </pc:inkChg>
        <pc:inkChg chg="add del mod">
          <ac:chgData name="Tim Cook" userId="d1c7cfb340f2c7ab" providerId="LiveId" clId="{79928295-FF6A-4525-AB99-74A06BEA54C5}" dt="2023-03-13T01:16:09.633" v="4612"/>
          <ac:inkMkLst>
            <pc:docMk/>
            <pc:sldMk cId="1571090484" sldId="436"/>
            <ac:inkMk id="352" creationId="{E0D3B69C-A450-686A-D036-3992BCD74DC7}"/>
          </ac:inkMkLst>
        </pc:inkChg>
        <pc:inkChg chg="add del mod">
          <ac:chgData name="Tim Cook" userId="d1c7cfb340f2c7ab" providerId="LiveId" clId="{79928295-FF6A-4525-AB99-74A06BEA54C5}" dt="2023-03-13T01:16:09.633" v="4619"/>
          <ac:inkMkLst>
            <pc:docMk/>
            <pc:sldMk cId="1571090484" sldId="436"/>
            <ac:inkMk id="353" creationId="{FE184F6E-8A0B-8359-DB84-3DD45BA96EF1}"/>
          </ac:inkMkLst>
        </pc:inkChg>
        <pc:inkChg chg="add del mod">
          <ac:chgData name="Tim Cook" userId="d1c7cfb340f2c7ab" providerId="LiveId" clId="{79928295-FF6A-4525-AB99-74A06BEA54C5}" dt="2023-03-13T01:16:09.633" v="4620"/>
          <ac:inkMkLst>
            <pc:docMk/>
            <pc:sldMk cId="1571090484" sldId="436"/>
            <ac:inkMk id="354" creationId="{C9899E0A-1FD5-4D12-C461-A05C8BFE614C}"/>
          </ac:inkMkLst>
        </pc:inkChg>
        <pc:inkChg chg="add del mod">
          <ac:chgData name="Tim Cook" userId="d1c7cfb340f2c7ab" providerId="LiveId" clId="{79928295-FF6A-4525-AB99-74A06BEA54C5}" dt="2023-03-13T01:16:09.633" v="4618"/>
          <ac:inkMkLst>
            <pc:docMk/>
            <pc:sldMk cId="1571090484" sldId="436"/>
            <ac:inkMk id="355" creationId="{3AB872D2-237C-B2DE-44E1-6D21B177B196}"/>
          </ac:inkMkLst>
        </pc:inkChg>
        <pc:inkChg chg="add del mod">
          <ac:chgData name="Tim Cook" userId="d1c7cfb340f2c7ab" providerId="LiveId" clId="{79928295-FF6A-4525-AB99-74A06BEA54C5}" dt="2023-03-13T01:16:09.633" v="4616"/>
          <ac:inkMkLst>
            <pc:docMk/>
            <pc:sldMk cId="1571090484" sldId="436"/>
            <ac:inkMk id="356" creationId="{04385BC6-3D3A-E94B-93F6-09EE3B1768B9}"/>
          </ac:inkMkLst>
        </pc:inkChg>
        <pc:inkChg chg="add del mod">
          <ac:chgData name="Tim Cook" userId="d1c7cfb340f2c7ab" providerId="LiveId" clId="{79928295-FF6A-4525-AB99-74A06BEA54C5}" dt="2023-03-13T01:16:09.633" v="4610"/>
          <ac:inkMkLst>
            <pc:docMk/>
            <pc:sldMk cId="1571090484" sldId="436"/>
            <ac:inkMk id="357" creationId="{2DBB02E1-05C4-E9A5-2627-66995EFACD93}"/>
          </ac:inkMkLst>
        </pc:inkChg>
        <pc:inkChg chg="add del mod">
          <ac:chgData name="Tim Cook" userId="d1c7cfb340f2c7ab" providerId="LiveId" clId="{79928295-FF6A-4525-AB99-74A06BEA54C5}" dt="2023-03-13T01:16:09.633" v="4614"/>
          <ac:inkMkLst>
            <pc:docMk/>
            <pc:sldMk cId="1571090484" sldId="436"/>
            <ac:inkMk id="358" creationId="{CC32E0A4-09E1-BA56-042E-37E81C81B5E1}"/>
          </ac:inkMkLst>
        </pc:inkChg>
        <pc:inkChg chg="add del mod">
          <ac:chgData name="Tim Cook" userId="d1c7cfb340f2c7ab" providerId="LiveId" clId="{79928295-FF6A-4525-AB99-74A06BEA54C5}" dt="2023-03-13T01:16:09.633" v="4613"/>
          <ac:inkMkLst>
            <pc:docMk/>
            <pc:sldMk cId="1571090484" sldId="436"/>
            <ac:inkMk id="359" creationId="{5D706FFA-2B28-40AE-F80C-E1DE5935868E}"/>
          </ac:inkMkLst>
        </pc:inkChg>
        <pc:inkChg chg="add del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61" creationId="{5DB57F7F-7782-D570-CF15-C77F662AA9F9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3" creationId="{26AB466B-02D8-0F4B-733A-91952E3906F7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4" creationId="{381611E8-9AFD-3D54-7AF0-604D242082CD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5" creationId="{9D040F9B-1395-3EF9-0A99-A1942369917F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6" creationId="{C7E941F3-F7DC-93BD-4DE2-5FEC2785E256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7" creationId="{64C0F432-9CBE-2A3F-CF7D-459D31CC19DE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8" creationId="{2FCE036E-3002-B0D2-EBA8-A7CF7B8D65A1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9" creationId="{AB840C96-A52C-B7EC-FCCA-8D47FD456107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0" creationId="{E0627A34-E1A0-F104-FF68-7F964680A109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1" creationId="{88798318-D26D-131B-E7C6-96D9C317FDA5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2" creationId="{B1DACE4B-C416-32FA-9CF7-F2D17200B240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3" creationId="{0D8D8032-E7F6-65AD-C15C-1477B73023DB}"/>
          </ac:inkMkLst>
        </pc:inkChg>
      </pc:sldChg>
      <pc:sldChg chg="addSp delSp modSp mod">
        <pc:chgData name="Tim Cook" userId="d1c7cfb340f2c7ab" providerId="LiveId" clId="{79928295-FF6A-4525-AB99-74A06BEA54C5}" dt="2023-03-13T01:19:46.733" v="4898" actId="9405"/>
        <pc:sldMkLst>
          <pc:docMk/>
          <pc:sldMk cId="444824195" sldId="437"/>
        </pc:sldMkLst>
        <pc:spChg chg="add del mod">
          <ac:chgData name="Tim Cook" userId="d1c7cfb340f2c7ab" providerId="LiveId" clId="{79928295-FF6A-4525-AB99-74A06BEA54C5}" dt="2023-03-13T01:06:40.299" v="4245" actId="478"/>
          <ac:spMkLst>
            <pc:docMk/>
            <pc:sldMk cId="444824195" sldId="437"/>
            <ac:spMk id="16" creationId="{51CC48F3-8E69-8B69-BC35-0D8CF4B62EA8}"/>
          </ac:spMkLst>
        </pc:spChg>
        <pc:grpChg chg="del mod">
          <ac:chgData name="Tim Cook" userId="d1c7cfb340f2c7ab" providerId="LiveId" clId="{79928295-FF6A-4525-AB99-74A06BEA54C5}" dt="2023-03-13T01:04:52.374" v="4189"/>
          <ac:grpSpMkLst>
            <pc:docMk/>
            <pc:sldMk cId="444824195" sldId="437"/>
            <ac:grpSpMk id="5" creationId="{1CDD597E-A657-B945-52A0-15DA701487BF}"/>
          </ac:grpSpMkLst>
        </pc:grpChg>
        <pc:grpChg chg="del mod">
          <ac:chgData name="Tim Cook" userId="d1c7cfb340f2c7ab" providerId="LiveId" clId="{79928295-FF6A-4525-AB99-74A06BEA54C5}" dt="2023-03-13T01:06:50.786" v="4250"/>
          <ac:grpSpMkLst>
            <pc:docMk/>
            <pc:sldMk cId="444824195" sldId="437"/>
            <ac:grpSpMk id="10" creationId="{58FC3ECC-B8F7-75EB-139A-081451BA42F0}"/>
          </ac:grpSpMkLst>
        </pc:grpChg>
        <pc:grpChg chg="del mod">
          <ac:chgData name="Tim Cook" userId="d1c7cfb340f2c7ab" providerId="LiveId" clId="{79928295-FF6A-4525-AB99-74A06BEA54C5}" dt="2023-03-13T01:06:50.786" v="4247"/>
          <ac:grpSpMkLst>
            <pc:docMk/>
            <pc:sldMk cId="444824195" sldId="437"/>
            <ac:grpSpMk id="14" creationId="{5E7CE465-587E-2C7C-969F-2FBED4807EFD}"/>
          </ac:grpSpMkLst>
        </pc:grpChg>
        <pc:grpChg chg="del mod">
          <ac:chgData name="Tim Cook" userId="d1c7cfb340f2c7ab" providerId="LiveId" clId="{79928295-FF6A-4525-AB99-74A06BEA54C5}" dt="2023-03-13T01:07:09.635" v="4260"/>
          <ac:grpSpMkLst>
            <pc:docMk/>
            <pc:sldMk cId="444824195" sldId="437"/>
            <ac:grpSpMk id="21" creationId="{F45127C2-F338-78A3-7BE6-0A616EB760FB}"/>
          </ac:grpSpMkLst>
        </pc:grpChg>
        <pc:grpChg chg="mod">
          <ac:chgData name="Tim Cook" userId="d1c7cfb340f2c7ab" providerId="LiveId" clId="{79928295-FF6A-4525-AB99-74A06BEA54C5}" dt="2023-03-13T01:07:10.345" v="4261"/>
          <ac:grpSpMkLst>
            <pc:docMk/>
            <pc:sldMk cId="444824195" sldId="437"/>
            <ac:grpSpMk id="23" creationId="{29E97F5E-4F99-B15F-58B1-6B34231A3869}"/>
          </ac:grpSpMkLst>
        </pc:grpChg>
        <pc:grpChg chg="del mod">
          <ac:chgData name="Tim Cook" userId="d1c7cfb340f2c7ab" providerId="LiveId" clId="{79928295-FF6A-4525-AB99-74A06BEA54C5}" dt="2023-03-13T01:07:16.650" v="4268"/>
          <ac:grpSpMkLst>
            <pc:docMk/>
            <pc:sldMk cId="444824195" sldId="437"/>
            <ac:grpSpMk id="27" creationId="{4D1EA002-3067-5ABA-AC62-AAAA2CA9CAF8}"/>
          </ac:grpSpMkLst>
        </pc:grpChg>
        <pc:grpChg chg="mod">
          <ac:chgData name="Tim Cook" userId="d1c7cfb340f2c7ab" providerId="LiveId" clId="{79928295-FF6A-4525-AB99-74A06BEA54C5}" dt="2023-03-13T01:07:16.650" v="4268"/>
          <ac:grpSpMkLst>
            <pc:docMk/>
            <pc:sldMk cId="444824195" sldId="437"/>
            <ac:grpSpMk id="29" creationId="{5BF07B73-4AE7-CD08-F351-CEB54D894347}"/>
          </ac:grpSpMkLst>
        </pc:grpChg>
        <pc:grpChg chg="del mod">
          <ac:chgData name="Tim Cook" userId="d1c7cfb340f2c7ab" providerId="LiveId" clId="{79928295-FF6A-4525-AB99-74A06BEA54C5}" dt="2023-03-13T01:07:28.027" v="4273"/>
          <ac:grpSpMkLst>
            <pc:docMk/>
            <pc:sldMk cId="444824195" sldId="437"/>
            <ac:grpSpMk id="32" creationId="{F56CEFF1-BC13-E8CA-DF80-F641090069C1}"/>
          </ac:grpSpMkLst>
        </pc:grpChg>
        <pc:grpChg chg="del mod">
          <ac:chgData name="Tim Cook" userId="d1c7cfb340f2c7ab" providerId="LiveId" clId="{79928295-FF6A-4525-AB99-74A06BEA54C5}" dt="2023-03-13T01:08:46.782" v="4327"/>
          <ac:grpSpMkLst>
            <pc:docMk/>
            <pc:sldMk cId="444824195" sldId="437"/>
            <ac:grpSpMk id="34" creationId="{2DB641CB-4A14-90F5-C602-23B777455671}"/>
          </ac:grpSpMkLst>
        </pc:grpChg>
        <pc:grpChg chg="del mod">
          <ac:chgData name="Tim Cook" userId="d1c7cfb340f2c7ab" providerId="LiveId" clId="{79928295-FF6A-4525-AB99-74A06BEA54C5}" dt="2023-03-13T01:07:57.639" v="4289"/>
          <ac:grpSpMkLst>
            <pc:docMk/>
            <pc:sldMk cId="444824195" sldId="437"/>
            <ac:grpSpMk id="38" creationId="{C5C43E8C-986F-A101-CFE7-91DEA178A204}"/>
          </ac:grpSpMkLst>
        </pc:grpChg>
        <pc:grpChg chg="del mod">
          <ac:chgData name="Tim Cook" userId="d1c7cfb340f2c7ab" providerId="LiveId" clId="{79928295-FF6A-4525-AB99-74A06BEA54C5}" dt="2023-03-13T01:07:57.639" v="4289"/>
          <ac:grpSpMkLst>
            <pc:docMk/>
            <pc:sldMk cId="444824195" sldId="437"/>
            <ac:grpSpMk id="43" creationId="{7C446846-AF4B-6F80-CBBA-CBFC21117DC8}"/>
          </ac:grpSpMkLst>
        </pc:grpChg>
        <pc:grpChg chg="del mod">
          <ac:chgData name="Tim Cook" userId="d1c7cfb340f2c7ab" providerId="LiveId" clId="{79928295-FF6A-4525-AB99-74A06BEA54C5}" dt="2023-03-13T01:08:11.205" v="4302"/>
          <ac:grpSpMkLst>
            <pc:docMk/>
            <pc:sldMk cId="444824195" sldId="437"/>
            <ac:grpSpMk id="46" creationId="{79F90FCF-93C8-4D74-E5C2-0CD26A5E10FC}"/>
          </ac:grpSpMkLst>
        </pc:grpChg>
        <pc:grpChg chg="del 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0" creationId="{330E402C-1430-6CE5-F475-307E740EE1A4}"/>
          </ac:grpSpMkLst>
        </pc:grpChg>
        <pc:grpChg chg="del 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5" creationId="{4C9C0D25-606D-64A4-8911-A50C7CEA73AB}"/>
          </ac:grpSpMkLst>
        </pc:grpChg>
        <pc:grpChg chg="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9" creationId="{851E3DEE-59D1-BB53-21FC-0F3578099F8C}"/>
          </ac:grpSpMkLst>
        </pc:grpChg>
        <pc:grpChg chg="del mod">
          <ac:chgData name="Tim Cook" userId="d1c7cfb340f2c7ab" providerId="LiveId" clId="{79928295-FF6A-4525-AB99-74A06BEA54C5}" dt="2023-03-13T01:08:28.162" v="4320"/>
          <ac:grpSpMkLst>
            <pc:docMk/>
            <pc:sldMk cId="444824195" sldId="437"/>
            <ac:grpSpMk id="63" creationId="{9279D161-207C-6B51-F5C7-2674ECFF540C}"/>
          </ac:grpSpMkLst>
        </pc:grpChg>
        <pc:grpChg chg="del mod">
          <ac:chgData name="Tim Cook" userId="d1c7cfb340f2c7ab" providerId="LiveId" clId="{79928295-FF6A-4525-AB99-74A06BEA54C5}" dt="2023-03-13T01:08:32.872" v="4325"/>
          <ac:grpSpMkLst>
            <pc:docMk/>
            <pc:sldMk cId="444824195" sldId="437"/>
            <ac:grpSpMk id="67" creationId="{079F8757-F474-E729-7D45-7C2E0ACCCC7F}"/>
          </ac:grpSpMkLst>
        </pc:grpChg>
        <pc:grpChg chg="del mod">
          <ac:chgData name="Tim Cook" userId="d1c7cfb340f2c7ab" providerId="LiveId" clId="{79928295-FF6A-4525-AB99-74A06BEA54C5}" dt="2023-03-13T01:09:04.399" v="4335"/>
          <ac:grpSpMkLst>
            <pc:docMk/>
            <pc:sldMk cId="444824195" sldId="437"/>
            <ac:grpSpMk id="71" creationId="{B3F4A703-590F-F82F-4DC6-9F37E0E5A608}"/>
          </ac:grpSpMkLst>
        </pc:grpChg>
        <pc:grpChg chg="del mod">
          <ac:chgData name="Tim Cook" userId="d1c7cfb340f2c7ab" providerId="LiveId" clId="{79928295-FF6A-4525-AB99-74A06BEA54C5}" dt="2023-03-13T01:09:11.462" v="4340"/>
          <ac:grpSpMkLst>
            <pc:docMk/>
            <pc:sldMk cId="444824195" sldId="437"/>
            <ac:grpSpMk id="75" creationId="{077C835D-BB1E-9343-3A63-8A54910EE780}"/>
          </ac:grpSpMkLst>
        </pc:grpChg>
        <pc:grpChg chg="del mod">
          <ac:chgData name="Tim Cook" userId="d1c7cfb340f2c7ab" providerId="LiveId" clId="{79928295-FF6A-4525-AB99-74A06BEA54C5}" dt="2023-03-13T01:09:20.745" v="4343"/>
          <ac:grpSpMkLst>
            <pc:docMk/>
            <pc:sldMk cId="444824195" sldId="437"/>
            <ac:grpSpMk id="80" creationId="{BFAD1B6D-02D2-A4C1-35FC-1112237D88BE}"/>
          </ac:grpSpMkLst>
        </pc:grpChg>
        <pc:grpChg chg="del mod">
          <ac:chgData name="Tim Cook" userId="d1c7cfb340f2c7ab" providerId="LiveId" clId="{79928295-FF6A-4525-AB99-74A06BEA54C5}" dt="2023-03-13T01:09:22.278" v="4345"/>
          <ac:grpSpMkLst>
            <pc:docMk/>
            <pc:sldMk cId="444824195" sldId="437"/>
            <ac:grpSpMk id="82" creationId="{1A812AFC-EF93-63BE-4753-3B7DF452EA0C}"/>
          </ac:grpSpMkLst>
        </pc:grpChg>
        <pc:grpChg chg="add del mod">
          <ac:chgData name="Tim Cook" userId="d1c7cfb340f2c7ab" providerId="LiveId" clId="{79928295-FF6A-4525-AB99-74A06BEA54C5}" dt="2023-03-13T01:09:29.345" v="4353"/>
          <ac:grpSpMkLst>
            <pc:docMk/>
            <pc:sldMk cId="444824195" sldId="437"/>
            <ac:grpSpMk id="84" creationId="{C5EF1CBA-8D18-BBC3-C17A-61B397DAAAA8}"/>
          </ac:grpSpMkLst>
        </pc:grpChg>
        <pc:grpChg chg="mod">
          <ac:chgData name="Tim Cook" userId="d1c7cfb340f2c7ab" providerId="LiveId" clId="{79928295-FF6A-4525-AB99-74A06BEA54C5}" dt="2023-03-13T01:09:24.994" v="4350"/>
          <ac:grpSpMkLst>
            <pc:docMk/>
            <pc:sldMk cId="444824195" sldId="437"/>
            <ac:grpSpMk id="87" creationId="{3B41BB73-37DF-FC02-EEE0-A474F1FDA581}"/>
          </ac:grpSpMkLst>
        </pc:grpChg>
        <pc:grpChg chg="del mod">
          <ac:chgData name="Tim Cook" userId="d1c7cfb340f2c7ab" providerId="LiveId" clId="{79928295-FF6A-4525-AB99-74A06BEA54C5}" dt="2023-03-13T01:09:30.768" v="4355"/>
          <ac:grpSpMkLst>
            <pc:docMk/>
            <pc:sldMk cId="444824195" sldId="437"/>
            <ac:grpSpMk id="89" creationId="{6C36F2F3-0820-D5B7-8DF7-E72271F50DC2}"/>
          </ac:grpSpMkLst>
        </pc:grpChg>
        <pc:grpChg chg="mod">
          <ac:chgData name="Tim Cook" userId="d1c7cfb340f2c7ab" providerId="LiveId" clId="{79928295-FF6A-4525-AB99-74A06BEA54C5}" dt="2023-03-13T01:09:30.768" v="4355"/>
          <ac:grpSpMkLst>
            <pc:docMk/>
            <pc:sldMk cId="444824195" sldId="437"/>
            <ac:grpSpMk id="91" creationId="{A735C279-4E1A-8790-C3E9-5AB0EEED0BE7}"/>
          </ac:grpSpMkLst>
        </pc:grpChg>
        <pc:grpChg chg="del mod">
          <ac:chgData name="Tim Cook" userId="d1c7cfb340f2c7ab" providerId="LiveId" clId="{79928295-FF6A-4525-AB99-74A06BEA54C5}" dt="2023-03-13T01:17:34.554" v="4737"/>
          <ac:grpSpMkLst>
            <pc:docMk/>
            <pc:sldMk cId="444824195" sldId="437"/>
            <ac:grpSpMk id="94" creationId="{687C9C54-5DF0-A497-06F9-5DD7405EA29C}"/>
          </ac:grpSpMkLst>
        </pc:grpChg>
        <pc:grpChg chg="del mod">
          <ac:chgData name="Tim Cook" userId="d1c7cfb340f2c7ab" providerId="LiveId" clId="{79928295-FF6A-4525-AB99-74A06BEA54C5}" dt="2023-03-13T01:17:33.099" v="4736"/>
          <ac:grpSpMkLst>
            <pc:docMk/>
            <pc:sldMk cId="444824195" sldId="437"/>
            <ac:grpSpMk id="100" creationId="{66F6A786-BEF8-392C-872D-05DA1A6FE592}"/>
          </ac:grpSpMkLst>
        </pc:grpChg>
        <pc:grpChg chg="mod">
          <ac:chgData name="Tim Cook" userId="d1c7cfb340f2c7ab" providerId="LiveId" clId="{79928295-FF6A-4525-AB99-74A06BEA54C5}" dt="2023-03-13T01:17:45.743" v="4751"/>
          <ac:grpSpMkLst>
            <pc:docMk/>
            <pc:sldMk cId="444824195" sldId="437"/>
            <ac:grpSpMk id="111" creationId="{0F70973F-5434-D793-B085-5B3F80BA2A13}"/>
          </ac:grpSpMkLst>
        </pc:grpChg>
        <pc:grpChg chg="mod">
          <ac:chgData name="Tim Cook" userId="d1c7cfb340f2c7ab" providerId="LiveId" clId="{79928295-FF6A-4525-AB99-74A06BEA54C5}" dt="2023-03-13T01:17:53.560" v="4759"/>
          <ac:grpSpMkLst>
            <pc:docMk/>
            <pc:sldMk cId="444824195" sldId="437"/>
            <ac:grpSpMk id="119" creationId="{517AC668-A339-365B-A234-99B19CA28889}"/>
          </ac:grpSpMkLst>
        </pc:grpChg>
        <pc:grpChg chg="del mod">
          <ac:chgData name="Tim Cook" userId="d1c7cfb340f2c7ab" providerId="LiveId" clId="{79928295-FF6A-4525-AB99-74A06BEA54C5}" dt="2023-03-13T01:18:11.420" v="4791"/>
          <ac:grpSpMkLst>
            <pc:docMk/>
            <pc:sldMk cId="444824195" sldId="437"/>
            <ac:grpSpMk id="136" creationId="{CCAA1DA0-E4E4-9AB5-B9DF-F73415EF12AB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6" creationId="{5325A7ED-8C0D-278E-CC23-D31C0533A8EF}"/>
          </ac:grpSpMkLst>
        </pc:grpChg>
        <pc:grpChg chg="del mod">
          <ac:chgData name="Tim Cook" userId="d1c7cfb340f2c7ab" providerId="LiveId" clId="{79928295-FF6A-4525-AB99-74A06BEA54C5}" dt="2023-03-13T01:18:23.413" v="4813"/>
          <ac:grpSpMkLst>
            <pc:docMk/>
            <pc:sldMk cId="444824195" sldId="437"/>
            <ac:grpSpMk id="157" creationId="{C8B61F15-0911-63C1-4CC1-5ECA1A17767E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8" creationId="{E5F0BAB7-28F4-8108-E8EE-F5265AEA9BB5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9" creationId="{89FDA60B-ABED-50C2-E8F0-33D9BDDAB708}"/>
          </ac:grpSpMkLst>
        </pc:grpChg>
        <pc:grpChg chg="mod">
          <ac:chgData name="Tim Cook" userId="d1c7cfb340f2c7ab" providerId="LiveId" clId="{79928295-FF6A-4525-AB99-74A06BEA54C5}" dt="2023-03-13T01:18:23.413" v="4813"/>
          <ac:grpSpMkLst>
            <pc:docMk/>
            <pc:sldMk cId="444824195" sldId="437"/>
            <ac:grpSpMk id="161" creationId="{70631EFE-2C14-2809-202B-628640CE6B37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89" creationId="{A1F0AF27-98CC-DF56-E0B0-80F1AEEBB5DA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0" creationId="{3C067132-623E-6C81-85A2-F77B38129D39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1" creationId="{E2717851-3B1D-4667-F839-896A42EF572C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2" creationId="{5F1AAEFE-3638-D4B8-F4E9-30259ACDEDBC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3" creationId="{CFB419D5-CB2E-8E82-5F32-6CC8EB19E095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4" creationId="{9F0BC1C3-2993-5D0C-D9A0-FD0BCA67BA70}"/>
          </ac:grpSpMkLst>
        </pc:grpChg>
        <pc:grpChg chg="mod">
          <ac:chgData name="Tim Cook" userId="d1c7cfb340f2c7ab" providerId="LiveId" clId="{79928295-FF6A-4525-AB99-74A06BEA54C5}" dt="2023-03-13T01:19:21.924" v="4855"/>
          <ac:grpSpMkLst>
            <pc:docMk/>
            <pc:sldMk cId="444824195" sldId="437"/>
            <ac:grpSpMk id="205" creationId="{F12014F9-5214-B1F4-D9A9-5834AA42E85D}"/>
          </ac:grpSpMkLst>
        </pc:grpChg>
        <pc:grpChg chg="mod">
          <ac:chgData name="Tim Cook" userId="d1c7cfb340f2c7ab" providerId="LiveId" clId="{79928295-FF6A-4525-AB99-74A06BEA54C5}" dt="2023-03-13T01:19:24.301" v="4858"/>
          <ac:grpSpMkLst>
            <pc:docMk/>
            <pc:sldMk cId="444824195" sldId="437"/>
            <ac:grpSpMk id="208" creationId="{FFD9BAFC-3F9E-0311-BB05-FCE4E629F579}"/>
          </ac:grpSpMkLst>
        </pc:grpChg>
        <pc:grpChg chg="del 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13" creationId="{7CB3F2CC-C555-B867-D4E3-668630642E75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7" creationId="{42DA55CF-D07F-FFA7-B4BB-BE7E200F9A56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8" creationId="{7C4E1133-B15D-139D-28BC-F13AD032B73E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9" creationId="{10224B99-66A6-48C6-26C9-FA73FC1883F5}"/>
          </ac:grpSpMkLst>
        </pc:grpChg>
        <pc:picChg chg="add del mod">
          <ac:chgData name="Tim Cook" userId="d1c7cfb340f2c7ab" providerId="LiveId" clId="{79928295-FF6A-4525-AB99-74A06BEA54C5}" dt="2023-03-13T01:06:37.956" v="4244" actId="478"/>
          <ac:picMkLst>
            <pc:docMk/>
            <pc:sldMk cId="444824195" sldId="437"/>
            <ac:picMk id="15" creationId="{25312D16-6308-4855-FA0B-EC75404EF407}"/>
          </ac:picMkLst>
        </pc:picChg>
        <pc:inkChg chg="add del mod">
          <ac:chgData name="Tim Cook" userId="d1c7cfb340f2c7ab" providerId="LiveId" clId="{79928295-FF6A-4525-AB99-74A06BEA54C5}" dt="2023-03-13T01:06:50.786" v="4250"/>
          <ac:inkMkLst>
            <pc:docMk/>
            <pc:sldMk cId="444824195" sldId="437"/>
            <ac:inkMk id="3" creationId="{9B227492-6840-C734-CF18-A40E989EED56}"/>
          </ac:inkMkLst>
        </pc:inkChg>
        <pc:inkChg chg="add del mod">
          <ac:chgData name="Tim Cook" userId="d1c7cfb340f2c7ab" providerId="LiveId" clId="{79928295-FF6A-4525-AB99-74A06BEA54C5}" dt="2023-03-13T01:06:50.786" v="4251"/>
          <ac:inkMkLst>
            <pc:docMk/>
            <pc:sldMk cId="444824195" sldId="437"/>
            <ac:inkMk id="4" creationId="{FCBA237D-F129-2C86-2C12-F6DC79AB2A2A}"/>
          </ac:inkMkLst>
        </pc:inkChg>
        <pc:inkChg chg="add del mod">
          <ac:chgData name="Tim Cook" userId="d1c7cfb340f2c7ab" providerId="LiveId" clId="{79928295-FF6A-4525-AB99-74A06BEA54C5}" dt="2023-03-13T01:06:50.786" v="4248"/>
          <ac:inkMkLst>
            <pc:docMk/>
            <pc:sldMk cId="444824195" sldId="437"/>
            <ac:inkMk id="6" creationId="{87DCA561-AA95-88B8-6737-B34F84A5E896}"/>
          </ac:inkMkLst>
        </pc:inkChg>
        <pc:inkChg chg="add del">
          <ac:chgData name="Tim Cook" userId="d1c7cfb340f2c7ab" providerId="LiveId" clId="{79928295-FF6A-4525-AB99-74A06BEA54C5}" dt="2023-03-13T01:04:52.131" v="4188"/>
          <ac:inkMkLst>
            <pc:docMk/>
            <pc:sldMk cId="444824195" sldId="437"/>
            <ac:inkMk id="7" creationId="{962A0639-3360-0E25-379E-7F456A2B63A9}"/>
          </ac:inkMkLst>
        </pc:inkChg>
        <pc:inkChg chg="add del">
          <ac:chgData name="Tim Cook" userId="d1c7cfb340f2c7ab" providerId="LiveId" clId="{79928295-FF6A-4525-AB99-74A06BEA54C5}" dt="2023-03-13T01:04:52.131" v="4187"/>
          <ac:inkMkLst>
            <pc:docMk/>
            <pc:sldMk cId="444824195" sldId="437"/>
            <ac:inkMk id="8" creationId="{3F6D3926-FC1E-274D-1636-B271C09F8FA7}"/>
          </ac:inkMkLst>
        </pc:inkChg>
        <pc:inkChg chg="add del">
          <ac:chgData name="Tim Cook" userId="d1c7cfb340f2c7ab" providerId="LiveId" clId="{79928295-FF6A-4525-AB99-74A06BEA54C5}" dt="2023-03-13T01:04:54.233" v="4190"/>
          <ac:inkMkLst>
            <pc:docMk/>
            <pc:sldMk cId="444824195" sldId="437"/>
            <ac:inkMk id="9" creationId="{4EF93FDA-CB5B-9272-9678-8F4F7A8D4E4E}"/>
          </ac:inkMkLst>
        </pc:inkChg>
        <pc:inkChg chg="add del mod">
          <ac:chgData name="Tim Cook" userId="d1c7cfb340f2c7ab" providerId="LiveId" clId="{79928295-FF6A-4525-AB99-74A06BEA54C5}" dt="2023-03-13T01:06:50.786" v="4249"/>
          <ac:inkMkLst>
            <pc:docMk/>
            <pc:sldMk cId="444824195" sldId="437"/>
            <ac:inkMk id="11" creationId="{934C7643-8E65-F175-9473-8E7BC5B3DD98}"/>
          </ac:inkMkLst>
        </pc:inkChg>
        <pc:inkChg chg="add del mod">
          <ac:chgData name="Tim Cook" userId="d1c7cfb340f2c7ab" providerId="LiveId" clId="{79928295-FF6A-4525-AB99-74A06BEA54C5}" dt="2023-03-13T01:06:50.786" v="4246"/>
          <ac:inkMkLst>
            <pc:docMk/>
            <pc:sldMk cId="444824195" sldId="437"/>
            <ac:inkMk id="12" creationId="{2EA189FC-747D-D32F-E5DC-7EAD33862BD8}"/>
          </ac:inkMkLst>
        </pc:inkChg>
        <pc:inkChg chg="add del mod">
          <ac:chgData name="Tim Cook" userId="d1c7cfb340f2c7ab" providerId="LiveId" clId="{79928295-FF6A-4525-AB99-74A06BEA54C5}" dt="2023-03-13T01:06:50.786" v="4247"/>
          <ac:inkMkLst>
            <pc:docMk/>
            <pc:sldMk cId="444824195" sldId="437"/>
            <ac:inkMk id="13" creationId="{9FCE1394-5DD2-50C6-DB36-D7F728C71666}"/>
          </ac:inkMkLst>
        </pc:inkChg>
        <pc:inkChg chg="add del">
          <ac:chgData name="Tim Cook" userId="d1c7cfb340f2c7ab" providerId="LiveId" clId="{79928295-FF6A-4525-AB99-74A06BEA54C5}" dt="2023-03-13T01:06:57.659" v="4253"/>
          <ac:inkMkLst>
            <pc:docMk/>
            <pc:sldMk cId="444824195" sldId="437"/>
            <ac:inkMk id="17" creationId="{04D13A36-BA9B-CD76-1275-80BE330E075E}"/>
          </ac:inkMkLst>
        </pc:inkChg>
        <pc:inkChg chg="add del">
          <ac:chgData name="Tim Cook" userId="d1c7cfb340f2c7ab" providerId="LiveId" clId="{79928295-FF6A-4525-AB99-74A06BEA54C5}" dt="2023-03-13T01:07:02.504" v="4255"/>
          <ac:inkMkLst>
            <pc:docMk/>
            <pc:sldMk cId="444824195" sldId="437"/>
            <ac:inkMk id="18" creationId="{F37540B3-DAF5-7A9F-ADE0-CC97479357A1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19" creationId="{B464D38F-6CE0-1A9F-4C1A-7062F250317C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0" creationId="{F181C56D-C1F6-13E1-2943-85C9A5C92A43}"/>
          </ac:inkMkLst>
        </pc:inkChg>
        <pc:inkChg chg="add del mod">
          <ac:chgData name="Tim Cook" userId="d1c7cfb340f2c7ab" providerId="LiveId" clId="{79928295-FF6A-4525-AB99-74A06BEA54C5}" dt="2023-03-13T01:07:10.345" v="4261"/>
          <ac:inkMkLst>
            <pc:docMk/>
            <pc:sldMk cId="444824195" sldId="437"/>
            <ac:inkMk id="22" creationId="{0C0F7878-74C3-8BAF-EB99-E7D5CAC73639}"/>
          </ac:inkMkLst>
        </pc:inkChg>
        <pc:inkChg chg="add del">
          <ac:chgData name="Tim Cook" userId="d1c7cfb340f2c7ab" providerId="LiveId" clId="{79928295-FF6A-4525-AB99-74A06BEA54C5}" dt="2023-03-13T01:07:13.213" v="4263"/>
          <ac:inkMkLst>
            <pc:docMk/>
            <pc:sldMk cId="444824195" sldId="437"/>
            <ac:inkMk id="24" creationId="{1BDDAA79-FE4E-43C5-DF4F-D0668D26B9F7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5" creationId="{A2FD31B0-23B5-480D-9EAB-6C5A9476D96D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6" creationId="{A1FBCD1A-F7AA-D1D4-9277-AFFF97F19439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8" creationId="{3A16031A-E7D0-AA13-AC5C-04A45E149318}"/>
          </ac:inkMkLst>
        </pc:inkChg>
        <pc:inkChg chg="add del mod">
          <ac:chgData name="Tim Cook" userId="d1c7cfb340f2c7ab" providerId="LiveId" clId="{79928295-FF6A-4525-AB99-74A06BEA54C5}" dt="2023-03-13T01:07:54.203" v="4286"/>
          <ac:inkMkLst>
            <pc:docMk/>
            <pc:sldMk cId="444824195" sldId="437"/>
            <ac:inkMk id="30" creationId="{9015AA4B-0C37-371C-2516-0009AC12BB2A}"/>
          </ac:inkMkLst>
        </pc:inkChg>
        <pc:inkChg chg="add mod">
          <ac:chgData name="Tim Cook" userId="d1c7cfb340f2c7ab" providerId="LiveId" clId="{79928295-FF6A-4525-AB99-74A06BEA54C5}" dt="2023-03-13T01:08:46.782" v="4327"/>
          <ac:inkMkLst>
            <pc:docMk/>
            <pc:sldMk cId="444824195" sldId="437"/>
            <ac:inkMk id="31" creationId="{81B6689F-BB17-35BF-B703-FCB6FF042F0F}"/>
          </ac:inkMkLst>
        </pc:inkChg>
        <pc:inkChg chg="add del mod">
          <ac:chgData name="Tim Cook" userId="d1c7cfb340f2c7ab" providerId="LiveId" clId="{79928295-FF6A-4525-AB99-74A06BEA54C5}" dt="2023-03-13T01:08:46.782" v="4327"/>
          <ac:inkMkLst>
            <pc:docMk/>
            <pc:sldMk cId="444824195" sldId="437"/>
            <ac:inkMk id="33" creationId="{DCC0C8A8-FB2C-C187-7969-9049FFFFF6CA}"/>
          </ac:inkMkLst>
        </pc:inkChg>
        <pc:inkChg chg="add del mod">
          <ac:chgData name="Tim Cook" userId="d1c7cfb340f2c7ab" providerId="LiveId" clId="{79928295-FF6A-4525-AB99-74A06BEA54C5}" dt="2023-03-13T01:08:02.630" v="4294"/>
          <ac:inkMkLst>
            <pc:docMk/>
            <pc:sldMk cId="444824195" sldId="437"/>
            <ac:inkMk id="35" creationId="{CC75736D-F01C-9E69-731B-8D7F072AFD26}"/>
          </ac:inkMkLst>
        </pc:inkChg>
        <pc:inkChg chg="add del mod">
          <ac:chgData name="Tim Cook" userId="d1c7cfb340f2c7ab" providerId="LiveId" clId="{79928295-FF6A-4525-AB99-74A06BEA54C5}" dt="2023-03-13T01:08:02.630" v="4296"/>
          <ac:inkMkLst>
            <pc:docMk/>
            <pc:sldMk cId="444824195" sldId="437"/>
            <ac:inkMk id="36" creationId="{2248BD7E-5ADE-1342-8D99-AE1F27E4D059}"/>
          </ac:inkMkLst>
        </pc:inkChg>
        <pc:inkChg chg="add del mod">
          <ac:chgData name="Tim Cook" userId="d1c7cfb340f2c7ab" providerId="LiveId" clId="{79928295-FF6A-4525-AB99-74A06BEA54C5}" dt="2023-03-13T01:08:02.630" v="4295"/>
          <ac:inkMkLst>
            <pc:docMk/>
            <pc:sldMk cId="444824195" sldId="437"/>
            <ac:inkMk id="37" creationId="{B16F87FF-70D9-B981-8A4F-443DE4A456FC}"/>
          </ac:inkMkLst>
        </pc:inkChg>
        <pc:inkChg chg="add del mod">
          <ac:chgData name="Tim Cook" userId="d1c7cfb340f2c7ab" providerId="LiveId" clId="{79928295-FF6A-4525-AB99-74A06BEA54C5}" dt="2023-03-13T01:08:11.362" v="4303"/>
          <ac:inkMkLst>
            <pc:docMk/>
            <pc:sldMk cId="444824195" sldId="437"/>
            <ac:inkMk id="39" creationId="{57DFBFDF-F1D8-FDC1-D2AA-9CF1C9D99423}"/>
          </ac:inkMkLst>
        </pc:inkChg>
        <pc:inkChg chg="add del mod">
          <ac:chgData name="Tim Cook" userId="d1c7cfb340f2c7ab" providerId="LiveId" clId="{79928295-FF6A-4525-AB99-74A06BEA54C5}" dt="2023-03-13T01:08:11.205" v="4300"/>
          <ac:inkMkLst>
            <pc:docMk/>
            <pc:sldMk cId="444824195" sldId="437"/>
            <ac:inkMk id="40" creationId="{37CF2023-B376-48E9-689B-D9D9B5DC6425}"/>
          </ac:inkMkLst>
        </pc:inkChg>
        <pc:inkChg chg="add del mod">
          <ac:chgData name="Tim Cook" userId="d1c7cfb340f2c7ab" providerId="LiveId" clId="{79928295-FF6A-4525-AB99-74A06BEA54C5}" dt="2023-03-13T01:08:11.205" v="4301"/>
          <ac:inkMkLst>
            <pc:docMk/>
            <pc:sldMk cId="444824195" sldId="437"/>
            <ac:inkMk id="41" creationId="{72DA90DD-F2C8-951F-D6F3-FD6D65E6B365}"/>
          </ac:inkMkLst>
        </pc:inkChg>
        <pc:inkChg chg="add del mod">
          <ac:chgData name="Tim Cook" userId="d1c7cfb340f2c7ab" providerId="LiveId" clId="{79928295-FF6A-4525-AB99-74A06BEA54C5}" dt="2023-03-13T01:08:11.205" v="4302"/>
          <ac:inkMkLst>
            <pc:docMk/>
            <pc:sldMk cId="444824195" sldId="437"/>
            <ac:inkMk id="42" creationId="{57D3E432-E17C-1923-5145-0CF6C547FEE4}"/>
          </ac:inkMkLst>
        </pc:inkChg>
        <pc:inkChg chg="add del mod">
          <ac:chgData name="Tim Cook" userId="d1c7cfb340f2c7ab" providerId="LiveId" clId="{79928295-FF6A-4525-AB99-74A06BEA54C5}" dt="2023-03-13T01:08:01.685" v="4293"/>
          <ac:inkMkLst>
            <pc:docMk/>
            <pc:sldMk cId="444824195" sldId="437"/>
            <ac:inkMk id="44" creationId="{953FE39C-A09B-B021-4778-91601965C816}"/>
          </ac:inkMkLst>
        </pc:inkChg>
        <pc:inkChg chg="add del mod">
          <ac:chgData name="Tim Cook" userId="d1c7cfb340f2c7ab" providerId="LiveId" clId="{79928295-FF6A-4525-AB99-74A06BEA54C5}" dt="2023-03-13T01:07:59.485" v="4291"/>
          <ac:inkMkLst>
            <pc:docMk/>
            <pc:sldMk cId="444824195" sldId="437"/>
            <ac:inkMk id="45" creationId="{22C3BF64-3006-00B6-DACA-5AB8104DFE72}"/>
          </ac:inkMkLst>
        </pc:inkChg>
        <pc:inkChg chg="add del">
          <ac:chgData name="Tim Cook" userId="d1c7cfb340f2c7ab" providerId="LiveId" clId="{79928295-FF6A-4525-AB99-74A06BEA54C5}" dt="2023-03-13T01:08:00.519" v="4292"/>
          <ac:inkMkLst>
            <pc:docMk/>
            <pc:sldMk cId="444824195" sldId="437"/>
            <ac:inkMk id="47" creationId="{3E8B5F4A-6A62-1515-6FAC-AB79669D2A6A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48" creationId="{21D57E8C-700A-62F1-B26A-24C374D96B9A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49" creationId="{E53397AC-B649-9337-64B6-1D98FA68B1B3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1" creationId="{A854C409-CBB8-C789-1F02-45DD51965A4D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2" creationId="{91768E86-C421-89DE-34BF-A736FCA7F0A6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3" creationId="{B79FE80A-4912-78AB-CA38-2482D7C28BE4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4" creationId="{7F960DF9-E05D-A54B-9143-D795A9DE4C93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6" creationId="{19641785-AB60-D9F6-A873-73881DA877BF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7" creationId="{EAC22B79-B265-DF55-276F-7D8C683B2651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8" creationId="{B85B59BD-563F-5D34-1487-595F8077E9C0}"/>
          </ac:inkMkLst>
        </pc:inkChg>
        <pc:inkChg chg="add del mod">
          <ac:chgData name="Tim Cook" userId="d1c7cfb340f2c7ab" providerId="LiveId" clId="{79928295-FF6A-4525-AB99-74A06BEA54C5}" dt="2023-03-13T01:08:32.872" v="4322"/>
          <ac:inkMkLst>
            <pc:docMk/>
            <pc:sldMk cId="444824195" sldId="437"/>
            <ac:inkMk id="60" creationId="{EF369484-22EC-0204-4D30-DE8F9C6E5B70}"/>
          </ac:inkMkLst>
        </pc:inkChg>
        <pc:inkChg chg="add del mod">
          <ac:chgData name="Tim Cook" userId="d1c7cfb340f2c7ab" providerId="LiveId" clId="{79928295-FF6A-4525-AB99-74A06BEA54C5}" dt="2023-03-13T01:08:32.872" v="4321"/>
          <ac:inkMkLst>
            <pc:docMk/>
            <pc:sldMk cId="444824195" sldId="437"/>
            <ac:inkMk id="61" creationId="{736B118A-4A45-A042-68CC-BDBFAF512A86}"/>
          </ac:inkMkLst>
        </pc:inkChg>
        <pc:inkChg chg="add del mod">
          <ac:chgData name="Tim Cook" userId="d1c7cfb340f2c7ab" providerId="LiveId" clId="{79928295-FF6A-4525-AB99-74A06BEA54C5}" dt="2023-03-13T01:08:32.872" v="4325"/>
          <ac:inkMkLst>
            <pc:docMk/>
            <pc:sldMk cId="444824195" sldId="437"/>
            <ac:inkMk id="62" creationId="{26A8186B-47B8-AF7B-22BE-32D950BE1C03}"/>
          </ac:inkMkLst>
        </pc:inkChg>
        <pc:inkChg chg="add del mod">
          <ac:chgData name="Tim Cook" userId="d1c7cfb340f2c7ab" providerId="LiveId" clId="{79928295-FF6A-4525-AB99-74A06BEA54C5}" dt="2023-03-13T01:08:32.872" v="4326"/>
          <ac:inkMkLst>
            <pc:docMk/>
            <pc:sldMk cId="444824195" sldId="437"/>
            <ac:inkMk id="64" creationId="{C050CBDE-26AC-5FD5-6933-0EC66F6953A9}"/>
          </ac:inkMkLst>
        </pc:inkChg>
        <pc:inkChg chg="add del mod">
          <ac:chgData name="Tim Cook" userId="d1c7cfb340f2c7ab" providerId="LiveId" clId="{79928295-FF6A-4525-AB99-74A06BEA54C5}" dt="2023-03-13T01:08:32.872" v="4324"/>
          <ac:inkMkLst>
            <pc:docMk/>
            <pc:sldMk cId="444824195" sldId="437"/>
            <ac:inkMk id="65" creationId="{D31CD5F6-9B16-D788-3E56-0D31AF9F9A6D}"/>
          </ac:inkMkLst>
        </pc:inkChg>
        <pc:inkChg chg="add del mod">
          <ac:chgData name="Tim Cook" userId="d1c7cfb340f2c7ab" providerId="LiveId" clId="{79928295-FF6A-4525-AB99-74A06BEA54C5}" dt="2023-03-13T01:08:32.872" v="4323"/>
          <ac:inkMkLst>
            <pc:docMk/>
            <pc:sldMk cId="444824195" sldId="437"/>
            <ac:inkMk id="66" creationId="{72F334D8-39BD-7B47-8207-0DB6147045F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68" creationId="{A7371B3B-C53C-4D94-243E-3E8D239BA476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69" creationId="{9231BDFA-4868-993C-4A8A-634A9AC331CE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0" creationId="{3C53F8A0-0606-94A7-6B44-C7C6264A3396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2" creationId="{99FED9EF-D3A8-3F90-5014-82F02362BDA9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3" creationId="{C4BB268A-7932-0533-76BF-10311851257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4" creationId="{A0CA1AF0-6D07-6DC7-1928-3A0155FDB8FF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6" creationId="{0A521D59-0443-4B2B-17BA-76483A8191FB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7" creationId="{82C98155-A7CB-E542-0CDD-7C96A7A92C1C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8" creationId="{CFA9F573-B167-A031-0FDF-4C3E5D783C77}"/>
          </ac:inkMkLst>
        </pc:inkChg>
        <pc:inkChg chg="add del mod">
          <ac:chgData name="Tim Cook" userId="d1c7cfb340f2c7ab" providerId="LiveId" clId="{79928295-FF6A-4525-AB99-74A06BEA54C5}" dt="2023-03-13T01:09:17.696" v="4341"/>
          <ac:inkMkLst>
            <pc:docMk/>
            <pc:sldMk cId="444824195" sldId="437"/>
            <ac:inkMk id="79" creationId="{97EA4C50-92F7-7992-5845-C451E1F437B5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1" creationId="{B24B7D23-D5DA-5B6E-A298-E10242101E39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3" creationId="{F9A33703-38AC-22A3-2B24-23CF3B67F6C6}"/>
          </ac:inkMkLst>
        </pc:inkChg>
        <pc:inkChg chg="add del mod">
          <ac:chgData name="Tim Cook" userId="d1c7cfb340f2c7ab" providerId="LiveId" clId="{79928295-FF6A-4525-AB99-74A06BEA54C5}" dt="2023-03-13T01:09:25.182" v="4351" actId="9405"/>
          <ac:inkMkLst>
            <pc:docMk/>
            <pc:sldMk cId="444824195" sldId="437"/>
            <ac:inkMk id="85" creationId="{0BE9BA04-4576-A5A6-7F78-7E2B553A78DB}"/>
          </ac:inkMkLst>
        </pc:inkChg>
        <pc:inkChg chg="add del mod">
          <ac:chgData name="Tim Cook" userId="d1c7cfb340f2c7ab" providerId="LiveId" clId="{79928295-FF6A-4525-AB99-74A06BEA54C5}" dt="2023-03-13T01:09:24.994" v="4350"/>
          <ac:inkMkLst>
            <pc:docMk/>
            <pc:sldMk cId="444824195" sldId="437"/>
            <ac:inkMk id="86" creationId="{F9CECCC6-F5BE-1122-7A8D-3E0D19BDBD3F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8" creationId="{DF34085A-16CE-A7CA-9312-25B95D01358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90" creationId="{BD8B9DAB-07E4-4D6B-62C3-A72F884698C8}"/>
          </ac:inkMkLst>
        </pc:inkChg>
        <pc:inkChg chg="add del mod">
          <ac:chgData name="Tim Cook" userId="d1c7cfb340f2c7ab" providerId="LiveId" clId="{79928295-FF6A-4525-AB99-74A06BEA54C5}" dt="2023-03-13T01:17:34.554" v="4737"/>
          <ac:inkMkLst>
            <pc:docMk/>
            <pc:sldMk cId="444824195" sldId="437"/>
            <ac:inkMk id="92" creationId="{B8773907-CFFA-CA80-49C0-E217086FBFE5}"/>
          </ac:inkMkLst>
        </pc:inkChg>
        <pc:inkChg chg="add del mod">
          <ac:chgData name="Tim Cook" userId="d1c7cfb340f2c7ab" providerId="LiveId" clId="{79928295-FF6A-4525-AB99-74A06BEA54C5}" dt="2023-03-13T01:17:34.554" v="4738"/>
          <ac:inkMkLst>
            <pc:docMk/>
            <pc:sldMk cId="444824195" sldId="437"/>
            <ac:inkMk id="93" creationId="{0180EAFD-2E59-98A5-D556-FC292F9C9CA6}"/>
          </ac:inkMkLst>
        </pc:inkChg>
        <pc:inkChg chg="add del">
          <ac:chgData name="Tim Cook" userId="d1c7cfb340f2c7ab" providerId="LiveId" clId="{79928295-FF6A-4525-AB99-74A06BEA54C5}" dt="2023-03-13T01:17:35.104" v="4740"/>
          <ac:inkMkLst>
            <pc:docMk/>
            <pc:sldMk cId="444824195" sldId="437"/>
            <ac:inkMk id="95" creationId="{E733F22D-21E3-56A4-17C1-3247A18BFBAA}"/>
          </ac:inkMkLst>
        </pc:inkChg>
        <pc:inkChg chg="add del mod">
          <ac:chgData name="Tim Cook" userId="d1c7cfb340f2c7ab" providerId="LiveId" clId="{79928295-FF6A-4525-AB99-74A06BEA54C5}" dt="2023-03-13T01:17:33.099" v="4734"/>
          <ac:inkMkLst>
            <pc:docMk/>
            <pc:sldMk cId="444824195" sldId="437"/>
            <ac:inkMk id="96" creationId="{0E75C903-73A6-EEC2-7E5F-E75C609B8F8A}"/>
          </ac:inkMkLst>
        </pc:inkChg>
        <pc:inkChg chg="add del mod">
          <ac:chgData name="Tim Cook" userId="d1c7cfb340f2c7ab" providerId="LiveId" clId="{79928295-FF6A-4525-AB99-74A06BEA54C5}" dt="2023-03-13T01:17:33.099" v="4736"/>
          <ac:inkMkLst>
            <pc:docMk/>
            <pc:sldMk cId="444824195" sldId="437"/>
            <ac:inkMk id="97" creationId="{C850A88F-EDAE-24B8-0060-68F860D99146}"/>
          </ac:inkMkLst>
        </pc:inkChg>
        <pc:inkChg chg="add del mod">
          <ac:chgData name="Tim Cook" userId="d1c7cfb340f2c7ab" providerId="LiveId" clId="{79928295-FF6A-4525-AB99-74A06BEA54C5}" dt="2023-03-13T01:17:33.099" v="4735"/>
          <ac:inkMkLst>
            <pc:docMk/>
            <pc:sldMk cId="444824195" sldId="437"/>
            <ac:inkMk id="98" creationId="{41431985-31A8-BE2B-B226-A2C9C42F89A5}"/>
          </ac:inkMkLst>
        </pc:inkChg>
        <pc:inkChg chg="add del mod">
          <ac:chgData name="Tim Cook" userId="d1c7cfb340f2c7ab" providerId="LiveId" clId="{79928295-FF6A-4525-AB99-74A06BEA54C5}" dt="2023-03-13T01:17:34.554" v="4739"/>
          <ac:inkMkLst>
            <pc:docMk/>
            <pc:sldMk cId="444824195" sldId="437"/>
            <ac:inkMk id="99" creationId="{B5CE8818-FCF7-0406-7EC9-4D77F47AE22C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1" creationId="{8499ABC3-039A-8DB1-1C92-B0F41E491EC9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2" creationId="{4C80E297-1858-8724-26F1-2D9C7E06F034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3" creationId="{783227B6-897A-57E2-F56C-A3747D829ACE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4" creationId="{690422F4-50F4-8A4A-EE7D-C87961436E17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5" creationId="{B37AA7A7-4448-0E3D-278F-51B391908DA7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6" creationId="{750BA125-DA76-191F-EF1B-165B73049843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7" creationId="{E3C97F09-32D4-44EA-A8FD-D325FC87E779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8" creationId="{3C729973-1D6A-0471-A7DD-6B56FF8ACC44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9" creationId="{627685E1-A253-7588-9DFD-8CE9ACBDD04B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10" creationId="{DA60A493-320A-0DB2-0C15-BDE90D27ED36}"/>
          </ac:inkMkLst>
        </pc:inkChg>
        <pc:inkChg chg="add">
          <ac:chgData name="Tim Cook" userId="d1c7cfb340f2c7ab" providerId="LiveId" clId="{79928295-FF6A-4525-AB99-74A06BEA54C5}" dt="2023-03-13T01:17:47.789" v="4752" actId="9405"/>
          <ac:inkMkLst>
            <pc:docMk/>
            <pc:sldMk cId="444824195" sldId="437"/>
            <ac:inkMk id="112" creationId="{B1FC7B12-BBB6-9C57-CDF9-90DB936B007D}"/>
          </ac:inkMkLst>
        </pc:inkChg>
        <pc:inkChg chg="add">
          <ac:chgData name="Tim Cook" userId="d1c7cfb340f2c7ab" providerId="LiveId" clId="{79928295-FF6A-4525-AB99-74A06BEA54C5}" dt="2023-03-13T01:17:48.947" v="4753" actId="9405"/>
          <ac:inkMkLst>
            <pc:docMk/>
            <pc:sldMk cId="444824195" sldId="437"/>
            <ac:inkMk id="113" creationId="{E18E8042-D746-CF7B-567F-CF470602D3E1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4" creationId="{9357B7EB-6BB0-D8A1-9356-6D712F64210F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5" creationId="{32949A7B-EC6A-9A8C-C30B-127620239CE5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6" creationId="{EDC8CA03-55CF-B2D4-5032-FA03B8F9406D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7" creationId="{338DA99C-2B58-2E00-BAE4-5BD4EAFF396B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8" creationId="{6F7EE26D-B1AF-11B2-34A1-84715547D4D9}"/>
          </ac:inkMkLst>
        </pc:inkChg>
        <pc:inkChg chg="add del">
          <ac:chgData name="Tim Cook" userId="d1c7cfb340f2c7ab" providerId="LiveId" clId="{79928295-FF6A-4525-AB99-74A06BEA54C5}" dt="2023-03-13T01:17:58.371" v="4761"/>
          <ac:inkMkLst>
            <pc:docMk/>
            <pc:sldMk cId="444824195" sldId="437"/>
            <ac:inkMk id="120" creationId="{6A3DC382-F2DD-4405-255D-603048DC8A5C}"/>
          </ac:inkMkLst>
        </pc:inkChg>
        <pc:inkChg chg="add mod">
          <ac:chgData name="Tim Cook" userId="d1c7cfb340f2c7ab" providerId="LiveId" clId="{79928295-FF6A-4525-AB99-74A06BEA54C5}" dt="2023-03-13T01:18:11.420" v="4791"/>
          <ac:inkMkLst>
            <pc:docMk/>
            <pc:sldMk cId="444824195" sldId="437"/>
            <ac:inkMk id="121" creationId="{7B623A19-0A7B-0D7D-C708-5BCDA7C539F2}"/>
          </ac:inkMkLst>
        </pc:inkChg>
        <pc:inkChg chg="add del mod">
          <ac:chgData name="Tim Cook" userId="d1c7cfb340f2c7ab" providerId="LiveId" clId="{79928295-FF6A-4525-AB99-74A06BEA54C5}" dt="2023-03-13T01:18:11.420" v="4790"/>
          <ac:inkMkLst>
            <pc:docMk/>
            <pc:sldMk cId="444824195" sldId="437"/>
            <ac:inkMk id="122" creationId="{BA700F9F-105C-91FF-96D3-6560809981F5}"/>
          </ac:inkMkLst>
        </pc:inkChg>
        <pc:inkChg chg="add del mod">
          <ac:chgData name="Tim Cook" userId="d1c7cfb340f2c7ab" providerId="LiveId" clId="{79928295-FF6A-4525-AB99-74A06BEA54C5}" dt="2023-03-13T01:18:11.420" v="4780"/>
          <ac:inkMkLst>
            <pc:docMk/>
            <pc:sldMk cId="444824195" sldId="437"/>
            <ac:inkMk id="123" creationId="{092E3335-2026-DDDC-E987-28150B2DD734}"/>
          </ac:inkMkLst>
        </pc:inkChg>
        <pc:inkChg chg="add del mod">
          <ac:chgData name="Tim Cook" userId="d1c7cfb340f2c7ab" providerId="LiveId" clId="{79928295-FF6A-4525-AB99-74A06BEA54C5}" dt="2023-03-13T01:18:11.420" v="4781"/>
          <ac:inkMkLst>
            <pc:docMk/>
            <pc:sldMk cId="444824195" sldId="437"/>
            <ac:inkMk id="124" creationId="{A5EEDB93-DAEC-9EE2-5D58-F3D1FB005AD1}"/>
          </ac:inkMkLst>
        </pc:inkChg>
        <pc:inkChg chg="add del mod">
          <ac:chgData name="Tim Cook" userId="d1c7cfb340f2c7ab" providerId="LiveId" clId="{79928295-FF6A-4525-AB99-74A06BEA54C5}" dt="2023-03-13T01:18:11.420" v="4788"/>
          <ac:inkMkLst>
            <pc:docMk/>
            <pc:sldMk cId="444824195" sldId="437"/>
            <ac:inkMk id="125" creationId="{51B0AD73-113A-5B24-25CA-641C3A41907E}"/>
          </ac:inkMkLst>
        </pc:inkChg>
        <pc:inkChg chg="add del mod">
          <ac:chgData name="Tim Cook" userId="d1c7cfb340f2c7ab" providerId="LiveId" clId="{79928295-FF6A-4525-AB99-74A06BEA54C5}" dt="2023-03-13T01:18:11.420" v="4778"/>
          <ac:inkMkLst>
            <pc:docMk/>
            <pc:sldMk cId="444824195" sldId="437"/>
            <ac:inkMk id="126" creationId="{DDD7E462-6673-4887-0F55-14D2F0B6105D}"/>
          </ac:inkMkLst>
        </pc:inkChg>
        <pc:inkChg chg="add del mod">
          <ac:chgData name="Tim Cook" userId="d1c7cfb340f2c7ab" providerId="LiveId" clId="{79928295-FF6A-4525-AB99-74A06BEA54C5}" dt="2023-03-13T01:18:11.420" v="4786"/>
          <ac:inkMkLst>
            <pc:docMk/>
            <pc:sldMk cId="444824195" sldId="437"/>
            <ac:inkMk id="127" creationId="{22F8A259-1AE8-6430-DC8E-23237F4A8BA6}"/>
          </ac:inkMkLst>
        </pc:inkChg>
        <pc:inkChg chg="add del mod">
          <ac:chgData name="Tim Cook" userId="d1c7cfb340f2c7ab" providerId="LiveId" clId="{79928295-FF6A-4525-AB99-74A06BEA54C5}" dt="2023-03-13T01:18:11.420" v="4789"/>
          <ac:inkMkLst>
            <pc:docMk/>
            <pc:sldMk cId="444824195" sldId="437"/>
            <ac:inkMk id="128" creationId="{129D4470-8EC8-7EAA-2E89-13F01D3FC567}"/>
          </ac:inkMkLst>
        </pc:inkChg>
        <pc:inkChg chg="add del mod">
          <ac:chgData name="Tim Cook" userId="d1c7cfb340f2c7ab" providerId="LiveId" clId="{79928295-FF6A-4525-AB99-74A06BEA54C5}" dt="2023-03-13T01:18:11.420" v="4784"/>
          <ac:inkMkLst>
            <pc:docMk/>
            <pc:sldMk cId="444824195" sldId="437"/>
            <ac:inkMk id="129" creationId="{0573FF1A-0D82-30E0-3128-092921CF4EF0}"/>
          </ac:inkMkLst>
        </pc:inkChg>
        <pc:inkChg chg="add del mod">
          <ac:chgData name="Tim Cook" userId="d1c7cfb340f2c7ab" providerId="LiveId" clId="{79928295-FF6A-4525-AB99-74A06BEA54C5}" dt="2023-03-13T01:18:11.420" v="4779"/>
          <ac:inkMkLst>
            <pc:docMk/>
            <pc:sldMk cId="444824195" sldId="437"/>
            <ac:inkMk id="130" creationId="{EC607D2F-5AF5-1D0C-FDBD-0F8F9E2E32CC}"/>
          </ac:inkMkLst>
        </pc:inkChg>
        <pc:inkChg chg="add del mod">
          <ac:chgData name="Tim Cook" userId="d1c7cfb340f2c7ab" providerId="LiveId" clId="{79928295-FF6A-4525-AB99-74A06BEA54C5}" dt="2023-03-13T01:18:11.420" v="4787"/>
          <ac:inkMkLst>
            <pc:docMk/>
            <pc:sldMk cId="444824195" sldId="437"/>
            <ac:inkMk id="131" creationId="{57A36C37-52EC-2EBE-8A9D-CC5B931EA729}"/>
          </ac:inkMkLst>
        </pc:inkChg>
        <pc:inkChg chg="add del mod">
          <ac:chgData name="Tim Cook" userId="d1c7cfb340f2c7ab" providerId="LiveId" clId="{79928295-FF6A-4525-AB99-74A06BEA54C5}" dt="2023-03-13T01:18:11.420" v="4782"/>
          <ac:inkMkLst>
            <pc:docMk/>
            <pc:sldMk cId="444824195" sldId="437"/>
            <ac:inkMk id="132" creationId="{D41F052D-1345-DCC9-CB08-551CA49C6B1F}"/>
          </ac:inkMkLst>
        </pc:inkChg>
        <pc:inkChg chg="add del mod">
          <ac:chgData name="Tim Cook" userId="d1c7cfb340f2c7ab" providerId="LiveId" clId="{79928295-FF6A-4525-AB99-74A06BEA54C5}" dt="2023-03-13T01:18:11.420" v="4791"/>
          <ac:inkMkLst>
            <pc:docMk/>
            <pc:sldMk cId="444824195" sldId="437"/>
            <ac:inkMk id="133" creationId="{0C775F55-E633-B409-1D99-691520A204C2}"/>
          </ac:inkMkLst>
        </pc:inkChg>
        <pc:inkChg chg="add del mod">
          <ac:chgData name="Tim Cook" userId="d1c7cfb340f2c7ab" providerId="LiveId" clId="{79928295-FF6A-4525-AB99-74A06BEA54C5}" dt="2023-03-13T01:18:11.420" v="4783"/>
          <ac:inkMkLst>
            <pc:docMk/>
            <pc:sldMk cId="444824195" sldId="437"/>
            <ac:inkMk id="134" creationId="{1FE962D5-6DE5-B5E6-71F2-D453AD7547D8}"/>
          </ac:inkMkLst>
        </pc:inkChg>
        <pc:inkChg chg="add del mod">
          <ac:chgData name="Tim Cook" userId="d1c7cfb340f2c7ab" providerId="LiveId" clId="{79928295-FF6A-4525-AB99-74A06BEA54C5}" dt="2023-03-13T01:18:11.420" v="4785"/>
          <ac:inkMkLst>
            <pc:docMk/>
            <pc:sldMk cId="444824195" sldId="437"/>
            <ac:inkMk id="135" creationId="{014BDB37-CBF6-0C20-1A34-C339A305AB3A}"/>
          </ac:inkMkLst>
        </pc:inkChg>
        <pc:inkChg chg="add">
          <ac:chgData name="Tim Cook" userId="d1c7cfb340f2c7ab" providerId="LiveId" clId="{79928295-FF6A-4525-AB99-74A06BEA54C5}" dt="2023-03-13T01:18:13.285" v="4792" actId="9405"/>
          <ac:inkMkLst>
            <pc:docMk/>
            <pc:sldMk cId="444824195" sldId="437"/>
            <ac:inkMk id="137" creationId="{87670C4F-8F14-ABC7-F767-FFD1A7472FEF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38" creationId="{295B9B90-C801-3272-E015-002E69EDE28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39" creationId="{9DED1AC7-EF90-BD82-B5FF-8DCFC60B92A5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0" creationId="{535E907E-C6F5-AF57-17BD-FFEF8B9B651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1" creationId="{1FD800DE-8E76-392D-454A-EBF9440E5C6C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2" creationId="{DD2D9486-A09C-F401-30D5-4C73E25C4C56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3" creationId="{EBC1F4CC-A24D-F439-456E-01AFD0E1AD6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4" creationId="{FD798B2D-639C-96A5-8FCB-5F34DC104B4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5" creationId="{BBE94413-2138-F836-02BB-3C6CEB2BDBC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6" creationId="{7C224CD5-95A0-F62C-4AF7-A695676A61E2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7" creationId="{D14522B2-6559-73E6-48BA-E7907905AAD4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8" creationId="{94ADEBB3-3587-CC9A-D6A4-DF26C6A3F987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9" creationId="{3FFDEC52-343E-55BA-E99A-682A5DA67F0F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0" creationId="{A8CFCC52-5A96-BCFE-29AC-64AA2B77AC99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1" creationId="{007735C4-1CE4-8E21-AA4D-0A3FF7DADCD1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2" creationId="{A57EA754-401E-2296-A9C3-CB360B50651A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3" creationId="{D3A74C27-55B4-134A-2B7D-4725B64D9653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54" creationId="{CA58403C-765B-515C-237E-3E7FF369DBD7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55" creationId="{AF051DD4-6B8C-BA84-7165-BFFB5AC22AFD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60" creationId="{4B6A18C7-DB37-B558-847A-6357AC3008E4}"/>
          </ac:inkMkLst>
        </pc:inkChg>
        <pc:inkChg chg="add">
          <ac:chgData name="Tim Cook" userId="d1c7cfb340f2c7ab" providerId="LiveId" clId="{79928295-FF6A-4525-AB99-74A06BEA54C5}" dt="2023-03-13T01:18:34.347" v="4814" actId="9405"/>
          <ac:inkMkLst>
            <pc:docMk/>
            <pc:sldMk cId="444824195" sldId="437"/>
            <ac:inkMk id="162" creationId="{FF38029F-F0BC-BD5F-D840-056A1B1B4154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3" creationId="{93E11C58-F964-C20F-70C1-259C1397C364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4" creationId="{E1BE7786-9694-9080-C5C1-CA07825615F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5" creationId="{3BE4699B-3EED-6BD4-48DF-BCBD1D902499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6" creationId="{46C8BF34-D6F6-C509-FD12-181089B6E95D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7" creationId="{53C27DC6-6806-466D-A811-F0CB6BB3AD03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8" creationId="{B65CA789-ABB7-6702-FBBB-E49CE3E49DB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9" creationId="{D097C618-07E3-AE22-F639-380AA8160B2D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0" creationId="{1D98A048-3933-7C9B-6E96-B277E73B637E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1" creationId="{FE797921-13B0-791C-FBC0-89BC2A6CBA19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2" creationId="{6ED213C9-CD6C-910F-8180-EA8A8E02324F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3" creationId="{F8AC794D-D4F1-356B-6B65-3A1CD3BB190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4" creationId="{F311E14F-67FB-299E-1F0A-3A01A887E5A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5" creationId="{0E85B885-355F-A75B-2A89-7117CA170EC1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6" creationId="{C66CD3F9-59D8-C79E-9D14-D0F7A02B4012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7" creationId="{E05A3BF1-77BA-CA82-69ED-4F55C66D25EA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8" creationId="{59501EA0-D014-4F5A-E4D8-C555C13365A8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9" creationId="{DBFAB3C1-1805-34B5-98A9-1EFA5810B520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0" creationId="{B3A35DF7-9D0D-16B0-0321-03D80EFD79E3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1" creationId="{ABB49485-B8A8-8EBC-4EB8-4B2641DD648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2" creationId="{01670018-FF71-4F0F-EDBA-87AC0FDE442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3" creationId="{C1DDDF4D-864D-EF02-7F40-0009C006B98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4" creationId="{8DFF4067-F7C5-E2B6-B268-2DABD62E4E21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5" creationId="{F24908D3-18C2-E59B-1BD5-DD6EEF417235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6" creationId="{9F672BFD-1352-178A-356E-15E980A41DDC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7" creationId="{32F1CC62-4C66-7B08-3A34-661A41C2ECB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8" creationId="{01F3E50D-1E91-936A-645C-163EFC383CC7}"/>
          </ac:inkMkLst>
        </pc:inkChg>
        <pc:inkChg chg="add">
          <ac:chgData name="Tim Cook" userId="d1c7cfb340f2c7ab" providerId="LiveId" clId="{79928295-FF6A-4525-AB99-74A06BEA54C5}" dt="2023-03-13T01:18:55.513" v="4842" actId="9405"/>
          <ac:inkMkLst>
            <pc:docMk/>
            <pc:sldMk cId="444824195" sldId="437"/>
            <ac:inkMk id="195" creationId="{5FB0DA6A-44AD-CF14-CF72-9A26E4F175F2}"/>
          </ac:inkMkLst>
        </pc:inkChg>
        <pc:inkChg chg="add">
          <ac:chgData name="Tim Cook" userId="d1c7cfb340f2c7ab" providerId="LiveId" clId="{79928295-FF6A-4525-AB99-74A06BEA54C5}" dt="2023-03-13T01:18:56.388" v="4843" actId="9405"/>
          <ac:inkMkLst>
            <pc:docMk/>
            <pc:sldMk cId="444824195" sldId="437"/>
            <ac:inkMk id="196" creationId="{208AD915-BAEF-17DE-878E-CA0BB7B953EB}"/>
          </ac:inkMkLst>
        </pc:inkChg>
        <pc:inkChg chg="add">
          <ac:chgData name="Tim Cook" userId="d1c7cfb340f2c7ab" providerId="LiveId" clId="{79928295-FF6A-4525-AB99-74A06BEA54C5}" dt="2023-03-13T01:19:01.380" v="4844" actId="9405"/>
          <ac:inkMkLst>
            <pc:docMk/>
            <pc:sldMk cId="444824195" sldId="437"/>
            <ac:inkMk id="197" creationId="{359A4131-1133-F029-C6B9-B30249CE2827}"/>
          </ac:inkMkLst>
        </pc:inkChg>
        <pc:inkChg chg="add del">
          <ac:chgData name="Tim Cook" userId="d1c7cfb340f2c7ab" providerId="LiveId" clId="{79928295-FF6A-4525-AB99-74A06BEA54C5}" dt="2023-03-13T01:19:17.118" v="4850"/>
          <ac:inkMkLst>
            <pc:docMk/>
            <pc:sldMk cId="444824195" sldId="437"/>
            <ac:inkMk id="198" creationId="{55261F12-FB69-B4AF-4C89-47B048D7237D}"/>
          </ac:inkMkLst>
        </pc:inkChg>
        <pc:inkChg chg="add del">
          <ac:chgData name="Tim Cook" userId="d1c7cfb340f2c7ab" providerId="LiveId" clId="{79928295-FF6A-4525-AB99-74A06BEA54C5}" dt="2023-03-13T01:19:16.099" v="4848"/>
          <ac:inkMkLst>
            <pc:docMk/>
            <pc:sldMk cId="444824195" sldId="437"/>
            <ac:inkMk id="199" creationId="{061CADD6-0E37-8665-B494-A30E8EFEA433}"/>
          </ac:inkMkLst>
        </pc:inkChg>
        <pc:inkChg chg="add del">
          <ac:chgData name="Tim Cook" userId="d1c7cfb340f2c7ab" providerId="LiveId" clId="{79928295-FF6A-4525-AB99-74A06BEA54C5}" dt="2023-03-13T01:19:16.632" v="4849"/>
          <ac:inkMkLst>
            <pc:docMk/>
            <pc:sldMk cId="444824195" sldId="437"/>
            <ac:inkMk id="200" creationId="{04C47C9E-B6D2-BDB0-E8DD-D84B5BD71EEE}"/>
          </ac:inkMkLst>
        </pc:inkChg>
        <pc:inkChg chg="add">
          <ac:chgData name="Tim Cook" userId="d1c7cfb340f2c7ab" providerId="LiveId" clId="{79928295-FF6A-4525-AB99-74A06BEA54C5}" dt="2023-03-13T01:19:18.780" v="4851" actId="9405"/>
          <ac:inkMkLst>
            <pc:docMk/>
            <pc:sldMk cId="444824195" sldId="437"/>
            <ac:inkMk id="201" creationId="{E2275FE2-DBB7-6535-F1B1-F714DB0EE422}"/>
          </ac:inkMkLst>
        </pc:inkChg>
        <pc:inkChg chg="add">
          <ac:chgData name="Tim Cook" userId="d1c7cfb340f2c7ab" providerId="LiveId" clId="{79928295-FF6A-4525-AB99-74A06BEA54C5}" dt="2023-03-13T01:19:19.420" v="4852" actId="9405"/>
          <ac:inkMkLst>
            <pc:docMk/>
            <pc:sldMk cId="444824195" sldId="437"/>
            <ac:inkMk id="202" creationId="{C6C0F559-C974-3BE0-663B-1C0C9C6E3BA9}"/>
          </ac:inkMkLst>
        </pc:inkChg>
        <pc:inkChg chg="add mod">
          <ac:chgData name="Tim Cook" userId="d1c7cfb340f2c7ab" providerId="LiveId" clId="{79928295-FF6A-4525-AB99-74A06BEA54C5}" dt="2023-03-13T01:19:21.924" v="4855"/>
          <ac:inkMkLst>
            <pc:docMk/>
            <pc:sldMk cId="444824195" sldId="437"/>
            <ac:inkMk id="203" creationId="{99759C83-1A00-09C0-4A02-09677829C95A}"/>
          </ac:inkMkLst>
        </pc:inkChg>
        <pc:inkChg chg="add mod">
          <ac:chgData name="Tim Cook" userId="d1c7cfb340f2c7ab" providerId="LiveId" clId="{79928295-FF6A-4525-AB99-74A06BEA54C5}" dt="2023-03-13T01:19:21.924" v="4855"/>
          <ac:inkMkLst>
            <pc:docMk/>
            <pc:sldMk cId="444824195" sldId="437"/>
            <ac:inkMk id="204" creationId="{33856C75-D5B0-3FD0-81BE-F7672D6D1D4B}"/>
          </ac:inkMkLst>
        </pc:inkChg>
        <pc:inkChg chg="add mod">
          <ac:chgData name="Tim Cook" userId="d1c7cfb340f2c7ab" providerId="LiveId" clId="{79928295-FF6A-4525-AB99-74A06BEA54C5}" dt="2023-03-13T01:19:24.301" v="4858"/>
          <ac:inkMkLst>
            <pc:docMk/>
            <pc:sldMk cId="444824195" sldId="437"/>
            <ac:inkMk id="206" creationId="{5010D75A-4FF5-D530-D21C-5173EF74D666}"/>
          </ac:inkMkLst>
        </pc:inkChg>
        <pc:inkChg chg="add mod">
          <ac:chgData name="Tim Cook" userId="d1c7cfb340f2c7ab" providerId="LiveId" clId="{79928295-FF6A-4525-AB99-74A06BEA54C5}" dt="2023-03-13T01:19:24.301" v="4858"/>
          <ac:inkMkLst>
            <pc:docMk/>
            <pc:sldMk cId="444824195" sldId="437"/>
            <ac:inkMk id="207" creationId="{BA52EA4A-1042-29CD-BD15-16EB5DD13CD6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09" creationId="{0C780045-F507-0823-E7BC-846C2557879A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0" creationId="{BE720ABA-131F-B3D4-C259-22DF408C2180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1" creationId="{CB94B162-E98B-4075-4D58-22E9275E9FD9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2" creationId="{B9254F4A-376A-8740-4AD4-BE23619B26A2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4" creationId="{D6D5303A-1100-56A9-322C-23CCC6F81B3F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5" creationId="{318A596B-2E20-3ED7-1456-7B89E214E17C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6" creationId="{4B40268F-74D1-07F0-8328-B2A431E3C4EA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7" creationId="{2F802E54-8827-558A-83FB-15C70966730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8" creationId="{E04E0D35-EE1B-227B-2344-2B72327871E9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9" creationId="{023DBEFE-9EA8-9125-C4EE-D619F162A334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0" creationId="{410EBE81-40EF-E69B-B99D-E77273B9DF4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1" creationId="{1AA299AC-275D-4F20-FD35-1CF6D3BF3C04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2" creationId="{F254DF83-EB5C-0968-C105-E3B7A550FD9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3" creationId="{BCC44E34-2523-A47B-AB22-52AA50698462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4" creationId="{F3085967-6092-E05A-FD75-678F35CB36E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5" creationId="{542E4DA6-9B14-1A30-4801-943229A98A56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6" creationId="{133D444B-229A-D85C-34A2-6F2604646B85}"/>
          </ac:inkMkLst>
        </pc:inkChg>
        <pc:inkChg chg="add">
          <ac:chgData name="Tim Cook" userId="d1c7cfb340f2c7ab" providerId="LiveId" clId="{79928295-FF6A-4525-AB99-74A06BEA54C5}" dt="2023-03-13T01:19:38.677" v="4878" actId="9405"/>
          <ac:inkMkLst>
            <pc:docMk/>
            <pc:sldMk cId="444824195" sldId="437"/>
            <ac:inkMk id="230" creationId="{70A62C3B-8AFE-FFC0-E311-64655AC807DC}"/>
          </ac:inkMkLst>
        </pc:inkChg>
        <pc:inkChg chg="add">
          <ac:chgData name="Tim Cook" userId="d1c7cfb340f2c7ab" providerId="LiveId" clId="{79928295-FF6A-4525-AB99-74A06BEA54C5}" dt="2023-03-13T01:19:39.023" v="4879" actId="9405"/>
          <ac:inkMkLst>
            <pc:docMk/>
            <pc:sldMk cId="444824195" sldId="437"/>
            <ac:inkMk id="231" creationId="{90C65AF7-F0A3-B90B-9F10-74EB06A84E03}"/>
          </ac:inkMkLst>
        </pc:inkChg>
        <pc:inkChg chg="add">
          <ac:chgData name="Tim Cook" userId="d1c7cfb340f2c7ab" providerId="LiveId" clId="{79928295-FF6A-4525-AB99-74A06BEA54C5}" dt="2023-03-13T01:19:39.421" v="4880" actId="9405"/>
          <ac:inkMkLst>
            <pc:docMk/>
            <pc:sldMk cId="444824195" sldId="437"/>
            <ac:inkMk id="232" creationId="{2CF08B22-E3F7-D9AC-EAAD-32677D66BC3E}"/>
          </ac:inkMkLst>
        </pc:inkChg>
        <pc:inkChg chg="add">
          <ac:chgData name="Tim Cook" userId="d1c7cfb340f2c7ab" providerId="LiveId" clId="{79928295-FF6A-4525-AB99-74A06BEA54C5}" dt="2023-03-13T01:19:39.940" v="4881" actId="9405"/>
          <ac:inkMkLst>
            <pc:docMk/>
            <pc:sldMk cId="444824195" sldId="437"/>
            <ac:inkMk id="233" creationId="{9FA84044-B8B2-4196-0231-6636D56545B7}"/>
          </ac:inkMkLst>
        </pc:inkChg>
        <pc:inkChg chg="add">
          <ac:chgData name="Tim Cook" userId="d1c7cfb340f2c7ab" providerId="LiveId" clId="{79928295-FF6A-4525-AB99-74A06BEA54C5}" dt="2023-03-13T01:19:40.406" v="4882" actId="9405"/>
          <ac:inkMkLst>
            <pc:docMk/>
            <pc:sldMk cId="444824195" sldId="437"/>
            <ac:inkMk id="234" creationId="{C58A372A-9C19-5F58-1790-F58FC4B11CC3}"/>
          </ac:inkMkLst>
        </pc:inkChg>
        <pc:inkChg chg="add">
          <ac:chgData name="Tim Cook" userId="d1c7cfb340f2c7ab" providerId="LiveId" clId="{79928295-FF6A-4525-AB99-74A06BEA54C5}" dt="2023-03-13T01:19:40.750" v="4883" actId="9405"/>
          <ac:inkMkLst>
            <pc:docMk/>
            <pc:sldMk cId="444824195" sldId="437"/>
            <ac:inkMk id="235" creationId="{B156BC17-3934-2116-E855-ACDFFD0AFE13}"/>
          </ac:inkMkLst>
        </pc:inkChg>
        <pc:inkChg chg="add">
          <ac:chgData name="Tim Cook" userId="d1c7cfb340f2c7ab" providerId="LiveId" clId="{79928295-FF6A-4525-AB99-74A06BEA54C5}" dt="2023-03-13T01:19:41.112" v="4884" actId="9405"/>
          <ac:inkMkLst>
            <pc:docMk/>
            <pc:sldMk cId="444824195" sldId="437"/>
            <ac:inkMk id="236" creationId="{A10B36CF-0EC6-ECC8-9894-7556923AA0DC}"/>
          </ac:inkMkLst>
        </pc:inkChg>
        <pc:inkChg chg="add">
          <ac:chgData name="Tim Cook" userId="d1c7cfb340f2c7ab" providerId="LiveId" clId="{79928295-FF6A-4525-AB99-74A06BEA54C5}" dt="2023-03-13T01:19:41.598" v="4885" actId="9405"/>
          <ac:inkMkLst>
            <pc:docMk/>
            <pc:sldMk cId="444824195" sldId="437"/>
            <ac:inkMk id="237" creationId="{09C82ED5-952E-D80A-338E-EB6CB6D07B26}"/>
          </ac:inkMkLst>
        </pc:inkChg>
        <pc:inkChg chg="add">
          <ac:chgData name="Tim Cook" userId="d1c7cfb340f2c7ab" providerId="LiveId" clId="{79928295-FF6A-4525-AB99-74A06BEA54C5}" dt="2023-03-13T01:19:41.966" v="4886" actId="9405"/>
          <ac:inkMkLst>
            <pc:docMk/>
            <pc:sldMk cId="444824195" sldId="437"/>
            <ac:inkMk id="238" creationId="{180DB5D8-D7A7-FC06-B4E5-F81E512AA957}"/>
          </ac:inkMkLst>
        </pc:inkChg>
        <pc:inkChg chg="add">
          <ac:chgData name="Tim Cook" userId="d1c7cfb340f2c7ab" providerId="LiveId" clId="{79928295-FF6A-4525-AB99-74A06BEA54C5}" dt="2023-03-13T01:19:42.332" v="4887" actId="9405"/>
          <ac:inkMkLst>
            <pc:docMk/>
            <pc:sldMk cId="444824195" sldId="437"/>
            <ac:inkMk id="239" creationId="{19160693-465A-C023-2331-BDFF902565E0}"/>
          </ac:inkMkLst>
        </pc:inkChg>
        <pc:inkChg chg="add">
          <ac:chgData name="Tim Cook" userId="d1c7cfb340f2c7ab" providerId="LiveId" clId="{79928295-FF6A-4525-AB99-74A06BEA54C5}" dt="2023-03-13T01:19:42.677" v="4888" actId="9405"/>
          <ac:inkMkLst>
            <pc:docMk/>
            <pc:sldMk cId="444824195" sldId="437"/>
            <ac:inkMk id="240" creationId="{781EBEEA-1B14-8BB2-9ED8-628CDBBDA9C0}"/>
          </ac:inkMkLst>
        </pc:inkChg>
        <pc:inkChg chg="add">
          <ac:chgData name="Tim Cook" userId="d1c7cfb340f2c7ab" providerId="LiveId" clId="{79928295-FF6A-4525-AB99-74A06BEA54C5}" dt="2023-03-13T01:19:43.038" v="4889" actId="9405"/>
          <ac:inkMkLst>
            <pc:docMk/>
            <pc:sldMk cId="444824195" sldId="437"/>
            <ac:inkMk id="241" creationId="{9D4163AC-6CBF-FE76-23C8-87F928DEED2B}"/>
          </ac:inkMkLst>
        </pc:inkChg>
        <pc:inkChg chg="add">
          <ac:chgData name="Tim Cook" userId="d1c7cfb340f2c7ab" providerId="LiveId" clId="{79928295-FF6A-4525-AB99-74A06BEA54C5}" dt="2023-03-13T01:19:43.451" v="4890" actId="9405"/>
          <ac:inkMkLst>
            <pc:docMk/>
            <pc:sldMk cId="444824195" sldId="437"/>
            <ac:inkMk id="242" creationId="{4A741A96-5FE8-C116-AAC5-9453811B0E79}"/>
          </ac:inkMkLst>
        </pc:inkChg>
        <pc:inkChg chg="add">
          <ac:chgData name="Tim Cook" userId="d1c7cfb340f2c7ab" providerId="LiveId" clId="{79928295-FF6A-4525-AB99-74A06BEA54C5}" dt="2023-03-13T01:19:43.857" v="4891" actId="9405"/>
          <ac:inkMkLst>
            <pc:docMk/>
            <pc:sldMk cId="444824195" sldId="437"/>
            <ac:inkMk id="243" creationId="{EB1B040E-7EB9-A4CF-8106-09ABDD8BCDA0}"/>
          </ac:inkMkLst>
        </pc:inkChg>
        <pc:inkChg chg="add">
          <ac:chgData name="Tim Cook" userId="d1c7cfb340f2c7ab" providerId="LiveId" clId="{79928295-FF6A-4525-AB99-74A06BEA54C5}" dt="2023-03-13T01:19:44.640" v="4892" actId="9405"/>
          <ac:inkMkLst>
            <pc:docMk/>
            <pc:sldMk cId="444824195" sldId="437"/>
            <ac:inkMk id="244" creationId="{7084B217-F1D0-4DAE-5C3A-4F29DB76BC28}"/>
          </ac:inkMkLst>
        </pc:inkChg>
        <pc:inkChg chg="add">
          <ac:chgData name="Tim Cook" userId="d1c7cfb340f2c7ab" providerId="LiveId" clId="{79928295-FF6A-4525-AB99-74A06BEA54C5}" dt="2023-03-13T01:19:44.983" v="4893" actId="9405"/>
          <ac:inkMkLst>
            <pc:docMk/>
            <pc:sldMk cId="444824195" sldId="437"/>
            <ac:inkMk id="245" creationId="{F419CBBB-33B7-460C-813A-A651681A0180}"/>
          </ac:inkMkLst>
        </pc:inkChg>
        <pc:inkChg chg="add">
          <ac:chgData name="Tim Cook" userId="d1c7cfb340f2c7ab" providerId="LiveId" clId="{79928295-FF6A-4525-AB99-74A06BEA54C5}" dt="2023-03-13T01:19:45.343" v="4894" actId="9405"/>
          <ac:inkMkLst>
            <pc:docMk/>
            <pc:sldMk cId="444824195" sldId="437"/>
            <ac:inkMk id="246" creationId="{193BC7A9-E18E-4201-E363-B7AD628A6945}"/>
          </ac:inkMkLst>
        </pc:inkChg>
        <pc:inkChg chg="add">
          <ac:chgData name="Tim Cook" userId="d1c7cfb340f2c7ab" providerId="LiveId" clId="{79928295-FF6A-4525-AB99-74A06BEA54C5}" dt="2023-03-13T01:19:45.688" v="4895" actId="9405"/>
          <ac:inkMkLst>
            <pc:docMk/>
            <pc:sldMk cId="444824195" sldId="437"/>
            <ac:inkMk id="247" creationId="{190E56C4-2EFF-B069-FA4A-F6E1538E1EB7}"/>
          </ac:inkMkLst>
        </pc:inkChg>
        <pc:inkChg chg="add">
          <ac:chgData name="Tim Cook" userId="d1c7cfb340f2c7ab" providerId="LiveId" clId="{79928295-FF6A-4525-AB99-74A06BEA54C5}" dt="2023-03-13T01:19:46.045" v="4896" actId="9405"/>
          <ac:inkMkLst>
            <pc:docMk/>
            <pc:sldMk cId="444824195" sldId="437"/>
            <ac:inkMk id="248" creationId="{F22D7D7F-81AA-AD8C-6D62-438D99889B53}"/>
          </ac:inkMkLst>
        </pc:inkChg>
        <pc:inkChg chg="add">
          <ac:chgData name="Tim Cook" userId="d1c7cfb340f2c7ab" providerId="LiveId" clId="{79928295-FF6A-4525-AB99-74A06BEA54C5}" dt="2023-03-13T01:19:46.389" v="4897" actId="9405"/>
          <ac:inkMkLst>
            <pc:docMk/>
            <pc:sldMk cId="444824195" sldId="437"/>
            <ac:inkMk id="249" creationId="{AF4922F3-9327-81FE-BC7C-4A977C01AB9A}"/>
          </ac:inkMkLst>
        </pc:inkChg>
        <pc:inkChg chg="add">
          <ac:chgData name="Tim Cook" userId="d1c7cfb340f2c7ab" providerId="LiveId" clId="{79928295-FF6A-4525-AB99-74A06BEA54C5}" dt="2023-03-13T01:19:46.733" v="4898" actId="9405"/>
          <ac:inkMkLst>
            <pc:docMk/>
            <pc:sldMk cId="444824195" sldId="437"/>
            <ac:inkMk id="250" creationId="{3E018CF0-3363-8708-6CC5-ED2FB823BF07}"/>
          </ac:inkMkLst>
        </pc:inkChg>
      </pc:sldChg>
      <pc:sldChg chg="addSp delSp modSp new mod">
        <pc:chgData name="Tim Cook" userId="d1c7cfb340f2c7ab" providerId="LiveId" clId="{79928295-FF6A-4525-AB99-74A06BEA54C5}" dt="2023-03-13T00:54:57.526" v="3543"/>
        <pc:sldMkLst>
          <pc:docMk/>
          <pc:sldMk cId="3803072920" sldId="438"/>
        </pc:sldMkLst>
        <pc:spChg chg="mod">
          <ac:chgData name="Tim Cook" userId="d1c7cfb340f2c7ab" providerId="LiveId" clId="{79928295-FF6A-4525-AB99-74A06BEA54C5}" dt="2023-03-13T00:48:04.020" v="3244" actId="1076"/>
          <ac:spMkLst>
            <pc:docMk/>
            <pc:sldMk cId="3803072920" sldId="438"/>
            <ac:spMk id="2" creationId="{F5B56BAB-C740-F4FC-D0AA-A4F025AAC5A7}"/>
          </ac:spMkLst>
        </pc:spChg>
        <pc:spChg chg="add del">
          <ac:chgData name="Tim Cook" userId="d1c7cfb340f2c7ab" providerId="LiveId" clId="{79928295-FF6A-4525-AB99-74A06BEA54C5}" dt="2023-03-13T00:46:55.632" v="3189" actId="478"/>
          <ac:spMkLst>
            <pc:docMk/>
            <pc:sldMk cId="3803072920" sldId="438"/>
            <ac:spMk id="3" creationId="{7F3C402A-2DCB-7B33-97CD-B8A95E3D8D4C}"/>
          </ac:spMkLst>
        </pc:spChg>
        <pc:grpChg chg="del mod">
          <ac:chgData name="Tim Cook" userId="d1c7cfb340f2c7ab" providerId="LiveId" clId="{79928295-FF6A-4525-AB99-74A06BEA54C5}" dt="2023-03-13T00:47:12.102" v="3193"/>
          <ac:grpSpMkLst>
            <pc:docMk/>
            <pc:sldMk cId="3803072920" sldId="438"/>
            <ac:grpSpMk id="6" creationId="{FBE2C525-386F-CF40-B2AA-0ECA5EBEFDB1}"/>
          </ac:grpSpMkLst>
        </pc:grpChg>
        <pc:grpChg chg="mod">
          <ac:chgData name="Tim Cook" userId="d1c7cfb340f2c7ab" providerId="LiveId" clId="{79928295-FF6A-4525-AB99-74A06BEA54C5}" dt="2023-03-13T00:47:14.821" v="3197"/>
          <ac:grpSpMkLst>
            <pc:docMk/>
            <pc:sldMk cId="3803072920" sldId="438"/>
            <ac:grpSpMk id="9" creationId="{C0B68E69-8606-D529-5023-3AEE39E3978A}"/>
          </ac:grpSpMkLst>
        </pc:grpChg>
        <pc:grpChg chg="del mod">
          <ac:chgData name="Tim Cook" userId="d1c7cfb340f2c7ab" providerId="LiveId" clId="{79928295-FF6A-4525-AB99-74A06BEA54C5}" dt="2023-03-13T00:51:54.537" v="3361"/>
          <ac:grpSpMkLst>
            <pc:docMk/>
            <pc:sldMk cId="3803072920" sldId="438"/>
            <ac:grpSpMk id="10" creationId="{5AA060EA-A8ED-DCBE-60A4-4FAFE21EE8EA}"/>
          </ac:grpSpMkLst>
        </pc:grpChg>
        <pc:grpChg chg="mod">
          <ac:chgData name="Tim Cook" userId="d1c7cfb340f2c7ab" providerId="LiveId" clId="{79928295-FF6A-4525-AB99-74A06BEA54C5}" dt="2023-03-13T00:51:57.494" v="3366"/>
          <ac:grpSpMkLst>
            <pc:docMk/>
            <pc:sldMk cId="3803072920" sldId="438"/>
            <ac:grpSpMk id="14" creationId="{74E41469-DB5D-E7FC-62CF-EDF96322774E}"/>
          </ac:grpSpMkLst>
        </pc:grpChg>
        <pc:grpChg chg="del mod">
          <ac:chgData name="Tim Cook" userId="d1c7cfb340f2c7ab" providerId="LiveId" clId="{79928295-FF6A-4525-AB99-74A06BEA54C5}" dt="2023-03-13T00:47:19.499" v="3206"/>
          <ac:grpSpMkLst>
            <pc:docMk/>
            <pc:sldMk cId="3803072920" sldId="438"/>
            <ac:grpSpMk id="16" creationId="{93AA0E9D-5445-20FB-7B91-40389C35D45C}"/>
          </ac:grpSpMkLst>
        </pc:grpChg>
        <pc:grpChg chg="del mod">
          <ac:chgData name="Tim Cook" userId="d1c7cfb340f2c7ab" providerId="LiveId" clId="{79928295-FF6A-4525-AB99-74A06BEA54C5}" dt="2023-03-13T00:47:22.129" v="3212"/>
          <ac:grpSpMkLst>
            <pc:docMk/>
            <pc:sldMk cId="3803072920" sldId="438"/>
            <ac:grpSpMk id="18" creationId="{97B148E1-10CF-0C6C-D55E-641B376AD58F}"/>
          </ac:grpSpMkLst>
        </pc:grpChg>
        <pc:grpChg chg="del mod">
          <ac:chgData name="Tim Cook" userId="d1c7cfb340f2c7ab" providerId="LiveId" clId="{79928295-FF6A-4525-AB99-74A06BEA54C5}" dt="2023-03-13T00:47:28.657" v="3224"/>
          <ac:grpSpMkLst>
            <pc:docMk/>
            <pc:sldMk cId="3803072920" sldId="438"/>
            <ac:grpSpMk id="26" creationId="{9E4C884F-81F5-5AAB-9DF6-09F0158700CF}"/>
          </ac:grpSpMkLst>
        </pc:grpChg>
        <pc:grpChg chg="mod">
          <ac:chgData name="Tim Cook" userId="d1c7cfb340f2c7ab" providerId="LiveId" clId="{79928295-FF6A-4525-AB99-74A06BEA54C5}" dt="2023-03-13T00:47:28.657" v="3224"/>
          <ac:grpSpMkLst>
            <pc:docMk/>
            <pc:sldMk cId="3803072920" sldId="438"/>
            <ac:grpSpMk id="29" creationId="{7C3E41C6-32FB-3A65-813B-079B403890C4}"/>
          </ac:grpSpMkLst>
        </pc:grpChg>
        <pc:grpChg chg="mod">
          <ac:chgData name="Tim Cook" userId="d1c7cfb340f2c7ab" providerId="LiveId" clId="{79928295-FF6A-4525-AB99-74A06BEA54C5}" dt="2023-03-13T00:48:07.922" v="3245" actId="1076"/>
          <ac:grpSpMkLst>
            <pc:docMk/>
            <pc:sldMk cId="3803072920" sldId="438"/>
            <ac:grpSpMk id="42" creationId="{F18AA134-188D-AF7C-347F-A5238666069E}"/>
          </ac:grpSpMkLst>
        </pc:grpChg>
        <pc:grpChg chg="mod">
          <ac:chgData name="Tim Cook" userId="d1c7cfb340f2c7ab" providerId="LiveId" clId="{79928295-FF6A-4525-AB99-74A06BEA54C5}" dt="2023-03-13T00:47:52.283" v="3237"/>
          <ac:grpSpMkLst>
            <pc:docMk/>
            <pc:sldMk cId="3803072920" sldId="438"/>
            <ac:grpSpMk id="43" creationId="{28C7495E-91EE-45B9-C26F-DBCFA5DC5043}"/>
          </ac:grpSpMkLst>
        </pc:grpChg>
        <pc:grpChg chg="mod">
          <ac:chgData name="Tim Cook" userId="d1c7cfb340f2c7ab" providerId="LiveId" clId="{79928295-FF6A-4525-AB99-74A06BEA54C5}" dt="2023-03-13T00:52:19.158" v="3388"/>
          <ac:grpSpMkLst>
            <pc:docMk/>
            <pc:sldMk cId="3803072920" sldId="438"/>
            <ac:grpSpMk id="45" creationId="{CE2BCA42-688F-DC9E-836A-BBE06D4A6DDD}"/>
          </ac:grpSpMkLst>
        </pc:grpChg>
        <pc:grpChg chg="del mod">
          <ac:chgData name="Tim Cook" userId="d1c7cfb340f2c7ab" providerId="LiveId" clId="{79928295-FF6A-4525-AB99-74A06BEA54C5}" dt="2023-03-13T00:48:24.541" v="3250"/>
          <ac:grpSpMkLst>
            <pc:docMk/>
            <pc:sldMk cId="3803072920" sldId="438"/>
            <ac:grpSpMk id="48" creationId="{0B4B4D26-4C16-961F-42D4-C74E961069E8}"/>
          </ac:grpSpMkLst>
        </pc:grpChg>
        <pc:grpChg chg="mod">
          <ac:chgData name="Tim Cook" userId="d1c7cfb340f2c7ab" providerId="LiveId" clId="{79928295-FF6A-4525-AB99-74A06BEA54C5}" dt="2023-03-13T00:48:22.167" v="3248"/>
          <ac:grpSpMkLst>
            <pc:docMk/>
            <pc:sldMk cId="3803072920" sldId="438"/>
            <ac:grpSpMk id="51" creationId="{7038C9E0-4102-812C-0D0A-3A034FC89CB6}"/>
          </ac:grpSpMkLst>
        </pc:grpChg>
        <pc:grpChg chg="mod">
          <ac:chgData name="Tim Cook" userId="d1c7cfb340f2c7ab" providerId="LiveId" clId="{79928295-FF6A-4525-AB99-74A06BEA54C5}" dt="2023-03-13T00:48:33.097" v="3257"/>
          <ac:grpSpMkLst>
            <pc:docMk/>
            <pc:sldMk cId="3803072920" sldId="438"/>
            <ac:grpSpMk id="56" creationId="{60767B11-980C-51D6-803D-FE0A6773E7D8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4" creationId="{43A544C0-5066-228D-8C9F-45D308F2B9A5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5" creationId="{DAC942B8-F86B-471A-1A9C-D77D086B82BA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6" creationId="{8237F4ED-1E3F-2F18-DDF7-DA7F3C84FA07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7" creationId="{BCD90FFD-2648-517F-4417-206DF4087FFF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0" creationId="{5282F469-F8D1-0BFA-7A66-E2BD65477B02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1" creationId="{4C6E3ECA-F445-9375-FBE3-5ABF8A97F9FB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2" creationId="{0BE4B98F-DC14-5414-2489-BE9089DBBE2C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3" creationId="{7297B41B-9F95-E282-9ABC-1A2C9D0AE329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4" creationId="{17F6AB8A-3518-6A9E-DA47-899F7727BE8D}"/>
          </ac:grpSpMkLst>
        </pc:grpChg>
        <pc:grpChg chg="del 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35" creationId="{56BC313D-A4A6-543B-253E-F4A98D7DCE6E}"/>
          </ac:grpSpMkLst>
        </pc:grpChg>
        <pc:grpChg chg="mod">
          <ac:chgData name="Tim Cook" userId="d1c7cfb340f2c7ab" providerId="LiveId" clId="{79928295-FF6A-4525-AB99-74A06BEA54C5}" dt="2023-03-13T00:49:55.157" v="3329"/>
          <ac:grpSpMkLst>
            <pc:docMk/>
            <pc:sldMk cId="3803072920" sldId="438"/>
            <ac:grpSpMk id="136" creationId="{295ECEAA-67B6-53C1-9A89-E7F2DF99AA87}"/>
          </ac:grpSpMkLst>
        </pc:grpChg>
        <pc:grpChg chg="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41" creationId="{64906AC3-29DF-0125-8467-FFBF562BBBDD}"/>
          </ac:grpSpMkLst>
        </pc:grpChg>
        <pc:grpChg chg="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42" creationId="{9978A3BA-C441-2AF2-8A4B-5B5CB4A5996D}"/>
          </ac:grpSpMkLst>
        </pc:grpChg>
        <pc:grpChg chg="mod">
          <ac:chgData name="Tim Cook" userId="d1c7cfb340f2c7ab" providerId="LiveId" clId="{79928295-FF6A-4525-AB99-74A06BEA54C5}" dt="2023-03-13T00:50:03.808" v="3347"/>
          <ac:grpSpMkLst>
            <pc:docMk/>
            <pc:sldMk cId="3803072920" sldId="438"/>
            <ac:grpSpMk id="155" creationId="{6EE838E4-2D49-8021-8ED0-3CC58B83EA66}"/>
          </ac:grpSpMkLst>
        </pc:grpChg>
        <pc:grpChg chg="mod">
          <ac:chgData name="Tim Cook" userId="d1c7cfb340f2c7ab" providerId="LiveId" clId="{79928295-FF6A-4525-AB99-74A06BEA54C5}" dt="2023-03-13T00:52:07.438" v="3382"/>
          <ac:grpSpMkLst>
            <pc:docMk/>
            <pc:sldMk cId="3803072920" sldId="438"/>
            <ac:grpSpMk id="158" creationId="{A91C3E80-6E56-8A16-03CB-38EC8981F797}"/>
          </ac:grpSpMkLst>
        </pc:grpChg>
        <pc:grpChg chg="mod">
          <ac:chgData name="Tim Cook" userId="d1c7cfb340f2c7ab" providerId="LiveId" clId="{79928295-FF6A-4525-AB99-74A06BEA54C5}" dt="2023-03-13T00:52:13.763" v="3386"/>
          <ac:grpSpMkLst>
            <pc:docMk/>
            <pc:sldMk cId="3803072920" sldId="438"/>
            <ac:grpSpMk id="162" creationId="{721865A4-9EF9-8BDE-0D77-BE99C45149B8}"/>
          </ac:grpSpMkLst>
        </pc:grpChg>
        <pc:grpChg chg="del mod">
          <ac:chgData name="Tim Cook" userId="d1c7cfb340f2c7ab" providerId="LiveId" clId="{79928295-FF6A-4525-AB99-74A06BEA54C5}" dt="2023-03-13T00:52:22.552" v="3394"/>
          <ac:grpSpMkLst>
            <pc:docMk/>
            <pc:sldMk cId="3803072920" sldId="438"/>
            <ac:grpSpMk id="166" creationId="{D5147FC9-6BBB-777F-FE7C-42ECA2B62E51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6" creationId="{5F048B0E-C262-5714-30D7-98D8D32B234E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7" creationId="{056F2221-748A-77AF-C1FE-0E687DB9831E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8" creationId="{7616BF8C-B5AB-F1B4-CDFD-F6E79557161A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9" creationId="{B5279C91-3206-76D7-D46A-AFE97CD4DBEA}"/>
          </ac:grpSpMkLst>
        </pc:grpChg>
        <pc:grpChg chg="mod">
          <ac:chgData name="Tim Cook" userId="d1c7cfb340f2c7ab" providerId="LiveId" clId="{79928295-FF6A-4525-AB99-74A06BEA54C5}" dt="2023-03-13T00:52:36.920" v="3422"/>
          <ac:grpSpMkLst>
            <pc:docMk/>
            <pc:sldMk cId="3803072920" sldId="438"/>
            <ac:grpSpMk id="196" creationId="{4908E4A1-C692-6975-0470-C547B0EA0C17}"/>
          </ac:grpSpMkLst>
        </pc:grpChg>
        <pc:grpChg chg="mod">
          <ac:chgData name="Tim Cook" userId="d1c7cfb340f2c7ab" providerId="LiveId" clId="{79928295-FF6A-4525-AB99-74A06BEA54C5}" dt="2023-03-13T00:52:41.268" v="3427"/>
          <ac:grpSpMkLst>
            <pc:docMk/>
            <pc:sldMk cId="3803072920" sldId="438"/>
            <ac:grpSpMk id="201" creationId="{214DC9C4-6F04-1CB9-45FB-5FFE065AEA79}"/>
          </ac:grpSpMkLst>
        </pc:grpChg>
        <pc:grpChg chg="del mod">
          <ac:chgData name="Tim Cook" userId="d1c7cfb340f2c7ab" providerId="LiveId" clId="{79928295-FF6A-4525-AB99-74A06BEA54C5}" dt="2023-03-13T00:52:49.345" v="3437"/>
          <ac:grpSpMkLst>
            <pc:docMk/>
            <pc:sldMk cId="3803072920" sldId="438"/>
            <ac:grpSpMk id="211" creationId="{4B3115AE-D1F2-B4B6-9B7A-B89712488C9B}"/>
          </ac:grpSpMkLst>
        </pc:grpChg>
        <pc:grpChg chg="mod">
          <ac:chgData name="Tim Cook" userId="d1c7cfb340f2c7ab" providerId="LiveId" clId="{79928295-FF6A-4525-AB99-74A06BEA54C5}" dt="2023-03-13T00:52:49.345" v="3437"/>
          <ac:grpSpMkLst>
            <pc:docMk/>
            <pc:sldMk cId="3803072920" sldId="438"/>
            <ac:grpSpMk id="212" creationId="{85849032-96B1-54F7-F7F7-8873933A48AE}"/>
          </ac:grpSpMkLst>
        </pc:grpChg>
        <pc:grpChg chg="mod">
          <ac:chgData name="Tim Cook" userId="d1c7cfb340f2c7ab" providerId="LiveId" clId="{79928295-FF6A-4525-AB99-74A06BEA54C5}" dt="2023-03-13T00:52:51.178" v="3440"/>
          <ac:grpSpMkLst>
            <pc:docMk/>
            <pc:sldMk cId="3803072920" sldId="438"/>
            <ac:grpSpMk id="215" creationId="{0AF27802-9BC3-53E8-3E2B-B79381BFE276}"/>
          </ac:grpSpMkLst>
        </pc:grpChg>
        <pc:grpChg chg="del mod">
          <ac:chgData name="Tim Cook" userId="d1c7cfb340f2c7ab" providerId="LiveId" clId="{79928295-FF6A-4525-AB99-74A06BEA54C5}" dt="2023-03-13T00:53:29.137" v="3444"/>
          <ac:grpSpMkLst>
            <pc:docMk/>
            <pc:sldMk cId="3803072920" sldId="438"/>
            <ac:grpSpMk id="218" creationId="{1EA2E2B4-ED73-47FB-8606-B401E59DFDAA}"/>
          </ac:grpSpMkLst>
        </pc:grpChg>
        <pc:grpChg chg="mod">
          <ac:chgData name="Tim Cook" userId="d1c7cfb340f2c7ab" providerId="LiveId" clId="{79928295-FF6A-4525-AB99-74A06BEA54C5}" dt="2023-03-13T00:53:32.263" v="3448"/>
          <ac:grpSpMkLst>
            <pc:docMk/>
            <pc:sldMk cId="3803072920" sldId="438"/>
            <ac:grpSpMk id="221" creationId="{AFA7A65E-940F-2A4E-88CF-BB23A53B86C1}"/>
          </ac:grpSpMkLst>
        </pc:grpChg>
        <pc:grpChg chg="mod">
          <ac:chgData name="Tim Cook" userId="d1c7cfb340f2c7ab" providerId="LiveId" clId="{79928295-FF6A-4525-AB99-74A06BEA54C5}" dt="2023-03-13T00:54:01.403" v="3454"/>
          <ac:grpSpMkLst>
            <pc:docMk/>
            <pc:sldMk cId="3803072920" sldId="438"/>
            <ac:grpSpMk id="224" creationId="{F8762EE2-F99E-9057-B912-A7712EF7A118}"/>
          </ac:grpSpMkLst>
        </pc:grpChg>
        <pc:grpChg chg="mod">
          <ac:chgData name="Tim Cook" userId="d1c7cfb340f2c7ab" providerId="LiveId" clId="{79928295-FF6A-4525-AB99-74A06BEA54C5}" dt="2023-03-13T00:54:06.644" v="3468"/>
          <ac:grpSpMkLst>
            <pc:docMk/>
            <pc:sldMk cId="3803072920" sldId="438"/>
            <ac:grpSpMk id="238" creationId="{FED92D54-872A-32FA-E91C-F9FA98E1FCEF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6" creationId="{E177D992-03D8-1843-8DB9-9B988C278D44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7" creationId="{EB09E1C7-577C-A037-057E-ED96F2E4F2C0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8" creationId="{099C353A-D7EC-F202-7333-EB7A22EF3B64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9" creationId="{0D85C85D-1B1C-BD5D-63B5-631050A1728B}"/>
          </ac:grpSpMkLst>
        </pc:grpChg>
        <pc:grpChg chg="mod">
          <ac:chgData name="Tim Cook" userId="d1c7cfb340f2c7ab" providerId="LiveId" clId="{79928295-FF6A-4525-AB99-74A06BEA54C5}" dt="2023-03-13T00:54:32.893" v="3504"/>
          <ac:grpSpMkLst>
            <pc:docMk/>
            <pc:sldMk cId="3803072920" sldId="438"/>
            <ac:grpSpMk id="273" creationId="{6263807B-65E3-0372-6BF7-CD21A8BA77DF}"/>
          </ac:grpSpMkLst>
        </pc:grpChg>
        <pc:grpChg chg="mod">
          <ac:chgData name="Tim Cook" userId="d1c7cfb340f2c7ab" providerId="LiveId" clId="{79928295-FF6A-4525-AB99-74A06BEA54C5}" dt="2023-03-13T00:54:38.771" v="3515"/>
          <ac:grpSpMkLst>
            <pc:docMk/>
            <pc:sldMk cId="3803072920" sldId="438"/>
            <ac:grpSpMk id="284" creationId="{4F9C0814-17F2-4574-191F-6DD12811504E}"/>
          </ac:grpSpMkLst>
        </pc:grpChg>
        <pc:grpChg chg="mod">
          <ac:chgData name="Tim Cook" userId="d1c7cfb340f2c7ab" providerId="LiveId" clId="{79928295-FF6A-4525-AB99-74A06BEA54C5}" dt="2023-03-13T00:54:38.771" v="3515"/>
          <ac:grpSpMkLst>
            <pc:docMk/>
            <pc:sldMk cId="3803072920" sldId="438"/>
            <ac:grpSpMk id="285" creationId="{C7F051B4-6088-7354-A6AE-63E82CBCA391}"/>
          </ac:grpSpMkLst>
        </pc:grpChg>
        <pc:grpChg chg="mod">
          <ac:chgData name="Tim Cook" userId="d1c7cfb340f2c7ab" providerId="LiveId" clId="{79928295-FF6A-4525-AB99-74A06BEA54C5}" dt="2023-03-13T00:54:40.529" v="3519"/>
          <ac:grpSpMkLst>
            <pc:docMk/>
            <pc:sldMk cId="3803072920" sldId="438"/>
            <ac:grpSpMk id="289" creationId="{A25E8F02-AA97-1632-E6F4-DABEE0C253C9}"/>
          </ac:grpSpMkLst>
        </pc:grpChg>
        <pc:grpChg chg="del mod">
          <ac:chgData name="Tim Cook" userId="d1c7cfb340f2c7ab" providerId="LiveId" clId="{79928295-FF6A-4525-AB99-74A06BEA54C5}" dt="2023-03-13T00:54:46.240" v="3527"/>
          <ac:grpSpMkLst>
            <pc:docMk/>
            <pc:sldMk cId="3803072920" sldId="438"/>
            <ac:grpSpMk id="295" creationId="{AD3FC9B3-5CE4-25C7-B0E1-BF55EEDD8D30}"/>
          </ac:grpSpMkLst>
        </pc:grpChg>
        <pc:grpChg chg="mod">
          <ac:chgData name="Tim Cook" userId="d1c7cfb340f2c7ab" providerId="LiveId" clId="{79928295-FF6A-4525-AB99-74A06BEA54C5}" dt="2023-03-13T00:54:46.240" v="3527"/>
          <ac:grpSpMkLst>
            <pc:docMk/>
            <pc:sldMk cId="3803072920" sldId="438"/>
            <ac:grpSpMk id="297" creationId="{AB259D2F-ACFE-5511-B46F-F3D0B82116F7}"/>
          </ac:grpSpMkLst>
        </pc:grpChg>
        <pc:grpChg chg="mod">
          <ac:chgData name="Tim Cook" userId="d1c7cfb340f2c7ab" providerId="LiveId" clId="{79928295-FF6A-4525-AB99-74A06BEA54C5}" dt="2023-03-13T00:54:51.803" v="3533"/>
          <ac:grpSpMkLst>
            <pc:docMk/>
            <pc:sldMk cId="3803072920" sldId="438"/>
            <ac:grpSpMk id="303" creationId="{35387EFD-5B89-9463-F42A-A18FF1269751}"/>
          </ac:grpSpMkLst>
        </pc:grpChg>
        <pc:grpChg chg="mod">
          <ac:chgData name="Tim Cook" userId="d1c7cfb340f2c7ab" providerId="LiveId" clId="{79928295-FF6A-4525-AB99-74A06BEA54C5}" dt="2023-03-13T00:54:57.526" v="3543"/>
          <ac:grpSpMkLst>
            <pc:docMk/>
            <pc:sldMk cId="3803072920" sldId="438"/>
            <ac:grpSpMk id="313" creationId="{DBD6B7E7-006B-8F0B-DBFC-11EA22EEFA6C}"/>
          </ac:grpSpMkLst>
        </pc:grpChg>
        <pc:grpChg chg="mod">
          <ac:chgData name="Tim Cook" userId="d1c7cfb340f2c7ab" providerId="LiveId" clId="{79928295-FF6A-4525-AB99-74A06BEA54C5}" dt="2023-03-13T00:54:57.526" v="3543"/>
          <ac:grpSpMkLst>
            <pc:docMk/>
            <pc:sldMk cId="3803072920" sldId="438"/>
            <ac:grpSpMk id="314" creationId="{E8E7C5E1-12A7-3E50-59BF-29EE65A85EFC}"/>
          </ac:grpSpMkLst>
        </pc:grpChg>
        <pc:inkChg chg="add">
          <ac:chgData name="Tim Cook" userId="d1c7cfb340f2c7ab" providerId="LiveId" clId="{79928295-FF6A-4525-AB99-74A06BEA54C5}" dt="2023-03-13T00:51:46.572" v="3354" actId="9405"/>
          <ac:inkMkLst>
            <pc:docMk/>
            <pc:sldMk cId="3803072920" sldId="438"/>
            <ac:inkMk id="3" creationId="{93272E79-EF28-3B6A-F0CE-D476093DB8BB}"/>
          </ac:inkMkLst>
        </pc:inkChg>
        <pc:inkChg chg="add del mod">
          <ac:chgData name="Tim Cook" userId="d1c7cfb340f2c7ab" providerId="LiveId" clId="{79928295-FF6A-4525-AB99-74A06BEA54C5}" dt="2023-03-13T00:47:12.371" v="3194"/>
          <ac:inkMkLst>
            <pc:docMk/>
            <pc:sldMk cId="3803072920" sldId="438"/>
            <ac:inkMk id="4" creationId="{779D4493-5198-FAF9-5FC2-7F6B3AA1B250}"/>
          </ac:inkMkLst>
        </pc:inkChg>
        <pc:inkChg chg="add del mod">
          <ac:chgData name="Tim Cook" userId="d1c7cfb340f2c7ab" providerId="LiveId" clId="{79928295-FF6A-4525-AB99-74A06BEA54C5}" dt="2023-03-13T00:51:54.537" v="3361"/>
          <ac:inkMkLst>
            <pc:docMk/>
            <pc:sldMk cId="3803072920" sldId="438"/>
            <ac:inkMk id="4" creationId="{8758A35F-9939-C2F0-195C-9BC7D039B08A}"/>
          </ac:inkMkLst>
        </pc:inkChg>
        <pc:inkChg chg="add del mod">
          <ac:chgData name="Tim Cook" userId="d1c7cfb340f2c7ab" providerId="LiveId" clId="{79928295-FF6A-4525-AB99-74A06BEA54C5}" dt="2023-03-13T00:47:12.102" v="3193"/>
          <ac:inkMkLst>
            <pc:docMk/>
            <pc:sldMk cId="3803072920" sldId="438"/>
            <ac:inkMk id="5" creationId="{685FB451-0CC4-7E39-5D21-23515341AF13}"/>
          </ac:inkMkLst>
        </pc:inkChg>
        <pc:inkChg chg="add del mod">
          <ac:chgData name="Tim Cook" userId="d1c7cfb340f2c7ab" providerId="LiveId" clId="{79928295-FF6A-4525-AB99-74A06BEA54C5}" dt="2023-03-13T00:51:54.537" v="3360"/>
          <ac:inkMkLst>
            <pc:docMk/>
            <pc:sldMk cId="3803072920" sldId="438"/>
            <ac:inkMk id="5" creationId="{7ABA7292-FA31-45D1-851B-C6761EC64F29}"/>
          </ac:inkMkLst>
        </pc:inkChg>
        <pc:inkChg chg="add del mod">
          <ac:chgData name="Tim Cook" userId="d1c7cfb340f2c7ab" providerId="LiveId" clId="{79928295-FF6A-4525-AB99-74A06BEA54C5}" dt="2023-03-13T00:51:54.537" v="3362"/>
          <ac:inkMkLst>
            <pc:docMk/>
            <pc:sldMk cId="3803072920" sldId="438"/>
            <ac:inkMk id="6" creationId="{0EC63D37-6242-5650-534F-600F6070CAA2}"/>
          </ac:inkMkLst>
        </pc:inkChg>
        <pc:inkChg chg="add mod">
          <ac:chgData name="Tim Cook" userId="d1c7cfb340f2c7ab" providerId="LiveId" clId="{79928295-FF6A-4525-AB99-74A06BEA54C5}" dt="2023-03-13T00:47:14.821" v="3197"/>
          <ac:inkMkLst>
            <pc:docMk/>
            <pc:sldMk cId="3803072920" sldId="438"/>
            <ac:inkMk id="7" creationId="{D4837157-B20B-3146-CD68-676B6F5E94A2}"/>
          </ac:inkMkLst>
        </pc:inkChg>
        <pc:inkChg chg="add mod">
          <ac:chgData name="Tim Cook" userId="d1c7cfb340f2c7ab" providerId="LiveId" clId="{79928295-FF6A-4525-AB99-74A06BEA54C5}" dt="2023-03-13T00:47:14.821" v="3197"/>
          <ac:inkMkLst>
            <pc:docMk/>
            <pc:sldMk cId="3803072920" sldId="438"/>
            <ac:inkMk id="8" creationId="{0F69CD77-A9DF-B203-51E7-B033F3EE2AD5}"/>
          </ac:inkMkLst>
        </pc:inkChg>
        <pc:inkChg chg="add del mod">
          <ac:chgData name="Tim Cook" userId="d1c7cfb340f2c7ab" providerId="LiveId" clId="{79928295-FF6A-4525-AB99-74A06BEA54C5}" dt="2023-03-13T00:47:22.129" v="3207"/>
          <ac:inkMkLst>
            <pc:docMk/>
            <pc:sldMk cId="3803072920" sldId="438"/>
            <ac:inkMk id="10" creationId="{9D23012A-FD95-9FEB-359D-78C5F9A5B6DF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1" creationId="{71E87674-D6A3-5A7D-0D8D-788A7239FA34}"/>
          </ac:inkMkLst>
        </pc:inkChg>
        <pc:inkChg chg="add del mod">
          <ac:chgData name="Tim Cook" userId="d1c7cfb340f2c7ab" providerId="LiveId" clId="{79928295-FF6A-4525-AB99-74A06BEA54C5}" dt="2023-03-13T00:47:22.129" v="3210"/>
          <ac:inkMkLst>
            <pc:docMk/>
            <pc:sldMk cId="3803072920" sldId="438"/>
            <ac:inkMk id="11" creationId="{D019B0F2-4C23-9AA5-FA8C-A8D3D6150BD5}"/>
          </ac:inkMkLst>
        </pc:inkChg>
        <pc:inkChg chg="add del mod">
          <ac:chgData name="Tim Cook" userId="d1c7cfb340f2c7ab" providerId="LiveId" clId="{79928295-FF6A-4525-AB99-74A06BEA54C5}" dt="2023-03-13T00:47:22.129" v="3209"/>
          <ac:inkMkLst>
            <pc:docMk/>
            <pc:sldMk cId="3803072920" sldId="438"/>
            <ac:inkMk id="12" creationId="{4E6DD110-9120-0E1B-4742-D303DB2B7CC1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2" creationId="{AE6AC74F-6C17-8E43-4DA6-B9C40DB25B4E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3" creationId="{E2FC5DC2-4B9A-A1E4-A31E-856CEA60033C}"/>
          </ac:inkMkLst>
        </pc:inkChg>
        <pc:inkChg chg="add del mod">
          <ac:chgData name="Tim Cook" userId="d1c7cfb340f2c7ab" providerId="LiveId" clId="{79928295-FF6A-4525-AB99-74A06BEA54C5}" dt="2023-03-13T00:47:22.129" v="3213"/>
          <ac:inkMkLst>
            <pc:docMk/>
            <pc:sldMk cId="3803072920" sldId="438"/>
            <ac:inkMk id="13" creationId="{EE448EE1-1606-CA24-301D-57AE45F7A2E4}"/>
          </ac:inkMkLst>
        </pc:inkChg>
        <pc:inkChg chg="add del mod">
          <ac:chgData name="Tim Cook" userId="d1c7cfb340f2c7ab" providerId="LiveId" clId="{79928295-FF6A-4525-AB99-74A06BEA54C5}" dt="2023-03-13T00:47:22.129" v="3212"/>
          <ac:inkMkLst>
            <pc:docMk/>
            <pc:sldMk cId="3803072920" sldId="438"/>
            <ac:inkMk id="14" creationId="{EE915FD6-98D8-FAF5-8A30-0C1FB75FD069}"/>
          </ac:inkMkLst>
        </pc:inkChg>
        <pc:inkChg chg="add del mod">
          <ac:chgData name="Tim Cook" userId="d1c7cfb340f2c7ab" providerId="LiveId" clId="{79928295-FF6A-4525-AB99-74A06BEA54C5}" dt="2023-03-13T00:47:22.129" v="3211"/>
          <ac:inkMkLst>
            <pc:docMk/>
            <pc:sldMk cId="3803072920" sldId="438"/>
            <ac:inkMk id="15" creationId="{5A588B57-F765-77EA-342F-6E95032FFD0B}"/>
          </ac:inkMkLst>
        </pc:inkChg>
        <pc:inkChg chg="add del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5" creationId="{EE099DA1-4C44-850D-4BF4-3A214CA440EE}"/>
          </ac:inkMkLst>
        </pc:inkChg>
        <pc:inkChg chg="add del mod">
          <ac:chgData name="Tim Cook" userId="d1c7cfb340f2c7ab" providerId="LiveId" clId="{79928295-FF6A-4525-AB99-74A06BEA54C5}" dt="2023-03-13T00:52:19.158" v="3387"/>
          <ac:inkMkLst>
            <pc:docMk/>
            <pc:sldMk cId="3803072920" sldId="438"/>
            <ac:inkMk id="16" creationId="{AA89EB73-C068-2DDC-9E59-E3DB2E472314}"/>
          </ac:inkMkLst>
        </pc:inkChg>
        <pc:inkChg chg="add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7" creationId="{E328FC38-C760-D359-BB96-46974E4271ED}"/>
          </ac:inkMkLst>
        </pc:inkChg>
        <pc:inkChg chg="add del mod">
          <ac:chgData name="Tim Cook" userId="d1c7cfb340f2c7ab" providerId="LiveId" clId="{79928295-FF6A-4525-AB99-74A06BEA54C5}" dt="2023-03-13T00:47:22.129" v="3208"/>
          <ac:inkMkLst>
            <pc:docMk/>
            <pc:sldMk cId="3803072920" sldId="438"/>
            <ac:inkMk id="17" creationId="{F5B15219-5C5F-D08C-F929-644D7ADC22E8}"/>
          </ac:inkMkLst>
        </pc:inkChg>
        <pc:inkChg chg="add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8" creationId="{5088794C-A72A-2361-C898-E8D52FF91B14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19" creationId="{B5D0546F-359A-BA12-74CC-D812079DFA4A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0" creationId="{AD1A2417-64A7-F800-D7AB-9251DFF5C795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1" creationId="{BE81BCAC-987E-8667-8C12-DE194288E1F0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2" creationId="{83FFDC54-8613-BEC7-3DEE-30431ED1FCEB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3" creationId="{96A52914-936B-AF24-3C59-BDE13CB1DCCF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4" creationId="{9EE2A56A-72D5-825E-F100-6E6865923079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5" creationId="{EACB2BD0-4729-4EEA-9B4B-021871C320D7}"/>
          </ac:inkMkLst>
        </pc:inkChg>
        <pc:inkChg chg="add del mod">
          <ac:chgData name="Tim Cook" userId="d1c7cfb340f2c7ab" providerId="LiveId" clId="{79928295-FF6A-4525-AB99-74A06BEA54C5}" dt="2023-03-13T00:52:03.079" v="3374"/>
          <ac:inkMkLst>
            <pc:docMk/>
            <pc:sldMk cId="3803072920" sldId="438"/>
            <ac:inkMk id="26" creationId="{DC5E29DD-59EF-D812-1951-F5FBE76088AA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7" creationId="{50A5A185-8960-BB54-9ACF-F7183B9B6311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8" creationId="{5A9F1635-1C9A-A4C5-9A8E-7288B1249B44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0" creationId="{79E10BA5-1BA6-69E6-0744-8DB2CB3B80AF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1" creationId="{E1C402B5-2C29-5BA6-9C0A-B55462F844EB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2" creationId="{DB3B2798-1EC7-406C-4183-CDF4D0F95795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3" creationId="{BEA0A15B-1093-A711-6D22-48232C3D2D73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4" creationId="{8A8F980E-13CE-145C-5B2F-AB29FD510392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5" creationId="{24E1E509-67D4-1516-F214-52D9FCE383D7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6" creationId="{60CBCBFD-9FFA-CD75-6304-6625A182F2DF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7" creationId="{8DE02679-0967-5AA0-26E4-D178EABABBED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8" creationId="{8169A421-2F28-5A40-0376-46C1502B6FFB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9" creationId="{F6F32E0D-CFA8-D1FD-63EA-ED485C5E940A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40" creationId="{FFCC9C87-61F3-CB5C-FF17-489D5F2DD727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41" creationId="{27925090-6126-E238-7A50-B1AFB94315F2}"/>
          </ac:inkMkLst>
        </pc:inkChg>
        <pc:inkChg chg="add del">
          <ac:chgData name="Tim Cook" userId="d1c7cfb340f2c7ab" providerId="LiveId" clId="{79928295-FF6A-4525-AB99-74A06BEA54C5}" dt="2023-03-13T00:48:25.022" v="3252"/>
          <ac:inkMkLst>
            <pc:docMk/>
            <pc:sldMk cId="3803072920" sldId="438"/>
            <ac:inkMk id="44" creationId="{284E8BF3-166F-F7A3-7AF6-340711874FE0}"/>
          </ac:inkMkLst>
        </pc:inkChg>
        <pc:inkChg chg="add del mod">
          <ac:chgData name="Tim Cook" userId="d1c7cfb340f2c7ab" providerId="LiveId" clId="{79928295-FF6A-4525-AB99-74A06BEA54C5}" dt="2023-03-13T00:52:03.079" v="3375"/>
          <ac:inkMkLst>
            <pc:docMk/>
            <pc:sldMk cId="3803072920" sldId="438"/>
            <ac:inkMk id="44" creationId="{C9762B93-6E73-C995-DCF8-AFC2C5D7BE97}"/>
          </ac:inkMkLst>
        </pc:inkChg>
        <pc:inkChg chg="add del mod">
          <ac:chgData name="Tim Cook" userId="d1c7cfb340f2c7ab" providerId="LiveId" clId="{79928295-FF6A-4525-AB99-74A06BEA54C5}" dt="2023-03-13T00:48:24.541" v="3250"/>
          <ac:inkMkLst>
            <pc:docMk/>
            <pc:sldMk cId="3803072920" sldId="438"/>
            <ac:inkMk id="45" creationId="{842832AB-D4A3-2F3B-721B-FBF38A51D6F4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6" creationId="{0364ADBA-1DA9-7CBB-74C7-CD04C50EB416}"/>
          </ac:inkMkLst>
        </pc:inkChg>
        <pc:inkChg chg="add del mod">
          <ac:chgData name="Tim Cook" userId="d1c7cfb340f2c7ab" providerId="LiveId" clId="{79928295-FF6A-4525-AB99-74A06BEA54C5}" dt="2023-03-13T00:48:24.541" v="3251"/>
          <ac:inkMkLst>
            <pc:docMk/>
            <pc:sldMk cId="3803072920" sldId="438"/>
            <ac:inkMk id="46" creationId="{41DE9352-70F6-BC5B-98FB-6C34BA00DC96}"/>
          </ac:inkMkLst>
        </pc:inkChg>
        <pc:inkChg chg="add del mod">
          <ac:chgData name="Tim Cook" userId="d1c7cfb340f2c7ab" providerId="LiveId" clId="{79928295-FF6A-4525-AB99-74A06BEA54C5}" dt="2023-03-13T00:48:24.541" v="3249"/>
          <ac:inkMkLst>
            <pc:docMk/>
            <pc:sldMk cId="3803072920" sldId="438"/>
            <ac:inkMk id="47" creationId="{B09542E3-04FA-5B53-E030-66180786DEDF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7" creationId="{D702DEEE-AF8D-767E-D9A1-8FEBDD0D1D7D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8" creationId="{63F787D0-83E8-53F8-00B7-1A3670ABB4FD}"/>
          </ac:inkMkLst>
        </pc:inkChg>
        <pc:inkChg chg="add mod">
          <ac:chgData name="Tim Cook" userId="d1c7cfb340f2c7ab" providerId="LiveId" clId="{79928295-FF6A-4525-AB99-74A06BEA54C5}" dt="2023-03-13T00:48:22.167" v="3248"/>
          <ac:inkMkLst>
            <pc:docMk/>
            <pc:sldMk cId="3803072920" sldId="438"/>
            <ac:inkMk id="49" creationId="{CD97E85E-45EC-8295-E62B-6EA7119BD4CE}"/>
          </ac:inkMkLst>
        </pc:inkChg>
        <pc:inkChg chg="add mod">
          <ac:chgData name="Tim Cook" userId="d1c7cfb340f2c7ab" providerId="LiveId" clId="{79928295-FF6A-4525-AB99-74A06BEA54C5}" dt="2023-03-13T00:48:22.167" v="3248"/>
          <ac:inkMkLst>
            <pc:docMk/>
            <pc:sldMk cId="3803072920" sldId="438"/>
            <ac:inkMk id="50" creationId="{C3636BB2-E801-762B-EA2C-A112A4FB8784}"/>
          </ac:inkMkLst>
        </pc:inkChg>
        <pc:inkChg chg="add">
          <ac:chgData name="Tim Cook" userId="d1c7cfb340f2c7ab" providerId="LiveId" clId="{79928295-FF6A-4525-AB99-74A06BEA54C5}" dt="2023-03-13T00:48:26.468" v="3253" actId="9405"/>
          <ac:inkMkLst>
            <pc:docMk/>
            <pc:sldMk cId="3803072920" sldId="438"/>
            <ac:inkMk id="52" creationId="{DF5B4860-8981-A105-A3E6-84352E69E4E0}"/>
          </ac:inkMkLst>
        </pc:inkChg>
        <pc:inkChg chg="add">
          <ac:chgData name="Tim Cook" userId="d1c7cfb340f2c7ab" providerId="LiveId" clId="{79928295-FF6A-4525-AB99-74A06BEA54C5}" dt="2023-03-13T00:48:27.701" v="3254" actId="9405"/>
          <ac:inkMkLst>
            <pc:docMk/>
            <pc:sldMk cId="3803072920" sldId="438"/>
            <ac:inkMk id="53" creationId="{244A9CF8-66FD-B6C6-3022-5526664CEECD}"/>
          </ac:inkMkLst>
        </pc:inkChg>
        <pc:inkChg chg="add mod">
          <ac:chgData name="Tim Cook" userId="d1c7cfb340f2c7ab" providerId="LiveId" clId="{79928295-FF6A-4525-AB99-74A06BEA54C5}" dt="2023-03-13T00:48:33.097" v="3257"/>
          <ac:inkMkLst>
            <pc:docMk/>
            <pc:sldMk cId="3803072920" sldId="438"/>
            <ac:inkMk id="54" creationId="{AACE7F31-7D4E-FCF4-5EB7-85CE63894D21}"/>
          </ac:inkMkLst>
        </pc:inkChg>
        <pc:inkChg chg="add mod">
          <ac:chgData name="Tim Cook" userId="d1c7cfb340f2c7ab" providerId="LiveId" clId="{79928295-FF6A-4525-AB99-74A06BEA54C5}" dt="2023-03-13T00:48:33.097" v="3257"/>
          <ac:inkMkLst>
            <pc:docMk/>
            <pc:sldMk cId="3803072920" sldId="438"/>
            <ac:inkMk id="55" creationId="{34148377-45EA-C377-05AE-54B43892EE24}"/>
          </ac:inkMkLst>
        </pc:inkChg>
        <pc:inkChg chg="add">
          <ac:chgData name="Tim Cook" userId="d1c7cfb340f2c7ab" providerId="LiveId" clId="{79928295-FF6A-4525-AB99-74A06BEA54C5}" dt="2023-03-13T00:48:50.550" v="3258" actId="9405"/>
          <ac:inkMkLst>
            <pc:docMk/>
            <pc:sldMk cId="3803072920" sldId="438"/>
            <ac:inkMk id="57" creationId="{D6FB9750-8F39-3A54-01FA-AE3DFEE7BC6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58" creationId="{F0443EB9-4334-994C-9F8E-744D323F4E1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59" creationId="{10A3A0D7-88FB-0207-BDAB-FAE2D26785B1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0" creationId="{AADDF8EB-79FC-58CE-3DA0-9E7ABFD934EB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1" creationId="{1C490F9F-ED33-B31C-F0D8-643CCAC76003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2" creationId="{9FB9DE86-07B7-5B1D-425D-424D783729B3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3" creationId="{ACAC7E8A-5C8A-471A-A121-93F817A29F9D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4" creationId="{F683FC0A-CD4A-298E-CC80-AA29240963DB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5" creationId="{1C1B5778-09FB-A20D-B2FA-11A59B5AC05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6" creationId="{0617E834-9DD7-9CD0-E83C-BDDC7F0C20B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7" creationId="{54F0DEF4-AD71-D6A5-252D-9323D24FA56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8" creationId="{EC440708-AAD5-90A4-838D-351863834C92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9" creationId="{4D70DB06-655B-D35C-01DC-F957EFFD17B1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0" creationId="{DF299894-657B-ABF1-6564-C62E0A438F0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1" creationId="{80382BC2-3F10-E5F8-8FC5-316CC5F726F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2" creationId="{A2C956FA-EF6F-4D89-D7D2-A28447A9FD5A}"/>
          </ac:inkMkLst>
        </pc:inkChg>
        <pc:inkChg chg="add">
          <ac:chgData name="Tim Cook" userId="d1c7cfb340f2c7ab" providerId="LiveId" clId="{79928295-FF6A-4525-AB99-74A06BEA54C5}" dt="2023-03-13T00:48:56.755" v="3274" actId="9405"/>
          <ac:inkMkLst>
            <pc:docMk/>
            <pc:sldMk cId="3803072920" sldId="438"/>
            <ac:inkMk id="73" creationId="{BB16BA17-6B87-32FC-B075-C56CD8F5381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4" creationId="{C1DE0254-F065-25CB-C365-CCB2DC31CD6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5" creationId="{F6D45BC3-9612-0B34-F960-2FF5646C232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6" creationId="{42D5E1A5-C5FA-0240-4F7F-66D1D0E541B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7" creationId="{6CDF443F-E620-4FC8-F381-1C7AECCD8C3A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8" creationId="{1496D905-EB00-6369-4E48-59BC0BD6ACEE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9" creationId="{B7DA186F-1138-A5CB-2DD1-752C395249D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0" creationId="{44F52C6C-B70B-D994-F045-C86050A86F3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1" creationId="{6A845875-C7E5-9D4D-6AF6-0F0C3D6C869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2" creationId="{6403AB63-D19D-9319-23BE-8AA36805064E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3" creationId="{0FD0F67E-D7F2-C20F-A78A-FE220DFF9EA3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88" creationId="{CFB8DD41-E23E-D95C-3197-7BDED1AE5295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89" creationId="{1A9CEC7F-6119-3A10-F998-6DA7B6EAE303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0" creationId="{3221FCA6-CE87-4BB8-8FCC-4927013C184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1" creationId="{028F2D6A-F406-C626-C4C8-6F105BF3FEC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2" creationId="{B3FE2B56-E45D-05A0-8D3F-B716294D26C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3" creationId="{56AD4BB8-52E9-838F-1426-C1A8564AA6D0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4" creationId="{8727B3C1-9B75-8677-4529-4D6DEF1D27E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5" creationId="{21971779-B810-9AF2-BE4F-FD4BB06814F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6" creationId="{7AEEC604-33F4-0962-3C59-A430EEEE4205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7" creationId="{C0D48099-C045-7003-B0B4-4CED897EA06F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8" creationId="{22E5282D-CF1F-4255-E070-0FFC24B992F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9" creationId="{DB1A62B7-653B-C83D-B6C1-F7D57575A9F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0" creationId="{2C527CB9-13D5-7F4E-0547-E60C2F8A3F1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1" creationId="{6F6A8817-0382-A13C-A856-7D09C0ADAFE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2" creationId="{A7F38073-FD8F-FC69-F6DF-C3D0DE89174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3" creationId="{FCE3AC07-8833-C31F-4EB1-E809CFD5F454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4" creationId="{89797E26-5811-CC8B-04C3-DBC09CFD4CAE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5" creationId="{96EAA169-5C97-BD41-035D-3505EC8A9CD4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6" creationId="{885E4D24-0EC7-32AC-3DBA-EFE40DD90918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7" creationId="{582AE74D-43DD-0EF4-42B7-29637CFB74AE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8" creationId="{983E638B-F8CD-BDE4-93C9-F5BB43BFA8E6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9" creationId="{63C47D00-8E8D-C7E5-8E6E-75F7431C4910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5" creationId="{7A9FB008-1ABE-686F-088A-17CEC826E2F6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6" creationId="{05710AB6-48A8-40BE-5CFD-85DE6B90D3AE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7" creationId="{79533397-B6EE-2EB6-5426-1728495ED166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8" creationId="{69C9B1C6-BAC2-77E6-A73E-9B02167F583E}"/>
          </ac:inkMkLst>
        </pc:inkChg>
        <pc:inkChg chg="add">
          <ac:chgData name="Tim Cook" userId="d1c7cfb340f2c7ab" providerId="LiveId" clId="{79928295-FF6A-4525-AB99-74A06BEA54C5}" dt="2023-03-13T00:49:48.279" v="3313" actId="9405"/>
          <ac:inkMkLst>
            <pc:docMk/>
            <pc:sldMk cId="3803072920" sldId="438"/>
            <ac:inkMk id="119" creationId="{458C4309-ADF3-8425-9AC8-8A3436118804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0" creationId="{F7F73A5A-A012-2A80-7DC7-9EE321A69569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1" creationId="{A1646BD3-6098-3205-FD2A-73A0A43CF0F7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2" creationId="{5E901118-9CEA-35A0-9773-1BBFD350258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3" creationId="{B945D682-91CA-F200-F4F5-92565A200B3E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4" creationId="{D21FAE3B-12A8-E0CB-A234-09BD893F24B8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5" creationId="{3CCEEE54-0B11-5C85-B90E-535A4D148F4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6" creationId="{8FFE9A60-1D4E-B79D-715C-8EFF58422BEE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7" creationId="{99C75517-6C7E-6E77-A172-3A77B9A8387C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8" creationId="{D7CB1BA6-82EF-E0C1-C8E3-AC23AD2D6E0B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9" creationId="{7FE73E05-BC9A-3BD9-CC25-DAF525A93753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0" creationId="{3FB4FB43-2FC5-A424-43DC-09CB76506D1F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1" creationId="{75A43E93-8407-3D6A-7AC9-CB39220FD176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2" creationId="{002A4D2C-B23B-68BE-3D57-3F2B95A9729A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3" creationId="{FE1FB5F5-BDA5-AEB0-A45C-23E40AB1CFA3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4" creationId="{0D522520-DD3E-8DE7-0703-43F3E6A814F6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35" creationId="{16ADD81E-BF8E-5F44-D8AF-A541B7278610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7" creationId="{2A874EA8-DFA8-3800-3441-9BC579F89B10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8" creationId="{D180351E-B5AE-88FB-45B0-28EE74A25AF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9" creationId="{8AC94615-95C0-3724-9F03-7AD8B14F9F59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40" creationId="{FEE44CD4-80BB-0A5D-0822-0FFE33A2FEBF}"/>
          </ac:inkMkLst>
        </pc:inkChg>
        <pc:inkChg chg="add">
          <ac:chgData name="Tim Cook" userId="d1c7cfb340f2c7ab" providerId="LiveId" clId="{79928295-FF6A-4525-AB99-74A06BEA54C5}" dt="2023-03-13T00:49:57.754" v="3335" actId="9405"/>
          <ac:inkMkLst>
            <pc:docMk/>
            <pc:sldMk cId="3803072920" sldId="438"/>
            <ac:inkMk id="143" creationId="{A034C88B-97DB-A871-11E0-8D42FF52CDB9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4" creationId="{BDA67425-08AB-EE3B-EFCE-64EDCC73160D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5" creationId="{4D9D8CA6-4A5E-17A0-5313-66292FBD3401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6" creationId="{C4F8BBEC-9DE0-7B87-5219-45B33626BFB0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7" creationId="{98161CB0-FE16-E925-6A7B-12103A20B96B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8" creationId="{065E660B-11E0-543D-48B6-DB6F65826BA7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9" creationId="{C27DBFBB-36E3-4FE5-9932-51E2C7033133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0" creationId="{239B8705-4EBA-49EE-5A4E-7413CAECD5AB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1" creationId="{3B76E13A-56E2-8E5D-F26F-01812D7E2C61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2" creationId="{62D8CD91-256D-30E2-F905-44602C677D42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3" creationId="{4861D388-8837-B6DB-BB88-0BB58CD76672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4" creationId="{198AC5A0-08B9-6E1D-57C0-3B93960F4541}"/>
          </ac:inkMkLst>
        </pc:inkChg>
        <pc:inkChg chg="add del">
          <ac:chgData name="Tim Cook" userId="d1c7cfb340f2c7ab" providerId="LiveId" clId="{79928295-FF6A-4525-AB99-74A06BEA54C5}" dt="2023-03-13T00:51:18.996" v="3353"/>
          <ac:inkMkLst>
            <pc:docMk/>
            <pc:sldMk cId="3803072920" sldId="438"/>
            <ac:inkMk id="156" creationId="{25C67C12-3571-4465-0005-12A4B2E6338F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56" creationId="{69F20284-F8B1-C0A4-4E77-891CDA2799C0}"/>
          </ac:inkMkLst>
        </pc:inkChg>
        <pc:inkChg chg="add del">
          <ac:chgData name="Tim Cook" userId="d1c7cfb340f2c7ab" providerId="LiveId" clId="{79928295-FF6A-4525-AB99-74A06BEA54C5}" dt="2023-03-13T00:51:16.142" v="3352"/>
          <ac:inkMkLst>
            <pc:docMk/>
            <pc:sldMk cId="3803072920" sldId="438"/>
            <ac:inkMk id="157" creationId="{358E807E-8A12-EF29-52BF-2BE29DBF6EFD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57" creationId="{9BE48601-55F7-2CEE-0041-144B36EEF6A7}"/>
          </ac:inkMkLst>
        </pc:inkChg>
        <pc:inkChg chg="add del">
          <ac:chgData name="Tim Cook" userId="d1c7cfb340f2c7ab" providerId="LiveId" clId="{79928295-FF6A-4525-AB99-74A06BEA54C5}" dt="2023-03-13T00:50:22.036" v="3351"/>
          <ac:inkMkLst>
            <pc:docMk/>
            <pc:sldMk cId="3803072920" sldId="438"/>
            <ac:inkMk id="158" creationId="{FC82126A-3B17-F270-99A5-67594C91E9BF}"/>
          </ac:inkMkLst>
        </pc:inkChg>
        <pc:inkChg chg="add mod">
          <ac:chgData name="Tim Cook" userId="d1c7cfb340f2c7ab" providerId="LiveId" clId="{79928295-FF6A-4525-AB99-74A06BEA54C5}" dt="2023-03-13T00:52:13.763" v="3386"/>
          <ac:inkMkLst>
            <pc:docMk/>
            <pc:sldMk cId="3803072920" sldId="438"/>
            <ac:inkMk id="159" creationId="{A40CC0B6-40AC-EE98-97B5-2D0FF9817C1F}"/>
          </ac:inkMkLst>
        </pc:inkChg>
        <pc:inkChg chg="add">
          <ac:chgData name="Tim Cook" userId="d1c7cfb340f2c7ab" providerId="LiveId" clId="{79928295-FF6A-4525-AB99-74A06BEA54C5}" dt="2023-03-13T00:52:12.314" v="3384" actId="9405"/>
          <ac:inkMkLst>
            <pc:docMk/>
            <pc:sldMk cId="3803072920" sldId="438"/>
            <ac:inkMk id="160" creationId="{3BB9921B-CFE7-DFC3-6E42-C589767D7088}"/>
          </ac:inkMkLst>
        </pc:inkChg>
        <pc:inkChg chg="add mod">
          <ac:chgData name="Tim Cook" userId="d1c7cfb340f2c7ab" providerId="LiveId" clId="{79928295-FF6A-4525-AB99-74A06BEA54C5}" dt="2023-03-13T00:52:13.763" v="3386"/>
          <ac:inkMkLst>
            <pc:docMk/>
            <pc:sldMk cId="3803072920" sldId="438"/>
            <ac:inkMk id="161" creationId="{66968C93-119D-ACE1-D730-4630164CF9F8}"/>
          </ac:inkMkLst>
        </pc:inkChg>
        <pc:inkChg chg="add del mod">
          <ac:chgData name="Tim Cook" userId="d1c7cfb340f2c7ab" providerId="LiveId" clId="{79928295-FF6A-4525-AB99-74A06BEA54C5}" dt="2023-03-13T00:52:22.552" v="3395"/>
          <ac:inkMkLst>
            <pc:docMk/>
            <pc:sldMk cId="3803072920" sldId="438"/>
            <ac:inkMk id="163" creationId="{AADA7386-767B-FD36-429A-B175CE46775F}"/>
          </ac:inkMkLst>
        </pc:inkChg>
        <pc:inkChg chg="add del mod">
          <ac:chgData name="Tim Cook" userId="d1c7cfb340f2c7ab" providerId="LiveId" clId="{79928295-FF6A-4525-AB99-74A06BEA54C5}" dt="2023-03-13T00:52:22.552" v="3394"/>
          <ac:inkMkLst>
            <pc:docMk/>
            <pc:sldMk cId="3803072920" sldId="438"/>
            <ac:inkMk id="164" creationId="{805DA224-24CA-A27F-7987-CC6883F010A4}"/>
          </ac:inkMkLst>
        </pc:inkChg>
        <pc:inkChg chg="add del mod">
          <ac:chgData name="Tim Cook" userId="d1c7cfb340f2c7ab" providerId="LiveId" clId="{79928295-FF6A-4525-AB99-74A06BEA54C5}" dt="2023-03-13T00:52:22.552" v="3393"/>
          <ac:inkMkLst>
            <pc:docMk/>
            <pc:sldMk cId="3803072920" sldId="438"/>
            <ac:inkMk id="165" creationId="{70B8D44B-6111-69AF-2719-976FF1FF3140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7" creationId="{5DFD2D43-6FBA-1126-725F-CA343A61EDF5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8" creationId="{41BED50F-070B-E995-6E9D-BBC050967F1C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9" creationId="{C364053B-1244-CA43-46A9-56BDB4A03E9A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0" creationId="{EBD2FB32-B3F5-80E5-DB45-5D4C7C2101FD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1" creationId="{4A540BD4-EAE1-B1B4-1226-208A321A3C5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2" creationId="{BA88A102-ECD8-4A90-4FA3-4792AF1AACD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3" creationId="{4FBBE0B3-A1E0-1ABB-A4FC-540B4410992B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4" creationId="{0F34CD08-DF3B-9939-35CB-CB241FE2DDE7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5" creationId="{712C7A9F-C5C0-21F8-FBBE-CC65B40E776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6" creationId="{19B2DD62-3500-95EB-74E8-F4D112C2CB1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7" creationId="{78EEEEA5-5F56-9206-6B96-276B60A5870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8" creationId="{51572B44-F5A8-DD02-B659-2374B40CD0ED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9" creationId="{55B799C3-DCF9-78E7-90B2-EEE8416A5517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0" creationId="{84324A36-C284-621B-CBD4-AEA48A0031A0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1" creationId="{D61DF954-6D34-0529-1C5D-015B12994698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2" creationId="{821DE2AE-D419-B0E6-30E1-B0FF819B29D1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3" creationId="{EF9E595F-4EEF-A644-7A0B-6E187E2A66B3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4" creationId="{B6E2F743-405D-B208-8A8B-526EAC05FB9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5" creationId="{A2C5D359-4272-F828-346A-73388B0A193F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0" creationId="{91270138-6602-4A64-D395-D4BAA50E8845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1" creationId="{FC61C9BE-162D-B3C7-736D-FFE16C81FD94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2" creationId="{90B1E497-3AE6-26E3-4CBA-DE42DACE70DE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3" creationId="{D6FD01FD-CAB9-D004-EBB5-2EBF1ACD7748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4" creationId="{79C2A77A-2430-EEF8-97DB-D84B96DBFD86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5" creationId="{AD36243F-A29A-DC3A-C046-C748D695F95C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7" creationId="{73A33A4D-F1B7-3CED-E34E-31852B578C01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8" creationId="{484F3C87-7DA0-5000-CADA-43255DABF00E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9" creationId="{41880FC8-2E91-65D1-DE80-8DBF2CAA2DC2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00" creationId="{FC8294F8-4B16-E372-D48E-EC49D1B2231D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2" creationId="{B6046CA1-058D-F047-7B16-776250D594CD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3" creationId="{5AD5C28F-58E6-C3F6-2178-B48144A9F863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4" creationId="{72A95E21-F460-961E-3218-BB53BA5E3A4A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5" creationId="{9A9A7582-AF18-1487-B962-F0FDF55B4BD7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6" creationId="{3127C773-4446-0FCB-E5A3-AC6196FECF42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7" creationId="{98405C58-3D32-6313-290E-6E1FDC6066D3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8" creationId="{069A4BAA-3ABA-E054-8983-24680C76FE48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9" creationId="{8D18B9BC-A721-9FA5-1B64-71B2FF133F6C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10" creationId="{314F7897-EB7D-5B2B-A167-63358143076E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13" creationId="{93F44B0B-7228-3001-24F3-FDC9410F286A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14" creationId="{9382D0CD-D078-1300-1DD9-372151978E1B}"/>
          </ac:inkMkLst>
        </pc:inkChg>
        <pc:inkChg chg="add del mod">
          <ac:chgData name="Tim Cook" userId="d1c7cfb340f2c7ab" providerId="LiveId" clId="{79928295-FF6A-4525-AB99-74A06BEA54C5}" dt="2023-03-13T00:53:29.407" v="3445"/>
          <ac:inkMkLst>
            <pc:docMk/>
            <pc:sldMk cId="3803072920" sldId="438"/>
            <ac:inkMk id="216" creationId="{7BD82F60-30EE-A514-D14B-52848E7B6A24}"/>
          </ac:inkMkLst>
        </pc:inkChg>
        <pc:inkChg chg="add del mod">
          <ac:chgData name="Tim Cook" userId="d1c7cfb340f2c7ab" providerId="LiveId" clId="{79928295-FF6A-4525-AB99-74A06BEA54C5}" dt="2023-03-13T00:53:29.137" v="3444"/>
          <ac:inkMkLst>
            <pc:docMk/>
            <pc:sldMk cId="3803072920" sldId="438"/>
            <ac:inkMk id="217" creationId="{D58F5D4D-33A3-5727-09C3-52B13293240A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19" creationId="{637F38B8-8CF2-23D0-1A24-C9B483899021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20" creationId="{BBE2727B-1DF5-22E6-F8CB-D412FABC5747}"/>
          </ac:inkMkLst>
        </pc:inkChg>
        <pc:inkChg chg="add mod">
          <ac:chgData name="Tim Cook" userId="d1c7cfb340f2c7ab" providerId="LiveId" clId="{79928295-FF6A-4525-AB99-74A06BEA54C5}" dt="2023-03-13T00:54:01.403" v="3454"/>
          <ac:inkMkLst>
            <pc:docMk/>
            <pc:sldMk cId="3803072920" sldId="438"/>
            <ac:inkMk id="222" creationId="{CE176CC8-369B-6FD6-B2A1-79EFBB70A9EC}"/>
          </ac:inkMkLst>
        </pc:inkChg>
        <pc:inkChg chg="add mod">
          <ac:chgData name="Tim Cook" userId="d1c7cfb340f2c7ab" providerId="LiveId" clId="{79928295-FF6A-4525-AB99-74A06BEA54C5}" dt="2023-03-13T00:54:01.403" v="3454"/>
          <ac:inkMkLst>
            <pc:docMk/>
            <pc:sldMk cId="3803072920" sldId="438"/>
            <ac:inkMk id="223" creationId="{FE95AFED-0187-71B6-1E73-4E908DFF1286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5" creationId="{E4DCEC36-FE0A-2A45-E3A0-307A144A92D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6" creationId="{F0B957E0-0825-3F1D-0535-692D6B02BF45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7" creationId="{504CF750-778F-E626-1668-417539476BF1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8" creationId="{F0965CFA-CB9E-AA4D-6115-FB8C14C46B6B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9" creationId="{9FAB1221-D498-DB0E-5E61-16BB968AECE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0" creationId="{46DEA74A-2E62-4D55-93F0-6B61D5097F48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1" creationId="{56E55A87-F10B-C471-EE0C-037BBF99FC8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2" creationId="{7692449A-EB88-1485-42FA-3596F6B6F0D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3" creationId="{E20F9F0A-20BD-B7D9-B12E-F9A14CFE1194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4" creationId="{02188791-5E09-F27D-0250-3FF3231A26F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5" creationId="{CEBA15AB-B353-4778-B84D-6C9CC022B7F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6" creationId="{AEAE7339-DF2F-632B-50AA-16A099EEE24F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7" creationId="{9E1761AF-73D2-A9DD-A26B-84E1C7A42F1B}"/>
          </ac:inkMkLst>
        </pc:inkChg>
        <pc:inkChg chg="add del">
          <ac:chgData name="Tim Cook" userId="d1c7cfb340f2c7ab" providerId="LiveId" clId="{79928295-FF6A-4525-AB99-74A06BEA54C5}" dt="2023-03-13T00:54:10.293" v="3475"/>
          <ac:inkMkLst>
            <pc:docMk/>
            <pc:sldMk cId="3803072920" sldId="438"/>
            <ac:inkMk id="239" creationId="{ABE60B34-35A6-6B7F-33EC-5B79A8947C2C}"/>
          </ac:inkMkLst>
        </pc:inkChg>
        <pc:inkChg chg="add del">
          <ac:chgData name="Tim Cook" userId="d1c7cfb340f2c7ab" providerId="LiveId" clId="{79928295-FF6A-4525-AB99-74A06BEA54C5}" dt="2023-03-13T00:54:10.293" v="3473"/>
          <ac:inkMkLst>
            <pc:docMk/>
            <pc:sldMk cId="3803072920" sldId="438"/>
            <ac:inkMk id="240" creationId="{66CA640A-C1CA-32F7-A612-F4BF0D47DE2D}"/>
          </ac:inkMkLst>
        </pc:inkChg>
        <pc:inkChg chg="add del">
          <ac:chgData name="Tim Cook" userId="d1c7cfb340f2c7ab" providerId="LiveId" clId="{79928295-FF6A-4525-AB99-74A06BEA54C5}" dt="2023-03-13T00:54:10.293" v="3476"/>
          <ac:inkMkLst>
            <pc:docMk/>
            <pc:sldMk cId="3803072920" sldId="438"/>
            <ac:inkMk id="241" creationId="{F4CF888C-F6BC-4896-3C30-A2878D854C0F}"/>
          </ac:inkMkLst>
        </pc:inkChg>
        <pc:inkChg chg="add del">
          <ac:chgData name="Tim Cook" userId="d1c7cfb340f2c7ab" providerId="LiveId" clId="{79928295-FF6A-4525-AB99-74A06BEA54C5}" dt="2023-03-13T00:54:10.293" v="3474"/>
          <ac:inkMkLst>
            <pc:docMk/>
            <pc:sldMk cId="3803072920" sldId="438"/>
            <ac:inkMk id="242" creationId="{8EA0E273-1349-1F57-4E76-590F43D02681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3" creationId="{507EAF8D-5D1F-40C4-7E55-047F95BB5F8D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4" creationId="{3089AC44-7A30-F127-528F-890C4C009DC5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5" creationId="{939FDC55-24AD-F50B-B7E5-79F2437A4B6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6" creationId="{3A716D6F-C27D-3CAA-7FBC-2C1E7D2FBCFB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7" creationId="{327F8A35-C8ED-9E30-E2EF-DEB2CA8F4353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8" creationId="{31B8FB8C-DE7C-3F89-1807-99404D4664C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9" creationId="{7501AE7D-695E-729E-84B7-FF6D0F9157EE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0" creationId="{CDF22E54-F7D5-1CA4-EE5B-F9B9D0721C4C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1" creationId="{952F0041-9686-AF5A-6B37-06A3BD02F024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2" creationId="{400CE915-05F1-24BB-56EA-1A1D9EEB6473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3" creationId="{3C5D97B2-8F1F-B03B-D693-D40F73E75C10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4" creationId="{D79FD026-E513-C9F7-C02F-9990E23C03D9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5" creationId="{AE30E0D8-53B4-A6C1-18B4-AFBA5421E444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6" creationId="{33077762-29C0-6A14-9944-88932BFD179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7" creationId="{7C26B7CB-BC52-1EEC-A019-9385A95D1228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8" creationId="{46F41819-A41C-F39E-5242-66456481BA5E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9" creationId="{D369528E-7677-A3CE-8311-2260737244E7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0" creationId="{90994600-5FA8-D619-2653-9049AEAA207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1" creationId="{64580A4B-C1DF-D5EF-D10C-52800215E481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2" creationId="{C36C7612-2207-11F9-587D-78511ADE8D79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3" creationId="{66B47FFD-03DD-700F-1225-64DFD86701A0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4" creationId="{A197B36B-32C9-4EB3-0A3C-D9CD8BA64525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5" creationId="{22F93D45-4C00-ECBC-63FD-75EF78CE4327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0" creationId="{CD5DA8C2-8765-5FC9-E85C-40ADB3E89A9B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1" creationId="{8B3E2315-0CE3-CA78-3E25-D1768B9B05A6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2" creationId="{F1BD24D4-FC9F-3997-05BC-E6BDF2BFCC67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4" creationId="{82AAC26A-4BE6-83FA-BFFA-73AD17C27D17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5" creationId="{FDDA8D06-45C4-463F-46A7-2E31574144FF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6" creationId="{52C01D5C-A4AB-623F-5586-8B7AFD04E6C6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7" creationId="{17A141D4-A887-F02D-F86E-6B184324C552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8" creationId="{451B0816-B7DF-D4B1-1915-3349DDABE72A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9" creationId="{D9CED9C2-D17A-9B9E-1336-DD83F0E7B401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0" creationId="{37B719B3-A295-E579-4614-58250D27B5BC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1" creationId="{4C7C00E9-108E-5C7A-3B8C-6485D70A7AB0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2" creationId="{2F2EE344-4CDA-D899-CA80-66C050DA5939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3" creationId="{E31D1991-7B21-D27C-D146-6E3EA31DD33D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6" creationId="{51C31092-499B-DAD3-4980-FD50F8A6DE6F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7" creationId="{E92927F8-E4C8-D6E7-1249-51DBD438A966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8" creationId="{9EEDBC6F-2B7A-FE1B-1D07-47D52A50D4B6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0" creationId="{AA166EB6-1986-EC40-9517-239153F069C4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1" creationId="{244C05F6-07DE-4167-814A-6CD64C5A2469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2" creationId="{63860A78-542B-31CA-CA58-027FA463E866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3" creationId="{7F8CC78F-8ADD-8C28-D3A6-443414823CF1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4" creationId="{E55ADB6C-1D66-5BF0-9F93-D0B43AD207CC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6" creationId="{C8B4E036-113A-1D7A-9AB1-8CE0701647EE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298" creationId="{DB9A0CD1-6DE2-32AE-0ED7-DEF3B4B76D9D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299" creationId="{B730CF56-14E8-EBAD-D5FA-29DC9E38861D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0" creationId="{C92F770A-8A7F-8F5F-EBEB-CF1827686298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1" creationId="{3AEF24FC-EF09-7ED3-AF3B-642E79E96C87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2" creationId="{5311B0DF-3CE1-7D41-2885-D653D2903A9E}"/>
          </ac:inkMkLst>
        </pc:inkChg>
        <pc:inkChg chg="add">
          <ac:chgData name="Tim Cook" userId="d1c7cfb340f2c7ab" providerId="LiveId" clId="{79928295-FF6A-4525-AB99-74A06BEA54C5}" dt="2023-03-13T00:54:52.325" v="3534" actId="9405"/>
          <ac:inkMkLst>
            <pc:docMk/>
            <pc:sldMk cId="3803072920" sldId="438"/>
            <ac:inkMk id="304" creationId="{9E61745A-58F1-8CF4-C07F-008617D6C20C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5" creationId="{95EBD0DE-A460-5D9A-788B-21E605863891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6" creationId="{36A46951-A4B5-C889-4EFE-C9DEF832600E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7" creationId="{B087240D-2580-FDBE-0D9B-F16B086360C0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8" creationId="{57DA8D2B-97B0-BB98-FAF4-3A8DDA86507A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9" creationId="{50D75E8C-73C1-19C0-E492-29C62212C414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0" creationId="{D88E9DD3-3EC4-3F16-1B3C-BCF851855EB5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1" creationId="{FDAD4B06-CCC7-A2B6-57B1-5658C090429D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2" creationId="{4E916235-D630-B36A-A065-3E96CACB8D9D}"/>
          </ac:inkMkLst>
        </pc:inkChg>
      </pc:sldChg>
      <pc:sldChg chg="addSp del mod">
        <pc:chgData name="Tim Cook" userId="d1c7cfb340f2c7ab" providerId="LiveId" clId="{79928295-FF6A-4525-AB99-74A06BEA54C5}" dt="2023-03-13T01:09:40.821" v="4356" actId="2696"/>
        <pc:sldMkLst>
          <pc:docMk/>
          <pc:sldMk cId="1335326215" sldId="439"/>
        </pc:sldMkLst>
        <pc:inkChg chg="add">
          <ac:chgData name="Tim Cook" userId="d1c7cfb340f2c7ab" providerId="LiveId" clId="{79928295-FF6A-4525-AB99-74A06BEA54C5}" dt="2023-03-13T01:00:54.031" v="3993" actId="9405"/>
          <ac:inkMkLst>
            <pc:docMk/>
            <pc:sldMk cId="1335326215" sldId="439"/>
            <ac:inkMk id="5" creationId="{CB3C2F6D-4F38-862E-0207-7C52AA118A72}"/>
          </ac:inkMkLst>
        </pc:inkChg>
        <pc:inkChg chg="add">
          <ac:chgData name="Tim Cook" userId="d1c7cfb340f2c7ab" providerId="LiveId" clId="{79928295-FF6A-4525-AB99-74A06BEA54C5}" dt="2023-03-13T01:00:54.375" v="3994" actId="9405"/>
          <ac:inkMkLst>
            <pc:docMk/>
            <pc:sldMk cId="1335326215" sldId="439"/>
            <ac:inkMk id="6" creationId="{B0AAE4C1-D435-E8E6-3249-68BF95586C03}"/>
          </ac:inkMkLst>
        </pc:inkChg>
        <pc:inkChg chg="add">
          <ac:chgData name="Tim Cook" userId="d1c7cfb340f2c7ab" providerId="LiveId" clId="{79928295-FF6A-4525-AB99-74A06BEA54C5}" dt="2023-03-13T01:00:54.736" v="3995" actId="9405"/>
          <ac:inkMkLst>
            <pc:docMk/>
            <pc:sldMk cId="1335326215" sldId="439"/>
            <ac:inkMk id="7" creationId="{358B2645-D716-DA0B-4CFA-4A2C7C9341BF}"/>
          </ac:inkMkLst>
        </pc:inkChg>
      </pc:sldChg>
    </pc:docChg>
  </pc:docChgLst>
  <pc:docChgLst>
    <pc:chgData name="Tim Cook" userId="d1c7cfb340f2c7ab" providerId="LiveId" clId="{FF1D23CF-84F6-4484-89E6-A1AEA6E9E1BB}"/>
    <pc:docChg chg="undo custSel modSld">
      <pc:chgData name="Tim Cook" userId="d1c7cfb340f2c7ab" providerId="LiveId" clId="{FF1D23CF-84F6-4484-89E6-A1AEA6E9E1BB}" dt="2023-03-15T02:51:16.065" v="1321"/>
      <pc:docMkLst>
        <pc:docMk/>
      </pc:docMkLst>
      <pc:sldChg chg="addSp delSp modSp mod">
        <pc:chgData name="Tim Cook" userId="d1c7cfb340f2c7ab" providerId="LiveId" clId="{FF1D23CF-84F6-4484-89E6-A1AEA6E9E1BB}" dt="2023-03-15T02:16:57.074" v="104" actId="1076"/>
        <pc:sldMkLst>
          <pc:docMk/>
          <pc:sldMk cId="258673742" sldId="438"/>
        </pc:sldMkLst>
        <pc:grpChg chg="del mod">
          <ac:chgData name="Tim Cook" userId="d1c7cfb340f2c7ab" providerId="LiveId" clId="{FF1D23CF-84F6-4484-89E6-A1AEA6E9E1BB}" dt="2023-03-15T02:16:36.278" v="88"/>
          <ac:grpSpMkLst>
            <pc:docMk/>
            <pc:sldMk cId="258673742" sldId="438"/>
            <ac:grpSpMk id="10" creationId="{0E8ADAFF-BE3B-4F87-AEE3-828B4ACA5946}"/>
          </ac:grpSpMkLst>
        </pc:grpChg>
        <pc:grpChg chg="del mod">
          <ac:chgData name="Tim Cook" userId="d1c7cfb340f2c7ab" providerId="LiveId" clId="{FF1D23CF-84F6-4484-89E6-A1AEA6E9E1BB}" dt="2023-03-15T02:16:36.278" v="92"/>
          <ac:grpSpMkLst>
            <pc:docMk/>
            <pc:sldMk cId="258673742" sldId="438"/>
            <ac:grpSpMk id="15" creationId="{6EB2173C-841E-4EB5-9EC0-DB229F93DBBA}"/>
          </ac:grpSpMkLst>
        </pc:grpChg>
        <pc:grpChg chg="del mod">
          <ac:chgData name="Tim Cook" userId="d1c7cfb340f2c7ab" providerId="LiveId" clId="{FF1D23CF-84F6-4484-89E6-A1AEA6E9E1BB}" dt="2023-03-15T02:14:58.058" v="31"/>
          <ac:grpSpMkLst>
            <pc:docMk/>
            <pc:sldMk cId="258673742" sldId="438"/>
            <ac:grpSpMk id="30" creationId="{92EDB296-5B6A-4F01-AD23-2F9C1E9A5341}"/>
          </ac:grpSpMkLst>
        </pc:grpChg>
        <pc:grpChg chg="mod">
          <ac:chgData name="Tim Cook" userId="d1c7cfb340f2c7ab" providerId="LiveId" clId="{FF1D23CF-84F6-4484-89E6-A1AEA6E9E1BB}" dt="2023-03-15T02:14:53.383" v="26"/>
          <ac:grpSpMkLst>
            <pc:docMk/>
            <pc:sldMk cId="258673742" sldId="438"/>
            <ac:grpSpMk id="31" creationId="{D6B034D9-CBD9-06DB-E6A2-E5EDED016D3D}"/>
          </ac:grpSpMkLst>
        </pc:grpChg>
        <pc:grpChg chg="mod">
          <ac:chgData name="Tim Cook" userId="d1c7cfb340f2c7ab" providerId="LiveId" clId="{FF1D23CF-84F6-4484-89E6-A1AEA6E9E1BB}" dt="2023-03-15T02:14:58.058" v="31"/>
          <ac:grpSpMkLst>
            <pc:docMk/>
            <pc:sldMk cId="258673742" sldId="438"/>
            <ac:grpSpMk id="34" creationId="{576632D6-3CE8-CC86-C7B4-1B1F5A9CA7A2}"/>
          </ac:grpSpMkLst>
        </pc:grpChg>
        <pc:grpChg chg="mod">
          <ac:chgData name="Tim Cook" userId="d1c7cfb340f2c7ab" providerId="LiveId" clId="{FF1D23CF-84F6-4484-89E6-A1AEA6E9E1BB}" dt="2023-03-15T02:16:02.716" v="53"/>
          <ac:grpSpMkLst>
            <pc:docMk/>
            <pc:sldMk cId="258673742" sldId="438"/>
            <ac:grpSpMk id="44" creationId="{D8493744-474D-BFC1-F802-360415DA822C}"/>
          </ac:grpSpMkLst>
        </pc:grpChg>
        <pc:grpChg chg="mod">
          <ac:chgData name="Tim Cook" userId="d1c7cfb340f2c7ab" providerId="LiveId" clId="{FF1D23CF-84F6-4484-89E6-A1AEA6E9E1BB}" dt="2023-03-15T02:16:15.847" v="81"/>
          <ac:grpSpMkLst>
            <pc:docMk/>
            <pc:sldMk cId="258673742" sldId="438"/>
            <ac:grpSpMk id="65" creationId="{91124829-0424-95E7-9A63-0EE75526AABB}"/>
          </ac:grpSpMkLst>
        </pc:grpChg>
        <pc:grpChg chg="mod">
          <ac:chgData name="Tim Cook" userId="d1c7cfb340f2c7ab" providerId="LiveId" clId="{FF1D23CF-84F6-4484-89E6-A1AEA6E9E1BB}" dt="2023-03-15T02:16:45.338" v="101"/>
          <ac:grpSpMkLst>
            <pc:docMk/>
            <pc:sldMk cId="258673742" sldId="438"/>
            <ac:grpSpMk id="73" creationId="{FC166E52-45B3-7166-095E-9E88A241EA62}"/>
          </ac:grpSpMkLst>
        </pc:grpChg>
        <pc:inkChg chg="add del mod">
          <ac:chgData name="Tim Cook" userId="d1c7cfb340f2c7ab" providerId="LiveId" clId="{FF1D23CF-84F6-4484-89E6-A1AEA6E9E1BB}" dt="2023-03-15T02:16:36.278" v="87"/>
          <ac:inkMkLst>
            <pc:docMk/>
            <pc:sldMk cId="258673742" sldId="438"/>
            <ac:inkMk id="5" creationId="{BA639197-3F82-EC33-1ACE-2560E3816F3E}"/>
          </ac:inkMkLst>
        </pc:inkChg>
        <pc:inkChg chg="add del mod">
          <ac:chgData name="Tim Cook" userId="d1c7cfb340f2c7ab" providerId="LiveId" clId="{FF1D23CF-84F6-4484-89E6-A1AEA6E9E1BB}" dt="2023-03-15T02:16:36.278" v="86"/>
          <ac:inkMkLst>
            <pc:docMk/>
            <pc:sldMk cId="258673742" sldId="438"/>
            <ac:inkMk id="6" creationId="{8905DFDC-2E35-B9E3-A89F-1366924A3EDE}"/>
          </ac:inkMkLst>
        </pc:inkChg>
        <pc:inkChg chg="add del mod">
          <ac:chgData name="Tim Cook" userId="d1c7cfb340f2c7ab" providerId="LiveId" clId="{FF1D23CF-84F6-4484-89E6-A1AEA6E9E1BB}" dt="2023-03-15T02:16:36.278" v="88"/>
          <ac:inkMkLst>
            <pc:docMk/>
            <pc:sldMk cId="258673742" sldId="438"/>
            <ac:inkMk id="7" creationId="{D6425D66-3F33-8166-9E80-A87CAAF92EFF}"/>
          </ac:inkMkLst>
        </pc:inkChg>
        <pc:inkChg chg="add del mod">
          <ac:chgData name="Tim Cook" userId="d1c7cfb340f2c7ab" providerId="LiveId" clId="{FF1D23CF-84F6-4484-89E6-A1AEA6E9E1BB}" dt="2023-03-15T02:16:36.278" v="89"/>
          <ac:inkMkLst>
            <pc:docMk/>
            <pc:sldMk cId="258673742" sldId="438"/>
            <ac:inkMk id="8" creationId="{017941C2-81E3-7A2C-282A-AA400D13D985}"/>
          </ac:inkMkLst>
        </pc:inkChg>
        <pc:inkChg chg="add del mod">
          <ac:chgData name="Tim Cook" userId="d1c7cfb340f2c7ab" providerId="LiveId" clId="{FF1D23CF-84F6-4484-89E6-A1AEA6E9E1BB}" dt="2023-03-15T02:16:36.278" v="85"/>
          <ac:inkMkLst>
            <pc:docMk/>
            <pc:sldMk cId="258673742" sldId="438"/>
            <ac:inkMk id="9" creationId="{2E3B3167-98AD-D272-DC4A-8A7704F2B9CD}"/>
          </ac:inkMkLst>
        </pc:inkChg>
        <pc:inkChg chg="add del mod">
          <ac:chgData name="Tim Cook" userId="d1c7cfb340f2c7ab" providerId="LiveId" clId="{FF1D23CF-84F6-4484-89E6-A1AEA6E9E1BB}" dt="2023-03-15T02:16:36.278" v="91"/>
          <ac:inkMkLst>
            <pc:docMk/>
            <pc:sldMk cId="258673742" sldId="438"/>
            <ac:inkMk id="11" creationId="{EA58870E-4229-CCF6-44A8-FDC57257D6FE}"/>
          </ac:inkMkLst>
        </pc:inkChg>
        <pc:inkChg chg="add del mod">
          <ac:chgData name="Tim Cook" userId="d1c7cfb340f2c7ab" providerId="LiveId" clId="{FF1D23CF-84F6-4484-89E6-A1AEA6E9E1BB}" dt="2023-03-15T02:16:36.278" v="90"/>
          <ac:inkMkLst>
            <pc:docMk/>
            <pc:sldMk cId="258673742" sldId="438"/>
            <ac:inkMk id="12" creationId="{2E7143F1-AD69-5C91-A185-4C68D653EFB0}"/>
          </ac:inkMkLst>
        </pc:inkChg>
        <pc:inkChg chg="add del mod">
          <ac:chgData name="Tim Cook" userId="d1c7cfb340f2c7ab" providerId="LiveId" clId="{FF1D23CF-84F6-4484-89E6-A1AEA6E9E1BB}" dt="2023-03-15T02:16:36.278" v="92"/>
          <ac:inkMkLst>
            <pc:docMk/>
            <pc:sldMk cId="258673742" sldId="438"/>
            <ac:inkMk id="13" creationId="{AD58E576-8A6F-C364-C352-0DFE8BF1C205}"/>
          </ac:inkMkLst>
        </pc:inkChg>
        <pc:inkChg chg="add del mod">
          <ac:chgData name="Tim Cook" userId="d1c7cfb340f2c7ab" providerId="LiveId" clId="{FF1D23CF-84F6-4484-89E6-A1AEA6E9E1BB}" dt="2023-03-15T02:16:38.835" v="93"/>
          <ac:inkMkLst>
            <pc:docMk/>
            <pc:sldMk cId="258673742" sldId="438"/>
            <ac:inkMk id="14" creationId="{52511934-B055-00DC-1E8B-5FE906F81AB4}"/>
          </ac:inkMkLst>
        </pc:inkChg>
        <pc:inkChg chg="add del">
          <ac:chgData name="Tim Cook" userId="d1c7cfb340f2c7ab" providerId="LiveId" clId="{FF1D23CF-84F6-4484-89E6-A1AEA6E9E1BB}" dt="2023-03-15T02:15:51.089" v="37"/>
          <ac:inkMkLst>
            <pc:docMk/>
            <pc:sldMk cId="258673742" sldId="438"/>
            <ac:inkMk id="16" creationId="{128AA92F-D668-D968-D9A4-1CAC8D974A9A}"/>
          </ac:inkMkLst>
        </pc:inkChg>
        <pc:inkChg chg="add del">
          <ac:chgData name="Tim Cook" userId="d1c7cfb340f2c7ab" providerId="LiveId" clId="{FF1D23CF-84F6-4484-89E6-A1AEA6E9E1BB}" dt="2023-03-15T01:14:34.872" v="12"/>
          <ac:inkMkLst>
            <pc:docMk/>
            <pc:sldMk cId="258673742" sldId="438"/>
            <ac:inkMk id="16" creationId="{75D73A8A-D1D6-05D0-D6A3-1A3D455E7732}"/>
          </ac:inkMkLst>
        </pc:inkChg>
        <pc:inkChg chg="add del">
          <ac:chgData name="Tim Cook" userId="d1c7cfb340f2c7ab" providerId="LiveId" clId="{FF1D23CF-84F6-4484-89E6-A1AEA6E9E1BB}" dt="2023-03-15T02:15:54.997" v="42"/>
          <ac:inkMkLst>
            <pc:docMk/>
            <pc:sldMk cId="258673742" sldId="438"/>
            <ac:inkMk id="17" creationId="{B4BF2B1C-6E9C-E73B-95A2-E4AA048A8CD6}"/>
          </ac:inkMkLst>
        </pc:inkChg>
        <pc:inkChg chg="add del">
          <ac:chgData name="Tim Cook" userId="d1c7cfb340f2c7ab" providerId="LiveId" clId="{FF1D23CF-84F6-4484-89E6-A1AEA6E9E1BB}" dt="2023-03-15T02:15:00.846" v="32"/>
          <ac:inkMkLst>
            <pc:docMk/>
            <pc:sldMk cId="258673742" sldId="438"/>
            <ac:inkMk id="17" creationId="{BF357AA6-FEDE-7AF1-81E3-4912DBE96EF6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18" creationId="{D54662CA-50FE-8B4C-B2B7-D8AFC7EF6D06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19" creationId="{ABF30E69-1EBF-EB19-CC3D-21B21EA97AED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0" creationId="{A04DD483-D94F-6A43-FF9C-C398D6F26C60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1" creationId="{7A38B823-6737-09DC-3772-40885E825D73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2" creationId="{97531DC1-95F9-99AD-1E52-5330229BEC15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3" creationId="{B7C1C0A9-691F-4B56-9D1C-DBD499299E79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4" creationId="{0DDED8BF-30B8-9708-B65C-4521A43D6E80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5" creationId="{CD01E942-E72E-7A76-C34F-84823E34D212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6" creationId="{27C20450-DA6F-22E9-83A8-5CDF7619DFFA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7" creationId="{E21A0F5F-4015-E631-61F0-7312162F4168}"/>
          </ac:inkMkLst>
        </pc:inkChg>
        <pc:inkChg chg="add del mod">
          <ac:chgData name="Tim Cook" userId="d1c7cfb340f2c7ab" providerId="LiveId" clId="{FF1D23CF-84F6-4484-89E6-A1AEA6E9E1BB}" dt="2023-03-15T02:14:53.900" v="28"/>
          <ac:inkMkLst>
            <pc:docMk/>
            <pc:sldMk cId="258673742" sldId="438"/>
            <ac:inkMk id="28" creationId="{1671E63E-20DC-C6DB-58D0-BE7DB1540209}"/>
          </ac:inkMkLst>
        </pc:inkChg>
        <pc:inkChg chg="add del">
          <ac:chgData name="Tim Cook" userId="d1c7cfb340f2c7ab" providerId="LiveId" clId="{FF1D23CF-84F6-4484-89E6-A1AEA6E9E1BB}" dt="2023-03-15T02:15:55.238" v="44"/>
          <ac:inkMkLst>
            <pc:docMk/>
            <pc:sldMk cId="258673742" sldId="438"/>
            <ac:inkMk id="28" creationId="{B989FCD2-DCE9-DEED-ED93-1F84EB2A334A}"/>
          </ac:inkMkLst>
        </pc:inkChg>
        <pc:inkChg chg="add del">
          <ac:chgData name="Tim Cook" userId="d1c7cfb340f2c7ab" providerId="LiveId" clId="{FF1D23CF-84F6-4484-89E6-A1AEA6E9E1BB}" dt="2023-03-15T02:15:55.238" v="43"/>
          <ac:inkMkLst>
            <pc:docMk/>
            <pc:sldMk cId="258673742" sldId="438"/>
            <ac:inkMk id="29" creationId="{2E407813-81B7-C0BE-FAE5-786FC0386686}"/>
          </ac:inkMkLst>
        </pc:inkChg>
        <pc:inkChg chg="add del mod">
          <ac:chgData name="Tim Cook" userId="d1c7cfb340f2c7ab" providerId="LiveId" clId="{FF1D23CF-84F6-4484-89E6-A1AEA6E9E1BB}" dt="2023-03-15T02:14:53.900" v="27"/>
          <ac:inkMkLst>
            <pc:docMk/>
            <pc:sldMk cId="258673742" sldId="438"/>
            <ac:inkMk id="29" creationId="{9DB5646E-3D13-6DC6-62D8-C7ED8528A8CB}"/>
          </ac:inkMkLst>
        </pc:inkChg>
        <pc:inkChg chg="add del">
          <ac:chgData name="Tim Cook" userId="d1c7cfb340f2c7ab" providerId="LiveId" clId="{FF1D23CF-84F6-4484-89E6-A1AEA6E9E1BB}" dt="2023-03-15T02:15:56.534" v="45"/>
          <ac:inkMkLst>
            <pc:docMk/>
            <pc:sldMk cId="258673742" sldId="438"/>
            <ac:inkMk id="30" creationId="{0CF244E5-080E-2C60-C5E6-717FEA1C584C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2" creationId="{4CF22784-BB71-37B4-8A83-B87832957592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3" creationId="{9BD17B44-85F7-A1CB-3BD2-076C56291E61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5" creationId="{3AC52D4D-870B-5371-9000-05175AE206A1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6" creationId="{0DF4FEE9-C5AA-E8F7-B8D4-93D183B0F613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7" creationId="{94DC039A-8CF3-7CC5-500D-1736CA5F208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8" creationId="{1DA8CF99-31F6-916A-3E73-B1F9AF9B1B26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9" creationId="{76ED749E-4FCD-0651-4E56-D06A720FA63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0" creationId="{A588FBD4-66E9-069E-0750-FB29A81EDC6E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1" creationId="{0D5B04AF-C494-D8AD-A197-E05C66F7C8A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2" creationId="{FDD5AD96-6B93-B67B-8E4A-00BFB28061F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3" creationId="{41261435-2EC1-DA12-7DF6-7BA8B6D060B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5" creationId="{8CAF01C1-25AB-E544-60A0-D4A2496557FB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6" creationId="{EB1F77BC-6762-F250-80DB-5E86DC42594B}"/>
          </ac:inkMkLst>
        </pc:inkChg>
        <pc:inkChg chg="add del">
          <ac:chgData name="Tim Cook" userId="d1c7cfb340f2c7ab" providerId="LiveId" clId="{FF1D23CF-84F6-4484-89E6-A1AEA6E9E1BB}" dt="2023-03-15T02:16:08.872" v="63"/>
          <ac:inkMkLst>
            <pc:docMk/>
            <pc:sldMk cId="258673742" sldId="438"/>
            <ac:inkMk id="47" creationId="{245FF1BC-49C6-2C13-5F27-75D22974B67C}"/>
          </ac:inkMkLst>
        </pc:inkChg>
        <pc:inkChg chg="add del">
          <ac:chgData name="Tim Cook" userId="d1c7cfb340f2c7ab" providerId="LiveId" clId="{FF1D23CF-84F6-4484-89E6-A1AEA6E9E1BB}" dt="2023-03-15T02:16:08.872" v="64"/>
          <ac:inkMkLst>
            <pc:docMk/>
            <pc:sldMk cId="258673742" sldId="438"/>
            <ac:inkMk id="48" creationId="{06A99784-A245-54DC-B48D-06B7CBD9A452}"/>
          </ac:inkMkLst>
        </pc:inkChg>
        <pc:inkChg chg="add del">
          <ac:chgData name="Tim Cook" userId="d1c7cfb340f2c7ab" providerId="LiveId" clId="{FF1D23CF-84F6-4484-89E6-A1AEA6E9E1BB}" dt="2023-03-15T02:16:08.872" v="69"/>
          <ac:inkMkLst>
            <pc:docMk/>
            <pc:sldMk cId="258673742" sldId="438"/>
            <ac:inkMk id="49" creationId="{5C7580EC-CD0F-EBF3-8DBB-A40E402DAD79}"/>
          </ac:inkMkLst>
        </pc:inkChg>
        <pc:inkChg chg="add del">
          <ac:chgData name="Tim Cook" userId="d1c7cfb340f2c7ab" providerId="LiveId" clId="{FF1D23CF-84F6-4484-89E6-A1AEA6E9E1BB}" dt="2023-03-15T02:16:08.872" v="68"/>
          <ac:inkMkLst>
            <pc:docMk/>
            <pc:sldMk cId="258673742" sldId="438"/>
            <ac:inkMk id="50" creationId="{490F0375-142B-E65E-E8AB-818612292497}"/>
          </ac:inkMkLst>
        </pc:inkChg>
        <pc:inkChg chg="add del">
          <ac:chgData name="Tim Cook" userId="d1c7cfb340f2c7ab" providerId="LiveId" clId="{FF1D23CF-84F6-4484-89E6-A1AEA6E9E1BB}" dt="2023-03-15T02:16:08.872" v="67"/>
          <ac:inkMkLst>
            <pc:docMk/>
            <pc:sldMk cId="258673742" sldId="438"/>
            <ac:inkMk id="51" creationId="{E5B850A4-9566-FAF2-EC81-23A2963846A4}"/>
          </ac:inkMkLst>
        </pc:inkChg>
        <pc:inkChg chg="add del">
          <ac:chgData name="Tim Cook" userId="d1c7cfb340f2c7ab" providerId="LiveId" clId="{FF1D23CF-84F6-4484-89E6-A1AEA6E9E1BB}" dt="2023-03-15T02:16:08.872" v="65"/>
          <ac:inkMkLst>
            <pc:docMk/>
            <pc:sldMk cId="258673742" sldId="438"/>
            <ac:inkMk id="52" creationId="{AA5F02B0-902F-1C8A-94C3-67C725C26F44}"/>
          </ac:inkMkLst>
        </pc:inkChg>
        <pc:inkChg chg="add del">
          <ac:chgData name="Tim Cook" userId="d1c7cfb340f2c7ab" providerId="LiveId" clId="{FF1D23CF-84F6-4484-89E6-A1AEA6E9E1BB}" dt="2023-03-15T02:16:08.872" v="66"/>
          <ac:inkMkLst>
            <pc:docMk/>
            <pc:sldMk cId="258673742" sldId="438"/>
            <ac:inkMk id="53" creationId="{F31A9837-858A-F55A-FF87-929641BD430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4" creationId="{8D886E93-EE3A-6ED7-AA56-1CC18B84EC47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5" creationId="{610E5B39-7BCF-2234-5E26-71B53CDC32A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6" creationId="{A46C4699-6A8A-EE8D-11E1-FF94E6292036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7" creationId="{9E7CD13F-3B17-88FD-5244-46BDB34D3C55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8" creationId="{66239F16-0C05-8FCE-2AB3-993A17396064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9" creationId="{BDB422B4-8FF9-0360-04F7-1588E2918564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0" creationId="{B0306D04-AE36-49B4-C947-501062E70E51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1" creationId="{18F446A8-B8D8-4A4E-39DA-F7FC1FD08DF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2" creationId="{538C5D72-F550-9B7B-9365-25CA1D72503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3" creationId="{0F73D77E-504E-41F5-0BA5-9CF76AF9BAE5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4" creationId="{072DC7D6-6C86-C6F8-1DC4-2ADF5EBC9DC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6" creationId="{54755F70-D50B-E4F9-3ADC-0C92AA10D9EF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7" creationId="{D59EDF73-94B8-5D96-7D2D-9D9ECA1F018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8" creationId="{C350BCE9-4986-DADC-967A-CDCF6B17F5D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9" creationId="{80F3A168-43E6-8F43-04AD-72BCF437479C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0" creationId="{44ADD0F7-92B5-5EF1-65A0-595B854398BF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1" creationId="{F9224A5C-DA93-14B6-3950-8702ABDA6E71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2" creationId="{447A066B-628D-3038-EE6F-0C43D56B556B}"/>
          </ac:inkMkLst>
        </pc:inkChg>
      </pc:sldChg>
      <pc:sldChg chg="addSp delSp modSp mod">
        <pc:chgData name="Tim Cook" userId="d1c7cfb340f2c7ab" providerId="LiveId" clId="{FF1D23CF-84F6-4484-89E6-A1AEA6E9E1BB}" dt="2023-03-15T02:19:56.214" v="258" actId="9405"/>
        <pc:sldMkLst>
          <pc:docMk/>
          <pc:sldMk cId="631047642" sldId="439"/>
        </pc:sldMkLst>
        <pc:grpChg chg="del mod">
          <ac:chgData name="Tim Cook" userId="d1c7cfb340f2c7ab" providerId="LiveId" clId="{FF1D23CF-84F6-4484-89E6-A1AEA6E9E1BB}" dt="2023-03-15T02:17:28.332" v="114"/>
          <ac:grpSpMkLst>
            <pc:docMk/>
            <pc:sldMk cId="631047642" sldId="439"/>
            <ac:grpSpMk id="7" creationId="{543F3C99-1260-535C-AF1B-CABF2078E672}"/>
          </ac:grpSpMkLst>
        </pc:grpChg>
        <pc:grpChg chg="mod">
          <ac:chgData name="Tim Cook" userId="d1c7cfb340f2c7ab" providerId="LiveId" clId="{FF1D23CF-84F6-4484-89E6-A1AEA6E9E1BB}" dt="2023-03-15T02:17:28.332" v="114"/>
          <ac:grpSpMkLst>
            <pc:docMk/>
            <pc:sldMk cId="631047642" sldId="439"/>
            <ac:grpSpMk id="12" creationId="{92746AB9-137B-7DE8-756F-F0C9A062C315}"/>
          </ac:grpSpMkLst>
        </pc:grpChg>
        <pc:grpChg chg="del mod">
          <ac:chgData name="Tim Cook" userId="d1c7cfb340f2c7ab" providerId="LiveId" clId="{FF1D23CF-84F6-4484-89E6-A1AEA6E9E1BB}" dt="2023-03-15T02:18:20.012" v="126"/>
          <ac:grpSpMkLst>
            <pc:docMk/>
            <pc:sldMk cId="631047642" sldId="439"/>
            <ac:grpSpMk id="20" creationId="{F73E8B70-ACCA-A48F-F1E7-FBF51C85C908}"/>
          </ac:grpSpMkLst>
        </pc:grpChg>
        <pc:grpChg chg="del mod">
          <ac:chgData name="Tim Cook" userId="d1c7cfb340f2c7ab" providerId="LiveId" clId="{FF1D23CF-84F6-4484-89E6-A1AEA6E9E1BB}" dt="2023-03-15T02:18:32.313" v="141"/>
          <ac:grpSpMkLst>
            <pc:docMk/>
            <pc:sldMk cId="631047642" sldId="439"/>
            <ac:grpSpMk id="25" creationId="{EFF3E374-CE19-5200-6E92-0A6380B47F69}"/>
          </ac:grpSpMkLst>
        </pc:grpChg>
        <pc:grpChg chg="mod">
          <ac:chgData name="Tim Cook" userId="d1c7cfb340f2c7ab" providerId="LiveId" clId="{FF1D23CF-84F6-4484-89E6-A1AEA6E9E1BB}" dt="2023-03-15T02:18:31.497" v="139"/>
          <ac:grpSpMkLst>
            <pc:docMk/>
            <pc:sldMk cId="631047642" sldId="439"/>
            <ac:grpSpMk id="30" creationId="{8266A0A2-5872-CE56-99CB-926F5B8FF30A}"/>
          </ac:grpSpMkLst>
        </pc:grpChg>
        <pc:grpChg chg="mod">
          <ac:chgData name="Tim Cook" userId="d1c7cfb340f2c7ab" providerId="LiveId" clId="{FF1D23CF-84F6-4484-89E6-A1AEA6E9E1BB}" dt="2023-03-15T02:19:17.332" v="186"/>
          <ac:grpSpMkLst>
            <pc:docMk/>
            <pc:sldMk cId="631047642" sldId="439"/>
            <ac:grpSpMk id="59" creationId="{8E25BBE7-538E-C51A-2C96-41A1A25535C5}"/>
          </ac:grpSpMkLst>
        </pc:grpChg>
        <pc:grpChg chg="del mod">
          <ac:chgData name="Tim Cook" userId="d1c7cfb340f2c7ab" providerId="LiveId" clId="{FF1D23CF-84F6-4484-89E6-A1AEA6E9E1BB}" dt="2023-03-15T02:19:22.289" v="196"/>
          <ac:grpSpMkLst>
            <pc:docMk/>
            <pc:sldMk cId="631047642" sldId="439"/>
            <ac:grpSpMk id="65" creationId="{0EDC75E0-6B20-5982-FADD-629CA62884D0}"/>
          </ac:grpSpMkLst>
        </pc:grpChg>
        <pc:grpChg chg="del mod">
          <ac:chgData name="Tim Cook" userId="d1c7cfb340f2c7ab" providerId="LiveId" clId="{FF1D23CF-84F6-4484-89E6-A1AEA6E9E1BB}" dt="2023-03-15T02:19:30.272" v="212"/>
          <ac:grpSpMkLst>
            <pc:docMk/>
            <pc:sldMk cId="631047642" sldId="439"/>
            <ac:grpSpMk id="77" creationId="{34A9A967-E001-B283-8C8D-2329AD189846}"/>
          </ac:grpSpMkLst>
        </pc:grpChg>
        <pc:grpChg chg="del mod">
          <ac:chgData name="Tim Cook" userId="d1c7cfb340f2c7ab" providerId="LiveId" clId="{FF1D23CF-84F6-4484-89E6-A1AEA6E9E1BB}" dt="2023-03-15T02:19:33.617" v="226"/>
          <ac:grpSpMkLst>
            <pc:docMk/>
            <pc:sldMk cId="631047642" sldId="439"/>
            <ac:grpSpMk id="80" creationId="{6658E94C-46CE-5E37-16C8-10B725E9B3D2}"/>
          </ac:grpSpMkLst>
        </pc:grpChg>
        <pc:grpChg chg="del mod">
          <ac:chgData name="Tim Cook" userId="d1c7cfb340f2c7ab" providerId="LiveId" clId="{FF1D23CF-84F6-4484-89E6-A1AEA6E9E1BB}" dt="2023-03-15T02:19:40.534" v="233"/>
          <ac:grpSpMkLst>
            <pc:docMk/>
            <pc:sldMk cId="631047642" sldId="439"/>
            <ac:grpSpMk id="84" creationId="{BE91572C-21E2-3AAC-AD1C-1364EFD89417}"/>
          </ac:grpSpMkLst>
        </pc:grpChg>
        <pc:grpChg chg="del mod">
          <ac:chgData name="Tim Cook" userId="d1c7cfb340f2c7ab" providerId="LiveId" clId="{FF1D23CF-84F6-4484-89E6-A1AEA6E9E1BB}" dt="2023-03-15T02:19:53.193" v="257"/>
          <ac:grpSpMkLst>
            <pc:docMk/>
            <pc:sldMk cId="631047642" sldId="439"/>
            <ac:grpSpMk id="102" creationId="{833D977A-58B1-27D9-988B-A4498F0B78E7}"/>
          </ac:grpSpMkLst>
        </pc:grpChg>
        <pc:grpChg chg="mod">
          <ac:chgData name="Tim Cook" userId="d1c7cfb340f2c7ab" providerId="LiveId" clId="{FF1D23CF-84F6-4484-89E6-A1AEA6E9E1BB}" dt="2023-03-15T02:19:53.193" v="257"/>
          <ac:grpSpMkLst>
            <pc:docMk/>
            <pc:sldMk cId="631047642" sldId="439"/>
            <ac:grpSpMk id="104" creationId="{2BBC3F68-B303-CFA5-820E-D67A97CD107D}"/>
          </ac:grpSpMkLst>
        </pc:grp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" creationId="{1D9FFDC5-44D1-7A11-0D9B-BF28AB55D71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4" creationId="{CB778DDB-7265-BFDE-C867-8872C3DF0F43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5" creationId="{3E57DF75-9304-E57A-8ACC-79E7B1274F38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6" creationId="{3B498D2D-5ECD-381D-0644-626B4603FDBB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8" creationId="{0424EB9C-3431-9A86-9BE1-B5DD23C8E7F2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9" creationId="{5B0A630A-EFE3-7C33-DC03-2DB508021A43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0" creationId="{E71E0286-30F8-5D06-7516-10693F98E67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1" creationId="{895B1C5A-C27F-DBFF-B458-E94AF571F024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3" creationId="{17AD47B5-2C72-CC06-DE04-141EA6C479E1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4" creationId="{BFD67CAB-8F91-6B57-EC47-5F42EA98794D}"/>
          </ac:inkMkLst>
        </pc:inkChg>
        <pc:inkChg chg="add del mod">
          <ac:chgData name="Tim Cook" userId="d1c7cfb340f2c7ab" providerId="LiveId" clId="{FF1D23CF-84F6-4484-89E6-A1AEA6E9E1BB}" dt="2023-03-15T02:18:20.012" v="126"/>
          <ac:inkMkLst>
            <pc:docMk/>
            <pc:sldMk cId="631047642" sldId="439"/>
            <ac:inkMk id="15" creationId="{9E424BE2-8085-15C0-595F-344A422E7C75}"/>
          </ac:inkMkLst>
        </pc:inkChg>
        <pc:inkChg chg="add del mod">
          <ac:chgData name="Tim Cook" userId="d1c7cfb340f2c7ab" providerId="LiveId" clId="{FF1D23CF-84F6-4484-89E6-A1AEA6E9E1BB}" dt="2023-03-15T02:18:20.012" v="127"/>
          <ac:inkMkLst>
            <pc:docMk/>
            <pc:sldMk cId="631047642" sldId="439"/>
            <ac:inkMk id="16" creationId="{E5D1F4F2-34CC-369A-0F5B-C86B28C88D90}"/>
          </ac:inkMkLst>
        </pc:inkChg>
        <pc:inkChg chg="add del mod">
          <ac:chgData name="Tim Cook" userId="d1c7cfb340f2c7ab" providerId="LiveId" clId="{FF1D23CF-84F6-4484-89E6-A1AEA6E9E1BB}" dt="2023-03-15T02:18:19.996" v="123"/>
          <ac:inkMkLst>
            <pc:docMk/>
            <pc:sldMk cId="631047642" sldId="439"/>
            <ac:inkMk id="17" creationId="{08E5BF5E-65CD-55CB-2CB2-7142557E9E65}"/>
          </ac:inkMkLst>
        </pc:inkChg>
        <pc:inkChg chg="add del mod">
          <ac:chgData name="Tim Cook" userId="d1c7cfb340f2c7ab" providerId="LiveId" clId="{FF1D23CF-84F6-4484-89E6-A1AEA6E9E1BB}" dt="2023-03-15T02:18:19.996" v="124"/>
          <ac:inkMkLst>
            <pc:docMk/>
            <pc:sldMk cId="631047642" sldId="439"/>
            <ac:inkMk id="18" creationId="{CC79CC44-5C64-E9A8-91FF-2FFA94EC40B5}"/>
          </ac:inkMkLst>
        </pc:inkChg>
        <pc:inkChg chg="add del mod">
          <ac:chgData name="Tim Cook" userId="d1c7cfb340f2c7ab" providerId="LiveId" clId="{FF1D23CF-84F6-4484-89E6-A1AEA6E9E1BB}" dt="2023-03-15T02:18:20.012" v="125"/>
          <ac:inkMkLst>
            <pc:docMk/>
            <pc:sldMk cId="631047642" sldId="439"/>
            <ac:inkMk id="19" creationId="{706CA169-3366-6051-B490-3938A4F81EBB}"/>
          </ac:inkMkLst>
        </pc:inkChg>
        <pc:inkChg chg="add del mod">
          <ac:chgData name="Tim Cook" userId="d1c7cfb340f2c7ab" providerId="LiveId" clId="{FF1D23CF-84F6-4484-89E6-A1AEA6E9E1BB}" dt="2023-03-15T02:18:32.313" v="141"/>
          <ac:inkMkLst>
            <pc:docMk/>
            <pc:sldMk cId="631047642" sldId="439"/>
            <ac:inkMk id="21" creationId="{0909C51F-7789-AC73-BB70-CDF91B6CBEED}"/>
          </ac:inkMkLst>
        </pc:inkChg>
        <pc:inkChg chg="add del mod">
          <ac:chgData name="Tim Cook" userId="d1c7cfb340f2c7ab" providerId="LiveId" clId="{FF1D23CF-84F6-4484-89E6-A1AEA6E9E1BB}" dt="2023-03-15T02:18:32.313" v="140"/>
          <ac:inkMkLst>
            <pc:docMk/>
            <pc:sldMk cId="631047642" sldId="439"/>
            <ac:inkMk id="22" creationId="{B3C12D01-F506-D5A5-EF35-3F4A1289EB86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3" creationId="{41ACEFE6-B19D-B10C-880B-641F6A443A32}"/>
          </ac:inkMkLst>
        </pc:inkChg>
        <pc:inkChg chg="add del mod">
          <ac:chgData name="Tim Cook" userId="d1c7cfb340f2c7ab" providerId="LiveId" clId="{FF1D23CF-84F6-4484-89E6-A1AEA6E9E1BB}" dt="2023-03-15T02:18:28.562" v="135"/>
          <ac:inkMkLst>
            <pc:docMk/>
            <pc:sldMk cId="631047642" sldId="439"/>
            <ac:inkMk id="24" creationId="{CD393F30-5DE5-BF74-B3C0-20D1BB796776}"/>
          </ac:inkMkLst>
        </pc:inkChg>
        <pc:inkChg chg="add del">
          <ac:chgData name="Tim Cook" userId="d1c7cfb340f2c7ab" providerId="LiveId" clId="{FF1D23CF-84F6-4484-89E6-A1AEA6E9E1BB}" dt="2023-03-15T02:18:28.562" v="134"/>
          <ac:inkMkLst>
            <pc:docMk/>
            <pc:sldMk cId="631047642" sldId="439"/>
            <ac:inkMk id="26" creationId="{EE9E3D8E-6DE4-5DE5-2531-4B548A4408AF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7" creationId="{749AC037-0AE2-F524-1A74-B17EB1164D91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8" creationId="{0CBB3171-C1A8-752C-F50F-BDF029515558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9" creationId="{711CE79A-529E-73DB-3CA2-7B4D30BC05D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1" creationId="{36A88578-241B-861C-0E24-D1615DAFDD2E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2" creationId="{A52FAEBC-E4B8-ACD5-1056-037B366FC8CB}"/>
          </ac:inkMkLst>
        </pc:inkChg>
        <pc:inkChg chg="add del">
          <ac:chgData name="Tim Cook" userId="d1c7cfb340f2c7ab" providerId="LiveId" clId="{FF1D23CF-84F6-4484-89E6-A1AEA6E9E1BB}" dt="2023-03-15T02:18:59.371" v="151"/>
          <ac:inkMkLst>
            <pc:docMk/>
            <pc:sldMk cId="631047642" sldId="439"/>
            <ac:inkMk id="33" creationId="{97F25259-C2FF-0F35-171E-1E021A5B13A6}"/>
          </ac:inkMkLst>
        </pc:inkChg>
        <pc:inkChg chg="add del">
          <ac:chgData name="Tim Cook" userId="d1c7cfb340f2c7ab" providerId="LiveId" clId="{FF1D23CF-84F6-4484-89E6-A1AEA6E9E1BB}" dt="2023-03-15T02:18:59.386" v="152"/>
          <ac:inkMkLst>
            <pc:docMk/>
            <pc:sldMk cId="631047642" sldId="439"/>
            <ac:inkMk id="34" creationId="{EA873A4E-FA48-3650-395D-8E17D30CF0AF}"/>
          </ac:inkMkLst>
        </pc:inkChg>
        <pc:inkChg chg="add del">
          <ac:chgData name="Tim Cook" userId="d1c7cfb340f2c7ab" providerId="LiveId" clId="{FF1D23CF-84F6-4484-89E6-A1AEA6E9E1BB}" dt="2023-03-15T02:18:59.386" v="153"/>
          <ac:inkMkLst>
            <pc:docMk/>
            <pc:sldMk cId="631047642" sldId="439"/>
            <ac:inkMk id="35" creationId="{B30012EE-0F02-CC13-12FC-E6B926FCE2CE}"/>
          </ac:inkMkLst>
        </pc:inkChg>
        <pc:inkChg chg="add del">
          <ac:chgData name="Tim Cook" userId="d1c7cfb340f2c7ab" providerId="LiveId" clId="{FF1D23CF-84F6-4484-89E6-A1AEA6E9E1BB}" dt="2023-03-15T02:19:00.014" v="154"/>
          <ac:inkMkLst>
            <pc:docMk/>
            <pc:sldMk cId="631047642" sldId="439"/>
            <ac:inkMk id="36" creationId="{02EC1690-23CB-0306-025C-F897312305D5}"/>
          </ac:inkMkLst>
        </pc:inkChg>
        <pc:inkChg chg="add del">
          <ac:chgData name="Tim Cook" userId="d1c7cfb340f2c7ab" providerId="LiveId" clId="{FF1D23CF-84F6-4484-89E6-A1AEA6E9E1BB}" dt="2023-03-15T02:19:05.751" v="167"/>
          <ac:inkMkLst>
            <pc:docMk/>
            <pc:sldMk cId="631047642" sldId="439"/>
            <ac:inkMk id="37" creationId="{E2A2EF28-EC1C-0E68-E5DD-43CCC1EC05DE}"/>
          </ac:inkMkLst>
        </pc:inkChg>
        <pc:inkChg chg="add del">
          <ac:chgData name="Tim Cook" userId="d1c7cfb340f2c7ab" providerId="LiveId" clId="{FF1D23CF-84F6-4484-89E6-A1AEA6E9E1BB}" dt="2023-03-15T02:19:05.751" v="164"/>
          <ac:inkMkLst>
            <pc:docMk/>
            <pc:sldMk cId="631047642" sldId="439"/>
            <ac:inkMk id="38" creationId="{125BAE18-7864-CC2C-BB8B-B1C034B0A718}"/>
          </ac:inkMkLst>
        </pc:inkChg>
        <pc:inkChg chg="add del">
          <ac:chgData name="Tim Cook" userId="d1c7cfb340f2c7ab" providerId="LiveId" clId="{FF1D23CF-84F6-4484-89E6-A1AEA6E9E1BB}" dt="2023-03-15T02:19:05.751" v="169"/>
          <ac:inkMkLst>
            <pc:docMk/>
            <pc:sldMk cId="631047642" sldId="439"/>
            <ac:inkMk id="39" creationId="{93001C60-641E-ABAB-139E-A3FB93E14BF4}"/>
          </ac:inkMkLst>
        </pc:inkChg>
        <pc:inkChg chg="add del">
          <ac:chgData name="Tim Cook" userId="d1c7cfb340f2c7ab" providerId="LiveId" clId="{FF1D23CF-84F6-4484-89E6-A1AEA6E9E1BB}" dt="2023-03-15T02:19:05.751" v="165"/>
          <ac:inkMkLst>
            <pc:docMk/>
            <pc:sldMk cId="631047642" sldId="439"/>
            <ac:inkMk id="40" creationId="{0850DCA4-BEA9-65B5-EDC5-B4F14F544040}"/>
          </ac:inkMkLst>
        </pc:inkChg>
        <pc:inkChg chg="add del">
          <ac:chgData name="Tim Cook" userId="d1c7cfb340f2c7ab" providerId="LiveId" clId="{FF1D23CF-84F6-4484-89E6-A1AEA6E9E1BB}" dt="2023-03-15T02:19:05.751" v="170"/>
          <ac:inkMkLst>
            <pc:docMk/>
            <pc:sldMk cId="631047642" sldId="439"/>
            <ac:inkMk id="41" creationId="{A173E581-BAF6-B748-BF99-4326D22B1B74}"/>
          </ac:inkMkLst>
        </pc:inkChg>
        <pc:inkChg chg="add del">
          <ac:chgData name="Tim Cook" userId="d1c7cfb340f2c7ab" providerId="LiveId" clId="{FF1D23CF-84F6-4484-89E6-A1AEA6E9E1BB}" dt="2023-03-15T02:19:05.751" v="168"/>
          <ac:inkMkLst>
            <pc:docMk/>
            <pc:sldMk cId="631047642" sldId="439"/>
            <ac:inkMk id="42" creationId="{2E95343E-27A2-4DBB-D52B-491B5B40E9C3}"/>
          </ac:inkMkLst>
        </pc:inkChg>
        <pc:inkChg chg="add del">
          <ac:chgData name="Tim Cook" userId="d1c7cfb340f2c7ab" providerId="LiveId" clId="{FF1D23CF-84F6-4484-89E6-A1AEA6E9E1BB}" dt="2023-03-15T02:19:05.751" v="163"/>
          <ac:inkMkLst>
            <pc:docMk/>
            <pc:sldMk cId="631047642" sldId="439"/>
            <ac:inkMk id="43" creationId="{8D842949-451E-0FD0-B683-49AA08688C3A}"/>
          </ac:inkMkLst>
        </pc:inkChg>
        <pc:inkChg chg="add del mod">
          <ac:chgData name="Tim Cook" userId="d1c7cfb340f2c7ab" providerId="LiveId" clId="{FF1D23CF-84F6-4484-89E6-A1AEA6E9E1BB}" dt="2023-03-15T02:19:07.600" v="171"/>
          <ac:inkMkLst>
            <pc:docMk/>
            <pc:sldMk cId="631047642" sldId="439"/>
            <ac:inkMk id="44" creationId="{37B31B68-801D-9B17-48D9-47C913606B90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5" creationId="{04047F82-227C-EC81-100F-F98FE78C52E9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6" creationId="{7B21E5F7-CAD1-CB24-2BDA-C1F8D8442A35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7" creationId="{AAF1BAD3-10F9-28F7-880C-1D37EFAA2863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8" creationId="{E2D544CB-CAFB-7487-DF9F-E71947C5C4E2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9" creationId="{BA61084D-1950-C0D5-EC1A-3624EAFCE3C8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0" creationId="{31DCF352-1639-222B-C6EF-4BC115D2DF4B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1" creationId="{A3FBEEDD-BD1A-E870-B456-1FCD1E63C7D6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2" creationId="{4225234D-CDDA-CC76-8E8F-815A86EA81C0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3" creationId="{E3752FE4-20C2-2045-886E-B98D66817F2A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4" creationId="{E62DB758-7EF4-C940-8A60-B8F260355F0D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5" creationId="{2E4AAFC9-55EF-5428-BE81-A267960684C6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6" creationId="{5689CEA6-6D03-09DA-39FA-ED0ED582A1A5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7" creationId="{775CE477-F792-73F3-BBDB-CE9218D50E3D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8" creationId="{4EDF4AE2-85AD-6E08-C129-FB78E8260FA9}"/>
          </ac:inkMkLst>
        </pc:inkChg>
        <pc:inkChg chg="add del mod">
          <ac:chgData name="Tim Cook" userId="d1c7cfb340f2c7ab" providerId="LiveId" clId="{FF1D23CF-84F6-4484-89E6-A1AEA6E9E1BB}" dt="2023-03-15T02:19:22.289" v="197"/>
          <ac:inkMkLst>
            <pc:docMk/>
            <pc:sldMk cId="631047642" sldId="439"/>
            <ac:inkMk id="60" creationId="{579395DD-EF03-2B8C-F959-29B43E121051}"/>
          </ac:inkMkLst>
        </pc:inkChg>
        <pc:inkChg chg="add del mod">
          <ac:chgData name="Tim Cook" userId="d1c7cfb340f2c7ab" providerId="LiveId" clId="{FF1D23CF-84F6-4484-89E6-A1AEA6E9E1BB}" dt="2023-03-15T02:19:22.289" v="193"/>
          <ac:inkMkLst>
            <pc:docMk/>
            <pc:sldMk cId="631047642" sldId="439"/>
            <ac:inkMk id="61" creationId="{91678DE2-A7E0-16D4-ABE7-80AF178AF93B}"/>
          </ac:inkMkLst>
        </pc:inkChg>
        <pc:inkChg chg="add del mod">
          <ac:chgData name="Tim Cook" userId="d1c7cfb340f2c7ab" providerId="LiveId" clId="{FF1D23CF-84F6-4484-89E6-A1AEA6E9E1BB}" dt="2023-03-15T02:19:22.289" v="196"/>
          <ac:inkMkLst>
            <pc:docMk/>
            <pc:sldMk cId="631047642" sldId="439"/>
            <ac:inkMk id="62" creationId="{B4CD7BA6-E0D1-47C3-3D55-D450D8C2D0FF}"/>
          </ac:inkMkLst>
        </pc:inkChg>
        <pc:inkChg chg="add del mod">
          <ac:chgData name="Tim Cook" userId="d1c7cfb340f2c7ab" providerId="LiveId" clId="{FF1D23CF-84F6-4484-89E6-A1AEA6E9E1BB}" dt="2023-03-15T02:19:22.289" v="194"/>
          <ac:inkMkLst>
            <pc:docMk/>
            <pc:sldMk cId="631047642" sldId="439"/>
            <ac:inkMk id="63" creationId="{747D9B8B-A785-B4CF-C38B-A6265A03564C}"/>
          </ac:inkMkLst>
        </pc:inkChg>
        <pc:inkChg chg="add del mod">
          <ac:chgData name="Tim Cook" userId="d1c7cfb340f2c7ab" providerId="LiveId" clId="{FF1D23CF-84F6-4484-89E6-A1AEA6E9E1BB}" dt="2023-03-15T02:19:22.289" v="195"/>
          <ac:inkMkLst>
            <pc:docMk/>
            <pc:sldMk cId="631047642" sldId="439"/>
            <ac:inkMk id="64" creationId="{2F690E40-A5E1-5848-9ACA-79E4723DD297}"/>
          </ac:inkMkLst>
        </pc:inkChg>
        <pc:inkChg chg="add del mod">
          <ac:chgData name="Tim Cook" userId="d1c7cfb340f2c7ab" providerId="LiveId" clId="{FF1D23CF-84F6-4484-89E6-A1AEA6E9E1BB}" dt="2023-03-15T02:19:32.974" v="225"/>
          <ac:inkMkLst>
            <pc:docMk/>
            <pc:sldMk cId="631047642" sldId="439"/>
            <ac:inkMk id="66" creationId="{62C0D13D-FCA0-6BAE-BC47-D989B22BF8EF}"/>
          </ac:inkMkLst>
        </pc:inkChg>
        <pc:inkChg chg="add del mod">
          <ac:chgData name="Tim Cook" userId="d1c7cfb340f2c7ab" providerId="LiveId" clId="{FF1D23CF-84F6-4484-89E6-A1AEA6E9E1BB}" dt="2023-03-15T02:19:32.300" v="220"/>
          <ac:inkMkLst>
            <pc:docMk/>
            <pc:sldMk cId="631047642" sldId="439"/>
            <ac:inkMk id="67" creationId="{13B8644B-BF66-DF1D-1264-D7B1C711426B}"/>
          </ac:inkMkLst>
        </pc:inkChg>
        <pc:inkChg chg="add del mod">
          <ac:chgData name="Tim Cook" userId="d1c7cfb340f2c7ab" providerId="LiveId" clId="{FF1D23CF-84F6-4484-89E6-A1AEA6E9E1BB}" dt="2023-03-15T02:19:32.300" v="215"/>
          <ac:inkMkLst>
            <pc:docMk/>
            <pc:sldMk cId="631047642" sldId="439"/>
            <ac:inkMk id="68" creationId="{999F874E-A936-1C5D-4C21-08F0F2355E0E}"/>
          </ac:inkMkLst>
        </pc:inkChg>
        <pc:inkChg chg="add del mod">
          <ac:chgData name="Tim Cook" userId="d1c7cfb340f2c7ab" providerId="LiveId" clId="{FF1D23CF-84F6-4484-89E6-A1AEA6E9E1BB}" dt="2023-03-15T02:19:32.284" v="213"/>
          <ac:inkMkLst>
            <pc:docMk/>
            <pc:sldMk cId="631047642" sldId="439"/>
            <ac:inkMk id="69" creationId="{B74A9ABD-AFBA-C32E-FE51-8A50484586BA}"/>
          </ac:inkMkLst>
        </pc:inkChg>
        <pc:inkChg chg="add del mod">
          <ac:chgData name="Tim Cook" userId="d1c7cfb340f2c7ab" providerId="LiveId" clId="{FF1D23CF-84F6-4484-89E6-A1AEA6E9E1BB}" dt="2023-03-15T02:19:32.300" v="216"/>
          <ac:inkMkLst>
            <pc:docMk/>
            <pc:sldMk cId="631047642" sldId="439"/>
            <ac:inkMk id="70" creationId="{C370B22C-0804-9777-E5F7-E76A93EF11FB}"/>
          </ac:inkMkLst>
        </pc:inkChg>
        <pc:inkChg chg="add del mod">
          <ac:chgData name="Tim Cook" userId="d1c7cfb340f2c7ab" providerId="LiveId" clId="{FF1D23CF-84F6-4484-89E6-A1AEA6E9E1BB}" dt="2023-03-15T02:19:36.110" v="227"/>
          <ac:inkMkLst>
            <pc:docMk/>
            <pc:sldMk cId="631047642" sldId="439"/>
            <ac:inkMk id="71" creationId="{A255F26A-5EE5-1D60-5E95-A27BD0FE85E2}"/>
          </ac:inkMkLst>
        </pc:inkChg>
        <pc:inkChg chg="add del mod">
          <ac:chgData name="Tim Cook" userId="d1c7cfb340f2c7ab" providerId="LiveId" clId="{FF1D23CF-84F6-4484-89E6-A1AEA6E9E1BB}" dt="2023-03-15T02:19:32.300" v="219"/>
          <ac:inkMkLst>
            <pc:docMk/>
            <pc:sldMk cId="631047642" sldId="439"/>
            <ac:inkMk id="72" creationId="{C5AF42A1-982F-49C0-BC7A-68BF754BF95D}"/>
          </ac:inkMkLst>
        </pc:inkChg>
        <pc:inkChg chg="add del mod">
          <ac:chgData name="Tim Cook" userId="d1c7cfb340f2c7ab" providerId="LiveId" clId="{FF1D23CF-84F6-4484-89E6-A1AEA6E9E1BB}" dt="2023-03-15T02:19:32.974" v="223"/>
          <ac:inkMkLst>
            <pc:docMk/>
            <pc:sldMk cId="631047642" sldId="439"/>
            <ac:inkMk id="73" creationId="{FAC9A06C-3875-CA57-AB86-E99FE202F0D0}"/>
          </ac:inkMkLst>
        </pc:inkChg>
        <pc:inkChg chg="add del mod">
          <ac:chgData name="Tim Cook" userId="d1c7cfb340f2c7ab" providerId="LiveId" clId="{FF1D23CF-84F6-4484-89E6-A1AEA6E9E1BB}" dt="2023-03-15T02:19:32.300" v="217"/>
          <ac:inkMkLst>
            <pc:docMk/>
            <pc:sldMk cId="631047642" sldId="439"/>
            <ac:inkMk id="74" creationId="{54992497-F698-6138-FC51-CFD8380CF292}"/>
          </ac:inkMkLst>
        </pc:inkChg>
        <pc:inkChg chg="add del mod">
          <ac:chgData name="Tim Cook" userId="d1c7cfb340f2c7ab" providerId="LiveId" clId="{FF1D23CF-84F6-4484-89E6-A1AEA6E9E1BB}" dt="2023-03-15T02:19:32.300" v="222"/>
          <ac:inkMkLst>
            <pc:docMk/>
            <pc:sldMk cId="631047642" sldId="439"/>
            <ac:inkMk id="75" creationId="{A5EA2D1A-B6E0-9FEA-E455-E1A6F1118B75}"/>
          </ac:inkMkLst>
        </pc:inkChg>
        <pc:inkChg chg="add del mod">
          <ac:chgData name="Tim Cook" userId="d1c7cfb340f2c7ab" providerId="LiveId" clId="{FF1D23CF-84F6-4484-89E6-A1AEA6E9E1BB}" dt="2023-03-15T02:19:32.300" v="221"/>
          <ac:inkMkLst>
            <pc:docMk/>
            <pc:sldMk cId="631047642" sldId="439"/>
            <ac:inkMk id="76" creationId="{A0F9E3EA-966D-5933-503B-D80E6318FF9A}"/>
          </ac:inkMkLst>
        </pc:inkChg>
        <pc:inkChg chg="add del mod">
          <ac:chgData name="Tim Cook" userId="d1c7cfb340f2c7ab" providerId="LiveId" clId="{FF1D23CF-84F6-4484-89E6-A1AEA6E9E1BB}" dt="2023-03-15T02:19:33.617" v="226"/>
          <ac:inkMkLst>
            <pc:docMk/>
            <pc:sldMk cId="631047642" sldId="439"/>
            <ac:inkMk id="78" creationId="{207C9A80-0A5E-F555-619E-24311EC3129A}"/>
          </ac:inkMkLst>
        </pc:inkChg>
        <pc:inkChg chg="add del mod">
          <ac:chgData name="Tim Cook" userId="d1c7cfb340f2c7ab" providerId="LiveId" clId="{FF1D23CF-84F6-4484-89E6-A1AEA6E9E1BB}" dt="2023-03-15T02:19:32.974" v="224"/>
          <ac:inkMkLst>
            <pc:docMk/>
            <pc:sldMk cId="631047642" sldId="439"/>
            <ac:inkMk id="79" creationId="{7ECFA7B4-5CF8-6D7D-4578-BCA05A50C469}"/>
          </ac:inkMkLst>
        </pc:inkChg>
        <pc:inkChg chg="add del mod">
          <ac:chgData name="Tim Cook" userId="d1c7cfb340f2c7ab" providerId="LiveId" clId="{FF1D23CF-84F6-4484-89E6-A1AEA6E9E1BB}" dt="2023-03-15T02:19:44.608" v="239"/>
          <ac:inkMkLst>
            <pc:docMk/>
            <pc:sldMk cId="631047642" sldId="439"/>
            <ac:inkMk id="81" creationId="{9DDDD03A-473D-6B5E-8BB8-4F6A9D76214D}"/>
          </ac:inkMkLst>
        </pc:inkChg>
        <pc:inkChg chg="add del mod">
          <ac:chgData name="Tim Cook" userId="d1c7cfb340f2c7ab" providerId="LiveId" clId="{FF1D23CF-84F6-4484-89E6-A1AEA6E9E1BB}" dt="2023-03-15T02:19:40.534" v="232"/>
          <ac:inkMkLst>
            <pc:docMk/>
            <pc:sldMk cId="631047642" sldId="439"/>
            <ac:inkMk id="82" creationId="{BDD33700-28BF-A68A-AB89-32C9A6E01C19}"/>
          </ac:inkMkLst>
        </pc:inkChg>
        <pc:inkChg chg="add del mod">
          <ac:chgData name="Tim Cook" userId="d1c7cfb340f2c7ab" providerId="LiveId" clId="{FF1D23CF-84F6-4484-89E6-A1AEA6E9E1BB}" dt="2023-03-15T02:19:40.534" v="233"/>
          <ac:inkMkLst>
            <pc:docMk/>
            <pc:sldMk cId="631047642" sldId="439"/>
            <ac:inkMk id="83" creationId="{552ED476-4CD4-FB75-1ED6-286459C3D080}"/>
          </ac:inkMkLst>
        </pc:inkChg>
        <pc:inkChg chg="add del">
          <ac:chgData name="Tim Cook" userId="d1c7cfb340f2c7ab" providerId="LiveId" clId="{FF1D23CF-84F6-4484-89E6-A1AEA6E9E1BB}" dt="2023-03-15T02:19:44.608" v="240"/>
          <ac:inkMkLst>
            <pc:docMk/>
            <pc:sldMk cId="631047642" sldId="439"/>
            <ac:inkMk id="85" creationId="{7ADC55AE-7E9B-A767-E9BA-D875FDBF864C}"/>
          </ac:inkMkLst>
        </pc:inkChg>
        <pc:inkChg chg="add del">
          <ac:chgData name="Tim Cook" userId="d1c7cfb340f2c7ab" providerId="LiveId" clId="{FF1D23CF-84F6-4484-89E6-A1AEA6E9E1BB}" dt="2023-03-15T02:19:44.608" v="238"/>
          <ac:inkMkLst>
            <pc:docMk/>
            <pc:sldMk cId="631047642" sldId="439"/>
            <ac:inkMk id="86" creationId="{C12D3AD7-C26B-9ACF-D34E-8353D18D2075}"/>
          </ac:inkMkLst>
        </pc:inkChg>
        <pc:inkChg chg="add del">
          <ac:chgData name="Tim Cook" userId="d1c7cfb340f2c7ab" providerId="LiveId" clId="{FF1D23CF-84F6-4484-89E6-A1AEA6E9E1BB}" dt="2023-03-15T02:19:44.608" v="237"/>
          <ac:inkMkLst>
            <pc:docMk/>
            <pc:sldMk cId="631047642" sldId="439"/>
            <ac:inkMk id="87" creationId="{66D0A60A-F51A-54AC-AC86-C4742C41B812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88" creationId="{5BB29AC2-5817-3652-010A-3DFC9A4C8B9E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89" creationId="{C90A41EA-DF4F-85E5-777B-349E053BDB7A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0" creationId="{C7156F13-F6A0-1DD2-4B6B-35A449F33FDB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1" creationId="{656C4AED-45B5-6EC7-7973-8CAC57FE16D7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2" creationId="{5C5CAB1E-62C7-9A52-A6ED-FC326D8C1792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3" creationId="{89175824-C692-9439-7C45-A3648337492E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4" creationId="{BB1B2C95-7207-3E7F-A66F-263FCC9F17A1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5" creationId="{6FC08487-B4A9-30AB-E713-A52F86DBB2C0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6" creationId="{77A2AB70-B2DA-06CF-7290-C4038B6EBD45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7" creationId="{2E8FE8BE-4C76-E11D-C043-75862172630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8" creationId="{B91F31B3-A6BE-EC4A-892E-755258FF07DD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9" creationId="{432F3077-8753-029A-18F4-75F0BEB90E95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0" creationId="{FAF7B5AD-C03C-0024-DECA-4660CF9E794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1" creationId="{D1E75F1D-0FD6-6098-71EB-22C8AE100DD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3" creationId="{E4F185A6-6813-A314-FF9C-0F5F7BDE6C8F}"/>
          </ac:inkMkLst>
        </pc:inkChg>
        <pc:inkChg chg="add">
          <ac:chgData name="Tim Cook" userId="d1c7cfb340f2c7ab" providerId="LiveId" clId="{FF1D23CF-84F6-4484-89E6-A1AEA6E9E1BB}" dt="2023-03-15T02:19:56.214" v="258" actId="9405"/>
          <ac:inkMkLst>
            <pc:docMk/>
            <pc:sldMk cId="631047642" sldId="439"/>
            <ac:inkMk id="105" creationId="{86C5A9B8-EFB4-F9D4-487F-D0177B27CE05}"/>
          </ac:inkMkLst>
        </pc:inkChg>
      </pc:sldChg>
      <pc:sldChg chg="addSp delSp modSp mod">
        <pc:chgData name="Tim Cook" userId="d1c7cfb340f2c7ab" providerId="LiveId" clId="{FF1D23CF-84F6-4484-89E6-A1AEA6E9E1BB}" dt="2023-03-15T02:51:16.065" v="1321"/>
        <pc:sldMkLst>
          <pc:docMk/>
          <pc:sldMk cId="4072922357" sldId="440"/>
        </pc:sldMkLst>
        <pc:grpChg chg="del mod">
          <ac:chgData name="Tim Cook" userId="d1c7cfb340f2c7ab" providerId="LiveId" clId="{FF1D23CF-84F6-4484-89E6-A1AEA6E9E1BB}" dt="2023-03-15T02:20:25.535" v="266"/>
          <ac:grpSpMkLst>
            <pc:docMk/>
            <pc:sldMk cId="4072922357" sldId="440"/>
            <ac:grpSpMk id="7" creationId="{C31BE4D1-8B0C-E9B0-ADD1-95958ECA2F70}"/>
          </ac:grpSpMkLst>
        </pc:grpChg>
        <pc:grpChg chg="mod">
          <ac:chgData name="Tim Cook" userId="d1c7cfb340f2c7ab" providerId="LiveId" clId="{FF1D23CF-84F6-4484-89E6-A1AEA6E9E1BB}" dt="2023-03-15T02:51:16.065" v="1321"/>
          <ac:grpSpMkLst>
            <pc:docMk/>
            <pc:sldMk cId="4072922357" sldId="440"/>
            <ac:grpSpMk id="9" creationId="{FD8BB141-865E-7123-2F53-06A36595C38A}"/>
          </ac:grpSpMkLst>
        </pc:grpChg>
        <pc:grpChg chg="del mod">
          <ac:chgData name="Tim Cook" userId="d1c7cfb340f2c7ab" providerId="LiveId" clId="{FF1D23CF-84F6-4484-89E6-A1AEA6E9E1BB}" dt="2023-03-15T02:20:46.915" v="295"/>
          <ac:grpSpMkLst>
            <pc:docMk/>
            <pc:sldMk cId="4072922357" sldId="440"/>
            <ac:grpSpMk id="20" creationId="{772A012E-7EDD-122F-2309-D45E5F7AFAAA}"/>
          </ac:grpSpMkLst>
        </pc:grpChg>
        <pc:grpChg chg="del mod">
          <ac:chgData name="Tim Cook" userId="d1c7cfb340f2c7ab" providerId="LiveId" clId="{FF1D23CF-84F6-4484-89E6-A1AEA6E9E1BB}" dt="2023-03-15T02:20:46.915" v="295"/>
          <ac:grpSpMkLst>
            <pc:docMk/>
            <pc:sldMk cId="4072922357" sldId="440"/>
            <ac:grpSpMk id="26" creationId="{F0A05191-5D1D-7B01-F202-04F5A51835D4}"/>
          </ac:grpSpMkLst>
        </pc:grpChg>
        <pc:grpChg chg="mod">
          <ac:chgData name="Tim Cook" userId="d1c7cfb340f2c7ab" providerId="LiveId" clId="{FF1D23CF-84F6-4484-89E6-A1AEA6E9E1BB}" dt="2023-03-15T02:22:17.880" v="334"/>
          <ac:grpSpMkLst>
            <pc:docMk/>
            <pc:sldMk cId="4072922357" sldId="440"/>
            <ac:grpSpMk id="27" creationId="{888AF25A-26EA-CC19-4711-4D5631DCAEC6}"/>
          </ac:grpSpMkLst>
        </pc:grpChg>
        <pc:grpChg chg="del mod">
          <ac:chgData name="Tim Cook" userId="d1c7cfb340f2c7ab" providerId="LiveId" clId="{FF1D23CF-84F6-4484-89E6-A1AEA6E9E1BB}" dt="2023-03-15T02:21:00.032" v="304"/>
          <ac:grpSpMkLst>
            <pc:docMk/>
            <pc:sldMk cId="4072922357" sldId="440"/>
            <ac:grpSpMk id="31" creationId="{F91D318F-8906-4048-2BFD-8A5DABA28E45}"/>
          </ac:grpSpMkLst>
        </pc:grpChg>
        <pc:grpChg chg="del mod">
          <ac:chgData name="Tim Cook" userId="d1c7cfb340f2c7ab" providerId="LiveId" clId="{FF1D23CF-84F6-4484-89E6-A1AEA6E9E1BB}" dt="2023-03-15T02:21:02.902" v="311"/>
          <ac:grpSpMkLst>
            <pc:docMk/>
            <pc:sldMk cId="4072922357" sldId="440"/>
            <ac:grpSpMk id="34" creationId="{E00644C9-5647-CAE8-F5C9-48A7968BC8E6}"/>
          </ac:grpSpMkLst>
        </pc:grpChg>
        <pc:grpChg chg="del mod">
          <ac:chgData name="Tim Cook" userId="d1c7cfb340f2c7ab" providerId="LiveId" clId="{FF1D23CF-84F6-4484-89E6-A1AEA6E9E1BB}" dt="2023-03-15T02:21:05.205" v="315"/>
          <ac:grpSpMkLst>
            <pc:docMk/>
            <pc:sldMk cId="4072922357" sldId="440"/>
            <ac:grpSpMk id="41" creationId="{390AB8B0-4E60-BF33-8B34-B9D8087083FD}"/>
          </ac:grpSpMkLst>
        </pc:grpChg>
        <pc:grpChg chg="mod">
          <ac:chgData name="Tim Cook" userId="d1c7cfb340f2c7ab" providerId="LiveId" clId="{FF1D23CF-84F6-4484-89E6-A1AEA6E9E1BB}" dt="2023-03-15T02:21:05.205" v="315"/>
          <ac:grpSpMkLst>
            <pc:docMk/>
            <pc:sldMk cId="4072922357" sldId="440"/>
            <ac:grpSpMk id="45" creationId="{8BEACC7F-A2C3-9239-10AA-A0A1240B35FC}"/>
          </ac:grpSpMkLst>
        </pc:grpChg>
        <pc:grpChg chg="del mod">
          <ac:chgData name="Tim Cook" userId="d1c7cfb340f2c7ab" providerId="LiveId" clId="{FF1D23CF-84F6-4484-89E6-A1AEA6E9E1BB}" dt="2023-03-15T02:21:12.841" v="323"/>
          <ac:grpSpMkLst>
            <pc:docMk/>
            <pc:sldMk cId="4072922357" sldId="440"/>
            <ac:grpSpMk id="50" creationId="{31F57424-DD94-E9A3-A1EF-E7C9B350A6C3}"/>
          </ac:grpSpMkLst>
        </pc:grpChg>
        <pc:grpChg chg="mod">
          <ac:chgData name="Tim Cook" userId="d1c7cfb340f2c7ab" providerId="LiveId" clId="{FF1D23CF-84F6-4484-89E6-A1AEA6E9E1BB}" dt="2023-03-15T02:21:12.841" v="323"/>
          <ac:grpSpMkLst>
            <pc:docMk/>
            <pc:sldMk cId="4072922357" sldId="440"/>
            <ac:grpSpMk id="52" creationId="{860277F1-8238-8D6E-8CFB-2B9713A690E3}"/>
          </ac:grpSpMkLst>
        </pc:grpChg>
        <pc:grpChg chg="mod">
          <ac:chgData name="Tim Cook" userId="d1c7cfb340f2c7ab" providerId="LiveId" clId="{FF1D23CF-84F6-4484-89E6-A1AEA6E9E1BB}" dt="2023-03-15T02:21:19.281" v="331"/>
          <ac:grpSpMkLst>
            <pc:docMk/>
            <pc:sldMk cId="4072922357" sldId="440"/>
            <ac:grpSpMk id="60" creationId="{EC289957-36BB-5071-740E-36B9B95237E4}"/>
          </ac:grpSpMkLst>
        </pc:grpChg>
        <pc:grpChg chg="del mod">
          <ac:chgData name="Tim Cook" userId="d1c7cfb340f2c7ab" providerId="LiveId" clId="{FF1D23CF-84F6-4484-89E6-A1AEA6E9E1BB}" dt="2023-03-15T02:22:20.202" v="340"/>
          <ac:grpSpMkLst>
            <pc:docMk/>
            <pc:sldMk cId="4072922357" sldId="440"/>
            <ac:grpSpMk id="61" creationId="{47DB6387-B9CA-A7C7-1751-816D8EE635CD}"/>
          </ac:grpSpMkLst>
        </pc:grpChg>
        <pc:grpChg chg="del mod">
          <ac:chgData name="Tim Cook" userId="d1c7cfb340f2c7ab" providerId="LiveId" clId="{FF1D23CF-84F6-4484-89E6-A1AEA6E9E1BB}" dt="2023-03-15T02:51:00.702" v="1311"/>
          <ac:grpSpMkLst>
            <pc:docMk/>
            <pc:sldMk cId="4072922357" sldId="440"/>
            <ac:grpSpMk id="68" creationId="{44D91AB1-13A9-A769-FBCC-39B7E1DF0CFB}"/>
          </ac:grpSpMkLst>
        </pc:grpChg>
        <pc:grpChg chg="del mod">
          <ac:chgData name="Tim Cook" userId="d1c7cfb340f2c7ab" providerId="LiveId" clId="{FF1D23CF-84F6-4484-89E6-A1AEA6E9E1BB}" dt="2023-03-15T02:22:30.648" v="353"/>
          <ac:grpSpMkLst>
            <pc:docMk/>
            <pc:sldMk cId="4072922357" sldId="440"/>
            <ac:grpSpMk id="69" creationId="{04CA26B0-2AB6-3A8D-8A39-80734F2171AC}"/>
          </ac:grpSpMkLst>
        </pc:grpChg>
        <pc:grpChg chg="mod">
          <ac:chgData name="Tim Cook" userId="d1c7cfb340f2c7ab" providerId="LiveId" clId="{FF1D23CF-84F6-4484-89E6-A1AEA6E9E1BB}" dt="2023-03-15T02:22:27.339" v="351"/>
          <ac:grpSpMkLst>
            <pc:docMk/>
            <pc:sldMk cId="4072922357" sldId="440"/>
            <ac:grpSpMk id="73" creationId="{D8D59E7D-8D71-AAA4-7A0E-7A055ED2A10A}"/>
          </ac:grpSpMkLst>
        </pc:grpChg>
        <pc:grpChg chg="mod">
          <ac:chgData name="Tim Cook" userId="d1c7cfb340f2c7ab" providerId="LiveId" clId="{FF1D23CF-84F6-4484-89E6-A1AEA6E9E1BB}" dt="2023-03-15T02:22:33.757" v="358"/>
          <ac:grpSpMkLst>
            <pc:docMk/>
            <pc:sldMk cId="4072922357" sldId="440"/>
            <ac:grpSpMk id="77" creationId="{0214A064-5AEF-7AEE-1769-6F85BD17AB56}"/>
          </ac:grpSpMkLst>
        </pc:grpChg>
        <pc:grpChg chg="del mod">
          <ac:chgData name="Tim Cook" userId="d1c7cfb340f2c7ab" providerId="LiveId" clId="{FF1D23CF-84F6-4484-89E6-A1AEA6E9E1BB}" dt="2023-03-15T02:25:19.746" v="559"/>
          <ac:grpSpMkLst>
            <pc:docMk/>
            <pc:sldMk cId="4072922357" sldId="440"/>
            <ac:grpSpMk id="86" creationId="{1C9B4386-545F-865C-475D-2D06432C740C}"/>
          </ac:grpSpMkLst>
        </pc:grpChg>
        <pc:grpChg chg="del mod">
          <ac:chgData name="Tim Cook" userId="d1c7cfb340f2c7ab" providerId="LiveId" clId="{FF1D23CF-84F6-4484-89E6-A1AEA6E9E1BB}" dt="2023-03-15T02:23:00.902" v="375"/>
          <ac:grpSpMkLst>
            <pc:docMk/>
            <pc:sldMk cId="4072922357" sldId="440"/>
            <ac:grpSpMk id="89" creationId="{EEAF51D4-BBC2-8BB6-8166-948915AD5B6F}"/>
          </ac:grpSpMkLst>
        </pc:grpChg>
        <pc:grpChg chg="mod">
          <ac:chgData name="Tim Cook" userId="d1c7cfb340f2c7ab" providerId="LiveId" clId="{FF1D23CF-84F6-4484-89E6-A1AEA6E9E1BB}" dt="2023-03-15T02:23:05.770" v="380"/>
          <ac:grpSpMkLst>
            <pc:docMk/>
            <pc:sldMk cId="4072922357" sldId="440"/>
            <ac:grpSpMk id="93" creationId="{30C56A4B-F25B-BEC3-FFA6-09379000E6A5}"/>
          </ac:grpSpMkLst>
        </pc:grpChg>
        <pc:grpChg chg="del mod">
          <ac:chgData name="Tim Cook" userId="d1c7cfb340f2c7ab" providerId="LiveId" clId="{FF1D23CF-84F6-4484-89E6-A1AEA6E9E1BB}" dt="2023-03-15T02:23:16.283" v="394"/>
          <ac:grpSpMkLst>
            <pc:docMk/>
            <pc:sldMk cId="4072922357" sldId="440"/>
            <ac:grpSpMk id="100" creationId="{649CA9A9-1EBA-F0DF-34C7-BCD8E52C8200}"/>
          </ac:grpSpMkLst>
        </pc:grpChg>
        <pc:grpChg chg="mod">
          <ac:chgData name="Tim Cook" userId="d1c7cfb340f2c7ab" providerId="LiveId" clId="{FF1D23CF-84F6-4484-89E6-A1AEA6E9E1BB}" dt="2023-03-15T02:23:10.859" v="387"/>
          <ac:grpSpMkLst>
            <pc:docMk/>
            <pc:sldMk cId="4072922357" sldId="440"/>
            <ac:grpSpMk id="101" creationId="{3517384A-9EF4-2978-BC16-D481A5654A67}"/>
          </ac:grpSpMkLst>
        </pc:grpChg>
        <pc:grpChg chg="del mod">
          <ac:chgData name="Tim Cook" userId="d1c7cfb340f2c7ab" providerId="LiveId" clId="{FF1D23CF-84F6-4484-89E6-A1AEA6E9E1BB}" dt="2023-03-15T02:23:22.934" v="405"/>
          <ac:grpSpMkLst>
            <pc:docMk/>
            <pc:sldMk cId="4072922357" sldId="440"/>
            <ac:grpSpMk id="107" creationId="{3914D71D-7D52-9C7B-4474-9D83C27471EE}"/>
          </ac:grpSpMkLst>
        </pc:grpChg>
        <pc:grpChg chg="del mod">
          <ac:chgData name="Tim Cook" userId="d1c7cfb340f2c7ab" providerId="LiveId" clId="{FF1D23CF-84F6-4484-89E6-A1AEA6E9E1BB}" dt="2023-03-15T02:23:26.746" v="418"/>
          <ac:grpSpMkLst>
            <pc:docMk/>
            <pc:sldMk cId="4072922357" sldId="440"/>
            <ac:grpSpMk id="116" creationId="{A2E6CBB3-2586-0A85-CE01-02E578613874}"/>
          </ac:grpSpMkLst>
        </pc:grpChg>
        <pc:grpChg chg="del mod">
          <ac:chgData name="Tim Cook" userId="d1c7cfb340f2c7ab" providerId="LiveId" clId="{FF1D23CF-84F6-4484-89E6-A1AEA6E9E1BB}" dt="2023-03-15T02:23:35.274" v="435"/>
          <ac:grpSpMkLst>
            <pc:docMk/>
            <pc:sldMk cId="4072922357" sldId="440"/>
            <ac:grpSpMk id="129" creationId="{B7BEDFF1-A7AD-5608-B97B-A54FC10A3513}"/>
          </ac:grpSpMkLst>
        </pc:grpChg>
        <pc:grpChg chg="mod">
          <ac:chgData name="Tim Cook" userId="d1c7cfb340f2c7ab" providerId="LiveId" clId="{FF1D23CF-84F6-4484-89E6-A1AEA6E9E1BB}" dt="2023-03-15T02:23:35.274" v="435"/>
          <ac:grpSpMkLst>
            <pc:docMk/>
            <pc:sldMk cId="4072922357" sldId="440"/>
            <ac:grpSpMk id="132" creationId="{23A02823-B716-0722-203C-9A80F216336F}"/>
          </ac:grpSpMkLst>
        </pc:grpChg>
        <pc:grpChg chg="del mod">
          <ac:chgData name="Tim Cook" userId="d1c7cfb340f2c7ab" providerId="LiveId" clId="{FF1D23CF-84F6-4484-89E6-A1AEA6E9E1BB}" dt="2023-03-15T02:23:44.552" v="445"/>
          <ac:grpSpMkLst>
            <pc:docMk/>
            <pc:sldMk cId="4072922357" sldId="440"/>
            <ac:grpSpMk id="139" creationId="{CF655D8D-1103-54D4-7668-13AD86A8BE19}"/>
          </ac:grpSpMkLst>
        </pc:grpChg>
        <pc:grpChg chg="del mod">
          <ac:chgData name="Tim Cook" userId="d1c7cfb340f2c7ab" providerId="LiveId" clId="{FF1D23CF-84F6-4484-89E6-A1AEA6E9E1BB}" dt="2023-03-15T02:23:50.764" v="454"/>
          <ac:grpSpMkLst>
            <pc:docMk/>
            <pc:sldMk cId="4072922357" sldId="440"/>
            <ac:grpSpMk id="144" creationId="{F3827FE4-764F-DBEC-EB5E-18BABAABE740}"/>
          </ac:grpSpMkLst>
        </pc:grpChg>
        <pc:grpChg chg="mod">
          <ac:chgData name="Tim Cook" userId="d1c7cfb340f2c7ab" providerId="LiveId" clId="{FF1D23CF-84F6-4484-89E6-A1AEA6E9E1BB}" dt="2023-03-15T02:23:53.818" v="458"/>
          <ac:grpSpMkLst>
            <pc:docMk/>
            <pc:sldMk cId="4072922357" sldId="440"/>
            <ac:grpSpMk id="148" creationId="{EA7FD824-BC2E-11BD-FF38-3F26B7A799D2}"/>
          </ac:grpSpMkLst>
        </pc:grpChg>
        <pc:grpChg chg="del mod">
          <ac:chgData name="Tim Cook" userId="d1c7cfb340f2c7ab" providerId="LiveId" clId="{FF1D23CF-84F6-4484-89E6-A1AEA6E9E1BB}" dt="2023-03-15T02:24:00.177" v="470"/>
          <ac:grpSpMkLst>
            <pc:docMk/>
            <pc:sldMk cId="4072922357" sldId="440"/>
            <ac:grpSpMk id="153" creationId="{B6936D8C-F76F-20F0-482E-74E7BEEBE966}"/>
          </ac:grpSpMkLst>
        </pc:grpChg>
        <pc:grpChg chg="del mod">
          <ac:chgData name="Tim Cook" userId="d1c7cfb340f2c7ab" providerId="LiveId" clId="{FF1D23CF-84F6-4484-89E6-A1AEA6E9E1BB}" dt="2023-03-15T02:24:18.632" v="493"/>
          <ac:grpSpMkLst>
            <pc:docMk/>
            <pc:sldMk cId="4072922357" sldId="440"/>
            <ac:grpSpMk id="158" creationId="{52980C59-FA33-4A7E-0C75-9BBB21B5222A}"/>
          </ac:grpSpMkLst>
        </pc:grpChg>
        <pc:grpChg chg="mod">
          <ac:chgData name="Tim Cook" userId="d1c7cfb340f2c7ab" providerId="LiveId" clId="{FF1D23CF-84F6-4484-89E6-A1AEA6E9E1BB}" dt="2023-03-15T02:24:00.177" v="470"/>
          <ac:grpSpMkLst>
            <pc:docMk/>
            <pc:sldMk cId="4072922357" sldId="440"/>
            <ac:grpSpMk id="159" creationId="{44496CB2-0D2C-8E40-391B-8C8C96140C0F}"/>
          </ac:grpSpMkLst>
        </pc:grpChg>
        <pc:grpChg chg="mod">
          <ac:chgData name="Tim Cook" userId="d1c7cfb340f2c7ab" providerId="LiveId" clId="{FF1D23CF-84F6-4484-89E6-A1AEA6E9E1BB}" dt="2023-03-15T02:24:05.518" v="485"/>
          <ac:grpSpMkLst>
            <pc:docMk/>
            <pc:sldMk cId="4072922357" sldId="440"/>
            <ac:grpSpMk id="169" creationId="{60204064-DF65-16DB-415A-E1F0B6B0CB4F}"/>
          </ac:grpSpMkLst>
        </pc:grpChg>
        <pc:grpChg chg="mod">
          <ac:chgData name="Tim Cook" userId="d1c7cfb340f2c7ab" providerId="LiveId" clId="{FF1D23CF-84F6-4484-89E6-A1AEA6E9E1BB}" dt="2023-03-15T02:24:08.777" v="491"/>
          <ac:grpSpMkLst>
            <pc:docMk/>
            <pc:sldMk cId="4072922357" sldId="440"/>
            <ac:grpSpMk id="175" creationId="{2EEC3CD0-517D-2D1B-513B-558039DEB18E}"/>
          </ac:grpSpMkLst>
        </pc:grpChg>
        <pc:grpChg chg="mod">
          <ac:chgData name="Tim Cook" userId="d1c7cfb340f2c7ab" providerId="LiveId" clId="{FF1D23CF-84F6-4484-89E6-A1AEA6E9E1BB}" dt="2023-03-15T02:24:20.835" v="497"/>
          <ac:grpSpMkLst>
            <pc:docMk/>
            <pc:sldMk cId="4072922357" sldId="440"/>
            <ac:grpSpMk id="178" creationId="{CACCD857-BA5B-ED59-FB90-45CFB70AED18}"/>
          </ac:grpSpMkLst>
        </pc:grpChg>
        <pc:grpChg chg="mod">
          <ac:chgData name="Tim Cook" userId="d1c7cfb340f2c7ab" providerId="LiveId" clId="{FF1D23CF-84F6-4484-89E6-A1AEA6E9E1BB}" dt="2023-03-15T02:25:22.667" v="563"/>
          <ac:grpSpMkLst>
            <pc:docMk/>
            <pc:sldMk cId="4072922357" sldId="440"/>
            <ac:grpSpMk id="182" creationId="{436AE6D4-3388-21A3-6286-930644E8E7A3}"/>
          </ac:grpSpMkLst>
        </pc:grpChg>
        <pc:inkChg chg="add del mod">
          <ac:chgData name="Tim Cook" userId="d1c7cfb340f2c7ab" providerId="LiveId" clId="{FF1D23CF-84F6-4484-89E6-A1AEA6E9E1BB}" dt="2023-03-15T02:20:25.535" v="265"/>
          <ac:inkMkLst>
            <pc:docMk/>
            <pc:sldMk cId="4072922357" sldId="440"/>
            <ac:inkMk id="3" creationId="{E2BAC835-7A1F-8173-9449-D7490546A9C1}"/>
          </ac:inkMkLst>
        </pc:inkChg>
        <pc:inkChg chg="add del">
          <ac:chgData name="Tim Cook" userId="d1c7cfb340f2c7ab" providerId="LiveId" clId="{FF1D23CF-84F6-4484-89E6-A1AEA6E9E1BB}" dt="2023-03-15T02:51:05.821" v="1314"/>
          <ac:inkMkLst>
            <pc:docMk/>
            <pc:sldMk cId="4072922357" sldId="440"/>
            <ac:inkMk id="3" creationId="{F4E687C3-8105-DB07-EAC4-35BA56AB536F}"/>
          </ac:inkMkLst>
        </pc:inkChg>
        <pc:inkChg chg="add del mod">
          <ac:chgData name="Tim Cook" userId="d1c7cfb340f2c7ab" providerId="LiveId" clId="{FF1D23CF-84F6-4484-89E6-A1AEA6E9E1BB}" dt="2023-03-15T02:20:25.535" v="264"/>
          <ac:inkMkLst>
            <pc:docMk/>
            <pc:sldMk cId="4072922357" sldId="440"/>
            <ac:inkMk id="4" creationId="{0C925D10-EA72-2966-93AE-4A6FF1E2BD9A}"/>
          </ac:inkMkLst>
        </pc:inkChg>
        <pc:inkChg chg="add del">
          <ac:chgData name="Tim Cook" userId="d1c7cfb340f2c7ab" providerId="LiveId" clId="{FF1D23CF-84F6-4484-89E6-A1AEA6E9E1BB}" dt="2023-03-15T02:51:09.486" v="1316"/>
          <ac:inkMkLst>
            <pc:docMk/>
            <pc:sldMk cId="4072922357" sldId="440"/>
            <ac:inkMk id="4" creationId="{BC59F514-CB0E-FAF2-DC73-8F55BEAEE918}"/>
          </ac:inkMkLst>
        </pc:inkChg>
        <pc:inkChg chg="add">
          <ac:chgData name="Tim Cook" userId="d1c7cfb340f2c7ab" providerId="LiveId" clId="{FF1D23CF-84F6-4484-89E6-A1AEA6E9E1BB}" dt="2023-03-15T02:51:12.840" v="1317" actId="9405"/>
          <ac:inkMkLst>
            <pc:docMk/>
            <pc:sldMk cId="4072922357" sldId="440"/>
            <ac:inkMk id="5" creationId="{CC6B2934-0708-C472-F6B9-EE57276368AF}"/>
          </ac:inkMkLst>
        </pc:inkChg>
        <pc:inkChg chg="add del mod">
          <ac:chgData name="Tim Cook" userId="d1c7cfb340f2c7ab" providerId="LiveId" clId="{FF1D23CF-84F6-4484-89E6-A1AEA6E9E1BB}" dt="2023-03-15T02:20:25.535" v="267"/>
          <ac:inkMkLst>
            <pc:docMk/>
            <pc:sldMk cId="4072922357" sldId="440"/>
            <ac:inkMk id="5" creationId="{FC911038-9D48-C368-1CC2-0A66EE505423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6" creationId="{4114FFB5-C5C6-57A3-CA05-63C482B5B648}"/>
          </ac:inkMkLst>
        </pc:inkChg>
        <pc:inkChg chg="add del mod">
          <ac:chgData name="Tim Cook" userId="d1c7cfb340f2c7ab" providerId="LiveId" clId="{FF1D23CF-84F6-4484-89E6-A1AEA6E9E1BB}" dt="2023-03-15T02:20:25.535" v="266"/>
          <ac:inkMkLst>
            <pc:docMk/>
            <pc:sldMk cId="4072922357" sldId="440"/>
            <ac:inkMk id="6" creationId="{66318569-9D63-CE4A-E0AD-A528E533B91C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7" creationId="{3269D741-37A0-E783-E3F2-8CB7A1E4D497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8" creationId="{2EAA0955-7EFA-2A8D-F197-3A0608A9B556}"/>
          </ac:inkMkLst>
        </pc:inkChg>
        <pc:inkChg chg="add del">
          <ac:chgData name="Tim Cook" userId="d1c7cfb340f2c7ab" providerId="LiveId" clId="{FF1D23CF-84F6-4484-89E6-A1AEA6E9E1BB}" dt="2023-03-15T02:20:36.620" v="283"/>
          <ac:inkMkLst>
            <pc:docMk/>
            <pc:sldMk cId="4072922357" sldId="440"/>
            <ac:inkMk id="8" creationId="{4F5432B2-FA9D-3109-95B2-47B5E83E70E9}"/>
          </ac:inkMkLst>
        </pc:inkChg>
        <pc:inkChg chg="add del">
          <ac:chgData name="Tim Cook" userId="d1c7cfb340f2c7ab" providerId="LiveId" clId="{FF1D23CF-84F6-4484-89E6-A1AEA6E9E1BB}" dt="2023-03-15T02:20:33.596" v="281"/>
          <ac:inkMkLst>
            <pc:docMk/>
            <pc:sldMk cId="4072922357" sldId="440"/>
            <ac:inkMk id="9" creationId="{82CF31DE-A23F-1256-126A-AD46EF52C7C9}"/>
          </ac:inkMkLst>
        </pc:inkChg>
        <pc:inkChg chg="add del">
          <ac:chgData name="Tim Cook" userId="d1c7cfb340f2c7ab" providerId="LiveId" clId="{FF1D23CF-84F6-4484-89E6-A1AEA6E9E1BB}" dt="2023-03-15T02:20:33.596" v="279"/>
          <ac:inkMkLst>
            <pc:docMk/>
            <pc:sldMk cId="4072922357" sldId="440"/>
            <ac:inkMk id="10" creationId="{7F0B8056-70E0-6274-4FCC-F1C50C3BD2AA}"/>
          </ac:inkMkLst>
        </pc:inkChg>
        <pc:inkChg chg="add del">
          <ac:chgData name="Tim Cook" userId="d1c7cfb340f2c7ab" providerId="LiveId" clId="{FF1D23CF-84F6-4484-89E6-A1AEA6E9E1BB}" dt="2023-03-15T02:20:33.596" v="282"/>
          <ac:inkMkLst>
            <pc:docMk/>
            <pc:sldMk cId="4072922357" sldId="440"/>
            <ac:inkMk id="11" creationId="{8DECB0F6-844E-D2B8-A3B9-D87B60EA567B}"/>
          </ac:inkMkLst>
        </pc:inkChg>
        <pc:inkChg chg="add del">
          <ac:chgData name="Tim Cook" userId="d1c7cfb340f2c7ab" providerId="LiveId" clId="{FF1D23CF-84F6-4484-89E6-A1AEA6E9E1BB}" dt="2023-03-15T02:20:33.596" v="277"/>
          <ac:inkMkLst>
            <pc:docMk/>
            <pc:sldMk cId="4072922357" sldId="440"/>
            <ac:inkMk id="12" creationId="{41866F7E-610F-FD75-1975-75FF144B457A}"/>
          </ac:inkMkLst>
        </pc:inkChg>
        <pc:inkChg chg="add del">
          <ac:chgData name="Tim Cook" userId="d1c7cfb340f2c7ab" providerId="LiveId" clId="{FF1D23CF-84F6-4484-89E6-A1AEA6E9E1BB}" dt="2023-03-15T02:20:33.596" v="278"/>
          <ac:inkMkLst>
            <pc:docMk/>
            <pc:sldMk cId="4072922357" sldId="440"/>
            <ac:inkMk id="13" creationId="{F8A3CCC2-ED61-B9B9-0E27-E398245D3ACF}"/>
          </ac:inkMkLst>
        </pc:inkChg>
        <pc:inkChg chg="add del">
          <ac:chgData name="Tim Cook" userId="d1c7cfb340f2c7ab" providerId="LiveId" clId="{FF1D23CF-84F6-4484-89E6-A1AEA6E9E1BB}" dt="2023-03-15T02:20:33.596" v="276"/>
          <ac:inkMkLst>
            <pc:docMk/>
            <pc:sldMk cId="4072922357" sldId="440"/>
            <ac:inkMk id="14" creationId="{08CC3235-B724-5B44-608C-DB42F755CE72}"/>
          </ac:inkMkLst>
        </pc:inkChg>
        <pc:inkChg chg="add del">
          <ac:chgData name="Tim Cook" userId="d1c7cfb340f2c7ab" providerId="LiveId" clId="{FF1D23CF-84F6-4484-89E6-A1AEA6E9E1BB}" dt="2023-03-15T02:20:33.596" v="280"/>
          <ac:inkMkLst>
            <pc:docMk/>
            <pc:sldMk cId="4072922357" sldId="440"/>
            <ac:inkMk id="15" creationId="{04862930-2BED-D071-B860-82BCB5304847}"/>
          </ac:inkMkLst>
        </pc:inkChg>
        <pc:inkChg chg="add del">
          <ac:chgData name="Tim Cook" userId="d1c7cfb340f2c7ab" providerId="LiveId" clId="{FF1D23CF-84F6-4484-89E6-A1AEA6E9E1BB}" dt="2023-03-15T02:20:39.614" v="285"/>
          <ac:inkMkLst>
            <pc:docMk/>
            <pc:sldMk cId="4072922357" sldId="440"/>
            <ac:inkMk id="16" creationId="{82453BFC-E134-B6B3-E664-4FA50C380068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7" creationId="{FB0F39F9-CCE2-CEFC-05CD-31D7770A3F9F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8" creationId="{5BC285C2-3429-D43A-A7A6-7087652A6134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9" creationId="{4521A9A0-38E3-91F4-D223-49EBE1CDCF75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1" creationId="{B23F6C55-D910-8A6A-2EB7-30AA4DD71F3A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2" creationId="{2E69E0DE-0963-5B0B-6860-6F3206C0B610}"/>
          </ac:inkMkLst>
        </pc:inkChg>
        <pc:inkChg chg="add del mod">
          <ac:chgData name="Tim Cook" userId="d1c7cfb340f2c7ab" providerId="LiveId" clId="{FF1D23CF-84F6-4484-89E6-A1AEA6E9E1BB}" dt="2023-03-15T02:22:17.615" v="333"/>
          <ac:inkMkLst>
            <pc:docMk/>
            <pc:sldMk cId="4072922357" sldId="440"/>
            <ac:inkMk id="23" creationId="{E8DB6FA7-DE7D-352B-46CD-2C8708F70A84}"/>
          </ac:inkMkLst>
        </pc:inkChg>
        <pc:inkChg chg="add del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4" creationId="{A6A83BAF-46A9-8218-64C0-A139456B303C}"/>
          </ac:inkMkLst>
        </pc:inkChg>
        <pc:inkChg chg="add del mod">
          <ac:chgData name="Tim Cook" userId="d1c7cfb340f2c7ab" providerId="LiveId" clId="{FF1D23CF-84F6-4484-89E6-A1AEA6E9E1BB}" dt="2023-03-15T02:22:17.615" v="332"/>
          <ac:inkMkLst>
            <pc:docMk/>
            <pc:sldMk cId="4072922357" sldId="440"/>
            <ac:inkMk id="25" creationId="{6B2A46B1-466C-79CD-0EE4-32B31AB49825}"/>
          </ac:inkMkLst>
        </pc:inkChg>
        <pc:inkChg chg="add del">
          <ac:chgData name="Tim Cook" userId="d1c7cfb340f2c7ab" providerId="LiveId" clId="{FF1D23CF-84F6-4484-89E6-A1AEA6E9E1BB}" dt="2023-03-15T02:20:50.194" v="297"/>
          <ac:inkMkLst>
            <pc:docMk/>
            <pc:sldMk cId="4072922357" sldId="440"/>
            <ac:inkMk id="28" creationId="{9D5B6B66-6AF5-58F8-DA96-936008FC922A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29" creationId="{402595BF-B744-5B52-AD13-56DBF3DEBC78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0" creationId="{D6449177-2018-C723-2AF4-A137EAC27DD1}"/>
          </ac:inkMkLst>
        </pc:inkChg>
        <pc:inkChg chg="add del">
          <ac:chgData name="Tim Cook" userId="d1c7cfb340f2c7ab" providerId="LiveId" clId="{FF1D23CF-84F6-4484-89E6-A1AEA6E9E1BB}" dt="2023-03-15T02:20:57.780" v="302"/>
          <ac:inkMkLst>
            <pc:docMk/>
            <pc:sldMk cId="4072922357" sldId="440"/>
            <ac:inkMk id="32" creationId="{1A057D70-C818-CF45-ED6B-8E68FAAC2DFE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3" creationId="{C1350D72-2F1C-5C24-FA89-68EA38DCC07B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5" creationId="{F3B0A4F1-262F-CFEC-AD20-E09581D565F7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6" creationId="{18FE06CD-5A9A-F2B7-BECC-C0A3B7804C2D}"/>
          </ac:inkMkLst>
        </pc:inkChg>
        <pc:inkChg chg="add">
          <ac:chgData name="Tim Cook" userId="d1c7cfb340f2c7ab" providerId="LiveId" clId="{FF1D23CF-84F6-4484-89E6-A1AEA6E9E1BB}" dt="2023-03-15T02:21:01.133" v="307" actId="9405"/>
          <ac:inkMkLst>
            <pc:docMk/>
            <pc:sldMk cId="4072922357" sldId="440"/>
            <ac:inkMk id="37" creationId="{8E0626E3-5958-89DC-87AA-D6FFE535B8FD}"/>
          </ac:inkMkLst>
        </pc:inkChg>
        <pc:inkChg chg="add del mod">
          <ac:chgData name="Tim Cook" userId="d1c7cfb340f2c7ab" providerId="LiveId" clId="{FF1D23CF-84F6-4484-89E6-A1AEA6E9E1BB}" dt="2023-03-15T02:22:18.672" v="335"/>
          <ac:inkMkLst>
            <pc:docMk/>
            <pc:sldMk cId="4072922357" sldId="440"/>
            <ac:inkMk id="38" creationId="{8489A29F-8EAC-4AB8-D13B-61875DEBEA78}"/>
          </ac:inkMkLst>
        </pc:inkChg>
        <pc:inkChg chg="add del mod">
          <ac:chgData name="Tim Cook" userId="d1c7cfb340f2c7ab" providerId="LiveId" clId="{FF1D23CF-84F6-4484-89E6-A1AEA6E9E1BB}" dt="2023-03-15T02:22:18.873" v="337"/>
          <ac:inkMkLst>
            <pc:docMk/>
            <pc:sldMk cId="4072922357" sldId="440"/>
            <ac:inkMk id="39" creationId="{A6B0C139-828D-EA38-106D-31D3C624F7AC}"/>
          </ac:inkMkLst>
        </pc:inkChg>
        <pc:inkChg chg="add del mod">
          <ac:chgData name="Tim Cook" userId="d1c7cfb340f2c7ab" providerId="LiveId" clId="{FF1D23CF-84F6-4484-89E6-A1AEA6E9E1BB}" dt="2023-03-15T02:22:18.672" v="336"/>
          <ac:inkMkLst>
            <pc:docMk/>
            <pc:sldMk cId="4072922357" sldId="440"/>
            <ac:inkMk id="40" creationId="{4A3B6ACC-44CB-FE72-8A7C-470007DD584C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2" creationId="{48EAD027-C4FE-6D95-FBD0-F75101BCE36C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3" creationId="{656D92C5-6DFD-AC14-CEA3-EBF4D8EA0308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4" creationId="{10A6CC95-FCB1-08E7-4F3B-DE92B9E10749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6" creationId="{7A63F3ED-2D1E-C277-DA64-33BD2DE515E4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7" creationId="{62460AEF-E9FA-50C0-7B40-22D66484854B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8" creationId="{0F0CEC53-EEA3-56C7-664E-8B03019330C4}"/>
          </ac:inkMkLst>
        </pc:inkChg>
        <pc:inkChg chg="add del mod">
          <ac:chgData name="Tim Cook" userId="d1c7cfb340f2c7ab" providerId="LiveId" clId="{FF1D23CF-84F6-4484-89E6-A1AEA6E9E1BB}" dt="2023-03-15T02:21:10.663" v="321"/>
          <ac:inkMkLst>
            <pc:docMk/>
            <pc:sldMk cId="4072922357" sldId="440"/>
            <ac:inkMk id="49" creationId="{D6C144D2-48FD-54AD-3328-6418FBEB5679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51" creationId="{8A9CE472-449C-E5C7-1452-525433B68A97}"/>
          </ac:inkMkLst>
        </pc:inkChg>
        <pc:inkChg chg="add mod">
          <ac:chgData name="Tim Cook" userId="d1c7cfb340f2c7ab" providerId="LiveId" clId="{FF1D23CF-84F6-4484-89E6-A1AEA6E9E1BB}" dt="2023-03-15T02:22:20.202" v="340"/>
          <ac:inkMkLst>
            <pc:docMk/>
            <pc:sldMk cId="4072922357" sldId="440"/>
            <ac:inkMk id="53" creationId="{BAFB4760-ED70-41C9-993E-DF7F3339B87D}"/>
          </ac:inkMkLst>
        </pc:inkChg>
        <pc:inkChg chg="add del mod">
          <ac:chgData name="Tim Cook" userId="d1c7cfb340f2c7ab" providerId="LiveId" clId="{FF1D23CF-84F6-4484-89E6-A1AEA6E9E1BB}" dt="2023-03-15T02:22:20.202" v="340"/>
          <ac:inkMkLst>
            <pc:docMk/>
            <pc:sldMk cId="4072922357" sldId="440"/>
            <ac:inkMk id="54" creationId="{E9AA2226-DBC3-F397-FF59-ACE661EEE7D8}"/>
          </ac:inkMkLst>
        </pc:inkChg>
        <pc:inkChg chg="add del mod">
          <ac:chgData name="Tim Cook" userId="d1c7cfb340f2c7ab" providerId="LiveId" clId="{FF1D23CF-84F6-4484-89E6-A1AEA6E9E1BB}" dt="2023-03-15T02:22:19.641" v="338"/>
          <ac:inkMkLst>
            <pc:docMk/>
            <pc:sldMk cId="4072922357" sldId="440"/>
            <ac:inkMk id="55" creationId="{A0FB6473-E00F-BA08-4F31-2E69B7E2CF1C}"/>
          </ac:inkMkLst>
        </pc:inkChg>
        <pc:inkChg chg="add del mod">
          <ac:chgData name="Tim Cook" userId="d1c7cfb340f2c7ab" providerId="LiveId" clId="{FF1D23CF-84F6-4484-89E6-A1AEA6E9E1BB}" dt="2023-03-15T02:22:19.641" v="339"/>
          <ac:inkMkLst>
            <pc:docMk/>
            <pc:sldMk cId="4072922357" sldId="440"/>
            <ac:inkMk id="56" creationId="{23F08DA1-F7E7-03B3-9897-D21862A6C2B7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7" creationId="{D84D068F-3ADD-F2A5-8C09-1DAF8B381110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8" creationId="{D9453068-ABE6-4804-0A31-C1638ABE4C51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9" creationId="{B6652F01-852E-2851-8690-6A1673794E62}"/>
          </ac:inkMkLst>
        </pc:inkChg>
        <pc:inkChg chg="add del mod">
          <ac:chgData name="Tim Cook" userId="d1c7cfb340f2c7ab" providerId="LiveId" clId="{FF1D23CF-84F6-4484-89E6-A1AEA6E9E1BB}" dt="2023-03-15T02:22:30.648" v="354"/>
          <ac:inkMkLst>
            <pc:docMk/>
            <pc:sldMk cId="4072922357" sldId="440"/>
            <ac:inkMk id="62" creationId="{599D8F1E-B7F9-C667-1FC5-5CC990EF6105}"/>
          </ac:inkMkLst>
        </pc:inkChg>
        <pc:inkChg chg="add del mod">
          <ac:chgData name="Tim Cook" userId="d1c7cfb340f2c7ab" providerId="LiveId" clId="{FF1D23CF-84F6-4484-89E6-A1AEA6E9E1BB}" dt="2023-03-15T02:22:29.397" v="352"/>
          <ac:inkMkLst>
            <pc:docMk/>
            <pc:sldMk cId="4072922357" sldId="440"/>
            <ac:inkMk id="63" creationId="{37E43069-402E-4009-598A-EDAE94BC131A}"/>
          </ac:inkMkLst>
        </pc:inkChg>
        <pc:inkChg chg="add del mod">
          <ac:chgData name="Tim Cook" userId="d1c7cfb340f2c7ab" providerId="LiveId" clId="{FF1D23CF-84F6-4484-89E6-A1AEA6E9E1BB}" dt="2023-03-15T02:22:30.648" v="353"/>
          <ac:inkMkLst>
            <pc:docMk/>
            <pc:sldMk cId="4072922357" sldId="440"/>
            <ac:inkMk id="64" creationId="{8C2122CD-7FE0-4DDF-63B9-D20AA2D5558B}"/>
          </ac:inkMkLst>
        </pc:inkChg>
        <pc:inkChg chg="add del mod">
          <ac:chgData name="Tim Cook" userId="d1c7cfb340f2c7ab" providerId="LiveId" clId="{FF1D23CF-84F6-4484-89E6-A1AEA6E9E1BB}" dt="2023-03-15T02:51:00.702" v="1311"/>
          <ac:inkMkLst>
            <pc:docMk/>
            <pc:sldMk cId="4072922357" sldId="440"/>
            <ac:inkMk id="65" creationId="{E066F54A-4D84-C9C7-C9A3-D7F81E7DC9CB}"/>
          </ac:inkMkLst>
        </pc:inkChg>
        <pc:inkChg chg="add del mod">
          <ac:chgData name="Tim Cook" userId="d1c7cfb340f2c7ab" providerId="LiveId" clId="{FF1D23CF-84F6-4484-89E6-A1AEA6E9E1BB}" dt="2023-03-15T02:51:00.702" v="1310"/>
          <ac:inkMkLst>
            <pc:docMk/>
            <pc:sldMk cId="4072922357" sldId="440"/>
            <ac:inkMk id="66" creationId="{8FE19CFA-BCFE-F48E-1411-EA192710EE37}"/>
          </ac:inkMkLst>
        </pc:inkChg>
        <pc:inkChg chg="add del mod">
          <ac:chgData name="Tim Cook" userId="d1c7cfb340f2c7ab" providerId="LiveId" clId="{FF1D23CF-84F6-4484-89E6-A1AEA6E9E1BB}" dt="2023-03-15T02:51:00.702" v="1312"/>
          <ac:inkMkLst>
            <pc:docMk/>
            <pc:sldMk cId="4072922357" sldId="440"/>
            <ac:inkMk id="67" creationId="{6BECBE26-4371-69DE-EB38-DC36E774B56E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0" creationId="{D0D062D8-4E77-133C-9D81-758B5B319E16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1" creationId="{74C2157D-7FB5-967D-B6E0-056DDEDCD646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2" creationId="{A9956514-1999-64BA-2C5F-B94991B2FD1F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4" creationId="{F6751000-014B-28C1-A72E-A85B12E2A8D6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5" creationId="{1AC4E804-A3C8-E3B9-BD29-77BBF37B5219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6" creationId="{DC657460-B2C8-19BF-0B28-C7FA62E415AC}"/>
          </ac:inkMkLst>
        </pc:inkChg>
        <pc:inkChg chg="add del">
          <ac:chgData name="Tim Cook" userId="d1c7cfb340f2c7ab" providerId="LiveId" clId="{FF1D23CF-84F6-4484-89E6-A1AEA6E9E1BB}" dt="2023-03-15T02:22:48.533" v="360"/>
          <ac:inkMkLst>
            <pc:docMk/>
            <pc:sldMk cId="4072922357" sldId="440"/>
            <ac:inkMk id="78" creationId="{794E062C-B815-8586-4BBA-3AAF730DBAF5}"/>
          </ac:inkMkLst>
        </pc:inkChg>
        <pc:inkChg chg="add mod">
          <ac:chgData name="Tim Cook" userId="d1c7cfb340f2c7ab" providerId="LiveId" clId="{FF1D23CF-84F6-4484-89E6-A1AEA6E9E1BB}" dt="2023-03-15T02:25:19.746" v="559"/>
          <ac:inkMkLst>
            <pc:docMk/>
            <pc:sldMk cId="4072922357" sldId="440"/>
            <ac:inkMk id="79" creationId="{B7C6995B-D36B-560D-077D-38A0C3C1ACFE}"/>
          </ac:inkMkLst>
        </pc:inkChg>
        <pc:inkChg chg="add del mod">
          <ac:chgData name="Tim Cook" userId="d1c7cfb340f2c7ab" providerId="LiveId" clId="{FF1D23CF-84F6-4484-89E6-A1AEA6E9E1BB}" dt="2023-03-15T02:25:19.746" v="559"/>
          <ac:inkMkLst>
            <pc:docMk/>
            <pc:sldMk cId="4072922357" sldId="440"/>
            <ac:inkMk id="80" creationId="{13EBEAE2-2C18-3340-821E-FF275F3769B8}"/>
          </ac:inkMkLst>
        </pc:inkChg>
        <pc:inkChg chg="add del mod">
          <ac:chgData name="Tim Cook" userId="d1c7cfb340f2c7ab" providerId="LiveId" clId="{FF1D23CF-84F6-4484-89E6-A1AEA6E9E1BB}" dt="2023-03-15T02:25:18.358" v="557"/>
          <ac:inkMkLst>
            <pc:docMk/>
            <pc:sldMk cId="4072922357" sldId="440"/>
            <ac:inkMk id="81" creationId="{29399D9F-B47D-65E5-7BFE-B7BE8ED32A9F}"/>
          </ac:inkMkLst>
        </pc:inkChg>
        <pc:inkChg chg="add del mod">
          <ac:chgData name="Tim Cook" userId="d1c7cfb340f2c7ab" providerId="LiveId" clId="{FF1D23CF-84F6-4484-89E6-A1AEA6E9E1BB}" dt="2023-03-15T02:25:18.358" v="558"/>
          <ac:inkMkLst>
            <pc:docMk/>
            <pc:sldMk cId="4072922357" sldId="440"/>
            <ac:inkMk id="82" creationId="{B2978B34-040E-968B-DDBC-DD3BC64F9951}"/>
          </ac:inkMkLst>
        </pc:inkChg>
        <pc:inkChg chg="add del">
          <ac:chgData name="Tim Cook" userId="d1c7cfb340f2c7ab" providerId="LiveId" clId="{FF1D23CF-84F6-4484-89E6-A1AEA6E9E1BB}" dt="2023-03-15T02:22:57.677" v="369"/>
          <ac:inkMkLst>
            <pc:docMk/>
            <pc:sldMk cId="4072922357" sldId="440"/>
            <ac:inkMk id="83" creationId="{C35FE500-FF94-F301-589C-067C2F072931}"/>
          </ac:inkMkLst>
        </pc:inkChg>
        <pc:inkChg chg="add del">
          <ac:chgData name="Tim Cook" userId="d1c7cfb340f2c7ab" providerId="LiveId" clId="{FF1D23CF-84F6-4484-89E6-A1AEA6E9E1BB}" dt="2023-03-15T02:22:57.677" v="370"/>
          <ac:inkMkLst>
            <pc:docMk/>
            <pc:sldMk cId="4072922357" sldId="440"/>
            <ac:inkMk id="84" creationId="{4CAD89D9-5969-A69A-0CE9-176A12FAE020}"/>
          </ac:inkMkLst>
        </pc:inkChg>
        <pc:inkChg chg="add del">
          <ac:chgData name="Tim Cook" userId="d1c7cfb340f2c7ab" providerId="LiveId" clId="{FF1D23CF-84F6-4484-89E6-A1AEA6E9E1BB}" dt="2023-03-15T02:22:57.677" v="368"/>
          <ac:inkMkLst>
            <pc:docMk/>
            <pc:sldMk cId="4072922357" sldId="440"/>
            <ac:inkMk id="85" creationId="{7555773E-2CE2-92D3-17D6-15796CF50E46}"/>
          </ac:inkMkLst>
        </pc:inkChg>
        <pc:inkChg chg="add del mod">
          <ac:chgData name="Tim Cook" userId="d1c7cfb340f2c7ab" providerId="LiveId" clId="{FF1D23CF-84F6-4484-89E6-A1AEA6E9E1BB}" dt="2023-03-15T02:23:00.902" v="376"/>
          <ac:inkMkLst>
            <pc:docMk/>
            <pc:sldMk cId="4072922357" sldId="440"/>
            <ac:inkMk id="87" creationId="{2200BD34-7E21-3309-759E-35E18E9CDE11}"/>
          </ac:inkMkLst>
        </pc:inkChg>
        <pc:inkChg chg="add del mod">
          <ac:chgData name="Tim Cook" userId="d1c7cfb340f2c7ab" providerId="LiveId" clId="{FF1D23CF-84F6-4484-89E6-A1AEA6E9E1BB}" dt="2023-03-15T02:23:00.902" v="375"/>
          <ac:inkMkLst>
            <pc:docMk/>
            <pc:sldMk cId="4072922357" sldId="440"/>
            <ac:inkMk id="88" creationId="{64761694-93B4-C600-FB52-D0D6BDC32F69}"/>
          </ac:inkMkLst>
        </pc:inkChg>
        <pc:inkChg chg="add mod">
          <ac:chgData name="Tim Cook" userId="d1c7cfb340f2c7ab" providerId="LiveId" clId="{FF1D23CF-84F6-4484-89E6-A1AEA6E9E1BB}" dt="2023-03-15T02:23:05.770" v="380"/>
          <ac:inkMkLst>
            <pc:docMk/>
            <pc:sldMk cId="4072922357" sldId="440"/>
            <ac:inkMk id="90" creationId="{AFF593C1-FF45-B282-E3D0-34D8282C5BFF}"/>
          </ac:inkMkLst>
        </pc:inkChg>
        <pc:inkChg chg="add mod">
          <ac:chgData name="Tim Cook" userId="d1c7cfb340f2c7ab" providerId="LiveId" clId="{FF1D23CF-84F6-4484-89E6-A1AEA6E9E1BB}" dt="2023-03-15T02:23:05.770" v="380"/>
          <ac:inkMkLst>
            <pc:docMk/>
            <pc:sldMk cId="4072922357" sldId="440"/>
            <ac:inkMk id="91" creationId="{B76BA4B8-0A76-5DFB-FD47-36C8EE67E496}"/>
          </ac:inkMkLst>
        </pc:inkChg>
        <pc:inkChg chg="add">
          <ac:chgData name="Tim Cook" userId="d1c7cfb340f2c7ab" providerId="LiveId" clId="{FF1D23CF-84F6-4484-89E6-A1AEA6E9E1BB}" dt="2023-03-15T02:23:04.854" v="379" actId="9405"/>
          <ac:inkMkLst>
            <pc:docMk/>
            <pc:sldMk cId="4072922357" sldId="440"/>
            <ac:inkMk id="92" creationId="{2D6F78B8-B8FB-7AF2-D0CF-3DF42D82196F}"/>
          </ac:inkMkLst>
        </pc:inkChg>
        <pc:inkChg chg="add mod">
          <ac:chgData name="Tim Cook" userId="d1c7cfb340f2c7ab" providerId="LiveId" clId="{FF1D23CF-84F6-4484-89E6-A1AEA6E9E1BB}" dt="2023-03-15T02:23:10.859" v="387"/>
          <ac:inkMkLst>
            <pc:docMk/>
            <pc:sldMk cId="4072922357" sldId="440"/>
            <ac:inkMk id="94" creationId="{6878A12A-42E2-2D2E-6D7D-3DE0AEB0C783}"/>
          </ac:inkMkLst>
        </pc:inkChg>
        <pc:inkChg chg="add mod">
          <ac:chgData name="Tim Cook" userId="d1c7cfb340f2c7ab" providerId="LiveId" clId="{FF1D23CF-84F6-4484-89E6-A1AEA6E9E1BB}" dt="2023-03-15T02:23:10.859" v="387"/>
          <ac:inkMkLst>
            <pc:docMk/>
            <pc:sldMk cId="4072922357" sldId="440"/>
            <ac:inkMk id="95" creationId="{671DB446-60A9-EF65-F364-32419A6FD761}"/>
          </ac:inkMkLst>
        </pc:inkChg>
        <pc:inkChg chg="add del mod">
          <ac:chgData name="Tim Cook" userId="d1c7cfb340f2c7ab" providerId="LiveId" clId="{FF1D23CF-84F6-4484-89E6-A1AEA6E9E1BB}" dt="2023-03-15T02:23:25.027" v="406"/>
          <ac:inkMkLst>
            <pc:docMk/>
            <pc:sldMk cId="4072922357" sldId="440"/>
            <ac:inkMk id="96" creationId="{4EA48651-C137-E712-2422-9E930731F592}"/>
          </ac:inkMkLst>
        </pc:inkChg>
        <pc:inkChg chg="add del mod">
          <ac:chgData name="Tim Cook" userId="d1c7cfb340f2c7ab" providerId="LiveId" clId="{FF1D23CF-84F6-4484-89E6-A1AEA6E9E1BB}" dt="2023-03-15T02:23:26.746" v="413"/>
          <ac:inkMkLst>
            <pc:docMk/>
            <pc:sldMk cId="4072922357" sldId="440"/>
            <ac:inkMk id="97" creationId="{676D705D-037D-C552-C422-F022A6DCFA58}"/>
          </ac:inkMkLst>
        </pc:inkChg>
        <pc:inkChg chg="add del mod">
          <ac:chgData name="Tim Cook" userId="d1c7cfb340f2c7ab" providerId="LiveId" clId="{FF1D23CF-84F6-4484-89E6-A1AEA6E9E1BB}" dt="2023-03-15T02:23:26.746" v="417"/>
          <ac:inkMkLst>
            <pc:docMk/>
            <pc:sldMk cId="4072922357" sldId="440"/>
            <ac:inkMk id="98" creationId="{864F5EEA-4A37-FED5-B4DA-3A10308523D6}"/>
          </ac:inkMkLst>
        </pc:inkChg>
        <pc:inkChg chg="add del mod">
          <ac:chgData name="Tim Cook" userId="d1c7cfb340f2c7ab" providerId="LiveId" clId="{FF1D23CF-84F6-4484-89E6-A1AEA6E9E1BB}" dt="2023-03-15T02:23:12.252" v="388"/>
          <ac:inkMkLst>
            <pc:docMk/>
            <pc:sldMk cId="4072922357" sldId="440"/>
            <ac:inkMk id="99" creationId="{FBB36DFF-984C-67E2-32A6-513FE3F322C4}"/>
          </ac:inkMkLst>
        </pc:inkChg>
        <pc:inkChg chg="add del mod">
          <ac:chgData name="Tim Cook" userId="d1c7cfb340f2c7ab" providerId="LiveId" clId="{FF1D23CF-84F6-4484-89E6-A1AEA6E9E1BB}" dt="2023-03-15T02:23:26.746" v="419"/>
          <ac:inkMkLst>
            <pc:docMk/>
            <pc:sldMk cId="4072922357" sldId="440"/>
            <ac:inkMk id="102" creationId="{4E0D027A-0C63-AD00-B63A-71FCC0B6748B}"/>
          </ac:inkMkLst>
        </pc:inkChg>
        <pc:inkChg chg="add del mod">
          <ac:chgData name="Tim Cook" userId="d1c7cfb340f2c7ab" providerId="LiveId" clId="{FF1D23CF-84F6-4484-89E6-A1AEA6E9E1BB}" dt="2023-03-15T02:23:26.746" v="409"/>
          <ac:inkMkLst>
            <pc:docMk/>
            <pc:sldMk cId="4072922357" sldId="440"/>
            <ac:inkMk id="103" creationId="{04C9CABE-2886-1F78-027F-DC8055661001}"/>
          </ac:inkMkLst>
        </pc:inkChg>
        <pc:inkChg chg="add del mod">
          <ac:chgData name="Tim Cook" userId="d1c7cfb340f2c7ab" providerId="LiveId" clId="{FF1D23CF-84F6-4484-89E6-A1AEA6E9E1BB}" dt="2023-03-15T02:23:26.746" v="408"/>
          <ac:inkMkLst>
            <pc:docMk/>
            <pc:sldMk cId="4072922357" sldId="440"/>
            <ac:inkMk id="104" creationId="{5AB95DA7-089A-F494-5C27-17D213BD286C}"/>
          </ac:inkMkLst>
        </pc:inkChg>
        <pc:inkChg chg="add del mod">
          <ac:chgData name="Tim Cook" userId="d1c7cfb340f2c7ab" providerId="LiveId" clId="{FF1D23CF-84F6-4484-89E6-A1AEA6E9E1BB}" dt="2023-03-15T02:23:17.293" v="395"/>
          <ac:inkMkLst>
            <pc:docMk/>
            <pc:sldMk cId="4072922357" sldId="440"/>
            <ac:inkMk id="105" creationId="{7B28C9C5-109C-3AD9-4BE8-C1C7730DE714}"/>
          </ac:inkMkLst>
        </pc:inkChg>
        <pc:inkChg chg="add del mod">
          <ac:chgData name="Tim Cook" userId="d1c7cfb340f2c7ab" providerId="LiveId" clId="{FF1D23CF-84F6-4484-89E6-A1AEA6E9E1BB}" dt="2023-03-15T02:23:17.293" v="396"/>
          <ac:inkMkLst>
            <pc:docMk/>
            <pc:sldMk cId="4072922357" sldId="440"/>
            <ac:inkMk id="106" creationId="{71174826-732E-92FC-AE26-8FE27F037E12}"/>
          </ac:inkMkLst>
        </pc:inkChg>
        <pc:inkChg chg="add del mod">
          <ac:chgData name="Tim Cook" userId="d1c7cfb340f2c7ab" providerId="LiveId" clId="{FF1D23CF-84F6-4484-89E6-A1AEA6E9E1BB}" dt="2023-03-15T02:23:26.746" v="412"/>
          <ac:inkMkLst>
            <pc:docMk/>
            <pc:sldMk cId="4072922357" sldId="440"/>
            <ac:inkMk id="108" creationId="{E506CB26-4F69-38AE-BB7E-F589A7EB93C8}"/>
          </ac:inkMkLst>
        </pc:inkChg>
        <pc:inkChg chg="add del mod">
          <ac:chgData name="Tim Cook" userId="d1c7cfb340f2c7ab" providerId="LiveId" clId="{FF1D23CF-84F6-4484-89E6-A1AEA6E9E1BB}" dt="2023-03-15T02:23:26.746" v="416"/>
          <ac:inkMkLst>
            <pc:docMk/>
            <pc:sldMk cId="4072922357" sldId="440"/>
            <ac:inkMk id="109" creationId="{905A92AF-1F01-1691-D9CA-D8C1AD8748E3}"/>
          </ac:inkMkLst>
        </pc:inkChg>
        <pc:inkChg chg="add del mod">
          <ac:chgData name="Tim Cook" userId="d1c7cfb340f2c7ab" providerId="LiveId" clId="{FF1D23CF-84F6-4484-89E6-A1AEA6E9E1BB}" dt="2023-03-15T02:23:26.746" v="411"/>
          <ac:inkMkLst>
            <pc:docMk/>
            <pc:sldMk cId="4072922357" sldId="440"/>
            <ac:inkMk id="110" creationId="{A79477E9-4DA1-B34A-A837-22A1C12DBC34}"/>
          </ac:inkMkLst>
        </pc:inkChg>
        <pc:inkChg chg="add del mod">
          <ac:chgData name="Tim Cook" userId="d1c7cfb340f2c7ab" providerId="LiveId" clId="{FF1D23CF-84F6-4484-89E6-A1AEA6E9E1BB}" dt="2023-03-15T02:23:26.746" v="410"/>
          <ac:inkMkLst>
            <pc:docMk/>
            <pc:sldMk cId="4072922357" sldId="440"/>
            <ac:inkMk id="111" creationId="{B19F7540-54B0-E721-5DB4-C28A1F1F42DD}"/>
          </ac:inkMkLst>
        </pc:inkChg>
        <pc:inkChg chg="add del mod">
          <ac:chgData name="Tim Cook" userId="d1c7cfb340f2c7ab" providerId="LiveId" clId="{FF1D23CF-84F6-4484-89E6-A1AEA6E9E1BB}" dt="2023-03-15T02:23:26.746" v="418"/>
          <ac:inkMkLst>
            <pc:docMk/>
            <pc:sldMk cId="4072922357" sldId="440"/>
            <ac:inkMk id="112" creationId="{B7151799-8719-5621-07FA-C20C77826BD3}"/>
          </ac:inkMkLst>
        </pc:inkChg>
        <pc:inkChg chg="add del mod">
          <ac:chgData name="Tim Cook" userId="d1c7cfb340f2c7ab" providerId="LiveId" clId="{FF1D23CF-84F6-4484-89E6-A1AEA6E9E1BB}" dt="2023-03-15T02:23:26.746" v="407"/>
          <ac:inkMkLst>
            <pc:docMk/>
            <pc:sldMk cId="4072922357" sldId="440"/>
            <ac:inkMk id="113" creationId="{1942DFB8-A509-A36B-C79C-9619744D5C85}"/>
          </ac:inkMkLst>
        </pc:inkChg>
        <pc:inkChg chg="add del mod">
          <ac:chgData name="Tim Cook" userId="d1c7cfb340f2c7ab" providerId="LiveId" clId="{FF1D23CF-84F6-4484-89E6-A1AEA6E9E1BB}" dt="2023-03-15T02:23:26.746" v="415"/>
          <ac:inkMkLst>
            <pc:docMk/>
            <pc:sldMk cId="4072922357" sldId="440"/>
            <ac:inkMk id="114" creationId="{D356CD78-9C12-C304-1F3A-21D01691C528}"/>
          </ac:inkMkLst>
        </pc:inkChg>
        <pc:inkChg chg="add del mod">
          <ac:chgData name="Tim Cook" userId="d1c7cfb340f2c7ab" providerId="LiveId" clId="{FF1D23CF-84F6-4484-89E6-A1AEA6E9E1BB}" dt="2023-03-15T02:23:26.746" v="414"/>
          <ac:inkMkLst>
            <pc:docMk/>
            <pc:sldMk cId="4072922357" sldId="440"/>
            <ac:inkMk id="115" creationId="{CFD36F7A-FC6C-B5CE-DA4E-9A0964F8EDF0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7" creationId="{87BB2931-A1FC-B572-EADA-68247D70024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8" creationId="{113F9AFD-C6DF-AF5E-C74A-AE81599594BA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9" creationId="{8CC70B7D-D030-5284-608A-DF3D4E6AA32D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0" creationId="{73700329-E6E9-968E-9521-3DD5FEB26D67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1" creationId="{F96FD8AA-87F2-7E97-1B8A-169A42BB5F8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2" creationId="{38C1D4D3-EB64-3914-7D51-3D3D42BE5A83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3" creationId="{331ACC71-233C-3DA4-A1CE-18FB787E20F0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4" creationId="{6B476FEC-973E-6443-A450-7ACF20D200E5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5" creationId="{1811F602-CE75-7C5D-22B0-83B1DCB32816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6" creationId="{F356A5F9-1C5E-6886-58E8-0445CFFA117D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7" creationId="{A6F16C05-74F5-7F37-5357-D05339139E4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8" creationId="{E849BD22-0C70-02F2-E4F8-263A28086981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30" creationId="{1131DC67-AFE3-E4CF-21CF-A73682C02407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31" creationId="{83816A12-76E2-95D6-5280-8EF7D7B43768}"/>
          </ac:inkMkLst>
        </pc:inkChg>
        <pc:inkChg chg="add">
          <ac:chgData name="Tim Cook" userId="d1c7cfb340f2c7ab" providerId="LiveId" clId="{FF1D23CF-84F6-4484-89E6-A1AEA6E9E1BB}" dt="2023-03-15T02:23:37.957" v="436" actId="9405"/>
          <ac:inkMkLst>
            <pc:docMk/>
            <pc:sldMk cId="4072922357" sldId="440"/>
            <ac:inkMk id="133" creationId="{6D04F9D4-D3D9-0DEC-EE45-963EBC47ABFA}"/>
          </ac:inkMkLst>
        </pc:inkChg>
        <pc:inkChg chg="add">
          <ac:chgData name="Tim Cook" userId="d1c7cfb340f2c7ab" providerId="LiveId" clId="{FF1D23CF-84F6-4484-89E6-A1AEA6E9E1BB}" dt="2023-03-15T02:23:38.860" v="437" actId="9405"/>
          <ac:inkMkLst>
            <pc:docMk/>
            <pc:sldMk cId="4072922357" sldId="440"/>
            <ac:inkMk id="134" creationId="{7CFCCB5F-30AD-108E-CB35-13C9760D9AE5}"/>
          </ac:inkMkLst>
        </pc:inkChg>
        <pc:inkChg chg="add del mod">
          <ac:chgData name="Tim Cook" userId="d1c7cfb340f2c7ab" providerId="LiveId" clId="{FF1D23CF-84F6-4484-89E6-A1AEA6E9E1BB}" dt="2023-03-15T02:23:44.552" v="444"/>
          <ac:inkMkLst>
            <pc:docMk/>
            <pc:sldMk cId="4072922357" sldId="440"/>
            <ac:inkMk id="135" creationId="{C6012280-3C7A-79C3-ED30-BE3BDAEFE238}"/>
          </ac:inkMkLst>
        </pc:inkChg>
        <pc:inkChg chg="add del mod">
          <ac:chgData name="Tim Cook" userId="d1c7cfb340f2c7ab" providerId="LiveId" clId="{FF1D23CF-84F6-4484-89E6-A1AEA6E9E1BB}" dt="2023-03-15T02:23:44.552" v="443"/>
          <ac:inkMkLst>
            <pc:docMk/>
            <pc:sldMk cId="4072922357" sldId="440"/>
            <ac:inkMk id="136" creationId="{C5B2CB39-EBAB-DE6F-3A72-40A86021419B}"/>
          </ac:inkMkLst>
        </pc:inkChg>
        <pc:inkChg chg="add del mod">
          <ac:chgData name="Tim Cook" userId="d1c7cfb340f2c7ab" providerId="LiveId" clId="{FF1D23CF-84F6-4484-89E6-A1AEA6E9E1BB}" dt="2023-03-15T02:23:44.552" v="446"/>
          <ac:inkMkLst>
            <pc:docMk/>
            <pc:sldMk cId="4072922357" sldId="440"/>
            <ac:inkMk id="137" creationId="{1BD62C90-9AFD-689D-BA73-EB04530F274E}"/>
          </ac:inkMkLst>
        </pc:inkChg>
        <pc:inkChg chg="add del mod">
          <ac:chgData name="Tim Cook" userId="d1c7cfb340f2c7ab" providerId="LiveId" clId="{FF1D23CF-84F6-4484-89E6-A1AEA6E9E1BB}" dt="2023-03-15T02:23:44.552" v="445"/>
          <ac:inkMkLst>
            <pc:docMk/>
            <pc:sldMk cId="4072922357" sldId="440"/>
            <ac:inkMk id="138" creationId="{DBC050DD-3FAA-4C3C-29C0-CB73E1D98F90}"/>
          </ac:inkMkLst>
        </pc:inkChg>
        <pc:inkChg chg="add del">
          <ac:chgData name="Tim Cook" userId="d1c7cfb340f2c7ab" providerId="LiveId" clId="{FF1D23CF-84F6-4484-89E6-A1AEA6E9E1BB}" dt="2023-03-15T02:23:47.212" v="448"/>
          <ac:inkMkLst>
            <pc:docMk/>
            <pc:sldMk cId="4072922357" sldId="440"/>
            <ac:inkMk id="140" creationId="{0EFB43CC-0CA0-8571-7E30-F4F769FC9566}"/>
          </ac:inkMkLst>
        </pc:inkChg>
        <pc:inkChg chg="add mod">
          <ac:chgData name="Tim Cook" userId="d1c7cfb340f2c7ab" providerId="LiveId" clId="{FF1D23CF-84F6-4484-89E6-A1AEA6E9E1BB}" dt="2023-03-15T02:23:50.764" v="454"/>
          <ac:inkMkLst>
            <pc:docMk/>
            <pc:sldMk cId="4072922357" sldId="440"/>
            <ac:inkMk id="141" creationId="{F5F5672C-75E9-A18B-C78F-76821B477FD3}"/>
          </ac:inkMkLst>
        </pc:inkChg>
        <pc:inkChg chg="add del mod">
          <ac:chgData name="Tim Cook" userId="d1c7cfb340f2c7ab" providerId="LiveId" clId="{FF1D23CF-84F6-4484-89E6-A1AEA6E9E1BB}" dt="2023-03-15T02:23:50.764" v="453"/>
          <ac:inkMkLst>
            <pc:docMk/>
            <pc:sldMk cId="4072922357" sldId="440"/>
            <ac:inkMk id="142" creationId="{FDE08188-FA90-648B-D006-EFE358122B2E}"/>
          </ac:inkMkLst>
        </pc:inkChg>
        <pc:inkChg chg="add del mod">
          <ac:chgData name="Tim Cook" userId="d1c7cfb340f2c7ab" providerId="LiveId" clId="{FF1D23CF-84F6-4484-89E6-A1AEA6E9E1BB}" dt="2023-03-15T02:23:50.764" v="454"/>
          <ac:inkMkLst>
            <pc:docMk/>
            <pc:sldMk cId="4072922357" sldId="440"/>
            <ac:inkMk id="143" creationId="{F22B5807-38A9-6356-47D8-D63BAC5B04EE}"/>
          </ac:inkMkLst>
        </pc:inkChg>
        <pc:inkChg chg="add mod">
          <ac:chgData name="Tim Cook" userId="d1c7cfb340f2c7ab" providerId="LiveId" clId="{FF1D23CF-84F6-4484-89E6-A1AEA6E9E1BB}" dt="2023-03-15T02:23:53.818" v="458"/>
          <ac:inkMkLst>
            <pc:docMk/>
            <pc:sldMk cId="4072922357" sldId="440"/>
            <ac:inkMk id="145" creationId="{66BC797C-9504-9A97-BD4E-64391BE295A9}"/>
          </ac:inkMkLst>
        </pc:inkChg>
        <pc:inkChg chg="add mod">
          <ac:chgData name="Tim Cook" userId="d1c7cfb340f2c7ab" providerId="LiveId" clId="{FF1D23CF-84F6-4484-89E6-A1AEA6E9E1BB}" dt="2023-03-15T02:23:53.818" v="458"/>
          <ac:inkMkLst>
            <pc:docMk/>
            <pc:sldMk cId="4072922357" sldId="440"/>
            <ac:inkMk id="146" creationId="{903853BC-9027-30C6-EA79-A9C26FACE130}"/>
          </ac:inkMkLst>
        </pc:inkChg>
        <pc:inkChg chg="add">
          <ac:chgData name="Tim Cook" userId="d1c7cfb340f2c7ab" providerId="LiveId" clId="{FF1D23CF-84F6-4484-89E6-A1AEA6E9E1BB}" dt="2023-03-15T02:23:53.128" v="457" actId="9405"/>
          <ac:inkMkLst>
            <pc:docMk/>
            <pc:sldMk cId="4072922357" sldId="440"/>
            <ac:inkMk id="147" creationId="{ECAB617E-4C19-AFBB-449E-65E25DB9CFA0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49" creationId="{28775DCC-4BC2-5536-F84F-11B49403E248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0" creationId="{FD32B7F3-6A08-0D7B-1A9B-3CA4A5A62DE5}"/>
          </ac:inkMkLst>
        </pc:inkChg>
        <pc:inkChg chg="add del mod">
          <ac:chgData name="Tim Cook" userId="d1c7cfb340f2c7ab" providerId="LiveId" clId="{FF1D23CF-84F6-4484-89E6-A1AEA6E9E1BB}" dt="2023-03-15T02:23:57.092" v="465"/>
          <ac:inkMkLst>
            <pc:docMk/>
            <pc:sldMk cId="4072922357" sldId="440"/>
            <ac:inkMk id="151" creationId="{7196A877-1DB5-DF7A-1E03-606448D700FD}"/>
          </ac:inkMkLst>
        </pc:inkChg>
        <pc:inkChg chg="add del mod">
          <ac:chgData name="Tim Cook" userId="d1c7cfb340f2c7ab" providerId="LiveId" clId="{FF1D23CF-84F6-4484-89E6-A1AEA6E9E1BB}" dt="2023-03-15T02:23:57.092" v="464"/>
          <ac:inkMkLst>
            <pc:docMk/>
            <pc:sldMk cId="4072922357" sldId="440"/>
            <ac:inkMk id="152" creationId="{A5AAEB65-B3CE-2B76-64E7-EFBCD837C36B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4" creationId="{F9AB0491-0121-39C3-AD93-A3B3D251D46C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5" creationId="{4DC39DC2-CE21-9C5B-E042-1EF86A0AF845}"/>
          </ac:inkMkLst>
        </pc:inkChg>
        <pc:inkChg chg="add del mod">
          <ac:chgData name="Tim Cook" userId="d1c7cfb340f2c7ab" providerId="LiveId" clId="{FF1D23CF-84F6-4484-89E6-A1AEA6E9E1BB}" dt="2023-03-15T02:24:18.647" v="494"/>
          <ac:inkMkLst>
            <pc:docMk/>
            <pc:sldMk cId="4072922357" sldId="440"/>
            <ac:inkMk id="156" creationId="{CDB3E9BB-71D7-25DC-E3BF-155008FEF99D}"/>
          </ac:inkMkLst>
        </pc:inkChg>
        <pc:inkChg chg="add del mod">
          <ac:chgData name="Tim Cook" userId="d1c7cfb340f2c7ab" providerId="LiveId" clId="{FF1D23CF-84F6-4484-89E6-A1AEA6E9E1BB}" dt="2023-03-15T02:24:18.632" v="493"/>
          <ac:inkMkLst>
            <pc:docMk/>
            <pc:sldMk cId="4072922357" sldId="440"/>
            <ac:inkMk id="157" creationId="{764C3EFC-286F-A38E-8CD6-3A7A1EF0C7F9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0" creationId="{76694444-5AB9-2420-5043-72ED615D8671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1" creationId="{DB0BA09D-2F18-8D8D-6F0F-704D7B82AA46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2" creationId="{2F8FD6E1-0A88-F4AE-EDD9-9733C39F781D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3" creationId="{E16F5B53-BD1E-D14A-46BB-37C8E5FBD4BE}"/>
          </ac:inkMkLst>
        </pc:inkChg>
        <pc:inkChg chg="add del">
          <ac:chgData name="Tim Cook" userId="d1c7cfb340f2c7ab" providerId="LiveId" clId="{FF1D23CF-84F6-4484-89E6-A1AEA6E9E1BB}" dt="2023-03-15T02:24:05.261" v="481"/>
          <ac:inkMkLst>
            <pc:docMk/>
            <pc:sldMk cId="4072922357" sldId="440"/>
            <ac:inkMk id="164" creationId="{9E4B5A2E-E267-BFD3-82E5-6A9F8E71B3BF}"/>
          </ac:inkMkLst>
        </pc:inkChg>
        <pc:inkChg chg="add del">
          <ac:chgData name="Tim Cook" userId="d1c7cfb340f2c7ab" providerId="LiveId" clId="{FF1D23CF-84F6-4484-89E6-A1AEA6E9E1BB}" dt="2023-03-15T02:24:05.261" v="484"/>
          <ac:inkMkLst>
            <pc:docMk/>
            <pc:sldMk cId="4072922357" sldId="440"/>
            <ac:inkMk id="165" creationId="{CEB1628C-3C35-370F-EE02-2A0985AD9CC7}"/>
          </ac:inkMkLst>
        </pc:inkChg>
        <pc:inkChg chg="add del">
          <ac:chgData name="Tim Cook" userId="d1c7cfb340f2c7ab" providerId="LiveId" clId="{FF1D23CF-84F6-4484-89E6-A1AEA6E9E1BB}" dt="2023-03-15T02:24:05.261" v="483"/>
          <ac:inkMkLst>
            <pc:docMk/>
            <pc:sldMk cId="4072922357" sldId="440"/>
            <ac:inkMk id="166" creationId="{117BB4AA-3BBE-EDFE-A97B-A771663347A3}"/>
          </ac:inkMkLst>
        </pc:inkChg>
        <pc:inkChg chg="add del">
          <ac:chgData name="Tim Cook" userId="d1c7cfb340f2c7ab" providerId="LiveId" clId="{FF1D23CF-84F6-4484-89E6-A1AEA6E9E1BB}" dt="2023-03-15T02:24:05.261" v="482"/>
          <ac:inkMkLst>
            <pc:docMk/>
            <pc:sldMk cId="4072922357" sldId="440"/>
            <ac:inkMk id="167" creationId="{186EACE5-5CCA-EDC5-C1D2-2A2BD46A42EF}"/>
          </ac:inkMkLst>
        </pc:inkChg>
        <pc:inkChg chg="add del">
          <ac:chgData name="Tim Cook" userId="d1c7cfb340f2c7ab" providerId="LiveId" clId="{FF1D23CF-84F6-4484-89E6-A1AEA6E9E1BB}" dt="2023-03-15T02:24:05.261" v="480"/>
          <ac:inkMkLst>
            <pc:docMk/>
            <pc:sldMk cId="4072922357" sldId="440"/>
            <ac:inkMk id="168" creationId="{6CAE36C7-0536-7517-73BF-D2A3FAB9893A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0" creationId="{1146579A-1ED7-DDDE-5763-AE64ECE2D78D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1" creationId="{9CCFF142-4269-C5BC-90DA-9DE4B5766E8C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2" creationId="{75994728-43F3-C670-D1F6-76B939802D9F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3" creationId="{8823E91D-EF8B-AADC-8243-7EDACEBC070E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4" creationId="{20752AC1-428B-DDAC-85F2-261F03015006}"/>
          </ac:inkMkLst>
        </pc:inkChg>
        <pc:inkChg chg="add mod">
          <ac:chgData name="Tim Cook" userId="d1c7cfb340f2c7ab" providerId="LiveId" clId="{FF1D23CF-84F6-4484-89E6-A1AEA6E9E1BB}" dt="2023-03-15T02:24:20.835" v="497"/>
          <ac:inkMkLst>
            <pc:docMk/>
            <pc:sldMk cId="4072922357" sldId="440"/>
            <ac:inkMk id="176" creationId="{D62B5A9B-26A2-44C9-E283-45C3F311F1BF}"/>
          </ac:inkMkLst>
        </pc:inkChg>
        <pc:inkChg chg="add mod">
          <ac:chgData name="Tim Cook" userId="d1c7cfb340f2c7ab" providerId="LiveId" clId="{FF1D23CF-84F6-4484-89E6-A1AEA6E9E1BB}" dt="2023-03-15T02:24:20.835" v="497"/>
          <ac:inkMkLst>
            <pc:docMk/>
            <pc:sldMk cId="4072922357" sldId="440"/>
            <ac:inkMk id="177" creationId="{BEBD6C5A-5DBC-B5E5-E601-F9A335EB010A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79" creationId="{E39AAEAA-5ABD-9D07-886E-29584D5A60D4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80" creationId="{4A16ED49-5075-AB3B-78EB-2FD83982A0CE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81" creationId="{D2326538-DF95-AEC3-AEC2-704DA2E7B856}"/>
          </ac:inkMkLst>
        </pc:inkChg>
      </pc:sldChg>
      <pc:sldChg chg="addSp delSp modSp mod">
        <pc:chgData name="Tim Cook" userId="d1c7cfb340f2c7ab" providerId="LiveId" clId="{FF1D23CF-84F6-4484-89E6-A1AEA6E9E1BB}" dt="2023-03-15T02:30:49.282" v="921" actId="1076"/>
        <pc:sldMkLst>
          <pc:docMk/>
          <pc:sldMk cId="3603664381" sldId="441"/>
        </pc:sldMkLst>
        <pc:grpChg chg="del mod">
          <ac:chgData name="Tim Cook" userId="d1c7cfb340f2c7ab" providerId="LiveId" clId="{FF1D23CF-84F6-4484-89E6-A1AEA6E9E1BB}" dt="2023-03-15T02:24:57.854" v="525"/>
          <ac:grpSpMkLst>
            <pc:docMk/>
            <pc:sldMk cId="3603664381" sldId="441"/>
            <ac:grpSpMk id="7" creationId="{DF6BD681-4764-66C5-C8C8-9024A92BA106}"/>
          </ac:grpSpMkLst>
        </pc:grpChg>
        <pc:grpChg chg="mod">
          <ac:chgData name="Tim Cook" userId="d1c7cfb340f2c7ab" providerId="LiveId" clId="{FF1D23CF-84F6-4484-89E6-A1AEA6E9E1BB}" dt="2023-03-15T02:25:06.995" v="538"/>
          <ac:grpSpMkLst>
            <pc:docMk/>
            <pc:sldMk cId="3603664381" sldId="441"/>
            <ac:grpSpMk id="25" creationId="{996EB822-FBC8-B96B-CCE1-42B20A6904F0}"/>
          </ac:grpSpMkLst>
        </pc:grpChg>
        <pc:grpChg chg="mod">
          <ac:chgData name="Tim Cook" userId="d1c7cfb340f2c7ab" providerId="LiveId" clId="{FF1D23CF-84F6-4484-89E6-A1AEA6E9E1BB}" dt="2023-03-15T02:25:10.701" v="544"/>
          <ac:grpSpMkLst>
            <pc:docMk/>
            <pc:sldMk cId="3603664381" sldId="441"/>
            <ac:grpSpMk id="31" creationId="{E1E8C714-A718-7ED7-C33F-2CCB779C5B80}"/>
          </ac:grpSpMkLst>
        </pc:grpChg>
        <pc:grpChg chg="del mod">
          <ac:chgData name="Tim Cook" userId="d1c7cfb340f2c7ab" providerId="LiveId" clId="{FF1D23CF-84F6-4484-89E6-A1AEA6E9E1BB}" dt="2023-03-15T02:25:13.751" v="551"/>
          <ac:grpSpMkLst>
            <pc:docMk/>
            <pc:sldMk cId="3603664381" sldId="441"/>
            <ac:grpSpMk id="32" creationId="{0C79980B-AC1B-2763-3CE2-7B37E7481F9D}"/>
          </ac:grpSpMkLst>
        </pc:grpChg>
        <pc:grpChg chg="mod">
          <ac:chgData name="Tim Cook" userId="d1c7cfb340f2c7ab" providerId="LiveId" clId="{FF1D23CF-84F6-4484-89E6-A1AEA6E9E1BB}" dt="2023-03-15T02:26:54.295" v="700"/>
          <ac:grpSpMkLst>
            <pc:docMk/>
            <pc:sldMk cId="3603664381" sldId="441"/>
            <ac:grpSpMk id="38" creationId="{59696215-79F6-3805-14BF-4BFB17718701}"/>
          </ac:grpSpMkLst>
        </pc:grpChg>
        <pc:grpChg chg="del mod">
          <ac:chgData name="Tim Cook" userId="d1c7cfb340f2c7ab" providerId="LiveId" clId="{FF1D23CF-84F6-4484-89E6-A1AEA6E9E1BB}" dt="2023-03-15T02:25:33.350" v="567"/>
          <ac:grpSpMkLst>
            <pc:docMk/>
            <pc:sldMk cId="3603664381" sldId="441"/>
            <ac:grpSpMk id="44" creationId="{06F753EC-0EB7-9FC6-6A00-29F676EE4C32}"/>
          </ac:grpSpMkLst>
        </pc:grpChg>
        <pc:grpChg chg="mod">
          <ac:chgData name="Tim Cook" userId="d1c7cfb340f2c7ab" providerId="LiveId" clId="{FF1D23CF-84F6-4484-89E6-A1AEA6E9E1BB}" dt="2023-03-15T02:25:42.442" v="577"/>
          <ac:grpSpMkLst>
            <pc:docMk/>
            <pc:sldMk cId="3603664381" sldId="441"/>
            <ac:grpSpMk id="52" creationId="{A542D21D-225B-AA62-21F2-82854B1E3EAF}"/>
          </ac:grpSpMkLst>
        </pc:grpChg>
        <pc:grpChg chg="mod">
          <ac:chgData name="Tim Cook" userId="d1c7cfb340f2c7ab" providerId="LiveId" clId="{FF1D23CF-84F6-4484-89E6-A1AEA6E9E1BB}" dt="2023-03-15T02:25:44.588" v="581"/>
          <ac:grpSpMkLst>
            <pc:docMk/>
            <pc:sldMk cId="3603664381" sldId="441"/>
            <ac:grpSpMk id="56" creationId="{F3A207AD-6649-6C74-F4C0-80D4A6E29059}"/>
          </ac:grpSpMkLst>
        </pc:grpChg>
        <pc:grpChg chg="del mod">
          <ac:chgData name="Tim Cook" userId="d1c7cfb340f2c7ab" providerId="LiveId" clId="{FF1D23CF-84F6-4484-89E6-A1AEA6E9E1BB}" dt="2023-03-15T02:26:05.037" v="634"/>
          <ac:grpSpMkLst>
            <pc:docMk/>
            <pc:sldMk cId="3603664381" sldId="441"/>
            <ac:grpSpMk id="59" creationId="{7C10C34E-F4D4-0B69-5847-F4FF57575056}"/>
          </ac:grpSpMkLst>
        </pc:grpChg>
        <pc:grpChg chg="del mod">
          <ac:chgData name="Tim Cook" userId="d1c7cfb340f2c7ab" providerId="LiveId" clId="{FF1D23CF-84F6-4484-89E6-A1AEA6E9E1BB}" dt="2023-03-15T02:25:57.590" v="612"/>
          <ac:grpSpMkLst>
            <pc:docMk/>
            <pc:sldMk cId="3603664381" sldId="441"/>
            <ac:grpSpMk id="67" creationId="{6B52131A-8D89-13B6-76B3-907A45FB2B01}"/>
          </ac:grpSpMkLst>
        </pc:grpChg>
        <pc:grpChg chg="del mod">
          <ac:chgData name="Tim Cook" userId="d1c7cfb340f2c7ab" providerId="LiveId" clId="{FF1D23CF-84F6-4484-89E6-A1AEA6E9E1BB}" dt="2023-03-15T02:25:53.406" v="601"/>
          <ac:grpSpMkLst>
            <pc:docMk/>
            <pc:sldMk cId="3603664381" sldId="441"/>
            <ac:grpSpMk id="71" creationId="{38253820-BF11-11CA-838F-78950A120003}"/>
          </ac:grpSpMkLst>
        </pc:grpChg>
        <pc:grpChg chg="del mod">
          <ac:chgData name="Tim Cook" userId="d1c7cfb340f2c7ab" providerId="LiveId" clId="{FF1D23CF-84F6-4484-89E6-A1AEA6E9E1BB}" dt="2023-03-15T02:25:57.137" v="608"/>
          <ac:grpSpMkLst>
            <pc:docMk/>
            <pc:sldMk cId="3603664381" sldId="441"/>
            <ac:grpSpMk id="75" creationId="{307E7CB1-E0E8-2C62-1854-D93921F899C0}"/>
          </ac:grpSpMkLst>
        </pc:grpChg>
        <pc:grpChg chg="del mod">
          <ac:chgData name="Tim Cook" userId="d1c7cfb340f2c7ab" providerId="LiveId" clId="{FF1D23CF-84F6-4484-89E6-A1AEA6E9E1BB}" dt="2023-03-15T02:26:02.895" v="632"/>
          <ac:grpSpMkLst>
            <pc:docMk/>
            <pc:sldMk cId="3603664381" sldId="441"/>
            <ac:grpSpMk id="85" creationId="{91F223B0-2F31-4A74-792B-771C6A19F154}"/>
          </ac:grpSpMkLst>
        </pc:grpChg>
        <pc:grpChg chg="del 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7" creationId="{2DEE4943-CA9C-0FC9-3089-5AA4DCB6D1A2}"/>
          </ac:grpSpMkLst>
        </pc:grpChg>
        <pc:grpChg chg="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8" creationId="{4A346B99-5791-2962-8972-13EDDBAEE28B}"/>
          </ac:grpSpMkLst>
        </pc:grpChg>
        <pc:grpChg chg="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9" creationId="{ADB561D6-517A-7CD2-C724-DFFC9C18A247}"/>
          </ac:grpSpMkLst>
        </pc:grpChg>
        <pc:grpChg chg="del mod">
          <ac:chgData name="Tim Cook" userId="d1c7cfb340f2c7ab" providerId="LiveId" clId="{FF1D23CF-84F6-4484-89E6-A1AEA6E9E1BB}" dt="2023-03-15T02:26:27.206" v="665"/>
          <ac:grpSpMkLst>
            <pc:docMk/>
            <pc:sldMk cId="3603664381" sldId="441"/>
            <ac:grpSpMk id="109" creationId="{9515F1A2-08D7-0BE0-A45D-1F8E5D167B79}"/>
          </ac:grpSpMkLst>
        </pc:grpChg>
        <pc:grpChg chg="del mod">
          <ac:chgData name="Tim Cook" userId="d1c7cfb340f2c7ab" providerId="LiveId" clId="{FF1D23CF-84F6-4484-89E6-A1AEA6E9E1BB}" dt="2023-03-15T02:26:45.120" v="687"/>
          <ac:grpSpMkLst>
            <pc:docMk/>
            <pc:sldMk cId="3603664381" sldId="441"/>
            <ac:grpSpMk id="120" creationId="{39A82E17-7D8E-2F61-6893-9F77B48A8F76}"/>
          </ac:grpSpMkLst>
        </pc:grpChg>
        <pc:grpChg chg="del mod">
          <ac:chgData name="Tim Cook" userId="d1c7cfb340f2c7ab" providerId="LiveId" clId="{FF1D23CF-84F6-4484-89E6-A1AEA6E9E1BB}" dt="2023-03-15T02:26:42.552" v="684"/>
          <ac:grpSpMkLst>
            <pc:docMk/>
            <pc:sldMk cId="3603664381" sldId="441"/>
            <ac:grpSpMk id="124" creationId="{CC45BCA8-CB32-C185-D00F-25BC6C92E483}"/>
          </ac:grpSpMkLst>
        </pc:grpChg>
        <pc:grpChg chg="mod">
          <ac:chgData name="Tim Cook" userId="d1c7cfb340f2c7ab" providerId="LiveId" clId="{FF1D23CF-84F6-4484-89E6-A1AEA6E9E1BB}" dt="2023-03-15T02:26:45.120" v="687"/>
          <ac:grpSpMkLst>
            <pc:docMk/>
            <pc:sldMk cId="3603664381" sldId="441"/>
            <ac:grpSpMk id="126" creationId="{E2D1FB7D-8973-AC80-6343-EAF34A6ABC63}"/>
          </ac:grpSpMkLst>
        </pc:grpChg>
        <pc:grpChg chg="mod">
          <ac:chgData name="Tim Cook" userId="d1c7cfb340f2c7ab" providerId="LiveId" clId="{FF1D23CF-84F6-4484-89E6-A1AEA6E9E1BB}" dt="2023-03-15T02:26:47.668" v="691"/>
          <ac:grpSpMkLst>
            <pc:docMk/>
            <pc:sldMk cId="3603664381" sldId="441"/>
            <ac:grpSpMk id="130" creationId="{072A78CB-6B63-8016-31B7-1949625614AC}"/>
          </ac:grpSpMkLst>
        </pc:grpChg>
        <pc:grpChg chg="mod">
          <ac:chgData name="Tim Cook" userId="d1c7cfb340f2c7ab" providerId="LiveId" clId="{FF1D23CF-84F6-4484-89E6-A1AEA6E9E1BB}" dt="2023-03-15T02:26:50.684" v="694"/>
          <ac:grpSpMkLst>
            <pc:docMk/>
            <pc:sldMk cId="3603664381" sldId="441"/>
            <ac:grpSpMk id="133" creationId="{C3B9C1B4-92F4-0E75-BC9C-F274A92CEB79}"/>
          </ac:grpSpMkLst>
        </pc:grpChg>
        <pc:grpChg chg="del mod">
          <ac:chgData name="Tim Cook" userId="d1c7cfb340f2c7ab" providerId="LiveId" clId="{FF1D23CF-84F6-4484-89E6-A1AEA6E9E1BB}" dt="2023-03-15T02:28:42.185" v="801"/>
          <ac:grpSpMkLst>
            <pc:docMk/>
            <pc:sldMk cId="3603664381" sldId="441"/>
            <ac:grpSpMk id="137" creationId="{420344FA-309B-F240-5D81-8E27A5719794}"/>
          </ac:grpSpMkLst>
        </pc:grpChg>
        <pc:grpChg chg="del mod">
          <ac:chgData name="Tim Cook" userId="d1c7cfb340f2c7ab" providerId="LiveId" clId="{FF1D23CF-84F6-4484-89E6-A1AEA6E9E1BB}" dt="2023-03-15T02:28:08.660" v="764"/>
          <ac:grpSpMkLst>
            <pc:docMk/>
            <pc:sldMk cId="3603664381" sldId="441"/>
            <ac:grpSpMk id="140" creationId="{A12F3FE4-868C-E390-023A-32A6E99C6ED7}"/>
          </ac:grpSpMkLst>
        </pc:grpChg>
        <pc:grpChg chg="del mod">
          <ac:chgData name="Tim Cook" userId="d1c7cfb340f2c7ab" providerId="LiveId" clId="{FF1D23CF-84F6-4484-89E6-A1AEA6E9E1BB}" dt="2023-03-15T02:27:07.115" v="716"/>
          <ac:grpSpMkLst>
            <pc:docMk/>
            <pc:sldMk cId="3603664381" sldId="441"/>
            <ac:grpSpMk id="146" creationId="{35A7C8ED-1A8E-8574-676C-4CD75079CF09}"/>
          </ac:grpSpMkLst>
        </pc:grpChg>
        <pc:grpChg chg="del mod">
          <ac:chgData name="Tim Cook" userId="d1c7cfb340f2c7ab" providerId="LiveId" clId="{FF1D23CF-84F6-4484-89E6-A1AEA6E9E1BB}" dt="2023-03-15T02:28:42.185" v="803"/>
          <ac:grpSpMkLst>
            <pc:docMk/>
            <pc:sldMk cId="3603664381" sldId="441"/>
            <ac:grpSpMk id="153" creationId="{BBB809C7-015D-19DD-4961-6915E5C0414B}"/>
          </ac:grpSpMkLst>
        </pc:grpChg>
        <pc:grpChg chg="del mod">
          <ac:chgData name="Tim Cook" userId="d1c7cfb340f2c7ab" providerId="LiveId" clId="{FF1D23CF-84F6-4484-89E6-A1AEA6E9E1BB}" dt="2023-03-15T02:27:33.572" v="725"/>
          <ac:grpSpMkLst>
            <pc:docMk/>
            <pc:sldMk cId="3603664381" sldId="441"/>
            <ac:grpSpMk id="160" creationId="{1ED6A50B-9052-F824-311F-400752BBB395}"/>
          </ac:grpSpMkLst>
        </pc:grpChg>
        <pc:grpChg chg="del mod">
          <ac:chgData name="Tim Cook" userId="d1c7cfb340f2c7ab" providerId="LiveId" clId="{FF1D23CF-84F6-4484-89E6-A1AEA6E9E1BB}" dt="2023-03-15T02:27:39.371" v="732"/>
          <ac:grpSpMkLst>
            <pc:docMk/>
            <pc:sldMk cId="3603664381" sldId="441"/>
            <ac:grpSpMk id="162" creationId="{66A37CC6-AA27-FCBC-EDEA-0BCD3246F723}"/>
          </ac:grpSpMkLst>
        </pc:grpChg>
        <pc:grpChg chg="del mod">
          <ac:chgData name="Tim Cook" userId="d1c7cfb340f2c7ab" providerId="LiveId" clId="{FF1D23CF-84F6-4484-89E6-A1AEA6E9E1BB}" dt="2023-03-15T02:27:40.857" v="736"/>
          <ac:grpSpMkLst>
            <pc:docMk/>
            <pc:sldMk cId="3603664381" sldId="441"/>
            <ac:grpSpMk id="168" creationId="{6F85B4EF-0DFF-69D4-3C83-698DBA3EF9C4}"/>
          </ac:grpSpMkLst>
        </pc:grpChg>
        <pc:grpChg chg="mod">
          <ac:chgData name="Tim Cook" userId="d1c7cfb340f2c7ab" providerId="LiveId" clId="{FF1D23CF-84F6-4484-89E6-A1AEA6E9E1BB}" dt="2023-03-15T02:27:40.857" v="736"/>
          <ac:grpSpMkLst>
            <pc:docMk/>
            <pc:sldMk cId="3603664381" sldId="441"/>
            <ac:grpSpMk id="172" creationId="{460E35B9-FA63-B478-443A-E4D04037B41C}"/>
          </ac:grpSpMkLst>
        </pc:grpChg>
        <pc:grpChg chg="del mod">
          <ac:chgData name="Tim Cook" userId="d1c7cfb340f2c7ab" providerId="LiveId" clId="{FF1D23CF-84F6-4484-89E6-A1AEA6E9E1BB}" dt="2023-03-15T02:28:15.509" v="770"/>
          <ac:grpSpMkLst>
            <pc:docMk/>
            <pc:sldMk cId="3603664381" sldId="441"/>
            <ac:grpSpMk id="175" creationId="{74955E35-3C6D-1264-A626-C66F18A8D5B1}"/>
          </ac:grpSpMkLst>
        </pc:grpChg>
        <pc:grpChg chg="del mod">
          <ac:chgData name="Tim Cook" userId="d1c7cfb340f2c7ab" providerId="LiveId" clId="{FF1D23CF-84F6-4484-89E6-A1AEA6E9E1BB}" dt="2023-03-15T02:27:53.020" v="752"/>
          <ac:grpSpMkLst>
            <pc:docMk/>
            <pc:sldMk cId="3603664381" sldId="441"/>
            <ac:grpSpMk id="186" creationId="{B0E5049C-BEF9-2660-C60B-DA7BABB3C4E2}"/>
          </ac:grpSpMkLst>
        </pc:grpChg>
        <pc:grpChg chg="del mod">
          <ac:chgData name="Tim Cook" userId="d1c7cfb340f2c7ab" providerId="LiveId" clId="{FF1D23CF-84F6-4484-89E6-A1AEA6E9E1BB}" dt="2023-03-15T02:28:02.069" v="762"/>
          <ac:grpSpMkLst>
            <pc:docMk/>
            <pc:sldMk cId="3603664381" sldId="441"/>
            <ac:grpSpMk id="188" creationId="{4725D3EA-2E90-FD8A-EFFC-CF40A6170310}"/>
          </ac:grpSpMkLst>
        </pc:grpChg>
        <pc:grpChg chg="mod">
          <ac:chgData name="Tim Cook" userId="d1c7cfb340f2c7ab" providerId="LiveId" clId="{FF1D23CF-84F6-4484-89E6-A1AEA6E9E1BB}" dt="2023-03-15T02:28:15.691" v="772"/>
          <ac:grpSpMkLst>
            <pc:docMk/>
            <pc:sldMk cId="3603664381" sldId="441"/>
            <ac:grpSpMk id="192" creationId="{77ADC19D-08DB-A567-B68F-FACA1F14FF93}"/>
          </ac:grpSpMkLst>
        </pc:grpChg>
        <pc:grpChg chg="del 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08" creationId="{34ACD825-8AAF-8720-32C0-D49574FC7C21}"/>
          </ac:grpSpMkLst>
        </pc:grpChg>
        <pc:grpChg chg="del 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09" creationId="{42E61C99-ADB8-386C-79E2-CCDEE25B2EE9}"/>
          </ac:grpSpMkLst>
        </pc:grpChg>
        <pc:grpChg chg="mod">
          <ac:chgData name="Tim Cook" userId="d1c7cfb340f2c7ab" providerId="LiveId" clId="{FF1D23CF-84F6-4484-89E6-A1AEA6E9E1BB}" dt="2023-03-15T02:28:36.951" v="790" actId="1076"/>
          <ac:grpSpMkLst>
            <pc:docMk/>
            <pc:sldMk cId="3603664381" sldId="441"/>
            <ac:grpSpMk id="210" creationId="{8AD47B74-56F2-6902-AB44-52733F8BEF84}"/>
          </ac:grpSpMkLst>
        </pc:grpChg>
        <pc:grpChg chg="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11" creationId="{230FE6AA-20B1-89E9-DA37-D555004BB062}"/>
          </ac:grpSpMkLst>
        </pc:grpChg>
        <pc:grpChg chg="mod">
          <ac:chgData name="Tim Cook" userId="d1c7cfb340f2c7ab" providerId="LiveId" clId="{FF1D23CF-84F6-4484-89E6-A1AEA6E9E1BB}" dt="2023-03-15T02:28:45.521" v="807"/>
          <ac:grpSpMkLst>
            <pc:docMk/>
            <pc:sldMk cId="3603664381" sldId="441"/>
            <ac:grpSpMk id="214" creationId="{4B57CCBD-571D-24F2-E283-4C8511E89526}"/>
          </ac:grpSpMkLst>
        </pc:grpChg>
        <pc:grpChg chg="del 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7" creationId="{73AA06AE-3D87-6E99-F0B2-1F30025E3026}"/>
          </ac:grpSpMkLst>
        </pc:grpChg>
        <pc:grpChg chg="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8" creationId="{AE87457E-0D92-0170-9676-26B6BCDC834B}"/>
          </ac:grpSpMkLst>
        </pc:grpChg>
        <pc:grpChg chg="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9" creationId="{7A9FD4D6-59B5-21EA-7993-56F266A6DBC2}"/>
          </ac:grpSpMkLst>
        </pc:grpChg>
        <pc:grpChg chg="del mod">
          <ac:chgData name="Tim Cook" userId="d1c7cfb340f2c7ab" providerId="LiveId" clId="{FF1D23CF-84F6-4484-89E6-A1AEA6E9E1BB}" dt="2023-03-15T02:29:25.318" v="832"/>
          <ac:grpSpMkLst>
            <pc:docMk/>
            <pc:sldMk cId="3603664381" sldId="441"/>
            <ac:grpSpMk id="236" creationId="{CB485162-9F08-512F-4CCC-1CD9DB7CB9D5}"/>
          </ac:grpSpMkLst>
        </pc:grpChg>
        <pc:grpChg chg="del mod">
          <ac:chgData name="Tim Cook" userId="d1c7cfb340f2c7ab" providerId="LiveId" clId="{FF1D23CF-84F6-4484-89E6-A1AEA6E9E1BB}" dt="2023-03-15T02:29:32.002" v="843"/>
          <ac:grpSpMkLst>
            <pc:docMk/>
            <pc:sldMk cId="3603664381" sldId="441"/>
            <ac:grpSpMk id="240" creationId="{D81280B1-7C60-D33B-9224-91B6C8B9A310}"/>
          </ac:grpSpMkLst>
        </pc:grpChg>
        <pc:grpChg chg="del mod">
          <ac:chgData name="Tim Cook" userId="d1c7cfb340f2c7ab" providerId="LiveId" clId="{FF1D23CF-84F6-4484-89E6-A1AEA6E9E1BB}" dt="2023-03-15T02:29:31.986" v="836"/>
          <ac:grpSpMkLst>
            <pc:docMk/>
            <pc:sldMk cId="3603664381" sldId="441"/>
            <ac:grpSpMk id="243" creationId="{2934C5E8-8A94-40FE-89CD-12BE934C4180}"/>
          </ac:grpSpMkLst>
        </pc:grpChg>
        <pc:grpChg chg="mod">
          <ac:chgData name="Tim Cook" userId="d1c7cfb340f2c7ab" providerId="LiveId" clId="{FF1D23CF-84F6-4484-89E6-A1AEA6E9E1BB}" dt="2023-03-15T02:29:42.874" v="854"/>
          <ac:grpSpMkLst>
            <pc:docMk/>
            <pc:sldMk cId="3603664381" sldId="441"/>
            <ac:grpSpMk id="252" creationId="{46AC7C24-233B-C5A6-6A7F-DE7E249E9AAD}"/>
          </ac:grpSpMkLst>
        </pc:grpChg>
        <pc:grpChg chg="mod">
          <ac:chgData name="Tim Cook" userId="d1c7cfb340f2c7ab" providerId="LiveId" clId="{FF1D23CF-84F6-4484-89E6-A1AEA6E9E1BB}" dt="2023-03-15T02:29:44.788" v="857"/>
          <ac:grpSpMkLst>
            <pc:docMk/>
            <pc:sldMk cId="3603664381" sldId="441"/>
            <ac:grpSpMk id="255" creationId="{DD790DBD-A442-0CC5-996B-CAA009EEDE53}"/>
          </ac:grpSpMkLst>
        </pc:grpChg>
        <pc:grpChg chg="mod">
          <ac:chgData name="Tim Cook" userId="d1c7cfb340f2c7ab" providerId="LiveId" clId="{FF1D23CF-84F6-4484-89E6-A1AEA6E9E1BB}" dt="2023-03-15T02:29:48.520" v="864"/>
          <ac:grpSpMkLst>
            <pc:docMk/>
            <pc:sldMk cId="3603664381" sldId="441"/>
            <ac:grpSpMk id="262" creationId="{C7358D91-F1CC-313D-C642-E803B85E8A0C}"/>
          </ac:grpSpMkLst>
        </pc:grpChg>
        <pc:grpChg chg="mod">
          <ac:chgData name="Tim Cook" userId="d1c7cfb340f2c7ab" providerId="LiveId" clId="{FF1D23CF-84F6-4484-89E6-A1AEA6E9E1BB}" dt="2023-03-15T02:29:48.520" v="864"/>
          <ac:grpSpMkLst>
            <pc:docMk/>
            <pc:sldMk cId="3603664381" sldId="441"/>
            <ac:grpSpMk id="263" creationId="{65994BE7-9C94-4BE8-7A6A-FB9399D3863A}"/>
          </ac:grpSpMkLst>
        </pc:grpChg>
        <pc:grpChg chg="mod">
          <ac:chgData name="Tim Cook" userId="d1c7cfb340f2c7ab" providerId="LiveId" clId="{FF1D23CF-84F6-4484-89E6-A1AEA6E9E1BB}" dt="2023-03-15T02:29:52.057" v="867"/>
          <ac:grpSpMkLst>
            <pc:docMk/>
            <pc:sldMk cId="3603664381" sldId="441"/>
            <ac:grpSpMk id="266" creationId="{63F10A2E-AB04-8864-6220-9FCA17E00B8A}"/>
          </ac:grpSpMkLst>
        </pc:grpChg>
        <pc:grpChg chg="del mod">
          <ac:chgData name="Tim Cook" userId="d1c7cfb340f2c7ab" providerId="LiveId" clId="{FF1D23CF-84F6-4484-89E6-A1AEA6E9E1BB}" dt="2023-03-15T02:30:02.704" v="883"/>
          <ac:grpSpMkLst>
            <pc:docMk/>
            <pc:sldMk cId="3603664381" sldId="441"/>
            <ac:grpSpMk id="273" creationId="{F6B6BA0E-6898-974D-0753-06B10DC8C9FB}"/>
          </ac:grpSpMkLst>
        </pc:grpChg>
        <pc:grpChg chg="mod">
          <ac:chgData name="Tim Cook" userId="d1c7cfb340f2c7ab" providerId="LiveId" clId="{FF1D23CF-84F6-4484-89E6-A1AEA6E9E1BB}" dt="2023-03-15T02:30:02.704" v="883"/>
          <ac:grpSpMkLst>
            <pc:docMk/>
            <pc:sldMk cId="3603664381" sldId="441"/>
            <ac:grpSpMk id="282" creationId="{93C0F371-A3A9-686C-70E9-D45067447E05}"/>
          </ac:grpSpMkLst>
        </pc:grpChg>
        <pc:grpChg chg="del 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294" creationId="{44E8E56F-505C-9E47-B8BF-8E1AC6257CC1}"/>
          </ac:grpSpMkLst>
        </pc:grpChg>
        <pc:grpChg chg="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303" creationId="{4E01CD32-4B46-FDAD-1E49-2DB492CC5421}"/>
          </ac:grpSpMkLst>
        </pc:grpChg>
        <pc:grpChg chg="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304" creationId="{62D83627-867C-1CBA-EEBE-9E13EA4F12E4}"/>
          </ac:grpSpMkLst>
        </pc:grpChg>
        <pc:grpChg chg="mod">
          <ac:chgData name="Tim Cook" userId="d1c7cfb340f2c7ab" providerId="LiveId" clId="{FF1D23CF-84F6-4484-89E6-A1AEA6E9E1BB}" dt="2023-03-15T02:30:29.167" v="919"/>
          <ac:grpSpMkLst>
            <pc:docMk/>
            <pc:sldMk cId="3603664381" sldId="441"/>
            <ac:grpSpMk id="316" creationId="{223F8676-1D09-2DEC-37F4-06C58EF328CC}"/>
          </ac:grpSpMkLst>
        </pc:grpChg>
        <pc:grpChg chg="mod">
          <ac:chgData name="Tim Cook" userId="d1c7cfb340f2c7ab" providerId="LiveId" clId="{FF1D23CF-84F6-4484-89E6-A1AEA6E9E1BB}" dt="2023-03-15T02:30:29.167" v="919"/>
          <ac:grpSpMkLst>
            <pc:docMk/>
            <pc:sldMk cId="3603664381" sldId="441"/>
            <ac:grpSpMk id="317" creationId="{B8ED1809-F6EB-1D3E-A492-59F61D6D1536}"/>
          </ac:grpSpMkLst>
        </pc:grpChg>
        <pc:inkChg chg="add del">
          <ac:chgData name="Tim Cook" userId="d1c7cfb340f2c7ab" providerId="LiveId" clId="{FF1D23CF-84F6-4484-89E6-A1AEA6E9E1BB}" dt="2023-03-15T02:24:36.172" v="499"/>
          <ac:inkMkLst>
            <pc:docMk/>
            <pc:sldMk cId="3603664381" sldId="441"/>
            <ac:inkMk id="3" creationId="{1C5E13B0-6D19-5A61-09B1-F095C81F443B}"/>
          </ac:inkMkLst>
        </pc:inkChg>
        <pc:inkChg chg="add del">
          <ac:chgData name="Tim Cook" userId="d1c7cfb340f2c7ab" providerId="LiveId" clId="{FF1D23CF-84F6-4484-89E6-A1AEA6E9E1BB}" dt="2023-03-15T02:24:39.108" v="501"/>
          <ac:inkMkLst>
            <pc:docMk/>
            <pc:sldMk cId="3603664381" sldId="441"/>
            <ac:inkMk id="4" creationId="{8C759DD4-BF02-808B-00D5-E9FE3F7EDC96}"/>
          </ac:inkMkLst>
        </pc:inkChg>
        <pc:inkChg chg="add del mod">
          <ac:chgData name="Tim Cook" userId="d1c7cfb340f2c7ab" providerId="LiveId" clId="{FF1D23CF-84F6-4484-89E6-A1AEA6E9E1BB}" dt="2023-03-15T02:24:57.854" v="527"/>
          <ac:inkMkLst>
            <pc:docMk/>
            <pc:sldMk cId="3603664381" sldId="441"/>
            <ac:inkMk id="5" creationId="{A497D83C-203E-A7EE-9A7C-4CC6E6568022}"/>
          </ac:inkMkLst>
        </pc:inkChg>
        <pc:inkChg chg="add del mod">
          <ac:chgData name="Tim Cook" userId="d1c7cfb340f2c7ab" providerId="LiveId" clId="{FF1D23CF-84F6-4484-89E6-A1AEA6E9E1BB}" dt="2023-03-15T02:24:57.854" v="525"/>
          <ac:inkMkLst>
            <pc:docMk/>
            <pc:sldMk cId="3603664381" sldId="441"/>
            <ac:inkMk id="6" creationId="{993D6635-38CB-0760-2DAC-77708F8A2D15}"/>
          </ac:inkMkLst>
        </pc:inkChg>
        <pc:inkChg chg="add del">
          <ac:chgData name="Tim Cook" userId="d1c7cfb340f2c7ab" providerId="LiveId" clId="{FF1D23CF-84F6-4484-89E6-A1AEA6E9E1BB}" dt="2023-03-15T02:24:56.762" v="519"/>
          <ac:inkMkLst>
            <pc:docMk/>
            <pc:sldMk cId="3603664381" sldId="441"/>
            <ac:inkMk id="8" creationId="{B3A37809-BE77-C233-8547-0CC545EA2AF2}"/>
          </ac:inkMkLst>
        </pc:inkChg>
        <pc:inkChg chg="add del">
          <ac:chgData name="Tim Cook" userId="d1c7cfb340f2c7ab" providerId="LiveId" clId="{FF1D23CF-84F6-4484-89E6-A1AEA6E9E1BB}" dt="2023-03-15T02:24:56.762" v="518"/>
          <ac:inkMkLst>
            <pc:docMk/>
            <pc:sldMk cId="3603664381" sldId="441"/>
            <ac:inkMk id="9" creationId="{DEBB2560-C965-89B7-351C-464A1B562574}"/>
          </ac:inkMkLst>
        </pc:inkChg>
        <pc:inkChg chg="add del mod">
          <ac:chgData name="Tim Cook" userId="d1c7cfb340f2c7ab" providerId="LiveId" clId="{FF1D23CF-84F6-4484-89E6-A1AEA6E9E1BB}" dt="2023-03-15T02:24:57.854" v="526"/>
          <ac:inkMkLst>
            <pc:docMk/>
            <pc:sldMk cId="3603664381" sldId="441"/>
            <ac:inkMk id="10" creationId="{F4656120-F72A-3CC5-CC1F-694684321100}"/>
          </ac:inkMkLst>
        </pc:inkChg>
        <pc:inkChg chg="add del">
          <ac:chgData name="Tim Cook" userId="d1c7cfb340f2c7ab" providerId="LiveId" clId="{FF1D23CF-84F6-4484-89E6-A1AEA6E9E1BB}" dt="2023-03-15T02:24:56.762" v="524"/>
          <ac:inkMkLst>
            <pc:docMk/>
            <pc:sldMk cId="3603664381" sldId="441"/>
            <ac:inkMk id="11" creationId="{756F86AB-0DE5-DF3A-E4E6-850E1D02D4AE}"/>
          </ac:inkMkLst>
        </pc:inkChg>
        <pc:inkChg chg="add del">
          <ac:chgData name="Tim Cook" userId="d1c7cfb340f2c7ab" providerId="LiveId" clId="{FF1D23CF-84F6-4484-89E6-A1AEA6E9E1BB}" dt="2023-03-15T02:24:56.762" v="522"/>
          <ac:inkMkLst>
            <pc:docMk/>
            <pc:sldMk cId="3603664381" sldId="441"/>
            <ac:inkMk id="12" creationId="{B78647E5-5657-C840-3D5F-614D68A5FBDE}"/>
          </ac:inkMkLst>
        </pc:inkChg>
        <pc:inkChg chg="add del">
          <ac:chgData name="Tim Cook" userId="d1c7cfb340f2c7ab" providerId="LiveId" clId="{FF1D23CF-84F6-4484-89E6-A1AEA6E9E1BB}" dt="2023-03-15T02:24:56.762" v="520"/>
          <ac:inkMkLst>
            <pc:docMk/>
            <pc:sldMk cId="3603664381" sldId="441"/>
            <ac:inkMk id="13" creationId="{F80E3659-D5D2-D72F-7E31-F917F519D8B0}"/>
          </ac:inkMkLst>
        </pc:inkChg>
        <pc:inkChg chg="add del">
          <ac:chgData name="Tim Cook" userId="d1c7cfb340f2c7ab" providerId="LiveId" clId="{FF1D23CF-84F6-4484-89E6-A1AEA6E9E1BB}" dt="2023-03-15T02:24:56.762" v="516"/>
          <ac:inkMkLst>
            <pc:docMk/>
            <pc:sldMk cId="3603664381" sldId="441"/>
            <ac:inkMk id="14" creationId="{55C2DC48-C6FF-F17B-DDE5-9087819512E4}"/>
          </ac:inkMkLst>
        </pc:inkChg>
        <pc:inkChg chg="add del">
          <ac:chgData name="Tim Cook" userId="d1c7cfb340f2c7ab" providerId="LiveId" clId="{FF1D23CF-84F6-4484-89E6-A1AEA6E9E1BB}" dt="2023-03-15T02:24:56.762" v="515"/>
          <ac:inkMkLst>
            <pc:docMk/>
            <pc:sldMk cId="3603664381" sldId="441"/>
            <ac:inkMk id="15" creationId="{CBE8D9D2-EF56-3D52-3144-14BBB82CBCA6}"/>
          </ac:inkMkLst>
        </pc:inkChg>
        <pc:inkChg chg="add del">
          <ac:chgData name="Tim Cook" userId="d1c7cfb340f2c7ab" providerId="LiveId" clId="{FF1D23CF-84F6-4484-89E6-A1AEA6E9E1BB}" dt="2023-03-15T02:24:56.762" v="523"/>
          <ac:inkMkLst>
            <pc:docMk/>
            <pc:sldMk cId="3603664381" sldId="441"/>
            <ac:inkMk id="16" creationId="{3C75E13A-A88B-E05B-C9C2-B3C1BF408A62}"/>
          </ac:inkMkLst>
        </pc:inkChg>
        <pc:inkChg chg="add del">
          <ac:chgData name="Tim Cook" userId="d1c7cfb340f2c7ab" providerId="LiveId" clId="{FF1D23CF-84F6-4484-89E6-A1AEA6E9E1BB}" dt="2023-03-15T02:24:56.762" v="517"/>
          <ac:inkMkLst>
            <pc:docMk/>
            <pc:sldMk cId="3603664381" sldId="441"/>
            <ac:inkMk id="17" creationId="{B91C2288-EE1E-2321-E9B8-23FDC89690AF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18" creationId="{C8E38EDA-69DE-A204-7860-BB2FE075BC93}"/>
          </ac:inkMkLst>
        </pc:inkChg>
        <pc:inkChg chg="add del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19" creationId="{697E6F3B-D8CC-8F15-E901-563AFBBBA62E}"/>
          </ac:inkMkLst>
        </pc:inkChg>
        <pc:inkChg chg="add del mod">
          <ac:chgData name="Tim Cook" userId="d1c7cfb340f2c7ab" providerId="LiveId" clId="{FF1D23CF-84F6-4484-89E6-A1AEA6E9E1BB}" dt="2023-03-15T02:25:06.776" v="537"/>
          <ac:inkMkLst>
            <pc:docMk/>
            <pc:sldMk cId="3603664381" sldId="441"/>
            <ac:inkMk id="20" creationId="{9EEFC536-EA45-1630-E7D9-E26525567DC5}"/>
          </ac:inkMkLst>
        </pc:inkChg>
        <pc:inkChg chg="add del mod">
          <ac:chgData name="Tim Cook" userId="d1c7cfb340f2c7ab" providerId="LiveId" clId="{FF1D23CF-84F6-4484-89E6-A1AEA6E9E1BB}" dt="2023-03-15T02:25:06.776" v="536"/>
          <ac:inkMkLst>
            <pc:docMk/>
            <pc:sldMk cId="3603664381" sldId="441"/>
            <ac:inkMk id="21" creationId="{D85C3ED8-0067-961F-8FFD-9184D0EC193F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2" creationId="{62C41D9E-56DA-14D2-80F9-C61ED672F9DE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3" creationId="{E06E862A-C2B3-A9A6-8903-3D0CBFD9B69E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4" creationId="{938F1C6E-D3CD-9C55-CD6E-5B9D4F4D3B49}"/>
          </ac:inkMkLst>
        </pc:inkChg>
        <pc:inkChg chg="add del mod">
          <ac:chgData name="Tim Cook" userId="d1c7cfb340f2c7ab" providerId="LiveId" clId="{FF1D23CF-84F6-4484-89E6-A1AEA6E9E1BB}" dt="2023-03-15T02:25:13.751" v="550"/>
          <ac:inkMkLst>
            <pc:docMk/>
            <pc:sldMk cId="3603664381" sldId="441"/>
            <ac:inkMk id="26" creationId="{3E39B208-5698-379A-A553-06AB476999B3}"/>
          </ac:inkMkLst>
        </pc:inkChg>
        <pc:inkChg chg="add del mod">
          <ac:chgData name="Tim Cook" userId="d1c7cfb340f2c7ab" providerId="LiveId" clId="{FF1D23CF-84F6-4484-89E6-A1AEA6E9E1BB}" dt="2023-03-15T02:25:13.751" v="551"/>
          <ac:inkMkLst>
            <pc:docMk/>
            <pc:sldMk cId="3603664381" sldId="441"/>
            <ac:inkMk id="27" creationId="{47623E43-3FC0-F5CD-9953-3278FE31BA13}"/>
          </ac:inkMkLst>
        </pc:inkChg>
        <pc:inkChg chg="add del mod">
          <ac:chgData name="Tim Cook" userId="d1c7cfb340f2c7ab" providerId="LiveId" clId="{FF1D23CF-84F6-4484-89E6-A1AEA6E9E1BB}" dt="2023-03-15T02:25:13.751" v="552"/>
          <ac:inkMkLst>
            <pc:docMk/>
            <pc:sldMk cId="3603664381" sldId="441"/>
            <ac:inkMk id="28" creationId="{E8238BDB-1374-DB56-73A5-DD10760A3859}"/>
          </ac:inkMkLst>
        </pc:inkChg>
        <pc:inkChg chg="add mod">
          <ac:chgData name="Tim Cook" userId="d1c7cfb340f2c7ab" providerId="LiveId" clId="{FF1D23CF-84F6-4484-89E6-A1AEA6E9E1BB}" dt="2023-03-15T02:25:10.701" v="544"/>
          <ac:inkMkLst>
            <pc:docMk/>
            <pc:sldMk cId="3603664381" sldId="441"/>
            <ac:inkMk id="29" creationId="{89B1C82C-FD95-1908-5781-87DA2F4EB8B2}"/>
          </ac:inkMkLst>
        </pc:inkChg>
        <pc:inkChg chg="add mod">
          <ac:chgData name="Tim Cook" userId="d1c7cfb340f2c7ab" providerId="LiveId" clId="{FF1D23CF-84F6-4484-89E6-A1AEA6E9E1BB}" dt="2023-03-15T02:25:10.701" v="544"/>
          <ac:inkMkLst>
            <pc:docMk/>
            <pc:sldMk cId="3603664381" sldId="441"/>
            <ac:inkMk id="30" creationId="{ADF695DD-C703-56EF-2591-89E79E4C2C16}"/>
          </ac:inkMkLst>
        </pc:inkChg>
        <pc:inkChg chg="add del mod">
          <ac:chgData name="Tim Cook" userId="d1c7cfb340f2c7ab" providerId="LiveId" clId="{FF1D23CF-84F6-4484-89E6-A1AEA6E9E1BB}" dt="2023-03-15T02:26:54.295" v="699"/>
          <ac:inkMkLst>
            <pc:docMk/>
            <pc:sldMk cId="3603664381" sldId="441"/>
            <ac:inkMk id="33" creationId="{6F61ACD4-CF94-6FEA-DF0A-2384F2AA2C75}"/>
          </ac:inkMkLst>
        </pc:inkChg>
        <pc:inkChg chg="add del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4" creationId="{A7937D25-0603-3968-4DE2-E43BAA0B19EF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5" creationId="{B57BD2FB-8B03-4C64-2DA1-5B13BF4272FC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6" creationId="{B2F85D9E-7041-8B62-F6BE-340EF2AE95E2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7" creationId="{2C4B6822-2307-8E29-4F8D-51453ED7F317}"/>
          </ac:inkMkLst>
        </pc:inkChg>
        <pc:inkChg chg="add">
          <ac:chgData name="Tim Cook" userId="d1c7cfb340f2c7ab" providerId="LiveId" clId="{FF1D23CF-84F6-4484-89E6-A1AEA6E9E1BB}" dt="2023-03-15T02:25:16.283" v="554" actId="9405"/>
          <ac:inkMkLst>
            <pc:docMk/>
            <pc:sldMk cId="3603664381" sldId="441"/>
            <ac:inkMk id="39" creationId="{75E7FE41-D8C0-9837-EB24-93A59F433D65}"/>
          </ac:inkMkLst>
        </pc:inkChg>
        <pc:inkChg chg="add">
          <ac:chgData name="Tim Cook" userId="d1c7cfb340f2c7ab" providerId="LiveId" clId="{FF1D23CF-84F6-4484-89E6-A1AEA6E9E1BB}" dt="2023-03-15T02:25:16.661" v="555" actId="9405"/>
          <ac:inkMkLst>
            <pc:docMk/>
            <pc:sldMk cId="3603664381" sldId="441"/>
            <ac:inkMk id="40" creationId="{BDAF4325-05DD-0E7F-DE35-8F8BA56F9540}"/>
          </ac:inkMkLst>
        </pc:inkChg>
        <pc:inkChg chg="add">
          <ac:chgData name="Tim Cook" userId="d1c7cfb340f2c7ab" providerId="LiveId" clId="{FF1D23CF-84F6-4484-89E6-A1AEA6E9E1BB}" dt="2023-03-15T02:25:17.020" v="556" actId="9405"/>
          <ac:inkMkLst>
            <pc:docMk/>
            <pc:sldMk cId="3603664381" sldId="441"/>
            <ac:inkMk id="41" creationId="{8E77BA43-CF5C-6C8F-2EF5-B452189FD3EE}"/>
          </ac:inkMkLst>
        </pc:inkChg>
        <pc:inkChg chg="add del mod">
          <ac:chgData name="Tim Cook" userId="d1c7cfb340f2c7ab" providerId="LiveId" clId="{FF1D23CF-84F6-4484-89E6-A1AEA6E9E1BB}" dt="2023-03-15T02:25:33.350" v="568"/>
          <ac:inkMkLst>
            <pc:docMk/>
            <pc:sldMk cId="3603664381" sldId="441"/>
            <ac:inkMk id="42" creationId="{D8AF005D-2717-7F14-0BB3-DCB8B825F27D}"/>
          </ac:inkMkLst>
        </pc:inkChg>
        <pc:inkChg chg="add del mod">
          <ac:chgData name="Tim Cook" userId="d1c7cfb340f2c7ab" providerId="LiveId" clId="{FF1D23CF-84F6-4484-89E6-A1AEA6E9E1BB}" dt="2023-03-15T02:25:33.350" v="567"/>
          <ac:inkMkLst>
            <pc:docMk/>
            <pc:sldMk cId="3603664381" sldId="441"/>
            <ac:inkMk id="43" creationId="{CF070D44-8EFE-4FF3-00C8-D44571207FB7}"/>
          </ac:inkMkLst>
        </pc:inkChg>
        <pc:inkChg chg="add">
          <ac:chgData name="Tim Cook" userId="d1c7cfb340f2c7ab" providerId="LiveId" clId="{FF1D23CF-84F6-4484-89E6-A1AEA6E9E1BB}" dt="2023-03-15T02:25:35.104" v="569" actId="9405"/>
          <ac:inkMkLst>
            <pc:docMk/>
            <pc:sldMk cId="3603664381" sldId="441"/>
            <ac:inkMk id="45" creationId="{9510FBF0-C095-0418-85D2-61262AF2033E}"/>
          </ac:inkMkLst>
        </pc:inkChg>
        <pc:inkChg chg="add del">
          <ac:chgData name="Tim Cook" userId="d1c7cfb340f2c7ab" providerId="LiveId" clId="{FF1D23CF-84F6-4484-89E6-A1AEA6E9E1BB}" dt="2023-03-15T02:25:37.564" v="571"/>
          <ac:inkMkLst>
            <pc:docMk/>
            <pc:sldMk cId="3603664381" sldId="441"/>
            <ac:inkMk id="46" creationId="{240AD4FC-D3FA-DCB4-3295-912DB222425F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7" creationId="{3E71BF72-9247-BA57-5775-EE1DF20E5BE7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8" creationId="{A9EC3014-28CC-61CD-39D2-1F5CE4E86C0E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9" creationId="{EC1B90B7-D4E6-9E9E-B5DA-26802468D9AE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50" creationId="{8CCC66E0-2749-1571-C97C-CAA4A66271A7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51" creationId="{4942FC4E-F280-AD06-37F0-A043CCDED446}"/>
          </ac:inkMkLst>
        </pc:inkChg>
        <pc:inkChg chg="add mod">
          <ac:chgData name="Tim Cook" userId="d1c7cfb340f2c7ab" providerId="LiveId" clId="{FF1D23CF-84F6-4484-89E6-A1AEA6E9E1BB}" dt="2023-03-15T02:25:44.588" v="581"/>
          <ac:inkMkLst>
            <pc:docMk/>
            <pc:sldMk cId="3603664381" sldId="441"/>
            <ac:inkMk id="53" creationId="{6C68C560-2790-5956-9B85-640CC16736C9}"/>
          </ac:inkMkLst>
        </pc:inkChg>
        <pc:inkChg chg="add mod">
          <ac:chgData name="Tim Cook" userId="d1c7cfb340f2c7ab" providerId="LiveId" clId="{FF1D23CF-84F6-4484-89E6-A1AEA6E9E1BB}" dt="2023-03-15T02:25:44.588" v="581"/>
          <ac:inkMkLst>
            <pc:docMk/>
            <pc:sldMk cId="3603664381" sldId="441"/>
            <ac:inkMk id="54" creationId="{99077BA8-CF9A-2FCF-DDCF-E66D7765E01C}"/>
          </ac:inkMkLst>
        </pc:inkChg>
        <pc:inkChg chg="add">
          <ac:chgData name="Tim Cook" userId="d1c7cfb340f2c7ab" providerId="LiveId" clId="{FF1D23CF-84F6-4484-89E6-A1AEA6E9E1BB}" dt="2023-03-15T02:25:44.010" v="580" actId="9405"/>
          <ac:inkMkLst>
            <pc:docMk/>
            <pc:sldMk cId="3603664381" sldId="441"/>
            <ac:inkMk id="55" creationId="{5C4BA0FC-B3C9-C2A1-4AA5-95C5E02956F6}"/>
          </ac:inkMkLst>
        </pc:inkChg>
        <pc:inkChg chg="add del mod">
          <ac:chgData name="Tim Cook" userId="d1c7cfb340f2c7ab" providerId="LiveId" clId="{FF1D23CF-84F6-4484-89E6-A1AEA6E9E1BB}" dt="2023-03-15T02:26:05.052" v="635"/>
          <ac:inkMkLst>
            <pc:docMk/>
            <pc:sldMk cId="3603664381" sldId="441"/>
            <ac:inkMk id="57" creationId="{123AB5D4-38BF-AE1A-B31F-CDE536D2FEEB}"/>
          </ac:inkMkLst>
        </pc:inkChg>
        <pc:inkChg chg="add del mod">
          <ac:chgData name="Tim Cook" userId="d1c7cfb340f2c7ab" providerId="LiveId" clId="{FF1D23CF-84F6-4484-89E6-A1AEA6E9E1BB}" dt="2023-03-15T02:26:05.037" v="634"/>
          <ac:inkMkLst>
            <pc:docMk/>
            <pc:sldMk cId="3603664381" sldId="441"/>
            <ac:inkMk id="58" creationId="{18A468C4-63AE-12A8-05F2-C597ECC015E8}"/>
          </ac:inkMkLst>
        </pc:inkChg>
        <pc:inkChg chg="add del mod">
          <ac:chgData name="Tim Cook" userId="d1c7cfb340f2c7ab" providerId="LiveId" clId="{FF1D23CF-84F6-4484-89E6-A1AEA6E9E1BB}" dt="2023-03-15T02:25:57.590" v="612"/>
          <ac:inkMkLst>
            <pc:docMk/>
            <pc:sldMk cId="3603664381" sldId="441"/>
            <ac:inkMk id="60" creationId="{DA6AEC36-7721-DE3F-DC7B-2E6A89C0C6FD}"/>
          </ac:inkMkLst>
        </pc:inkChg>
        <pc:inkChg chg="add del mod">
          <ac:chgData name="Tim Cook" userId="d1c7cfb340f2c7ab" providerId="LiveId" clId="{FF1D23CF-84F6-4484-89E6-A1AEA6E9E1BB}" dt="2023-03-15T02:25:57.590" v="613"/>
          <ac:inkMkLst>
            <pc:docMk/>
            <pc:sldMk cId="3603664381" sldId="441"/>
            <ac:inkMk id="61" creationId="{AB99FA50-4E10-0219-5DA4-BBCA1F297BCA}"/>
          </ac:inkMkLst>
        </pc:inkChg>
        <pc:inkChg chg="add del mod">
          <ac:chgData name="Tim Cook" userId="d1c7cfb340f2c7ab" providerId="LiveId" clId="{FF1D23CF-84F6-4484-89E6-A1AEA6E9E1BB}" dt="2023-03-15T02:25:57.590" v="611"/>
          <ac:inkMkLst>
            <pc:docMk/>
            <pc:sldMk cId="3603664381" sldId="441"/>
            <ac:inkMk id="62" creationId="{AEE8E365-BAE1-278D-8F25-D47ED100F6E0}"/>
          </ac:inkMkLst>
        </pc:inkChg>
        <pc:inkChg chg="add del mod">
          <ac:chgData name="Tim Cook" userId="d1c7cfb340f2c7ab" providerId="LiveId" clId="{FF1D23CF-84F6-4484-89E6-A1AEA6E9E1BB}" dt="2023-03-15T02:25:57.371" v="610"/>
          <ac:inkMkLst>
            <pc:docMk/>
            <pc:sldMk cId="3603664381" sldId="441"/>
            <ac:inkMk id="63" creationId="{7FB7E6FB-AFDC-04C2-E99C-398B9FDFD5DF}"/>
          </ac:inkMkLst>
        </pc:inkChg>
        <pc:inkChg chg="add del">
          <ac:chgData name="Tim Cook" userId="d1c7cfb340f2c7ab" providerId="LiveId" clId="{FF1D23CF-84F6-4484-89E6-A1AEA6E9E1BB}" dt="2023-03-15T02:25:50.208" v="593"/>
          <ac:inkMkLst>
            <pc:docMk/>
            <pc:sldMk cId="3603664381" sldId="441"/>
            <ac:inkMk id="64" creationId="{9EE98824-A564-6349-61ED-D36F667E98A1}"/>
          </ac:inkMkLst>
        </pc:inkChg>
        <pc:inkChg chg="add del">
          <ac:chgData name="Tim Cook" userId="d1c7cfb340f2c7ab" providerId="LiveId" clId="{FF1D23CF-84F6-4484-89E6-A1AEA6E9E1BB}" dt="2023-03-15T02:25:50.208" v="592"/>
          <ac:inkMkLst>
            <pc:docMk/>
            <pc:sldMk cId="3603664381" sldId="441"/>
            <ac:inkMk id="65" creationId="{786C73BF-9918-B369-FB31-0CE4D062BA9F}"/>
          </ac:inkMkLst>
        </pc:inkChg>
        <pc:inkChg chg="add del">
          <ac:chgData name="Tim Cook" userId="d1c7cfb340f2c7ab" providerId="LiveId" clId="{FF1D23CF-84F6-4484-89E6-A1AEA6E9E1BB}" dt="2023-03-15T02:25:50.208" v="594"/>
          <ac:inkMkLst>
            <pc:docMk/>
            <pc:sldMk cId="3603664381" sldId="441"/>
            <ac:inkMk id="66" creationId="{6F71F297-5CB7-9ABA-0BF1-040F97EE8FAF}"/>
          </ac:inkMkLst>
        </pc:inkChg>
        <pc:inkChg chg="add del mod">
          <ac:chgData name="Tim Cook" userId="d1c7cfb340f2c7ab" providerId="LiveId" clId="{FF1D23CF-84F6-4484-89E6-A1AEA6E9E1BB}" dt="2023-03-15T02:25:53.784" v="602"/>
          <ac:inkMkLst>
            <pc:docMk/>
            <pc:sldMk cId="3603664381" sldId="441"/>
            <ac:inkMk id="68" creationId="{2B371149-F6FF-FBB0-B8E9-7F7494C46DEE}"/>
          </ac:inkMkLst>
        </pc:inkChg>
        <pc:inkChg chg="add del mod">
          <ac:chgData name="Tim Cook" userId="d1c7cfb340f2c7ab" providerId="LiveId" clId="{FF1D23CF-84F6-4484-89E6-A1AEA6E9E1BB}" dt="2023-03-15T02:25:53.406" v="601"/>
          <ac:inkMkLst>
            <pc:docMk/>
            <pc:sldMk cId="3603664381" sldId="441"/>
            <ac:inkMk id="69" creationId="{4F042A63-D8DE-A3BF-9E4E-5A1B5B95D624}"/>
          </ac:inkMkLst>
        </pc:inkChg>
        <pc:inkChg chg="add del mod">
          <ac:chgData name="Tim Cook" userId="d1c7cfb340f2c7ab" providerId="LiveId" clId="{FF1D23CF-84F6-4484-89E6-A1AEA6E9E1BB}" dt="2023-03-15T02:25:53.406" v="600"/>
          <ac:inkMkLst>
            <pc:docMk/>
            <pc:sldMk cId="3603664381" sldId="441"/>
            <ac:inkMk id="70" creationId="{A28DBC67-7FDD-2939-D743-A6A150D76169}"/>
          </ac:inkMkLst>
        </pc:inkChg>
        <pc:inkChg chg="add del mod">
          <ac:chgData name="Tim Cook" userId="d1c7cfb340f2c7ab" providerId="LiveId" clId="{FF1D23CF-84F6-4484-89E6-A1AEA6E9E1BB}" dt="2023-03-15T02:25:57.137" v="608"/>
          <ac:inkMkLst>
            <pc:docMk/>
            <pc:sldMk cId="3603664381" sldId="441"/>
            <ac:inkMk id="72" creationId="{FB531C0D-A681-EC3D-333B-2A486B4FBC86}"/>
          </ac:inkMkLst>
        </pc:inkChg>
        <pc:inkChg chg="add del mod">
          <ac:chgData name="Tim Cook" userId="d1c7cfb340f2c7ab" providerId="LiveId" clId="{FF1D23CF-84F6-4484-89E6-A1AEA6E9E1BB}" dt="2023-03-15T02:25:57.137" v="609"/>
          <ac:inkMkLst>
            <pc:docMk/>
            <pc:sldMk cId="3603664381" sldId="441"/>
            <ac:inkMk id="73" creationId="{11ADB5C6-F5FA-5D05-0895-CA79F5C0DCE5}"/>
          </ac:inkMkLst>
        </pc:inkChg>
        <pc:inkChg chg="add del mod">
          <ac:chgData name="Tim Cook" userId="d1c7cfb340f2c7ab" providerId="LiveId" clId="{FF1D23CF-84F6-4484-89E6-A1AEA6E9E1BB}" dt="2023-03-15T02:25:57.137" v="607"/>
          <ac:inkMkLst>
            <pc:docMk/>
            <pc:sldMk cId="3603664381" sldId="441"/>
            <ac:inkMk id="74" creationId="{D6E84B43-C8F3-83DD-6EDE-84A2D9194CE2}"/>
          </ac:inkMkLst>
        </pc:inkChg>
        <pc:inkChg chg="add del mod">
          <ac:chgData name="Tim Cook" userId="d1c7cfb340f2c7ab" providerId="LiveId" clId="{FF1D23CF-84F6-4484-89E6-A1AEA6E9E1BB}" dt="2023-03-15T02:26:02.895" v="632"/>
          <ac:inkMkLst>
            <pc:docMk/>
            <pc:sldMk cId="3603664381" sldId="441"/>
            <ac:inkMk id="76" creationId="{15653DD0-AB56-DF9C-ED0D-7ED3DA9F739A}"/>
          </ac:inkMkLst>
        </pc:inkChg>
        <pc:inkChg chg="add del">
          <ac:chgData name="Tim Cook" userId="d1c7cfb340f2c7ab" providerId="LiveId" clId="{FF1D23CF-84F6-4484-89E6-A1AEA6E9E1BB}" dt="2023-03-15T02:26:02.602" v="625"/>
          <ac:inkMkLst>
            <pc:docMk/>
            <pc:sldMk cId="3603664381" sldId="441"/>
            <ac:inkMk id="77" creationId="{58EAF9E6-140B-CC6C-A252-5FBEB0DD5003}"/>
          </ac:inkMkLst>
        </pc:inkChg>
        <pc:inkChg chg="add del mod">
          <ac:chgData name="Tim Cook" userId="d1c7cfb340f2c7ab" providerId="LiveId" clId="{FF1D23CF-84F6-4484-89E6-A1AEA6E9E1BB}" dt="2023-03-15T02:26:02.895" v="631"/>
          <ac:inkMkLst>
            <pc:docMk/>
            <pc:sldMk cId="3603664381" sldId="441"/>
            <ac:inkMk id="78" creationId="{D56E8467-0E3E-C378-E583-FE2DD81166A0}"/>
          </ac:inkMkLst>
        </pc:inkChg>
        <pc:inkChg chg="add del mod">
          <ac:chgData name="Tim Cook" userId="d1c7cfb340f2c7ab" providerId="LiveId" clId="{FF1D23CF-84F6-4484-89E6-A1AEA6E9E1BB}" dt="2023-03-15T02:26:02.895" v="630"/>
          <ac:inkMkLst>
            <pc:docMk/>
            <pc:sldMk cId="3603664381" sldId="441"/>
            <ac:inkMk id="79" creationId="{0F93B0E7-7F16-85F0-DC8C-86DD4D32784A}"/>
          </ac:inkMkLst>
        </pc:inkChg>
        <pc:inkChg chg="add del">
          <ac:chgData name="Tim Cook" userId="d1c7cfb340f2c7ab" providerId="LiveId" clId="{FF1D23CF-84F6-4484-89E6-A1AEA6E9E1BB}" dt="2023-03-15T02:26:02.602" v="627"/>
          <ac:inkMkLst>
            <pc:docMk/>
            <pc:sldMk cId="3603664381" sldId="441"/>
            <ac:inkMk id="80" creationId="{0FE62B21-8B6C-0FA1-B4F5-9911A561C4A9}"/>
          </ac:inkMkLst>
        </pc:inkChg>
        <pc:inkChg chg="add del mod">
          <ac:chgData name="Tim Cook" userId="d1c7cfb340f2c7ab" providerId="LiveId" clId="{FF1D23CF-84F6-4484-89E6-A1AEA6E9E1BB}" dt="2023-03-15T02:26:03.572" v="633"/>
          <ac:inkMkLst>
            <pc:docMk/>
            <pc:sldMk cId="3603664381" sldId="441"/>
            <ac:inkMk id="81" creationId="{A744294E-A99E-718A-2FF3-4636064EC2C0}"/>
          </ac:inkMkLst>
        </pc:inkChg>
        <pc:inkChg chg="add del">
          <ac:chgData name="Tim Cook" userId="d1c7cfb340f2c7ab" providerId="LiveId" clId="{FF1D23CF-84F6-4484-89E6-A1AEA6E9E1BB}" dt="2023-03-15T02:26:02.602" v="626"/>
          <ac:inkMkLst>
            <pc:docMk/>
            <pc:sldMk cId="3603664381" sldId="441"/>
            <ac:inkMk id="82" creationId="{6375F435-5751-29CD-9551-7E4E3C933476}"/>
          </ac:inkMkLst>
        </pc:inkChg>
        <pc:inkChg chg="add del">
          <ac:chgData name="Tim Cook" userId="d1c7cfb340f2c7ab" providerId="LiveId" clId="{FF1D23CF-84F6-4484-89E6-A1AEA6E9E1BB}" dt="2023-03-15T02:26:02.352" v="623"/>
          <ac:inkMkLst>
            <pc:docMk/>
            <pc:sldMk cId="3603664381" sldId="441"/>
            <ac:inkMk id="83" creationId="{9EB018A2-BC04-EB50-9101-65AFF9ACC3BE}"/>
          </ac:inkMkLst>
        </pc:inkChg>
        <pc:inkChg chg="add del">
          <ac:chgData name="Tim Cook" userId="d1c7cfb340f2c7ab" providerId="LiveId" clId="{FF1D23CF-84F6-4484-89E6-A1AEA6E9E1BB}" dt="2023-03-15T02:26:02.602" v="628"/>
          <ac:inkMkLst>
            <pc:docMk/>
            <pc:sldMk cId="3603664381" sldId="441"/>
            <ac:inkMk id="84" creationId="{DBB7AA81-2D22-A306-EC4A-BF067B224139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6" creationId="{7CC7CD3C-0775-FCC7-701E-B66FA598995E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7" creationId="{8B57D45E-3543-90D2-4B57-B3854E34536B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8" creationId="{783DF377-D8A6-81AA-2A98-9A7CC1110B4B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9" creationId="{A5C74C8C-AC7E-7649-CA74-FCB3B334422A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0" creationId="{CE7B2F72-625D-F6E0-0290-20584D0EC3B6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1" creationId="{600F40B0-BF1B-ED29-8C57-3C8B1DDF7AA6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2" creationId="{112A02A6-27C0-63C4-A36D-FFC73A268D7D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3" creationId="{F21D6B48-F6EB-D23B-597D-D5665B5CAB34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4" creationId="{601DE5AE-03F2-BDD8-A11C-A66ED4F744CE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5" creationId="{DC792875-5C20-B117-C344-118E6DD0CE99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6" creationId="{53859353-85AB-3DEB-47BF-629562C5EA6F}"/>
          </ac:inkMkLst>
        </pc:inkChg>
        <pc:inkChg chg="add del mod">
          <ac:chgData name="Tim Cook" userId="d1c7cfb340f2c7ab" providerId="LiveId" clId="{FF1D23CF-84F6-4484-89E6-A1AEA6E9E1BB}" dt="2023-03-15T02:26:27.191" v="660"/>
          <ac:inkMkLst>
            <pc:docMk/>
            <pc:sldMk cId="3603664381" sldId="441"/>
            <ac:inkMk id="100" creationId="{F9A69F82-5251-F2FD-57A0-815571D38D16}"/>
          </ac:inkMkLst>
        </pc:inkChg>
        <pc:inkChg chg="add del mod">
          <ac:chgData name="Tim Cook" userId="d1c7cfb340f2c7ab" providerId="LiveId" clId="{FF1D23CF-84F6-4484-89E6-A1AEA6E9E1BB}" dt="2023-03-15T02:26:27.206" v="665"/>
          <ac:inkMkLst>
            <pc:docMk/>
            <pc:sldMk cId="3603664381" sldId="441"/>
            <ac:inkMk id="101" creationId="{DA8491CB-860E-77B6-86AB-2E86CA213D0E}"/>
          </ac:inkMkLst>
        </pc:inkChg>
        <pc:inkChg chg="add del mod">
          <ac:chgData name="Tim Cook" userId="d1c7cfb340f2c7ab" providerId="LiveId" clId="{FF1D23CF-84F6-4484-89E6-A1AEA6E9E1BB}" dt="2023-03-15T02:26:27.206" v="663"/>
          <ac:inkMkLst>
            <pc:docMk/>
            <pc:sldMk cId="3603664381" sldId="441"/>
            <ac:inkMk id="102" creationId="{523CE4A1-8B63-9A7F-DA65-46EEB56E6FAF}"/>
          </ac:inkMkLst>
        </pc:inkChg>
        <pc:inkChg chg="add del mod">
          <ac:chgData name="Tim Cook" userId="d1c7cfb340f2c7ab" providerId="LiveId" clId="{FF1D23CF-84F6-4484-89E6-A1AEA6E9E1BB}" dt="2023-03-15T02:26:27.206" v="662"/>
          <ac:inkMkLst>
            <pc:docMk/>
            <pc:sldMk cId="3603664381" sldId="441"/>
            <ac:inkMk id="103" creationId="{3F3A0C42-A9F6-469E-ABCD-EC64BB563610}"/>
          </ac:inkMkLst>
        </pc:inkChg>
        <pc:inkChg chg="add del mod">
          <ac:chgData name="Tim Cook" userId="d1c7cfb340f2c7ab" providerId="LiveId" clId="{FF1D23CF-84F6-4484-89E6-A1AEA6E9E1BB}" dt="2023-03-15T02:26:27.206" v="666"/>
          <ac:inkMkLst>
            <pc:docMk/>
            <pc:sldMk cId="3603664381" sldId="441"/>
            <ac:inkMk id="104" creationId="{8894A125-DE04-F591-1824-4BC96C9EF44E}"/>
          </ac:inkMkLst>
        </pc:inkChg>
        <pc:inkChg chg="add del mod">
          <ac:chgData name="Tim Cook" userId="d1c7cfb340f2c7ab" providerId="LiveId" clId="{FF1D23CF-84F6-4484-89E6-A1AEA6E9E1BB}" dt="2023-03-15T02:26:27.206" v="661"/>
          <ac:inkMkLst>
            <pc:docMk/>
            <pc:sldMk cId="3603664381" sldId="441"/>
            <ac:inkMk id="105" creationId="{9BC55C7C-CB1A-473B-61EE-2C4739A7910F}"/>
          </ac:inkMkLst>
        </pc:inkChg>
        <pc:inkChg chg="add del mod">
          <ac:chgData name="Tim Cook" userId="d1c7cfb340f2c7ab" providerId="LiveId" clId="{FF1D23CF-84F6-4484-89E6-A1AEA6E9E1BB}" dt="2023-03-15T02:26:23.762" v="659"/>
          <ac:inkMkLst>
            <pc:docMk/>
            <pc:sldMk cId="3603664381" sldId="441"/>
            <ac:inkMk id="106" creationId="{6674FE5E-D54D-350C-C69D-224B59DE2146}"/>
          </ac:inkMkLst>
        </pc:inkChg>
        <pc:inkChg chg="add del mod">
          <ac:chgData name="Tim Cook" userId="d1c7cfb340f2c7ab" providerId="LiveId" clId="{FF1D23CF-84F6-4484-89E6-A1AEA6E9E1BB}" dt="2023-03-15T02:26:23.762" v="658"/>
          <ac:inkMkLst>
            <pc:docMk/>
            <pc:sldMk cId="3603664381" sldId="441"/>
            <ac:inkMk id="107" creationId="{E54C44F3-FF39-8848-ECEB-BA5028E86EC6}"/>
          </ac:inkMkLst>
        </pc:inkChg>
        <pc:inkChg chg="add del">
          <ac:chgData name="Tim Cook" userId="d1c7cfb340f2c7ab" providerId="LiveId" clId="{FF1D23CF-84F6-4484-89E6-A1AEA6E9E1BB}" dt="2023-03-15T02:26:27.206" v="664"/>
          <ac:inkMkLst>
            <pc:docMk/>
            <pc:sldMk cId="3603664381" sldId="441"/>
            <ac:inkMk id="108" creationId="{5106C9DF-D662-F87E-2CB7-3F50CE27CDAD}"/>
          </ac:inkMkLst>
        </pc:inkChg>
        <pc:inkChg chg="add del">
          <ac:chgData name="Tim Cook" userId="d1c7cfb340f2c7ab" providerId="LiveId" clId="{FF1D23CF-84F6-4484-89E6-A1AEA6E9E1BB}" dt="2023-03-15T02:26:29.915" v="668"/>
          <ac:inkMkLst>
            <pc:docMk/>
            <pc:sldMk cId="3603664381" sldId="441"/>
            <ac:inkMk id="110" creationId="{899D656D-E757-5E16-E78F-98E8DC20EAE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1" creationId="{06FDBC9C-7DBA-579D-826E-8A2163AEB22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2" creationId="{BE2490E3-54F5-BBF7-3B12-A12819CD8F9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3" creationId="{42892BC4-0193-C43C-9A51-E61B6DB0C24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4" creationId="{62B0171A-3963-CEEC-3F5E-E9FC8BEF399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5" creationId="{7E7912C2-66D7-5B63-9EF6-20CFEC894A9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6" creationId="{6C44DE9C-1C87-23DC-B1F9-D9F64B7C045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7" creationId="{848437F5-C838-02EB-A097-4E20F46BF6F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8" creationId="{AE1F9BB2-3D5B-3D4E-8DC9-580438A9A93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9" creationId="{ACB793B5-9D52-EFAC-E892-187812FDA095}"/>
          </ac:inkMkLst>
        </pc:inkChg>
        <pc:inkChg chg="add del mod">
          <ac:chgData name="Tim Cook" userId="d1c7cfb340f2c7ab" providerId="LiveId" clId="{FF1D23CF-84F6-4484-89E6-A1AEA6E9E1BB}" dt="2023-03-15T02:26:42.552" v="685"/>
          <ac:inkMkLst>
            <pc:docMk/>
            <pc:sldMk cId="3603664381" sldId="441"/>
            <ac:inkMk id="121" creationId="{FE54E442-07CF-667F-AAA2-B99E05C42D62}"/>
          </ac:inkMkLst>
        </pc:inkChg>
        <pc:inkChg chg="add del mod">
          <ac:chgData name="Tim Cook" userId="d1c7cfb340f2c7ab" providerId="LiveId" clId="{FF1D23CF-84F6-4484-89E6-A1AEA6E9E1BB}" dt="2023-03-15T02:26:42.552" v="684"/>
          <ac:inkMkLst>
            <pc:docMk/>
            <pc:sldMk cId="3603664381" sldId="441"/>
            <ac:inkMk id="122" creationId="{81B1270F-8132-D0E2-4639-368E094D154E}"/>
          </ac:inkMkLst>
        </pc:inkChg>
        <pc:inkChg chg="add del mod">
          <ac:chgData name="Tim Cook" userId="d1c7cfb340f2c7ab" providerId="LiveId" clId="{FF1D23CF-84F6-4484-89E6-A1AEA6E9E1BB}" dt="2023-03-15T02:26:42.552" v="683"/>
          <ac:inkMkLst>
            <pc:docMk/>
            <pc:sldMk cId="3603664381" sldId="441"/>
            <ac:inkMk id="123" creationId="{0D5803FE-E341-8670-7857-473B214085B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5" creationId="{F987583A-32DD-3E97-4B46-6A6442696292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7" creationId="{51CA15B4-F738-52C4-1132-26D2965D030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8" creationId="{E43B5EF6-BBF2-9B1A-77AD-7E8D9AB691A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9" creationId="{F02B1FC2-0A7D-232F-790F-65F1D0C6BED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31" creationId="{D880BC35-B11C-1F89-3D78-5363BBB9569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32" creationId="{EA9A771D-0660-8256-7144-5B75D0691695}"/>
          </ac:inkMkLst>
        </pc:inkChg>
        <pc:inkChg chg="add del mod">
          <ac:chgData name="Tim Cook" userId="d1c7cfb340f2c7ab" providerId="LiveId" clId="{FF1D23CF-84F6-4484-89E6-A1AEA6E9E1BB}" dt="2023-03-15T02:28:42.185" v="798"/>
          <ac:inkMkLst>
            <pc:docMk/>
            <pc:sldMk cId="3603664381" sldId="441"/>
            <ac:inkMk id="134" creationId="{90301199-59A7-1FA6-47BF-FAD825C22326}"/>
          </ac:inkMkLst>
        </pc:inkChg>
        <pc:inkChg chg="add del mod">
          <ac:chgData name="Tim Cook" userId="d1c7cfb340f2c7ab" providerId="LiveId" clId="{FF1D23CF-84F6-4484-89E6-A1AEA6E9E1BB}" dt="2023-03-15T02:28:42.185" v="801"/>
          <ac:inkMkLst>
            <pc:docMk/>
            <pc:sldMk cId="3603664381" sldId="441"/>
            <ac:inkMk id="135" creationId="{3891B34F-9D30-B8E6-F4B8-11E8DC31F8E0}"/>
          </ac:inkMkLst>
        </pc:inkChg>
        <pc:inkChg chg="add del mod">
          <ac:chgData name="Tim Cook" userId="d1c7cfb340f2c7ab" providerId="LiveId" clId="{FF1D23CF-84F6-4484-89E6-A1AEA6E9E1BB}" dt="2023-03-15T02:28:42.185" v="802"/>
          <ac:inkMkLst>
            <pc:docMk/>
            <pc:sldMk cId="3603664381" sldId="441"/>
            <ac:inkMk id="136" creationId="{A4CF457B-0761-2072-BCFF-3A87EC19AEFF}"/>
          </ac:inkMkLst>
        </pc:inkChg>
        <pc:inkChg chg="add del mod">
          <ac:chgData name="Tim Cook" userId="d1c7cfb340f2c7ab" providerId="LiveId" clId="{FF1D23CF-84F6-4484-89E6-A1AEA6E9E1BB}" dt="2023-03-15T02:28:08.660" v="764"/>
          <ac:inkMkLst>
            <pc:docMk/>
            <pc:sldMk cId="3603664381" sldId="441"/>
            <ac:inkMk id="138" creationId="{B589E9DB-EF0F-5D6E-A275-867D51D209EB}"/>
          </ac:inkMkLst>
        </pc:inkChg>
        <pc:inkChg chg="add del mod">
          <ac:chgData name="Tim Cook" userId="d1c7cfb340f2c7ab" providerId="LiveId" clId="{FF1D23CF-84F6-4484-89E6-A1AEA6E9E1BB}" dt="2023-03-15T02:28:08.660" v="765"/>
          <ac:inkMkLst>
            <pc:docMk/>
            <pc:sldMk cId="3603664381" sldId="441"/>
            <ac:inkMk id="139" creationId="{AACBF7A2-6420-FE25-CB9E-C5A4CD586ECA}"/>
          </ac:inkMkLst>
        </pc:inkChg>
        <pc:inkChg chg="add del mod">
          <ac:chgData name="Tim Cook" userId="d1c7cfb340f2c7ab" providerId="LiveId" clId="{FF1D23CF-84F6-4484-89E6-A1AEA6E9E1BB}" dt="2023-03-15T02:28:42.185" v="804"/>
          <ac:inkMkLst>
            <pc:docMk/>
            <pc:sldMk cId="3603664381" sldId="441"/>
            <ac:inkMk id="141" creationId="{EA6BB18D-F313-04A9-966A-ADADBFB19F2E}"/>
          </ac:inkMkLst>
        </pc:inkChg>
        <pc:inkChg chg="add del mod">
          <ac:chgData name="Tim Cook" userId="d1c7cfb340f2c7ab" providerId="LiveId" clId="{FF1D23CF-84F6-4484-89E6-A1AEA6E9E1BB}" dt="2023-03-15T02:28:42.185" v="793"/>
          <ac:inkMkLst>
            <pc:docMk/>
            <pc:sldMk cId="3603664381" sldId="441"/>
            <ac:inkMk id="142" creationId="{D6BD7EE2-AFEF-5DAB-FB7C-8C71D6FB4C65}"/>
          </ac:inkMkLst>
        </pc:inkChg>
        <pc:inkChg chg="add del mod">
          <ac:chgData name="Tim Cook" userId="d1c7cfb340f2c7ab" providerId="LiveId" clId="{FF1D23CF-84F6-4484-89E6-A1AEA6E9E1BB}" dt="2023-03-15T02:28:42.185" v="797"/>
          <ac:inkMkLst>
            <pc:docMk/>
            <pc:sldMk cId="3603664381" sldId="441"/>
            <ac:inkMk id="143" creationId="{8890CF62-FA41-13C4-1BB1-34CF64153684}"/>
          </ac:inkMkLst>
        </pc:inkChg>
        <pc:inkChg chg="add del mod">
          <ac:chgData name="Tim Cook" userId="d1c7cfb340f2c7ab" providerId="LiveId" clId="{FF1D23CF-84F6-4484-89E6-A1AEA6E9E1BB}" dt="2023-03-15T02:28:42.185" v="791"/>
          <ac:inkMkLst>
            <pc:docMk/>
            <pc:sldMk cId="3603664381" sldId="441"/>
            <ac:inkMk id="144" creationId="{CC1C4A32-023F-2A5A-C934-ED8E77F41C02}"/>
          </ac:inkMkLst>
        </pc:inkChg>
        <pc:inkChg chg="add del mod">
          <ac:chgData name="Tim Cook" userId="d1c7cfb340f2c7ab" providerId="LiveId" clId="{FF1D23CF-84F6-4484-89E6-A1AEA6E9E1BB}" dt="2023-03-15T02:28:42.185" v="792"/>
          <ac:inkMkLst>
            <pc:docMk/>
            <pc:sldMk cId="3603664381" sldId="441"/>
            <ac:inkMk id="145" creationId="{72597333-7977-38AB-62C3-60B29A92275B}"/>
          </ac:inkMkLst>
        </pc:inkChg>
        <pc:inkChg chg="add del mod">
          <ac:chgData name="Tim Cook" userId="d1c7cfb340f2c7ab" providerId="LiveId" clId="{FF1D23CF-84F6-4484-89E6-A1AEA6E9E1BB}" dt="2023-03-15T02:28:42.185" v="795"/>
          <ac:inkMkLst>
            <pc:docMk/>
            <pc:sldMk cId="3603664381" sldId="441"/>
            <ac:inkMk id="147" creationId="{C3B49D61-18AA-49CC-6B40-1E62A6D47FA7}"/>
          </ac:inkMkLst>
        </pc:inkChg>
        <pc:inkChg chg="add del mod">
          <ac:chgData name="Tim Cook" userId="d1c7cfb340f2c7ab" providerId="LiveId" clId="{FF1D23CF-84F6-4484-89E6-A1AEA6E9E1BB}" dt="2023-03-15T02:28:42.185" v="800"/>
          <ac:inkMkLst>
            <pc:docMk/>
            <pc:sldMk cId="3603664381" sldId="441"/>
            <ac:inkMk id="148" creationId="{1A6F00BA-76A4-0F67-0641-3129A4AF3070}"/>
          </ac:inkMkLst>
        </pc:inkChg>
        <pc:inkChg chg="add del mod">
          <ac:chgData name="Tim Cook" userId="d1c7cfb340f2c7ab" providerId="LiveId" clId="{FF1D23CF-84F6-4484-89E6-A1AEA6E9E1BB}" dt="2023-03-15T02:28:42.185" v="799"/>
          <ac:inkMkLst>
            <pc:docMk/>
            <pc:sldMk cId="3603664381" sldId="441"/>
            <ac:inkMk id="149" creationId="{E3AC7261-B0A7-01DC-E800-8420CD780FD2}"/>
          </ac:inkMkLst>
        </pc:inkChg>
        <pc:inkChg chg="add del mod">
          <ac:chgData name="Tim Cook" userId="d1c7cfb340f2c7ab" providerId="LiveId" clId="{FF1D23CF-84F6-4484-89E6-A1AEA6E9E1BB}" dt="2023-03-15T02:28:42.185" v="803"/>
          <ac:inkMkLst>
            <pc:docMk/>
            <pc:sldMk cId="3603664381" sldId="441"/>
            <ac:inkMk id="150" creationId="{16E8DD7C-B27E-3967-DADD-3688039697C2}"/>
          </ac:inkMkLst>
        </pc:inkChg>
        <pc:inkChg chg="add del mod">
          <ac:chgData name="Tim Cook" userId="d1c7cfb340f2c7ab" providerId="LiveId" clId="{FF1D23CF-84F6-4484-89E6-A1AEA6E9E1BB}" dt="2023-03-15T02:28:42.185" v="794"/>
          <ac:inkMkLst>
            <pc:docMk/>
            <pc:sldMk cId="3603664381" sldId="441"/>
            <ac:inkMk id="151" creationId="{FB795A0D-6DBB-42EA-38F7-67F29B7F3768}"/>
          </ac:inkMkLst>
        </pc:inkChg>
        <pc:inkChg chg="add del mod">
          <ac:chgData name="Tim Cook" userId="d1c7cfb340f2c7ab" providerId="LiveId" clId="{FF1D23CF-84F6-4484-89E6-A1AEA6E9E1BB}" dt="2023-03-15T02:28:42.185" v="796"/>
          <ac:inkMkLst>
            <pc:docMk/>
            <pc:sldMk cId="3603664381" sldId="441"/>
            <ac:inkMk id="152" creationId="{AFBC4F5C-CC9B-904A-AB73-342C18296F3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4" creationId="{F181F5D4-C4E6-86C0-668F-C0A2734936A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5" creationId="{33649F34-BAD0-B8DD-6D99-05F993A7F10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6" creationId="{37B83680-8AAE-2E7D-39E5-598AA46ED38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7" creationId="{C1B46D91-74B2-A8F1-5B92-F50A9919178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8" creationId="{ED739E98-CB11-0B88-B585-D3970C7D6EA0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9" creationId="{4EB3C3EE-5D9F-D771-BADD-4C0797165AEE}"/>
          </ac:inkMkLst>
        </pc:inkChg>
        <pc:inkChg chg="add del mod">
          <ac:chgData name="Tim Cook" userId="d1c7cfb340f2c7ab" providerId="LiveId" clId="{FF1D23CF-84F6-4484-89E6-A1AEA6E9E1BB}" dt="2023-03-15T02:27:34.077" v="726"/>
          <ac:inkMkLst>
            <pc:docMk/>
            <pc:sldMk cId="3603664381" sldId="441"/>
            <ac:inkMk id="161" creationId="{394F8CD8-9EE7-12BC-BE6F-F79262913DE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3" creationId="{01DE1E81-9072-FE63-1431-D4D03F12C3E3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4" creationId="{44027DA3-D995-D945-014C-5DBC5CD86C5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5" creationId="{4603BA93-F7B4-FDCA-9617-1380198E02D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6" creationId="{E9BEE77D-89A5-988D-AFA7-D5348F946A3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7" creationId="{F8E0806E-210D-0048-DFA3-728D702D838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9" creationId="{8944A3D0-4E2C-05A8-E5E2-DBA097F6811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70" creationId="{9A816B3E-0365-4845-1277-F2B1DF33437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71" creationId="{753BEF90-952A-55A6-40B0-5935F3FC08F0}"/>
          </ac:inkMkLst>
        </pc:inkChg>
        <pc:inkChg chg="add del mod">
          <ac:chgData name="Tim Cook" userId="d1c7cfb340f2c7ab" providerId="LiveId" clId="{FF1D23CF-84F6-4484-89E6-A1AEA6E9E1BB}" dt="2023-03-15T02:28:15.509" v="770"/>
          <ac:inkMkLst>
            <pc:docMk/>
            <pc:sldMk cId="3603664381" sldId="441"/>
            <ac:inkMk id="173" creationId="{FC175004-F92E-9BA7-6DAB-1C30E2B8E5AC}"/>
          </ac:inkMkLst>
        </pc:inkChg>
        <pc:inkChg chg="add del mod">
          <ac:chgData name="Tim Cook" userId="d1c7cfb340f2c7ab" providerId="LiveId" clId="{FF1D23CF-84F6-4484-89E6-A1AEA6E9E1BB}" dt="2023-03-15T02:28:15.509" v="771"/>
          <ac:inkMkLst>
            <pc:docMk/>
            <pc:sldMk cId="3603664381" sldId="441"/>
            <ac:inkMk id="174" creationId="{CC29B310-6B06-88A4-901E-1B6349A09DA7}"/>
          </ac:inkMkLst>
        </pc:inkChg>
        <pc:inkChg chg="add del mod">
          <ac:chgData name="Tim Cook" userId="d1c7cfb340f2c7ab" providerId="LiveId" clId="{FF1D23CF-84F6-4484-89E6-A1AEA6E9E1BB}" dt="2023-03-15T02:28:02.069" v="762"/>
          <ac:inkMkLst>
            <pc:docMk/>
            <pc:sldMk cId="3603664381" sldId="441"/>
            <ac:inkMk id="176" creationId="{27CD99F6-CB3C-0467-B37A-9516E611078D}"/>
          </ac:inkMkLst>
        </pc:inkChg>
        <pc:inkChg chg="add del mod">
          <ac:chgData name="Tim Cook" userId="d1c7cfb340f2c7ab" providerId="LiveId" clId="{FF1D23CF-84F6-4484-89E6-A1AEA6E9E1BB}" dt="2023-03-15T02:28:02.069" v="758"/>
          <ac:inkMkLst>
            <pc:docMk/>
            <pc:sldMk cId="3603664381" sldId="441"/>
            <ac:inkMk id="177" creationId="{1C148F88-0D13-ACCE-2743-2D4DF1041C96}"/>
          </ac:inkMkLst>
        </pc:inkChg>
        <pc:inkChg chg="add del mod">
          <ac:chgData name="Tim Cook" userId="d1c7cfb340f2c7ab" providerId="LiveId" clId="{FF1D23CF-84F6-4484-89E6-A1AEA6E9E1BB}" dt="2023-03-15T02:28:02.069" v="757"/>
          <ac:inkMkLst>
            <pc:docMk/>
            <pc:sldMk cId="3603664381" sldId="441"/>
            <ac:inkMk id="178" creationId="{B5ECE196-5D15-3C49-0AE4-D4D735FEF148}"/>
          </ac:inkMkLst>
        </pc:inkChg>
        <pc:inkChg chg="add del mod">
          <ac:chgData name="Tim Cook" userId="d1c7cfb340f2c7ab" providerId="LiveId" clId="{FF1D23CF-84F6-4484-89E6-A1AEA6E9E1BB}" dt="2023-03-15T02:28:02.053" v="753"/>
          <ac:inkMkLst>
            <pc:docMk/>
            <pc:sldMk cId="3603664381" sldId="441"/>
            <ac:inkMk id="179" creationId="{FA755343-01CA-01FC-6FC1-20DE806D959B}"/>
          </ac:inkMkLst>
        </pc:inkChg>
        <pc:inkChg chg="add del mod">
          <ac:chgData name="Tim Cook" userId="d1c7cfb340f2c7ab" providerId="LiveId" clId="{FF1D23CF-84F6-4484-89E6-A1AEA6E9E1BB}" dt="2023-03-15T02:28:02.069" v="761"/>
          <ac:inkMkLst>
            <pc:docMk/>
            <pc:sldMk cId="3603664381" sldId="441"/>
            <ac:inkMk id="180" creationId="{AE5A3486-92B6-52D5-1553-345138B080C2}"/>
          </ac:inkMkLst>
        </pc:inkChg>
        <pc:inkChg chg="add del mod">
          <ac:chgData name="Tim Cook" userId="d1c7cfb340f2c7ab" providerId="LiveId" clId="{FF1D23CF-84F6-4484-89E6-A1AEA6E9E1BB}" dt="2023-03-15T02:28:02.069" v="754"/>
          <ac:inkMkLst>
            <pc:docMk/>
            <pc:sldMk cId="3603664381" sldId="441"/>
            <ac:inkMk id="181" creationId="{C0E46B7B-35B9-20C5-237D-36BEED5DEC89}"/>
          </ac:inkMkLst>
        </pc:inkChg>
        <pc:inkChg chg="add del mod">
          <ac:chgData name="Tim Cook" userId="d1c7cfb340f2c7ab" providerId="LiveId" clId="{FF1D23CF-84F6-4484-89E6-A1AEA6E9E1BB}" dt="2023-03-15T02:28:02.069" v="760"/>
          <ac:inkMkLst>
            <pc:docMk/>
            <pc:sldMk cId="3603664381" sldId="441"/>
            <ac:inkMk id="182" creationId="{1E8CDC9C-24FF-0C94-3BEA-0526BC0BCA23}"/>
          </ac:inkMkLst>
        </pc:inkChg>
        <pc:inkChg chg="add del mod">
          <ac:chgData name="Tim Cook" userId="d1c7cfb340f2c7ab" providerId="LiveId" clId="{FF1D23CF-84F6-4484-89E6-A1AEA6E9E1BB}" dt="2023-03-15T02:28:02.069" v="756"/>
          <ac:inkMkLst>
            <pc:docMk/>
            <pc:sldMk cId="3603664381" sldId="441"/>
            <ac:inkMk id="183" creationId="{0420F9E8-E4CB-46C5-9F1C-EFF8E4D68604}"/>
          </ac:inkMkLst>
        </pc:inkChg>
        <pc:inkChg chg="add del mod">
          <ac:chgData name="Tim Cook" userId="d1c7cfb340f2c7ab" providerId="LiveId" clId="{FF1D23CF-84F6-4484-89E6-A1AEA6E9E1BB}" dt="2023-03-15T02:28:02.632" v="763"/>
          <ac:inkMkLst>
            <pc:docMk/>
            <pc:sldMk cId="3603664381" sldId="441"/>
            <ac:inkMk id="184" creationId="{CD1BF940-A2AE-31DA-B4A5-96ACCC46C658}"/>
          </ac:inkMkLst>
        </pc:inkChg>
        <pc:inkChg chg="add del mod">
          <ac:chgData name="Tim Cook" userId="d1c7cfb340f2c7ab" providerId="LiveId" clId="{FF1D23CF-84F6-4484-89E6-A1AEA6E9E1BB}" dt="2023-03-15T02:28:02.069" v="755"/>
          <ac:inkMkLst>
            <pc:docMk/>
            <pc:sldMk cId="3603664381" sldId="441"/>
            <ac:inkMk id="185" creationId="{1DDEF553-2EF0-0EFA-6877-54BC8FF4B6F7}"/>
          </ac:inkMkLst>
        </pc:inkChg>
        <pc:inkChg chg="add del mod">
          <ac:chgData name="Tim Cook" userId="d1c7cfb340f2c7ab" providerId="LiveId" clId="{FF1D23CF-84F6-4484-89E6-A1AEA6E9E1BB}" dt="2023-03-15T02:28:02.069" v="759"/>
          <ac:inkMkLst>
            <pc:docMk/>
            <pc:sldMk cId="3603664381" sldId="441"/>
            <ac:inkMk id="187" creationId="{9DCC158F-7B9E-661B-F0BF-E3C2D4DB50BF}"/>
          </ac:inkMkLst>
        </pc:inkChg>
        <pc:inkChg chg="add mod">
          <ac:chgData name="Tim Cook" userId="d1c7cfb340f2c7ab" providerId="LiveId" clId="{FF1D23CF-84F6-4484-89E6-A1AEA6E9E1BB}" dt="2023-03-15T02:28:15.691" v="772"/>
          <ac:inkMkLst>
            <pc:docMk/>
            <pc:sldMk cId="3603664381" sldId="441"/>
            <ac:inkMk id="189" creationId="{348D92FD-E38F-E121-6F66-ABAAC0DB8C99}"/>
          </ac:inkMkLst>
        </pc:inkChg>
        <pc:inkChg chg="add del">
          <ac:chgData name="Tim Cook" userId="d1c7cfb340f2c7ab" providerId="LiveId" clId="{FF1D23CF-84F6-4484-89E6-A1AEA6E9E1BB}" dt="2023-03-15T02:28:12.762" v="768"/>
          <ac:inkMkLst>
            <pc:docMk/>
            <pc:sldMk cId="3603664381" sldId="441"/>
            <ac:inkMk id="190" creationId="{DFD36FCA-DB78-5CCD-2A11-C303D78AAA43}"/>
          </ac:inkMkLst>
        </pc:inkChg>
        <pc:inkChg chg="add mod">
          <ac:chgData name="Tim Cook" userId="d1c7cfb340f2c7ab" providerId="LiveId" clId="{FF1D23CF-84F6-4484-89E6-A1AEA6E9E1BB}" dt="2023-03-15T02:28:15.691" v="772"/>
          <ac:inkMkLst>
            <pc:docMk/>
            <pc:sldMk cId="3603664381" sldId="441"/>
            <ac:inkMk id="191" creationId="{620E6CA1-FDB4-66E2-B8E0-1494A3855A2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3" creationId="{70D971D2-7D4A-25B9-16CC-76BC880B9C3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4" creationId="{73CE6A0B-EB58-C7C1-F034-EB3CD2C9257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5" creationId="{68DEFC40-D844-AA71-3587-A05707EAD95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6" creationId="{26CD2DC3-9C44-D931-C2A4-B1FE5907F593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7" creationId="{E04F0FE6-F84F-9F3B-4411-F6F3BBA5C3C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8" creationId="{C56E9273-9AA1-6EC9-45F8-CE19003E4BC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9" creationId="{44981D6C-257F-4932-7577-C59B4A7A7F1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0" creationId="{AA5049A3-22B1-E30C-29A9-FB0DB5A828D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1" creationId="{F656276A-DC76-3197-7B9B-F38E950FFB3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2" creationId="{36C95968-3689-F1D0-FA83-E52FBEE77DE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3" creationId="{C671DC86-342B-F4D6-231B-F3AD25342EC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4" creationId="{AE60FBCA-FEA0-A654-659E-96A9D8ED9F3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5" creationId="{7D9BFF24-7595-5124-776C-F25BFD8E2EB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6" creationId="{2ACCA4E4-5F69-DE58-5C3A-B418533BCA10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7" creationId="{24803AB3-8791-F45E-9E6C-FFD1A9C32A0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2" creationId="{EC712F6D-490E-9469-2A48-9ACBFAEA589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3" creationId="{21E5C53A-B45B-C9C1-A30C-04F832E4C6F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5" creationId="{01C0F517-D278-6D9C-C53A-F0B8FB26912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6" creationId="{EEAE1016-E2F1-7048-3C9D-C5D4E47BE41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7" creationId="{6F08864F-BA4A-FAAD-F071-01ECE9A202B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8" creationId="{0BD3C3B7-6A04-2415-03F0-36E400EE120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9" creationId="{0A9593E7-B5AD-F34A-4375-F35645E766C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0" creationId="{E181BD9D-4547-FC75-547A-B506AEBE283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1" creationId="{0E8AFDFC-FA20-B9C5-BB8E-13CA5386C1D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2" creationId="{B1BE8FB7-26D7-8527-B1B7-B256B177C2D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3" creationId="{8E766BD3-5949-F9C4-5355-1A8540E21BA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4" creationId="{C09DAF66-8915-D7FF-741E-D3FDFFD56B32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5" creationId="{C4698405-EA73-23B5-1B68-7A1AB0FF975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6" creationId="{34A634AA-4D2B-A045-9615-31D61199F3E0}"/>
          </ac:inkMkLst>
        </pc:inkChg>
        <pc:inkChg chg="add">
          <ac:chgData name="Tim Cook" userId="d1c7cfb340f2c7ab" providerId="LiveId" clId="{FF1D23CF-84F6-4484-89E6-A1AEA6E9E1BB}" dt="2023-03-15T02:29:08.973" v="822" actId="9405"/>
          <ac:inkMkLst>
            <pc:docMk/>
            <pc:sldMk cId="3603664381" sldId="441"/>
            <ac:inkMk id="230" creationId="{7F3EAB08-DE13-1B6C-C7A0-2789F04F8E62}"/>
          </ac:inkMkLst>
        </pc:inkChg>
        <pc:inkChg chg="add mod">
          <ac:chgData name="Tim Cook" userId="d1c7cfb340f2c7ab" providerId="LiveId" clId="{FF1D23CF-84F6-4484-89E6-A1AEA6E9E1BB}" dt="2023-03-15T02:30:41.592" v="920" actId="1076"/>
          <ac:inkMkLst>
            <pc:docMk/>
            <pc:sldMk cId="3603664381" sldId="441"/>
            <ac:inkMk id="231" creationId="{70138EAB-7B4B-69EB-3A7F-3A1E2005A6E5}"/>
          </ac:inkMkLst>
        </pc:inkChg>
        <pc:inkChg chg="add del mod">
          <ac:chgData name="Tim Cook" userId="d1c7cfb340f2c7ab" providerId="LiveId" clId="{FF1D23CF-84F6-4484-89E6-A1AEA6E9E1BB}" dt="2023-03-15T02:29:32.002" v="837"/>
          <ac:inkMkLst>
            <pc:docMk/>
            <pc:sldMk cId="3603664381" sldId="441"/>
            <ac:inkMk id="232" creationId="{18796C3B-F4F8-5D02-6E17-DA6E91F3BD31}"/>
          </ac:inkMkLst>
        </pc:inkChg>
        <pc:inkChg chg="add del mod">
          <ac:chgData name="Tim Cook" userId="d1c7cfb340f2c7ab" providerId="LiveId" clId="{FF1D23CF-84F6-4484-89E6-A1AEA6E9E1BB}" dt="2023-03-15T02:29:32.002" v="839"/>
          <ac:inkMkLst>
            <pc:docMk/>
            <pc:sldMk cId="3603664381" sldId="441"/>
            <ac:inkMk id="233" creationId="{842CD84A-A244-90A1-30C0-F8E4A371E54E}"/>
          </ac:inkMkLst>
        </pc:inkChg>
        <pc:inkChg chg="add del mod">
          <ac:chgData name="Tim Cook" userId="d1c7cfb340f2c7ab" providerId="LiveId" clId="{FF1D23CF-84F6-4484-89E6-A1AEA6E9E1BB}" dt="2023-03-15T02:29:32.002" v="842"/>
          <ac:inkMkLst>
            <pc:docMk/>
            <pc:sldMk cId="3603664381" sldId="441"/>
            <ac:inkMk id="234" creationId="{095C839C-7C42-2240-BCD1-EC0E9C2C9DED}"/>
          </ac:inkMkLst>
        </pc:inkChg>
        <pc:inkChg chg="add del">
          <ac:chgData name="Tim Cook" userId="d1c7cfb340f2c7ab" providerId="LiveId" clId="{FF1D23CF-84F6-4484-89E6-A1AEA6E9E1BB}" dt="2023-03-15T02:29:32.002" v="841"/>
          <ac:inkMkLst>
            <pc:docMk/>
            <pc:sldMk cId="3603664381" sldId="441"/>
            <ac:inkMk id="235" creationId="{D3F0412E-557A-BC6D-106E-7DE7F98A0B49}"/>
          </ac:inkMkLst>
        </pc:inkChg>
        <pc:inkChg chg="add del mod">
          <ac:chgData name="Tim Cook" userId="d1c7cfb340f2c7ab" providerId="LiveId" clId="{FF1D23CF-84F6-4484-89E6-A1AEA6E9E1BB}" dt="2023-03-15T02:29:32.002" v="844"/>
          <ac:inkMkLst>
            <pc:docMk/>
            <pc:sldMk cId="3603664381" sldId="441"/>
            <ac:inkMk id="237" creationId="{981BA2E7-E65E-CCDB-9674-CE3E8F09F483}"/>
          </ac:inkMkLst>
        </pc:inkChg>
        <pc:inkChg chg="add del mod">
          <ac:chgData name="Tim Cook" userId="d1c7cfb340f2c7ab" providerId="LiveId" clId="{FF1D23CF-84F6-4484-89E6-A1AEA6E9E1BB}" dt="2023-03-15T02:29:32.002" v="843"/>
          <ac:inkMkLst>
            <pc:docMk/>
            <pc:sldMk cId="3603664381" sldId="441"/>
            <ac:inkMk id="238" creationId="{32A2FE23-542F-086D-512B-4187B293EE2E}"/>
          </ac:inkMkLst>
        </pc:inkChg>
        <pc:inkChg chg="add del">
          <ac:chgData name="Tim Cook" userId="d1c7cfb340f2c7ab" providerId="LiveId" clId="{FF1D23CF-84F6-4484-89E6-A1AEA6E9E1BB}" dt="2023-03-15T02:29:32.002" v="840"/>
          <ac:inkMkLst>
            <pc:docMk/>
            <pc:sldMk cId="3603664381" sldId="441"/>
            <ac:inkMk id="239" creationId="{09AD2FC4-568C-A1D8-5914-5C38A2B94AF3}"/>
          </ac:inkMkLst>
        </pc:inkChg>
        <pc:inkChg chg="add del mod">
          <ac:chgData name="Tim Cook" userId="d1c7cfb340f2c7ab" providerId="LiveId" clId="{FF1D23CF-84F6-4484-89E6-A1AEA6E9E1BB}" dt="2023-03-15T02:29:32.002" v="838"/>
          <ac:inkMkLst>
            <pc:docMk/>
            <pc:sldMk cId="3603664381" sldId="441"/>
            <ac:inkMk id="241" creationId="{240A130D-7D80-0177-8C86-BADEA77B0B09}"/>
          </ac:inkMkLst>
        </pc:inkChg>
        <pc:inkChg chg="add del mod">
          <ac:chgData name="Tim Cook" userId="d1c7cfb340f2c7ab" providerId="LiveId" clId="{FF1D23CF-84F6-4484-89E6-A1AEA6E9E1BB}" dt="2023-03-15T02:29:31.986" v="836"/>
          <ac:inkMkLst>
            <pc:docMk/>
            <pc:sldMk cId="3603664381" sldId="441"/>
            <ac:inkMk id="242" creationId="{BD1FF026-B73D-852A-F1FF-6D3822154146}"/>
          </ac:inkMkLst>
        </pc:inkChg>
        <pc:inkChg chg="add del">
          <ac:chgData name="Tim Cook" userId="d1c7cfb340f2c7ab" providerId="LiveId" clId="{FF1D23CF-84F6-4484-89E6-A1AEA6E9E1BB}" dt="2023-03-15T02:29:36.883" v="846"/>
          <ac:inkMkLst>
            <pc:docMk/>
            <pc:sldMk cId="3603664381" sldId="441"/>
            <ac:inkMk id="244" creationId="{9073AAA8-BF6A-6355-C0A7-C146D590135D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5" creationId="{EB0C794F-0AC9-3F31-9EA8-766966F97C5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6" creationId="{E4AFBD92-164A-27D8-7C82-58AE1EB20FB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7" creationId="{A7D463AE-F26C-1F2F-EEB2-F9610E0AD53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8" creationId="{7809D844-B60F-F453-B339-D553E020108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9" creationId="{428DBD2C-F17A-A515-99EF-37E6CD2C8C7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0" creationId="{4FE7FF59-7437-DB1B-C339-E1FE6465637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1" creationId="{629C5F54-C0D5-2E65-6071-7B5168B26D0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3" creationId="{64CC5190-A3B6-310D-5902-A69110994DE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4" creationId="{7F36C373-2DA8-FF50-81D5-4E3A24F2BC2B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6" creationId="{F8698493-54B9-E17B-0EFA-D6DD5D393D6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7" creationId="{6AC58353-B7DD-5D31-89EA-1FAC01C7A54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8" creationId="{1AA2527F-F938-D056-8B64-B87B79D33BC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9" creationId="{C354A9F0-77F0-C0C4-EE6E-1F53B703609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0" creationId="{ABD9B413-083B-C58F-C50A-939292AB0DB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1" creationId="{4D535C30-4503-FC08-2EC7-F8339683DA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4" creationId="{11316B27-D051-71B1-1A62-AF4DCFFEBA9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5" creationId="{1AB7C2AE-9B98-7237-7902-8F71FF4648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7" creationId="{D54F80F2-696C-2C1F-52D4-46D92F75D40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8" creationId="{B16F4EBA-977A-91F5-AAC2-2262D768C69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9" creationId="{898B1224-829B-5691-296E-EF5559B5D86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0" creationId="{752D7D2E-11A7-FAAF-A7C8-D4586A59BAB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1" creationId="{876241F1-E534-7C86-8CF9-F57BD5811FE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2" creationId="{C3042C09-97D6-7F11-EF51-49AF452AA0CD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4" creationId="{DDE66AAD-03E8-6871-6419-3F28D0D2CA2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5" creationId="{0F0854B2-C45B-FB80-B5D7-804EDC20F7C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6" creationId="{2ABD3B1D-5AC9-9552-AB0A-16A3D870AC4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7" creationId="{1AEE857B-7F87-1207-A974-2A039EE653B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8" creationId="{4C99FFAA-3BE7-2E3C-1B6B-0426DC7C388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9" creationId="{E3989BA2-96B3-4FC6-12E4-8EE55868D45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0" creationId="{4B99B426-D908-74B1-76D9-795A53ED86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1" creationId="{0804E206-D227-590A-C2D3-205A4E246E83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3" creationId="{C9592576-4C44-52C7-3079-8A04728E06EB}"/>
          </ac:inkMkLst>
        </pc:inkChg>
        <pc:inkChg chg="add del">
          <ac:chgData name="Tim Cook" userId="d1c7cfb340f2c7ab" providerId="LiveId" clId="{FF1D23CF-84F6-4484-89E6-A1AEA6E9E1BB}" dt="2023-03-15T02:30:09.341" v="886"/>
          <ac:inkMkLst>
            <pc:docMk/>
            <pc:sldMk cId="3603664381" sldId="441"/>
            <ac:inkMk id="284" creationId="{6921429C-F54D-AFB2-2740-A4D2C3264BF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5" creationId="{6B2DFD2C-5522-439F-CA1F-C84206F26C5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6" creationId="{18EC2F03-C094-B3F4-132C-27E2E4651C4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7" creationId="{FC835E6C-9936-6C26-5481-33217B75AE1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8" creationId="{6F469FED-8E2F-65E7-88FE-F834ABA59DB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9" creationId="{BE64292B-4431-5464-93B8-E7B476F7E27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0" creationId="{E19F209F-550D-2389-3F1A-27F7C8B8BA6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1" creationId="{12ED0303-89F5-7A24-4444-6032D1D6841D}"/>
          </ac:inkMkLst>
        </pc:inkChg>
        <pc:inkChg chg="add del">
          <ac:chgData name="Tim Cook" userId="d1c7cfb340f2c7ab" providerId="LiveId" clId="{FF1D23CF-84F6-4484-89E6-A1AEA6E9E1BB}" dt="2023-03-15T02:30:17.613" v="896"/>
          <ac:inkMkLst>
            <pc:docMk/>
            <pc:sldMk cId="3603664381" sldId="441"/>
            <ac:inkMk id="292" creationId="{88411628-DEB6-01B9-2C6F-D218610B3F1E}"/>
          </ac:inkMkLst>
        </pc:inkChg>
        <pc:inkChg chg="add del">
          <ac:chgData name="Tim Cook" userId="d1c7cfb340f2c7ab" providerId="LiveId" clId="{FF1D23CF-84F6-4484-89E6-A1AEA6E9E1BB}" dt="2023-03-15T02:30:17.613" v="897"/>
          <ac:inkMkLst>
            <pc:docMk/>
            <pc:sldMk cId="3603664381" sldId="441"/>
            <ac:inkMk id="293" creationId="{D9B20F7D-A062-C2BB-9B48-4D21D7E2465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5" creationId="{3448D8FC-30AA-76A8-DB6B-499B0D220BD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6" creationId="{29CAD233-3B38-52C5-FC16-1C048D36AC3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7" creationId="{3CEB4A45-E1DE-4B39-BB03-BF8AEF0D5C5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8" creationId="{ACB24A53-AE8C-7A4C-B6CD-1FBCADC6F02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9" creationId="{C16091D6-0F93-1CC3-CE2F-7246F7356C6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0" creationId="{FC7A7C58-492A-1645-E4CB-4D21CEE5E2B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1" creationId="{D34D274B-A878-1294-9285-51D5453C94D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2" creationId="{D0FA4B75-8116-6311-A84C-CA7C1CA10AE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5" creationId="{634819C6-B84A-11E5-FF4C-48D368AC880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6" creationId="{8E0266E6-1D41-0C48-CDA0-BB9046845A2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7" creationId="{3AB4D68A-666B-4A35-23E8-861C73EFE06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8" creationId="{F91E7ED0-20D8-B412-5F79-1156DAEE235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9" creationId="{FC366EF5-0FC7-DF1D-A515-BAFC4C1C57F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0" creationId="{0594A7DA-FEB0-7BF4-A372-9008058294E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1" creationId="{0B6C8EE4-C382-7AD7-916A-2D412B73AC5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2" creationId="{A945680E-6E0D-5721-EEB4-C231B60F4FC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3" creationId="{2D133181-4AD3-BEA1-327C-44CCAD27DEF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4" creationId="{C774C415-00BA-F817-74C3-920972B10A23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5" creationId="{7F6A7A02-730E-9041-0170-64A38EAA6916}"/>
          </ac:inkMkLst>
        </pc:inkChg>
      </pc:sldChg>
      <pc:sldChg chg="addSp delSp modSp mod">
        <pc:chgData name="Tim Cook" userId="d1c7cfb340f2c7ab" providerId="LiveId" clId="{FF1D23CF-84F6-4484-89E6-A1AEA6E9E1BB}" dt="2023-03-15T02:37:32.056" v="1309"/>
        <pc:sldMkLst>
          <pc:docMk/>
          <pc:sldMk cId="4226798449" sldId="442"/>
        </pc:sldMkLst>
        <pc:spChg chg="add del">
          <ac:chgData name="Tim Cook" userId="d1c7cfb340f2c7ab" providerId="LiveId" clId="{FF1D23CF-84F6-4484-89E6-A1AEA6E9E1BB}" dt="2023-03-15T02:33:31.926" v="1103" actId="22"/>
          <ac:spMkLst>
            <pc:docMk/>
            <pc:sldMk cId="4226798449" sldId="442"/>
            <ac:spMk id="126" creationId="{B5169417-1898-E5D5-9BA8-4A7FA87DBDB6}"/>
          </ac:spMkLst>
        </pc:spChg>
        <pc:grpChg chg="del mod">
          <ac:chgData name="Tim Cook" userId="d1c7cfb340f2c7ab" providerId="LiveId" clId="{FF1D23CF-84F6-4484-89E6-A1AEA6E9E1BB}" dt="2023-03-15T02:34:19.115" v="1111"/>
          <ac:grpSpMkLst>
            <pc:docMk/>
            <pc:sldMk cId="4226798449" sldId="442"/>
            <ac:grpSpMk id="5" creationId="{F04FC72A-D497-2DDC-2DE2-B5BEFCCF4FED}"/>
          </ac:grpSpMkLst>
        </pc:grpChg>
        <pc:grpChg chg="del mod">
          <ac:chgData name="Tim Cook" userId="d1c7cfb340f2c7ab" providerId="LiveId" clId="{FF1D23CF-84F6-4484-89E6-A1AEA6E9E1BB}" dt="2023-03-15T02:34:37.207" v="1125"/>
          <ac:grpSpMkLst>
            <pc:docMk/>
            <pc:sldMk cId="4226798449" sldId="442"/>
            <ac:grpSpMk id="12" creationId="{FB1F6AA3-B1B8-D8B5-B308-4E974D0DE695}"/>
          </ac:grpSpMkLst>
        </pc:grpChg>
        <pc:grpChg chg="del mod">
          <ac:chgData name="Tim Cook" userId="d1c7cfb340f2c7ab" providerId="LiveId" clId="{FF1D23CF-84F6-4484-89E6-A1AEA6E9E1BB}" dt="2023-03-15T02:34:42.067" v="1128"/>
          <ac:grpSpMkLst>
            <pc:docMk/>
            <pc:sldMk cId="4226798449" sldId="442"/>
            <ac:grpSpMk id="14" creationId="{8EB7C35B-2F79-C689-41AE-6A0A550DFAA5}"/>
          </ac:grpSpMkLst>
        </pc:grpChg>
        <pc:grpChg chg="mod">
          <ac:chgData name="Tim Cook" userId="d1c7cfb340f2c7ab" providerId="LiveId" clId="{FF1D23CF-84F6-4484-89E6-A1AEA6E9E1BB}" dt="2023-03-15T02:34:42.067" v="1128"/>
          <ac:grpSpMkLst>
            <pc:docMk/>
            <pc:sldMk cId="4226798449" sldId="442"/>
            <ac:grpSpMk id="16" creationId="{51ABD6D8-79EE-CB13-9F11-22C935E48DF7}"/>
          </ac:grpSpMkLst>
        </pc:grpChg>
        <pc:grpChg chg="del mod">
          <ac:chgData name="Tim Cook" userId="d1c7cfb340f2c7ab" providerId="LiveId" clId="{FF1D23CF-84F6-4484-89E6-A1AEA6E9E1BB}" dt="2023-03-15T02:31:14.718" v="948"/>
          <ac:grpSpMkLst>
            <pc:docMk/>
            <pc:sldMk cId="4226798449" sldId="442"/>
            <ac:grpSpMk id="17" creationId="{01C6ADFD-8FFF-596C-5ABD-CD8A2049A001}"/>
          </ac:grpSpMkLst>
        </pc:grpChg>
        <pc:grpChg chg="del mod">
          <ac:chgData name="Tim Cook" userId="d1c7cfb340f2c7ab" providerId="LiveId" clId="{FF1D23CF-84F6-4484-89E6-A1AEA6E9E1BB}" dt="2023-03-15T02:31:14.718" v="947"/>
          <ac:grpSpMkLst>
            <pc:docMk/>
            <pc:sldMk cId="4226798449" sldId="442"/>
            <ac:grpSpMk id="18" creationId="{27B395F6-D6C2-16AF-243C-DAD2B71BDC35}"/>
          </ac:grpSpMkLst>
        </pc:grpChg>
        <pc:grpChg chg="mod">
          <ac:chgData name="Tim Cook" userId="d1c7cfb340f2c7ab" providerId="LiveId" clId="{FF1D23CF-84F6-4484-89E6-A1AEA6E9E1BB}" dt="2023-03-15T02:33:44.647" v="1104" actId="208"/>
          <ac:grpSpMkLst>
            <pc:docMk/>
            <pc:sldMk cId="4226798449" sldId="442"/>
            <ac:grpSpMk id="29" creationId="{B53E7F09-1C79-DAF4-632A-F8AC271BE523}"/>
          </ac:grpSpMkLst>
        </pc:grpChg>
        <pc:grpChg chg="mod">
          <ac:chgData name="Tim Cook" userId="d1c7cfb340f2c7ab" providerId="LiveId" clId="{FF1D23CF-84F6-4484-89E6-A1AEA6E9E1BB}" dt="2023-03-15T02:31:22.188" v="961"/>
          <ac:grpSpMkLst>
            <pc:docMk/>
            <pc:sldMk cId="4226798449" sldId="442"/>
            <ac:grpSpMk id="30" creationId="{B920FC02-3163-3706-3903-383A9A97B4B5}"/>
          </ac:grpSpMkLst>
        </pc:grpChg>
        <pc:grpChg chg="mod">
          <ac:chgData name="Tim Cook" userId="d1c7cfb340f2c7ab" providerId="LiveId" clId="{FF1D23CF-84F6-4484-89E6-A1AEA6E9E1BB}" dt="2023-03-15T02:31:26.696" v="974"/>
          <ac:grpSpMkLst>
            <pc:docMk/>
            <pc:sldMk cId="4226798449" sldId="442"/>
            <ac:grpSpMk id="43" creationId="{527EFE49-7BA6-E6C2-A180-CF03EC3B9651}"/>
          </ac:grpSpMkLst>
        </pc:grpChg>
        <pc:grpChg chg="del mod">
          <ac:chgData name="Tim Cook" userId="d1c7cfb340f2c7ab" providerId="LiveId" clId="{FF1D23CF-84F6-4484-89E6-A1AEA6E9E1BB}" dt="2023-03-15T02:35:01.617" v="1140"/>
          <ac:grpSpMkLst>
            <pc:docMk/>
            <pc:sldMk cId="4226798449" sldId="442"/>
            <ac:grpSpMk id="48" creationId="{9EF36D6B-ABD4-0353-CB14-EFF4F7DAE2F5}"/>
          </ac:grpSpMkLst>
        </pc:grpChg>
        <pc:grpChg chg="del mod">
          <ac:chgData name="Tim Cook" userId="d1c7cfb340f2c7ab" providerId="LiveId" clId="{FF1D23CF-84F6-4484-89E6-A1AEA6E9E1BB}" dt="2023-03-15T02:31:56.758" v="998"/>
          <ac:grpSpMkLst>
            <pc:docMk/>
            <pc:sldMk cId="4226798449" sldId="442"/>
            <ac:grpSpMk id="56" creationId="{92186E18-21C3-28D4-1853-0DE69071F99B}"/>
          </ac:grpSpMkLst>
        </pc:grpChg>
        <pc:grpChg chg="del mod">
          <ac:chgData name="Tim Cook" userId="d1c7cfb340f2c7ab" providerId="LiveId" clId="{FF1D23CF-84F6-4484-89E6-A1AEA6E9E1BB}" dt="2023-03-15T02:35:14.425" v="1161"/>
          <ac:grpSpMkLst>
            <pc:docMk/>
            <pc:sldMk cId="4226798449" sldId="442"/>
            <ac:grpSpMk id="59" creationId="{7E4D2B86-AF6F-4D93-718C-D04D2D993EA0}"/>
          </ac:grpSpMkLst>
        </pc:grpChg>
        <pc:grpChg chg="del mod">
          <ac:chgData name="Tim Cook" userId="d1c7cfb340f2c7ab" providerId="LiveId" clId="{FF1D23CF-84F6-4484-89E6-A1AEA6E9E1BB}" dt="2023-03-15T02:35:35.141" v="1184"/>
          <ac:grpSpMkLst>
            <pc:docMk/>
            <pc:sldMk cId="4226798449" sldId="442"/>
            <ac:grpSpMk id="65" creationId="{6450B98A-83F2-873F-08ED-A272BA67BA6F}"/>
          </ac:grpSpMkLst>
        </pc:grpChg>
        <pc:grpChg chg="del mod">
          <ac:chgData name="Tim Cook" userId="d1c7cfb340f2c7ab" providerId="LiveId" clId="{FF1D23CF-84F6-4484-89E6-A1AEA6E9E1BB}" dt="2023-03-15T02:32:11.173" v="1018"/>
          <ac:grpSpMkLst>
            <pc:docMk/>
            <pc:sldMk cId="4226798449" sldId="442"/>
            <ac:grpSpMk id="65" creationId="{6CE76985-C3CB-F9C4-E5A9-F347CF99006A}"/>
          </ac:grpSpMkLst>
        </pc:grpChg>
        <pc:grpChg chg="del mod">
          <ac:chgData name="Tim Cook" userId="d1c7cfb340f2c7ab" providerId="LiveId" clId="{FF1D23CF-84F6-4484-89E6-A1AEA6E9E1BB}" dt="2023-03-15T02:35:31.950" v="1168"/>
          <ac:grpSpMkLst>
            <pc:docMk/>
            <pc:sldMk cId="4226798449" sldId="442"/>
            <ac:grpSpMk id="68" creationId="{3BD3D99C-F832-6CFA-8598-431133EC7FE5}"/>
          </ac:grpSpMkLst>
        </pc:grpChg>
        <pc:grpChg chg="del mod">
          <ac:chgData name="Tim Cook" userId="d1c7cfb340f2c7ab" providerId="LiveId" clId="{FF1D23CF-84F6-4484-89E6-A1AEA6E9E1BB}" dt="2023-03-15T02:35:32.987" v="1172"/>
          <ac:grpSpMkLst>
            <pc:docMk/>
            <pc:sldMk cId="4226798449" sldId="442"/>
            <ac:grpSpMk id="72" creationId="{975015AB-8A22-F7D6-B5DC-3341CF1DA1D9}"/>
          </ac:grpSpMkLst>
        </pc:grpChg>
        <pc:grpChg chg="del mod">
          <ac:chgData name="Tim Cook" userId="d1c7cfb340f2c7ab" providerId="LiveId" clId="{FF1D23CF-84F6-4484-89E6-A1AEA6E9E1BB}" dt="2023-03-15T02:32:50.703" v="1057"/>
          <ac:grpSpMkLst>
            <pc:docMk/>
            <pc:sldMk cId="4226798449" sldId="442"/>
            <ac:grpSpMk id="74" creationId="{B390884D-D766-6BE4-8260-C029C2B126E2}"/>
          </ac:grpSpMkLst>
        </pc:grpChg>
        <pc:grpChg chg="del mod">
          <ac:chgData name="Tim Cook" userId="d1c7cfb340f2c7ab" providerId="LiveId" clId="{FF1D23CF-84F6-4484-89E6-A1AEA6E9E1BB}" dt="2023-03-15T02:32:50.703" v="1058"/>
          <ac:grpSpMkLst>
            <pc:docMk/>
            <pc:sldMk cId="4226798449" sldId="442"/>
            <ac:grpSpMk id="81" creationId="{AD0571D1-37BE-D77F-5429-E4169F21D926}"/>
          </ac:grpSpMkLst>
        </pc:grpChg>
        <pc:grpChg chg="del mod">
          <ac:chgData name="Tim Cook" userId="d1c7cfb340f2c7ab" providerId="LiveId" clId="{FF1D23CF-84F6-4484-89E6-A1AEA6E9E1BB}" dt="2023-03-15T02:36:58.018" v="1265"/>
          <ac:grpSpMkLst>
            <pc:docMk/>
            <pc:sldMk cId="4226798449" sldId="442"/>
            <ac:grpSpMk id="84" creationId="{AF3D616B-CBC4-523C-2502-67A35C01CA07}"/>
          </ac:grpSpMkLst>
        </pc:grpChg>
        <pc:grpChg chg="del mod">
          <ac:chgData name="Tim Cook" userId="d1c7cfb340f2c7ab" providerId="LiveId" clId="{FF1D23CF-84F6-4484-89E6-A1AEA6E9E1BB}" dt="2023-03-15T02:36:09.463" v="1202"/>
          <ac:grpSpMkLst>
            <pc:docMk/>
            <pc:sldMk cId="4226798449" sldId="442"/>
            <ac:grpSpMk id="87" creationId="{08CDCC4F-5030-1F72-710A-AE514A3D1F99}"/>
          </ac:grpSpMkLst>
        </pc:grpChg>
        <pc:grpChg chg="del mod">
          <ac:chgData name="Tim Cook" userId="d1c7cfb340f2c7ab" providerId="LiveId" clId="{FF1D23CF-84F6-4484-89E6-A1AEA6E9E1BB}" dt="2023-03-15T02:36:16.124" v="1210"/>
          <ac:grpSpMkLst>
            <pc:docMk/>
            <pc:sldMk cId="4226798449" sldId="442"/>
            <ac:grpSpMk id="90" creationId="{098B29D8-BFFC-E05E-34D6-70FD0B813163}"/>
          </ac:grpSpMkLst>
        </pc:grpChg>
        <pc:grpChg chg="del mod">
          <ac:chgData name="Tim Cook" userId="d1c7cfb340f2c7ab" providerId="LiveId" clId="{FF1D23CF-84F6-4484-89E6-A1AEA6E9E1BB}" dt="2023-03-15T02:32:50.703" v="1065"/>
          <ac:grpSpMkLst>
            <pc:docMk/>
            <pc:sldMk cId="4226798449" sldId="442"/>
            <ac:grpSpMk id="91" creationId="{1005019B-5989-AB18-20F2-CE7192F13113}"/>
          </ac:grpSpMkLst>
        </pc:grpChg>
        <pc:grpChg chg="mod">
          <ac:chgData name="Tim Cook" userId="d1c7cfb340f2c7ab" providerId="LiveId" clId="{FF1D23CF-84F6-4484-89E6-A1AEA6E9E1BB}" dt="2023-03-15T02:36:16.124" v="1210"/>
          <ac:grpSpMkLst>
            <pc:docMk/>
            <pc:sldMk cId="4226798449" sldId="442"/>
            <ac:grpSpMk id="98" creationId="{0E0F160C-29C6-FDE6-304E-03F86E872C09}"/>
          </ac:grpSpMkLst>
        </pc:grpChg>
        <pc:grpChg chg="del mod">
          <ac:chgData name="Tim Cook" userId="d1c7cfb340f2c7ab" providerId="LiveId" clId="{FF1D23CF-84F6-4484-89E6-A1AEA6E9E1BB}" dt="2023-03-15T02:33:01.535" v="1077"/>
          <ac:grpSpMkLst>
            <pc:docMk/>
            <pc:sldMk cId="4226798449" sldId="442"/>
            <ac:grpSpMk id="98" creationId="{29EF0171-43CD-90AD-ACEE-8A79F70D2D44}"/>
          </ac:grpSpMkLst>
        </pc:grpChg>
        <pc:grpChg chg="mod">
          <ac:chgData name="Tim Cook" userId="d1c7cfb340f2c7ab" providerId="LiveId" clId="{FF1D23CF-84F6-4484-89E6-A1AEA6E9E1BB}" dt="2023-03-15T02:33:01.535" v="1077"/>
          <ac:grpSpMkLst>
            <pc:docMk/>
            <pc:sldMk cId="4226798449" sldId="442"/>
            <ac:grpSpMk id="100" creationId="{628AB4B1-EF3E-10D1-1B18-909963DED2C7}"/>
          </ac:grpSpMkLst>
        </pc:grpChg>
        <pc:grpChg chg="del mod">
          <ac:chgData name="Tim Cook" userId="d1c7cfb340f2c7ab" providerId="LiveId" clId="{FF1D23CF-84F6-4484-89E6-A1AEA6E9E1BB}" dt="2023-03-15T02:33:07.046" v="1084"/>
          <ac:grpSpMkLst>
            <pc:docMk/>
            <pc:sldMk cId="4226798449" sldId="442"/>
            <ac:grpSpMk id="107" creationId="{626AE11B-DB57-8D46-DC72-7DB37F783E92}"/>
          </ac:grpSpMkLst>
        </pc:grpChg>
        <pc:grpChg chg="del mod">
          <ac:chgData name="Tim Cook" userId="d1c7cfb340f2c7ab" providerId="LiveId" clId="{FF1D23CF-84F6-4484-89E6-A1AEA6E9E1BB}" dt="2023-03-15T02:33:07.566" v="1086"/>
          <ac:grpSpMkLst>
            <pc:docMk/>
            <pc:sldMk cId="4226798449" sldId="442"/>
            <ac:grpSpMk id="108" creationId="{61C045D5-05BA-8119-9CFD-75D68853178D}"/>
          </ac:grpSpMkLst>
        </pc:grpChg>
        <pc:grpChg chg="del mod">
          <ac:chgData name="Tim Cook" userId="d1c7cfb340f2c7ab" providerId="LiveId" clId="{FF1D23CF-84F6-4484-89E6-A1AEA6E9E1BB}" dt="2023-03-15T02:34:06.970" v="1105"/>
          <ac:grpSpMkLst>
            <pc:docMk/>
            <pc:sldMk cId="4226798449" sldId="442"/>
            <ac:grpSpMk id="109" creationId="{ED7CDA68-10DF-9C3B-8717-D0C66E9B4D23}"/>
          </ac:grpSpMkLst>
        </pc:grpChg>
        <pc:grpChg chg="del mod">
          <ac:chgData name="Tim Cook" userId="d1c7cfb340f2c7ab" providerId="LiveId" clId="{FF1D23CF-84F6-4484-89E6-A1AEA6E9E1BB}" dt="2023-03-15T02:33:12.833" v="1092"/>
          <ac:grpSpMkLst>
            <pc:docMk/>
            <pc:sldMk cId="4226798449" sldId="442"/>
            <ac:grpSpMk id="112" creationId="{E3D0120E-5C05-20B3-ABFD-262C9E078C0C}"/>
          </ac:grpSpMkLst>
        </pc:grpChg>
        <pc:grpChg chg="mod">
          <ac:chgData name="Tim Cook" userId="d1c7cfb340f2c7ab" providerId="LiveId" clId="{FF1D23CF-84F6-4484-89E6-A1AEA6E9E1BB}" dt="2023-03-15T02:33:12.833" v="1092"/>
          <ac:grpSpMkLst>
            <pc:docMk/>
            <pc:sldMk cId="4226798449" sldId="442"/>
            <ac:grpSpMk id="115" creationId="{271AD8E4-49B2-BCA6-2F74-8E087C11069F}"/>
          </ac:grpSpMkLst>
        </pc:grpChg>
        <pc:grpChg chg="mod">
          <ac:chgData name="Tim Cook" userId="d1c7cfb340f2c7ab" providerId="LiveId" clId="{FF1D23CF-84F6-4484-89E6-A1AEA6E9E1BB}" dt="2023-03-15T02:33:21.114" v="1101"/>
          <ac:grpSpMkLst>
            <pc:docMk/>
            <pc:sldMk cId="4226798449" sldId="442"/>
            <ac:grpSpMk id="124" creationId="{D724FF44-6516-9B7E-79C2-EDB2DF201D40}"/>
          </ac:grpSpMkLst>
        </pc:grpChg>
        <pc:grpChg chg="del mod">
          <ac:chgData name="Tim Cook" userId="d1c7cfb340f2c7ab" providerId="LiveId" clId="{FF1D23CF-84F6-4484-89E6-A1AEA6E9E1BB}" dt="2023-03-15T02:36:45.640" v="1250"/>
          <ac:grpSpMkLst>
            <pc:docMk/>
            <pc:sldMk cId="4226798449" sldId="442"/>
            <ac:grpSpMk id="144" creationId="{5E3BA6C7-2E41-52B3-A046-600589BC99EE}"/>
          </ac:grpSpMkLst>
        </pc:grpChg>
        <pc:grpChg chg="del mod">
          <ac:chgData name="Tim Cook" userId="d1c7cfb340f2c7ab" providerId="LiveId" clId="{FF1D23CF-84F6-4484-89E6-A1AEA6E9E1BB}" dt="2023-03-15T02:36:50.523" v="1255"/>
          <ac:grpSpMkLst>
            <pc:docMk/>
            <pc:sldMk cId="4226798449" sldId="442"/>
            <ac:grpSpMk id="147" creationId="{371071D6-2C35-37C1-14B1-C21F02865967}"/>
          </ac:grpSpMkLst>
        </pc:grpChg>
        <pc:grpChg chg="mod">
          <ac:chgData name="Tim Cook" userId="d1c7cfb340f2c7ab" providerId="LiveId" clId="{FF1D23CF-84F6-4484-89E6-A1AEA6E9E1BB}" dt="2023-03-15T02:36:50.523" v="1255"/>
          <ac:grpSpMkLst>
            <pc:docMk/>
            <pc:sldMk cId="4226798449" sldId="442"/>
            <ac:grpSpMk id="150" creationId="{2CA508C1-4B9A-41C5-FE18-D26C38E79E0C}"/>
          </ac:grpSpMkLst>
        </pc:grpChg>
        <pc:grpChg chg="mod">
          <ac:chgData name="Tim Cook" userId="d1c7cfb340f2c7ab" providerId="LiveId" clId="{FF1D23CF-84F6-4484-89E6-A1AEA6E9E1BB}" dt="2023-03-15T02:37:09.872" v="1279"/>
          <ac:grpSpMkLst>
            <pc:docMk/>
            <pc:sldMk cId="4226798449" sldId="442"/>
            <ac:grpSpMk id="163" creationId="{6837755B-F361-CDCE-6C58-76E12C97BF14}"/>
          </ac:grpSpMkLst>
        </pc:grpChg>
        <pc:grpChg chg="del mod">
          <ac:chgData name="Tim Cook" userId="d1c7cfb340f2c7ab" providerId="LiveId" clId="{FF1D23CF-84F6-4484-89E6-A1AEA6E9E1BB}" dt="2023-03-15T02:37:32.056" v="1306"/>
          <ac:grpSpMkLst>
            <pc:docMk/>
            <pc:sldMk cId="4226798449" sldId="442"/>
            <ac:grpSpMk id="168" creationId="{451B0FCB-E1CD-7DAC-EC49-B4B7F1E60C91}"/>
          </ac:grpSpMkLst>
        </pc:grpChg>
        <pc:grpChg chg="del mod">
          <ac:chgData name="Tim Cook" userId="d1c7cfb340f2c7ab" providerId="LiveId" clId="{FF1D23CF-84F6-4484-89E6-A1AEA6E9E1BB}" dt="2023-03-15T02:37:32.056" v="1298"/>
          <ac:grpSpMkLst>
            <pc:docMk/>
            <pc:sldMk cId="4226798449" sldId="442"/>
            <ac:grpSpMk id="171" creationId="{F5787ABF-897F-42D5-5232-13224A441118}"/>
          </ac:grpSpMkLst>
        </pc:grpChg>
        <pc:grpChg chg="del mod">
          <ac:chgData name="Tim Cook" userId="d1c7cfb340f2c7ab" providerId="LiveId" clId="{FF1D23CF-84F6-4484-89E6-A1AEA6E9E1BB}" dt="2023-03-15T02:37:32.056" v="1302"/>
          <ac:grpSpMkLst>
            <pc:docMk/>
            <pc:sldMk cId="4226798449" sldId="442"/>
            <ac:grpSpMk id="177" creationId="{4782BD4E-D178-200C-2094-F91BB8AD8987}"/>
          </ac:grpSpMkLst>
        </pc:grpChg>
        <pc:grpChg chg="del mod">
          <ac:chgData name="Tim Cook" userId="d1c7cfb340f2c7ab" providerId="LiveId" clId="{FF1D23CF-84F6-4484-89E6-A1AEA6E9E1BB}" dt="2023-03-15T02:37:32.056" v="1299"/>
          <ac:grpSpMkLst>
            <pc:docMk/>
            <pc:sldMk cId="4226798449" sldId="442"/>
            <ac:grpSpMk id="180" creationId="{A4CD03AB-B85E-02EF-1852-BDB31392A5DC}"/>
          </ac:grpSpMkLst>
        </pc:grpChg>
        <pc:inkChg chg="add del mod">
          <ac:chgData name="Tim Cook" userId="d1c7cfb340f2c7ab" providerId="LiveId" clId="{FF1D23CF-84F6-4484-89E6-A1AEA6E9E1BB}" dt="2023-03-15T02:34:19.115" v="1111"/>
          <ac:inkMkLst>
            <pc:docMk/>
            <pc:sldMk cId="4226798449" sldId="442"/>
            <ac:inkMk id="3" creationId="{DB2CAAB0-A3BE-E346-83E1-5A135077B5BB}"/>
          </ac:inkMkLst>
        </pc:inkChg>
        <pc:inkChg chg="add del mod">
          <ac:chgData name="Tim Cook" userId="d1c7cfb340f2c7ab" providerId="LiveId" clId="{FF1D23CF-84F6-4484-89E6-A1AEA6E9E1BB}" dt="2023-03-15T02:31:14.718" v="945"/>
          <ac:inkMkLst>
            <pc:docMk/>
            <pc:sldMk cId="4226798449" sldId="442"/>
            <ac:inkMk id="3" creationId="{F61F3D68-B148-56F0-30E3-413EA5EAC977}"/>
          </ac:inkMkLst>
        </pc:inkChg>
        <pc:inkChg chg="add del mod">
          <ac:chgData name="Tim Cook" userId="d1c7cfb340f2c7ab" providerId="LiveId" clId="{FF1D23CF-84F6-4484-89E6-A1AEA6E9E1BB}" dt="2023-03-15T02:31:14.718" v="950"/>
          <ac:inkMkLst>
            <pc:docMk/>
            <pc:sldMk cId="4226798449" sldId="442"/>
            <ac:inkMk id="4" creationId="{77D859FE-2D08-9EAA-9397-50944219FD5C}"/>
          </ac:inkMkLst>
        </pc:inkChg>
        <pc:inkChg chg="add del mod">
          <ac:chgData name="Tim Cook" userId="d1c7cfb340f2c7ab" providerId="LiveId" clId="{FF1D23CF-84F6-4484-89E6-A1AEA6E9E1BB}" dt="2023-03-15T02:34:19.131" v="1112"/>
          <ac:inkMkLst>
            <pc:docMk/>
            <pc:sldMk cId="4226798449" sldId="442"/>
            <ac:inkMk id="4" creationId="{A70548AE-B7D3-914F-B68E-544B64BD127B}"/>
          </ac:inkMkLst>
        </pc:inkChg>
        <pc:inkChg chg="add del mod">
          <ac:chgData name="Tim Cook" userId="d1c7cfb340f2c7ab" providerId="LiveId" clId="{FF1D23CF-84F6-4484-89E6-A1AEA6E9E1BB}" dt="2023-03-15T02:31:14.718" v="947"/>
          <ac:inkMkLst>
            <pc:docMk/>
            <pc:sldMk cId="4226798449" sldId="442"/>
            <ac:inkMk id="5" creationId="{096709BB-252F-16C0-1B06-9F5617959F07}"/>
          </ac:inkMkLst>
        </pc:inkChg>
        <pc:inkChg chg="add del mod">
          <ac:chgData name="Tim Cook" userId="d1c7cfb340f2c7ab" providerId="LiveId" clId="{FF1D23CF-84F6-4484-89E6-A1AEA6E9E1BB}" dt="2023-03-15T02:31:14.718" v="946"/>
          <ac:inkMkLst>
            <pc:docMk/>
            <pc:sldMk cId="4226798449" sldId="442"/>
            <ac:inkMk id="6" creationId="{294F5F71-14DA-328C-5D7C-7FE5DA228678}"/>
          </ac:inkMkLst>
        </pc:inkChg>
        <pc:inkChg chg="add del">
          <ac:chgData name="Tim Cook" userId="d1c7cfb340f2c7ab" providerId="LiveId" clId="{FF1D23CF-84F6-4484-89E6-A1AEA6E9E1BB}" dt="2023-03-15T02:34:22.612" v="1115"/>
          <ac:inkMkLst>
            <pc:docMk/>
            <pc:sldMk cId="4226798449" sldId="442"/>
            <ac:inkMk id="6" creationId="{5460BED7-DC86-2973-2BAF-099311EC49A9}"/>
          </ac:inkMkLst>
        </pc:inkChg>
        <pc:inkChg chg="add del mod">
          <ac:chgData name="Tim Cook" userId="d1c7cfb340f2c7ab" providerId="LiveId" clId="{FF1D23CF-84F6-4484-89E6-A1AEA6E9E1BB}" dt="2023-03-15T02:31:14.718" v="948"/>
          <ac:inkMkLst>
            <pc:docMk/>
            <pc:sldMk cId="4226798449" sldId="442"/>
            <ac:inkMk id="7" creationId="{C3EBDA95-C72B-5A3C-CCC1-AF6089E08DA1}"/>
          </ac:inkMkLst>
        </pc:inkChg>
        <pc:inkChg chg="add del">
          <ac:chgData name="Tim Cook" userId="d1c7cfb340f2c7ab" providerId="LiveId" clId="{FF1D23CF-84F6-4484-89E6-A1AEA6E9E1BB}" dt="2023-03-15T02:34:22.612" v="1116"/>
          <ac:inkMkLst>
            <pc:docMk/>
            <pc:sldMk cId="4226798449" sldId="442"/>
            <ac:inkMk id="7" creationId="{D6BC0F9B-A191-819F-3A3D-E339892A0D19}"/>
          </ac:inkMkLst>
        </pc:inkChg>
        <pc:inkChg chg="add del mod">
          <ac:chgData name="Tim Cook" userId="d1c7cfb340f2c7ab" providerId="LiveId" clId="{FF1D23CF-84F6-4484-89E6-A1AEA6E9E1BB}" dt="2023-03-15T02:34:33.341" v="1123"/>
          <ac:inkMkLst>
            <pc:docMk/>
            <pc:sldMk cId="4226798449" sldId="442"/>
            <ac:inkMk id="8" creationId="{00314B9C-6AF6-71FB-5DE7-30EA9901910D}"/>
          </ac:inkMkLst>
        </pc:inkChg>
        <pc:inkChg chg="add del mod">
          <ac:chgData name="Tim Cook" userId="d1c7cfb340f2c7ab" providerId="LiveId" clId="{FF1D23CF-84F6-4484-89E6-A1AEA6E9E1BB}" dt="2023-03-15T02:31:14.718" v="943"/>
          <ac:inkMkLst>
            <pc:docMk/>
            <pc:sldMk cId="4226798449" sldId="442"/>
            <ac:inkMk id="8" creationId="{BA573922-5798-C8FA-CFF3-3996E9C97B9B}"/>
          </ac:inkMkLst>
        </pc:inkChg>
        <pc:inkChg chg="add del mod">
          <ac:chgData name="Tim Cook" userId="d1c7cfb340f2c7ab" providerId="LiveId" clId="{FF1D23CF-84F6-4484-89E6-A1AEA6E9E1BB}" dt="2023-03-15T02:31:14.718" v="949"/>
          <ac:inkMkLst>
            <pc:docMk/>
            <pc:sldMk cId="4226798449" sldId="442"/>
            <ac:inkMk id="9" creationId="{341D9E2E-316E-B4DC-EA45-18D7DB19DE03}"/>
          </ac:inkMkLst>
        </pc:inkChg>
        <pc:inkChg chg="add del mod">
          <ac:chgData name="Tim Cook" userId="d1c7cfb340f2c7ab" providerId="LiveId" clId="{FF1D23CF-84F6-4484-89E6-A1AEA6E9E1BB}" dt="2023-03-15T02:34:33.341" v="1122"/>
          <ac:inkMkLst>
            <pc:docMk/>
            <pc:sldMk cId="4226798449" sldId="442"/>
            <ac:inkMk id="9" creationId="{74586E29-2C8F-4C8F-9C9A-BF4CE3ADECC6}"/>
          </ac:inkMkLst>
        </pc:inkChg>
        <pc:inkChg chg="add del mod">
          <ac:chgData name="Tim Cook" userId="d1c7cfb340f2c7ab" providerId="LiveId" clId="{FF1D23CF-84F6-4484-89E6-A1AEA6E9E1BB}" dt="2023-03-15T02:31:14.718" v="944"/>
          <ac:inkMkLst>
            <pc:docMk/>
            <pc:sldMk cId="4226798449" sldId="442"/>
            <ac:inkMk id="10" creationId="{40F26B87-CE8A-4AE6-654B-F2074776EC36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0" creationId="{59348682-630A-C40B-50A8-C2777F455DE1}"/>
          </ac:inkMkLst>
        </pc:inkChg>
        <pc:inkChg chg="add del">
          <ac:chgData name="Tim Cook" userId="d1c7cfb340f2c7ab" providerId="LiveId" clId="{FF1D23CF-84F6-4484-89E6-A1AEA6E9E1BB}" dt="2023-03-15T02:31:11.901" v="938"/>
          <ac:inkMkLst>
            <pc:docMk/>
            <pc:sldMk cId="4226798449" sldId="442"/>
            <ac:inkMk id="11" creationId="{4DFFC4FB-6C76-7B5E-32D1-D911A894E6A9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" creationId="{756AF996-3162-A208-0306-60D4F87332BC}"/>
          </ac:inkMkLst>
        </pc:inkChg>
        <pc:inkChg chg="add del">
          <ac:chgData name="Tim Cook" userId="d1c7cfb340f2c7ab" providerId="LiveId" clId="{FF1D23CF-84F6-4484-89E6-A1AEA6E9E1BB}" dt="2023-03-15T02:31:11.901" v="939"/>
          <ac:inkMkLst>
            <pc:docMk/>
            <pc:sldMk cId="4226798449" sldId="442"/>
            <ac:inkMk id="12" creationId="{1F409325-AB42-FAEB-7DC8-835D44C137A7}"/>
          </ac:inkMkLst>
        </pc:inkChg>
        <pc:inkChg chg="add del mod">
          <ac:chgData name="Tim Cook" userId="d1c7cfb340f2c7ab" providerId="LiveId" clId="{FF1D23CF-84F6-4484-89E6-A1AEA6E9E1BB}" dt="2023-03-15T02:34:38.607" v="1126"/>
          <ac:inkMkLst>
            <pc:docMk/>
            <pc:sldMk cId="4226798449" sldId="442"/>
            <ac:inkMk id="13" creationId="{BC7A64F3-8505-4795-E793-170C109CD6AE}"/>
          </ac:inkMkLst>
        </pc:inkChg>
        <pc:inkChg chg="add del">
          <ac:chgData name="Tim Cook" userId="d1c7cfb340f2c7ab" providerId="LiveId" clId="{FF1D23CF-84F6-4484-89E6-A1AEA6E9E1BB}" dt="2023-03-15T02:31:11.901" v="941"/>
          <ac:inkMkLst>
            <pc:docMk/>
            <pc:sldMk cId="4226798449" sldId="442"/>
            <ac:inkMk id="13" creationId="{FC126718-878A-A3E4-B3D7-57D39F23581D}"/>
          </ac:inkMkLst>
        </pc:inkChg>
        <pc:inkChg chg="add del">
          <ac:chgData name="Tim Cook" userId="d1c7cfb340f2c7ab" providerId="LiveId" clId="{FF1D23CF-84F6-4484-89E6-A1AEA6E9E1BB}" dt="2023-03-15T02:31:11.901" v="936"/>
          <ac:inkMkLst>
            <pc:docMk/>
            <pc:sldMk cId="4226798449" sldId="442"/>
            <ac:inkMk id="14" creationId="{0FCBAD40-0AC7-42E2-BEB0-C9A4EF0CC68F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5" creationId="{7279836D-983C-F27E-E19E-468F7C880415}"/>
          </ac:inkMkLst>
        </pc:inkChg>
        <pc:inkChg chg="add del">
          <ac:chgData name="Tim Cook" userId="d1c7cfb340f2c7ab" providerId="LiveId" clId="{FF1D23CF-84F6-4484-89E6-A1AEA6E9E1BB}" dt="2023-03-15T02:31:11.901" v="937"/>
          <ac:inkMkLst>
            <pc:docMk/>
            <pc:sldMk cId="4226798449" sldId="442"/>
            <ac:inkMk id="15" creationId="{EEA74E2B-8EA1-7387-1249-B6F84BC4565D}"/>
          </ac:inkMkLst>
        </pc:inkChg>
        <pc:inkChg chg="add del">
          <ac:chgData name="Tim Cook" userId="d1c7cfb340f2c7ab" providerId="LiveId" clId="{FF1D23CF-84F6-4484-89E6-A1AEA6E9E1BB}" dt="2023-03-15T02:31:11.901" v="940"/>
          <ac:inkMkLst>
            <pc:docMk/>
            <pc:sldMk cId="4226798449" sldId="442"/>
            <ac:inkMk id="16" creationId="{768D4084-068C-EEDD-FF19-784674BBA49E}"/>
          </ac:inkMkLst>
        </pc:inkChg>
        <pc:inkChg chg="add del">
          <ac:chgData name="Tim Cook" userId="d1c7cfb340f2c7ab" providerId="LiveId" clId="{FF1D23CF-84F6-4484-89E6-A1AEA6E9E1BB}" dt="2023-03-15T02:34:57.010" v="1130"/>
          <ac:inkMkLst>
            <pc:docMk/>
            <pc:sldMk cId="4226798449" sldId="442"/>
            <ac:inkMk id="17" creationId="{6EDEC016-2C10-7669-086A-A16C5D39834A}"/>
          </ac:inkMkLst>
        </pc:inkChg>
        <pc:inkChg chg="add del mod">
          <ac:chgData name="Tim Cook" userId="d1c7cfb340f2c7ab" providerId="LiveId" clId="{FF1D23CF-84F6-4484-89E6-A1AEA6E9E1BB}" dt="2023-03-15T02:35:01.617" v="1141"/>
          <ac:inkMkLst>
            <pc:docMk/>
            <pc:sldMk cId="4226798449" sldId="442"/>
            <ac:inkMk id="18" creationId="{9BCBC36D-6B08-6983-330A-47503DE8D27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19" creationId="{A26A2100-F127-EBA8-1CB4-7169D3F0B567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0" creationId="{780C90F5-2840-4C40-295A-DCAB0CB12B40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1" creationId="{A0AF3DC9-C9CC-4E60-C2EE-6BB59B5864F6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2" creationId="{FACFDF2A-2AEA-284D-6BD1-2C3E7AE89712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3" creationId="{5267BC57-13CC-1938-48E4-96E680CC349D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4" creationId="{0198A05F-79B7-FDC6-A71E-D28D2AF00067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5" creationId="{8C9A7D36-082E-6C52-6CE2-C3E6BEB696AE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6" creationId="{581C534C-4C35-8024-F330-E2382D811C7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7" creationId="{8B15E677-0AC0-5F1F-0017-31DF1D77EA2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8" creationId="{F1C7FF25-C699-DD70-B651-86631A1DBE9D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1" creationId="{FE2F79CA-E361-036D-7A0D-AA1210BA59F1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2" creationId="{D76A34A7-23CC-AA37-E291-EEE5A73305A4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3" creationId="{667D1505-918A-FB98-D380-2BA25D2C7426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4" creationId="{7369B738-1789-75C7-483F-5B08B7F85C6F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5" creationId="{0428C575-74D5-2717-6DD0-2225909171D5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6" creationId="{7CEA9EAC-AF51-EA4E-95B2-F53AB268D414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7" creationId="{C9347F30-8E4D-AC06-73EF-A2A368ECA99C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8" creationId="{B0F2C1B7-8242-046E-788E-0BB4D17DACB6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9" creationId="{5BDC866C-1529-12C9-DC4D-EB99CD387F6A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0" creationId="{E83B7C4B-0258-4185-E19F-8F1F37EA9227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1" creationId="{7B667363-FC24-DB53-1FE0-5AB38A243333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2" creationId="{7D87A424-9857-4284-5D58-EF56782AA9E9}"/>
          </ac:inkMkLst>
        </pc:inkChg>
        <pc:inkChg chg="add del mod">
          <ac:chgData name="Tim Cook" userId="d1c7cfb340f2c7ab" providerId="LiveId" clId="{FF1D23CF-84F6-4484-89E6-A1AEA6E9E1BB}" dt="2023-03-15T02:35:01.617" v="1139"/>
          <ac:inkMkLst>
            <pc:docMk/>
            <pc:sldMk cId="4226798449" sldId="442"/>
            <ac:inkMk id="44" creationId="{FAD33DD6-A292-3495-73AC-1FC39A9AC78E}"/>
          </ac:inkMkLst>
        </pc:inkChg>
        <pc:inkChg chg="add del">
          <ac:chgData name="Tim Cook" userId="d1c7cfb340f2c7ab" providerId="LiveId" clId="{FF1D23CF-84F6-4484-89E6-A1AEA6E9E1BB}" dt="2023-03-15T02:31:35.396" v="982"/>
          <ac:inkMkLst>
            <pc:docMk/>
            <pc:sldMk cId="4226798449" sldId="442"/>
            <ac:inkMk id="44" creationId="{FCFB50B6-A445-123C-0596-5813F1642E32}"/>
          </ac:inkMkLst>
        </pc:inkChg>
        <pc:inkChg chg="add del">
          <ac:chgData name="Tim Cook" userId="d1c7cfb340f2c7ab" providerId="LiveId" clId="{FF1D23CF-84F6-4484-89E6-A1AEA6E9E1BB}" dt="2023-03-15T02:31:35.396" v="983"/>
          <ac:inkMkLst>
            <pc:docMk/>
            <pc:sldMk cId="4226798449" sldId="442"/>
            <ac:inkMk id="45" creationId="{11598BE9-B804-9990-BD50-355710C1C075}"/>
          </ac:inkMkLst>
        </pc:inkChg>
        <pc:inkChg chg="add del mod">
          <ac:chgData name="Tim Cook" userId="d1c7cfb340f2c7ab" providerId="LiveId" clId="{FF1D23CF-84F6-4484-89E6-A1AEA6E9E1BB}" dt="2023-03-15T02:35:01.617" v="1137"/>
          <ac:inkMkLst>
            <pc:docMk/>
            <pc:sldMk cId="4226798449" sldId="442"/>
            <ac:inkMk id="45" creationId="{891AA54F-5CBB-ADB7-42A3-335D6F6C4442}"/>
          </ac:inkMkLst>
        </pc:inkChg>
        <pc:inkChg chg="add del">
          <ac:chgData name="Tim Cook" userId="d1c7cfb340f2c7ab" providerId="LiveId" clId="{FF1D23CF-84F6-4484-89E6-A1AEA6E9E1BB}" dt="2023-03-15T02:31:35.396" v="984"/>
          <ac:inkMkLst>
            <pc:docMk/>
            <pc:sldMk cId="4226798449" sldId="442"/>
            <ac:inkMk id="46" creationId="{6A5AED97-16B0-8F5A-241B-73D4A452FD8E}"/>
          </ac:inkMkLst>
        </pc:inkChg>
        <pc:inkChg chg="add del mod">
          <ac:chgData name="Tim Cook" userId="d1c7cfb340f2c7ab" providerId="LiveId" clId="{FF1D23CF-84F6-4484-89E6-A1AEA6E9E1BB}" dt="2023-03-15T02:35:01.617" v="1140"/>
          <ac:inkMkLst>
            <pc:docMk/>
            <pc:sldMk cId="4226798449" sldId="442"/>
            <ac:inkMk id="46" creationId="{9C51B107-2586-9FAF-5743-B1ED31F1856D}"/>
          </ac:inkMkLst>
        </pc:inkChg>
        <pc:inkChg chg="add del mod">
          <ac:chgData name="Tim Cook" userId="d1c7cfb340f2c7ab" providerId="LiveId" clId="{FF1D23CF-84F6-4484-89E6-A1AEA6E9E1BB}" dt="2023-03-15T02:35:01.617" v="1138"/>
          <ac:inkMkLst>
            <pc:docMk/>
            <pc:sldMk cId="4226798449" sldId="442"/>
            <ac:inkMk id="47" creationId="{85D8BB4A-C1DB-7DAD-7525-1BF6BBB7F759}"/>
          </ac:inkMkLst>
        </pc:inkChg>
        <pc:inkChg chg="add del">
          <ac:chgData name="Tim Cook" userId="d1c7cfb340f2c7ab" providerId="LiveId" clId="{FF1D23CF-84F6-4484-89E6-A1AEA6E9E1BB}" dt="2023-03-15T02:31:35.396" v="980"/>
          <ac:inkMkLst>
            <pc:docMk/>
            <pc:sldMk cId="4226798449" sldId="442"/>
            <ac:inkMk id="47" creationId="{B8E6500A-10F0-6036-8225-02094C2CBF37}"/>
          </ac:inkMkLst>
        </pc:inkChg>
        <pc:inkChg chg="add del">
          <ac:chgData name="Tim Cook" userId="d1c7cfb340f2c7ab" providerId="LiveId" clId="{FF1D23CF-84F6-4484-89E6-A1AEA6E9E1BB}" dt="2023-03-15T02:31:35.396" v="981"/>
          <ac:inkMkLst>
            <pc:docMk/>
            <pc:sldMk cId="4226798449" sldId="442"/>
            <ac:inkMk id="48" creationId="{11D138BB-3BD8-2A71-C8B9-B2202ECB0C74}"/>
          </ac:inkMkLst>
        </pc:inkChg>
        <pc:inkChg chg="add del">
          <ac:chgData name="Tim Cook" userId="d1c7cfb340f2c7ab" providerId="LiveId" clId="{FF1D23CF-84F6-4484-89E6-A1AEA6E9E1BB}" dt="2023-03-15T02:31:44.055" v="986"/>
          <ac:inkMkLst>
            <pc:docMk/>
            <pc:sldMk cId="4226798449" sldId="442"/>
            <ac:inkMk id="49" creationId="{5124E3C0-E377-DBD5-AA3D-498EE3AEEA3B}"/>
          </ac:inkMkLst>
        </pc:inkChg>
        <pc:inkChg chg="add del mod">
          <ac:chgData name="Tim Cook" userId="d1c7cfb340f2c7ab" providerId="LiveId" clId="{FF1D23CF-84F6-4484-89E6-A1AEA6E9E1BB}" dt="2023-03-15T02:35:35.141" v="1182"/>
          <ac:inkMkLst>
            <pc:docMk/>
            <pc:sldMk cId="4226798449" sldId="442"/>
            <ac:inkMk id="49" creationId="{710F7F49-57C9-81B5-EBD6-7E9DB7002E57}"/>
          </ac:inkMkLst>
        </pc:inkChg>
        <pc:inkChg chg="add del">
          <ac:chgData name="Tim Cook" userId="d1c7cfb340f2c7ab" providerId="LiveId" clId="{FF1D23CF-84F6-4484-89E6-A1AEA6E9E1BB}" dt="2023-03-15T02:31:48.389" v="989"/>
          <ac:inkMkLst>
            <pc:docMk/>
            <pc:sldMk cId="4226798449" sldId="442"/>
            <ac:inkMk id="50" creationId="{7CF4BB48-8FC1-2171-130B-ADAA56906AEE}"/>
          </ac:inkMkLst>
        </pc:inkChg>
        <pc:inkChg chg="add del mod">
          <ac:chgData name="Tim Cook" userId="d1c7cfb340f2c7ab" providerId="LiveId" clId="{FF1D23CF-84F6-4484-89E6-A1AEA6E9E1BB}" dt="2023-03-15T02:35:35.141" v="1174"/>
          <ac:inkMkLst>
            <pc:docMk/>
            <pc:sldMk cId="4226798449" sldId="442"/>
            <ac:inkMk id="50" creationId="{9F072077-15B4-78BF-61EC-F6D074E3AA00}"/>
          </ac:inkMkLst>
        </pc:inkChg>
        <pc:inkChg chg="add del">
          <ac:chgData name="Tim Cook" userId="d1c7cfb340f2c7ab" providerId="LiveId" clId="{FF1D23CF-84F6-4484-89E6-A1AEA6E9E1BB}" dt="2023-03-15T02:31:48.389" v="990"/>
          <ac:inkMkLst>
            <pc:docMk/>
            <pc:sldMk cId="4226798449" sldId="442"/>
            <ac:inkMk id="51" creationId="{A99D287B-3CC6-EBE2-A4FA-BA6B2F4437ED}"/>
          </ac:inkMkLst>
        </pc:inkChg>
        <pc:inkChg chg="add del mod">
          <ac:chgData name="Tim Cook" userId="d1c7cfb340f2c7ab" providerId="LiveId" clId="{FF1D23CF-84F6-4484-89E6-A1AEA6E9E1BB}" dt="2023-03-15T02:35:35.141" v="1181"/>
          <ac:inkMkLst>
            <pc:docMk/>
            <pc:sldMk cId="4226798449" sldId="442"/>
            <ac:inkMk id="51" creationId="{E7634707-060D-0F7C-616E-0626BE374A08}"/>
          </ac:inkMkLst>
        </pc:inkChg>
        <pc:inkChg chg="add del mod">
          <ac:chgData name="Tim Cook" userId="d1c7cfb340f2c7ab" providerId="LiveId" clId="{FF1D23CF-84F6-4484-89E6-A1AEA6E9E1BB}" dt="2023-03-15T02:35:35.141" v="1175"/>
          <ac:inkMkLst>
            <pc:docMk/>
            <pc:sldMk cId="4226798449" sldId="442"/>
            <ac:inkMk id="52" creationId="{C0A4D12B-8A42-0D89-189C-0B02C44A423A}"/>
          </ac:inkMkLst>
        </pc:inkChg>
        <pc:inkChg chg="add del">
          <ac:chgData name="Tim Cook" userId="d1c7cfb340f2c7ab" providerId="LiveId" clId="{FF1D23CF-84F6-4484-89E6-A1AEA6E9E1BB}" dt="2023-03-15T02:31:52.751" v="994"/>
          <ac:inkMkLst>
            <pc:docMk/>
            <pc:sldMk cId="4226798449" sldId="442"/>
            <ac:inkMk id="52" creationId="{E516D91A-FD76-9C13-1D45-895B9FBDFEC5}"/>
          </ac:inkMkLst>
        </pc:inkChg>
        <pc:inkChg chg="add del">
          <ac:chgData name="Tim Cook" userId="d1c7cfb340f2c7ab" providerId="LiveId" clId="{FF1D23CF-84F6-4484-89E6-A1AEA6E9E1BB}" dt="2023-03-15T02:31:52.751" v="993"/>
          <ac:inkMkLst>
            <pc:docMk/>
            <pc:sldMk cId="4226798449" sldId="442"/>
            <ac:inkMk id="53" creationId="{6FCD3DEF-485E-44D9-4A87-BBA54FBC158F}"/>
          </ac:inkMkLst>
        </pc:inkChg>
        <pc:inkChg chg="add del mod">
          <ac:chgData name="Tim Cook" userId="d1c7cfb340f2c7ab" providerId="LiveId" clId="{FF1D23CF-84F6-4484-89E6-A1AEA6E9E1BB}" dt="2023-03-15T02:35:35.141" v="1177"/>
          <ac:inkMkLst>
            <pc:docMk/>
            <pc:sldMk cId="4226798449" sldId="442"/>
            <ac:inkMk id="53" creationId="{E422E06E-B881-4D5D-B38B-BD41C6A080C7}"/>
          </ac:inkMkLst>
        </pc:inkChg>
        <pc:inkChg chg="add del mod">
          <ac:chgData name="Tim Cook" userId="d1c7cfb340f2c7ab" providerId="LiveId" clId="{FF1D23CF-84F6-4484-89E6-A1AEA6E9E1BB}" dt="2023-03-15T02:31:56.758" v="998"/>
          <ac:inkMkLst>
            <pc:docMk/>
            <pc:sldMk cId="4226798449" sldId="442"/>
            <ac:inkMk id="54" creationId="{38B0E1CB-95D9-D92D-4ED0-F6C84383FD3A}"/>
          </ac:inkMkLst>
        </pc:inkChg>
        <pc:inkChg chg="add del mod">
          <ac:chgData name="Tim Cook" userId="d1c7cfb340f2c7ab" providerId="LiveId" clId="{FF1D23CF-84F6-4484-89E6-A1AEA6E9E1BB}" dt="2023-03-15T02:35:35.141" v="1183"/>
          <ac:inkMkLst>
            <pc:docMk/>
            <pc:sldMk cId="4226798449" sldId="442"/>
            <ac:inkMk id="54" creationId="{6E8AE204-AF48-12D2-87F8-FA56E096A18E}"/>
          </ac:inkMkLst>
        </pc:inkChg>
        <pc:inkChg chg="add del mod">
          <ac:chgData name="Tim Cook" userId="d1c7cfb340f2c7ab" providerId="LiveId" clId="{FF1D23CF-84F6-4484-89E6-A1AEA6E9E1BB}" dt="2023-03-15T02:35:35.141" v="1176"/>
          <ac:inkMkLst>
            <pc:docMk/>
            <pc:sldMk cId="4226798449" sldId="442"/>
            <ac:inkMk id="55" creationId="{7B5B831C-8AA0-BF38-6087-E36521011DB2}"/>
          </ac:inkMkLst>
        </pc:inkChg>
        <pc:inkChg chg="add del mod">
          <ac:chgData name="Tim Cook" userId="d1c7cfb340f2c7ab" providerId="LiveId" clId="{FF1D23CF-84F6-4484-89E6-A1AEA6E9E1BB}" dt="2023-03-15T02:31:56.758" v="999"/>
          <ac:inkMkLst>
            <pc:docMk/>
            <pc:sldMk cId="4226798449" sldId="442"/>
            <ac:inkMk id="55" creationId="{85304D81-2EBE-B8EC-1D47-02EAE324ADCF}"/>
          </ac:inkMkLst>
        </pc:inkChg>
        <pc:inkChg chg="add del">
          <ac:chgData name="Tim Cook" userId="d1c7cfb340f2c7ab" providerId="LiveId" clId="{FF1D23CF-84F6-4484-89E6-A1AEA6E9E1BB}" dt="2023-03-15T02:35:08.265" v="1152"/>
          <ac:inkMkLst>
            <pc:docMk/>
            <pc:sldMk cId="4226798449" sldId="442"/>
            <ac:inkMk id="56" creationId="{8746A405-CA47-FD1F-400F-E32825B42BF5}"/>
          </ac:inkMkLst>
        </pc:inkChg>
        <pc:inkChg chg="add del">
          <ac:chgData name="Tim Cook" userId="d1c7cfb340f2c7ab" providerId="LiveId" clId="{FF1D23CF-84F6-4484-89E6-A1AEA6E9E1BB}" dt="2023-03-15T02:35:08.265" v="1154"/>
          <ac:inkMkLst>
            <pc:docMk/>
            <pc:sldMk cId="4226798449" sldId="442"/>
            <ac:inkMk id="57" creationId="{C220E6AE-BDAC-34DD-78FA-5CEF326E73AA}"/>
          </ac:inkMkLst>
        </pc:inkChg>
        <pc:inkChg chg="add del">
          <ac:chgData name="Tim Cook" userId="d1c7cfb340f2c7ab" providerId="LiveId" clId="{FF1D23CF-84F6-4484-89E6-A1AEA6E9E1BB}" dt="2023-03-15T02:32:00.485" v="1003"/>
          <ac:inkMkLst>
            <pc:docMk/>
            <pc:sldMk cId="4226798449" sldId="442"/>
            <ac:inkMk id="57" creationId="{EE6BD25A-6772-5E0D-EBFE-9DAEAC97C64C}"/>
          </ac:inkMkLst>
        </pc:inkChg>
        <pc:inkChg chg="add del">
          <ac:chgData name="Tim Cook" userId="d1c7cfb340f2c7ab" providerId="LiveId" clId="{FF1D23CF-84F6-4484-89E6-A1AEA6E9E1BB}" dt="2023-03-15T02:32:00.485" v="1002"/>
          <ac:inkMkLst>
            <pc:docMk/>
            <pc:sldMk cId="4226798449" sldId="442"/>
            <ac:inkMk id="58" creationId="{67F81C87-5AB5-2287-2CBE-CF08DAFD149B}"/>
          </ac:inkMkLst>
        </pc:inkChg>
        <pc:inkChg chg="add del">
          <ac:chgData name="Tim Cook" userId="d1c7cfb340f2c7ab" providerId="LiveId" clId="{FF1D23CF-84F6-4484-89E6-A1AEA6E9E1BB}" dt="2023-03-15T02:35:08.265" v="1153"/>
          <ac:inkMkLst>
            <pc:docMk/>
            <pc:sldMk cId="4226798449" sldId="442"/>
            <ac:inkMk id="58" creationId="{DF929480-8AAF-F3B1-33CE-B50A66DB20DB}"/>
          </ac:inkMkLst>
        </pc:inkChg>
        <pc:inkChg chg="add del">
          <ac:chgData name="Tim Cook" userId="d1c7cfb340f2c7ab" providerId="LiveId" clId="{FF1D23CF-84F6-4484-89E6-A1AEA6E9E1BB}" dt="2023-03-15T02:32:06.089" v="1010"/>
          <ac:inkMkLst>
            <pc:docMk/>
            <pc:sldMk cId="4226798449" sldId="442"/>
            <ac:inkMk id="59" creationId="{5C0CACE6-9C66-300F-C9F7-59FDC02D8964}"/>
          </ac:inkMkLst>
        </pc:inkChg>
        <pc:inkChg chg="add del mod">
          <ac:chgData name="Tim Cook" userId="d1c7cfb340f2c7ab" providerId="LiveId" clId="{FF1D23CF-84F6-4484-89E6-A1AEA6E9E1BB}" dt="2023-03-15T02:35:36.974" v="1185"/>
          <ac:inkMkLst>
            <pc:docMk/>
            <pc:sldMk cId="4226798449" sldId="442"/>
            <ac:inkMk id="60" creationId="{6FEEE9A8-11F8-BFB6-95EF-A6C6B4BE8E39}"/>
          </ac:inkMkLst>
        </pc:inkChg>
        <pc:inkChg chg="add del">
          <ac:chgData name="Tim Cook" userId="d1c7cfb340f2c7ab" providerId="LiveId" clId="{FF1D23CF-84F6-4484-89E6-A1AEA6E9E1BB}" dt="2023-03-15T02:32:06.089" v="1008"/>
          <ac:inkMkLst>
            <pc:docMk/>
            <pc:sldMk cId="4226798449" sldId="442"/>
            <ac:inkMk id="60" creationId="{EAA5F7E5-F472-2A76-45B6-2EFF4FF21F1F}"/>
          </ac:inkMkLst>
        </pc:inkChg>
        <pc:inkChg chg="add del mod">
          <ac:chgData name="Tim Cook" userId="d1c7cfb340f2c7ab" providerId="LiveId" clId="{FF1D23CF-84F6-4484-89E6-A1AEA6E9E1BB}" dt="2023-03-15T02:35:35.141" v="1178"/>
          <ac:inkMkLst>
            <pc:docMk/>
            <pc:sldMk cId="4226798449" sldId="442"/>
            <ac:inkMk id="61" creationId="{218DF32B-16DA-2B24-9ED9-EBE6018F25DF}"/>
          </ac:inkMkLst>
        </pc:inkChg>
        <pc:inkChg chg="add del">
          <ac:chgData name="Tim Cook" userId="d1c7cfb340f2c7ab" providerId="LiveId" clId="{FF1D23CF-84F6-4484-89E6-A1AEA6E9E1BB}" dt="2023-03-15T02:32:06.089" v="1011"/>
          <ac:inkMkLst>
            <pc:docMk/>
            <pc:sldMk cId="4226798449" sldId="442"/>
            <ac:inkMk id="61" creationId="{B04FAFDB-1E4E-DE22-08B3-75846E60F3AC}"/>
          </ac:inkMkLst>
        </pc:inkChg>
        <pc:inkChg chg="add del">
          <ac:chgData name="Tim Cook" userId="d1c7cfb340f2c7ab" providerId="LiveId" clId="{FF1D23CF-84F6-4484-89E6-A1AEA6E9E1BB}" dt="2023-03-15T02:32:06.089" v="1009"/>
          <ac:inkMkLst>
            <pc:docMk/>
            <pc:sldMk cId="4226798449" sldId="442"/>
            <ac:inkMk id="62" creationId="{0FBC3DA6-C2BB-BDAB-F248-2FB0BD2E9228}"/>
          </ac:inkMkLst>
        </pc:inkChg>
        <pc:inkChg chg="add del mod">
          <ac:chgData name="Tim Cook" userId="d1c7cfb340f2c7ab" providerId="LiveId" clId="{FF1D23CF-84F6-4484-89E6-A1AEA6E9E1BB}" dt="2023-03-15T02:35:35.141" v="1180"/>
          <ac:inkMkLst>
            <pc:docMk/>
            <pc:sldMk cId="4226798449" sldId="442"/>
            <ac:inkMk id="62" creationId="{53A1B75C-F6F9-A74F-69DC-AAE2C3FAB37E}"/>
          </ac:inkMkLst>
        </pc:inkChg>
        <pc:inkChg chg="add del mod">
          <ac:chgData name="Tim Cook" userId="d1c7cfb340f2c7ab" providerId="LiveId" clId="{FF1D23CF-84F6-4484-89E6-A1AEA6E9E1BB}" dt="2023-03-15T02:32:11.173" v="1019"/>
          <ac:inkMkLst>
            <pc:docMk/>
            <pc:sldMk cId="4226798449" sldId="442"/>
            <ac:inkMk id="63" creationId="{A140CD78-C7EA-4F27-EC84-ADFC91848CBF}"/>
          </ac:inkMkLst>
        </pc:inkChg>
        <pc:inkChg chg="add del mod">
          <ac:chgData name="Tim Cook" userId="d1c7cfb340f2c7ab" providerId="LiveId" clId="{FF1D23CF-84F6-4484-89E6-A1AEA6E9E1BB}" dt="2023-03-15T02:35:35.141" v="1184"/>
          <ac:inkMkLst>
            <pc:docMk/>
            <pc:sldMk cId="4226798449" sldId="442"/>
            <ac:inkMk id="63" creationId="{E36769DF-5EA2-F52C-5C86-9CF9CA706056}"/>
          </ac:inkMkLst>
        </pc:inkChg>
        <pc:inkChg chg="add del mod">
          <ac:chgData name="Tim Cook" userId="d1c7cfb340f2c7ab" providerId="LiveId" clId="{FF1D23CF-84F6-4484-89E6-A1AEA6E9E1BB}" dt="2023-03-15T02:32:11.173" v="1018"/>
          <ac:inkMkLst>
            <pc:docMk/>
            <pc:sldMk cId="4226798449" sldId="442"/>
            <ac:inkMk id="64" creationId="{111C1926-E111-05F7-AB91-59C2E05C7C43}"/>
          </ac:inkMkLst>
        </pc:inkChg>
        <pc:inkChg chg="add del mod">
          <ac:chgData name="Tim Cook" userId="d1c7cfb340f2c7ab" providerId="LiveId" clId="{FF1D23CF-84F6-4484-89E6-A1AEA6E9E1BB}" dt="2023-03-15T02:35:35.141" v="1179"/>
          <ac:inkMkLst>
            <pc:docMk/>
            <pc:sldMk cId="4226798449" sldId="442"/>
            <ac:inkMk id="64" creationId="{40C97F85-3F2F-B476-681D-B1562C747FEA}"/>
          </ac:inkMkLst>
        </pc:inkChg>
        <pc:inkChg chg="add del">
          <ac:chgData name="Tim Cook" userId="d1c7cfb340f2c7ab" providerId="LiveId" clId="{FF1D23CF-84F6-4484-89E6-A1AEA6E9E1BB}" dt="2023-03-15T02:32:11.948" v="1021"/>
          <ac:inkMkLst>
            <pc:docMk/>
            <pc:sldMk cId="4226798449" sldId="442"/>
            <ac:inkMk id="66" creationId="{7988A529-5D6D-F8DD-A007-724FFBEFD790}"/>
          </ac:inkMkLst>
        </pc:inkChg>
        <pc:inkChg chg="add del mod">
          <ac:chgData name="Tim Cook" userId="d1c7cfb340f2c7ab" providerId="LiveId" clId="{FF1D23CF-84F6-4484-89E6-A1AEA6E9E1BB}" dt="2023-03-15T02:35:32.987" v="1173"/>
          <ac:inkMkLst>
            <pc:docMk/>
            <pc:sldMk cId="4226798449" sldId="442"/>
            <ac:inkMk id="66" creationId="{8A034252-C33B-1112-225C-832C65B5F46B}"/>
          </ac:inkMkLst>
        </pc:inkChg>
        <pc:inkChg chg="add del">
          <ac:chgData name="Tim Cook" userId="d1c7cfb340f2c7ab" providerId="LiveId" clId="{FF1D23CF-84F6-4484-89E6-A1AEA6E9E1BB}" dt="2023-03-15T02:32:12.480" v="1022"/>
          <ac:inkMkLst>
            <pc:docMk/>
            <pc:sldMk cId="4226798449" sldId="442"/>
            <ac:inkMk id="67" creationId="{26590256-D380-1FB7-9876-17DD2B9EC377}"/>
          </ac:inkMkLst>
        </pc:inkChg>
        <pc:inkChg chg="add del mod">
          <ac:chgData name="Tim Cook" userId="d1c7cfb340f2c7ab" providerId="LiveId" clId="{FF1D23CF-84F6-4484-89E6-A1AEA6E9E1BB}" dt="2023-03-15T02:35:32.987" v="1172"/>
          <ac:inkMkLst>
            <pc:docMk/>
            <pc:sldMk cId="4226798449" sldId="442"/>
            <ac:inkMk id="67" creationId="{DAA09F88-456D-82D5-A296-A83E672064CF}"/>
          </ac:inkMkLst>
        </pc:inkChg>
        <pc:inkChg chg="add del">
          <ac:chgData name="Tim Cook" userId="d1c7cfb340f2c7ab" providerId="LiveId" clId="{FF1D23CF-84F6-4484-89E6-A1AEA6E9E1BB}" dt="2023-03-15T02:32:11.948" v="1020"/>
          <ac:inkMkLst>
            <pc:docMk/>
            <pc:sldMk cId="4226798449" sldId="442"/>
            <ac:inkMk id="68" creationId="{BC79AC57-96D5-0A59-347C-C2AEA5298C2F}"/>
          </ac:inkMkLst>
        </pc:inkChg>
        <pc:inkChg chg="add del mod">
          <ac:chgData name="Tim Cook" userId="d1c7cfb340f2c7ab" providerId="LiveId" clId="{FF1D23CF-84F6-4484-89E6-A1AEA6E9E1BB}" dt="2023-03-15T02:35:32.987" v="1169"/>
          <ac:inkMkLst>
            <pc:docMk/>
            <pc:sldMk cId="4226798449" sldId="442"/>
            <ac:inkMk id="69" creationId="{25AA92D6-C749-B7F6-E875-A07092D14B54}"/>
          </ac:inkMkLst>
        </pc:inkChg>
        <pc:inkChg chg="add del mod">
          <ac:chgData name="Tim Cook" userId="d1c7cfb340f2c7ab" providerId="LiveId" clId="{FF1D23CF-84F6-4484-89E6-A1AEA6E9E1BB}" dt="2023-03-15T02:32:50.703" v="1057"/>
          <ac:inkMkLst>
            <pc:docMk/>
            <pc:sldMk cId="4226798449" sldId="442"/>
            <ac:inkMk id="69" creationId="{EE08E4FA-21D5-A529-72FB-62B1054C9AAC}"/>
          </ac:inkMkLst>
        </pc:inkChg>
        <pc:inkChg chg="add del mod">
          <ac:chgData name="Tim Cook" userId="d1c7cfb340f2c7ab" providerId="LiveId" clId="{FF1D23CF-84F6-4484-89E6-A1AEA6E9E1BB}" dt="2023-03-15T02:32:50.703" v="1063"/>
          <ac:inkMkLst>
            <pc:docMk/>
            <pc:sldMk cId="4226798449" sldId="442"/>
            <ac:inkMk id="70" creationId="{63CA7F9C-DC06-8317-2F9B-C3C350177614}"/>
          </ac:inkMkLst>
        </pc:inkChg>
        <pc:inkChg chg="add del mod">
          <ac:chgData name="Tim Cook" userId="d1c7cfb340f2c7ab" providerId="LiveId" clId="{FF1D23CF-84F6-4484-89E6-A1AEA6E9E1BB}" dt="2023-03-15T02:35:32.987" v="1170"/>
          <ac:inkMkLst>
            <pc:docMk/>
            <pc:sldMk cId="4226798449" sldId="442"/>
            <ac:inkMk id="70" creationId="{E1508EA6-1D2F-F21B-1E03-9D14834AACEB}"/>
          </ac:inkMkLst>
        </pc:inkChg>
        <pc:inkChg chg="add del">
          <ac:chgData name="Tim Cook" userId="d1c7cfb340f2c7ab" providerId="LiveId" clId="{FF1D23CF-84F6-4484-89E6-A1AEA6E9E1BB}" dt="2023-03-15T02:35:32.987" v="1171"/>
          <ac:inkMkLst>
            <pc:docMk/>
            <pc:sldMk cId="4226798449" sldId="442"/>
            <ac:inkMk id="71" creationId="{12182E22-9A1A-3F1C-71A8-56DBB6AD138C}"/>
          </ac:inkMkLst>
        </pc:inkChg>
        <pc:inkChg chg="add del mod">
          <ac:chgData name="Tim Cook" userId="d1c7cfb340f2c7ab" providerId="LiveId" clId="{FF1D23CF-84F6-4484-89E6-A1AEA6E9E1BB}" dt="2023-03-15T02:32:50.703" v="1049"/>
          <ac:inkMkLst>
            <pc:docMk/>
            <pc:sldMk cId="4226798449" sldId="442"/>
            <ac:inkMk id="71" creationId="{B83984F6-E094-11EF-75C3-CD3825C066A1}"/>
          </ac:inkMkLst>
        </pc:inkChg>
        <pc:inkChg chg="add del mod">
          <ac:chgData name="Tim Cook" userId="d1c7cfb340f2c7ab" providerId="LiveId" clId="{FF1D23CF-84F6-4484-89E6-A1AEA6E9E1BB}" dt="2023-03-15T02:32:50.703" v="1050"/>
          <ac:inkMkLst>
            <pc:docMk/>
            <pc:sldMk cId="4226798449" sldId="442"/>
            <ac:inkMk id="72" creationId="{AB112135-C144-0AE9-BA45-DB77B4204AE5}"/>
          </ac:inkMkLst>
        </pc:inkChg>
        <pc:inkChg chg="add del">
          <ac:chgData name="Tim Cook" userId="d1c7cfb340f2c7ab" providerId="LiveId" clId="{FF1D23CF-84F6-4484-89E6-A1AEA6E9E1BB}" dt="2023-03-15T02:32:19.958" v="1029"/>
          <ac:inkMkLst>
            <pc:docMk/>
            <pc:sldMk cId="4226798449" sldId="442"/>
            <ac:inkMk id="73" creationId="{6C8FBAF0-1BF0-92CF-DE90-AA336F8F5AFE}"/>
          </ac:inkMkLst>
        </pc:inkChg>
        <pc:inkChg chg="add del mod">
          <ac:chgData name="Tim Cook" userId="d1c7cfb340f2c7ab" providerId="LiveId" clId="{FF1D23CF-84F6-4484-89E6-A1AEA6E9E1BB}" dt="2023-03-15T02:36:58.002" v="1257"/>
          <ac:inkMkLst>
            <pc:docMk/>
            <pc:sldMk cId="4226798449" sldId="442"/>
            <ac:inkMk id="73" creationId="{A71B45D9-62A9-F1B0-4BC7-CCD8F1B5CE0F}"/>
          </ac:inkMkLst>
        </pc:inkChg>
        <pc:inkChg chg="add del mod">
          <ac:chgData name="Tim Cook" userId="d1c7cfb340f2c7ab" providerId="LiveId" clId="{FF1D23CF-84F6-4484-89E6-A1AEA6E9E1BB}" dt="2023-03-15T02:36:58.018" v="1264"/>
          <ac:inkMkLst>
            <pc:docMk/>
            <pc:sldMk cId="4226798449" sldId="442"/>
            <ac:inkMk id="74" creationId="{0238B76A-8C86-821E-4B8E-EFDB1269B830}"/>
          </ac:inkMkLst>
        </pc:inkChg>
        <pc:inkChg chg="add del">
          <ac:chgData name="Tim Cook" userId="d1c7cfb340f2c7ab" providerId="LiveId" clId="{FF1D23CF-84F6-4484-89E6-A1AEA6E9E1BB}" dt="2023-03-15T02:32:22.399" v="1031"/>
          <ac:inkMkLst>
            <pc:docMk/>
            <pc:sldMk cId="4226798449" sldId="442"/>
            <ac:inkMk id="75" creationId="{4F880DFA-3130-71CB-9354-92612E872C7D}"/>
          </ac:inkMkLst>
        </pc:inkChg>
        <pc:inkChg chg="add del mod">
          <ac:chgData name="Tim Cook" userId="d1c7cfb340f2c7ab" providerId="LiveId" clId="{FF1D23CF-84F6-4484-89E6-A1AEA6E9E1BB}" dt="2023-03-15T02:36:58.002" v="1256"/>
          <ac:inkMkLst>
            <pc:docMk/>
            <pc:sldMk cId="4226798449" sldId="442"/>
            <ac:inkMk id="75" creationId="{65F535C5-5761-6AF5-3D54-FDCB45A73057}"/>
          </ac:inkMkLst>
        </pc:inkChg>
        <pc:inkChg chg="add del mod">
          <ac:chgData name="Tim Cook" userId="d1c7cfb340f2c7ab" providerId="LiveId" clId="{FF1D23CF-84F6-4484-89E6-A1AEA6E9E1BB}" dt="2023-03-15T02:32:50.703" v="1056"/>
          <ac:inkMkLst>
            <pc:docMk/>
            <pc:sldMk cId="4226798449" sldId="442"/>
            <ac:inkMk id="76" creationId="{056807B2-6AF6-5A1A-59EB-90AFFEEF5C1D}"/>
          </ac:inkMkLst>
        </pc:inkChg>
        <pc:inkChg chg="add del mod">
          <ac:chgData name="Tim Cook" userId="d1c7cfb340f2c7ab" providerId="LiveId" clId="{FF1D23CF-84F6-4484-89E6-A1AEA6E9E1BB}" dt="2023-03-15T02:36:58.018" v="1265"/>
          <ac:inkMkLst>
            <pc:docMk/>
            <pc:sldMk cId="4226798449" sldId="442"/>
            <ac:inkMk id="76" creationId="{DC1A550B-AB28-D66E-CC90-6E128765CEDC}"/>
          </ac:inkMkLst>
        </pc:inkChg>
        <pc:inkChg chg="add del mod">
          <ac:chgData name="Tim Cook" userId="d1c7cfb340f2c7ab" providerId="LiveId" clId="{FF1D23CF-84F6-4484-89E6-A1AEA6E9E1BB}" dt="2023-03-15T02:32:50.703" v="1059"/>
          <ac:inkMkLst>
            <pc:docMk/>
            <pc:sldMk cId="4226798449" sldId="442"/>
            <ac:inkMk id="77" creationId="{498BE7F0-AEBE-E207-2924-DEB5D8800891}"/>
          </ac:inkMkLst>
        </pc:inkChg>
        <pc:inkChg chg="add del mod">
          <ac:chgData name="Tim Cook" userId="d1c7cfb340f2c7ab" providerId="LiveId" clId="{FF1D23CF-84F6-4484-89E6-A1AEA6E9E1BB}" dt="2023-03-15T02:36:58.018" v="1263"/>
          <ac:inkMkLst>
            <pc:docMk/>
            <pc:sldMk cId="4226798449" sldId="442"/>
            <ac:inkMk id="77" creationId="{6C632770-4F9F-CA05-669A-5EF40D9FA3F0}"/>
          </ac:inkMkLst>
        </pc:inkChg>
        <pc:inkChg chg="add del mod">
          <ac:chgData name="Tim Cook" userId="d1c7cfb340f2c7ab" providerId="LiveId" clId="{FF1D23CF-84F6-4484-89E6-A1AEA6E9E1BB}" dt="2023-03-15T02:32:50.703" v="1052"/>
          <ac:inkMkLst>
            <pc:docMk/>
            <pc:sldMk cId="4226798449" sldId="442"/>
            <ac:inkMk id="78" creationId="{4BC7FF4C-AC5B-6B0C-B121-74E64937148E}"/>
          </ac:inkMkLst>
        </pc:inkChg>
        <pc:inkChg chg="add del mod">
          <ac:chgData name="Tim Cook" userId="d1c7cfb340f2c7ab" providerId="LiveId" clId="{FF1D23CF-84F6-4484-89E6-A1AEA6E9E1BB}" dt="2023-03-15T02:36:58.018" v="1262"/>
          <ac:inkMkLst>
            <pc:docMk/>
            <pc:sldMk cId="4226798449" sldId="442"/>
            <ac:inkMk id="78" creationId="{F4E90E0C-2FA8-FF71-1392-735ECDCD3830}"/>
          </ac:inkMkLst>
        </pc:inkChg>
        <pc:inkChg chg="add del mod">
          <ac:chgData name="Tim Cook" userId="d1c7cfb340f2c7ab" providerId="LiveId" clId="{FF1D23CF-84F6-4484-89E6-A1AEA6E9E1BB}" dt="2023-03-15T02:36:58.018" v="1261"/>
          <ac:inkMkLst>
            <pc:docMk/>
            <pc:sldMk cId="4226798449" sldId="442"/>
            <ac:inkMk id="79" creationId="{7F4E61B4-0286-EC0B-FBF5-EEF7010A1DDC}"/>
          </ac:inkMkLst>
        </pc:inkChg>
        <pc:inkChg chg="add del mod">
          <ac:chgData name="Tim Cook" userId="d1c7cfb340f2c7ab" providerId="LiveId" clId="{FF1D23CF-84F6-4484-89E6-A1AEA6E9E1BB}" dt="2023-03-15T02:32:50.703" v="1064"/>
          <ac:inkMkLst>
            <pc:docMk/>
            <pc:sldMk cId="4226798449" sldId="442"/>
            <ac:inkMk id="79" creationId="{C32A70BB-FE5C-41D3-E41D-E14C9926416B}"/>
          </ac:inkMkLst>
        </pc:inkChg>
        <pc:inkChg chg="add del mod">
          <ac:chgData name="Tim Cook" userId="d1c7cfb340f2c7ab" providerId="LiveId" clId="{FF1D23CF-84F6-4484-89E6-A1AEA6E9E1BB}" dt="2023-03-15T02:32:50.703" v="1058"/>
          <ac:inkMkLst>
            <pc:docMk/>
            <pc:sldMk cId="4226798449" sldId="442"/>
            <ac:inkMk id="80" creationId="{996534A3-0733-5E0F-B5DA-EBDFB0A1877D}"/>
          </ac:inkMkLst>
        </pc:inkChg>
        <pc:inkChg chg="add del mod">
          <ac:chgData name="Tim Cook" userId="d1c7cfb340f2c7ab" providerId="LiveId" clId="{FF1D23CF-84F6-4484-89E6-A1AEA6E9E1BB}" dt="2023-03-15T02:36:58.018" v="1258"/>
          <ac:inkMkLst>
            <pc:docMk/>
            <pc:sldMk cId="4226798449" sldId="442"/>
            <ac:inkMk id="80" creationId="{D04C4BB0-8437-7BBD-7522-A7AAE652FD41}"/>
          </ac:inkMkLst>
        </pc:inkChg>
        <pc:inkChg chg="add del mod">
          <ac:chgData name="Tim Cook" userId="d1c7cfb340f2c7ab" providerId="LiveId" clId="{FF1D23CF-84F6-4484-89E6-A1AEA6E9E1BB}" dt="2023-03-15T02:36:58.018" v="1260"/>
          <ac:inkMkLst>
            <pc:docMk/>
            <pc:sldMk cId="4226798449" sldId="442"/>
            <ac:inkMk id="81" creationId="{FB3CE7B3-1E8D-2CBF-D67A-8AEB4B6E01B7}"/>
          </ac:inkMkLst>
        </pc:inkChg>
        <pc:inkChg chg="add del mod">
          <ac:chgData name="Tim Cook" userId="d1c7cfb340f2c7ab" providerId="LiveId" clId="{FF1D23CF-84F6-4484-89E6-A1AEA6E9E1BB}" dt="2023-03-15T02:32:50.703" v="1054"/>
          <ac:inkMkLst>
            <pc:docMk/>
            <pc:sldMk cId="4226798449" sldId="442"/>
            <ac:inkMk id="82" creationId="{3659A1BD-775E-191D-1A70-2F9E6A68E83C}"/>
          </ac:inkMkLst>
        </pc:inkChg>
        <pc:inkChg chg="add del mod">
          <ac:chgData name="Tim Cook" userId="d1c7cfb340f2c7ab" providerId="LiveId" clId="{FF1D23CF-84F6-4484-89E6-A1AEA6E9E1BB}" dt="2023-03-15T02:36:58.566" v="1266"/>
          <ac:inkMkLst>
            <pc:docMk/>
            <pc:sldMk cId="4226798449" sldId="442"/>
            <ac:inkMk id="82" creationId="{5FE3B934-DA3D-53A4-5BE1-B20E958E2EB1}"/>
          </ac:inkMkLst>
        </pc:inkChg>
        <pc:inkChg chg="add del mod">
          <ac:chgData name="Tim Cook" userId="d1c7cfb340f2c7ab" providerId="LiveId" clId="{FF1D23CF-84F6-4484-89E6-A1AEA6E9E1BB}" dt="2023-03-15T02:36:58.018" v="1259"/>
          <ac:inkMkLst>
            <pc:docMk/>
            <pc:sldMk cId="4226798449" sldId="442"/>
            <ac:inkMk id="83" creationId="{64C8CF03-91B5-FCDA-D7FD-0E25E7F2C010}"/>
          </ac:inkMkLst>
        </pc:inkChg>
        <pc:inkChg chg="add del mod">
          <ac:chgData name="Tim Cook" userId="d1c7cfb340f2c7ab" providerId="LiveId" clId="{FF1D23CF-84F6-4484-89E6-A1AEA6E9E1BB}" dt="2023-03-15T02:32:50.703" v="1053"/>
          <ac:inkMkLst>
            <pc:docMk/>
            <pc:sldMk cId="4226798449" sldId="442"/>
            <ac:inkMk id="83" creationId="{EA33574F-FB79-66C9-C1E4-5BFA176F726C}"/>
          </ac:inkMkLst>
        </pc:inkChg>
        <pc:inkChg chg="add del mod">
          <ac:chgData name="Tim Cook" userId="d1c7cfb340f2c7ab" providerId="LiveId" clId="{FF1D23CF-84F6-4484-89E6-A1AEA6E9E1BB}" dt="2023-03-15T02:32:50.703" v="1061"/>
          <ac:inkMkLst>
            <pc:docMk/>
            <pc:sldMk cId="4226798449" sldId="442"/>
            <ac:inkMk id="84" creationId="{703F7750-8070-FB3E-CD2D-AF7EA2A969D9}"/>
          </ac:inkMkLst>
        </pc:inkChg>
        <pc:inkChg chg="add del mod">
          <ac:chgData name="Tim Cook" userId="d1c7cfb340f2c7ab" providerId="LiveId" clId="{FF1D23CF-84F6-4484-89E6-A1AEA6E9E1BB}" dt="2023-03-15T02:36:09.463" v="1202"/>
          <ac:inkMkLst>
            <pc:docMk/>
            <pc:sldMk cId="4226798449" sldId="442"/>
            <ac:inkMk id="85" creationId="{88F7E76C-14EF-5F7E-7399-76FE7D44B848}"/>
          </ac:inkMkLst>
        </pc:inkChg>
        <pc:inkChg chg="add del mod">
          <ac:chgData name="Tim Cook" userId="d1c7cfb340f2c7ab" providerId="LiveId" clId="{FF1D23CF-84F6-4484-89E6-A1AEA6E9E1BB}" dt="2023-03-15T02:32:50.703" v="1065"/>
          <ac:inkMkLst>
            <pc:docMk/>
            <pc:sldMk cId="4226798449" sldId="442"/>
            <ac:inkMk id="85" creationId="{DF567D6B-2961-5F7D-6CEA-528CD0787CE7}"/>
          </ac:inkMkLst>
        </pc:inkChg>
        <pc:inkChg chg="add del mod">
          <ac:chgData name="Tim Cook" userId="d1c7cfb340f2c7ab" providerId="LiveId" clId="{FF1D23CF-84F6-4484-89E6-A1AEA6E9E1BB}" dt="2023-03-15T02:36:09.463" v="1203"/>
          <ac:inkMkLst>
            <pc:docMk/>
            <pc:sldMk cId="4226798449" sldId="442"/>
            <ac:inkMk id="86" creationId="{51DFB909-F848-E9EA-91F0-AE8F0DDE9062}"/>
          </ac:inkMkLst>
        </pc:inkChg>
        <pc:inkChg chg="add del mod">
          <ac:chgData name="Tim Cook" userId="d1c7cfb340f2c7ab" providerId="LiveId" clId="{FF1D23CF-84F6-4484-89E6-A1AEA6E9E1BB}" dt="2023-03-15T02:32:50.703" v="1066"/>
          <ac:inkMkLst>
            <pc:docMk/>
            <pc:sldMk cId="4226798449" sldId="442"/>
            <ac:inkMk id="86" creationId="{52BD6E15-3735-2447-92ED-67BE11DE6A1F}"/>
          </ac:inkMkLst>
        </pc:inkChg>
        <pc:inkChg chg="add del mod">
          <ac:chgData name="Tim Cook" userId="d1c7cfb340f2c7ab" providerId="LiveId" clId="{FF1D23CF-84F6-4484-89E6-A1AEA6E9E1BB}" dt="2023-03-15T02:32:50.703" v="1060"/>
          <ac:inkMkLst>
            <pc:docMk/>
            <pc:sldMk cId="4226798449" sldId="442"/>
            <ac:inkMk id="87" creationId="{7B5D0BA5-2D2C-5726-9BCE-C38E6726DE41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88" creationId="{08C9CB4D-ECEC-88AF-7CBB-861066231E50}"/>
          </ac:inkMkLst>
        </pc:inkChg>
        <pc:inkChg chg="add del mod">
          <ac:chgData name="Tim Cook" userId="d1c7cfb340f2c7ab" providerId="LiveId" clId="{FF1D23CF-84F6-4484-89E6-A1AEA6E9E1BB}" dt="2023-03-15T02:32:50.703" v="1055"/>
          <ac:inkMkLst>
            <pc:docMk/>
            <pc:sldMk cId="4226798449" sldId="442"/>
            <ac:inkMk id="88" creationId="{873F5D78-28B6-7F04-43EE-ABFAE9FB306E}"/>
          </ac:inkMkLst>
        </pc:inkChg>
        <pc:inkChg chg="add del mod">
          <ac:chgData name="Tim Cook" userId="d1c7cfb340f2c7ab" providerId="LiveId" clId="{FF1D23CF-84F6-4484-89E6-A1AEA6E9E1BB}" dt="2023-03-15T02:32:50.703" v="1051"/>
          <ac:inkMkLst>
            <pc:docMk/>
            <pc:sldMk cId="4226798449" sldId="442"/>
            <ac:inkMk id="89" creationId="{1193B274-E198-361E-44D7-87705417C89A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89" creationId="{A23E25CD-7FF1-D906-19CB-9D6C83037C4A}"/>
          </ac:inkMkLst>
        </pc:inkChg>
        <pc:inkChg chg="add del mod">
          <ac:chgData name="Tim Cook" userId="d1c7cfb340f2c7ab" providerId="LiveId" clId="{FF1D23CF-84F6-4484-89E6-A1AEA6E9E1BB}" dt="2023-03-15T02:32:50.703" v="1062"/>
          <ac:inkMkLst>
            <pc:docMk/>
            <pc:sldMk cId="4226798449" sldId="442"/>
            <ac:inkMk id="90" creationId="{1695B620-6F60-19EE-000C-EC2BA22A2452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1" creationId="{1EC4EB90-B6B7-B9EA-25EF-638BD8B7252C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2" creationId="{E76C9B06-C6CE-9CB8-1874-65FA9BF8453F}"/>
          </ac:inkMkLst>
        </pc:inkChg>
        <pc:inkChg chg="add del">
          <ac:chgData name="Tim Cook" userId="d1c7cfb340f2c7ab" providerId="LiveId" clId="{FF1D23CF-84F6-4484-89E6-A1AEA6E9E1BB}" dt="2023-03-15T02:32:56.124" v="1069"/>
          <ac:inkMkLst>
            <pc:docMk/>
            <pc:sldMk cId="4226798449" sldId="442"/>
            <ac:inkMk id="92" creationId="{EA925E42-296F-5919-6706-9B6E9F814F2F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3" creationId="{57B29421-E676-478A-61C5-FBB4C6EA043B}"/>
          </ac:inkMkLst>
        </pc:inkChg>
        <pc:inkChg chg="add del">
          <ac:chgData name="Tim Cook" userId="d1c7cfb340f2c7ab" providerId="LiveId" clId="{FF1D23CF-84F6-4484-89E6-A1AEA6E9E1BB}" dt="2023-03-15T02:32:56.124" v="1070"/>
          <ac:inkMkLst>
            <pc:docMk/>
            <pc:sldMk cId="4226798449" sldId="442"/>
            <ac:inkMk id="93" creationId="{E3588532-DC41-A021-37DE-8B79FE49F04A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4" creationId="{E50AA1E2-DE83-DF0F-AF53-261899A2705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5" creationId="{BB9B540D-FAD5-94A2-E90C-30926444899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6" creationId="{7F532CA5-AEA0-B103-B90C-1CFB9E71D544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7" creationId="{BC3EDE93-E123-78F2-93A7-3A71373DF48A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9" creationId="{43D0F901-590C-0F6E-C24B-CE823750EC0F}"/>
          </ac:inkMkLst>
        </pc:inkChg>
        <pc:inkChg chg="add del mod">
          <ac:chgData name="Tim Cook" userId="d1c7cfb340f2c7ab" providerId="LiveId" clId="{FF1D23CF-84F6-4484-89E6-A1AEA6E9E1BB}" dt="2023-03-15T02:34:06.985" v="1106"/>
          <ac:inkMkLst>
            <pc:docMk/>
            <pc:sldMk cId="4226798449" sldId="442"/>
            <ac:inkMk id="101" creationId="{FAA7DB51-4F36-652E-BA91-A5B03FFDF19B}"/>
          </ac:inkMkLst>
        </pc:inkChg>
        <pc:inkChg chg="add del mod">
          <ac:chgData name="Tim Cook" userId="d1c7cfb340f2c7ab" providerId="LiveId" clId="{FF1D23CF-84F6-4484-89E6-A1AEA6E9E1BB}" dt="2023-03-15T02:34:06.970" v="1105"/>
          <ac:inkMkLst>
            <pc:docMk/>
            <pc:sldMk cId="4226798449" sldId="442"/>
            <ac:inkMk id="102" creationId="{4FD2DA3E-BFAC-38C1-0FAD-E0CC8721E1F1}"/>
          </ac:inkMkLst>
        </pc:inkChg>
        <pc:inkChg chg="add del">
          <ac:chgData name="Tim Cook" userId="d1c7cfb340f2c7ab" providerId="LiveId" clId="{FF1D23CF-84F6-4484-89E6-A1AEA6E9E1BB}" dt="2023-03-15T02:34:17.625" v="1110"/>
          <ac:inkMkLst>
            <pc:docMk/>
            <pc:sldMk cId="4226798449" sldId="442"/>
            <ac:inkMk id="103" creationId="{A7740CC5-35C3-A02E-DB23-AC3CAEEFFB84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04" creationId="{BF1603E5-15C7-3BAC-6A1C-A6ECDE8C2A18}"/>
          </ac:inkMkLst>
        </pc:inkChg>
        <pc:inkChg chg="add del mod">
          <ac:chgData name="Tim Cook" userId="d1c7cfb340f2c7ab" providerId="LiveId" clId="{FF1D23CF-84F6-4484-89E6-A1AEA6E9E1BB}" dt="2023-03-15T02:33:07.566" v="1085"/>
          <ac:inkMkLst>
            <pc:docMk/>
            <pc:sldMk cId="4226798449" sldId="442"/>
            <ac:inkMk id="105" creationId="{68CD90B0-BBAC-F904-058F-BC21B9FD863F}"/>
          </ac:inkMkLst>
        </pc:inkChg>
        <pc:inkChg chg="add del">
          <ac:chgData name="Tim Cook" userId="d1c7cfb340f2c7ab" providerId="LiveId" clId="{FF1D23CF-84F6-4484-89E6-A1AEA6E9E1BB}" dt="2023-03-15T02:36:40.805" v="1247"/>
          <ac:inkMkLst>
            <pc:docMk/>
            <pc:sldMk cId="4226798449" sldId="442"/>
            <ac:inkMk id="105" creationId="{70352CF2-19E5-868F-6CF7-DA72FC255364}"/>
          </ac:inkMkLst>
        </pc:inkChg>
        <pc:inkChg chg="add del mod">
          <ac:chgData name="Tim Cook" userId="d1c7cfb340f2c7ab" providerId="LiveId" clId="{FF1D23CF-84F6-4484-89E6-A1AEA6E9E1BB}" dt="2023-03-15T02:33:07.566" v="1086"/>
          <ac:inkMkLst>
            <pc:docMk/>
            <pc:sldMk cId="4226798449" sldId="442"/>
            <ac:inkMk id="106" creationId="{16F4CA23-A420-C2D6-651B-7C1126AB34FC}"/>
          </ac:inkMkLst>
        </pc:inkChg>
        <pc:inkChg chg="add del">
          <ac:chgData name="Tim Cook" userId="d1c7cfb340f2c7ab" providerId="LiveId" clId="{FF1D23CF-84F6-4484-89E6-A1AEA6E9E1BB}" dt="2023-03-15T02:36:40.805" v="1246"/>
          <ac:inkMkLst>
            <pc:docMk/>
            <pc:sldMk cId="4226798449" sldId="442"/>
            <ac:inkMk id="106" creationId="{B36337BA-4683-2418-237E-B32020341716}"/>
          </ac:inkMkLst>
        </pc:inkChg>
        <pc:inkChg chg="add del">
          <ac:chgData name="Tim Cook" userId="d1c7cfb340f2c7ab" providerId="LiveId" clId="{FF1D23CF-84F6-4484-89E6-A1AEA6E9E1BB}" dt="2023-03-15T02:36:25.185" v="1229"/>
          <ac:inkMkLst>
            <pc:docMk/>
            <pc:sldMk cId="4226798449" sldId="442"/>
            <ac:inkMk id="107" creationId="{CB075A8F-9645-2F52-4CCE-5B6EF99D49DB}"/>
          </ac:inkMkLst>
        </pc:inkChg>
        <pc:inkChg chg="add del">
          <ac:chgData name="Tim Cook" userId="d1c7cfb340f2c7ab" providerId="LiveId" clId="{FF1D23CF-84F6-4484-89E6-A1AEA6E9E1BB}" dt="2023-03-15T02:36:25.185" v="1223"/>
          <ac:inkMkLst>
            <pc:docMk/>
            <pc:sldMk cId="4226798449" sldId="442"/>
            <ac:inkMk id="108" creationId="{3D226570-C1CC-B533-E2F4-0D7A6356FFD8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0" creationId="{097824B2-859A-34FD-2011-7FC8BD51626F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1" creationId="{09640EC2-69C9-AC4D-2AED-36FB3F455072}"/>
          </ac:inkMkLst>
        </pc:inkChg>
        <pc:inkChg chg="add del">
          <ac:chgData name="Tim Cook" userId="d1c7cfb340f2c7ab" providerId="LiveId" clId="{FF1D23CF-84F6-4484-89E6-A1AEA6E9E1BB}" dt="2023-03-15T02:36:25.185" v="1228"/>
          <ac:inkMkLst>
            <pc:docMk/>
            <pc:sldMk cId="4226798449" sldId="442"/>
            <ac:inkMk id="112" creationId="{5B1291B0-D2D0-D586-308F-979852DFB27E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3" creationId="{9B8098D4-C897-578C-6952-E587D897B419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4" creationId="{BD932FC1-F543-24B1-4A99-76FC39BEBFE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6" creationId="{A58F479A-AD99-B682-9E7D-575CDF26F61B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7" creationId="{61F196B0-A33B-2D27-1E33-1536B4007D65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8" creationId="{735CC13C-3C75-78E3-1790-12F2950ED3C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9" creationId="{A8C3EDAA-09CC-C7B3-BD14-C684BD541897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0" creationId="{15B53BE0-CCBC-9473-97E5-3B7897381531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1" creationId="{9A77E472-A983-D995-F70D-434953AB4023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2" creationId="{E2F719C1-D2C2-342B-336D-CCACA74742D3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3" creationId="{B6822EEF-AD41-5ED7-436C-A91D1AD9BB5F}"/>
          </ac:inkMkLst>
        </pc:inkChg>
        <pc:inkChg chg="add del">
          <ac:chgData name="Tim Cook" userId="d1c7cfb340f2c7ab" providerId="LiveId" clId="{FF1D23CF-84F6-4484-89E6-A1AEA6E9E1BB}" dt="2023-03-15T02:36:25.185" v="1227"/>
          <ac:inkMkLst>
            <pc:docMk/>
            <pc:sldMk cId="4226798449" sldId="442"/>
            <ac:inkMk id="125" creationId="{C5074152-E595-6BC3-479C-A265A54CD97D}"/>
          </ac:inkMkLst>
        </pc:inkChg>
        <pc:inkChg chg="add del">
          <ac:chgData name="Tim Cook" userId="d1c7cfb340f2c7ab" providerId="LiveId" clId="{FF1D23CF-84F6-4484-89E6-A1AEA6E9E1BB}" dt="2023-03-15T02:36:25.185" v="1231"/>
          <ac:inkMkLst>
            <pc:docMk/>
            <pc:sldMk cId="4226798449" sldId="442"/>
            <ac:inkMk id="126" creationId="{8B45852D-B417-9337-8718-8D422BCEA662}"/>
          </ac:inkMkLst>
        </pc:inkChg>
        <pc:inkChg chg="add del">
          <ac:chgData name="Tim Cook" userId="d1c7cfb340f2c7ab" providerId="LiveId" clId="{FF1D23CF-84F6-4484-89E6-A1AEA6E9E1BB}" dt="2023-03-15T02:36:25.185" v="1226"/>
          <ac:inkMkLst>
            <pc:docMk/>
            <pc:sldMk cId="4226798449" sldId="442"/>
            <ac:inkMk id="127" creationId="{51ECBAD6-973B-D422-6144-C3B4D02DB12F}"/>
          </ac:inkMkLst>
        </pc:inkChg>
        <pc:inkChg chg="add del">
          <ac:chgData name="Tim Cook" userId="d1c7cfb340f2c7ab" providerId="LiveId" clId="{FF1D23CF-84F6-4484-89E6-A1AEA6E9E1BB}" dt="2023-03-15T02:36:25.185" v="1224"/>
          <ac:inkMkLst>
            <pc:docMk/>
            <pc:sldMk cId="4226798449" sldId="442"/>
            <ac:inkMk id="128" creationId="{6E797B5B-5347-E920-CB26-0FEE1EEFD757}"/>
          </ac:inkMkLst>
        </pc:inkChg>
        <pc:inkChg chg="add del">
          <ac:chgData name="Tim Cook" userId="d1c7cfb340f2c7ab" providerId="LiveId" clId="{FF1D23CF-84F6-4484-89E6-A1AEA6E9E1BB}" dt="2023-03-15T02:36:25.185" v="1225"/>
          <ac:inkMkLst>
            <pc:docMk/>
            <pc:sldMk cId="4226798449" sldId="442"/>
            <ac:inkMk id="129" creationId="{58169F32-CB63-5A57-7388-69EFB8BA7404}"/>
          </ac:inkMkLst>
        </pc:inkChg>
        <pc:inkChg chg="add del">
          <ac:chgData name="Tim Cook" userId="d1c7cfb340f2c7ab" providerId="LiveId" clId="{FF1D23CF-84F6-4484-89E6-A1AEA6E9E1BB}" dt="2023-03-15T02:36:25.185" v="1230"/>
          <ac:inkMkLst>
            <pc:docMk/>
            <pc:sldMk cId="4226798449" sldId="442"/>
            <ac:inkMk id="130" creationId="{B659F2FB-5223-B13D-41E2-1891307978A2}"/>
          </ac:inkMkLst>
        </pc:inkChg>
        <pc:inkChg chg="add del">
          <ac:chgData name="Tim Cook" userId="d1c7cfb340f2c7ab" providerId="LiveId" clId="{FF1D23CF-84F6-4484-89E6-A1AEA6E9E1BB}" dt="2023-03-15T02:36:25.185" v="1232"/>
          <ac:inkMkLst>
            <pc:docMk/>
            <pc:sldMk cId="4226798449" sldId="442"/>
            <ac:inkMk id="131" creationId="{311BF28B-1FCB-B79B-7A72-1AB33DD58679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2" creationId="{EA6B4381-3E66-BB89-F610-863D1E32A32B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3" creationId="{A7A5C26B-ADFD-F820-28D3-8BC76A6FD3C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4" creationId="{A704583F-9AFB-CC33-46B2-28F9C85CB1D9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5" creationId="{57DA1A82-5658-D721-C62D-0E910383902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6" creationId="{6520616A-6311-0F37-4F27-0C03348BC004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7" creationId="{2618D310-ECC4-272A-4087-54F1E4940504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8" creationId="{5F7CEDBA-3771-A6A6-AF51-652BD0CA107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9" creationId="{C41EE9E5-B5C3-5060-244B-AF32B958ED2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0" creationId="{6B898082-E8F3-599B-F2CB-1CB1CBFF4E68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1" creationId="{30A7142A-F791-23F7-0BB1-2B40E9F91B5B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2" creationId="{327696E3-8D56-BD5B-0A0C-8012B0DE6A90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3" creationId="{EEFEAD62-34F7-3231-752C-1E46BDBA5670}"/>
          </ac:inkMkLst>
        </pc:inkChg>
        <pc:inkChg chg="add del mod">
          <ac:chgData name="Tim Cook" userId="d1c7cfb340f2c7ab" providerId="LiveId" clId="{FF1D23CF-84F6-4484-89E6-A1AEA6E9E1BB}" dt="2023-03-15T02:36:46.062" v="1252"/>
          <ac:inkMkLst>
            <pc:docMk/>
            <pc:sldMk cId="4226798449" sldId="442"/>
            <ac:inkMk id="145" creationId="{6D89C00F-F304-6761-A12E-F1F21CAC912F}"/>
          </ac:inkMkLst>
        </pc:inkChg>
        <pc:inkChg chg="add del">
          <ac:chgData name="Tim Cook" userId="d1c7cfb340f2c7ab" providerId="LiveId" clId="{FF1D23CF-84F6-4484-89E6-A1AEA6E9E1BB}" dt="2023-03-15T02:36:46.062" v="1251"/>
          <ac:inkMkLst>
            <pc:docMk/>
            <pc:sldMk cId="4226798449" sldId="442"/>
            <ac:inkMk id="146" creationId="{BCAC5F20-8C66-8637-9009-57B69178B41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8" creationId="{E05F0E30-4AEC-2B15-4207-2ADB981A0CEC}"/>
          </ac:inkMkLst>
        </pc:inkChg>
        <pc:inkChg chg="add">
          <ac:chgData name="Tim Cook" userId="d1c7cfb340f2c7ab" providerId="LiveId" clId="{FF1D23CF-84F6-4484-89E6-A1AEA6E9E1BB}" dt="2023-03-15T02:36:49.636" v="1254" actId="9405"/>
          <ac:inkMkLst>
            <pc:docMk/>
            <pc:sldMk cId="4226798449" sldId="442"/>
            <ac:inkMk id="149" creationId="{E4565CD7-84C6-814F-11D1-E4692B858C81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1" creationId="{5268EDD7-BE65-0770-2828-098CE6EDC23C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2" creationId="{1812F124-CE95-775A-C4D0-79617069AA5B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3" creationId="{CAB74C7E-8D9B-FDAF-922A-2145354084CA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4" creationId="{8A72EA7B-0EBF-2F3B-8635-90090DFF6DE6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5" creationId="{45EE1F43-17A9-C782-5E9B-8D238B45C0BD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6" creationId="{CC5C8015-AD57-B248-4BB4-503E27BA932D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7" creationId="{6E4A7142-13E2-F53E-A135-4BED976C8C28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8" creationId="{C6BE9DBA-2961-F9E1-DA83-806C6BBFC7BE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9" creationId="{C806D539-AEC7-5FDE-EA7B-8BBE03D542E3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0" creationId="{783EFCE2-F8D6-8778-79E5-8EEB70B819CA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1" creationId="{9A94CB65-20C6-6D1C-161F-5271F1D10E91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2" creationId="{BC1CC0B2-A64B-63D0-E9FD-E06DF49BCB71}"/>
          </ac:inkMkLst>
        </pc:inkChg>
        <pc:inkChg chg="add del">
          <ac:chgData name="Tim Cook" userId="d1c7cfb340f2c7ab" providerId="LiveId" clId="{FF1D23CF-84F6-4484-89E6-A1AEA6E9E1BB}" dt="2023-03-15T02:37:32.056" v="1297"/>
          <ac:inkMkLst>
            <pc:docMk/>
            <pc:sldMk cId="4226798449" sldId="442"/>
            <ac:inkMk id="164" creationId="{0B0CDB73-929C-BF65-3F5F-F0CC5C78A482}"/>
          </ac:inkMkLst>
        </pc:inkChg>
        <pc:inkChg chg="add del">
          <ac:chgData name="Tim Cook" userId="d1c7cfb340f2c7ab" providerId="LiveId" clId="{FF1D23CF-84F6-4484-89E6-A1AEA6E9E1BB}" dt="2023-03-15T02:37:32.056" v="1303"/>
          <ac:inkMkLst>
            <pc:docMk/>
            <pc:sldMk cId="4226798449" sldId="442"/>
            <ac:inkMk id="165" creationId="{7932E6A2-D642-1896-4398-47A09E46EF01}"/>
          </ac:inkMkLst>
        </pc:inkChg>
        <pc:inkChg chg="add del mod">
          <ac:chgData name="Tim Cook" userId="d1c7cfb340f2c7ab" providerId="LiveId" clId="{FF1D23CF-84F6-4484-89E6-A1AEA6E9E1BB}" dt="2023-03-15T02:37:32.056" v="1306"/>
          <ac:inkMkLst>
            <pc:docMk/>
            <pc:sldMk cId="4226798449" sldId="442"/>
            <ac:inkMk id="166" creationId="{068E1160-EDAC-A215-3D73-417CAB7C2E99}"/>
          </ac:inkMkLst>
        </pc:inkChg>
        <pc:inkChg chg="add del mod">
          <ac:chgData name="Tim Cook" userId="d1c7cfb340f2c7ab" providerId="LiveId" clId="{FF1D23CF-84F6-4484-89E6-A1AEA6E9E1BB}" dt="2023-03-15T02:37:32.056" v="1307"/>
          <ac:inkMkLst>
            <pc:docMk/>
            <pc:sldMk cId="4226798449" sldId="442"/>
            <ac:inkMk id="167" creationId="{DE8DE68F-8CE1-3F8F-479C-3696815402E0}"/>
          </ac:inkMkLst>
        </pc:inkChg>
        <pc:inkChg chg="add del mod">
          <ac:chgData name="Tim Cook" userId="d1c7cfb340f2c7ab" providerId="LiveId" clId="{FF1D23CF-84F6-4484-89E6-A1AEA6E9E1BB}" dt="2023-03-15T02:37:32.056" v="1298"/>
          <ac:inkMkLst>
            <pc:docMk/>
            <pc:sldMk cId="4226798449" sldId="442"/>
            <ac:inkMk id="169" creationId="{59841C9B-346D-8863-778D-92E540B3C317}"/>
          </ac:inkMkLst>
        </pc:inkChg>
        <pc:inkChg chg="add del mod">
          <ac:chgData name="Tim Cook" userId="d1c7cfb340f2c7ab" providerId="LiveId" clId="{FF1D23CF-84F6-4484-89E6-A1AEA6E9E1BB}" dt="2023-03-15T02:37:32.056" v="1300"/>
          <ac:inkMkLst>
            <pc:docMk/>
            <pc:sldMk cId="4226798449" sldId="442"/>
            <ac:inkMk id="170" creationId="{E5B76440-2235-7E8B-A326-DE6482C1C11F}"/>
          </ac:inkMkLst>
        </pc:inkChg>
        <pc:inkChg chg="add del">
          <ac:chgData name="Tim Cook" userId="d1c7cfb340f2c7ab" providerId="LiveId" clId="{FF1D23CF-84F6-4484-89E6-A1AEA6E9E1BB}" dt="2023-03-15T02:37:32.056" v="1305"/>
          <ac:inkMkLst>
            <pc:docMk/>
            <pc:sldMk cId="4226798449" sldId="442"/>
            <ac:inkMk id="172" creationId="{00752097-FC32-ABA3-A590-2BDBAF4E5E82}"/>
          </ac:inkMkLst>
        </pc:inkChg>
        <pc:inkChg chg="add del">
          <ac:chgData name="Tim Cook" userId="d1c7cfb340f2c7ab" providerId="LiveId" clId="{FF1D23CF-84F6-4484-89E6-A1AEA6E9E1BB}" dt="2023-03-15T02:37:32.056" v="1309"/>
          <ac:inkMkLst>
            <pc:docMk/>
            <pc:sldMk cId="4226798449" sldId="442"/>
            <ac:inkMk id="173" creationId="{8EF96E42-F09E-EDD1-775F-86C0FB7E50E7}"/>
          </ac:inkMkLst>
        </pc:inkChg>
        <pc:inkChg chg="add del">
          <ac:chgData name="Tim Cook" userId="d1c7cfb340f2c7ab" providerId="LiveId" clId="{FF1D23CF-84F6-4484-89E6-A1AEA6E9E1BB}" dt="2023-03-15T02:37:32.056" v="1301"/>
          <ac:inkMkLst>
            <pc:docMk/>
            <pc:sldMk cId="4226798449" sldId="442"/>
            <ac:inkMk id="174" creationId="{35F6C39B-8FBF-67B8-A13A-96BBF76AF805}"/>
          </ac:inkMkLst>
        </pc:inkChg>
        <pc:inkChg chg="add del mod">
          <ac:chgData name="Tim Cook" userId="d1c7cfb340f2c7ab" providerId="LiveId" clId="{FF1D23CF-84F6-4484-89E6-A1AEA6E9E1BB}" dt="2023-03-15T02:37:32.056" v="1308"/>
          <ac:inkMkLst>
            <pc:docMk/>
            <pc:sldMk cId="4226798449" sldId="442"/>
            <ac:inkMk id="175" creationId="{88E9BC7F-016A-36AD-77F0-98E44CF4D92B}"/>
          </ac:inkMkLst>
        </pc:inkChg>
        <pc:inkChg chg="add del mod">
          <ac:chgData name="Tim Cook" userId="d1c7cfb340f2c7ab" providerId="LiveId" clId="{FF1D23CF-84F6-4484-89E6-A1AEA6E9E1BB}" dt="2023-03-15T02:37:32.056" v="1302"/>
          <ac:inkMkLst>
            <pc:docMk/>
            <pc:sldMk cId="4226798449" sldId="442"/>
            <ac:inkMk id="176" creationId="{679F826B-4A98-D9E0-A1F0-AA1B423AAE62}"/>
          </ac:inkMkLst>
        </pc:inkChg>
        <pc:inkChg chg="add del mod">
          <ac:chgData name="Tim Cook" userId="d1c7cfb340f2c7ab" providerId="LiveId" clId="{FF1D23CF-84F6-4484-89E6-A1AEA6E9E1BB}" dt="2023-03-15T02:37:32.056" v="1299"/>
          <ac:inkMkLst>
            <pc:docMk/>
            <pc:sldMk cId="4226798449" sldId="442"/>
            <ac:inkMk id="178" creationId="{E0702977-052A-0E2B-7206-841D6133DBA9}"/>
          </ac:inkMkLst>
        </pc:inkChg>
        <pc:inkChg chg="add del mod">
          <ac:chgData name="Tim Cook" userId="d1c7cfb340f2c7ab" providerId="LiveId" clId="{FF1D23CF-84F6-4484-89E6-A1AEA6E9E1BB}" dt="2023-03-15T02:37:32.056" v="1304"/>
          <ac:inkMkLst>
            <pc:docMk/>
            <pc:sldMk cId="4226798449" sldId="442"/>
            <ac:inkMk id="179" creationId="{23AFD049-704A-E9F8-80EA-296FFEC304E0}"/>
          </ac:inkMkLst>
        </pc:inkChg>
      </pc:sldChg>
    </pc:docChg>
  </pc:docChgLst>
  <pc:docChgLst>
    <pc:chgData name="Tim Cook" userId="d1c7cfb340f2c7ab" providerId="LiveId" clId="{B5183BE0-E26F-4D8E-A39C-777A117D55B3}"/>
    <pc:docChg chg="undo custSel addSld modSld">
      <pc:chgData name="Tim Cook" userId="d1c7cfb340f2c7ab" providerId="LiveId" clId="{B5183BE0-E26F-4D8E-A39C-777A117D55B3}" dt="2022-10-28T00:06:06.213" v="1732"/>
      <pc:docMkLst>
        <pc:docMk/>
      </pc:docMkLst>
      <pc:sldChg chg="addSp delSp modSp mod">
        <pc:chgData name="Tim Cook" userId="d1c7cfb340f2c7ab" providerId="LiveId" clId="{B5183BE0-E26F-4D8E-A39C-777A117D55B3}" dt="2022-10-28T00:06:06.213" v="1732"/>
        <pc:sldMkLst>
          <pc:docMk/>
          <pc:sldMk cId="719320402" sldId="295"/>
        </pc:sldMkLst>
        <pc:spChg chg="mod">
          <ac:chgData name="Tim Cook" userId="d1c7cfb340f2c7ab" providerId="LiveId" clId="{B5183BE0-E26F-4D8E-A39C-777A117D55B3}" dt="2022-10-27T23:41:26.007" v="169" actId="1076"/>
          <ac:spMkLst>
            <pc:docMk/>
            <pc:sldMk cId="719320402" sldId="295"/>
            <ac:spMk id="2" creationId="{2A7E715F-19A3-0488-E290-49935DCDF58B}"/>
          </ac:spMkLst>
        </pc:spChg>
        <pc:spChg chg="add mod">
          <ac:chgData name="Tim Cook" userId="d1c7cfb340f2c7ab" providerId="LiveId" clId="{B5183BE0-E26F-4D8E-A39C-777A117D55B3}" dt="2022-10-27T23:41:52.189" v="213" actId="1076"/>
          <ac:spMkLst>
            <pc:docMk/>
            <pc:sldMk cId="719320402" sldId="295"/>
            <ac:spMk id="57" creationId="{4B2211C0-32DB-EEEA-0BA7-D7DE75C4FA65}"/>
          </ac:spMkLst>
        </pc:spChg>
        <pc:spChg chg="add mod">
          <ac:chgData name="Tim Cook" userId="d1c7cfb340f2c7ab" providerId="LiveId" clId="{B5183BE0-E26F-4D8E-A39C-777A117D55B3}" dt="2022-10-27T23:42:12.795" v="292" actId="1076"/>
          <ac:spMkLst>
            <pc:docMk/>
            <pc:sldMk cId="719320402" sldId="295"/>
            <ac:spMk id="58" creationId="{0C8E0847-2FF6-C626-75D2-53C3B1F272BE}"/>
          </ac:spMkLst>
        </pc:spChg>
        <pc:grpChg chg="del mod">
          <ac:chgData name="Tim Cook" userId="d1c7cfb340f2c7ab" providerId="LiveId" clId="{B5183BE0-E26F-4D8E-A39C-777A117D55B3}" dt="2022-10-27T23:39:54.803" v="4"/>
          <ac:grpSpMkLst>
            <pc:docMk/>
            <pc:sldMk cId="719320402" sldId="295"/>
            <ac:grpSpMk id="5" creationId="{176FC358-BE21-1B9C-FF8D-13E2B560EA7D}"/>
          </ac:grpSpMkLst>
        </pc:grpChg>
        <pc:grpChg chg="del mod">
          <ac:chgData name="Tim Cook" userId="d1c7cfb340f2c7ab" providerId="LiveId" clId="{B5183BE0-E26F-4D8E-A39C-777A117D55B3}" dt="2022-10-28T00:06:03.152" v="1729"/>
          <ac:grpSpMkLst>
            <pc:docMk/>
            <pc:sldMk cId="719320402" sldId="295"/>
            <ac:grpSpMk id="7" creationId="{710F493C-7B7E-A9A2-5919-97BC5E7592E9}"/>
          </ac:grpSpMkLst>
        </pc:grpChg>
        <pc:grpChg chg="del mod">
          <ac:chgData name="Tim Cook" userId="d1c7cfb340f2c7ab" providerId="LiveId" clId="{B5183BE0-E26F-4D8E-A39C-777A117D55B3}" dt="2022-10-27T23:40:03.920" v="15"/>
          <ac:grpSpMkLst>
            <pc:docMk/>
            <pc:sldMk cId="719320402" sldId="295"/>
            <ac:grpSpMk id="10" creationId="{419A3F36-8D6D-544D-BC4E-548C6D34102F}"/>
          </ac:grpSpMkLst>
        </pc:grpChg>
        <pc:grpChg chg="mod">
          <ac:chgData name="Tim Cook" userId="d1c7cfb340f2c7ab" providerId="LiveId" clId="{B5183BE0-E26F-4D8E-A39C-777A117D55B3}" dt="2022-10-28T00:06:06.213" v="1732"/>
          <ac:grpSpMkLst>
            <pc:docMk/>
            <pc:sldMk cId="719320402" sldId="295"/>
            <ac:grpSpMk id="10" creationId="{9B93DBC1-356A-84B9-16FB-D08A149D2C84}"/>
          </ac:grpSpMkLst>
        </pc:grpChg>
        <pc:grpChg chg="del mod">
          <ac:chgData name="Tim Cook" userId="d1c7cfb340f2c7ab" providerId="LiveId" clId="{B5183BE0-E26F-4D8E-A39C-777A117D55B3}" dt="2022-10-27T23:40:06.313" v="20"/>
          <ac:grpSpMkLst>
            <pc:docMk/>
            <pc:sldMk cId="719320402" sldId="295"/>
            <ac:grpSpMk id="14" creationId="{21177C0E-3F24-00FF-FEE9-F2E3CEC1632B}"/>
          </ac:grpSpMkLst>
        </pc:grpChg>
        <pc:grpChg chg="del mod">
          <ac:chgData name="Tim Cook" userId="d1c7cfb340f2c7ab" providerId="LiveId" clId="{B5183BE0-E26F-4D8E-A39C-777A117D55B3}" dt="2022-10-27T23:40:31.717" v="54"/>
          <ac:grpSpMkLst>
            <pc:docMk/>
            <pc:sldMk cId="719320402" sldId="295"/>
            <ac:grpSpMk id="20" creationId="{57FB4270-B5C2-F07E-1B7E-2FFD8739E0D0}"/>
          </ac:grpSpMkLst>
        </pc:grpChg>
        <pc:grpChg chg="del mod">
          <ac:chgData name="Tim Cook" userId="d1c7cfb340f2c7ab" providerId="LiveId" clId="{B5183BE0-E26F-4D8E-A39C-777A117D55B3}" dt="2022-10-27T23:40:34.870" v="65"/>
          <ac:grpSpMkLst>
            <pc:docMk/>
            <pc:sldMk cId="719320402" sldId="295"/>
            <ac:grpSpMk id="21" creationId="{970E5ADA-EE7C-4C47-1E2C-F4AFF1E45BD9}"/>
          </ac:grpSpMkLst>
        </pc:grpChg>
        <pc:grpChg chg="del mod">
          <ac:chgData name="Tim Cook" userId="d1c7cfb340f2c7ab" providerId="LiveId" clId="{B5183BE0-E26F-4D8E-A39C-777A117D55B3}" dt="2022-10-27T23:40:34.870" v="60"/>
          <ac:grpSpMkLst>
            <pc:docMk/>
            <pc:sldMk cId="719320402" sldId="295"/>
            <ac:grpSpMk id="24" creationId="{6A261CD3-5477-6E84-7C8E-4C599DAF7721}"/>
          </ac:grpSpMkLst>
        </pc:grpChg>
        <pc:grpChg chg="del mod">
          <ac:chgData name="Tim Cook" userId="d1c7cfb340f2c7ab" providerId="LiveId" clId="{B5183BE0-E26F-4D8E-A39C-777A117D55B3}" dt="2022-10-27T23:40:34.870" v="63"/>
          <ac:grpSpMkLst>
            <pc:docMk/>
            <pc:sldMk cId="719320402" sldId="295"/>
            <ac:grpSpMk id="29" creationId="{1274CB0D-CB7E-18AA-C1D4-C415EBDCF3F0}"/>
          </ac:grpSpMkLst>
        </pc:grpChg>
        <pc:grpChg chg="del mod">
          <ac:chgData name="Tim Cook" userId="d1c7cfb340f2c7ab" providerId="LiveId" clId="{B5183BE0-E26F-4D8E-A39C-777A117D55B3}" dt="2022-10-27T23:40:31.702" v="49"/>
          <ac:grpSpMkLst>
            <pc:docMk/>
            <pc:sldMk cId="719320402" sldId="295"/>
            <ac:grpSpMk id="30" creationId="{39345C63-C8E9-3DD8-6633-0ED92EC29D3C}"/>
          </ac:grpSpMkLst>
        </pc:grpChg>
        <pc:grpChg chg="del mod">
          <ac:chgData name="Tim Cook" userId="d1c7cfb340f2c7ab" providerId="LiveId" clId="{B5183BE0-E26F-4D8E-A39C-777A117D55B3}" dt="2022-10-27T23:40:34.870" v="70"/>
          <ac:grpSpMkLst>
            <pc:docMk/>
            <pc:sldMk cId="719320402" sldId="295"/>
            <ac:grpSpMk id="42" creationId="{E02F3DE4-7F9B-9A31-A0E6-0D7B324AD0C1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49" creationId="{4461AE65-263F-50A4-5EE5-0B58AB2A2637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54" creationId="{87411AEE-FD39-5D09-A3BD-89AB17D02013}"/>
          </ac:grpSpMkLst>
        </pc:grpChg>
        <pc:grpChg chg="mod">
          <ac:chgData name="Tim Cook" userId="d1c7cfb340f2c7ab" providerId="LiveId" clId="{B5183BE0-E26F-4D8E-A39C-777A117D55B3}" dt="2022-10-27T23:48:48.237" v="1163"/>
          <ac:grpSpMkLst>
            <pc:docMk/>
            <pc:sldMk cId="719320402" sldId="295"/>
            <ac:grpSpMk id="55" creationId="{A89FDC62-41CC-23E1-B39E-A24C507CA5E0}"/>
          </ac:grpSpMkLst>
        </pc:grpChg>
        <pc:grpChg chg="mod">
          <ac:chgData name="Tim Cook" userId="d1c7cfb340f2c7ab" providerId="LiveId" clId="{B5183BE0-E26F-4D8E-A39C-777A117D55B3}" dt="2022-10-27T23:48:25.480" v="1138"/>
          <ac:grpSpMkLst>
            <pc:docMk/>
            <pc:sldMk cId="719320402" sldId="295"/>
            <ac:grpSpMk id="65" creationId="{5914E191-4F7B-CA0A-65E5-719F5A454B97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68" creationId="{E802B220-4665-A05B-58D8-62C59C2D8021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72" creationId="{712C19CB-2CDA-D9EC-AD7E-17ABAD2CE96A}"/>
          </ac:grpSpMkLst>
        </pc:grpChg>
        <pc:grpChg chg="del mod">
          <ac:chgData name="Tim Cook" userId="d1c7cfb340f2c7ab" providerId="LiveId" clId="{B5183BE0-E26F-4D8E-A39C-777A117D55B3}" dt="2022-10-27T23:48:39.950" v="1152"/>
          <ac:grpSpMkLst>
            <pc:docMk/>
            <pc:sldMk cId="719320402" sldId="295"/>
            <ac:grpSpMk id="77" creationId="{C5846687-F671-F166-5BAB-FCDB0DA1A430}"/>
          </ac:grpSpMkLst>
        </pc:grpChg>
        <pc:grpChg chg="mod">
          <ac:chgData name="Tim Cook" userId="d1c7cfb340f2c7ab" providerId="LiveId" clId="{B5183BE0-E26F-4D8E-A39C-777A117D55B3}" dt="2022-10-27T23:49:02.440" v="1179"/>
          <ac:grpSpMkLst>
            <pc:docMk/>
            <pc:sldMk cId="719320402" sldId="295"/>
            <ac:grpSpMk id="79" creationId="{B8298962-F367-82CF-5CAB-DA4432B38605}"/>
          </ac:grpSpMkLst>
        </pc:grpChg>
        <pc:grpChg chg="del mod">
          <ac:chgData name="Tim Cook" userId="d1c7cfb340f2c7ab" providerId="LiveId" clId="{B5183BE0-E26F-4D8E-A39C-777A117D55B3}" dt="2022-10-27T23:49:00.022" v="1173"/>
          <ac:grpSpMkLst>
            <pc:docMk/>
            <pc:sldMk cId="719320402" sldId="295"/>
            <ac:grpSpMk id="82" creationId="{5D5EC3A6-8481-F81D-5B18-0122A2D72402}"/>
          </ac:grpSpMkLst>
        </pc:grpChg>
        <pc:grpChg chg="del mod">
          <ac:chgData name="Tim Cook" userId="d1c7cfb340f2c7ab" providerId="LiveId" clId="{B5183BE0-E26F-4D8E-A39C-777A117D55B3}" dt="2022-10-27T23:49:00.893" v="1175"/>
          <ac:grpSpMkLst>
            <pc:docMk/>
            <pc:sldMk cId="719320402" sldId="295"/>
            <ac:grpSpMk id="85" creationId="{FBDBEE56-63E0-5A06-BA6F-3A75D1AD9ACD}"/>
          </ac:grpSpMkLst>
        </pc:grpChg>
        <pc:grpChg chg="mod">
          <ac:chgData name="Tim Cook" userId="d1c7cfb340f2c7ab" providerId="LiveId" clId="{B5183BE0-E26F-4D8E-A39C-777A117D55B3}" dt="2022-10-27T23:48:57.684" v="1170"/>
          <ac:grpSpMkLst>
            <pc:docMk/>
            <pc:sldMk cId="719320402" sldId="295"/>
            <ac:grpSpMk id="89" creationId="{9D1473A5-46A1-4238-8A98-46B958948BF4}"/>
          </ac:grpSpMkLst>
        </pc:grpChg>
        <pc:grpChg chg="del mod">
          <ac:chgData name="Tim Cook" userId="d1c7cfb340f2c7ab" providerId="LiveId" clId="{B5183BE0-E26F-4D8E-A39C-777A117D55B3}" dt="2022-10-28T00:05:54.533" v="1721"/>
          <ac:grpSpMkLst>
            <pc:docMk/>
            <pc:sldMk cId="719320402" sldId="295"/>
            <ac:grpSpMk id="94" creationId="{9EAA17C2-2037-DE56-05C9-C37DB0CA2798}"/>
          </ac:grpSpMkLst>
        </pc:grpChg>
        <pc:grpChg chg="mod">
          <ac:chgData name="Tim Cook" userId="d1c7cfb340f2c7ab" providerId="LiveId" clId="{B5183BE0-E26F-4D8E-A39C-777A117D55B3}" dt="2022-10-27T23:49:08.479" v="1187"/>
          <ac:grpSpMkLst>
            <pc:docMk/>
            <pc:sldMk cId="719320402" sldId="295"/>
            <ac:grpSpMk id="97" creationId="{F2731CC5-B24F-AF20-F990-41D793689089}"/>
          </ac:grpSpMkLst>
        </pc:grpChg>
        <pc:grpChg chg="del mod">
          <ac:chgData name="Tim Cook" userId="d1c7cfb340f2c7ab" providerId="LiveId" clId="{B5183BE0-E26F-4D8E-A39C-777A117D55B3}" dt="2022-10-27T23:49:10.361" v="1191"/>
          <ac:grpSpMkLst>
            <pc:docMk/>
            <pc:sldMk cId="719320402" sldId="295"/>
            <ac:grpSpMk id="100" creationId="{35C994BC-09D7-6AD3-4DE6-97E804FD2D57}"/>
          </ac:grpSpMkLst>
        </pc:grpChg>
        <pc:grpChg chg="mod">
          <ac:chgData name="Tim Cook" userId="d1c7cfb340f2c7ab" providerId="LiveId" clId="{B5183BE0-E26F-4D8E-A39C-777A117D55B3}" dt="2022-10-27T23:49:12.565" v="1195"/>
          <ac:grpSpMkLst>
            <pc:docMk/>
            <pc:sldMk cId="719320402" sldId="295"/>
            <ac:grpSpMk id="103" creationId="{DDEBD57F-AE0B-2D63-D0E2-F4DE96B7C003}"/>
          </ac:grpSpMkLst>
        </pc:grpChg>
        <pc:inkChg chg="add del">
          <ac:chgData name="Tim Cook" userId="d1c7cfb340f2c7ab" providerId="LiveId" clId="{B5183BE0-E26F-4D8E-A39C-777A117D55B3}" dt="2022-10-28T00:05:59.444" v="1724"/>
          <ac:inkMkLst>
            <pc:docMk/>
            <pc:sldMk cId="719320402" sldId="295"/>
            <ac:inkMk id="3" creationId="{70913580-E61B-90DF-AB1A-B402C178EB5E}"/>
          </ac:inkMkLst>
        </pc:inkChg>
        <pc:inkChg chg="add del mod">
          <ac:chgData name="Tim Cook" userId="d1c7cfb340f2c7ab" providerId="LiveId" clId="{B5183BE0-E26F-4D8E-A39C-777A117D55B3}" dt="2022-10-27T23:39:55.369" v="5"/>
          <ac:inkMkLst>
            <pc:docMk/>
            <pc:sldMk cId="719320402" sldId="295"/>
            <ac:inkMk id="3" creationId="{8BDEAE33-0419-2B0B-1281-1E2B716BF41E}"/>
          </ac:inkMkLst>
        </pc:inkChg>
        <pc:inkChg chg="add del">
          <ac:chgData name="Tim Cook" userId="d1c7cfb340f2c7ab" providerId="LiveId" clId="{B5183BE0-E26F-4D8E-A39C-777A117D55B3}" dt="2022-10-28T00:05:59.444" v="1725"/>
          <ac:inkMkLst>
            <pc:docMk/>
            <pc:sldMk cId="719320402" sldId="295"/>
            <ac:inkMk id="4" creationId="{70894CE0-EC81-0F29-6C0C-1BC3CA1B6862}"/>
          </ac:inkMkLst>
        </pc:inkChg>
        <pc:inkChg chg="add del mod">
          <ac:chgData name="Tim Cook" userId="d1c7cfb340f2c7ab" providerId="LiveId" clId="{B5183BE0-E26F-4D8E-A39C-777A117D55B3}" dt="2022-10-27T23:39:54.803" v="4"/>
          <ac:inkMkLst>
            <pc:docMk/>
            <pc:sldMk cId="719320402" sldId="295"/>
            <ac:inkMk id="4" creationId="{A7DD3AC8-7B6B-16AF-02E1-8904C7DB2A26}"/>
          </ac:inkMkLst>
        </pc:inkChg>
        <pc:inkChg chg="add del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5" creationId="{0A62B233-6617-7272-414B-61D344EC7552}"/>
          </ac:inkMkLst>
        </pc:inkChg>
        <pc:inkChg chg="add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6" creationId="{766A29B5-51E9-46C1-B91E-E313A9754B32}"/>
          </ac:inkMkLst>
        </pc:inkChg>
        <pc:inkChg chg="add del">
          <ac:chgData name="Tim Cook" userId="d1c7cfb340f2c7ab" providerId="LiveId" clId="{B5183BE0-E26F-4D8E-A39C-777A117D55B3}" dt="2022-10-27T23:39:58.296" v="7"/>
          <ac:inkMkLst>
            <pc:docMk/>
            <pc:sldMk cId="719320402" sldId="295"/>
            <ac:inkMk id="6" creationId="{EF8D38DF-E9FF-2D95-45BF-F5DA71499AB6}"/>
          </ac:inkMkLst>
        </pc:inkChg>
        <pc:inkChg chg="add del mod">
          <ac:chgData name="Tim Cook" userId="d1c7cfb340f2c7ab" providerId="LiveId" clId="{B5183BE0-E26F-4D8E-A39C-777A117D55B3}" dt="2022-10-27T23:40:31.717" v="51"/>
          <ac:inkMkLst>
            <pc:docMk/>
            <pc:sldMk cId="719320402" sldId="295"/>
            <ac:inkMk id="7" creationId="{889D9EA6-10E2-A619-C38E-2A8723F8A147}"/>
          </ac:inkMkLst>
        </pc:inkChg>
        <pc:inkChg chg="add del mod">
          <ac:chgData name="Tim Cook" userId="d1c7cfb340f2c7ab" providerId="LiveId" clId="{B5183BE0-E26F-4D8E-A39C-777A117D55B3}" dt="2022-10-27T23:40:06.313" v="20"/>
          <ac:inkMkLst>
            <pc:docMk/>
            <pc:sldMk cId="719320402" sldId="295"/>
            <ac:inkMk id="8" creationId="{0C0B7D6F-92CE-1395-920F-09515966094F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8" creationId="{37146996-EEAE-9E38-C9D8-001939E6ADE0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9" creationId="{1CD45C08-BCF8-7583-F579-805C883729BD}"/>
          </ac:inkMkLst>
        </pc:inkChg>
        <pc:inkChg chg="add del mod">
          <ac:chgData name="Tim Cook" userId="d1c7cfb340f2c7ab" providerId="LiveId" clId="{B5183BE0-E26F-4D8E-A39C-777A117D55B3}" dt="2022-10-27T23:40:06.313" v="19"/>
          <ac:inkMkLst>
            <pc:docMk/>
            <pc:sldMk cId="719320402" sldId="295"/>
            <ac:inkMk id="9" creationId="{6857D5C4-1F3C-1425-9753-0D37BF6A615D}"/>
          </ac:inkMkLst>
        </pc:inkChg>
        <pc:inkChg chg="add del mod">
          <ac:chgData name="Tim Cook" userId="d1c7cfb340f2c7ab" providerId="LiveId" clId="{B5183BE0-E26F-4D8E-A39C-777A117D55B3}" dt="2022-10-27T23:40:05.518" v="16"/>
          <ac:inkMkLst>
            <pc:docMk/>
            <pc:sldMk cId="719320402" sldId="295"/>
            <ac:inkMk id="11" creationId="{F9114213-8A0C-A721-DB9F-C0B41692BEF3}"/>
          </ac:inkMkLst>
        </pc:inkChg>
        <pc:inkChg chg="add del mod">
          <ac:chgData name="Tim Cook" userId="d1c7cfb340f2c7ab" providerId="LiveId" clId="{B5183BE0-E26F-4D8E-A39C-777A117D55B3}" dt="2022-10-27T23:40:05.541" v="18"/>
          <ac:inkMkLst>
            <pc:docMk/>
            <pc:sldMk cId="719320402" sldId="295"/>
            <ac:inkMk id="12" creationId="{B1AC8FA0-CB64-8606-F83C-BAB8EFB5B68F}"/>
          </ac:inkMkLst>
        </pc:inkChg>
        <pc:inkChg chg="add del mod">
          <ac:chgData name="Tim Cook" userId="d1c7cfb340f2c7ab" providerId="LiveId" clId="{B5183BE0-E26F-4D8E-A39C-777A117D55B3}" dt="2022-10-27T23:40:05.518" v="17"/>
          <ac:inkMkLst>
            <pc:docMk/>
            <pc:sldMk cId="719320402" sldId="295"/>
            <ac:inkMk id="13" creationId="{5E0D6377-C3A6-1A42-AA64-3825DA300B17}"/>
          </ac:inkMkLst>
        </pc:inkChg>
        <pc:inkChg chg="add del mod">
          <ac:chgData name="Tim Cook" userId="d1c7cfb340f2c7ab" providerId="LiveId" clId="{B5183BE0-E26F-4D8E-A39C-777A117D55B3}" dt="2022-10-27T23:40:34.870" v="65"/>
          <ac:inkMkLst>
            <pc:docMk/>
            <pc:sldMk cId="719320402" sldId="295"/>
            <ac:inkMk id="15" creationId="{BE9D9EAD-9D6E-72E2-B0F4-AEAA6770DDBD}"/>
          </ac:inkMkLst>
        </pc:inkChg>
        <pc:inkChg chg="add del mod">
          <ac:chgData name="Tim Cook" userId="d1c7cfb340f2c7ab" providerId="LiveId" clId="{B5183BE0-E26F-4D8E-A39C-777A117D55B3}" dt="2022-10-27T23:40:34.870" v="66"/>
          <ac:inkMkLst>
            <pc:docMk/>
            <pc:sldMk cId="719320402" sldId="295"/>
            <ac:inkMk id="16" creationId="{FEF98DCF-D819-6775-3EAC-76A04DEDC0A8}"/>
          </ac:inkMkLst>
        </pc:inkChg>
        <pc:inkChg chg="add del mod">
          <ac:chgData name="Tim Cook" userId="d1c7cfb340f2c7ab" providerId="LiveId" clId="{B5183BE0-E26F-4D8E-A39C-777A117D55B3}" dt="2022-10-27T23:40:34.870" v="64"/>
          <ac:inkMkLst>
            <pc:docMk/>
            <pc:sldMk cId="719320402" sldId="295"/>
            <ac:inkMk id="17" creationId="{083F2E70-99A6-2B67-C8A3-C7435A56B9F7}"/>
          </ac:inkMkLst>
        </pc:inkChg>
        <pc:inkChg chg="add del mod">
          <ac:chgData name="Tim Cook" userId="d1c7cfb340f2c7ab" providerId="LiveId" clId="{B5183BE0-E26F-4D8E-A39C-777A117D55B3}" dt="2022-10-27T23:40:31.717" v="54"/>
          <ac:inkMkLst>
            <pc:docMk/>
            <pc:sldMk cId="719320402" sldId="295"/>
            <ac:inkMk id="18" creationId="{F7C2F9C8-3515-32B0-AC56-C0839316491F}"/>
          </ac:inkMkLst>
        </pc:inkChg>
        <pc:inkChg chg="add del mod">
          <ac:chgData name="Tim Cook" userId="d1c7cfb340f2c7ab" providerId="LiveId" clId="{B5183BE0-E26F-4D8E-A39C-777A117D55B3}" dt="2022-10-27T23:40:31.736" v="58"/>
          <ac:inkMkLst>
            <pc:docMk/>
            <pc:sldMk cId="719320402" sldId="295"/>
            <ac:inkMk id="19" creationId="{F69C6DC0-4F7A-1CF5-732D-D2305F1FD03F}"/>
          </ac:inkMkLst>
        </pc:inkChg>
        <pc:inkChg chg="add del mod">
          <ac:chgData name="Tim Cook" userId="d1c7cfb340f2c7ab" providerId="LiveId" clId="{B5183BE0-E26F-4D8E-A39C-777A117D55B3}" dt="2022-10-27T23:40:34.870" v="60"/>
          <ac:inkMkLst>
            <pc:docMk/>
            <pc:sldMk cId="719320402" sldId="295"/>
            <ac:inkMk id="22" creationId="{C50A9317-0C41-C459-700A-8DCFEF39E284}"/>
          </ac:inkMkLst>
        </pc:inkChg>
        <pc:inkChg chg="add del mod">
          <ac:chgData name="Tim Cook" userId="d1c7cfb340f2c7ab" providerId="LiveId" clId="{B5183BE0-E26F-4D8E-A39C-777A117D55B3}" dt="2022-10-27T23:40:34.870" v="61"/>
          <ac:inkMkLst>
            <pc:docMk/>
            <pc:sldMk cId="719320402" sldId="295"/>
            <ac:inkMk id="23" creationId="{6C669483-2606-BEB2-B5E0-FF1702D0DB52}"/>
          </ac:inkMkLst>
        </pc:inkChg>
        <pc:inkChg chg="add del mod">
          <ac:chgData name="Tim Cook" userId="d1c7cfb340f2c7ab" providerId="LiveId" clId="{B5183BE0-E26F-4D8E-A39C-777A117D55B3}" dt="2022-10-27T23:40:31.702" v="49"/>
          <ac:inkMkLst>
            <pc:docMk/>
            <pc:sldMk cId="719320402" sldId="295"/>
            <ac:inkMk id="25" creationId="{3A0A0B7C-C33C-21E3-0CD3-688B69E29FF6}"/>
          </ac:inkMkLst>
        </pc:inkChg>
        <pc:inkChg chg="add del mod">
          <ac:chgData name="Tim Cook" userId="d1c7cfb340f2c7ab" providerId="LiveId" clId="{B5183BE0-E26F-4D8E-A39C-777A117D55B3}" dt="2022-10-27T23:40:31.717" v="53"/>
          <ac:inkMkLst>
            <pc:docMk/>
            <pc:sldMk cId="719320402" sldId="295"/>
            <ac:inkMk id="26" creationId="{74758AC0-BB2D-19DE-575E-E6EB5E898DB6}"/>
          </ac:inkMkLst>
        </pc:inkChg>
        <pc:inkChg chg="add del mod">
          <ac:chgData name="Tim Cook" userId="d1c7cfb340f2c7ab" providerId="LiveId" clId="{B5183BE0-E26F-4D8E-A39C-777A117D55B3}" dt="2022-10-27T23:40:34.870" v="63"/>
          <ac:inkMkLst>
            <pc:docMk/>
            <pc:sldMk cId="719320402" sldId="295"/>
            <ac:inkMk id="27" creationId="{83A637D2-42A5-0DA3-2439-88F3A18CE4FA}"/>
          </ac:inkMkLst>
        </pc:inkChg>
        <pc:inkChg chg="add del mod">
          <ac:chgData name="Tim Cook" userId="d1c7cfb340f2c7ab" providerId="LiveId" clId="{B5183BE0-E26F-4D8E-A39C-777A117D55B3}" dt="2022-10-27T23:40:34.870" v="68"/>
          <ac:inkMkLst>
            <pc:docMk/>
            <pc:sldMk cId="719320402" sldId="295"/>
            <ac:inkMk id="28" creationId="{597FD099-C911-6883-04E5-515E23CFC197}"/>
          </ac:inkMkLst>
        </pc:inkChg>
        <pc:inkChg chg="add del mod">
          <ac:chgData name="Tim Cook" userId="d1c7cfb340f2c7ab" providerId="LiveId" clId="{B5183BE0-E26F-4D8E-A39C-777A117D55B3}" dt="2022-10-27T23:40:31.702" v="47"/>
          <ac:inkMkLst>
            <pc:docMk/>
            <pc:sldMk cId="719320402" sldId="295"/>
            <ac:inkMk id="31" creationId="{B9DA58EF-3844-1E13-471A-4FF1BF52A348}"/>
          </ac:inkMkLst>
        </pc:inkChg>
        <pc:inkChg chg="add del mod">
          <ac:chgData name="Tim Cook" userId="d1c7cfb340f2c7ab" providerId="LiveId" clId="{B5183BE0-E26F-4D8E-A39C-777A117D55B3}" dt="2022-10-27T23:40:34.870" v="69"/>
          <ac:inkMkLst>
            <pc:docMk/>
            <pc:sldMk cId="719320402" sldId="295"/>
            <ac:inkMk id="32" creationId="{A9859302-15B1-B05A-2BD9-38B677E9DA75}"/>
          </ac:inkMkLst>
        </pc:inkChg>
        <pc:inkChg chg="add del mod">
          <ac:chgData name="Tim Cook" userId="d1c7cfb340f2c7ab" providerId="LiveId" clId="{B5183BE0-E26F-4D8E-A39C-777A117D55B3}" dt="2022-10-27T23:40:34.870" v="71"/>
          <ac:inkMkLst>
            <pc:docMk/>
            <pc:sldMk cId="719320402" sldId="295"/>
            <ac:inkMk id="33" creationId="{4EB5729B-A40F-9AE4-D136-59E7BA34AFF5}"/>
          </ac:inkMkLst>
        </pc:inkChg>
        <pc:inkChg chg="add del mod">
          <ac:chgData name="Tim Cook" userId="d1c7cfb340f2c7ab" providerId="LiveId" clId="{B5183BE0-E26F-4D8E-A39C-777A117D55B3}" dt="2022-10-27T23:40:31.717" v="55"/>
          <ac:inkMkLst>
            <pc:docMk/>
            <pc:sldMk cId="719320402" sldId="295"/>
            <ac:inkMk id="34" creationId="{995EC2DA-51EC-EA9C-93E3-BE2ADC622067}"/>
          </ac:inkMkLst>
        </pc:inkChg>
        <pc:inkChg chg="add del mod">
          <ac:chgData name="Tim Cook" userId="d1c7cfb340f2c7ab" providerId="LiveId" clId="{B5183BE0-E26F-4D8E-A39C-777A117D55B3}" dt="2022-10-27T23:40:31.717" v="52"/>
          <ac:inkMkLst>
            <pc:docMk/>
            <pc:sldMk cId="719320402" sldId="295"/>
            <ac:inkMk id="35" creationId="{1E0F31EE-A21F-F2AB-3C59-35080BC05550}"/>
          </ac:inkMkLst>
        </pc:inkChg>
        <pc:inkChg chg="add del mod">
          <ac:chgData name="Tim Cook" userId="d1c7cfb340f2c7ab" providerId="LiveId" clId="{B5183BE0-E26F-4D8E-A39C-777A117D55B3}" dt="2022-10-27T23:40:34.870" v="67"/>
          <ac:inkMkLst>
            <pc:docMk/>
            <pc:sldMk cId="719320402" sldId="295"/>
            <ac:inkMk id="36" creationId="{D6D13FA8-0445-90FE-25B9-5EBD1C948AF9}"/>
          </ac:inkMkLst>
        </pc:inkChg>
        <pc:inkChg chg="add del mod">
          <ac:chgData name="Tim Cook" userId="d1c7cfb340f2c7ab" providerId="LiveId" clId="{B5183BE0-E26F-4D8E-A39C-777A117D55B3}" dt="2022-10-27T23:40:31.717" v="50"/>
          <ac:inkMkLst>
            <pc:docMk/>
            <pc:sldMk cId="719320402" sldId="295"/>
            <ac:inkMk id="37" creationId="{44566A10-38AF-62EC-2CD5-48DA74D6966D}"/>
          </ac:inkMkLst>
        </pc:inkChg>
        <pc:inkChg chg="add del mod">
          <ac:chgData name="Tim Cook" userId="d1c7cfb340f2c7ab" providerId="LiveId" clId="{B5183BE0-E26F-4D8E-A39C-777A117D55B3}" dt="2022-10-27T23:40:34.870" v="62"/>
          <ac:inkMkLst>
            <pc:docMk/>
            <pc:sldMk cId="719320402" sldId="295"/>
            <ac:inkMk id="38" creationId="{EB842C03-BB62-CDF3-CB56-C5C3F78F410A}"/>
          </ac:inkMkLst>
        </pc:inkChg>
        <pc:inkChg chg="add del mod">
          <ac:chgData name="Tim Cook" userId="d1c7cfb340f2c7ab" providerId="LiveId" clId="{B5183BE0-E26F-4D8E-A39C-777A117D55B3}" dt="2022-10-27T23:40:31.702" v="48"/>
          <ac:inkMkLst>
            <pc:docMk/>
            <pc:sldMk cId="719320402" sldId="295"/>
            <ac:inkMk id="39" creationId="{BC1004DD-D47B-A30E-8CD5-0FCFD47FCA03}"/>
          </ac:inkMkLst>
        </pc:inkChg>
        <pc:inkChg chg="add del mod">
          <ac:chgData name="Tim Cook" userId="d1c7cfb340f2c7ab" providerId="LiveId" clId="{B5183BE0-E26F-4D8E-A39C-777A117D55B3}" dt="2022-10-27T23:40:34.870" v="70"/>
          <ac:inkMkLst>
            <pc:docMk/>
            <pc:sldMk cId="719320402" sldId="295"/>
            <ac:inkMk id="40" creationId="{04E40EF2-DA79-CBFB-1179-14B6C4378B17}"/>
          </ac:inkMkLst>
        </pc:inkChg>
        <pc:inkChg chg="add del mod">
          <ac:chgData name="Tim Cook" userId="d1c7cfb340f2c7ab" providerId="LiveId" clId="{B5183BE0-E26F-4D8E-A39C-777A117D55B3}" dt="2022-10-27T23:40:31.717" v="56"/>
          <ac:inkMkLst>
            <pc:docMk/>
            <pc:sldMk cId="719320402" sldId="295"/>
            <ac:inkMk id="41" creationId="{2E37DC00-C23A-48F4-050A-B9DEFE9833E8}"/>
          </ac:inkMkLst>
        </pc:inkChg>
        <pc:inkChg chg="add del mod">
          <ac:chgData name="Tim Cook" userId="d1c7cfb340f2c7ab" providerId="LiveId" clId="{B5183BE0-E26F-4D8E-A39C-777A117D55B3}" dt="2022-10-27T23:48:47.336" v="1161"/>
          <ac:inkMkLst>
            <pc:docMk/>
            <pc:sldMk cId="719320402" sldId="295"/>
            <ac:inkMk id="43" creationId="{186E2DBB-7924-9462-ACDE-1E0D95A1C2FA}"/>
          </ac:inkMkLst>
        </pc:inkChg>
        <pc:inkChg chg="add del mod">
          <ac:chgData name="Tim Cook" userId="d1c7cfb340f2c7ab" providerId="LiveId" clId="{B5183BE0-E26F-4D8E-A39C-777A117D55B3}" dt="2022-10-27T23:48:47.336" v="1160"/>
          <ac:inkMkLst>
            <pc:docMk/>
            <pc:sldMk cId="719320402" sldId="295"/>
            <ac:inkMk id="44" creationId="{480C6D8F-2D7D-95BD-FD8E-E88FDA09227B}"/>
          </ac:inkMkLst>
        </pc:inkChg>
        <pc:inkChg chg="add del mod">
          <ac:chgData name="Tim Cook" userId="d1c7cfb340f2c7ab" providerId="LiveId" clId="{B5183BE0-E26F-4D8E-A39C-777A117D55B3}" dt="2022-10-27T23:48:47.336" v="1159"/>
          <ac:inkMkLst>
            <pc:docMk/>
            <pc:sldMk cId="719320402" sldId="295"/>
            <ac:inkMk id="45" creationId="{A50C58E2-8DB7-B63A-1155-BABE11A1D826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6" creationId="{A8FE722E-4287-EE86-14E1-D74D47AA1FAB}"/>
          </ac:inkMkLst>
        </pc:inkChg>
        <pc:inkChg chg="add del mod">
          <ac:chgData name="Tim Cook" userId="d1c7cfb340f2c7ab" providerId="LiveId" clId="{B5183BE0-E26F-4D8E-A39C-777A117D55B3}" dt="2022-10-27T23:48:48.237" v="1162"/>
          <ac:inkMkLst>
            <pc:docMk/>
            <pc:sldMk cId="719320402" sldId="295"/>
            <ac:inkMk id="47" creationId="{E10F021A-9FB4-D0D1-598C-7980506D1997}"/>
          </ac:inkMkLst>
        </pc:inkChg>
        <pc:inkChg chg="add del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8" creationId="{584D0CB7-1DD9-8A8D-6505-7E3A6CEF62CA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0" creationId="{BA2644EB-46F8-543C-3F4F-56F62D1A99FE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1" creationId="{078254CB-EBC1-AACF-C8C1-D3B604B58B40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2" creationId="{C0F8D99B-86EC-A380-B4F1-61A4CC3BBF49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3" creationId="{B6F8EC92-ABAF-233C-E1EB-BA2493CD816B}"/>
          </ac:inkMkLst>
        </pc:inkChg>
        <pc:inkChg chg="add mod">
          <ac:chgData name="Tim Cook" userId="d1c7cfb340f2c7ab" providerId="LiveId" clId="{B5183BE0-E26F-4D8E-A39C-777A117D55B3}" dt="2022-10-27T23:41:33.030" v="173" actId="1076"/>
          <ac:inkMkLst>
            <pc:docMk/>
            <pc:sldMk cId="719320402" sldId="295"/>
            <ac:inkMk id="56" creationId="{8BECC14D-568E-B92A-291B-483BDC78666D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59" creationId="{196ADE5F-C183-32F8-431A-6697F87B4B4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0" creationId="{72F33CBB-141D-9A67-B17E-14187C72A24B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1" creationId="{7306A956-81D0-ED86-E3E9-498D96F05844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2" creationId="{98EB3BF0-5114-B3F8-7CE1-9C7E082D0499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3" creationId="{CB7438CB-59AE-C3E4-CC4A-317C39F867C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4" creationId="{FED32DEE-F352-FF2F-728A-A5E096244940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6" creationId="{F5C86960-FB65-8FC1-6003-F1B5A520AC15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7" creationId="{A2001F68-E4C4-C814-0A51-9E01A0081902}"/>
          </ac:inkMkLst>
        </pc:inkChg>
        <pc:inkChg chg="add del mod">
          <ac:chgData name="Tim Cook" userId="d1c7cfb340f2c7ab" providerId="LiveId" clId="{B5183BE0-E26F-4D8E-A39C-777A117D55B3}" dt="2022-10-27T23:48:59.197" v="1172"/>
          <ac:inkMkLst>
            <pc:docMk/>
            <pc:sldMk cId="719320402" sldId="295"/>
            <ac:inkMk id="69" creationId="{3FA45DF4-35A7-D0AE-A781-90A6402A9163}"/>
          </ac:inkMkLst>
        </pc:inkChg>
        <pc:inkChg chg="add del mod">
          <ac:chgData name="Tim Cook" userId="d1c7cfb340f2c7ab" providerId="LiveId" clId="{B5183BE0-E26F-4D8E-A39C-777A117D55B3}" dt="2022-10-27T23:48:58.431" v="1171"/>
          <ac:inkMkLst>
            <pc:docMk/>
            <pc:sldMk cId="719320402" sldId="295"/>
            <ac:inkMk id="70" creationId="{2E33E6E5-F9A8-8A4D-C9EE-7AE368391CD9}"/>
          </ac:inkMkLst>
        </pc:inkChg>
        <pc:inkChg chg="add del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71" creationId="{7AAEE859-7B34-8A2F-D76C-F0545F5D6098}"/>
          </ac:inkMkLst>
        </pc:inkChg>
        <pc:inkChg chg="add del mod">
          <ac:chgData name="Tim Cook" userId="d1c7cfb340f2c7ab" providerId="LiveId" clId="{B5183BE0-E26F-4D8E-A39C-777A117D55B3}" dt="2022-10-27T23:49:02.440" v="1177"/>
          <ac:inkMkLst>
            <pc:docMk/>
            <pc:sldMk cId="719320402" sldId="295"/>
            <ac:inkMk id="73" creationId="{619B70F9-25BC-8D6C-DFA6-F7E4386DDC3D}"/>
          </ac:inkMkLst>
        </pc:inkChg>
        <pc:inkChg chg="add del mod">
          <ac:chgData name="Tim Cook" userId="d1c7cfb340f2c7ab" providerId="LiveId" clId="{B5183BE0-E26F-4D8E-A39C-777A117D55B3}" dt="2022-10-27T23:49:02.440" v="1178"/>
          <ac:inkMkLst>
            <pc:docMk/>
            <pc:sldMk cId="719320402" sldId="295"/>
            <ac:inkMk id="74" creationId="{56D37228-8F65-A65A-CD53-0C0D1919DD7C}"/>
          </ac:inkMkLst>
        </pc:inkChg>
        <pc:inkChg chg="add del mod">
          <ac:chgData name="Tim Cook" userId="d1c7cfb340f2c7ab" providerId="LiveId" clId="{B5183BE0-E26F-4D8E-A39C-777A117D55B3}" dt="2022-10-27T23:48:40.550" v="1153"/>
          <ac:inkMkLst>
            <pc:docMk/>
            <pc:sldMk cId="719320402" sldId="295"/>
            <ac:inkMk id="75" creationId="{0B208F34-2215-CCB5-21A8-DA074D2A221F}"/>
          </ac:inkMkLst>
        </pc:inkChg>
        <pc:inkChg chg="add del mod">
          <ac:chgData name="Tim Cook" userId="d1c7cfb340f2c7ab" providerId="LiveId" clId="{B5183BE0-E26F-4D8E-A39C-777A117D55B3}" dt="2022-10-27T23:48:40.550" v="1154"/>
          <ac:inkMkLst>
            <pc:docMk/>
            <pc:sldMk cId="719320402" sldId="295"/>
            <ac:inkMk id="76" creationId="{2B2AC3EC-D4D2-0611-C859-43831139B51B}"/>
          </ac:inkMkLst>
        </pc:inkChg>
        <pc:inkChg chg="add del mod">
          <ac:chgData name="Tim Cook" userId="d1c7cfb340f2c7ab" providerId="LiveId" clId="{B5183BE0-E26F-4D8E-A39C-777A117D55B3}" dt="2022-10-27T23:48:40.550" v="1155"/>
          <ac:inkMkLst>
            <pc:docMk/>
            <pc:sldMk cId="719320402" sldId="295"/>
            <ac:inkMk id="78" creationId="{A36CF36F-F828-94C4-1253-2671CAD770DC}"/>
          </ac:inkMkLst>
        </pc:inkChg>
        <pc:inkChg chg="add del mod">
          <ac:chgData name="Tim Cook" userId="d1c7cfb340f2c7ab" providerId="LiveId" clId="{B5183BE0-E26F-4D8E-A39C-777A117D55B3}" dt="2022-10-27T23:49:00.022" v="1174"/>
          <ac:inkMkLst>
            <pc:docMk/>
            <pc:sldMk cId="719320402" sldId="295"/>
            <ac:inkMk id="80" creationId="{5C940D6D-E913-40B1-639A-FB442E8316BC}"/>
          </ac:inkMkLst>
        </pc:inkChg>
        <pc:inkChg chg="add del mod">
          <ac:chgData name="Tim Cook" userId="d1c7cfb340f2c7ab" providerId="LiveId" clId="{B5183BE0-E26F-4D8E-A39C-777A117D55B3}" dt="2022-10-27T23:49:00.022" v="1173"/>
          <ac:inkMkLst>
            <pc:docMk/>
            <pc:sldMk cId="719320402" sldId="295"/>
            <ac:inkMk id="81" creationId="{7F28864F-FDB4-A482-C52E-A186D97A83DC}"/>
          </ac:inkMkLst>
        </pc:inkChg>
        <pc:inkChg chg="add del mod">
          <ac:chgData name="Tim Cook" userId="d1c7cfb340f2c7ab" providerId="LiveId" clId="{B5183BE0-E26F-4D8E-A39C-777A117D55B3}" dt="2022-10-27T23:49:00.893" v="1176"/>
          <ac:inkMkLst>
            <pc:docMk/>
            <pc:sldMk cId="719320402" sldId="295"/>
            <ac:inkMk id="83" creationId="{4F6E4FF4-0794-6E3A-AC15-AB6072977ABE}"/>
          </ac:inkMkLst>
        </pc:inkChg>
        <pc:inkChg chg="add del mod">
          <ac:chgData name="Tim Cook" userId="d1c7cfb340f2c7ab" providerId="LiveId" clId="{B5183BE0-E26F-4D8E-A39C-777A117D55B3}" dt="2022-10-27T23:49:00.893" v="1175"/>
          <ac:inkMkLst>
            <pc:docMk/>
            <pc:sldMk cId="719320402" sldId="295"/>
            <ac:inkMk id="84" creationId="{FD6033BE-4215-52AB-FDE6-51D6584DA008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6" creationId="{00F11037-B949-007C-D534-C190E35896EB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7" creationId="{3A479B8C-2801-E184-9DFF-918ABE19E7BE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8" creationId="{14E8667C-A706-0C77-D1E6-44A33341FD75}"/>
          </ac:inkMkLst>
        </pc:inkChg>
        <pc:inkChg chg="add del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0" creationId="{E368A188-50C8-7E2E-AB7D-9CA88CAF6C8D}"/>
          </ac:inkMkLst>
        </pc:inkChg>
        <pc:inkChg chg="add del mod">
          <ac:chgData name="Tim Cook" userId="d1c7cfb340f2c7ab" providerId="LiveId" clId="{B5183BE0-E26F-4D8E-A39C-777A117D55B3}" dt="2022-10-28T00:05:54.533" v="1720"/>
          <ac:inkMkLst>
            <pc:docMk/>
            <pc:sldMk cId="719320402" sldId="295"/>
            <ac:inkMk id="91" creationId="{D8EE28F3-ED3B-6E6F-9429-CBD14FA4DDB9}"/>
          </ac:inkMkLst>
        </pc:inkChg>
        <pc:inkChg chg="add del mod">
          <ac:chgData name="Tim Cook" userId="d1c7cfb340f2c7ab" providerId="LiveId" clId="{B5183BE0-E26F-4D8E-A39C-777A117D55B3}" dt="2022-10-28T00:05:54.533" v="1719"/>
          <ac:inkMkLst>
            <pc:docMk/>
            <pc:sldMk cId="719320402" sldId="295"/>
            <ac:inkMk id="92" creationId="{6E6FA2F6-0693-CA50-D53C-61F7A4098C60}"/>
          </ac:inkMkLst>
        </pc:inkChg>
        <pc:inkChg chg="add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3" creationId="{2AAFFE3B-A0AF-1036-507E-7B2251B258C2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5" creationId="{A4E26A74-E05F-158B-2CE7-E403C80C4F0E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6" creationId="{81DC55F5-EFC9-DCCF-2EE4-92FCDAFB48CC}"/>
          </ac:inkMkLst>
        </pc:inkChg>
        <pc:inkChg chg="add del mod">
          <ac:chgData name="Tim Cook" userId="d1c7cfb340f2c7ab" providerId="LiveId" clId="{B5183BE0-E26F-4D8E-A39C-777A117D55B3}" dt="2022-10-27T23:49:10.361" v="1191"/>
          <ac:inkMkLst>
            <pc:docMk/>
            <pc:sldMk cId="719320402" sldId="295"/>
            <ac:inkMk id="98" creationId="{4BA085AC-51EA-CD3E-4317-12E26DF0F14E}"/>
          </ac:inkMkLst>
        </pc:inkChg>
        <pc:inkChg chg="add del mod">
          <ac:chgData name="Tim Cook" userId="d1c7cfb340f2c7ab" providerId="LiveId" clId="{B5183BE0-E26F-4D8E-A39C-777A117D55B3}" dt="2022-10-27T23:49:10.361" v="1192"/>
          <ac:inkMkLst>
            <pc:docMk/>
            <pc:sldMk cId="719320402" sldId="295"/>
            <ac:inkMk id="99" creationId="{D5960AB9-E73C-3E61-58BD-4E8F3E925302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1" creationId="{60298504-BD4F-E86F-39FB-0EA9C6414CC5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2" creationId="{BACA45E7-EED0-F7EB-3C58-A4F3F7F4510F}"/>
          </ac:inkMkLst>
        </pc:inkChg>
      </pc:sldChg>
      <pc:sldChg chg="addSp delSp modSp new mod">
        <pc:chgData name="Tim Cook" userId="d1c7cfb340f2c7ab" providerId="LiveId" clId="{B5183BE0-E26F-4D8E-A39C-777A117D55B3}" dt="2022-10-27T23:58:50.968" v="1550" actId="20577"/>
        <pc:sldMkLst>
          <pc:docMk/>
          <pc:sldMk cId="188086572" sldId="296"/>
        </pc:sldMkLst>
        <pc:spChg chg="del mod">
          <ac:chgData name="Tim Cook" userId="d1c7cfb340f2c7ab" providerId="LiveId" clId="{B5183BE0-E26F-4D8E-A39C-777A117D55B3}" dt="2022-10-27T23:42:37.918" v="344" actId="478"/>
          <ac:spMkLst>
            <pc:docMk/>
            <pc:sldMk cId="188086572" sldId="296"/>
            <ac:spMk id="2" creationId="{97BF5E94-1E95-BF6A-D357-3487785694AB}"/>
          </ac:spMkLst>
        </pc:spChg>
        <pc:spChg chg="mod">
          <ac:chgData name="Tim Cook" userId="d1c7cfb340f2c7ab" providerId="LiveId" clId="{B5183BE0-E26F-4D8E-A39C-777A117D55B3}" dt="2022-10-27T23:58:50.968" v="1550" actId="20577"/>
          <ac:spMkLst>
            <pc:docMk/>
            <pc:sldMk cId="188086572" sldId="296"/>
            <ac:spMk id="3" creationId="{3BC6A196-AA2B-8E49-4A86-80E27E976477}"/>
          </ac:spMkLst>
        </pc:spChg>
        <pc:spChg chg="add mod">
          <ac:chgData name="Tim Cook" userId="d1c7cfb340f2c7ab" providerId="LiveId" clId="{B5183BE0-E26F-4D8E-A39C-777A117D55B3}" dt="2022-10-27T23:43:53.490" v="376" actId="20577"/>
          <ac:spMkLst>
            <pc:docMk/>
            <pc:sldMk cId="188086572" sldId="296"/>
            <ac:spMk id="5" creationId="{E029FB68-670F-613C-4348-CBF852D67112}"/>
          </ac:spMkLst>
        </pc:spChg>
        <pc:grpChg chg="del mod">
          <ac:chgData name="Tim Cook" userId="d1c7cfb340f2c7ab" providerId="LiveId" clId="{B5183BE0-E26F-4D8E-A39C-777A117D55B3}" dt="2022-10-27T23:49:39.163" v="1207"/>
          <ac:grpSpMkLst>
            <pc:docMk/>
            <pc:sldMk cId="188086572" sldId="296"/>
            <ac:grpSpMk id="12" creationId="{B5CB07D3-4C1A-34B1-3386-E5F1211661B6}"/>
          </ac:grpSpMkLst>
        </pc:grpChg>
        <pc:grpChg chg="del 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16" creationId="{3CA0FD94-5DF7-795B-97BD-E174E684B8B5}"/>
          </ac:grpSpMkLst>
        </pc:grpChg>
        <pc:grpChg chg="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20" creationId="{E5DEC1B7-841B-30C3-6692-1B98D584C514}"/>
          </ac:grpSpMkLst>
        </pc:grpChg>
        <pc:grpChg chg="del mod">
          <ac:chgData name="Tim Cook" userId="d1c7cfb340f2c7ab" providerId="LiveId" clId="{B5183BE0-E26F-4D8E-A39C-777A117D55B3}" dt="2022-10-27T23:49:49.207" v="1224"/>
          <ac:grpSpMkLst>
            <pc:docMk/>
            <pc:sldMk cId="188086572" sldId="296"/>
            <ac:grpSpMk id="26" creationId="{AD03CEBB-87EA-29A1-A064-16BDDF721F23}"/>
          </ac:grpSpMkLst>
        </pc:grpChg>
        <pc:grpChg chg="mod">
          <ac:chgData name="Tim Cook" userId="d1c7cfb340f2c7ab" providerId="LiveId" clId="{B5183BE0-E26F-4D8E-A39C-777A117D55B3}" dt="2022-10-27T23:49:48.513" v="1222"/>
          <ac:grpSpMkLst>
            <pc:docMk/>
            <pc:sldMk cId="188086572" sldId="296"/>
            <ac:grpSpMk id="27" creationId="{716B22A0-C871-7C88-DD51-873FBE346933}"/>
          </ac:grpSpMkLst>
        </pc:grpChg>
        <pc:grpChg chg="del mod">
          <ac:chgData name="Tim Cook" userId="d1c7cfb340f2c7ab" providerId="LiveId" clId="{B5183BE0-E26F-4D8E-A39C-777A117D55B3}" dt="2022-10-27T23:49:56.293" v="1231"/>
          <ac:grpSpMkLst>
            <pc:docMk/>
            <pc:sldMk cId="188086572" sldId="296"/>
            <ac:grpSpMk id="30" creationId="{0C7919B8-FA57-AAA0-2944-1807F495D6DF}"/>
          </ac:grpSpMkLst>
        </pc:grpChg>
        <pc:grpChg chg="del mod">
          <ac:chgData name="Tim Cook" userId="d1c7cfb340f2c7ab" providerId="LiveId" clId="{B5183BE0-E26F-4D8E-A39C-777A117D55B3}" dt="2022-10-27T23:50:01.218" v="1238"/>
          <ac:grpSpMkLst>
            <pc:docMk/>
            <pc:sldMk cId="188086572" sldId="296"/>
            <ac:grpSpMk id="35" creationId="{EF60F6A2-87A0-222A-5A54-1B21736AFAC6}"/>
          </ac:grpSpMkLst>
        </pc:grpChg>
        <pc:grpChg chg="mod">
          <ac:chgData name="Tim Cook" userId="d1c7cfb340f2c7ab" providerId="LiveId" clId="{B5183BE0-E26F-4D8E-A39C-777A117D55B3}" dt="2022-10-27T23:50:04.458" v="1242"/>
          <ac:grpSpMkLst>
            <pc:docMk/>
            <pc:sldMk cId="188086572" sldId="296"/>
            <ac:grpSpMk id="38" creationId="{3E9978C5-8529-C658-7E5A-741C41CEEF61}"/>
          </ac:grpSpMkLst>
        </pc:grpChg>
        <pc:grpChg chg="mod">
          <ac:chgData name="Tim Cook" userId="d1c7cfb340f2c7ab" providerId="LiveId" clId="{B5183BE0-E26F-4D8E-A39C-777A117D55B3}" dt="2022-10-27T23:50:08.715" v="1247"/>
          <ac:grpSpMkLst>
            <pc:docMk/>
            <pc:sldMk cId="188086572" sldId="296"/>
            <ac:grpSpMk id="43" creationId="{49D86096-CBD7-5A76-06DD-6443C6B82B96}"/>
          </ac:grpSpMkLst>
        </pc:grpChg>
        <pc:grpChg chg="del mod">
          <ac:chgData name="Tim Cook" userId="d1c7cfb340f2c7ab" providerId="LiveId" clId="{B5183BE0-E26F-4D8E-A39C-777A117D55B3}" dt="2022-10-27T23:50:15.216" v="1255"/>
          <ac:grpSpMkLst>
            <pc:docMk/>
            <pc:sldMk cId="188086572" sldId="296"/>
            <ac:grpSpMk id="48" creationId="{BE04AA90-2C20-88BF-1F3C-F2995878FB20}"/>
          </ac:grpSpMkLst>
        </pc:grpChg>
        <pc:grpChg chg="del mod">
          <ac:chgData name="Tim Cook" userId="d1c7cfb340f2c7ab" providerId="LiveId" clId="{B5183BE0-E26F-4D8E-A39C-777A117D55B3}" dt="2022-10-27T23:50:16.549" v="1258"/>
          <ac:grpSpMkLst>
            <pc:docMk/>
            <pc:sldMk cId="188086572" sldId="296"/>
            <ac:grpSpMk id="51" creationId="{CE1C7A22-4209-D573-C72E-0187AB69A793}"/>
          </ac:grpSpMkLst>
        </pc:grpChg>
        <pc:grpChg chg="mod">
          <ac:chgData name="Tim Cook" userId="d1c7cfb340f2c7ab" providerId="LiveId" clId="{B5183BE0-E26F-4D8E-A39C-777A117D55B3}" dt="2022-10-27T23:50:16.922" v="1260"/>
          <ac:grpSpMkLst>
            <pc:docMk/>
            <pc:sldMk cId="188086572" sldId="296"/>
            <ac:grpSpMk id="54" creationId="{845CC86F-3B63-121F-21AF-A09E5BEB45EC}"/>
          </ac:grpSpMkLst>
        </pc:grpChg>
        <pc:grpChg chg="mod">
          <ac:chgData name="Tim Cook" userId="d1c7cfb340f2c7ab" providerId="LiveId" clId="{B5183BE0-E26F-4D8E-A39C-777A117D55B3}" dt="2022-10-27T23:50:18.962" v="1263"/>
          <ac:grpSpMkLst>
            <pc:docMk/>
            <pc:sldMk cId="188086572" sldId="296"/>
            <ac:grpSpMk id="57" creationId="{3823B92A-1312-E4C6-2210-D856B126C2F9}"/>
          </ac:grpSpMkLst>
        </pc:grpChg>
        <pc:grpChg chg="del mod">
          <ac:chgData name="Tim Cook" userId="d1c7cfb340f2c7ab" providerId="LiveId" clId="{B5183BE0-E26F-4D8E-A39C-777A117D55B3}" dt="2022-10-27T23:50:41.982" v="1284"/>
          <ac:grpSpMkLst>
            <pc:docMk/>
            <pc:sldMk cId="188086572" sldId="296"/>
            <ac:grpSpMk id="76" creationId="{7BF59043-15AA-464C-56C9-5258CA1A8AC5}"/>
          </ac:grpSpMkLst>
        </pc:grpChg>
        <pc:grpChg chg="del 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78" creationId="{42B9A8E2-F72E-15E3-6C75-341182F90342}"/>
          </ac:grpSpMkLst>
        </pc:grpChg>
        <pc:grpChg chg="del mod">
          <ac:chgData name="Tim Cook" userId="d1c7cfb340f2c7ab" providerId="LiveId" clId="{B5183BE0-E26F-4D8E-A39C-777A117D55B3}" dt="2022-10-27T23:52:11.731" v="1326"/>
          <ac:grpSpMkLst>
            <pc:docMk/>
            <pc:sldMk cId="188086572" sldId="296"/>
            <ac:grpSpMk id="93" creationId="{10AAA02F-B92F-B29C-886C-F12F3C08C79C}"/>
          </ac:grpSpMkLst>
        </pc:grpChg>
        <pc:grpChg chg="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108" creationId="{E5FCC8B5-2450-4981-1674-76575DDA4640}"/>
          </ac:grpSpMkLst>
        </pc:grpChg>
        <pc:inkChg chg="add del">
          <ac:chgData name="Tim Cook" userId="d1c7cfb340f2c7ab" providerId="LiveId" clId="{B5183BE0-E26F-4D8E-A39C-777A117D55B3}" dt="2022-10-27T23:49:33.277" v="1199"/>
          <ac:inkMkLst>
            <pc:docMk/>
            <pc:sldMk cId="188086572" sldId="296"/>
            <ac:inkMk id="6" creationId="{B379A91F-5756-C4DB-B129-7B28CE2D6CF7}"/>
          </ac:inkMkLst>
        </pc:inkChg>
        <pc:inkChg chg="add del">
          <ac:chgData name="Tim Cook" userId="d1c7cfb340f2c7ab" providerId="LiveId" clId="{B5183BE0-E26F-4D8E-A39C-777A117D55B3}" dt="2022-10-27T23:49:33.277" v="1198"/>
          <ac:inkMkLst>
            <pc:docMk/>
            <pc:sldMk cId="188086572" sldId="296"/>
            <ac:inkMk id="7" creationId="{8242D968-B76C-5579-2C46-6F9365FCCFA0}"/>
          </ac:inkMkLst>
        </pc:inkChg>
        <pc:inkChg chg="add del mod">
          <ac:chgData name="Tim Cook" userId="d1c7cfb340f2c7ab" providerId="LiveId" clId="{B5183BE0-E26F-4D8E-A39C-777A117D55B3}" dt="2022-10-27T23:49:39.163" v="1207"/>
          <ac:inkMkLst>
            <pc:docMk/>
            <pc:sldMk cId="188086572" sldId="296"/>
            <ac:inkMk id="8" creationId="{0E9B672F-E060-8305-B88F-28ECA82F90E0}"/>
          </ac:inkMkLst>
        </pc:inkChg>
        <pc:inkChg chg="add del mod">
          <ac:chgData name="Tim Cook" userId="d1c7cfb340f2c7ab" providerId="LiveId" clId="{B5183BE0-E26F-4D8E-A39C-777A117D55B3}" dt="2022-10-27T23:49:39.163" v="1206"/>
          <ac:inkMkLst>
            <pc:docMk/>
            <pc:sldMk cId="188086572" sldId="296"/>
            <ac:inkMk id="9" creationId="{84D075F7-882A-B1BC-4E2B-70B8A1126EC3}"/>
          </ac:inkMkLst>
        </pc:inkChg>
        <pc:inkChg chg="add del mod">
          <ac:chgData name="Tim Cook" userId="d1c7cfb340f2c7ab" providerId="LiveId" clId="{B5183BE0-E26F-4D8E-A39C-777A117D55B3}" dt="2022-10-27T23:49:39.163" v="1208"/>
          <ac:inkMkLst>
            <pc:docMk/>
            <pc:sldMk cId="188086572" sldId="296"/>
            <ac:inkMk id="10" creationId="{414B88EE-001C-9745-179A-859CB353A51E}"/>
          </ac:inkMkLst>
        </pc:inkChg>
        <pc:inkChg chg="add del mod">
          <ac:chgData name="Tim Cook" userId="d1c7cfb340f2c7ab" providerId="LiveId" clId="{B5183BE0-E26F-4D8E-A39C-777A117D55B3}" dt="2022-10-27T23:49:39.163" v="1205"/>
          <ac:inkMkLst>
            <pc:docMk/>
            <pc:sldMk cId="188086572" sldId="296"/>
            <ac:inkMk id="11" creationId="{DF2931BF-2187-42B5-8396-0DE017A798B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3" creationId="{213F0DDF-06CC-7B83-34CF-6609BC2CDB2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4" creationId="{C34A65F8-EF20-2BE3-8656-C8640EF0477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5" creationId="{76914B50-89B3-92F2-19CF-D05704BD4FF3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7" creationId="{258CD155-1979-2CC1-07DF-5E0C62C29338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8" creationId="{B88D2317-FE43-1282-57D0-4530FF521919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9" creationId="{C147273C-95E8-706A-6219-25DD9008599E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1" creationId="{6A5E7987-6424-A5D0-62B7-62F41161A5F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2" creationId="{635F1634-8642-F7BF-DC7B-99343A3ADAC4}"/>
          </ac:inkMkLst>
        </pc:inkChg>
        <pc:inkChg chg="add del mod">
          <ac:chgData name="Tim Cook" userId="d1c7cfb340f2c7ab" providerId="LiveId" clId="{B5183BE0-E26F-4D8E-A39C-777A117D55B3}" dt="2022-10-27T23:49:49.207" v="1224"/>
          <ac:inkMkLst>
            <pc:docMk/>
            <pc:sldMk cId="188086572" sldId="296"/>
            <ac:inkMk id="23" creationId="{FBB03DB2-D249-D859-0520-D80F9AA677B9}"/>
          </ac:inkMkLst>
        </pc:inkChg>
        <pc:inkChg chg="add del mod">
          <ac:chgData name="Tim Cook" userId="d1c7cfb340f2c7ab" providerId="LiveId" clId="{B5183BE0-E26F-4D8E-A39C-777A117D55B3}" dt="2022-10-27T23:49:49.207" v="1223"/>
          <ac:inkMkLst>
            <pc:docMk/>
            <pc:sldMk cId="188086572" sldId="296"/>
            <ac:inkMk id="24" creationId="{51C3DF07-274B-AD86-0D98-C7B615E5AD77}"/>
          </ac:inkMkLst>
        </pc:inkChg>
        <pc:inkChg chg="add del mod">
          <ac:chgData name="Tim Cook" userId="d1c7cfb340f2c7ab" providerId="LiveId" clId="{B5183BE0-E26F-4D8E-A39C-777A117D55B3}" dt="2022-10-27T23:49:49.207" v="1225"/>
          <ac:inkMkLst>
            <pc:docMk/>
            <pc:sldMk cId="188086572" sldId="296"/>
            <ac:inkMk id="25" creationId="{3B32FAEA-A0E5-DF58-1B79-0149FE602498}"/>
          </ac:inkMkLst>
        </pc:inkChg>
        <pc:inkChg chg="add del mod">
          <ac:chgData name="Tim Cook" userId="d1c7cfb340f2c7ab" providerId="LiveId" clId="{B5183BE0-E26F-4D8E-A39C-777A117D55B3}" dt="2022-10-27T23:49:57.119" v="1232"/>
          <ac:inkMkLst>
            <pc:docMk/>
            <pc:sldMk cId="188086572" sldId="296"/>
            <ac:inkMk id="28" creationId="{2B7A94AA-A232-BF73-8806-BF10F7631096}"/>
          </ac:inkMkLst>
        </pc:inkChg>
        <pc:inkChg chg="add del mod">
          <ac:chgData name="Tim Cook" userId="d1c7cfb340f2c7ab" providerId="LiveId" clId="{B5183BE0-E26F-4D8E-A39C-777A117D55B3}" dt="2022-10-27T23:49:56.293" v="1231"/>
          <ac:inkMkLst>
            <pc:docMk/>
            <pc:sldMk cId="188086572" sldId="296"/>
            <ac:inkMk id="29" creationId="{C36523EF-7D11-8291-70D3-7F57F6A23FD0}"/>
          </ac:inkMkLst>
        </pc:inkChg>
        <pc:inkChg chg="add del">
          <ac:chgData name="Tim Cook" userId="d1c7cfb340f2c7ab" providerId="LiveId" clId="{B5183BE0-E26F-4D8E-A39C-777A117D55B3}" dt="2022-10-27T23:49:56.293" v="1230"/>
          <ac:inkMkLst>
            <pc:docMk/>
            <pc:sldMk cId="188086572" sldId="296"/>
            <ac:inkMk id="31" creationId="{DD899E65-7C8D-63EA-B210-A5C8BACAEDEF}"/>
          </ac:inkMkLst>
        </pc:inkChg>
        <pc:inkChg chg="add del mod">
          <ac:chgData name="Tim Cook" userId="d1c7cfb340f2c7ab" providerId="LiveId" clId="{B5183BE0-E26F-4D8E-A39C-777A117D55B3}" dt="2022-10-27T23:50:01.218" v="1239"/>
          <ac:inkMkLst>
            <pc:docMk/>
            <pc:sldMk cId="188086572" sldId="296"/>
            <ac:inkMk id="32" creationId="{17228150-A841-8EAF-448F-650E8E921A22}"/>
          </ac:inkMkLst>
        </pc:inkChg>
        <pc:inkChg chg="add del mod">
          <ac:chgData name="Tim Cook" userId="d1c7cfb340f2c7ab" providerId="LiveId" clId="{B5183BE0-E26F-4D8E-A39C-777A117D55B3}" dt="2022-10-27T23:50:01.218" v="1237"/>
          <ac:inkMkLst>
            <pc:docMk/>
            <pc:sldMk cId="188086572" sldId="296"/>
            <ac:inkMk id="33" creationId="{395288C4-99B8-AEB0-4A5B-3F005225B4FC}"/>
          </ac:inkMkLst>
        </pc:inkChg>
        <pc:inkChg chg="add del mod">
          <ac:chgData name="Tim Cook" userId="d1c7cfb340f2c7ab" providerId="LiveId" clId="{B5183BE0-E26F-4D8E-A39C-777A117D55B3}" dt="2022-10-27T23:50:01.218" v="1238"/>
          <ac:inkMkLst>
            <pc:docMk/>
            <pc:sldMk cId="188086572" sldId="296"/>
            <ac:inkMk id="34" creationId="{DFA909F0-2AB7-765F-AA40-CBEADBE723D2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6" creationId="{B2DC19AB-4AB2-F906-4203-3E64A648535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7" creationId="{94BA2538-C3C8-60CC-A905-9628ACA6E5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9" creationId="{E511E763-C881-5409-77FD-35401E03791B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0" creationId="{F1947EAB-1783-5B99-C07A-5699276E903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1" creationId="{CC691951-8B90-8A2B-963A-A72D5B5696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2" creationId="{7A64A014-5E41-0B99-222A-20C83C0FBFF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4" creationId="{9D2578FC-8F83-791A-6CD2-220E110ED3A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5" creationId="{13436408-3661-ECD6-0605-DF469E412FD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6" creationId="{75F1BABA-82AB-B73D-52E0-A5C2EC7DD2A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7" creationId="{D9BE25FA-E33D-1775-3009-BC41A4A36AC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9" creationId="{5B3FE971-FF7F-186C-1975-15DB24F0F89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0" creationId="{BADCAD04-597C-AF46-1E0D-1A72779E697B}"/>
          </ac:inkMkLst>
        </pc:inkChg>
        <pc:inkChg chg="add del mod">
          <ac:chgData name="Tim Cook" userId="d1c7cfb340f2c7ab" providerId="LiveId" clId="{B5183BE0-E26F-4D8E-A39C-777A117D55B3}" dt="2022-10-27T23:50:16.922" v="1260"/>
          <ac:inkMkLst>
            <pc:docMk/>
            <pc:sldMk cId="188086572" sldId="296"/>
            <ac:inkMk id="52" creationId="{C7FAF3D5-3B36-3778-8C5B-BB0F7A8F8970}"/>
          </ac:inkMkLst>
        </pc:inkChg>
        <pc:inkChg chg="add del mod">
          <ac:chgData name="Tim Cook" userId="d1c7cfb340f2c7ab" providerId="LiveId" clId="{B5183BE0-E26F-4D8E-A39C-777A117D55B3}" dt="2022-10-27T23:50:16.922" v="1259"/>
          <ac:inkMkLst>
            <pc:docMk/>
            <pc:sldMk cId="188086572" sldId="296"/>
            <ac:inkMk id="53" creationId="{2F8C59FB-40B5-D10E-1F5B-3D06615C9EA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5" creationId="{958C0572-6E6E-B6D5-FC04-FF918357AC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6" creationId="{51EE4676-0170-581A-453D-E36D1E72B11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8" creationId="{DABC8275-8FBF-452A-4E5D-E437E051C16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9" creationId="{AA7EFD6F-8FEF-5898-CA5F-4851A9D1A4C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0" creationId="{6045C664-6B86-0B5E-6961-8DED41713036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1" creationId="{23AA34F5-0F6B-8FB0-7FA2-C1F7FAF82E8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2" creationId="{B122E362-BD77-5768-51EC-7A16B82A0C0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3" creationId="{73DF132D-FC78-BFB0-9DF1-DEAE009875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4" creationId="{814D397E-5808-78C6-4048-9A10F501F8A6}"/>
          </ac:inkMkLst>
        </pc:inkChg>
        <pc:inkChg chg="add del mod">
          <ac:chgData name="Tim Cook" userId="d1c7cfb340f2c7ab" providerId="LiveId" clId="{B5183BE0-E26F-4D8E-A39C-777A117D55B3}" dt="2022-10-27T23:51:56.943" v="1294"/>
          <ac:inkMkLst>
            <pc:docMk/>
            <pc:sldMk cId="188086572" sldId="296"/>
            <ac:inkMk id="65" creationId="{84790878-2860-DDA7-BFBC-4FC82D3FAF4B}"/>
          </ac:inkMkLst>
        </pc:inkChg>
        <pc:inkChg chg="add del mod">
          <ac:chgData name="Tim Cook" userId="d1c7cfb340f2c7ab" providerId="LiveId" clId="{B5183BE0-E26F-4D8E-A39C-777A117D55B3}" dt="2022-10-27T23:51:56.478" v="1289"/>
          <ac:inkMkLst>
            <pc:docMk/>
            <pc:sldMk cId="188086572" sldId="296"/>
            <ac:inkMk id="66" creationId="{3864E97F-984D-3A3D-5E77-BAF030EF403E}"/>
          </ac:inkMkLst>
        </pc:inkChg>
        <pc:inkChg chg="add del mod">
          <ac:chgData name="Tim Cook" userId="d1c7cfb340f2c7ab" providerId="LiveId" clId="{B5183BE0-E26F-4D8E-A39C-777A117D55B3}" dt="2022-10-27T23:51:56.943" v="1296"/>
          <ac:inkMkLst>
            <pc:docMk/>
            <pc:sldMk cId="188086572" sldId="296"/>
            <ac:inkMk id="67" creationId="{3AA4128C-3B63-B509-FE19-4F741F04DCB9}"/>
          </ac:inkMkLst>
        </pc:inkChg>
        <pc:inkChg chg="add del mod">
          <ac:chgData name="Tim Cook" userId="d1c7cfb340f2c7ab" providerId="LiveId" clId="{B5183BE0-E26F-4D8E-A39C-777A117D55B3}" dt="2022-10-27T23:51:56.943" v="1300"/>
          <ac:inkMkLst>
            <pc:docMk/>
            <pc:sldMk cId="188086572" sldId="296"/>
            <ac:inkMk id="68" creationId="{3F2E6300-D8C0-8525-B43E-82411ECDDEBE}"/>
          </ac:inkMkLst>
        </pc:inkChg>
        <pc:inkChg chg="add del mod">
          <ac:chgData name="Tim Cook" userId="d1c7cfb340f2c7ab" providerId="LiveId" clId="{B5183BE0-E26F-4D8E-A39C-777A117D55B3}" dt="2022-10-27T23:51:56.943" v="1297"/>
          <ac:inkMkLst>
            <pc:docMk/>
            <pc:sldMk cId="188086572" sldId="296"/>
            <ac:inkMk id="69" creationId="{11BBF116-3423-F4B5-1992-4D2DB4A50A18}"/>
          </ac:inkMkLst>
        </pc:inkChg>
        <pc:inkChg chg="add del mod">
          <ac:chgData name="Tim Cook" userId="d1c7cfb340f2c7ab" providerId="LiveId" clId="{B5183BE0-E26F-4D8E-A39C-777A117D55B3}" dt="2022-10-27T23:51:56.943" v="1298"/>
          <ac:inkMkLst>
            <pc:docMk/>
            <pc:sldMk cId="188086572" sldId="296"/>
            <ac:inkMk id="70" creationId="{E89C0814-89F7-236B-25B7-8BFDEAAFEC5A}"/>
          </ac:inkMkLst>
        </pc:inkChg>
        <pc:inkChg chg="add del mod">
          <ac:chgData name="Tim Cook" userId="d1c7cfb340f2c7ab" providerId="LiveId" clId="{B5183BE0-E26F-4D8E-A39C-777A117D55B3}" dt="2022-10-27T23:51:56.478" v="1291"/>
          <ac:inkMkLst>
            <pc:docMk/>
            <pc:sldMk cId="188086572" sldId="296"/>
            <ac:inkMk id="71" creationId="{8C3296EE-6605-79BC-9F90-D407599B3779}"/>
          </ac:inkMkLst>
        </pc:inkChg>
        <pc:inkChg chg="add del mod">
          <ac:chgData name="Tim Cook" userId="d1c7cfb340f2c7ab" providerId="LiveId" clId="{B5183BE0-E26F-4D8E-A39C-777A117D55B3}" dt="2022-10-27T23:51:58.398" v="1301"/>
          <ac:inkMkLst>
            <pc:docMk/>
            <pc:sldMk cId="188086572" sldId="296"/>
            <ac:inkMk id="72" creationId="{C8808934-AD17-F1A7-886C-75EC198EB258}"/>
          </ac:inkMkLst>
        </pc:inkChg>
        <pc:inkChg chg="add del mod">
          <ac:chgData name="Tim Cook" userId="d1c7cfb340f2c7ab" providerId="LiveId" clId="{B5183BE0-E26F-4D8E-A39C-777A117D55B3}" dt="2022-10-27T23:51:56.943" v="1292"/>
          <ac:inkMkLst>
            <pc:docMk/>
            <pc:sldMk cId="188086572" sldId="296"/>
            <ac:inkMk id="73" creationId="{F336A13E-8A35-698C-3E6B-B5281D96A114}"/>
          </ac:inkMkLst>
        </pc:inkChg>
        <pc:inkChg chg="add del mod">
          <ac:chgData name="Tim Cook" userId="d1c7cfb340f2c7ab" providerId="LiveId" clId="{B5183BE0-E26F-4D8E-A39C-777A117D55B3}" dt="2022-10-27T23:51:58.408" v="1302"/>
          <ac:inkMkLst>
            <pc:docMk/>
            <pc:sldMk cId="188086572" sldId="296"/>
            <ac:inkMk id="74" creationId="{47CD34B4-CC5E-5511-7624-D4B705E93102}"/>
          </ac:inkMkLst>
        </pc:inkChg>
        <pc:inkChg chg="add del mod">
          <ac:chgData name="Tim Cook" userId="d1c7cfb340f2c7ab" providerId="LiveId" clId="{B5183BE0-E26F-4D8E-A39C-777A117D55B3}" dt="2022-10-27T23:51:56.943" v="1293"/>
          <ac:inkMkLst>
            <pc:docMk/>
            <pc:sldMk cId="188086572" sldId="296"/>
            <ac:inkMk id="75" creationId="{542BE279-630F-255C-4154-E3F25C991481}"/>
          </ac:inkMkLst>
        </pc:inkChg>
        <pc:inkChg chg="add del mod">
          <ac:chgData name="Tim Cook" userId="d1c7cfb340f2c7ab" providerId="LiveId" clId="{B5183BE0-E26F-4D8E-A39C-777A117D55B3}" dt="2022-10-27T23:51:56.943" v="1299"/>
          <ac:inkMkLst>
            <pc:docMk/>
            <pc:sldMk cId="188086572" sldId="296"/>
            <ac:inkMk id="77" creationId="{AB59700F-480A-1391-41E2-FB730E8F37A3}"/>
          </ac:inkMkLst>
        </pc:inkChg>
        <pc:inkChg chg="add del">
          <ac:chgData name="Tim Cook" userId="d1c7cfb340f2c7ab" providerId="LiveId" clId="{B5183BE0-E26F-4D8E-A39C-777A117D55B3}" dt="2022-10-27T23:51:49.218" v="1288" actId="478"/>
          <ac:inkMkLst>
            <pc:docMk/>
            <pc:sldMk cId="188086572" sldId="296"/>
            <ac:inkMk id="79" creationId="{C3069526-7469-4FC3-7396-2111ADA42601}"/>
          </ac:inkMkLst>
        </pc:inkChg>
        <pc:inkChg chg="add del">
          <ac:chgData name="Tim Cook" userId="d1c7cfb340f2c7ab" providerId="LiveId" clId="{B5183BE0-E26F-4D8E-A39C-777A117D55B3}" dt="2022-10-27T23:52:31.189" v="1344"/>
          <ac:inkMkLst>
            <pc:docMk/>
            <pc:sldMk cId="188086572" sldId="296"/>
            <ac:inkMk id="80" creationId="{1F95ED31-4905-2E36-AD45-581F67A062FE}"/>
          </ac:inkMkLst>
        </pc:inkChg>
        <pc:inkChg chg="add del mod">
          <ac:chgData name="Tim Cook" userId="d1c7cfb340f2c7ab" providerId="LiveId" clId="{B5183BE0-E26F-4D8E-A39C-777A117D55B3}" dt="2022-10-27T23:52:11.731" v="1321"/>
          <ac:inkMkLst>
            <pc:docMk/>
            <pc:sldMk cId="188086572" sldId="296"/>
            <ac:inkMk id="81" creationId="{D838C797-5125-EE3C-121F-0D0653C01161}"/>
          </ac:inkMkLst>
        </pc:inkChg>
        <pc:inkChg chg="add del mod">
          <ac:chgData name="Tim Cook" userId="d1c7cfb340f2c7ab" providerId="LiveId" clId="{B5183BE0-E26F-4D8E-A39C-777A117D55B3}" dt="2022-10-27T23:52:11.731" v="1319"/>
          <ac:inkMkLst>
            <pc:docMk/>
            <pc:sldMk cId="188086572" sldId="296"/>
            <ac:inkMk id="82" creationId="{9AE4DB83-3271-E041-4C9C-DA560A397706}"/>
          </ac:inkMkLst>
        </pc:inkChg>
        <pc:inkChg chg="add del mod">
          <ac:chgData name="Tim Cook" userId="d1c7cfb340f2c7ab" providerId="LiveId" clId="{B5183BE0-E26F-4D8E-A39C-777A117D55B3}" dt="2022-10-27T23:52:11.731" v="1320"/>
          <ac:inkMkLst>
            <pc:docMk/>
            <pc:sldMk cId="188086572" sldId="296"/>
            <ac:inkMk id="83" creationId="{C242B4E1-ED32-F00B-BD27-0CFC58F8A4B1}"/>
          </ac:inkMkLst>
        </pc:inkChg>
        <pc:inkChg chg="add del mod">
          <ac:chgData name="Tim Cook" userId="d1c7cfb340f2c7ab" providerId="LiveId" clId="{B5183BE0-E26F-4D8E-A39C-777A117D55B3}" dt="2022-10-27T23:52:11.731" v="1325"/>
          <ac:inkMkLst>
            <pc:docMk/>
            <pc:sldMk cId="188086572" sldId="296"/>
            <ac:inkMk id="84" creationId="{F6DB2214-30EC-A1C7-D1A0-6952D8553BBD}"/>
          </ac:inkMkLst>
        </pc:inkChg>
        <pc:inkChg chg="add del mod">
          <ac:chgData name="Tim Cook" userId="d1c7cfb340f2c7ab" providerId="LiveId" clId="{B5183BE0-E26F-4D8E-A39C-777A117D55B3}" dt="2022-10-27T23:52:11.731" v="1317"/>
          <ac:inkMkLst>
            <pc:docMk/>
            <pc:sldMk cId="188086572" sldId="296"/>
            <ac:inkMk id="85" creationId="{F45CAFDD-BCF1-106D-86D2-77332D928ECE}"/>
          </ac:inkMkLst>
        </pc:inkChg>
        <pc:inkChg chg="add del mod">
          <ac:chgData name="Tim Cook" userId="d1c7cfb340f2c7ab" providerId="LiveId" clId="{B5183BE0-E26F-4D8E-A39C-777A117D55B3}" dt="2022-10-27T23:52:11.731" v="1324"/>
          <ac:inkMkLst>
            <pc:docMk/>
            <pc:sldMk cId="188086572" sldId="296"/>
            <ac:inkMk id="86" creationId="{B511B55B-3D75-C408-0611-447223DC911F}"/>
          </ac:inkMkLst>
        </pc:inkChg>
        <pc:inkChg chg="add del mod">
          <ac:chgData name="Tim Cook" userId="d1c7cfb340f2c7ab" providerId="LiveId" clId="{B5183BE0-E26F-4D8E-A39C-777A117D55B3}" dt="2022-10-27T23:52:11.731" v="1316"/>
          <ac:inkMkLst>
            <pc:docMk/>
            <pc:sldMk cId="188086572" sldId="296"/>
            <ac:inkMk id="87" creationId="{97555913-365E-B4A1-6B82-A81E36815C07}"/>
          </ac:inkMkLst>
        </pc:inkChg>
        <pc:inkChg chg="add del mod">
          <ac:chgData name="Tim Cook" userId="d1c7cfb340f2c7ab" providerId="LiveId" clId="{B5183BE0-E26F-4D8E-A39C-777A117D55B3}" dt="2022-10-27T23:52:11.731" v="1323"/>
          <ac:inkMkLst>
            <pc:docMk/>
            <pc:sldMk cId="188086572" sldId="296"/>
            <ac:inkMk id="88" creationId="{60DAD4D9-10AE-D4A0-AF59-662661AB345A}"/>
          </ac:inkMkLst>
        </pc:inkChg>
        <pc:inkChg chg="add del mod">
          <ac:chgData name="Tim Cook" userId="d1c7cfb340f2c7ab" providerId="LiveId" clId="{B5183BE0-E26F-4D8E-A39C-777A117D55B3}" dt="2022-10-27T23:52:11.731" v="1318"/>
          <ac:inkMkLst>
            <pc:docMk/>
            <pc:sldMk cId="188086572" sldId="296"/>
            <ac:inkMk id="89" creationId="{E4E144F9-9DA8-55D4-0530-8655B4F2AAF1}"/>
          </ac:inkMkLst>
        </pc:inkChg>
        <pc:inkChg chg="add del mod">
          <ac:chgData name="Tim Cook" userId="d1c7cfb340f2c7ab" providerId="LiveId" clId="{B5183BE0-E26F-4D8E-A39C-777A117D55B3}" dt="2022-10-27T23:52:13.221" v="1328"/>
          <ac:inkMkLst>
            <pc:docMk/>
            <pc:sldMk cId="188086572" sldId="296"/>
            <ac:inkMk id="90" creationId="{14D61C74-DE0A-8E92-62B5-0A09688B9800}"/>
          </ac:inkMkLst>
        </pc:inkChg>
        <pc:inkChg chg="add del mod">
          <ac:chgData name="Tim Cook" userId="d1c7cfb340f2c7ab" providerId="LiveId" clId="{B5183BE0-E26F-4D8E-A39C-777A117D55B3}" dt="2022-10-27T23:52:11.731" v="1322"/>
          <ac:inkMkLst>
            <pc:docMk/>
            <pc:sldMk cId="188086572" sldId="296"/>
            <ac:inkMk id="91" creationId="{3FBF4844-1358-F753-4EE0-5525130899DF}"/>
          </ac:inkMkLst>
        </pc:inkChg>
        <pc:inkChg chg="add del mod">
          <ac:chgData name="Tim Cook" userId="d1c7cfb340f2c7ab" providerId="LiveId" clId="{B5183BE0-E26F-4D8E-A39C-777A117D55B3}" dt="2022-10-27T23:52:11.731" v="1326"/>
          <ac:inkMkLst>
            <pc:docMk/>
            <pc:sldMk cId="188086572" sldId="296"/>
            <ac:inkMk id="92" creationId="{7AD5DA7F-8439-6808-2037-8605CD1DFF8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4" creationId="{E9F6EAD1-8F33-357C-E9B8-4652E53A9D8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5" creationId="{F5FC6F7E-3B10-A9F1-BDF4-41A27DD4F5E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6" creationId="{818D15F0-9D6A-59C8-D3D7-8CCCFF04A98B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7" creationId="{717F738A-CDC9-93B5-9B57-DADFF43C5BA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8" creationId="{CE71554E-D932-3D5F-4480-335AB086381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9" creationId="{9F66A48B-742D-DC5D-BDAD-1B9E8D842D7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0" creationId="{6D44FFBC-11B9-E0CE-1106-BB6011B4495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1" creationId="{32E54C34-20FB-63DD-6F43-212657C09D2A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2" creationId="{6E15D69F-86B1-60CF-5ED2-E8B5754C0205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3" creationId="{8E51305F-1E2E-40E9-CE70-76C5B48EE74C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4" creationId="{BE22A43D-1A26-54E8-571A-8FAED7AE3D9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5" creationId="{C803E573-7FED-5EAC-4F0D-E9261FA9826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6" creationId="{940CD98F-0560-C757-29E1-557BA89632A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7" creationId="{78925FDF-8A8C-7273-66CE-9C9935C9CCF8}"/>
          </ac:inkMkLst>
        </pc:inkChg>
      </pc:sldChg>
      <pc:sldChg chg="addSp delSp modSp new mod">
        <pc:chgData name="Tim Cook" userId="d1c7cfb340f2c7ab" providerId="LiveId" clId="{B5183BE0-E26F-4D8E-A39C-777A117D55B3}" dt="2022-10-27T23:56:43.516" v="1418" actId="1076"/>
        <pc:sldMkLst>
          <pc:docMk/>
          <pc:sldMk cId="2145011450" sldId="297"/>
        </pc:sldMkLst>
        <pc:spChg chg="mod">
          <ac:chgData name="Tim Cook" userId="d1c7cfb340f2c7ab" providerId="LiveId" clId="{B5183BE0-E26F-4D8E-A39C-777A117D55B3}" dt="2022-10-27T23:47:58.978" v="1131" actId="20577"/>
          <ac:spMkLst>
            <pc:docMk/>
            <pc:sldMk cId="2145011450" sldId="297"/>
            <ac:spMk id="2" creationId="{36835EDB-33BB-C48A-EFCB-81E627299E1E}"/>
          </ac:spMkLst>
        </pc:spChg>
        <pc:spChg chg="del">
          <ac:chgData name="Tim Cook" userId="d1c7cfb340f2c7ab" providerId="LiveId" clId="{B5183BE0-E26F-4D8E-A39C-777A117D55B3}" dt="2022-10-27T23:52:38.779" v="1345" actId="478"/>
          <ac:spMkLst>
            <pc:docMk/>
            <pc:sldMk cId="2145011450" sldId="297"/>
            <ac:spMk id="3" creationId="{BEA8517C-6AE0-8D55-A4B0-6D9812BD8C4A}"/>
          </ac:spMkLst>
        </pc:spChg>
        <pc:spChg chg="add mod">
          <ac:chgData name="Tim Cook" userId="d1c7cfb340f2c7ab" providerId="LiveId" clId="{B5183BE0-E26F-4D8E-A39C-777A117D55B3}" dt="2022-10-27T23:55:31.730" v="1407" actId="1076"/>
          <ac:spMkLst>
            <pc:docMk/>
            <pc:sldMk cId="2145011450" sldId="297"/>
            <ac:spMk id="30" creationId="{C8859170-BCA3-2B40-33C3-B15D0F1EA24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3" creationId="{5409704E-F36B-4642-B618-51F70F43E13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9" creationId="{EE28C2CC-98A1-480A-8F27-82510DF7FABD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65" creationId="{5AEA6927-BA6E-4D84-96ED-C4B32307E7EC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1" creationId="{D8DAF0DF-2B3A-4DB1-987C-1107B8C19E88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7" creationId="{450F1C99-1A47-46AB-BA15-19210E4138C1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83" creationId="{EC931A97-6CD4-4D9F-AE29-A46E5183C6DA}"/>
          </ac:spMkLst>
        </pc:spChg>
        <pc:grpChg chg="mod">
          <ac:chgData name="Tim Cook" userId="d1c7cfb340f2c7ab" providerId="LiveId" clId="{B5183BE0-E26F-4D8E-A39C-777A117D55B3}" dt="2022-10-27T23:53:38.980" v="1352"/>
          <ac:grpSpMkLst>
            <pc:docMk/>
            <pc:sldMk cId="2145011450" sldId="297"/>
            <ac:grpSpMk id="10" creationId="{271E40E9-9B38-BE56-6459-D5525A39326E}"/>
          </ac:grpSpMkLst>
        </pc:grpChg>
        <pc:grpChg chg="del mod">
          <ac:chgData name="Tim Cook" userId="d1c7cfb340f2c7ab" providerId="LiveId" clId="{B5183BE0-E26F-4D8E-A39C-777A117D55B3}" dt="2022-10-27T23:53:47.312" v="1359"/>
          <ac:grpSpMkLst>
            <pc:docMk/>
            <pc:sldMk cId="2145011450" sldId="297"/>
            <ac:grpSpMk id="15" creationId="{69D45F06-977C-A78C-208D-62BE111CA98B}"/>
          </ac:grpSpMkLst>
        </pc:grpChg>
        <pc:grpChg chg="mod">
          <ac:chgData name="Tim Cook" userId="d1c7cfb340f2c7ab" providerId="LiveId" clId="{B5183BE0-E26F-4D8E-A39C-777A117D55B3}" dt="2022-10-27T23:53:48.149" v="1360"/>
          <ac:grpSpMkLst>
            <pc:docMk/>
            <pc:sldMk cId="2145011450" sldId="297"/>
            <ac:grpSpMk id="17" creationId="{7FB54B3C-57D9-8B95-323F-2B94E6FF9AA7}"/>
          </ac:grpSpMkLst>
        </pc:grpChg>
        <pc:grpChg chg="mod">
          <ac:chgData name="Tim Cook" userId="d1c7cfb340f2c7ab" providerId="LiveId" clId="{B5183BE0-E26F-4D8E-A39C-777A117D55B3}" dt="2022-10-27T23:53:50.736" v="1363"/>
          <ac:grpSpMkLst>
            <pc:docMk/>
            <pc:sldMk cId="2145011450" sldId="297"/>
            <ac:grpSpMk id="20" creationId="{BFC17702-1212-809F-D4A8-279EF536A6C8}"/>
          </ac:grpSpMkLst>
        </pc:grpChg>
        <pc:grpChg chg="del mod">
          <ac:chgData name="Tim Cook" userId="d1c7cfb340f2c7ab" providerId="LiveId" clId="{B5183BE0-E26F-4D8E-A39C-777A117D55B3}" dt="2022-10-27T23:54:11.193" v="1376"/>
          <ac:grpSpMkLst>
            <pc:docMk/>
            <pc:sldMk cId="2145011450" sldId="297"/>
            <ac:grpSpMk id="23" creationId="{DA1F6357-0E43-610A-A45D-EA8847937436}"/>
          </ac:grpSpMkLst>
        </pc:grpChg>
        <pc:grpChg chg="del mod">
          <ac:chgData name="Tim Cook" userId="d1c7cfb340f2c7ab" providerId="LiveId" clId="{B5183BE0-E26F-4D8E-A39C-777A117D55B3}" dt="2022-10-27T23:54:09.843" v="1374"/>
          <ac:grpSpMkLst>
            <pc:docMk/>
            <pc:sldMk cId="2145011450" sldId="297"/>
            <ac:grpSpMk id="29" creationId="{7253C82D-EE89-0873-763B-AD7F7CB2C5FC}"/>
          </ac:grpSpMkLst>
        </pc:grp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4" creationId="{BCF2FE73-D754-F5BF-328F-76ECF89A61F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5" creationId="{A8E9CF51-3904-FA18-705B-85615F8EA22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6" creationId="{E30BF659-A827-26E1-F5DA-4771C5D8A1C3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7" creationId="{DA3359AE-FC84-67BA-42A3-9EF532328E10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8" creationId="{065B7038-3612-009F-90E5-A56D469C9F8E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9" creationId="{12214ADE-843D-E7D9-1506-9AAC21890A4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1" creationId="{A043485B-6D91-4FF3-6644-7EB0677E8AA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2" creationId="{F4EF6B1F-F845-EA04-C594-0E7F237FB90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3" creationId="{0C6A1D4E-7BA7-4FAA-B32E-547F44F77A16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4" creationId="{967FF8EC-9353-CF99-64BC-9A217C046C53}"/>
          </ac:inkMkLst>
        </pc:inkChg>
        <pc:inkChg chg="add del mod">
          <ac:chgData name="Tim Cook" userId="d1c7cfb340f2c7ab" providerId="LiveId" clId="{B5183BE0-E26F-4D8E-A39C-777A117D55B3}" dt="2022-10-27T23:53:48.149" v="1360"/>
          <ac:inkMkLst>
            <pc:docMk/>
            <pc:sldMk cId="2145011450" sldId="297"/>
            <ac:inkMk id="16" creationId="{798032A6-9080-3AD2-3596-483590CDAF32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8" creationId="{C0D02B55-6F0E-9701-0BDE-1DF60CA8BB7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9" creationId="{D5E32408-E0D3-A20F-036D-E1843E1E7C63}"/>
          </ac:inkMkLst>
        </pc:inkChg>
        <pc:inkChg chg="add del mod">
          <ac:chgData name="Tim Cook" userId="d1c7cfb340f2c7ab" providerId="LiveId" clId="{B5183BE0-E26F-4D8E-A39C-777A117D55B3}" dt="2022-10-27T23:54:12.079" v="1377"/>
          <ac:inkMkLst>
            <pc:docMk/>
            <pc:sldMk cId="2145011450" sldId="297"/>
            <ac:inkMk id="21" creationId="{5B99DC3E-C059-C5DA-C53C-DD95E50E0B4C}"/>
          </ac:inkMkLst>
        </pc:inkChg>
        <pc:inkChg chg="add del mod">
          <ac:chgData name="Tim Cook" userId="d1c7cfb340f2c7ab" providerId="LiveId" clId="{B5183BE0-E26F-4D8E-A39C-777A117D55B3}" dt="2022-10-27T23:54:11.193" v="1376"/>
          <ac:inkMkLst>
            <pc:docMk/>
            <pc:sldMk cId="2145011450" sldId="297"/>
            <ac:inkMk id="22" creationId="{450461E7-C139-AEB4-08A5-69D09C92D3B6}"/>
          </ac:inkMkLst>
        </pc:inkChg>
        <pc:inkChg chg="add del">
          <ac:chgData name="Tim Cook" userId="d1c7cfb340f2c7ab" providerId="LiveId" clId="{B5183BE0-E26F-4D8E-A39C-777A117D55B3}" dt="2022-10-27T23:54:12.079" v="1378"/>
          <ac:inkMkLst>
            <pc:docMk/>
            <pc:sldMk cId="2145011450" sldId="297"/>
            <ac:inkMk id="24" creationId="{53A91A41-9496-A2CF-C7FB-40FB9542E8F9}"/>
          </ac:inkMkLst>
        </pc:inkChg>
        <pc:inkChg chg="add del mod">
          <ac:chgData name="Tim Cook" userId="d1c7cfb340f2c7ab" providerId="LiveId" clId="{B5183BE0-E26F-4D8E-A39C-777A117D55B3}" dt="2022-10-27T23:54:09.843" v="1373"/>
          <ac:inkMkLst>
            <pc:docMk/>
            <pc:sldMk cId="2145011450" sldId="297"/>
            <ac:inkMk id="25" creationId="{32B74545-22A2-B24F-D2EF-F231F53D15BB}"/>
          </ac:inkMkLst>
        </pc:inkChg>
        <pc:inkChg chg="add del mod">
          <ac:chgData name="Tim Cook" userId="d1c7cfb340f2c7ab" providerId="LiveId" clId="{B5183BE0-E26F-4D8E-A39C-777A117D55B3}" dt="2022-10-27T23:54:10.173" v="1375"/>
          <ac:inkMkLst>
            <pc:docMk/>
            <pc:sldMk cId="2145011450" sldId="297"/>
            <ac:inkMk id="26" creationId="{C1294554-C9FE-5C43-0BAB-536E3F222F2F}"/>
          </ac:inkMkLst>
        </pc:inkChg>
        <pc:inkChg chg="add del mod">
          <ac:chgData name="Tim Cook" userId="d1c7cfb340f2c7ab" providerId="LiveId" clId="{B5183BE0-E26F-4D8E-A39C-777A117D55B3}" dt="2022-10-27T23:54:09.843" v="1374"/>
          <ac:inkMkLst>
            <pc:docMk/>
            <pc:sldMk cId="2145011450" sldId="297"/>
            <ac:inkMk id="27" creationId="{45ACD717-F369-0FCF-3A2D-A80D32EEC4B1}"/>
          </ac:inkMkLst>
        </pc:inkChg>
        <pc:inkChg chg="add del">
          <ac:chgData name="Tim Cook" userId="d1c7cfb340f2c7ab" providerId="LiveId" clId="{B5183BE0-E26F-4D8E-A39C-777A117D55B3}" dt="2022-10-27T23:54:12.079" v="1379"/>
          <ac:inkMkLst>
            <pc:docMk/>
            <pc:sldMk cId="2145011450" sldId="297"/>
            <ac:inkMk id="28" creationId="{1923A3BE-F767-9C4D-38B0-A3F2507DE573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1" creationId="{AE43B738-4E39-8863-0F5F-D82CD5C31D9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2" creationId="{FB2E0FE5-34D8-4A97-4680-1FF4ACA254D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3" creationId="{59CDE482-CDF6-2AE9-AF45-B74AEBC30FD5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4" creationId="{BC09883C-5713-DB84-9394-F7AF4319A0D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5" creationId="{8C99B678-78DB-AE2E-1EF3-8BAC1F59D0A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6" creationId="{C70E8234-1690-46B7-B7DF-9BB74DE0C03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7" creationId="{1C0D56C7-18E1-9135-1C4C-928DEA070F3B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8" creationId="{D77820D2-1AC3-7C5D-4001-4CA46C6E33F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9" creationId="{61083C35-D3B8-7D05-976C-F7BD555BD5B2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0" creationId="{C5DF4813-A109-FFB8-07F3-C5AD6278919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1" creationId="{B5CF24D3-1584-AD12-D94A-A959936AE1A6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2" creationId="{BEA1C29A-BF78-CF16-D9DC-B57BD5DF45C6}"/>
          </ac:inkMkLst>
        </pc:inkChg>
      </pc:sldChg>
      <pc:sldChg chg="addSp delSp modSp new mod">
        <pc:chgData name="Tim Cook" userId="d1c7cfb340f2c7ab" providerId="LiveId" clId="{B5183BE0-E26F-4D8E-A39C-777A117D55B3}" dt="2022-10-28T00:00:20.215" v="1597" actId="1076"/>
        <pc:sldMkLst>
          <pc:docMk/>
          <pc:sldMk cId="3610595149" sldId="298"/>
        </pc:sldMkLst>
        <pc:spChg chg="mod">
          <ac:chgData name="Tim Cook" userId="d1c7cfb340f2c7ab" providerId="LiveId" clId="{B5183BE0-E26F-4D8E-A39C-777A117D55B3}" dt="2022-10-27T23:57:05.607" v="1477" actId="20577"/>
          <ac:spMkLst>
            <pc:docMk/>
            <pc:sldMk cId="3610595149" sldId="298"/>
            <ac:spMk id="2" creationId="{3EBA3077-4F87-0DAD-88AF-D024E07C700D}"/>
          </ac:spMkLst>
        </pc:spChg>
        <pc:spChg chg="del">
          <ac:chgData name="Tim Cook" userId="d1c7cfb340f2c7ab" providerId="LiveId" clId="{B5183BE0-E26F-4D8E-A39C-777A117D55B3}" dt="2022-10-27T23:57:08.245" v="1478" actId="478"/>
          <ac:spMkLst>
            <pc:docMk/>
            <pc:sldMk cId="3610595149" sldId="298"/>
            <ac:spMk id="3" creationId="{C6B6E6F0-7AEB-5D87-2C28-B24BE12EACDE}"/>
          </ac:spMkLst>
        </pc:spChg>
        <pc:grpChg chg="del mod">
          <ac:chgData name="Tim Cook" userId="d1c7cfb340f2c7ab" providerId="LiveId" clId="{B5183BE0-E26F-4D8E-A39C-777A117D55B3}" dt="2022-10-27T23:57:28.922" v="1491"/>
          <ac:grpSpMkLst>
            <pc:docMk/>
            <pc:sldMk cId="3610595149" sldId="298"/>
            <ac:grpSpMk id="8" creationId="{F9DA7B4A-05E4-D0E6-0F33-2BC62525ACA6}"/>
          </ac:grpSpMkLst>
        </pc:grpChg>
        <pc:grpChg chg="del mod">
          <ac:chgData name="Tim Cook" userId="d1c7cfb340f2c7ab" providerId="LiveId" clId="{B5183BE0-E26F-4D8E-A39C-777A117D55B3}" dt="2022-10-27T23:57:30.686" v="1499"/>
          <ac:grpSpMkLst>
            <pc:docMk/>
            <pc:sldMk cId="3610595149" sldId="298"/>
            <ac:grpSpMk id="15" creationId="{DDD5F7EF-5991-7470-F58D-59F314D34A76}"/>
          </ac:grpSpMkLst>
        </pc:grpChg>
        <pc:grpChg chg="del mod">
          <ac:chgData name="Tim Cook" userId="d1c7cfb340f2c7ab" providerId="LiveId" clId="{B5183BE0-E26F-4D8E-A39C-777A117D55B3}" dt="2022-10-27T23:57:34.988" v="1508"/>
          <ac:grpSpMkLst>
            <pc:docMk/>
            <pc:sldMk cId="3610595149" sldId="298"/>
            <ac:grpSpMk id="20" creationId="{46B8FC3C-AFCB-F776-094F-D8E74209A167}"/>
          </ac:grpSpMkLst>
        </pc:grpChg>
        <pc:grpChg chg="del mod">
          <ac:chgData name="Tim Cook" userId="d1c7cfb340f2c7ab" providerId="LiveId" clId="{B5183BE0-E26F-4D8E-A39C-777A117D55B3}" dt="2022-10-27T23:57:44.710" v="1524"/>
          <ac:grpSpMkLst>
            <pc:docMk/>
            <pc:sldMk cId="3610595149" sldId="298"/>
            <ac:grpSpMk id="27" creationId="{118C6BBA-3363-5A15-2B30-A6476580272B}"/>
          </ac:grpSpMkLst>
        </pc:grpChg>
        <pc:grpChg chg="del mod">
          <ac:chgData name="Tim Cook" userId="d1c7cfb340f2c7ab" providerId="LiveId" clId="{B5183BE0-E26F-4D8E-A39C-777A117D55B3}" dt="2022-10-27T23:57:48.649" v="1532"/>
          <ac:grpSpMkLst>
            <pc:docMk/>
            <pc:sldMk cId="3610595149" sldId="298"/>
            <ac:grpSpMk id="33" creationId="{662262F0-5D3A-7017-7076-4BCC9B5517B2}"/>
          </ac:grpSpMkLst>
        </pc:grpChg>
        <pc:grpChg chg="del mod">
          <ac:chgData name="Tim Cook" userId="d1c7cfb340f2c7ab" providerId="LiveId" clId="{B5183BE0-E26F-4D8E-A39C-777A117D55B3}" dt="2022-10-27T23:57:55.339" v="1544"/>
          <ac:grpSpMkLst>
            <pc:docMk/>
            <pc:sldMk cId="3610595149" sldId="298"/>
            <ac:grpSpMk id="38" creationId="{AE1C1F80-0EF1-5294-EF39-759E5C2443A1}"/>
          </ac:grpSpMkLst>
        </pc:grpChg>
        <pc:grpChg chg="del mod">
          <ac:chgData name="Tim Cook" userId="d1c7cfb340f2c7ab" providerId="LiveId" clId="{B5183BE0-E26F-4D8E-A39C-777A117D55B3}" dt="2022-10-27T23:59:45.198" v="1552"/>
          <ac:grpSpMkLst>
            <pc:docMk/>
            <pc:sldMk cId="3610595149" sldId="298"/>
            <ac:grpSpMk id="44" creationId="{F572E288-32A1-8BBD-C24A-5EA08140E1CC}"/>
          </ac:grpSpMkLst>
        </pc:grpChg>
        <pc:grpChg chg="del mod">
          <ac:chgData name="Tim Cook" userId="d1c7cfb340f2c7ab" providerId="LiveId" clId="{B5183BE0-E26F-4D8E-A39C-777A117D55B3}" dt="2022-10-27T23:59:46.315" v="1554"/>
          <ac:grpSpMkLst>
            <pc:docMk/>
            <pc:sldMk cId="3610595149" sldId="298"/>
            <ac:grpSpMk id="46" creationId="{D5B76952-D4F3-8EA0-C774-02D580F70C00}"/>
          </ac:grpSpMkLst>
        </pc:grpChg>
        <pc:grpChg chg="del mod">
          <ac:chgData name="Tim Cook" userId="d1c7cfb340f2c7ab" providerId="LiveId" clId="{B5183BE0-E26F-4D8E-A39C-777A117D55B3}" dt="2022-10-27T23:59:47.578" v="1556"/>
          <ac:grpSpMkLst>
            <pc:docMk/>
            <pc:sldMk cId="3610595149" sldId="298"/>
            <ac:grpSpMk id="48" creationId="{95565B98-F032-0491-F4D9-C88EA380E8D2}"/>
          </ac:grpSpMkLst>
        </pc:grpChg>
        <pc:grpChg chg="del mod">
          <ac:chgData name="Tim Cook" userId="d1c7cfb340f2c7ab" providerId="LiveId" clId="{B5183BE0-E26F-4D8E-A39C-777A117D55B3}" dt="2022-10-27T23:59:51.025" v="1569"/>
          <ac:grpSpMkLst>
            <pc:docMk/>
            <pc:sldMk cId="3610595149" sldId="298"/>
            <ac:grpSpMk id="50" creationId="{F0EC7636-9E3E-83E4-5B63-BFB7F4FC4B8D}"/>
          </ac:grpSpMkLst>
        </pc:grpChg>
        <pc:grpChg chg="mod">
          <ac:chgData name="Tim Cook" userId="d1c7cfb340f2c7ab" providerId="LiveId" clId="{B5183BE0-E26F-4D8E-A39C-777A117D55B3}" dt="2022-10-28T00:00:20.215" v="1597" actId="1076"/>
          <ac:grpSpMkLst>
            <pc:docMk/>
            <pc:sldMk cId="3610595149" sldId="298"/>
            <ac:grpSpMk id="69" creationId="{2C984E2F-F711-3F18-BD8D-54AF3FD89433}"/>
          </ac:grpSpMkLst>
        </pc:grpChg>
        <pc:inkChg chg="add del">
          <ac:chgData name="Tim Cook" userId="d1c7cfb340f2c7ab" providerId="LiveId" clId="{B5183BE0-E26F-4D8E-A39C-777A117D55B3}" dt="2022-10-27T23:57:21.221" v="1480"/>
          <ac:inkMkLst>
            <pc:docMk/>
            <pc:sldMk cId="3610595149" sldId="298"/>
            <ac:inkMk id="4" creationId="{0318D3A6-BEFE-6414-4A04-E5513DFB4285}"/>
          </ac:inkMkLst>
        </pc:inkChg>
        <pc:inkChg chg="add del mod">
          <ac:chgData name="Tim Cook" userId="d1c7cfb340f2c7ab" providerId="LiveId" clId="{B5183BE0-E26F-4D8E-A39C-777A117D55B3}" dt="2022-10-27T23:57:30.679" v="1493"/>
          <ac:inkMkLst>
            <pc:docMk/>
            <pc:sldMk cId="3610595149" sldId="298"/>
            <ac:inkMk id="5" creationId="{EB8C7064-4990-9AEA-4EAC-826801EAFDE6}"/>
          </ac:inkMkLst>
        </pc:inkChg>
        <pc:inkChg chg="add del mod">
          <ac:chgData name="Tim Cook" userId="d1c7cfb340f2c7ab" providerId="LiveId" clId="{B5183BE0-E26F-4D8E-A39C-777A117D55B3}" dt="2022-10-27T23:57:30.679" v="1497"/>
          <ac:inkMkLst>
            <pc:docMk/>
            <pc:sldMk cId="3610595149" sldId="298"/>
            <ac:inkMk id="6" creationId="{790A0C5E-0FAB-A826-1128-06203B49C3F4}"/>
          </ac:inkMkLst>
        </pc:inkChg>
        <pc:inkChg chg="add del mod">
          <ac:chgData name="Tim Cook" userId="d1c7cfb340f2c7ab" providerId="LiveId" clId="{B5183BE0-E26F-4D8E-A39C-777A117D55B3}" dt="2022-10-27T23:57:30.686" v="1499"/>
          <ac:inkMkLst>
            <pc:docMk/>
            <pc:sldMk cId="3610595149" sldId="298"/>
            <ac:inkMk id="7" creationId="{637DA325-3D6C-866F-8039-1EAB815C8094}"/>
          </ac:inkMkLst>
        </pc:inkChg>
        <pc:inkChg chg="add del mod">
          <ac:chgData name="Tim Cook" userId="d1c7cfb340f2c7ab" providerId="LiveId" clId="{B5183BE0-E26F-4D8E-A39C-777A117D55B3}" dt="2022-10-27T23:57:30.679" v="1495"/>
          <ac:inkMkLst>
            <pc:docMk/>
            <pc:sldMk cId="3610595149" sldId="298"/>
            <ac:inkMk id="9" creationId="{DD780C84-496B-9CE4-2CAB-9B8523713D8F}"/>
          </ac:inkMkLst>
        </pc:inkChg>
        <pc:inkChg chg="add del mod">
          <ac:chgData name="Tim Cook" userId="d1c7cfb340f2c7ab" providerId="LiveId" clId="{B5183BE0-E26F-4D8E-A39C-777A117D55B3}" dt="2022-10-27T23:57:30.679" v="1494"/>
          <ac:inkMkLst>
            <pc:docMk/>
            <pc:sldMk cId="3610595149" sldId="298"/>
            <ac:inkMk id="10" creationId="{CC13B25A-05AA-32F3-D9EC-618F5887861E}"/>
          </ac:inkMkLst>
        </pc:inkChg>
        <pc:inkChg chg="add del mod">
          <ac:chgData name="Tim Cook" userId="d1c7cfb340f2c7ab" providerId="LiveId" clId="{B5183BE0-E26F-4D8E-A39C-777A117D55B3}" dt="2022-10-27T23:57:30.679" v="1492"/>
          <ac:inkMkLst>
            <pc:docMk/>
            <pc:sldMk cId="3610595149" sldId="298"/>
            <ac:inkMk id="11" creationId="{4359D035-3258-33BC-93F6-58609D96ED71}"/>
          </ac:inkMkLst>
        </pc:inkChg>
        <pc:inkChg chg="add del mod">
          <ac:chgData name="Tim Cook" userId="d1c7cfb340f2c7ab" providerId="LiveId" clId="{B5183BE0-E26F-4D8E-A39C-777A117D55B3}" dt="2022-10-27T23:57:30.686" v="1500"/>
          <ac:inkMkLst>
            <pc:docMk/>
            <pc:sldMk cId="3610595149" sldId="298"/>
            <ac:inkMk id="12" creationId="{F797A33C-C0C8-4326-2A5B-8FA8D5EC3E4C}"/>
          </ac:inkMkLst>
        </pc:inkChg>
        <pc:inkChg chg="add del mod">
          <ac:chgData name="Tim Cook" userId="d1c7cfb340f2c7ab" providerId="LiveId" clId="{B5183BE0-E26F-4D8E-A39C-777A117D55B3}" dt="2022-10-27T23:57:30.679" v="1498"/>
          <ac:inkMkLst>
            <pc:docMk/>
            <pc:sldMk cId="3610595149" sldId="298"/>
            <ac:inkMk id="13" creationId="{0CD8538D-94BE-F533-F146-9960073B2929}"/>
          </ac:inkMkLst>
        </pc:inkChg>
        <pc:inkChg chg="add del mod">
          <ac:chgData name="Tim Cook" userId="d1c7cfb340f2c7ab" providerId="LiveId" clId="{B5183BE0-E26F-4D8E-A39C-777A117D55B3}" dt="2022-10-27T23:57:30.679" v="1496"/>
          <ac:inkMkLst>
            <pc:docMk/>
            <pc:sldMk cId="3610595149" sldId="298"/>
            <ac:inkMk id="14" creationId="{61A67ED0-CFDD-6A71-25ED-2DB3FA8D257D}"/>
          </ac:inkMkLst>
        </pc:inkChg>
        <pc:inkChg chg="add del mod">
          <ac:chgData name="Tim Cook" userId="d1c7cfb340f2c7ab" providerId="LiveId" clId="{B5183BE0-E26F-4D8E-A39C-777A117D55B3}" dt="2022-10-27T23:57:34.988" v="1508"/>
          <ac:inkMkLst>
            <pc:docMk/>
            <pc:sldMk cId="3610595149" sldId="298"/>
            <ac:inkMk id="16" creationId="{CA6ACD2C-A12D-86AC-588F-9F99B3F0E8E8}"/>
          </ac:inkMkLst>
        </pc:inkChg>
        <pc:inkChg chg="add del mod">
          <ac:chgData name="Tim Cook" userId="d1c7cfb340f2c7ab" providerId="LiveId" clId="{B5183BE0-E26F-4D8E-A39C-777A117D55B3}" dt="2022-10-27T23:57:34.988" v="1507"/>
          <ac:inkMkLst>
            <pc:docMk/>
            <pc:sldMk cId="3610595149" sldId="298"/>
            <ac:inkMk id="17" creationId="{5B02EA8B-5E29-F2B3-E764-C120F770B798}"/>
          </ac:inkMkLst>
        </pc:inkChg>
        <pc:inkChg chg="add del mod">
          <ac:chgData name="Tim Cook" userId="d1c7cfb340f2c7ab" providerId="LiveId" clId="{B5183BE0-E26F-4D8E-A39C-777A117D55B3}" dt="2022-10-27T23:57:34.988" v="1506"/>
          <ac:inkMkLst>
            <pc:docMk/>
            <pc:sldMk cId="3610595149" sldId="298"/>
            <ac:inkMk id="18" creationId="{E7069F17-6846-E06C-9904-2BD47A456422}"/>
          </ac:inkMkLst>
        </pc:inkChg>
        <pc:inkChg chg="add del mod">
          <ac:chgData name="Tim Cook" userId="d1c7cfb340f2c7ab" providerId="LiveId" clId="{B5183BE0-E26F-4D8E-A39C-777A117D55B3}" dt="2022-10-27T23:57:34.988" v="1509"/>
          <ac:inkMkLst>
            <pc:docMk/>
            <pc:sldMk cId="3610595149" sldId="298"/>
            <ac:inkMk id="19" creationId="{3A4440C3-D68A-B335-038A-4A2F2DB59723}"/>
          </ac:inkMkLst>
        </pc:inkChg>
        <pc:inkChg chg="add del">
          <ac:chgData name="Tim Cook" userId="d1c7cfb340f2c7ab" providerId="LiveId" clId="{B5183BE0-E26F-4D8E-A39C-777A117D55B3}" dt="2022-10-27T23:57:37.871" v="1512"/>
          <ac:inkMkLst>
            <pc:docMk/>
            <pc:sldMk cId="3610595149" sldId="298"/>
            <ac:inkMk id="21" creationId="{E4ED55FC-7F06-B9AC-EFFB-4B40BD722B5E}"/>
          </ac:inkMkLst>
        </pc:inkChg>
        <pc:inkChg chg="add del">
          <ac:chgData name="Tim Cook" userId="d1c7cfb340f2c7ab" providerId="LiveId" clId="{B5183BE0-E26F-4D8E-A39C-777A117D55B3}" dt="2022-10-27T23:57:37.871" v="1513"/>
          <ac:inkMkLst>
            <pc:docMk/>
            <pc:sldMk cId="3610595149" sldId="298"/>
            <ac:inkMk id="22" creationId="{C4C57C5F-1732-FFF9-67A7-27DACC0E1C6D}"/>
          </ac:inkMkLst>
        </pc:inkChg>
        <pc:inkChg chg="add del mod">
          <ac:chgData name="Tim Cook" userId="d1c7cfb340f2c7ab" providerId="LiveId" clId="{B5183BE0-E26F-4D8E-A39C-777A117D55B3}" dt="2022-10-27T23:57:48.649" v="1529"/>
          <ac:inkMkLst>
            <pc:docMk/>
            <pc:sldMk cId="3610595149" sldId="298"/>
            <ac:inkMk id="23" creationId="{6BB2D2AB-3EAF-E296-0217-6976CA489643}"/>
          </ac:inkMkLst>
        </pc:inkChg>
        <pc:inkChg chg="add del mod">
          <ac:chgData name="Tim Cook" userId="d1c7cfb340f2c7ab" providerId="LiveId" clId="{B5183BE0-E26F-4D8E-A39C-777A117D55B3}" dt="2022-10-27T23:57:48.649" v="1527"/>
          <ac:inkMkLst>
            <pc:docMk/>
            <pc:sldMk cId="3610595149" sldId="298"/>
            <ac:inkMk id="24" creationId="{11AAF42B-1484-F8C2-C6D3-586F6FE84EA8}"/>
          </ac:inkMkLst>
        </pc:inkChg>
        <pc:inkChg chg="add del mod">
          <ac:chgData name="Tim Cook" userId="d1c7cfb340f2c7ab" providerId="LiveId" clId="{B5183BE0-E26F-4D8E-A39C-777A117D55B3}" dt="2022-10-27T23:57:47.539" v="1525"/>
          <ac:inkMkLst>
            <pc:docMk/>
            <pc:sldMk cId="3610595149" sldId="298"/>
            <ac:inkMk id="25" creationId="{88B4ACD7-4729-24AF-6B5C-3AD47CAAC8ED}"/>
          </ac:inkMkLst>
        </pc:inkChg>
        <pc:inkChg chg="add del mod">
          <ac:chgData name="Tim Cook" userId="d1c7cfb340f2c7ab" providerId="LiveId" clId="{B5183BE0-E26F-4D8E-A39C-777A117D55B3}" dt="2022-10-27T23:57:47.539" v="1526"/>
          <ac:inkMkLst>
            <pc:docMk/>
            <pc:sldMk cId="3610595149" sldId="298"/>
            <ac:inkMk id="26" creationId="{B0A1677C-4D4D-EBAC-0504-9622C392A87B}"/>
          </ac:inkMkLst>
        </pc:inkChg>
        <pc:inkChg chg="add del mod">
          <ac:chgData name="Tim Cook" userId="d1c7cfb340f2c7ab" providerId="LiveId" clId="{B5183BE0-E26F-4D8E-A39C-777A117D55B3}" dt="2022-10-27T23:57:48.649" v="1531"/>
          <ac:inkMkLst>
            <pc:docMk/>
            <pc:sldMk cId="3610595149" sldId="298"/>
            <ac:inkMk id="28" creationId="{B4FE6C76-4D5D-AC66-08B6-DD043AA75566}"/>
          </ac:inkMkLst>
        </pc:inkChg>
        <pc:inkChg chg="add del mod">
          <ac:chgData name="Tim Cook" userId="d1c7cfb340f2c7ab" providerId="LiveId" clId="{B5183BE0-E26F-4D8E-A39C-777A117D55B3}" dt="2022-10-27T23:57:48.649" v="1528"/>
          <ac:inkMkLst>
            <pc:docMk/>
            <pc:sldMk cId="3610595149" sldId="298"/>
            <ac:inkMk id="29" creationId="{77456C95-5792-EC4C-5321-EE767238500F}"/>
          </ac:inkMkLst>
        </pc:inkChg>
        <pc:inkChg chg="add del mod">
          <ac:chgData name="Tim Cook" userId="d1c7cfb340f2c7ab" providerId="LiveId" clId="{B5183BE0-E26F-4D8E-A39C-777A117D55B3}" dt="2022-10-27T23:57:48.649" v="1530"/>
          <ac:inkMkLst>
            <pc:docMk/>
            <pc:sldMk cId="3610595149" sldId="298"/>
            <ac:inkMk id="30" creationId="{529291D3-C94F-8EB9-1F6B-0098485E3D6C}"/>
          </ac:inkMkLst>
        </pc:inkChg>
        <pc:inkChg chg="add del mod">
          <ac:chgData name="Tim Cook" userId="d1c7cfb340f2c7ab" providerId="LiveId" clId="{B5183BE0-E26F-4D8E-A39C-777A117D55B3}" dt="2022-10-27T23:57:48.649" v="1533"/>
          <ac:inkMkLst>
            <pc:docMk/>
            <pc:sldMk cId="3610595149" sldId="298"/>
            <ac:inkMk id="31" creationId="{D7C8C9EE-5822-85D7-9A92-05F44DC314A8}"/>
          </ac:inkMkLst>
        </pc:inkChg>
        <pc:inkChg chg="add del mod">
          <ac:chgData name="Tim Cook" userId="d1c7cfb340f2c7ab" providerId="LiveId" clId="{B5183BE0-E26F-4D8E-A39C-777A117D55B3}" dt="2022-10-27T23:57:48.649" v="1532"/>
          <ac:inkMkLst>
            <pc:docMk/>
            <pc:sldMk cId="3610595149" sldId="298"/>
            <ac:inkMk id="32" creationId="{196A0D94-8B8B-286C-4FFE-38ECD3F9CF91}"/>
          </ac:inkMkLst>
        </pc:inkChg>
        <pc:inkChg chg="add del mod">
          <ac:chgData name="Tim Cook" userId="d1c7cfb340f2c7ab" providerId="LiveId" clId="{B5183BE0-E26F-4D8E-A39C-777A117D55B3}" dt="2022-10-27T23:59:49.298" v="1558"/>
          <ac:inkMkLst>
            <pc:docMk/>
            <pc:sldMk cId="3610595149" sldId="298"/>
            <ac:inkMk id="34" creationId="{159F1945-2A1B-8611-7E19-B544D41FA267}"/>
          </ac:inkMkLst>
        </pc:inkChg>
        <pc:inkChg chg="add del mod">
          <ac:chgData name="Tim Cook" userId="d1c7cfb340f2c7ab" providerId="LiveId" clId="{B5183BE0-E26F-4D8E-A39C-777A117D55B3}" dt="2022-10-27T23:59:51.025" v="1567"/>
          <ac:inkMkLst>
            <pc:docMk/>
            <pc:sldMk cId="3610595149" sldId="298"/>
            <ac:inkMk id="35" creationId="{2C58E82B-D4ED-0C44-3C9C-2B37520B4421}"/>
          </ac:inkMkLst>
        </pc:inkChg>
        <pc:inkChg chg="add del mod">
          <ac:chgData name="Tim Cook" userId="d1c7cfb340f2c7ab" providerId="LiveId" clId="{B5183BE0-E26F-4D8E-A39C-777A117D55B3}" dt="2022-10-27T23:59:51.025" v="1562"/>
          <ac:inkMkLst>
            <pc:docMk/>
            <pc:sldMk cId="3610595149" sldId="298"/>
            <ac:inkMk id="36" creationId="{3D7EE97E-27BE-4F01-D09F-F272DCAC3C93}"/>
          </ac:inkMkLst>
        </pc:inkChg>
        <pc:inkChg chg="add del mod">
          <ac:chgData name="Tim Cook" userId="d1c7cfb340f2c7ab" providerId="LiveId" clId="{B5183BE0-E26F-4D8E-A39C-777A117D55B3}" dt="2022-10-27T23:59:51.025" v="1564"/>
          <ac:inkMkLst>
            <pc:docMk/>
            <pc:sldMk cId="3610595149" sldId="298"/>
            <ac:inkMk id="37" creationId="{C0BD8350-725C-86D3-05A5-A91B3719A300}"/>
          </ac:inkMkLst>
        </pc:inkChg>
        <pc:inkChg chg="add del mod">
          <ac:chgData name="Tim Cook" userId="d1c7cfb340f2c7ab" providerId="LiveId" clId="{B5183BE0-E26F-4D8E-A39C-777A117D55B3}" dt="2022-10-27T23:59:49.298" v="1559"/>
          <ac:inkMkLst>
            <pc:docMk/>
            <pc:sldMk cId="3610595149" sldId="298"/>
            <ac:inkMk id="39" creationId="{E7BF9AC4-D623-DC66-B10A-7C39C375246A}"/>
          </ac:inkMkLst>
        </pc:inkChg>
        <pc:inkChg chg="add del mod">
          <ac:chgData name="Tim Cook" userId="d1c7cfb340f2c7ab" providerId="LiveId" clId="{B5183BE0-E26F-4D8E-A39C-777A117D55B3}" dt="2022-10-27T23:59:49.298" v="1560"/>
          <ac:inkMkLst>
            <pc:docMk/>
            <pc:sldMk cId="3610595149" sldId="298"/>
            <ac:inkMk id="40" creationId="{957F6CA0-EB7D-26DD-E9DA-E3F8E92C6875}"/>
          </ac:inkMkLst>
        </pc:inkChg>
        <pc:inkChg chg="add del mod">
          <ac:chgData name="Tim Cook" userId="d1c7cfb340f2c7ab" providerId="LiveId" clId="{B5183BE0-E26F-4D8E-A39C-777A117D55B3}" dt="2022-10-27T23:59:51.025" v="1565"/>
          <ac:inkMkLst>
            <pc:docMk/>
            <pc:sldMk cId="3610595149" sldId="298"/>
            <ac:inkMk id="41" creationId="{26D06821-F765-003C-6623-2E221135F431}"/>
          </ac:inkMkLst>
        </pc:inkChg>
        <pc:inkChg chg="add del mod">
          <ac:chgData name="Tim Cook" userId="d1c7cfb340f2c7ab" providerId="LiveId" clId="{B5183BE0-E26F-4D8E-A39C-777A117D55B3}" dt="2022-10-27T23:59:51.025" v="1568"/>
          <ac:inkMkLst>
            <pc:docMk/>
            <pc:sldMk cId="3610595149" sldId="298"/>
            <ac:inkMk id="42" creationId="{41F5C09F-BA15-90D3-BE88-56FD127D4D2C}"/>
          </ac:inkMkLst>
        </pc:inkChg>
        <pc:inkChg chg="add del mod">
          <ac:chgData name="Tim Cook" userId="d1c7cfb340f2c7ab" providerId="LiveId" clId="{B5183BE0-E26F-4D8E-A39C-777A117D55B3}" dt="2022-10-27T23:59:51.025" v="1570"/>
          <ac:inkMkLst>
            <pc:docMk/>
            <pc:sldMk cId="3610595149" sldId="298"/>
            <ac:inkMk id="43" creationId="{0DDF926E-3143-16F5-4E64-885F90391AFC}"/>
          </ac:inkMkLst>
        </pc:inkChg>
        <pc:inkChg chg="add del mod">
          <ac:chgData name="Tim Cook" userId="d1c7cfb340f2c7ab" providerId="LiveId" clId="{B5183BE0-E26F-4D8E-A39C-777A117D55B3}" dt="2022-10-27T23:59:51.025" v="1569"/>
          <ac:inkMkLst>
            <pc:docMk/>
            <pc:sldMk cId="3610595149" sldId="298"/>
            <ac:inkMk id="45" creationId="{0E58E6DC-A78F-F4EB-57E3-50F2BFE0FD57}"/>
          </ac:inkMkLst>
        </pc:inkChg>
        <pc:inkChg chg="add del mod">
          <ac:chgData name="Tim Cook" userId="d1c7cfb340f2c7ab" providerId="LiveId" clId="{B5183BE0-E26F-4D8E-A39C-777A117D55B3}" dt="2022-10-27T23:59:51.025" v="1566"/>
          <ac:inkMkLst>
            <pc:docMk/>
            <pc:sldMk cId="3610595149" sldId="298"/>
            <ac:inkMk id="47" creationId="{8FD63CAF-7185-2156-5EE5-524B40DCDE3D}"/>
          </ac:inkMkLst>
        </pc:inkChg>
        <pc:inkChg chg="add del mod">
          <ac:chgData name="Tim Cook" userId="d1c7cfb340f2c7ab" providerId="LiveId" clId="{B5183BE0-E26F-4D8E-A39C-777A117D55B3}" dt="2022-10-27T23:59:49.298" v="1561"/>
          <ac:inkMkLst>
            <pc:docMk/>
            <pc:sldMk cId="3610595149" sldId="298"/>
            <ac:inkMk id="49" creationId="{FDB9B568-0DEE-13DD-E074-FABCA26EDF38}"/>
          </ac:inkMkLst>
        </pc:inkChg>
        <pc:inkChg chg="add del">
          <ac:chgData name="Tim Cook" userId="d1c7cfb340f2c7ab" providerId="LiveId" clId="{B5183BE0-E26F-4D8E-A39C-777A117D55B3}" dt="2022-10-27T23:59:51.025" v="1563"/>
          <ac:inkMkLst>
            <pc:docMk/>
            <pc:sldMk cId="3610595149" sldId="298"/>
            <ac:inkMk id="51" creationId="{D254997A-7510-E276-3783-3EAAEC3781FC}"/>
          </ac:inkMkLst>
        </pc:inkChg>
        <pc:inkChg chg="add del">
          <ac:chgData name="Tim Cook" userId="d1c7cfb340f2c7ab" providerId="LiveId" clId="{B5183BE0-E26F-4D8E-A39C-777A117D55B3}" dt="2022-10-27T23:59:54.569" v="1574"/>
          <ac:inkMkLst>
            <pc:docMk/>
            <pc:sldMk cId="3610595149" sldId="298"/>
            <ac:inkMk id="52" creationId="{69C472F1-3EF0-B093-650A-E9B4E096563A}"/>
          </ac:inkMkLst>
        </pc:inkChg>
        <pc:inkChg chg="add del">
          <ac:chgData name="Tim Cook" userId="d1c7cfb340f2c7ab" providerId="LiveId" clId="{B5183BE0-E26F-4D8E-A39C-777A117D55B3}" dt="2022-10-27T23:59:54.569" v="1573"/>
          <ac:inkMkLst>
            <pc:docMk/>
            <pc:sldMk cId="3610595149" sldId="298"/>
            <ac:inkMk id="53" creationId="{0AFE5E38-AEDD-4820-5553-491038354182}"/>
          </ac:inkMkLst>
        </pc:inkChg>
        <pc:inkChg chg="add del">
          <ac:chgData name="Tim Cook" userId="d1c7cfb340f2c7ab" providerId="LiveId" clId="{B5183BE0-E26F-4D8E-A39C-777A117D55B3}" dt="2022-10-28T00:00:01.204" v="1581"/>
          <ac:inkMkLst>
            <pc:docMk/>
            <pc:sldMk cId="3610595149" sldId="298"/>
            <ac:inkMk id="54" creationId="{DC569294-21B6-52C8-F823-CDC9D202564E}"/>
          </ac:inkMkLst>
        </pc:inkChg>
        <pc:inkChg chg="add del">
          <ac:chgData name="Tim Cook" userId="d1c7cfb340f2c7ab" providerId="LiveId" clId="{B5183BE0-E26F-4D8E-A39C-777A117D55B3}" dt="2022-10-28T00:00:01.204" v="1583"/>
          <ac:inkMkLst>
            <pc:docMk/>
            <pc:sldMk cId="3610595149" sldId="298"/>
            <ac:inkMk id="55" creationId="{692C36A6-E96D-6F64-FD5E-3D44C223A853}"/>
          </ac:inkMkLst>
        </pc:inkChg>
        <pc:inkChg chg="add del">
          <ac:chgData name="Tim Cook" userId="d1c7cfb340f2c7ab" providerId="LiveId" clId="{B5183BE0-E26F-4D8E-A39C-777A117D55B3}" dt="2022-10-28T00:00:01.204" v="1582"/>
          <ac:inkMkLst>
            <pc:docMk/>
            <pc:sldMk cId="3610595149" sldId="298"/>
            <ac:inkMk id="56" creationId="{CC57655F-77B4-7500-F903-12F7CD1154EE}"/>
          </ac:inkMkLst>
        </pc:inkChg>
        <pc:inkChg chg="add del">
          <ac:chgData name="Tim Cook" userId="d1c7cfb340f2c7ab" providerId="LiveId" clId="{B5183BE0-E26F-4D8E-A39C-777A117D55B3}" dt="2022-10-28T00:00:01.204" v="1586"/>
          <ac:inkMkLst>
            <pc:docMk/>
            <pc:sldMk cId="3610595149" sldId="298"/>
            <ac:inkMk id="57" creationId="{999EEA7A-BFBD-E0BF-5D8D-8C550F9B699C}"/>
          </ac:inkMkLst>
        </pc:inkChg>
        <pc:inkChg chg="add del">
          <ac:chgData name="Tim Cook" userId="d1c7cfb340f2c7ab" providerId="LiveId" clId="{B5183BE0-E26F-4D8E-A39C-777A117D55B3}" dt="2022-10-28T00:00:01.204" v="1584"/>
          <ac:inkMkLst>
            <pc:docMk/>
            <pc:sldMk cId="3610595149" sldId="298"/>
            <ac:inkMk id="58" creationId="{F70538D9-F37A-8909-C1F9-46A3A9FB49ED}"/>
          </ac:inkMkLst>
        </pc:inkChg>
        <pc:inkChg chg="add del">
          <ac:chgData name="Tim Cook" userId="d1c7cfb340f2c7ab" providerId="LiveId" clId="{B5183BE0-E26F-4D8E-A39C-777A117D55B3}" dt="2022-10-28T00:00:01.204" v="1585"/>
          <ac:inkMkLst>
            <pc:docMk/>
            <pc:sldMk cId="3610595149" sldId="298"/>
            <ac:inkMk id="59" creationId="{3662AD38-C1E7-3B94-00AC-13D8D1688427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0" creationId="{69DC560D-D6D4-2DF1-421A-CB0551CB2E40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1" creationId="{CDE4FAAF-5B0F-8D5C-D432-4666BA4297A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2" creationId="{28299F3A-FEDC-1997-4DA2-4CA1029C161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3" creationId="{1DC86D9D-17AC-05D7-761C-F8F102F56C7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4" creationId="{AA8515BC-B63E-25BE-F8BA-6E5833939E5A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5" creationId="{90A45795-3DB2-301F-4482-D74D55278FAC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6" creationId="{76C9CCF2-8042-D0EB-68DA-CD2B32EE3261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7" creationId="{5D1E3DCC-7EE9-4F24-344D-46DD124A2472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8" creationId="{53E54638-517B-B57A-8A0A-149632D5A800}"/>
          </ac:inkMkLst>
        </pc:inkChg>
      </pc:sldChg>
      <pc:sldChg chg="addSp delSp modSp new mod">
        <pc:chgData name="Tim Cook" userId="d1c7cfb340f2c7ab" providerId="LiveId" clId="{B5183BE0-E26F-4D8E-A39C-777A117D55B3}" dt="2022-10-28T00:02:00.107" v="1718"/>
        <pc:sldMkLst>
          <pc:docMk/>
          <pc:sldMk cId="3792687691" sldId="299"/>
        </pc:sldMkLst>
        <pc:spChg chg="mod">
          <ac:chgData name="Tim Cook" userId="d1c7cfb340f2c7ab" providerId="LiveId" clId="{B5183BE0-E26F-4D8E-A39C-777A117D55B3}" dt="2022-10-28T00:00:57.317" v="1637" actId="20577"/>
          <ac:spMkLst>
            <pc:docMk/>
            <pc:sldMk cId="3792687691" sldId="299"/>
            <ac:spMk id="2" creationId="{8FAAE835-8AE8-DF9A-349B-CA9A10D40098}"/>
          </ac:spMkLst>
        </pc:spChg>
        <pc:spChg chg="mod">
          <ac:chgData name="Tim Cook" userId="d1c7cfb340f2c7ab" providerId="LiveId" clId="{B5183BE0-E26F-4D8E-A39C-777A117D55B3}" dt="2022-10-28T00:01:42.599" v="1707" actId="14100"/>
          <ac:spMkLst>
            <pc:docMk/>
            <pc:sldMk cId="3792687691" sldId="299"/>
            <ac:spMk id="3" creationId="{53313236-7A67-CB25-DA1F-372375729248}"/>
          </ac:spMkLst>
        </pc:spChg>
        <pc:grpChg chg="mod">
          <ac:chgData name="Tim Cook" userId="d1c7cfb340f2c7ab" providerId="LiveId" clId="{B5183BE0-E26F-4D8E-A39C-777A117D55B3}" dt="2022-10-28T00:02:00.107" v="1718"/>
          <ac:grpSpMkLst>
            <pc:docMk/>
            <pc:sldMk cId="3792687691" sldId="299"/>
            <ac:grpSpMk id="13" creationId="{D0822C78-FBA2-F01E-1FEF-32AC80446ABD}"/>
          </ac:grpSpMkLst>
        </pc:grpChg>
        <pc:inkChg chg="add">
          <ac:chgData name="Tim Cook" userId="d1c7cfb340f2c7ab" providerId="LiveId" clId="{B5183BE0-E26F-4D8E-A39C-777A117D55B3}" dt="2022-10-28T00:01:48.893" v="1708" actId="9405"/>
          <ac:inkMkLst>
            <pc:docMk/>
            <pc:sldMk cId="3792687691" sldId="299"/>
            <ac:inkMk id="4" creationId="{F7458EB1-0AD6-86AA-5410-61FFB136343D}"/>
          </ac:inkMkLst>
        </pc:inkChg>
        <pc:inkChg chg="add del">
          <ac:chgData name="Tim Cook" userId="d1c7cfb340f2c7ab" providerId="LiveId" clId="{B5183BE0-E26F-4D8E-A39C-777A117D55B3}" dt="2022-10-28T00:01:52.034" v="1710"/>
          <ac:inkMkLst>
            <pc:docMk/>
            <pc:sldMk cId="3792687691" sldId="299"/>
            <ac:inkMk id="5" creationId="{21CF089C-05C3-83B2-206B-3D8B46ADB2B7}"/>
          </ac:inkMkLst>
        </pc:inkChg>
        <pc:inkChg chg="add">
          <ac:chgData name="Tim Cook" userId="d1c7cfb340f2c7ab" providerId="LiveId" clId="{B5183BE0-E26F-4D8E-A39C-777A117D55B3}" dt="2022-10-28T00:01:53.952" v="1711" actId="9405"/>
          <ac:inkMkLst>
            <pc:docMk/>
            <pc:sldMk cId="3792687691" sldId="299"/>
            <ac:inkMk id="6" creationId="{1E7E0D5F-6B1E-A8E5-8210-D9F47F9F9628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7" creationId="{FCF381F2-6DF4-00CB-C264-D46CA8996FF5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8" creationId="{1F6663EE-884E-F1E2-0D27-B060068E9B4C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9" creationId="{034E81E6-CE21-1FF3-349E-024704AEE52F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0" creationId="{50B8024F-25A4-8AD9-454C-85013D465D71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1" creationId="{38463E04-D4C8-592B-DEE6-455857081DA6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2" creationId="{0A4C32E2-965B-A98B-7C71-19CE0EBA518C}"/>
          </ac:inkMkLst>
        </pc:inkChg>
      </pc:sldChg>
    </pc:docChg>
  </pc:docChgLst>
  <pc:docChgLst>
    <pc:chgData name="Tim Cook" userId="d1c7cfb340f2c7ab" providerId="LiveId" clId="{22727EC2-BB77-410E-9097-5E9E79017197}"/>
    <pc:docChg chg="undo custSel addSld delSld modSld">
      <pc:chgData name="Tim Cook" userId="d1c7cfb340f2c7ab" providerId="LiveId" clId="{22727EC2-BB77-410E-9097-5E9E79017197}" dt="2023-02-01T03:19:31.829" v="752" actId="1076"/>
      <pc:docMkLst>
        <pc:docMk/>
      </pc:docMkLst>
      <pc:sldChg chg="modSp mod">
        <pc:chgData name="Tim Cook" userId="d1c7cfb340f2c7ab" providerId="LiveId" clId="{22727EC2-BB77-410E-9097-5E9E79017197}" dt="2023-02-01T01:07:47.582" v="14" actId="20577"/>
        <pc:sldMkLst>
          <pc:docMk/>
          <pc:sldMk cId="72713086" sldId="315"/>
        </pc:sldMkLst>
        <pc:spChg chg="mod">
          <ac:chgData name="Tim Cook" userId="d1c7cfb340f2c7ab" providerId="LiveId" clId="{22727EC2-BB77-410E-9097-5E9E79017197}" dt="2023-02-01T01:07:42.211" v="12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727EC2-BB77-410E-9097-5E9E79017197}" dt="2023-02-01T01:07:47.582" v="1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2727EC2-BB77-410E-9097-5E9E79017197}" dt="2023-02-01T01:06:52.814" v="1" actId="47"/>
        <pc:sldMkLst>
          <pc:docMk/>
          <pc:sldMk cId="3052541179" sldId="348"/>
        </pc:sldMkLst>
      </pc:sldChg>
      <pc:sldChg chg="del">
        <pc:chgData name="Tim Cook" userId="d1c7cfb340f2c7ab" providerId="LiveId" clId="{22727EC2-BB77-410E-9097-5E9E79017197}" dt="2023-02-01T01:06:53.173" v="2" actId="47"/>
        <pc:sldMkLst>
          <pc:docMk/>
          <pc:sldMk cId="1478683090" sldId="349"/>
        </pc:sldMkLst>
      </pc:sldChg>
      <pc:sldChg chg="del">
        <pc:chgData name="Tim Cook" userId="d1c7cfb340f2c7ab" providerId="LiveId" clId="{22727EC2-BB77-410E-9097-5E9E79017197}" dt="2023-02-01T01:06:52.464" v="0" actId="47"/>
        <pc:sldMkLst>
          <pc:docMk/>
          <pc:sldMk cId="1447601407" sldId="350"/>
        </pc:sldMkLst>
      </pc:sldChg>
      <pc:sldChg chg="del">
        <pc:chgData name="Tim Cook" userId="d1c7cfb340f2c7ab" providerId="LiveId" clId="{22727EC2-BB77-410E-9097-5E9E79017197}" dt="2023-02-01T01:06:53.593" v="3" actId="47"/>
        <pc:sldMkLst>
          <pc:docMk/>
          <pc:sldMk cId="2144666822" sldId="351"/>
        </pc:sldMkLst>
      </pc:sldChg>
      <pc:sldChg chg="del">
        <pc:chgData name="Tim Cook" userId="d1c7cfb340f2c7ab" providerId="LiveId" clId="{22727EC2-BB77-410E-9097-5E9E79017197}" dt="2023-02-01T01:06:53.929" v="4" actId="47"/>
        <pc:sldMkLst>
          <pc:docMk/>
          <pc:sldMk cId="1705576145" sldId="353"/>
        </pc:sldMkLst>
      </pc:sldChg>
      <pc:sldChg chg="del">
        <pc:chgData name="Tim Cook" userId="d1c7cfb340f2c7ab" providerId="LiveId" clId="{22727EC2-BB77-410E-9097-5E9E79017197}" dt="2023-02-01T01:06:54.278" v="5" actId="47"/>
        <pc:sldMkLst>
          <pc:docMk/>
          <pc:sldMk cId="907567701" sldId="355"/>
        </pc:sldMkLst>
      </pc:sldChg>
      <pc:sldChg chg="del">
        <pc:chgData name="Tim Cook" userId="d1c7cfb340f2c7ab" providerId="LiveId" clId="{22727EC2-BB77-410E-9097-5E9E79017197}" dt="2023-02-01T01:06:55.582" v="7" actId="47"/>
        <pc:sldMkLst>
          <pc:docMk/>
          <pc:sldMk cId="1065243451" sldId="356"/>
        </pc:sldMkLst>
      </pc:sldChg>
      <pc:sldChg chg="modSp new mod">
        <pc:chgData name="Tim Cook" userId="d1c7cfb340f2c7ab" providerId="LiveId" clId="{22727EC2-BB77-410E-9097-5E9E79017197}" dt="2023-02-01T03:09:07.777" v="744" actId="1076"/>
        <pc:sldMkLst>
          <pc:docMk/>
          <pc:sldMk cId="1489070765" sldId="360"/>
        </pc:sldMkLst>
        <pc:spChg chg="mod">
          <ac:chgData name="Tim Cook" userId="d1c7cfb340f2c7ab" providerId="LiveId" clId="{22727EC2-BB77-410E-9097-5E9E79017197}" dt="2023-02-01T02:21:42.586" v="690" actId="1076"/>
          <ac:spMkLst>
            <pc:docMk/>
            <pc:sldMk cId="1489070765" sldId="360"/>
            <ac:spMk id="2" creationId="{C676340D-C8CD-AF2D-10A4-812164F77776}"/>
          </ac:spMkLst>
        </pc:spChg>
        <pc:spChg chg="mod">
          <ac:chgData name="Tim Cook" userId="d1c7cfb340f2c7ab" providerId="LiveId" clId="{22727EC2-BB77-410E-9097-5E9E79017197}" dt="2023-02-01T02:22:10.614" v="695" actId="14100"/>
          <ac:spMkLst>
            <pc:docMk/>
            <pc:sldMk cId="1489070765" sldId="360"/>
            <ac:spMk id="3" creationId="{04C34D46-5D62-B52A-C825-4C66A1BAD4A0}"/>
          </ac:spMkLst>
        </pc:s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7" creationId="{5E9DF4BB-DD2B-B186-30EC-C13415524DA5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40" creationId="{A5CF7385-B5CB-C20D-FBBA-AD47F2581BA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43" creationId="{41CAEFBC-F14C-CEC8-9B56-AFF4AC9E1129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54" creationId="{B08AC69E-A3BE-06F3-E2DB-FF0FBC1A61F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67" creationId="{D371985C-490B-D2DA-D275-AA7B56212193}"/>
          </ac:grpSpMkLst>
        </pc:grp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8" creationId="{97A43540-02CC-DD33-FCF2-DE12A6B5B4F1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9" creationId="{2CFF1C55-E212-350C-CD3C-44F56BF915B0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4" creationId="{D41EE526-EBEC-8626-E109-2271A79C4BD8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9" creationId="{C156814A-184B-B1F7-2B61-68729F44FDB9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1" creationId="{4E43936B-A768-744B-BC4D-F0A93CEE8566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4" creationId="{9A3617B5-5A60-81C8-A91C-C655DABCD3C3}"/>
          </ac:inkMkLst>
        </pc:inkChg>
        <pc:inkChg chg="mod">
          <ac:chgData name="Tim Cook" userId="d1c7cfb340f2c7ab" providerId="LiveId" clId="{22727EC2-BB77-410E-9097-5E9E79017197}" dt="2023-02-01T02:22:35.579" v="698" actId="1076"/>
          <ac:inkMkLst>
            <pc:docMk/>
            <pc:sldMk cId="1489070765" sldId="360"/>
            <ac:inkMk id="28" creationId="{23142FC5-ED87-FB4F-B9A4-AE9222D4769E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68" creationId="{E1546B54-5BC1-ED92-4BB8-72E6DA52A2D3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72" creationId="{362F1E58-CEF1-ED3A-9F19-1921249433C2}"/>
          </ac:inkMkLst>
        </pc:inkChg>
      </pc:sldChg>
      <pc:sldChg chg="del">
        <pc:chgData name="Tim Cook" userId="d1c7cfb340f2c7ab" providerId="LiveId" clId="{22727EC2-BB77-410E-9097-5E9E79017197}" dt="2023-02-01T01:06:54.559" v="6" actId="47"/>
        <pc:sldMkLst>
          <pc:docMk/>
          <pc:sldMk cId="3885097050" sldId="360"/>
        </pc:sldMkLst>
      </pc:sldChg>
      <pc:sldChg chg="delSp modSp new mod">
        <pc:chgData name="Tim Cook" userId="d1c7cfb340f2c7ab" providerId="LiveId" clId="{22727EC2-BB77-410E-9097-5E9E79017197}" dt="2023-02-01T01:11:04.937" v="141" actId="478"/>
        <pc:sldMkLst>
          <pc:docMk/>
          <pc:sldMk cId="638419579" sldId="361"/>
        </pc:sldMkLst>
        <pc:spChg chg="mod">
          <ac:chgData name="Tim Cook" userId="d1c7cfb340f2c7ab" providerId="LiveId" clId="{22727EC2-BB77-410E-9097-5E9E79017197}" dt="2023-02-01T01:10:50.218" v="140" actId="20577"/>
          <ac:spMkLst>
            <pc:docMk/>
            <pc:sldMk cId="638419579" sldId="361"/>
            <ac:spMk id="2" creationId="{FFC486E9-BCB4-E076-EFF5-23AD1C95F299}"/>
          </ac:spMkLst>
        </pc:spChg>
        <pc:spChg chg="del">
          <ac:chgData name="Tim Cook" userId="d1c7cfb340f2c7ab" providerId="LiveId" clId="{22727EC2-BB77-410E-9097-5E9E79017197}" dt="2023-02-01T01:11:04.937" v="141" actId="478"/>
          <ac:spMkLst>
            <pc:docMk/>
            <pc:sldMk cId="638419579" sldId="361"/>
            <ac:spMk id="3" creationId="{5FF51718-D213-8805-59E8-68F6FC18252A}"/>
          </ac:spMkLst>
        </pc:spChg>
      </pc:sldChg>
      <pc:sldChg chg="delSp modSp new mod">
        <pc:chgData name="Tim Cook" userId="d1c7cfb340f2c7ab" providerId="LiveId" clId="{22727EC2-BB77-410E-9097-5E9E79017197}" dt="2023-02-01T02:46:25.412" v="737" actId="1076"/>
        <pc:sldMkLst>
          <pc:docMk/>
          <pc:sldMk cId="1559900975" sldId="362"/>
        </pc:sldMkLst>
        <pc:spChg chg="mod">
          <ac:chgData name="Tim Cook" userId="d1c7cfb340f2c7ab" providerId="LiveId" clId="{22727EC2-BB77-410E-9097-5E9E79017197}" dt="2023-02-01T02:45:39.053" v="724" actId="1076"/>
          <ac:spMkLst>
            <pc:docMk/>
            <pc:sldMk cId="1559900975" sldId="362"/>
            <ac:spMk id="2" creationId="{53BAD000-8332-8139-9210-ADC208949660}"/>
          </ac:spMkLst>
        </pc:spChg>
        <pc:spChg chg="del">
          <ac:chgData name="Tim Cook" userId="d1c7cfb340f2c7ab" providerId="LiveId" clId="{22727EC2-BB77-410E-9097-5E9E79017197}" dt="2023-02-01T02:14:05.219" v="685" actId="478"/>
          <ac:spMkLst>
            <pc:docMk/>
            <pc:sldMk cId="1559900975" sldId="362"/>
            <ac:spMk id="3" creationId="{B4D9360D-C6E1-D48F-2DAF-8F446E2E3044}"/>
          </ac:spMkLst>
        </pc:s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6" creationId="{17906F07-1D4A-DA50-15E9-14993AEA25DD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4.708" v="706" actId="478"/>
          <ac:grpSpMkLst>
            <pc:docMk/>
            <pc:sldMk cId="1559900975" sldId="362"/>
            <ac:grpSpMk id="160" creationId="{5750286B-584D-5B21-E737-441A7407399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4" creationId="{995F4E31-2D89-1A3E-9B78-52E6B20C80A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5" creationId="{2941AE5E-6F9B-7EEA-A1D0-16670C257AB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8" creationId="{16EFB2B4-A5E4-E3EB-A1B6-207B1A46A99F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4" creationId="{CD8F5841-8AAC-B60D-F552-063A3C1166F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9" creationId="{5EF067EC-5C07-FE4C-1FCD-AC4C9821EC7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7" creationId="{1B18B28C-BCB0-D7EF-F5CC-9B9A9E916EC4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8" creationId="{189EF163-D06E-12DD-A91A-794EB0627D49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34" creationId="{F6E2EC05-DECE-851C-655F-422E83D5175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40" creationId="{2BA137B9-F2C2-70E3-F7E2-64DC2B4B40E4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48" creationId="{D77C834B-E7B6-4C43-BFFC-EC4D6D67EFFD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52" creationId="{3EDEAA6C-2C6A-0E94-1173-5FC83AAE9C69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1" creationId="{E2FEEE62-696D-1E6A-1B8C-962373FD895B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2" creationId="{7AB8D029-5447-284E-F17E-0E11E950B705}"/>
          </ac:grpSpMkLst>
        </pc:grp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63" creationId="{D3174475-FE1E-92CA-DF1F-1F7FEA4C6BB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89" creationId="{7610BAAA-5AC9-C7C9-D159-3E4C1F2AE54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4" creationId="{5558B893-0D84-049B-D298-E110A0AEDC54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6" creationId="{D0377872-522C-17DC-5657-EB32612D0E0B}"/>
          </ac:inkMkLst>
        </pc:inkChg>
      </pc:sldChg>
      <pc:sldChg chg="delSp modSp new mod">
        <pc:chgData name="Tim Cook" userId="d1c7cfb340f2c7ab" providerId="LiveId" clId="{22727EC2-BB77-410E-9097-5E9E79017197}" dt="2023-02-01T02:14:08.043" v="686" actId="478"/>
        <pc:sldMkLst>
          <pc:docMk/>
          <pc:sldMk cId="2977093606" sldId="363"/>
        </pc:sldMkLst>
        <pc:spChg chg="mod">
          <ac:chgData name="Tim Cook" userId="d1c7cfb340f2c7ab" providerId="LiveId" clId="{22727EC2-BB77-410E-9097-5E9E79017197}" dt="2023-02-01T02:12:55.578" v="674" actId="20577"/>
          <ac:spMkLst>
            <pc:docMk/>
            <pc:sldMk cId="2977093606" sldId="363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08.043" v="686" actId="478"/>
          <ac:spMkLst>
            <pc:docMk/>
            <pc:sldMk cId="2977093606" sldId="363"/>
            <ac:spMk id="3" creationId="{D094B69E-6C5D-24BA-BA12-489F179B2A5D}"/>
          </ac:spMkLst>
        </pc:spChg>
      </pc:sldChg>
      <pc:sldChg chg="delSp modSp add mod">
        <pc:chgData name="Tim Cook" userId="d1c7cfb340f2c7ab" providerId="LiveId" clId="{22727EC2-BB77-410E-9097-5E9E79017197}" dt="2023-02-01T02:14:18.523" v="687" actId="478"/>
        <pc:sldMkLst>
          <pc:docMk/>
          <pc:sldMk cId="3907783505" sldId="364"/>
        </pc:sldMkLst>
        <pc:spChg chg="mod">
          <ac:chgData name="Tim Cook" userId="d1c7cfb340f2c7ab" providerId="LiveId" clId="{22727EC2-BB77-410E-9097-5E9E79017197}" dt="2023-02-01T02:13:00.152" v="675"/>
          <ac:spMkLst>
            <pc:docMk/>
            <pc:sldMk cId="3907783505" sldId="364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18.523" v="687" actId="478"/>
          <ac:spMkLst>
            <pc:docMk/>
            <pc:sldMk cId="3907783505" sldId="364"/>
            <ac:spMk id="3" creationId="{D094B69E-6C5D-24BA-BA12-489F179B2A5D}"/>
          </ac:spMkLst>
        </pc:spChg>
      </pc:sldChg>
      <pc:sldChg chg="new del">
        <pc:chgData name="Tim Cook" userId="d1c7cfb340f2c7ab" providerId="LiveId" clId="{22727EC2-BB77-410E-9097-5E9E79017197}" dt="2023-02-01T02:44:44.271" v="700" actId="2696"/>
        <pc:sldMkLst>
          <pc:docMk/>
          <pc:sldMk cId="1107002859" sldId="365"/>
        </pc:sldMkLst>
      </pc:sldChg>
      <pc:sldChg chg="delSp modSp add mod">
        <pc:chgData name="Tim Cook" userId="d1c7cfb340f2c7ab" providerId="LiveId" clId="{22727EC2-BB77-410E-9097-5E9E79017197}" dt="2023-02-01T03:19:31.829" v="752" actId="1076"/>
        <pc:sldMkLst>
          <pc:docMk/>
          <pc:sldMk cId="1588174340" sldId="365"/>
        </pc:sldMkLst>
        <pc:spChg chg="mod">
          <ac:chgData name="Tim Cook" userId="d1c7cfb340f2c7ab" providerId="LiveId" clId="{22727EC2-BB77-410E-9097-5E9E79017197}" dt="2023-02-01T03:19:26.744" v="751" actId="1076"/>
          <ac:spMkLst>
            <pc:docMk/>
            <pc:sldMk cId="1588174340" sldId="365"/>
            <ac:spMk id="2" creationId="{53BAD000-8332-8139-9210-ADC208949660}"/>
          </ac:spMkLst>
        </pc:s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7" creationId="{E695AA83-271F-9B40-2C89-49875B804FD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30" creationId="{F29A22C4-B7F7-E41E-4653-B7AA432CDCF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56" creationId="{D632FF77-C770-E66F-7FD5-86D4AAD918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86" creationId="{5EE0D8DF-B6C2-5953-B051-5C2123CD43B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6" creationId="{44C6FDA9-A472-9144-913E-CD29E27F5E8B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17" creationId="{186DFAD8-E2DB-ABEF-8AD3-875402D79DE0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6" creationId="{23ABE536-D388-CED1-641F-D643C6A7DD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7" creationId="{79AA01D5-7773-4522-371E-4F05CF2358F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5" creationId="{8628A508-E38F-74E5-5E2F-E84E3168533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6" creationId="{17906F07-1D4A-DA50-15E9-14993AEA25DD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3.021" v="705" actId="478"/>
          <ac:grpSpMkLst>
            <pc:docMk/>
            <pc:sldMk cId="1588174340" sldId="365"/>
            <ac:grpSpMk id="160" creationId="{5750286B-584D-5B21-E737-441A7407399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4" creationId="{995F4E31-2D89-1A3E-9B78-52E6B20C80A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5" creationId="{2941AE5E-6F9B-7EEA-A1D0-16670C257AB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8" creationId="{16EFB2B4-A5E4-E3EB-A1B6-207B1A46A99F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4" creationId="{CD8F5841-8AAC-B60D-F552-063A3C1166F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9" creationId="{5EF067EC-5C07-FE4C-1FCD-AC4C9821EC70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7" creationId="{1B18B28C-BCB0-D7EF-F5CC-9B9A9E916EC4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8" creationId="{189EF163-D06E-12DD-A91A-794EB0627D49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34" creationId="{F6E2EC05-DECE-851C-655F-422E83D5175A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40" creationId="{2BA137B9-F2C2-70E3-F7E2-64DC2B4B40E4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48" creationId="{D77C834B-E7B6-4C43-BFFC-EC4D6D67EFFD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52" creationId="{3EDEAA6C-2C6A-0E94-1173-5FC83AAE9C69}"/>
          </ac:grpSpMkLst>
        </pc:grpChg>
        <pc:grpChg chg="mod">
          <ac:chgData name="Tim Cook" userId="d1c7cfb340f2c7ab" providerId="LiveId" clId="{22727EC2-BB77-410E-9097-5E9E79017197}" dt="2023-02-01T03:19:24.309" v="749" actId="1076"/>
          <ac:grpSpMkLst>
            <pc:docMk/>
            <pc:sldMk cId="1588174340" sldId="365"/>
            <ac:grpSpMk id="262" creationId="{7AB8D029-5447-284E-F17E-0E11E950B705}"/>
          </ac:grpSpMkLst>
        </pc:grpChg>
        <pc:grpChg chg="mod">
          <ac:chgData name="Tim Cook" userId="d1c7cfb340f2c7ab" providerId="LiveId" clId="{22727EC2-BB77-410E-9097-5E9E79017197}" dt="2023-02-01T02:52:50.013" v="742" actId="1076"/>
          <ac:grpSpMkLst>
            <pc:docMk/>
            <pc:sldMk cId="1588174340" sldId="365"/>
            <ac:grpSpMk id="307" creationId="{E562E4CA-762B-9201-8DC3-A7E4CD1F0C47}"/>
          </ac:grpSpMkLst>
        </pc:grpChg>
        <pc:inkChg chg="mod">
          <ac:chgData name="Tim Cook" userId="d1c7cfb340f2c7ab" providerId="LiveId" clId="{22727EC2-BB77-410E-9097-5E9E79017197}" dt="2023-02-01T02:52:40.538" v="741" actId="1076"/>
          <ac:inkMkLst>
            <pc:docMk/>
            <pc:sldMk cId="1588174340" sldId="365"/>
            <ac:inkMk id="8" creationId="{107D6429-2E30-ED05-6DA6-2A6F0C24B7C7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63" creationId="{D3174475-FE1E-92CA-DF1F-1F7FEA4C6BB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89" creationId="{7610BAAA-5AC9-C7C9-D159-3E4C1F2AE54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3:18:41.519" v="745" actId="1076"/>
          <ac:inkMkLst>
            <pc:docMk/>
            <pc:sldMk cId="1588174340" sldId="365"/>
            <ac:inkMk id="108" creationId="{2162DFEA-5698-2E8E-C2A2-B0E2DF287C2C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4" creationId="{5558B893-0D84-049B-D298-E110A0AEDC54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6" creationId="{D0377872-522C-17DC-5657-EB32612D0E0B}"/>
          </ac:inkMkLst>
        </pc:inkChg>
        <pc:inkChg chg="mod">
          <ac:chgData name="Tim Cook" userId="d1c7cfb340f2c7ab" providerId="LiveId" clId="{22727EC2-BB77-410E-9097-5E9E79017197}" dt="2023-02-01T02:52:50.013" v="742" actId="1076"/>
          <ac:inkMkLst>
            <pc:docMk/>
            <pc:sldMk cId="1588174340" sldId="365"/>
            <ac:inkMk id="306" creationId="{055615D6-7330-0499-5CA9-FA88C8876F7D}"/>
          </ac:inkMkLst>
        </pc:inkChg>
        <pc:inkChg chg="mod">
          <ac:chgData name="Tim Cook" userId="d1c7cfb340f2c7ab" providerId="LiveId" clId="{22727EC2-BB77-410E-9097-5E9E79017197}" dt="2023-02-01T03:19:24.309" v="749" actId="1076"/>
          <ac:inkMkLst>
            <pc:docMk/>
            <pc:sldMk cId="1588174340" sldId="365"/>
            <ac:inkMk id="308" creationId="{29E6B3C6-0EA9-8725-6F9C-DB13D38990C2}"/>
          </ac:inkMkLst>
        </pc:inkChg>
      </pc:sldChg>
    </pc:docChg>
  </pc:docChgLst>
  <pc:docChgLst>
    <pc:chgData name="Tim Cook" userId="d1c7cfb340f2c7ab" providerId="LiveId" clId="{C4F07370-0182-4635-ACE3-8C64B7937DEB}"/>
    <pc:docChg chg="modSld">
      <pc:chgData name="Tim Cook" userId="d1c7cfb340f2c7ab" providerId="LiveId" clId="{C4F07370-0182-4635-ACE3-8C64B7937DEB}" dt="2023-04-18T23:57:56.525" v="571"/>
      <pc:docMkLst>
        <pc:docMk/>
      </pc:docMkLst>
      <pc:sldChg chg="addSp delSp modSp mod">
        <pc:chgData name="Tim Cook" userId="d1c7cfb340f2c7ab" providerId="LiveId" clId="{C4F07370-0182-4635-ACE3-8C64B7937DEB}" dt="2023-04-18T23:57:56.525" v="571"/>
        <pc:sldMkLst>
          <pc:docMk/>
          <pc:sldMk cId="1066324181" sldId="485"/>
        </pc:sldMkLst>
        <pc:grpChg chg="del mod">
          <ac:chgData name="Tim Cook" userId="d1c7cfb340f2c7ab" providerId="LiveId" clId="{C4F07370-0182-4635-ACE3-8C64B7937DEB}" dt="2023-04-18T23:26:20.930" v="78"/>
          <ac:grpSpMkLst>
            <pc:docMk/>
            <pc:sldMk cId="1066324181" sldId="485"/>
            <ac:grpSpMk id="6" creationId="{20B679B7-4026-12B0-3D05-C343F134DD69}"/>
          </ac:grpSpMkLst>
        </pc:grpChg>
        <pc:grpChg chg="del mod">
          <ac:chgData name="Tim Cook" userId="d1c7cfb340f2c7ab" providerId="LiveId" clId="{C4F07370-0182-4635-ACE3-8C64B7937DEB}" dt="2023-04-18T23:24:51.177" v="40"/>
          <ac:grpSpMkLst>
            <pc:docMk/>
            <pc:sldMk cId="1066324181" sldId="485"/>
            <ac:grpSpMk id="9" creationId="{4087B3F2-3A60-6EC6-598A-F6940CCD942E}"/>
          </ac:grpSpMkLst>
        </pc:grpChg>
        <pc:grpChg chg="mod">
          <ac:chgData name="Tim Cook" userId="d1c7cfb340f2c7ab" providerId="LiveId" clId="{C4F07370-0182-4635-ACE3-8C64B7937DEB}" dt="2023-04-18T23:26:23.121" v="82"/>
          <ac:grpSpMkLst>
            <pc:docMk/>
            <pc:sldMk cId="1066324181" sldId="485"/>
            <ac:grpSpMk id="9" creationId="{45931096-7AAD-DE26-10D1-5A03DEB43D5F}"/>
          </ac:grpSpMkLst>
        </pc:grpChg>
        <pc:grpChg chg="del mod">
          <ac:chgData name="Tim Cook" userId="d1c7cfb340f2c7ab" providerId="LiveId" clId="{C4F07370-0182-4635-ACE3-8C64B7937DEB}" dt="2023-04-18T23:24:42.530" v="24"/>
          <ac:grpSpMkLst>
            <pc:docMk/>
            <pc:sldMk cId="1066324181" sldId="485"/>
            <ac:grpSpMk id="12" creationId="{5A964D52-1DF1-945B-3303-D5204F86D21B}"/>
          </ac:grpSpMkLst>
        </pc:grpChg>
        <pc:grpChg chg="del mod">
          <ac:chgData name="Tim Cook" userId="d1c7cfb340f2c7ab" providerId="LiveId" clId="{C4F07370-0182-4635-ACE3-8C64B7937DEB}" dt="2023-04-18T23:57:32.668" v="483"/>
          <ac:grpSpMkLst>
            <pc:docMk/>
            <pc:sldMk cId="1066324181" sldId="485"/>
            <ac:grpSpMk id="17" creationId="{0055DDDE-EC2D-DF9A-64D6-3D12D6D6BAA2}"/>
          </ac:grpSpMkLst>
        </pc:grpChg>
        <pc:grpChg chg="del mod">
          <ac:chgData name="Tim Cook" userId="d1c7cfb340f2c7ab" providerId="LiveId" clId="{C4F07370-0182-4635-ACE3-8C64B7937DEB}" dt="2023-04-18T23:24:42.530" v="24"/>
          <ac:grpSpMkLst>
            <pc:docMk/>
            <pc:sldMk cId="1066324181" sldId="485"/>
            <ac:grpSpMk id="22" creationId="{BA232653-38E0-0607-9041-57B2A876559F}"/>
          </ac:grpSpMkLst>
        </pc:grpChg>
        <pc:grpChg chg="mod">
          <ac:chgData name="Tim Cook" userId="d1c7cfb340f2c7ab" providerId="LiveId" clId="{C4F07370-0182-4635-ACE3-8C64B7937DEB}" dt="2023-04-18T23:24:44.578" v="29"/>
          <ac:grpSpMkLst>
            <pc:docMk/>
            <pc:sldMk cId="1066324181" sldId="485"/>
            <ac:grpSpMk id="25" creationId="{DFBCA9F8-77DE-0693-C0DA-3097B8DF05C2}"/>
          </ac:grpSpMkLst>
        </pc:grpChg>
        <pc:grpChg chg="mod">
          <ac:chgData name="Tim Cook" userId="d1c7cfb340f2c7ab" providerId="LiveId" clId="{C4F07370-0182-4635-ACE3-8C64B7937DEB}" dt="2023-04-18T23:24:48.434" v="35"/>
          <ac:grpSpMkLst>
            <pc:docMk/>
            <pc:sldMk cId="1066324181" sldId="485"/>
            <ac:grpSpMk id="31" creationId="{9A18C28A-29BD-5794-37FF-EAE09A45C076}"/>
          </ac:grpSpMkLst>
        </pc:grpChg>
        <pc:grpChg chg="mod">
          <ac:chgData name="Tim Cook" userId="d1c7cfb340f2c7ab" providerId="LiveId" clId="{C4F07370-0182-4635-ACE3-8C64B7937DEB}" dt="2023-04-18T23:24:55.436" v="47"/>
          <ac:grpSpMkLst>
            <pc:docMk/>
            <pc:sldMk cId="1066324181" sldId="485"/>
            <ac:grpSpMk id="37" creationId="{671D09A1-FBB4-7438-33D7-2CD92FE54CB0}"/>
          </ac:grpSpMkLst>
        </pc:grpChg>
        <pc:grpChg chg="del mod">
          <ac:chgData name="Tim Cook" userId="d1c7cfb340f2c7ab" providerId="LiveId" clId="{C4F07370-0182-4635-ACE3-8C64B7937DEB}" dt="2023-04-18T23:25:39.150" v="62"/>
          <ac:grpSpMkLst>
            <pc:docMk/>
            <pc:sldMk cId="1066324181" sldId="485"/>
            <ac:grpSpMk id="60" creationId="{58B757AD-B9C3-8D56-2766-27A627D00C36}"/>
          </ac:grpSpMkLst>
        </pc:grpChg>
        <pc:grpChg chg="del mod">
          <ac:chgData name="Tim Cook" userId="d1c7cfb340f2c7ab" providerId="LiveId" clId="{C4F07370-0182-4635-ACE3-8C64B7937DEB}" dt="2023-04-18T23:57:45.821" v="544"/>
          <ac:grpSpMkLst>
            <pc:docMk/>
            <pc:sldMk cId="1066324181" sldId="485"/>
            <ac:grpSpMk id="64" creationId="{8D9A7527-4C9A-381F-806F-5D2E2C11BC53}"/>
          </ac:grpSpMkLst>
        </pc:grpChg>
        <pc:grpChg chg="del mod">
          <ac:chgData name="Tim Cook" userId="d1c7cfb340f2c7ab" providerId="LiveId" clId="{C4F07370-0182-4635-ACE3-8C64B7937DEB}" dt="2023-04-18T23:25:36.957" v="55"/>
          <ac:grpSpMkLst>
            <pc:docMk/>
            <pc:sldMk cId="1066324181" sldId="485"/>
            <ac:grpSpMk id="68" creationId="{3A267737-9396-FF14-F4CD-662321E86988}"/>
          </ac:grpSpMkLst>
        </pc:grpChg>
        <pc:grpChg chg="del mod">
          <ac:chgData name="Tim Cook" userId="d1c7cfb340f2c7ab" providerId="LiveId" clId="{C4F07370-0182-4635-ACE3-8C64B7937DEB}" dt="2023-04-18T23:57:45.821" v="532"/>
          <ac:grpSpMkLst>
            <pc:docMk/>
            <pc:sldMk cId="1066324181" sldId="485"/>
            <ac:grpSpMk id="69" creationId="{CDB21A89-F92A-0DFC-0D30-D85CCB64E3E6}"/>
          </ac:grpSpMkLst>
        </pc:grpChg>
        <pc:grpChg chg="del mod">
          <ac:chgData name="Tim Cook" userId="d1c7cfb340f2c7ab" providerId="LiveId" clId="{C4F07370-0182-4635-ACE3-8C64B7937DEB}" dt="2023-04-18T23:25:40.419" v="68"/>
          <ac:grpSpMkLst>
            <pc:docMk/>
            <pc:sldMk cId="1066324181" sldId="485"/>
            <ac:grpSpMk id="73" creationId="{0C1DE0DC-3B33-18C6-8D00-0719C5E7C4ED}"/>
          </ac:grpSpMkLst>
        </pc:grpChg>
        <pc:grpChg chg="del mod">
          <ac:chgData name="Tim Cook" userId="d1c7cfb340f2c7ab" providerId="LiveId" clId="{C4F07370-0182-4635-ACE3-8C64B7937DEB}" dt="2023-04-18T23:57:45.821" v="542"/>
          <ac:grpSpMkLst>
            <pc:docMk/>
            <pc:sldMk cId="1066324181" sldId="485"/>
            <ac:grpSpMk id="74" creationId="{1A707F44-EBCD-4C73-BE10-6412E71401B2}"/>
          </ac:grpSpMkLst>
        </pc:grpChg>
        <pc:grpChg chg="del mod">
          <ac:chgData name="Tim Cook" userId="d1c7cfb340f2c7ab" providerId="LiveId" clId="{C4F07370-0182-4635-ACE3-8C64B7937DEB}" dt="2023-04-18T23:57:23.251" v="477"/>
          <ac:grpSpMkLst>
            <pc:docMk/>
            <pc:sldMk cId="1066324181" sldId="485"/>
            <ac:grpSpMk id="93" creationId="{5C25F975-918F-322D-101D-5F327FB0EFCF}"/>
          </ac:grpSpMkLst>
        </pc:grpChg>
        <pc:grpChg chg="del mod">
          <ac:chgData name="Tim Cook" userId="d1c7cfb340f2c7ab" providerId="LiveId" clId="{C4F07370-0182-4635-ACE3-8C64B7937DEB}" dt="2023-04-18T23:57:36.706" v="495"/>
          <ac:grpSpMkLst>
            <pc:docMk/>
            <pc:sldMk cId="1066324181" sldId="485"/>
            <ac:grpSpMk id="103" creationId="{BBA6EF07-77E3-7CA6-B033-C08FB5A97D98}"/>
          </ac:grpSpMkLst>
        </pc:grpChg>
        <pc:grpChg chg="del mod">
          <ac:chgData name="Tim Cook" userId="d1c7cfb340f2c7ab" providerId="LiveId" clId="{C4F07370-0182-4635-ACE3-8C64B7937DEB}" dt="2023-04-18T23:57:33.899" v="486"/>
          <ac:grpSpMkLst>
            <pc:docMk/>
            <pc:sldMk cId="1066324181" sldId="485"/>
            <ac:grpSpMk id="104" creationId="{CAAF2788-BCBA-763A-B232-889490130E93}"/>
          </ac:grpSpMkLst>
        </pc:grpChg>
        <pc:grpChg chg="del mod">
          <ac:chgData name="Tim Cook" userId="d1c7cfb340f2c7ab" providerId="LiveId" clId="{C4F07370-0182-4635-ACE3-8C64B7937DEB}" dt="2023-04-18T23:57:45.821" v="523"/>
          <ac:grpSpMkLst>
            <pc:docMk/>
            <pc:sldMk cId="1066324181" sldId="485"/>
            <ac:grpSpMk id="116" creationId="{E4F162B8-A145-B598-46BC-904E5C6F40A3}"/>
          </ac:grpSpMkLst>
        </pc:grpChg>
        <pc:grpChg chg="del mod">
          <ac:chgData name="Tim Cook" userId="d1c7cfb340f2c7ab" providerId="LiveId" clId="{C4F07370-0182-4635-ACE3-8C64B7937DEB}" dt="2023-04-18T23:57:36.706" v="496"/>
          <ac:grpSpMkLst>
            <pc:docMk/>
            <pc:sldMk cId="1066324181" sldId="485"/>
            <ac:grpSpMk id="117" creationId="{2C595ED7-63C4-2079-496F-620A8B925A04}"/>
          </ac:grpSpMkLst>
        </pc:grpChg>
        <pc:grpChg chg="del mod">
          <ac:chgData name="Tim Cook" userId="d1c7cfb340f2c7ab" providerId="LiveId" clId="{C4F07370-0182-4635-ACE3-8C64B7937DEB}" dt="2023-04-18T23:56:59.571" v="441"/>
          <ac:grpSpMkLst>
            <pc:docMk/>
            <pc:sldMk cId="1066324181" sldId="485"/>
            <ac:grpSpMk id="140" creationId="{DB8E0428-4FED-D67B-5D6A-54A7E939D999}"/>
          </ac:grpSpMkLst>
        </pc:grpChg>
        <pc:grpChg chg="del mod">
          <ac:chgData name="Tim Cook" userId="d1c7cfb340f2c7ab" providerId="LiveId" clId="{C4F07370-0182-4635-ACE3-8C64B7937DEB}" dt="2023-04-18T23:57:45.821" v="539"/>
          <ac:grpSpMkLst>
            <pc:docMk/>
            <pc:sldMk cId="1066324181" sldId="485"/>
            <ac:grpSpMk id="141" creationId="{0AB7758C-1E5F-2A43-9884-B943E6285941}"/>
          </ac:grpSpMkLst>
        </pc:grpChg>
        <pc:grpChg chg="del mod">
          <ac:chgData name="Tim Cook" userId="d1c7cfb340f2c7ab" providerId="LiveId" clId="{C4F07370-0182-4635-ACE3-8C64B7937DEB}" dt="2023-04-18T23:57:45.821" v="534"/>
          <ac:grpSpMkLst>
            <pc:docMk/>
            <pc:sldMk cId="1066324181" sldId="485"/>
            <ac:grpSpMk id="142" creationId="{3600D6B7-1E50-2E87-61DE-EB9DCF12FD56}"/>
          </ac:grpSpMkLst>
        </pc:grpChg>
        <pc:grpChg chg="del mod">
          <ac:chgData name="Tim Cook" userId="d1c7cfb340f2c7ab" providerId="LiveId" clId="{C4F07370-0182-4635-ACE3-8C64B7937DEB}" dt="2023-04-18T23:57:45.821" v="531"/>
          <ac:grpSpMkLst>
            <pc:docMk/>
            <pc:sldMk cId="1066324181" sldId="485"/>
            <ac:grpSpMk id="143" creationId="{0AF4C8BA-1292-6CC8-F826-3DDD48D9CEAD}"/>
          </ac:grpSpMkLst>
        </pc:grpChg>
        <pc:grpChg chg="del mod">
          <ac:chgData name="Tim Cook" userId="d1c7cfb340f2c7ab" providerId="LiveId" clId="{C4F07370-0182-4635-ACE3-8C64B7937DEB}" dt="2023-04-18T23:57:45.821" v="550"/>
          <ac:grpSpMkLst>
            <pc:docMk/>
            <pc:sldMk cId="1066324181" sldId="485"/>
            <ac:grpSpMk id="144" creationId="{80A0C942-7CE4-BFB1-B601-C495940DF058}"/>
          </ac:grpSpMkLst>
        </pc:grpChg>
        <pc:grpChg chg="del mod">
          <ac:chgData name="Tim Cook" userId="d1c7cfb340f2c7ab" providerId="LiveId" clId="{C4F07370-0182-4635-ACE3-8C64B7937DEB}" dt="2023-04-18T23:57:45.821" v="520"/>
          <ac:grpSpMkLst>
            <pc:docMk/>
            <pc:sldMk cId="1066324181" sldId="485"/>
            <ac:grpSpMk id="159" creationId="{510E9EA3-BD16-A26C-9BF8-D0DEAFC7C631}"/>
          </ac:grpSpMkLst>
        </pc:grpChg>
        <pc:grpChg chg="del mod">
          <ac:chgData name="Tim Cook" userId="d1c7cfb340f2c7ab" providerId="LiveId" clId="{C4F07370-0182-4635-ACE3-8C64B7937DEB}" dt="2023-04-18T23:57:45.821" v="554"/>
          <ac:grpSpMkLst>
            <pc:docMk/>
            <pc:sldMk cId="1066324181" sldId="485"/>
            <ac:grpSpMk id="160" creationId="{1857822B-1B12-2FFB-0F3F-42F85B3E8A74}"/>
          </ac:grpSpMkLst>
        </pc:grpChg>
        <pc:grpChg chg="del mod">
          <ac:chgData name="Tim Cook" userId="d1c7cfb340f2c7ab" providerId="LiveId" clId="{C4F07370-0182-4635-ACE3-8C64B7937DEB}" dt="2023-04-18T23:57:45.821" v="555"/>
          <ac:grpSpMkLst>
            <pc:docMk/>
            <pc:sldMk cId="1066324181" sldId="485"/>
            <ac:grpSpMk id="161" creationId="{04383BDB-BFDB-7A1C-22D0-FF5B2C28EEA2}"/>
          </ac:grpSpMkLst>
        </pc:grpChg>
        <pc:grpChg chg="del mod">
          <ac:chgData name="Tim Cook" userId="d1c7cfb340f2c7ab" providerId="LiveId" clId="{C4F07370-0182-4635-ACE3-8C64B7937DEB}" dt="2023-04-18T23:57:45.821" v="548"/>
          <ac:grpSpMkLst>
            <pc:docMk/>
            <pc:sldMk cId="1066324181" sldId="485"/>
            <ac:grpSpMk id="173" creationId="{10AAE013-62D5-6C4F-FAC5-796556171428}"/>
          </ac:grpSpMkLst>
        </pc:grpChg>
        <pc:grpChg chg="del mod">
          <ac:chgData name="Tim Cook" userId="d1c7cfb340f2c7ab" providerId="LiveId" clId="{C4F07370-0182-4635-ACE3-8C64B7937DEB}" dt="2023-04-18T23:57:48.172" v="561"/>
          <ac:grpSpMkLst>
            <pc:docMk/>
            <pc:sldMk cId="1066324181" sldId="485"/>
            <ac:grpSpMk id="176" creationId="{767D752F-5B90-124B-75C1-B46B88A248A6}"/>
          </ac:grpSpMkLst>
        </pc:grpChg>
        <pc:grpChg chg="mod">
          <ac:chgData name="Tim Cook" userId="d1c7cfb340f2c7ab" providerId="LiveId" clId="{C4F07370-0182-4635-ACE3-8C64B7937DEB}" dt="2023-04-18T23:57:56.525" v="571"/>
          <ac:grpSpMkLst>
            <pc:docMk/>
            <pc:sldMk cId="1066324181" sldId="485"/>
            <ac:grpSpMk id="185" creationId="{DB98A529-0AE8-4E95-EDA7-3D368AFA1B4E}"/>
          </ac:grpSpMkLst>
        </pc:grpChg>
        <pc:grpChg chg="mod">
          <ac:chgData name="Tim Cook" userId="d1c7cfb340f2c7ab" providerId="LiveId" clId="{C4F07370-0182-4635-ACE3-8C64B7937DEB}" dt="2023-04-18T23:57:56.525" v="571"/>
          <ac:grpSpMkLst>
            <pc:docMk/>
            <pc:sldMk cId="1066324181" sldId="485"/>
            <ac:grpSpMk id="186" creationId="{3ADAC389-514E-37C8-4367-9BA37D4C6AE9}"/>
          </ac:grpSpMkLst>
        </pc:grpChg>
        <pc:inkChg chg="add 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3" creationId="{ABC08985-5E4E-7BF8-9E3F-00A30E6149E8}"/>
          </ac:inkMkLst>
        </pc:inkChg>
        <pc:inkChg chg="add del mod">
          <ac:chgData name="Tim Cook" userId="d1c7cfb340f2c7ab" providerId="LiveId" clId="{C4F07370-0182-4635-ACE3-8C64B7937DEB}" dt="2023-04-18T23:24:51.177" v="37"/>
          <ac:inkMkLst>
            <pc:docMk/>
            <pc:sldMk cId="1066324181" sldId="485"/>
            <ac:inkMk id="3" creationId="{EC57CF22-096A-0859-E469-9CCFA4B5CD81}"/>
          </ac:inkMkLst>
        </pc:inkChg>
        <pc:inkChg chg="add del mod">
          <ac:chgData name="Tim Cook" userId="d1c7cfb340f2c7ab" providerId="LiveId" clId="{C4F07370-0182-4635-ACE3-8C64B7937DEB}" dt="2023-04-18T23:57:32.668" v="484"/>
          <ac:inkMkLst>
            <pc:docMk/>
            <pc:sldMk cId="1066324181" sldId="485"/>
            <ac:inkMk id="4" creationId="{0B9E64EA-FF3F-FA38-787D-7C033BDACEB1}"/>
          </ac:inkMkLst>
        </pc:inkChg>
        <pc:inkChg chg="add del mod">
          <ac:chgData name="Tim Cook" userId="d1c7cfb340f2c7ab" providerId="LiveId" clId="{C4F07370-0182-4635-ACE3-8C64B7937DEB}" dt="2023-04-18T23:26:20.930" v="79"/>
          <ac:inkMkLst>
            <pc:docMk/>
            <pc:sldMk cId="1066324181" sldId="485"/>
            <ac:inkMk id="4" creationId="{2786F2B5-896A-44F1-3C19-F489452AF613}"/>
          </ac:inkMkLst>
        </pc:inkChg>
        <pc:inkChg chg="add del mod">
          <ac:chgData name="Tim Cook" userId="d1c7cfb340f2c7ab" providerId="LiveId" clId="{C4F07370-0182-4635-ACE3-8C64B7937DEB}" dt="2023-04-18T23:24:51.177" v="40"/>
          <ac:inkMkLst>
            <pc:docMk/>
            <pc:sldMk cId="1066324181" sldId="485"/>
            <ac:inkMk id="4" creationId="{28921879-D200-1C0B-E149-7BA0330DCC51}"/>
          </ac:inkMkLst>
        </pc:inkChg>
        <pc:inkChg chg="add del mod">
          <ac:chgData name="Tim Cook" userId="d1c7cfb340f2c7ab" providerId="LiveId" clId="{C4F07370-0182-4635-ACE3-8C64B7937DEB}" dt="2023-04-18T23:26:20.930" v="78"/>
          <ac:inkMkLst>
            <pc:docMk/>
            <pc:sldMk cId="1066324181" sldId="485"/>
            <ac:inkMk id="5" creationId="{2F5DA244-049C-4609-D3F0-7B8738CC3871}"/>
          </ac:inkMkLst>
        </pc:inkChg>
        <pc:inkChg chg="add del mod">
          <ac:chgData name="Tim Cook" userId="d1c7cfb340f2c7ab" providerId="LiveId" clId="{C4F07370-0182-4635-ACE3-8C64B7937DEB}" dt="2023-04-18T23:24:51.177" v="38"/>
          <ac:inkMkLst>
            <pc:docMk/>
            <pc:sldMk cId="1066324181" sldId="485"/>
            <ac:inkMk id="5" creationId="{4D84CCB9-831B-F280-42D1-182BC3257847}"/>
          </ac:inkMkLst>
        </pc:inkChg>
        <pc:inkChg chg="add del mod">
          <ac:chgData name="Tim Cook" userId="d1c7cfb340f2c7ab" providerId="LiveId" clId="{C4F07370-0182-4635-ACE3-8C64B7937DEB}" dt="2023-04-18T23:57:31.846" v="482"/>
          <ac:inkMkLst>
            <pc:docMk/>
            <pc:sldMk cId="1066324181" sldId="485"/>
            <ac:inkMk id="5" creationId="{7929A90A-7C9C-89CC-9902-23F869843BB6}"/>
          </ac:inkMkLst>
        </pc:inkChg>
        <pc:inkChg chg="add del mod">
          <ac:chgData name="Tim Cook" userId="d1c7cfb340f2c7ab" providerId="LiveId" clId="{C4F07370-0182-4635-ACE3-8C64B7937DEB}" dt="2023-04-18T23:24:51.177" v="41"/>
          <ac:inkMkLst>
            <pc:docMk/>
            <pc:sldMk cId="1066324181" sldId="485"/>
            <ac:inkMk id="6" creationId="{19269566-FB42-E3CA-DAEA-01A86A4B56CE}"/>
          </ac:inkMkLst>
        </pc:inkChg>
        <pc:inkChg chg="add del mod">
          <ac:chgData name="Tim Cook" userId="d1c7cfb340f2c7ab" providerId="LiveId" clId="{C4F07370-0182-4635-ACE3-8C64B7937DEB}" dt="2023-04-18T23:57:31.831" v="481"/>
          <ac:inkMkLst>
            <pc:docMk/>
            <pc:sldMk cId="1066324181" sldId="485"/>
            <ac:inkMk id="6" creationId="{BC6FD352-EA8F-CBB6-1534-9610B469D418}"/>
          </ac:inkMkLst>
        </pc:inkChg>
        <pc:inkChg chg="add 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7" creationId="{60AD2C5C-80DA-BFE2-71EC-E7F4DAF47640}"/>
          </ac:inkMkLst>
        </pc:inkChg>
        <pc:inkChg chg="add del mod">
          <ac:chgData name="Tim Cook" userId="d1c7cfb340f2c7ab" providerId="LiveId" clId="{C4F07370-0182-4635-ACE3-8C64B7937DEB}" dt="2023-04-18T23:24:51.177" v="39"/>
          <ac:inkMkLst>
            <pc:docMk/>
            <pc:sldMk cId="1066324181" sldId="485"/>
            <ac:inkMk id="7" creationId="{B219DBCA-5F59-F121-CA03-969D6C65A58A}"/>
          </ac:inkMkLst>
        </pc:inkChg>
        <pc:inkChg chg="add del">
          <ac:chgData name="Tim Cook" userId="d1c7cfb340f2c7ab" providerId="LiveId" clId="{C4F07370-0182-4635-ACE3-8C64B7937DEB}" dt="2023-04-18T23:24:28.973" v="7"/>
          <ac:inkMkLst>
            <pc:docMk/>
            <pc:sldMk cId="1066324181" sldId="485"/>
            <ac:inkMk id="8" creationId="{4EF45585-2F4E-02FE-0D3B-725AFA603775}"/>
          </ac:inkMkLst>
        </pc:inkChg>
        <pc:inkChg chg="add 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8" creationId="{912661E7-B8FB-B51F-109F-40E4D5AC191F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10" creationId="{EE83C23A-61C3-1D09-B517-96AF015DD0CF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11" creationId="{1B5BF4F5-5ECF-EEC1-9B2B-E1653C0816F8}"/>
          </ac:inkMkLst>
        </pc:inkChg>
        <pc:inkChg chg="add del mod">
          <ac:chgData name="Tim Cook" userId="d1c7cfb340f2c7ab" providerId="LiveId" clId="{C4F07370-0182-4635-ACE3-8C64B7937DEB}" dt="2023-04-18T23:57:31.831" v="480"/>
          <ac:inkMkLst>
            <pc:docMk/>
            <pc:sldMk cId="1066324181" sldId="485"/>
            <ac:inkMk id="12" creationId="{747D0E7B-6756-C44A-7EDB-D7F6A0618301}"/>
          </ac:inkMkLst>
        </pc:inkChg>
        <pc:inkChg chg="add del">
          <ac:chgData name="Tim Cook" userId="d1c7cfb340f2c7ab" providerId="LiveId" clId="{C4F07370-0182-4635-ACE3-8C64B7937DEB}" dt="2023-04-18T23:24:34.620" v="12"/>
          <ac:inkMkLst>
            <pc:docMk/>
            <pc:sldMk cId="1066324181" sldId="485"/>
            <ac:inkMk id="13" creationId="{2E7E56F5-88F9-A6EF-F8B7-4812CA8B2A8C}"/>
          </ac:inkMkLst>
        </pc:inkChg>
        <pc:inkChg chg="add del mod">
          <ac:chgData name="Tim Cook" userId="d1c7cfb340f2c7ab" providerId="LiveId" clId="{C4F07370-0182-4635-ACE3-8C64B7937DEB}" dt="2023-04-18T23:57:31.831" v="479"/>
          <ac:inkMkLst>
            <pc:docMk/>
            <pc:sldMk cId="1066324181" sldId="485"/>
            <ac:inkMk id="13" creationId="{7ED8C9C6-C6A7-337D-AC60-E9FD83FC0B8A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14" creationId="{52980EFE-9E73-950E-380B-87FF945259DB}"/>
          </ac:inkMkLst>
        </pc:inkChg>
        <pc:inkChg chg="add del mod">
          <ac:chgData name="Tim Cook" userId="d1c7cfb340f2c7ab" providerId="LiveId" clId="{C4F07370-0182-4635-ACE3-8C64B7937DEB}" dt="2023-04-18T23:24:44.578" v="29"/>
          <ac:inkMkLst>
            <pc:docMk/>
            <pc:sldMk cId="1066324181" sldId="485"/>
            <ac:inkMk id="15" creationId="{22F3778C-BE02-16C4-797E-0D3FE2443AF9}"/>
          </ac:inkMkLst>
        </pc:inkChg>
        <pc:inkChg chg="add del mod">
          <ac:chgData name="Tim Cook" userId="d1c7cfb340f2c7ab" providerId="LiveId" clId="{C4F07370-0182-4635-ACE3-8C64B7937DEB}" dt="2023-04-18T23:57:31.815" v="478"/>
          <ac:inkMkLst>
            <pc:docMk/>
            <pc:sldMk cId="1066324181" sldId="485"/>
            <ac:inkMk id="15" creationId="{D6A71D69-766A-E93D-1A90-0A022C7DB09E}"/>
          </ac:inkMkLst>
        </pc:inkChg>
        <pc:inkChg chg="add del mod">
          <ac:chgData name="Tim Cook" userId="d1c7cfb340f2c7ab" providerId="LiveId" clId="{C4F07370-0182-4635-ACE3-8C64B7937DEB}" dt="2023-04-18T23:57:32.668" v="483"/>
          <ac:inkMkLst>
            <pc:docMk/>
            <pc:sldMk cId="1066324181" sldId="485"/>
            <ac:inkMk id="16" creationId="{2136899D-50F0-D516-3077-41B2B3AE8F9C}"/>
          </ac:inkMkLst>
        </pc:inkChg>
        <pc:inkChg chg="add del mod">
          <ac:chgData name="Tim Cook" userId="d1c7cfb340f2c7ab" providerId="LiveId" clId="{C4F07370-0182-4635-ACE3-8C64B7937DEB}" dt="2023-04-18T23:24:44.120" v="26"/>
          <ac:inkMkLst>
            <pc:docMk/>
            <pc:sldMk cId="1066324181" sldId="485"/>
            <ac:inkMk id="16" creationId="{3AFF55C2-A9A5-AE2D-2F48-5BDE47311538}"/>
          </ac:inkMkLst>
        </pc:inkChg>
        <pc:inkChg chg="add del mod">
          <ac:chgData name="Tim Cook" userId="d1c7cfb340f2c7ab" providerId="LiveId" clId="{C4F07370-0182-4635-ACE3-8C64B7937DEB}" dt="2023-04-18T23:24:44.578" v="28"/>
          <ac:inkMkLst>
            <pc:docMk/>
            <pc:sldMk cId="1066324181" sldId="485"/>
            <ac:inkMk id="17" creationId="{71CE4E72-0D1C-B141-4E30-8E355F2D0416}"/>
          </ac:inkMkLst>
        </pc:inkChg>
        <pc:inkChg chg="add del">
          <ac:chgData name="Tim Cook" userId="d1c7cfb340f2c7ab" providerId="LiveId" clId="{C4F07370-0182-4635-ACE3-8C64B7937DEB}" dt="2023-04-18T23:57:33.413" v="485"/>
          <ac:inkMkLst>
            <pc:docMk/>
            <pc:sldMk cId="1066324181" sldId="485"/>
            <ac:inkMk id="18" creationId="{2957D038-A745-1B35-14CC-E19A8F4A4DB6}"/>
          </ac:inkMkLst>
        </pc:inkChg>
        <pc:inkChg chg="add del mod">
          <ac:chgData name="Tim Cook" userId="d1c7cfb340f2c7ab" providerId="LiveId" clId="{C4F07370-0182-4635-ACE3-8C64B7937DEB}" dt="2023-04-18T23:24:44.125" v="27"/>
          <ac:inkMkLst>
            <pc:docMk/>
            <pc:sldMk cId="1066324181" sldId="485"/>
            <ac:inkMk id="18" creationId="{FCABC108-3E65-3567-4F7E-EFCD68F6D9EE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19" creationId="{0679ABD4-83D2-684C-ADF5-0217A3DCA9E8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20" creationId="{249C81A6-583A-7987-5DBF-05A69C7056B8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21" creationId="{0A65F777-A510-77EB-A73A-CD924976F7FF}"/>
          </ac:inkMkLst>
        </pc:inkChg>
        <pc:inkChg chg="add del mod">
          <ac:chgData name="Tim Cook" userId="d1c7cfb340f2c7ab" providerId="LiveId" clId="{C4F07370-0182-4635-ACE3-8C64B7937DEB}" dt="2023-04-18T23:57:45.821" v="536"/>
          <ac:inkMkLst>
            <pc:docMk/>
            <pc:sldMk cId="1066324181" sldId="485"/>
            <ac:inkMk id="22" creationId="{56952333-D275-4968-E857-B7FB832B13D0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23" creationId="{714144D0-7EE3-8163-A2FF-45FAB1F48969}"/>
          </ac:inkMkLst>
        </pc:inkChg>
        <pc:inkChg chg="add del">
          <ac:chgData name="Tim Cook" userId="d1c7cfb340f2c7ab" providerId="LiveId" clId="{C4F07370-0182-4635-ACE3-8C64B7937DEB}" dt="2023-04-18T23:24:42.905" v="25"/>
          <ac:inkMkLst>
            <pc:docMk/>
            <pc:sldMk cId="1066324181" sldId="485"/>
            <ac:inkMk id="24" creationId="{0613859B-357F-E21A-052D-F411778C251D}"/>
          </ac:inkMkLst>
        </pc:inkChg>
        <pc:inkChg chg="add del mod">
          <ac:chgData name="Tim Cook" userId="d1c7cfb340f2c7ab" providerId="LiveId" clId="{C4F07370-0182-4635-ACE3-8C64B7937DEB}" dt="2023-04-18T23:57:45.821" v="538"/>
          <ac:inkMkLst>
            <pc:docMk/>
            <pc:sldMk cId="1066324181" sldId="485"/>
            <ac:inkMk id="24" creationId="{CF876CD5-E064-20E6-299F-00A9579052D0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26" creationId="{3E9F181C-9C92-94A7-650C-90AC641D62DC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27" creationId="{61191580-9D55-63F6-D63D-616ED6275DB9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28" creationId="{99962529-82B9-F87A-BE4C-6C0E8652A7EC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29" creationId="{378525D8-E264-FB7F-D08F-D5D9EAFA4D54}"/>
          </ac:inkMkLst>
        </pc:inkChg>
        <pc:inkChg chg="add del mod">
          <ac:chgData name="Tim Cook" userId="d1c7cfb340f2c7ab" providerId="LiveId" clId="{C4F07370-0182-4635-ACE3-8C64B7937DEB}" dt="2023-04-18T23:57:45.821" v="526"/>
          <ac:inkMkLst>
            <pc:docMk/>
            <pc:sldMk cId="1066324181" sldId="485"/>
            <ac:inkMk id="30" creationId="{079B11E7-0A0F-08BD-E02D-5312F5AF213F}"/>
          </ac:inkMkLst>
        </pc:inkChg>
        <pc:inkChg chg="add del">
          <ac:chgData name="Tim Cook" userId="d1c7cfb340f2c7ab" providerId="LiveId" clId="{C4F07370-0182-4635-ACE3-8C64B7937DEB}" dt="2023-04-18T23:24:48.574" v="36"/>
          <ac:inkMkLst>
            <pc:docMk/>
            <pc:sldMk cId="1066324181" sldId="485"/>
            <ac:inkMk id="30" creationId="{B02599D3-F8D4-0606-8CEE-DC6CC6B23454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32" creationId="{726DE234-8477-AAF2-73EE-4B7998898AE7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33" creationId="{1AFD7F2A-F123-2EC4-13E0-94E311D0F284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34" creationId="{A52CB8B4-35B8-EF41-6A39-EF53201215A7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35" creationId="{A0D8673B-3E52-3E5C-D3E6-673AFE6789E4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36" creationId="{399E9185-8D9B-8A7D-5E79-1139704E2B23}"/>
          </ac:inkMkLst>
        </pc:inkChg>
        <pc:inkChg chg="add del">
          <ac:chgData name="Tim Cook" userId="d1c7cfb340f2c7ab" providerId="LiveId" clId="{C4F07370-0182-4635-ACE3-8C64B7937DEB}" dt="2023-04-18T23:24:57.170" v="49"/>
          <ac:inkMkLst>
            <pc:docMk/>
            <pc:sldMk cId="1066324181" sldId="485"/>
            <ac:inkMk id="38" creationId="{7BCFA801-BB5A-E26D-7976-9EFA26AE1616}"/>
          </ac:inkMkLst>
        </pc:inkChg>
        <pc:inkChg chg="add del">
          <ac:chgData name="Tim Cook" userId="d1c7cfb340f2c7ab" providerId="LiveId" clId="{C4F07370-0182-4635-ACE3-8C64B7937DEB}" dt="2023-04-18T23:24:59.869" v="51"/>
          <ac:inkMkLst>
            <pc:docMk/>
            <pc:sldMk cId="1066324181" sldId="485"/>
            <ac:inkMk id="39" creationId="{2B9AF7D7-9530-4A71-F23D-847D386F980F}"/>
          </ac:inkMkLst>
        </pc:inkChg>
        <pc:inkChg chg="add del mod">
          <ac:chgData name="Tim Cook" userId="d1c7cfb340f2c7ab" providerId="LiveId" clId="{C4F07370-0182-4635-ACE3-8C64B7937DEB}" dt="2023-04-18T23:57:45.821" v="544"/>
          <ac:inkMkLst>
            <pc:docMk/>
            <pc:sldMk cId="1066324181" sldId="485"/>
            <ac:inkMk id="39" creationId="{7671B126-82A1-4E49-F194-11AEF03199F0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40" creationId="{75FF135E-8B28-1191-20F3-89B0883BB4A3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41" creationId="{C09AE794-203F-FA6E-51D7-2D83652B9A8F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42" creationId="{457BBCF4-F723-0B32-1F93-C3C23BEE5885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43" creationId="{FC095EED-D447-B535-99EC-F41121B590E1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44" creationId="{BF2B25D8-FDD5-411D-0C7C-63C71F382BE6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45" creationId="{2250D0D5-09EA-5163-14DC-4FB21D79F619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46" creationId="{5C531ADE-DC32-2418-47DB-5589CA837BFC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47" creationId="{AF3729F2-AD32-5C02-8A70-F96180616439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49" creationId="{7AD8513D-8A0B-5F28-5106-D752C706AFD9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50" creationId="{E2546039-C1CD-F84C-0F81-DFAF8D654EEE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51" creationId="{D2CC85A5-1A93-86B0-4378-3BE904563788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52" creationId="{BD4AEC8D-7977-B95A-C1EF-51D521D1DBCE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54" creationId="{1B2EBA4D-C62F-9FF1-E21E-94E8F66B374B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55" creationId="{D833EC48-246F-DBB7-093A-5EE0D6D26A32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56" creationId="{77667877-1D3D-FBDA-CB9C-4B4C3FBB1022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57" creationId="{4FC50666-0ECB-70B7-3AA7-DF737BBFF8FE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58" creationId="{D4189467-FA6B-6C4A-1FE4-28F8D65EC8E6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59" creationId="{B5ECA1C0-E911-A5F1-5A73-E61462BAB4F4}"/>
          </ac:inkMkLst>
        </pc:inkChg>
        <pc:inkChg chg="add del mod">
          <ac:chgData name="Tim Cook" userId="d1c7cfb340f2c7ab" providerId="LiveId" clId="{C4F07370-0182-4635-ACE3-8C64B7937DEB}" dt="2023-04-18T23:57:45.821" v="556"/>
          <ac:inkMkLst>
            <pc:docMk/>
            <pc:sldMk cId="1066324181" sldId="485"/>
            <ac:inkMk id="60" creationId="{475E7947-85E3-C6FA-020F-081600B56E15}"/>
          </ac:inkMkLst>
        </pc:inkChg>
        <pc:inkChg chg="del mod">
          <ac:chgData name="Tim Cook" userId="d1c7cfb340f2c7ab" providerId="LiveId" clId="{C4F07370-0182-4635-ACE3-8C64B7937DEB}" dt="2023-04-18T23:25:39.150" v="58"/>
          <ac:inkMkLst>
            <pc:docMk/>
            <pc:sldMk cId="1066324181" sldId="485"/>
            <ac:inkMk id="61" creationId="{0B5F4B25-BEBA-9451-A218-E6892A725203}"/>
          </ac:inkMkLst>
        </pc:inkChg>
        <pc:inkChg chg="add del mod">
          <ac:chgData name="Tim Cook" userId="d1c7cfb340f2c7ab" providerId="LiveId" clId="{C4F07370-0182-4635-ACE3-8C64B7937DEB}" dt="2023-04-18T23:57:45.821" v="500"/>
          <ac:inkMkLst>
            <pc:docMk/>
            <pc:sldMk cId="1066324181" sldId="485"/>
            <ac:inkMk id="61" creationId="{D471ECF9-16E8-BE75-0961-2B7D6239F13C}"/>
          </ac:inkMkLst>
        </pc:inkChg>
        <pc:inkChg chg="del">
          <ac:chgData name="Tim Cook" userId="d1c7cfb340f2c7ab" providerId="LiveId" clId="{C4F07370-0182-4635-ACE3-8C64B7937DEB}" dt="2023-04-18T23:25:39.150" v="57"/>
          <ac:inkMkLst>
            <pc:docMk/>
            <pc:sldMk cId="1066324181" sldId="485"/>
            <ac:inkMk id="62" creationId="{2089889F-4700-C6B2-3160-AB8E0419EAC1}"/>
          </ac:inkMkLst>
        </pc:inkChg>
        <pc:inkChg chg="add del mod">
          <ac:chgData name="Tim Cook" userId="d1c7cfb340f2c7ab" providerId="LiveId" clId="{C4F07370-0182-4635-ACE3-8C64B7937DEB}" dt="2023-04-18T23:57:45.821" v="541"/>
          <ac:inkMkLst>
            <pc:docMk/>
            <pc:sldMk cId="1066324181" sldId="485"/>
            <ac:inkMk id="62" creationId="{AA84BD85-E51A-770D-50C8-C3CC942768BC}"/>
          </ac:inkMkLst>
        </pc:inkChg>
        <pc:inkChg chg="del mod">
          <ac:chgData name="Tim Cook" userId="d1c7cfb340f2c7ab" providerId="LiveId" clId="{C4F07370-0182-4635-ACE3-8C64B7937DEB}" dt="2023-04-18T23:25:39.150" v="64"/>
          <ac:inkMkLst>
            <pc:docMk/>
            <pc:sldMk cId="1066324181" sldId="485"/>
            <ac:inkMk id="63" creationId="{13BF7BA4-9F86-3831-FD52-B78800738753}"/>
          </ac:inkMkLst>
        </pc:inkChg>
        <pc:inkChg chg="add del">
          <ac:chgData name="Tim Cook" userId="d1c7cfb340f2c7ab" providerId="LiveId" clId="{C4F07370-0182-4635-ACE3-8C64B7937DEB}" dt="2023-04-18T23:57:45.821" v="514"/>
          <ac:inkMkLst>
            <pc:docMk/>
            <pc:sldMk cId="1066324181" sldId="485"/>
            <ac:inkMk id="63" creationId="{4C757F38-C7B5-A752-7B50-535FED4A1BF1}"/>
          </ac:inkMkLst>
        </pc:inkChg>
        <pc:inkChg chg="del mod">
          <ac:chgData name="Tim Cook" userId="d1c7cfb340f2c7ab" providerId="LiveId" clId="{C4F07370-0182-4635-ACE3-8C64B7937DEB}" dt="2023-04-18T23:25:39.150" v="60"/>
          <ac:inkMkLst>
            <pc:docMk/>
            <pc:sldMk cId="1066324181" sldId="485"/>
            <ac:inkMk id="64" creationId="{01F13389-B79E-8CF6-CF92-256406E4972E}"/>
          </ac:inkMkLst>
        </pc:inkChg>
        <pc:inkChg chg="del mod">
          <ac:chgData name="Tim Cook" userId="d1c7cfb340f2c7ab" providerId="LiveId" clId="{C4F07370-0182-4635-ACE3-8C64B7937DEB}" dt="2023-04-18T23:25:39.150" v="59"/>
          <ac:inkMkLst>
            <pc:docMk/>
            <pc:sldMk cId="1066324181" sldId="485"/>
            <ac:inkMk id="65" creationId="{6F7797C2-6038-2160-B366-98AA1197FF06}"/>
          </ac:inkMkLst>
        </pc:inkChg>
        <pc:inkChg chg="add del mod">
          <ac:chgData name="Tim Cook" userId="d1c7cfb340f2c7ab" providerId="LiveId" clId="{C4F07370-0182-4635-ACE3-8C64B7937DEB}" dt="2023-04-18T23:57:45.821" v="512"/>
          <ac:inkMkLst>
            <pc:docMk/>
            <pc:sldMk cId="1066324181" sldId="485"/>
            <ac:inkMk id="65" creationId="{71559FB7-A4DC-661B-DC1D-BCC8DD28C359}"/>
          </ac:inkMkLst>
        </pc:inkChg>
        <pc:inkChg chg="add del mod">
          <ac:chgData name="Tim Cook" userId="d1c7cfb340f2c7ab" providerId="LiveId" clId="{C4F07370-0182-4635-ACE3-8C64B7937DEB}" dt="2023-04-18T23:57:45.821" v="532"/>
          <ac:inkMkLst>
            <pc:docMk/>
            <pc:sldMk cId="1066324181" sldId="485"/>
            <ac:inkMk id="66" creationId="{DAC560CB-920A-3018-BE45-F3C60A35F953}"/>
          </ac:inkMkLst>
        </pc:inkChg>
        <pc:inkChg chg="del mod">
          <ac:chgData name="Tim Cook" userId="d1c7cfb340f2c7ab" providerId="LiveId" clId="{C4F07370-0182-4635-ACE3-8C64B7937DEB}" dt="2023-04-18T23:25:39.150" v="62"/>
          <ac:inkMkLst>
            <pc:docMk/>
            <pc:sldMk cId="1066324181" sldId="485"/>
            <ac:inkMk id="66" creationId="{DEC66C66-DAB1-9F19-AC21-8AED1FAF362E}"/>
          </ac:inkMkLst>
        </pc:inkChg>
        <pc:inkChg chg="add del mod">
          <ac:chgData name="Tim Cook" userId="d1c7cfb340f2c7ab" providerId="LiveId" clId="{C4F07370-0182-4635-ACE3-8C64B7937DEB}" dt="2023-04-18T23:57:45.821" v="511"/>
          <ac:inkMkLst>
            <pc:docMk/>
            <pc:sldMk cId="1066324181" sldId="485"/>
            <ac:inkMk id="67" creationId="{04907FD3-BAF5-6C13-FCBF-CD45A1CB924F}"/>
          </ac:inkMkLst>
        </pc:inkChg>
        <pc:inkChg chg="del mod">
          <ac:chgData name="Tim Cook" userId="d1c7cfb340f2c7ab" providerId="LiveId" clId="{C4F07370-0182-4635-ACE3-8C64B7937DEB}" dt="2023-04-18T23:25:39.150" v="61"/>
          <ac:inkMkLst>
            <pc:docMk/>
            <pc:sldMk cId="1066324181" sldId="485"/>
            <ac:inkMk id="67" creationId="{DD0611AE-4EED-4423-CA57-D746F86621DD}"/>
          </ac:inkMkLst>
        </pc:inkChg>
        <pc:inkChg chg="add del mod">
          <ac:chgData name="Tim Cook" userId="d1c7cfb340f2c7ab" providerId="LiveId" clId="{C4F07370-0182-4635-ACE3-8C64B7937DEB}" dt="2023-04-18T23:57:45.821" v="558"/>
          <ac:inkMkLst>
            <pc:docMk/>
            <pc:sldMk cId="1066324181" sldId="485"/>
            <ac:inkMk id="68" creationId="{2A0ACA94-FC7B-7ED6-3E08-3B2B5EDC26D3}"/>
          </ac:inkMkLst>
        </pc:inkChg>
        <pc:inkChg chg="del mod">
          <ac:chgData name="Tim Cook" userId="d1c7cfb340f2c7ab" providerId="LiveId" clId="{C4F07370-0182-4635-ACE3-8C64B7937DEB}" dt="2023-04-18T23:25:36.957" v="56"/>
          <ac:inkMkLst>
            <pc:docMk/>
            <pc:sldMk cId="1066324181" sldId="485"/>
            <ac:inkMk id="69" creationId="{1BCDDBB5-56C8-CD6E-83B8-1D782F3FB746}"/>
          </ac:inkMkLst>
        </pc:inkChg>
        <pc:inkChg chg="add del mod">
          <ac:chgData name="Tim Cook" userId="d1c7cfb340f2c7ab" providerId="LiveId" clId="{C4F07370-0182-4635-ACE3-8C64B7937DEB}" dt="2023-04-18T23:57:45.821" v="533"/>
          <ac:inkMkLst>
            <pc:docMk/>
            <pc:sldMk cId="1066324181" sldId="485"/>
            <ac:inkMk id="70" creationId="{CE196EA1-AA37-27E7-61B5-C6D93B12B456}"/>
          </ac:inkMkLst>
        </pc:inkChg>
        <pc:inkChg chg="del mod">
          <ac:chgData name="Tim Cook" userId="d1c7cfb340f2c7ab" providerId="LiveId" clId="{C4F07370-0182-4635-ACE3-8C64B7937DEB}" dt="2023-04-18T23:25:36.957" v="54"/>
          <ac:inkMkLst>
            <pc:docMk/>
            <pc:sldMk cId="1066324181" sldId="485"/>
            <ac:inkMk id="70" creationId="{F110BC8C-C3DD-7A15-25D8-00F5C419E87D}"/>
          </ac:inkMkLst>
        </pc:inkChg>
        <pc:inkChg chg="del mod">
          <ac:chgData name="Tim Cook" userId="d1c7cfb340f2c7ab" providerId="LiveId" clId="{C4F07370-0182-4635-ACE3-8C64B7937DEB}" dt="2023-04-18T23:25:36.957" v="55"/>
          <ac:inkMkLst>
            <pc:docMk/>
            <pc:sldMk cId="1066324181" sldId="485"/>
            <ac:inkMk id="71" creationId="{7929E3AB-0DFA-5266-FF6C-554EE70A098A}"/>
          </ac:inkMkLst>
        </pc:inkChg>
        <pc:inkChg chg="add del mod">
          <ac:chgData name="Tim Cook" userId="d1c7cfb340f2c7ab" providerId="LiveId" clId="{C4F07370-0182-4635-ACE3-8C64B7937DEB}" dt="2023-04-18T23:57:45.821" v="504"/>
          <ac:inkMkLst>
            <pc:docMk/>
            <pc:sldMk cId="1066324181" sldId="485"/>
            <ac:inkMk id="71" creationId="{EB2FD139-3DD3-2430-4BBB-5282BEDBDBB6}"/>
          </ac:inkMkLst>
        </pc:inkChg>
        <pc:inkChg chg="add del mod">
          <ac:chgData name="Tim Cook" userId="d1c7cfb340f2c7ab" providerId="LiveId" clId="{C4F07370-0182-4635-ACE3-8C64B7937DEB}" dt="2023-04-18T23:57:45.821" v="549"/>
          <ac:inkMkLst>
            <pc:docMk/>
            <pc:sldMk cId="1066324181" sldId="485"/>
            <ac:inkMk id="72" creationId="{2001954F-6F91-284C-378D-EF3B4FC3F974}"/>
          </ac:inkMkLst>
        </pc:inkChg>
        <pc:inkChg chg="del">
          <ac:chgData name="Tim Cook" userId="d1c7cfb340f2c7ab" providerId="LiveId" clId="{C4F07370-0182-4635-ACE3-8C64B7937DEB}" dt="2023-04-18T23:25:36.941" v="53"/>
          <ac:inkMkLst>
            <pc:docMk/>
            <pc:sldMk cId="1066324181" sldId="485"/>
            <ac:inkMk id="72" creationId="{39C5BC73-906D-8E22-98F5-56567BC070A3}"/>
          </ac:inkMkLst>
        </pc:inkChg>
        <pc:inkChg chg="add del mod">
          <ac:chgData name="Tim Cook" userId="d1c7cfb340f2c7ab" providerId="LiveId" clId="{C4F07370-0182-4635-ACE3-8C64B7937DEB}" dt="2023-04-18T23:57:45.821" v="542"/>
          <ac:inkMkLst>
            <pc:docMk/>
            <pc:sldMk cId="1066324181" sldId="485"/>
            <ac:inkMk id="73" creationId="{61C7CA5A-859E-38F7-CF0C-AF4E765CC775}"/>
          </ac:inkMkLst>
        </pc:inkChg>
        <pc:inkChg chg="del">
          <ac:chgData name="Tim Cook" userId="d1c7cfb340f2c7ab" providerId="LiveId" clId="{C4F07370-0182-4635-ACE3-8C64B7937DEB}" dt="2023-04-18T23:25:40.419" v="65"/>
          <ac:inkMkLst>
            <pc:docMk/>
            <pc:sldMk cId="1066324181" sldId="485"/>
            <ac:inkMk id="74" creationId="{154F083C-4833-9AD4-E282-D9A9D3CA3E65}"/>
          </ac:inkMkLst>
        </pc:inkChg>
        <pc:inkChg chg="del mod">
          <ac:chgData name="Tim Cook" userId="d1c7cfb340f2c7ab" providerId="LiveId" clId="{C4F07370-0182-4635-ACE3-8C64B7937DEB}" dt="2023-04-18T23:25:40.419" v="69"/>
          <ac:inkMkLst>
            <pc:docMk/>
            <pc:sldMk cId="1066324181" sldId="485"/>
            <ac:inkMk id="75" creationId="{01E26CE8-CE19-C5A2-FB45-86AFD7E0622C}"/>
          </ac:inkMkLst>
        </pc:inkChg>
        <pc:inkChg chg="add del mod">
          <ac:chgData name="Tim Cook" userId="d1c7cfb340f2c7ab" providerId="LiveId" clId="{C4F07370-0182-4635-ACE3-8C64B7937DEB}" dt="2023-04-18T23:57:37.240" v="499"/>
          <ac:inkMkLst>
            <pc:docMk/>
            <pc:sldMk cId="1066324181" sldId="485"/>
            <ac:inkMk id="75" creationId="{BB9CF030-3B9B-A169-FFBC-DE8E47B7AF8A}"/>
          </ac:inkMkLst>
        </pc:inkChg>
        <pc:inkChg chg="add del mod">
          <ac:chgData name="Tim Cook" userId="d1c7cfb340f2c7ab" providerId="LiveId" clId="{C4F07370-0182-4635-ACE3-8C64B7937DEB}" dt="2023-04-18T23:57:33.899" v="486"/>
          <ac:inkMkLst>
            <pc:docMk/>
            <pc:sldMk cId="1066324181" sldId="485"/>
            <ac:inkMk id="76" creationId="{E21BC6AC-AA20-6AA8-A7E0-55667353704A}"/>
          </ac:inkMkLst>
        </pc:inkChg>
        <pc:inkChg chg="del mod">
          <ac:chgData name="Tim Cook" userId="d1c7cfb340f2c7ab" providerId="LiveId" clId="{C4F07370-0182-4635-ACE3-8C64B7937DEB}" dt="2023-04-18T23:25:40.419" v="66"/>
          <ac:inkMkLst>
            <pc:docMk/>
            <pc:sldMk cId="1066324181" sldId="485"/>
            <ac:inkMk id="76" creationId="{EB634357-3BA4-86E7-C423-29E5CE19CF6D}"/>
          </ac:inkMkLst>
        </pc:inkChg>
        <pc:inkChg chg="del mod">
          <ac:chgData name="Tim Cook" userId="d1c7cfb340f2c7ab" providerId="LiveId" clId="{C4F07370-0182-4635-ACE3-8C64B7937DEB}" dt="2023-04-18T23:25:40.419" v="67"/>
          <ac:inkMkLst>
            <pc:docMk/>
            <pc:sldMk cId="1066324181" sldId="485"/>
            <ac:inkMk id="77" creationId="{1545AE4E-2B7F-3B14-26A5-ECC5BEEFAE96}"/>
          </ac:inkMkLst>
        </pc:inkChg>
        <pc:inkChg chg="add del mod">
          <ac:chgData name="Tim Cook" userId="d1c7cfb340f2c7ab" providerId="LiveId" clId="{C4F07370-0182-4635-ACE3-8C64B7937DEB}" dt="2023-04-18T23:57:36.706" v="489"/>
          <ac:inkMkLst>
            <pc:docMk/>
            <pc:sldMk cId="1066324181" sldId="485"/>
            <ac:inkMk id="77" creationId="{E693A5FC-4092-E254-8548-DB283E0429E9}"/>
          </ac:inkMkLst>
        </pc:inkChg>
        <pc:inkChg chg="del mod">
          <ac:chgData name="Tim Cook" userId="d1c7cfb340f2c7ab" providerId="LiveId" clId="{C4F07370-0182-4635-ACE3-8C64B7937DEB}" dt="2023-04-18T23:25:40.419" v="68"/>
          <ac:inkMkLst>
            <pc:docMk/>
            <pc:sldMk cId="1066324181" sldId="485"/>
            <ac:inkMk id="78" creationId="{95A3D5BF-7519-8917-1EC7-28E6B691CE31}"/>
          </ac:inkMkLst>
        </pc:inkChg>
        <pc:inkChg chg="add del mod">
          <ac:chgData name="Tim Cook" userId="d1c7cfb340f2c7ab" providerId="LiveId" clId="{C4F07370-0182-4635-ACE3-8C64B7937DEB}" dt="2023-04-18T23:57:36.706" v="494"/>
          <ac:inkMkLst>
            <pc:docMk/>
            <pc:sldMk cId="1066324181" sldId="485"/>
            <ac:inkMk id="78" creationId="{C063EAF3-4EAB-3CEF-17A0-D6A46A161B64}"/>
          </ac:inkMkLst>
        </pc:inkChg>
        <pc:inkChg chg="del">
          <ac:chgData name="Tim Cook" userId="d1c7cfb340f2c7ab" providerId="LiveId" clId="{C4F07370-0182-4635-ACE3-8C64B7937DEB}" dt="2023-04-18T23:25:39.150" v="63"/>
          <ac:inkMkLst>
            <pc:docMk/>
            <pc:sldMk cId="1066324181" sldId="485"/>
            <ac:inkMk id="79" creationId="{9B8A4047-01A1-2C59-3196-526DDB46A6D6}"/>
          </ac:inkMkLst>
        </pc:inkChg>
        <pc:inkChg chg="add del mod">
          <ac:chgData name="Tim Cook" userId="d1c7cfb340f2c7ab" providerId="LiveId" clId="{C4F07370-0182-4635-ACE3-8C64B7937DEB}" dt="2023-04-18T23:57:36.706" v="491"/>
          <ac:inkMkLst>
            <pc:docMk/>
            <pc:sldMk cId="1066324181" sldId="485"/>
            <ac:inkMk id="79" creationId="{AC21F9FC-48E5-FA1D-602E-5D4A46052E2E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81" creationId="{A022C77F-A931-149C-870C-666C26B33838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82" creationId="{D9AD422F-2696-4AAA-14B7-C71484458F9B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83" creationId="{52F5E6FC-E435-FDBB-E40F-AF13B365919F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84" creationId="{B842FBDF-5117-1301-D384-B6F8DDFC724B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85" creationId="{1F9EB22E-ECDF-9628-E5FC-75D69CC5FA72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86" creationId="{8E6381CE-D27E-78FD-5046-FBDBD5AFF0F5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87" creationId="{A7B14B0C-7F62-A22B-6F10-43685DF07EAD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89" creationId="{0670403E-3DC0-3A5F-2A8D-A9F1A613F7E2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90" creationId="{865E162B-3EF2-EF8E-83B9-6CEC531654E3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91" creationId="{373272D1-7C16-2EBA-6F8F-865C942E0031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92" creationId="{F9AF43FF-411F-C0C9-D918-E1774713A1D5}"/>
          </ac:inkMkLst>
        </pc:inkChg>
        <pc:inkChg chg="mod">
          <ac:chgData name="Tim Cook" userId="d1c7cfb340f2c7ab" providerId="LiveId" clId="{C4F07370-0182-4635-ACE3-8C64B7937DEB}" dt="2023-04-18T23:57:23.251" v="477"/>
          <ac:inkMkLst>
            <pc:docMk/>
            <pc:sldMk cId="1066324181" sldId="485"/>
            <ac:inkMk id="94" creationId="{6257639B-E449-5C12-7F7D-7F0F65CBA012}"/>
          </ac:inkMkLst>
        </pc:inkChg>
        <pc:inkChg chg="del mod">
          <ac:chgData name="Tim Cook" userId="d1c7cfb340f2c7ab" providerId="LiveId" clId="{C4F07370-0182-4635-ACE3-8C64B7937DEB}" dt="2023-04-18T23:57:23.251" v="477"/>
          <ac:inkMkLst>
            <pc:docMk/>
            <pc:sldMk cId="1066324181" sldId="485"/>
            <ac:inkMk id="95" creationId="{2F746648-6924-67BA-AFA1-04F94374D0D0}"/>
          </ac:inkMkLst>
        </pc:inkChg>
        <pc:inkChg chg="del mod">
          <ac:chgData name="Tim Cook" userId="d1c7cfb340f2c7ab" providerId="LiveId" clId="{C4F07370-0182-4635-ACE3-8C64B7937DEB}" dt="2023-04-18T23:57:22.441" v="476"/>
          <ac:inkMkLst>
            <pc:docMk/>
            <pc:sldMk cId="1066324181" sldId="485"/>
            <ac:inkMk id="96" creationId="{24820A01-3CAD-627F-5746-878A78AB7BFA}"/>
          </ac:inkMkLst>
        </pc:inkChg>
        <pc:inkChg chg="del mod">
          <ac:chgData name="Tim Cook" userId="d1c7cfb340f2c7ab" providerId="LiveId" clId="{C4F07370-0182-4635-ACE3-8C64B7937DEB}" dt="2023-04-18T23:57:22.441" v="474"/>
          <ac:inkMkLst>
            <pc:docMk/>
            <pc:sldMk cId="1066324181" sldId="485"/>
            <ac:inkMk id="97" creationId="{E4C29E8A-7B6B-64D3-E2FB-D135CE20593A}"/>
          </ac:inkMkLst>
        </pc:inkChg>
        <pc:inkChg chg="del mod">
          <ac:chgData name="Tim Cook" userId="d1c7cfb340f2c7ab" providerId="LiveId" clId="{C4F07370-0182-4635-ACE3-8C64B7937DEB}" dt="2023-04-18T23:57:22.441" v="475"/>
          <ac:inkMkLst>
            <pc:docMk/>
            <pc:sldMk cId="1066324181" sldId="485"/>
            <ac:inkMk id="98" creationId="{8ADE60AA-0A3F-911C-E900-513FD356C554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99" creationId="{573EA7D8-166E-536E-63B2-2E6E434912E8}"/>
          </ac:inkMkLst>
        </pc:inkChg>
        <pc:inkChg chg="add del mod">
          <ac:chgData name="Tim Cook" userId="d1c7cfb340f2c7ab" providerId="LiveId" clId="{C4F07370-0182-4635-ACE3-8C64B7937DEB}" dt="2023-04-18T23:57:36.706" v="495"/>
          <ac:inkMkLst>
            <pc:docMk/>
            <pc:sldMk cId="1066324181" sldId="485"/>
            <ac:inkMk id="100" creationId="{CD70A788-11DE-CDD2-2B7E-4A043984BEFF}"/>
          </ac:inkMkLst>
        </pc:inkChg>
        <pc:inkChg chg="add del mod">
          <ac:chgData name="Tim Cook" userId="d1c7cfb340f2c7ab" providerId="LiveId" clId="{C4F07370-0182-4635-ACE3-8C64B7937DEB}" dt="2023-04-18T23:57:36.706" v="497"/>
          <ac:inkMkLst>
            <pc:docMk/>
            <pc:sldMk cId="1066324181" sldId="485"/>
            <ac:inkMk id="101" creationId="{BE0C15E7-217C-0D84-7FFD-6CC5C4698F37}"/>
          </ac:inkMkLst>
        </pc:inkChg>
        <pc:inkChg chg="add del mod">
          <ac:chgData name="Tim Cook" userId="d1c7cfb340f2c7ab" providerId="LiveId" clId="{C4F07370-0182-4635-ACE3-8C64B7937DEB}" dt="2023-04-18T23:56:39.931" v="402"/>
          <ac:inkMkLst>
            <pc:docMk/>
            <pc:sldMk cId="1066324181" sldId="485"/>
            <ac:inkMk id="102" creationId="{76FC1C1C-D733-EC69-BC33-46B364C08DB2}"/>
          </ac:inkMkLst>
        </pc:inkChg>
        <pc:inkChg chg="add del mod">
          <ac:chgData name="Tim Cook" userId="d1c7cfb340f2c7ab" providerId="LiveId" clId="{C4F07370-0182-4635-ACE3-8C64B7937DEB}" dt="2023-04-18T23:57:36.706" v="498"/>
          <ac:inkMkLst>
            <pc:docMk/>
            <pc:sldMk cId="1066324181" sldId="485"/>
            <ac:inkMk id="105" creationId="{2F3BEB65-5134-A352-609C-9C3AF2413EF5}"/>
          </ac:inkMkLst>
        </pc:inkChg>
        <pc:inkChg chg="add del mod">
          <ac:chgData name="Tim Cook" userId="d1c7cfb340f2c7ab" providerId="LiveId" clId="{C4F07370-0182-4635-ACE3-8C64B7937DEB}" dt="2023-04-18T23:57:36.706" v="492"/>
          <ac:inkMkLst>
            <pc:docMk/>
            <pc:sldMk cId="1066324181" sldId="485"/>
            <ac:inkMk id="106" creationId="{19B7DD66-C7E6-E063-E900-F7D4C52BA15E}"/>
          </ac:inkMkLst>
        </pc:inkChg>
        <pc:inkChg chg="add del mod">
          <ac:chgData name="Tim Cook" userId="d1c7cfb340f2c7ab" providerId="LiveId" clId="{C4F07370-0182-4635-ACE3-8C64B7937DEB}" dt="2023-04-18T23:57:36.706" v="493"/>
          <ac:inkMkLst>
            <pc:docMk/>
            <pc:sldMk cId="1066324181" sldId="485"/>
            <ac:inkMk id="107" creationId="{93A30616-576D-2D9B-4083-432E8142C432}"/>
          </ac:inkMkLst>
        </pc:inkChg>
        <pc:inkChg chg="add del mod">
          <ac:chgData name="Tim Cook" userId="d1c7cfb340f2c7ab" providerId="LiveId" clId="{C4F07370-0182-4635-ACE3-8C64B7937DEB}" dt="2023-04-18T23:57:36.706" v="488"/>
          <ac:inkMkLst>
            <pc:docMk/>
            <pc:sldMk cId="1066324181" sldId="485"/>
            <ac:inkMk id="108" creationId="{6E49ECBE-BCA4-50DC-BBAB-3699CB6039DD}"/>
          </ac:inkMkLst>
        </pc:inkChg>
        <pc:inkChg chg="add del mod">
          <ac:chgData name="Tim Cook" userId="d1c7cfb340f2c7ab" providerId="LiveId" clId="{C4F07370-0182-4635-ACE3-8C64B7937DEB}" dt="2023-04-18T23:57:36.706" v="496"/>
          <ac:inkMkLst>
            <pc:docMk/>
            <pc:sldMk cId="1066324181" sldId="485"/>
            <ac:inkMk id="109" creationId="{8C7A9F41-6037-52B8-84AC-E780FFA7ED60}"/>
          </ac:inkMkLst>
        </pc:inkChg>
        <pc:inkChg chg="add del mod">
          <ac:chgData name="Tim Cook" userId="d1c7cfb340f2c7ab" providerId="LiveId" clId="{C4F07370-0182-4635-ACE3-8C64B7937DEB}" dt="2023-04-18T23:57:36.706" v="490"/>
          <ac:inkMkLst>
            <pc:docMk/>
            <pc:sldMk cId="1066324181" sldId="485"/>
            <ac:inkMk id="110" creationId="{E354D69D-AAE7-3EB2-BC58-928538F1290A}"/>
          </ac:inkMkLst>
        </pc:inkChg>
        <pc:inkChg chg="add del mod">
          <ac:chgData name="Tim Cook" userId="d1c7cfb340f2c7ab" providerId="LiveId" clId="{C4F07370-0182-4635-ACE3-8C64B7937DEB}" dt="2023-04-18T23:57:36.706" v="487"/>
          <ac:inkMkLst>
            <pc:docMk/>
            <pc:sldMk cId="1066324181" sldId="485"/>
            <ac:inkMk id="111" creationId="{23FCC0F7-47D3-E19F-CD3E-BC52EF368DEE}"/>
          </ac:inkMkLst>
        </pc:inkChg>
        <pc:inkChg chg="add del mod">
          <ac:chgData name="Tim Cook" userId="d1c7cfb340f2c7ab" providerId="LiveId" clId="{C4F07370-0182-4635-ACE3-8C64B7937DEB}" dt="2023-04-18T23:57:45.821" v="521"/>
          <ac:inkMkLst>
            <pc:docMk/>
            <pc:sldMk cId="1066324181" sldId="485"/>
            <ac:inkMk id="112" creationId="{335D1EB8-A305-AB89-0B80-20D0C6E8C384}"/>
          </ac:inkMkLst>
        </pc:inkChg>
        <pc:inkChg chg="add del mod">
          <ac:chgData name="Tim Cook" userId="d1c7cfb340f2c7ab" providerId="LiveId" clId="{C4F07370-0182-4635-ACE3-8C64B7937DEB}" dt="2023-04-18T23:57:45.821" v="547"/>
          <ac:inkMkLst>
            <pc:docMk/>
            <pc:sldMk cId="1066324181" sldId="485"/>
            <ac:inkMk id="113" creationId="{E18ACEE1-215B-0905-08FB-B9BF511CD50A}"/>
          </ac:inkMkLst>
        </pc:inkChg>
        <pc:inkChg chg="add del mod">
          <ac:chgData name="Tim Cook" userId="d1c7cfb340f2c7ab" providerId="LiveId" clId="{C4F07370-0182-4635-ACE3-8C64B7937DEB}" dt="2023-04-18T23:57:45.821" v="523"/>
          <ac:inkMkLst>
            <pc:docMk/>
            <pc:sldMk cId="1066324181" sldId="485"/>
            <ac:inkMk id="114" creationId="{1442F24B-BBD5-2E0E-21DB-4F171C0850B8}"/>
          </ac:inkMkLst>
        </pc:inkChg>
        <pc:inkChg chg="add del mod">
          <ac:chgData name="Tim Cook" userId="d1c7cfb340f2c7ab" providerId="LiveId" clId="{C4F07370-0182-4635-ACE3-8C64B7937DEB}" dt="2023-04-18T23:57:45.821" v="508"/>
          <ac:inkMkLst>
            <pc:docMk/>
            <pc:sldMk cId="1066324181" sldId="485"/>
            <ac:inkMk id="115" creationId="{EC2D5F15-25C6-A65D-CDEA-36DC17213B30}"/>
          </ac:inkMkLst>
        </pc:inkChg>
        <pc:inkChg chg="add del mod">
          <ac:chgData name="Tim Cook" userId="d1c7cfb340f2c7ab" providerId="LiveId" clId="{C4F07370-0182-4635-ACE3-8C64B7937DEB}" dt="2023-04-18T23:57:45.821" v="550"/>
          <ac:inkMkLst>
            <pc:docMk/>
            <pc:sldMk cId="1066324181" sldId="485"/>
            <ac:inkMk id="118" creationId="{902085B4-4550-6802-122E-DABD41B2FC79}"/>
          </ac:inkMkLst>
        </pc:inkChg>
        <pc:inkChg chg="add del mod">
          <ac:chgData name="Tim Cook" userId="d1c7cfb340f2c7ab" providerId="LiveId" clId="{C4F07370-0182-4635-ACE3-8C64B7937DEB}" dt="2023-04-18T23:57:45.821" v="519"/>
          <ac:inkMkLst>
            <pc:docMk/>
            <pc:sldMk cId="1066324181" sldId="485"/>
            <ac:inkMk id="119" creationId="{011332BE-A13F-EA79-865A-B420FFC78F9E}"/>
          </ac:inkMkLst>
        </pc:inkChg>
        <pc:inkChg chg="add del mod">
          <ac:chgData name="Tim Cook" userId="d1c7cfb340f2c7ab" providerId="LiveId" clId="{C4F07370-0182-4635-ACE3-8C64B7937DEB}" dt="2023-04-18T23:57:45.821" v="540"/>
          <ac:inkMkLst>
            <pc:docMk/>
            <pc:sldMk cId="1066324181" sldId="485"/>
            <ac:inkMk id="120" creationId="{73387B9E-EBA6-DCA3-7A21-27ADBAFBE915}"/>
          </ac:inkMkLst>
        </pc:inkChg>
        <pc:inkChg chg="add del mod">
          <ac:chgData name="Tim Cook" userId="d1c7cfb340f2c7ab" providerId="LiveId" clId="{C4F07370-0182-4635-ACE3-8C64B7937DEB}" dt="2023-04-18T23:57:45.821" v="553"/>
          <ac:inkMkLst>
            <pc:docMk/>
            <pc:sldMk cId="1066324181" sldId="485"/>
            <ac:inkMk id="121" creationId="{1900F716-9414-AA13-8B9B-D0DB604AF841}"/>
          </ac:inkMkLst>
        </pc:inkChg>
        <pc:inkChg chg="add del mod">
          <ac:chgData name="Tim Cook" userId="d1c7cfb340f2c7ab" providerId="LiveId" clId="{C4F07370-0182-4635-ACE3-8C64B7937DEB}" dt="2023-04-18T23:57:45.821" v="535"/>
          <ac:inkMkLst>
            <pc:docMk/>
            <pc:sldMk cId="1066324181" sldId="485"/>
            <ac:inkMk id="122" creationId="{4736B529-D794-F546-86AB-6154C0D2D729}"/>
          </ac:inkMkLst>
        </pc:inkChg>
        <pc:inkChg chg="add del mod">
          <ac:chgData name="Tim Cook" userId="d1c7cfb340f2c7ab" providerId="LiveId" clId="{C4F07370-0182-4635-ACE3-8C64B7937DEB}" dt="2023-04-18T23:57:45.821" v="525"/>
          <ac:inkMkLst>
            <pc:docMk/>
            <pc:sldMk cId="1066324181" sldId="485"/>
            <ac:inkMk id="123" creationId="{A61B9703-7878-A28E-296A-C9297DC890B1}"/>
          </ac:inkMkLst>
        </pc:inkChg>
        <pc:inkChg chg="add del mod">
          <ac:chgData name="Tim Cook" userId="d1c7cfb340f2c7ab" providerId="LiveId" clId="{C4F07370-0182-4635-ACE3-8C64B7937DEB}" dt="2023-04-18T23:57:45.821" v="546"/>
          <ac:inkMkLst>
            <pc:docMk/>
            <pc:sldMk cId="1066324181" sldId="485"/>
            <ac:inkMk id="124" creationId="{95132FC5-D5EC-8F4A-DAF0-F026BAA71BCD}"/>
          </ac:inkMkLst>
        </pc:inkChg>
        <pc:inkChg chg="add del mod">
          <ac:chgData name="Tim Cook" userId="d1c7cfb340f2c7ab" providerId="LiveId" clId="{C4F07370-0182-4635-ACE3-8C64B7937DEB}" dt="2023-04-18T23:57:45.821" v="513"/>
          <ac:inkMkLst>
            <pc:docMk/>
            <pc:sldMk cId="1066324181" sldId="485"/>
            <ac:inkMk id="125" creationId="{86A637C5-B9DA-33C3-E617-68BA505A0176}"/>
          </ac:inkMkLst>
        </pc:inkChg>
        <pc:inkChg chg="add del mod">
          <ac:chgData name="Tim Cook" userId="d1c7cfb340f2c7ab" providerId="LiveId" clId="{C4F07370-0182-4635-ACE3-8C64B7937DEB}" dt="2023-04-18T23:57:45.821" v="531"/>
          <ac:inkMkLst>
            <pc:docMk/>
            <pc:sldMk cId="1066324181" sldId="485"/>
            <ac:inkMk id="126" creationId="{6711998A-028B-AF73-CB05-73F6FFE6E220}"/>
          </ac:inkMkLst>
        </pc:inkChg>
        <pc:inkChg chg="add del mod">
          <ac:chgData name="Tim Cook" userId="d1c7cfb340f2c7ab" providerId="LiveId" clId="{C4F07370-0182-4635-ACE3-8C64B7937DEB}" dt="2023-04-18T23:57:45.821" v="534"/>
          <ac:inkMkLst>
            <pc:docMk/>
            <pc:sldMk cId="1066324181" sldId="485"/>
            <ac:inkMk id="127" creationId="{7E7A7568-FF51-C307-68E3-869957235C96}"/>
          </ac:inkMkLst>
        </pc:inkChg>
        <pc:inkChg chg="add del mod">
          <ac:chgData name="Tim Cook" userId="d1c7cfb340f2c7ab" providerId="LiveId" clId="{C4F07370-0182-4635-ACE3-8C64B7937DEB}" dt="2023-04-18T23:57:45.821" v="552"/>
          <ac:inkMkLst>
            <pc:docMk/>
            <pc:sldMk cId="1066324181" sldId="485"/>
            <ac:inkMk id="128" creationId="{E344C8B3-0DAE-E81B-8465-97FA9BDA8E8B}"/>
          </ac:inkMkLst>
        </pc:inkChg>
        <pc:inkChg chg="add del mod">
          <ac:chgData name="Tim Cook" userId="d1c7cfb340f2c7ab" providerId="LiveId" clId="{C4F07370-0182-4635-ACE3-8C64B7937DEB}" dt="2023-04-18T23:57:45.821" v="528"/>
          <ac:inkMkLst>
            <pc:docMk/>
            <pc:sldMk cId="1066324181" sldId="485"/>
            <ac:inkMk id="129" creationId="{5E6A5BFB-EBFC-B9B8-5108-F9DE7503C2E1}"/>
          </ac:inkMkLst>
        </pc:inkChg>
        <pc:inkChg chg="add del mod">
          <ac:chgData name="Tim Cook" userId="d1c7cfb340f2c7ab" providerId="LiveId" clId="{C4F07370-0182-4635-ACE3-8C64B7937DEB}" dt="2023-04-18T23:57:45.821" v="522"/>
          <ac:inkMkLst>
            <pc:docMk/>
            <pc:sldMk cId="1066324181" sldId="485"/>
            <ac:inkMk id="130" creationId="{E2EB2859-C0F4-193C-1A69-5B54D6F6D536}"/>
          </ac:inkMkLst>
        </pc:inkChg>
        <pc:inkChg chg="add del mod">
          <ac:chgData name="Tim Cook" userId="d1c7cfb340f2c7ab" providerId="LiveId" clId="{C4F07370-0182-4635-ACE3-8C64B7937DEB}" dt="2023-04-18T23:57:45.821" v="530"/>
          <ac:inkMkLst>
            <pc:docMk/>
            <pc:sldMk cId="1066324181" sldId="485"/>
            <ac:inkMk id="131" creationId="{AA9EC04E-4742-ACA2-CBA9-9623BB922C19}"/>
          </ac:inkMkLst>
        </pc:inkChg>
        <pc:inkChg chg="add del mod">
          <ac:chgData name="Tim Cook" userId="d1c7cfb340f2c7ab" providerId="LiveId" clId="{C4F07370-0182-4635-ACE3-8C64B7937DEB}" dt="2023-04-18T23:57:45.821" v="539"/>
          <ac:inkMkLst>
            <pc:docMk/>
            <pc:sldMk cId="1066324181" sldId="485"/>
            <ac:inkMk id="132" creationId="{D056D5D8-09C8-3F25-6CFA-2045D16F2AEC}"/>
          </ac:inkMkLst>
        </pc:inkChg>
        <pc:inkChg chg="add del mod">
          <ac:chgData name="Tim Cook" userId="d1c7cfb340f2c7ab" providerId="LiveId" clId="{C4F07370-0182-4635-ACE3-8C64B7937DEB}" dt="2023-04-18T23:57:45.821" v="545"/>
          <ac:inkMkLst>
            <pc:docMk/>
            <pc:sldMk cId="1066324181" sldId="485"/>
            <ac:inkMk id="133" creationId="{E62E61F0-A6B7-78D6-08D9-1BEDCCAFEC99}"/>
          </ac:inkMkLst>
        </pc:inkChg>
        <pc:inkChg chg="add del mod">
          <ac:chgData name="Tim Cook" userId="d1c7cfb340f2c7ab" providerId="LiveId" clId="{C4F07370-0182-4635-ACE3-8C64B7937DEB}" dt="2023-04-18T23:57:45.821" v="505"/>
          <ac:inkMkLst>
            <pc:docMk/>
            <pc:sldMk cId="1066324181" sldId="485"/>
            <ac:inkMk id="134" creationId="{4141562B-B825-2D6C-A4C5-66B849D5E964}"/>
          </ac:inkMkLst>
        </pc:inkChg>
        <pc:inkChg chg="add del mod">
          <ac:chgData name="Tim Cook" userId="d1c7cfb340f2c7ab" providerId="LiveId" clId="{C4F07370-0182-4635-ACE3-8C64B7937DEB}" dt="2023-04-18T23:56:59.571" v="441"/>
          <ac:inkMkLst>
            <pc:docMk/>
            <pc:sldMk cId="1066324181" sldId="485"/>
            <ac:inkMk id="135" creationId="{22C3AC36-F47A-8A4D-7D90-DF13AE4EF648}"/>
          </ac:inkMkLst>
        </pc:inkChg>
        <pc:inkChg chg="add del mod">
          <ac:chgData name="Tim Cook" userId="d1c7cfb340f2c7ab" providerId="LiveId" clId="{C4F07370-0182-4635-ACE3-8C64B7937DEB}" dt="2023-04-18T23:56:59.571" v="442"/>
          <ac:inkMkLst>
            <pc:docMk/>
            <pc:sldMk cId="1066324181" sldId="485"/>
            <ac:inkMk id="136" creationId="{DAB8CD12-BCEC-47E3-D600-D31A2EDA60DB}"/>
          </ac:inkMkLst>
        </pc:inkChg>
        <pc:inkChg chg="add del mod">
          <ac:chgData name="Tim Cook" userId="d1c7cfb340f2c7ab" providerId="LiveId" clId="{C4F07370-0182-4635-ACE3-8C64B7937DEB}" dt="2023-04-18T23:56:59.570" v="439"/>
          <ac:inkMkLst>
            <pc:docMk/>
            <pc:sldMk cId="1066324181" sldId="485"/>
            <ac:inkMk id="137" creationId="{762C170C-19AD-3DB0-FCAE-6F162EF637DD}"/>
          </ac:inkMkLst>
        </pc:inkChg>
        <pc:inkChg chg="add del mod">
          <ac:chgData name="Tim Cook" userId="d1c7cfb340f2c7ab" providerId="LiveId" clId="{C4F07370-0182-4635-ACE3-8C64B7937DEB}" dt="2023-04-18T23:56:59.551" v="438"/>
          <ac:inkMkLst>
            <pc:docMk/>
            <pc:sldMk cId="1066324181" sldId="485"/>
            <ac:inkMk id="138" creationId="{47544D8B-8FDB-91BF-3890-D7894FE83621}"/>
          </ac:inkMkLst>
        </pc:inkChg>
        <pc:inkChg chg="add del mod">
          <ac:chgData name="Tim Cook" userId="d1c7cfb340f2c7ab" providerId="LiveId" clId="{C4F07370-0182-4635-ACE3-8C64B7937DEB}" dt="2023-04-18T23:56:59.571" v="440"/>
          <ac:inkMkLst>
            <pc:docMk/>
            <pc:sldMk cId="1066324181" sldId="485"/>
            <ac:inkMk id="139" creationId="{E075B5DD-7522-A0D0-CE56-ED40A23E1116}"/>
          </ac:inkMkLst>
        </pc:inkChg>
        <pc:inkChg chg="add del mod">
          <ac:chgData name="Tim Cook" userId="d1c7cfb340f2c7ab" providerId="LiveId" clId="{C4F07370-0182-4635-ACE3-8C64B7937DEB}" dt="2023-04-18T23:57:45.821" v="502"/>
          <ac:inkMkLst>
            <pc:docMk/>
            <pc:sldMk cId="1066324181" sldId="485"/>
            <ac:inkMk id="145" creationId="{66A340CD-EB0C-BD50-A5D5-8E6D3AA85EB2}"/>
          </ac:inkMkLst>
        </pc:inkChg>
        <pc:inkChg chg="add del mod">
          <ac:chgData name="Tim Cook" userId="d1c7cfb340f2c7ab" providerId="LiveId" clId="{C4F07370-0182-4635-ACE3-8C64B7937DEB}" dt="2023-04-18T23:57:45.821" v="555"/>
          <ac:inkMkLst>
            <pc:docMk/>
            <pc:sldMk cId="1066324181" sldId="485"/>
            <ac:inkMk id="146" creationId="{A74AE5E4-1C99-E0DB-C956-2EAA05BD4C78}"/>
          </ac:inkMkLst>
        </pc:inkChg>
        <pc:inkChg chg="add del mod">
          <ac:chgData name="Tim Cook" userId="d1c7cfb340f2c7ab" providerId="LiveId" clId="{C4F07370-0182-4635-ACE3-8C64B7937DEB}" dt="2023-04-18T23:57:45.821" v="559"/>
          <ac:inkMkLst>
            <pc:docMk/>
            <pc:sldMk cId="1066324181" sldId="485"/>
            <ac:inkMk id="147" creationId="{C8C9A064-37D2-9CF8-F2F8-DDB1E1FBE16E}"/>
          </ac:inkMkLst>
        </pc:inkChg>
        <pc:inkChg chg="add del mod">
          <ac:chgData name="Tim Cook" userId="d1c7cfb340f2c7ab" providerId="LiveId" clId="{C4F07370-0182-4635-ACE3-8C64B7937DEB}" dt="2023-04-18T23:57:45.821" v="507"/>
          <ac:inkMkLst>
            <pc:docMk/>
            <pc:sldMk cId="1066324181" sldId="485"/>
            <ac:inkMk id="148" creationId="{C160D712-A570-6734-A526-4184CB16A5F0}"/>
          </ac:inkMkLst>
        </pc:inkChg>
        <pc:inkChg chg="add del mod">
          <ac:chgData name="Tim Cook" userId="d1c7cfb340f2c7ab" providerId="LiveId" clId="{C4F07370-0182-4635-ACE3-8C64B7937DEB}" dt="2023-04-18T23:57:45.821" v="551"/>
          <ac:inkMkLst>
            <pc:docMk/>
            <pc:sldMk cId="1066324181" sldId="485"/>
            <ac:inkMk id="149" creationId="{E2CC92A3-6E9D-3F0A-4F0E-C5944C462F8E}"/>
          </ac:inkMkLst>
        </pc:inkChg>
        <pc:inkChg chg="add del mod">
          <ac:chgData name="Tim Cook" userId="d1c7cfb340f2c7ab" providerId="LiveId" clId="{C4F07370-0182-4635-ACE3-8C64B7937DEB}" dt="2023-04-18T23:57:45.821" v="543"/>
          <ac:inkMkLst>
            <pc:docMk/>
            <pc:sldMk cId="1066324181" sldId="485"/>
            <ac:inkMk id="150" creationId="{124A11B8-8085-8C85-7801-06309F54D2C2}"/>
          </ac:inkMkLst>
        </pc:inkChg>
        <pc:inkChg chg="add del">
          <ac:chgData name="Tim Cook" userId="d1c7cfb340f2c7ab" providerId="LiveId" clId="{C4F07370-0182-4635-ACE3-8C64B7937DEB}" dt="2023-04-18T23:57:45.821" v="510"/>
          <ac:inkMkLst>
            <pc:docMk/>
            <pc:sldMk cId="1066324181" sldId="485"/>
            <ac:inkMk id="151" creationId="{25BB33E8-8A18-962D-B377-4CE47DA05112}"/>
          </ac:inkMkLst>
        </pc:inkChg>
        <pc:inkChg chg="add del mod">
          <ac:chgData name="Tim Cook" userId="d1c7cfb340f2c7ab" providerId="LiveId" clId="{C4F07370-0182-4635-ACE3-8C64B7937DEB}" dt="2023-04-18T23:57:45.821" v="529"/>
          <ac:inkMkLst>
            <pc:docMk/>
            <pc:sldMk cId="1066324181" sldId="485"/>
            <ac:inkMk id="152" creationId="{ED40F30A-CBF7-B8DF-83EC-83B7D991B1C1}"/>
          </ac:inkMkLst>
        </pc:inkChg>
        <pc:inkChg chg="add del mod">
          <ac:chgData name="Tim Cook" userId="d1c7cfb340f2c7ab" providerId="LiveId" clId="{C4F07370-0182-4635-ACE3-8C64B7937DEB}" dt="2023-04-18T23:57:45.821" v="554"/>
          <ac:inkMkLst>
            <pc:docMk/>
            <pc:sldMk cId="1066324181" sldId="485"/>
            <ac:inkMk id="153" creationId="{F6865C70-6C14-1FDB-0351-0827C79F4BC5}"/>
          </ac:inkMkLst>
        </pc:inkChg>
        <pc:inkChg chg="add del mod">
          <ac:chgData name="Tim Cook" userId="d1c7cfb340f2c7ab" providerId="LiveId" clId="{C4F07370-0182-4635-ACE3-8C64B7937DEB}" dt="2023-04-18T23:57:45.821" v="503"/>
          <ac:inkMkLst>
            <pc:docMk/>
            <pc:sldMk cId="1066324181" sldId="485"/>
            <ac:inkMk id="154" creationId="{808D78A6-FDB5-7895-B433-78C4121DB4BD}"/>
          </ac:inkMkLst>
        </pc:inkChg>
        <pc:inkChg chg="add del mod">
          <ac:chgData name="Tim Cook" userId="d1c7cfb340f2c7ab" providerId="LiveId" clId="{C4F07370-0182-4635-ACE3-8C64B7937DEB}" dt="2023-04-18T23:57:45.821" v="560"/>
          <ac:inkMkLst>
            <pc:docMk/>
            <pc:sldMk cId="1066324181" sldId="485"/>
            <ac:inkMk id="155" creationId="{4815D618-9285-E30E-4EFC-ADBEFA7DE621}"/>
          </ac:inkMkLst>
        </pc:inkChg>
        <pc:inkChg chg="add del mod">
          <ac:chgData name="Tim Cook" userId="d1c7cfb340f2c7ab" providerId="LiveId" clId="{C4F07370-0182-4635-ACE3-8C64B7937DEB}" dt="2023-04-18T23:57:45.821" v="517"/>
          <ac:inkMkLst>
            <pc:docMk/>
            <pc:sldMk cId="1066324181" sldId="485"/>
            <ac:inkMk id="156" creationId="{B2A0A9DF-FDA2-471C-C49A-172A8C4812A0}"/>
          </ac:inkMkLst>
        </pc:inkChg>
        <pc:inkChg chg="add del mod">
          <ac:chgData name="Tim Cook" userId="d1c7cfb340f2c7ab" providerId="LiveId" clId="{C4F07370-0182-4635-ACE3-8C64B7937DEB}" dt="2023-04-18T23:57:45.821" v="527"/>
          <ac:inkMkLst>
            <pc:docMk/>
            <pc:sldMk cId="1066324181" sldId="485"/>
            <ac:inkMk id="157" creationId="{D10A5BA4-B150-F5C4-9CFF-A17A0ACFA335}"/>
          </ac:inkMkLst>
        </pc:inkChg>
        <pc:inkChg chg="add del mod">
          <ac:chgData name="Tim Cook" userId="d1c7cfb340f2c7ab" providerId="LiveId" clId="{C4F07370-0182-4635-ACE3-8C64B7937DEB}" dt="2023-04-18T23:57:45.821" v="520"/>
          <ac:inkMkLst>
            <pc:docMk/>
            <pc:sldMk cId="1066324181" sldId="485"/>
            <ac:inkMk id="158" creationId="{E68754F1-3D39-33B7-42C3-3421C4DCC357}"/>
          </ac:inkMkLst>
        </pc:inkChg>
        <pc:inkChg chg="add del">
          <ac:chgData name="Tim Cook" userId="d1c7cfb340f2c7ab" providerId="LiveId" clId="{C4F07370-0182-4635-ACE3-8C64B7937DEB}" dt="2023-04-18T23:57:10.013" v="459"/>
          <ac:inkMkLst>
            <pc:docMk/>
            <pc:sldMk cId="1066324181" sldId="485"/>
            <ac:inkMk id="162" creationId="{370CA8C4-2731-4ECF-B5A5-080D733CE735}"/>
          </ac:inkMkLst>
        </pc:inkChg>
        <pc:inkChg chg="add del mod">
          <ac:chgData name="Tim Cook" userId="d1c7cfb340f2c7ab" providerId="LiveId" clId="{C4F07370-0182-4635-ACE3-8C64B7937DEB}" dt="2023-04-18T23:57:45.821" v="557"/>
          <ac:inkMkLst>
            <pc:docMk/>
            <pc:sldMk cId="1066324181" sldId="485"/>
            <ac:inkMk id="163" creationId="{32AF749D-8E09-E830-1146-ACA36DDCD587}"/>
          </ac:inkMkLst>
        </pc:inkChg>
        <pc:inkChg chg="add del mod">
          <ac:chgData name="Tim Cook" userId="d1c7cfb340f2c7ab" providerId="LiveId" clId="{C4F07370-0182-4635-ACE3-8C64B7937DEB}" dt="2023-04-18T23:57:45.821" v="509"/>
          <ac:inkMkLst>
            <pc:docMk/>
            <pc:sldMk cId="1066324181" sldId="485"/>
            <ac:inkMk id="164" creationId="{0A6F4326-B471-BC45-CAA5-67CEEE0B6841}"/>
          </ac:inkMkLst>
        </pc:inkChg>
        <pc:inkChg chg="add del mod">
          <ac:chgData name="Tim Cook" userId="d1c7cfb340f2c7ab" providerId="LiveId" clId="{C4F07370-0182-4635-ACE3-8C64B7937DEB}" dt="2023-04-18T23:57:45.821" v="524"/>
          <ac:inkMkLst>
            <pc:docMk/>
            <pc:sldMk cId="1066324181" sldId="485"/>
            <ac:inkMk id="165" creationId="{44721C06-C74E-EF63-2F3D-6154B8879EDC}"/>
          </ac:inkMkLst>
        </pc:inkChg>
        <pc:inkChg chg="add del mod">
          <ac:chgData name="Tim Cook" userId="d1c7cfb340f2c7ab" providerId="LiveId" clId="{C4F07370-0182-4635-ACE3-8C64B7937DEB}" dt="2023-04-18T23:57:45.821" v="516"/>
          <ac:inkMkLst>
            <pc:docMk/>
            <pc:sldMk cId="1066324181" sldId="485"/>
            <ac:inkMk id="166" creationId="{CE84AD14-833D-F786-3803-AF1307F4D3F9}"/>
          </ac:inkMkLst>
        </pc:inkChg>
        <pc:inkChg chg="add del mod">
          <ac:chgData name="Tim Cook" userId="d1c7cfb340f2c7ab" providerId="LiveId" clId="{C4F07370-0182-4635-ACE3-8C64B7937DEB}" dt="2023-04-18T23:57:45.821" v="501"/>
          <ac:inkMkLst>
            <pc:docMk/>
            <pc:sldMk cId="1066324181" sldId="485"/>
            <ac:inkMk id="167" creationId="{38B9519A-1493-0C38-41D1-3F1507AC5F30}"/>
          </ac:inkMkLst>
        </pc:inkChg>
        <pc:inkChg chg="add del mod">
          <ac:chgData name="Tim Cook" userId="d1c7cfb340f2c7ab" providerId="LiveId" clId="{C4F07370-0182-4635-ACE3-8C64B7937DEB}" dt="2023-04-18T23:57:45.821" v="515"/>
          <ac:inkMkLst>
            <pc:docMk/>
            <pc:sldMk cId="1066324181" sldId="485"/>
            <ac:inkMk id="168" creationId="{C914B5CD-3243-E290-2926-89E3512C0414}"/>
          </ac:inkMkLst>
        </pc:inkChg>
        <pc:inkChg chg="add del mod">
          <ac:chgData name="Tim Cook" userId="d1c7cfb340f2c7ab" providerId="LiveId" clId="{C4F07370-0182-4635-ACE3-8C64B7937DEB}" dt="2023-04-18T23:57:45.821" v="548"/>
          <ac:inkMkLst>
            <pc:docMk/>
            <pc:sldMk cId="1066324181" sldId="485"/>
            <ac:inkMk id="169" creationId="{4DCC4C55-2A3F-38C2-3213-B7B51D26CBED}"/>
          </ac:inkMkLst>
        </pc:inkChg>
        <pc:inkChg chg="add del mod">
          <ac:chgData name="Tim Cook" userId="d1c7cfb340f2c7ab" providerId="LiveId" clId="{C4F07370-0182-4635-ACE3-8C64B7937DEB}" dt="2023-04-18T23:57:45.821" v="537"/>
          <ac:inkMkLst>
            <pc:docMk/>
            <pc:sldMk cId="1066324181" sldId="485"/>
            <ac:inkMk id="170" creationId="{7CF38F8D-D4AB-FDC3-08DB-74AF8F940939}"/>
          </ac:inkMkLst>
        </pc:inkChg>
        <pc:inkChg chg="add del mod">
          <ac:chgData name="Tim Cook" userId="d1c7cfb340f2c7ab" providerId="LiveId" clId="{C4F07370-0182-4635-ACE3-8C64B7937DEB}" dt="2023-04-18T23:57:45.821" v="506"/>
          <ac:inkMkLst>
            <pc:docMk/>
            <pc:sldMk cId="1066324181" sldId="485"/>
            <ac:inkMk id="171" creationId="{8C5212F3-22CD-95FD-02E0-8A2D9B023FC7}"/>
          </ac:inkMkLst>
        </pc:inkChg>
        <pc:inkChg chg="add del mod">
          <ac:chgData name="Tim Cook" userId="d1c7cfb340f2c7ab" providerId="LiveId" clId="{C4F07370-0182-4635-ACE3-8C64B7937DEB}" dt="2023-04-18T23:57:45.821" v="518"/>
          <ac:inkMkLst>
            <pc:docMk/>
            <pc:sldMk cId="1066324181" sldId="485"/>
            <ac:inkMk id="172" creationId="{E872392B-9343-A1C5-AA5B-65DB7C7667DA}"/>
          </ac:inkMkLst>
        </pc:inkChg>
        <pc:inkChg chg="add del mod">
          <ac:chgData name="Tim Cook" userId="d1c7cfb340f2c7ab" providerId="LiveId" clId="{C4F07370-0182-4635-ACE3-8C64B7937DEB}" dt="2023-04-18T23:57:50.084" v="562"/>
          <ac:inkMkLst>
            <pc:docMk/>
            <pc:sldMk cId="1066324181" sldId="485"/>
            <ac:inkMk id="174" creationId="{4160CC40-00B2-9C47-1303-E33346198782}"/>
          </ac:inkMkLst>
        </pc:inkChg>
        <pc:inkChg chg="add del mod">
          <ac:chgData name="Tim Cook" userId="d1c7cfb340f2c7ab" providerId="LiveId" clId="{C4F07370-0182-4635-ACE3-8C64B7937DEB}" dt="2023-04-18T23:57:48.172" v="561"/>
          <ac:inkMkLst>
            <pc:docMk/>
            <pc:sldMk cId="1066324181" sldId="485"/>
            <ac:inkMk id="175" creationId="{A3B52E21-3553-E09E-5768-51FEE1B5CF25}"/>
          </ac:inkMkLst>
        </pc:inkChg>
        <pc:inkChg chg="add">
          <ac:chgData name="Tim Cook" userId="d1c7cfb340f2c7ab" providerId="LiveId" clId="{C4F07370-0182-4635-ACE3-8C64B7937DEB}" dt="2023-04-18T23:57:52.946" v="563" actId="9405"/>
          <ac:inkMkLst>
            <pc:docMk/>
            <pc:sldMk cId="1066324181" sldId="485"/>
            <ac:inkMk id="177" creationId="{2E217117-25F1-B523-9946-599E1FE5161B}"/>
          </ac:inkMkLst>
        </pc:inkChg>
        <pc:inkChg chg="add mod">
          <ac:chgData name="Tim Cook" userId="d1c7cfb340f2c7ab" providerId="LiveId" clId="{C4F07370-0182-4635-ACE3-8C64B7937DEB}" dt="2023-04-18T23:57:56.525" v="571"/>
          <ac:inkMkLst>
            <pc:docMk/>
            <pc:sldMk cId="1066324181" sldId="485"/>
            <ac:inkMk id="178" creationId="{5370B531-9AE4-0423-64F4-E7077EACEA52}"/>
          </ac:inkMkLst>
        </pc:inkChg>
        <pc:inkChg chg="add mod">
          <ac:chgData name="Tim Cook" userId="d1c7cfb340f2c7ab" providerId="LiveId" clId="{C4F07370-0182-4635-ACE3-8C64B7937DEB}" dt="2023-04-18T23:57:56.525" v="571"/>
          <ac:inkMkLst>
            <pc:docMk/>
            <pc:sldMk cId="1066324181" sldId="485"/>
            <ac:inkMk id="179" creationId="{0D61EF7C-062A-DABB-719A-ADB409C104C2}"/>
          </ac:inkMkLst>
        </pc:inkChg>
        <pc:inkChg chg="add mod">
          <ac:chgData name="Tim Cook" userId="d1c7cfb340f2c7ab" providerId="LiveId" clId="{C4F07370-0182-4635-ACE3-8C64B7937DEB}" dt="2023-04-18T23:57:56.525" v="571"/>
          <ac:inkMkLst>
            <pc:docMk/>
            <pc:sldMk cId="1066324181" sldId="485"/>
            <ac:inkMk id="180" creationId="{B1FDF4DB-B735-209B-042E-40C68C6ECF1D}"/>
          </ac:inkMkLst>
        </pc:inkChg>
        <pc:inkChg chg="add mod">
          <ac:chgData name="Tim Cook" userId="d1c7cfb340f2c7ab" providerId="LiveId" clId="{C4F07370-0182-4635-ACE3-8C64B7937DEB}" dt="2023-04-18T23:57:56.525" v="571"/>
          <ac:inkMkLst>
            <pc:docMk/>
            <pc:sldMk cId="1066324181" sldId="485"/>
            <ac:inkMk id="181" creationId="{7880AEDB-E41F-37D2-099E-04FEDCC7B9F0}"/>
          </ac:inkMkLst>
        </pc:inkChg>
        <pc:inkChg chg="add mod">
          <ac:chgData name="Tim Cook" userId="d1c7cfb340f2c7ab" providerId="LiveId" clId="{C4F07370-0182-4635-ACE3-8C64B7937DEB}" dt="2023-04-18T23:57:56.525" v="571"/>
          <ac:inkMkLst>
            <pc:docMk/>
            <pc:sldMk cId="1066324181" sldId="485"/>
            <ac:inkMk id="182" creationId="{84DB7ED4-CB39-0CFF-6CC8-483F539779F3}"/>
          </ac:inkMkLst>
        </pc:inkChg>
        <pc:inkChg chg="add mod">
          <ac:chgData name="Tim Cook" userId="d1c7cfb340f2c7ab" providerId="LiveId" clId="{C4F07370-0182-4635-ACE3-8C64B7937DEB}" dt="2023-04-18T23:57:56.525" v="571"/>
          <ac:inkMkLst>
            <pc:docMk/>
            <pc:sldMk cId="1066324181" sldId="485"/>
            <ac:inkMk id="183" creationId="{22F62F74-ABDC-1666-4A39-3B6DF88DE1AE}"/>
          </ac:inkMkLst>
        </pc:inkChg>
        <pc:inkChg chg="add mod">
          <ac:chgData name="Tim Cook" userId="d1c7cfb340f2c7ab" providerId="LiveId" clId="{C4F07370-0182-4635-ACE3-8C64B7937DEB}" dt="2023-04-18T23:57:56.525" v="571"/>
          <ac:inkMkLst>
            <pc:docMk/>
            <pc:sldMk cId="1066324181" sldId="485"/>
            <ac:inkMk id="184" creationId="{EE8B392F-454D-BCE0-CF9A-6C1F19FF1528}"/>
          </ac:inkMkLst>
        </pc:inkChg>
      </pc:sldChg>
      <pc:sldChg chg="modSp mod">
        <pc:chgData name="Tim Cook" userId="d1c7cfb340f2c7ab" providerId="LiveId" clId="{C4F07370-0182-4635-ACE3-8C64B7937DEB}" dt="2023-04-18T23:28:04.096" v="87" actId="14100"/>
        <pc:sldMkLst>
          <pc:docMk/>
          <pc:sldMk cId="2295387191" sldId="486"/>
        </pc:sldMkLst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4" creationId="{0C3526F1-459E-61FF-54AC-BAB584273A06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5" creationId="{67D891B0-684E-1605-A33B-8BEF7474F08A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6" creationId="{256C60F9-C519-374D-8943-D728203744EB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7" creationId="{B5407F74-9962-7F33-51FF-CFAE0A379949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8" creationId="{9B79D074-F09E-059B-AE79-012BAA4CDFAF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9" creationId="{6676C783-E1EF-9C08-E9D9-F41F2BFD5DA1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10" creationId="{1B58BF10-11CE-2109-27C7-BF5724FD93FC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12" creationId="{7B75A763-E61A-E4BB-29E1-FEFA86A07A7A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13" creationId="{4CED2594-0404-E135-85D0-C1E185E9749E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14" creationId="{0111C6A9-3232-9B84-FB51-46F09F4A5DDB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15" creationId="{F9CA80B5-5E3C-E403-1F8D-814B100E2405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17" creationId="{C5B22811-A261-88F9-6C98-373355ED2BD1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18" creationId="{4A2FF0E9-41BA-00AE-ACD4-938D079C4451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19" creationId="{117C9C50-BE89-E009-8963-FFDAD88A4D97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20" creationId="{79D1E2A7-1A60-F58F-13A1-7571210E6C15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21" creationId="{61FA9365-6151-5F0F-C4C5-E3A1AE8EE0AE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22" creationId="{6370C081-7C22-6EA7-3485-C726096A6B3A}"/>
          </ac:inkMkLst>
        </pc:inkChg>
      </pc:sldChg>
      <pc:sldChg chg="addSp delSp modSp mod">
        <pc:chgData name="Tim Cook" userId="d1c7cfb340f2c7ab" providerId="LiveId" clId="{C4F07370-0182-4635-ACE3-8C64B7937DEB}" dt="2023-04-18T23:46:01.948" v="288"/>
        <pc:sldMkLst>
          <pc:docMk/>
          <pc:sldMk cId="2357909890" sldId="489"/>
        </pc:sldMkLst>
        <pc:grpChg chg="mod">
          <ac:chgData name="Tim Cook" userId="d1c7cfb340f2c7ab" providerId="LiveId" clId="{C4F07370-0182-4635-ACE3-8C64B7937DEB}" dt="2023-04-18T23:41:39.007" v="120"/>
          <ac:grpSpMkLst>
            <pc:docMk/>
            <pc:sldMk cId="2357909890" sldId="489"/>
            <ac:grpSpMk id="22" creationId="{7B1F5C5A-BC51-0ECD-C577-4C3EF95D3E70}"/>
          </ac:grpSpMkLst>
        </pc:grpChg>
        <pc:grpChg chg="mod">
          <ac:chgData name="Tim Cook" userId="d1c7cfb340f2c7ab" providerId="LiveId" clId="{C4F07370-0182-4635-ACE3-8C64B7937DEB}" dt="2023-04-18T23:41:42.414" v="125"/>
          <ac:grpSpMkLst>
            <pc:docMk/>
            <pc:sldMk cId="2357909890" sldId="489"/>
            <ac:grpSpMk id="26" creationId="{E202E325-B550-482A-71FF-A23E8B5E68F9}"/>
          </ac:grpSpMkLst>
        </pc:grpChg>
        <pc:grpChg chg="mod">
          <ac:chgData name="Tim Cook" userId="d1c7cfb340f2c7ab" providerId="LiveId" clId="{C4F07370-0182-4635-ACE3-8C64B7937DEB}" dt="2023-04-18T23:41:48.441" v="135"/>
          <ac:grpSpMkLst>
            <pc:docMk/>
            <pc:sldMk cId="2357909890" sldId="489"/>
            <ac:grpSpMk id="36" creationId="{A5570BBB-7D0A-DCA9-B703-B83579DD4CF8}"/>
          </ac:grpSpMkLst>
        </pc:grpChg>
        <pc:grpChg chg="mod">
          <ac:chgData name="Tim Cook" userId="d1c7cfb340f2c7ab" providerId="LiveId" clId="{C4F07370-0182-4635-ACE3-8C64B7937DEB}" dt="2023-04-18T23:41:54.744" v="148"/>
          <ac:grpSpMkLst>
            <pc:docMk/>
            <pc:sldMk cId="2357909890" sldId="489"/>
            <ac:grpSpMk id="45" creationId="{945F09A6-66AF-87A8-7543-CF8CB55003F0}"/>
          </ac:grpSpMkLst>
        </pc:grpChg>
        <pc:grpChg chg="mod">
          <ac:chgData name="Tim Cook" userId="d1c7cfb340f2c7ab" providerId="LiveId" clId="{C4F07370-0182-4635-ACE3-8C64B7937DEB}" dt="2023-04-18T23:42:02.372" v="160"/>
          <ac:grpSpMkLst>
            <pc:docMk/>
            <pc:sldMk cId="2357909890" sldId="489"/>
            <ac:grpSpMk id="53" creationId="{4F500836-1DB6-022A-10FA-5595289040CE}"/>
          </ac:grpSpMkLst>
        </pc:grpChg>
        <pc:grpChg chg="del mod">
          <ac:chgData name="Tim Cook" userId="d1c7cfb340f2c7ab" providerId="LiveId" clId="{C4F07370-0182-4635-ACE3-8C64B7937DEB}" dt="2023-04-18T23:45:03.473" v="211"/>
          <ac:grpSpMkLst>
            <pc:docMk/>
            <pc:sldMk cId="2357909890" sldId="489"/>
            <ac:grpSpMk id="62" creationId="{C2E30C91-D10B-213F-60AE-EA2993CE9C3F}"/>
          </ac:grpSpMkLst>
        </pc:grpChg>
        <pc:grpChg chg="del mod">
          <ac:chgData name="Tim Cook" userId="d1c7cfb340f2c7ab" providerId="LiveId" clId="{C4F07370-0182-4635-ACE3-8C64B7937DEB}" dt="2023-04-18T23:42:41.485" v="189"/>
          <ac:grpSpMkLst>
            <pc:docMk/>
            <pc:sldMk cId="2357909890" sldId="489"/>
            <ac:grpSpMk id="76" creationId="{49830E12-2609-FF7B-9477-E105698F19AC}"/>
          </ac:grpSpMkLst>
        </pc:grpChg>
        <pc:grpChg chg="del mod">
          <ac:chgData name="Tim Cook" userId="d1c7cfb340f2c7ab" providerId="LiveId" clId="{C4F07370-0182-4635-ACE3-8C64B7937DEB}" dt="2023-04-18T23:45:32.073" v="244"/>
          <ac:grpSpMkLst>
            <pc:docMk/>
            <pc:sldMk cId="2357909890" sldId="489"/>
            <ac:grpSpMk id="77" creationId="{35B2FB62-2561-3391-F376-3289F109FC95}"/>
          </ac:grpSpMkLst>
        </pc:grpChg>
        <pc:grpChg chg="del mod">
          <ac:chgData name="Tim Cook" userId="d1c7cfb340f2c7ab" providerId="LiveId" clId="{C4F07370-0182-4635-ACE3-8C64B7937DEB}" dt="2023-04-18T23:45:32.073" v="244"/>
          <ac:grpSpMkLst>
            <pc:docMk/>
            <pc:sldMk cId="2357909890" sldId="489"/>
            <ac:grpSpMk id="88" creationId="{A8C8DC6D-0CE2-F58E-9A16-FB37BCE80713}"/>
          </ac:grpSpMkLst>
        </pc:grpChg>
        <pc:grpChg chg="del mod">
          <ac:chgData name="Tim Cook" userId="d1c7cfb340f2c7ab" providerId="LiveId" clId="{C4F07370-0182-4635-ACE3-8C64B7937DEB}" dt="2023-04-18T23:45:32.073" v="244"/>
          <ac:grpSpMkLst>
            <pc:docMk/>
            <pc:sldMk cId="2357909890" sldId="489"/>
            <ac:grpSpMk id="89" creationId="{35C20952-A646-2E5D-4F94-3F320FF46CA5}"/>
          </ac:grpSpMkLst>
        </pc:grpChg>
        <pc:grpChg chg="mod">
          <ac:chgData name="Tim Cook" userId="d1c7cfb340f2c7ab" providerId="LiveId" clId="{C4F07370-0182-4635-ACE3-8C64B7937DEB}" dt="2023-04-18T23:45:11.776" v="223"/>
          <ac:grpSpMkLst>
            <pc:docMk/>
            <pc:sldMk cId="2357909890" sldId="489"/>
            <ac:grpSpMk id="100" creationId="{CB4C92B3-23A0-E0ED-1E6C-D3B49DC083EC}"/>
          </ac:grpSpMkLst>
        </pc:grpChg>
        <pc:grpChg chg="del mod">
          <ac:chgData name="Tim Cook" userId="d1c7cfb340f2c7ab" providerId="LiveId" clId="{C4F07370-0182-4635-ACE3-8C64B7937DEB}" dt="2023-04-18T23:45:24.238" v="233"/>
          <ac:grpSpMkLst>
            <pc:docMk/>
            <pc:sldMk cId="2357909890" sldId="489"/>
            <ac:grpSpMk id="106" creationId="{D22EF83D-E4A6-BC80-BF19-E2ABD5E99271}"/>
          </ac:grpSpMkLst>
        </pc:grpChg>
        <pc:grpChg chg="del mod">
          <ac:chgData name="Tim Cook" userId="d1c7cfb340f2c7ab" providerId="LiveId" clId="{C4F07370-0182-4635-ACE3-8C64B7937DEB}" dt="2023-04-18T23:45:25.487" v="240"/>
          <ac:grpSpMkLst>
            <pc:docMk/>
            <pc:sldMk cId="2357909890" sldId="489"/>
            <ac:grpSpMk id="110" creationId="{0B457401-48E8-7705-0B1C-B4C040344519}"/>
          </ac:grpSpMkLst>
        </pc:grpChg>
        <pc:grpChg chg="mod">
          <ac:chgData name="Tim Cook" userId="d1c7cfb340f2c7ab" providerId="LiveId" clId="{C4F07370-0182-4635-ACE3-8C64B7937DEB}" dt="2023-04-18T23:45:32.073" v="244"/>
          <ac:grpSpMkLst>
            <pc:docMk/>
            <pc:sldMk cId="2357909890" sldId="489"/>
            <ac:grpSpMk id="112" creationId="{DD690CF2-A49B-ECD8-EB59-A05308C6B545}"/>
          </ac:grpSpMkLst>
        </pc:grpChg>
        <pc:grpChg chg="del mod">
          <ac:chgData name="Tim Cook" userId="d1c7cfb340f2c7ab" providerId="LiveId" clId="{C4F07370-0182-4635-ACE3-8C64B7937DEB}" dt="2023-04-18T23:45:41.236" v="264"/>
          <ac:grpSpMkLst>
            <pc:docMk/>
            <pc:sldMk cId="2357909890" sldId="489"/>
            <ac:grpSpMk id="122" creationId="{B309D619-5658-0D05-CAD2-0B7BBB4850A3}"/>
          </ac:grpSpMkLst>
        </pc:grpChg>
        <pc:grpChg chg="del mod">
          <ac:chgData name="Tim Cook" userId="d1c7cfb340f2c7ab" providerId="LiveId" clId="{C4F07370-0182-4635-ACE3-8C64B7937DEB}" dt="2023-04-18T23:45:41.236" v="264"/>
          <ac:grpSpMkLst>
            <pc:docMk/>
            <pc:sldMk cId="2357909890" sldId="489"/>
            <ac:grpSpMk id="132" creationId="{22DE1874-F606-67DC-71F6-F334A4D8DAB7}"/>
          </ac:grpSpMkLst>
        </pc:grpChg>
        <pc:grpChg chg="del mod">
          <ac:chgData name="Tim Cook" userId="d1c7cfb340f2c7ab" providerId="LiveId" clId="{C4F07370-0182-4635-ACE3-8C64B7937DEB}" dt="2023-04-18T23:45:45.531" v="270"/>
          <ac:grpSpMkLst>
            <pc:docMk/>
            <pc:sldMk cId="2357909890" sldId="489"/>
            <ac:grpSpMk id="133" creationId="{633FF1DE-AFEA-FC9B-9CD9-31E5F398E008}"/>
          </ac:grpSpMkLst>
        </pc:grpChg>
        <pc:grpChg chg="del mod">
          <ac:chgData name="Tim Cook" userId="d1c7cfb340f2c7ab" providerId="LiveId" clId="{C4F07370-0182-4635-ACE3-8C64B7937DEB}" dt="2023-04-18T23:45:45.531" v="270"/>
          <ac:grpSpMkLst>
            <pc:docMk/>
            <pc:sldMk cId="2357909890" sldId="489"/>
            <ac:grpSpMk id="137" creationId="{49ED75A1-C30D-F054-5918-B3100AE148A1}"/>
          </ac:grpSpMkLst>
        </pc:grpChg>
        <pc:grpChg chg="del mod">
          <ac:chgData name="Tim Cook" userId="d1c7cfb340f2c7ab" providerId="LiveId" clId="{C4F07370-0182-4635-ACE3-8C64B7937DEB}" dt="2023-04-18T23:45:46.713" v="272"/>
          <ac:grpSpMkLst>
            <pc:docMk/>
            <pc:sldMk cId="2357909890" sldId="489"/>
            <ac:grpSpMk id="139" creationId="{6C0DD5CB-7E4B-8EC2-A3BD-B7476622CEF8}"/>
          </ac:grpSpMkLst>
        </pc:grpChg>
        <pc:grpChg chg="mod">
          <ac:chgData name="Tim Cook" userId="d1c7cfb340f2c7ab" providerId="LiveId" clId="{C4F07370-0182-4635-ACE3-8C64B7937DEB}" dt="2023-04-18T23:45:48.204" v="273"/>
          <ac:grpSpMkLst>
            <pc:docMk/>
            <pc:sldMk cId="2357909890" sldId="489"/>
            <ac:grpSpMk id="141" creationId="{4E53B4D5-6BD5-07C1-1478-C4F24483DD6E}"/>
          </ac:grpSpMkLst>
        </pc:grpChg>
        <pc:grpChg chg="del mod">
          <ac:chgData name="Tim Cook" userId="d1c7cfb340f2c7ab" providerId="LiveId" clId="{C4F07370-0182-4635-ACE3-8C64B7937DEB}" dt="2023-04-18T23:45:58.213" v="283"/>
          <ac:grpSpMkLst>
            <pc:docMk/>
            <pc:sldMk cId="2357909890" sldId="489"/>
            <ac:grpSpMk id="144" creationId="{EA0F3F0C-E721-5B60-4C95-915E16893F1A}"/>
          </ac:grpSpMkLst>
        </pc:grpChg>
        <pc:grpChg chg="del mod">
          <ac:chgData name="Tim Cook" userId="d1c7cfb340f2c7ab" providerId="LiveId" clId="{C4F07370-0182-4635-ACE3-8C64B7937DEB}" dt="2023-04-18T23:46:01.948" v="288"/>
          <ac:grpSpMkLst>
            <pc:docMk/>
            <pc:sldMk cId="2357909890" sldId="489"/>
            <ac:grpSpMk id="151" creationId="{1E7EA9A7-AF7F-DEAE-5708-9A358568AFE6}"/>
          </ac:grpSpMkLst>
        </pc:grpChg>
        <pc:grpChg chg="mod">
          <ac:chgData name="Tim Cook" userId="d1c7cfb340f2c7ab" providerId="LiveId" clId="{C4F07370-0182-4635-ACE3-8C64B7937DEB}" dt="2023-04-18T23:46:01.948" v="288"/>
          <ac:grpSpMkLst>
            <pc:docMk/>
            <pc:sldMk cId="2357909890" sldId="489"/>
            <ac:grpSpMk id="154" creationId="{0BE9FE9C-3726-2E50-60F4-C699155C6548}"/>
          </ac:grpSpMkLst>
        </pc:grpChg>
        <pc:inkChg chg="add del">
          <ac:chgData name="Tim Cook" userId="d1c7cfb340f2c7ab" providerId="LiveId" clId="{C4F07370-0182-4635-ACE3-8C64B7937DEB}" dt="2023-04-18T23:41:23.601" v="93"/>
          <ac:inkMkLst>
            <pc:docMk/>
            <pc:sldMk cId="2357909890" sldId="489"/>
            <ac:inkMk id="3" creationId="{301E0003-9C37-BD8D-93ED-C69C5C5201D2}"/>
          </ac:inkMkLst>
        </pc:inkChg>
        <pc:inkChg chg="add del">
          <ac:chgData name="Tim Cook" userId="d1c7cfb340f2c7ab" providerId="LiveId" clId="{C4F07370-0182-4635-ACE3-8C64B7937DEB}" dt="2023-04-18T23:41:23.601" v="91"/>
          <ac:inkMkLst>
            <pc:docMk/>
            <pc:sldMk cId="2357909890" sldId="489"/>
            <ac:inkMk id="4" creationId="{E687A10B-A3DE-B119-4627-AD5FC6D1CEB0}"/>
          </ac:inkMkLst>
        </pc:inkChg>
        <pc:inkChg chg="add del">
          <ac:chgData name="Tim Cook" userId="d1c7cfb340f2c7ab" providerId="LiveId" clId="{C4F07370-0182-4635-ACE3-8C64B7937DEB}" dt="2023-04-18T23:41:23.601" v="92"/>
          <ac:inkMkLst>
            <pc:docMk/>
            <pc:sldMk cId="2357909890" sldId="489"/>
            <ac:inkMk id="5" creationId="{E4517253-3AE4-C4DC-60F3-7916374A2651}"/>
          </ac:inkMkLst>
        </pc:inkChg>
        <pc:inkChg chg="add del">
          <ac:chgData name="Tim Cook" userId="d1c7cfb340f2c7ab" providerId="LiveId" clId="{C4F07370-0182-4635-ACE3-8C64B7937DEB}" dt="2023-04-18T23:41:27.675" v="103"/>
          <ac:inkMkLst>
            <pc:docMk/>
            <pc:sldMk cId="2357909890" sldId="489"/>
            <ac:inkMk id="6" creationId="{1C9F5CD1-2C74-3E53-EF3A-9F9586B691E5}"/>
          </ac:inkMkLst>
        </pc:inkChg>
        <pc:inkChg chg="add del">
          <ac:chgData name="Tim Cook" userId="d1c7cfb340f2c7ab" providerId="LiveId" clId="{C4F07370-0182-4635-ACE3-8C64B7937DEB}" dt="2023-04-18T23:41:27.675" v="101"/>
          <ac:inkMkLst>
            <pc:docMk/>
            <pc:sldMk cId="2357909890" sldId="489"/>
            <ac:inkMk id="7" creationId="{054D6293-5E03-FCDC-64F3-9ED9963AE933}"/>
          </ac:inkMkLst>
        </pc:inkChg>
        <pc:inkChg chg="add del">
          <ac:chgData name="Tim Cook" userId="d1c7cfb340f2c7ab" providerId="LiveId" clId="{C4F07370-0182-4635-ACE3-8C64B7937DEB}" dt="2023-04-18T23:41:27.675" v="102"/>
          <ac:inkMkLst>
            <pc:docMk/>
            <pc:sldMk cId="2357909890" sldId="489"/>
            <ac:inkMk id="8" creationId="{48BB346E-DEBA-5087-0C6A-4DFD2A310AFD}"/>
          </ac:inkMkLst>
        </pc:inkChg>
        <pc:inkChg chg="add del">
          <ac:chgData name="Tim Cook" userId="d1c7cfb340f2c7ab" providerId="LiveId" clId="{C4F07370-0182-4635-ACE3-8C64B7937DEB}" dt="2023-04-18T23:41:27.675" v="100"/>
          <ac:inkMkLst>
            <pc:docMk/>
            <pc:sldMk cId="2357909890" sldId="489"/>
            <ac:inkMk id="9" creationId="{E156AB93-EB04-E957-01AE-51C5B72C3A91}"/>
          </ac:inkMkLst>
        </pc:inkChg>
        <pc:inkChg chg="add del">
          <ac:chgData name="Tim Cook" userId="d1c7cfb340f2c7ab" providerId="LiveId" clId="{C4F07370-0182-4635-ACE3-8C64B7937DEB}" dt="2023-04-18T23:41:27.675" v="99"/>
          <ac:inkMkLst>
            <pc:docMk/>
            <pc:sldMk cId="2357909890" sldId="489"/>
            <ac:inkMk id="10" creationId="{774483F9-AC04-F1A2-D91A-C0523B9AFCA8}"/>
          </ac:inkMkLst>
        </pc:inkChg>
        <pc:inkChg chg="add del">
          <ac:chgData name="Tim Cook" userId="d1c7cfb340f2c7ab" providerId="LiveId" clId="{C4F07370-0182-4635-ACE3-8C64B7937DEB}" dt="2023-04-18T23:41:32.497" v="109"/>
          <ac:inkMkLst>
            <pc:docMk/>
            <pc:sldMk cId="2357909890" sldId="489"/>
            <ac:inkMk id="11" creationId="{E006AE66-C64B-327D-91DC-54509C6BDA54}"/>
          </ac:inkMkLst>
        </pc:inkChg>
        <pc:inkChg chg="add del">
          <ac:chgData name="Tim Cook" userId="d1c7cfb340f2c7ab" providerId="LiveId" clId="{C4F07370-0182-4635-ACE3-8C64B7937DEB}" dt="2023-04-18T23:41:31.344" v="107"/>
          <ac:inkMkLst>
            <pc:docMk/>
            <pc:sldMk cId="2357909890" sldId="489"/>
            <ac:inkMk id="12" creationId="{B38DCFD1-0EA4-E072-C84E-74C28EDAD1F6}"/>
          </ac:inkMkLst>
        </pc:inkChg>
        <pc:inkChg chg="add del">
          <ac:chgData name="Tim Cook" userId="d1c7cfb340f2c7ab" providerId="LiveId" clId="{C4F07370-0182-4635-ACE3-8C64B7937DEB}" dt="2023-04-18T23:41:31.344" v="108"/>
          <ac:inkMkLst>
            <pc:docMk/>
            <pc:sldMk cId="2357909890" sldId="489"/>
            <ac:inkMk id="13" creationId="{17F03214-4BBE-ED1E-65CD-4B7F8CEBD83C}"/>
          </ac:inkMkLst>
        </pc:inkChg>
        <pc:inkChg chg="add mod">
          <ac:chgData name="Tim Cook" userId="d1c7cfb340f2c7ab" providerId="LiveId" clId="{C4F07370-0182-4635-ACE3-8C64B7937DEB}" dt="2023-04-18T23:41:39.007" v="120"/>
          <ac:inkMkLst>
            <pc:docMk/>
            <pc:sldMk cId="2357909890" sldId="489"/>
            <ac:inkMk id="14" creationId="{6EB03A4E-9992-EF5F-9A48-C17EF869E5D3}"/>
          </ac:inkMkLst>
        </pc:inkChg>
        <pc:inkChg chg="add mod">
          <ac:chgData name="Tim Cook" userId="d1c7cfb340f2c7ab" providerId="LiveId" clId="{C4F07370-0182-4635-ACE3-8C64B7937DEB}" dt="2023-04-18T23:41:39.007" v="120"/>
          <ac:inkMkLst>
            <pc:docMk/>
            <pc:sldMk cId="2357909890" sldId="489"/>
            <ac:inkMk id="15" creationId="{44B5B984-C288-CC89-396E-7AD66B4729CB}"/>
          </ac:inkMkLst>
        </pc:inkChg>
        <pc:inkChg chg="add mod">
          <ac:chgData name="Tim Cook" userId="d1c7cfb340f2c7ab" providerId="LiveId" clId="{C4F07370-0182-4635-ACE3-8C64B7937DEB}" dt="2023-04-18T23:41:39.007" v="120"/>
          <ac:inkMkLst>
            <pc:docMk/>
            <pc:sldMk cId="2357909890" sldId="489"/>
            <ac:inkMk id="16" creationId="{6F663EF1-9E6E-14C8-1EB7-31223B05381B}"/>
          </ac:inkMkLst>
        </pc:inkChg>
        <pc:inkChg chg="add mod">
          <ac:chgData name="Tim Cook" userId="d1c7cfb340f2c7ab" providerId="LiveId" clId="{C4F07370-0182-4635-ACE3-8C64B7937DEB}" dt="2023-04-18T23:41:39.007" v="120"/>
          <ac:inkMkLst>
            <pc:docMk/>
            <pc:sldMk cId="2357909890" sldId="489"/>
            <ac:inkMk id="17" creationId="{83449FE0-6CF9-ED43-FC0D-FB9CC4F16684}"/>
          </ac:inkMkLst>
        </pc:inkChg>
        <pc:inkChg chg="add mod">
          <ac:chgData name="Tim Cook" userId="d1c7cfb340f2c7ab" providerId="LiveId" clId="{C4F07370-0182-4635-ACE3-8C64B7937DEB}" dt="2023-04-18T23:41:39.007" v="120"/>
          <ac:inkMkLst>
            <pc:docMk/>
            <pc:sldMk cId="2357909890" sldId="489"/>
            <ac:inkMk id="18" creationId="{E211E012-4217-2607-6C8F-CCCF4A1FD665}"/>
          </ac:inkMkLst>
        </pc:inkChg>
        <pc:inkChg chg="add del">
          <ac:chgData name="Tim Cook" userId="d1c7cfb340f2c7ab" providerId="LiveId" clId="{C4F07370-0182-4635-ACE3-8C64B7937DEB}" dt="2023-04-18T23:41:38.520" v="119"/>
          <ac:inkMkLst>
            <pc:docMk/>
            <pc:sldMk cId="2357909890" sldId="489"/>
            <ac:inkMk id="19" creationId="{25B4CA82-5ABA-DEC7-7F21-3F38EB1B4957}"/>
          </ac:inkMkLst>
        </pc:inkChg>
        <pc:inkChg chg="add del">
          <ac:chgData name="Tim Cook" userId="d1c7cfb340f2c7ab" providerId="LiveId" clId="{C4F07370-0182-4635-ACE3-8C64B7937DEB}" dt="2023-04-18T23:41:39.707" v="121"/>
          <ac:inkMkLst>
            <pc:docMk/>
            <pc:sldMk cId="2357909890" sldId="489"/>
            <ac:inkMk id="20" creationId="{4B134909-14D8-8D5A-A7BE-AC678A73CF08}"/>
          </ac:inkMkLst>
        </pc:inkChg>
        <pc:inkChg chg="add del">
          <ac:chgData name="Tim Cook" userId="d1c7cfb340f2c7ab" providerId="LiveId" clId="{C4F07370-0182-4635-ACE3-8C64B7937DEB}" dt="2023-04-18T23:41:38.520" v="118"/>
          <ac:inkMkLst>
            <pc:docMk/>
            <pc:sldMk cId="2357909890" sldId="489"/>
            <ac:inkMk id="21" creationId="{5DA36514-7804-3189-7A93-7BFF8695EABF}"/>
          </ac:inkMkLst>
        </pc:inkChg>
        <pc:inkChg chg="add mod">
          <ac:chgData name="Tim Cook" userId="d1c7cfb340f2c7ab" providerId="LiveId" clId="{C4F07370-0182-4635-ACE3-8C64B7937DEB}" dt="2023-04-18T23:41:42.414" v="125"/>
          <ac:inkMkLst>
            <pc:docMk/>
            <pc:sldMk cId="2357909890" sldId="489"/>
            <ac:inkMk id="23" creationId="{283FB3B0-DF1D-0874-A3DE-F7AADA320D70}"/>
          </ac:inkMkLst>
        </pc:inkChg>
        <pc:inkChg chg="add mod">
          <ac:chgData name="Tim Cook" userId="d1c7cfb340f2c7ab" providerId="LiveId" clId="{C4F07370-0182-4635-ACE3-8C64B7937DEB}" dt="2023-04-18T23:41:42.414" v="125"/>
          <ac:inkMkLst>
            <pc:docMk/>
            <pc:sldMk cId="2357909890" sldId="489"/>
            <ac:inkMk id="24" creationId="{82F2A128-8B45-3124-5BB6-B5AB1FE864FC}"/>
          </ac:inkMkLst>
        </pc:inkChg>
        <pc:inkChg chg="add mod">
          <ac:chgData name="Tim Cook" userId="d1c7cfb340f2c7ab" providerId="LiveId" clId="{C4F07370-0182-4635-ACE3-8C64B7937DEB}" dt="2023-04-18T23:41:42.414" v="125"/>
          <ac:inkMkLst>
            <pc:docMk/>
            <pc:sldMk cId="2357909890" sldId="489"/>
            <ac:inkMk id="25" creationId="{CE04C563-97E2-8BA2-3DB8-0E7C6D8E23E8}"/>
          </ac:inkMkLst>
        </pc:inkChg>
        <pc:inkChg chg="add mod">
          <ac:chgData name="Tim Cook" userId="d1c7cfb340f2c7ab" providerId="LiveId" clId="{C4F07370-0182-4635-ACE3-8C64B7937DEB}" dt="2023-04-18T23:41:48.441" v="135"/>
          <ac:inkMkLst>
            <pc:docMk/>
            <pc:sldMk cId="2357909890" sldId="489"/>
            <ac:inkMk id="27" creationId="{22277F24-22C5-7362-1076-D71534786E58}"/>
          </ac:inkMkLst>
        </pc:inkChg>
        <pc:inkChg chg="add mod">
          <ac:chgData name="Tim Cook" userId="d1c7cfb340f2c7ab" providerId="LiveId" clId="{C4F07370-0182-4635-ACE3-8C64B7937DEB}" dt="2023-04-18T23:41:48.441" v="135"/>
          <ac:inkMkLst>
            <pc:docMk/>
            <pc:sldMk cId="2357909890" sldId="489"/>
            <ac:inkMk id="28" creationId="{C8A0AF7B-5766-077F-0FB8-C677469DBE00}"/>
          </ac:inkMkLst>
        </pc:inkChg>
        <pc:inkChg chg="add mod">
          <ac:chgData name="Tim Cook" userId="d1c7cfb340f2c7ab" providerId="LiveId" clId="{C4F07370-0182-4635-ACE3-8C64B7937DEB}" dt="2023-04-18T23:41:48.441" v="135"/>
          <ac:inkMkLst>
            <pc:docMk/>
            <pc:sldMk cId="2357909890" sldId="489"/>
            <ac:inkMk id="29" creationId="{D0D9E83B-EC6A-D19F-F383-A71A0A63B9B4}"/>
          </ac:inkMkLst>
        </pc:inkChg>
        <pc:inkChg chg="add mod">
          <ac:chgData name="Tim Cook" userId="d1c7cfb340f2c7ab" providerId="LiveId" clId="{C4F07370-0182-4635-ACE3-8C64B7937DEB}" dt="2023-04-18T23:41:48.441" v="135"/>
          <ac:inkMkLst>
            <pc:docMk/>
            <pc:sldMk cId="2357909890" sldId="489"/>
            <ac:inkMk id="30" creationId="{BC0FA2D5-885A-C01E-28F8-091B9FE6A374}"/>
          </ac:inkMkLst>
        </pc:inkChg>
        <pc:inkChg chg="add">
          <ac:chgData name="Tim Cook" userId="d1c7cfb340f2c7ab" providerId="LiveId" clId="{C4F07370-0182-4635-ACE3-8C64B7937DEB}" dt="2023-04-18T23:41:45.734" v="130" actId="9405"/>
          <ac:inkMkLst>
            <pc:docMk/>
            <pc:sldMk cId="2357909890" sldId="489"/>
            <ac:inkMk id="31" creationId="{56EBA7BF-D633-57D8-BBC6-17E23384A78C}"/>
          </ac:inkMkLst>
        </pc:inkChg>
        <pc:inkChg chg="add mod">
          <ac:chgData name="Tim Cook" userId="d1c7cfb340f2c7ab" providerId="LiveId" clId="{C4F07370-0182-4635-ACE3-8C64B7937DEB}" dt="2023-04-18T23:41:48.441" v="135"/>
          <ac:inkMkLst>
            <pc:docMk/>
            <pc:sldMk cId="2357909890" sldId="489"/>
            <ac:inkMk id="32" creationId="{2CAA600E-D8B7-A8B0-F039-F08552291EA9}"/>
          </ac:inkMkLst>
        </pc:inkChg>
        <pc:inkChg chg="add mod">
          <ac:chgData name="Tim Cook" userId="d1c7cfb340f2c7ab" providerId="LiveId" clId="{C4F07370-0182-4635-ACE3-8C64B7937DEB}" dt="2023-04-18T23:41:48.441" v="135"/>
          <ac:inkMkLst>
            <pc:docMk/>
            <pc:sldMk cId="2357909890" sldId="489"/>
            <ac:inkMk id="33" creationId="{A3A9BF2D-F347-6596-2E55-1E40954E3CB4}"/>
          </ac:inkMkLst>
        </pc:inkChg>
        <pc:inkChg chg="add mod">
          <ac:chgData name="Tim Cook" userId="d1c7cfb340f2c7ab" providerId="LiveId" clId="{C4F07370-0182-4635-ACE3-8C64B7937DEB}" dt="2023-04-18T23:41:48.441" v="135"/>
          <ac:inkMkLst>
            <pc:docMk/>
            <pc:sldMk cId="2357909890" sldId="489"/>
            <ac:inkMk id="34" creationId="{CE598379-5849-8FFA-C5B1-9E3E583E06DB}"/>
          </ac:inkMkLst>
        </pc:inkChg>
        <pc:inkChg chg="add mod">
          <ac:chgData name="Tim Cook" userId="d1c7cfb340f2c7ab" providerId="LiveId" clId="{C4F07370-0182-4635-ACE3-8C64B7937DEB}" dt="2023-04-18T23:41:48.441" v="135"/>
          <ac:inkMkLst>
            <pc:docMk/>
            <pc:sldMk cId="2357909890" sldId="489"/>
            <ac:inkMk id="35" creationId="{B91F9C75-80ED-F0DB-EB26-E49A7A31296F}"/>
          </ac:inkMkLst>
        </pc:inkChg>
        <pc:inkChg chg="add del">
          <ac:chgData name="Tim Cook" userId="d1c7cfb340f2c7ab" providerId="LiveId" clId="{C4F07370-0182-4635-ACE3-8C64B7937DEB}" dt="2023-04-18T23:41:51.863" v="143"/>
          <ac:inkMkLst>
            <pc:docMk/>
            <pc:sldMk cId="2357909890" sldId="489"/>
            <ac:inkMk id="37" creationId="{C77537F9-9613-6824-A991-1C8ABBB50532}"/>
          </ac:inkMkLst>
        </pc:inkChg>
        <pc:inkChg chg="add del">
          <ac:chgData name="Tim Cook" userId="d1c7cfb340f2c7ab" providerId="LiveId" clId="{C4F07370-0182-4635-ACE3-8C64B7937DEB}" dt="2023-04-18T23:41:51.863" v="141"/>
          <ac:inkMkLst>
            <pc:docMk/>
            <pc:sldMk cId="2357909890" sldId="489"/>
            <ac:inkMk id="38" creationId="{76DF13D0-B1C9-1EFB-B916-46AFAB54CFAD}"/>
          </ac:inkMkLst>
        </pc:inkChg>
        <pc:inkChg chg="add del">
          <ac:chgData name="Tim Cook" userId="d1c7cfb340f2c7ab" providerId="LiveId" clId="{C4F07370-0182-4635-ACE3-8C64B7937DEB}" dt="2023-04-18T23:41:51.863" v="140"/>
          <ac:inkMkLst>
            <pc:docMk/>
            <pc:sldMk cId="2357909890" sldId="489"/>
            <ac:inkMk id="39" creationId="{0C26AB6F-1F51-7395-F5A1-CD8ACCA4F4B7}"/>
          </ac:inkMkLst>
        </pc:inkChg>
        <pc:inkChg chg="add del">
          <ac:chgData name="Tim Cook" userId="d1c7cfb340f2c7ab" providerId="LiveId" clId="{C4F07370-0182-4635-ACE3-8C64B7937DEB}" dt="2023-04-18T23:41:51.863" v="142"/>
          <ac:inkMkLst>
            <pc:docMk/>
            <pc:sldMk cId="2357909890" sldId="489"/>
            <ac:inkMk id="40" creationId="{EEA9AE48-862D-A472-0334-03664434EB5F}"/>
          </ac:inkMkLst>
        </pc:inkChg>
        <pc:inkChg chg="add mod">
          <ac:chgData name="Tim Cook" userId="d1c7cfb340f2c7ab" providerId="LiveId" clId="{C4F07370-0182-4635-ACE3-8C64B7937DEB}" dt="2023-04-18T23:41:54.744" v="148"/>
          <ac:inkMkLst>
            <pc:docMk/>
            <pc:sldMk cId="2357909890" sldId="489"/>
            <ac:inkMk id="41" creationId="{222CD51E-75A1-5132-7571-36E4A3290F46}"/>
          </ac:inkMkLst>
        </pc:inkChg>
        <pc:inkChg chg="add mod">
          <ac:chgData name="Tim Cook" userId="d1c7cfb340f2c7ab" providerId="LiveId" clId="{C4F07370-0182-4635-ACE3-8C64B7937DEB}" dt="2023-04-18T23:41:54.744" v="148"/>
          <ac:inkMkLst>
            <pc:docMk/>
            <pc:sldMk cId="2357909890" sldId="489"/>
            <ac:inkMk id="42" creationId="{05745598-1DF7-3348-640D-D3E309DD1E2A}"/>
          </ac:inkMkLst>
        </pc:inkChg>
        <pc:inkChg chg="add">
          <ac:chgData name="Tim Cook" userId="d1c7cfb340f2c7ab" providerId="LiveId" clId="{C4F07370-0182-4635-ACE3-8C64B7937DEB}" dt="2023-04-18T23:41:53.867" v="146" actId="9405"/>
          <ac:inkMkLst>
            <pc:docMk/>
            <pc:sldMk cId="2357909890" sldId="489"/>
            <ac:inkMk id="43" creationId="{F421C617-9B90-201A-F05E-9731F2ED7DCE}"/>
          </ac:inkMkLst>
        </pc:inkChg>
        <pc:inkChg chg="add">
          <ac:chgData name="Tim Cook" userId="d1c7cfb340f2c7ab" providerId="LiveId" clId="{C4F07370-0182-4635-ACE3-8C64B7937DEB}" dt="2023-04-18T23:41:54.210" v="147" actId="9405"/>
          <ac:inkMkLst>
            <pc:docMk/>
            <pc:sldMk cId="2357909890" sldId="489"/>
            <ac:inkMk id="44" creationId="{997F6AE9-D3EA-2FCA-3A73-663E9F68D1BC}"/>
          </ac:inkMkLst>
        </pc:inkChg>
        <pc:inkChg chg="add del">
          <ac:chgData name="Tim Cook" userId="d1c7cfb340f2c7ab" providerId="LiveId" clId="{C4F07370-0182-4635-ACE3-8C64B7937DEB}" dt="2023-04-18T23:41:58.900" v="155"/>
          <ac:inkMkLst>
            <pc:docMk/>
            <pc:sldMk cId="2357909890" sldId="489"/>
            <ac:inkMk id="46" creationId="{84D6643A-A818-14A5-4208-E05F7B960172}"/>
          </ac:inkMkLst>
        </pc:inkChg>
        <pc:inkChg chg="add del">
          <ac:chgData name="Tim Cook" userId="d1c7cfb340f2c7ab" providerId="LiveId" clId="{C4F07370-0182-4635-ACE3-8C64B7937DEB}" dt="2023-04-18T23:41:57.907" v="153"/>
          <ac:inkMkLst>
            <pc:docMk/>
            <pc:sldMk cId="2357909890" sldId="489"/>
            <ac:inkMk id="47" creationId="{9AEA05C7-F1D0-0C92-4C5D-761CA9EEF279}"/>
          </ac:inkMkLst>
        </pc:inkChg>
        <pc:inkChg chg="add del mod">
          <ac:chgData name="Tim Cook" userId="d1c7cfb340f2c7ab" providerId="LiveId" clId="{C4F07370-0182-4635-ACE3-8C64B7937DEB}" dt="2023-04-18T23:41:58.900" v="154"/>
          <ac:inkMkLst>
            <pc:docMk/>
            <pc:sldMk cId="2357909890" sldId="489"/>
            <ac:inkMk id="48" creationId="{DFBBDB71-CBB6-02EB-443D-880B35730677}"/>
          </ac:inkMkLst>
        </pc:inkChg>
        <pc:inkChg chg="add mod">
          <ac:chgData name="Tim Cook" userId="d1c7cfb340f2c7ab" providerId="LiveId" clId="{C4F07370-0182-4635-ACE3-8C64B7937DEB}" dt="2023-04-18T23:42:02.372" v="160"/>
          <ac:inkMkLst>
            <pc:docMk/>
            <pc:sldMk cId="2357909890" sldId="489"/>
            <ac:inkMk id="49" creationId="{F91ACE41-CF8A-3278-8519-B5B98094B1ED}"/>
          </ac:inkMkLst>
        </pc:inkChg>
        <pc:inkChg chg="add mod">
          <ac:chgData name="Tim Cook" userId="d1c7cfb340f2c7ab" providerId="LiveId" clId="{C4F07370-0182-4635-ACE3-8C64B7937DEB}" dt="2023-04-18T23:42:02.372" v="160"/>
          <ac:inkMkLst>
            <pc:docMk/>
            <pc:sldMk cId="2357909890" sldId="489"/>
            <ac:inkMk id="50" creationId="{AC9887FB-8A71-B3ED-C1FC-E21F350DE653}"/>
          </ac:inkMkLst>
        </pc:inkChg>
        <pc:inkChg chg="add mod">
          <ac:chgData name="Tim Cook" userId="d1c7cfb340f2c7ab" providerId="LiveId" clId="{C4F07370-0182-4635-ACE3-8C64B7937DEB}" dt="2023-04-18T23:42:02.372" v="160"/>
          <ac:inkMkLst>
            <pc:docMk/>
            <pc:sldMk cId="2357909890" sldId="489"/>
            <ac:inkMk id="51" creationId="{E3420F32-ACB5-BC78-CFC8-D23F775B3932}"/>
          </ac:inkMkLst>
        </pc:inkChg>
        <pc:inkChg chg="add mod">
          <ac:chgData name="Tim Cook" userId="d1c7cfb340f2c7ab" providerId="LiveId" clId="{C4F07370-0182-4635-ACE3-8C64B7937DEB}" dt="2023-04-18T23:42:02.372" v="160"/>
          <ac:inkMkLst>
            <pc:docMk/>
            <pc:sldMk cId="2357909890" sldId="489"/>
            <ac:inkMk id="52" creationId="{5992C2F9-C83F-F1A9-8E7B-EC58985C4A4B}"/>
          </ac:inkMkLst>
        </pc:inkChg>
        <pc:inkChg chg="add del mod">
          <ac:chgData name="Tim Cook" userId="d1c7cfb340f2c7ab" providerId="LiveId" clId="{C4F07370-0182-4635-ACE3-8C64B7937DEB}" dt="2023-04-18T23:45:03.473" v="210"/>
          <ac:inkMkLst>
            <pc:docMk/>
            <pc:sldMk cId="2357909890" sldId="489"/>
            <ac:inkMk id="54" creationId="{C07022F0-4077-89EB-E2E8-0C0270BA744A}"/>
          </ac:inkMkLst>
        </pc:inkChg>
        <pc:inkChg chg="add del mod">
          <ac:chgData name="Tim Cook" userId="d1c7cfb340f2c7ab" providerId="LiveId" clId="{C4F07370-0182-4635-ACE3-8C64B7937DEB}" dt="2023-04-18T23:45:03.473" v="207"/>
          <ac:inkMkLst>
            <pc:docMk/>
            <pc:sldMk cId="2357909890" sldId="489"/>
            <ac:inkMk id="55" creationId="{F7A3D43E-C201-F92E-A18C-4779B5DD4CFE}"/>
          </ac:inkMkLst>
        </pc:inkChg>
        <pc:inkChg chg="add del mod">
          <ac:chgData name="Tim Cook" userId="d1c7cfb340f2c7ab" providerId="LiveId" clId="{C4F07370-0182-4635-ACE3-8C64B7937DEB}" dt="2023-04-18T23:45:03.473" v="211"/>
          <ac:inkMkLst>
            <pc:docMk/>
            <pc:sldMk cId="2357909890" sldId="489"/>
            <ac:inkMk id="56" creationId="{60DBFF9B-58F3-8228-DA81-1A5D42E4ABED}"/>
          </ac:inkMkLst>
        </pc:inkChg>
        <pc:inkChg chg="add del mod">
          <ac:chgData name="Tim Cook" userId="d1c7cfb340f2c7ab" providerId="LiveId" clId="{C4F07370-0182-4635-ACE3-8C64B7937DEB}" dt="2023-04-18T23:45:03.473" v="209"/>
          <ac:inkMkLst>
            <pc:docMk/>
            <pc:sldMk cId="2357909890" sldId="489"/>
            <ac:inkMk id="57" creationId="{097CDA54-C335-432A-AF5D-31BF04221F40}"/>
          </ac:inkMkLst>
        </pc:inkChg>
        <pc:inkChg chg="add del mod">
          <ac:chgData name="Tim Cook" userId="d1c7cfb340f2c7ab" providerId="LiveId" clId="{C4F07370-0182-4635-ACE3-8C64B7937DEB}" dt="2023-04-18T23:45:03.473" v="208"/>
          <ac:inkMkLst>
            <pc:docMk/>
            <pc:sldMk cId="2357909890" sldId="489"/>
            <ac:inkMk id="58" creationId="{106F5E91-D05C-84B6-B46E-D4DEC6DA133E}"/>
          </ac:inkMkLst>
        </pc:inkChg>
        <pc:inkChg chg="add del mod">
          <ac:chgData name="Tim Cook" userId="d1c7cfb340f2c7ab" providerId="LiveId" clId="{C4F07370-0182-4635-ACE3-8C64B7937DEB}" dt="2023-04-18T23:45:03.473" v="212"/>
          <ac:inkMkLst>
            <pc:docMk/>
            <pc:sldMk cId="2357909890" sldId="489"/>
            <ac:inkMk id="59" creationId="{6EFDD223-9282-9768-27F5-D3DF260F8A13}"/>
          </ac:inkMkLst>
        </pc:inkChg>
        <pc:inkChg chg="add del mod">
          <ac:chgData name="Tim Cook" userId="d1c7cfb340f2c7ab" providerId="LiveId" clId="{C4F07370-0182-4635-ACE3-8C64B7937DEB}" dt="2023-04-18T23:45:02.100" v="205"/>
          <ac:inkMkLst>
            <pc:docMk/>
            <pc:sldMk cId="2357909890" sldId="489"/>
            <ac:inkMk id="60" creationId="{08B2C223-7E42-2BD8-87BE-89AB2813A19B}"/>
          </ac:inkMkLst>
        </pc:inkChg>
        <pc:inkChg chg="add del mod">
          <ac:chgData name="Tim Cook" userId="d1c7cfb340f2c7ab" providerId="LiveId" clId="{C4F07370-0182-4635-ACE3-8C64B7937DEB}" dt="2023-04-18T23:45:02.100" v="206"/>
          <ac:inkMkLst>
            <pc:docMk/>
            <pc:sldMk cId="2357909890" sldId="489"/>
            <ac:inkMk id="61" creationId="{D4A7FB35-7D5A-67B4-0808-789E1392E7CB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63" creationId="{2B504DEA-781F-3F36-DFF6-1A0A2F1DB891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64" creationId="{7EE1198C-BA6C-CC1C-2ECF-5C7DF47C283D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65" creationId="{3CDAF807-F9F0-E689-D6A9-8739B27312B7}"/>
          </ac:inkMkLst>
        </pc:inkChg>
        <pc:inkChg chg="add del mod">
          <ac:chgData name="Tim Cook" userId="d1c7cfb340f2c7ab" providerId="LiveId" clId="{C4F07370-0182-4635-ACE3-8C64B7937DEB}" dt="2023-04-18T23:42:43.042" v="193"/>
          <ac:inkMkLst>
            <pc:docMk/>
            <pc:sldMk cId="2357909890" sldId="489"/>
            <ac:inkMk id="66" creationId="{EAC2133A-EA19-8F72-45FF-6FC0B86322AD}"/>
          </ac:inkMkLst>
        </pc:inkChg>
        <pc:inkChg chg="add del mod">
          <ac:chgData name="Tim Cook" userId="d1c7cfb340f2c7ab" providerId="LiveId" clId="{C4F07370-0182-4635-ACE3-8C64B7937DEB}" dt="2023-04-18T23:42:43.042" v="192"/>
          <ac:inkMkLst>
            <pc:docMk/>
            <pc:sldMk cId="2357909890" sldId="489"/>
            <ac:inkMk id="67" creationId="{CEA5E7CA-1C08-F4FB-E94F-50B0B90949D7}"/>
          </ac:inkMkLst>
        </pc:inkChg>
        <pc:inkChg chg="add del mod">
          <ac:chgData name="Tim Cook" userId="d1c7cfb340f2c7ab" providerId="LiveId" clId="{C4F07370-0182-4635-ACE3-8C64B7937DEB}" dt="2023-04-18T23:42:41.485" v="186"/>
          <ac:inkMkLst>
            <pc:docMk/>
            <pc:sldMk cId="2357909890" sldId="489"/>
            <ac:inkMk id="68" creationId="{9D7339C1-3F7E-73D6-4A26-290D78E08803}"/>
          </ac:inkMkLst>
        </pc:inkChg>
        <pc:inkChg chg="add del mod">
          <ac:chgData name="Tim Cook" userId="d1c7cfb340f2c7ab" providerId="LiveId" clId="{C4F07370-0182-4635-ACE3-8C64B7937DEB}" dt="2023-04-18T23:42:41.500" v="191"/>
          <ac:inkMkLst>
            <pc:docMk/>
            <pc:sldMk cId="2357909890" sldId="489"/>
            <ac:inkMk id="69" creationId="{6BFB94AC-E73D-815F-8C5F-E000E65507D6}"/>
          </ac:inkMkLst>
        </pc:inkChg>
        <pc:inkChg chg="add del mod">
          <ac:chgData name="Tim Cook" userId="d1c7cfb340f2c7ab" providerId="LiveId" clId="{C4F07370-0182-4635-ACE3-8C64B7937DEB}" dt="2023-04-18T23:42:41.485" v="188"/>
          <ac:inkMkLst>
            <pc:docMk/>
            <pc:sldMk cId="2357909890" sldId="489"/>
            <ac:inkMk id="70" creationId="{53BCF1AB-BC67-F986-A669-2F05B7459C26}"/>
          </ac:inkMkLst>
        </pc:inkChg>
        <pc:inkChg chg="add del mod">
          <ac:chgData name="Tim Cook" userId="d1c7cfb340f2c7ab" providerId="LiveId" clId="{C4F07370-0182-4635-ACE3-8C64B7937DEB}" dt="2023-04-18T23:42:41.485" v="189"/>
          <ac:inkMkLst>
            <pc:docMk/>
            <pc:sldMk cId="2357909890" sldId="489"/>
            <ac:inkMk id="71" creationId="{50154B25-072F-EA49-73FE-8D54350B4DF0}"/>
          </ac:inkMkLst>
        </pc:inkChg>
        <pc:inkChg chg="add del mod">
          <ac:chgData name="Tim Cook" userId="d1c7cfb340f2c7ab" providerId="LiveId" clId="{C4F07370-0182-4635-ACE3-8C64B7937DEB}" dt="2023-04-18T23:42:41.485" v="184"/>
          <ac:inkMkLst>
            <pc:docMk/>
            <pc:sldMk cId="2357909890" sldId="489"/>
            <ac:inkMk id="72" creationId="{4494647D-4F57-DAAC-656A-D53D90694532}"/>
          </ac:inkMkLst>
        </pc:inkChg>
        <pc:inkChg chg="add del mod">
          <ac:chgData name="Tim Cook" userId="d1c7cfb340f2c7ab" providerId="LiveId" clId="{C4F07370-0182-4635-ACE3-8C64B7937DEB}" dt="2023-04-18T23:42:41.485" v="190"/>
          <ac:inkMkLst>
            <pc:docMk/>
            <pc:sldMk cId="2357909890" sldId="489"/>
            <ac:inkMk id="73" creationId="{607B63BB-28B5-1D83-F7FC-4CD01960B307}"/>
          </ac:inkMkLst>
        </pc:inkChg>
        <pc:inkChg chg="add del mod">
          <ac:chgData name="Tim Cook" userId="d1c7cfb340f2c7ab" providerId="LiveId" clId="{C4F07370-0182-4635-ACE3-8C64B7937DEB}" dt="2023-04-18T23:42:41.485" v="187"/>
          <ac:inkMkLst>
            <pc:docMk/>
            <pc:sldMk cId="2357909890" sldId="489"/>
            <ac:inkMk id="74" creationId="{1B0AA426-A843-5F98-0BE6-12329B81516E}"/>
          </ac:inkMkLst>
        </pc:inkChg>
        <pc:inkChg chg="add del mod">
          <ac:chgData name="Tim Cook" userId="d1c7cfb340f2c7ab" providerId="LiveId" clId="{C4F07370-0182-4635-ACE3-8C64B7937DEB}" dt="2023-04-18T23:42:41.485" v="185"/>
          <ac:inkMkLst>
            <pc:docMk/>
            <pc:sldMk cId="2357909890" sldId="489"/>
            <ac:inkMk id="75" creationId="{23D282DA-8965-0864-3325-19F499A92169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78" creationId="{246F26BA-D667-6B28-614E-F89860C5DBBF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79" creationId="{094A01E3-55E2-53BD-4396-308B0244DB48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80" creationId="{22F37546-66AC-7BE2-BAD3-BA37B8493CEB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81" creationId="{03B31867-1850-9782-C86A-63133B6D161F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82" creationId="{381C4B6D-325F-84F7-6C73-FA712200B324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83" creationId="{C4542B67-09A2-2630-142F-83CE20B81692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84" creationId="{A3B4428D-0083-19DD-E37F-7980D55E10FA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85" creationId="{482AFA26-01BE-9186-DA4B-40EC37E38EB2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86" creationId="{DEA23A19-CD6A-5544-5644-480E87AD65C6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87" creationId="{762E5DA2-030A-AFD7-A970-D15FE990EB36}"/>
          </ac:inkMkLst>
        </pc:inkChg>
        <pc:inkChg chg="add mod">
          <ac:chgData name="Tim Cook" userId="d1c7cfb340f2c7ab" providerId="LiveId" clId="{C4F07370-0182-4635-ACE3-8C64B7937DEB}" dt="2023-04-18T23:45:11.776" v="223"/>
          <ac:inkMkLst>
            <pc:docMk/>
            <pc:sldMk cId="2357909890" sldId="489"/>
            <ac:inkMk id="90" creationId="{F8018273-5DF3-EE8D-2CF0-E2B691209D08}"/>
          </ac:inkMkLst>
        </pc:inkChg>
        <pc:inkChg chg="add mod">
          <ac:chgData name="Tim Cook" userId="d1c7cfb340f2c7ab" providerId="LiveId" clId="{C4F07370-0182-4635-ACE3-8C64B7937DEB}" dt="2023-04-18T23:45:11.776" v="223"/>
          <ac:inkMkLst>
            <pc:docMk/>
            <pc:sldMk cId="2357909890" sldId="489"/>
            <ac:inkMk id="91" creationId="{A30C737C-42E4-C9F4-37B3-1E63229CD7F4}"/>
          </ac:inkMkLst>
        </pc:inkChg>
        <pc:inkChg chg="add mod">
          <ac:chgData name="Tim Cook" userId="d1c7cfb340f2c7ab" providerId="LiveId" clId="{C4F07370-0182-4635-ACE3-8C64B7937DEB}" dt="2023-04-18T23:45:11.776" v="223"/>
          <ac:inkMkLst>
            <pc:docMk/>
            <pc:sldMk cId="2357909890" sldId="489"/>
            <ac:inkMk id="92" creationId="{D78677BC-30B5-A1B2-D451-C9501082B895}"/>
          </ac:inkMkLst>
        </pc:inkChg>
        <pc:inkChg chg="add mod">
          <ac:chgData name="Tim Cook" userId="d1c7cfb340f2c7ab" providerId="LiveId" clId="{C4F07370-0182-4635-ACE3-8C64B7937DEB}" dt="2023-04-18T23:45:11.776" v="223"/>
          <ac:inkMkLst>
            <pc:docMk/>
            <pc:sldMk cId="2357909890" sldId="489"/>
            <ac:inkMk id="93" creationId="{5680C6ED-C116-097F-4BAA-52E8FA84FCB7}"/>
          </ac:inkMkLst>
        </pc:inkChg>
        <pc:inkChg chg="add mod">
          <ac:chgData name="Tim Cook" userId="d1c7cfb340f2c7ab" providerId="LiveId" clId="{C4F07370-0182-4635-ACE3-8C64B7937DEB}" dt="2023-04-18T23:45:11.776" v="223"/>
          <ac:inkMkLst>
            <pc:docMk/>
            <pc:sldMk cId="2357909890" sldId="489"/>
            <ac:inkMk id="94" creationId="{E38A5CE6-A66C-1CF8-FA38-AA45419BA498}"/>
          </ac:inkMkLst>
        </pc:inkChg>
        <pc:inkChg chg="add mod">
          <ac:chgData name="Tim Cook" userId="d1c7cfb340f2c7ab" providerId="LiveId" clId="{C4F07370-0182-4635-ACE3-8C64B7937DEB}" dt="2023-04-18T23:45:11.776" v="223"/>
          <ac:inkMkLst>
            <pc:docMk/>
            <pc:sldMk cId="2357909890" sldId="489"/>
            <ac:inkMk id="95" creationId="{4D81D5FE-F3B6-0A0A-EA3A-FEF7E4515E21}"/>
          </ac:inkMkLst>
        </pc:inkChg>
        <pc:inkChg chg="add mod">
          <ac:chgData name="Tim Cook" userId="d1c7cfb340f2c7ab" providerId="LiveId" clId="{C4F07370-0182-4635-ACE3-8C64B7937DEB}" dt="2023-04-18T23:45:11.776" v="223"/>
          <ac:inkMkLst>
            <pc:docMk/>
            <pc:sldMk cId="2357909890" sldId="489"/>
            <ac:inkMk id="96" creationId="{4A7010CB-8C40-B442-9844-5495BDD3C6B4}"/>
          </ac:inkMkLst>
        </pc:inkChg>
        <pc:inkChg chg="add mod">
          <ac:chgData name="Tim Cook" userId="d1c7cfb340f2c7ab" providerId="LiveId" clId="{C4F07370-0182-4635-ACE3-8C64B7937DEB}" dt="2023-04-18T23:45:11.776" v="223"/>
          <ac:inkMkLst>
            <pc:docMk/>
            <pc:sldMk cId="2357909890" sldId="489"/>
            <ac:inkMk id="97" creationId="{78894E5C-E863-0B8B-CFFE-C5FAF335CE7F}"/>
          </ac:inkMkLst>
        </pc:inkChg>
        <pc:inkChg chg="add mod">
          <ac:chgData name="Tim Cook" userId="d1c7cfb340f2c7ab" providerId="LiveId" clId="{C4F07370-0182-4635-ACE3-8C64B7937DEB}" dt="2023-04-18T23:45:11.776" v="223"/>
          <ac:inkMkLst>
            <pc:docMk/>
            <pc:sldMk cId="2357909890" sldId="489"/>
            <ac:inkMk id="98" creationId="{3F3EA919-1861-04FE-DEDB-CC86C14474DD}"/>
          </ac:inkMkLst>
        </pc:inkChg>
        <pc:inkChg chg="add del">
          <ac:chgData name="Tim Cook" userId="d1c7cfb340f2c7ab" providerId="LiveId" clId="{C4F07370-0182-4635-ACE3-8C64B7937DEB}" dt="2023-04-18T23:45:28.780" v="242"/>
          <ac:inkMkLst>
            <pc:docMk/>
            <pc:sldMk cId="2357909890" sldId="489"/>
            <ac:inkMk id="99" creationId="{DCE29922-72A1-B4E2-53E4-4802E53D7715}"/>
          </ac:inkMkLst>
        </pc:inkChg>
        <pc:inkChg chg="add del mod">
          <ac:chgData name="Tim Cook" userId="d1c7cfb340f2c7ab" providerId="LiveId" clId="{C4F07370-0182-4635-ACE3-8C64B7937DEB}" dt="2023-04-18T23:45:25.487" v="241"/>
          <ac:inkMkLst>
            <pc:docMk/>
            <pc:sldMk cId="2357909890" sldId="489"/>
            <ac:inkMk id="101" creationId="{38DA17A4-222D-4400-A0C8-838E4CF10A65}"/>
          </ac:inkMkLst>
        </pc:inkChg>
        <pc:inkChg chg="add del mod">
          <ac:chgData name="Tim Cook" userId="d1c7cfb340f2c7ab" providerId="LiveId" clId="{C4F07370-0182-4635-ACE3-8C64B7937DEB}" dt="2023-04-18T23:45:25.487" v="240"/>
          <ac:inkMkLst>
            <pc:docMk/>
            <pc:sldMk cId="2357909890" sldId="489"/>
            <ac:inkMk id="102" creationId="{780BE754-0DD1-3A8B-AF6D-983EC42D37A6}"/>
          </ac:inkMkLst>
        </pc:inkChg>
        <pc:inkChg chg="add del mod">
          <ac:chgData name="Tim Cook" userId="d1c7cfb340f2c7ab" providerId="LiveId" clId="{C4F07370-0182-4635-ACE3-8C64B7937DEB}" dt="2023-04-18T23:45:25.487" v="239"/>
          <ac:inkMkLst>
            <pc:docMk/>
            <pc:sldMk cId="2357909890" sldId="489"/>
            <ac:inkMk id="103" creationId="{D11C8714-D15A-122B-E450-EA383C0882D5}"/>
          </ac:inkMkLst>
        </pc:inkChg>
        <pc:inkChg chg="add del mod">
          <ac:chgData name="Tim Cook" userId="d1c7cfb340f2c7ab" providerId="LiveId" clId="{C4F07370-0182-4635-ACE3-8C64B7937DEB}" dt="2023-04-18T23:45:25.487" v="235"/>
          <ac:inkMkLst>
            <pc:docMk/>
            <pc:sldMk cId="2357909890" sldId="489"/>
            <ac:inkMk id="104" creationId="{9FA2F547-2900-27EC-B39C-B7393C10A188}"/>
          </ac:inkMkLst>
        </pc:inkChg>
        <pc:inkChg chg="add del mod">
          <ac:chgData name="Tim Cook" userId="d1c7cfb340f2c7ab" providerId="LiveId" clId="{C4F07370-0182-4635-ACE3-8C64B7937DEB}" dt="2023-04-18T23:45:25.487" v="238"/>
          <ac:inkMkLst>
            <pc:docMk/>
            <pc:sldMk cId="2357909890" sldId="489"/>
            <ac:inkMk id="105" creationId="{02E7230B-8637-0254-05E5-6929C86E0DD9}"/>
          </ac:inkMkLst>
        </pc:inkChg>
        <pc:inkChg chg="add del mod">
          <ac:chgData name="Tim Cook" userId="d1c7cfb340f2c7ab" providerId="LiveId" clId="{C4F07370-0182-4635-ACE3-8C64B7937DEB}" dt="2023-04-18T23:45:25.487" v="237"/>
          <ac:inkMkLst>
            <pc:docMk/>
            <pc:sldMk cId="2357909890" sldId="489"/>
            <ac:inkMk id="107" creationId="{EDC7EF3A-2FE5-620F-1B4B-6CE6836ECEAF}"/>
          </ac:inkMkLst>
        </pc:inkChg>
        <pc:inkChg chg="add del mod">
          <ac:chgData name="Tim Cook" userId="d1c7cfb340f2c7ab" providerId="LiveId" clId="{C4F07370-0182-4635-ACE3-8C64B7937DEB}" dt="2023-04-18T23:45:25.487" v="236"/>
          <ac:inkMkLst>
            <pc:docMk/>
            <pc:sldMk cId="2357909890" sldId="489"/>
            <ac:inkMk id="108" creationId="{BB5F392A-1A9F-FA0F-EDC8-99D6AF1E7965}"/>
          </ac:inkMkLst>
        </pc:inkChg>
        <pc:inkChg chg="add del mod">
          <ac:chgData name="Tim Cook" userId="d1c7cfb340f2c7ab" providerId="LiveId" clId="{C4F07370-0182-4635-ACE3-8C64B7937DEB}" dt="2023-04-18T23:45:24.757" v="234"/>
          <ac:inkMkLst>
            <pc:docMk/>
            <pc:sldMk cId="2357909890" sldId="489"/>
            <ac:inkMk id="109" creationId="{D6E523E1-D3AE-1CB3-9F5D-DA32FEDE48ED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111" creationId="{EF617CFB-B30B-9728-D3E5-C8F962682507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13" creationId="{83879254-1624-6EC5-3EED-C2AF45368579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14" creationId="{555EED79-1FDB-A1C0-AC30-6437DE2E9C1A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15" creationId="{26BE4A6F-A928-49FE-09EC-16CD320853C7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16" creationId="{6386425C-328A-46C5-67A4-D7295098F60C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17" creationId="{D5DECA94-970F-FFF4-D5F8-EAD6DC66D4A1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18" creationId="{A5772883-DB2A-981D-03E7-27C4FF8A3D3B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19" creationId="{C9ED478B-285A-6E18-27E6-1BDDFA5C5E7E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20" creationId="{BEB38813-F470-DEE4-E6CC-7E3A1A66D070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21" creationId="{2F597EE3-CC09-3388-8641-C5DD116F5CBD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23" creationId="{8FBC85DF-4A2B-6D33-8D4F-43C46B113C4E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24" creationId="{E00F3AC5-F6D2-2418-1697-46C9F6FD884B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25" creationId="{5F274D3D-CF60-B6CE-7DCF-8DE89C111FEB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26" creationId="{6C19BFE0-EF32-2D59-3F8A-1C1B21ABD053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27" creationId="{E68CA442-F204-F3EB-DBC1-132A85404760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28" creationId="{01E4EBC0-C8BE-4E76-76FB-A6789229238A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29" creationId="{05667B76-D7AD-874F-E95C-44BC7D2790EA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30" creationId="{691CE68D-452F-A427-F4C9-2C8F305EE25F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31" creationId="{ADD72CAF-57D9-F4F1-242A-D7EC9AA178D0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34" creationId="{B7C8E0DE-D114-B8EC-8D6E-99C7E2A5D40C}"/>
          </ac:inkMkLst>
        </pc:inkChg>
        <pc:inkChg chg="add mod">
          <ac:chgData name="Tim Cook" userId="d1c7cfb340f2c7ab" providerId="LiveId" clId="{C4F07370-0182-4635-ACE3-8C64B7937DEB}" dt="2023-04-18T23:45:48.204" v="273"/>
          <ac:inkMkLst>
            <pc:docMk/>
            <pc:sldMk cId="2357909890" sldId="489"/>
            <ac:inkMk id="135" creationId="{FF7BC84D-2A4F-C8C5-54D6-E832343147B2}"/>
          </ac:inkMkLst>
        </pc:inkChg>
        <pc:inkChg chg="add mod">
          <ac:chgData name="Tim Cook" userId="d1c7cfb340f2c7ab" providerId="LiveId" clId="{C4F07370-0182-4635-ACE3-8C64B7937DEB}" dt="2023-04-18T23:45:48.204" v="273"/>
          <ac:inkMkLst>
            <pc:docMk/>
            <pc:sldMk cId="2357909890" sldId="489"/>
            <ac:inkMk id="136" creationId="{2CE79DBD-3B9B-59E7-FAC4-7483EA6F2B12}"/>
          </ac:inkMkLst>
        </pc:inkChg>
        <pc:inkChg chg="add mod">
          <ac:chgData name="Tim Cook" userId="d1c7cfb340f2c7ab" providerId="LiveId" clId="{C4F07370-0182-4635-ACE3-8C64B7937DEB}" dt="2023-04-18T23:45:48.204" v="273"/>
          <ac:inkMkLst>
            <pc:docMk/>
            <pc:sldMk cId="2357909890" sldId="489"/>
            <ac:inkMk id="138" creationId="{6BFE88F9-DACD-6FB4-48EC-45352F29B241}"/>
          </ac:inkMkLst>
        </pc:inkChg>
        <pc:inkChg chg="add del mod">
          <ac:chgData name="Tim Cook" userId="d1c7cfb340f2c7ab" providerId="LiveId" clId="{C4F07370-0182-4635-ACE3-8C64B7937DEB}" dt="2023-04-18T23:45:48.204" v="273"/>
          <ac:inkMkLst>
            <pc:docMk/>
            <pc:sldMk cId="2357909890" sldId="489"/>
            <ac:inkMk id="140" creationId="{5D233EEB-2208-D0DE-E444-D7284FFC44A7}"/>
          </ac:inkMkLst>
        </pc:inkChg>
        <pc:inkChg chg="add mod">
          <ac:chgData name="Tim Cook" userId="d1c7cfb340f2c7ab" providerId="LiveId" clId="{C4F07370-0182-4635-ACE3-8C64B7937DEB}" dt="2023-04-18T23:46:01.948" v="288"/>
          <ac:inkMkLst>
            <pc:docMk/>
            <pc:sldMk cId="2357909890" sldId="489"/>
            <ac:inkMk id="142" creationId="{3BAEEFC1-B9E0-E90C-6718-D9199E420679}"/>
          </ac:inkMkLst>
        </pc:inkChg>
        <pc:inkChg chg="add mod">
          <ac:chgData name="Tim Cook" userId="d1c7cfb340f2c7ab" providerId="LiveId" clId="{C4F07370-0182-4635-ACE3-8C64B7937DEB}" dt="2023-04-18T23:46:01.948" v="288"/>
          <ac:inkMkLst>
            <pc:docMk/>
            <pc:sldMk cId="2357909890" sldId="489"/>
            <ac:inkMk id="143" creationId="{9CE423E8-2028-F0C9-702D-E95A159A1490}"/>
          </ac:inkMkLst>
        </pc:inkChg>
        <pc:inkChg chg="add mod">
          <ac:chgData name="Tim Cook" userId="d1c7cfb340f2c7ab" providerId="LiveId" clId="{C4F07370-0182-4635-ACE3-8C64B7937DEB}" dt="2023-04-18T23:46:01.948" v="288"/>
          <ac:inkMkLst>
            <pc:docMk/>
            <pc:sldMk cId="2357909890" sldId="489"/>
            <ac:inkMk id="145" creationId="{89459D26-093D-0FB6-864B-C3753475968C}"/>
          </ac:inkMkLst>
        </pc:inkChg>
        <pc:inkChg chg="add mod">
          <ac:chgData name="Tim Cook" userId="d1c7cfb340f2c7ab" providerId="LiveId" clId="{C4F07370-0182-4635-ACE3-8C64B7937DEB}" dt="2023-04-18T23:46:01.948" v="288"/>
          <ac:inkMkLst>
            <pc:docMk/>
            <pc:sldMk cId="2357909890" sldId="489"/>
            <ac:inkMk id="146" creationId="{59532D06-DAE3-3BF3-B907-81F4F1395411}"/>
          </ac:inkMkLst>
        </pc:inkChg>
        <pc:inkChg chg="add mod">
          <ac:chgData name="Tim Cook" userId="d1c7cfb340f2c7ab" providerId="LiveId" clId="{C4F07370-0182-4635-ACE3-8C64B7937DEB}" dt="2023-04-18T23:46:01.948" v="288"/>
          <ac:inkMkLst>
            <pc:docMk/>
            <pc:sldMk cId="2357909890" sldId="489"/>
            <ac:inkMk id="147" creationId="{E9B4586E-44B1-CA4C-898F-9C9CEA2F6891}"/>
          </ac:inkMkLst>
        </pc:inkChg>
        <pc:inkChg chg="add del mod">
          <ac:chgData name="Tim Cook" userId="d1c7cfb340f2c7ab" providerId="LiveId" clId="{C4F07370-0182-4635-ACE3-8C64B7937DEB}" dt="2023-04-18T23:45:58.976" v="285"/>
          <ac:inkMkLst>
            <pc:docMk/>
            <pc:sldMk cId="2357909890" sldId="489"/>
            <ac:inkMk id="148" creationId="{440EC789-9AFD-79E0-EE26-5EEE3340237D}"/>
          </ac:inkMkLst>
        </pc:inkChg>
        <pc:inkChg chg="add del mod">
          <ac:chgData name="Tim Cook" userId="d1c7cfb340f2c7ab" providerId="LiveId" clId="{C4F07370-0182-4635-ACE3-8C64B7937DEB}" dt="2023-04-18T23:45:58.976" v="284"/>
          <ac:inkMkLst>
            <pc:docMk/>
            <pc:sldMk cId="2357909890" sldId="489"/>
            <ac:inkMk id="149" creationId="{0959B76A-307A-5FE0-F3C1-82544F4817C6}"/>
          </ac:inkMkLst>
        </pc:inkChg>
        <pc:inkChg chg="add mod">
          <ac:chgData name="Tim Cook" userId="d1c7cfb340f2c7ab" providerId="LiveId" clId="{C4F07370-0182-4635-ACE3-8C64B7937DEB}" dt="2023-04-18T23:46:01.948" v="288"/>
          <ac:inkMkLst>
            <pc:docMk/>
            <pc:sldMk cId="2357909890" sldId="489"/>
            <ac:inkMk id="150" creationId="{FF215DE2-10AE-F558-5A29-C6063B077FCD}"/>
          </ac:inkMkLst>
        </pc:inkChg>
        <pc:inkChg chg="add mod">
          <ac:chgData name="Tim Cook" userId="d1c7cfb340f2c7ab" providerId="LiveId" clId="{C4F07370-0182-4635-ACE3-8C64B7937DEB}" dt="2023-04-18T23:46:01.948" v="288"/>
          <ac:inkMkLst>
            <pc:docMk/>
            <pc:sldMk cId="2357909890" sldId="489"/>
            <ac:inkMk id="152" creationId="{1130A95B-B2D9-9E0E-AAA5-19E948BCEC41}"/>
          </ac:inkMkLst>
        </pc:inkChg>
        <pc:inkChg chg="add mod">
          <ac:chgData name="Tim Cook" userId="d1c7cfb340f2c7ab" providerId="LiveId" clId="{C4F07370-0182-4635-ACE3-8C64B7937DEB}" dt="2023-04-18T23:46:01.948" v="288"/>
          <ac:inkMkLst>
            <pc:docMk/>
            <pc:sldMk cId="2357909890" sldId="489"/>
            <ac:inkMk id="153" creationId="{07F26CA3-F4EF-F0C4-70E5-C2FEF1A310CA}"/>
          </ac:inkMkLst>
        </pc:inkChg>
      </pc:sldChg>
      <pc:sldChg chg="addSp delSp modSp mod">
        <pc:chgData name="Tim Cook" userId="d1c7cfb340f2c7ab" providerId="LiveId" clId="{C4F07370-0182-4635-ACE3-8C64B7937DEB}" dt="2023-04-18T23:53:03.057" v="364" actId="1076"/>
        <pc:sldMkLst>
          <pc:docMk/>
          <pc:sldMk cId="1059289545" sldId="493"/>
        </pc:sldMkLst>
        <pc:grpChg chg="del mod">
          <ac:chgData name="Tim Cook" userId="d1c7cfb340f2c7ab" providerId="LiveId" clId="{C4F07370-0182-4635-ACE3-8C64B7937DEB}" dt="2023-04-18T23:49:44.207" v="330"/>
          <ac:grpSpMkLst>
            <pc:docMk/>
            <pc:sldMk cId="1059289545" sldId="493"/>
            <ac:grpSpMk id="60" creationId="{DEF460AD-E3A8-029D-1C66-3DD166AFEDA3}"/>
          </ac:grpSpMkLst>
        </pc:grpChg>
        <pc:grpChg chg="mod">
          <ac:chgData name="Tim Cook" userId="d1c7cfb340f2c7ab" providerId="LiveId" clId="{C4F07370-0182-4635-ACE3-8C64B7937DEB}" dt="2023-04-18T23:49:30.969" v="308"/>
          <ac:grpSpMkLst>
            <pc:docMk/>
            <pc:sldMk cId="1059289545" sldId="493"/>
            <ac:grpSpMk id="69" creationId="{65116F7F-631B-A382-265F-7E3EB944C137}"/>
          </ac:grpSpMkLst>
        </pc:grpChg>
        <pc:grpChg chg="mod">
          <ac:chgData name="Tim Cook" userId="d1c7cfb340f2c7ab" providerId="LiveId" clId="{C4F07370-0182-4635-ACE3-8C64B7937DEB}" dt="2023-04-18T23:49:33.433" v="312"/>
          <ac:grpSpMkLst>
            <pc:docMk/>
            <pc:sldMk cId="1059289545" sldId="493"/>
            <ac:grpSpMk id="73" creationId="{9C8DCA08-BCB4-74D9-CBD9-97691A585541}"/>
          </ac:grpSpMkLst>
        </pc:grpChg>
        <pc:grpChg chg="mod">
          <ac:chgData name="Tim Cook" userId="d1c7cfb340f2c7ab" providerId="LiveId" clId="{C4F07370-0182-4635-ACE3-8C64B7937DEB}" dt="2023-04-18T23:49:37.676" v="320"/>
          <ac:grpSpMkLst>
            <pc:docMk/>
            <pc:sldMk cId="1059289545" sldId="493"/>
            <ac:grpSpMk id="81" creationId="{D5B0675C-411D-F372-3707-8DBD46668C0E}"/>
          </ac:grpSpMkLst>
        </pc:grpChg>
        <pc:grpChg chg="mod">
          <ac:chgData name="Tim Cook" userId="d1c7cfb340f2c7ab" providerId="LiveId" clId="{C4F07370-0182-4635-ACE3-8C64B7937DEB}" dt="2023-04-18T23:49:40.580" v="324"/>
          <ac:grpSpMkLst>
            <pc:docMk/>
            <pc:sldMk cId="1059289545" sldId="493"/>
            <ac:grpSpMk id="85" creationId="{8F69DDEF-237E-96B0-F8A8-53FA84D159CA}"/>
          </ac:grpSpMkLst>
        </pc:grpChg>
        <pc:grpChg chg="del mod">
          <ac:chgData name="Tim Cook" userId="d1c7cfb340f2c7ab" providerId="LiveId" clId="{C4F07370-0182-4635-ACE3-8C64B7937DEB}" dt="2023-04-18T23:49:51.105" v="342"/>
          <ac:grpSpMkLst>
            <pc:docMk/>
            <pc:sldMk cId="1059289545" sldId="493"/>
            <ac:grpSpMk id="94" creationId="{2C081A03-B256-05D5-6577-B782FC8EA770}"/>
          </ac:grpSpMkLst>
        </pc:grpChg>
        <pc:grpChg chg="mod">
          <ac:chgData name="Tim Cook" userId="d1c7cfb340f2c7ab" providerId="LiveId" clId="{C4F07370-0182-4635-ACE3-8C64B7937DEB}" dt="2023-04-18T23:49:51.105" v="342"/>
          <ac:grpSpMkLst>
            <pc:docMk/>
            <pc:sldMk cId="1059289545" sldId="493"/>
            <ac:grpSpMk id="96" creationId="{B6DDA3B2-C277-EC8D-8576-14F9A3EFFAC4}"/>
          </ac:grpSpMkLst>
        </pc:grpChg>
        <pc:grpChg chg="mod">
          <ac:chgData name="Tim Cook" userId="d1c7cfb340f2c7ab" providerId="LiveId" clId="{C4F07370-0182-4635-ACE3-8C64B7937DEB}" dt="2023-04-18T23:50:01.228" v="347"/>
          <ac:grpSpMkLst>
            <pc:docMk/>
            <pc:sldMk cId="1059289545" sldId="493"/>
            <ac:grpSpMk id="100" creationId="{6C9F6ABA-CAF0-A8DF-BB35-DE91A4506FE9}"/>
          </ac:grpSpMkLst>
        </pc:grpChg>
        <pc:grpChg chg="del mod">
          <ac:chgData name="Tim Cook" userId="d1c7cfb340f2c7ab" providerId="LiveId" clId="{C4F07370-0182-4635-ACE3-8C64B7937DEB}" dt="2023-04-18T23:50:18.159" v="355"/>
          <ac:grpSpMkLst>
            <pc:docMk/>
            <pc:sldMk cId="1059289545" sldId="493"/>
            <ac:grpSpMk id="105" creationId="{73172DA7-6B83-584A-0533-C3BBB5AC2111}"/>
          </ac:grpSpMkLst>
        </pc:grpChg>
        <pc:grpChg chg="mod">
          <ac:chgData name="Tim Cook" userId="d1c7cfb340f2c7ab" providerId="LiveId" clId="{C4F07370-0182-4635-ACE3-8C64B7937DEB}" dt="2023-04-18T23:50:22.318" v="363"/>
          <ac:grpSpMkLst>
            <pc:docMk/>
            <pc:sldMk cId="1059289545" sldId="493"/>
            <ac:grpSpMk id="113" creationId="{4681FC39-30C6-DAFD-0400-0BA598483C99}"/>
          </ac:grpSpMkLst>
        </pc:grpChg>
        <pc:grpChg chg="mod">
          <ac:chgData name="Tim Cook" userId="d1c7cfb340f2c7ab" providerId="LiveId" clId="{C4F07370-0182-4635-ACE3-8C64B7937DEB}" dt="2023-04-18T23:50:22.318" v="363"/>
          <ac:grpSpMkLst>
            <pc:docMk/>
            <pc:sldMk cId="1059289545" sldId="493"/>
            <ac:grpSpMk id="114" creationId="{C9822745-73EF-03D3-69F2-4B1970DEEC69}"/>
          </ac:grpSpMkLst>
        </pc:grpChg>
        <pc:inkChg chg="add del mod">
          <ac:chgData name="Tim Cook" userId="d1c7cfb340f2c7ab" providerId="LiveId" clId="{C4F07370-0182-4635-ACE3-8C64B7937DEB}" dt="2023-04-18T23:49:44.207" v="331"/>
          <ac:inkMkLst>
            <pc:docMk/>
            <pc:sldMk cId="1059289545" sldId="493"/>
            <ac:inkMk id="53" creationId="{D301E75A-C5E1-20EE-8159-E1D55A871EB0}"/>
          </ac:inkMkLst>
        </pc:inkChg>
        <pc:inkChg chg="add del mod">
          <ac:chgData name="Tim Cook" userId="d1c7cfb340f2c7ab" providerId="LiveId" clId="{C4F07370-0182-4635-ACE3-8C64B7937DEB}" dt="2023-04-18T23:49:44.207" v="328"/>
          <ac:inkMkLst>
            <pc:docMk/>
            <pc:sldMk cId="1059289545" sldId="493"/>
            <ac:inkMk id="54" creationId="{D315949E-B9D5-84E5-C4BC-96305D1C42FE}"/>
          </ac:inkMkLst>
        </pc:inkChg>
        <pc:inkChg chg="add del mod">
          <ac:chgData name="Tim Cook" userId="d1c7cfb340f2c7ab" providerId="LiveId" clId="{C4F07370-0182-4635-ACE3-8C64B7937DEB}" dt="2023-04-18T23:49:44.207" v="326"/>
          <ac:inkMkLst>
            <pc:docMk/>
            <pc:sldMk cId="1059289545" sldId="493"/>
            <ac:inkMk id="55" creationId="{2A30E13D-8051-4837-2AF6-3B0697865253}"/>
          </ac:inkMkLst>
        </pc:inkChg>
        <pc:inkChg chg="add del mod">
          <ac:chgData name="Tim Cook" userId="d1c7cfb340f2c7ab" providerId="LiveId" clId="{C4F07370-0182-4635-ACE3-8C64B7937DEB}" dt="2023-04-18T23:49:44.207" v="329"/>
          <ac:inkMkLst>
            <pc:docMk/>
            <pc:sldMk cId="1059289545" sldId="493"/>
            <ac:inkMk id="56" creationId="{98732DB9-5758-91B5-8AAA-34E9FAEEE2DD}"/>
          </ac:inkMkLst>
        </pc:inkChg>
        <pc:inkChg chg="add del mod">
          <ac:chgData name="Tim Cook" userId="d1c7cfb340f2c7ab" providerId="LiveId" clId="{C4F07370-0182-4635-ACE3-8C64B7937DEB}" dt="2023-04-18T23:49:44.191" v="325"/>
          <ac:inkMkLst>
            <pc:docMk/>
            <pc:sldMk cId="1059289545" sldId="493"/>
            <ac:inkMk id="57" creationId="{540A3277-C90A-EB1B-CFBB-651ACC550D0B}"/>
          </ac:inkMkLst>
        </pc:inkChg>
        <pc:inkChg chg="add del mod">
          <ac:chgData name="Tim Cook" userId="d1c7cfb340f2c7ab" providerId="LiveId" clId="{C4F07370-0182-4635-ACE3-8C64B7937DEB}" dt="2023-04-18T23:49:44.207" v="327"/>
          <ac:inkMkLst>
            <pc:docMk/>
            <pc:sldMk cId="1059289545" sldId="493"/>
            <ac:inkMk id="58" creationId="{77730FB4-060D-C109-BD71-19F5E85BA26C}"/>
          </ac:inkMkLst>
        </pc:inkChg>
        <pc:inkChg chg="add del mod">
          <ac:chgData name="Tim Cook" userId="d1c7cfb340f2c7ab" providerId="LiveId" clId="{C4F07370-0182-4635-ACE3-8C64B7937DEB}" dt="2023-04-18T23:49:44.207" v="330"/>
          <ac:inkMkLst>
            <pc:docMk/>
            <pc:sldMk cId="1059289545" sldId="493"/>
            <ac:inkMk id="59" creationId="{3C994BB3-3934-90B1-D373-748E1913F1A1}"/>
          </ac:inkMkLst>
        </pc:inkChg>
        <pc:inkChg chg="add mod">
          <ac:chgData name="Tim Cook" userId="d1c7cfb340f2c7ab" providerId="LiveId" clId="{C4F07370-0182-4635-ACE3-8C64B7937DEB}" dt="2023-04-18T23:53:03.057" v="364" actId="1076"/>
          <ac:inkMkLst>
            <pc:docMk/>
            <pc:sldMk cId="1059289545" sldId="493"/>
            <ac:inkMk id="61" creationId="{9D8E8D4F-EC9A-A5B5-6D77-0B04C9D3E04B}"/>
          </ac:inkMkLst>
        </pc:inkChg>
        <pc:inkChg chg="add mod">
          <ac:chgData name="Tim Cook" userId="d1c7cfb340f2c7ab" providerId="LiveId" clId="{C4F07370-0182-4635-ACE3-8C64B7937DEB}" dt="2023-04-18T23:53:03.057" v="364" actId="1076"/>
          <ac:inkMkLst>
            <pc:docMk/>
            <pc:sldMk cId="1059289545" sldId="493"/>
            <ac:inkMk id="62" creationId="{268074C8-B77B-24DD-3705-BE142A94DA28}"/>
          </ac:inkMkLst>
        </pc:inkChg>
        <pc:inkChg chg="add mod">
          <ac:chgData name="Tim Cook" userId="d1c7cfb340f2c7ab" providerId="LiveId" clId="{C4F07370-0182-4635-ACE3-8C64B7937DEB}" dt="2023-04-18T23:53:03.057" v="364" actId="1076"/>
          <ac:inkMkLst>
            <pc:docMk/>
            <pc:sldMk cId="1059289545" sldId="493"/>
            <ac:inkMk id="63" creationId="{A24BF535-295F-B3FB-3F3E-EDD8738639FD}"/>
          </ac:inkMkLst>
        </pc:inkChg>
        <pc:inkChg chg="add mod">
          <ac:chgData name="Tim Cook" userId="d1c7cfb340f2c7ab" providerId="LiveId" clId="{C4F07370-0182-4635-ACE3-8C64B7937DEB}" dt="2023-04-18T23:53:03.057" v="364" actId="1076"/>
          <ac:inkMkLst>
            <pc:docMk/>
            <pc:sldMk cId="1059289545" sldId="493"/>
            <ac:inkMk id="64" creationId="{BCF71000-E748-04D5-DE87-10496BFBB1E9}"/>
          </ac:inkMkLst>
        </pc:inkChg>
        <pc:inkChg chg="add mod">
          <ac:chgData name="Tim Cook" userId="d1c7cfb340f2c7ab" providerId="LiveId" clId="{C4F07370-0182-4635-ACE3-8C64B7937DEB}" dt="2023-04-18T23:53:03.057" v="364" actId="1076"/>
          <ac:inkMkLst>
            <pc:docMk/>
            <pc:sldMk cId="1059289545" sldId="493"/>
            <ac:inkMk id="65" creationId="{AD67DF00-BA4B-985C-8AED-92640C9D212B}"/>
          </ac:inkMkLst>
        </pc:inkChg>
        <pc:inkChg chg="add del">
          <ac:chgData name="Tim Cook" userId="d1c7cfb340f2c7ab" providerId="LiveId" clId="{C4F07370-0182-4635-ACE3-8C64B7937DEB}" dt="2023-04-18T23:49:30.680" v="305"/>
          <ac:inkMkLst>
            <pc:docMk/>
            <pc:sldMk cId="1059289545" sldId="493"/>
            <ac:inkMk id="66" creationId="{062E278F-98EF-5F40-2AEC-D79B39E3C596}"/>
          </ac:inkMkLst>
        </pc:inkChg>
        <pc:inkChg chg="add del">
          <ac:chgData name="Tim Cook" userId="d1c7cfb340f2c7ab" providerId="LiveId" clId="{C4F07370-0182-4635-ACE3-8C64B7937DEB}" dt="2023-04-18T23:49:30.680" v="307"/>
          <ac:inkMkLst>
            <pc:docMk/>
            <pc:sldMk cId="1059289545" sldId="493"/>
            <ac:inkMk id="67" creationId="{2EDAD4DC-BC50-6897-1FD9-5B26B872EFE6}"/>
          </ac:inkMkLst>
        </pc:inkChg>
        <pc:inkChg chg="add del">
          <ac:chgData name="Tim Cook" userId="d1c7cfb340f2c7ab" providerId="LiveId" clId="{C4F07370-0182-4635-ACE3-8C64B7937DEB}" dt="2023-04-18T23:49:30.680" v="306"/>
          <ac:inkMkLst>
            <pc:docMk/>
            <pc:sldMk cId="1059289545" sldId="493"/>
            <ac:inkMk id="68" creationId="{A0BC7029-8FA3-3D5B-C966-58A91A7D4EE3}"/>
          </ac:inkMkLst>
        </pc:inkChg>
        <pc:inkChg chg="add mod">
          <ac:chgData name="Tim Cook" userId="d1c7cfb340f2c7ab" providerId="LiveId" clId="{C4F07370-0182-4635-ACE3-8C64B7937DEB}" dt="2023-04-18T23:53:03.057" v="364" actId="1076"/>
          <ac:inkMkLst>
            <pc:docMk/>
            <pc:sldMk cId="1059289545" sldId="493"/>
            <ac:inkMk id="70" creationId="{1E7A4AD2-64B6-3707-21B5-BF93705F9EE2}"/>
          </ac:inkMkLst>
        </pc:inkChg>
        <pc:inkChg chg="add mod">
          <ac:chgData name="Tim Cook" userId="d1c7cfb340f2c7ab" providerId="LiveId" clId="{C4F07370-0182-4635-ACE3-8C64B7937DEB}" dt="2023-04-18T23:53:03.057" v="364" actId="1076"/>
          <ac:inkMkLst>
            <pc:docMk/>
            <pc:sldMk cId="1059289545" sldId="493"/>
            <ac:inkMk id="71" creationId="{68552A22-0740-AB06-42D5-E8D79D9FA63C}"/>
          </ac:inkMkLst>
        </pc:inkChg>
        <pc:inkChg chg="add mod">
          <ac:chgData name="Tim Cook" userId="d1c7cfb340f2c7ab" providerId="LiveId" clId="{C4F07370-0182-4635-ACE3-8C64B7937DEB}" dt="2023-04-18T23:53:03.057" v="364" actId="1076"/>
          <ac:inkMkLst>
            <pc:docMk/>
            <pc:sldMk cId="1059289545" sldId="493"/>
            <ac:inkMk id="72" creationId="{5558B8B4-00DB-225D-274B-54F0F51C6B7A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74" creationId="{C0D95EC2-6D03-5BB1-4808-2B8C38CE789A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75" creationId="{BB005C99-3A72-06B8-7BC0-74D8A811EEE3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76" creationId="{7140A04B-6805-6D04-EBC1-C29A7D9C24D1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77" creationId="{749D2DE1-69A4-AD76-C4FD-AD3532972FA2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78" creationId="{845BA71F-238C-AC2C-8D54-DEC5B1EE9446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79" creationId="{94E33C28-ACAC-B236-A703-C82583DD6FBF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80" creationId="{B6FB2317-0C95-313D-1ABC-96A3E6B576AC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82" creationId="{98BE814F-5699-B284-665B-C96171994031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83" creationId="{95A3E1D9-9D56-03D3-23A9-523C8CC3690E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84" creationId="{E885EA42-385D-6213-FE36-0C165C4926BD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86" creationId="{73F97487-9C2B-81A7-D1F3-62317A311123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87" creationId="{DB5EA198-DEAE-6C59-B325-34388BEF1D75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88" creationId="{B97F6D17-1BB6-3C3A-5AE6-D37267E933CF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89" creationId="{2ECF1E0C-7FEE-70DB-8207-6F178414B42C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90" creationId="{BECCBF1D-BEBD-714F-0C5E-41861D62527E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91" creationId="{E8080B22-5D31-0659-FE68-0E328ACFCAFE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92" creationId="{D581D806-2F34-8BFA-7265-E118423159A8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93" creationId="{A0552B0C-3F3E-65EE-6CB3-E6009B22CAB1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95" creationId="{943E52D3-BE04-E89A-E1F9-8AD84FF766DB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97" creationId="{086A0C9C-1A45-22B8-E75D-FAD955FC7B58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98" creationId="{0B25F603-2590-27F7-B3A8-3030B4E131D8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99" creationId="{FDFA1473-70D6-E000-47B2-7AC07EE60CBF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101" creationId="{44EB15C1-5554-B545-1BD6-ACD9488C7E97}"/>
          </ac:inkMkLst>
        </pc:inkChg>
        <pc:inkChg chg="add mod">
          <ac:chgData name="Tim Cook" userId="d1c7cfb340f2c7ab" providerId="LiveId" clId="{C4F07370-0182-4635-ACE3-8C64B7937DEB}" dt="2023-04-18T23:50:18.159" v="355"/>
          <ac:inkMkLst>
            <pc:docMk/>
            <pc:sldMk cId="1059289545" sldId="493"/>
            <ac:inkMk id="102" creationId="{3912274E-3AFC-36BE-E6C5-847300E3CDB7}"/>
          </ac:inkMkLst>
        </pc:inkChg>
        <pc:inkChg chg="add del mod">
          <ac:chgData name="Tim Cook" userId="d1c7cfb340f2c7ab" providerId="LiveId" clId="{C4F07370-0182-4635-ACE3-8C64B7937DEB}" dt="2023-04-18T23:50:18.159" v="355"/>
          <ac:inkMkLst>
            <pc:docMk/>
            <pc:sldMk cId="1059289545" sldId="493"/>
            <ac:inkMk id="103" creationId="{B4C7A7E6-8E3B-3108-D75E-8D91546F8693}"/>
          </ac:inkMkLst>
        </pc:inkChg>
        <pc:inkChg chg="add del mod">
          <ac:chgData name="Tim Cook" userId="d1c7cfb340f2c7ab" providerId="LiveId" clId="{C4F07370-0182-4635-ACE3-8C64B7937DEB}" dt="2023-04-18T23:50:18.159" v="354"/>
          <ac:inkMkLst>
            <pc:docMk/>
            <pc:sldMk cId="1059289545" sldId="493"/>
            <ac:inkMk id="104" creationId="{C99F829B-3843-D7CA-F341-EAE19EA30C0F}"/>
          </ac:inkMkLst>
        </pc:inkChg>
        <pc:inkChg chg="add mod">
          <ac:chgData name="Tim Cook" userId="d1c7cfb340f2c7ab" providerId="LiveId" clId="{C4F07370-0182-4635-ACE3-8C64B7937DEB}" dt="2023-04-18T23:50:22.318" v="363"/>
          <ac:inkMkLst>
            <pc:docMk/>
            <pc:sldMk cId="1059289545" sldId="493"/>
            <ac:inkMk id="106" creationId="{AF63356C-9829-6855-D7CD-20E812025597}"/>
          </ac:inkMkLst>
        </pc:inkChg>
        <pc:inkChg chg="add mod">
          <ac:chgData name="Tim Cook" userId="d1c7cfb340f2c7ab" providerId="LiveId" clId="{C4F07370-0182-4635-ACE3-8C64B7937DEB}" dt="2023-04-18T23:50:22.318" v="363"/>
          <ac:inkMkLst>
            <pc:docMk/>
            <pc:sldMk cId="1059289545" sldId="493"/>
            <ac:inkMk id="107" creationId="{11C1BEF8-AA1D-E9B2-7E50-2022543A04F2}"/>
          </ac:inkMkLst>
        </pc:inkChg>
        <pc:inkChg chg="add mod">
          <ac:chgData name="Tim Cook" userId="d1c7cfb340f2c7ab" providerId="LiveId" clId="{C4F07370-0182-4635-ACE3-8C64B7937DEB}" dt="2023-04-18T23:50:22.318" v="363"/>
          <ac:inkMkLst>
            <pc:docMk/>
            <pc:sldMk cId="1059289545" sldId="493"/>
            <ac:inkMk id="108" creationId="{96AC5A5C-D204-66C5-7399-8F15C416C344}"/>
          </ac:inkMkLst>
        </pc:inkChg>
        <pc:inkChg chg="add mod">
          <ac:chgData name="Tim Cook" userId="d1c7cfb340f2c7ab" providerId="LiveId" clId="{C4F07370-0182-4635-ACE3-8C64B7937DEB}" dt="2023-04-18T23:50:22.318" v="363"/>
          <ac:inkMkLst>
            <pc:docMk/>
            <pc:sldMk cId="1059289545" sldId="493"/>
            <ac:inkMk id="109" creationId="{0003CFA0-522D-CF8B-93D0-92066FFB911D}"/>
          </ac:inkMkLst>
        </pc:inkChg>
        <pc:inkChg chg="add mod">
          <ac:chgData name="Tim Cook" userId="d1c7cfb340f2c7ab" providerId="LiveId" clId="{C4F07370-0182-4635-ACE3-8C64B7937DEB}" dt="2023-04-18T23:50:22.318" v="363"/>
          <ac:inkMkLst>
            <pc:docMk/>
            <pc:sldMk cId="1059289545" sldId="493"/>
            <ac:inkMk id="110" creationId="{028670E1-4D88-2EE4-F114-A21B430276A6}"/>
          </ac:inkMkLst>
        </pc:inkChg>
        <pc:inkChg chg="add mod">
          <ac:chgData name="Tim Cook" userId="d1c7cfb340f2c7ab" providerId="LiveId" clId="{C4F07370-0182-4635-ACE3-8C64B7937DEB}" dt="2023-04-18T23:50:22.318" v="363"/>
          <ac:inkMkLst>
            <pc:docMk/>
            <pc:sldMk cId="1059289545" sldId="493"/>
            <ac:inkMk id="111" creationId="{0E7DDC05-3901-75D1-8A3D-828174D526C2}"/>
          </ac:inkMkLst>
        </pc:inkChg>
        <pc:inkChg chg="add mod">
          <ac:chgData name="Tim Cook" userId="d1c7cfb340f2c7ab" providerId="LiveId" clId="{C4F07370-0182-4635-ACE3-8C64B7937DEB}" dt="2023-04-18T23:50:22.318" v="363"/>
          <ac:inkMkLst>
            <pc:docMk/>
            <pc:sldMk cId="1059289545" sldId="493"/>
            <ac:inkMk id="112" creationId="{C67830AB-5102-7CEC-EFBC-DE774AE6B028}"/>
          </ac:inkMkLst>
        </pc:inkChg>
      </pc:sldChg>
    </pc:docChg>
  </pc:docChgLst>
  <pc:docChgLst>
    <pc:chgData name="Tim Cook" userId="d1c7cfb340f2c7ab" providerId="LiveId" clId="{9B6D6CCB-8C3A-41B0-97F0-CD480ADA6E56}"/>
    <pc:docChg chg="undo custSel modSld">
      <pc:chgData name="Tim Cook" userId="d1c7cfb340f2c7ab" providerId="LiveId" clId="{9B6D6CCB-8C3A-41B0-97F0-CD480ADA6E56}" dt="2022-11-07T16:00:03.543" v="1264" actId="20577"/>
      <pc:docMkLst>
        <pc:docMk/>
      </pc:docMkLst>
      <pc:sldChg chg="modSp mod">
        <pc:chgData name="Tim Cook" userId="d1c7cfb340f2c7ab" providerId="LiveId" clId="{9B6D6CCB-8C3A-41B0-97F0-CD480ADA6E56}" dt="2022-11-06T23:54:16.070" v="111" actId="1076"/>
        <pc:sldMkLst>
          <pc:docMk/>
          <pc:sldMk cId="1753915188" sldId="312"/>
        </pc:sldMkLst>
        <pc:grpChg chg="mod">
          <ac:chgData name="Tim Cook" userId="d1c7cfb340f2c7ab" providerId="LiveId" clId="{9B6D6CCB-8C3A-41B0-97F0-CD480ADA6E56}" dt="2022-11-06T23:54:16.070" v="111" actId="1076"/>
          <ac:grpSpMkLst>
            <pc:docMk/>
            <pc:sldMk cId="1753915188" sldId="312"/>
            <ac:grpSpMk id="13" creationId="{F8B3D80C-B09D-B60D-4AD4-27DBDE502FB9}"/>
          </ac:grpSpMkLst>
        </pc:grpChg>
      </pc:sldChg>
      <pc:sldChg chg="addSp delSp modSp mod">
        <pc:chgData name="Tim Cook" userId="d1c7cfb340f2c7ab" providerId="LiveId" clId="{9B6D6CCB-8C3A-41B0-97F0-CD480ADA6E56}" dt="2022-11-07T00:07:59.779" v="421" actId="1076"/>
        <pc:sldMkLst>
          <pc:docMk/>
          <pc:sldMk cId="3115806277" sldId="313"/>
        </pc:sldMkLst>
        <pc:grpChg chg="del mod">
          <ac:chgData name="Tim Cook" userId="d1c7cfb340f2c7ab" providerId="LiveId" clId="{9B6D6CCB-8C3A-41B0-97F0-CD480ADA6E56}" dt="2022-11-07T00:07:19.682" v="376"/>
          <ac:grpSpMkLst>
            <pc:docMk/>
            <pc:sldMk cId="3115806277" sldId="313"/>
            <ac:grpSpMk id="24" creationId="{59DA1EDB-C22A-275F-35B9-0A65AF65223B}"/>
          </ac:grpSpMkLst>
        </pc:grpChg>
        <pc:grpChg chg="del mod">
          <ac:chgData name="Tim Cook" userId="d1c7cfb340f2c7ab" providerId="LiveId" clId="{9B6D6CCB-8C3A-41B0-97F0-CD480ADA6E56}" dt="2022-11-07T00:07:19.682" v="367"/>
          <ac:grpSpMkLst>
            <pc:docMk/>
            <pc:sldMk cId="3115806277" sldId="313"/>
            <ac:grpSpMk id="29" creationId="{04A669D9-2329-F1FE-C386-D2CB07AD704A}"/>
          </ac:grpSpMkLst>
        </pc:grpChg>
        <pc:grpChg chg="del mod">
          <ac:chgData name="Tim Cook" userId="d1c7cfb340f2c7ab" providerId="LiveId" clId="{9B6D6CCB-8C3A-41B0-97F0-CD480ADA6E56}" dt="2022-11-07T00:07:19.682" v="368"/>
          <ac:grpSpMkLst>
            <pc:docMk/>
            <pc:sldMk cId="3115806277" sldId="313"/>
            <ac:grpSpMk id="30" creationId="{F9E741EB-8904-DDD1-AE4B-BA947FE7A60B}"/>
          </ac:grpSpMkLst>
        </pc:grpChg>
        <pc:grpChg chg="del mod">
          <ac:chgData name="Tim Cook" userId="d1c7cfb340f2c7ab" providerId="LiveId" clId="{9B6D6CCB-8C3A-41B0-97F0-CD480ADA6E56}" dt="2022-11-07T00:07:26.510" v="381"/>
          <ac:grpSpMkLst>
            <pc:docMk/>
            <pc:sldMk cId="3115806277" sldId="313"/>
            <ac:grpSpMk id="33" creationId="{A79212E8-81C4-B67B-1A32-52D4AD31B1CB}"/>
          </ac:grpSpMkLst>
        </pc:grpChg>
        <pc:grpChg chg="del mod">
          <ac:chgData name="Tim Cook" userId="d1c7cfb340f2c7ab" providerId="LiveId" clId="{9B6D6CCB-8C3A-41B0-97F0-CD480ADA6E56}" dt="2022-11-07T00:07:31.404" v="387"/>
          <ac:grpSpMkLst>
            <pc:docMk/>
            <pc:sldMk cId="3115806277" sldId="313"/>
            <ac:grpSpMk id="36" creationId="{2E0ACB66-6DF9-3B71-DEE8-562D28EA9EF1}"/>
          </ac:grpSpMkLst>
        </pc:grpChg>
        <pc:grpChg chg="del mod">
          <ac:chgData name="Tim Cook" userId="d1c7cfb340f2c7ab" providerId="LiveId" clId="{9B6D6CCB-8C3A-41B0-97F0-CD480ADA6E56}" dt="2022-11-07T00:07:44.856" v="396"/>
          <ac:grpSpMkLst>
            <pc:docMk/>
            <pc:sldMk cId="3115806277" sldId="313"/>
            <ac:grpSpMk id="38" creationId="{2D9B87A4-240A-C6F8-021C-94A780DBBCEA}"/>
          </ac:grpSpMkLst>
        </pc:grpChg>
        <pc:grpChg chg="del 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47" creationId="{8BD74D32-1388-AC14-7401-4E451E72B082}"/>
          </ac:grpSpMkLst>
        </pc:grpChg>
        <pc:grpChg chg="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56" creationId="{98B850CB-3325-8F75-45C4-A40A03D55A41}"/>
          </ac:grpSpMkLst>
        </pc:grpChg>
        <pc:grpChg chg="del mod">
          <ac:chgData name="Tim Cook" userId="d1c7cfb340f2c7ab" providerId="LiveId" clId="{9B6D6CCB-8C3A-41B0-97F0-CD480ADA6E56}" dt="2022-11-07T00:07:53.732" v="412"/>
          <ac:grpSpMkLst>
            <pc:docMk/>
            <pc:sldMk cId="3115806277" sldId="313"/>
            <ac:grpSpMk id="59" creationId="{87728DF8-0A6D-41A7-2723-2B4BAF11F4E9}"/>
          </ac:grpSpMkLst>
        </pc:grpChg>
        <pc:grpChg chg="del mod">
          <ac:chgData name="Tim Cook" userId="d1c7cfb340f2c7ab" providerId="LiveId" clId="{9B6D6CCB-8C3A-41B0-97F0-CD480ADA6E56}" dt="2022-11-07T00:07:54.492" v="414"/>
          <ac:grpSpMkLst>
            <pc:docMk/>
            <pc:sldMk cId="3115806277" sldId="313"/>
            <ac:grpSpMk id="62" creationId="{23ACEB9F-9F9F-6704-1C58-824C8D8B098E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7" creationId="{077241C1-1BA5-0885-02F6-DC9D923F3B95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8" creationId="{EB0CC9B1-6626-10D5-C91D-141BBE6AC4D5}"/>
          </ac:grpSpMkLst>
        </pc:grpChg>
        <pc:inkChg chg="add del mod">
          <ac:chgData name="Tim Cook" userId="d1c7cfb340f2c7ab" providerId="LiveId" clId="{9B6D6CCB-8C3A-41B0-97F0-CD480ADA6E56}" dt="2022-11-07T00:07:10.084" v="366" actId="21"/>
          <ac:inkMkLst>
            <pc:docMk/>
            <pc:sldMk cId="3115806277" sldId="313"/>
            <ac:inkMk id="3" creationId="{8F9807C6-24B2-B52D-897F-7693B2C69704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" creationId="{DB0AC6C8-7CFA-C3F3-2780-55F67E12F801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" creationId="{990D9135-45A4-31DF-03A5-A2BA65E659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7" creationId="{C9886F06-F71C-29A0-E3AC-032CC877DBFF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8" creationId="{082B2430-1A63-1B5B-B2FC-D60D895AB07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9" creationId="{1604B1A2-D692-F1B5-A9C5-4553A19417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0" creationId="{1996B9F2-87B0-A7C1-2543-453562A39765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2" creationId="{B6C6D96D-B1BF-C844-3380-E4AE6CF068E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3" creationId="{ED6A92E0-B91D-4EEC-195C-F2A5633C4642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4" creationId="{0CFB62D7-C384-7A9E-2C3A-0F231E8E177A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5" creationId="{1EDAB3E7-165A-1191-710B-3E24D837906F}"/>
          </ac:inkMkLst>
        </pc:inkChg>
        <pc:inkChg chg="del mod">
          <ac:chgData name="Tim Cook" userId="d1c7cfb340f2c7ab" providerId="LiveId" clId="{9B6D6CCB-8C3A-41B0-97F0-CD480ADA6E56}" dt="2022-11-07T00:07:19.682" v="374"/>
          <ac:inkMkLst>
            <pc:docMk/>
            <pc:sldMk cId="3115806277" sldId="313"/>
            <ac:inkMk id="17" creationId="{A7C51BBC-EF15-973E-D609-7FDEBD558CC0}"/>
          </ac:inkMkLst>
        </pc:inkChg>
        <pc:inkChg chg="del mod">
          <ac:chgData name="Tim Cook" userId="d1c7cfb340f2c7ab" providerId="LiveId" clId="{9B6D6CCB-8C3A-41B0-97F0-CD480ADA6E56}" dt="2022-11-07T00:07:19.682" v="377"/>
          <ac:inkMkLst>
            <pc:docMk/>
            <pc:sldMk cId="3115806277" sldId="313"/>
            <ac:inkMk id="18" creationId="{D14E751E-6F2D-A3D8-F5EE-C70B41BF36E6}"/>
          </ac:inkMkLst>
        </pc:inkChg>
        <pc:inkChg chg="del mod">
          <ac:chgData name="Tim Cook" userId="d1c7cfb340f2c7ab" providerId="LiveId" clId="{9B6D6CCB-8C3A-41B0-97F0-CD480ADA6E56}" dt="2022-11-07T00:07:19.682" v="371"/>
          <ac:inkMkLst>
            <pc:docMk/>
            <pc:sldMk cId="3115806277" sldId="313"/>
            <ac:inkMk id="19" creationId="{33E89D84-2F52-91F4-F8AC-BE2AC9847662}"/>
          </ac:inkMkLst>
        </pc:inkChg>
        <pc:inkChg chg="del mod">
          <ac:chgData name="Tim Cook" userId="d1c7cfb340f2c7ab" providerId="LiveId" clId="{9B6D6CCB-8C3A-41B0-97F0-CD480ADA6E56}" dt="2022-11-07T00:07:19.682" v="370"/>
          <ac:inkMkLst>
            <pc:docMk/>
            <pc:sldMk cId="3115806277" sldId="313"/>
            <ac:inkMk id="20" creationId="{D769ADA2-1DE2-9186-8AC8-6905ED317A2E}"/>
          </ac:inkMkLst>
        </pc:inkChg>
        <pc:inkChg chg="del mod">
          <ac:chgData name="Tim Cook" userId="d1c7cfb340f2c7ab" providerId="LiveId" clId="{9B6D6CCB-8C3A-41B0-97F0-CD480ADA6E56}" dt="2022-11-07T00:07:19.682" v="376"/>
          <ac:inkMkLst>
            <pc:docMk/>
            <pc:sldMk cId="3115806277" sldId="313"/>
            <ac:inkMk id="21" creationId="{5BEA61F1-38BB-DBE0-8765-6D2236ED2344}"/>
          </ac:inkMkLst>
        </pc:inkChg>
        <pc:inkChg chg="del">
          <ac:chgData name="Tim Cook" userId="d1c7cfb340f2c7ab" providerId="LiveId" clId="{9B6D6CCB-8C3A-41B0-97F0-CD480ADA6E56}" dt="2022-11-07T00:07:19.682" v="369"/>
          <ac:inkMkLst>
            <pc:docMk/>
            <pc:sldMk cId="3115806277" sldId="313"/>
            <ac:inkMk id="22" creationId="{C70CE1F1-569B-2C3D-5CBD-377B22087869}"/>
          </ac:inkMkLst>
        </pc:inkChg>
        <pc:inkChg chg="del mod">
          <ac:chgData name="Tim Cook" userId="d1c7cfb340f2c7ab" providerId="LiveId" clId="{9B6D6CCB-8C3A-41B0-97F0-CD480ADA6E56}" dt="2022-11-07T00:07:19.682" v="373"/>
          <ac:inkMkLst>
            <pc:docMk/>
            <pc:sldMk cId="3115806277" sldId="313"/>
            <ac:inkMk id="23" creationId="{5BBA77BE-89C7-31E5-B1C6-5BC83638C484}"/>
          </ac:inkMkLst>
        </pc:inkChg>
        <pc:inkChg chg="del mod">
          <ac:chgData name="Tim Cook" userId="d1c7cfb340f2c7ab" providerId="LiveId" clId="{9B6D6CCB-8C3A-41B0-97F0-CD480ADA6E56}" dt="2022-11-07T00:07:19.682" v="372"/>
          <ac:inkMkLst>
            <pc:docMk/>
            <pc:sldMk cId="3115806277" sldId="313"/>
            <ac:inkMk id="25" creationId="{56B2E240-DA98-4272-CBC5-799E38EFCB9D}"/>
          </ac:inkMkLst>
        </pc:inkChg>
        <pc:inkChg chg="del">
          <ac:chgData name="Tim Cook" userId="d1c7cfb340f2c7ab" providerId="LiveId" clId="{9B6D6CCB-8C3A-41B0-97F0-CD480ADA6E56}" dt="2022-11-07T00:07:19.682" v="368"/>
          <ac:inkMkLst>
            <pc:docMk/>
            <pc:sldMk cId="3115806277" sldId="313"/>
            <ac:inkMk id="26" creationId="{C9ED75D8-ADBF-042F-927E-5425749CA495}"/>
          </ac:inkMkLst>
        </pc:inkChg>
        <pc:inkChg chg="del">
          <ac:chgData name="Tim Cook" userId="d1c7cfb340f2c7ab" providerId="LiveId" clId="{9B6D6CCB-8C3A-41B0-97F0-CD480ADA6E56}" dt="2022-11-07T00:07:19.682" v="367"/>
          <ac:inkMkLst>
            <pc:docMk/>
            <pc:sldMk cId="3115806277" sldId="313"/>
            <ac:inkMk id="27" creationId="{24E62896-86FF-5F17-9285-5C4349A04D4D}"/>
          </ac:inkMkLst>
        </pc:inkChg>
        <pc:inkChg chg="del mod">
          <ac:chgData name="Tim Cook" userId="d1c7cfb340f2c7ab" providerId="LiveId" clId="{9B6D6CCB-8C3A-41B0-97F0-CD480ADA6E56}" dt="2022-11-07T00:07:19.682" v="375"/>
          <ac:inkMkLst>
            <pc:docMk/>
            <pc:sldMk cId="3115806277" sldId="313"/>
            <ac:inkMk id="28" creationId="{27D7C6E8-4447-EAB3-8C9D-EBC49145F408}"/>
          </ac:inkMkLst>
        </pc:inkChg>
        <pc:inkChg chg="add del mod">
          <ac:chgData name="Tim Cook" userId="d1c7cfb340f2c7ab" providerId="LiveId" clId="{9B6D6CCB-8C3A-41B0-97F0-CD480ADA6E56}" dt="2022-11-07T00:07:26.510" v="381"/>
          <ac:inkMkLst>
            <pc:docMk/>
            <pc:sldMk cId="3115806277" sldId="313"/>
            <ac:inkMk id="31" creationId="{1F431D80-15D9-F933-3302-A7D865634D45}"/>
          </ac:inkMkLst>
        </pc:inkChg>
        <pc:inkChg chg="add del mod">
          <ac:chgData name="Tim Cook" userId="d1c7cfb340f2c7ab" providerId="LiveId" clId="{9B6D6CCB-8C3A-41B0-97F0-CD480ADA6E56}" dt="2022-11-07T00:07:27.331" v="382"/>
          <ac:inkMkLst>
            <pc:docMk/>
            <pc:sldMk cId="3115806277" sldId="313"/>
            <ac:inkMk id="32" creationId="{E1CF1D7B-88CC-54CF-839D-021631B5D30A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4" creationId="{BB3178A4-54F8-96D6-29A3-97E9F1D43164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5" creationId="{5AC57857-8AD2-CB6A-27DD-B8AE68B015C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7" creationId="{82C5CBC2-156C-AFFB-7812-6F94058A32B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9" creationId="{5D9E0AA4-BC62-B6EE-6EC7-94875E01D98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0" creationId="{B2AF16A2-30C5-08B4-0342-441E1C811C85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1" creationId="{A141A711-F86A-FE9A-D73C-F0682472F5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2" creationId="{7939485A-409C-10DD-648E-FB5AA95CA7B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3" creationId="{F406518B-7599-D3FA-D08E-21F084AD1A3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4" creationId="{9D5C0C7C-0DA7-38CB-A65A-C11DD455122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5" creationId="{17A3CA66-6BFC-513A-B185-00CD8CA1BC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6" creationId="{3DFBF759-1702-DE97-A575-604ECAE30B4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8" creationId="{0EA16537-7CCA-862B-5CA7-E599FBB9D53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9" creationId="{284CCAE0-7D7C-CFB0-B4EA-F7A206BD741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0" creationId="{C67423B4-7317-B4DB-D6F9-D0C1CF5EA817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1" creationId="{8C5A7736-F639-E631-9FC5-DEEC226921B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2" creationId="{BB6F7763-3BF7-5B99-29B1-B46135851D2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3" creationId="{5EEF8DF6-77E0-831B-3501-21645DB1A5E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4" creationId="{E8AD4DF0-B316-6CB7-6965-9C2F0230361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5" creationId="{5E764E50-817A-855F-4901-7BD415F13E93}"/>
          </ac:inkMkLst>
        </pc:inkChg>
        <pc:inkChg chg="add del mod">
          <ac:chgData name="Tim Cook" userId="d1c7cfb340f2c7ab" providerId="LiveId" clId="{9B6D6CCB-8C3A-41B0-97F0-CD480ADA6E56}" dt="2022-11-07T00:07:53.732" v="413"/>
          <ac:inkMkLst>
            <pc:docMk/>
            <pc:sldMk cId="3115806277" sldId="313"/>
            <ac:inkMk id="57" creationId="{10094500-34CF-DD7A-1949-C133F604F083}"/>
          </ac:inkMkLst>
        </pc:inkChg>
        <pc:inkChg chg="add del mod">
          <ac:chgData name="Tim Cook" userId="d1c7cfb340f2c7ab" providerId="LiveId" clId="{9B6D6CCB-8C3A-41B0-97F0-CD480ADA6E56}" dt="2022-11-07T00:07:53.732" v="412"/>
          <ac:inkMkLst>
            <pc:docMk/>
            <pc:sldMk cId="3115806277" sldId="313"/>
            <ac:inkMk id="58" creationId="{FE11DF6F-666C-A248-905E-8E5DBA3703C1}"/>
          </ac:inkMkLst>
        </pc:inkChg>
        <pc:inkChg chg="add del mod">
          <ac:chgData name="Tim Cook" userId="d1c7cfb340f2c7ab" providerId="LiveId" clId="{9B6D6CCB-8C3A-41B0-97F0-CD480ADA6E56}" dt="2022-11-07T00:07:54.492" v="415"/>
          <ac:inkMkLst>
            <pc:docMk/>
            <pc:sldMk cId="3115806277" sldId="313"/>
            <ac:inkMk id="60" creationId="{FFAA7E16-F021-ED65-A22C-72F4636C83BE}"/>
          </ac:inkMkLst>
        </pc:inkChg>
        <pc:inkChg chg="add del mod">
          <ac:chgData name="Tim Cook" userId="d1c7cfb340f2c7ab" providerId="LiveId" clId="{9B6D6CCB-8C3A-41B0-97F0-CD480ADA6E56}" dt="2022-11-07T00:07:54.492" v="414"/>
          <ac:inkMkLst>
            <pc:docMk/>
            <pc:sldMk cId="3115806277" sldId="313"/>
            <ac:inkMk id="61" creationId="{CD561AA8-ECFA-C0F5-F99E-1D82CA49AD7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3" creationId="{98C7DEF9-4A7F-B6FD-CA81-F29D7A3F328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4" creationId="{2E45B453-9B9C-ED1B-5D44-4753AE6345E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5" creationId="{80696242-9C06-AD7D-AC7B-CD13DDCD51B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6" creationId="{A770A214-F5FC-AE3F-5E74-62398E68E732}"/>
          </ac:inkMkLst>
        </pc:inkChg>
      </pc:sldChg>
      <pc:sldChg chg="addSp delSp modSp mod">
        <pc:chgData name="Tim Cook" userId="d1c7cfb340f2c7ab" providerId="LiveId" clId="{9B6D6CCB-8C3A-41B0-97F0-CD480ADA6E56}" dt="2022-11-06T23:58:30.880" v="235" actId="9405"/>
        <pc:sldMkLst>
          <pc:docMk/>
          <pc:sldMk cId="2643458837" sldId="316"/>
        </pc:sldMkLst>
        <pc:grpChg chg="del mod">
          <ac:chgData name="Tim Cook" userId="d1c7cfb340f2c7ab" providerId="LiveId" clId="{9B6D6CCB-8C3A-41B0-97F0-CD480ADA6E56}" dt="2022-11-06T23:54:04.679" v="109"/>
          <ac:grpSpMkLst>
            <pc:docMk/>
            <pc:sldMk cId="2643458837" sldId="316"/>
            <ac:grpSpMk id="10" creationId="{D41B2B4F-1301-8A2C-0328-2ECBB7628939}"/>
          </ac:grpSpMkLst>
        </pc:grpChg>
        <pc:grpChg chg="del mod">
          <ac:chgData name="Tim Cook" userId="d1c7cfb340f2c7ab" providerId="LiveId" clId="{9B6D6CCB-8C3A-41B0-97F0-CD480ADA6E56}" dt="2022-11-06T23:53:15.365" v="14"/>
          <ac:grpSpMkLst>
            <pc:docMk/>
            <pc:sldMk cId="2643458837" sldId="316"/>
            <ac:grpSpMk id="15" creationId="{336C4DE4-E2F4-963D-9AF5-690ED0BC9FA5}"/>
          </ac:grpSpMkLst>
        </pc:grpChg>
        <pc:grpChg chg="del mod">
          <ac:chgData name="Tim Cook" userId="d1c7cfb340f2c7ab" providerId="LiveId" clId="{9B6D6CCB-8C3A-41B0-97F0-CD480ADA6E56}" dt="2022-11-06T23:53:44.293" v="79"/>
          <ac:grpSpMkLst>
            <pc:docMk/>
            <pc:sldMk cId="2643458837" sldId="316"/>
            <ac:grpSpMk id="19" creationId="{48EE9EF3-43F1-1210-EB47-7CFBE81C2508}"/>
          </ac:grpSpMkLst>
        </pc:grpChg>
        <pc:grpChg chg="del mod">
          <ac:chgData name="Tim Cook" userId="d1c7cfb340f2c7ab" providerId="LiveId" clId="{9B6D6CCB-8C3A-41B0-97F0-CD480ADA6E56}" dt="2022-11-06T23:53:22.820" v="27"/>
          <ac:grpSpMkLst>
            <pc:docMk/>
            <pc:sldMk cId="2643458837" sldId="316"/>
            <ac:grpSpMk id="26" creationId="{5938D24B-D6EF-2231-3351-5D71EB893B34}"/>
          </ac:grpSpMkLst>
        </pc:grpChg>
        <pc:grpChg chg="del mod">
          <ac:chgData name="Tim Cook" userId="d1c7cfb340f2c7ab" providerId="LiveId" clId="{9B6D6CCB-8C3A-41B0-97F0-CD480ADA6E56}" dt="2022-11-06T23:53:23.929" v="33"/>
          <ac:grpSpMkLst>
            <pc:docMk/>
            <pc:sldMk cId="2643458837" sldId="316"/>
            <ac:grpSpMk id="28" creationId="{B1207AC3-5957-ABD0-53EC-905825DCBD37}"/>
          </ac:grpSpMkLst>
        </pc:grpChg>
        <pc:grpChg chg="del mod">
          <ac:chgData name="Tim Cook" userId="d1c7cfb340f2c7ab" providerId="LiveId" clId="{9B6D6CCB-8C3A-41B0-97F0-CD480ADA6E56}" dt="2022-11-06T23:53:43.371" v="76"/>
          <ac:grpSpMkLst>
            <pc:docMk/>
            <pc:sldMk cId="2643458837" sldId="316"/>
            <ac:grpSpMk id="42" creationId="{0C742D6E-B23D-353F-9A20-E6F743843622}"/>
          </ac:grpSpMkLst>
        </pc:grpChg>
        <pc:grpChg chg="mod">
          <ac:chgData name="Tim Cook" userId="d1c7cfb340f2c7ab" providerId="LiveId" clId="{9B6D6CCB-8C3A-41B0-97F0-CD480ADA6E56}" dt="2022-11-06T23:53:36.294" v="67"/>
          <ac:grpSpMkLst>
            <pc:docMk/>
            <pc:sldMk cId="2643458837" sldId="316"/>
            <ac:grpSpMk id="52" creationId="{8C15D17E-9954-C3FB-AAD4-E96C2E55EA6E}"/>
          </ac:grpSpMkLst>
        </pc:grpChg>
        <pc:grpChg chg="del mod">
          <ac:chgData name="Tim Cook" userId="d1c7cfb340f2c7ab" providerId="LiveId" clId="{9B6D6CCB-8C3A-41B0-97F0-CD480ADA6E56}" dt="2022-11-06T23:53:41.365" v="72"/>
          <ac:grpSpMkLst>
            <pc:docMk/>
            <pc:sldMk cId="2643458837" sldId="316"/>
            <ac:grpSpMk id="55" creationId="{5779E788-B0FC-497A-CFF7-1BD0E6AA8AC7}"/>
          </ac:grpSpMkLst>
        </pc:grpChg>
        <pc:grpChg chg="del mod">
          <ac:chgData name="Tim Cook" userId="d1c7cfb340f2c7ab" providerId="LiveId" clId="{9B6D6CCB-8C3A-41B0-97F0-CD480ADA6E56}" dt="2022-11-06T23:53:58.077" v="95"/>
          <ac:grpSpMkLst>
            <pc:docMk/>
            <pc:sldMk cId="2643458837" sldId="316"/>
            <ac:grpSpMk id="57" creationId="{4CED3A12-A9EE-351B-E29F-C1F5992045CB}"/>
          </ac:grpSpMkLst>
        </pc:grpChg>
        <pc:grpChg chg="mod">
          <ac:chgData name="Tim Cook" userId="d1c7cfb340f2c7ab" providerId="LiveId" clId="{9B6D6CCB-8C3A-41B0-97F0-CD480ADA6E56}" dt="2022-11-06T23:53:49.295" v="86"/>
          <ac:grpSpMkLst>
            <pc:docMk/>
            <pc:sldMk cId="2643458837" sldId="316"/>
            <ac:grpSpMk id="63" creationId="{6D87DB9F-ACF7-3838-1CBE-CD51ECD1A2EB}"/>
          </ac:grpSpMkLst>
        </pc:grpChg>
        <pc:grpChg chg="mod">
          <ac:chgData name="Tim Cook" userId="d1c7cfb340f2c7ab" providerId="LiveId" clId="{9B6D6CCB-8C3A-41B0-97F0-CD480ADA6E56}" dt="2022-11-06T23:53:52.861" v="90"/>
          <ac:grpSpMkLst>
            <pc:docMk/>
            <pc:sldMk cId="2643458837" sldId="316"/>
            <ac:grpSpMk id="67" creationId="{A953C338-E699-55AB-DB6C-E39142032579}"/>
          </ac:grpSpMkLst>
        </pc:grpChg>
        <pc:grpChg chg="del mod">
          <ac:chgData name="Tim Cook" userId="d1c7cfb340f2c7ab" providerId="LiveId" clId="{9B6D6CCB-8C3A-41B0-97F0-CD480ADA6E56}" dt="2022-11-06T23:54:02.527" v="99"/>
          <ac:grpSpMkLst>
            <pc:docMk/>
            <pc:sldMk cId="2643458837" sldId="316"/>
            <ac:grpSpMk id="70" creationId="{516110BC-EF97-C5C9-CF3C-FDAD819228E4}"/>
          </ac:grpSpMkLst>
        </pc:grpChg>
        <pc:grpChg chg="del mod">
          <ac:chgData name="Tim Cook" userId="d1c7cfb340f2c7ab" providerId="LiveId" clId="{9B6D6CCB-8C3A-41B0-97F0-CD480ADA6E56}" dt="2022-11-06T23:53:58.580" v="97"/>
          <ac:grpSpMkLst>
            <pc:docMk/>
            <pc:sldMk cId="2643458837" sldId="316"/>
            <ac:grpSpMk id="72" creationId="{6362D65B-F215-F062-446C-3D7438B43FB8}"/>
          </ac:grpSpMkLst>
        </pc:grpChg>
        <pc:grpChg chg="del mod">
          <ac:chgData name="Tim Cook" userId="d1c7cfb340f2c7ab" providerId="LiveId" clId="{9B6D6CCB-8C3A-41B0-97F0-CD480ADA6E56}" dt="2022-11-06T23:54:02.527" v="103"/>
          <ac:grpSpMkLst>
            <pc:docMk/>
            <pc:sldMk cId="2643458837" sldId="316"/>
            <ac:grpSpMk id="74" creationId="{23562B00-4BCA-0692-77B1-99ACEE966FBA}"/>
          </ac:grpSpMkLst>
        </pc:grpChg>
        <pc:grpChg chg="del mod">
          <ac:chgData name="Tim Cook" userId="d1c7cfb340f2c7ab" providerId="LiveId" clId="{9B6D6CCB-8C3A-41B0-97F0-CD480ADA6E56}" dt="2022-11-06T23:56:51.296" v="150"/>
          <ac:grpSpMkLst>
            <pc:docMk/>
            <pc:sldMk cId="2643458837" sldId="316"/>
            <ac:grpSpMk id="84" creationId="{203E21CF-E914-72C1-028B-8079CC2F6586}"/>
          </ac:grpSpMkLst>
        </pc:grpChg>
        <pc:grpChg chg="del mod">
          <ac:chgData name="Tim Cook" userId="d1c7cfb340f2c7ab" providerId="LiveId" clId="{9B6D6CCB-8C3A-41B0-97F0-CD480ADA6E56}" dt="2022-11-06T23:56:42.667" v="139"/>
          <ac:grpSpMkLst>
            <pc:docMk/>
            <pc:sldMk cId="2643458837" sldId="316"/>
            <ac:grpSpMk id="87" creationId="{BAA00D4A-93B1-FE9B-72D9-3DEAB657EAF8}"/>
          </ac:grpSpMkLst>
        </pc:grpChg>
        <pc:grpChg chg="del mod">
          <ac:chgData name="Tim Cook" userId="d1c7cfb340f2c7ab" providerId="LiveId" clId="{9B6D6CCB-8C3A-41B0-97F0-CD480ADA6E56}" dt="2022-11-06T23:56:43.026" v="143"/>
          <ac:grpSpMkLst>
            <pc:docMk/>
            <pc:sldMk cId="2643458837" sldId="316"/>
            <ac:grpSpMk id="92" creationId="{66B1CFA6-4441-CC36-11A1-8B6183CCB3C1}"/>
          </ac:grpSpMkLst>
        </pc:grpChg>
        <pc:grpChg chg="del mod">
          <ac:chgData name="Tim Cook" userId="d1c7cfb340f2c7ab" providerId="LiveId" clId="{9B6D6CCB-8C3A-41B0-97F0-CD480ADA6E56}" dt="2022-11-06T23:57:35.716" v="180"/>
          <ac:grpSpMkLst>
            <pc:docMk/>
            <pc:sldMk cId="2643458837" sldId="316"/>
            <ac:grpSpMk id="108" creationId="{50B515F6-AA18-2199-1F2D-196DAAAB1A19}"/>
          </ac:grpSpMkLst>
        </pc:grpChg>
        <pc:grpChg chg="mod">
          <ac:chgData name="Tim Cook" userId="d1c7cfb340f2c7ab" providerId="LiveId" clId="{9B6D6CCB-8C3A-41B0-97F0-CD480ADA6E56}" dt="2022-11-06T23:57:16.104" v="171"/>
          <ac:grpSpMkLst>
            <pc:docMk/>
            <pc:sldMk cId="2643458837" sldId="316"/>
            <ac:grpSpMk id="111" creationId="{4F0CA149-BD0F-0B32-9B57-1F5015B1526C}"/>
          </ac:grpSpMkLst>
        </pc:grpChg>
        <pc:grpChg chg="mod">
          <ac:chgData name="Tim Cook" userId="d1c7cfb340f2c7ab" providerId="LiveId" clId="{9B6D6CCB-8C3A-41B0-97F0-CD480ADA6E56}" dt="2022-11-06T23:57:20.131" v="176"/>
          <ac:grpSpMkLst>
            <pc:docMk/>
            <pc:sldMk cId="2643458837" sldId="316"/>
            <ac:grpSpMk id="116" creationId="{508E778E-878D-4CA8-AB0B-EAC76BE418C5}"/>
          </ac:grpSpMkLst>
        </pc:grpChg>
        <pc:grpChg chg="del mod">
          <ac:chgData name="Tim Cook" userId="d1c7cfb340f2c7ab" providerId="LiveId" clId="{9B6D6CCB-8C3A-41B0-97F0-CD480ADA6E56}" dt="2022-11-06T23:57:47.638" v="197"/>
          <ac:grpSpMkLst>
            <pc:docMk/>
            <pc:sldMk cId="2643458837" sldId="316"/>
            <ac:grpSpMk id="118" creationId="{F16F1E8B-A71E-092F-CB53-C6AAB75EF6A5}"/>
          </ac:grpSpMkLst>
        </pc:grpChg>
        <pc:grpChg chg="del mod">
          <ac:chgData name="Tim Cook" userId="d1c7cfb340f2c7ab" providerId="LiveId" clId="{9B6D6CCB-8C3A-41B0-97F0-CD480ADA6E56}" dt="2022-11-06T23:57:54.806" v="209"/>
          <ac:grpSpMkLst>
            <pc:docMk/>
            <pc:sldMk cId="2643458837" sldId="316"/>
            <ac:grpSpMk id="128" creationId="{F58BFA95-44AB-C7E4-D9B6-B3890DD4573E}"/>
          </ac:grpSpMkLst>
        </pc:grpChg>
        <pc:grpChg chg="del mod">
          <ac:chgData name="Tim Cook" userId="d1c7cfb340f2c7ab" providerId="LiveId" clId="{9B6D6CCB-8C3A-41B0-97F0-CD480ADA6E56}" dt="2022-11-06T23:58:03.335" v="211"/>
          <ac:grpSpMkLst>
            <pc:docMk/>
            <pc:sldMk cId="2643458837" sldId="316"/>
            <ac:grpSpMk id="135" creationId="{00698039-7FC8-9371-32ED-20A1C0D3AD9E}"/>
          </ac:grpSpMkLst>
        </pc:grpChg>
        <pc:grpChg chg="del mod">
          <ac:chgData name="Tim Cook" userId="d1c7cfb340f2c7ab" providerId="LiveId" clId="{9B6D6CCB-8C3A-41B0-97F0-CD480ADA6E56}" dt="2022-11-06T23:58:07.459" v="220"/>
          <ac:grpSpMkLst>
            <pc:docMk/>
            <pc:sldMk cId="2643458837" sldId="316"/>
            <ac:grpSpMk id="137" creationId="{A51F0AE5-E348-FB68-6305-7BC68AAEF9E5}"/>
          </ac:grpSpMkLst>
        </pc:grpChg>
        <pc:grpChg chg="del mod">
          <ac:chgData name="Tim Cook" userId="d1c7cfb340f2c7ab" providerId="LiveId" clId="{9B6D6CCB-8C3A-41B0-97F0-CD480ADA6E56}" dt="2022-11-06T23:58:14.592" v="229"/>
          <ac:grpSpMkLst>
            <pc:docMk/>
            <pc:sldMk cId="2643458837" sldId="316"/>
            <ac:grpSpMk id="146" creationId="{9F040639-34A3-F95B-EF18-9AF371AD8E57}"/>
          </ac:grpSpMkLst>
        </pc:grpChg>
        <pc:grpChg chg="del 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5" creationId="{C8633444-A576-2476-79B8-BC8FC33FEC26}"/>
          </ac:grpSpMkLst>
        </pc:grpChg>
        <pc:grpChg chg="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7" creationId="{0C3ABD74-E1A0-A116-7981-879DB3B48888}"/>
          </ac:grpSpMkLst>
        </pc:grpChg>
        <pc:picChg chg="add mod">
          <ac:chgData name="Tim Cook" userId="d1c7cfb340f2c7ab" providerId="LiveId" clId="{9B6D6CCB-8C3A-41B0-97F0-CD480ADA6E56}" dt="2022-11-06T23:54:45.186" v="116" actId="1076"/>
          <ac:picMkLst>
            <pc:docMk/>
            <pc:sldMk cId="2643458837" sldId="316"/>
            <ac:picMk id="75" creationId="{5534E446-BCAF-827F-4335-DCF08C766EF4}"/>
          </ac:picMkLst>
        </pc:picChg>
        <pc:inkChg chg="add del mod">
          <ac:chgData name="Tim Cook" userId="d1c7cfb340f2c7ab" providerId="LiveId" clId="{9B6D6CCB-8C3A-41B0-97F0-CD480ADA6E56}" dt="2022-11-06T23:54:04.679" v="109"/>
          <ac:inkMkLst>
            <pc:docMk/>
            <pc:sldMk cId="2643458837" sldId="316"/>
            <ac:inkMk id="3" creationId="{2FECF96E-4074-DE6D-E082-E76F3C339C8F}"/>
          </ac:inkMkLst>
        </pc:inkChg>
        <pc:inkChg chg="add del mod">
          <ac:chgData name="Tim Cook" userId="d1c7cfb340f2c7ab" providerId="LiveId" clId="{9B6D6CCB-8C3A-41B0-97F0-CD480ADA6E56}" dt="2022-11-06T23:54:04.679" v="105"/>
          <ac:inkMkLst>
            <pc:docMk/>
            <pc:sldMk cId="2643458837" sldId="316"/>
            <ac:inkMk id="4" creationId="{C7AC0679-D664-BA62-5F92-47BC7CD99032}"/>
          </ac:inkMkLst>
        </pc:inkChg>
        <pc:inkChg chg="add del mod">
          <ac:chgData name="Tim Cook" userId="d1c7cfb340f2c7ab" providerId="LiveId" clId="{9B6D6CCB-8C3A-41B0-97F0-CD480ADA6E56}" dt="2022-11-06T23:54:04.679" v="108"/>
          <ac:inkMkLst>
            <pc:docMk/>
            <pc:sldMk cId="2643458837" sldId="316"/>
            <ac:inkMk id="6" creationId="{F2A369EA-95A0-FF7B-4836-DA98A77D09D6}"/>
          </ac:inkMkLst>
        </pc:inkChg>
        <pc:inkChg chg="add del mod">
          <ac:chgData name="Tim Cook" userId="d1c7cfb340f2c7ab" providerId="LiveId" clId="{9B6D6CCB-8C3A-41B0-97F0-CD480ADA6E56}" dt="2022-11-06T23:54:04.679" v="107"/>
          <ac:inkMkLst>
            <pc:docMk/>
            <pc:sldMk cId="2643458837" sldId="316"/>
            <ac:inkMk id="7" creationId="{41CF10FE-A481-74CE-001F-E5E527B15E8F}"/>
          </ac:inkMkLst>
        </pc:inkChg>
        <pc:inkChg chg="add del mod">
          <ac:chgData name="Tim Cook" userId="d1c7cfb340f2c7ab" providerId="LiveId" clId="{9B6D6CCB-8C3A-41B0-97F0-CD480ADA6E56}" dt="2022-11-06T23:54:04.679" v="106"/>
          <ac:inkMkLst>
            <pc:docMk/>
            <pc:sldMk cId="2643458837" sldId="316"/>
            <ac:inkMk id="8" creationId="{364C95F8-F0C8-BC9B-E45B-C24D33833543}"/>
          </ac:inkMkLst>
        </pc:inkChg>
        <pc:inkChg chg="add del mod">
          <ac:chgData name="Tim Cook" userId="d1c7cfb340f2c7ab" providerId="LiveId" clId="{9B6D6CCB-8C3A-41B0-97F0-CD480ADA6E56}" dt="2022-11-06T23:54:04.679" v="110"/>
          <ac:inkMkLst>
            <pc:docMk/>
            <pc:sldMk cId="2643458837" sldId="316"/>
            <ac:inkMk id="9" creationId="{83543F11-395F-DF76-483C-3B55D39DA51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11" creationId="{7B0195B0-0F36-0DC6-27CF-6887871A3246}"/>
          </ac:inkMkLst>
        </pc:inkChg>
        <pc:inkChg chg="add del mod">
          <ac:chgData name="Tim Cook" userId="d1c7cfb340f2c7ab" providerId="LiveId" clId="{9B6D6CCB-8C3A-41B0-97F0-CD480ADA6E56}" dt="2022-11-06T23:53:15.365" v="14"/>
          <ac:inkMkLst>
            <pc:docMk/>
            <pc:sldMk cId="2643458837" sldId="316"/>
            <ac:inkMk id="12" creationId="{D73A6BA6-14A2-2D2B-D434-5269FF95A845}"/>
          </ac:inkMkLst>
        </pc:inkChg>
        <pc:inkChg chg="add del mod">
          <ac:chgData name="Tim Cook" userId="d1c7cfb340f2c7ab" providerId="LiveId" clId="{9B6D6CCB-8C3A-41B0-97F0-CD480ADA6E56}" dt="2022-11-06T23:53:15.365" v="12"/>
          <ac:inkMkLst>
            <pc:docMk/>
            <pc:sldMk cId="2643458837" sldId="316"/>
            <ac:inkMk id="13" creationId="{2E645DF6-8B4B-7184-2E66-18B9D98BCFA6}"/>
          </ac:inkMkLst>
        </pc:inkChg>
        <pc:inkChg chg="add del mod">
          <ac:chgData name="Tim Cook" userId="d1c7cfb340f2c7ab" providerId="LiveId" clId="{9B6D6CCB-8C3A-41B0-97F0-CD480ADA6E56}" dt="2022-11-06T23:53:15.365" v="13"/>
          <ac:inkMkLst>
            <pc:docMk/>
            <pc:sldMk cId="2643458837" sldId="316"/>
            <ac:inkMk id="14" creationId="{7B3EF647-C070-B395-31DC-C5737BD357F3}"/>
          </ac:inkMkLst>
        </pc:inkChg>
        <pc:inkChg chg="add del mod">
          <ac:chgData name="Tim Cook" userId="d1c7cfb340f2c7ab" providerId="LiveId" clId="{9B6D6CCB-8C3A-41B0-97F0-CD480ADA6E56}" dt="2022-11-06T23:53:44.293" v="80"/>
          <ac:inkMkLst>
            <pc:docMk/>
            <pc:sldMk cId="2643458837" sldId="316"/>
            <ac:inkMk id="16" creationId="{3FD875E7-0EE6-51A4-76E3-83291E2D003B}"/>
          </ac:inkMkLst>
        </pc:inkChg>
        <pc:inkChg chg="add del mod">
          <ac:chgData name="Tim Cook" userId="d1c7cfb340f2c7ab" providerId="LiveId" clId="{9B6D6CCB-8C3A-41B0-97F0-CD480ADA6E56}" dt="2022-11-06T23:53:44.293" v="79"/>
          <ac:inkMkLst>
            <pc:docMk/>
            <pc:sldMk cId="2643458837" sldId="316"/>
            <ac:inkMk id="17" creationId="{AF6962D2-5954-9575-7BAC-5A93355D5B10}"/>
          </ac:inkMkLst>
        </pc:inkChg>
        <pc:inkChg chg="add del mod">
          <ac:chgData name="Tim Cook" userId="d1c7cfb340f2c7ab" providerId="LiveId" clId="{9B6D6CCB-8C3A-41B0-97F0-CD480ADA6E56}" dt="2022-11-06T23:53:44.293" v="78"/>
          <ac:inkMkLst>
            <pc:docMk/>
            <pc:sldMk cId="2643458837" sldId="316"/>
            <ac:inkMk id="18" creationId="{28160C22-CE06-6E9A-5550-E7CA9344B44A}"/>
          </ac:inkMkLst>
        </pc:inkChg>
        <pc:inkChg chg="add del mod">
          <ac:chgData name="Tim Cook" userId="d1c7cfb340f2c7ab" providerId="LiveId" clId="{9B6D6CCB-8C3A-41B0-97F0-CD480ADA6E56}" dt="2022-11-06T23:53:23.929" v="32"/>
          <ac:inkMkLst>
            <pc:docMk/>
            <pc:sldMk cId="2643458837" sldId="316"/>
            <ac:inkMk id="20" creationId="{098BC1B5-55CE-EB5C-5693-952F588DBCC5}"/>
          </ac:inkMkLst>
        </pc:inkChg>
        <pc:inkChg chg="add del mod">
          <ac:chgData name="Tim Cook" userId="d1c7cfb340f2c7ab" providerId="LiveId" clId="{9B6D6CCB-8C3A-41B0-97F0-CD480ADA6E56}" dt="2022-11-06T23:53:23.929" v="31"/>
          <ac:inkMkLst>
            <pc:docMk/>
            <pc:sldMk cId="2643458837" sldId="316"/>
            <ac:inkMk id="21" creationId="{5C619F5D-F62C-DE45-6BD8-7D09E84B61D1}"/>
          </ac:inkMkLst>
        </pc:inkChg>
        <pc:inkChg chg="add del mod">
          <ac:chgData name="Tim Cook" userId="d1c7cfb340f2c7ab" providerId="LiveId" clId="{9B6D6CCB-8C3A-41B0-97F0-CD480ADA6E56}" dt="2022-11-06T23:53:23.929" v="28"/>
          <ac:inkMkLst>
            <pc:docMk/>
            <pc:sldMk cId="2643458837" sldId="316"/>
            <ac:inkMk id="22" creationId="{BB3341B6-962E-EDD3-E0EC-5AFF9A146DB8}"/>
          </ac:inkMkLst>
        </pc:inkChg>
        <pc:inkChg chg="add del mod">
          <ac:chgData name="Tim Cook" userId="d1c7cfb340f2c7ab" providerId="LiveId" clId="{9B6D6CCB-8C3A-41B0-97F0-CD480ADA6E56}" dt="2022-11-06T23:53:23.929" v="34"/>
          <ac:inkMkLst>
            <pc:docMk/>
            <pc:sldMk cId="2643458837" sldId="316"/>
            <ac:inkMk id="23" creationId="{F240491E-D17D-126B-132A-19ECAE9581B0}"/>
          </ac:inkMkLst>
        </pc:inkChg>
        <pc:inkChg chg="add del mod">
          <ac:chgData name="Tim Cook" userId="d1c7cfb340f2c7ab" providerId="LiveId" clId="{9B6D6CCB-8C3A-41B0-97F0-CD480ADA6E56}" dt="2022-11-06T23:53:23.929" v="33"/>
          <ac:inkMkLst>
            <pc:docMk/>
            <pc:sldMk cId="2643458837" sldId="316"/>
            <ac:inkMk id="24" creationId="{523D44C9-B62F-D392-C8DB-6603E5CB5672}"/>
          </ac:inkMkLst>
        </pc:inkChg>
        <pc:inkChg chg="add del mod">
          <ac:chgData name="Tim Cook" userId="d1c7cfb340f2c7ab" providerId="LiveId" clId="{9B6D6CCB-8C3A-41B0-97F0-CD480ADA6E56}" dt="2022-11-06T23:53:23.929" v="30"/>
          <ac:inkMkLst>
            <pc:docMk/>
            <pc:sldMk cId="2643458837" sldId="316"/>
            <ac:inkMk id="25" creationId="{DA92FB06-CA77-B917-DBF7-8894C53F62E4}"/>
          </ac:inkMkLst>
        </pc:inkChg>
        <pc:inkChg chg="add del mod">
          <ac:chgData name="Tim Cook" userId="d1c7cfb340f2c7ab" providerId="LiveId" clId="{9B6D6CCB-8C3A-41B0-97F0-CD480ADA6E56}" dt="2022-11-06T23:53:23.929" v="29"/>
          <ac:inkMkLst>
            <pc:docMk/>
            <pc:sldMk cId="2643458837" sldId="316"/>
            <ac:inkMk id="27" creationId="{9BF30DAF-370E-8662-9255-7D2641C0773E}"/>
          </ac:inkMkLst>
        </pc:inkChg>
        <pc:inkChg chg="add del mod">
          <ac:chgData name="Tim Cook" userId="d1c7cfb340f2c7ab" providerId="LiveId" clId="{9B6D6CCB-8C3A-41B0-97F0-CD480ADA6E56}" dt="2022-11-06T23:53:43.371" v="76"/>
          <ac:inkMkLst>
            <pc:docMk/>
            <pc:sldMk cId="2643458837" sldId="316"/>
            <ac:inkMk id="29" creationId="{D74AE94A-F9D3-156A-6389-9ADB490041CF}"/>
          </ac:inkMkLst>
        </pc:inkChg>
        <pc:inkChg chg="add del mod">
          <ac:chgData name="Tim Cook" userId="d1c7cfb340f2c7ab" providerId="LiveId" clId="{9B6D6CCB-8C3A-41B0-97F0-CD480ADA6E56}" dt="2022-11-06T23:53:43.371" v="75"/>
          <ac:inkMkLst>
            <pc:docMk/>
            <pc:sldMk cId="2643458837" sldId="316"/>
            <ac:inkMk id="30" creationId="{1EAC90FF-8D84-0DB2-EBCD-2CD0FCE159C0}"/>
          </ac:inkMkLst>
        </pc:inkChg>
        <pc:inkChg chg="add del mod">
          <ac:chgData name="Tim Cook" userId="d1c7cfb340f2c7ab" providerId="LiveId" clId="{9B6D6CCB-8C3A-41B0-97F0-CD480ADA6E56}" dt="2022-11-06T23:53:43.371" v="77"/>
          <ac:inkMkLst>
            <pc:docMk/>
            <pc:sldMk cId="2643458837" sldId="316"/>
            <ac:inkMk id="31" creationId="{6ADBE800-1196-F5AC-36EB-40A346C93F44}"/>
          </ac:inkMkLst>
        </pc:inkChg>
        <pc:inkChg chg="add del mod">
          <ac:chgData name="Tim Cook" userId="d1c7cfb340f2c7ab" providerId="LiveId" clId="{9B6D6CCB-8C3A-41B0-97F0-CD480ADA6E56}" dt="2022-11-06T23:53:43.371" v="73"/>
          <ac:inkMkLst>
            <pc:docMk/>
            <pc:sldMk cId="2643458837" sldId="316"/>
            <ac:inkMk id="32" creationId="{5B0E9A38-394A-2AEF-ACA8-4AC6DD57925F}"/>
          </ac:inkMkLst>
        </pc:inkChg>
        <pc:inkChg chg="add del mod">
          <ac:chgData name="Tim Cook" userId="d1c7cfb340f2c7ab" providerId="LiveId" clId="{9B6D6CCB-8C3A-41B0-97F0-CD480ADA6E56}" dt="2022-11-06T23:53:43.371" v="74"/>
          <ac:inkMkLst>
            <pc:docMk/>
            <pc:sldMk cId="2643458837" sldId="316"/>
            <ac:inkMk id="33" creationId="{AEC4333E-8B34-0AA0-20A5-41C3BA7A394D}"/>
          </ac:inkMkLst>
        </pc:inkChg>
        <pc:inkChg chg="add del">
          <ac:chgData name="Tim Cook" userId="d1c7cfb340f2c7ab" providerId="LiveId" clId="{9B6D6CCB-8C3A-41B0-97F0-CD480ADA6E56}" dt="2022-11-06T23:53:30.768" v="48"/>
          <ac:inkMkLst>
            <pc:docMk/>
            <pc:sldMk cId="2643458837" sldId="316"/>
            <ac:inkMk id="34" creationId="{4CDBD549-E899-3FEC-2478-16B650B48C45}"/>
          </ac:inkMkLst>
        </pc:inkChg>
        <pc:inkChg chg="add del">
          <ac:chgData name="Tim Cook" userId="d1c7cfb340f2c7ab" providerId="LiveId" clId="{9B6D6CCB-8C3A-41B0-97F0-CD480ADA6E56}" dt="2022-11-06T23:53:30.768" v="55"/>
          <ac:inkMkLst>
            <pc:docMk/>
            <pc:sldMk cId="2643458837" sldId="316"/>
            <ac:inkMk id="35" creationId="{D20DF469-8A57-FAE9-A0A4-21439B4CCBE1}"/>
          </ac:inkMkLst>
        </pc:inkChg>
        <pc:inkChg chg="add del">
          <ac:chgData name="Tim Cook" userId="d1c7cfb340f2c7ab" providerId="LiveId" clId="{9B6D6CCB-8C3A-41B0-97F0-CD480ADA6E56}" dt="2022-11-06T23:53:30.768" v="51"/>
          <ac:inkMkLst>
            <pc:docMk/>
            <pc:sldMk cId="2643458837" sldId="316"/>
            <ac:inkMk id="36" creationId="{EF41EDC1-E0DF-40F0-FD71-B4A6737EE065}"/>
          </ac:inkMkLst>
        </pc:inkChg>
        <pc:inkChg chg="add del">
          <ac:chgData name="Tim Cook" userId="d1c7cfb340f2c7ab" providerId="LiveId" clId="{9B6D6CCB-8C3A-41B0-97F0-CD480ADA6E56}" dt="2022-11-06T23:53:30.768" v="53"/>
          <ac:inkMkLst>
            <pc:docMk/>
            <pc:sldMk cId="2643458837" sldId="316"/>
            <ac:inkMk id="37" creationId="{C7A47CCF-5AE4-924B-AA77-1CE204102F0A}"/>
          </ac:inkMkLst>
        </pc:inkChg>
        <pc:inkChg chg="add del">
          <ac:chgData name="Tim Cook" userId="d1c7cfb340f2c7ab" providerId="LiveId" clId="{9B6D6CCB-8C3A-41B0-97F0-CD480ADA6E56}" dt="2022-11-06T23:53:30.768" v="50"/>
          <ac:inkMkLst>
            <pc:docMk/>
            <pc:sldMk cId="2643458837" sldId="316"/>
            <ac:inkMk id="38" creationId="{C71BFA4C-AB1C-2D72-AA61-1724678046E3}"/>
          </ac:inkMkLst>
        </pc:inkChg>
        <pc:inkChg chg="add del">
          <ac:chgData name="Tim Cook" userId="d1c7cfb340f2c7ab" providerId="LiveId" clId="{9B6D6CCB-8C3A-41B0-97F0-CD480ADA6E56}" dt="2022-11-06T23:53:30.768" v="54"/>
          <ac:inkMkLst>
            <pc:docMk/>
            <pc:sldMk cId="2643458837" sldId="316"/>
            <ac:inkMk id="39" creationId="{5F4CE5D7-0E7D-8808-B9B4-E7833B2A3ABE}"/>
          </ac:inkMkLst>
        </pc:inkChg>
        <pc:inkChg chg="add del mod">
          <ac:chgData name="Tim Cook" userId="d1c7cfb340f2c7ab" providerId="LiveId" clId="{9B6D6CCB-8C3A-41B0-97F0-CD480ADA6E56}" dt="2022-11-06T23:53:31.386" v="56"/>
          <ac:inkMkLst>
            <pc:docMk/>
            <pc:sldMk cId="2643458837" sldId="316"/>
            <ac:inkMk id="40" creationId="{5DBB9596-BEBD-7C21-94E1-615DBBB7EA31}"/>
          </ac:inkMkLst>
        </pc:inkChg>
        <pc:inkChg chg="add del">
          <ac:chgData name="Tim Cook" userId="d1c7cfb340f2c7ab" providerId="LiveId" clId="{9B6D6CCB-8C3A-41B0-97F0-CD480ADA6E56}" dt="2022-11-06T23:53:30.768" v="49"/>
          <ac:inkMkLst>
            <pc:docMk/>
            <pc:sldMk cId="2643458837" sldId="316"/>
            <ac:inkMk id="41" creationId="{34287696-C8B4-D5BD-CD71-34956BD13E9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3" creationId="{FE2FC97A-8C37-7662-7DC0-F0D5B71404C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4" creationId="{A2F74929-C55B-6023-B4C0-6C4DC3B049C8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5" creationId="{E737525F-9B58-580C-B498-B616E64284A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6" creationId="{85AD511F-13A2-E048-DCDB-4574A117DE36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7" creationId="{8A745AC4-81BF-B18D-B357-FF54FC97056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8" creationId="{162B87B8-B94D-C52E-E1CA-C95D5397A10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9" creationId="{15878633-B950-A759-EB5A-7C11DD8C3EC0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0" creationId="{975AB493-291E-DE6B-D00B-1D0A265C56D4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1" creationId="{C5C3D11C-4B24-5B05-CDE1-A5BC92D1E713}"/>
          </ac:inkMkLst>
        </pc:inkChg>
        <pc:inkChg chg="add del mod">
          <ac:chgData name="Tim Cook" userId="d1c7cfb340f2c7ab" providerId="LiveId" clId="{9B6D6CCB-8C3A-41B0-97F0-CD480ADA6E56}" dt="2022-11-06T23:54:00.829" v="98"/>
          <ac:inkMkLst>
            <pc:docMk/>
            <pc:sldMk cId="2643458837" sldId="316"/>
            <ac:inkMk id="53" creationId="{E9247DFD-38CD-54F1-456B-6D5757CD96A9}"/>
          </ac:inkMkLst>
        </pc:inkChg>
        <pc:inkChg chg="add del mod">
          <ac:chgData name="Tim Cook" userId="d1c7cfb340f2c7ab" providerId="LiveId" clId="{9B6D6CCB-8C3A-41B0-97F0-CD480ADA6E56}" dt="2022-11-06T23:54:02.527" v="101"/>
          <ac:inkMkLst>
            <pc:docMk/>
            <pc:sldMk cId="2643458837" sldId="316"/>
            <ac:inkMk id="54" creationId="{A2902A16-CA6B-B274-B777-20FF8EB0DC26}"/>
          </ac:inkMkLst>
        </pc:inkChg>
        <pc:inkChg chg="add del mod">
          <ac:chgData name="Tim Cook" userId="d1c7cfb340f2c7ab" providerId="LiveId" clId="{9B6D6CCB-8C3A-41B0-97F0-CD480ADA6E56}" dt="2022-11-06T23:54:02.527" v="102"/>
          <ac:inkMkLst>
            <pc:docMk/>
            <pc:sldMk cId="2643458837" sldId="316"/>
            <ac:inkMk id="56" creationId="{8A32400A-43B2-1FB0-6CE5-DA470060660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8" creationId="{D7DBA991-479E-4432-F245-F2DF0F196CD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9" creationId="{3513E8ED-6968-0B89-304E-B774367FE54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0" creationId="{D4885B45-3137-E925-2456-AD3623298E9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1" creationId="{163255D8-7078-B3B0-8558-E9FBE395129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2" creationId="{7C952AE6-A16C-85C2-9D2D-4D753FEB695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4" creationId="{8B6CB486-021C-E976-FB80-88AE24EF4062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5" creationId="{29001174-AE5F-2FFC-2C24-965E75CA55D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6" creationId="{C20EA4D1-A13E-44A4-24E8-02BBF3B46CD1}"/>
          </ac:inkMkLst>
        </pc:inkChg>
        <pc:inkChg chg="add del mod">
          <ac:chgData name="Tim Cook" userId="d1c7cfb340f2c7ab" providerId="LiveId" clId="{9B6D6CCB-8C3A-41B0-97F0-CD480ADA6E56}" dt="2022-11-06T23:54:02.527" v="99"/>
          <ac:inkMkLst>
            <pc:docMk/>
            <pc:sldMk cId="2643458837" sldId="316"/>
            <ac:inkMk id="68" creationId="{83ECAA91-2FE7-16A9-0B60-BE8E6857A07F}"/>
          </ac:inkMkLst>
        </pc:inkChg>
        <pc:inkChg chg="add del mod">
          <ac:chgData name="Tim Cook" userId="d1c7cfb340f2c7ab" providerId="LiveId" clId="{9B6D6CCB-8C3A-41B0-97F0-CD480ADA6E56}" dt="2022-11-06T23:54:02.527" v="100"/>
          <ac:inkMkLst>
            <pc:docMk/>
            <pc:sldMk cId="2643458837" sldId="316"/>
            <ac:inkMk id="69" creationId="{9B24FA2B-24C3-2411-86B1-49A3A96184FD}"/>
          </ac:inkMkLst>
        </pc:inkChg>
        <pc:inkChg chg="add del mod">
          <ac:chgData name="Tim Cook" userId="d1c7cfb340f2c7ab" providerId="LiveId" clId="{9B6D6CCB-8C3A-41B0-97F0-CD480ADA6E56}" dt="2022-11-06T23:54:02.527" v="104"/>
          <ac:inkMkLst>
            <pc:docMk/>
            <pc:sldMk cId="2643458837" sldId="316"/>
            <ac:inkMk id="71" creationId="{97AE4F2A-7BAB-1624-5CBC-894F4E71816B}"/>
          </ac:inkMkLst>
        </pc:inkChg>
        <pc:inkChg chg="add del mod">
          <ac:chgData name="Tim Cook" userId="d1c7cfb340f2c7ab" providerId="LiveId" clId="{9B6D6CCB-8C3A-41B0-97F0-CD480ADA6E56}" dt="2022-11-06T23:54:02.527" v="103"/>
          <ac:inkMkLst>
            <pc:docMk/>
            <pc:sldMk cId="2643458837" sldId="316"/>
            <ac:inkMk id="73" creationId="{B5AC2DFC-353B-5539-2F8C-1E4B1049F50F}"/>
          </ac:inkMkLst>
        </pc:inkChg>
        <pc:inkChg chg="add del">
          <ac:chgData name="Tim Cook" userId="d1c7cfb340f2c7ab" providerId="LiveId" clId="{9B6D6CCB-8C3A-41B0-97F0-CD480ADA6E56}" dt="2022-11-06T23:56:51.296" v="146"/>
          <ac:inkMkLst>
            <pc:docMk/>
            <pc:sldMk cId="2643458837" sldId="316"/>
            <ac:inkMk id="76" creationId="{441EFCFE-00D0-C2B0-C3D7-4E98A6C7109D}"/>
          </ac:inkMkLst>
        </pc:inkChg>
        <pc:inkChg chg="add del">
          <ac:chgData name="Tim Cook" userId="d1c7cfb340f2c7ab" providerId="LiveId" clId="{9B6D6CCB-8C3A-41B0-97F0-CD480ADA6E56}" dt="2022-11-06T23:55:53.384" v="123"/>
          <ac:inkMkLst>
            <pc:docMk/>
            <pc:sldMk cId="2643458837" sldId="316"/>
            <ac:inkMk id="77" creationId="{ECD19EFF-30A0-BBA5-2DD5-455BDC593591}"/>
          </ac:inkMkLst>
        </pc:inkChg>
        <pc:inkChg chg="add del">
          <ac:chgData name="Tim Cook" userId="d1c7cfb340f2c7ab" providerId="LiveId" clId="{9B6D6CCB-8C3A-41B0-97F0-CD480ADA6E56}" dt="2022-11-06T23:56:51.296" v="145"/>
          <ac:inkMkLst>
            <pc:docMk/>
            <pc:sldMk cId="2643458837" sldId="316"/>
            <ac:inkMk id="78" creationId="{7DB33C05-F9BF-5901-C604-9F27D6ACD1C2}"/>
          </ac:inkMkLst>
        </pc:inkChg>
        <pc:inkChg chg="add del mod">
          <ac:chgData name="Tim Cook" userId="d1c7cfb340f2c7ab" providerId="LiveId" clId="{9B6D6CCB-8C3A-41B0-97F0-CD480ADA6E56}" dt="2022-11-06T23:56:51.296" v="147"/>
          <ac:inkMkLst>
            <pc:docMk/>
            <pc:sldMk cId="2643458837" sldId="316"/>
            <ac:inkMk id="79" creationId="{55FE961D-ADC8-4BAD-5C1E-184C362DBBD9}"/>
          </ac:inkMkLst>
        </pc:inkChg>
        <pc:inkChg chg="add del mod">
          <ac:chgData name="Tim Cook" userId="d1c7cfb340f2c7ab" providerId="LiveId" clId="{9B6D6CCB-8C3A-41B0-97F0-CD480ADA6E56}" dt="2022-11-06T23:56:51.296" v="149"/>
          <ac:inkMkLst>
            <pc:docMk/>
            <pc:sldMk cId="2643458837" sldId="316"/>
            <ac:inkMk id="80" creationId="{58AB8FFD-3475-F524-EDA8-15747BF7E6FB}"/>
          </ac:inkMkLst>
        </pc:inkChg>
        <pc:inkChg chg="add del mod">
          <ac:chgData name="Tim Cook" userId="d1c7cfb340f2c7ab" providerId="LiveId" clId="{9B6D6CCB-8C3A-41B0-97F0-CD480ADA6E56}" dt="2022-11-06T23:56:51.296" v="151"/>
          <ac:inkMkLst>
            <pc:docMk/>
            <pc:sldMk cId="2643458837" sldId="316"/>
            <ac:inkMk id="81" creationId="{FE87F202-5FEA-9935-58E5-B39E04625CD2}"/>
          </ac:inkMkLst>
        </pc:inkChg>
        <pc:inkChg chg="add del mod">
          <ac:chgData name="Tim Cook" userId="d1c7cfb340f2c7ab" providerId="LiveId" clId="{9B6D6CCB-8C3A-41B0-97F0-CD480ADA6E56}" dt="2022-11-06T23:56:51.296" v="148"/>
          <ac:inkMkLst>
            <pc:docMk/>
            <pc:sldMk cId="2643458837" sldId="316"/>
            <ac:inkMk id="82" creationId="{290D8EBB-6837-E709-D320-0771DDB491D3}"/>
          </ac:inkMkLst>
        </pc:inkChg>
        <pc:inkChg chg="add del mod">
          <ac:chgData name="Tim Cook" userId="d1c7cfb340f2c7ab" providerId="LiveId" clId="{9B6D6CCB-8C3A-41B0-97F0-CD480ADA6E56}" dt="2022-11-06T23:56:51.296" v="150"/>
          <ac:inkMkLst>
            <pc:docMk/>
            <pc:sldMk cId="2643458837" sldId="316"/>
            <ac:inkMk id="83" creationId="{6676A03E-E14E-F7E8-B661-D759CF6890BB}"/>
          </ac:inkMkLst>
        </pc:inkChg>
        <pc:inkChg chg="add del mod">
          <ac:chgData name="Tim Cook" userId="d1c7cfb340f2c7ab" providerId="LiveId" clId="{9B6D6CCB-8C3A-41B0-97F0-CD480ADA6E56}" dt="2022-11-06T23:56:42.667" v="139"/>
          <ac:inkMkLst>
            <pc:docMk/>
            <pc:sldMk cId="2643458837" sldId="316"/>
            <ac:inkMk id="85" creationId="{E14EB8C0-D12C-BB01-D134-53D60F1B8777}"/>
          </ac:inkMkLst>
        </pc:inkChg>
        <pc:inkChg chg="add del mod">
          <ac:chgData name="Tim Cook" userId="d1c7cfb340f2c7ab" providerId="LiveId" clId="{9B6D6CCB-8C3A-41B0-97F0-CD480ADA6E56}" dt="2022-11-06T23:56:42.667" v="140"/>
          <ac:inkMkLst>
            <pc:docMk/>
            <pc:sldMk cId="2643458837" sldId="316"/>
            <ac:inkMk id="86" creationId="{BFB55238-46B9-06AA-2276-3041F4AB067A}"/>
          </ac:inkMkLst>
        </pc:inkChg>
        <pc:inkChg chg="add del mod">
          <ac:chgData name="Tim Cook" userId="d1c7cfb340f2c7ab" providerId="LiveId" clId="{9B6D6CCB-8C3A-41B0-97F0-CD480ADA6E56}" dt="2022-11-06T23:56:43.026" v="142"/>
          <ac:inkMkLst>
            <pc:docMk/>
            <pc:sldMk cId="2643458837" sldId="316"/>
            <ac:inkMk id="88" creationId="{8A8EBF5B-C961-BA01-E44F-FE2B11156342}"/>
          </ac:inkMkLst>
        </pc:inkChg>
        <pc:inkChg chg="add del mod">
          <ac:chgData name="Tim Cook" userId="d1c7cfb340f2c7ab" providerId="LiveId" clId="{9B6D6CCB-8C3A-41B0-97F0-CD480ADA6E56}" dt="2022-11-06T23:56:43.026" v="141"/>
          <ac:inkMkLst>
            <pc:docMk/>
            <pc:sldMk cId="2643458837" sldId="316"/>
            <ac:inkMk id="89" creationId="{6B4CAFDD-DE24-4509-84E4-7892E7B1BD97}"/>
          </ac:inkMkLst>
        </pc:inkChg>
        <pc:inkChg chg="add del mod">
          <ac:chgData name="Tim Cook" userId="d1c7cfb340f2c7ab" providerId="LiveId" clId="{9B6D6CCB-8C3A-41B0-97F0-CD480ADA6E56}" dt="2022-11-06T23:56:43.026" v="143"/>
          <ac:inkMkLst>
            <pc:docMk/>
            <pc:sldMk cId="2643458837" sldId="316"/>
            <ac:inkMk id="90" creationId="{D34CAA4D-BDEB-BA2C-B9FE-07EFA629DD1E}"/>
          </ac:inkMkLst>
        </pc:inkChg>
        <pc:inkChg chg="add del mod">
          <ac:chgData name="Tim Cook" userId="d1c7cfb340f2c7ab" providerId="LiveId" clId="{9B6D6CCB-8C3A-41B0-97F0-CD480ADA6E56}" dt="2022-11-06T23:56:43.279" v="144"/>
          <ac:inkMkLst>
            <pc:docMk/>
            <pc:sldMk cId="2643458837" sldId="316"/>
            <ac:inkMk id="91" creationId="{BFE9C7F3-E114-2447-4271-0B10E2BF5102}"/>
          </ac:inkMkLst>
        </pc:inkChg>
        <pc:inkChg chg="add del">
          <ac:chgData name="Tim Cook" userId="d1c7cfb340f2c7ab" providerId="LiveId" clId="{9B6D6CCB-8C3A-41B0-97F0-CD480ADA6E56}" dt="2022-11-06T23:56:56.513" v="153"/>
          <ac:inkMkLst>
            <pc:docMk/>
            <pc:sldMk cId="2643458837" sldId="316"/>
            <ac:inkMk id="93" creationId="{71A6F517-5F5A-CC97-0FC0-A87490516C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4" creationId="{02E64F08-D2D0-1551-95FA-91EFBB7771F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5" creationId="{A599EC23-AB6E-84E7-11DD-BFA11F12D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6" creationId="{123F5AC9-7086-3EF2-9DF0-C6D46A5A2D38}"/>
          </ac:inkMkLst>
        </pc:inkChg>
        <pc:inkChg chg="add del mod">
          <ac:chgData name="Tim Cook" userId="d1c7cfb340f2c7ab" providerId="LiveId" clId="{9B6D6CCB-8C3A-41B0-97F0-CD480ADA6E56}" dt="2022-11-06T23:57:40.116" v="187"/>
          <ac:inkMkLst>
            <pc:docMk/>
            <pc:sldMk cId="2643458837" sldId="316"/>
            <ac:inkMk id="97" creationId="{FB631434-2180-7B08-60B2-9C83609E206E}"/>
          </ac:inkMkLst>
        </pc:inkChg>
        <pc:inkChg chg="add del mod">
          <ac:chgData name="Tim Cook" userId="d1c7cfb340f2c7ab" providerId="LiveId" clId="{9B6D6CCB-8C3A-41B0-97F0-CD480ADA6E56}" dt="2022-11-06T23:57:40.116" v="182"/>
          <ac:inkMkLst>
            <pc:docMk/>
            <pc:sldMk cId="2643458837" sldId="316"/>
            <ac:inkMk id="98" creationId="{35E8F231-985C-FCB4-4ED7-C0266959F052}"/>
          </ac:inkMkLst>
        </pc:inkChg>
        <pc:inkChg chg="add del mod">
          <ac:chgData name="Tim Cook" userId="d1c7cfb340f2c7ab" providerId="LiveId" clId="{9B6D6CCB-8C3A-41B0-97F0-CD480ADA6E56}" dt="2022-11-06T23:57:40.116" v="186"/>
          <ac:inkMkLst>
            <pc:docMk/>
            <pc:sldMk cId="2643458837" sldId="316"/>
            <ac:inkMk id="99" creationId="{A79FCF36-D70E-9CA1-5F87-646148B7AD77}"/>
          </ac:inkMkLst>
        </pc:inkChg>
        <pc:inkChg chg="add mod">
          <ac:chgData name="Tim Cook" userId="d1c7cfb340f2c7ab" providerId="LiveId" clId="{9B6D6CCB-8C3A-41B0-97F0-CD480ADA6E56}" dt="2022-11-06T23:57:47.638" v="197"/>
          <ac:inkMkLst>
            <pc:docMk/>
            <pc:sldMk cId="2643458837" sldId="316"/>
            <ac:inkMk id="100" creationId="{3CD9928D-602E-50DA-0BA3-5E407E8CEEB5}"/>
          </ac:inkMkLst>
        </pc:inkChg>
        <pc:inkChg chg="add del mod">
          <ac:chgData name="Tim Cook" userId="d1c7cfb340f2c7ab" providerId="LiveId" clId="{9B6D6CCB-8C3A-41B0-97F0-CD480ADA6E56}" dt="2022-11-06T23:57:40.116" v="188"/>
          <ac:inkMkLst>
            <pc:docMk/>
            <pc:sldMk cId="2643458837" sldId="316"/>
            <ac:inkMk id="101" creationId="{052F1BA6-A64F-D425-5929-DBFDAD1D458E}"/>
          </ac:inkMkLst>
        </pc:inkChg>
        <pc:inkChg chg="add del mod">
          <ac:chgData name="Tim Cook" userId="d1c7cfb340f2c7ab" providerId="LiveId" clId="{9B6D6CCB-8C3A-41B0-97F0-CD480ADA6E56}" dt="2022-11-06T23:57:40.116" v="184"/>
          <ac:inkMkLst>
            <pc:docMk/>
            <pc:sldMk cId="2643458837" sldId="316"/>
            <ac:inkMk id="102" creationId="{15870966-6534-F6FD-635F-32443CF711F7}"/>
          </ac:inkMkLst>
        </pc:inkChg>
        <pc:inkChg chg="add del mod">
          <ac:chgData name="Tim Cook" userId="d1c7cfb340f2c7ab" providerId="LiveId" clId="{9B6D6CCB-8C3A-41B0-97F0-CD480ADA6E56}" dt="2022-11-06T23:57:40.116" v="185"/>
          <ac:inkMkLst>
            <pc:docMk/>
            <pc:sldMk cId="2643458837" sldId="316"/>
            <ac:inkMk id="103" creationId="{D89572E0-9BC1-42B4-DE47-28F6514166A9}"/>
          </ac:inkMkLst>
        </pc:inkChg>
        <pc:inkChg chg="add del mod">
          <ac:chgData name="Tim Cook" userId="d1c7cfb340f2c7ab" providerId="LiveId" clId="{9B6D6CCB-8C3A-41B0-97F0-CD480ADA6E56}" dt="2022-11-06T23:57:54.556" v="206"/>
          <ac:inkMkLst>
            <pc:docMk/>
            <pc:sldMk cId="2643458837" sldId="316"/>
            <ac:inkMk id="104" creationId="{C5754ECF-4926-3CE2-E800-46BD1D6E5CE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5" creationId="{F25FCA68-CC1B-1668-88BB-F5607C8A4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6" creationId="{60064B6D-ED24-51A2-0AEC-059B240D15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7" creationId="{50CB9518-8E14-1CF7-1371-1DE3C5D43B1A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09" creationId="{0ECB72CF-7353-8B26-547D-A8289E21114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0" creationId="{86FAEA6D-8933-75FB-6B0D-477A9C1DB06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2" creationId="{5B22E845-1A17-70CE-2869-3CFC0686E7DD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3" creationId="{3995B321-4894-8B53-8CBD-3EC3598BCAE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4" creationId="{40DCC196-C0C5-030A-4941-DE077FD3D89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5" creationId="{EFE86A84-1AF3-3795-F14E-06FB1664E7B7}"/>
          </ac:inkMkLst>
        </pc:inkChg>
        <pc:inkChg chg="add del mod">
          <ac:chgData name="Tim Cook" userId="d1c7cfb340f2c7ab" providerId="LiveId" clId="{9B6D6CCB-8C3A-41B0-97F0-CD480ADA6E56}" dt="2022-11-06T23:57:54.541" v="205"/>
          <ac:inkMkLst>
            <pc:docMk/>
            <pc:sldMk cId="2643458837" sldId="316"/>
            <ac:inkMk id="117" creationId="{89816049-14EF-B492-EC28-371D1C9E28CD}"/>
          </ac:inkMkLst>
        </pc:inkChg>
        <pc:inkChg chg="add del">
          <ac:chgData name="Tim Cook" userId="d1c7cfb340f2c7ab" providerId="LiveId" clId="{9B6D6CCB-8C3A-41B0-97F0-CD480ADA6E56}" dt="2022-11-06T23:57:40.116" v="183"/>
          <ac:inkMkLst>
            <pc:docMk/>
            <pc:sldMk cId="2643458837" sldId="316"/>
            <ac:inkMk id="119" creationId="{4AD61D99-AD60-CFDF-8286-A0D844D2B16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0" creationId="{630C10B6-40B2-3FDD-8448-FE384C08F914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1" creationId="{C8937822-1F35-D778-948B-DE2A0164ED9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2" creationId="{2F3FC2B0-4B2B-5FAD-9E5A-BD0B2268B10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3" creationId="{85F3773F-3D8D-A14D-ACB7-3FC15C56BAD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4" creationId="{233F5AED-08D9-3BD2-1B7F-52859ACDC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5" creationId="{37B3F031-13A6-4212-7E8B-6BC84430E7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6" creationId="{E91B51E6-104B-546F-6861-EC57F707D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7" creationId="{FC9C3CD3-3DCC-1EF8-2E72-FFE2DD666B8B}"/>
          </ac:inkMkLst>
        </pc:inkChg>
        <pc:inkChg chg="add del">
          <ac:chgData name="Tim Cook" userId="d1c7cfb340f2c7ab" providerId="LiveId" clId="{9B6D6CCB-8C3A-41B0-97F0-CD480ADA6E56}" dt="2022-11-06T23:57:54.556" v="207"/>
          <ac:inkMkLst>
            <pc:docMk/>
            <pc:sldMk cId="2643458837" sldId="316"/>
            <ac:inkMk id="129" creationId="{3625CA57-7A02-311E-DF87-95C081ABE9E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0" creationId="{371580FC-FC1A-C2BF-84D4-3754FA508F1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1" creationId="{38E73470-2A85-9B40-E83A-48482C5839D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2" creationId="{78470107-37DF-1471-E7AC-C5A7601FD905}"/>
          </ac:inkMkLst>
        </pc:inkChg>
        <pc:inkChg chg="add del">
          <ac:chgData name="Tim Cook" userId="d1c7cfb340f2c7ab" providerId="LiveId" clId="{9B6D6CCB-8C3A-41B0-97F0-CD480ADA6E56}" dt="2022-11-06T23:57:54.541" v="204"/>
          <ac:inkMkLst>
            <pc:docMk/>
            <pc:sldMk cId="2643458837" sldId="316"/>
            <ac:inkMk id="133" creationId="{EED45AE3-C791-773E-698F-25E1FBED782A}"/>
          </ac:inkMkLst>
        </pc:inkChg>
        <pc:inkChg chg="add del">
          <ac:chgData name="Tim Cook" userId="d1c7cfb340f2c7ab" providerId="LiveId" clId="{9B6D6CCB-8C3A-41B0-97F0-CD480ADA6E56}" dt="2022-11-06T23:57:54.556" v="208"/>
          <ac:inkMkLst>
            <pc:docMk/>
            <pc:sldMk cId="2643458837" sldId="316"/>
            <ac:inkMk id="134" creationId="{2CBFB237-51FC-1F26-A84F-85152556E3C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6" creationId="{30539797-796F-CB79-771D-7EEAB7D938E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8" creationId="{326F13CC-6EC8-D700-16E6-F92B247885F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9" creationId="{BC042AF1-3DC5-8F2F-D895-71E20AA04A55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0" creationId="{4651CC49-78EA-19B8-A091-C5037741D37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1" creationId="{E5DB5807-1C1B-F83D-3E18-E123A3ACEDA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2" creationId="{BF722DBA-ED2A-2361-6A01-2F3CBB95B6F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3" creationId="{E659FD03-1FCB-9C07-3761-AD400167273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4" creationId="{8494ACC7-0568-BED8-2A64-F232BD8E090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5" creationId="{33406F6C-EA02-95E2-10D1-7BA18FEC6EF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7" creationId="{2D107290-0C90-D5BB-11FC-64240B45B4AF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8" creationId="{D04D798A-522E-F053-9E4C-14A1FA59DC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9" creationId="{C7E9089E-F706-F478-A6AA-8BBCE5C7AFF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0" creationId="{7866B125-ABE8-F878-5E1B-15115189828D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1" creationId="{3C70FC38-7A5B-CE64-DDCC-CAAF029608E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2" creationId="{F0D69FEC-70D8-B220-A8B6-0E9A98E3FBC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3" creationId="{9F13FDAF-1A78-2D34-7D17-26C8DC91D43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4" creationId="{9F270E3C-C136-5062-3B29-2BE9B206E6A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6" creationId="{F8857464-95DB-BCDE-4EE8-65FA6541784D}"/>
          </ac:inkMkLst>
        </pc:inkChg>
        <pc:inkChg chg="add">
          <ac:chgData name="Tim Cook" userId="d1c7cfb340f2c7ab" providerId="LiveId" clId="{9B6D6CCB-8C3A-41B0-97F0-CD480ADA6E56}" dt="2022-11-06T23:58:28.363" v="232" actId="9405"/>
          <ac:inkMkLst>
            <pc:docMk/>
            <pc:sldMk cId="2643458837" sldId="316"/>
            <ac:inkMk id="158" creationId="{086154CF-E0F1-336C-47DA-EDDD82604631}"/>
          </ac:inkMkLst>
        </pc:inkChg>
        <pc:inkChg chg="add">
          <ac:chgData name="Tim Cook" userId="d1c7cfb340f2c7ab" providerId="LiveId" clId="{9B6D6CCB-8C3A-41B0-97F0-CD480ADA6E56}" dt="2022-11-06T23:58:29.074" v="233" actId="9405"/>
          <ac:inkMkLst>
            <pc:docMk/>
            <pc:sldMk cId="2643458837" sldId="316"/>
            <ac:inkMk id="159" creationId="{2340A036-C580-4AD9-34BE-B96E4220B3E6}"/>
          </ac:inkMkLst>
        </pc:inkChg>
        <pc:inkChg chg="add">
          <ac:chgData name="Tim Cook" userId="d1c7cfb340f2c7ab" providerId="LiveId" clId="{9B6D6CCB-8C3A-41B0-97F0-CD480ADA6E56}" dt="2022-11-06T23:58:29.744" v="234" actId="9405"/>
          <ac:inkMkLst>
            <pc:docMk/>
            <pc:sldMk cId="2643458837" sldId="316"/>
            <ac:inkMk id="160" creationId="{78532624-64EA-C377-8EB4-6C537384C55C}"/>
          </ac:inkMkLst>
        </pc:inkChg>
        <pc:inkChg chg="add">
          <ac:chgData name="Tim Cook" userId="d1c7cfb340f2c7ab" providerId="LiveId" clId="{9B6D6CCB-8C3A-41B0-97F0-CD480ADA6E56}" dt="2022-11-06T23:58:30.880" v="235" actId="9405"/>
          <ac:inkMkLst>
            <pc:docMk/>
            <pc:sldMk cId="2643458837" sldId="316"/>
            <ac:inkMk id="161" creationId="{C565CDA1-F1F9-A421-6110-9AEE3223FD8D}"/>
          </ac:inkMkLst>
        </pc:inkChg>
      </pc:sldChg>
      <pc:sldChg chg="addSp delSp modSp mod">
        <pc:chgData name="Tim Cook" userId="d1c7cfb340f2c7ab" providerId="LiveId" clId="{9B6D6CCB-8C3A-41B0-97F0-CD480ADA6E56}" dt="2022-11-07T00:02:32.309" v="315"/>
        <pc:sldMkLst>
          <pc:docMk/>
          <pc:sldMk cId="1624894732" sldId="317"/>
        </pc:sldMkLst>
        <pc:grpChg chg="del mod">
          <ac:chgData name="Tim Cook" userId="d1c7cfb340f2c7ab" providerId="LiveId" clId="{9B6D6CCB-8C3A-41B0-97F0-CD480ADA6E56}" dt="2022-11-06T23:58:53.906" v="241"/>
          <ac:grpSpMkLst>
            <pc:docMk/>
            <pc:sldMk cId="1624894732" sldId="317"/>
            <ac:grpSpMk id="6" creationId="{9E292A64-FC0C-C5DA-03A8-FA895BCC383C}"/>
          </ac:grpSpMkLst>
        </pc:grpChg>
        <pc:grpChg chg="mod">
          <ac:chgData name="Tim Cook" userId="d1c7cfb340f2c7ab" providerId="LiveId" clId="{9B6D6CCB-8C3A-41B0-97F0-CD480ADA6E56}" dt="2022-11-06T23:58:59.075" v="249"/>
          <ac:grpSpMkLst>
            <pc:docMk/>
            <pc:sldMk cId="1624894732" sldId="317"/>
            <ac:grpSpMk id="13" creationId="{E1185914-F7E7-93A7-7E7A-E9AC5495B27F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0" creationId="{4C805418-3BD7-DA35-7662-DA6ACA999A1B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1" creationId="{58CC1744-A94B-0F58-D36B-D26526B1713A}"/>
          </ac:grpSpMkLst>
        </pc:grpChg>
        <pc:grpChg chg="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2" creationId="{D0221476-9B30-01F2-318B-217621707F81}"/>
          </ac:grpSpMkLst>
        </pc:grpChg>
        <pc:grpChg chg="del mod">
          <ac:chgData name="Tim Cook" userId="d1c7cfb340f2c7ab" providerId="LiveId" clId="{9B6D6CCB-8C3A-41B0-97F0-CD480ADA6E56}" dt="2022-11-06T23:59:27.719" v="271"/>
          <ac:grpSpMkLst>
            <pc:docMk/>
            <pc:sldMk cId="1624894732" sldId="317"/>
            <ac:grpSpMk id="35" creationId="{9E2FA14B-04C1-915A-F884-DA1E31FB5591}"/>
          </ac:grpSpMkLst>
        </pc:grpChg>
        <pc:grpChg chg="mod">
          <ac:chgData name="Tim Cook" userId="d1c7cfb340f2c7ab" providerId="LiveId" clId="{9B6D6CCB-8C3A-41B0-97F0-CD480ADA6E56}" dt="2022-11-06T23:59:31.558" v="276"/>
          <ac:grpSpMkLst>
            <pc:docMk/>
            <pc:sldMk cId="1624894732" sldId="317"/>
            <ac:grpSpMk id="39" creationId="{F153BC9D-7E1D-672D-EC0C-5DB5A9FCC77B}"/>
          </ac:grpSpMkLst>
        </pc:grpChg>
        <pc:grpChg chg="del mod">
          <ac:chgData name="Tim Cook" userId="d1c7cfb340f2c7ab" providerId="LiveId" clId="{9B6D6CCB-8C3A-41B0-97F0-CD480ADA6E56}" dt="2022-11-06T23:59:38.147" v="288"/>
          <ac:grpSpMkLst>
            <pc:docMk/>
            <pc:sldMk cId="1624894732" sldId="317"/>
            <ac:grpSpMk id="49" creationId="{A23300FF-A327-3EAF-1C4E-AF3AE67C71A0}"/>
          </ac:grpSpMkLst>
        </pc:grpChg>
        <pc:grpChg chg="del mod">
          <ac:chgData name="Tim Cook" userId="d1c7cfb340f2c7ab" providerId="LiveId" clId="{9B6D6CCB-8C3A-41B0-97F0-CD480ADA6E56}" dt="2022-11-07T00:02:27.991" v="304"/>
          <ac:grpSpMkLst>
            <pc:docMk/>
            <pc:sldMk cId="1624894732" sldId="317"/>
            <ac:grpSpMk id="51" creationId="{6DBFABB9-0C1D-EE5C-F5A3-48A3BB5B84E6}"/>
          </ac:grpSpMkLst>
        </pc:grpChg>
        <pc:grpChg chg="mod">
          <ac:chgData name="Tim Cook" userId="d1c7cfb340f2c7ab" providerId="LiveId" clId="{9B6D6CCB-8C3A-41B0-97F0-CD480ADA6E56}" dt="2022-11-07T00:02:28.951" v="309"/>
          <ac:grpSpMkLst>
            <pc:docMk/>
            <pc:sldMk cId="1624894732" sldId="317"/>
            <ac:grpSpMk id="59" creationId="{7D8BF409-0ECD-75B5-21FF-0509B6D2F6B4}"/>
          </ac:grpSpMkLst>
        </pc:grpChg>
        <pc:grpChg chg="mod">
          <ac:chgData name="Tim Cook" userId="d1c7cfb340f2c7ab" providerId="LiveId" clId="{9B6D6CCB-8C3A-41B0-97F0-CD480ADA6E56}" dt="2022-11-07T00:02:32.309" v="315"/>
          <ac:grpSpMkLst>
            <pc:docMk/>
            <pc:sldMk cId="1624894732" sldId="317"/>
            <ac:grpSpMk id="65" creationId="{7A423398-E90A-931F-B694-C6ED2692125D}"/>
          </ac:grpSpMkLst>
        </pc:grpChg>
        <pc:inkChg chg="add del mod">
          <ac:chgData name="Tim Cook" userId="d1c7cfb340f2c7ab" providerId="LiveId" clId="{9B6D6CCB-8C3A-41B0-97F0-CD480ADA6E56}" dt="2022-11-06T23:58:54.271" v="242"/>
          <ac:inkMkLst>
            <pc:docMk/>
            <pc:sldMk cId="1624894732" sldId="317"/>
            <ac:inkMk id="3" creationId="{A090F51F-1ED3-03CA-B21B-EE739D852687}"/>
          </ac:inkMkLst>
        </pc:inkChg>
        <pc:inkChg chg="add del mod">
          <ac:chgData name="Tim Cook" userId="d1c7cfb340f2c7ab" providerId="LiveId" clId="{9B6D6CCB-8C3A-41B0-97F0-CD480ADA6E56}" dt="2022-11-06T23:58:53.906" v="241"/>
          <ac:inkMkLst>
            <pc:docMk/>
            <pc:sldMk cId="1624894732" sldId="317"/>
            <ac:inkMk id="4" creationId="{55310780-21D3-CEB8-A7D5-A4421F12BA48}"/>
          </ac:inkMkLst>
        </pc:inkChg>
        <pc:inkChg chg="add del mod">
          <ac:chgData name="Tim Cook" userId="d1c7cfb340f2c7ab" providerId="LiveId" clId="{9B6D6CCB-8C3A-41B0-97F0-CD480ADA6E56}" dt="2022-11-06T23:58:53.906" v="240"/>
          <ac:inkMkLst>
            <pc:docMk/>
            <pc:sldMk cId="1624894732" sldId="317"/>
            <ac:inkMk id="5" creationId="{B5E94E5C-061D-6184-084E-4EC7674BDAC3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7" creationId="{C2CEA33D-9FAA-63C1-FB35-DAD84429FE40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8" creationId="{6253BD2B-0CA9-66A4-6B37-45004532F35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9" creationId="{5407FE45-7C15-D4BF-1B5D-178BD453207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0" creationId="{BB0CC79E-31B0-2EA6-8B7C-0D3C621CF0F1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1" creationId="{DD9658D3-DA9A-2AED-DE2A-D00D94407A1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2" creationId="{068E5EBC-C687-D854-2158-C5C91585AE9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4" creationId="{5270085F-2B0D-D690-D085-772ECA91E1D8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5" creationId="{537FC09A-A11F-9AC2-A75C-DAE81BED7DF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6" creationId="{1184AEDD-0771-E3E9-D233-2CA3949023AC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7" creationId="{20C1AB55-7259-0D26-40E9-C5216607A74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8" creationId="{2E422CB0-CA22-5DA7-C527-B185231F21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9" creationId="{C2A3FEEE-C7FA-0A3C-5924-5EEECEDAA4FD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0" creationId="{24489974-C5CF-90A8-7418-DF46213D780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1" creationId="{20B2787C-331D-01A6-A381-60C0FC186E6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2" creationId="{C42719B4-25EE-F39B-7442-0D5425A261CE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3" creationId="{A694176A-7E7D-B99D-6E5C-9AEEFEEEFA15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4" creationId="{B95CC92D-F27D-AD2D-8215-CA398187EA2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5" creationId="{8BCF757A-52A6-E496-41F1-8AFEF53FC22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6" creationId="{75B41249-E583-9000-5C71-5B4DC8877D6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7" creationId="{28E1C05E-CC89-C14F-762E-DF043DECFBA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8" creationId="{6D00760E-B34C-E5EF-7721-D783167042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9" creationId="{7D612E69-00AA-53F5-B081-30378871F2D0}"/>
          </ac:inkMkLst>
        </pc:inkChg>
        <pc:inkChg chg="add del mod">
          <ac:chgData name="Tim Cook" userId="d1c7cfb340f2c7ab" providerId="LiveId" clId="{9B6D6CCB-8C3A-41B0-97F0-CD480ADA6E56}" dt="2022-11-06T23:59:27.719" v="271"/>
          <ac:inkMkLst>
            <pc:docMk/>
            <pc:sldMk cId="1624894732" sldId="317"/>
            <ac:inkMk id="33" creationId="{729FC4D5-7FCB-6C3F-E2C9-6A2657167EAA}"/>
          </ac:inkMkLst>
        </pc:inkChg>
        <pc:inkChg chg="add del mod">
          <ac:chgData name="Tim Cook" userId="d1c7cfb340f2c7ab" providerId="LiveId" clId="{9B6D6CCB-8C3A-41B0-97F0-CD480ADA6E56}" dt="2022-11-06T23:59:27.734" v="272"/>
          <ac:inkMkLst>
            <pc:docMk/>
            <pc:sldMk cId="1624894732" sldId="317"/>
            <ac:inkMk id="34" creationId="{0F7C3E21-990B-FD93-D094-A1B10AD7915D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6" creationId="{F4B9B2E2-29EA-5D13-0C93-EE86B5E56279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7" creationId="{E9641C9B-FD84-8D38-4BDD-9996D6A48F11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8" creationId="{14A3A9EE-87DE-323E-8461-8D69A4AF017E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40" creationId="{687CBF72-A776-D3FB-B2FF-98E57BC3E53A}"/>
          </ac:inkMkLst>
        </pc:inkChg>
        <pc:inkChg chg="add del mod">
          <ac:chgData name="Tim Cook" userId="d1c7cfb340f2c7ab" providerId="LiveId" clId="{9B6D6CCB-8C3A-41B0-97F0-CD480ADA6E56}" dt="2022-11-07T00:02:21.621" v="293"/>
          <ac:inkMkLst>
            <pc:docMk/>
            <pc:sldMk cId="1624894732" sldId="317"/>
            <ac:inkMk id="41" creationId="{8075A685-E063-E340-CFDF-87E66D0A570F}"/>
          </ac:inkMkLst>
        </pc:inkChg>
        <pc:inkChg chg="add del mod">
          <ac:chgData name="Tim Cook" userId="d1c7cfb340f2c7ab" providerId="LiveId" clId="{9B6D6CCB-8C3A-41B0-97F0-CD480ADA6E56}" dt="2022-11-07T00:02:21.621" v="292"/>
          <ac:inkMkLst>
            <pc:docMk/>
            <pc:sldMk cId="1624894732" sldId="317"/>
            <ac:inkMk id="42" creationId="{1B3C35C2-209F-DD24-44AF-5BC4E248A476}"/>
          </ac:inkMkLst>
        </pc:inkChg>
        <pc:inkChg chg="add del mod">
          <ac:chgData name="Tim Cook" userId="d1c7cfb340f2c7ab" providerId="LiveId" clId="{9B6D6CCB-8C3A-41B0-97F0-CD480ADA6E56}" dt="2022-11-07T00:02:21.606" v="291"/>
          <ac:inkMkLst>
            <pc:docMk/>
            <pc:sldMk cId="1624894732" sldId="317"/>
            <ac:inkMk id="43" creationId="{20586DF1-623C-7A29-51BB-0F13CF4C73B8}"/>
          </ac:inkMkLst>
        </pc:inkChg>
        <pc:inkChg chg="add del mod">
          <ac:chgData name="Tim Cook" userId="d1c7cfb340f2c7ab" providerId="LiveId" clId="{9B6D6CCB-8C3A-41B0-97F0-CD480ADA6E56}" dt="2022-11-07T00:02:22.961" v="297"/>
          <ac:inkMkLst>
            <pc:docMk/>
            <pc:sldMk cId="1624894732" sldId="317"/>
            <ac:inkMk id="44" creationId="{29EFEDE3-84E3-6B7D-AFC5-7D5224A8DE2F}"/>
          </ac:inkMkLst>
        </pc:inkChg>
        <pc:inkChg chg="add del mod">
          <ac:chgData name="Tim Cook" userId="d1c7cfb340f2c7ab" providerId="LiveId" clId="{9B6D6CCB-8C3A-41B0-97F0-CD480ADA6E56}" dt="2022-11-07T00:02:22.961" v="295"/>
          <ac:inkMkLst>
            <pc:docMk/>
            <pc:sldMk cId="1624894732" sldId="317"/>
            <ac:inkMk id="45" creationId="{A980D3B1-42B1-F823-BA5C-C69BE6A84F7C}"/>
          </ac:inkMkLst>
        </pc:inkChg>
        <pc:inkChg chg="add del mod">
          <ac:chgData name="Tim Cook" userId="d1c7cfb340f2c7ab" providerId="LiveId" clId="{9B6D6CCB-8C3A-41B0-97F0-CD480ADA6E56}" dt="2022-11-07T00:02:22.961" v="296"/>
          <ac:inkMkLst>
            <pc:docMk/>
            <pc:sldMk cId="1624894732" sldId="317"/>
            <ac:inkMk id="46" creationId="{A0D9414D-200E-CF32-99E3-3C7136D254A9}"/>
          </ac:inkMkLst>
        </pc:inkChg>
        <pc:inkChg chg="add del mod">
          <ac:chgData name="Tim Cook" userId="d1c7cfb340f2c7ab" providerId="LiveId" clId="{9B6D6CCB-8C3A-41B0-97F0-CD480ADA6E56}" dt="2022-11-07T00:02:28.951" v="307"/>
          <ac:inkMkLst>
            <pc:docMk/>
            <pc:sldMk cId="1624894732" sldId="317"/>
            <ac:inkMk id="47" creationId="{CC24B6DE-7A0E-D9A9-26DF-399AD6418E64}"/>
          </ac:inkMkLst>
        </pc:inkChg>
        <pc:inkChg chg="add del mod">
          <ac:chgData name="Tim Cook" userId="d1c7cfb340f2c7ab" providerId="LiveId" clId="{9B6D6CCB-8C3A-41B0-97F0-CD480ADA6E56}" dt="2022-11-07T00:02:28.951" v="306"/>
          <ac:inkMkLst>
            <pc:docMk/>
            <pc:sldMk cId="1624894732" sldId="317"/>
            <ac:inkMk id="48" creationId="{C6D3818F-B7C8-1C6E-6E7E-8327C61C0855}"/>
          </ac:inkMkLst>
        </pc:inkChg>
        <pc:inkChg chg="add del mod">
          <ac:chgData name="Tim Cook" userId="d1c7cfb340f2c7ab" providerId="LiveId" clId="{9B6D6CCB-8C3A-41B0-97F0-CD480ADA6E56}" dt="2022-11-07T00:02:21.621" v="294"/>
          <ac:inkMkLst>
            <pc:docMk/>
            <pc:sldMk cId="1624894732" sldId="317"/>
            <ac:inkMk id="50" creationId="{E9924CFF-E2F2-F9A1-F289-B9E1B41ED30A}"/>
          </ac:inkMkLst>
        </pc:inkChg>
        <pc:inkChg chg="add del">
          <ac:chgData name="Tim Cook" userId="d1c7cfb340f2c7ab" providerId="LiveId" clId="{9B6D6CCB-8C3A-41B0-97F0-CD480ADA6E56}" dt="2022-11-06T23:59:42.402" v="290"/>
          <ac:inkMkLst>
            <pc:docMk/>
            <pc:sldMk cId="1624894732" sldId="317"/>
            <ac:inkMk id="52" creationId="{39733E9E-0468-779A-DF88-B6271F8ACE24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3" creationId="{82F90C15-4A53-A053-C045-89753B6076E0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4" creationId="{8B0FC1F9-FF1B-244A-434A-0D5205D39EE6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5" creationId="{3AD64C7B-66BA-FDE9-4E08-80413864FE7E}"/>
          </ac:inkMkLst>
        </pc:inkChg>
        <pc:inkChg chg="add del mod">
          <ac:chgData name="Tim Cook" userId="d1c7cfb340f2c7ab" providerId="LiveId" clId="{9B6D6CCB-8C3A-41B0-97F0-CD480ADA6E56}" dt="2022-11-07T00:02:28.951" v="305"/>
          <ac:inkMkLst>
            <pc:docMk/>
            <pc:sldMk cId="1624894732" sldId="317"/>
            <ac:inkMk id="56" creationId="{11ACF844-C45E-9AE0-650D-8586BB0BA1B0}"/>
          </ac:inkMkLst>
        </pc:inkChg>
        <pc:inkChg chg="add del mod">
          <ac:chgData name="Tim Cook" userId="d1c7cfb340f2c7ab" providerId="LiveId" clId="{9B6D6CCB-8C3A-41B0-97F0-CD480ADA6E56}" dt="2022-11-07T00:02:28.951" v="308"/>
          <ac:inkMkLst>
            <pc:docMk/>
            <pc:sldMk cId="1624894732" sldId="317"/>
            <ac:inkMk id="57" creationId="{635B3CE6-725E-001C-99FB-759E71D3F0B5}"/>
          </ac:inkMkLst>
        </pc:inkChg>
        <pc:inkChg chg="add del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8" creationId="{CE7FE0DF-B585-997E-20AA-D242393CDBA1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0" creationId="{3C5F9D8B-B9C0-5C8C-E3C3-07D81E06ABDC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1" creationId="{441FA2CE-6D47-8291-B738-519F7C351540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2" creationId="{697B3C69-D90A-EBE9-7854-7F809CF93ACD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3" creationId="{47DCDD46-3C2E-5188-30A9-C75C1EEDB247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4" creationId="{B0A628E9-EBF6-040D-0CFF-5E4A835302F4}"/>
          </ac:inkMkLst>
        </pc:inkChg>
      </pc:sldChg>
      <pc:sldChg chg="addSp delSp modSp mod">
        <pc:chgData name="Tim Cook" userId="d1c7cfb340f2c7ab" providerId="LiveId" clId="{9B6D6CCB-8C3A-41B0-97F0-CD480ADA6E56}" dt="2022-11-07T00:14:39.865" v="802"/>
        <pc:sldMkLst>
          <pc:docMk/>
          <pc:sldMk cId="1547708986" sldId="318"/>
        </pc:sldMkLst>
        <pc:grpChg chg="del mod">
          <ac:chgData name="Tim Cook" userId="d1c7cfb340f2c7ab" providerId="LiveId" clId="{9B6D6CCB-8C3A-41B0-97F0-CD480ADA6E56}" dt="2022-11-07T00:06:28.984" v="356"/>
          <ac:grpSpMkLst>
            <pc:docMk/>
            <pc:sldMk cId="1547708986" sldId="318"/>
            <ac:grpSpMk id="6" creationId="{E2C1F19A-52A0-4B2B-E37E-D22F9D9B330B}"/>
          </ac:grpSpMkLst>
        </pc:grpChg>
        <pc:grpChg chg="del mod">
          <ac:chgData name="Tim Cook" userId="d1c7cfb340f2c7ab" providerId="LiveId" clId="{9B6D6CCB-8C3A-41B0-97F0-CD480ADA6E56}" dt="2022-11-07T00:10:17.393" v="526"/>
          <ac:grpSpMkLst>
            <pc:docMk/>
            <pc:sldMk cId="1547708986" sldId="318"/>
            <ac:grpSpMk id="10" creationId="{ED0679B4-9CCF-F67C-8B7F-BF7E9BC88226}"/>
          </ac:grpSpMkLst>
        </pc:grpChg>
        <pc:grpChg chg="del mod">
          <ac:chgData name="Tim Cook" userId="d1c7cfb340f2c7ab" providerId="LiveId" clId="{9B6D6CCB-8C3A-41B0-97F0-CD480ADA6E56}" dt="2022-11-07T00:08:14.314" v="424"/>
          <ac:grpSpMkLst>
            <pc:docMk/>
            <pc:sldMk cId="1547708986" sldId="318"/>
            <ac:grpSpMk id="11" creationId="{48ADBFE3-9A1E-1193-EF99-B361F6C56C88}"/>
          </ac:grpSpMkLst>
        </pc:grpChg>
        <pc:grpChg chg="del mod">
          <ac:chgData name="Tim Cook" userId="d1c7cfb340f2c7ab" providerId="LiveId" clId="{9B6D6CCB-8C3A-41B0-97F0-CD480ADA6E56}" dt="2022-11-07T00:10:11.758" v="525"/>
          <ac:grpSpMkLst>
            <pc:docMk/>
            <pc:sldMk cId="1547708986" sldId="318"/>
            <ac:grpSpMk id="14" creationId="{81ADFCF8-3338-2E6A-833E-70903C33E72E}"/>
          </ac:grpSpMkLst>
        </pc:grpChg>
        <pc:grpChg chg="del mod">
          <ac:chgData name="Tim Cook" userId="d1c7cfb340f2c7ab" providerId="LiveId" clId="{9B6D6CCB-8C3A-41B0-97F0-CD480ADA6E56}" dt="2022-11-07T00:10:27.889" v="561"/>
          <ac:grpSpMkLst>
            <pc:docMk/>
            <pc:sldMk cId="1547708986" sldId="318"/>
            <ac:grpSpMk id="19" creationId="{C70439A2-B2CC-4EC1-F96C-F7FAF3EEB95E}"/>
          </ac:grpSpMkLst>
        </pc:grpChg>
        <pc:grpChg chg="del mod">
          <ac:chgData name="Tim Cook" userId="d1c7cfb340f2c7ab" providerId="LiveId" clId="{9B6D6CCB-8C3A-41B0-97F0-CD480ADA6E56}" dt="2022-11-07T00:08:32.874" v="449"/>
          <ac:grpSpMkLst>
            <pc:docMk/>
            <pc:sldMk cId="1547708986" sldId="318"/>
            <ac:grpSpMk id="22" creationId="{B85EDDD0-AA69-EFDA-3CF1-D69742A4BC6C}"/>
          </ac:grpSpMkLst>
        </pc:grpChg>
        <pc:grpChg chg="del mod">
          <ac:chgData name="Tim Cook" userId="d1c7cfb340f2c7ab" providerId="LiveId" clId="{9B6D6CCB-8C3A-41B0-97F0-CD480ADA6E56}" dt="2022-11-07T00:08:40.182" v="460"/>
          <ac:grpSpMkLst>
            <pc:docMk/>
            <pc:sldMk cId="1547708986" sldId="318"/>
            <ac:grpSpMk id="32" creationId="{E4A2E886-0F35-A619-C0CF-277B3F07D194}"/>
          </ac:grpSpMkLst>
        </pc:grpChg>
        <pc:grpChg chg="mod">
          <ac:chgData name="Tim Cook" userId="d1c7cfb340f2c7ab" providerId="LiveId" clId="{9B6D6CCB-8C3A-41B0-97F0-CD480ADA6E56}" dt="2022-11-07T00:12:49.914" v="715"/>
          <ac:grpSpMkLst>
            <pc:docMk/>
            <pc:sldMk cId="1547708986" sldId="318"/>
            <ac:grpSpMk id="34" creationId="{00E5B999-159A-C51D-1D2A-C7E560E93098}"/>
          </ac:grpSpMkLst>
        </pc:grpChg>
        <pc:grpChg chg="del mod">
          <ac:chgData name="Tim Cook" userId="d1c7cfb340f2c7ab" providerId="LiveId" clId="{9B6D6CCB-8C3A-41B0-97F0-CD480ADA6E56}" dt="2022-11-07T00:08:48.648" v="471"/>
          <ac:grpSpMkLst>
            <pc:docMk/>
            <pc:sldMk cId="1547708986" sldId="318"/>
            <ac:grpSpMk id="40" creationId="{B0537ACC-1F63-8F9B-BE42-0C5499FA269A}"/>
          </ac:grpSpMkLst>
        </pc:grpChg>
        <pc:grpChg chg="del mod">
          <ac:chgData name="Tim Cook" userId="d1c7cfb340f2c7ab" providerId="LiveId" clId="{9B6D6CCB-8C3A-41B0-97F0-CD480ADA6E56}" dt="2022-11-07T00:08:54.959" v="479"/>
          <ac:grpSpMkLst>
            <pc:docMk/>
            <pc:sldMk cId="1547708986" sldId="318"/>
            <ac:grpSpMk id="45" creationId="{580DEA9D-3A5F-91D1-12F5-739E64564049}"/>
          </ac:grpSpMkLst>
        </pc:grpChg>
        <pc:grpChg chg="del mod">
          <ac:chgData name="Tim Cook" userId="d1c7cfb340f2c7ab" providerId="LiveId" clId="{9B6D6CCB-8C3A-41B0-97F0-CD480ADA6E56}" dt="2022-11-07T00:09:09.977" v="498"/>
          <ac:grpSpMkLst>
            <pc:docMk/>
            <pc:sldMk cId="1547708986" sldId="318"/>
            <ac:grpSpMk id="53" creationId="{F110F9DF-EF4A-167B-6AD7-01E7BEFEDFD3}"/>
          </ac:grpSpMkLst>
        </pc:grpChg>
        <pc:grpChg chg="del mod">
          <ac:chgData name="Tim Cook" userId="d1c7cfb340f2c7ab" providerId="LiveId" clId="{9B6D6CCB-8C3A-41B0-97F0-CD480ADA6E56}" dt="2022-11-07T00:10:41.810" v="574"/>
          <ac:grpSpMkLst>
            <pc:docMk/>
            <pc:sldMk cId="1547708986" sldId="318"/>
            <ac:grpSpMk id="56" creationId="{560FFC42-F08F-8B50-55E1-E638A774CF3E}"/>
          </ac:grpSpMkLst>
        </pc:grpChg>
        <pc:grpChg chg="del mod">
          <ac:chgData name="Tim Cook" userId="d1c7cfb340f2c7ab" providerId="LiveId" clId="{9B6D6CCB-8C3A-41B0-97F0-CD480ADA6E56}" dt="2022-11-07T00:10:50.871" v="587"/>
          <ac:grpSpMkLst>
            <pc:docMk/>
            <pc:sldMk cId="1547708986" sldId="318"/>
            <ac:grpSpMk id="58" creationId="{7461E874-F702-32ED-CD27-6E31EDC39507}"/>
          </ac:grpSpMkLst>
        </pc:grpChg>
        <pc:grpChg chg="del mod">
          <ac:chgData name="Tim Cook" userId="d1c7cfb340f2c7ab" providerId="LiveId" clId="{9B6D6CCB-8C3A-41B0-97F0-CD480ADA6E56}" dt="2022-11-07T00:12:47.177" v="695"/>
          <ac:grpSpMkLst>
            <pc:docMk/>
            <pc:sldMk cId="1547708986" sldId="318"/>
            <ac:grpSpMk id="59" creationId="{4DCBDB09-7D81-F993-F64F-826682A3C446}"/>
          </ac:grpSpMkLst>
        </pc:grpChg>
        <pc:grpChg chg="del mod">
          <ac:chgData name="Tim Cook" userId="d1c7cfb340f2c7ab" providerId="LiveId" clId="{9B6D6CCB-8C3A-41B0-97F0-CD480ADA6E56}" dt="2022-11-07T00:09:04.879" v="494"/>
          <ac:grpSpMkLst>
            <pc:docMk/>
            <pc:sldMk cId="1547708986" sldId="318"/>
            <ac:grpSpMk id="62" creationId="{B89225C3-8EB4-D4E6-97DB-AA0803D222D8}"/>
          </ac:grpSpMkLst>
        </pc:grpChg>
        <pc:grpChg chg="del mod">
          <ac:chgData name="Tim Cook" userId="d1c7cfb340f2c7ab" providerId="LiveId" clId="{9B6D6CCB-8C3A-41B0-97F0-CD480ADA6E56}" dt="2022-11-07T00:10:50.871" v="588"/>
          <ac:grpSpMkLst>
            <pc:docMk/>
            <pc:sldMk cId="1547708986" sldId="318"/>
            <ac:grpSpMk id="63" creationId="{03E8F901-8E4B-D63F-E637-59BA5B1DE4F3}"/>
          </ac:grpSpMkLst>
        </pc:grpChg>
        <pc:grpChg chg="del mod">
          <ac:chgData name="Tim Cook" userId="d1c7cfb340f2c7ab" providerId="LiveId" clId="{9B6D6CCB-8C3A-41B0-97F0-CD480ADA6E56}" dt="2022-11-07T00:09:03.646" v="492"/>
          <ac:grpSpMkLst>
            <pc:docMk/>
            <pc:sldMk cId="1547708986" sldId="318"/>
            <ac:grpSpMk id="63" creationId="{C3B890D7-4BA2-AEE8-552F-D0867FA081FD}"/>
          </ac:grpSpMkLst>
        </pc:grpChg>
        <pc:grpChg chg="del mod">
          <ac:chgData name="Tim Cook" userId="d1c7cfb340f2c7ab" providerId="LiveId" clId="{9B6D6CCB-8C3A-41B0-97F0-CD480ADA6E56}" dt="2022-11-07T00:10:17.393" v="550"/>
          <ac:grpSpMkLst>
            <pc:docMk/>
            <pc:sldMk cId="1547708986" sldId="318"/>
            <ac:grpSpMk id="66" creationId="{1564FB39-34CC-AEBA-8758-96C8FE2EE107}"/>
          </ac:grpSpMkLst>
        </pc:grpChg>
        <pc:grpChg chg="del mod">
          <ac:chgData name="Tim Cook" userId="d1c7cfb340f2c7ab" providerId="LiveId" clId="{9B6D6CCB-8C3A-41B0-97F0-CD480ADA6E56}" dt="2022-11-07T00:10:17.393" v="531"/>
          <ac:grpSpMkLst>
            <pc:docMk/>
            <pc:sldMk cId="1547708986" sldId="318"/>
            <ac:grpSpMk id="75" creationId="{2FADE75E-33F3-D6C8-A302-4A0013C698A9}"/>
          </ac:grpSpMkLst>
        </pc:grpChg>
        <pc:grpChg chg="del mod">
          <ac:chgData name="Tim Cook" userId="d1c7cfb340f2c7ab" providerId="LiveId" clId="{9B6D6CCB-8C3A-41B0-97F0-CD480ADA6E56}" dt="2022-11-07T00:10:17.393" v="548"/>
          <ac:grpSpMkLst>
            <pc:docMk/>
            <pc:sldMk cId="1547708986" sldId="318"/>
            <ac:grpSpMk id="76" creationId="{ACCE6FEE-4A51-1144-E2E6-02E361CD2AFA}"/>
          </ac:grpSpMkLst>
        </pc:grpChg>
        <pc:grpChg chg="del mod">
          <ac:chgData name="Tim Cook" userId="d1c7cfb340f2c7ab" providerId="LiveId" clId="{9B6D6CCB-8C3A-41B0-97F0-CD480ADA6E56}" dt="2022-11-07T00:12:47.177" v="691"/>
          <ac:grpSpMkLst>
            <pc:docMk/>
            <pc:sldMk cId="1547708986" sldId="318"/>
            <ac:grpSpMk id="81" creationId="{B177D52D-F1D6-749C-13E0-1780A9917F37}"/>
          </ac:grpSpMkLst>
        </pc:grpChg>
        <pc:grpChg chg="del mod">
          <ac:chgData name="Tim Cook" userId="d1c7cfb340f2c7ab" providerId="LiveId" clId="{9B6D6CCB-8C3A-41B0-97F0-CD480ADA6E56}" dt="2022-11-07T00:12:47.177" v="697"/>
          <ac:grpSpMkLst>
            <pc:docMk/>
            <pc:sldMk cId="1547708986" sldId="318"/>
            <ac:grpSpMk id="89" creationId="{6C24FC71-30E0-D20C-B16C-E943C2191560}"/>
          </ac:grpSpMkLst>
        </pc:grpChg>
        <pc:grpChg chg="del mod">
          <ac:chgData name="Tim Cook" userId="d1c7cfb340f2c7ab" providerId="LiveId" clId="{9B6D6CCB-8C3A-41B0-97F0-CD480ADA6E56}" dt="2022-11-07T00:12:47.177" v="692"/>
          <ac:grpSpMkLst>
            <pc:docMk/>
            <pc:sldMk cId="1547708986" sldId="318"/>
            <ac:grpSpMk id="98" creationId="{2FAD9789-1B19-2D9A-303B-302E147EF7E5}"/>
          </ac:grpSpMkLst>
        </pc:grpChg>
        <pc:grpChg chg="del mod">
          <ac:chgData name="Tim Cook" userId="d1c7cfb340f2c7ab" providerId="LiveId" clId="{9B6D6CCB-8C3A-41B0-97F0-CD480ADA6E56}" dt="2022-11-07T00:11:38.717" v="621"/>
          <ac:grpSpMkLst>
            <pc:docMk/>
            <pc:sldMk cId="1547708986" sldId="318"/>
            <ac:grpSpMk id="101" creationId="{D4D0BC77-DBD1-B78A-F2DB-46E2DF2D893E}"/>
          </ac:grpSpMkLst>
        </pc:grpChg>
        <pc:grpChg chg="del mod">
          <ac:chgData name="Tim Cook" userId="d1c7cfb340f2c7ab" providerId="LiveId" clId="{9B6D6CCB-8C3A-41B0-97F0-CD480ADA6E56}" dt="2022-11-07T00:12:04.176" v="650"/>
          <ac:grpSpMkLst>
            <pc:docMk/>
            <pc:sldMk cId="1547708986" sldId="318"/>
            <ac:grpSpMk id="103" creationId="{C411487E-7E28-256D-908D-29300208E286}"/>
          </ac:grpSpMkLst>
        </pc:grpChg>
        <pc:grpChg chg="del mod">
          <ac:chgData name="Tim Cook" userId="d1c7cfb340f2c7ab" providerId="LiveId" clId="{9B6D6CCB-8C3A-41B0-97F0-CD480ADA6E56}" dt="2022-11-07T00:12:47.177" v="696"/>
          <ac:grpSpMkLst>
            <pc:docMk/>
            <pc:sldMk cId="1547708986" sldId="318"/>
            <ac:grpSpMk id="112" creationId="{8FB96D8A-97D6-F661-0B9D-B3FB9AAF220B}"/>
          </ac:grpSpMkLst>
        </pc:grpChg>
        <pc:grpChg chg="del mod">
          <ac:chgData name="Tim Cook" userId="d1c7cfb340f2c7ab" providerId="LiveId" clId="{9B6D6CCB-8C3A-41B0-97F0-CD480ADA6E56}" dt="2022-11-07T00:11:51.183" v="636"/>
          <ac:grpSpMkLst>
            <pc:docMk/>
            <pc:sldMk cId="1547708986" sldId="318"/>
            <ac:grpSpMk id="114" creationId="{1A530F94-AB47-5F3D-87D9-290A7760D212}"/>
          </ac:grpSpMkLst>
        </pc:grpChg>
        <pc:grpChg chg="del mod">
          <ac:chgData name="Tim Cook" userId="d1c7cfb340f2c7ab" providerId="LiveId" clId="{9B6D6CCB-8C3A-41B0-97F0-CD480ADA6E56}" dt="2022-11-07T00:11:54.314" v="640"/>
          <ac:grpSpMkLst>
            <pc:docMk/>
            <pc:sldMk cId="1547708986" sldId="318"/>
            <ac:grpSpMk id="118" creationId="{729FC124-CE9F-7877-1127-95CC564E3579}"/>
          </ac:grpSpMkLst>
        </pc:grpChg>
        <pc:grpChg chg="del mod">
          <ac:chgData name="Tim Cook" userId="d1c7cfb340f2c7ab" providerId="LiveId" clId="{9B6D6CCB-8C3A-41B0-97F0-CD480ADA6E56}" dt="2022-11-07T00:12:47.177" v="701"/>
          <ac:grpSpMkLst>
            <pc:docMk/>
            <pc:sldMk cId="1547708986" sldId="318"/>
            <ac:grpSpMk id="123" creationId="{98E654D4-6F68-DA0E-2F34-27A2DB59729E}"/>
          </ac:grpSpMkLst>
        </pc:grpChg>
        <pc:grpChg chg="del mod">
          <ac:chgData name="Tim Cook" userId="d1c7cfb340f2c7ab" providerId="LiveId" clId="{9B6D6CCB-8C3A-41B0-97F0-CD480ADA6E56}" dt="2022-11-07T00:12:13.535" v="664"/>
          <ac:grpSpMkLst>
            <pc:docMk/>
            <pc:sldMk cId="1547708986" sldId="318"/>
            <ac:grpSpMk id="127" creationId="{078CAF23-5B8E-56AB-56DD-87C48C8D4D0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5" creationId="{8BA5F16C-D3B5-A1A3-7363-E5F0EAF18C9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8" creationId="{844193A5-30E2-E677-D471-02C41A175E03}"/>
          </ac:grpSpMkLst>
        </pc:grpChg>
        <pc:grpChg chg="del mod">
          <ac:chgData name="Tim Cook" userId="d1c7cfb340f2c7ab" providerId="LiveId" clId="{9B6D6CCB-8C3A-41B0-97F0-CD480ADA6E56}" dt="2022-11-07T00:12:47.177" v="707"/>
          <ac:grpSpMkLst>
            <pc:docMk/>
            <pc:sldMk cId="1547708986" sldId="318"/>
            <ac:grpSpMk id="139" creationId="{04B8AE3A-2D88-8706-3FC3-BC321A61C5CC}"/>
          </ac:grpSpMkLst>
        </pc:grpChg>
        <pc:grpChg chg="del mod">
          <ac:chgData name="Tim Cook" userId="d1c7cfb340f2c7ab" providerId="LiveId" clId="{9B6D6CCB-8C3A-41B0-97F0-CD480ADA6E56}" dt="2022-11-07T00:13:01.965" v="723"/>
          <ac:grpSpMkLst>
            <pc:docMk/>
            <pc:sldMk cId="1547708986" sldId="318"/>
            <ac:grpSpMk id="144" creationId="{6177B364-E2AD-5931-9992-03FE846DEA44}"/>
          </ac:grpSpMkLst>
        </pc:grpChg>
        <pc:grpChg chg="del 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2" creationId="{A953A4F7-1AB6-4F37-73CD-F8A1A1B4287F}"/>
          </ac:grpSpMkLst>
        </pc:grpChg>
        <pc:grpChg chg="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4" creationId="{79DEA337-45D9-4AF9-BB12-F253F0318542}"/>
          </ac:grpSpMkLst>
        </pc:grpChg>
        <pc:grpChg chg="add del mod">
          <ac:chgData name="Tim Cook" userId="d1c7cfb340f2c7ab" providerId="LiveId" clId="{9B6D6CCB-8C3A-41B0-97F0-CD480ADA6E56}" dt="2022-11-07T00:14:03.179" v="763"/>
          <ac:grpSpMkLst>
            <pc:docMk/>
            <pc:sldMk cId="1547708986" sldId="318"/>
            <ac:grpSpMk id="158" creationId="{BE688B14-3E54-119D-8B28-5CBB5F9BB86D}"/>
          </ac:grpSpMkLst>
        </pc:grpChg>
        <pc:grpChg chg="mod">
          <ac:chgData name="Tim Cook" userId="d1c7cfb340f2c7ab" providerId="LiveId" clId="{9B6D6CCB-8C3A-41B0-97F0-CD480ADA6E56}" dt="2022-11-07T00:13:35.831" v="747"/>
          <ac:grpSpMkLst>
            <pc:docMk/>
            <pc:sldMk cId="1547708986" sldId="318"/>
            <ac:grpSpMk id="161" creationId="{BC55BF3B-52F6-F62D-A6A1-EEE9B69F422D}"/>
          </ac:grpSpMkLst>
        </pc:grpChg>
        <pc:grpChg chg="mod">
          <ac:chgData name="Tim Cook" userId="d1c7cfb340f2c7ab" providerId="LiveId" clId="{9B6D6CCB-8C3A-41B0-97F0-CD480ADA6E56}" dt="2022-11-07T00:13:48.242" v="754"/>
          <ac:grpSpMkLst>
            <pc:docMk/>
            <pc:sldMk cId="1547708986" sldId="318"/>
            <ac:grpSpMk id="168" creationId="{4030671B-28BC-290D-4E7A-784E8B7639D1}"/>
          </ac:grpSpMkLst>
        </pc:grpChg>
        <pc:grpChg chg="del mod">
          <ac:chgData name="Tim Cook" userId="d1c7cfb340f2c7ab" providerId="LiveId" clId="{9B6D6CCB-8C3A-41B0-97F0-CD480ADA6E56}" dt="2022-11-07T00:14:00.295" v="760"/>
          <ac:grpSpMkLst>
            <pc:docMk/>
            <pc:sldMk cId="1547708986" sldId="318"/>
            <ac:grpSpMk id="172" creationId="{7FDFFA9D-75AE-5AD2-E0D4-C42F203DE7D8}"/>
          </ac:grpSpMkLst>
        </pc:grpChg>
        <pc:grpChg chg="mod">
          <ac:chgData name="Tim Cook" userId="d1c7cfb340f2c7ab" providerId="LiveId" clId="{9B6D6CCB-8C3A-41B0-97F0-CD480ADA6E56}" dt="2022-11-07T00:14:23.104" v="779"/>
          <ac:grpSpMkLst>
            <pc:docMk/>
            <pc:sldMk cId="1547708986" sldId="318"/>
            <ac:grpSpMk id="183" creationId="{13D18E03-502B-0D62-9523-F689103E978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6" creationId="{C93530F4-7C0E-E87F-8ACF-503761F452FC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7" creationId="{D1BB6AFB-DBA6-1449-7BA8-D5B003042A6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8" creationId="{2865EF4F-6F08-EC1B-B5B8-F8805995069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9" creationId="{57706B73-ABDD-BABB-F230-BA53C958819B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10" creationId="{FB441262-55A0-459A-FCB0-03796ADFF2AF}"/>
          </ac:grpSpMkLst>
        </pc:grpChg>
        <pc:inkChg chg="add del mod">
          <ac:chgData name="Tim Cook" userId="d1c7cfb340f2c7ab" providerId="LiveId" clId="{9B6D6CCB-8C3A-41B0-97F0-CD480ADA6E56}" dt="2022-11-07T00:06:28.984" v="357"/>
          <ac:inkMkLst>
            <pc:docMk/>
            <pc:sldMk cId="1547708986" sldId="318"/>
            <ac:inkMk id="4" creationId="{D55EFC6C-9A38-501B-5F02-39FEF6667C7C}"/>
          </ac:inkMkLst>
        </pc:inkChg>
        <pc:inkChg chg="add del">
          <ac:chgData name="Tim Cook" userId="d1c7cfb340f2c7ab" providerId="LiveId" clId="{9B6D6CCB-8C3A-41B0-97F0-CD480ADA6E56}" dt="2022-11-07T00:09:45.725" v="509"/>
          <ac:inkMkLst>
            <pc:docMk/>
            <pc:sldMk cId="1547708986" sldId="318"/>
            <ac:inkMk id="4" creationId="{F9B0B6E8-965F-3446-4BE8-C5C2B18C5D8B}"/>
          </ac:inkMkLst>
        </pc:inkChg>
        <pc:inkChg chg="add del mod">
          <ac:chgData name="Tim Cook" userId="d1c7cfb340f2c7ab" providerId="LiveId" clId="{9B6D6CCB-8C3A-41B0-97F0-CD480ADA6E56}" dt="2022-11-07T00:10:17.393" v="551"/>
          <ac:inkMkLst>
            <pc:docMk/>
            <pc:sldMk cId="1547708986" sldId="318"/>
            <ac:inkMk id="5" creationId="{180C5214-557D-53E3-05FB-013F2C17B660}"/>
          </ac:inkMkLst>
        </pc:inkChg>
        <pc:inkChg chg="add del mod">
          <ac:chgData name="Tim Cook" userId="d1c7cfb340f2c7ab" providerId="LiveId" clId="{9B6D6CCB-8C3A-41B0-97F0-CD480ADA6E56}" dt="2022-11-07T00:06:28.984" v="356"/>
          <ac:inkMkLst>
            <pc:docMk/>
            <pc:sldMk cId="1547708986" sldId="318"/>
            <ac:inkMk id="5" creationId="{55BC7D2B-1962-CB1E-EBEA-852295A42FD8}"/>
          </ac:inkMkLst>
        </pc:inkChg>
        <pc:inkChg chg="add del mod">
          <ac:chgData name="Tim Cook" userId="d1c7cfb340f2c7ab" providerId="LiveId" clId="{9B6D6CCB-8C3A-41B0-97F0-CD480ADA6E56}" dt="2022-11-07T00:10:17.393" v="526"/>
          <ac:inkMkLst>
            <pc:docMk/>
            <pc:sldMk cId="1547708986" sldId="318"/>
            <ac:inkMk id="6" creationId="{F087E20F-3952-BA3C-D2D7-3B0C72776CD9}"/>
          </ac:inkMkLst>
        </pc:inkChg>
        <pc:inkChg chg="add del">
          <ac:chgData name="Tim Cook" userId="d1c7cfb340f2c7ab" providerId="LiveId" clId="{9B6D6CCB-8C3A-41B0-97F0-CD480ADA6E56}" dt="2022-11-07T00:10:03.552" v="516"/>
          <ac:inkMkLst>
            <pc:docMk/>
            <pc:sldMk cId="1547708986" sldId="318"/>
            <ac:inkMk id="7" creationId="{0EB9BF59-C3D6-145A-0FEF-BA10DDBF83FD}"/>
          </ac:inkMkLst>
        </pc:inkChg>
        <pc:inkChg chg="add del mod">
          <ac:chgData name="Tim Cook" userId="d1c7cfb340f2c7ab" providerId="LiveId" clId="{9B6D6CCB-8C3A-41B0-97F0-CD480ADA6E56}" dt="2022-11-07T00:08:14.314" v="423"/>
          <ac:inkMkLst>
            <pc:docMk/>
            <pc:sldMk cId="1547708986" sldId="318"/>
            <ac:inkMk id="7" creationId="{CA6E9C97-AB2A-6BCB-9F45-600F40BEE435}"/>
          </ac:inkMkLst>
        </pc:inkChg>
        <pc:inkChg chg="add del mod">
          <ac:chgData name="Tim Cook" userId="d1c7cfb340f2c7ab" providerId="LiveId" clId="{9B6D6CCB-8C3A-41B0-97F0-CD480ADA6E56}" dt="2022-11-07T00:08:14.314" v="424"/>
          <ac:inkMkLst>
            <pc:docMk/>
            <pc:sldMk cId="1547708986" sldId="318"/>
            <ac:inkMk id="8" creationId="{8499834D-839F-9C60-FBDB-6D634B47635A}"/>
          </ac:inkMkLst>
        </pc:inkChg>
        <pc:inkChg chg="add del">
          <ac:chgData name="Tim Cook" userId="d1c7cfb340f2c7ab" providerId="LiveId" clId="{9B6D6CCB-8C3A-41B0-97F0-CD480ADA6E56}" dt="2022-11-07T00:10:03.552" v="518"/>
          <ac:inkMkLst>
            <pc:docMk/>
            <pc:sldMk cId="1547708986" sldId="318"/>
            <ac:inkMk id="8" creationId="{F09CFF74-08C7-1780-64D8-9653518E019A}"/>
          </ac:inkMkLst>
        </pc:inkChg>
        <pc:inkChg chg="add del">
          <ac:chgData name="Tim Cook" userId="d1c7cfb340f2c7ab" providerId="LiveId" clId="{9B6D6CCB-8C3A-41B0-97F0-CD480ADA6E56}" dt="2022-11-07T00:10:03.552" v="517"/>
          <ac:inkMkLst>
            <pc:docMk/>
            <pc:sldMk cId="1547708986" sldId="318"/>
            <ac:inkMk id="9" creationId="{063BC5F3-3061-EA76-5AE4-F972F5426124}"/>
          </ac:inkMkLst>
        </pc:inkChg>
        <pc:inkChg chg="add del mod">
          <ac:chgData name="Tim Cook" userId="d1c7cfb340f2c7ab" providerId="LiveId" clId="{9B6D6CCB-8C3A-41B0-97F0-CD480ADA6E56}" dt="2022-11-07T00:08:14.314" v="425"/>
          <ac:inkMkLst>
            <pc:docMk/>
            <pc:sldMk cId="1547708986" sldId="318"/>
            <ac:inkMk id="9" creationId="{28CE2744-6E01-D01F-15B1-7723940CAACF}"/>
          </ac:inkMkLst>
        </pc:inkChg>
        <pc:inkChg chg="add del mod">
          <ac:chgData name="Tim Cook" userId="d1c7cfb340f2c7ab" providerId="LiveId" clId="{9B6D6CCB-8C3A-41B0-97F0-CD480ADA6E56}" dt="2022-11-07T00:08:14.314" v="422"/>
          <ac:inkMkLst>
            <pc:docMk/>
            <pc:sldMk cId="1547708986" sldId="318"/>
            <ac:inkMk id="10" creationId="{FBD6F455-E2C7-1BA6-0E1A-28DF282F51D1}"/>
          </ac:inkMkLst>
        </pc:inkChg>
        <pc:inkChg chg="add del mod">
          <ac:chgData name="Tim Cook" userId="d1c7cfb340f2c7ab" providerId="LiveId" clId="{9B6D6CCB-8C3A-41B0-97F0-CD480ADA6E56}" dt="2022-11-07T00:10:17.393" v="536"/>
          <ac:inkMkLst>
            <pc:docMk/>
            <pc:sldMk cId="1547708986" sldId="318"/>
            <ac:inkMk id="11" creationId="{3812C45F-A53E-E694-6371-AEE1E474CC58}"/>
          </ac:inkMkLst>
        </pc:inkChg>
        <pc:inkChg chg="add del">
          <ac:chgData name="Tim Cook" userId="d1c7cfb340f2c7ab" providerId="LiveId" clId="{9B6D6CCB-8C3A-41B0-97F0-CD480ADA6E56}" dt="2022-11-07T00:08:18.740" v="430"/>
          <ac:inkMkLst>
            <pc:docMk/>
            <pc:sldMk cId="1547708986" sldId="318"/>
            <ac:inkMk id="12" creationId="{0AC525C3-88AE-778B-B699-B85157BEC835}"/>
          </ac:inkMkLst>
        </pc:inkChg>
        <pc:inkChg chg="add del mod">
          <ac:chgData name="Tim Cook" userId="d1c7cfb340f2c7ab" providerId="LiveId" clId="{9B6D6CCB-8C3A-41B0-97F0-CD480ADA6E56}" dt="2022-11-07T00:10:11.758" v="524"/>
          <ac:inkMkLst>
            <pc:docMk/>
            <pc:sldMk cId="1547708986" sldId="318"/>
            <ac:inkMk id="12" creationId="{D2521D8E-EC60-D0FB-DA8A-B0DA872454B4}"/>
          </ac:inkMkLst>
        </pc:inkChg>
        <pc:inkChg chg="add del">
          <ac:chgData name="Tim Cook" userId="d1c7cfb340f2c7ab" providerId="LiveId" clId="{9B6D6CCB-8C3A-41B0-97F0-CD480ADA6E56}" dt="2022-11-07T00:08:18.740" v="432"/>
          <ac:inkMkLst>
            <pc:docMk/>
            <pc:sldMk cId="1547708986" sldId="318"/>
            <ac:inkMk id="13" creationId="{930861DD-142B-06E7-1042-BA7D679F4CE0}"/>
          </ac:inkMkLst>
        </pc:inkChg>
        <pc:inkChg chg="add del mod">
          <ac:chgData name="Tim Cook" userId="d1c7cfb340f2c7ab" providerId="LiveId" clId="{9B6D6CCB-8C3A-41B0-97F0-CD480ADA6E56}" dt="2022-11-07T00:10:11.758" v="525"/>
          <ac:inkMkLst>
            <pc:docMk/>
            <pc:sldMk cId="1547708986" sldId="318"/>
            <ac:inkMk id="13" creationId="{A8DDA994-7E14-930C-FB16-53389CCD8F94}"/>
          </ac:inkMkLst>
        </pc:inkChg>
        <pc:inkChg chg="add del">
          <ac:chgData name="Tim Cook" userId="d1c7cfb340f2c7ab" providerId="LiveId" clId="{9B6D6CCB-8C3A-41B0-97F0-CD480ADA6E56}" dt="2022-11-07T00:08:18.740" v="433"/>
          <ac:inkMkLst>
            <pc:docMk/>
            <pc:sldMk cId="1547708986" sldId="318"/>
            <ac:inkMk id="14" creationId="{FD0AE995-B60D-F087-9F71-4FBB7D954A5A}"/>
          </ac:inkMkLst>
        </pc:inkChg>
        <pc:inkChg chg="add del">
          <ac:chgData name="Tim Cook" userId="d1c7cfb340f2c7ab" providerId="LiveId" clId="{9B6D6CCB-8C3A-41B0-97F0-CD480ADA6E56}" dt="2022-11-07T00:08:18.740" v="431"/>
          <ac:inkMkLst>
            <pc:docMk/>
            <pc:sldMk cId="1547708986" sldId="318"/>
            <ac:inkMk id="15" creationId="{44C0AFBD-515D-B9FF-5F3D-5D8C6ABAFECC}"/>
          </ac:inkMkLst>
        </pc:inkChg>
        <pc:inkChg chg="add del">
          <ac:chgData name="Tim Cook" userId="d1c7cfb340f2c7ab" providerId="LiveId" clId="{9B6D6CCB-8C3A-41B0-97F0-CD480ADA6E56}" dt="2022-11-07T00:10:19.931" v="556"/>
          <ac:inkMkLst>
            <pc:docMk/>
            <pc:sldMk cId="1547708986" sldId="318"/>
            <ac:inkMk id="15" creationId="{7EBE2F9E-5A3D-E7DF-3FD0-51D3654F96BA}"/>
          </ac:inkMkLst>
        </pc:inkChg>
        <pc:inkChg chg="add del mod">
          <ac:chgData name="Tim Cook" userId="d1c7cfb340f2c7ab" providerId="LiveId" clId="{9B6D6CCB-8C3A-41B0-97F0-CD480ADA6E56}" dt="2022-11-07T00:08:32.874" v="450"/>
          <ac:inkMkLst>
            <pc:docMk/>
            <pc:sldMk cId="1547708986" sldId="318"/>
            <ac:inkMk id="16" creationId="{77494130-6BB1-1D98-B055-ED71407823D7}"/>
          </ac:inkMkLst>
        </pc:inkChg>
        <pc:inkChg chg="add del">
          <ac:chgData name="Tim Cook" userId="d1c7cfb340f2c7ab" providerId="LiveId" clId="{9B6D6CCB-8C3A-41B0-97F0-CD480ADA6E56}" dt="2022-11-07T00:12:42.262" v="672"/>
          <ac:inkMkLst>
            <pc:docMk/>
            <pc:sldMk cId="1547708986" sldId="318"/>
            <ac:inkMk id="16" creationId="{966B0EE2-93AC-5BDC-F975-9A1C42114941}"/>
          </ac:inkMkLst>
        </pc:inkChg>
        <pc:inkChg chg="add del mod">
          <ac:chgData name="Tim Cook" userId="d1c7cfb340f2c7ab" providerId="LiveId" clId="{9B6D6CCB-8C3A-41B0-97F0-CD480ADA6E56}" dt="2022-11-07T00:08:32.006" v="445"/>
          <ac:inkMkLst>
            <pc:docMk/>
            <pc:sldMk cId="1547708986" sldId="318"/>
            <ac:inkMk id="17" creationId="{744EEE31-29C1-6223-2D47-DDE0BBFA8055}"/>
          </ac:inkMkLst>
        </pc:inkChg>
        <pc:inkChg chg="add del mod">
          <ac:chgData name="Tim Cook" userId="d1c7cfb340f2c7ab" providerId="LiveId" clId="{9B6D6CCB-8C3A-41B0-97F0-CD480ADA6E56}" dt="2022-11-07T00:10:27.889" v="561"/>
          <ac:inkMkLst>
            <pc:docMk/>
            <pc:sldMk cId="1547708986" sldId="318"/>
            <ac:inkMk id="17" creationId="{B7D889D1-F19E-62D8-2397-A30134B82B7C}"/>
          </ac:inkMkLst>
        </pc:inkChg>
        <pc:inkChg chg="add del mod">
          <ac:chgData name="Tim Cook" userId="d1c7cfb340f2c7ab" providerId="LiveId" clId="{9B6D6CCB-8C3A-41B0-97F0-CD480ADA6E56}" dt="2022-11-07T00:10:27.889" v="562"/>
          <ac:inkMkLst>
            <pc:docMk/>
            <pc:sldMk cId="1547708986" sldId="318"/>
            <ac:inkMk id="18" creationId="{232950AD-C738-F5F7-C193-E5441B1C5D11}"/>
          </ac:inkMkLst>
        </pc:inkChg>
        <pc:inkChg chg="add del mod">
          <ac:chgData name="Tim Cook" userId="d1c7cfb340f2c7ab" providerId="LiveId" clId="{9B6D6CCB-8C3A-41B0-97F0-CD480ADA6E56}" dt="2022-11-07T00:08:32.006" v="446"/>
          <ac:inkMkLst>
            <pc:docMk/>
            <pc:sldMk cId="1547708986" sldId="318"/>
            <ac:inkMk id="18" creationId="{8F96D7E7-C485-82B3-82C1-23E189FC696E}"/>
          </ac:inkMkLst>
        </pc:inkChg>
        <pc:inkChg chg="add del mod">
          <ac:chgData name="Tim Cook" userId="d1c7cfb340f2c7ab" providerId="LiveId" clId="{9B6D6CCB-8C3A-41B0-97F0-CD480ADA6E56}" dt="2022-11-07T00:08:32.874" v="448"/>
          <ac:inkMkLst>
            <pc:docMk/>
            <pc:sldMk cId="1547708986" sldId="318"/>
            <ac:inkMk id="19" creationId="{FA89F515-CC20-0EEE-C56B-CB60662FF61F}"/>
          </ac:inkMkLst>
        </pc:inkChg>
        <pc:inkChg chg="add del mod">
          <ac:chgData name="Tim Cook" userId="d1c7cfb340f2c7ab" providerId="LiveId" clId="{9B6D6CCB-8C3A-41B0-97F0-CD480ADA6E56}" dt="2022-11-07T00:08:32.874" v="449"/>
          <ac:inkMkLst>
            <pc:docMk/>
            <pc:sldMk cId="1547708986" sldId="318"/>
            <ac:inkMk id="20" creationId="{81674571-1304-1467-207A-9219DD5F9599}"/>
          </ac:inkMkLst>
        </pc:inkChg>
        <pc:inkChg chg="add del mod">
          <ac:chgData name="Tim Cook" userId="d1c7cfb340f2c7ab" providerId="LiveId" clId="{9B6D6CCB-8C3A-41B0-97F0-CD480ADA6E56}" dt="2022-11-07T00:12:47.177" v="680"/>
          <ac:inkMkLst>
            <pc:docMk/>
            <pc:sldMk cId="1547708986" sldId="318"/>
            <ac:inkMk id="20" creationId="{E6340180-68AD-983A-2A5D-1E4DACBCE381}"/>
          </ac:inkMkLst>
        </pc:inkChg>
        <pc:inkChg chg="add del mod">
          <ac:chgData name="Tim Cook" userId="d1c7cfb340f2c7ab" providerId="LiveId" clId="{9B6D6CCB-8C3A-41B0-97F0-CD480ADA6E56}" dt="2022-11-07T00:08:32.874" v="447"/>
          <ac:inkMkLst>
            <pc:docMk/>
            <pc:sldMk cId="1547708986" sldId="318"/>
            <ac:inkMk id="21" creationId="{16203902-EB71-A6FB-2ED6-0AD1B8FAAB4A}"/>
          </ac:inkMkLst>
        </pc:inkChg>
        <pc:inkChg chg="add del mod">
          <ac:chgData name="Tim Cook" userId="d1c7cfb340f2c7ab" providerId="LiveId" clId="{9B6D6CCB-8C3A-41B0-97F0-CD480ADA6E56}" dt="2022-11-07T00:12:47.177" v="677"/>
          <ac:inkMkLst>
            <pc:docMk/>
            <pc:sldMk cId="1547708986" sldId="318"/>
            <ac:inkMk id="21" creationId="{BEE70D70-3C08-1AA4-740E-AAFCBB1BC647}"/>
          </ac:inkMkLst>
        </pc:inkChg>
        <pc:inkChg chg="add del mod">
          <ac:chgData name="Tim Cook" userId="d1c7cfb340f2c7ab" providerId="LiveId" clId="{9B6D6CCB-8C3A-41B0-97F0-CD480ADA6E56}" dt="2022-11-07T00:12:47.177" v="695"/>
          <ac:inkMkLst>
            <pc:docMk/>
            <pc:sldMk cId="1547708986" sldId="318"/>
            <ac:inkMk id="22" creationId="{453F69D4-C82E-CF66-568C-6D53142A0416}"/>
          </ac:inkMkLst>
        </pc:inkChg>
        <pc:inkChg chg="add del">
          <ac:chgData name="Tim Cook" userId="d1c7cfb340f2c7ab" providerId="LiveId" clId="{9B6D6CCB-8C3A-41B0-97F0-CD480ADA6E56}" dt="2022-11-07T00:08:27.984" v="442"/>
          <ac:inkMkLst>
            <pc:docMk/>
            <pc:sldMk cId="1547708986" sldId="318"/>
            <ac:inkMk id="23" creationId="{7B723391-D7B8-7525-88EC-C27BE2A605B3}"/>
          </ac:inkMkLst>
        </pc:inkChg>
        <pc:inkChg chg="add del mod">
          <ac:chgData name="Tim Cook" userId="d1c7cfb340f2c7ab" providerId="LiveId" clId="{9B6D6CCB-8C3A-41B0-97F0-CD480ADA6E56}" dt="2022-11-07T00:10:50.871" v="585"/>
          <ac:inkMkLst>
            <pc:docMk/>
            <pc:sldMk cId="1547708986" sldId="318"/>
            <ac:inkMk id="23" creationId="{EFDB6591-4477-7EC0-9D0A-E997A3892896}"/>
          </ac:inkMkLst>
        </pc:inkChg>
        <pc:inkChg chg="add del">
          <ac:chgData name="Tim Cook" userId="d1c7cfb340f2c7ab" providerId="LiveId" clId="{9B6D6CCB-8C3A-41B0-97F0-CD480ADA6E56}" dt="2022-11-07T00:08:31.309" v="444"/>
          <ac:inkMkLst>
            <pc:docMk/>
            <pc:sldMk cId="1547708986" sldId="318"/>
            <ac:inkMk id="24" creationId="{119928F5-1D7D-F6E4-C39C-D942A7139188}"/>
          </ac:inkMkLst>
        </pc:inkChg>
        <pc:inkChg chg="add del mod">
          <ac:chgData name="Tim Cook" userId="d1c7cfb340f2c7ab" providerId="LiveId" clId="{9B6D6CCB-8C3A-41B0-97F0-CD480ADA6E56}" dt="2022-11-07T00:10:50.871" v="584"/>
          <ac:inkMkLst>
            <pc:docMk/>
            <pc:sldMk cId="1547708986" sldId="318"/>
            <ac:inkMk id="24" creationId="{9C7FA3D5-7433-794A-2202-AC9AB7FFDDA6}"/>
          </ac:inkMkLst>
        </pc:inkChg>
        <pc:inkChg chg="add del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25" creationId="{723D06A3-A095-90E6-9A93-8B7163AEC9B3}"/>
          </ac:inkMkLst>
        </pc:inkChg>
        <pc:inkChg chg="add del mod">
          <ac:chgData name="Tim Cook" userId="d1c7cfb340f2c7ab" providerId="LiveId" clId="{9B6D6CCB-8C3A-41B0-97F0-CD480ADA6E56}" dt="2022-11-07T00:12:49.913" v="711"/>
          <ac:inkMkLst>
            <pc:docMk/>
            <pc:sldMk cId="1547708986" sldId="318"/>
            <ac:inkMk id="26" creationId="{8433B5B9-84DD-0151-F60B-BF72853C1E05}"/>
          </ac:inkMkLst>
        </pc:inkChg>
        <pc:inkChg chg="add del mod">
          <ac:chgData name="Tim Cook" userId="d1c7cfb340f2c7ab" providerId="LiveId" clId="{9B6D6CCB-8C3A-41B0-97F0-CD480ADA6E56}" dt="2022-11-07T00:12:49.914" v="714"/>
          <ac:inkMkLst>
            <pc:docMk/>
            <pc:sldMk cId="1547708986" sldId="318"/>
            <ac:inkMk id="27" creationId="{74703237-0449-E559-CB97-1FF07252866A}"/>
          </ac:inkMkLst>
        </pc:inkChg>
        <pc:inkChg chg="add del mod">
          <ac:chgData name="Tim Cook" userId="d1c7cfb340f2c7ab" providerId="LiveId" clId="{9B6D6CCB-8C3A-41B0-97F0-CD480ADA6E56}" dt="2022-11-07T00:12:49.914" v="713"/>
          <ac:inkMkLst>
            <pc:docMk/>
            <pc:sldMk cId="1547708986" sldId="318"/>
            <ac:inkMk id="28" creationId="{2D716649-7349-AE19-49EE-BC4738C5B095}"/>
          </ac:inkMkLst>
        </pc:inkChg>
        <pc:inkChg chg="add del mod">
          <ac:chgData name="Tim Cook" userId="d1c7cfb340f2c7ab" providerId="LiveId" clId="{9B6D6CCB-8C3A-41B0-97F0-CD480ADA6E56}" dt="2022-11-07T00:12:48.358" v="710"/>
          <ac:inkMkLst>
            <pc:docMk/>
            <pc:sldMk cId="1547708986" sldId="318"/>
            <ac:inkMk id="29" creationId="{6EA54B4A-D148-CA04-8CE9-7F6D09DD150F}"/>
          </ac:inkMkLst>
        </pc:inkChg>
        <pc:inkChg chg="add del mod">
          <ac:chgData name="Tim Cook" userId="d1c7cfb340f2c7ab" providerId="LiveId" clId="{9B6D6CCB-8C3A-41B0-97F0-CD480ADA6E56}" dt="2022-11-07T00:12:49.914" v="712"/>
          <ac:inkMkLst>
            <pc:docMk/>
            <pc:sldMk cId="1547708986" sldId="318"/>
            <ac:inkMk id="30" creationId="{20E39F7C-3639-8429-869C-41946918FADA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1" creationId="{2BDBE3BF-F83A-97E5-D37B-E8FCC60E6042}"/>
          </ac:inkMkLst>
        </pc:inkChg>
        <pc:inkChg chg="add del mod">
          <ac:chgData name="Tim Cook" userId="d1c7cfb340f2c7ab" providerId="LiveId" clId="{9B6D6CCB-8C3A-41B0-97F0-CD480ADA6E56}" dt="2022-11-07T00:10:50.871" v="587"/>
          <ac:inkMkLst>
            <pc:docMk/>
            <pc:sldMk cId="1547708986" sldId="318"/>
            <ac:inkMk id="32" creationId="{5F44005C-D608-3FF5-4442-A5EC1FF5DC13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3" creationId="{299384AC-FB03-6802-E675-0592E154CE47}"/>
          </ac:inkMkLst>
        </pc:inkChg>
        <pc:inkChg chg="add del mod">
          <ac:chgData name="Tim Cook" userId="d1c7cfb340f2c7ab" providerId="LiveId" clId="{9B6D6CCB-8C3A-41B0-97F0-CD480ADA6E56}" dt="2022-11-07T00:10:17.393" v="535"/>
          <ac:inkMkLst>
            <pc:docMk/>
            <pc:sldMk cId="1547708986" sldId="318"/>
            <ac:inkMk id="35" creationId="{DD80C1C3-9787-35AE-8539-A0C2C9A0D18A}"/>
          </ac:inkMkLst>
        </pc:inkChg>
        <pc:inkChg chg="add del mod">
          <ac:chgData name="Tim Cook" userId="d1c7cfb340f2c7ab" providerId="LiveId" clId="{9B6D6CCB-8C3A-41B0-97F0-CD480ADA6E56}" dt="2022-11-07T00:10:17.393" v="529"/>
          <ac:inkMkLst>
            <pc:docMk/>
            <pc:sldMk cId="1547708986" sldId="318"/>
            <ac:inkMk id="36" creationId="{3633CC23-FAA6-4796-6F3F-2707C9B252D6}"/>
          </ac:inkMkLst>
        </pc:inkChg>
        <pc:inkChg chg="add del mod">
          <ac:chgData name="Tim Cook" userId="d1c7cfb340f2c7ab" providerId="LiveId" clId="{9B6D6CCB-8C3A-41B0-97F0-CD480ADA6E56}" dt="2022-11-07T00:10:17.393" v="547"/>
          <ac:inkMkLst>
            <pc:docMk/>
            <pc:sldMk cId="1547708986" sldId="318"/>
            <ac:inkMk id="37" creationId="{BFA223FD-3198-9AD8-8E19-2118133E0C63}"/>
          </ac:inkMkLst>
        </pc:inkChg>
        <pc:inkChg chg="add del mod">
          <ac:chgData name="Tim Cook" userId="d1c7cfb340f2c7ab" providerId="LiveId" clId="{9B6D6CCB-8C3A-41B0-97F0-CD480ADA6E56}" dt="2022-11-07T00:10:17.393" v="545"/>
          <ac:inkMkLst>
            <pc:docMk/>
            <pc:sldMk cId="1547708986" sldId="318"/>
            <ac:inkMk id="38" creationId="{16FB5F22-4602-AC6A-B3F8-1324C758D3E7}"/>
          </ac:inkMkLst>
        </pc:inkChg>
        <pc:inkChg chg="add del mod">
          <ac:chgData name="Tim Cook" userId="d1c7cfb340f2c7ab" providerId="LiveId" clId="{9B6D6CCB-8C3A-41B0-97F0-CD480ADA6E56}" dt="2022-11-07T00:10:17.393" v="550"/>
          <ac:inkMkLst>
            <pc:docMk/>
            <pc:sldMk cId="1547708986" sldId="318"/>
            <ac:inkMk id="39" creationId="{09E059CD-FDBA-927D-DD17-C03883A93F3B}"/>
          </ac:inkMkLst>
        </pc:inkChg>
        <pc:inkChg chg="add del mod">
          <ac:chgData name="Tim Cook" userId="d1c7cfb340f2c7ab" providerId="LiveId" clId="{9B6D6CCB-8C3A-41B0-97F0-CD480ADA6E56}" dt="2022-11-07T00:10:50.871" v="590"/>
          <ac:inkMkLst>
            <pc:docMk/>
            <pc:sldMk cId="1547708986" sldId="318"/>
            <ac:inkMk id="40" creationId="{0CBE2260-B7BD-45C6-429F-3EFE82EFB993}"/>
          </ac:inkMkLst>
        </pc:inkChg>
        <pc:inkChg chg="add del mod">
          <ac:chgData name="Tim Cook" userId="d1c7cfb340f2c7ab" providerId="LiveId" clId="{9B6D6CCB-8C3A-41B0-97F0-CD480ADA6E56}" dt="2022-11-07T00:10:17.393" v="541"/>
          <ac:inkMkLst>
            <pc:docMk/>
            <pc:sldMk cId="1547708986" sldId="318"/>
            <ac:inkMk id="41" creationId="{4925646E-53E1-A9F0-1AEA-90CE9B76566A}"/>
          </ac:inkMkLst>
        </pc:inkChg>
        <pc:inkChg chg="add del mod">
          <ac:chgData name="Tim Cook" userId="d1c7cfb340f2c7ab" providerId="LiveId" clId="{9B6D6CCB-8C3A-41B0-97F0-CD480ADA6E56}" dt="2022-11-07T00:10:17.393" v="532"/>
          <ac:inkMkLst>
            <pc:docMk/>
            <pc:sldMk cId="1547708986" sldId="318"/>
            <ac:inkMk id="42" creationId="{BEA970BD-4AE5-77C5-D69A-DDC6F1FF398C}"/>
          </ac:inkMkLst>
        </pc:inkChg>
        <pc:inkChg chg="add del mod">
          <ac:chgData name="Tim Cook" userId="d1c7cfb340f2c7ab" providerId="LiveId" clId="{9B6D6CCB-8C3A-41B0-97F0-CD480ADA6E56}" dt="2022-11-07T00:10:17.393" v="543"/>
          <ac:inkMkLst>
            <pc:docMk/>
            <pc:sldMk cId="1547708986" sldId="318"/>
            <ac:inkMk id="43" creationId="{056BE949-C418-BB56-3E57-70907B4113BA}"/>
          </ac:inkMkLst>
        </pc:inkChg>
        <pc:inkChg chg="add del mod">
          <ac:chgData name="Tim Cook" userId="d1c7cfb340f2c7ab" providerId="LiveId" clId="{9B6D6CCB-8C3A-41B0-97F0-CD480ADA6E56}" dt="2022-11-07T00:10:17.393" v="544"/>
          <ac:inkMkLst>
            <pc:docMk/>
            <pc:sldMk cId="1547708986" sldId="318"/>
            <ac:inkMk id="44" creationId="{AF4D4B1B-A75A-2147-61E8-448DC63BA2F8}"/>
          </ac:inkMkLst>
        </pc:inkChg>
        <pc:inkChg chg="add del mod">
          <ac:chgData name="Tim Cook" userId="d1c7cfb340f2c7ab" providerId="LiveId" clId="{9B6D6CCB-8C3A-41B0-97F0-CD480ADA6E56}" dt="2022-11-07T00:12:42.262" v="671"/>
          <ac:inkMkLst>
            <pc:docMk/>
            <pc:sldMk cId="1547708986" sldId="318"/>
            <ac:inkMk id="45" creationId="{DCEE8D98-EFD0-2C89-8F32-719EBFE3AAC6}"/>
          </ac:inkMkLst>
        </pc:inkChg>
        <pc:inkChg chg="add del mod">
          <ac:chgData name="Tim Cook" userId="d1c7cfb340f2c7ab" providerId="LiveId" clId="{9B6D6CCB-8C3A-41B0-97F0-CD480ADA6E56}" dt="2022-11-07T00:10:17.393" v="538"/>
          <ac:inkMkLst>
            <pc:docMk/>
            <pc:sldMk cId="1547708986" sldId="318"/>
            <ac:inkMk id="46" creationId="{1B6E28E3-7EF8-0A0E-5299-226848CB1D79}"/>
          </ac:inkMkLst>
        </pc:inkChg>
        <pc:inkChg chg="add del mod">
          <ac:chgData name="Tim Cook" userId="d1c7cfb340f2c7ab" providerId="LiveId" clId="{9B6D6CCB-8C3A-41B0-97F0-CD480ADA6E56}" dt="2022-11-07T00:10:17.393" v="549"/>
          <ac:inkMkLst>
            <pc:docMk/>
            <pc:sldMk cId="1547708986" sldId="318"/>
            <ac:inkMk id="47" creationId="{8BD7EEA1-F8F0-B482-037B-408383AB2D47}"/>
          </ac:inkMkLst>
        </pc:inkChg>
        <pc:inkChg chg="add del mod">
          <ac:chgData name="Tim Cook" userId="d1c7cfb340f2c7ab" providerId="LiveId" clId="{9B6D6CCB-8C3A-41B0-97F0-CD480ADA6E56}" dt="2022-11-07T00:10:17.393" v="542"/>
          <ac:inkMkLst>
            <pc:docMk/>
            <pc:sldMk cId="1547708986" sldId="318"/>
            <ac:inkMk id="48" creationId="{B2CD3207-3080-225A-E111-4373FDAAC2A6}"/>
          </ac:inkMkLst>
        </pc:inkChg>
        <pc:inkChg chg="add del mod">
          <ac:chgData name="Tim Cook" userId="d1c7cfb340f2c7ab" providerId="LiveId" clId="{9B6D6CCB-8C3A-41B0-97F0-CD480ADA6E56}" dt="2022-11-07T00:10:17.393" v="540"/>
          <ac:inkMkLst>
            <pc:docMk/>
            <pc:sldMk cId="1547708986" sldId="318"/>
            <ac:inkMk id="49" creationId="{ECC20E37-4FF1-558A-C2B7-5DD4650C72DF}"/>
          </ac:inkMkLst>
        </pc:inkChg>
        <pc:inkChg chg="add del mod">
          <ac:chgData name="Tim Cook" userId="d1c7cfb340f2c7ab" providerId="LiveId" clId="{9B6D6CCB-8C3A-41B0-97F0-CD480ADA6E56}" dt="2022-11-07T00:10:17.393" v="533"/>
          <ac:inkMkLst>
            <pc:docMk/>
            <pc:sldMk cId="1547708986" sldId="318"/>
            <ac:inkMk id="50" creationId="{1A568980-B1AE-777C-2CA1-2414A940C6FA}"/>
          </ac:inkMkLst>
        </pc:inkChg>
        <pc:inkChg chg="add del mod">
          <ac:chgData name="Tim Cook" userId="d1c7cfb340f2c7ab" providerId="LiveId" clId="{9B6D6CCB-8C3A-41B0-97F0-CD480ADA6E56}" dt="2022-11-07T00:10:17.393" v="537"/>
          <ac:inkMkLst>
            <pc:docMk/>
            <pc:sldMk cId="1547708986" sldId="318"/>
            <ac:inkMk id="51" creationId="{377E5AE5-D94D-7A1B-897D-AB503896061E}"/>
          </ac:inkMkLst>
        </pc:inkChg>
        <pc:inkChg chg="add del mod">
          <ac:chgData name="Tim Cook" userId="d1c7cfb340f2c7ab" providerId="LiveId" clId="{9B6D6CCB-8C3A-41B0-97F0-CD480ADA6E56}" dt="2022-11-07T00:10:17.393" v="534"/>
          <ac:inkMkLst>
            <pc:docMk/>
            <pc:sldMk cId="1547708986" sldId="318"/>
            <ac:inkMk id="52" creationId="{CDD6C12A-36AD-9A07-E6CE-E2FE2C283274}"/>
          </ac:inkMkLst>
        </pc:inkChg>
        <pc:inkChg chg="add del mod">
          <ac:chgData name="Tim Cook" userId="d1c7cfb340f2c7ab" providerId="LiveId" clId="{9B6D6CCB-8C3A-41B0-97F0-CD480ADA6E56}" dt="2022-11-07T00:12:42.262" v="673"/>
          <ac:inkMkLst>
            <pc:docMk/>
            <pc:sldMk cId="1547708986" sldId="318"/>
            <ac:inkMk id="53" creationId="{0B670783-E14A-D4A6-8202-2EE84B6F91AA}"/>
          </ac:inkMkLst>
        </pc:inkChg>
        <pc:inkChg chg="add del mod">
          <ac:chgData name="Tim Cook" userId="d1c7cfb340f2c7ab" providerId="LiveId" clId="{9B6D6CCB-8C3A-41B0-97F0-CD480ADA6E56}" dt="2022-11-07T00:12:47.177" v="704"/>
          <ac:inkMkLst>
            <pc:docMk/>
            <pc:sldMk cId="1547708986" sldId="318"/>
            <ac:inkMk id="54" creationId="{0068CA83-F319-6B07-23CD-401DA4B07FDA}"/>
          </ac:inkMkLst>
        </pc:inkChg>
        <pc:inkChg chg="add del mod">
          <ac:chgData name="Tim Cook" userId="d1c7cfb340f2c7ab" providerId="LiveId" clId="{9B6D6CCB-8C3A-41B0-97F0-CD480ADA6E56}" dt="2022-11-07T00:09:04.879" v="495"/>
          <ac:inkMkLst>
            <pc:docMk/>
            <pc:sldMk cId="1547708986" sldId="318"/>
            <ac:inkMk id="54" creationId="{5B8F6CBF-0FE7-B29C-A022-C4059EE57DF3}"/>
          </ac:inkMkLst>
        </pc:inkChg>
        <pc:inkChg chg="add del mod">
          <ac:chgData name="Tim Cook" userId="d1c7cfb340f2c7ab" providerId="LiveId" clId="{9B6D6CCB-8C3A-41B0-97F0-CD480ADA6E56}" dt="2022-11-07T00:12:47.177" v="674"/>
          <ac:inkMkLst>
            <pc:docMk/>
            <pc:sldMk cId="1547708986" sldId="318"/>
            <ac:inkMk id="55" creationId="{4B867718-282F-D738-2DB8-CE2244E7896B}"/>
          </ac:inkMkLst>
        </pc:inkChg>
        <pc:inkChg chg="add del mod">
          <ac:chgData name="Tim Cook" userId="d1c7cfb340f2c7ab" providerId="LiveId" clId="{9B6D6CCB-8C3A-41B0-97F0-CD480ADA6E56}" dt="2022-11-07T00:09:04.879" v="493"/>
          <ac:inkMkLst>
            <pc:docMk/>
            <pc:sldMk cId="1547708986" sldId="318"/>
            <ac:inkMk id="55" creationId="{7914D172-083C-7851-EBB8-6091002AC62B}"/>
          </ac:inkMkLst>
        </pc:inkChg>
        <pc:inkChg chg="add del mod">
          <ac:chgData name="Tim Cook" userId="d1c7cfb340f2c7ab" providerId="LiveId" clId="{9B6D6CCB-8C3A-41B0-97F0-CD480ADA6E56}" dt="2022-11-07T00:09:03.646" v="491"/>
          <ac:inkMkLst>
            <pc:docMk/>
            <pc:sldMk cId="1547708986" sldId="318"/>
            <ac:inkMk id="56" creationId="{48B41B8B-9827-3E05-AB25-7BF80DEFA246}"/>
          </ac:inkMkLst>
        </pc:inkChg>
        <pc:inkChg chg="add del mod">
          <ac:chgData name="Tim Cook" userId="d1c7cfb340f2c7ab" providerId="LiveId" clId="{9B6D6CCB-8C3A-41B0-97F0-CD480ADA6E56}" dt="2022-11-07T00:09:48.133" v="510"/>
          <ac:inkMkLst>
            <pc:docMk/>
            <pc:sldMk cId="1547708986" sldId="318"/>
            <ac:inkMk id="57" creationId="{A068653D-FBA7-ACA9-EF1C-F3A35EF46214}"/>
          </ac:inkMkLst>
        </pc:inkChg>
        <pc:inkChg chg="add del mod">
          <ac:chgData name="Tim Cook" userId="d1c7cfb340f2c7ab" providerId="LiveId" clId="{9B6D6CCB-8C3A-41B0-97F0-CD480ADA6E56}" dt="2022-11-07T00:09:03.646" v="489"/>
          <ac:inkMkLst>
            <pc:docMk/>
            <pc:sldMk cId="1547708986" sldId="318"/>
            <ac:inkMk id="58" creationId="{CEFB5E44-4494-FBEF-67E4-11B3CFCE389B}"/>
          </ac:inkMkLst>
        </pc:inkChg>
        <pc:inkChg chg="add del mod">
          <ac:chgData name="Tim Cook" userId="d1c7cfb340f2c7ab" providerId="LiveId" clId="{9B6D6CCB-8C3A-41B0-97F0-CD480ADA6E56}" dt="2022-11-07T00:09:03.646" v="490"/>
          <ac:inkMkLst>
            <pc:docMk/>
            <pc:sldMk cId="1547708986" sldId="318"/>
            <ac:inkMk id="59" creationId="{0F516616-4205-153B-8B89-C6859606C328}"/>
          </ac:inkMkLst>
        </pc:inkChg>
        <pc:inkChg chg="add del mod">
          <ac:chgData name="Tim Cook" userId="d1c7cfb340f2c7ab" providerId="LiveId" clId="{9B6D6CCB-8C3A-41B0-97F0-CD480ADA6E56}" dt="2022-11-07T00:10:50.871" v="588"/>
          <ac:inkMkLst>
            <pc:docMk/>
            <pc:sldMk cId="1547708986" sldId="318"/>
            <ac:inkMk id="60" creationId="{124F2BB3-4E47-3271-366C-5E8A29C3EF51}"/>
          </ac:inkMkLst>
        </pc:inkChg>
        <pc:inkChg chg="add del mod">
          <ac:chgData name="Tim Cook" userId="d1c7cfb340f2c7ab" providerId="LiveId" clId="{9B6D6CCB-8C3A-41B0-97F0-CD480ADA6E56}" dt="2022-11-07T00:09:03.646" v="492"/>
          <ac:inkMkLst>
            <pc:docMk/>
            <pc:sldMk cId="1547708986" sldId="318"/>
            <ac:inkMk id="60" creationId="{4EDB8301-3519-16D9-EE83-F2F794E32408}"/>
          </ac:inkMkLst>
        </pc:inkChg>
        <pc:inkChg chg="add del mod">
          <ac:chgData name="Tim Cook" userId="d1c7cfb340f2c7ab" providerId="LiveId" clId="{9B6D6CCB-8C3A-41B0-97F0-CD480ADA6E56}" dt="2022-11-07T00:10:50.871" v="589"/>
          <ac:inkMkLst>
            <pc:docMk/>
            <pc:sldMk cId="1547708986" sldId="318"/>
            <ac:inkMk id="61" creationId="{077EBD5C-8B8E-546D-E494-E848CBC08035}"/>
          </ac:inkMkLst>
        </pc:inkChg>
        <pc:inkChg chg="add del mod">
          <ac:chgData name="Tim Cook" userId="d1c7cfb340f2c7ab" providerId="LiveId" clId="{9B6D6CCB-8C3A-41B0-97F0-CD480ADA6E56}" dt="2022-11-07T00:09:04.879" v="494"/>
          <ac:inkMkLst>
            <pc:docMk/>
            <pc:sldMk cId="1547708986" sldId="318"/>
            <ac:inkMk id="61" creationId="{E1120AE2-D0F3-1BB7-211E-4C678DBB19BF}"/>
          </ac:inkMkLst>
        </pc:inkChg>
        <pc:inkChg chg="add del mod">
          <ac:chgData name="Tim Cook" userId="d1c7cfb340f2c7ab" providerId="LiveId" clId="{9B6D6CCB-8C3A-41B0-97F0-CD480ADA6E56}" dt="2022-11-07T00:10:50.871" v="586"/>
          <ac:inkMkLst>
            <pc:docMk/>
            <pc:sldMk cId="1547708986" sldId="318"/>
            <ac:inkMk id="62" creationId="{E7CB6791-56FB-8BDD-5BD0-4FB839C93B29}"/>
          </ac:inkMkLst>
        </pc:inkChg>
        <pc:inkChg chg="add del mod">
          <ac:chgData name="Tim Cook" userId="d1c7cfb340f2c7ab" providerId="LiveId" clId="{9B6D6CCB-8C3A-41B0-97F0-CD480ADA6E56}" dt="2022-11-07T00:10:17.393" v="546"/>
          <ac:inkMkLst>
            <pc:docMk/>
            <pc:sldMk cId="1547708986" sldId="318"/>
            <ac:inkMk id="64" creationId="{961D4A98-19DB-3E62-8B4E-61DBF85874A0}"/>
          </ac:inkMkLst>
        </pc:inkChg>
        <pc:inkChg chg="add del mod">
          <ac:chgData name="Tim Cook" userId="d1c7cfb340f2c7ab" providerId="LiveId" clId="{9B6D6CCB-8C3A-41B0-97F0-CD480ADA6E56}" dt="2022-11-07T00:10:17.393" v="553"/>
          <ac:inkMkLst>
            <pc:docMk/>
            <pc:sldMk cId="1547708986" sldId="318"/>
            <ac:inkMk id="65" creationId="{AD4E8E28-52E3-8272-3AB8-84A77ECF5487}"/>
          </ac:inkMkLst>
        </pc:inkChg>
        <pc:inkChg chg="add del mod">
          <ac:chgData name="Tim Cook" userId="d1c7cfb340f2c7ab" providerId="LiveId" clId="{9B6D6CCB-8C3A-41B0-97F0-CD480ADA6E56}" dt="2022-11-07T00:10:17.393" v="528"/>
          <ac:inkMkLst>
            <pc:docMk/>
            <pc:sldMk cId="1547708986" sldId="318"/>
            <ac:inkMk id="67" creationId="{FD307924-E740-AA5B-B751-B11F22851180}"/>
          </ac:inkMkLst>
        </pc:inkChg>
        <pc:inkChg chg="add del mod">
          <ac:chgData name="Tim Cook" userId="d1c7cfb340f2c7ab" providerId="LiveId" clId="{9B6D6CCB-8C3A-41B0-97F0-CD480ADA6E56}" dt="2022-11-07T00:10:17.393" v="552"/>
          <ac:inkMkLst>
            <pc:docMk/>
            <pc:sldMk cId="1547708986" sldId="318"/>
            <ac:inkMk id="68" creationId="{2F6473EE-B701-3E3B-0AE4-1E4193E46A6E}"/>
          </ac:inkMkLst>
        </pc:inkChg>
        <pc:inkChg chg="add del mod">
          <ac:chgData name="Tim Cook" userId="d1c7cfb340f2c7ab" providerId="LiveId" clId="{9B6D6CCB-8C3A-41B0-97F0-CD480ADA6E56}" dt="2022-11-07T00:10:17.393" v="548"/>
          <ac:inkMkLst>
            <pc:docMk/>
            <pc:sldMk cId="1547708986" sldId="318"/>
            <ac:inkMk id="69" creationId="{A2068299-01E5-584F-745D-4A56BD561788}"/>
          </ac:inkMkLst>
        </pc:inkChg>
        <pc:inkChg chg="add del mod">
          <ac:chgData name="Tim Cook" userId="d1c7cfb340f2c7ab" providerId="LiveId" clId="{9B6D6CCB-8C3A-41B0-97F0-CD480ADA6E56}" dt="2022-11-07T00:10:17.393" v="539"/>
          <ac:inkMkLst>
            <pc:docMk/>
            <pc:sldMk cId="1547708986" sldId="318"/>
            <ac:inkMk id="70" creationId="{75947FE4-3342-DB52-81E7-9A1658030927}"/>
          </ac:inkMkLst>
        </pc:inkChg>
        <pc:inkChg chg="add del mod">
          <ac:chgData name="Tim Cook" userId="d1c7cfb340f2c7ab" providerId="LiveId" clId="{9B6D6CCB-8C3A-41B0-97F0-CD480ADA6E56}" dt="2022-11-07T00:10:17.393" v="554"/>
          <ac:inkMkLst>
            <pc:docMk/>
            <pc:sldMk cId="1547708986" sldId="318"/>
            <ac:inkMk id="71" creationId="{3F5859D4-3964-CAA3-BA86-3C9AD32651CF}"/>
          </ac:inkMkLst>
        </pc:inkChg>
        <pc:inkChg chg="add del mod">
          <ac:chgData name="Tim Cook" userId="d1c7cfb340f2c7ab" providerId="LiveId" clId="{9B6D6CCB-8C3A-41B0-97F0-CD480ADA6E56}" dt="2022-11-07T00:10:17.393" v="530"/>
          <ac:inkMkLst>
            <pc:docMk/>
            <pc:sldMk cId="1547708986" sldId="318"/>
            <ac:inkMk id="72" creationId="{0624A3F4-C51D-06E3-CA21-3CFC075C63E8}"/>
          </ac:inkMkLst>
        </pc:inkChg>
        <pc:inkChg chg="add del mod">
          <ac:chgData name="Tim Cook" userId="d1c7cfb340f2c7ab" providerId="LiveId" clId="{9B6D6CCB-8C3A-41B0-97F0-CD480ADA6E56}" dt="2022-11-07T00:10:17.393" v="531"/>
          <ac:inkMkLst>
            <pc:docMk/>
            <pc:sldMk cId="1547708986" sldId="318"/>
            <ac:inkMk id="73" creationId="{C30713B9-FEE9-2019-227D-EE2616E77845}"/>
          </ac:inkMkLst>
        </pc:inkChg>
        <pc:inkChg chg="add del mod">
          <ac:chgData name="Tim Cook" userId="d1c7cfb340f2c7ab" providerId="LiveId" clId="{9B6D6CCB-8C3A-41B0-97F0-CD480ADA6E56}" dt="2022-11-07T00:10:17.393" v="527"/>
          <ac:inkMkLst>
            <pc:docMk/>
            <pc:sldMk cId="1547708986" sldId="318"/>
            <ac:inkMk id="74" creationId="{40BE0DCF-76C1-5556-C189-DE37EDC50CA6}"/>
          </ac:inkMkLst>
        </pc:inkChg>
        <pc:inkChg chg="add del mod">
          <ac:chgData name="Tim Cook" userId="d1c7cfb340f2c7ab" providerId="LiveId" clId="{9B6D6CCB-8C3A-41B0-97F0-CD480ADA6E56}" dt="2022-11-07T00:12:47.177" v="702"/>
          <ac:inkMkLst>
            <pc:docMk/>
            <pc:sldMk cId="1547708986" sldId="318"/>
            <ac:inkMk id="77" creationId="{909A2912-6568-6730-D340-2D8736DDC48E}"/>
          </ac:inkMkLst>
        </pc:inkChg>
        <pc:inkChg chg="add del mod">
          <ac:chgData name="Tim Cook" userId="d1c7cfb340f2c7ab" providerId="LiveId" clId="{9B6D6CCB-8C3A-41B0-97F0-CD480ADA6E56}" dt="2022-11-07T00:12:47.177" v="691"/>
          <ac:inkMkLst>
            <pc:docMk/>
            <pc:sldMk cId="1547708986" sldId="318"/>
            <ac:inkMk id="78" creationId="{8501968E-3C0A-1151-9DE1-820DDE5A876E}"/>
          </ac:inkMkLst>
        </pc:inkChg>
        <pc:inkChg chg="add del mod">
          <ac:chgData name="Tim Cook" userId="d1c7cfb340f2c7ab" providerId="LiveId" clId="{9B6D6CCB-8C3A-41B0-97F0-CD480ADA6E56}" dt="2022-11-07T00:12:47.177" v="684"/>
          <ac:inkMkLst>
            <pc:docMk/>
            <pc:sldMk cId="1547708986" sldId="318"/>
            <ac:inkMk id="79" creationId="{697FCB8D-8753-2A84-6673-B32F090D00E4}"/>
          </ac:inkMkLst>
        </pc:inkChg>
        <pc:inkChg chg="add del mod">
          <ac:chgData name="Tim Cook" userId="d1c7cfb340f2c7ab" providerId="LiveId" clId="{9B6D6CCB-8C3A-41B0-97F0-CD480ADA6E56}" dt="2022-11-07T00:12:47.177" v="678"/>
          <ac:inkMkLst>
            <pc:docMk/>
            <pc:sldMk cId="1547708986" sldId="318"/>
            <ac:inkMk id="80" creationId="{421A1446-DA27-CC0A-1093-CFC3A796BDFF}"/>
          </ac:inkMkLst>
        </pc:inkChg>
        <pc:inkChg chg="add del">
          <ac:chgData name="Tim Cook" userId="d1c7cfb340f2c7ab" providerId="LiveId" clId="{9B6D6CCB-8C3A-41B0-97F0-CD480ADA6E56}" dt="2022-11-07T00:10:54.764" v="592"/>
          <ac:inkMkLst>
            <pc:docMk/>
            <pc:sldMk cId="1547708986" sldId="318"/>
            <ac:inkMk id="82" creationId="{3C0585FC-9A71-B048-199D-E466283E0E27}"/>
          </ac:inkMkLst>
        </pc:inkChg>
        <pc:inkChg chg="add del">
          <ac:chgData name="Tim Cook" userId="d1c7cfb340f2c7ab" providerId="LiveId" clId="{9B6D6CCB-8C3A-41B0-97F0-CD480ADA6E56}" dt="2022-11-07T00:11:04.153" v="595" actId="9405"/>
          <ac:inkMkLst>
            <pc:docMk/>
            <pc:sldMk cId="1547708986" sldId="318"/>
            <ac:inkMk id="83" creationId="{6C1A7CB9-5B5C-49C9-B37E-B1BA317F0419}"/>
          </ac:inkMkLst>
        </pc:inkChg>
        <pc:inkChg chg="add del">
          <ac:chgData name="Tim Cook" userId="d1c7cfb340f2c7ab" providerId="LiveId" clId="{9B6D6CCB-8C3A-41B0-97F0-CD480ADA6E56}" dt="2022-11-07T00:11:12.716" v="598"/>
          <ac:inkMkLst>
            <pc:docMk/>
            <pc:sldMk cId="1547708986" sldId="318"/>
            <ac:inkMk id="84" creationId="{2711F89C-8492-B257-D921-ED24AE183940}"/>
          </ac:inkMkLst>
        </pc:inkChg>
        <pc:inkChg chg="add del">
          <ac:chgData name="Tim Cook" userId="d1c7cfb340f2c7ab" providerId="LiveId" clId="{9B6D6CCB-8C3A-41B0-97F0-CD480ADA6E56}" dt="2022-11-07T00:12:42.262" v="670"/>
          <ac:inkMkLst>
            <pc:docMk/>
            <pc:sldMk cId="1547708986" sldId="318"/>
            <ac:inkMk id="85" creationId="{71ECBC2C-0B0B-F582-F632-777BA68B0CDD}"/>
          </ac:inkMkLst>
        </pc:inkChg>
        <pc:inkChg chg="add del mod">
          <ac:chgData name="Tim Cook" userId="d1c7cfb340f2c7ab" providerId="LiveId" clId="{9B6D6CCB-8C3A-41B0-97F0-CD480ADA6E56}" dt="2022-11-07T00:12:42.262" v="669"/>
          <ac:inkMkLst>
            <pc:docMk/>
            <pc:sldMk cId="1547708986" sldId="318"/>
            <ac:inkMk id="86" creationId="{A74C6BB4-A057-8A63-306A-C44E44A0B5DF}"/>
          </ac:inkMkLst>
        </pc:inkChg>
        <pc:inkChg chg="add del mod">
          <ac:chgData name="Tim Cook" userId="d1c7cfb340f2c7ab" providerId="LiveId" clId="{9B6D6CCB-8C3A-41B0-97F0-CD480ADA6E56}" dt="2022-11-07T00:12:47.177" v="700"/>
          <ac:inkMkLst>
            <pc:docMk/>
            <pc:sldMk cId="1547708986" sldId="318"/>
            <ac:inkMk id="87" creationId="{B429BA56-1787-EFCF-8BA7-3F789ADD4CCA}"/>
          </ac:inkMkLst>
        </pc:inkChg>
        <pc:inkChg chg="add del mod">
          <ac:chgData name="Tim Cook" userId="d1c7cfb340f2c7ab" providerId="LiveId" clId="{9B6D6CCB-8C3A-41B0-97F0-CD480ADA6E56}" dt="2022-11-07T00:12:47.177" v="697"/>
          <ac:inkMkLst>
            <pc:docMk/>
            <pc:sldMk cId="1547708986" sldId="318"/>
            <ac:inkMk id="88" creationId="{9401DFE7-F7C5-1D98-08C1-EBA4B2F5C1B8}"/>
          </ac:inkMkLst>
        </pc:inkChg>
        <pc:inkChg chg="add del">
          <ac:chgData name="Tim Cook" userId="d1c7cfb340f2c7ab" providerId="LiveId" clId="{9B6D6CCB-8C3A-41B0-97F0-CD480ADA6E56}" dt="2022-11-07T00:11:26.916" v="611"/>
          <ac:inkMkLst>
            <pc:docMk/>
            <pc:sldMk cId="1547708986" sldId="318"/>
            <ac:inkMk id="90" creationId="{26AA4136-3DB3-2AB7-BC24-39E15F639364}"/>
          </ac:inkMkLst>
        </pc:inkChg>
        <pc:inkChg chg="add del">
          <ac:chgData name="Tim Cook" userId="d1c7cfb340f2c7ab" providerId="LiveId" clId="{9B6D6CCB-8C3A-41B0-97F0-CD480ADA6E56}" dt="2022-11-07T00:11:26.916" v="610"/>
          <ac:inkMkLst>
            <pc:docMk/>
            <pc:sldMk cId="1547708986" sldId="318"/>
            <ac:inkMk id="91" creationId="{98E69673-6090-F03C-EBAE-9CCB286F994E}"/>
          </ac:inkMkLst>
        </pc:inkChg>
        <pc:inkChg chg="add del">
          <ac:chgData name="Tim Cook" userId="d1c7cfb340f2c7ab" providerId="LiveId" clId="{9B6D6CCB-8C3A-41B0-97F0-CD480ADA6E56}" dt="2022-11-07T00:11:26.916" v="609"/>
          <ac:inkMkLst>
            <pc:docMk/>
            <pc:sldMk cId="1547708986" sldId="318"/>
            <ac:inkMk id="92" creationId="{2B2F480A-5596-FF71-B927-8E9AA156530C}"/>
          </ac:inkMkLst>
        </pc:inkChg>
        <pc:inkChg chg="add del">
          <ac:chgData name="Tim Cook" userId="d1c7cfb340f2c7ab" providerId="LiveId" clId="{9B6D6CCB-8C3A-41B0-97F0-CD480ADA6E56}" dt="2022-11-07T00:11:26.916" v="608"/>
          <ac:inkMkLst>
            <pc:docMk/>
            <pc:sldMk cId="1547708986" sldId="318"/>
            <ac:inkMk id="93" creationId="{7D60A773-C4E4-683B-D9F7-5ECB97CAC3C0}"/>
          </ac:inkMkLst>
        </pc:inkChg>
        <pc:inkChg chg="add del mod">
          <ac:chgData name="Tim Cook" userId="d1c7cfb340f2c7ab" providerId="LiveId" clId="{9B6D6CCB-8C3A-41B0-97F0-CD480ADA6E56}" dt="2022-11-07T00:12:47.177" v="685"/>
          <ac:inkMkLst>
            <pc:docMk/>
            <pc:sldMk cId="1547708986" sldId="318"/>
            <ac:inkMk id="94" creationId="{C3244A90-1A18-FC01-850B-1E530B9BA065}"/>
          </ac:inkMkLst>
        </pc:inkChg>
        <pc:inkChg chg="add del mod">
          <ac:chgData name="Tim Cook" userId="d1c7cfb340f2c7ab" providerId="LiveId" clId="{9B6D6CCB-8C3A-41B0-97F0-CD480ADA6E56}" dt="2022-11-07T00:12:47.177" v="679"/>
          <ac:inkMkLst>
            <pc:docMk/>
            <pc:sldMk cId="1547708986" sldId="318"/>
            <ac:inkMk id="95" creationId="{71CA7443-FC33-71F7-4A49-F92F3D23D5C4}"/>
          </ac:inkMkLst>
        </pc:inkChg>
        <pc:inkChg chg="add del mod">
          <ac:chgData name="Tim Cook" userId="d1c7cfb340f2c7ab" providerId="LiveId" clId="{9B6D6CCB-8C3A-41B0-97F0-CD480ADA6E56}" dt="2022-11-07T00:12:47.177" v="694"/>
          <ac:inkMkLst>
            <pc:docMk/>
            <pc:sldMk cId="1547708986" sldId="318"/>
            <ac:inkMk id="96" creationId="{3F4D72C1-3E8B-4427-2A8D-5E7BEAEC876B}"/>
          </ac:inkMkLst>
        </pc:inkChg>
        <pc:inkChg chg="add del mod">
          <ac:chgData name="Tim Cook" userId="d1c7cfb340f2c7ab" providerId="LiveId" clId="{9B6D6CCB-8C3A-41B0-97F0-CD480ADA6E56}" dt="2022-11-07T00:12:47.177" v="692"/>
          <ac:inkMkLst>
            <pc:docMk/>
            <pc:sldMk cId="1547708986" sldId="318"/>
            <ac:inkMk id="97" creationId="{AD3D8A03-F756-ADFB-76B5-53FC72B5B4E8}"/>
          </ac:inkMkLst>
        </pc:inkChg>
        <pc:inkChg chg="add del mod">
          <ac:chgData name="Tim Cook" userId="d1c7cfb340f2c7ab" providerId="LiveId" clId="{9B6D6CCB-8C3A-41B0-97F0-CD480ADA6E56}" dt="2022-11-07T00:12:47.177" v="681"/>
          <ac:inkMkLst>
            <pc:docMk/>
            <pc:sldMk cId="1547708986" sldId="318"/>
            <ac:inkMk id="99" creationId="{833F53AE-0E28-46E8-0F88-D32466663A56}"/>
          </ac:inkMkLst>
        </pc:inkChg>
        <pc:inkChg chg="add del mod">
          <ac:chgData name="Tim Cook" userId="d1c7cfb340f2c7ab" providerId="LiveId" clId="{9B6D6CCB-8C3A-41B0-97F0-CD480ADA6E56}" dt="2022-11-07T00:12:47.177" v="675"/>
          <ac:inkMkLst>
            <pc:docMk/>
            <pc:sldMk cId="1547708986" sldId="318"/>
            <ac:inkMk id="100" creationId="{91A5E554-D9C0-2CB3-27A6-38742F8468A0}"/>
          </ac:inkMkLst>
        </pc:inkChg>
        <pc:inkChg chg="add del mod">
          <ac:chgData name="Tim Cook" userId="d1c7cfb340f2c7ab" providerId="LiveId" clId="{9B6D6CCB-8C3A-41B0-97F0-CD480ADA6E56}" dt="2022-11-07T00:12:47.177" v="707"/>
          <ac:inkMkLst>
            <pc:docMk/>
            <pc:sldMk cId="1547708986" sldId="318"/>
            <ac:inkMk id="102" creationId="{F0D51A94-EC02-AA30-70DA-20B562D0ACE2}"/>
          </ac:inkMkLst>
        </pc:inkChg>
        <pc:inkChg chg="add del mod">
          <ac:chgData name="Tim Cook" userId="d1c7cfb340f2c7ab" providerId="LiveId" clId="{9B6D6CCB-8C3A-41B0-97F0-CD480ADA6E56}" dt="2022-11-07T00:12:47.177" v="686"/>
          <ac:inkMkLst>
            <pc:docMk/>
            <pc:sldMk cId="1547708986" sldId="318"/>
            <ac:inkMk id="104" creationId="{D520AA18-A585-AD0D-2D94-E34A3EBC176F}"/>
          </ac:inkMkLst>
        </pc:inkChg>
        <pc:inkChg chg="add del mod">
          <ac:chgData name="Tim Cook" userId="d1c7cfb340f2c7ab" providerId="LiveId" clId="{9B6D6CCB-8C3A-41B0-97F0-CD480ADA6E56}" dt="2022-11-07T00:12:47.177" v="693"/>
          <ac:inkMkLst>
            <pc:docMk/>
            <pc:sldMk cId="1547708986" sldId="318"/>
            <ac:inkMk id="105" creationId="{A670FEE4-756B-2404-D66D-E59CFA173481}"/>
          </ac:inkMkLst>
        </pc:inkChg>
        <pc:inkChg chg="add del mod">
          <ac:chgData name="Tim Cook" userId="d1c7cfb340f2c7ab" providerId="LiveId" clId="{9B6D6CCB-8C3A-41B0-97F0-CD480ADA6E56}" dt="2022-11-07T00:12:47.177" v="676"/>
          <ac:inkMkLst>
            <pc:docMk/>
            <pc:sldMk cId="1547708986" sldId="318"/>
            <ac:inkMk id="106" creationId="{9A8D6EF4-1FD0-777A-1CA7-833DF5DC0E6A}"/>
          </ac:inkMkLst>
        </pc:inkChg>
        <pc:inkChg chg="add del mod">
          <ac:chgData name="Tim Cook" userId="d1c7cfb340f2c7ab" providerId="LiveId" clId="{9B6D6CCB-8C3A-41B0-97F0-CD480ADA6E56}" dt="2022-11-07T00:12:47.177" v="705"/>
          <ac:inkMkLst>
            <pc:docMk/>
            <pc:sldMk cId="1547708986" sldId="318"/>
            <ac:inkMk id="107" creationId="{F061FCA8-4C9C-C57A-4031-7B3D37F948C5}"/>
          </ac:inkMkLst>
        </pc:inkChg>
        <pc:inkChg chg="add del mod">
          <ac:chgData name="Tim Cook" userId="d1c7cfb340f2c7ab" providerId="LiveId" clId="{9B6D6CCB-8C3A-41B0-97F0-CD480ADA6E56}" dt="2022-11-07T00:12:47.177" v="683"/>
          <ac:inkMkLst>
            <pc:docMk/>
            <pc:sldMk cId="1547708986" sldId="318"/>
            <ac:inkMk id="108" creationId="{26BCB22A-9EB5-2838-738C-CCA04DBBEDF4}"/>
          </ac:inkMkLst>
        </pc:inkChg>
        <pc:inkChg chg="add del mod">
          <ac:chgData name="Tim Cook" userId="d1c7cfb340f2c7ab" providerId="LiveId" clId="{9B6D6CCB-8C3A-41B0-97F0-CD480ADA6E56}" dt="2022-11-07T00:12:47.177" v="696"/>
          <ac:inkMkLst>
            <pc:docMk/>
            <pc:sldMk cId="1547708986" sldId="318"/>
            <ac:inkMk id="109" creationId="{B9D94880-9C6F-8F4C-EEE9-B90596232FE3}"/>
          </ac:inkMkLst>
        </pc:inkChg>
        <pc:inkChg chg="add del mod">
          <ac:chgData name="Tim Cook" userId="d1c7cfb340f2c7ab" providerId="LiveId" clId="{9B6D6CCB-8C3A-41B0-97F0-CD480ADA6E56}" dt="2022-11-07T00:12:47.177" v="688"/>
          <ac:inkMkLst>
            <pc:docMk/>
            <pc:sldMk cId="1547708986" sldId="318"/>
            <ac:inkMk id="110" creationId="{ED645E30-8A40-B745-4C59-0030D8FABF33}"/>
          </ac:inkMkLst>
        </pc:inkChg>
        <pc:inkChg chg="add del mod">
          <ac:chgData name="Tim Cook" userId="d1c7cfb340f2c7ab" providerId="LiveId" clId="{9B6D6CCB-8C3A-41B0-97F0-CD480ADA6E56}" dt="2022-11-07T00:11:54.314" v="639"/>
          <ac:inkMkLst>
            <pc:docMk/>
            <pc:sldMk cId="1547708986" sldId="318"/>
            <ac:inkMk id="111" creationId="{C0F3C9E1-EB0F-C736-E226-ED2B60EF82FD}"/>
          </ac:inkMkLst>
        </pc:inkChg>
        <pc:inkChg chg="add del mod">
          <ac:chgData name="Tim Cook" userId="d1c7cfb340f2c7ab" providerId="LiveId" clId="{9B6D6CCB-8C3A-41B0-97F0-CD480ADA6E56}" dt="2022-11-07T00:11:54.314" v="638"/>
          <ac:inkMkLst>
            <pc:docMk/>
            <pc:sldMk cId="1547708986" sldId="318"/>
            <ac:inkMk id="113" creationId="{8CABE162-A4C1-C69B-EC07-639F46853D18}"/>
          </ac:inkMkLst>
        </pc:inkChg>
        <pc:inkChg chg="add del mod">
          <ac:chgData name="Tim Cook" userId="d1c7cfb340f2c7ab" providerId="LiveId" clId="{9B6D6CCB-8C3A-41B0-97F0-CD480ADA6E56}" dt="2022-11-07T00:11:54.314" v="641"/>
          <ac:inkMkLst>
            <pc:docMk/>
            <pc:sldMk cId="1547708986" sldId="318"/>
            <ac:inkMk id="115" creationId="{F24C0CA8-0FE1-DCD6-D439-EEF7DF0B00B6}"/>
          </ac:inkMkLst>
        </pc:inkChg>
        <pc:inkChg chg="add del mod">
          <ac:chgData name="Tim Cook" userId="d1c7cfb340f2c7ab" providerId="LiveId" clId="{9B6D6CCB-8C3A-41B0-97F0-CD480ADA6E56}" dt="2022-11-07T00:11:54.299" v="637"/>
          <ac:inkMkLst>
            <pc:docMk/>
            <pc:sldMk cId="1547708986" sldId="318"/>
            <ac:inkMk id="116" creationId="{C838ED2E-0890-1542-41DB-A8F7EB4FEAB7}"/>
          </ac:inkMkLst>
        </pc:inkChg>
        <pc:inkChg chg="add del mod">
          <ac:chgData name="Tim Cook" userId="d1c7cfb340f2c7ab" providerId="LiveId" clId="{9B6D6CCB-8C3A-41B0-97F0-CD480ADA6E56}" dt="2022-11-07T00:11:54.314" v="640"/>
          <ac:inkMkLst>
            <pc:docMk/>
            <pc:sldMk cId="1547708986" sldId="318"/>
            <ac:inkMk id="117" creationId="{2809271A-AA9B-06FA-9B8B-B2F784B112E6}"/>
          </ac:inkMkLst>
        </pc:inkChg>
        <pc:inkChg chg="add del mod">
          <ac:chgData name="Tim Cook" userId="d1c7cfb340f2c7ab" providerId="LiveId" clId="{9B6D6CCB-8C3A-41B0-97F0-CD480ADA6E56}" dt="2022-11-07T00:12:47.177" v="689"/>
          <ac:inkMkLst>
            <pc:docMk/>
            <pc:sldMk cId="1547708986" sldId="318"/>
            <ac:inkMk id="119" creationId="{D457A3B8-E395-7952-CB8D-EEB0B993D872}"/>
          </ac:inkMkLst>
        </pc:inkChg>
        <pc:inkChg chg="add del mod">
          <ac:chgData name="Tim Cook" userId="d1c7cfb340f2c7ab" providerId="LiveId" clId="{9B6D6CCB-8C3A-41B0-97F0-CD480ADA6E56}" dt="2022-11-07T00:12:47.177" v="701"/>
          <ac:inkMkLst>
            <pc:docMk/>
            <pc:sldMk cId="1547708986" sldId="318"/>
            <ac:inkMk id="120" creationId="{E5F7908D-5EC3-2B19-2876-943102FE7091}"/>
          </ac:inkMkLst>
        </pc:inkChg>
        <pc:inkChg chg="add del mod">
          <ac:chgData name="Tim Cook" userId="d1c7cfb340f2c7ab" providerId="LiveId" clId="{9B6D6CCB-8C3A-41B0-97F0-CD480ADA6E56}" dt="2022-11-07T00:12:47.177" v="682"/>
          <ac:inkMkLst>
            <pc:docMk/>
            <pc:sldMk cId="1547708986" sldId="318"/>
            <ac:inkMk id="121" creationId="{435E836C-2902-7263-39A9-59CF0AEFD856}"/>
          </ac:inkMkLst>
        </pc:inkChg>
        <pc:inkChg chg="add del mod">
          <ac:chgData name="Tim Cook" userId="d1c7cfb340f2c7ab" providerId="LiveId" clId="{9B6D6CCB-8C3A-41B0-97F0-CD480ADA6E56}" dt="2022-11-07T00:12:47.936" v="709"/>
          <ac:inkMkLst>
            <pc:docMk/>
            <pc:sldMk cId="1547708986" sldId="318"/>
            <ac:inkMk id="122" creationId="{F2CDAA15-E193-E5BA-B5B6-0CE34780C8F2}"/>
          </ac:inkMkLst>
        </pc:inkChg>
        <pc:inkChg chg="add del mod">
          <ac:chgData name="Tim Cook" userId="d1c7cfb340f2c7ab" providerId="LiveId" clId="{9B6D6CCB-8C3A-41B0-97F0-CD480ADA6E56}" dt="2022-11-07T00:12:47.177" v="703"/>
          <ac:inkMkLst>
            <pc:docMk/>
            <pc:sldMk cId="1547708986" sldId="318"/>
            <ac:inkMk id="124" creationId="{332D9A5B-CCAA-DF2E-8B3E-88D0078C0DD6}"/>
          </ac:inkMkLst>
        </pc:inkChg>
        <pc:inkChg chg="add del mod">
          <ac:chgData name="Tim Cook" userId="d1c7cfb340f2c7ab" providerId="LiveId" clId="{9B6D6CCB-8C3A-41B0-97F0-CD480ADA6E56}" dt="2022-11-07T00:12:47.177" v="699"/>
          <ac:inkMkLst>
            <pc:docMk/>
            <pc:sldMk cId="1547708986" sldId="318"/>
            <ac:inkMk id="125" creationId="{BA6EDE07-1BA7-70BA-4869-C109E5254392}"/>
          </ac:inkMkLst>
        </pc:inkChg>
        <pc:inkChg chg="add del mod">
          <ac:chgData name="Tim Cook" userId="d1c7cfb340f2c7ab" providerId="LiveId" clId="{9B6D6CCB-8C3A-41B0-97F0-CD480ADA6E56}" dt="2022-11-07T00:12:47.936" v="708"/>
          <ac:inkMkLst>
            <pc:docMk/>
            <pc:sldMk cId="1547708986" sldId="318"/>
            <ac:inkMk id="126" creationId="{BC007303-9BDB-AD4B-94E5-B31F3FB4BA54}"/>
          </ac:inkMkLst>
        </pc:inkChg>
        <pc:inkChg chg="add del">
          <ac:chgData name="Tim Cook" userId="d1c7cfb340f2c7ab" providerId="LiveId" clId="{9B6D6CCB-8C3A-41B0-97F0-CD480ADA6E56}" dt="2022-11-07T00:12:13.201" v="662"/>
          <ac:inkMkLst>
            <pc:docMk/>
            <pc:sldMk cId="1547708986" sldId="318"/>
            <ac:inkMk id="128" creationId="{D8ED658D-14E2-59AC-4706-9F0C4135111E}"/>
          </ac:inkMkLst>
        </pc:inkChg>
        <pc:inkChg chg="add del">
          <ac:chgData name="Tim Cook" userId="d1c7cfb340f2c7ab" providerId="LiveId" clId="{9B6D6CCB-8C3A-41B0-97F0-CD480ADA6E56}" dt="2022-11-07T00:12:13.201" v="659"/>
          <ac:inkMkLst>
            <pc:docMk/>
            <pc:sldMk cId="1547708986" sldId="318"/>
            <ac:inkMk id="129" creationId="{AA651446-1653-45EB-DA9A-D57E090B262C}"/>
          </ac:inkMkLst>
        </pc:inkChg>
        <pc:inkChg chg="add del">
          <ac:chgData name="Tim Cook" userId="d1c7cfb340f2c7ab" providerId="LiveId" clId="{9B6D6CCB-8C3A-41B0-97F0-CD480ADA6E56}" dt="2022-11-07T00:12:13.201" v="658"/>
          <ac:inkMkLst>
            <pc:docMk/>
            <pc:sldMk cId="1547708986" sldId="318"/>
            <ac:inkMk id="130" creationId="{39F02AC7-5DBA-DA57-2144-DC27744F8F9A}"/>
          </ac:inkMkLst>
        </pc:inkChg>
        <pc:inkChg chg="add del">
          <ac:chgData name="Tim Cook" userId="d1c7cfb340f2c7ab" providerId="LiveId" clId="{9B6D6CCB-8C3A-41B0-97F0-CD480ADA6E56}" dt="2022-11-07T00:12:13.201" v="661"/>
          <ac:inkMkLst>
            <pc:docMk/>
            <pc:sldMk cId="1547708986" sldId="318"/>
            <ac:inkMk id="131" creationId="{04AB1EA7-9E58-737B-648D-B48C180F6F73}"/>
          </ac:inkMkLst>
        </pc:inkChg>
        <pc:inkChg chg="add del mod">
          <ac:chgData name="Tim Cook" userId="d1c7cfb340f2c7ab" providerId="LiveId" clId="{9B6D6CCB-8C3A-41B0-97F0-CD480ADA6E56}" dt="2022-11-07T00:12:14.996" v="665"/>
          <ac:inkMkLst>
            <pc:docMk/>
            <pc:sldMk cId="1547708986" sldId="318"/>
            <ac:inkMk id="132" creationId="{B15AB078-6AF8-1DF1-2B14-3E07227BA99A}"/>
          </ac:inkMkLst>
        </pc:inkChg>
        <pc:inkChg chg="add del">
          <ac:chgData name="Tim Cook" userId="d1c7cfb340f2c7ab" providerId="LiveId" clId="{9B6D6CCB-8C3A-41B0-97F0-CD480ADA6E56}" dt="2022-11-07T00:12:13.201" v="663"/>
          <ac:inkMkLst>
            <pc:docMk/>
            <pc:sldMk cId="1547708986" sldId="318"/>
            <ac:inkMk id="133" creationId="{931DBB53-7F76-F618-0D48-87A59D15A8C2}"/>
          </ac:inkMkLst>
        </pc:inkChg>
        <pc:inkChg chg="add del">
          <ac:chgData name="Tim Cook" userId="d1c7cfb340f2c7ab" providerId="LiveId" clId="{9B6D6CCB-8C3A-41B0-97F0-CD480ADA6E56}" dt="2022-11-07T00:12:13.201" v="660"/>
          <ac:inkMkLst>
            <pc:docMk/>
            <pc:sldMk cId="1547708986" sldId="318"/>
            <ac:inkMk id="134" creationId="{81A143CF-7682-CF09-69F3-DDF38310D6B1}"/>
          </ac:inkMkLst>
        </pc:inkChg>
        <pc:inkChg chg="add del mod">
          <ac:chgData name="Tim Cook" userId="d1c7cfb340f2c7ab" providerId="LiveId" clId="{9B6D6CCB-8C3A-41B0-97F0-CD480ADA6E56}" dt="2022-11-07T00:12:47.177" v="687"/>
          <ac:inkMkLst>
            <pc:docMk/>
            <pc:sldMk cId="1547708986" sldId="318"/>
            <ac:inkMk id="136" creationId="{348F61C4-9E41-348C-35AB-5FE8C20DC9CE}"/>
          </ac:inkMkLst>
        </pc:inkChg>
        <pc:inkChg chg="add del mod">
          <ac:chgData name="Tim Cook" userId="d1c7cfb340f2c7ab" providerId="LiveId" clId="{9B6D6CCB-8C3A-41B0-97F0-CD480ADA6E56}" dt="2022-11-07T00:12:47.177" v="698"/>
          <ac:inkMkLst>
            <pc:docMk/>
            <pc:sldMk cId="1547708986" sldId="318"/>
            <ac:inkMk id="137" creationId="{406FBB79-7C9E-5CE7-F170-75C01B3DD582}"/>
          </ac:inkMkLst>
        </pc:inkChg>
        <pc:inkChg chg="add del">
          <ac:chgData name="Tim Cook" userId="d1c7cfb340f2c7ab" providerId="LiveId" clId="{9B6D6CCB-8C3A-41B0-97F0-CD480ADA6E56}" dt="2022-11-07T00:12:56.767" v="718"/>
          <ac:inkMkLst>
            <pc:docMk/>
            <pc:sldMk cId="1547708986" sldId="318"/>
            <ac:inkMk id="140" creationId="{A3940F96-39DC-0FFA-8B6E-BB4AACBAD93A}"/>
          </ac:inkMkLst>
        </pc:inkChg>
        <pc:inkChg chg="add del">
          <ac:chgData name="Tim Cook" userId="d1c7cfb340f2c7ab" providerId="LiveId" clId="{9B6D6CCB-8C3A-41B0-97F0-CD480ADA6E56}" dt="2022-11-07T00:12:57.338" v="719"/>
          <ac:inkMkLst>
            <pc:docMk/>
            <pc:sldMk cId="1547708986" sldId="318"/>
            <ac:inkMk id="141" creationId="{E71C9FF7-46F4-3883-DB37-705956409221}"/>
          </ac:inkMkLst>
        </pc:inkChg>
        <pc:inkChg chg="add del mod">
          <ac:chgData name="Tim Cook" userId="d1c7cfb340f2c7ab" providerId="LiveId" clId="{9B6D6CCB-8C3A-41B0-97F0-CD480ADA6E56}" dt="2022-11-07T00:13:01.965" v="723"/>
          <ac:inkMkLst>
            <pc:docMk/>
            <pc:sldMk cId="1547708986" sldId="318"/>
            <ac:inkMk id="142" creationId="{56A82E40-0095-3E3D-0D1B-0F74E61FF6CA}"/>
          </ac:inkMkLst>
        </pc:inkChg>
        <pc:inkChg chg="add del mod">
          <ac:chgData name="Tim Cook" userId="d1c7cfb340f2c7ab" providerId="LiveId" clId="{9B6D6CCB-8C3A-41B0-97F0-CD480ADA6E56}" dt="2022-11-07T00:13:01.965" v="724"/>
          <ac:inkMkLst>
            <pc:docMk/>
            <pc:sldMk cId="1547708986" sldId="318"/>
            <ac:inkMk id="143" creationId="{4E7905DC-B667-ABB4-591B-11818C23710E}"/>
          </ac:inkMkLst>
        </pc:inkChg>
        <pc:inkChg chg="add del">
          <ac:chgData name="Tim Cook" userId="d1c7cfb340f2c7ab" providerId="LiveId" clId="{9B6D6CCB-8C3A-41B0-97F0-CD480ADA6E56}" dt="2022-11-07T00:13:07.383" v="728"/>
          <ac:inkMkLst>
            <pc:docMk/>
            <pc:sldMk cId="1547708986" sldId="318"/>
            <ac:inkMk id="145" creationId="{DF538C09-5A5E-B5FF-2A1A-1EACDA8F9F86}"/>
          </ac:inkMkLst>
        </pc:inkChg>
        <pc:inkChg chg="add del">
          <ac:chgData name="Tim Cook" userId="d1c7cfb340f2c7ab" providerId="LiveId" clId="{9B6D6CCB-8C3A-41B0-97F0-CD480ADA6E56}" dt="2022-11-07T00:13:06.611" v="727"/>
          <ac:inkMkLst>
            <pc:docMk/>
            <pc:sldMk cId="1547708986" sldId="318"/>
            <ac:inkMk id="146" creationId="{DBC91425-76DB-F1C3-14ED-B74FCBF8D646}"/>
          </ac:inkMkLst>
        </pc:inkChg>
        <pc:inkChg chg="add del">
          <ac:chgData name="Tim Cook" userId="d1c7cfb340f2c7ab" providerId="LiveId" clId="{9B6D6CCB-8C3A-41B0-97F0-CD480ADA6E56}" dt="2022-11-07T00:13:20.524" v="734"/>
          <ac:inkMkLst>
            <pc:docMk/>
            <pc:sldMk cId="1547708986" sldId="318"/>
            <ac:inkMk id="147" creationId="{6BFDF0C1-0EAC-9E66-FD39-0E16EBF1689F}"/>
          </ac:inkMkLst>
        </pc:inkChg>
        <pc:inkChg chg="add del">
          <ac:chgData name="Tim Cook" userId="d1c7cfb340f2c7ab" providerId="LiveId" clId="{9B6D6CCB-8C3A-41B0-97F0-CD480ADA6E56}" dt="2022-11-07T00:13:16.258" v="731"/>
          <ac:inkMkLst>
            <pc:docMk/>
            <pc:sldMk cId="1547708986" sldId="318"/>
            <ac:inkMk id="148" creationId="{EB155E5C-9514-E784-4B4F-22161864F7A7}"/>
          </ac:inkMkLst>
        </pc:inkChg>
        <pc:inkChg chg="add del">
          <ac:chgData name="Tim Cook" userId="d1c7cfb340f2c7ab" providerId="LiveId" clId="{9B6D6CCB-8C3A-41B0-97F0-CD480ADA6E56}" dt="2022-11-07T00:13:18.950" v="733"/>
          <ac:inkMkLst>
            <pc:docMk/>
            <pc:sldMk cId="1547708986" sldId="318"/>
            <ac:inkMk id="149" creationId="{0EA9ECEE-F7D5-3C37-06F1-6542C496547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0" creationId="{BD129CB9-5232-952A-CB05-89E1F4E7E710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1" creationId="{2021E3A9-21F4-4614-6868-FA0A8B08C68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3" creationId="{0F4A7D77-B0CA-7D52-FD58-22549D52B71C}"/>
          </ac:inkMkLst>
        </pc:inkChg>
        <pc:inkChg chg="add del">
          <ac:chgData name="Tim Cook" userId="d1c7cfb340f2c7ab" providerId="LiveId" clId="{9B6D6CCB-8C3A-41B0-97F0-CD480ADA6E56}" dt="2022-11-07T00:13:28.875" v="741"/>
          <ac:inkMkLst>
            <pc:docMk/>
            <pc:sldMk cId="1547708986" sldId="318"/>
            <ac:inkMk id="155" creationId="{C0181363-A110-2ACB-4DA6-DFB547681F16}"/>
          </ac:inkMkLst>
        </pc:inkChg>
        <pc:inkChg chg="add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6" creationId="{9DC66FB8-BECE-65AA-D5F7-C47C1EF25CAD}"/>
          </ac:inkMkLst>
        </pc:inkChg>
        <pc:inkChg chg="add del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7" creationId="{A04CE2D5-BBF3-C286-9213-081B1DBCFE6D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59" creationId="{73C7C692-92E9-C22B-0781-7FD3F20886A6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60" creationId="{2F563689-E49B-4057-E59C-92B0BF8312E6}"/>
          </ac:inkMkLst>
        </pc:inkChg>
        <pc:inkChg chg="add">
          <ac:chgData name="Tim Cook" userId="d1c7cfb340f2c7ab" providerId="LiveId" clId="{9B6D6CCB-8C3A-41B0-97F0-CD480ADA6E56}" dt="2022-11-07T00:13:41.228" v="748" actId="9405"/>
          <ac:inkMkLst>
            <pc:docMk/>
            <pc:sldMk cId="1547708986" sldId="318"/>
            <ac:inkMk id="162" creationId="{16828DD9-AB41-9745-0D0A-8D5F8C0D44AC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3" creationId="{AFF02B23-CC58-ED3A-BD1F-9AEF2CC54B1B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4" creationId="{5582B8D0-884B-888E-5A9F-5DFD5A8AA099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5" creationId="{F65B184E-147D-1641-767F-C26B277B1623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6" creationId="{9C9DF73C-8215-5234-2E7A-059BCDEA3906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7" creationId="{D7F7E3DF-709A-6545-5923-3219EEAC7C09}"/>
          </ac:inkMkLst>
        </pc:inkChg>
        <pc:inkChg chg="add del">
          <ac:chgData name="Tim Cook" userId="d1c7cfb340f2c7ab" providerId="LiveId" clId="{9B6D6CCB-8C3A-41B0-97F0-CD480ADA6E56}" dt="2022-11-07T00:13:51.297" v="756"/>
          <ac:inkMkLst>
            <pc:docMk/>
            <pc:sldMk cId="1547708986" sldId="318"/>
            <ac:inkMk id="169" creationId="{EFB0562D-A2E3-5D6B-4FF2-3DBB6EFFC660}"/>
          </ac:inkMkLst>
        </pc:inkChg>
        <pc:inkChg chg="add del mod">
          <ac:chgData name="Tim Cook" userId="d1c7cfb340f2c7ab" providerId="LiveId" clId="{9B6D6CCB-8C3A-41B0-97F0-CD480ADA6E56}" dt="2022-11-07T00:14:00.295" v="761"/>
          <ac:inkMkLst>
            <pc:docMk/>
            <pc:sldMk cId="1547708986" sldId="318"/>
            <ac:inkMk id="170" creationId="{49B675CB-9399-76D0-2F26-398F4436A2F5}"/>
          </ac:inkMkLst>
        </pc:inkChg>
        <pc:inkChg chg="add del mod">
          <ac:chgData name="Tim Cook" userId="d1c7cfb340f2c7ab" providerId="LiveId" clId="{9B6D6CCB-8C3A-41B0-97F0-CD480ADA6E56}" dt="2022-11-07T00:14:00.295" v="760"/>
          <ac:inkMkLst>
            <pc:docMk/>
            <pc:sldMk cId="1547708986" sldId="318"/>
            <ac:inkMk id="171" creationId="{588ED0A1-5AF8-0878-BCF9-42927517372D}"/>
          </ac:inkMkLst>
        </pc:inkChg>
        <pc:inkChg chg="add del">
          <ac:chgData name="Tim Cook" userId="d1c7cfb340f2c7ab" providerId="LiveId" clId="{9B6D6CCB-8C3A-41B0-97F0-CD480ADA6E56}" dt="2022-11-07T00:14:10.460" v="765" actId="9405"/>
          <ac:inkMkLst>
            <pc:docMk/>
            <pc:sldMk cId="1547708986" sldId="318"/>
            <ac:inkMk id="173" creationId="{2DB023AE-02C0-534F-88D4-9C4534A116F0}"/>
          </ac:inkMkLst>
        </pc:inkChg>
        <pc:inkChg chg="add">
          <ac:chgData name="Tim Cook" userId="d1c7cfb340f2c7ab" providerId="LiveId" clId="{9B6D6CCB-8C3A-41B0-97F0-CD480ADA6E56}" dt="2022-11-07T00:14:17.427" v="766" actId="9405"/>
          <ac:inkMkLst>
            <pc:docMk/>
            <pc:sldMk cId="1547708986" sldId="318"/>
            <ac:inkMk id="174" creationId="{D99204E8-832A-2304-F347-A75D60500EE6}"/>
          </ac:inkMkLst>
        </pc:inkChg>
        <pc:inkChg chg="add del">
          <ac:chgData name="Tim Cook" userId="d1c7cfb340f2c7ab" providerId="LiveId" clId="{9B6D6CCB-8C3A-41B0-97F0-CD480ADA6E56}" dt="2022-11-07T00:14:20.299" v="772"/>
          <ac:inkMkLst>
            <pc:docMk/>
            <pc:sldMk cId="1547708986" sldId="318"/>
            <ac:inkMk id="175" creationId="{CB74BC1A-F4E8-A35B-B8B1-0D1ADACCD3D4}"/>
          </ac:inkMkLst>
        </pc:inkChg>
        <pc:inkChg chg="add del">
          <ac:chgData name="Tim Cook" userId="d1c7cfb340f2c7ab" providerId="LiveId" clId="{9B6D6CCB-8C3A-41B0-97F0-CD480ADA6E56}" dt="2022-11-07T00:14:20.299" v="773"/>
          <ac:inkMkLst>
            <pc:docMk/>
            <pc:sldMk cId="1547708986" sldId="318"/>
            <ac:inkMk id="176" creationId="{A61BB7CC-9E59-C4CC-9C83-DA4540FE6BBB}"/>
          </ac:inkMkLst>
        </pc:inkChg>
        <pc:inkChg chg="add del">
          <ac:chgData name="Tim Cook" userId="d1c7cfb340f2c7ab" providerId="LiveId" clId="{9B6D6CCB-8C3A-41B0-97F0-CD480ADA6E56}" dt="2022-11-07T00:14:20.299" v="774"/>
          <ac:inkMkLst>
            <pc:docMk/>
            <pc:sldMk cId="1547708986" sldId="318"/>
            <ac:inkMk id="177" creationId="{F1DD0E32-278D-3C16-67FE-2AC04366719E}"/>
          </ac:inkMkLst>
        </pc:inkChg>
        <pc:inkChg chg="add del">
          <ac:chgData name="Tim Cook" userId="d1c7cfb340f2c7ab" providerId="LiveId" clId="{9B6D6CCB-8C3A-41B0-97F0-CD480ADA6E56}" dt="2022-11-07T00:14:20.299" v="771"/>
          <ac:inkMkLst>
            <pc:docMk/>
            <pc:sldMk cId="1547708986" sldId="318"/>
            <ac:inkMk id="178" creationId="{84458472-C2D4-AF03-C335-53983933A97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79" creationId="{04087AF4-FBB8-AA3D-5F3E-67443F05704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0" creationId="{5693ADE0-709E-BF96-B456-C81A6FD9C6B2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1" creationId="{99C6206E-D84A-CA8F-C086-3B82A9516EE5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2" creationId="{5C60D640-418E-C440-AF8C-1A2499C99103}"/>
          </ac:inkMkLst>
        </pc:inkChg>
        <pc:inkChg chg="add">
          <ac:chgData name="Tim Cook" userId="d1c7cfb340f2c7ab" providerId="LiveId" clId="{9B6D6CCB-8C3A-41B0-97F0-CD480ADA6E56}" dt="2022-11-07T00:14:23.876" v="780" actId="9405"/>
          <ac:inkMkLst>
            <pc:docMk/>
            <pc:sldMk cId="1547708986" sldId="318"/>
            <ac:inkMk id="184" creationId="{B347358B-94EB-673C-9421-1DB6ED5C14C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5" creationId="{0C270AFC-0A7A-B90D-402C-41A67A6A17E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6" creationId="{840F5C1B-D08D-540A-6BA9-29CFD2B3A35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7" creationId="{BCAE013A-E510-2F95-9DD7-0C7A567240D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8" creationId="{D0C8F641-AB33-B8CA-3796-F9A9DFB757D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9" creationId="{CAF238E8-FECF-DF03-0A33-A292D62F008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0" creationId="{B2EB75DD-BD0F-243E-F5FE-8D63BFCDEBA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1" creationId="{2AA61EF5-49BA-BDD0-A690-C32D589EB03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2" creationId="{B289C599-8F11-0548-B292-FA50457E0675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3" creationId="{376F44AA-D423-2C1D-731B-8465AA91417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4" creationId="{135173AF-7CB9-91AD-6349-0CE41A57EE0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5" creationId="{5809CF21-A572-CC3C-651F-3EDE03008C7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6" creationId="{E2A34A32-BFE2-8176-A5D7-246A154EF96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7" creationId="{F402F7D3-AEB6-9E4E-10A4-E1060D4C292E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8" creationId="{14B5AC40-E9F2-0038-F0CE-E6026C6EDE4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9" creationId="{B3718164-C999-7613-5A75-C7FAA70A67B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0" creationId="{03751398-6E00-6DEF-7C7B-536CBD8E589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1" creationId="{21E32DEA-CDBA-3B4F-0FF0-3418703BA08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2" creationId="{702F81B8-6D4C-3027-B3E1-2B2EB41AE9D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3" creationId="{A4A90CC4-06F4-DAD6-5749-7237DB8561A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4" creationId="{EEE14808-0B58-D59E-B784-3BA882418F7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5" creationId="{960CB267-4D90-04FC-D9EE-4E4FE2286222}"/>
          </ac:inkMkLst>
        </pc:inkChg>
      </pc:sldChg>
      <pc:sldChg chg="addSp delSp modSp mod">
        <pc:chgData name="Tim Cook" userId="d1c7cfb340f2c7ab" providerId="LiveId" clId="{9B6D6CCB-8C3A-41B0-97F0-CD480ADA6E56}" dt="2022-11-07T00:21:39.577" v="1254"/>
        <pc:sldMkLst>
          <pc:docMk/>
          <pc:sldMk cId="701689006" sldId="319"/>
        </pc:sldMkLst>
        <pc:grpChg chg="del mod">
          <ac:chgData name="Tim Cook" userId="d1c7cfb340f2c7ab" providerId="LiveId" clId="{9B6D6CCB-8C3A-41B0-97F0-CD480ADA6E56}" dt="2022-11-07T00:15:40.442" v="807"/>
          <ac:grpSpMkLst>
            <pc:docMk/>
            <pc:sldMk cId="701689006" sldId="319"/>
            <ac:grpSpMk id="5" creationId="{EE5122EE-E791-F4C8-3F4F-E272A823B8F6}"/>
          </ac:grpSpMkLst>
        </pc:grpChg>
        <pc:grpChg chg="del mod">
          <ac:chgData name="Tim Cook" userId="d1c7cfb340f2c7ab" providerId="LiveId" clId="{9B6D6CCB-8C3A-41B0-97F0-CD480ADA6E56}" dt="2022-11-07T00:15:47.664" v="812"/>
          <ac:grpSpMkLst>
            <pc:docMk/>
            <pc:sldMk cId="701689006" sldId="319"/>
            <ac:grpSpMk id="7" creationId="{0BEB6BFC-E228-BA3A-0A4B-9DF784AE4285}"/>
          </ac:grpSpMkLst>
        </pc:grpChg>
        <pc:grpChg chg="del mod">
          <ac:chgData name="Tim Cook" userId="d1c7cfb340f2c7ab" providerId="LiveId" clId="{9B6D6CCB-8C3A-41B0-97F0-CD480ADA6E56}" dt="2022-11-07T00:15:49.808" v="814"/>
          <ac:grpSpMkLst>
            <pc:docMk/>
            <pc:sldMk cId="701689006" sldId="319"/>
            <ac:grpSpMk id="10" creationId="{612B7C72-4FF7-2B8B-EE56-6141082EA145}"/>
          </ac:grpSpMkLst>
        </pc:grpChg>
        <pc:grpChg chg="del 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12" creationId="{6AB3B7D1-4797-F078-89AF-9B8EA5C0EF17}"/>
          </ac:grpSpMkLst>
        </pc:grpChg>
        <pc:grpChg chg="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20" creationId="{9262EDC7-D287-D0C4-D4BA-2081EE23DDA8}"/>
          </ac:grpSpMkLst>
        </pc:grpChg>
        <pc:grpChg chg="del mod">
          <ac:chgData name="Tim Cook" userId="d1c7cfb340f2c7ab" providerId="LiveId" clId="{9B6D6CCB-8C3A-41B0-97F0-CD480ADA6E56}" dt="2022-11-07T00:16:00.647" v="831"/>
          <ac:grpSpMkLst>
            <pc:docMk/>
            <pc:sldMk cId="701689006" sldId="319"/>
            <ac:grpSpMk id="23" creationId="{EB71AF63-D0F3-E45A-14A3-D3AAB494140A}"/>
          </ac:grpSpMkLst>
        </pc:grpChg>
        <pc:grpChg chg="del mod">
          <ac:chgData name="Tim Cook" userId="d1c7cfb340f2c7ab" providerId="LiveId" clId="{9B6D6CCB-8C3A-41B0-97F0-CD480ADA6E56}" dt="2022-11-07T00:16:01.603" v="833"/>
          <ac:grpSpMkLst>
            <pc:docMk/>
            <pc:sldMk cId="701689006" sldId="319"/>
            <ac:grpSpMk id="29" creationId="{29BEB99B-7B05-68BA-9BA0-7C949B3637D5}"/>
          </ac:grpSpMkLst>
        </pc:grpChg>
        <pc:grpChg chg="del mod">
          <ac:chgData name="Tim Cook" userId="d1c7cfb340f2c7ab" providerId="LiveId" clId="{9B6D6CCB-8C3A-41B0-97F0-CD480ADA6E56}" dt="2022-11-07T00:16:11.056" v="857"/>
          <ac:grpSpMkLst>
            <pc:docMk/>
            <pc:sldMk cId="701689006" sldId="319"/>
            <ac:grpSpMk id="31" creationId="{2B70A475-A185-560E-09C8-20ABE2356601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46" creationId="{AD879224-8854-3BE5-6F5B-F79054915AFB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1" creationId="{352D7123-0D0E-C51E-9918-09022CE7DFC4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2" creationId="{88F92F0D-C459-5B05-E855-E811DB7B74C7}"/>
          </ac:grpSpMkLst>
        </pc:grpChg>
        <pc:grpChg chg="del mod">
          <ac:chgData name="Tim Cook" userId="d1c7cfb340f2c7ab" providerId="LiveId" clId="{9B6D6CCB-8C3A-41B0-97F0-CD480ADA6E56}" dt="2022-11-07T00:16:31.496" v="878"/>
          <ac:grpSpMkLst>
            <pc:docMk/>
            <pc:sldMk cId="701689006" sldId="319"/>
            <ac:grpSpMk id="64" creationId="{B3600E2A-98A5-BA05-BD11-C37F536CBF75}"/>
          </ac:grpSpMkLst>
        </pc:grpChg>
        <pc:grpChg chg="mod">
          <ac:chgData name="Tim Cook" userId="d1c7cfb340f2c7ab" providerId="LiveId" clId="{9B6D6CCB-8C3A-41B0-97F0-CD480ADA6E56}" dt="2022-11-07T00:17:22.140" v="906"/>
          <ac:grpSpMkLst>
            <pc:docMk/>
            <pc:sldMk cId="701689006" sldId="319"/>
            <ac:grpSpMk id="68" creationId="{E849EF21-C9F5-7630-EBB8-CDB60A168459}"/>
          </ac:grpSpMkLst>
        </pc:grpChg>
        <pc:grpChg chg="del mod">
          <ac:chgData name="Tim Cook" userId="d1c7cfb340f2c7ab" providerId="LiveId" clId="{9B6D6CCB-8C3A-41B0-97F0-CD480ADA6E56}" dt="2022-11-07T00:16:37.996" v="888"/>
          <ac:grpSpMkLst>
            <pc:docMk/>
            <pc:sldMk cId="701689006" sldId="319"/>
            <ac:grpSpMk id="76" creationId="{10BFA9D3-2D74-D4CC-94A9-058317C538C2}"/>
          </ac:grpSpMkLst>
        </pc:grpChg>
        <pc:grpChg chg="del mod">
          <ac:chgData name="Tim Cook" userId="d1c7cfb340f2c7ab" providerId="LiveId" clId="{9B6D6CCB-8C3A-41B0-97F0-CD480ADA6E56}" dt="2022-11-07T00:16:42.035" v="894"/>
          <ac:grpSpMkLst>
            <pc:docMk/>
            <pc:sldMk cId="701689006" sldId="319"/>
            <ac:grpSpMk id="78" creationId="{0B39B2D3-70E1-3A8C-93C2-37430053AE92}"/>
          </ac:grpSpMkLst>
        </pc:grpChg>
        <pc:grpChg chg="del mod">
          <ac:chgData name="Tim Cook" userId="d1c7cfb340f2c7ab" providerId="LiveId" clId="{9B6D6CCB-8C3A-41B0-97F0-CD480ADA6E56}" dt="2022-11-07T00:17:22.140" v="913"/>
          <ac:grpSpMkLst>
            <pc:docMk/>
            <pc:sldMk cId="701689006" sldId="319"/>
            <ac:grpSpMk id="84" creationId="{BA82DEEE-55B6-F36B-318E-24B1D20CF5BC}"/>
          </ac:grpSpMkLst>
        </pc:grpChg>
        <pc:grpChg chg="del mod">
          <ac:chgData name="Tim Cook" userId="d1c7cfb340f2c7ab" providerId="LiveId" clId="{9B6D6CCB-8C3A-41B0-97F0-CD480ADA6E56}" dt="2022-11-07T00:17:22.140" v="911"/>
          <ac:grpSpMkLst>
            <pc:docMk/>
            <pc:sldMk cId="701689006" sldId="319"/>
            <ac:grpSpMk id="88" creationId="{68EA96E7-780D-C94D-0992-569C801AD37F}"/>
          </ac:grpSpMkLst>
        </pc:grpChg>
        <pc:grpChg chg="del mod">
          <ac:chgData name="Tim Cook" userId="d1c7cfb340f2c7ab" providerId="LiveId" clId="{9B6D6CCB-8C3A-41B0-97F0-CD480ADA6E56}" dt="2022-11-07T00:17:39.019" v="937"/>
          <ac:grpSpMkLst>
            <pc:docMk/>
            <pc:sldMk cId="701689006" sldId="319"/>
            <ac:grpSpMk id="103" creationId="{9FAB229D-1DBD-B870-5709-DF923BC0E499}"/>
          </ac:grpSpMkLst>
        </pc:grpChg>
        <pc:grpChg chg="del 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05" creationId="{FD72A6F5-C040-987A-BC51-2C19F503E641}"/>
          </ac:grpSpMkLst>
        </pc:grpChg>
        <pc:grpChg chg="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16" creationId="{0E3EE100-6374-1A4C-1C61-5A3C7A5780DC}"/>
          </ac:grpSpMkLst>
        </pc:grpChg>
        <pc:grpChg chg="mod">
          <ac:chgData name="Tim Cook" userId="d1c7cfb340f2c7ab" providerId="LiveId" clId="{9B6D6CCB-8C3A-41B0-97F0-CD480ADA6E56}" dt="2022-11-07T00:17:53.285" v="959"/>
          <ac:grpSpMkLst>
            <pc:docMk/>
            <pc:sldMk cId="701689006" sldId="319"/>
            <ac:grpSpMk id="122" creationId="{09691AFF-52CD-462C-1A17-C2F929522C5B}"/>
          </ac:grpSpMkLst>
        </pc:grpChg>
        <pc:grpChg chg="mod">
          <ac:chgData name="Tim Cook" userId="d1c7cfb340f2c7ab" providerId="LiveId" clId="{9B6D6CCB-8C3A-41B0-97F0-CD480ADA6E56}" dt="2022-11-07T00:18:56.420" v="966"/>
          <ac:grpSpMkLst>
            <pc:docMk/>
            <pc:sldMk cId="701689006" sldId="319"/>
            <ac:grpSpMk id="129" creationId="{8C63551A-2B4B-CC06-DA28-1763F61F5C75}"/>
          </ac:grpSpMkLst>
        </pc:grpChg>
        <pc:grpChg chg="del 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3" creationId="{6665B68C-69C2-3BC3-9EB3-482718CA562A}"/>
          </ac:grpSpMkLst>
        </pc:grpChg>
        <pc:grpChg chg="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6" creationId="{99E3CDAD-F729-E894-5F44-76B00F110FA1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4" creationId="{9577E89F-9EC8-CB33-5026-3B4FB952D587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5" creationId="{5DF882C3-93EA-E3F4-6CD8-A3B204A204EB}"/>
          </ac:grpSpMkLst>
        </pc:grpChg>
        <pc:grpChg chg="mod">
          <ac:chgData name="Tim Cook" userId="d1c7cfb340f2c7ab" providerId="LiveId" clId="{9B6D6CCB-8C3A-41B0-97F0-CD480ADA6E56}" dt="2022-11-07T00:19:24.791" v="986"/>
          <ac:grpSpMkLst>
            <pc:docMk/>
            <pc:sldMk cId="701689006" sldId="319"/>
            <ac:grpSpMk id="149" creationId="{C6C72862-0F91-8C7F-C7CF-C4B264ACBFE6}"/>
          </ac:grpSpMkLst>
        </pc:grpChg>
        <pc:grpChg chg="del mod">
          <ac:chgData name="Tim Cook" userId="d1c7cfb340f2c7ab" providerId="LiveId" clId="{9B6D6CCB-8C3A-41B0-97F0-CD480ADA6E56}" dt="2022-11-07T00:19:32.369" v="996"/>
          <ac:grpSpMkLst>
            <pc:docMk/>
            <pc:sldMk cId="701689006" sldId="319"/>
            <ac:grpSpMk id="155" creationId="{DCF846BC-84A5-1B88-970C-724D9A2D9475}"/>
          </ac:grpSpMkLst>
        </pc:grpChg>
        <pc:grpChg chg="del mod">
          <ac:chgData name="Tim Cook" userId="d1c7cfb340f2c7ab" providerId="LiveId" clId="{9B6D6CCB-8C3A-41B0-97F0-CD480ADA6E56}" dt="2022-11-07T00:19:53.018" v="1039"/>
          <ac:grpSpMkLst>
            <pc:docMk/>
            <pc:sldMk cId="701689006" sldId="319"/>
            <ac:grpSpMk id="185" creationId="{61E2A898-6EDF-0015-7BCE-75318BA00A9A}"/>
          </ac:grpSpMkLst>
        </pc:grpChg>
        <pc:grpChg chg="mod">
          <ac:chgData name="Tim Cook" userId="d1c7cfb340f2c7ab" providerId="LiveId" clId="{9B6D6CCB-8C3A-41B0-97F0-CD480ADA6E56}" dt="2022-11-07T00:20:34.804" v="1115"/>
          <ac:grpSpMkLst>
            <pc:docMk/>
            <pc:sldMk cId="701689006" sldId="319"/>
            <ac:grpSpMk id="187" creationId="{F8AAE1CB-FDDF-3E96-6155-586570CA0D49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190" creationId="{C4C3406F-CF08-A563-ED1B-A8167FF6067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3" creationId="{5F348D28-DBFD-2288-0F37-ED987DD30B1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4" creationId="{64E1A36E-86F3-C47B-F011-058E1CCEEB89}"/>
          </ac:grpSpMkLst>
        </pc:grpChg>
        <pc:grpChg chg="del mod">
          <ac:chgData name="Tim Cook" userId="d1c7cfb340f2c7ab" providerId="LiveId" clId="{9B6D6CCB-8C3A-41B0-97F0-CD480ADA6E56}" dt="2022-11-07T00:20:04.428" v="1068"/>
          <ac:grpSpMkLst>
            <pc:docMk/>
            <pc:sldMk cId="701689006" sldId="319"/>
            <ac:grpSpMk id="205" creationId="{2D411531-BEC6-EED0-4299-9FB4EF361328}"/>
          </ac:grpSpMkLst>
        </pc:grpChg>
        <pc:grpChg chg="mod">
          <ac:chgData name="Tim Cook" userId="d1c7cfb340f2c7ab" providerId="LiveId" clId="{9B6D6CCB-8C3A-41B0-97F0-CD480ADA6E56}" dt="2022-11-07T00:20:18.721" v="1092"/>
          <ac:grpSpMkLst>
            <pc:docMk/>
            <pc:sldMk cId="701689006" sldId="319"/>
            <ac:grpSpMk id="213" creationId="{B5662CB6-0480-19F5-B7B5-E00AF8007ED4}"/>
          </ac:grpSpMkLst>
        </pc:grpChg>
        <pc:grpChg chg="del mod">
          <ac:chgData name="Tim Cook" userId="d1c7cfb340f2c7ab" providerId="LiveId" clId="{9B6D6CCB-8C3A-41B0-97F0-CD480ADA6E56}" dt="2022-11-07T00:20:11.039" v="1081"/>
          <ac:grpSpMkLst>
            <pc:docMk/>
            <pc:sldMk cId="701689006" sldId="319"/>
            <ac:grpSpMk id="216" creationId="{7FE553BE-4867-CAED-444F-6B356D3E4F77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3" creationId="{22A0D4A7-EBEB-2A50-8648-E48B1FAF51A9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4" creationId="{53A645AC-4DA9-90C8-34F8-8D23288C121B}"/>
          </ac:grpSpMkLst>
        </pc:grpChg>
        <pc:grpChg chg="del mod">
          <ac:chgData name="Tim Cook" userId="d1c7cfb340f2c7ab" providerId="LiveId" clId="{9B6D6CCB-8C3A-41B0-97F0-CD480ADA6E56}" dt="2022-11-07T00:20:28.959" v="1107"/>
          <ac:grpSpMkLst>
            <pc:docMk/>
            <pc:sldMk cId="701689006" sldId="319"/>
            <ac:grpSpMk id="240" creationId="{787E542E-C965-9432-56DF-C247B3045563}"/>
          </ac:grpSpMkLst>
        </pc:grpChg>
        <pc:grpChg chg="mod">
          <ac:chgData name="Tim Cook" userId="d1c7cfb340f2c7ab" providerId="LiveId" clId="{9B6D6CCB-8C3A-41B0-97F0-CD480ADA6E56}" dt="2022-11-07T00:20:37.587" v="1121"/>
          <ac:grpSpMkLst>
            <pc:docMk/>
            <pc:sldMk cId="701689006" sldId="319"/>
            <ac:grpSpMk id="241" creationId="{9D5E2EDF-35D7-F658-D578-2C70CD2DC2C8}"/>
          </ac:grpSpMkLst>
        </pc:grpChg>
        <pc:grpChg chg="mod">
          <ac:chgData name="Tim Cook" userId="d1c7cfb340f2c7ab" providerId="LiveId" clId="{9B6D6CCB-8C3A-41B0-97F0-CD480ADA6E56}" dt="2022-11-07T00:20:40.110" v="1124"/>
          <ac:grpSpMkLst>
            <pc:docMk/>
            <pc:sldMk cId="701689006" sldId="319"/>
            <ac:grpSpMk id="244" creationId="{2FA1DEC8-7874-DCD6-E22E-26279B7F7230}"/>
          </ac:grpSpMkLst>
        </pc:grpChg>
        <pc:grpChg chg="mod">
          <ac:chgData name="Tim Cook" userId="d1c7cfb340f2c7ab" providerId="LiveId" clId="{9B6D6CCB-8C3A-41B0-97F0-CD480ADA6E56}" dt="2022-11-07T00:20:42.653" v="1130"/>
          <ac:grpSpMkLst>
            <pc:docMk/>
            <pc:sldMk cId="701689006" sldId="319"/>
            <ac:grpSpMk id="250" creationId="{7DB5C384-1964-C863-7AD4-565E4A3AB542}"/>
          </ac:grpSpMkLst>
        </pc:grpChg>
        <pc:grpChg chg="del mod">
          <ac:chgData name="Tim Cook" userId="d1c7cfb340f2c7ab" providerId="LiveId" clId="{9B6D6CCB-8C3A-41B0-97F0-CD480ADA6E56}" dt="2022-11-07T00:21:10.144" v="1180"/>
          <ac:grpSpMkLst>
            <pc:docMk/>
            <pc:sldMk cId="701689006" sldId="319"/>
            <ac:grpSpMk id="284" creationId="{D4E96C66-2C01-D31C-E5DE-3902094397E1}"/>
          </ac:grpSpMkLst>
        </pc:grpChg>
        <pc:grpChg chg="del mod">
          <ac:chgData name="Tim Cook" userId="d1c7cfb340f2c7ab" providerId="LiveId" clId="{9B6D6CCB-8C3A-41B0-97F0-CD480ADA6E56}" dt="2022-11-07T00:21:13.282" v="1186"/>
          <ac:grpSpMkLst>
            <pc:docMk/>
            <pc:sldMk cId="701689006" sldId="319"/>
            <ac:grpSpMk id="285" creationId="{EB986B89-9794-0A6D-808F-89821C9C53F4}"/>
          </ac:grpSpMkLst>
        </pc:grpChg>
        <pc:grpChg chg="del mod">
          <ac:chgData name="Tim Cook" userId="d1c7cfb340f2c7ab" providerId="LiveId" clId="{9B6D6CCB-8C3A-41B0-97F0-CD480ADA6E56}" dt="2022-11-07T00:21:13.282" v="1195"/>
          <ac:grpSpMkLst>
            <pc:docMk/>
            <pc:sldMk cId="701689006" sldId="319"/>
            <ac:grpSpMk id="286" creationId="{7DD52DAF-6BEE-1F1D-AD9B-2C1794F4FFF0}"/>
          </ac:grpSpMkLst>
        </pc:grpChg>
        <pc:grpChg chg="del mod">
          <ac:chgData name="Tim Cook" userId="d1c7cfb340f2c7ab" providerId="LiveId" clId="{9B6D6CCB-8C3A-41B0-97F0-CD480ADA6E56}" dt="2022-11-07T00:21:13.282" v="1188"/>
          <ac:grpSpMkLst>
            <pc:docMk/>
            <pc:sldMk cId="701689006" sldId="319"/>
            <ac:grpSpMk id="287" creationId="{47DAA44F-9736-1EDE-A8F8-E19BE055DC65}"/>
          </ac:grpSpMkLst>
        </pc:grpChg>
        <pc:grpChg chg="del mod">
          <ac:chgData name="Tim Cook" userId="d1c7cfb340f2c7ab" providerId="LiveId" clId="{9B6D6CCB-8C3A-41B0-97F0-CD480ADA6E56}" dt="2022-11-07T00:21:26.851" v="1229"/>
          <ac:grpSpMkLst>
            <pc:docMk/>
            <pc:sldMk cId="701689006" sldId="319"/>
            <ac:grpSpMk id="312" creationId="{720CD749-2FD6-DE7D-0047-0810DC972A18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3" creationId="{46C4D56C-8A87-D6AB-A8E3-50E9443DC5A9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4" creationId="{7141AE23-9A4B-E700-4C86-4AD06E4DE700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5" creationId="{2EA4B0D2-68E6-3163-0C90-DDFEAACE018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39" creationId="{CE0A3849-0E92-AA69-F38D-62F3A0A7E3E0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0" creationId="{7F665BBC-BE6D-5331-39FE-8FF48A224E3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1" creationId="{50B2A910-959C-CD80-13ED-0F3D316FC7DA}"/>
          </ac:grpSpMkLst>
        </pc:grp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3" creationId="{906270A0-C37E-978B-E6D1-F0E497D109CB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4" creationId="{70DD3F94-2471-41F3-DC65-11D8834E1CD9}"/>
          </ac:inkMkLst>
        </pc:inkChg>
        <pc:inkChg chg="add del mod">
          <ac:chgData name="Tim Cook" userId="d1c7cfb340f2c7ab" providerId="LiveId" clId="{9B6D6CCB-8C3A-41B0-97F0-CD480ADA6E56}" dt="2022-11-07T00:15:42.189" v="808"/>
          <ac:inkMkLst>
            <pc:docMk/>
            <pc:sldMk cId="701689006" sldId="319"/>
            <ac:inkMk id="6" creationId="{3C6B9EB6-FD04-DB12-B47F-6EEAAE6394E1}"/>
          </ac:inkMkLst>
        </pc:inkChg>
        <pc:inkChg chg="add mod">
          <ac:chgData name="Tim Cook" userId="d1c7cfb340f2c7ab" providerId="LiveId" clId="{9B6D6CCB-8C3A-41B0-97F0-CD480ADA6E56}" dt="2022-11-07T00:15:49.808" v="814"/>
          <ac:inkMkLst>
            <pc:docMk/>
            <pc:sldMk cId="701689006" sldId="319"/>
            <ac:inkMk id="8" creationId="{68837AA1-5FF4-DF0D-B5BD-ABBF0E7FC0D4}"/>
          </ac:inkMkLst>
        </pc:inkChg>
        <pc:inkChg chg="add del">
          <ac:chgData name="Tim Cook" userId="d1c7cfb340f2c7ab" providerId="LiveId" clId="{9B6D6CCB-8C3A-41B0-97F0-CD480ADA6E56}" dt="2022-11-07T00:15:47.193" v="811"/>
          <ac:inkMkLst>
            <pc:docMk/>
            <pc:sldMk cId="701689006" sldId="319"/>
            <ac:inkMk id="9" creationId="{A3026E82-2338-CF66-D497-51162EA5422D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1" creationId="{10A711DD-16E8-AB93-CAA3-BEFA102D14B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3" creationId="{AD4D2F6F-B646-CA80-C385-8DFCE8887A5F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4" creationId="{F49F9777-1150-C148-310E-C92BA3D67B53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5" creationId="{8709ED80-E698-4801-17E9-E36BF0F530F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6" creationId="{B8AE3124-8748-7B29-81A9-84EEDB9CEC79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7" creationId="{4C49482D-4242-3BE6-CA44-6AEA21DEF3AE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8" creationId="{897F06A8-8121-E68E-169E-F283C069BCA0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9" creationId="{AFA47682-AB16-A4F9-3315-C14300DADEE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1" creationId="{1F9793CE-B4CB-4CFB-6F6B-C1695CD780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2" creationId="{0D2C336B-BA8F-59C7-BB46-D4768D80CFF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4" creationId="{5487D74B-3430-3780-2B80-BB319A03BDD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5" creationId="{C018C8F9-62A5-4300-23FC-9D1127D923E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6" creationId="{D9E9671D-0B16-06F7-5D2D-B24E46D5D69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7" creationId="{68654BE3-951D-4DAE-D0DB-AE6B22B0FF7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8" creationId="{8E3C93DC-1DE3-4BCE-D3D2-43ECA70636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0" creationId="{11A743A9-A147-A734-79B3-4536B8C48D8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2" creationId="{0C6A8FCA-BDB9-4A22-DD43-75B37C54CAFE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3" creationId="{D94255C3-29E0-2C75-6F18-9D8FFB35458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4" creationId="{BF19184A-F546-ACE8-FFD8-5B84DD757A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5" creationId="{5D7315AE-79D4-34A0-3207-967D60BACD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6" creationId="{75BBAFB0-976F-72EB-BD87-34CA1DA86E73}"/>
          </ac:inkMkLst>
        </pc:inkChg>
        <pc:inkChg chg="add del">
          <ac:chgData name="Tim Cook" userId="d1c7cfb340f2c7ab" providerId="LiveId" clId="{9B6D6CCB-8C3A-41B0-97F0-CD480ADA6E56}" dt="2022-11-07T00:16:10.714" v="856"/>
          <ac:inkMkLst>
            <pc:docMk/>
            <pc:sldMk cId="701689006" sldId="319"/>
            <ac:inkMk id="37" creationId="{1FDECCDE-338F-2D01-5E86-A68BF34CE060}"/>
          </ac:inkMkLst>
        </pc:inkChg>
        <pc:inkChg chg="add del">
          <ac:chgData name="Tim Cook" userId="d1c7cfb340f2c7ab" providerId="LiveId" clId="{9B6D6CCB-8C3A-41B0-97F0-CD480ADA6E56}" dt="2022-11-07T00:16:10.714" v="849"/>
          <ac:inkMkLst>
            <pc:docMk/>
            <pc:sldMk cId="701689006" sldId="319"/>
            <ac:inkMk id="38" creationId="{EBC6AC99-8A59-6896-F284-DCBF8D72F3E4}"/>
          </ac:inkMkLst>
        </pc:inkChg>
        <pc:inkChg chg="add del">
          <ac:chgData name="Tim Cook" userId="d1c7cfb340f2c7ab" providerId="LiveId" clId="{9B6D6CCB-8C3A-41B0-97F0-CD480ADA6E56}" dt="2022-11-07T00:16:10.714" v="853"/>
          <ac:inkMkLst>
            <pc:docMk/>
            <pc:sldMk cId="701689006" sldId="319"/>
            <ac:inkMk id="39" creationId="{51251650-DDDD-BDC0-3D82-12721C7C034C}"/>
          </ac:inkMkLst>
        </pc:inkChg>
        <pc:inkChg chg="add del">
          <ac:chgData name="Tim Cook" userId="d1c7cfb340f2c7ab" providerId="LiveId" clId="{9B6D6CCB-8C3A-41B0-97F0-CD480ADA6E56}" dt="2022-11-07T00:16:10.714" v="854"/>
          <ac:inkMkLst>
            <pc:docMk/>
            <pc:sldMk cId="701689006" sldId="319"/>
            <ac:inkMk id="40" creationId="{921AA47E-1FE8-B7D2-A099-366632CB2687}"/>
          </ac:inkMkLst>
        </pc:inkChg>
        <pc:inkChg chg="add del">
          <ac:chgData name="Tim Cook" userId="d1c7cfb340f2c7ab" providerId="LiveId" clId="{9B6D6CCB-8C3A-41B0-97F0-CD480ADA6E56}" dt="2022-11-07T00:16:10.714" v="848"/>
          <ac:inkMkLst>
            <pc:docMk/>
            <pc:sldMk cId="701689006" sldId="319"/>
            <ac:inkMk id="41" creationId="{E13A5FBF-2524-CBDF-D0E2-637D6D844E3D}"/>
          </ac:inkMkLst>
        </pc:inkChg>
        <pc:inkChg chg="add del">
          <ac:chgData name="Tim Cook" userId="d1c7cfb340f2c7ab" providerId="LiveId" clId="{9B6D6CCB-8C3A-41B0-97F0-CD480ADA6E56}" dt="2022-11-07T00:16:10.714" v="850"/>
          <ac:inkMkLst>
            <pc:docMk/>
            <pc:sldMk cId="701689006" sldId="319"/>
            <ac:inkMk id="42" creationId="{45DC2C8C-538C-E270-43CE-EF53B3C20F04}"/>
          </ac:inkMkLst>
        </pc:inkChg>
        <pc:inkChg chg="add del">
          <ac:chgData name="Tim Cook" userId="d1c7cfb340f2c7ab" providerId="LiveId" clId="{9B6D6CCB-8C3A-41B0-97F0-CD480ADA6E56}" dt="2022-11-07T00:16:10.714" v="855"/>
          <ac:inkMkLst>
            <pc:docMk/>
            <pc:sldMk cId="701689006" sldId="319"/>
            <ac:inkMk id="43" creationId="{3A64F556-4027-4668-D3A4-A34F864F5F1C}"/>
          </ac:inkMkLst>
        </pc:inkChg>
        <pc:inkChg chg="add del">
          <ac:chgData name="Tim Cook" userId="d1c7cfb340f2c7ab" providerId="LiveId" clId="{9B6D6CCB-8C3A-41B0-97F0-CD480ADA6E56}" dt="2022-11-07T00:16:10.714" v="851"/>
          <ac:inkMkLst>
            <pc:docMk/>
            <pc:sldMk cId="701689006" sldId="319"/>
            <ac:inkMk id="44" creationId="{A28A9B13-C1A0-6ABA-8611-299B35A2056F}"/>
          </ac:inkMkLst>
        </pc:inkChg>
        <pc:inkChg chg="add del">
          <ac:chgData name="Tim Cook" userId="d1c7cfb340f2c7ab" providerId="LiveId" clId="{9B6D6CCB-8C3A-41B0-97F0-CD480ADA6E56}" dt="2022-11-07T00:16:10.714" v="852"/>
          <ac:inkMkLst>
            <pc:docMk/>
            <pc:sldMk cId="701689006" sldId="319"/>
            <ac:inkMk id="45" creationId="{8DEA1CB3-CBAF-0706-A195-670A2189ADD6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7" creationId="{C9CBA46E-5812-EC08-5CF1-4CCF3516B56D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8" creationId="{14A5CD37-F6A9-630A-1A4F-7BA765184318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9" creationId="{B771ECBF-B7DB-CB6F-21DE-6C415F591CC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0" creationId="{DEED7297-F69D-877F-6B60-397C92C75F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1" creationId="{22C1E200-37F4-D50D-D71D-86711AE3EDE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2" creationId="{A345D434-B98E-0F7F-AF63-E74B2773895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3" creationId="{35550524-094F-CA3F-BC86-519828D8337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4" creationId="{91C60D43-9BF6-EA51-C6C9-0B41DB0D94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5" creationId="{EF5030CD-FB2C-9627-37C2-B81DFE7A91C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6" creationId="{C75272A9-33D3-A119-83E0-B7DDE64317E0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7" creationId="{4B89796F-6524-B7F6-6A30-783B0EF0985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8" creationId="{B453096B-E399-24B5-50B6-7FB12D694CB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9" creationId="{A959BC25-901C-5798-4D3C-43039647D819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0" creationId="{8524DBC6-FDBC-A9DC-CD55-36E1C1A31847}"/>
          </ac:inkMkLst>
        </pc:inkChg>
        <pc:inkChg chg="add del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3" creationId="{CBD62CA8-0C5B-8D4B-53C8-0E4C1E3F16AC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5" creationId="{00818979-BED7-7FF5-F257-AAD4746B5E8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6" creationId="{41E78549-FA1C-7115-C22D-4225DB945F2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7" creationId="{6A010237-3E5D-828D-2C9E-56392038E5AA}"/>
          </ac:inkMkLst>
        </pc:inkChg>
        <pc:inkChg chg="add del mod">
          <ac:chgData name="Tim Cook" userId="d1c7cfb340f2c7ab" providerId="LiveId" clId="{9B6D6CCB-8C3A-41B0-97F0-CD480ADA6E56}" dt="2022-11-07T00:17:22.140" v="902"/>
          <ac:inkMkLst>
            <pc:docMk/>
            <pc:sldMk cId="701689006" sldId="319"/>
            <ac:inkMk id="69" creationId="{B39EDB9A-F49E-02B3-B699-61248472FA37}"/>
          </ac:inkMkLst>
        </pc:inkChg>
        <pc:inkChg chg="add del mod">
          <ac:chgData name="Tim Cook" userId="d1c7cfb340f2c7ab" providerId="LiveId" clId="{9B6D6CCB-8C3A-41B0-97F0-CD480ADA6E56}" dt="2022-11-07T00:17:22.140" v="901"/>
          <ac:inkMkLst>
            <pc:docMk/>
            <pc:sldMk cId="701689006" sldId="319"/>
            <ac:inkMk id="70" creationId="{5F5062D7-E7A3-0839-4DF4-115EC8BB9426}"/>
          </ac:inkMkLst>
        </pc:inkChg>
        <pc:inkChg chg="add del mod">
          <ac:chgData name="Tim Cook" userId="d1c7cfb340f2c7ab" providerId="LiveId" clId="{9B6D6CCB-8C3A-41B0-97F0-CD480ADA6E56}" dt="2022-11-07T00:17:22.140" v="907"/>
          <ac:inkMkLst>
            <pc:docMk/>
            <pc:sldMk cId="701689006" sldId="319"/>
            <ac:inkMk id="71" creationId="{3FBF3C30-49CD-9CDA-6326-6B3AEE4A4CF4}"/>
          </ac:inkMkLst>
        </pc:inkChg>
        <pc:inkChg chg="add del mod">
          <ac:chgData name="Tim Cook" userId="d1c7cfb340f2c7ab" providerId="LiveId" clId="{9B6D6CCB-8C3A-41B0-97F0-CD480ADA6E56}" dt="2022-11-07T00:17:22.140" v="910"/>
          <ac:inkMkLst>
            <pc:docMk/>
            <pc:sldMk cId="701689006" sldId="319"/>
            <ac:inkMk id="72" creationId="{C7486988-1C5E-73FD-3F91-35BF730DC231}"/>
          </ac:inkMkLst>
        </pc:inkChg>
        <pc:inkChg chg="add del mod">
          <ac:chgData name="Tim Cook" userId="d1c7cfb340f2c7ab" providerId="LiveId" clId="{9B6D6CCB-8C3A-41B0-97F0-CD480ADA6E56}" dt="2022-11-07T00:17:22.140" v="915"/>
          <ac:inkMkLst>
            <pc:docMk/>
            <pc:sldMk cId="701689006" sldId="319"/>
            <ac:inkMk id="73" creationId="{B1C70FE2-D156-8A4D-A20C-3BFCCDA97834}"/>
          </ac:inkMkLst>
        </pc:inkChg>
        <pc:inkChg chg="add del mod">
          <ac:chgData name="Tim Cook" userId="d1c7cfb340f2c7ab" providerId="LiveId" clId="{9B6D6CCB-8C3A-41B0-97F0-CD480ADA6E56}" dt="2022-11-07T00:17:22.140" v="909"/>
          <ac:inkMkLst>
            <pc:docMk/>
            <pc:sldMk cId="701689006" sldId="319"/>
            <ac:inkMk id="74" creationId="{737DA58B-6013-54A8-3B03-3C7A0340703C}"/>
          </ac:inkMkLst>
        </pc:inkChg>
        <pc:inkChg chg="add del mod">
          <ac:chgData name="Tim Cook" userId="d1c7cfb340f2c7ab" providerId="LiveId" clId="{9B6D6CCB-8C3A-41B0-97F0-CD480ADA6E56}" dt="2022-11-07T00:17:22.140" v="904"/>
          <ac:inkMkLst>
            <pc:docMk/>
            <pc:sldMk cId="701689006" sldId="319"/>
            <ac:inkMk id="75" creationId="{66638E20-4FC6-88B3-156F-EA4F8340414F}"/>
          </ac:inkMkLst>
        </pc:inkChg>
        <pc:inkChg chg="add del mod">
          <ac:chgData name="Tim Cook" userId="d1c7cfb340f2c7ab" providerId="LiveId" clId="{9B6D6CCB-8C3A-41B0-97F0-CD480ADA6E56}" dt="2022-11-07T00:17:22.140" v="913"/>
          <ac:inkMkLst>
            <pc:docMk/>
            <pc:sldMk cId="701689006" sldId="319"/>
            <ac:inkMk id="77" creationId="{405871AB-890E-95C3-F0BB-F265315D2753}"/>
          </ac:inkMkLst>
        </pc:inkChg>
        <pc:inkChg chg="add del mod">
          <ac:chgData name="Tim Cook" userId="d1c7cfb340f2c7ab" providerId="LiveId" clId="{9B6D6CCB-8C3A-41B0-97F0-CD480ADA6E56}" dt="2022-11-07T00:17:22.140" v="912"/>
          <ac:inkMkLst>
            <pc:docMk/>
            <pc:sldMk cId="701689006" sldId="319"/>
            <ac:inkMk id="79" creationId="{816E62F1-4476-DF78-D415-58C308FC80FC}"/>
          </ac:inkMkLst>
        </pc:inkChg>
        <pc:inkChg chg="add del mod">
          <ac:chgData name="Tim Cook" userId="d1c7cfb340f2c7ab" providerId="LiveId" clId="{9B6D6CCB-8C3A-41B0-97F0-CD480ADA6E56}" dt="2022-11-07T00:17:22.140" v="900"/>
          <ac:inkMkLst>
            <pc:docMk/>
            <pc:sldMk cId="701689006" sldId="319"/>
            <ac:inkMk id="80" creationId="{94F1BFAC-5570-CE9C-1F09-E5D1669CB949}"/>
          </ac:inkMkLst>
        </pc:inkChg>
        <pc:inkChg chg="add del mod">
          <ac:chgData name="Tim Cook" userId="d1c7cfb340f2c7ab" providerId="LiveId" clId="{9B6D6CCB-8C3A-41B0-97F0-CD480ADA6E56}" dt="2022-11-07T00:17:22.140" v="908"/>
          <ac:inkMkLst>
            <pc:docMk/>
            <pc:sldMk cId="701689006" sldId="319"/>
            <ac:inkMk id="81" creationId="{5F6C0210-D4E2-EC04-0C97-7C67A7013686}"/>
          </ac:inkMkLst>
        </pc:inkChg>
        <pc:inkChg chg="add del mod">
          <ac:chgData name="Tim Cook" userId="d1c7cfb340f2c7ab" providerId="LiveId" clId="{9B6D6CCB-8C3A-41B0-97F0-CD480ADA6E56}" dt="2022-11-07T00:17:22.140" v="899"/>
          <ac:inkMkLst>
            <pc:docMk/>
            <pc:sldMk cId="701689006" sldId="319"/>
            <ac:inkMk id="82" creationId="{5DFC207D-8639-C76F-228E-312D48473A8F}"/>
          </ac:inkMkLst>
        </pc:inkChg>
        <pc:inkChg chg="add del mod">
          <ac:chgData name="Tim Cook" userId="d1c7cfb340f2c7ab" providerId="LiveId" clId="{9B6D6CCB-8C3A-41B0-97F0-CD480ADA6E56}" dt="2022-11-07T00:17:22.140" v="903"/>
          <ac:inkMkLst>
            <pc:docMk/>
            <pc:sldMk cId="701689006" sldId="319"/>
            <ac:inkMk id="83" creationId="{67D73914-98C8-F320-1250-7A5FC9511DE8}"/>
          </ac:inkMkLst>
        </pc:inkChg>
        <pc:inkChg chg="add del mod">
          <ac:chgData name="Tim Cook" userId="d1c7cfb340f2c7ab" providerId="LiveId" clId="{9B6D6CCB-8C3A-41B0-97F0-CD480ADA6E56}" dt="2022-11-07T00:17:22.140" v="911"/>
          <ac:inkMkLst>
            <pc:docMk/>
            <pc:sldMk cId="701689006" sldId="319"/>
            <ac:inkMk id="85" creationId="{844D9A6F-2D43-80CF-E34F-5295BBFD2D1A}"/>
          </ac:inkMkLst>
        </pc:inkChg>
        <pc:inkChg chg="add del mod">
          <ac:chgData name="Tim Cook" userId="d1c7cfb340f2c7ab" providerId="LiveId" clId="{9B6D6CCB-8C3A-41B0-97F0-CD480ADA6E56}" dt="2022-11-07T00:17:22.140" v="905"/>
          <ac:inkMkLst>
            <pc:docMk/>
            <pc:sldMk cId="701689006" sldId="319"/>
            <ac:inkMk id="86" creationId="{64E848E5-4C62-04F3-1DA2-31E14A9E0DEF}"/>
          </ac:inkMkLst>
        </pc:inkChg>
        <pc:inkChg chg="add del mod">
          <ac:chgData name="Tim Cook" userId="d1c7cfb340f2c7ab" providerId="LiveId" clId="{9B6D6CCB-8C3A-41B0-97F0-CD480ADA6E56}" dt="2022-11-07T00:17:22.140" v="914"/>
          <ac:inkMkLst>
            <pc:docMk/>
            <pc:sldMk cId="701689006" sldId="319"/>
            <ac:inkMk id="87" creationId="{7001BD20-875C-4F90-9648-6E17F2C09978}"/>
          </ac:inkMkLst>
        </pc:inkChg>
        <pc:inkChg chg="add">
          <ac:chgData name="Tim Cook" userId="d1c7cfb340f2c7ab" providerId="LiveId" clId="{9B6D6CCB-8C3A-41B0-97F0-CD480ADA6E56}" dt="2022-11-07T00:17:25.677" v="916" actId="9405"/>
          <ac:inkMkLst>
            <pc:docMk/>
            <pc:sldMk cId="701689006" sldId="319"/>
            <ac:inkMk id="89" creationId="{05294AA9-E0A9-D5E0-FECF-29D6C6F5E6D4}"/>
          </ac:inkMkLst>
        </pc:inkChg>
        <pc:inkChg chg="add del">
          <ac:chgData name="Tim Cook" userId="d1c7cfb340f2c7ab" providerId="LiveId" clId="{9B6D6CCB-8C3A-41B0-97F0-CD480ADA6E56}" dt="2022-11-07T00:17:29.877" v="923"/>
          <ac:inkMkLst>
            <pc:docMk/>
            <pc:sldMk cId="701689006" sldId="319"/>
            <ac:inkMk id="90" creationId="{287E158D-92A3-7D27-16C5-A25BCF8AB801}"/>
          </ac:inkMkLst>
        </pc:inkChg>
        <pc:inkChg chg="add del">
          <ac:chgData name="Tim Cook" userId="d1c7cfb340f2c7ab" providerId="LiveId" clId="{9B6D6CCB-8C3A-41B0-97F0-CD480ADA6E56}" dt="2022-11-07T00:17:29.877" v="922"/>
          <ac:inkMkLst>
            <pc:docMk/>
            <pc:sldMk cId="701689006" sldId="319"/>
            <ac:inkMk id="91" creationId="{4B0102A9-DBA9-53BC-CABE-DCCA786DD586}"/>
          </ac:inkMkLst>
        </pc:inkChg>
        <pc:inkChg chg="add del">
          <ac:chgData name="Tim Cook" userId="d1c7cfb340f2c7ab" providerId="LiveId" clId="{9B6D6CCB-8C3A-41B0-97F0-CD480ADA6E56}" dt="2022-11-07T00:17:29.877" v="924"/>
          <ac:inkMkLst>
            <pc:docMk/>
            <pc:sldMk cId="701689006" sldId="319"/>
            <ac:inkMk id="92" creationId="{4D26AED4-D8CC-F56D-25CC-D4D96093C4C7}"/>
          </ac:inkMkLst>
        </pc:inkChg>
        <pc:inkChg chg="add del">
          <ac:chgData name="Tim Cook" userId="d1c7cfb340f2c7ab" providerId="LiveId" clId="{9B6D6CCB-8C3A-41B0-97F0-CD480ADA6E56}" dt="2022-11-07T00:17:29.877" v="921"/>
          <ac:inkMkLst>
            <pc:docMk/>
            <pc:sldMk cId="701689006" sldId="319"/>
            <ac:inkMk id="93" creationId="{0C3BFEA6-3F95-AE9A-E730-1320BE2212E2}"/>
          </ac:inkMkLst>
        </pc:inkChg>
        <pc:inkChg chg="add del">
          <ac:chgData name="Tim Cook" userId="d1c7cfb340f2c7ab" providerId="LiveId" clId="{9B6D6CCB-8C3A-41B0-97F0-CD480ADA6E56}" dt="2022-11-07T00:17:32.459" v="926"/>
          <ac:inkMkLst>
            <pc:docMk/>
            <pc:sldMk cId="701689006" sldId="319"/>
            <ac:inkMk id="94" creationId="{E6EA8A44-F7C9-007B-3ED8-7030CD02E5EF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5" creationId="{BCCD3FD3-BEBB-C208-AEFF-8988F7C8545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6" creationId="{204EAECF-1C78-C8C4-4D86-DA3B4C7C3153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7" creationId="{FBBCAB01-BC3F-9087-FB3C-2025AA05442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8" creationId="{0A0DC43C-2BEB-F23E-581A-0397E182C8C8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9" creationId="{C8A0249C-6FBD-F0AF-FDF4-4C69595F727A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0" creationId="{44F224B3-8D81-A858-4E99-3548FFE4CC6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1" creationId="{BB9047BF-B228-3C58-B64E-CB70B7C89E1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2" creationId="{AF005A10-55C1-094E-C21F-9EEAECDF14C1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4" creationId="{824EB62E-67F0-739A-3F27-F499ECC96767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6" creationId="{93B372A4-1DEF-611B-A314-5903DB9387E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7" creationId="{4F3B72D2-53AE-E645-855F-7CC12F6BB68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8" creationId="{BC719CF7-D0BA-FED5-BB7D-44F587D7F794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9" creationId="{0187C583-D628-9119-A000-E17099E2246E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0" creationId="{68D0599B-BE02-C9D9-3971-2617FD9AE86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1" creationId="{04617B9A-3FBB-9EB8-2209-9B42F2BCA0C7}"/>
          </ac:inkMkLst>
        </pc:inkChg>
        <pc:inkChg chg="add del">
          <ac:chgData name="Tim Cook" userId="d1c7cfb340f2c7ab" providerId="LiveId" clId="{9B6D6CCB-8C3A-41B0-97F0-CD480ADA6E56}" dt="2022-11-07T00:17:47.208" v="951"/>
          <ac:inkMkLst>
            <pc:docMk/>
            <pc:sldMk cId="701689006" sldId="319"/>
            <ac:inkMk id="112" creationId="{90EF9B27-8F15-F76E-5A99-85EB582E1965}"/>
          </ac:inkMkLst>
        </pc:inkChg>
        <pc:inkChg chg="add del">
          <ac:chgData name="Tim Cook" userId="d1c7cfb340f2c7ab" providerId="LiveId" clId="{9B6D6CCB-8C3A-41B0-97F0-CD480ADA6E56}" dt="2022-11-07T00:17:46.644" v="949"/>
          <ac:inkMkLst>
            <pc:docMk/>
            <pc:sldMk cId="701689006" sldId="319"/>
            <ac:inkMk id="113" creationId="{165BD5CE-A5B4-C5BC-26C3-EF00CB95DC19}"/>
          </ac:inkMkLst>
        </pc:inkChg>
        <pc:inkChg chg="add del">
          <ac:chgData name="Tim Cook" userId="d1c7cfb340f2c7ab" providerId="LiveId" clId="{9B6D6CCB-8C3A-41B0-97F0-CD480ADA6E56}" dt="2022-11-07T00:17:46.644" v="948"/>
          <ac:inkMkLst>
            <pc:docMk/>
            <pc:sldMk cId="701689006" sldId="319"/>
            <ac:inkMk id="114" creationId="{3F6E2AF6-B234-5A77-48CD-DB0D990DAC02}"/>
          </ac:inkMkLst>
        </pc:inkChg>
        <pc:inkChg chg="add del">
          <ac:chgData name="Tim Cook" userId="d1c7cfb340f2c7ab" providerId="LiveId" clId="{9B6D6CCB-8C3A-41B0-97F0-CD480ADA6E56}" dt="2022-11-07T00:17:46.644" v="950"/>
          <ac:inkMkLst>
            <pc:docMk/>
            <pc:sldMk cId="701689006" sldId="319"/>
            <ac:inkMk id="115" creationId="{4D499A74-2EB2-8383-47C9-D712CDF8E617}"/>
          </ac:inkMkLst>
        </pc:inkChg>
        <pc:inkChg chg="add del">
          <ac:chgData name="Tim Cook" userId="d1c7cfb340f2c7ab" providerId="LiveId" clId="{9B6D6CCB-8C3A-41B0-97F0-CD480ADA6E56}" dt="2022-11-07T00:17:49.797" v="954"/>
          <ac:inkMkLst>
            <pc:docMk/>
            <pc:sldMk cId="701689006" sldId="319"/>
            <ac:inkMk id="117" creationId="{38A264D2-CF97-0F13-9C6B-94A50550444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8" creationId="{9BCEBEA0-028E-9B64-2FDA-12FEB5255CC1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9" creationId="{43897DA2-CFE4-7ECB-8ABA-5B86B8922E1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0" creationId="{057544D2-0FA8-A2D5-AB5E-2EAA35F0F6A0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1" creationId="{2788E435-9582-F559-8CF7-6AE661B2844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3" creationId="{A2C53A39-DC01-D16F-05DA-1A9448E1B55A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4" creationId="{307538B7-02B6-72FA-03CD-2585425B80F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5" creationId="{1C0C6F2A-81AB-AC42-018F-C5452EAFC5C8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6" creationId="{55183547-47B1-A34F-FEBB-29135C33600C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7" creationId="{912B4FB7-0E42-261C-F124-31650CBFFCD9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8" creationId="{3B427E48-34D2-85EC-24DE-7D16BD7DBFEF}"/>
          </ac:inkMkLst>
        </pc:inkChg>
        <pc:inkChg chg="add del">
          <ac:chgData name="Tim Cook" userId="d1c7cfb340f2c7ab" providerId="LiveId" clId="{9B6D6CCB-8C3A-41B0-97F0-CD480ADA6E56}" dt="2022-11-07T00:19:04.972" v="968"/>
          <ac:inkMkLst>
            <pc:docMk/>
            <pc:sldMk cId="701689006" sldId="319"/>
            <ac:inkMk id="130" creationId="{743BCFB2-82D6-3256-45E2-B7462881F186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1" creationId="{8963DDB3-B6AC-473A-2E16-51AA8039306F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2" creationId="{987B653C-5742-B972-BEEC-49C66D850EF8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4" creationId="{8CBC26AB-8707-B1FF-B557-AC3ECEE2A133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5" creationId="{880F7228-24D1-7CFC-9EF1-4F47FDE2C83B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7" creationId="{75A896A3-DF8E-1FA0-E437-CC071C923618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8" creationId="{9481F8FF-F939-2FD6-DC8E-2C8D48564964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9" creationId="{96424D43-4650-3725-F65B-73CAF7135FF9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0" creationId="{A64F5B75-44DF-DDA9-1E34-806AEEFDBF7A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1" creationId="{DB3E8658-0D56-C65B-10D5-63FA58530871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2" creationId="{32A1E3A0-1AE8-73F3-35A4-E2A9449420CC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3" creationId="{C6BBB58B-CCA3-0C2C-94A2-1A451981E8F5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6" creationId="{DA444C2D-A6F7-312F-2876-1F9E4F45796B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7" creationId="{BD4A4C61-353B-BC38-D7A5-6E2197D0E2D4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8" creationId="{742A9C3A-CD1F-B321-6B60-47F496E6E37B}"/>
          </ac:inkMkLst>
        </pc:inkChg>
        <pc:inkChg chg="add del">
          <ac:chgData name="Tim Cook" userId="d1c7cfb340f2c7ab" providerId="LiveId" clId="{9B6D6CCB-8C3A-41B0-97F0-CD480ADA6E56}" dt="2022-11-07T00:19:27.024" v="988"/>
          <ac:inkMkLst>
            <pc:docMk/>
            <pc:sldMk cId="701689006" sldId="319"/>
            <ac:inkMk id="150" creationId="{ED023615-016A-9ADB-38B6-1E9DBF2D98CE}"/>
          </ac:inkMkLst>
        </pc:inkChg>
        <pc:inkChg chg="add del mod">
          <ac:chgData name="Tim Cook" userId="d1c7cfb340f2c7ab" providerId="LiveId" clId="{9B6D6CCB-8C3A-41B0-97F0-CD480ADA6E56}" dt="2022-11-07T00:19:32.369" v="994"/>
          <ac:inkMkLst>
            <pc:docMk/>
            <pc:sldMk cId="701689006" sldId="319"/>
            <ac:inkMk id="151" creationId="{46521EF2-2803-7F76-FF44-45FDC3F2597C}"/>
          </ac:inkMkLst>
        </pc:inkChg>
        <pc:inkChg chg="add del mod">
          <ac:chgData name="Tim Cook" userId="d1c7cfb340f2c7ab" providerId="LiveId" clId="{9B6D6CCB-8C3A-41B0-97F0-CD480ADA6E56}" dt="2022-11-07T00:19:32.369" v="995"/>
          <ac:inkMkLst>
            <pc:docMk/>
            <pc:sldMk cId="701689006" sldId="319"/>
            <ac:inkMk id="152" creationId="{BF4EA1F1-ED0D-6FA1-006C-A3A0B9B3D314}"/>
          </ac:inkMkLst>
        </pc:inkChg>
        <pc:inkChg chg="add del mod">
          <ac:chgData name="Tim Cook" userId="d1c7cfb340f2c7ab" providerId="LiveId" clId="{9B6D6CCB-8C3A-41B0-97F0-CD480ADA6E56}" dt="2022-11-07T00:19:32.369" v="996"/>
          <ac:inkMkLst>
            <pc:docMk/>
            <pc:sldMk cId="701689006" sldId="319"/>
            <ac:inkMk id="153" creationId="{4C1401BB-C8BA-BEEB-B894-3D466BA1C8FC}"/>
          </ac:inkMkLst>
        </pc:inkChg>
        <pc:inkChg chg="add del mod">
          <ac:chgData name="Tim Cook" userId="d1c7cfb340f2c7ab" providerId="LiveId" clId="{9B6D6CCB-8C3A-41B0-97F0-CD480ADA6E56}" dt="2022-11-07T00:19:32.369" v="997"/>
          <ac:inkMkLst>
            <pc:docMk/>
            <pc:sldMk cId="701689006" sldId="319"/>
            <ac:inkMk id="154" creationId="{03043D72-1AAE-29DE-247A-43A5B3D72E18}"/>
          </ac:inkMkLst>
        </pc:inkChg>
        <pc:inkChg chg="add del">
          <ac:chgData name="Tim Cook" userId="d1c7cfb340f2c7ab" providerId="LiveId" clId="{9B6D6CCB-8C3A-41B0-97F0-CD480ADA6E56}" dt="2022-11-07T00:19:36.286" v="1005"/>
          <ac:inkMkLst>
            <pc:docMk/>
            <pc:sldMk cId="701689006" sldId="319"/>
            <ac:inkMk id="156" creationId="{9B3C43BD-B388-D89C-3879-7EA702643C98}"/>
          </ac:inkMkLst>
        </pc:inkChg>
        <pc:inkChg chg="add del">
          <ac:chgData name="Tim Cook" userId="d1c7cfb340f2c7ab" providerId="LiveId" clId="{9B6D6CCB-8C3A-41B0-97F0-CD480ADA6E56}" dt="2022-11-07T00:19:36.286" v="1004"/>
          <ac:inkMkLst>
            <pc:docMk/>
            <pc:sldMk cId="701689006" sldId="319"/>
            <ac:inkMk id="157" creationId="{8F0682A7-00C8-88BE-3272-153CC900DC3C}"/>
          </ac:inkMkLst>
        </pc:inkChg>
        <pc:inkChg chg="add del">
          <ac:chgData name="Tim Cook" userId="d1c7cfb340f2c7ab" providerId="LiveId" clId="{9B6D6CCB-8C3A-41B0-97F0-CD480ADA6E56}" dt="2022-11-07T00:19:36.286" v="1003"/>
          <ac:inkMkLst>
            <pc:docMk/>
            <pc:sldMk cId="701689006" sldId="319"/>
            <ac:inkMk id="158" creationId="{EB14F053-E836-F8A7-EAEC-DDBE4157B07D}"/>
          </ac:inkMkLst>
        </pc:inkChg>
        <pc:inkChg chg="add del">
          <ac:chgData name="Tim Cook" userId="d1c7cfb340f2c7ab" providerId="LiveId" clId="{9B6D6CCB-8C3A-41B0-97F0-CD480ADA6E56}" dt="2022-11-07T00:19:36.286" v="1002"/>
          <ac:inkMkLst>
            <pc:docMk/>
            <pc:sldMk cId="701689006" sldId="319"/>
            <ac:inkMk id="159" creationId="{8F8B7FCE-07DB-9291-C1D0-2FF62B1451C9}"/>
          </ac:inkMkLst>
        </pc:inkChg>
        <pc:inkChg chg="add del">
          <ac:chgData name="Tim Cook" userId="d1c7cfb340f2c7ab" providerId="LiveId" clId="{9B6D6CCB-8C3A-41B0-97F0-CD480ADA6E56}" dt="2022-11-07T00:19:41.145" v="1017"/>
          <ac:inkMkLst>
            <pc:docMk/>
            <pc:sldMk cId="701689006" sldId="319"/>
            <ac:inkMk id="160" creationId="{45987D39-987A-D21B-4B19-64759DE21C9A}"/>
          </ac:inkMkLst>
        </pc:inkChg>
        <pc:inkChg chg="add del">
          <ac:chgData name="Tim Cook" userId="d1c7cfb340f2c7ab" providerId="LiveId" clId="{9B6D6CCB-8C3A-41B0-97F0-CD480ADA6E56}" dt="2022-11-07T00:19:41.145" v="1016"/>
          <ac:inkMkLst>
            <pc:docMk/>
            <pc:sldMk cId="701689006" sldId="319"/>
            <ac:inkMk id="161" creationId="{CD2B9CC9-7B7E-AA6B-99E4-46C8F469B6F8}"/>
          </ac:inkMkLst>
        </pc:inkChg>
        <pc:inkChg chg="add del">
          <ac:chgData name="Tim Cook" userId="d1c7cfb340f2c7ab" providerId="LiveId" clId="{9B6D6CCB-8C3A-41B0-97F0-CD480ADA6E56}" dt="2022-11-07T00:19:41.145" v="1014"/>
          <ac:inkMkLst>
            <pc:docMk/>
            <pc:sldMk cId="701689006" sldId="319"/>
            <ac:inkMk id="162" creationId="{E04644BF-2A1A-43CB-CA09-638FF5E9E775}"/>
          </ac:inkMkLst>
        </pc:inkChg>
        <pc:inkChg chg="add del">
          <ac:chgData name="Tim Cook" userId="d1c7cfb340f2c7ab" providerId="LiveId" clId="{9B6D6CCB-8C3A-41B0-97F0-CD480ADA6E56}" dt="2022-11-07T00:19:41.145" v="1013"/>
          <ac:inkMkLst>
            <pc:docMk/>
            <pc:sldMk cId="701689006" sldId="319"/>
            <ac:inkMk id="163" creationId="{EC397C3C-6E59-C84F-B8FF-916008417C50}"/>
          </ac:inkMkLst>
        </pc:inkChg>
        <pc:inkChg chg="add del">
          <ac:chgData name="Tim Cook" userId="d1c7cfb340f2c7ab" providerId="LiveId" clId="{9B6D6CCB-8C3A-41B0-97F0-CD480ADA6E56}" dt="2022-11-07T00:19:41.145" v="1015"/>
          <ac:inkMkLst>
            <pc:docMk/>
            <pc:sldMk cId="701689006" sldId="319"/>
            <ac:inkMk id="164" creationId="{9F30A35E-E436-BD6C-B6D4-17085347AFBB}"/>
          </ac:inkMkLst>
        </pc:inkChg>
        <pc:inkChg chg="add del">
          <ac:chgData name="Tim Cook" userId="d1c7cfb340f2c7ab" providerId="LiveId" clId="{9B6D6CCB-8C3A-41B0-97F0-CD480ADA6E56}" dt="2022-11-07T00:19:41.145" v="1012"/>
          <ac:inkMkLst>
            <pc:docMk/>
            <pc:sldMk cId="701689006" sldId="319"/>
            <ac:inkMk id="165" creationId="{03E121DA-3650-554B-ADC3-BE058169D27D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6" creationId="{B3071528-09A5-3796-BBC4-585D8C5FEC4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7" creationId="{9A113FB7-69DD-D56E-0FA3-957DC45FC194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8" creationId="{B81D311F-66B9-B2A5-2DB1-88A200317233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9" creationId="{CA94A66A-8D57-F8EA-9E63-044623505E1A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0" creationId="{89EFDE4B-3743-9260-320B-7FDBF3F4B34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1" creationId="{60BF65BE-1050-5613-3BC9-48BE739E47C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2" creationId="{F42A2A1D-9A42-891D-5106-9C6D95D414B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3" creationId="{14005723-9541-988A-4B71-E5FE3760D12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4" creationId="{0929FD7D-6939-0EB7-4451-164CB863D2A1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5" creationId="{68195B20-3C6F-D554-0567-65F097E6AD2B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6" creationId="{11C123D8-FD3F-252F-BB2B-BFE2EC5FAEAC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7" creationId="{A3DE2307-407F-A9CC-5179-006E2BBC9A9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8" creationId="{0E896D0C-1AD9-0834-6F02-67E21F92AE3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9" creationId="{F25D73FE-D5B6-6159-6768-0A24B2CC88F2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0" creationId="{1E4B343F-2C60-B576-270D-8C8C0994C7F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1" creationId="{DD04C9B6-5CDF-D522-AB42-97D708C20A0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2" creationId="{F1A52361-0D19-633A-1F8D-796F689A096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3" creationId="{1BC15C68-4A02-402A-12E6-8B4D35F7BB1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4" creationId="{4C881C7C-ADDD-0A03-8910-FED7C82D33B3}"/>
          </ac:inkMkLst>
        </pc:inkChg>
        <pc:inkChg chg="add del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6" creationId="{222ECFED-1AC7-9E51-A8AF-003B9B5F2C21}"/>
          </ac:inkMkLst>
        </pc:inkChg>
        <pc:inkChg chg="add del mod">
          <ac:chgData name="Tim Cook" userId="d1c7cfb340f2c7ab" providerId="LiveId" clId="{9B6D6CCB-8C3A-41B0-97F0-CD480ADA6E56}" dt="2022-11-07T00:20:04.428" v="1067"/>
          <ac:inkMkLst>
            <pc:docMk/>
            <pc:sldMk cId="701689006" sldId="319"/>
            <ac:inkMk id="188" creationId="{EA36E87A-5294-B092-C48B-0207DA827210}"/>
          </ac:inkMkLst>
        </pc:inkChg>
        <pc:inkChg chg="add del mod">
          <ac:chgData name="Tim Cook" userId="d1c7cfb340f2c7ab" providerId="LiveId" clId="{9B6D6CCB-8C3A-41B0-97F0-CD480ADA6E56}" dt="2022-11-07T00:20:04.428" v="1056"/>
          <ac:inkMkLst>
            <pc:docMk/>
            <pc:sldMk cId="701689006" sldId="319"/>
            <ac:inkMk id="189" creationId="{1165A282-A00B-E5E1-44C9-8BA514F13C83}"/>
          </ac:inkMkLst>
        </pc:inkChg>
        <pc:inkChg chg="add del mod">
          <ac:chgData name="Tim Cook" userId="d1c7cfb340f2c7ab" providerId="LiveId" clId="{9B6D6CCB-8C3A-41B0-97F0-CD480ADA6E56}" dt="2022-11-07T00:20:04.428" v="1064"/>
          <ac:inkMkLst>
            <pc:docMk/>
            <pc:sldMk cId="701689006" sldId="319"/>
            <ac:inkMk id="191" creationId="{C704FEBA-8600-7B19-A022-5E33728A03F7}"/>
          </ac:inkMkLst>
        </pc:inkChg>
        <pc:inkChg chg="add del mod">
          <ac:chgData name="Tim Cook" userId="d1c7cfb340f2c7ab" providerId="LiveId" clId="{9B6D6CCB-8C3A-41B0-97F0-CD480ADA6E56}" dt="2022-11-07T00:20:04.428" v="1061"/>
          <ac:inkMkLst>
            <pc:docMk/>
            <pc:sldMk cId="701689006" sldId="319"/>
            <ac:inkMk id="192" creationId="{8DC14DF4-FD80-E153-58C0-2482DA4CF2BB}"/>
          </ac:inkMkLst>
        </pc:inkChg>
        <pc:inkChg chg="add del mod">
          <ac:chgData name="Tim Cook" userId="d1c7cfb340f2c7ab" providerId="LiveId" clId="{9B6D6CCB-8C3A-41B0-97F0-CD480ADA6E56}" dt="2022-11-07T00:20:04.428" v="1062"/>
          <ac:inkMkLst>
            <pc:docMk/>
            <pc:sldMk cId="701689006" sldId="319"/>
            <ac:inkMk id="193" creationId="{E9872120-1272-A3FB-3EBF-D5D9E19A37D2}"/>
          </ac:inkMkLst>
        </pc:inkChg>
        <pc:inkChg chg="add del mod">
          <ac:chgData name="Tim Cook" userId="d1c7cfb340f2c7ab" providerId="LiveId" clId="{9B6D6CCB-8C3A-41B0-97F0-CD480ADA6E56}" dt="2022-11-07T00:20:04.428" v="1069"/>
          <ac:inkMkLst>
            <pc:docMk/>
            <pc:sldMk cId="701689006" sldId="319"/>
            <ac:inkMk id="194" creationId="{6BA833F1-0C05-2451-F644-617935E752D5}"/>
          </ac:inkMkLst>
        </pc:inkChg>
        <pc:inkChg chg="add del mod">
          <ac:chgData name="Tim Cook" userId="d1c7cfb340f2c7ab" providerId="LiveId" clId="{9B6D6CCB-8C3A-41B0-97F0-CD480ADA6E56}" dt="2022-11-07T00:20:04.428" v="1068"/>
          <ac:inkMkLst>
            <pc:docMk/>
            <pc:sldMk cId="701689006" sldId="319"/>
            <ac:inkMk id="195" creationId="{A3713AB6-6E77-9CD4-81A8-89F493CE73B7}"/>
          </ac:inkMkLst>
        </pc:inkChg>
        <pc:inkChg chg="add del mod">
          <ac:chgData name="Tim Cook" userId="d1c7cfb340f2c7ab" providerId="LiveId" clId="{9B6D6CCB-8C3A-41B0-97F0-CD480ADA6E56}" dt="2022-11-07T00:20:04.428" v="1063"/>
          <ac:inkMkLst>
            <pc:docMk/>
            <pc:sldMk cId="701689006" sldId="319"/>
            <ac:inkMk id="196" creationId="{748319EC-59DB-FF22-3C2B-51F060B68F5F}"/>
          </ac:inkMkLst>
        </pc:inkChg>
        <pc:inkChg chg="add del mod">
          <ac:chgData name="Tim Cook" userId="d1c7cfb340f2c7ab" providerId="LiveId" clId="{9B6D6CCB-8C3A-41B0-97F0-CD480ADA6E56}" dt="2022-11-07T00:20:04.428" v="1057"/>
          <ac:inkMkLst>
            <pc:docMk/>
            <pc:sldMk cId="701689006" sldId="319"/>
            <ac:inkMk id="197" creationId="{18EACC71-B630-BA57-3BE1-91F8478C31F2}"/>
          </ac:inkMkLst>
        </pc:inkChg>
        <pc:inkChg chg="add del mod">
          <ac:chgData name="Tim Cook" userId="d1c7cfb340f2c7ab" providerId="LiveId" clId="{9B6D6CCB-8C3A-41B0-97F0-CD480ADA6E56}" dt="2022-11-07T00:20:04.428" v="1065"/>
          <ac:inkMkLst>
            <pc:docMk/>
            <pc:sldMk cId="701689006" sldId="319"/>
            <ac:inkMk id="198" creationId="{6C9ABAE5-4801-3103-F89C-1DB60266D2F1}"/>
          </ac:inkMkLst>
        </pc:inkChg>
        <pc:inkChg chg="add del mod">
          <ac:chgData name="Tim Cook" userId="d1c7cfb340f2c7ab" providerId="LiveId" clId="{9B6D6CCB-8C3A-41B0-97F0-CD480ADA6E56}" dt="2022-11-07T00:20:04.428" v="1066"/>
          <ac:inkMkLst>
            <pc:docMk/>
            <pc:sldMk cId="701689006" sldId="319"/>
            <ac:inkMk id="199" creationId="{CF5A0B5D-90E7-5BAE-38B5-97B36CF33600}"/>
          </ac:inkMkLst>
        </pc:inkChg>
        <pc:inkChg chg="add del mod">
          <ac:chgData name="Tim Cook" userId="d1c7cfb340f2c7ab" providerId="LiveId" clId="{9B6D6CCB-8C3A-41B0-97F0-CD480ADA6E56}" dt="2022-11-07T00:20:04.428" v="1060"/>
          <ac:inkMkLst>
            <pc:docMk/>
            <pc:sldMk cId="701689006" sldId="319"/>
            <ac:inkMk id="200" creationId="{7E620511-B96E-ADD8-1B99-C9E0E0FF8374}"/>
          </ac:inkMkLst>
        </pc:inkChg>
        <pc:inkChg chg="add del mod">
          <ac:chgData name="Tim Cook" userId="d1c7cfb340f2c7ab" providerId="LiveId" clId="{9B6D6CCB-8C3A-41B0-97F0-CD480ADA6E56}" dt="2022-11-07T00:20:04.428" v="1058"/>
          <ac:inkMkLst>
            <pc:docMk/>
            <pc:sldMk cId="701689006" sldId="319"/>
            <ac:inkMk id="201" creationId="{C7CF2DF4-AFEB-F899-B2C2-E48D116AD97C}"/>
          </ac:inkMkLst>
        </pc:inkChg>
        <pc:inkChg chg="add del mod">
          <ac:chgData name="Tim Cook" userId="d1c7cfb340f2c7ab" providerId="LiveId" clId="{9B6D6CCB-8C3A-41B0-97F0-CD480ADA6E56}" dt="2022-11-07T00:20:04.428" v="1059"/>
          <ac:inkMkLst>
            <pc:docMk/>
            <pc:sldMk cId="701689006" sldId="319"/>
            <ac:inkMk id="202" creationId="{4B45514E-76D2-BD67-843B-05F1CA764063}"/>
          </ac:inkMkLst>
        </pc:inkChg>
        <pc:inkChg chg="add del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6" creationId="{29C142C1-DF6F-70B7-2850-37E7CCA79F42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7" creationId="{98996D25-5791-17E8-D83F-33AD97E3BFFA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8" creationId="{F7B4E5FE-4ED7-D831-A8FD-8BA53F3494A0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9" creationId="{A2B0AE9D-95E0-76ED-A118-55EA6BFAFA5B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0" creationId="{012E7EC1-D4B2-BE84-901B-7CEEF7CC6491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1" creationId="{6DDCC821-D3C0-04BA-1293-A24B84300E36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2" creationId="{3A8ED84F-1CD9-574C-26EE-E6E7FC32370E}"/>
          </ac:inkMkLst>
        </pc:inkChg>
        <pc:inkChg chg="add del mod">
          <ac:chgData name="Tim Cook" userId="d1c7cfb340f2c7ab" providerId="LiveId" clId="{9B6D6CCB-8C3A-41B0-97F0-CD480ADA6E56}" dt="2022-11-07T00:20:11.039" v="1081"/>
          <ac:inkMkLst>
            <pc:docMk/>
            <pc:sldMk cId="701689006" sldId="319"/>
            <ac:inkMk id="214" creationId="{076D4551-8289-F869-543F-3BD80576B860}"/>
          </ac:inkMkLst>
        </pc:inkChg>
        <pc:inkChg chg="add del mod">
          <ac:chgData name="Tim Cook" userId="d1c7cfb340f2c7ab" providerId="LiveId" clId="{9B6D6CCB-8C3A-41B0-97F0-CD480ADA6E56}" dt="2022-11-07T00:20:11.039" v="1082"/>
          <ac:inkMkLst>
            <pc:docMk/>
            <pc:sldMk cId="701689006" sldId="319"/>
            <ac:inkMk id="215" creationId="{3F60B453-1E1F-7ECA-445F-ECB98997472E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7" creationId="{A62E8AB5-CF34-3321-4173-FCEC327E1D9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8" creationId="{18D793A4-734D-B7E1-9196-9CB9F7BA559F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9" creationId="{5BA9433C-6F40-E3BF-5671-DA396C33AF87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0" creationId="{89B7D987-6AB7-0C21-6F0A-96DFB3E6FB88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1" creationId="{A496732B-674F-970E-6B14-F771A83421B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2" creationId="{5401D8BE-3969-1514-2718-D4AE7CAD264E}"/>
          </ac:inkMkLst>
        </pc:inkChg>
        <pc:inkChg chg="add del">
          <ac:chgData name="Tim Cook" userId="d1c7cfb340f2c7ab" providerId="LiveId" clId="{9B6D6CCB-8C3A-41B0-97F0-CD480ADA6E56}" dt="2022-11-07T00:20:18.026" v="1091"/>
          <ac:inkMkLst>
            <pc:docMk/>
            <pc:sldMk cId="701689006" sldId="319"/>
            <ac:inkMk id="225" creationId="{0FD64C6B-6155-DD7B-824C-52F2D06CC581}"/>
          </ac:inkMkLst>
        </pc:inkChg>
        <pc:inkChg chg="add">
          <ac:chgData name="Tim Cook" userId="d1c7cfb340f2c7ab" providerId="LiveId" clId="{9B6D6CCB-8C3A-41B0-97F0-CD480ADA6E56}" dt="2022-11-07T00:20:21.830" v="1093" actId="9405"/>
          <ac:inkMkLst>
            <pc:docMk/>
            <pc:sldMk cId="701689006" sldId="319"/>
            <ac:inkMk id="226" creationId="{BEF6DE1C-5695-9A96-82FB-26882F3AEB67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7" creationId="{F352AC73-7C48-BFCE-6CC0-37151B115729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8" creationId="{ECE22716-BC07-438B-7AAD-A0F4EFC095B1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9" creationId="{476692F2-6DCC-E0FE-B06D-8A0623BBF160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0" creationId="{A26E9AEF-2E4C-A718-C49A-00F07C1E6445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1" creationId="{DC7C5A81-034E-6BDC-2E3E-48CE4EB7563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2" creationId="{E490C080-B2D7-C542-1163-470F5AE1D484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3" creationId="{C016BC6C-512B-2BAB-C2C4-8C49F148CE4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4" creationId="{65626FF2-3834-6BFC-40A7-55A722480D3D}"/>
          </ac:inkMkLst>
        </pc:inkChg>
        <pc:inkChg chg="add del mod">
          <ac:chgData name="Tim Cook" userId="d1c7cfb340f2c7ab" providerId="LiveId" clId="{9B6D6CCB-8C3A-41B0-97F0-CD480ADA6E56}" dt="2022-11-07T00:20:37.587" v="1117"/>
          <ac:inkMkLst>
            <pc:docMk/>
            <pc:sldMk cId="701689006" sldId="319"/>
            <ac:inkMk id="235" creationId="{1895C744-44C7-84AF-2CA7-21649719D000}"/>
          </ac:inkMkLst>
        </pc:inkChg>
        <pc:inkChg chg="add del mod">
          <ac:chgData name="Tim Cook" userId="d1c7cfb340f2c7ab" providerId="LiveId" clId="{9B6D6CCB-8C3A-41B0-97F0-CD480ADA6E56}" dt="2022-11-07T00:20:37.587" v="1118"/>
          <ac:inkMkLst>
            <pc:docMk/>
            <pc:sldMk cId="701689006" sldId="319"/>
            <ac:inkMk id="236" creationId="{495DA978-BDF4-B133-1AE7-6D5AFCE8429E}"/>
          </ac:inkMkLst>
        </pc:inkChg>
        <pc:inkChg chg="add del mod">
          <ac:chgData name="Tim Cook" userId="d1c7cfb340f2c7ab" providerId="LiveId" clId="{9B6D6CCB-8C3A-41B0-97F0-CD480ADA6E56}" dt="2022-11-07T00:20:37.587" v="1120"/>
          <ac:inkMkLst>
            <pc:docMk/>
            <pc:sldMk cId="701689006" sldId="319"/>
            <ac:inkMk id="237" creationId="{2A76248C-0FB0-5AB4-7A67-D82FC034EFC4}"/>
          </ac:inkMkLst>
        </pc:inkChg>
        <pc:inkChg chg="add del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8" creationId="{9DA196ED-BEA2-E87A-2F4E-B7571D69460D}"/>
          </ac:inkMkLst>
        </pc:inkChg>
        <pc:inkChg chg="add del mod">
          <ac:chgData name="Tim Cook" userId="d1c7cfb340f2c7ab" providerId="LiveId" clId="{9B6D6CCB-8C3A-41B0-97F0-CD480ADA6E56}" dt="2022-11-07T00:20:37.587" v="1119"/>
          <ac:inkMkLst>
            <pc:docMk/>
            <pc:sldMk cId="701689006" sldId="319"/>
            <ac:inkMk id="239" creationId="{5EAC34ED-5F50-7D26-B09B-A2752C7E9550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2" creationId="{0A5CDCE1-46E6-3426-2556-1EA636C47358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3" creationId="{06F11F60-AE6E-C97E-5E83-923898D8B139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5" creationId="{A93D6BFC-FD39-4C96-C2EB-69316ECDCC6D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6" creationId="{19F7CF9E-0A5E-EE52-C1A5-A080401077C4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7" creationId="{883E5FB9-E7CB-BE8C-75E1-2F91096A1565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8" creationId="{B65FD06F-E396-DDDD-FB25-73188F954A9E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9" creationId="{C52775A2-F49D-91E5-30A3-1382E9ABC136}"/>
          </ac:inkMkLst>
        </pc:inkChg>
        <pc:inkChg chg="add">
          <ac:chgData name="Tim Cook" userId="d1c7cfb340f2c7ab" providerId="LiveId" clId="{9B6D6CCB-8C3A-41B0-97F0-CD480ADA6E56}" dt="2022-11-07T00:20:51.214" v="1131" actId="9405"/>
          <ac:inkMkLst>
            <pc:docMk/>
            <pc:sldMk cId="701689006" sldId="319"/>
            <ac:inkMk id="251" creationId="{9DDCC3DB-69BD-A175-70B3-C52E2BAFFC41}"/>
          </ac:inkMkLst>
        </pc:inkChg>
        <pc:inkChg chg="add del mod">
          <ac:chgData name="Tim Cook" userId="d1c7cfb340f2c7ab" providerId="LiveId" clId="{9B6D6CCB-8C3A-41B0-97F0-CD480ADA6E56}" dt="2022-11-07T00:21:13.282" v="1191"/>
          <ac:inkMkLst>
            <pc:docMk/>
            <pc:sldMk cId="701689006" sldId="319"/>
            <ac:inkMk id="252" creationId="{DB2E01E2-C650-4319-D688-3AFB10B29FEA}"/>
          </ac:inkMkLst>
        </pc:inkChg>
        <pc:inkChg chg="add del mod">
          <ac:chgData name="Tim Cook" userId="d1c7cfb340f2c7ab" providerId="LiveId" clId="{9B6D6CCB-8C3A-41B0-97F0-CD480ADA6E56}" dt="2022-11-07T00:21:13.282" v="1183"/>
          <ac:inkMkLst>
            <pc:docMk/>
            <pc:sldMk cId="701689006" sldId="319"/>
            <ac:inkMk id="253" creationId="{6C90A494-B696-4760-6449-9BF19794ECFF}"/>
          </ac:inkMkLst>
        </pc:inkChg>
        <pc:inkChg chg="add del mod">
          <ac:chgData name="Tim Cook" userId="d1c7cfb340f2c7ab" providerId="LiveId" clId="{9B6D6CCB-8C3A-41B0-97F0-CD480ADA6E56}" dt="2022-11-07T00:21:13.282" v="1188"/>
          <ac:inkMkLst>
            <pc:docMk/>
            <pc:sldMk cId="701689006" sldId="319"/>
            <ac:inkMk id="254" creationId="{949F916A-559E-0039-5E76-2B9F069A7354}"/>
          </ac:inkMkLst>
        </pc:inkChg>
        <pc:inkChg chg="add del mod">
          <ac:chgData name="Tim Cook" userId="d1c7cfb340f2c7ab" providerId="LiveId" clId="{9B6D6CCB-8C3A-41B0-97F0-CD480ADA6E56}" dt="2022-11-07T00:21:13.282" v="1187"/>
          <ac:inkMkLst>
            <pc:docMk/>
            <pc:sldMk cId="701689006" sldId="319"/>
            <ac:inkMk id="255" creationId="{4FF24ED2-3945-8C71-F25A-93BC69AB5C6D}"/>
          </ac:inkMkLst>
        </pc:inkChg>
        <pc:inkChg chg="add del mod">
          <ac:chgData name="Tim Cook" userId="d1c7cfb340f2c7ab" providerId="LiveId" clId="{9B6D6CCB-8C3A-41B0-97F0-CD480ADA6E56}" dt="2022-11-07T00:21:13.282" v="1195"/>
          <ac:inkMkLst>
            <pc:docMk/>
            <pc:sldMk cId="701689006" sldId="319"/>
            <ac:inkMk id="256" creationId="{86445028-3995-5FA7-F47B-595DAE8545F6}"/>
          </ac:inkMkLst>
        </pc:inkChg>
        <pc:inkChg chg="add del mod">
          <ac:chgData name="Tim Cook" userId="d1c7cfb340f2c7ab" providerId="LiveId" clId="{9B6D6CCB-8C3A-41B0-97F0-CD480ADA6E56}" dt="2022-11-07T00:21:13.282" v="1192"/>
          <ac:inkMkLst>
            <pc:docMk/>
            <pc:sldMk cId="701689006" sldId="319"/>
            <ac:inkMk id="257" creationId="{20B20380-7285-BFC2-C05D-5564983CC7C0}"/>
          </ac:inkMkLst>
        </pc:inkChg>
        <pc:inkChg chg="add del mod">
          <ac:chgData name="Tim Cook" userId="d1c7cfb340f2c7ab" providerId="LiveId" clId="{9B6D6CCB-8C3A-41B0-97F0-CD480ADA6E56}" dt="2022-11-07T00:21:13.282" v="1196"/>
          <ac:inkMkLst>
            <pc:docMk/>
            <pc:sldMk cId="701689006" sldId="319"/>
            <ac:inkMk id="258" creationId="{2B276D68-F12A-4B21-6D97-B14197BCF816}"/>
          </ac:inkMkLst>
        </pc:inkChg>
        <pc:inkChg chg="add del mod">
          <ac:chgData name="Tim Cook" userId="d1c7cfb340f2c7ab" providerId="LiveId" clId="{9B6D6CCB-8C3A-41B0-97F0-CD480ADA6E56}" dt="2022-11-07T00:21:13.282" v="1185"/>
          <ac:inkMkLst>
            <pc:docMk/>
            <pc:sldMk cId="701689006" sldId="319"/>
            <ac:inkMk id="259" creationId="{63C06CFB-861F-1D84-E782-3264BD60FE36}"/>
          </ac:inkMkLst>
        </pc:inkChg>
        <pc:inkChg chg="add del mod">
          <ac:chgData name="Tim Cook" userId="d1c7cfb340f2c7ab" providerId="LiveId" clId="{9B6D6CCB-8C3A-41B0-97F0-CD480ADA6E56}" dt="2022-11-07T00:21:13.282" v="1194"/>
          <ac:inkMkLst>
            <pc:docMk/>
            <pc:sldMk cId="701689006" sldId="319"/>
            <ac:inkMk id="260" creationId="{9A04DD44-DB80-B74A-B3A1-290A51A71007}"/>
          </ac:inkMkLst>
        </pc:inkChg>
        <pc:inkChg chg="add del mod">
          <ac:chgData name="Tim Cook" userId="d1c7cfb340f2c7ab" providerId="LiveId" clId="{9B6D6CCB-8C3A-41B0-97F0-CD480ADA6E56}" dt="2022-11-07T00:21:13.282" v="1182"/>
          <ac:inkMkLst>
            <pc:docMk/>
            <pc:sldMk cId="701689006" sldId="319"/>
            <ac:inkMk id="261" creationId="{47356FA1-7D98-5BD9-73A7-F45C51EC39A4}"/>
          </ac:inkMkLst>
        </pc:inkChg>
        <pc:inkChg chg="add del mod">
          <ac:chgData name="Tim Cook" userId="d1c7cfb340f2c7ab" providerId="LiveId" clId="{9B6D6CCB-8C3A-41B0-97F0-CD480ADA6E56}" dt="2022-11-07T00:21:13.282" v="1190"/>
          <ac:inkMkLst>
            <pc:docMk/>
            <pc:sldMk cId="701689006" sldId="319"/>
            <ac:inkMk id="262" creationId="{5F25822D-9D59-6805-D647-A9494AAD08DB}"/>
          </ac:inkMkLst>
        </pc:inkChg>
        <pc:inkChg chg="add del mod">
          <ac:chgData name="Tim Cook" userId="d1c7cfb340f2c7ab" providerId="LiveId" clId="{9B6D6CCB-8C3A-41B0-97F0-CD480ADA6E56}" dt="2022-11-07T00:21:13.282" v="1193"/>
          <ac:inkMkLst>
            <pc:docMk/>
            <pc:sldMk cId="701689006" sldId="319"/>
            <ac:inkMk id="263" creationId="{9A42EA43-3970-577A-4C92-1660F23D771E}"/>
          </ac:inkMkLst>
        </pc:inkChg>
        <pc:inkChg chg="add del mod">
          <ac:chgData name="Tim Cook" userId="d1c7cfb340f2c7ab" providerId="LiveId" clId="{9B6D6CCB-8C3A-41B0-97F0-CD480ADA6E56}" dt="2022-11-07T00:21:13.282" v="1184"/>
          <ac:inkMkLst>
            <pc:docMk/>
            <pc:sldMk cId="701689006" sldId="319"/>
            <ac:inkMk id="264" creationId="{1FAF4006-9C27-5AFF-CEB9-1651951A3AA9}"/>
          </ac:inkMkLst>
        </pc:inkChg>
        <pc:inkChg chg="add del mod">
          <ac:chgData name="Tim Cook" userId="d1c7cfb340f2c7ab" providerId="LiveId" clId="{9B6D6CCB-8C3A-41B0-97F0-CD480ADA6E56}" dt="2022-11-07T00:21:13.282" v="1189"/>
          <ac:inkMkLst>
            <pc:docMk/>
            <pc:sldMk cId="701689006" sldId="319"/>
            <ac:inkMk id="265" creationId="{8390981B-42BC-53F4-6C90-ADAC27819ECE}"/>
          </ac:inkMkLst>
        </pc:inkChg>
        <pc:inkChg chg="add del mod">
          <ac:chgData name="Tim Cook" userId="d1c7cfb340f2c7ab" providerId="LiveId" clId="{9B6D6CCB-8C3A-41B0-97F0-CD480ADA6E56}" dt="2022-11-07T00:21:13.282" v="1186"/>
          <ac:inkMkLst>
            <pc:docMk/>
            <pc:sldMk cId="701689006" sldId="319"/>
            <ac:inkMk id="266" creationId="{CA2C9E22-BB72-2861-5D57-DBFBCB579A45}"/>
          </ac:inkMkLst>
        </pc:inkChg>
        <pc:inkChg chg="add del mod">
          <ac:chgData name="Tim Cook" userId="d1c7cfb340f2c7ab" providerId="LiveId" clId="{9B6D6CCB-8C3A-41B0-97F0-CD480ADA6E56}" dt="2022-11-07T00:21:10.144" v="1175"/>
          <ac:inkMkLst>
            <pc:docMk/>
            <pc:sldMk cId="701689006" sldId="319"/>
            <ac:inkMk id="267" creationId="{E1F917B9-68CF-1BB7-EFFA-C60BC800DAF5}"/>
          </ac:inkMkLst>
        </pc:inkChg>
        <pc:inkChg chg="add del mod">
          <ac:chgData name="Tim Cook" userId="d1c7cfb340f2c7ab" providerId="LiveId" clId="{9B6D6CCB-8C3A-41B0-97F0-CD480ADA6E56}" dt="2022-11-07T00:21:10.144" v="1167"/>
          <ac:inkMkLst>
            <pc:docMk/>
            <pc:sldMk cId="701689006" sldId="319"/>
            <ac:inkMk id="268" creationId="{D243EA38-3B17-6B4C-B752-A8C1B310224F}"/>
          </ac:inkMkLst>
        </pc:inkChg>
        <pc:inkChg chg="add del mod">
          <ac:chgData name="Tim Cook" userId="d1c7cfb340f2c7ab" providerId="LiveId" clId="{9B6D6CCB-8C3A-41B0-97F0-CD480ADA6E56}" dt="2022-11-07T00:21:10.144" v="1172"/>
          <ac:inkMkLst>
            <pc:docMk/>
            <pc:sldMk cId="701689006" sldId="319"/>
            <ac:inkMk id="269" creationId="{A518C20D-D0C0-3056-1170-4E6B05BB8702}"/>
          </ac:inkMkLst>
        </pc:inkChg>
        <pc:inkChg chg="add del mod">
          <ac:chgData name="Tim Cook" userId="d1c7cfb340f2c7ab" providerId="LiveId" clId="{9B6D6CCB-8C3A-41B0-97F0-CD480ADA6E56}" dt="2022-11-07T00:21:10.144" v="1166"/>
          <ac:inkMkLst>
            <pc:docMk/>
            <pc:sldMk cId="701689006" sldId="319"/>
            <ac:inkMk id="270" creationId="{3C827C65-7552-A826-9828-8905EF3F55B3}"/>
          </ac:inkMkLst>
        </pc:inkChg>
        <pc:inkChg chg="add del mod">
          <ac:chgData name="Tim Cook" userId="d1c7cfb340f2c7ab" providerId="LiveId" clId="{9B6D6CCB-8C3A-41B0-97F0-CD480ADA6E56}" dt="2022-11-07T00:21:10.144" v="1179"/>
          <ac:inkMkLst>
            <pc:docMk/>
            <pc:sldMk cId="701689006" sldId="319"/>
            <ac:inkMk id="271" creationId="{2250BCB1-7C27-E6D1-B437-A131DB9C3349}"/>
          </ac:inkMkLst>
        </pc:inkChg>
        <pc:inkChg chg="add del mod">
          <ac:chgData name="Tim Cook" userId="d1c7cfb340f2c7ab" providerId="LiveId" clId="{9B6D6CCB-8C3A-41B0-97F0-CD480ADA6E56}" dt="2022-11-07T00:21:10.144" v="1174"/>
          <ac:inkMkLst>
            <pc:docMk/>
            <pc:sldMk cId="701689006" sldId="319"/>
            <ac:inkMk id="272" creationId="{9D8AA77E-95CC-2ABB-DA58-90A37531594F}"/>
          </ac:inkMkLst>
        </pc:inkChg>
        <pc:inkChg chg="add del mod">
          <ac:chgData name="Tim Cook" userId="d1c7cfb340f2c7ab" providerId="LiveId" clId="{9B6D6CCB-8C3A-41B0-97F0-CD480ADA6E56}" dt="2022-11-07T00:21:10.144" v="1181"/>
          <ac:inkMkLst>
            <pc:docMk/>
            <pc:sldMk cId="701689006" sldId="319"/>
            <ac:inkMk id="273" creationId="{2EA4504D-BA44-EEA4-6812-9BFA01AF19F3}"/>
          </ac:inkMkLst>
        </pc:inkChg>
        <pc:inkChg chg="add del mod">
          <ac:chgData name="Tim Cook" userId="d1c7cfb340f2c7ab" providerId="LiveId" clId="{9B6D6CCB-8C3A-41B0-97F0-CD480ADA6E56}" dt="2022-11-07T00:21:10.144" v="1171"/>
          <ac:inkMkLst>
            <pc:docMk/>
            <pc:sldMk cId="701689006" sldId="319"/>
            <ac:inkMk id="274" creationId="{DC105C12-8048-9367-A94C-96F0BBA7CCE8}"/>
          </ac:inkMkLst>
        </pc:inkChg>
        <pc:inkChg chg="add del mod">
          <ac:chgData name="Tim Cook" userId="d1c7cfb340f2c7ab" providerId="LiveId" clId="{9B6D6CCB-8C3A-41B0-97F0-CD480ADA6E56}" dt="2022-11-07T00:21:10.144" v="1178"/>
          <ac:inkMkLst>
            <pc:docMk/>
            <pc:sldMk cId="701689006" sldId="319"/>
            <ac:inkMk id="275" creationId="{4F6C8892-931C-D3DC-98F5-75BB6849A8CC}"/>
          </ac:inkMkLst>
        </pc:inkChg>
        <pc:inkChg chg="add del mod">
          <ac:chgData name="Tim Cook" userId="d1c7cfb340f2c7ab" providerId="LiveId" clId="{9B6D6CCB-8C3A-41B0-97F0-CD480ADA6E56}" dt="2022-11-07T00:21:10.144" v="1169"/>
          <ac:inkMkLst>
            <pc:docMk/>
            <pc:sldMk cId="701689006" sldId="319"/>
            <ac:inkMk id="276" creationId="{6860603C-173C-2C2B-5A73-93AD381F7267}"/>
          </ac:inkMkLst>
        </pc:inkChg>
        <pc:inkChg chg="add del mod">
          <ac:chgData name="Tim Cook" userId="d1c7cfb340f2c7ab" providerId="LiveId" clId="{9B6D6CCB-8C3A-41B0-97F0-CD480ADA6E56}" dt="2022-11-07T00:21:10.144" v="1176"/>
          <ac:inkMkLst>
            <pc:docMk/>
            <pc:sldMk cId="701689006" sldId="319"/>
            <ac:inkMk id="277" creationId="{3F11BE37-6EC7-35DC-9362-F3F700599592}"/>
          </ac:inkMkLst>
        </pc:inkChg>
        <pc:inkChg chg="add del mod">
          <ac:chgData name="Tim Cook" userId="d1c7cfb340f2c7ab" providerId="LiveId" clId="{9B6D6CCB-8C3A-41B0-97F0-CD480ADA6E56}" dt="2022-11-07T00:21:10.144" v="1165"/>
          <ac:inkMkLst>
            <pc:docMk/>
            <pc:sldMk cId="701689006" sldId="319"/>
            <ac:inkMk id="278" creationId="{2290D55E-07D3-B0BD-C8AC-E54C9C6B2B12}"/>
          </ac:inkMkLst>
        </pc:inkChg>
        <pc:inkChg chg="add del mod">
          <ac:chgData name="Tim Cook" userId="d1c7cfb340f2c7ab" providerId="LiveId" clId="{9B6D6CCB-8C3A-41B0-97F0-CD480ADA6E56}" dt="2022-11-07T00:21:10.144" v="1180"/>
          <ac:inkMkLst>
            <pc:docMk/>
            <pc:sldMk cId="701689006" sldId="319"/>
            <ac:inkMk id="279" creationId="{81D90E6A-BEC6-C137-2933-5FB60666E48B}"/>
          </ac:inkMkLst>
        </pc:inkChg>
        <pc:inkChg chg="add del mod">
          <ac:chgData name="Tim Cook" userId="d1c7cfb340f2c7ab" providerId="LiveId" clId="{9B6D6CCB-8C3A-41B0-97F0-CD480ADA6E56}" dt="2022-11-07T00:21:10.144" v="1177"/>
          <ac:inkMkLst>
            <pc:docMk/>
            <pc:sldMk cId="701689006" sldId="319"/>
            <ac:inkMk id="280" creationId="{C6E0BE61-5444-26E9-D713-A3E1F0A771F4}"/>
          </ac:inkMkLst>
        </pc:inkChg>
        <pc:inkChg chg="add del mod">
          <ac:chgData name="Tim Cook" userId="d1c7cfb340f2c7ab" providerId="LiveId" clId="{9B6D6CCB-8C3A-41B0-97F0-CD480ADA6E56}" dt="2022-11-07T00:21:10.144" v="1170"/>
          <ac:inkMkLst>
            <pc:docMk/>
            <pc:sldMk cId="701689006" sldId="319"/>
            <ac:inkMk id="281" creationId="{BCD2EE80-9853-045A-F027-F217F65D7B52}"/>
          </ac:inkMkLst>
        </pc:inkChg>
        <pc:inkChg chg="add del mod">
          <ac:chgData name="Tim Cook" userId="d1c7cfb340f2c7ab" providerId="LiveId" clId="{9B6D6CCB-8C3A-41B0-97F0-CD480ADA6E56}" dt="2022-11-07T00:21:10.144" v="1173"/>
          <ac:inkMkLst>
            <pc:docMk/>
            <pc:sldMk cId="701689006" sldId="319"/>
            <ac:inkMk id="282" creationId="{335AD753-98FC-B167-51D6-E85BEB19ED73}"/>
          </ac:inkMkLst>
        </pc:inkChg>
        <pc:inkChg chg="add del mod">
          <ac:chgData name="Tim Cook" userId="d1c7cfb340f2c7ab" providerId="LiveId" clId="{9B6D6CCB-8C3A-41B0-97F0-CD480ADA6E56}" dt="2022-11-07T00:21:10.144" v="1168"/>
          <ac:inkMkLst>
            <pc:docMk/>
            <pc:sldMk cId="701689006" sldId="319"/>
            <ac:inkMk id="283" creationId="{1FEFAB47-118A-207B-C841-1F4D3902528D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8" creationId="{7ECA5AD4-AC17-0136-670A-6DEB2C239B9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9" creationId="{FA852C78-2CE3-3ADE-173F-3153A9C20E0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0" creationId="{BB41E99C-D66C-BD93-5F35-EECB634BF50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1" creationId="{0396175E-5E5C-D014-0E1D-5AF9E81C20D5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2" creationId="{BEC34A4F-E0A3-1879-D259-6D910A678ACE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3" creationId="{259A8319-25D3-FC32-F3A2-FC45E456E82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4" creationId="{6782EA64-7C43-5705-F5CB-1A7AFEECE06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5" creationId="{26B48AE8-E283-C15D-9159-C6B08A5E9C12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6" creationId="{DBB2A65B-8885-18C9-C88D-5733B4961EB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7" creationId="{78AD4FF9-F012-D024-82F1-AB6949C560E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8" creationId="{7BBA7B90-51C0-E501-E3B0-01A4F32A30A7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9" creationId="{DF39050B-84FC-8261-664E-67AA8F16B0E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0" creationId="{DFF4A959-DCDA-564F-502D-C6DE0F57FB2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1" creationId="{1AFA7857-B843-9AC8-07C0-FD5660DAD519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2" creationId="{03FD99B9-818E-EF06-BF0C-9C86F82BAC5C}"/>
          </ac:inkMkLst>
        </pc:inkChg>
        <pc:inkChg chg="add del mod">
          <ac:chgData name="Tim Cook" userId="d1c7cfb340f2c7ab" providerId="LiveId" clId="{9B6D6CCB-8C3A-41B0-97F0-CD480ADA6E56}" dt="2022-11-07T00:21:27.540" v="1230"/>
          <ac:inkMkLst>
            <pc:docMk/>
            <pc:sldMk cId="701689006" sldId="319"/>
            <ac:inkMk id="303" creationId="{2E67F4E9-0207-D0A8-4105-1DF2A1A884E9}"/>
          </ac:inkMkLst>
        </pc:inkChg>
        <pc:inkChg chg="add del mod">
          <ac:chgData name="Tim Cook" userId="d1c7cfb340f2c7ab" providerId="LiveId" clId="{9B6D6CCB-8C3A-41B0-97F0-CD480ADA6E56}" dt="2022-11-07T00:21:26.851" v="1229"/>
          <ac:inkMkLst>
            <pc:docMk/>
            <pc:sldMk cId="701689006" sldId="319"/>
            <ac:inkMk id="304" creationId="{DBBAEFD8-A832-6D3F-86F6-68B1B93086E0}"/>
          </ac:inkMkLst>
        </pc:inkChg>
        <pc:inkChg chg="add del mod">
          <ac:chgData name="Tim Cook" userId="d1c7cfb340f2c7ab" providerId="LiveId" clId="{9B6D6CCB-8C3A-41B0-97F0-CD480ADA6E56}" dt="2022-11-07T00:21:26.835" v="1223"/>
          <ac:inkMkLst>
            <pc:docMk/>
            <pc:sldMk cId="701689006" sldId="319"/>
            <ac:inkMk id="305" creationId="{221BD811-A4BB-D6AB-C365-32DAD26B7F45}"/>
          </ac:inkMkLst>
        </pc:inkChg>
        <pc:inkChg chg="add del mod">
          <ac:chgData name="Tim Cook" userId="d1c7cfb340f2c7ab" providerId="LiveId" clId="{9B6D6CCB-8C3A-41B0-97F0-CD480ADA6E56}" dt="2022-11-07T00:21:26.835" v="1222"/>
          <ac:inkMkLst>
            <pc:docMk/>
            <pc:sldMk cId="701689006" sldId="319"/>
            <ac:inkMk id="306" creationId="{EC885629-6DF3-D2B4-189C-970712929AE8}"/>
          </ac:inkMkLst>
        </pc:inkChg>
        <pc:inkChg chg="add del mod">
          <ac:chgData name="Tim Cook" userId="d1c7cfb340f2c7ab" providerId="LiveId" clId="{9B6D6CCB-8C3A-41B0-97F0-CD480ADA6E56}" dt="2022-11-07T00:21:26.851" v="1224"/>
          <ac:inkMkLst>
            <pc:docMk/>
            <pc:sldMk cId="701689006" sldId="319"/>
            <ac:inkMk id="307" creationId="{ED13A8D7-4A5A-E2C9-A115-9D6D70833A09}"/>
          </ac:inkMkLst>
        </pc:inkChg>
        <pc:inkChg chg="add del mod">
          <ac:chgData name="Tim Cook" userId="d1c7cfb340f2c7ab" providerId="LiveId" clId="{9B6D6CCB-8C3A-41B0-97F0-CD480ADA6E56}" dt="2022-11-07T00:21:26.851" v="1227"/>
          <ac:inkMkLst>
            <pc:docMk/>
            <pc:sldMk cId="701689006" sldId="319"/>
            <ac:inkMk id="308" creationId="{0EE7F261-7197-AC26-5DB9-6A27BE1E388F}"/>
          </ac:inkMkLst>
        </pc:inkChg>
        <pc:inkChg chg="add del mod">
          <ac:chgData name="Tim Cook" userId="d1c7cfb340f2c7ab" providerId="LiveId" clId="{9B6D6CCB-8C3A-41B0-97F0-CD480ADA6E56}" dt="2022-11-07T00:21:26.851" v="1226"/>
          <ac:inkMkLst>
            <pc:docMk/>
            <pc:sldMk cId="701689006" sldId="319"/>
            <ac:inkMk id="309" creationId="{07F44FFD-DBFF-2FD3-E0AB-3138F0EE692D}"/>
          </ac:inkMkLst>
        </pc:inkChg>
        <pc:inkChg chg="add del mod">
          <ac:chgData name="Tim Cook" userId="d1c7cfb340f2c7ab" providerId="LiveId" clId="{9B6D6CCB-8C3A-41B0-97F0-CD480ADA6E56}" dt="2022-11-07T00:21:26.851" v="1228"/>
          <ac:inkMkLst>
            <pc:docMk/>
            <pc:sldMk cId="701689006" sldId="319"/>
            <ac:inkMk id="310" creationId="{DFF76740-0969-E87F-C52B-0ABFC7D24EAE}"/>
          </ac:inkMkLst>
        </pc:inkChg>
        <pc:inkChg chg="add del mod">
          <ac:chgData name="Tim Cook" userId="d1c7cfb340f2c7ab" providerId="LiveId" clId="{9B6D6CCB-8C3A-41B0-97F0-CD480ADA6E56}" dt="2022-11-07T00:21:26.851" v="1225"/>
          <ac:inkMkLst>
            <pc:docMk/>
            <pc:sldMk cId="701689006" sldId="319"/>
            <ac:inkMk id="311" creationId="{98C79354-85AC-F8DC-F322-26260FA48CB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6" creationId="{B82B38B2-05A1-4CCA-0C8C-07853950FA46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7" creationId="{D6D15D08-33AB-4464-AAE1-42BD50CF54C2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8" creationId="{69F931C4-AE86-A2A8-BB2C-BCC8A36FCEA0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9" creationId="{1B1DD46C-A244-B942-800E-1FFDF5748F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0" creationId="{7DA6E73E-41A2-D664-29FE-2A190653B8E8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1" creationId="{5DB049AE-DD10-4AF3-097C-DCBF98B2679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2" creationId="{813B97F9-69E6-26DC-3711-7508BEFF45AB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3" creationId="{577814C9-2FB5-7FED-652E-8683FB7BBCC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4" creationId="{5A65DF85-5B45-FF6E-0D02-B4C8BE46E8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5" creationId="{6E79F716-4863-5808-E5BB-E2E53DBB180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6" creationId="{4987871A-C0F2-8289-1720-A050F338A03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7" creationId="{91E7902D-B352-EC3F-5D2F-DF09CD54839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8" creationId="{EF5E6619-2D0C-C5DF-31AC-23A80D61E58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9" creationId="{345EF2FF-13DE-2B02-C0AC-9B1C1A1D07C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0" creationId="{05C775B5-3ABC-F4C0-EEE5-818461914B8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1" creationId="{D69626AE-AED2-C577-24DC-F24565798BC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2" creationId="{61B256D1-4BF3-4021-D5F7-ADA363FCADD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3" creationId="{5EF1BB97-3AA7-70A6-2257-35C9F1843D2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4" creationId="{20A85F58-4E6F-AF38-1712-9583741EC9C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5" creationId="{AA847FA2-B342-38DD-F4DA-4D45E76165A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6" creationId="{C1A306A2-B40A-5E43-7CC2-4E41F027304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7" creationId="{2DAD867B-9BDF-CE7E-BBBB-C6EF53CFBA2D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8" creationId="{E978509D-8EAB-CD79-DDCF-49313C2045D5}"/>
          </ac:inkMkLst>
        </pc:inkChg>
      </pc:sldChg>
      <pc:sldChg chg="modSp mod">
        <pc:chgData name="Tim Cook" userId="d1c7cfb340f2c7ab" providerId="LiveId" clId="{9B6D6CCB-8C3A-41B0-97F0-CD480ADA6E56}" dt="2022-11-07T16:00:03.543" v="1264" actId="20577"/>
        <pc:sldMkLst>
          <pc:docMk/>
          <pc:sldMk cId="4238666676" sldId="320"/>
        </pc:sldMkLst>
        <pc:spChg chg="mod">
          <ac:chgData name="Tim Cook" userId="d1c7cfb340f2c7ab" providerId="LiveId" clId="{9B6D6CCB-8C3A-41B0-97F0-CD480ADA6E56}" dt="2022-11-07T16:00:03.543" v="1264" actId="20577"/>
          <ac:spMkLst>
            <pc:docMk/>
            <pc:sldMk cId="4238666676" sldId="320"/>
            <ac:spMk id="9" creationId="{F3EDED26-59E5-3F3B-5C5E-2D034FE3D852}"/>
          </ac:spMkLst>
        </pc:spChg>
      </pc:sldChg>
      <pc:sldChg chg="addSp delSp modSp mod">
        <pc:chgData name="Tim Cook" userId="d1c7cfb340f2c7ab" providerId="LiveId" clId="{9B6D6CCB-8C3A-41B0-97F0-CD480ADA6E56}" dt="2022-11-07T00:04:08.930" v="352"/>
        <pc:sldMkLst>
          <pc:docMk/>
          <pc:sldMk cId="1255410131" sldId="321"/>
        </pc:sldMkLst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7" creationId="{63BC7787-6A73-417E-9698-30281BE9C7E3}"/>
          </ac:spMkLst>
        </pc:spChg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18" creationId="{AC844323-C80E-42EB-AD2A-6E23D312C554}"/>
          </ac:spMkLst>
        </pc:spChg>
        <pc:grpChg chg="del mod">
          <ac:chgData name="Tim Cook" userId="d1c7cfb340f2c7ab" providerId="LiveId" clId="{9B6D6CCB-8C3A-41B0-97F0-CD480ADA6E56}" dt="2022-11-07T00:03:36.461" v="323"/>
          <ac:grpSpMkLst>
            <pc:docMk/>
            <pc:sldMk cId="1255410131" sldId="321"/>
            <ac:grpSpMk id="8" creationId="{A10CBCA6-AB05-455E-CB66-76519E1C323A}"/>
          </ac:grpSpMkLst>
        </pc:grpChg>
        <pc:grpChg chg="mod">
          <ac:chgData name="Tim Cook" userId="d1c7cfb340f2c7ab" providerId="LiveId" clId="{9B6D6CCB-8C3A-41B0-97F0-CD480ADA6E56}" dt="2022-11-07T00:03:41.264" v="329"/>
          <ac:grpSpMkLst>
            <pc:docMk/>
            <pc:sldMk cId="1255410131" sldId="321"/>
            <ac:grpSpMk id="13" creationId="{B650D219-F090-000D-68C4-612033D1EF31}"/>
          </ac:grpSpMkLst>
        </pc:grpChg>
        <pc:grpChg chg="mod">
          <ac:chgData name="Tim Cook" userId="d1c7cfb340f2c7ab" providerId="LiveId" clId="{9B6D6CCB-8C3A-41B0-97F0-CD480ADA6E56}" dt="2022-11-07T00:04:04.696" v="346"/>
          <ac:grpSpMkLst>
            <pc:docMk/>
            <pc:sldMk cId="1255410131" sldId="321"/>
            <ac:grpSpMk id="24" creationId="{E50F194C-FA6A-380D-A6F0-D73B595CACCD}"/>
          </ac:grpSpMkLst>
        </pc:grpChg>
        <pc:grpChg chg="mod">
          <ac:chgData name="Tim Cook" userId="d1c7cfb340f2c7ab" providerId="LiveId" clId="{9B6D6CCB-8C3A-41B0-97F0-CD480ADA6E56}" dt="2022-11-07T00:04:08.930" v="352"/>
          <ac:grpSpMkLst>
            <pc:docMk/>
            <pc:sldMk cId="1255410131" sldId="321"/>
            <ac:grpSpMk id="30" creationId="{DE68E0E9-93E0-5782-35B4-E5FFF3B35C9A}"/>
          </ac:grpSpMkLst>
        </pc:grpChg>
        <pc:inkChg chg="add del mod">
          <ac:chgData name="Tim Cook" userId="d1c7cfb340f2c7ab" providerId="LiveId" clId="{9B6D6CCB-8C3A-41B0-97F0-CD480ADA6E56}" dt="2022-11-07T00:03:36.461" v="323"/>
          <ac:inkMkLst>
            <pc:docMk/>
            <pc:sldMk cId="1255410131" sldId="321"/>
            <ac:inkMk id="4" creationId="{5C5C2DC1-3383-D33A-2025-E6659C37C8E3}"/>
          </ac:inkMkLst>
        </pc:inkChg>
        <pc:inkChg chg="add del mod">
          <ac:chgData name="Tim Cook" userId="d1c7cfb340f2c7ab" providerId="LiveId" clId="{9B6D6CCB-8C3A-41B0-97F0-CD480ADA6E56}" dt="2022-11-07T00:03:36.461" v="324"/>
          <ac:inkMkLst>
            <pc:docMk/>
            <pc:sldMk cId="1255410131" sldId="321"/>
            <ac:inkMk id="5" creationId="{86D05563-6E20-C314-E7FF-2FB6212F94D7}"/>
          </ac:inkMkLst>
        </pc:inkChg>
        <pc:inkChg chg="add del mod">
          <ac:chgData name="Tim Cook" userId="d1c7cfb340f2c7ab" providerId="LiveId" clId="{9B6D6CCB-8C3A-41B0-97F0-CD480ADA6E56}" dt="2022-11-07T00:03:36.446" v="322"/>
          <ac:inkMkLst>
            <pc:docMk/>
            <pc:sldMk cId="1255410131" sldId="321"/>
            <ac:inkMk id="6" creationId="{9C01DC45-6FEE-9FA1-8C19-490ADBDF4EB2}"/>
          </ac:inkMkLst>
        </pc:inkChg>
        <pc:inkChg chg="add del mod">
          <ac:chgData name="Tim Cook" userId="d1c7cfb340f2c7ab" providerId="LiveId" clId="{9B6D6CCB-8C3A-41B0-97F0-CD480ADA6E56}" dt="2022-11-07T00:03:36.446" v="321"/>
          <ac:inkMkLst>
            <pc:docMk/>
            <pc:sldMk cId="1255410131" sldId="321"/>
            <ac:inkMk id="7" creationId="{BB8B9218-8A67-E1D4-B73E-D83EA90A0402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9" creationId="{D80157D1-093F-5B78-72BB-E0673BD57065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10" creationId="{876CED20-C344-8370-7C6F-5B04D00A5036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1" creationId="{81A3A96A-F839-E21F-BA5F-F8450FF31E17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2" creationId="{A327EAA5-398A-C356-04C6-89AFE45D87D3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4" creationId="{B8E87004-9B13-F7C4-3351-0DFCB8789018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5" creationId="{B848543E-31E7-C2BB-200C-6B10AE54402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6" creationId="{F0255475-6710-F261-DE6A-CA158FB27A4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7" creationId="{9E8DC7BF-EED4-3708-F4F2-240C4B409336}"/>
          </ac:inkMkLst>
        </pc:inkChg>
        <pc:inkChg chg="add del">
          <ac:chgData name="Tim Cook" userId="d1c7cfb340f2c7ab" providerId="LiveId" clId="{9B6D6CCB-8C3A-41B0-97F0-CD480ADA6E56}" dt="2022-11-07T00:04:04.514" v="342"/>
          <ac:inkMkLst>
            <pc:docMk/>
            <pc:sldMk cId="1255410131" sldId="321"/>
            <ac:inkMk id="19" creationId="{3C00C05E-D147-5991-F395-27D89E6C80CF}"/>
          </ac:inkMkLst>
        </pc:inkChg>
        <pc:inkChg chg="add del">
          <ac:chgData name="Tim Cook" userId="d1c7cfb340f2c7ab" providerId="LiveId" clId="{9B6D6CCB-8C3A-41B0-97F0-CD480ADA6E56}" dt="2022-11-07T00:04:04.514" v="344"/>
          <ac:inkMkLst>
            <pc:docMk/>
            <pc:sldMk cId="1255410131" sldId="321"/>
            <ac:inkMk id="20" creationId="{64ED76D5-7A83-C9CE-17C8-98C5DFB51794}"/>
          </ac:inkMkLst>
        </pc:inkChg>
        <pc:inkChg chg="add del">
          <ac:chgData name="Tim Cook" userId="d1c7cfb340f2c7ab" providerId="LiveId" clId="{9B6D6CCB-8C3A-41B0-97F0-CD480ADA6E56}" dt="2022-11-07T00:04:04.514" v="341"/>
          <ac:inkMkLst>
            <pc:docMk/>
            <pc:sldMk cId="1255410131" sldId="321"/>
            <ac:inkMk id="21" creationId="{805CCAE5-362A-6D92-4BF3-687F3E23594B}"/>
          </ac:inkMkLst>
        </pc:inkChg>
        <pc:inkChg chg="add del">
          <ac:chgData name="Tim Cook" userId="d1c7cfb340f2c7ab" providerId="LiveId" clId="{9B6D6CCB-8C3A-41B0-97F0-CD480ADA6E56}" dt="2022-11-07T00:04:04.514" v="343"/>
          <ac:inkMkLst>
            <pc:docMk/>
            <pc:sldMk cId="1255410131" sldId="321"/>
            <ac:inkMk id="22" creationId="{17A03383-C5E6-157A-A58A-E22A56C39205}"/>
          </ac:inkMkLst>
        </pc:inkChg>
        <pc:inkChg chg="add del">
          <ac:chgData name="Tim Cook" userId="d1c7cfb340f2c7ab" providerId="LiveId" clId="{9B6D6CCB-8C3A-41B0-97F0-CD480ADA6E56}" dt="2022-11-07T00:04:04.514" v="345"/>
          <ac:inkMkLst>
            <pc:docMk/>
            <pc:sldMk cId="1255410131" sldId="321"/>
            <ac:inkMk id="23" creationId="{59280286-2666-C1C0-4B58-70BFC47C70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5" creationId="{DED6AB05-2A5D-824B-33FF-E135042169E8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6" creationId="{CE19575D-AC24-045D-55AF-B33648569E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7" creationId="{65160286-1571-9187-AD3F-21F16F652F5D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8" creationId="{9602D692-E65A-6965-6BA5-C1E357D062C6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9" creationId="{1A107E64-26C7-546C-CD21-55460B36A74E}"/>
          </ac:inkMkLst>
        </pc:inkChg>
      </pc:sldChg>
    </pc:docChg>
  </pc:docChgLst>
  <pc:docChgLst>
    <pc:chgData name="Tim Cook" userId="d1c7cfb340f2c7ab" providerId="LiveId" clId="{121D8D34-14B0-4BD2-A391-7392875EB785}"/>
    <pc:docChg chg="custSel addSld delSld modSld">
      <pc:chgData name="Tim Cook" userId="d1c7cfb340f2c7ab" providerId="LiveId" clId="{121D8D34-14B0-4BD2-A391-7392875EB785}" dt="2023-04-10T01:56:16.354" v="831" actId="1076"/>
      <pc:docMkLst>
        <pc:docMk/>
      </pc:docMkLst>
      <pc:sldChg chg="modSp mod">
        <pc:chgData name="Tim Cook" userId="d1c7cfb340f2c7ab" providerId="LiveId" clId="{121D8D34-14B0-4BD2-A391-7392875EB785}" dt="2023-04-09T23:23:35.221" v="80" actId="20577"/>
        <pc:sldMkLst>
          <pc:docMk/>
          <pc:sldMk cId="1484025802" sldId="449"/>
        </pc:sldMkLst>
        <pc:spChg chg="mod">
          <ac:chgData name="Tim Cook" userId="d1c7cfb340f2c7ab" providerId="LiveId" clId="{121D8D34-14B0-4BD2-A391-7392875EB785}" dt="2023-04-09T23:23:30.369" v="75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121D8D34-14B0-4BD2-A391-7392875EB785}" dt="2023-04-09T23:23:35.221" v="80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121D8D34-14B0-4BD2-A391-7392875EB785}" dt="2023-04-09T23:26:03.389" v="81" actId="47"/>
        <pc:sldMkLst>
          <pc:docMk/>
          <pc:sldMk cId="2438392124" sldId="450"/>
        </pc:sldMkLst>
      </pc:sldChg>
      <pc:sldChg chg="del">
        <pc:chgData name="Tim Cook" userId="d1c7cfb340f2c7ab" providerId="LiveId" clId="{121D8D34-14B0-4BD2-A391-7392875EB785}" dt="2023-04-09T23:26:03.780" v="82" actId="47"/>
        <pc:sldMkLst>
          <pc:docMk/>
          <pc:sldMk cId="1147500214" sldId="451"/>
        </pc:sldMkLst>
      </pc:sldChg>
      <pc:sldChg chg="del">
        <pc:chgData name="Tim Cook" userId="d1c7cfb340f2c7ab" providerId="LiveId" clId="{121D8D34-14B0-4BD2-A391-7392875EB785}" dt="2023-04-09T23:26:04.807" v="84" actId="47"/>
        <pc:sldMkLst>
          <pc:docMk/>
          <pc:sldMk cId="1519997658" sldId="452"/>
        </pc:sldMkLst>
      </pc:sldChg>
      <pc:sldChg chg="del">
        <pc:chgData name="Tim Cook" userId="d1c7cfb340f2c7ab" providerId="LiveId" clId="{121D8D34-14B0-4BD2-A391-7392875EB785}" dt="2023-04-09T23:26:10.128" v="85" actId="47"/>
        <pc:sldMkLst>
          <pc:docMk/>
          <pc:sldMk cId="1809284250" sldId="453"/>
        </pc:sldMkLst>
      </pc:sldChg>
      <pc:sldChg chg="del">
        <pc:chgData name="Tim Cook" userId="d1c7cfb340f2c7ab" providerId="LiveId" clId="{121D8D34-14B0-4BD2-A391-7392875EB785}" dt="2023-04-09T23:26:04.135" v="83" actId="47"/>
        <pc:sldMkLst>
          <pc:docMk/>
          <pc:sldMk cId="1544525645" sldId="456"/>
        </pc:sldMkLst>
      </pc:sldChg>
      <pc:sldChg chg="addSp delSp modSp new mod">
        <pc:chgData name="Tim Cook" userId="d1c7cfb340f2c7ab" providerId="LiveId" clId="{121D8D34-14B0-4BD2-A391-7392875EB785}" dt="2023-04-09T23:40:36.411" v="212" actId="9405"/>
        <pc:sldMkLst>
          <pc:docMk/>
          <pc:sldMk cId="2454235297" sldId="456"/>
        </pc:sldMkLst>
        <pc:spChg chg="mod">
          <ac:chgData name="Tim Cook" userId="d1c7cfb340f2c7ab" providerId="LiveId" clId="{121D8D34-14B0-4BD2-A391-7392875EB785}" dt="2023-04-09T23:33:40.846" v="106" actId="20577"/>
          <ac:spMkLst>
            <pc:docMk/>
            <pc:sldMk cId="2454235297" sldId="456"/>
            <ac:spMk id="2" creationId="{D9771A61-F202-4209-DF27-A4F23D561551}"/>
          </ac:spMkLst>
        </pc:spChg>
        <pc:spChg chg="del">
          <ac:chgData name="Tim Cook" userId="d1c7cfb340f2c7ab" providerId="LiveId" clId="{121D8D34-14B0-4BD2-A391-7392875EB785}" dt="2023-04-09T23:33:43.627" v="107" actId="478"/>
          <ac:spMkLst>
            <pc:docMk/>
            <pc:sldMk cId="2454235297" sldId="456"/>
            <ac:spMk id="3" creationId="{0D50CF67-2CC2-82DC-C645-DDDB547059A6}"/>
          </ac:spMkLst>
        </pc:spChg>
        <pc:grpChg chg="del mod">
          <ac:chgData name="Tim Cook" userId="d1c7cfb340f2c7ab" providerId="LiveId" clId="{121D8D34-14B0-4BD2-A391-7392875EB785}" dt="2023-04-09T23:38:21.984" v="119"/>
          <ac:grpSpMkLst>
            <pc:docMk/>
            <pc:sldMk cId="2454235297" sldId="456"/>
            <ac:grpSpMk id="7" creationId="{7BF996FB-0522-5F25-9054-7911EE3BE43D}"/>
          </ac:grpSpMkLst>
        </pc:grpChg>
        <pc:grpChg chg="del mod">
          <ac:chgData name="Tim Cook" userId="d1c7cfb340f2c7ab" providerId="LiveId" clId="{121D8D34-14B0-4BD2-A391-7392875EB785}" dt="2023-04-09T23:38:23.270" v="121"/>
          <ac:grpSpMkLst>
            <pc:docMk/>
            <pc:sldMk cId="2454235297" sldId="456"/>
            <ac:grpSpMk id="9" creationId="{7A439D5A-04AC-E944-5DCE-4D687C649881}"/>
          </ac:grpSpMkLst>
        </pc:grpChg>
        <pc:grpChg chg="del mod">
          <ac:chgData name="Tim Cook" userId="d1c7cfb340f2c7ab" providerId="LiveId" clId="{121D8D34-14B0-4BD2-A391-7392875EB785}" dt="2023-04-09T23:38:35.397" v="127"/>
          <ac:grpSpMkLst>
            <pc:docMk/>
            <pc:sldMk cId="2454235297" sldId="456"/>
            <ac:grpSpMk id="12" creationId="{37A11CD8-B854-942B-D79D-509122B74BC6}"/>
          </ac:grpSpMkLst>
        </pc:grpChg>
        <pc:grpChg chg="del mod">
          <ac:chgData name="Tim Cook" userId="d1c7cfb340f2c7ab" providerId="LiveId" clId="{121D8D34-14B0-4BD2-A391-7392875EB785}" dt="2023-04-09T23:38:51.374" v="140"/>
          <ac:grpSpMkLst>
            <pc:docMk/>
            <pc:sldMk cId="2454235297" sldId="456"/>
            <ac:grpSpMk id="14" creationId="{EE2C4985-DCA4-D11E-3344-F1866013884F}"/>
          </ac:grpSpMkLst>
        </pc:grpChg>
        <pc:grpChg chg="del mod">
          <ac:chgData name="Tim Cook" userId="d1c7cfb340f2c7ab" providerId="LiveId" clId="{121D8D34-14B0-4BD2-A391-7392875EB785}" dt="2023-04-09T23:38:47.873" v="137"/>
          <ac:grpSpMkLst>
            <pc:docMk/>
            <pc:sldMk cId="2454235297" sldId="456"/>
            <ac:grpSpMk id="17" creationId="{29629129-C875-A0DC-B00B-988C2BEFC65E}"/>
          </ac:grpSpMkLst>
        </pc:grpChg>
        <pc:grpChg chg="del mod">
          <ac:chgData name="Tim Cook" userId="d1c7cfb340f2c7ab" providerId="LiveId" clId="{121D8D34-14B0-4BD2-A391-7392875EB785}" dt="2023-04-09T23:38:51.617" v="141"/>
          <ac:grpSpMkLst>
            <pc:docMk/>
            <pc:sldMk cId="2454235297" sldId="456"/>
            <ac:grpSpMk id="23" creationId="{89B5AB8A-C9B2-A28A-9605-B8ACD8F85D54}"/>
          </ac:grpSpMkLst>
        </pc:grpChg>
        <pc:grpChg chg="mod">
          <ac:chgData name="Tim Cook" userId="d1c7cfb340f2c7ab" providerId="LiveId" clId="{121D8D34-14B0-4BD2-A391-7392875EB785}" dt="2023-04-09T23:38:51.617" v="141"/>
          <ac:grpSpMkLst>
            <pc:docMk/>
            <pc:sldMk cId="2454235297" sldId="456"/>
            <ac:grpSpMk id="25" creationId="{D1FC003F-43BA-944A-9BFE-85A730BD3662}"/>
          </ac:grpSpMkLst>
        </pc:grpChg>
        <pc:grpChg chg="del mod">
          <ac:chgData name="Tim Cook" userId="d1c7cfb340f2c7ab" providerId="LiveId" clId="{121D8D34-14B0-4BD2-A391-7392875EB785}" dt="2023-04-09T23:38:59.640" v="152"/>
          <ac:grpSpMkLst>
            <pc:docMk/>
            <pc:sldMk cId="2454235297" sldId="456"/>
            <ac:grpSpMk id="32" creationId="{624C0250-AC88-EDC9-9CBD-A4EBAD8FFA1B}"/>
          </ac:grpSpMkLst>
        </pc:grpChg>
        <pc:grpChg chg="del mod">
          <ac:chgData name="Tim Cook" userId="d1c7cfb340f2c7ab" providerId="LiveId" clId="{121D8D34-14B0-4BD2-A391-7392875EB785}" dt="2023-04-09T23:39:22.695" v="168"/>
          <ac:grpSpMkLst>
            <pc:docMk/>
            <pc:sldMk cId="2454235297" sldId="456"/>
            <ac:grpSpMk id="35" creationId="{2E725607-6AD0-1A68-B6FE-844D5C3776B0}"/>
          </ac:grpSpMkLst>
        </pc:grpChg>
        <pc:grpChg chg="mod">
          <ac:chgData name="Tim Cook" userId="d1c7cfb340f2c7ab" providerId="LiveId" clId="{121D8D34-14B0-4BD2-A391-7392875EB785}" dt="2023-04-09T23:39:20.871" v="166"/>
          <ac:grpSpMkLst>
            <pc:docMk/>
            <pc:sldMk cId="2454235297" sldId="456"/>
            <ac:grpSpMk id="43" creationId="{95E98386-265D-50F4-DE54-230F079049C1}"/>
          </ac:grpSpMkLst>
        </pc:grpChg>
        <pc:grpChg chg="mod">
          <ac:chgData name="Tim Cook" userId="d1c7cfb340f2c7ab" providerId="LiveId" clId="{121D8D34-14B0-4BD2-A391-7392875EB785}" dt="2023-04-09T23:39:22.695" v="168"/>
          <ac:grpSpMkLst>
            <pc:docMk/>
            <pc:sldMk cId="2454235297" sldId="456"/>
            <ac:grpSpMk id="45" creationId="{DAA9F64B-5A5B-7EF7-1B62-A4582F334958}"/>
          </ac:grpSpMkLst>
        </pc:grpChg>
        <pc:grpChg chg="del mod">
          <ac:chgData name="Tim Cook" userId="d1c7cfb340f2c7ab" providerId="LiveId" clId="{121D8D34-14B0-4BD2-A391-7392875EB785}" dt="2023-04-09T23:39:43.578" v="179"/>
          <ac:grpSpMkLst>
            <pc:docMk/>
            <pc:sldMk cId="2454235297" sldId="456"/>
            <ac:grpSpMk id="52" creationId="{CD69195A-079B-2CF3-B84E-959ADFE3A00A}"/>
          </ac:grpSpMkLst>
        </pc:grpChg>
        <pc:grpChg chg="mod">
          <ac:chgData name="Tim Cook" userId="d1c7cfb340f2c7ab" providerId="LiveId" clId="{121D8D34-14B0-4BD2-A391-7392875EB785}" dt="2023-04-09T23:39:48.964" v="183"/>
          <ac:grpSpMkLst>
            <pc:docMk/>
            <pc:sldMk cId="2454235297" sldId="456"/>
            <ac:grpSpMk id="55" creationId="{B2A376A3-F31D-882B-B7A0-1218CA13E586}"/>
          </ac:grpSpMkLst>
        </pc:grpChg>
        <pc:grpChg chg="del mod">
          <ac:chgData name="Tim Cook" userId="d1c7cfb340f2c7ab" providerId="LiveId" clId="{121D8D34-14B0-4BD2-A391-7392875EB785}" dt="2023-04-09T23:39:54.044" v="188"/>
          <ac:grpSpMkLst>
            <pc:docMk/>
            <pc:sldMk cId="2454235297" sldId="456"/>
            <ac:grpSpMk id="58" creationId="{1A9B897B-32AE-0938-E256-1304E3FA7DB4}"/>
          </ac:grpSpMkLst>
        </pc:grpChg>
        <pc:grpChg chg="del mod">
          <ac:chgData name="Tim Cook" userId="d1c7cfb340f2c7ab" providerId="LiveId" clId="{121D8D34-14B0-4BD2-A391-7392875EB785}" dt="2023-04-09T23:39:56.862" v="192"/>
          <ac:grpSpMkLst>
            <pc:docMk/>
            <pc:sldMk cId="2454235297" sldId="456"/>
            <ac:grpSpMk id="60" creationId="{E41F5B54-7133-5214-8BF0-792036C28110}"/>
          </ac:grpSpMkLst>
        </pc:grpChg>
        <pc:grpChg chg="del mod">
          <ac:chgData name="Tim Cook" userId="d1c7cfb340f2c7ab" providerId="LiveId" clId="{121D8D34-14B0-4BD2-A391-7392875EB785}" dt="2023-04-09T23:39:58.822" v="197"/>
          <ac:grpSpMkLst>
            <pc:docMk/>
            <pc:sldMk cId="2454235297" sldId="456"/>
            <ac:grpSpMk id="64" creationId="{A3AFB28B-CC59-A40F-115E-03FFE4BF3F2A}"/>
          </ac:grpSpMkLst>
        </pc:grpChg>
        <pc:grpChg chg="del mod">
          <ac:chgData name="Tim Cook" userId="d1c7cfb340f2c7ab" providerId="LiveId" clId="{121D8D34-14B0-4BD2-A391-7392875EB785}" dt="2023-04-09T23:40:14.305" v="203"/>
          <ac:grpSpMkLst>
            <pc:docMk/>
            <pc:sldMk cId="2454235297" sldId="456"/>
            <ac:grpSpMk id="69" creationId="{08459D49-D017-71E8-3F20-179DF8C768EB}"/>
          </ac:grpSpMkLst>
        </pc:grpChg>
        <pc:grpChg chg="del mod">
          <ac:chgData name="Tim Cook" userId="d1c7cfb340f2c7ab" providerId="LiveId" clId="{121D8D34-14B0-4BD2-A391-7392875EB785}" dt="2023-04-09T23:40:18.467" v="206"/>
          <ac:grpSpMkLst>
            <pc:docMk/>
            <pc:sldMk cId="2454235297" sldId="456"/>
            <ac:grpSpMk id="73" creationId="{B6A5EF78-7608-BC19-8511-8E8479CF9316}"/>
          </ac:grpSpMkLst>
        </pc:grpChg>
        <pc:grpChg chg="mod">
          <ac:chgData name="Tim Cook" userId="d1c7cfb340f2c7ab" providerId="LiveId" clId="{121D8D34-14B0-4BD2-A391-7392875EB785}" dt="2023-04-09T23:40:18.467" v="206"/>
          <ac:grpSpMkLst>
            <pc:docMk/>
            <pc:sldMk cId="2454235297" sldId="456"/>
            <ac:grpSpMk id="75" creationId="{859201C2-31B3-8531-E422-135C20805A1B}"/>
          </ac:grpSpMkLst>
        </pc:grpChg>
        <pc:grpChg chg="del mod">
          <ac:chgData name="Tim Cook" userId="d1c7cfb340f2c7ab" providerId="LiveId" clId="{121D8D34-14B0-4BD2-A391-7392875EB785}" dt="2023-04-09T23:40:32.491" v="210"/>
          <ac:grpSpMkLst>
            <pc:docMk/>
            <pc:sldMk cId="2454235297" sldId="456"/>
            <ac:grpSpMk id="78" creationId="{8410DB3F-AF6A-31F1-475C-E99D62786F6F}"/>
          </ac:grpSpMkLst>
        </pc:grpChg>
        <pc:graphicFrameChg chg="add del mod">
          <ac:chgData name="Tim Cook" userId="d1c7cfb340f2c7ab" providerId="LiveId" clId="{121D8D34-14B0-4BD2-A391-7392875EB785}" dt="2023-04-09T23:34:28.528" v="109" actId="478"/>
          <ac:graphicFrameMkLst>
            <pc:docMk/>
            <pc:sldMk cId="2454235297" sldId="456"/>
            <ac:graphicFrameMk id="4" creationId="{D312BABB-728D-A264-BE93-5410B5B4397A}"/>
          </ac:graphicFrameMkLst>
        </pc:graphicFrameChg>
        <pc:inkChg chg="add del mod">
          <ac:chgData name="Tim Cook" userId="d1c7cfb340f2c7ab" providerId="LiveId" clId="{121D8D34-14B0-4BD2-A391-7392875EB785}" dt="2023-04-09T23:38:23.270" v="121"/>
          <ac:inkMkLst>
            <pc:docMk/>
            <pc:sldMk cId="2454235297" sldId="456"/>
            <ac:inkMk id="5" creationId="{D0B8BE22-33F0-2E04-B24D-F6CCBE8E93B7}"/>
          </ac:inkMkLst>
        </pc:inkChg>
        <pc:inkChg chg="add del mod">
          <ac:chgData name="Tim Cook" userId="d1c7cfb340f2c7ab" providerId="LiveId" clId="{121D8D34-14B0-4BD2-A391-7392875EB785}" dt="2023-04-09T23:38:23.278" v="122"/>
          <ac:inkMkLst>
            <pc:docMk/>
            <pc:sldMk cId="2454235297" sldId="456"/>
            <ac:inkMk id="6" creationId="{DB233448-AD9A-7C52-9771-F2164B1D9684}"/>
          </ac:inkMkLst>
        </pc:inkChg>
        <pc:inkChg chg="add del mod">
          <ac:chgData name="Tim Cook" userId="d1c7cfb340f2c7ab" providerId="LiveId" clId="{121D8D34-14B0-4BD2-A391-7392875EB785}" dt="2023-04-09T23:38:22.388" v="120"/>
          <ac:inkMkLst>
            <pc:docMk/>
            <pc:sldMk cId="2454235297" sldId="456"/>
            <ac:inkMk id="8" creationId="{28B705B3-6A96-AA5E-D19D-A0B46984D8E0}"/>
          </ac:inkMkLst>
        </pc:inkChg>
        <pc:inkChg chg="add del mod">
          <ac:chgData name="Tim Cook" userId="d1c7cfb340f2c7ab" providerId="LiveId" clId="{121D8D34-14B0-4BD2-A391-7392875EB785}" dt="2023-04-09T23:38:51.374" v="140"/>
          <ac:inkMkLst>
            <pc:docMk/>
            <pc:sldMk cId="2454235297" sldId="456"/>
            <ac:inkMk id="10" creationId="{99773455-D26E-01A7-11B7-764D9165D80A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11" creationId="{217A4923-56E3-0B8B-2C0E-FDF3D6EF2E09}"/>
          </ac:inkMkLst>
        </pc:inkChg>
        <pc:inkChg chg="add del mod">
          <ac:chgData name="Tim Cook" userId="d1c7cfb340f2c7ab" providerId="LiveId" clId="{121D8D34-14B0-4BD2-A391-7392875EB785}" dt="2023-04-09T23:38:40.789" v="128"/>
          <ac:inkMkLst>
            <pc:docMk/>
            <pc:sldMk cId="2454235297" sldId="456"/>
            <ac:inkMk id="13" creationId="{A17F3376-7393-28A8-C0F6-4FE142AAEFD8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15" creationId="{F2854726-154C-3B1F-80D2-DE9327F82397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16" creationId="{A4BCFC8E-3A85-88D3-04EA-F546422C6477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18" creationId="{EC34F4CD-498B-F72B-F0B8-DECCED3B8910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19" creationId="{2CC97B43-3E67-9E34-6569-962D34565E6C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20" creationId="{F7B1EC69-304D-3EF5-EBBC-4235F0FE244D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21" creationId="{EB7527C1-31BB-3912-0CF2-AE49A8B74CD6}"/>
          </ac:inkMkLst>
        </pc:inkChg>
        <pc:inkChg chg="add del mod">
          <ac:chgData name="Tim Cook" userId="d1c7cfb340f2c7ab" providerId="LiveId" clId="{121D8D34-14B0-4BD2-A391-7392875EB785}" dt="2023-04-09T23:38:48.612" v="138"/>
          <ac:inkMkLst>
            <pc:docMk/>
            <pc:sldMk cId="2454235297" sldId="456"/>
            <ac:inkMk id="22" creationId="{DC4C96CF-8A68-3EEB-AEC9-A4D8A82C1D52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24" creationId="{D1FD800C-5D0F-505B-81D8-B7790300354A}"/>
          </ac:inkMkLst>
        </pc:inkChg>
        <pc:inkChg chg="add del">
          <ac:chgData name="Tim Cook" userId="d1c7cfb340f2c7ab" providerId="LiveId" clId="{121D8D34-14B0-4BD2-A391-7392875EB785}" dt="2023-04-09T23:39:00.066" v="154"/>
          <ac:inkMkLst>
            <pc:docMk/>
            <pc:sldMk cId="2454235297" sldId="456"/>
            <ac:inkMk id="26" creationId="{7E84AB54-737A-D60E-3810-871998F8C80D}"/>
          </ac:inkMkLst>
        </pc:inkChg>
        <pc:inkChg chg="add del mod">
          <ac:chgData name="Tim Cook" userId="d1c7cfb340f2c7ab" providerId="LiveId" clId="{121D8D34-14B0-4BD2-A391-7392875EB785}" dt="2023-04-09T23:38:59.640" v="152"/>
          <ac:inkMkLst>
            <pc:docMk/>
            <pc:sldMk cId="2454235297" sldId="456"/>
            <ac:inkMk id="27" creationId="{62CB641B-0A70-9772-A067-A1C958A2E5F4}"/>
          </ac:inkMkLst>
        </pc:inkChg>
        <pc:inkChg chg="add del mod">
          <ac:chgData name="Tim Cook" userId="d1c7cfb340f2c7ab" providerId="LiveId" clId="{121D8D34-14B0-4BD2-A391-7392875EB785}" dt="2023-04-09T23:38:59.640" v="153"/>
          <ac:inkMkLst>
            <pc:docMk/>
            <pc:sldMk cId="2454235297" sldId="456"/>
            <ac:inkMk id="28" creationId="{1D55582F-1803-334D-3CEE-91C1034170CA}"/>
          </ac:inkMkLst>
        </pc:inkChg>
        <pc:inkChg chg="add del mod">
          <ac:chgData name="Tim Cook" userId="d1c7cfb340f2c7ab" providerId="LiveId" clId="{121D8D34-14B0-4BD2-A391-7392875EB785}" dt="2023-04-09T23:38:59.640" v="150"/>
          <ac:inkMkLst>
            <pc:docMk/>
            <pc:sldMk cId="2454235297" sldId="456"/>
            <ac:inkMk id="29" creationId="{86B173CE-F690-7E73-7CB6-E2EA9810B96E}"/>
          </ac:inkMkLst>
        </pc:inkChg>
        <pc:inkChg chg="add del mod">
          <ac:chgData name="Tim Cook" userId="d1c7cfb340f2c7ab" providerId="LiveId" clId="{121D8D34-14B0-4BD2-A391-7392875EB785}" dt="2023-04-09T23:38:59.640" v="149"/>
          <ac:inkMkLst>
            <pc:docMk/>
            <pc:sldMk cId="2454235297" sldId="456"/>
            <ac:inkMk id="30" creationId="{3F8D08B2-7410-B45E-09AE-A96EEEA14233}"/>
          </ac:inkMkLst>
        </pc:inkChg>
        <pc:inkChg chg="add del mod">
          <ac:chgData name="Tim Cook" userId="d1c7cfb340f2c7ab" providerId="LiveId" clId="{121D8D34-14B0-4BD2-A391-7392875EB785}" dt="2023-04-09T23:38:59.640" v="151"/>
          <ac:inkMkLst>
            <pc:docMk/>
            <pc:sldMk cId="2454235297" sldId="456"/>
            <ac:inkMk id="31" creationId="{33B046A8-4102-DE45-2C8A-992E394A3428}"/>
          </ac:inkMkLst>
        </pc:inkChg>
        <pc:inkChg chg="add mod">
          <ac:chgData name="Tim Cook" userId="d1c7cfb340f2c7ab" providerId="LiveId" clId="{121D8D34-14B0-4BD2-A391-7392875EB785}" dt="2023-04-09T23:39:22.695" v="168"/>
          <ac:inkMkLst>
            <pc:docMk/>
            <pc:sldMk cId="2454235297" sldId="456"/>
            <ac:inkMk id="33" creationId="{76F1DE0D-F7DA-9A66-332F-1303C1302C65}"/>
          </ac:inkMkLst>
        </pc:inkChg>
        <pc:inkChg chg="add mod">
          <ac:chgData name="Tim Cook" userId="d1c7cfb340f2c7ab" providerId="LiveId" clId="{121D8D34-14B0-4BD2-A391-7392875EB785}" dt="2023-04-09T23:39:22.695" v="168"/>
          <ac:inkMkLst>
            <pc:docMk/>
            <pc:sldMk cId="2454235297" sldId="456"/>
            <ac:inkMk id="34" creationId="{FFF04DFE-4A3B-5333-26B4-E29E7B5B36B2}"/>
          </ac:inkMkLst>
        </pc:inkChg>
        <pc:inkChg chg="add">
          <ac:chgData name="Tim Cook" userId="d1c7cfb340f2c7ab" providerId="LiveId" clId="{121D8D34-14B0-4BD2-A391-7392875EB785}" dt="2023-04-09T23:39:17.920" v="159" actId="9405"/>
          <ac:inkMkLst>
            <pc:docMk/>
            <pc:sldMk cId="2454235297" sldId="456"/>
            <ac:inkMk id="36" creationId="{934C9752-E3E3-0614-D42A-6B272F9FE0E0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37" creationId="{B3257D95-D3C0-4868-E26A-2647CEB00BBC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38" creationId="{9B09BAA2-1E2B-0CB3-BAF1-A945435C3C8B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39" creationId="{4B723544-7581-E5CF-A106-289F71855B0D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40" creationId="{D25D1FD3-E8B9-B374-8818-D9DC93E7BD82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41" creationId="{FD9CA1B6-0AD3-9953-2E09-EB86A98AE8B8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42" creationId="{C4BA56CD-5A08-5F23-F85C-8C068CFBBBB1}"/>
          </ac:inkMkLst>
        </pc:inkChg>
        <pc:inkChg chg="add mod">
          <ac:chgData name="Tim Cook" userId="d1c7cfb340f2c7ab" providerId="LiveId" clId="{121D8D34-14B0-4BD2-A391-7392875EB785}" dt="2023-04-09T23:39:22.695" v="168"/>
          <ac:inkMkLst>
            <pc:docMk/>
            <pc:sldMk cId="2454235297" sldId="456"/>
            <ac:inkMk id="44" creationId="{C8E2407D-803E-9B0C-821E-BA4F798F8797}"/>
          </ac:inkMkLst>
        </pc:inkChg>
        <pc:inkChg chg="add">
          <ac:chgData name="Tim Cook" userId="d1c7cfb340f2c7ab" providerId="LiveId" clId="{121D8D34-14B0-4BD2-A391-7392875EB785}" dt="2023-04-09T23:39:23.742" v="169" actId="9405"/>
          <ac:inkMkLst>
            <pc:docMk/>
            <pc:sldMk cId="2454235297" sldId="456"/>
            <ac:inkMk id="46" creationId="{DC289028-5665-423A-0EA9-0E611B8DF362}"/>
          </ac:inkMkLst>
        </pc:inkChg>
        <pc:inkChg chg="add del">
          <ac:chgData name="Tim Cook" userId="d1c7cfb340f2c7ab" providerId="LiveId" clId="{121D8D34-14B0-4BD2-A391-7392875EB785}" dt="2023-04-09T23:39:35.304" v="174"/>
          <ac:inkMkLst>
            <pc:docMk/>
            <pc:sldMk cId="2454235297" sldId="456"/>
            <ac:inkMk id="47" creationId="{F215D4F4-0096-FE79-19CC-28A63C873403}"/>
          </ac:inkMkLst>
        </pc:inkChg>
        <pc:inkChg chg="add del">
          <ac:chgData name="Tim Cook" userId="d1c7cfb340f2c7ab" providerId="LiveId" clId="{121D8D34-14B0-4BD2-A391-7392875EB785}" dt="2023-04-09T23:39:35.575" v="175"/>
          <ac:inkMkLst>
            <pc:docMk/>
            <pc:sldMk cId="2454235297" sldId="456"/>
            <ac:inkMk id="48" creationId="{164E5DA3-548A-4CA1-8D92-0D6B4B8666A0}"/>
          </ac:inkMkLst>
        </pc:inkChg>
        <pc:inkChg chg="add del">
          <ac:chgData name="Tim Cook" userId="d1c7cfb340f2c7ab" providerId="LiveId" clId="{121D8D34-14B0-4BD2-A391-7392875EB785}" dt="2023-04-09T23:39:34.990" v="173"/>
          <ac:inkMkLst>
            <pc:docMk/>
            <pc:sldMk cId="2454235297" sldId="456"/>
            <ac:inkMk id="49" creationId="{F1401FC7-F430-8111-4EBF-3D26A87F3117}"/>
          </ac:inkMkLst>
        </pc:inkChg>
        <pc:inkChg chg="add del mod">
          <ac:chgData name="Tim Cook" userId="d1c7cfb340f2c7ab" providerId="LiveId" clId="{121D8D34-14B0-4BD2-A391-7392875EB785}" dt="2023-04-09T23:39:43.578" v="180"/>
          <ac:inkMkLst>
            <pc:docMk/>
            <pc:sldMk cId="2454235297" sldId="456"/>
            <ac:inkMk id="50" creationId="{D913A105-26B9-1B15-3EE8-88DB30D60D59}"/>
          </ac:inkMkLst>
        </pc:inkChg>
        <pc:inkChg chg="add del mod">
          <ac:chgData name="Tim Cook" userId="d1c7cfb340f2c7ab" providerId="LiveId" clId="{121D8D34-14B0-4BD2-A391-7392875EB785}" dt="2023-04-09T23:39:43.578" v="179"/>
          <ac:inkMkLst>
            <pc:docMk/>
            <pc:sldMk cId="2454235297" sldId="456"/>
            <ac:inkMk id="51" creationId="{033C687F-2E6B-613F-3B4F-C4105452520F}"/>
          </ac:inkMkLst>
        </pc:inkChg>
        <pc:inkChg chg="add mod">
          <ac:chgData name="Tim Cook" userId="d1c7cfb340f2c7ab" providerId="LiveId" clId="{121D8D34-14B0-4BD2-A391-7392875EB785}" dt="2023-04-09T23:39:48.964" v="183"/>
          <ac:inkMkLst>
            <pc:docMk/>
            <pc:sldMk cId="2454235297" sldId="456"/>
            <ac:inkMk id="53" creationId="{C9EC1A99-BC4F-63F7-4092-22D299512B1C}"/>
          </ac:inkMkLst>
        </pc:inkChg>
        <pc:inkChg chg="add mod">
          <ac:chgData name="Tim Cook" userId="d1c7cfb340f2c7ab" providerId="LiveId" clId="{121D8D34-14B0-4BD2-A391-7392875EB785}" dt="2023-04-09T23:39:48.964" v="183"/>
          <ac:inkMkLst>
            <pc:docMk/>
            <pc:sldMk cId="2454235297" sldId="456"/>
            <ac:inkMk id="54" creationId="{20A77C74-3177-B637-A955-0E7D4C161904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56" creationId="{A7ED2EEB-1DA4-78DB-AFE0-C9E845FF26EF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57" creationId="{42B3B2A2-E118-7463-052D-1A0F4B49AC50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59" creationId="{F2D927C0-B10A-AE73-A7C8-0054FAE9D8B4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1" creationId="{A56A2B66-C6A4-28CB-978A-1FE378543C26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2" creationId="{896C3678-2323-488E-3BCA-702DB2A4ECB2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3" creationId="{3BAF6318-2AEC-6BC7-E4B9-43125F471606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5" creationId="{89BD01E0-7B20-1899-5B19-29450DE9DA38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6" creationId="{A63D186D-9051-2578-9678-AA7E46420DA0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7" creationId="{06CD363E-9E05-7522-9197-6120DF2C275C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8" creationId="{57E05DEA-598D-FCBF-8D41-84DCA67CA30C}"/>
          </ac:inkMkLst>
        </pc:inkChg>
        <pc:inkChg chg="add del">
          <ac:chgData name="Tim Cook" userId="d1c7cfb340f2c7ab" providerId="LiveId" clId="{121D8D34-14B0-4BD2-A391-7392875EB785}" dt="2023-04-09T23:40:07.628" v="199"/>
          <ac:inkMkLst>
            <pc:docMk/>
            <pc:sldMk cId="2454235297" sldId="456"/>
            <ac:inkMk id="70" creationId="{4083CCE3-A18B-05B0-93D6-7DC49E99B64E}"/>
          </ac:inkMkLst>
        </pc:inkChg>
        <pc:inkChg chg="add del">
          <ac:chgData name="Tim Cook" userId="d1c7cfb340f2c7ab" providerId="LiveId" clId="{121D8D34-14B0-4BD2-A391-7392875EB785}" dt="2023-04-09T23:40:10.810" v="201"/>
          <ac:inkMkLst>
            <pc:docMk/>
            <pc:sldMk cId="2454235297" sldId="456"/>
            <ac:inkMk id="71" creationId="{2CB03E78-B7F1-EF4F-CE87-1F238A5AD3BB}"/>
          </ac:inkMkLst>
        </pc:inkChg>
        <pc:inkChg chg="add del mod">
          <ac:chgData name="Tim Cook" userId="d1c7cfb340f2c7ab" providerId="LiveId" clId="{121D8D34-14B0-4BD2-A391-7392875EB785}" dt="2023-04-09T23:40:15.150" v="204"/>
          <ac:inkMkLst>
            <pc:docMk/>
            <pc:sldMk cId="2454235297" sldId="456"/>
            <ac:inkMk id="72" creationId="{D449D681-CA21-204B-B604-C1A68A68EE01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74" creationId="{C1F2A443-1B02-AB58-0590-A082A690465E}"/>
          </ac:inkMkLst>
        </pc:inkChg>
        <pc:inkChg chg="add del mod">
          <ac:chgData name="Tim Cook" userId="d1c7cfb340f2c7ab" providerId="LiveId" clId="{121D8D34-14B0-4BD2-A391-7392875EB785}" dt="2023-04-09T23:40:32.491" v="211"/>
          <ac:inkMkLst>
            <pc:docMk/>
            <pc:sldMk cId="2454235297" sldId="456"/>
            <ac:inkMk id="76" creationId="{8E2CC73E-C539-A682-1FED-E723A6F4388A}"/>
          </ac:inkMkLst>
        </pc:inkChg>
        <pc:inkChg chg="add del mod">
          <ac:chgData name="Tim Cook" userId="d1c7cfb340f2c7ab" providerId="LiveId" clId="{121D8D34-14B0-4BD2-A391-7392875EB785}" dt="2023-04-09T23:40:32.491" v="210"/>
          <ac:inkMkLst>
            <pc:docMk/>
            <pc:sldMk cId="2454235297" sldId="456"/>
            <ac:inkMk id="77" creationId="{CDA8F903-3090-7411-5ECA-E7906D500C38}"/>
          </ac:inkMkLst>
        </pc:inkChg>
        <pc:inkChg chg="add">
          <ac:chgData name="Tim Cook" userId="d1c7cfb340f2c7ab" providerId="LiveId" clId="{121D8D34-14B0-4BD2-A391-7392875EB785}" dt="2023-04-09T23:40:36.411" v="212" actId="9405"/>
          <ac:inkMkLst>
            <pc:docMk/>
            <pc:sldMk cId="2454235297" sldId="456"/>
            <ac:inkMk id="79" creationId="{BFB75324-7A9F-1D72-1681-61EE86B86667}"/>
          </ac:inkMkLst>
        </pc:inkChg>
      </pc:sldChg>
      <pc:sldChg chg="addSp delSp modSp add mod">
        <pc:chgData name="Tim Cook" userId="d1c7cfb340f2c7ab" providerId="LiveId" clId="{121D8D34-14B0-4BD2-A391-7392875EB785}" dt="2023-04-09T23:43:32.182" v="356" actId="9405"/>
        <pc:sldMkLst>
          <pc:docMk/>
          <pc:sldMk cId="2591906903" sldId="457"/>
        </pc:sldMkLst>
        <pc:grpChg chg="del mod">
          <ac:chgData name="Tim Cook" userId="d1c7cfb340f2c7ab" providerId="LiveId" clId="{121D8D34-14B0-4BD2-A391-7392875EB785}" dt="2023-04-09T23:40:58.106" v="220"/>
          <ac:grpSpMkLst>
            <pc:docMk/>
            <pc:sldMk cId="2591906903" sldId="457"/>
            <ac:grpSpMk id="7" creationId="{E54DFE54-343B-1520-7A71-71D112D4A409}"/>
          </ac:grpSpMkLst>
        </pc:grpChg>
        <pc:grpChg chg="del mod">
          <ac:chgData name="Tim Cook" userId="d1c7cfb340f2c7ab" providerId="LiveId" clId="{121D8D34-14B0-4BD2-A391-7392875EB785}" dt="2023-04-09T23:40:59.977" v="222"/>
          <ac:grpSpMkLst>
            <pc:docMk/>
            <pc:sldMk cId="2591906903" sldId="457"/>
            <ac:grpSpMk id="9" creationId="{B9C112FE-B4F8-2911-7A62-EC1E6E2E7060}"/>
          </ac:grpSpMkLst>
        </pc:grpChg>
        <pc:grpChg chg="del mod">
          <ac:chgData name="Tim Cook" userId="d1c7cfb340f2c7ab" providerId="LiveId" clId="{121D8D34-14B0-4BD2-A391-7392875EB785}" dt="2023-04-09T23:41:03.173" v="228"/>
          <ac:grpSpMkLst>
            <pc:docMk/>
            <pc:sldMk cId="2591906903" sldId="457"/>
            <ac:grpSpMk id="11" creationId="{E3DBCD13-416A-EA7F-A617-F530CFBAFBB3}"/>
          </ac:grpSpMkLst>
        </pc:grpChg>
        <pc:grpChg chg="del mod">
          <ac:chgData name="Tim Cook" userId="d1c7cfb340f2c7ab" providerId="LiveId" clId="{121D8D34-14B0-4BD2-A391-7392875EB785}" dt="2023-04-09T23:41:04.607" v="237"/>
          <ac:grpSpMkLst>
            <pc:docMk/>
            <pc:sldMk cId="2591906903" sldId="457"/>
            <ac:grpSpMk id="17" creationId="{795525A7-2672-5CE3-BA74-775834C02583}"/>
          </ac:grpSpMkLst>
        </pc:grpChg>
        <pc:grpChg chg="mod">
          <ac:chgData name="Tim Cook" userId="d1c7cfb340f2c7ab" providerId="LiveId" clId="{121D8D34-14B0-4BD2-A391-7392875EB785}" dt="2023-04-09T23:41:14.571" v="254"/>
          <ac:grpSpMkLst>
            <pc:docMk/>
            <pc:sldMk cId="2591906903" sldId="457"/>
            <ac:grpSpMk id="29" creationId="{5827CA3D-8238-6721-26D1-B73C207E275A}"/>
          </ac:grpSpMkLst>
        </pc:grpChg>
        <pc:grpChg chg="del mod">
          <ac:chgData name="Tim Cook" userId="d1c7cfb340f2c7ab" providerId="LiveId" clId="{121D8D34-14B0-4BD2-A391-7392875EB785}" dt="2023-04-09T23:42:06.432" v="263"/>
          <ac:grpSpMkLst>
            <pc:docMk/>
            <pc:sldMk cId="2591906903" sldId="457"/>
            <ac:grpSpMk id="32" creationId="{03622967-D67F-B8C7-5E9C-49EEA2CD7792}"/>
          </ac:grpSpMkLst>
        </pc:grpChg>
        <pc:grpChg chg="mod">
          <ac:chgData name="Tim Cook" userId="d1c7cfb340f2c7ab" providerId="LiveId" clId="{121D8D34-14B0-4BD2-A391-7392875EB785}" dt="2023-04-09T23:42:06.432" v="263"/>
          <ac:grpSpMkLst>
            <pc:docMk/>
            <pc:sldMk cId="2591906903" sldId="457"/>
            <ac:grpSpMk id="37" creationId="{9454533D-E934-4F70-4352-1FEDCB793B4A}"/>
          </ac:grpSpMkLst>
        </pc:grpChg>
        <pc:grpChg chg="del mod">
          <ac:chgData name="Tim Cook" userId="d1c7cfb340f2c7ab" providerId="LiveId" clId="{121D8D34-14B0-4BD2-A391-7392875EB785}" dt="2023-04-09T23:42:13.608" v="267"/>
          <ac:grpSpMkLst>
            <pc:docMk/>
            <pc:sldMk cId="2591906903" sldId="457"/>
            <ac:grpSpMk id="40" creationId="{F9895943-E514-2B1A-9541-4725264E1CC9}"/>
          </ac:grpSpMkLst>
        </pc:grpChg>
        <pc:grpChg chg="del mod">
          <ac:chgData name="Tim Cook" userId="d1c7cfb340f2c7ab" providerId="LiveId" clId="{121D8D34-14B0-4BD2-A391-7392875EB785}" dt="2023-04-09T23:42:19.208" v="272"/>
          <ac:grpSpMkLst>
            <pc:docMk/>
            <pc:sldMk cId="2591906903" sldId="457"/>
            <ac:grpSpMk id="43" creationId="{111B117E-2ADB-3468-3626-7BDC18EEB6F2}"/>
          </ac:grpSpMkLst>
        </pc:grpChg>
        <pc:grpChg chg="mod">
          <ac:chgData name="Tim Cook" userId="d1c7cfb340f2c7ab" providerId="LiveId" clId="{121D8D34-14B0-4BD2-A391-7392875EB785}" dt="2023-04-09T23:42:21.740" v="276"/>
          <ac:grpSpMkLst>
            <pc:docMk/>
            <pc:sldMk cId="2591906903" sldId="457"/>
            <ac:grpSpMk id="46" creationId="{E9D5D169-D261-63F1-B689-87EB155FF326}"/>
          </ac:grpSpMkLst>
        </pc:grpChg>
        <pc:grpChg chg="del mod">
          <ac:chgData name="Tim Cook" userId="d1c7cfb340f2c7ab" providerId="LiveId" clId="{121D8D34-14B0-4BD2-A391-7392875EB785}" dt="2023-04-09T23:42:26.234" v="282"/>
          <ac:grpSpMkLst>
            <pc:docMk/>
            <pc:sldMk cId="2591906903" sldId="457"/>
            <ac:grpSpMk id="50" creationId="{B3E22B2A-5980-50EA-FA12-9EFAF0E313A0}"/>
          </ac:grpSpMkLst>
        </pc:grpChg>
        <pc:grpChg chg="del mod">
          <ac:chgData name="Tim Cook" userId="d1c7cfb340f2c7ab" providerId="LiveId" clId="{121D8D34-14B0-4BD2-A391-7392875EB785}" dt="2023-04-09T23:42:29.386" v="289"/>
          <ac:grpSpMkLst>
            <pc:docMk/>
            <pc:sldMk cId="2591906903" sldId="457"/>
            <ac:grpSpMk id="54" creationId="{E77C62C6-D2DF-7CFD-B5B6-C55AC03920D6}"/>
          </ac:grpSpMkLst>
        </pc:grpChg>
        <pc:grpChg chg="del mod">
          <ac:chgData name="Tim Cook" userId="d1c7cfb340f2c7ab" providerId="LiveId" clId="{121D8D34-14B0-4BD2-A391-7392875EB785}" dt="2023-04-09T23:42:40.497" v="306"/>
          <ac:grpSpMkLst>
            <pc:docMk/>
            <pc:sldMk cId="2591906903" sldId="457"/>
            <ac:grpSpMk id="59" creationId="{BABAE320-13C5-C134-EB55-33CE5987DB79}"/>
          </ac:grpSpMkLst>
        </pc:grpChg>
        <pc:grpChg chg="del mod">
          <ac:chgData name="Tim Cook" userId="d1c7cfb340f2c7ab" providerId="LiveId" clId="{121D8D34-14B0-4BD2-A391-7392875EB785}" dt="2023-04-09T23:42:40.497" v="306"/>
          <ac:grpSpMkLst>
            <pc:docMk/>
            <pc:sldMk cId="2591906903" sldId="457"/>
            <ac:grpSpMk id="65" creationId="{E0F656D7-3D4E-B6B9-6226-720AEBA1C87F}"/>
          </ac:grpSpMkLst>
        </pc:grpChg>
        <pc:grpChg chg="del mod">
          <ac:chgData name="Tim Cook" userId="d1c7cfb340f2c7ab" providerId="LiveId" clId="{121D8D34-14B0-4BD2-A391-7392875EB785}" dt="2023-04-09T23:42:51.205" v="319"/>
          <ac:grpSpMkLst>
            <pc:docMk/>
            <pc:sldMk cId="2591906903" sldId="457"/>
            <ac:grpSpMk id="70" creationId="{68F47194-53C5-1DA8-74FA-EC808EFD0C25}"/>
          </ac:grpSpMkLst>
        </pc:grpChg>
        <pc:grpChg chg="del mod">
          <ac:chgData name="Tim Cook" userId="d1c7cfb340f2c7ab" providerId="LiveId" clId="{121D8D34-14B0-4BD2-A391-7392875EB785}" dt="2023-04-09T23:42:56.842" v="333"/>
          <ac:grpSpMkLst>
            <pc:docMk/>
            <pc:sldMk cId="2591906903" sldId="457"/>
            <ac:grpSpMk id="76" creationId="{9697D100-B36C-322E-7C2F-5F87967F5E9E}"/>
          </ac:grpSpMkLst>
        </pc:grpChg>
        <pc:grpChg chg="mod">
          <ac:chgData name="Tim Cook" userId="d1c7cfb340f2c7ab" providerId="LiveId" clId="{121D8D34-14B0-4BD2-A391-7392875EB785}" dt="2023-04-09T23:42:56.842" v="333"/>
          <ac:grpSpMkLst>
            <pc:docMk/>
            <pc:sldMk cId="2591906903" sldId="457"/>
            <ac:grpSpMk id="86" creationId="{04F75CEB-C66B-05B6-DA21-CA4A92D4D5B1}"/>
          </ac:grpSpMkLst>
        </pc:grpChg>
        <pc:grpChg chg="del mod">
          <ac:chgData name="Tim Cook" userId="d1c7cfb340f2c7ab" providerId="LiveId" clId="{121D8D34-14B0-4BD2-A391-7392875EB785}" dt="2023-04-09T23:43:04.348" v="344"/>
          <ac:grpSpMkLst>
            <pc:docMk/>
            <pc:sldMk cId="2591906903" sldId="457"/>
            <ac:grpSpMk id="87" creationId="{3D861E0B-C3A8-69E6-CF3D-D0D0B4062DE0}"/>
          </ac:grpSpMkLst>
        </pc:grpChg>
        <pc:grpChg chg="mod">
          <ac:chgData name="Tim Cook" userId="d1c7cfb340f2c7ab" providerId="LiveId" clId="{121D8D34-14B0-4BD2-A391-7392875EB785}" dt="2023-04-09T23:43:00.259" v="338"/>
          <ac:grpSpMkLst>
            <pc:docMk/>
            <pc:sldMk cId="2591906903" sldId="457"/>
            <ac:grpSpMk id="92" creationId="{C63D787E-656D-A8C4-DA8F-70763E0E87CF}"/>
          </ac:grpSpMkLst>
        </pc:grpChg>
        <pc:grpChg chg="del mod">
          <ac:chgData name="Tim Cook" userId="d1c7cfb340f2c7ab" providerId="LiveId" clId="{121D8D34-14B0-4BD2-A391-7392875EB785}" dt="2023-04-09T23:43:08.829" v="350"/>
          <ac:grpSpMkLst>
            <pc:docMk/>
            <pc:sldMk cId="2591906903" sldId="457"/>
            <ac:grpSpMk id="95" creationId="{1326FF8E-0D5F-FF86-D0D6-4EF5F50977AC}"/>
          </ac:grpSpMkLst>
        </pc:grpChg>
        <pc:grpChg chg="mod">
          <ac:chgData name="Tim Cook" userId="d1c7cfb340f2c7ab" providerId="LiveId" clId="{121D8D34-14B0-4BD2-A391-7392875EB785}" dt="2023-04-09T23:43:08.829" v="350"/>
          <ac:grpSpMkLst>
            <pc:docMk/>
            <pc:sldMk cId="2591906903" sldId="457"/>
            <ac:grpSpMk id="99" creationId="{D0507421-11E5-A4B3-66EF-DCC5C54F3130}"/>
          </ac:grpSpMkLst>
        </pc:grpChg>
        <pc:inkChg chg="add del">
          <ac:chgData name="Tim Cook" userId="d1c7cfb340f2c7ab" providerId="LiveId" clId="{121D8D34-14B0-4BD2-A391-7392875EB785}" dt="2023-04-09T23:40:51.423" v="214"/>
          <ac:inkMkLst>
            <pc:docMk/>
            <pc:sldMk cId="2591906903" sldId="457"/>
            <ac:inkMk id="3" creationId="{ED0DF3F2-C6FB-AA89-9F32-41E0289BAD4C}"/>
          </ac:inkMkLst>
        </pc:inkChg>
        <pc:inkChg chg="add del mod">
          <ac:chgData name="Tim Cook" userId="d1c7cfb340f2c7ab" providerId="LiveId" clId="{121D8D34-14B0-4BD2-A391-7392875EB785}" dt="2023-04-09T23:41:04.607" v="237"/>
          <ac:inkMkLst>
            <pc:docMk/>
            <pc:sldMk cId="2591906903" sldId="457"/>
            <ac:inkMk id="4" creationId="{4C1B9C2A-B424-1B0D-6353-6231D3DA68EC}"/>
          </ac:inkMkLst>
        </pc:inkChg>
        <pc:inkChg chg="add del mod">
          <ac:chgData name="Tim Cook" userId="d1c7cfb340f2c7ab" providerId="LiveId" clId="{121D8D34-14B0-4BD2-A391-7392875EB785}" dt="2023-04-09T23:41:04.607" v="236"/>
          <ac:inkMkLst>
            <pc:docMk/>
            <pc:sldMk cId="2591906903" sldId="457"/>
            <ac:inkMk id="5" creationId="{196CADA3-63CC-F66A-2D93-9A99686603EA}"/>
          </ac:inkMkLst>
        </pc:inkChg>
        <pc:inkChg chg="add del mod">
          <ac:chgData name="Tim Cook" userId="d1c7cfb340f2c7ab" providerId="LiveId" clId="{121D8D34-14B0-4BD2-A391-7392875EB785}" dt="2023-04-09T23:41:04.607" v="235"/>
          <ac:inkMkLst>
            <pc:docMk/>
            <pc:sldMk cId="2591906903" sldId="457"/>
            <ac:inkMk id="6" creationId="{1CB11C6D-6391-BEF7-B006-F901354F957A}"/>
          </ac:inkMkLst>
        </pc:inkChg>
        <pc:inkChg chg="add del mod">
          <ac:chgData name="Tim Cook" userId="d1c7cfb340f2c7ab" providerId="LiveId" clId="{121D8D34-14B0-4BD2-A391-7392875EB785}" dt="2023-04-09T23:41:04.599" v="231"/>
          <ac:inkMkLst>
            <pc:docMk/>
            <pc:sldMk cId="2591906903" sldId="457"/>
            <ac:inkMk id="8" creationId="{E901C7BC-9B31-F60A-8ABD-21F35FF7ABE9}"/>
          </ac:inkMkLst>
        </pc:inkChg>
        <pc:inkChg chg="add del mod">
          <ac:chgData name="Tim Cook" userId="d1c7cfb340f2c7ab" providerId="LiveId" clId="{121D8D34-14B0-4BD2-A391-7392875EB785}" dt="2023-04-09T23:41:04.599" v="230"/>
          <ac:inkMkLst>
            <pc:docMk/>
            <pc:sldMk cId="2591906903" sldId="457"/>
            <ac:inkMk id="10" creationId="{05FF94E2-C057-60D6-B916-BDF45B445725}"/>
          </ac:inkMkLst>
        </pc:inkChg>
        <pc:inkChg chg="add del mod">
          <ac:chgData name="Tim Cook" userId="d1c7cfb340f2c7ab" providerId="LiveId" clId="{121D8D34-14B0-4BD2-A391-7392875EB785}" dt="2023-04-09T23:41:04.607" v="238"/>
          <ac:inkMkLst>
            <pc:docMk/>
            <pc:sldMk cId="2591906903" sldId="457"/>
            <ac:inkMk id="12" creationId="{1D832601-F1F3-CD26-CC56-735D0D67E8F2}"/>
          </ac:inkMkLst>
        </pc:inkChg>
        <pc:inkChg chg="add del mod">
          <ac:chgData name="Tim Cook" userId="d1c7cfb340f2c7ab" providerId="LiveId" clId="{121D8D34-14B0-4BD2-A391-7392875EB785}" dt="2023-04-09T23:41:04.607" v="232"/>
          <ac:inkMkLst>
            <pc:docMk/>
            <pc:sldMk cId="2591906903" sldId="457"/>
            <ac:inkMk id="13" creationId="{39DB9844-C863-3020-EDBB-826D1DE7B0E6}"/>
          </ac:inkMkLst>
        </pc:inkChg>
        <pc:inkChg chg="add del mod">
          <ac:chgData name="Tim Cook" userId="d1c7cfb340f2c7ab" providerId="LiveId" clId="{121D8D34-14B0-4BD2-A391-7392875EB785}" dt="2023-04-09T23:41:04.607" v="234"/>
          <ac:inkMkLst>
            <pc:docMk/>
            <pc:sldMk cId="2591906903" sldId="457"/>
            <ac:inkMk id="14" creationId="{6BA3B196-C6DC-9D28-A970-19C99105C554}"/>
          </ac:inkMkLst>
        </pc:inkChg>
        <pc:inkChg chg="add del mod">
          <ac:chgData name="Tim Cook" userId="d1c7cfb340f2c7ab" providerId="LiveId" clId="{121D8D34-14B0-4BD2-A391-7392875EB785}" dt="2023-04-09T23:41:04.607" v="233"/>
          <ac:inkMkLst>
            <pc:docMk/>
            <pc:sldMk cId="2591906903" sldId="457"/>
            <ac:inkMk id="15" creationId="{A76734BD-09E3-4A13-C164-AFC1980108F7}"/>
          </ac:inkMkLst>
        </pc:inkChg>
        <pc:inkChg chg="add del mod">
          <ac:chgData name="Tim Cook" userId="d1c7cfb340f2c7ab" providerId="LiveId" clId="{121D8D34-14B0-4BD2-A391-7392875EB785}" dt="2023-04-09T23:41:04.599" v="229"/>
          <ac:inkMkLst>
            <pc:docMk/>
            <pc:sldMk cId="2591906903" sldId="457"/>
            <ac:inkMk id="16" creationId="{95BF22C9-0B3F-9CC5-059B-B436EBC0C93F}"/>
          </ac:inkMkLst>
        </pc:inkChg>
        <pc:inkChg chg="add">
          <ac:chgData name="Tim Cook" userId="d1c7cfb340f2c7ab" providerId="LiveId" clId="{121D8D34-14B0-4BD2-A391-7392875EB785}" dt="2023-04-09T23:41:06.779" v="239" actId="9405"/>
          <ac:inkMkLst>
            <pc:docMk/>
            <pc:sldMk cId="2591906903" sldId="457"/>
            <ac:inkMk id="18" creationId="{0DDCD52F-7414-3941-7D0D-FF54D84700FA}"/>
          </ac:inkMkLst>
        </pc:inkChg>
        <pc:inkChg chg="add del">
          <ac:chgData name="Tim Cook" userId="d1c7cfb340f2c7ab" providerId="LiveId" clId="{121D8D34-14B0-4BD2-A391-7392875EB785}" dt="2023-04-09T23:41:09.260" v="247"/>
          <ac:inkMkLst>
            <pc:docMk/>
            <pc:sldMk cId="2591906903" sldId="457"/>
            <ac:inkMk id="19" creationId="{3F75B0C9-0C8F-8771-838C-92A415FBEDC7}"/>
          </ac:inkMkLst>
        </pc:inkChg>
        <pc:inkChg chg="add del">
          <ac:chgData name="Tim Cook" userId="d1c7cfb340f2c7ab" providerId="LiveId" clId="{121D8D34-14B0-4BD2-A391-7392875EB785}" dt="2023-04-09T23:41:09.260" v="245"/>
          <ac:inkMkLst>
            <pc:docMk/>
            <pc:sldMk cId="2591906903" sldId="457"/>
            <ac:inkMk id="20" creationId="{5D14F4BA-9C2B-5D1B-16E7-BCBCF0E47E0D}"/>
          </ac:inkMkLst>
        </pc:inkChg>
        <pc:inkChg chg="add del">
          <ac:chgData name="Tim Cook" userId="d1c7cfb340f2c7ab" providerId="LiveId" clId="{121D8D34-14B0-4BD2-A391-7392875EB785}" dt="2023-04-09T23:41:09.260" v="246"/>
          <ac:inkMkLst>
            <pc:docMk/>
            <pc:sldMk cId="2591906903" sldId="457"/>
            <ac:inkMk id="21" creationId="{5EDFDD4B-CACB-BFE0-3C6D-C84B2D49F66A}"/>
          </ac:inkMkLst>
        </pc:inkChg>
        <pc:inkChg chg="add del">
          <ac:chgData name="Tim Cook" userId="d1c7cfb340f2c7ab" providerId="LiveId" clId="{121D8D34-14B0-4BD2-A391-7392875EB785}" dt="2023-04-09T23:41:09.260" v="244"/>
          <ac:inkMkLst>
            <pc:docMk/>
            <pc:sldMk cId="2591906903" sldId="457"/>
            <ac:inkMk id="22" creationId="{333FB1E0-D6E3-A8E2-5405-14B9CBDB0E01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3" creationId="{465F5EDE-C37A-6986-2F5F-A7AD9887605E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4" creationId="{866E3754-7247-3724-460C-E18785A26C2A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5" creationId="{2043DCED-75DC-CE27-C41D-6B4B21D9B02B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6" creationId="{93067FD9-CB2F-2282-F74A-5AC6BFC95623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7" creationId="{CC941582-39AC-292C-E835-73C592BBFDE0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8" creationId="{28E0560B-EA5C-986E-E64D-F2BA8AC61C57}"/>
          </ac:inkMkLst>
        </pc:inkChg>
        <pc:inkChg chg="add mod">
          <ac:chgData name="Tim Cook" userId="d1c7cfb340f2c7ab" providerId="LiveId" clId="{121D8D34-14B0-4BD2-A391-7392875EB785}" dt="2023-04-09T23:42:06.432" v="263"/>
          <ac:inkMkLst>
            <pc:docMk/>
            <pc:sldMk cId="2591906903" sldId="457"/>
            <ac:inkMk id="30" creationId="{24900AE8-19F5-91E1-3500-5DD17953CE81}"/>
          </ac:inkMkLst>
        </pc:inkChg>
        <pc:inkChg chg="add mod">
          <ac:chgData name="Tim Cook" userId="d1c7cfb340f2c7ab" providerId="LiveId" clId="{121D8D34-14B0-4BD2-A391-7392875EB785}" dt="2023-04-09T23:42:06.432" v="263"/>
          <ac:inkMkLst>
            <pc:docMk/>
            <pc:sldMk cId="2591906903" sldId="457"/>
            <ac:inkMk id="31" creationId="{535FB2DD-7D88-DFEB-EA7A-EFBB0AAACB98}"/>
          </ac:inkMkLst>
        </pc:inkChg>
        <pc:inkChg chg="add del">
          <ac:chgData name="Tim Cook" userId="d1c7cfb340f2c7ab" providerId="LiveId" clId="{121D8D34-14B0-4BD2-A391-7392875EB785}" dt="2023-04-09T23:41:20.578" v="259"/>
          <ac:inkMkLst>
            <pc:docMk/>
            <pc:sldMk cId="2591906903" sldId="457"/>
            <ac:inkMk id="33" creationId="{B23E4A68-BEC7-F05A-4538-CAA309D54E96}"/>
          </ac:inkMkLst>
        </pc:inkChg>
        <pc:inkChg chg="add">
          <ac:chgData name="Tim Cook" userId="d1c7cfb340f2c7ab" providerId="LiveId" clId="{121D8D34-14B0-4BD2-A391-7392875EB785}" dt="2023-04-09T23:41:22.982" v="260" actId="9405"/>
          <ac:inkMkLst>
            <pc:docMk/>
            <pc:sldMk cId="2591906903" sldId="457"/>
            <ac:inkMk id="34" creationId="{9DD1C37A-DD3F-FC53-DCA8-553BA107D932}"/>
          </ac:inkMkLst>
        </pc:inkChg>
        <pc:inkChg chg="add mod">
          <ac:chgData name="Tim Cook" userId="d1c7cfb340f2c7ab" providerId="LiveId" clId="{121D8D34-14B0-4BD2-A391-7392875EB785}" dt="2023-04-09T23:42:06.432" v="263"/>
          <ac:inkMkLst>
            <pc:docMk/>
            <pc:sldMk cId="2591906903" sldId="457"/>
            <ac:inkMk id="35" creationId="{41584E7C-286F-669F-54C9-751B9D85FE10}"/>
          </ac:inkMkLst>
        </pc:inkChg>
        <pc:inkChg chg="add mod">
          <ac:chgData name="Tim Cook" userId="d1c7cfb340f2c7ab" providerId="LiveId" clId="{121D8D34-14B0-4BD2-A391-7392875EB785}" dt="2023-04-09T23:42:06.432" v="263"/>
          <ac:inkMkLst>
            <pc:docMk/>
            <pc:sldMk cId="2591906903" sldId="457"/>
            <ac:inkMk id="36" creationId="{CE379ADC-C3FC-2444-0BE9-0FB84BE6CD0C}"/>
          </ac:inkMkLst>
        </pc:inkChg>
        <pc:inkChg chg="add del mod">
          <ac:chgData name="Tim Cook" userId="d1c7cfb340f2c7ab" providerId="LiveId" clId="{121D8D34-14B0-4BD2-A391-7392875EB785}" dt="2023-04-09T23:42:13.608" v="267"/>
          <ac:inkMkLst>
            <pc:docMk/>
            <pc:sldMk cId="2591906903" sldId="457"/>
            <ac:inkMk id="38" creationId="{3043493D-0613-0246-9563-D4EDA0F4AC64}"/>
          </ac:inkMkLst>
        </pc:inkChg>
        <pc:inkChg chg="add del mod">
          <ac:chgData name="Tim Cook" userId="d1c7cfb340f2c7ab" providerId="LiveId" clId="{121D8D34-14B0-4BD2-A391-7392875EB785}" dt="2023-04-09T23:42:13.608" v="268"/>
          <ac:inkMkLst>
            <pc:docMk/>
            <pc:sldMk cId="2591906903" sldId="457"/>
            <ac:inkMk id="39" creationId="{75CF2E9C-838E-D02D-2425-2C7720CED258}"/>
          </ac:inkMkLst>
        </pc:inkChg>
        <pc:inkChg chg="add del mod">
          <ac:chgData name="Tim Cook" userId="d1c7cfb340f2c7ab" providerId="LiveId" clId="{121D8D34-14B0-4BD2-A391-7392875EB785}" dt="2023-04-09T23:42:19.208" v="272"/>
          <ac:inkMkLst>
            <pc:docMk/>
            <pc:sldMk cId="2591906903" sldId="457"/>
            <ac:inkMk id="41" creationId="{D2D2558B-6EA9-6F77-1437-BA6384A142F2}"/>
          </ac:inkMkLst>
        </pc:inkChg>
        <pc:inkChg chg="add del mod">
          <ac:chgData name="Tim Cook" userId="d1c7cfb340f2c7ab" providerId="LiveId" clId="{121D8D34-14B0-4BD2-A391-7392875EB785}" dt="2023-04-09T23:42:19.208" v="273"/>
          <ac:inkMkLst>
            <pc:docMk/>
            <pc:sldMk cId="2591906903" sldId="457"/>
            <ac:inkMk id="42" creationId="{C1F95D78-9995-F9D0-1343-69F64906D90F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44" creationId="{C8F0A543-B9E7-DC2F-D9CE-8C0B19EF78A7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45" creationId="{77EDDA36-A10A-0798-F653-DE88968520AA}"/>
          </ac:inkMkLst>
        </pc:inkChg>
        <pc:inkChg chg="add del mod">
          <ac:chgData name="Tim Cook" userId="d1c7cfb340f2c7ab" providerId="LiveId" clId="{121D8D34-14B0-4BD2-A391-7392875EB785}" dt="2023-04-09T23:42:26.234" v="283"/>
          <ac:inkMkLst>
            <pc:docMk/>
            <pc:sldMk cId="2591906903" sldId="457"/>
            <ac:inkMk id="47" creationId="{A7BCD3EC-0C6B-0BBB-BA34-D8743CE5D79D}"/>
          </ac:inkMkLst>
        </pc:inkChg>
        <pc:inkChg chg="add del mod">
          <ac:chgData name="Tim Cook" userId="d1c7cfb340f2c7ab" providerId="LiveId" clId="{121D8D34-14B0-4BD2-A391-7392875EB785}" dt="2023-04-09T23:42:26.234" v="282"/>
          <ac:inkMkLst>
            <pc:docMk/>
            <pc:sldMk cId="2591906903" sldId="457"/>
            <ac:inkMk id="48" creationId="{BA7FAB24-5686-2456-85FE-B74400F27095}"/>
          </ac:inkMkLst>
        </pc:inkChg>
        <pc:inkChg chg="add del mod">
          <ac:chgData name="Tim Cook" userId="d1c7cfb340f2c7ab" providerId="LiveId" clId="{121D8D34-14B0-4BD2-A391-7392875EB785}" dt="2023-04-09T23:42:26.234" v="281"/>
          <ac:inkMkLst>
            <pc:docMk/>
            <pc:sldMk cId="2591906903" sldId="457"/>
            <ac:inkMk id="49" creationId="{2DDEA6FF-C98B-7AA8-CAFA-AC4BA500AD3A}"/>
          </ac:inkMkLst>
        </pc:inkChg>
        <pc:inkChg chg="add del mod">
          <ac:chgData name="Tim Cook" userId="d1c7cfb340f2c7ab" providerId="LiveId" clId="{121D8D34-14B0-4BD2-A391-7392875EB785}" dt="2023-04-09T23:42:29.386" v="289"/>
          <ac:inkMkLst>
            <pc:docMk/>
            <pc:sldMk cId="2591906903" sldId="457"/>
            <ac:inkMk id="51" creationId="{8B87F1D3-56D8-940A-5B8C-12D11AB98F1E}"/>
          </ac:inkMkLst>
        </pc:inkChg>
        <pc:inkChg chg="add del">
          <ac:chgData name="Tim Cook" userId="d1c7cfb340f2c7ab" providerId="LiveId" clId="{121D8D34-14B0-4BD2-A391-7392875EB785}" dt="2023-04-09T23:42:29.175" v="287"/>
          <ac:inkMkLst>
            <pc:docMk/>
            <pc:sldMk cId="2591906903" sldId="457"/>
            <ac:inkMk id="52" creationId="{509C4CD7-FBA9-D9AF-16FF-4E9B54858E5F}"/>
          </ac:inkMkLst>
        </pc:inkChg>
        <pc:inkChg chg="add del mod">
          <ac:chgData name="Tim Cook" userId="d1c7cfb340f2c7ab" providerId="LiveId" clId="{121D8D34-14B0-4BD2-A391-7392875EB785}" dt="2023-04-09T23:42:31.579" v="290"/>
          <ac:inkMkLst>
            <pc:docMk/>
            <pc:sldMk cId="2591906903" sldId="457"/>
            <ac:inkMk id="53" creationId="{2784D022-F233-21E6-B5A2-739B0DFDEAE2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55" creationId="{46F2B5F7-0256-D348-6016-CD643C5CDDFB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56" creationId="{D14506E5-5CA8-1456-652B-DCBD338AAACC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57" creationId="{577CA53F-5F40-535A-2B76-A6082EB061CA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58" creationId="{0BC82646-C192-1048-BA57-46F03CDE94DA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60" creationId="{222B38DA-9FA9-9831-E9D0-B9CF5E64699B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61" creationId="{DC821FB9-7BA7-12A2-F3BD-8F4A330B03F2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62" creationId="{6BCB7A59-4263-685D-E225-1453580A82EC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63" creationId="{0E67DD8A-A63B-C6DC-C43A-83DC0D4BA622}"/>
          </ac:inkMkLst>
        </pc:inkChg>
        <pc:inkChg chg="add del mod">
          <ac:chgData name="Tim Cook" userId="d1c7cfb340f2c7ab" providerId="LiveId" clId="{121D8D34-14B0-4BD2-A391-7392875EB785}" dt="2023-04-09T23:42:46.165" v="312"/>
          <ac:inkMkLst>
            <pc:docMk/>
            <pc:sldMk cId="2591906903" sldId="457"/>
            <ac:inkMk id="64" creationId="{D33FDCC6-143C-6A4C-857B-FEFA0EE76E14}"/>
          </ac:inkMkLst>
        </pc:inkChg>
        <pc:inkChg chg="add del mod">
          <ac:chgData name="Tim Cook" userId="d1c7cfb340f2c7ab" providerId="LiveId" clId="{121D8D34-14B0-4BD2-A391-7392875EB785}" dt="2023-04-09T23:42:46.165" v="314"/>
          <ac:inkMkLst>
            <pc:docMk/>
            <pc:sldMk cId="2591906903" sldId="457"/>
            <ac:inkMk id="66" creationId="{B5747DD1-41D1-B54B-2B9C-440B46221F3D}"/>
          </ac:inkMkLst>
        </pc:inkChg>
        <pc:inkChg chg="add del mod">
          <ac:chgData name="Tim Cook" userId="d1c7cfb340f2c7ab" providerId="LiveId" clId="{121D8D34-14B0-4BD2-A391-7392875EB785}" dt="2023-04-09T23:42:46.165" v="311"/>
          <ac:inkMkLst>
            <pc:docMk/>
            <pc:sldMk cId="2591906903" sldId="457"/>
            <ac:inkMk id="67" creationId="{7913935D-4D36-8DC1-F255-5C60798761DB}"/>
          </ac:inkMkLst>
        </pc:inkChg>
        <pc:inkChg chg="add del mod">
          <ac:chgData name="Tim Cook" userId="d1c7cfb340f2c7ab" providerId="LiveId" clId="{121D8D34-14B0-4BD2-A391-7392875EB785}" dt="2023-04-09T23:42:46.165" v="310"/>
          <ac:inkMkLst>
            <pc:docMk/>
            <pc:sldMk cId="2591906903" sldId="457"/>
            <ac:inkMk id="68" creationId="{CB8E000E-748E-3873-7632-D562903BC6C9}"/>
          </ac:inkMkLst>
        </pc:inkChg>
        <pc:inkChg chg="add del">
          <ac:chgData name="Tim Cook" userId="d1c7cfb340f2c7ab" providerId="LiveId" clId="{121D8D34-14B0-4BD2-A391-7392875EB785}" dt="2023-04-09T23:42:46.165" v="315"/>
          <ac:inkMkLst>
            <pc:docMk/>
            <pc:sldMk cId="2591906903" sldId="457"/>
            <ac:inkMk id="69" creationId="{9D5D75EE-DAD0-5104-6B18-EF9B2B165819}"/>
          </ac:inkMkLst>
        </pc:inkChg>
        <pc:inkChg chg="add del">
          <ac:chgData name="Tim Cook" userId="d1c7cfb340f2c7ab" providerId="LiveId" clId="{121D8D34-14B0-4BD2-A391-7392875EB785}" dt="2023-04-09T23:42:46.165" v="309"/>
          <ac:inkMkLst>
            <pc:docMk/>
            <pc:sldMk cId="2591906903" sldId="457"/>
            <ac:inkMk id="71" creationId="{2DF24660-6FDA-407A-4A53-A85C30969E56}"/>
          </ac:inkMkLst>
        </pc:inkChg>
        <pc:inkChg chg="add del">
          <ac:chgData name="Tim Cook" userId="d1c7cfb340f2c7ab" providerId="LiveId" clId="{121D8D34-14B0-4BD2-A391-7392875EB785}" dt="2023-04-09T23:42:46.165" v="313"/>
          <ac:inkMkLst>
            <pc:docMk/>
            <pc:sldMk cId="2591906903" sldId="457"/>
            <ac:inkMk id="72" creationId="{7B4CEBDA-734F-BC10-D35B-2EED6CD8FCC2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73" creationId="{4D6140F1-B353-34CD-AEDF-C089F8B8A73D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74" creationId="{F6EB1390-68C4-0773-A81A-E42805830F86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75" creationId="{9F6631E9-4CDD-280A-9A2C-B4E9147ADAEC}"/>
          </ac:inkMkLst>
        </pc:inkChg>
        <pc:inkChg chg="add del mod">
          <ac:chgData name="Tim Cook" userId="d1c7cfb340f2c7ab" providerId="LiveId" clId="{121D8D34-14B0-4BD2-A391-7392875EB785}" dt="2023-04-09T23:43:01.289" v="340"/>
          <ac:inkMkLst>
            <pc:docMk/>
            <pc:sldMk cId="2591906903" sldId="457"/>
            <ac:inkMk id="77" creationId="{F17D1EB7-7E3E-6D42-1A0F-3CB72551A1DF}"/>
          </ac:inkMkLst>
        </pc:inkChg>
        <pc:inkChg chg="add del mod">
          <ac:chgData name="Tim Cook" userId="d1c7cfb340f2c7ab" providerId="LiveId" clId="{121D8D34-14B0-4BD2-A391-7392875EB785}" dt="2023-04-09T23:43:00.554" v="339"/>
          <ac:inkMkLst>
            <pc:docMk/>
            <pc:sldMk cId="2591906903" sldId="457"/>
            <ac:inkMk id="78" creationId="{6C8A7570-ED75-761F-E4C9-29B7DA093F72}"/>
          </ac:inkMkLst>
        </pc:inkChg>
        <pc:inkChg chg="add del mod">
          <ac:chgData name="Tim Cook" userId="d1c7cfb340f2c7ab" providerId="LiveId" clId="{121D8D34-14B0-4BD2-A391-7392875EB785}" dt="2023-04-09T23:43:01.289" v="341"/>
          <ac:inkMkLst>
            <pc:docMk/>
            <pc:sldMk cId="2591906903" sldId="457"/>
            <ac:inkMk id="79" creationId="{31A2D89A-E99F-A468-A7F9-F62553446288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80" creationId="{330B6E9E-91BD-9832-960D-53BE8531F779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81" creationId="{A43DBEA5-0E85-C030-51B6-484848CE0157}"/>
          </ac:inkMkLst>
        </pc:inkChg>
        <pc:inkChg chg="add del">
          <ac:chgData name="Tim Cook" userId="d1c7cfb340f2c7ab" providerId="LiveId" clId="{121D8D34-14B0-4BD2-A391-7392875EB785}" dt="2023-04-09T23:42:55.915" v="330"/>
          <ac:inkMkLst>
            <pc:docMk/>
            <pc:sldMk cId="2591906903" sldId="457"/>
            <ac:inkMk id="82" creationId="{99321E15-B833-53E1-9373-4161773FD58E}"/>
          </ac:inkMkLst>
        </pc:inkChg>
        <pc:inkChg chg="add del">
          <ac:chgData name="Tim Cook" userId="d1c7cfb340f2c7ab" providerId="LiveId" clId="{121D8D34-14B0-4BD2-A391-7392875EB785}" dt="2023-04-09T23:42:56.607" v="331"/>
          <ac:inkMkLst>
            <pc:docMk/>
            <pc:sldMk cId="2591906903" sldId="457"/>
            <ac:inkMk id="83" creationId="{18A75A0A-F9FE-8BA9-1C6F-588A77875993}"/>
          </ac:inkMkLst>
        </pc:inkChg>
        <pc:inkChg chg="add del">
          <ac:chgData name="Tim Cook" userId="d1c7cfb340f2c7ab" providerId="LiveId" clId="{121D8D34-14B0-4BD2-A391-7392875EB785}" dt="2023-04-09T23:42:55.915" v="329"/>
          <ac:inkMkLst>
            <pc:docMk/>
            <pc:sldMk cId="2591906903" sldId="457"/>
            <ac:inkMk id="84" creationId="{71F2B5CF-B977-8EBB-B5A5-293880A55C98}"/>
          </ac:inkMkLst>
        </pc:inkChg>
        <pc:inkChg chg="add del">
          <ac:chgData name="Tim Cook" userId="d1c7cfb340f2c7ab" providerId="LiveId" clId="{121D8D34-14B0-4BD2-A391-7392875EB785}" dt="2023-04-09T23:42:56.607" v="332"/>
          <ac:inkMkLst>
            <pc:docMk/>
            <pc:sldMk cId="2591906903" sldId="457"/>
            <ac:inkMk id="85" creationId="{4175A940-788F-2C93-9B0E-780EDF383C55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88" creationId="{137FCAC3-72B9-C4FA-0AB2-190FC5332707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89" creationId="{2DEC9687-498D-FA03-8C6D-471069B54623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90" creationId="{54B19549-6E28-E338-AA7C-7EA9CF26312E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91" creationId="{A91CC825-A5EA-95EC-7B42-49C0CBBDA401}"/>
          </ac:inkMkLst>
        </pc:inkChg>
        <pc:inkChg chg="add del mod">
          <ac:chgData name="Tim Cook" userId="d1c7cfb340f2c7ab" providerId="LiveId" clId="{121D8D34-14B0-4BD2-A391-7392875EB785}" dt="2023-04-09T23:43:04.729" v="345"/>
          <ac:inkMkLst>
            <pc:docMk/>
            <pc:sldMk cId="2591906903" sldId="457"/>
            <ac:inkMk id="93" creationId="{6FFFC7BE-4986-00CD-D001-231681F9D4DF}"/>
          </ac:inkMkLst>
        </pc:inkChg>
        <pc:inkChg chg="add del mod">
          <ac:chgData name="Tim Cook" userId="d1c7cfb340f2c7ab" providerId="LiveId" clId="{121D8D34-14B0-4BD2-A391-7392875EB785}" dt="2023-04-09T23:43:04.729" v="346"/>
          <ac:inkMkLst>
            <pc:docMk/>
            <pc:sldMk cId="2591906903" sldId="457"/>
            <ac:inkMk id="94" creationId="{0B15183B-8FF9-DB03-8208-1D4B8858D12C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96" creationId="{3945F556-AA29-495D-F967-B3139829D025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97" creationId="{5068207F-51E9-0515-947E-9A10257DEB7C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98" creationId="{3932DDA1-3D5D-1CEC-3B75-F2D646E82F10}"/>
          </ac:inkMkLst>
        </pc:inkChg>
        <pc:inkChg chg="add del">
          <ac:chgData name="Tim Cook" userId="d1c7cfb340f2c7ab" providerId="LiveId" clId="{121D8D34-14B0-4BD2-A391-7392875EB785}" dt="2023-04-09T23:43:24.937" v="353"/>
          <ac:inkMkLst>
            <pc:docMk/>
            <pc:sldMk cId="2591906903" sldId="457"/>
            <ac:inkMk id="100" creationId="{F2001591-932B-E75A-8DC8-00AABB340F15}"/>
          </ac:inkMkLst>
        </pc:inkChg>
        <pc:inkChg chg="add del">
          <ac:chgData name="Tim Cook" userId="d1c7cfb340f2c7ab" providerId="LiveId" clId="{121D8D34-14B0-4BD2-A391-7392875EB785}" dt="2023-04-09T23:43:29.576" v="355"/>
          <ac:inkMkLst>
            <pc:docMk/>
            <pc:sldMk cId="2591906903" sldId="457"/>
            <ac:inkMk id="101" creationId="{54015487-F437-6994-E2E3-4770B38C67F0}"/>
          </ac:inkMkLst>
        </pc:inkChg>
        <pc:inkChg chg="add">
          <ac:chgData name="Tim Cook" userId="d1c7cfb340f2c7ab" providerId="LiveId" clId="{121D8D34-14B0-4BD2-A391-7392875EB785}" dt="2023-04-09T23:43:32.182" v="356" actId="9405"/>
          <ac:inkMkLst>
            <pc:docMk/>
            <pc:sldMk cId="2591906903" sldId="457"/>
            <ac:inkMk id="102" creationId="{A2A3A068-937F-7B6C-D48C-C13BCEC769BB}"/>
          </ac:inkMkLst>
        </pc:inkChg>
      </pc:sldChg>
      <pc:sldChg chg="addSp delSp modSp add mod">
        <pc:chgData name="Tim Cook" userId="d1c7cfb340f2c7ab" providerId="LiveId" clId="{121D8D34-14B0-4BD2-A391-7392875EB785}" dt="2023-04-10T00:02:56.452" v="807" actId="9405"/>
        <pc:sldMkLst>
          <pc:docMk/>
          <pc:sldMk cId="2838924306" sldId="458"/>
        </pc:sldMkLst>
        <pc:grpChg chg="del mod">
          <ac:chgData name="Tim Cook" userId="d1c7cfb340f2c7ab" providerId="LiveId" clId="{121D8D34-14B0-4BD2-A391-7392875EB785}" dt="2023-04-09T23:44:47.002" v="367"/>
          <ac:grpSpMkLst>
            <pc:docMk/>
            <pc:sldMk cId="2838924306" sldId="458"/>
            <ac:grpSpMk id="9" creationId="{F24321EA-8464-EB05-BE82-7C456D1519CE}"/>
          </ac:grpSpMkLst>
        </pc:grpChg>
        <pc:grpChg chg="del mod">
          <ac:chgData name="Tim Cook" userId="d1c7cfb340f2c7ab" providerId="LiveId" clId="{121D8D34-14B0-4BD2-A391-7392875EB785}" dt="2023-04-09T23:44:59.523" v="379"/>
          <ac:grpSpMkLst>
            <pc:docMk/>
            <pc:sldMk cId="2838924306" sldId="458"/>
            <ac:grpSpMk id="15" creationId="{23C8D433-94EB-0110-9FC3-A8005D0973D6}"/>
          </ac:grpSpMkLst>
        </pc:grpChg>
        <pc:grpChg chg="del mod">
          <ac:chgData name="Tim Cook" userId="d1c7cfb340f2c7ab" providerId="LiveId" clId="{121D8D34-14B0-4BD2-A391-7392875EB785}" dt="2023-04-09T23:45:25.671" v="393"/>
          <ac:grpSpMkLst>
            <pc:docMk/>
            <pc:sldMk cId="2838924306" sldId="458"/>
            <ac:grpSpMk id="24" creationId="{9588A5F5-373B-A19C-A1E8-D95AFFAE0EFD}"/>
          </ac:grpSpMkLst>
        </pc:grpChg>
        <pc:grpChg chg="del mod">
          <ac:chgData name="Tim Cook" userId="d1c7cfb340f2c7ab" providerId="LiveId" clId="{121D8D34-14B0-4BD2-A391-7392875EB785}" dt="2023-04-09T23:46:26.186" v="447"/>
          <ac:grpSpMkLst>
            <pc:docMk/>
            <pc:sldMk cId="2838924306" sldId="458"/>
            <ac:grpSpMk id="26" creationId="{F99BCDB0-7BAA-E850-F7D7-7AE2E678BA77}"/>
          </ac:grpSpMkLst>
        </pc:grpChg>
        <pc:grpChg chg="del mod">
          <ac:chgData name="Tim Cook" userId="d1c7cfb340f2c7ab" providerId="LiveId" clId="{121D8D34-14B0-4BD2-A391-7392875EB785}" dt="2023-04-09T23:45:55.181" v="411"/>
          <ac:grpSpMkLst>
            <pc:docMk/>
            <pc:sldMk cId="2838924306" sldId="458"/>
            <ac:grpSpMk id="39" creationId="{F9B6676E-650F-8A59-7B4A-7E84B629B2A4}"/>
          </ac:grpSpMkLst>
        </pc:grpChg>
        <pc:grpChg chg="del mod">
          <ac:chgData name="Tim Cook" userId="d1c7cfb340f2c7ab" providerId="LiveId" clId="{121D8D34-14B0-4BD2-A391-7392875EB785}" dt="2023-04-09T23:46:01.218" v="422"/>
          <ac:grpSpMkLst>
            <pc:docMk/>
            <pc:sldMk cId="2838924306" sldId="458"/>
            <ac:grpSpMk id="44" creationId="{18F3274C-FAB3-EC59-EDD8-099B8D515D45}"/>
          </ac:grpSpMkLst>
        </pc:grpChg>
        <pc:grpChg chg="del mod">
          <ac:chgData name="Tim Cook" userId="d1c7cfb340f2c7ab" providerId="LiveId" clId="{121D8D34-14B0-4BD2-A391-7392875EB785}" dt="2023-04-09T23:46:09.840" v="435"/>
          <ac:grpSpMkLst>
            <pc:docMk/>
            <pc:sldMk cId="2838924306" sldId="458"/>
            <ac:grpSpMk id="51" creationId="{82F89C91-A9EA-36D9-8BC5-9B5B97290EC9}"/>
          </ac:grpSpMkLst>
        </pc:grpChg>
        <pc:grpChg chg="del mod">
          <ac:chgData name="Tim Cook" userId="d1c7cfb340f2c7ab" providerId="LiveId" clId="{121D8D34-14B0-4BD2-A391-7392875EB785}" dt="2023-04-09T23:46:05.821" v="431"/>
          <ac:grpSpMkLst>
            <pc:docMk/>
            <pc:sldMk cId="2838924306" sldId="458"/>
            <ac:grpSpMk id="56" creationId="{37C67CC6-AD91-E590-6734-2D89FB26B2AE}"/>
          </ac:grpSpMkLst>
        </pc:grpChg>
        <pc:grpChg chg="del mod">
          <ac:chgData name="Tim Cook" userId="d1c7cfb340f2c7ab" providerId="LiveId" clId="{121D8D34-14B0-4BD2-A391-7392875EB785}" dt="2023-04-09T23:46:16.784" v="443"/>
          <ac:grpSpMkLst>
            <pc:docMk/>
            <pc:sldMk cId="2838924306" sldId="458"/>
            <ac:grpSpMk id="59" creationId="{3452F9D8-4105-948B-6B22-AD11E340C15B}"/>
          </ac:grpSpMkLst>
        </pc:grpChg>
        <pc:grpChg chg="del mod">
          <ac:chgData name="Tim Cook" userId="d1c7cfb340f2c7ab" providerId="LiveId" clId="{121D8D34-14B0-4BD2-A391-7392875EB785}" dt="2023-04-09T23:46:26.186" v="447"/>
          <ac:grpSpMkLst>
            <pc:docMk/>
            <pc:sldMk cId="2838924306" sldId="458"/>
            <ac:grpSpMk id="66" creationId="{0531BF81-34FD-D4B0-6860-15410AA11A9F}"/>
          </ac:grpSpMkLst>
        </pc:grpChg>
        <pc:grpChg chg="del mod">
          <ac:chgData name="Tim Cook" userId="d1c7cfb340f2c7ab" providerId="LiveId" clId="{121D8D34-14B0-4BD2-A391-7392875EB785}" dt="2023-04-09T23:46:33.292" v="454"/>
          <ac:grpSpMkLst>
            <pc:docMk/>
            <pc:sldMk cId="2838924306" sldId="458"/>
            <ac:grpSpMk id="70" creationId="{091BD5B1-BC15-0A7C-99B5-6346AFFB1632}"/>
          </ac:grpSpMkLst>
        </pc:grpChg>
        <pc:grpChg chg="del mod">
          <ac:chgData name="Tim Cook" userId="d1c7cfb340f2c7ab" providerId="LiveId" clId="{121D8D34-14B0-4BD2-A391-7392875EB785}" dt="2023-04-09T23:46:42.225" v="464"/>
          <ac:grpSpMkLst>
            <pc:docMk/>
            <pc:sldMk cId="2838924306" sldId="458"/>
            <ac:grpSpMk id="74" creationId="{6CB3DF3B-ACCE-3E9B-66D0-A551B3723079}"/>
          </ac:grpSpMkLst>
        </pc:grpChg>
        <pc:grpChg chg="del mod">
          <ac:chgData name="Tim Cook" userId="d1c7cfb340f2c7ab" providerId="LiveId" clId="{121D8D34-14B0-4BD2-A391-7392875EB785}" dt="2023-04-09T23:46:44.965" v="468"/>
          <ac:grpSpMkLst>
            <pc:docMk/>
            <pc:sldMk cId="2838924306" sldId="458"/>
            <ac:grpSpMk id="80" creationId="{2347D331-D2FA-30BC-A429-E253BC0E122C}"/>
          </ac:grpSpMkLst>
        </pc:grpChg>
        <pc:grpChg chg="mod">
          <ac:chgData name="Tim Cook" userId="d1c7cfb340f2c7ab" providerId="LiveId" clId="{121D8D34-14B0-4BD2-A391-7392875EB785}" dt="2023-04-09T23:46:45.501" v="473"/>
          <ac:grpSpMkLst>
            <pc:docMk/>
            <pc:sldMk cId="2838924306" sldId="458"/>
            <ac:grpSpMk id="84" creationId="{EC9D203F-0284-E946-EB50-CE1A4692DE2B}"/>
          </ac:grpSpMkLst>
        </pc:grpChg>
        <pc:grpChg chg="mod">
          <ac:chgData name="Tim Cook" userId="d1c7cfb340f2c7ab" providerId="LiveId" clId="{121D8D34-14B0-4BD2-A391-7392875EB785}" dt="2023-04-09T23:46:50.591" v="480"/>
          <ac:grpSpMkLst>
            <pc:docMk/>
            <pc:sldMk cId="2838924306" sldId="458"/>
            <ac:grpSpMk id="91" creationId="{DC66EB2B-222E-FC3F-FBB0-06542A103E89}"/>
          </ac:grpSpMkLst>
        </pc:grpChg>
        <pc:grpChg chg="mod">
          <ac:chgData name="Tim Cook" userId="d1c7cfb340f2c7ab" providerId="LiveId" clId="{121D8D34-14B0-4BD2-A391-7392875EB785}" dt="2023-04-09T23:46:56.317" v="488"/>
          <ac:grpSpMkLst>
            <pc:docMk/>
            <pc:sldMk cId="2838924306" sldId="458"/>
            <ac:grpSpMk id="99" creationId="{F599DA2F-1A26-2B4A-9B54-D22734FFC7CB}"/>
          </ac:grpSpMkLst>
        </pc:grpChg>
        <pc:grpChg chg="mod">
          <ac:chgData name="Tim Cook" userId="d1c7cfb340f2c7ab" providerId="LiveId" clId="{121D8D34-14B0-4BD2-A391-7392875EB785}" dt="2023-04-09T23:47:00.259" v="496"/>
          <ac:grpSpMkLst>
            <pc:docMk/>
            <pc:sldMk cId="2838924306" sldId="458"/>
            <ac:grpSpMk id="107" creationId="{40232275-DFF3-7CB0-AC54-7C9282B48E40}"/>
          </ac:grpSpMkLst>
        </pc:grpChg>
        <pc:grpChg chg="mod">
          <ac:chgData name="Tim Cook" userId="d1c7cfb340f2c7ab" providerId="LiveId" clId="{121D8D34-14B0-4BD2-A391-7392875EB785}" dt="2023-04-09T23:47:00.259" v="496"/>
          <ac:grpSpMkLst>
            <pc:docMk/>
            <pc:sldMk cId="2838924306" sldId="458"/>
            <ac:grpSpMk id="108" creationId="{8B45E3B8-1D58-9638-62B9-42AF9011653A}"/>
          </ac:grpSpMkLst>
        </pc:grpChg>
        <pc:inkChg chg="add">
          <ac:chgData name="Tim Cook" userId="d1c7cfb340f2c7ab" providerId="LiveId" clId="{121D8D34-14B0-4BD2-A391-7392875EB785}" dt="2023-04-10T00:02:52.435" v="797" actId="9405"/>
          <ac:inkMkLst>
            <pc:docMk/>
            <pc:sldMk cId="2838924306" sldId="458"/>
            <ac:inkMk id="3" creationId="{14D709E3-1A75-8CC9-89B9-EAAEE816917D}"/>
          </ac:inkMkLst>
        </pc:inkChg>
        <pc:inkChg chg="add del">
          <ac:chgData name="Tim Cook" userId="d1c7cfb340f2c7ab" providerId="LiveId" clId="{121D8D34-14B0-4BD2-A391-7392875EB785}" dt="2023-04-09T23:44:16.944" v="358"/>
          <ac:inkMkLst>
            <pc:docMk/>
            <pc:sldMk cId="2838924306" sldId="458"/>
            <ac:inkMk id="3" creationId="{B4664C9E-81B5-5981-37CD-665166E21E55}"/>
          </ac:inkMkLst>
        </pc:inkChg>
        <pc:inkChg chg="add">
          <ac:chgData name="Tim Cook" userId="d1c7cfb340f2c7ab" providerId="LiveId" clId="{121D8D34-14B0-4BD2-A391-7392875EB785}" dt="2023-04-10T00:02:52.758" v="798" actId="9405"/>
          <ac:inkMkLst>
            <pc:docMk/>
            <pc:sldMk cId="2838924306" sldId="458"/>
            <ac:inkMk id="4" creationId="{D7D0C0DE-B4F7-525F-AEA3-A42E89427894}"/>
          </ac:inkMkLst>
        </pc:inkChg>
        <pc:inkChg chg="add del">
          <ac:chgData name="Tim Cook" userId="d1c7cfb340f2c7ab" providerId="LiveId" clId="{121D8D34-14B0-4BD2-A391-7392875EB785}" dt="2023-04-09T23:44:19.541" v="360"/>
          <ac:inkMkLst>
            <pc:docMk/>
            <pc:sldMk cId="2838924306" sldId="458"/>
            <ac:inkMk id="4" creationId="{DCFDA367-DCBB-3DD3-0754-4D31B1FEBF91}"/>
          </ac:inkMkLst>
        </pc:inkChg>
        <pc:inkChg chg="add del">
          <ac:chgData name="Tim Cook" userId="d1c7cfb340f2c7ab" providerId="LiveId" clId="{121D8D34-14B0-4BD2-A391-7392875EB785}" dt="2023-04-09T23:44:59.523" v="380"/>
          <ac:inkMkLst>
            <pc:docMk/>
            <pc:sldMk cId="2838924306" sldId="458"/>
            <ac:inkMk id="5" creationId="{65BAB66D-8FF4-41CC-EC0F-134A70029F38}"/>
          </ac:inkMkLst>
        </pc:inkChg>
        <pc:inkChg chg="add">
          <ac:chgData name="Tim Cook" userId="d1c7cfb340f2c7ab" providerId="LiveId" clId="{121D8D34-14B0-4BD2-A391-7392875EB785}" dt="2023-04-10T00:02:53.165" v="799" actId="9405"/>
          <ac:inkMkLst>
            <pc:docMk/>
            <pc:sldMk cId="2838924306" sldId="458"/>
            <ac:inkMk id="5" creationId="{D5F89F89-EFE2-363A-79B4-480641273F8D}"/>
          </ac:inkMkLst>
        </pc:inkChg>
        <pc:inkChg chg="add">
          <ac:chgData name="Tim Cook" userId="d1c7cfb340f2c7ab" providerId="LiveId" clId="{121D8D34-14B0-4BD2-A391-7392875EB785}" dt="2023-04-10T00:02:53.539" v="800" actId="9405"/>
          <ac:inkMkLst>
            <pc:docMk/>
            <pc:sldMk cId="2838924306" sldId="458"/>
            <ac:inkMk id="6" creationId="{38E30BCA-5C09-42EE-A00C-C742D1C2D8CE}"/>
          </ac:inkMkLst>
        </pc:inkChg>
        <pc:inkChg chg="add del mod">
          <ac:chgData name="Tim Cook" userId="d1c7cfb340f2c7ab" providerId="LiveId" clId="{121D8D34-14B0-4BD2-A391-7392875EB785}" dt="2023-04-09T23:44:59.523" v="378"/>
          <ac:inkMkLst>
            <pc:docMk/>
            <pc:sldMk cId="2838924306" sldId="458"/>
            <ac:inkMk id="6" creationId="{6CAE0ABB-DB30-1FF1-2946-1343A2862F4A}"/>
          </ac:inkMkLst>
        </pc:inkChg>
        <pc:inkChg chg="add del mod">
          <ac:chgData name="Tim Cook" userId="d1c7cfb340f2c7ab" providerId="LiveId" clId="{121D8D34-14B0-4BD2-A391-7392875EB785}" dt="2023-04-09T23:44:47.002" v="366"/>
          <ac:inkMkLst>
            <pc:docMk/>
            <pc:sldMk cId="2838924306" sldId="458"/>
            <ac:inkMk id="7" creationId="{1DAD018A-20FF-72AB-DC2A-2669418AC6F5}"/>
          </ac:inkMkLst>
        </pc:inkChg>
        <pc:inkChg chg="add">
          <ac:chgData name="Tim Cook" userId="d1c7cfb340f2c7ab" providerId="LiveId" clId="{121D8D34-14B0-4BD2-A391-7392875EB785}" dt="2023-04-10T00:02:53.951" v="801" actId="9405"/>
          <ac:inkMkLst>
            <pc:docMk/>
            <pc:sldMk cId="2838924306" sldId="458"/>
            <ac:inkMk id="7" creationId="{2D914A3D-6A5A-5594-9377-1D8DD54E73F4}"/>
          </ac:inkMkLst>
        </pc:inkChg>
        <pc:inkChg chg="add">
          <ac:chgData name="Tim Cook" userId="d1c7cfb340f2c7ab" providerId="LiveId" clId="{121D8D34-14B0-4BD2-A391-7392875EB785}" dt="2023-04-10T00:02:54.295" v="802" actId="9405"/>
          <ac:inkMkLst>
            <pc:docMk/>
            <pc:sldMk cId="2838924306" sldId="458"/>
            <ac:inkMk id="8" creationId="{0B3AD9FD-4A45-6E8C-9985-3507BB48AD11}"/>
          </ac:inkMkLst>
        </pc:inkChg>
        <pc:inkChg chg="add del mod">
          <ac:chgData name="Tim Cook" userId="d1c7cfb340f2c7ab" providerId="LiveId" clId="{121D8D34-14B0-4BD2-A391-7392875EB785}" dt="2023-04-09T23:44:47.002" v="367"/>
          <ac:inkMkLst>
            <pc:docMk/>
            <pc:sldMk cId="2838924306" sldId="458"/>
            <ac:inkMk id="8" creationId="{911DA9AD-739A-43E8-0C6A-FEAC85B35667}"/>
          </ac:inkMkLst>
        </pc:inkChg>
        <pc:inkChg chg="add">
          <ac:chgData name="Tim Cook" userId="d1c7cfb340f2c7ab" providerId="LiveId" clId="{121D8D34-14B0-4BD2-A391-7392875EB785}" dt="2023-04-10T00:02:54.634" v="803" actId="9405"/>
          <ac:inkMkLst>
            <pc:docMk/>
            <pc:sldMk cId="2838924306" sldId="458"/>
            <ac:inkMk id="9" creationId="{20672436-8506-AD35-1FE7-EF728826D51D}"/>
          </ac:inkMkLst>
        </pc:inkChg>
        <pc:inkChg chg="add del mod">
          <ac:chgData name="Tim Cook" userId="d1c7cfb340f2c7ab" providerId="LiveId" clId="{121D8D34-14B0-4BD2-A391-7392875EB785}" dt="2023-04-09T23:45:00.221" v="382"/>
          <ac:inkMkLst>
            <pc:docMk/>
            <pc:sldMk cId="2838924306" sldId="458"/>
            <ac:inkMk id="10" creationId="{A9A5F22B-3524-0E5C-4A5F-5B9122120F93}"/>
          </ac:inkMkLst>
        </pc:inkChg>
        <pc:inkChg chg="add">
          <ac:chgData name="Tim Cook" userId="d1c7cfb340f2c7ab" providerId="LiveId" clId="{121D8D34-14B0-4BD2-A391-7392875EB785}" dt="2023-04-10T00:02:54.979" v="804" actId="9405"/>
          <ac:inkMkLst>
            <pc:docMk/>
            <pc:sldMk cId="2838924306" sldId="458"/>
            <ac:inkMk id="10" creationId="{AE08BEEB-C8AE-74D5-E67B-5A8322C4B003}"/>
          </ac:inkMkLst>
        </pc:inkChg>
        <pc:inkChg chg="add">
          <ac:chgData name="Tim Cook" userId="d1c7cfb340f2c7ab" providerId="LiveId" clId="{121D8D34-14B0-4BD2-A391-7392875EB785}" dt="2023-04-10T00:02:55.340" v="805" actId="9405"/>
          <ac:inkMkLst>
            <pc:docMk/>
            <pc:sldMk cId="2838924306" sldId="458"/>
            <ac:inkMk id="11" creationId="{1AD1D582-863D-ACB5-EF09-F4DA10EF2236}"/>
          </ac:inkMkLst>
        </pc:inkChg>
        <pc:inkChg chg="add del mod">
          <ac:chgData name="Tim Cook" userId="d1c7cfb340f2c7ab" providerId="LiveId" clId="{121D8D34-14B0-4BD2-A391-7392875EB785}" dt="2023-04-09T23:44:54.539" v="375"/>
          <ac:inkMkLst>
            <pc:docMk/>
            <pc:sldMk cId="2838924306" sldId="458"/>
            <ac:inkMk id="11" creationId="{5D92EE54-2F0A-6258-E4CE-62CCDB787A4D}"/>
          </ac:inkMkLst>
        </pc:inkChg>
        <pc:inkChg chg="add">
          <ac:chgData name="Tim Cook" userId="d1c7cfb340f2c7ab" providerId="LiveId" clId="{121D8D34-14B0-4BD2-A391-7392875EB785}" dt="2023-04-10T00:02:56.076" v="806" actId="9405"/>
          <ac:inkMkLst>
            <pc:docMk/>
            <pc:sldMk cId="2838924306" sldId="458"/>
            <ac:inkMk id="12" creationId="{0079EC3B-BCD8-5921-C530-0A9ADDA931EF}"/>
          </ac:inkMkLst>
        </pc:inkChg>
        <pc:inkChg chg="add del mod">
          <ac:chgData name="Tim Cook" userId="d1c7cfb340f2c7ab" providerId="LiveId" clId="{121D8D34-14B0-4BD2-A391-7392875EB785}" dt="2023-04-09T23:44:59.523" v="379"/>
          <ac:inkMkLst>
            <pc:docMk/>
            <pc:sldMk cId="2838924306" sldId="458"/>
            <ac:inkMk id="12" creationId="{B7C560E1-1FC7-88CF-D22F-191D80D114F0}"/>
          </ac:inkMkLst>
        </pc:inkChg>
        <pc:inkChg chg="add del mod">
          <ac:chgData name="Tim Cook" userId="d1c7cfb340f2c7ab" providerId="LiveId" clId="{121D8D34-14B0-4BD2-A391-7392875EB785}" dt="2023-04-09T23:44:54.852" v="376"/>
          <ac:inkMkLst>
            <pc:docMk/>
            <pc:sldMk cId="2838924306" sldId="458"/>
            <ac:inkMk id="13" creationId="{735404E3-BE16-D1E3-D888-9D2468E7D14A}"/>
          </ac:inkMkLst>
        </pc:inkChg>
        <pc:inkChg chg="add">
          <ac:chgData name="Tim Cook" userId="d1c7cfb340f2c7ab" providerId="LiveId" clId="{121D8D34-14B0-4BD2-A391-7392875EB785}" dt="2023-04-10T00:02:56.452" v="807" actId="9405"/>
          <ac:inkMkLst>
            <pc:docMk/>
            <pc:sldMk cId="2838924306" sldId="458"/>
            <ac:inkMk id="13" creationId="{A4EC6153-3B0C-3C68-739F-EA256B16B704}"/>
          </ac:inkMkLst>
        </pc:inkChg>
        <pc:inkChg chg="add del mod">
          <ac:chgData name="Tim Cook" userId="d1c7cfb340f2c7ab" providerId="LiveId" clId="{121D8D34-14B0-4BD2-A391-7392875EB785}" dt="2023-04-09T23:44:53.080" v="374"/>
          <ac:inkMkLst>
            <pc:docMk/>
            <pc:sldMk cId="2838924306" sldId="458"/>
            <ac:inkMk id="14" creationId="{192CCE5F-725E-12B9-E783-56281FE568DF}"/>
          </ac:inkMkLst>
        </pc:inkChg>
        <pc:inkChg chg="add del">
          <ac:chgData name="Tim Cook" userId="d1c7cfb340f2c7ab" providerId="LiveId" clId="{121D8D34-14B0-4BD2-A391-7392875EB785}" dt="2023-04-09T23:45:00.221" v="381"/>
          <ac:inkMkLst>
            <pc:docMk/>
            <pc:sldMk cId="2838924306" sldId="458"/>
            <ac:inkMk id="16" creationId="{2F9D2497-3CE3-771F-C697-A3E8CCD10055}"/>
          </ac:inkMkLst>
        </pc:inkChg>
        <pc:inkChg chg="add del">
          <ac:chgData name="Tim Cook" userId="d1c7cfb340f2c7ab" providerId="LiveId" clId="{121D8D34-14B0-4BD2-A391-7392875EB785}" dt="2023-04-09T23:45:04.596" v="384"/>
          <ac:inkMkLst>
            <pc:docMk/>
            <pc:sldMk cId="2838924306" sldId="458"/>
            <ac:inkMk id="17" creationId="{D45E5E9D-53EA-57B6-A182-A5CCEF2EF8B9}"/>
          </ac:inkMkLst>
        </pc:inkChg>
        <pc:inkChg chg="add">
          <ac:chgData name="Tim Cook" userId="d1c7cfb340f2c7ab" providerId="LiveId" clId="{121D8D34-14B0-4BD2-A391-7392875EB785}" dt="2023-04-09T23:45:15.495" v="385" actId="9405"/>
          <ac:inkMkLst>
            <pc:docMk/>
            <pc:sldMk cId="2838924306" sldId="458"/>
            <ac:inkMk id="18" creationId="{E297FFE1-C41F-86AE-4456-DB37EC3A3E36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19" creationId="{C8028B39-003A-D21C-1256-E08E67273E2F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0" creationId="{D9080FAE-D12A-6646-29B2-6C5A49094F7E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1" creationId="{3F596D55-8FA9-6849-A5B7-39C54699392C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2" creationId="{BE842DF8-F9C6-7EBA-5CD9-B903A325E3F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3" creationId="{BF340317-172B-88E4-E5E2-2CF62AC19290}"/>
          </ac:inkMkLst>
        </pc:inkChg>
        <pc:inkChg chg="add mod">
          <ac:chgData name="Tim Cook" userId="d1c7cfb340f2c7ab" providerId="LiveId" clId="{121D8D34-14B0-4BD2-A391-7392875EB785}" dt="2023-04-09T23:46:26.186" v="447"/>
          <ac:inkMkLst>
            <pc:docMk/>
            <pc:sldMk cId="2838924306" sldId="458"/>
            <ac:inkMk id="25" creationId="{95048F7A-926E-3A6C-3668-891544725F12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7" creationId="{7E70535B-3D18-E362-87CD-98B742B3289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8" creationId="{63AAADB9-C350-EAB6-0B1C-64B52025D394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9" creationId="{8ABD1D20-3A7A-9106-737E-98515A84787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0" creationId="{F898E459-D4F1-322A-8284-01EFC052D425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1" creationId="{3B0F3FB1-8762-5D01-C6E4-57B14D29111C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2" creationId="{3BCFE591-B2F1-DD55-4364-81EBC5853D26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3" creationId="{E96D477F-A1BD-BA75-9F79-8D866678478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4" creationId="{EE1FAB01-3E4F-421E-98E3-AE8E552D8BAD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5" creationId="{F712D5AC-2692-0DE9-B92E-EC7BE83D9DD0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6" creationId="{2347EE47-738F-AEB2-3BD2-3D53DA9B36D0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7" creationId="{266DCF51-A150-D3FF-22EA-04C50BCAD384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8" creationId="{3A1BF708-46A5-2C11-8BF0-0E127B2B4950}"/>
          </ac:inkMkLst>
        </pc:inkChg>
        <pc:inkChg chg="add del mod">
          <ac:chgData name="Tim Cook" userId="d1c7cfb340f2c7ab" providerId="LiveId" clId="{121D8D34-14B0-4BD2-A391-7392875EB785}" dt="2023-04-09T23:45:55.581" v="412"/>
          <ac:inkMkLst>
            <pc:docMk/>
            <pc:sldMk cId="2838924306" sldId="458"/>
            <ac:inkMk id="40" creationId="{83C8E8B6-FAA4-91E5-3361-80683CE261AF}"/>
          </ac:inkMkLst>
        </pc:inkChg>
        <pc:inkChg chg="add del mod">
          <ac:chgData name="Tim Cook" userId="d1c7cfb340f2c7ab" providerId="LiveId" clId="{121D8D34-14B0-4BD2-A391-7392875EB785}" dt="2023-04-09T23:45:55.751" v="414"/>
          <ac:inkMkLst>
            <pc:docMk/>
            <pc:sldMk cId="2838924306" sldId="458"/>
            <ac:inkMk id="41" creationId="{FACA6339-5C6B-F3B9-0C79-5D6DE3BF0DB1}"/>
          </ac:inkMkLst>
        </pc:inkChg>
        <pc:inkChg chg="add del mod">
          <ac:chgData name="Tim Cook" userId="d1c7cfb340f2c7ab" providerId="LiveId" clId="{121D8D34-14B0-4BD2-A391-7392875EB785}" dt="2023-04-09T23:45:55.751" v="413"/>
          <ac:inkMkLst>
            <pc:docMk/>
            <pc:sldMk cId="2838924306" sldId="458"/>
            <ac:inkMk id="42" creationId="{269AE7DB-C1E1-50BE-9BD0-F35677E90893}"/>
          </ac:inkMkLst>
        </pc:inkChg>
        <pc:inkChg chg="add del mod">
          <ac:chgData name="Tim Cook" userId="d1c7cfb340f2c7ab" providerId="LiveId" clId="{121D8D34-14B0-4BD2-A391-7392875EB785}" dt="2023-04-09T23:45:56.843" v="415"/>
          <ac:inkMkLst>
            <pc:docMk/>
            <pc:sldMk cId="2838924306" sldId="458"/>
            <ac:inkMk id="43" creationId="{2BE90882-A876-A777-FE56-100CC6CA5F6D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45" creationId="{DBAC489F-2322-9C46-506E-9764228A03BE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46" creationId="{7BBBF6E7-DA62-8D9A-B40B-86BC0638AFE2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47" creationId="{BEB54053-1FB1-3FCA-0884-1BA94F4A587E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48" creationId="{74B6A725-1B71-9DF7-8B12-99A5A9F5117F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49" creationId="{315B9019-458F-CCF7-0601-9038DF5BA7A2}"/>
          </ac:inkMkLst>
        </pc:inkChg>
        <pc:inkChg chg="add del mod">
          <ac:chgData name="Tim Cook" userId="d1c7cfb340f2c7ab" providerId="LiveId" clId="{121D8D34-14B0-4BD2-A391-7392875EB785}" dt="2023-04-09T23:46:05.821" v="428"/>
          <ac:inkMkLst>
            <pc:docMk/>
            <pc:sldMk cId="2838924306" sldId="458"/>
            <ac:inkMk id="50" creationId="{F897BEF6-1EFD-7646-D53B-1D8B0941A428}"/>
          </ac:inkMkLst>
        </pc:inkChg>
        <pc:inkChg chg="add del mod">
          <ac:chgData name="Tim Cook" userId="d1c7cfb340f2c7ab" providerId="LiveId" clId="{121D8D34-14B0-4BD2-A391-7392875EB785}" dt="2023-04-09T23:46:05.821" v="430"/>
          <ac:inkMkLst>
            <pc:docMk/>
            <pc:sldMk cId="2838924306" sldId="458"/>
            <ac:inkMk id="52" creationId="{40F18342-CD19-3F42-824D-2EF35C561C25}"/>
          </ac:inkMkLst>
        </pc:inkChg>
        <pc:inkChg chg="add del mod">
          <ac:chgData name="Tim Cook" userId="d1c7cfb340f2c7ab" providerId="LiveId" clId="{121D8D34-14B0-4BD2-A391-7392875EB785}" dt="2023-04-09T23:46:05.821" v="429"/>
          <ac:inkMkLst>
            <pc:docMk/>
            <pc:sldMk cId="2838924306" sldId="458"/>
            <ac:inkMk id="53" creationId="{71DDDBBA-9432-A207-B6B8-B59F2AE8975A}"/>
          </ac:inkMkLst>
        </pc:inkChg>
        <pc:inkChg chg="add del mod">
          <ac:chgData name="Tim Cook" userId="d1c7cfb340f2c7ab" providerId="LiveId" clId="{121D8D34-14B0-4BD2-A391-7392875EB785}" dt="2023-04-09T23:46:05.821" v="432"/>
          <ac:inkMkLst>
            <pc:docMk/>
            <pc:sldMk cId="2838924306" sldId="458"/>
            <ac:inkMk id="54" creationId="{8B3D4C80-7AD4-DC2B-36D3-941266BD2CC5}"/>
          </ac:inkMkLst>
        </pc:inkChg>
        <pc:inkChg chg="add del mod">
          <ac:chgData name="Tim Cook" userId="d1c7cfb340f2c7ab" providerId="LiveId" clId="{121D8D34-14B0-4BD2-A391-7392875EB785}" dt="2023-04-09T23:46:05.821" v="431"/>
          <ac:inkMkLst>
            <pc:docMk/>
            <pc:sldMk cId="2838924306" sldId="458"/>
            <ac:inkMk id="55" creationId="{77C2C22E-C594-D931-3A20-1C35EC4E9A13}"/>
          </ac:inkMkLst>
        </pc:inkChg>
        <pc:inkChg chg="add mod">
          <ac:chgData name="Tim Cook" userId="d1c7cfb340f2c7ab" providerId="LiveId" clId="{121D8D34-14B0-4BD2-A391-7392875EB785}" dt="2023-04-09T23:46:16.784" v="443"/>
          <ac:inkMkLst>
            <pc:docMk/>
            <pc:sldMk cId="2838924306" sldId="458"/>
            <ac:inkMk id="57" creationId="{84DCC436-F04D-B016-2580-4711846286C9}"/>
          </ac:inkMkLst>
        </pc:inkChg>
        <pc:inkChg chg="add del mod">
          <ac:chgData name="Tim Cook" userId="d1c7cfb340f2c7ab" providerId="LiveId" clId="{121D8D34-14B0-4BD2-A391-7392875EB785}" dt="2023-04-09T23:46:10.702" v="436"/>
          <ac:inkMkLst>
            <pc:docMk/>
            <pc:sldMk cId="2838924306" sldId="458"/>
            <ac:inkMk id="58" creationId="{9F8F725C-70F6-DFA3-85E7-9B83D7978735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60" creationId="{EE716E5B-7EDC-69FA-4CDF-CF6EDFA4E852}"/>
          </ac:inkMkLst>
        </pc:inkChg>
        <pc:inkChg chg="add del mod">
          <ac:chgData name="Tim Cook" userId="d1c7cfb340f2c7ab" providerId="LiveId" clId="{121D8D34-14B0-4BD2-A391-7392875EB785}" dt="2023-04-09T23:46:45.501" v="471"/>
          <ac:inkMkLst>
            <pc:docMk/>
            <pc:sldMk cId="2838924306" sldId="458"/>
            <ac:inkMk id="61" creationId="{ADBCC02D-326E-B46B-FC70-6F0A7441894F}"/>
          </ac:inkMkLst>
        </pc:inkChg>
        <pc:inkChg chg="add del mod">
          <ac:chgData name="Tim Cook" userId="d1c7cfb340f2c7ab" providerId="LiveId" clId="{121D8D34-14B0-4BD2-A391-7392875EB785}" dt="2023-04-09T23:46:45.501" v="472"/>
          <ac:inkMkLst>
            <pc:docMk/>
            <pc:sldMk cId="2838924306" sldId="458"/>
            <ac:inkMk id="62" creationId="{9C8B6D3B-7BF3-38B7-2F7D-3E57EDC54EEC}"/>
          </ac:inkMkLst>
        </pc:inkChg>
        <pc:inkChg chg="add del mod">
          <ac:chgData name="Tim Cook" userId="d1c7cfb340f2c7ab" providerId="LiveId" clId="{121D8D34-14B0-4BD2-A391-7392875EB785}" dt="2023-04-09T23:46:45.306" v="470"/>
          <ac:inkMkLst>
            <pc:docMk/>
            <pc:sldMk cId="2838924306" sldId="458"/>
            <ac:inkMk id="63" creationId="{9B12B7FB-59DE-5A15-98CB-A24EE8A788C2}"/>
          </ac:inkMkLst>
        </pc:inkChg>
        <pc:inkChg chg="add del mod">
          <ac:chgData name="Tim Cook" userId="d1c7cfb340f2c7ab" providerId="LiveId" clId="{121D8D34-14B0-4BD2-A391-7392875EB785}" dt="2023-04-09T23:46:45.306" v="469"/>
          <ac:inkMkLst>
            <pc:docMk/>
            <pc:sldMk cId="2838924306" sldId="458"/>
            <ac:inkMk id="64" creationId="{6F23E638-69E5-3C8F-4CCC-326745A8BE07}"/>
          </ac:inkMkLst>
        </pc:inkChg>
        <pc:inkChg chg="add del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65" creationId="{861EDB3D-BB92-AE90-5AF7-9ED42E37B278}"/>
          </ac:inkMkLst>
        </pc:inkChg>
        <pc:inkChg chg="add mod">
          <ac:chgData name="Tim Cook" userId="d1c7cfb340f2c7ab" providerId="LiveId" clId="{121D8D34-14B0-4BD2-A391-7392875EB785}" dt="2023-04-09T23:46:33.292" v="454"/>
          <ac:inkMkLst>
            <pc:docMk/>
            <pc:sldMk cId="2838924306" sldId="458"/>
            <ac:inkMk id="67" creationId="{C9A4DD6F-CBF2-5611-F7A1-6516E5EF3FEA}"/>
          </ac:inkMkLst>
        </pc:inkChg>
        <pc:inkChg chg="add del mod">
          <ac:chgData name="Tim Cook" userId="d1c7cfb340f2c7ab" providerId="LiveId" clId="{121D8D34-14B0-4BD2-A391-7392875EB785}" dt="2023-04-09T23:46:30.279" v="449"/>
          <ac:inkMkLst>
            <pc:docMk/>
            <pc:sldMk cId="2838924306" sldId="458"/>
            <ac:inkMk id="68" creationId="{C483F28D-AA18-36C9-7E02-1A9E83B9EBBF}"/>
          </ac:inkMkLst>
        </pc:inkChg>
        <pc:inkChg chg="add del mod">
          <ac:chgData name="Tim Cook" userId="d1c7cfb340f2c7ab" providerId="LiveId" clId="{121D8D34-14B0-4BD2-A391-7392875EB785}" dt="2023-04-09T23:46:30.279" v="450"/>
          <ac:inkMkLst>
            <pc:docMk/>
            <pc:sldMk cId="2838924306" sldId="458"/>
            <ac:inkMk id="69" creationId="{5217DCAE-D67D-74EC-77BF-987183F3A08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71" creationId="{4C777612-CE7E-3459-E572-C2B855832154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72" creationId="{99FE4719-8D97-CB3A-9901-69F0BF2EF996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73" creationId="{0125ACBB-4DAD-2EFF-BE68-A3A01388BC40}"/>
          </ac:inkMkLst>
        </pc:inkChg>
        <pc:inkChg chg="add del">
          <ac:chgData name="Tim Cook" userId="d1c7cfb340f2c7ab" providerId="LiveId" clId="{121D8D34-14B0-4BD2-A391-7392875EB785}" dt="2023-04-09T23:46:38.710" v="460"/>
          <ac:inkMkLst>
            <pc:docMk/>
            <pc:sldMk cId="2838924306" sldId="458"/>
            <ac:inkMk id="75" creationId="{D3A84318-5354-6552-BF6F-4DBC76C1626F}"/>
          </ac:inkMkLst>
        </pc:inkChg>
        <pc:inkChg chg="add del">
          <ac:chgData name="Tim Cook" userId="d1c7cfb340f2c7ab" providerId="LiveId" clId="{121D8D34-14B0-4BD2-A391-7392875EB785}" dt="2023-04-09T23:46:38.710" v="462"/>
          <ac:inkMkLst>
            <pc:docMk/>
            <pc:sldMk cId="2838924306" sldId="458"/>
            <ac:inkMk id="76" creationId="{CE269124-CDF4-6834-1122-4F1610A9574D}"/>
          </ac:inkMkLst>
        </pc:inkChg>
        <pc:inkChg chg="add del">
          <ac:chgData name="Tim Cook" userId="d1c7cfb340f2c7ab" providerId="LiveId" clId="{121D8D34-14B0-4BD2-A391-7392875EB785}" dt="2023-04-09T23:46:38.702" v="459"/>
          <ac:inkMkLst>
            <pc:docMk/>
            <pc:sldMk cId="2838924306" sldId="458"/>
            <ac:inkMk id="77" creationId="{AEBBD296-5D99-3BDC-A34D-92D07DCC8A4C}"/>
          </ac:inkMkLst>
        </pc:inkChg>
        <pc:inkChg chg="add del">
          <ac:chgData name="Tim Cook" userId="d1c7cfb340f2c7ab" providerId="LiveId" clId="{121D8D34-14B0-4BD2-A391-7392875EB785}" dt="2023-04-09T23:46:38.710" v="461"/>
          <ac:inkMkLst>
            <pc:docMk/>
            <pc:sldMk cId="2838924306" sldId="458"/>
            <ac:inkMk id="78" creationId="{4356AAEC-39F0-A8F8-F63A-DE344C69382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79" creationId="{34B0491E-9CA9-83B7-FD1D-ACF46951D9AE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81" creationId="{BCD5EDFF-F0A4-18C9-F250-EC02D379891F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82" creationId="{2F16F4A4-532C-5E92-9EB3-23129E8C6572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83" creationId="{57211BF0-B88D-EE9D-2803-FB017E7283DC}"/>
          </ac:inkMkLst>
        </pc:inkChg>
        <pc:inkChg chg="add">
          <ac:chgData name="Tim Cook" userId="d1c7cfb340f2c7ab" providerId="LiveId" clId="{121D8D34-14B0-4BD2-A391-7392875EB785}" dt="2023-04-09T23:46:47.486" v="474" actId="9405"/>
          <ac:inkMkLst>
            <pc:docMk/>
            <pc:sldMk cId="2838924306" sldId="458"/>
            <ac:inkMk id="85" creationId="{03424287-3488-982F-F823-F5B2D55C9E2D}"/>
          </ac:inkMkLst>
        </pc:inkChg>
        <pc:inkChg chg="add mod">
          <ac:chgData name="Tim Cook" userId="d1c7cfb340f2c7ab" providerId="LiveId" clId="{121D8D34-14B0-4BD2-A391-7392875EB785}" dt="2023-04-09T23:46:50.591" v="480"/>
          <ac:inkMkLst>
            <pc:docMk/>
            <pc:sldMk cId="2838924306" sldId="458"/>
            <ac:inkMk id="86" creationId="{ADA77804-64F0-F69E-E7E1-BCD7CA421C05}"/>
          </ac:inkMkLst>
        </pc:inkChg>
        <pc:inkChg chg="add mod">
          <ac:chgData name="Tim Cook" userId="d1c7cfb340f2c7ab" providerId="LiveId" clId="{121D8D34-14B0-4BD2-A391-7392875EB785}" dt="2023-04-09T23:46:50.591" v="480"/>
          <ac:inkMkLst>
            <pc:docMk/>
            <pc:sldMk cId="2838924306" sldId="458"/>
            <ac:inkMk id="87" creationId="{1BBDD53F-622D-9C13-FDEE-65CA5E477B0F}"/>
          </ac:inkMkLst>
        </pc:inkChg>
        <pc:inkChg chg="add mod">
          <ac:chgData name="Tim Cook" userId="d1c7cfb340f2c7ab" providerId="LiveId" clId="{121D8D34-14B0-4BD2-A391-7392875EB785}" dt="2023-04-09T23:46:50.591" v="480"/>
          <ac:inkMkLst>
            <pc:docMk/>
            <pc:sldMk cId="2838924306" sldId="458"/>
            <ac:inkMk id="88" creationId="{8CB9A820-6CE6-B738-B83E-AAA45DDEF4C7}"/>
          </ac:inkMkLst>
        </pc:inkChg>
        <pc:inkChg chg="add mod">
          <ac:chgData name="Tim Cook" userId="d1c7cfb340f2c7ab" providerId="LiveId" clId="{121D8D34-14B0-4BD2-A391-7392875EB785}" dt="2023-04-09T23:46:50.591" v="480"/>
          <ac:inkMkLst>
            <pc:docMk/>
            <pc:sldMk cId="2838924306" sldId="458"/>
            <ac:inkMk id="89" creationId="{F4D0274D-E407-5CD4-B4A7-3005E29FBEB3}"/>
          </ac:inkMkLst>
        </pc:inkChg>
        <pc:inkChg chg="add mod">
          <ac:chgData name="Tim Cook" userId="d1c7cfb340f2c7ab" providerId="LiveId" clId="{121D8D34-14B0-4BD2-A391-7392875EB785}" dt="2023-04-09T23:46:50.591" v="480"/>
          <ac:inkMkLst>
            <pc:docMk/>
            <pc:sldMk cId="2838924306" sldId="458"/>
            <ac:inkMk id="90" creationId="{DCD2FD5F-4B51-191C-3B28-EF5C09270813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2" creationId="{63473D1C-E5BC-549A-B95E-22E54198128F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3" creationId="{F8686E07-95BC-5E29-14A5-B29450E204F0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4" creationId="{72AC54E0-9BAA-344C-A7B9-3C7FC6A533CE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5" creationId="{0F95FDE5-AAF8-6DF9-A351-C9CAFDABDDC9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6" creationId="{6DD3C29F-993A-7F45-690D-A9354662EE60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7" creationId="{1ABD2D8E-0BE1-A37D-3667-0AA56C48D4C9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8" creationId="{F2CCF9B8-BD08-4181-1783-C46087087486}"/>
          </ac:inkMkLst>
        </pc:inkChg>
        <pc:inkChg chg="add">
          <ac:chgData name="Tim Cook" userId="d1c7cfb340f2c7ab" providerId="LiveId" clId="{121D8D34-14B0-4BD2-A391-7392875EB785}" dt="2023-04-09T23:46:57.169" v="489" actId="9405"/>
          <ac:inkMkLst>
            <pc:docMk/>
            <pc:sldMk cId="2838924306" sldId="458"/>
            <ac:inkMk id="100" creationId="{F9BD5A02-ED25-EE72-8FD1-B8EDE973E1E9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1" creationId="{00BAD54E-197F-AC4B-FE1E-30700D24D269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2" creationId="{FA303955-9513-AA90-CE5D-1A221F98CD01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3" creationId="{99415F82-72E6-36D6-8EC8-932A6125B005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4" creationId="{7FE47493-F6FB-303F-55B6-3E233E2A3352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5" creationId="{C8A49DDD-5E23-25B0-C582-1413DAC7EB47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6" creationId="{3222C4FB-95EC-0E08-3417-F7AFB6E8BA59}"/>
          </ac:inkMkLst>
        </pc:inkChg>
      </pc:sldChg>
      <pc:sldChg chg="addSp delSp modSp add mod">
        <pc:chgData name="Tim Cook" userId="d1c7cfb340f2c7ab" providerId="LiveId" clId="{121D8D34-14B0-4BD2-A391-7392875EB785}" dt="2023-04-10T00:08:06.197" v="822" actId="9405"/>
        <pc:sldMkLst>
          <pc:docMk/>
          <pc:sldMk cId="1181720292" sldId="459"/>
        </pc:sldMkLst>
        <pc:grpChg chg="del mod">
          <ac:chgData name="Tim Cook" userId="d1c7cfb340f2c7ab" providerId="LiveId" clId="{121D8D34-14B0-4BD2-A391-7392875EB785}" dt="2023-04-09T23:47:48.545" v="507"/>
          <ac:grpSpMkLst>
            <pc:docMk/>
            <pc:sldMk cId="1181720292" sldId="459"/>
            <ac:grpSpMk id="9" creationId="{3451965C-4593-9CE7-B029-407D99633718}"/>
          </ac:grpSpMkLst>
        </pc:grpChg>
        <pc:grpChg chg="del mod">
          <ac:chgData name="Tim Cook" userId="d1c7cfb340f2c7ab" providerId="LiveId" clId="{121D8D34-14B0-4BD2-A391-7392875EB785}" dt="2023-04-09T23:47:55.030" v="514"/>
          <ac:grpSpMkLst>
            <pc:docMk/>
            <pc:sldMk cId="1181720292" sldId="459"/>
            <ac:grpSpMk id="13" creationId="{8C734E19-C979-FC25-073E-51B949E52B60}"/>
          </ac:grpSpMkLst>
        </pc:grpChg>
        <pc:grpChg chg="mod">
          <ac:chgData name="Tim Cook" userId="d1c7cfb340f2c7ab" providerId="LiveId" clId="{121D8D34-14B0-4BD2-A391-7392875EB785}" dt="2023-04-10T00:03:05.067" v="819"/>
          <ac:grpSpMkLst>
            <pc:docMk/>
            <pc:sldMk cId="1181720292" sldId="459"/>
            <ac:grpSpMk id="14" creationId="{EC87669F-C2EF-1385-0E41-6D64E2C5B357}"/>
          </ac:grpSpMkLst>
        </pc:grpChg>
        <pc:grpChg chg="mod">
          <ac:chgData name="Tim Cook" userId="d1c7cfb340f2c7ab" providerId="LiveId" clId="{121D8D34-14B0-4BD2-A391-7392875EB785}" dt="2023-04-10T00:03:05.067" v="819"/>
          <ac:grpSpMkLst>
            <pc:docMk/>
            <pc:sldMk cId="1181720292" sldId="459"/>
            <ac:grpSpMk id="15" creationId="{B7CDA052-2179-2A6E-8D3F-929B28690CEB}"/>
          </ac:grpSpMkLst>
        </pc:grpChg>
        <pc:grpChg chg="del mod">
          <ac:chgData name="Tim Cook" userId="d1c7cfb340f2c7ab" providerId="LiveId" clId="{121D8D34-14B0-4BD2-A391-7392875EB785}" dt="2023-04-09T23:48:22.878" v="523"/>
          <ac:grpSpMkLst>
            <pc:docMk/>
            <pc:sldMk cId="1181720292" sldId="459"/>
            <ac:grpSpMk id="18" creationId="{750263E4-269E-E2B2-F508-4DB1B0E4DD7A}"/>
          </ac:grpSpMkLst>
        </pc:grpChg>
        <pc:grpChg chg="del mod">
          <ac:chgData name="Tim Cook" userId="d1c7cfb340f2c7ab" providerId="LiveId" clId="{121D8D34-14B0-4BD2-A391-7392875EB785}" dt="2023-04-09T23:48:28.828" v="530"/>
          <ac:grpSpMkLst>
            <pc:docMk/>
            <pc:sldMk cId="1181720292" sldId="459"/>
            <ac:grpSpMk id="20" creationId="{26B46F28-2D77-8219-FAA8-F73E0269956F}"/>
          </ac:grpSpMkLst>
        </pc:grpChg>
        <pc:grpChg chg="del mod">
          <ac:chgData name="Tim Cook" userId="d1c7cfb340f2c7ab" providerId="LiveId" clId="{121D8D34-14B0-4BD2-A391-7392875EB785}" dt="2023-04-09T23:48:34.789" v="533"/>
          <ac:grpSpMkLst>
            <pc:docMk/>
            <pc:sldMk cId="1181720292" sldId="459"/>
            <ac:grpSpMk id="27" creationId="{29F9FEBC-8953-D976-A7B8-DD289A1E5BBA}"/>
          </ac:grpSpMkLst>
        </pc:grpChg>
        <pc:grpChg chg="del mod">
          <ac:chgData name="Tim Cook" userId="d1c7cfb340f2c7ab" providerId="LiveId" clId="{121D8D34-14B0-4BD2-A391-7392875EB785}" dt="2023-04-09T23:48:36.680" v="544"/>
          <ac:grpSpMkLst>
            <pc:docMk/>
            <pc:sldMk cId="1181720292" sldId="459"/>
            <ac:grpSpMk id="30" creationId="{65BB6DCF-189F-8399-4310-11FCFED7F697}"/>
          </ac:grpSpMkLst>
        </pc:grpChg>
        <pc:grpChg chg="del mod">
          <ac:chgData name="Tim Cook" userId="d1c7cfb340f2c7ab" providerId="LiveId" clId="{121D8D34-14B0-4BD2-A391-7392875EB785}" dt="2023-04-09T23:48:44.485" v="551"/>
          <ac:grpSpMkLst>
            <pc:docMk/>
            <pc:sldMk cId="1181720292" sldId="459"/>
            <ac:grpSpMk id="34" creationId="{18AD28BC-1A65-4F83-54B7-725E07637CDD}"/>
          </ac:grpSpMkLst>
        </pc:grpChg>
        <pc:grpChg chg="del mod">
          <ac:chgData name="Tim Cook" userId="d1c7cfb340f2c7ab" providerId="LiveId" clId="{121D8D34-14B0-4BD2-A391-7392875EB785}" dt="2023-04-09T23:49:06.676" v="561"/>
          <ac:grpSpMkLst>
            <pc:docMk/>
            <pc:sldMk cId="1181720292" sldId="459"/>
            <ac:grpSpMk id="40" creationId="{73E5E89E-D0BA-2B51-E006-F7082940581C}"/>
          </ac:grpSpMkLst>
        </pc:grpChg>
        <pc:grpChg chg="del mod">
          <ac:chgData name="Tim Cook" userId="d1c7cfb340f2c7ab" providerId="LiveId" clId="{121D8D34-14B0-4BD2-A391-7392875EB785}" dt="2023-04-09T23:49:14.685" v="569"/>
          <ac:grpSpMkLst>
            <pc:docMk/>
            <pc:sldMk cId="1181720292" sldId="459"/>
            <ac:grpSpMk id="42" creationId="{0E59A867-F06D-C972-BC34-33DED5F3767E}"/>
          </ac:grpSpMkLst>
        </pc:grpChg>
        <pc:grpChg chg="del mod">
          <ac:chgData name="Tim Cook" userId="d1c7cfb340f2c7ab" providerId="LiveId" clId="{121D8D34-14B0-4BD2-A391-7392875EB785}" dt="2023-04-09T23:49:14.685" v="569"/>
          <ac:grpSpMkLst>
            <pc:docMk/>
            <pc:sldMk cId="1181720292" sldId="459"/>
            <ac:grpSpMk id="48" creationId="{9D1A5F09-0A75-2AA5-C9DD-BC83169E6577}"/>
          </ac:grpSpMkLst>
        </pc:grpChg>
        <pc:grpChg chg="del mod">
          <ac:chgData name="Tim Cook" userId="d1c7cfb340f2c7ab" providerId="LiveId" clId="{121D8D34-14B0-4BD2-A391-7392875EB785}" dt="2023-04-09T23:49:22.736" v="582"/>
          <ac:grpSpMkLst>
            <pc:docMk/>
            <pc:sldMk cId="1181720292" sldId="459"/>
            <ac:grpSpMk id="50" creationId="{C6EF6967-C2FD-C22F-1F81-A9F26775ADF2}"/>
          </ac:grpSpMkLst>
        </pc:grpChg>
        <pc:grpChg chg="del mod">
          <ac:chgData name="Tim Cook" userId="d1c7cfb340f2c7ab" providerId="LiveId" clId="{121D8D34-14B0-4BD2-A391-7392875EB785}" dt="2023-04-09T23:49:31.836" v="585"/>
          <ac:grpSpMkLst>
            <pc:docMk/>
            <pc:sldMk cId="1181720292" sldId="459"/>
            <ac:grpSpMk id="57" creationId="{362EEAB3-6375-A752-F68B-4CF5375D0BC4}"/>
          </ac:grpSpMkLst>
        </pc:grpChg>
        <pc:grpChg chg="del mod">
          <ac:chgData name="Tim Cook" userId="d1c7cfb340f2c7ab" providerId="LiveId" clId="{121D8D34-14B0-4BD2-A391-7392875EB785}" dt="2023-04-09T23:49:35.553" v="593"/>
          <ac:grpSpMkLst>
            <pc:docMk/>
            <pc:sldMk cId="1181720292" sldId="459"/>
            <ac:grpSpMk id="59" creationId="{B45C5457-C3B8-130B-AC87-BDCD247DF25A}"/>
          </ac:grpSpMkLst>
        </pc:grpChg>
        <pc:grpChg chg="del mod">
          <ac:chgData name="Tim Cook" userId="d1c7cfb340f2c7ab" providerId="LiveId" clId="{121D8D34-14B0-4BD2-A391-7392875EB785}" dt="2023-04-09T23:49:39.328" v="598"/>
          <ac:grpSpMkLst>
            <pc:docMk/>
            <pc:sldMk cId="1181720292" sldId="459"/>
            <ac:grpSpMk id="67" creationId="{9B2E6B62-96E5-DB90-28E3-42B0F286D096}"/>
          </ac:grpSpMkLst>
        </pc:grpChg>
        <pc:grpChg chg="del mod">
          <ac:chgData name="Tim Cook" userId="d1c7cfb340f2c7ab" providerId="LiveId" clId="{121D8D34-14B0-4BD2-A391-7392875EB785}" dt="2023-04-09T23:49:46.437" v="614"/>
          <ac:grpSpMkLst>
            <pc:docMk/>
            <pc:sldMk cId="1181720292" sldId="459"/>
            <ac:grpSpMk id="72" creationId="{C4AEF0B5-1601-7D80-894D-9DE3F37DC70D}"/>
          </ac:grpSpMkLst>
        </pc:grpChg>
        <pc:grpChg chg="del mod">
          <ac:chgData name="Tim Cook" userId="d1c7cfb340f2c7ab" providerId="LiveId" clId="{121D8D34-14B0-4BD2-A391-7392875EB785}" dt="2023-04-09T23:49:46.437" v="614"/>
          <ac:grpSpMkLst>
            <pc:docMk/>
            <pc:sldMk cId="1181720292" sldId="459"/>
            <ac:grpSpMk id="78" creationId="{43AC6479-E3A4-905B-CC9A-33B09FBC001B}"/>
          </ac:grpSpMkLst>
        </pc:grpChg>
        <pc:grpChg chg="del mod">
          <ac:chgData name="Tim Cook" userId="d1c7cfb340f2c7ab" providerId="LiveId" clId="{121D8D34-14B0-4BD2-A391-7392875EB785}" dt="2023-04-09T23:49:55.792" v="620"/>
          <ac:grpSpMkLst>
            <pc:docMk/>
            <pc:sldMk cId="1181720292" sldId="459"/>
            <ac:grpSpMk id="83" creationId="{81C6B3D2-1F6E-95BF-1AEB-D1301C3C63A1}"/>
          </ac:grpSpMkLst>
        </pc:grpChg>
        <pc:grpChg chg="del mod">
          <ac:chgData name="Tim Cook" userId="d1c7cfb340f2c7ab" providerId="LiveId" clId="{121D8D34-14B0-4BD2-A391-7392875EB785}" dt="2023-04-09T23:50:03.312" v="636"/>
          <ac:grpSpMkLst>
            <pc:docMk/>
            <pc:sldMk cId="1181720292" sldId="459"/>
            <ac:grpSpMk id="85" creationId="{B99B91E4-C6BE-8097-5C4C-F2C826BB6F62}"/>
          </ac:grpSpMkLst>
        </pc:grpChg>
        <pc:grpChg chg="mod">
          <ac:chgData name="Tim Cook" userId="d1c7cfb340f2c7ab" providerId="LiveId" clId="{121D8D34-14B0-4BD2-A391-7392875EB785}" dt="2023-04-09T23:50:03.312" v="636"/>
          <ac:grpSpMkLst>
            <pc:docMk/>
            <pc:sldMk cId="1181720292" sldId="459"/>
            <ac:grpSpMk id="95" creationId="{85FA7C5A-3F23-7FFD-9B8E-2B5EE1B1D051}"/>
          </ac:grpSpMkLst>
        </pc:grpChg>
        <pc:grpChg chg="mod">
          <ac:chgData name="Tim Cook" userId="d1c7cfb340f2c7ab" providerId="LiveId" clId="{121D8D34-14B0-4BD2-A391-7392875EB785}" dt="2023-04-09T23:50:03.312" v="636"/>
          <ac:grpSpMkLst>
            <pc:docMk/>
            <pc:sldMk cId="1181720292" sldId="459"/>
            <ac:grpSpMk id="96" creationId="{C5B495D0-F02D-9066-DBDE-870624450C21}"/>
          </ac:grpSpMkLst>
        </pc:grpChg>
        <pc:grpChg chg="mod">
          <ac:chgData name="Tim Cook" userId="d1c7cfb340f2c7ab" providerId="LiveId" clId="{121D8D34-14B0-4BD2-A391-7392875EB785}" dt="2023-04-09T23:50:03.312" v="636"/>
          <ac:grpSpMkLst>
            <pc:docMk/>
            <pc:sldMk cId="1181720292" sldId="459"/>
            <ac:grpSpMk id="97" creationId="{A83F7DAB-7494-5FDB-423B-20B8577F532F}"/>
          </ac:grpSpMkLst>
        </pc:grpChg>
        <pc:inkChg chg="add del">
          <ac:chgData name="Tim Cook" userId="d1c7cfb340f2c7ab" providerId="LiveId" clId="{121D8D34-14B0-4BD2-A391-7392875EB785}" dt="2023-04-09T23:47:19.436" v="498"/>
          <ac:inkMkLst>
            <pc:docMk/>
            <pc:sldMk cId="1181720292" sldId="459"/>
            <ac:inkMk id="3" creationId="{883E3E5B-4CEF-8EB2-7CCD-23568270C7BB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3" creationId="{A3F725E6-20CB-6A40-F9FA-A2B6C37757EC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4" creationId="{03BDE334-E4F1-6632-25FF-EE869021AE06}"/>
          </ac:inkMkLst>
        </pc:inkChg>
        <pc:inkChg chg="add del">
          <ac:chgData name="Tim Cook" userId="d1c7cfb340f2c7ab" providerId="LiveId" clId="{121D8D34-14B0-4BD2-A391-7392875EB785}" dt="2023-04-09T23:47:25.289" v="500"/>
          <ac:inkMkLst>
            <pc:docMk/>
            <pc:sldMk cId="1181720292" sldId="459"/>
            <ac:inkMk id="4" creationId="{DED84566-5DE8-3C47-A0FB-180124286B61}"/>
          </ac:inkMkLst>
        </pc:inkChg>
        <pc:inkChg chg="add del">
          <ac:chgData name="Tim Cook" userId="d1c7cfb340f2c7ab" providerId="LiveId" clId="{121D8D34-14B0-4BD2-A391-7392875EB785}" dt="2023-04-09T23:47:36.834" v="502"/>
          <ac:inkMkLst>
            <pc:docMk/>
            <pc:sldMk cId="1181720292" sldId="459"/>
            <ac:inkMk id="5" creationId="{926CB4B4-78C3-AA63-7FCE-F279EF4C73C8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5" creationId="{9ACB5270-2D06-2226-CE50-90748B674064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6" creationId="{13415FCB-A127-375F-CC0D-AD20381FCA83}"/>
          </ac:inkMkLst>
        </pc:inkChg>
        <pc:inkChg chg="add del">
          <ac:chgData name="Tim Cook" userId="d1c7cfb340f2c7ab" providerId="LiveId" clId="{121D8D34-14B0-4BD2-A391-7392875EB785}" dt="2023-04-09T23:47:55.030" v="515"/>
          <ac:inkMkLst>
            <pc:docMk/>
            <pc:sldMk cId="1181720292" sldId="459"/>
            <ac:inkMk id="6" creationId="{C2D4A5AB-380F-0C1E-1424-5F0DE26EC562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7" creationId="{604F31B2-B0C8-E228-E1F9-A7F1E2F79E76}"/>
          </ac:inkMkLst>
        </pc:inkChg>
        <pc:inkChg chg="add del mod">
          <ac:chgData name="Tim Cook" userId="d1c7cfb340f2c7ab" providerId="LiveId" clId="{121D8D34-14B0-4BD2-A391-7392875EB785}" dt="2023-04-09T23:47:48.545" v="508"/>
          <ac:inkMkLst>
            <pc:docMk/>
            <pc:sldMk cId="1181720292" sldId="459"/>
            <ac:inkMk id="7" creationId="{E05231E8-6E21-90E9-A7F3-FFC0ACDBD704}"/>
          </ac:inkMkLst>
        </pc:inkChg>
        <pc:inkChg chg="add del mod">
          <ac:chgData name="Tim Cook" userId="d1c7cfb340f2c7ab" providerId="LiveId" clId="{121D8D34-14B0-4BD2-A391-7392875EB785}" dt="2023-04-09T23:47:48.545" v="507"/>
          <ac:inkMkLst>
            <pc:docMk/>
            <pc:sldMk cId="1181720292" sldId="459"/>
            <ac:inkMk id="8" creationId="{32839B72-3EEC-C1F8-3949-71DA82BBF689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8" creationId="{B75C51C2-1F4A-5497-AE90-551007D1AD14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9" creationId="{67C86487-F79B-27E1-62C4-672916C6A607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10" creationId="{61D85210-2E63-5BA1-2DEB-C70B49E05BE9}"/>
          </ac:inkMkLst>
        </pc:inkChg>
        <pc:inkChg chg="add del mod">
          <ac:chgData name="Tim Cook" userId="d1c7cfb340f2c7ab" providerId="LiveId" clId="{121D8D34-14B0-4BD2-A391-7392875EB785}" dt="2023-04-09T23:47:55.030" v="514"/>
          <ac:inkMkLst>
            <pc:docMk/>
            <pc:sldMk cId="1181720292" sldId="459"/>
            <ac:inkMk id="10" creationId="{89210C4A-C6E6-CD91-D9D4-2F48656228A1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11" creationId="{0B70E73F-97D8-8C23-AA38-1E9AB14AA9CF}"/>
          </ac:inkMkLst>
        </pc:inkChg>
        <pc:inkChg chg="add del mod">
          <ac:chgData name="Tim Cook" userId="d1c7cfb340f2c7ab" providerId="LiveId" clId="{121D8D34-14B0-4BD2-A391-7392875EB785}" dt="2023-04-09T23:47:55.030" v="516"/>
          <ac:inkMkLst>
            <pc:docMk/>
            <pc:sldMk cId="1181720292" sldId="459"/>
            <ac:inkMk id="11" creationId="{997D30B7-FDED-18F8-8375-E3EE246BF7B7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12" creationId="{B5FC61C8-4D4E-827E-8E47-6EBE0DBEAA53}"/>
          </ac:inkMkLst>
        </pc:inkChg>
        <pc:inkChg chg="add del mod">
          <ac:chgData name="Tim Cook" userId="d1c7cfb340f2c7ab" providerId="LiveId" clId="{121D8D34-14B0-4BD2-A391-7392875EB785}" dt="2023-04-09T23:47:55.030" v="513"/>
          <ac:inkMkLst>
            <pc:docMk/>
            <pc:sldMk cId="1181720292" sldId="459"/>
            <ac:inkMk id="12" creationId="{EB05EA96-C885-CC94-FAE6-58CB5030027E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13" creationId="{2036219D-F5C6-DCA6-21E1-B14BB9E3BB44}"/>
          </ac:inkMkLst>
        </pc:inkChg>
        <pc:inkChg chg="add del">
          <ac:chgData name="Tim Cook" userId="d1c7cfb340f2c7ab" providerId="LiveId" clId="{121D8D34-14B0-4BD2-A391-7392875EB785}" dt="2023-04-09T23:53:56.542" v="793"/>
          <ac:inkMkLst>
            <pc:docMk/>
            <pc:sldMk cId="1181720292" sldId="459"/>
            <ac:inkMk id="14" creationId="{DB3987D7-71D0-57D8-2D29-C5803AE86DB2}"/>
          </ac:inkMkLst>
        </pc:inkChg>
        <pc:inkChg chg="add del mod">
          <ac:chgData name="Tim Cook" userId="d1c7cfb340f2c7ab" providerId="LiveId" clId="{121D8D34-14B0-4BD2-A391-7392875EB785}" dt="2023-04-09T23:48:36.680" v="542"/>
          <ac:inkMkLst>
            <pc:docMk/>
            <pc:sldMk cId="1181720292" sldId="459"/>
            <ac:inkMk id="15" creationId="{3C4F1F43-49D9-A0CF-8BEC-26C4FB8439EB}"/>
          </ac:inkMkLst>
        </pc:inkChg>
        <pc:inkChg chg="add del">
          <ac:chgData name="Tim Cook" userId="d1c7cfb340f2c7ab" providerId="LiveId" clId="{121D8D34-14B0-4BD2-A391-7392875EB785}" dt="2023-04-10T00:08:01.421" v="821"/>
          <ac:inkMkLst>
            <pc:docMk/>
            <pc:sldMk cId="1181720292" sldId="459"/>
            <ac:inkMk id="16" creationId="{8FB6B9E1-CC90-6847-5870-AAE64A86350D}"/>
          </ac:inkMkLst>
        </pc:inkChg>
        <pc:inkChg chg="add del mod">
          <ac:chgData name="Tim Cook" userId="d1c7cfb340f2c7ab" providerId="LiveId" clId="{121D8D34-14B0-4BD2-A391-7392875EB785}" dt="2023-04-09T23:48:36.680" v="538"/>
          <ac:inkMkLst>
            <pc:docMk/>
            <pc:sldMk cId="1181720292" sldId="459"/>
            <ac:inkMk id="16" creationId="{B7054C7C-D029-7D3D-BA4F-7683469E7F20}"/>
          </ac:inkMkLst>
        </pc:inkChg>
        <pc:inkChg chg="add">
          <ac:chgData name="Tim Cook" userId="d1c7cfb340f2c7ab" providerId="LiveId" clId="{121D8D34-14B0-4BD2-A391-7392875EB785}" dt="2023-04-10T00:08:06.197" v="822" actId="9405"/>
          <ac:inkMkLst>
            <pc:docMk/>
            <pc:sldMk cId="1181720292" sldId="459"/>
            <ac:inkMk id="17" creationId="{312FEA53-DD88-DE8F-BEAD-BDD41C672AAE}"/>
          </ac:inkMkLst>
        </pc:inkChg>
        <pc:inkChg chg="add del mod">
          <ac:chgData name="Tim Cook" userId="d1c7cfb340f2c7ab" providerId="LiveId" clId="{121D8D34-14B0-4BD2-A391-7392875EB785}" dt="2023-04-09T23:48:36.680" v="534"/>
          <ac:inkMkLst>
            <pc:docMk/>
            <pc:sldMk cId="1181720292" sldId="459"/>
            <ac:inkMk id="17" creationId="{43315753-E22B-3408-7D5A-A349CC2E69E3}"/>
          </ac:inkMkLst>
        </pc:inkChg>
        <pc:inkChg chg="add del mod">
          <ac:chgData name="Tim Cook" userId="d1c7cfb340f2c7ab" providerId="LiveId" clId="{121D8D34-14B0-4BD2-A391-7392875EB785}" dt="2023-04-09T23:48:36.680" v="536"/>
          <ac:inkMkLst>
            <pc:docMk/>
            <pc:sldMk cId="1181720292" sldId="459"/>
            <ac:inkMk id="19" creationId="{8B6D2AE4-6C5C-59BF-FC78-768B86C387E0}"/>
          </ac:inkMkLst>
        </pc:inkChg>
        <pc:inkChg chg="add del mod">
          <ac:chgData name="Tim Cook" userId="d1c7cfb340f2c7ab" providerId="LiveId" clId="{121D8D34-14B0-4BD2-A391-7392875EB785}" dt="2023-04-09T23:48:36.680" v="543"/>
          <ac:inkMkLst>
            <pc:docMk/>
            <pc:sldMk cId="1181720292" sldId="459"/>
            <ac:inkMk id="21" creationId="{06669770-455B-2A76-D34A-F2FE58F4FEEB}"/>
          </ac:inkMkLst>
        </pc:inkChg>
        <pc:inkChg chg="add del mod">
          <ac:chgData name="Tim Cook" userId="d1c7cfb340f2c7ab" providerId="LiveId" clId="{121D8D34-14B0-4BD2-A391-7392875EB785}" dt="2023-04-09T23:48:36.680" v="539"/>
          <ac:inkMkLst>
            <pc:docMk/>
            <pc:sldMk cId="1181720292" sldId="459"/>
            <ac:inkMk id="22" creationId="{457BB0E6-0BE5-A3DC-7EBC-74553F5EB29F}"/>
          </ac:inkMkLst>
        </pc:inkChg>
        <pc:inkChg chg="add del mod">
          <ac:chgData name="Tim Cook" userId="d1c7cfb340f2c7ab" providerId="LiveId" clId="{121D8D34-14B0-4BD2-A391-7392875EB785}" dt="2023-04-09T23:48:36.680" v="540"/>
          <ac:inkMkLst>
            <pc:docMk/>
            <pc:sldMk cId="1181720292" sldId="459"/>
            <ac:inkMk id="23" creationId="{0798B2DC-D5A9-A093-4A66-082B23764355}"/>
          </ac:inkMkLst>
        </pc:inkChg>
        <pc:inkChg chg="add del mod">
          <ac:chgData name="Tim Cook" userId="d1c7cfb340f2c7ab" providerId="LiveId" clId="{121D8D34-14B0-4BD2-A391-7392875EB785}" dt="2023-04-09T23:48:36.680" v="537"/>
          <ac:inkMkLst>
            <pc:docMk/>
            <pc:sldMk cId="1181720292" sldId="459"/>
            <ac:inkMk id="24" creationId="{87434EF8-6F5E-1546-4A5B-BD29F41AD536}"/>
          </ac:inkMkLst>
        </pc:inkChg>
        <pc:inkChg chg="add del mod">
          <ac:chgData name="Tim Cook" userId="d1c7cfb340f2c7ab" providerId="LiveId" clId="{121D8D34-14B0-4BD2-A391-7392875EB785}" dt="2023-04-09T23:48:36.680" v="545"/>
          <ac:inkMkLst>
            <pc:docMk/>
            <pc:sldMk cId="1181720292" sldId="459"/>
            <ac:inkMk id="25" creationId="{011EF69E-645C-00FF-524B-104F8A9E0854}"/>
          </ac:inkMkLst>
        </pc:inkChg>
        <pc:inkChg chg="add del mod">
          <ac:chgData name="Tim Cook" userId="d1c7cfb340f2c7ab" providerId="LiveId" clId="{121D8D34-14B0-4BD2-A391-7392875EB785}" dt="2023-04-09T23:48:36.680" v="535"/>
          <ac:inkMkLst>
            <pc:docMk/>
            <pc:sldMk cId="1181720292" sldId="459"/>
            <ac:inkMk id="26" creationId="{55E0D52E-5831-1679-9B42-4970D93550C8}"/>
          </ac:inkMkLst>
        </pc:inkChg>
        <pc:inkChg chg="add del mod">
          <ac:chgData name="Tim Cook" userId="d1c7cfb340f2c7ab" providerId="LiveId" clId="{121D8D34-14B0-4BD2-A391-7392875EB785}" dt="2023-04-09T23:48:36.680" v="544"/>
          <ac:inkMkLst>
            <pc:docMk/>
            <pc:sldMk cId="1181720292" sldId="459"/>
            <ac:inkMk id="28" creationId="{BD42EA05-890F-3630-6250-3C08990187C8}"/>
          </ac:inkMkLst>
        </pc:inkChg>
        <pc:inkChg chg="add del mod">
          <ac:chgData name="Tim Cook" userId="d1c7cfb340f2c7ab" providerId="LiveId" clId="{121D8D34-14B0-4BD2-A391-7392875EB785}" dt="2023-04-09T23:48:36.680" v="541"/>
          <ac:inkMkLst>
            <pc:docMk/>
            <pc:sldMk cId="1181720292" sldId="459"/>
            <ac:inkMk id="29" creationId="{5911C104-108C-BEA5-09E6-06B18C1319A6}"/>
          </ac:inkMkLst>
        </pc:inkChg>
        <pc:inkChg chg="add del mod">
          <ac:chgData name="Tim Cook" userId="d1c7cfb340f2c7ab" providerId="LiveId" clId="{121D8D34-14B0-4BD2-A391-7392875EB785}" dt="2023-04-09T23:48:44.485" v="551"/>
          <ac:inkMkLst>
            <pc:docMk/>
            <pc:sldMk cId="1181720292" sldId="459"/>
            <ac:inkMk id="31" creationId="{30F47CC2-BE0E-3BA6-072C-1F898A238398}"/>
          </ac:inkMkLst>
        </pc:inkChg>
        <pc:inkChg chg="add del mod">
          <ac:chgData name="Tim Cook" userId="d1c7cfb340f2c7ab" providerId="LiveId" clId="{121D8D34-14B0-4BD2-A391-7392875EB785}" dt="2023-04-09T23:48:44.485" v="552"/>
          <ac:inkMkLst>
            <pc:docMk/>
            <pc:sldMk cId="1181720292" sldId="459"/>
            <ac:inkMk id="32" creationId="{50A6F6CA-542B-BC76-8EDD-B59A1A90E01D}"/>
          </ac:inkMkLst>
        </pc:inkChg>
        <pc:inkChg chg="add del mod">
          <ac:chgData name="Tim Cook" userId="d1c7cfb340f2c7ab" providerId="LiveId" clId="{121D8D34-14B0-4BD2-A391-7392875EB785}" dt="2023-04-09T23:48:43.778" v="550"/>
          <ac:inkMkLst>
            <pc:docMk/>
            <pc:sldMk cId="1181720292" sldId="459"/>
            <ac:inkMk id="33" creationId="{44BDA74C-A0F7-6A9C-54A2-2A72F4E8DA52}"/>
          </ac:inkMkLst>
        </pc:inkChg>
        <pc:inkChg chg="add del">
          <ac:chgData name="Tim Cook" userId="d1c7cfb340f2c7ab" providerId="LiveId" clId="{121D8D34-14B0-4BD2-A391-7392875EB785}" dt="2023-04-09T23:48:47.834" v="554"/>
          <ac:inkMkLst>
            <pc:docMk/>
            <pc:sldMk cId="1181720292" sldId="459"/>
            <ac:inkMk id="35" creationId="{CBE39C17-5E8E-82A0-FF3E-3CE5F19E6F38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36" creationId="{A3A0670E-FCB1-111F-C4B7-9A1F6C91E34E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37" creationId="{C86F6305-1818-738E-3D26-49F892365E92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38" creationId="{B933616C-DB81-D2DD-21A1-BF119C37324E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39" creationId="{E283B14A-AE4B-55B7-082B-35EFA7781A54}"/>
          </ac:inkMkLst>
        </pc:inkChg>
        <pc:inkChg chg="add mod">
          <ac:chgData name="Tim Cook" userId="d1c7cfb340f2c7ab" providerId="LiveId" clId="{121D8D34-14B0-4BD2-A391-7392875EB785}" dt="2023-04-09T23:49:22.736" v="582"/>
          <ac:inkMkLst>
            <pc:docMk/>
            <pc:sldMk cId="1181720292" sldId="459"/>
            <ac:inkMk id="41" creationId="{CA8CA884-63BD-E1A8-F400-96C5B03D4CA5}"/>
          </ac:inkMkLst>
        </pc:inkChg>
        <pc:inkChg chg="add del mod">
          <ac:chgData name="Tim Cook" userId="d1c7cfb340f2c7ab" providerId="LiveId" clId="{121D8D34-14B0-4BD2-A391-7392875EB785}" dt="2023-04-09T23:49:17.501" v="575"/>
          <ac:inkMkLst>
            <pc:docMk/>
            <pc:sldMk cId="1181720292" sldId="459"/>
            <ac:inkMk id="43" creationId="{97482506-B696-F6E2-A2C4-297EF2AF2FC5}"/>
          </ac:inkMkLst>
        </pc:inkChg>
        <pc:inkChg chg="add del mod">
          <ac:chgData name="Tim Cook" userId="d1c7cfb340f2c7ab" providerId="LiveId" clId="{121D8D34-14B0-4BD2-A391-7392875EB785}" dt="2023-04-09T23:49:16.150" v="571"/>
          <ac:inkMkLst>
            <pc:docMk/>
            <pc:sldMk cId="1181720292" sldId="459"/>
            <ac:inkMk id="44" creationId="{894A40AD-DB58-9F60-7F9C-C1DBC9133F9E}"/>
          </ac:inkMkLst>
        </pc:inkChg>
        <pc:inkChg chg="add del mod">
          <ac:chgData name="Tim Cook" userId="d1c7cfb340f2c7ab" providerId="LiveId" clId="{121D8D34-14B0-4BD2-A391-7392875EB785}" dt="2023-04-09T23:49:16.150" v="573"/>
          <ac:inkMkLst>
            <pc:docMk/>
            <pc:sldMk cId="1181720292" sldId="459"/>
            <ac:inkMk id="45" creationId="{78BA8FB1-11AD-141A-1368-5D3E5D21EFFF}"/>
          </ac:inkMkLst>
        </pc:inkChg>
        <pc:inkChg chg="add del mod">
          <ac:chgData name="Tim Cook" userId="d1c7cfb340f2c7ab" providerId="LiveId" clId="{121D8D34-14B0-4BD2-A391-7392875EB785}" dt="2023-04-09T23:49:16.150" v="572"/>
          <ac:inkMkLst>
            <pc:docMk/>
            <pc:sldMk cId="1181720292" sldId="459"/>
            <ac:inkMk id="46" creationId="{DAB25695-6F92-C844-B1F0-7B7966618C26}"/>
          </ac:inkMkLst>
        </pc:inkChg>
        <pc:inkChg chg="add del mod">
          <ac:chgData name="Tim Cook" userId="d1c7cfb340f2c7ab" providerId="LiveId" clId="{121D8D34-14B0-4BD2-A391-7392875EB785}" dt="2023-04-09T23:49:16.150" v="574"/>
          <ac:inkMkLst>
            <pc:docMk/>
            <pc:sldMk cId="1181720292" sldId="459"/>
            <ac:inkMk id="47" creationId="{3DAD69AA-5C43-0737-EE0C-9F69CAC27F5A}"/>
          </ac:inkMkLst>
        </pc:inkChg>
        <pc:inkChg chg="add del mod">
          <ac:chgData name="Tim Cook" userId="d1c7cfb340f2c7ab" providerId="LiveId" clId="{121D8D34-14B0-4BD2-A391-7392875EB785}" dt="2023-04-09T23:49:15.577" v="570"/>
          <ac:inkMkLst>
            <pc:docMk/>
            <pc:sldMk cId="1181720292" sldId="459"/>
            <ac:inkMk id="49" creationId="{BB9FC54F-AAC6-24AA-6ABC-80C45A9203C6}"/>
          </ac:inkMkLst>
        </pc:inkChg>
        <pc:inkChg chg="add del mod">
          <ac:chgData name="Tim Cook" userId="d1c7cfb340f2c7ab" providerId="LiveId" clId="{121D8D34-14B0-4BD2-A391-7392875EB785}" dt="2023-04-09T23:49:40.457" v="601"/>
          <ac:inkMkLst>
            <pc:docMk/>
            <pc:sldMk cId="1181720292" sldId="459"/>
            <ac:inkMk id="51" creationId="{43F1C7A3-B389-EB82-A6BA-AB9D47298E19}"/>
          </ac:inkMkLst>
        </pc:inkChg>
        <pc:inkChg chg="add del mod">
          <ac:chgData name="Tim Cook" userId="d1c7cfb340f2c7ab" providerId="LiveId" clId="{121D8D34-14B0-4BD2-A391-7392875EB785}" dt="2023-04-09T23:49:40.457" v="603"/>
          <ac:inkMkLst>
            <pc:docMk/>
            <pc:sldMk cId="1181720292" sldId="459"/>
            <ac:inkMk id="52" creationId="{966F59EC-356D-80D0-C966-E73AE2CDF0E7}"/>
          </ac:inkMkLst>
        </pc:inkChg>
        <pc:inkChg chg="add del mod">
          <ac:chgData name="Tim Cook" userId="d1c7cfb340f2c7ab" providerId="LiveId" clId="{121D8D34-14B0-4BD2-A391-7392875EB785}" dt="2023-04-09T23:49:40.457" v="599"/>
          <ac:inkMkLst>
            <pc:docMk/>
            <pc:sldMk cId="1181720292" sldId="459"/>
            <ac:inkMk id="53" creationId="{ED008E06-7351-400C-3013-836D1291F9FA}"/>
          </ac:inkMkLst>
        </pc:inkChg>
        <pc:inkChg chg="add del mod">
          <ac:chgData name="Tim Cook" userId="d1c7cfb340f2c7ab" providerId="LiveId" clId="{121D8D34-14B0-4BD2-A391-7392875EB785}" dt="2023-04-09T23:49:40.457" v="602"/>
          <ac:inkMkLst>
            <pc:docMk/>
            <pc:sldMk cId="1181720292" sldId="459"/>
            <ac:inkMk id="54" creationId="{4D779BB0-CB0E-8215-842B-5000A8EA5DCB}"/>
          </ac:inkMkLst>
        </pc:inkChg>
        <pc:inkChg chg="add del mod">
          <ac:chgData name="Tim Cook" userId="d1c7cfb340f2c7ab" providerId="LiveId" clId="{121D8D34-14B0-4BD2-A391-7392875EB785}" dt="2023-04-09T23:49:40.457" v="600"/>
          <ac:inkMkLst>
            <pc:docMk/>
            <pc:sldMk cId="1181720292" sldId="459"/>
            <ac:inkMk id="55" creationId="{B1350F95-AC4F-E423-8054-8AAEE3427F71}"/>
          </ac:inkMkLst>
        </pc:inkChg>
        <pc:inkChg chg="add del mod">
          <ac:chgData name="Tim Cook" userId="d1c7cfb340f2c7ab" providerId="LiveId" clId="{121D8D34-14B0-4BD2-A391-7392875EB785}" dt="2023-04-09T23:49:25.080" v="583"/>
          <ac:inkMkLst>
            <pc:docMk/>
            <pc:sldMk cId="1181720292" sldId="459"/>
            <ac:inkMk id="56" creationId="{FD75C5C5-7BB9-8259-CFD6-C83CBE8EBAE6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58" creationId="{6921B079-CFDD-7B98-FA89-F62E20457BF0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60" creationId="{3DA3362B-6BC4-9BD3-5270-4FE7D6D6AED0}"/>
          </ac:inkMkLst>
        </pc:inkChg>
        <pc:inkChg chg="add del mod">
          <ac:chgData name="Tim Cook" userId="d1c7cfb340f2c7ab" providerId="LiveId" clId="{121D8D34-14B0-4BD2-A391-7392875EB785}" dt="2023-04-09T23:49:50.756" v="617"/>
          <ac:inkMkLst>
            <pc:docMk/>
            <pc:sldMk cId="1181720292" sldId="459"/>
            <ac:inkMk id="61" creationId="{657F5CC7-8C57-3E2F-5455-DF93C25BD62D}"/>
          </ac:inkMkLst>
        </pc:inkChg>
        <pc:inkChg chg="add del mod">
          <ac:chgData name="Tim Cook" userId="d1c7cfb340f2c7ab" providerId="LiveId" clId="{121D8D34-14B0-4BD2-A391-7392875EB785}" dt="2023-04-09T23:49:50.756" v="616"/>
          <ac:inkMkLst>
            <pc:docMk/>
            <pc:sldMk cId="1181720292" sldId="459"/>
            <ac:inkMk id="62" creationId="{7614E850-1A5A-5EED-7970-21263C117658}"/>
          </ac:inkMkLst>
        </pc:inkChg>
        <pc:inkChg chg="add del mod">
          <ac:chgData name="Tim Cook" userId="d1c7cfb340f2c7ab" providerId="LiveId" clId="{121D8D34-14B0-4BD2-A391-7392875EB785}" dt="2023-04-09T23:49:50.756" v="615"/>
          <ac:inkMkLst>
            <pc:docMk/>
            <pc:sldMk cId="1181720292" sldId="459"/>
            <ac:inkMk id="63" creationId="{96CB2259-09C0-CDD2-E60A-D57555C02FF3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64" creationId="{DD6483F4-CB37-B4CD-89CB-56A4D0876E56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65" creationId="{5D3C16D4-3FD9-6200-F3BE-B970C8967D85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66" creationId="{86AECD34-E937-1298-57FC-E161224D8453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68" creationId="{06CD0CF7-5EA3-AE39-2128-0A0C55C23FAF}"/>
          </ac:inkMkLst>
        </pc:inkChg>
        <pc:inkChg chg="add del mod">
          <ac:chgData name="Tim Cook" userId="d1c7cfb340f2c7ab" providerId="LiveId" clId="{121D8D34-14B0-4BD2-A391-7392875EB785}" dt="2023-04-09T23:49:57.735" v="622"/>
          <ac:inkMkLst>
            <pc:docMk/>
            <pc:sldMk cId="1181720292" sldId="459"/>
            <ac:inkMk id="69" creationId="{D65EC936-E153-89E5-BA14-1069A9AB0E79}"/>
          </ac:inkMkLst>
        </pc:inkChg>
        <pc:inkChg chg="add del mod">
          <ac:chgData name="Tim Cook" userId="d1c7cfb340f2c7ab" providerId="LiveId" clId="{121D8D34-14B0-4BD2-A391-7392875EB785}" dt="2023-04-09T23:49:57.735" v="621"/>
          <ac:inkMkLst>
            <pc:docMk/>
            <pc:sldMk cId="1181720292" sldId="459"/>
            <ac:inkMk id="70" creationId="{279B4597-F2CE-53C2-A8D6-ABE795513A83}"/>
          </ac:inkMkLst>
        </pc:inkChg>
        <pc:inkChg chg="add del mod">
          <ac:chgData name="Tim Cook" userId="d1c7cfb340f2c7ab" providerId="LiveId" clId="{121D8D34-14B0-4BD2-A391-7392875EB785}" dt="2023-04-09T23:49:57.743" v="625"/>
          <ac:inkMkLst>
            <pc:docMk/>
            <pc:sldMk cId="1181720292" sldId="459"/>
            <ac:inkMk id="71" creationId="{EB225B7C-C86B-8FD7-E2EE-3334DE25624C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73" creationId="{92AD5305-8363-A6FE-E039-61F60D89A412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74" creationId="{9ABAF803-DB90-A59A-1606-1FDE21AD6254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75" creationId="{8A86BF6E-2287-3717-A57D-ED81B2CFFDF1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76" creationId="{A85458D4-B7EE-4BD3-E976-9AC0FC7C33B1}"/>
          </ac:inkMkLst>
        </pc:inkChg>
        <pc:inkChg chg="add del mod">
          <ac:chgData name="Tim Cook" userId="d1c7cfb340f2c7ab" providerId="LiveId" clId="{121D8D34-14B0-4BD2-A391-7392875EB785}" dt="2023-04-09T23:49:53.173" v="618"/>
          <ac:inkMkLst>
            <pc:docMk/>
            <pc:sldMk cId="1181720292" sldId="459"/>
            <ac:inkMk id="77" creationId="{DD8D0FD8-7B90-09AF-AFF5-30800902B1E8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79" creationId="{E84E8A5F-0DA3-B2DB-2F95-6CCB5526D847}"/>
          </ac:inkMkLst>
        </pc:inkChg>
        <pc:inkChg chg="add del mod">
          <ac:chgData name="Tim Cook" userId="d1c7cfb340f2c7ab" providerId="LiveId" clId="{121D8D34-14B0-4BD2-A391-7392875EB785}" dt="2023-04-09T23:49:57.735" v="623"/>
          <ac:inkMkLst>
            <pc:docMk/>
            <pc:sldMk cId="1181720292" sldId="459"/>
            <ac:inkMk id="80" creationId="{D5C7A0C6-7A36-7468-CE3E-A69EF0EBFCA2}"/>
          </ac:inkMkLst>
        </pc:inkChg>
        <pc:inkChg chg="add del mod">
          <ac:chgData name="Tim Cook" userId="d1c7cfb340f2c7ab" providerId="LiveId" clId="{121D8D34-14B0-4BD2-A391-7392875EB785}" dt="2023-04-09T23:49:57.735" v="624"/>
          <ac:inkMkLst>
            <pc:docMk/>
            <pc:sldMk cId="1181720292" sldId="459"/>
            <ac:inkMk id="81" creationId="{7C9E1824-C4D8-8C61-CFC9-E76CB9989398}"/>
          </ac:inkMkLst>
        </pc:inkChg>
        <pc:inkChg chg="add del mod">
          <ac:chgData name="Tim Cook" userId="d1c7cfb340f2c7ab" providerId="LiveId" clId="{121D8D34-14B0-4BD2-A391-7392875EB785}" dt="2023-04-09T23:49:57.743" v="626"/>
          <ac:inkMkLst>
            <pc:docMk/>
            <pc:sldMk cId="1181720292" sldId="459"/>
            <ac:inkMk id="82" creationId="{84259410-2E1A-F075-5C65-5F93FD832D51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84" creationId="{99634371-FB4E-3D71-A370-B83296C997C0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86" creationId="{FCFB9926-7757-70D9-0760-91A4BCAF4545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87" creationId="{45BC7B51-D86D-21F9-5595-9FACCE9D9137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88" creationId="{415CD6D6-44A5-F58D-98F6-2D226CDA9451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89" creationId="{715733EF-518A-4D78-C149-B12543A6D75D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90" creationId="{4C540F17-1828-169D-FB64-B4FD8F49CC1E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91" creationId="{C7A5D54F-90CF-BA8A-5984-650F4D070070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92" creationId="{9AD6E0C3-7314-69E8-3EA9-33CAA241FE66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93" creationId="{6961AA3D-F759-9023-050B-914B3DF2E3CC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94" creationId="{76EDE730-7B60-1085-FDA8-31AFE33F455D}"/>
          </ac:inkMkLst>
        </pc:inkChg>
        <pc:inkChg chg="add del">
          <ac:chgData name="Tim Cook" userId="d1c7cfb340f2c7ab" providerId="LiveId" clId="{121D8D34-14B0-4BD2-A391-7392875EB785}" dt="2023-04-09T23:53:17.385" v="787"/>
          <ac:inkMkLst>
            <pc:docMk/>
            <pc:sldMk cId="1181720292" sldId="459"/>
            <ac:inkMk id="98" creationId="{CF0E8638-21AD-F1E8-354B-B6018CFA3A71}"/>
          </ac:inkMkLst>
        </pc:inkChg>
        <pc:inkChg chg="add">
          <ac:chgData name="Tim Cook" userId="d1c7cfb340f2c7ab" providerId="LiveId" clId="{121D8D34-14B0-4BD2-A391-7392875EB785}" dt="2023-04-09T23:53:22.733" v="788" actId="9405"/>
          <ac:inkMkLst>
            <pc:docMk/>
            <pc:sldMk cId="1181720292" sldId="459"/>
            <ac:inkMk id="99" creationId="{F9FA827A-A498-E834-F00B-1D1D0911C891}"/>
          </ac:inkMkLst>
        </pc:inkChg>
        <pc:inkChg chg="add del">
          <ac:chgData name="Tim Cook" userId="d1c7cfb340f2c7ab" providerId="LiveId" clId="{121D8D34-14B0-4BD2-A391-7392875EB785}" dt="2023-04-09T23:53:26.268" v="791"/>
          <ac:inkMkLst>
            <pc:docMk/>
            <pc:sldMk cId="1181720292" sldId="459"/>
            <ac:inkMk id="100" creationId="{39E89928-59B0-F4F6-C7E4-E5A9287B720A}"/>
          </ac:inkMkLst>
        </pc:inkChg>
        <pc:inkChg chg="add del">
          <ac:chgData name="Tim Cook" userId="d1c7cfb340f2c7ab" providerId="LiveId" clId="{121D8D34-14B0-4BD2-A391-7392875EB785}" dt="2023-04-09T23:53:26.268" v="792"/>
          <ac:inkMkLst>
            <pc:docMk/>
            <pc:sldMk cId="1181720292" sldId="459"/>
            <ac:inkMk id="101" creationId="{A59F9B94-07D9-01FF-D3F5-21876C43E9AB}"/>
          </ac:inkMkLst>
        </pc:inkChg>
        <pc:inkChg chg="add del">
          <ac:chgData name="Tim Cook" userId="d1c7cfb340f2c7ab" providerId="LiveId" clId="{121D8D34-14B0-4BD2-A391-7392875EB785}" dt="2023-04-09T23:54:02.443" v="795"/>
          <ac:inkMkLst>
            <pc:docMk/>
            <pc:sldMk cId="1181720292" sldId="459"/>
            <ac:inkMk id="102" creationId="{3927C958-CD0D-2AEC-B674-3DCCC95249D3}"/>
          </ac:inkMkLst>
        </pc:inkChg>
        <pc:inkChg chg="add">
          <ac:chgData name="Tim Cook" userId="d1c7cfb340f2c7ab" providerId="LiveId" clId="{121D8D34-14B0-4BD2-A391-7392875EB785}" dt="2023-04-09T23:54:04.269" v="796" actId="9405"/>
          <ac:inkMkLst>
            <pc:docMk/>
            <pc:sldMk cId="1181720292" sldId="459"/>
            <ac:inkMk id="103" creationId="{858A1A09-4DCD-7F07-056B-9E32108640CF}"/>
          </ac:inkMkLst>
        </pc:inkChg>
      </pc:sldChg>
      <pc:sldChg chg="addSp delSp modSp add mod">
        <pc:chgData name="Tim Cook" userId="d1c7cfb340f2c7ab" providerId="LiveId" clId="{121D8D34-14B0-4BD2-A391-7392875EB785}" dt="2023-04-09T23:51:45.049" v="708"/>
        <pc:sldMkLst>
          <pc:docMk/>
          <pc:sldMk cId="4283204170" sldId="460"/>
        </pc:sldMkLst>
        <pc:grpChg chg="del mod">
          <ac:chgData name="Tim Cook" userId="d1c7cfb340f2c7ab" providerId="LiveId" clId="{121D8D34-14B0-4BD2-A391-7392875EB785}" dt="2023-04-09T23:50:33.367" v="642"/>
          <ac:grpSpMkLst>
            <pc:docMk/>
            <pc:sldMk cId="4283204170" sldId="460"/>
            <ac:grpSpMk id="6" creationId="{D84CE541-6BAE-21F9-576A-8EBDC74FC69C}"/>
          </ac:grpSpMkLst>
        </pc:grpChg>
        <pc:grpChg chg="del mod">
          <ac:chgData name="Tim Cook" userId="d1c7cfb340f2c7ab" providerId="LiveId" clId="{121D8D34-14B0-4BD2-A391-7392875EB785}" dt="2023-04-09T23:50:43.417" v="649"/>
          <ac:grpSpMkLst>
            <pc:docMk/>
            <pc:sldMk cId="4283204170" sldId="460"/>
            <ac:grpSpMk id="8" creationId="{DB4694A0-AFE8-1DBD-5D06-584B633F65D7}"/>
          </ac:grpSpMkLst>
        </pc:grpChg>
        <pc:grpChg chg="del mod">
          <ac:chgData name="Tim Cook" userId="d1c7cfb340f2c7ab" providerId="LiveId" clId="{121D8D34-14B0-4BD2-A391-7392875EB785}" dt="2023-04-09T23:50:55.285" v="656"/>
          <ac:grpSpMkLst>
            <pc:docMk/>
            <pc:sldMk cId="4283204170" sldId="460"/>
            <ac:grpSpMk id="14" creationId="{71AE50C6-4DF5-1839-44A2-4A0384072992}"/>
          </ac:grpSpMkLst>
        </pc:grpChg>
        <pc:grpChg chg="del mod">
          <ac:chgData name="Tim Cook" userId="d1c7cfb340f2c7ab" providerId="LiveId" clId="{121D8D34-14B0-4BD2-A391-7392875EB785}" dt="2023-04-09T23:50:57.656" v="658"/>
          <ac:grpSpMkLst>
            <pc:docMk/>
            <pc:sldMk cId="4283204170" sldId="460"/>
            <ac:grpSpMk id="16" creationId="{0F9B05A4-BD9D-2419-DB6F-6C224EA7416E}"/>
          </ac:grpSpMkLst>
        </pc:grpChg>
        <pc:grpChg chg="del mod">
          <ac:chgData name="Tim Cook" userId="d1c7cfb340f2c7ab" providerId="LiveId" clId="{121D8D34-14B0-4BD2-A391-7392875EB785}" dt="2023-04-09T23:50:59.456" v="660"/>
          <ac:grpSpMkLst>
            <pc:docMk/>
            <pc:sldMk cId="4283204170" sldId="460"/>
            <ac:grpSpMk id="18" creationId="{07F141E1-4A5F-FC81-4507-907E0BF00206}"/>
          </ac:grpSpMkLst>
        </pc:grpChg>
        <pc:grpChg chg="del mod">
          <ac:chgData name="Tim Cook" userId="d1c7cfb340f2c7ab" providerId="LiveId" clId="{121D8D34-14B0-4BD2-A391-7392875EB785}" dt="2023-04-09T23:51:01.659" v="663"/>
          <ac:grpSpMkLst>
            <pc:docMk/>
            <pc:sldMk cId="4283204170" sldId="460"/>
            <ac:grpSpMk id="20" creationId="{0D9045C4-974A-4439-BF20-0E040CB69F5B}"/>
          </ac:grpSpMkLst>
        </pc:grpChg>
        <pc:grpChg chg="del mod">
          <ac:chgData name="Tim Cook" userId="d1c7cfb340f2c7ab" providerId="LiveId" clId="{121D8D34-14B0-4BD2-A391-7392875EB785}" dt="2023-04-09T23:51:03.237" v="665"/>
          <ac:grpSpMkLst>
            <pc:docMk/>
            <pc:sldMk cId="4283204170" sldId="460"/>
            <ac:grpSpMk id="23" creationId="{A34D8602-2688-7635-5C54-FB4F7A7AE465}"/>
          </ac:grpSpMkLst>
        </pc:grpChg>
        <pc:grpChg chg="del mod">
          <ac:chgData name="Tim Cook" userId="d1c7cfb340f2c7ab" providerId="LiveId" clId="{121D8D34-14B0-4BD2-A391-7392875EB785}" dt="2023-04-09T23:51:06.461" v="670"/>
          <ac:grpSpMkLst>
            <pc:docMk/>
            <pc:sldMk cId="4283204170" sldId="460"/>
            <ac:grpSpMk id="25" creationId="{55287E32-33D2-7CAD-614B-E7B9C757B5F2}"/>
          </ac:grpSpMkLst>
        </pc:grpChg>
        <pc:grpChg chg="del mod">
          <ac:chgData name="Tim Cook" userId="d1c7cfb340f2c7ab" providerId="LiveId" clId="{121D8D34-14B0-4BD2-A391-7392875EB785}" dt="2023-04-09T23:51:06.461" v="670"/>
          <ac:grpSpMkLst>
            <pc:docMk/>
            <pc:sldMk cId="4283204170" sldId="460"/>
            <ac:grpSpMk id="29" creationId="{9D60E922-B049-8845-91B2-A36D7C931F18}"/>
          </ac:grpSpMkLst>
        </pc:grpChg>
        <pc:grpChg chg="mod">
          <ac:chgData name="Tim Cook" userId="d1c7cfb340f2c7ab" providerId="LiveId" clId="{121D8D34-14B0-4BD2-A391-7392875EB785}" dt="2023-04-09T23:51:06.918" v="672"/>
          <ac:grpSpMkLst>
            <pc:docMk/>
            <pc:sldMk cId="4283204170" sldId="460"/>
            <ac:grpSpMk id="30" creationId="{7CD09D6F-A51C-626D-6F07-19BEB84A2478}"/>
          </ac:grpSpMkLst>
        </pc:grpChg>
        <pc:grpChg chg="mod">
          <ac:chgData name="Tim Cook" userId="d1c7cfb340f2c7ab" providerId="LiveId" clId="{121D8D34-14B0-4BD2-A391-7392875EB785}" dt="2023-04-09T23:51:15.658" v="677"/>
          <ac:grpSpMkLst>
            <pc:docMk/>
            <pc:sldMk cId="4283204170" sldId="460"/>
            <ac:grpSpMk id="34" creationId="{90A7A9E4-FC11-B56A-7742-EFD3AC302E1D}"/>
          </ac:grpSpMkLst>
        </pc:grpChg>
        <pc:grpChg chg="mod">
          <ac:chgData name="Tim Cook" userId="d1c7cfb340f2c7ab" providerId="LiveId" clId="{121D8D34-14B0-4BD2-A391-7392875EB785}" dt="2023-04-09T23:51:18.341" v="681"/>
          <ac:grpSpMkLst>
            <pc:docMk/>
            <pc:sldMk cId="4283204170" sldId="460"/>
            <ac:grpSpMk id="38" creationId="{66934B93-8AAF-D7F1-C0AD-FC239739BDE8}"/>
          </ac:grpSpMkLst>
        </pc:grpChg>
        <pc:grpChg chg="mod">
          <ac:chgData name="Tim Cook" userId="d1c7cfb340f2c7ab" providerId="LiveId" clId="{121D8D34-14B0-4BD2-A391-7392875EB785}" dt="2023-04-09T23:51:27.673" v="685"/>
          <ac:grpSpMkLst>
            <pc:docMk/>
            <pc:sldMk cId="4283204170" sldId="460"/>
            <ac:grpSpMk id="42" creationId="{61B18E3F-58A5-7666-92D0-FDF42D8E350E}"/>
          </ac:grpSpMkLst>
        </pc:grpChg>
        <pc:grpChg chg="del mod">
          <ac:chgData name="Tim Cook" userId="d1c7cfb340f2c7ab" providerId="LiveId" clId="{121D8D34-14B0-4BD2-A391-7392875EB785}" dt="2023-04-09T23:51:36.728" v="697"/>
          <ac:grpSpMkLst>
            <pc:docMk/>
            <pc:sldMk cId="4283204170" sldId="460"/>
            <ac:grpSpMk id="50" creationId="{5D083F21-0BFD-36F3-C999-1142AA75D183}"/>
          </ac:grpSpMkLst>
        </pc:grpChg>
        <pc:grpChg chg="del mod">
          <ac:chgData name="Tim Cook" userId="d1c7cfb340f2c7ab" providerId="LiveId" clId="{121D8D34-14B0-4BD2-A391-7392875EB785}" dt="2023-04-09T23:51:40.265" v="703"/>
          <ac:grpSpMkLst>
            <pc:docMk/>
            <pc:sldMk cId="4283204170" sldId="460"/>
            <ac:grpSpMk id="54" creationId="{9AA6AA53-5C49-A746-45D3-DCEEB9D0C48D}"/>
          </ac:grpSpMkLst>
        </pc:grpChg>
        <pc:grpChg chg="del mod">
          <ac:chgData name="Tim Cook" userId="d1c7cfb340f2c7ab" providerId="LiveId" clId="{121D8D34-14B0-4BD2-A391-7392875EB785}" dt="2023-04-09T23:51:45.049" v="708"/>
          <ac:grpSpMkLst>
            <pc:docMk/>
            <pc:sldMk cId="4283204170" sldId="460"/>
            <ac:grpSpMk id="58" creationId="{4ACD3B9F-2575-70FB-AD86-173769993D17}"/>
          </ac:grpSpMkLst>
        </pc:grpChg>
        <pc:grpChg chg="mod">
          <ac:chgData name="Tim Cook" userId="d1c7cfb340f2c7ab" providerId="LiveId" clId="{121D8D34-14B0-4BD2-A391-7392875EB785}" dt="2023-04-09T23:51:44.155" v="706"/>
          <ac:grpSpMkLst>
            <pc:docMk/>
            <pc:sldMk cId="4283204170" sldId="460"/>
            <ac:grpSpMk id="61" creationId="{8DCECDAE-559C-E1D7-90FF-5AEB7F1A5D7F}"/>
          </ac:grpSpMkLst>
        </pc:grpChg>
        <pc:grpChg chg="mod">
          <ac:chgData name="Tim Cook" userId="d1c7cfb340f2c7ab" providerId="LiveId" clId="{121D8D34-14B0-4BD2-A391-7392875EB785}" dt="2023-04-09T23:51:45.049" v="708"/>
          <ac:grpSpMkLst>
            <pc:docMk/>
            <pc:sldMk cId="4283204170" sldId="460"/>
            <ac:grpSpMk id="63" creationId="{B3FF6A8D-C924-103B-3091-3C47F3C94C8A}"/>
          </ac:grpSpMkLst>
        </pc:grp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3" creationId="{163DC902-D22F-B573-91D1-B6140D317097}"/>
          </ac:inkMkLst>
        </pc:inkChg>
        <pc:inkChg chg="add del mod">
          <ac:chgData name="Tim Cook" userId="d1c7cfb340f2c7ab" providerId="LiveId" clId="{121D8D34-14B0-4BD2-A391-7392875EB785}" dt="2023-04-09T23:50:37.998" v="645"/>
          <ac:inkMkLst>
            <pc:docMk/>
            <pc:sldMk cId="4283204170" sldId="460"/>
            <ac:inkMk id="4" creationId="{63D8224D-BAFE-4FB0-B64C-5B51F0E573D1}"/>
          </ac:inkMkLst>
        </pc:inkChg>
        <pc:inkChg chg="add del mod">
          <ac:chgData name="Tim Cook" userId="d1c7cfb340f2c7ab" providerId="LiveId" clId="{121D8D34-14B0-4BD2-A391-7392875EB785}" dt="2023-04-09T23:50:36.579" v="644"/>
          <ac:inkMkLst>
            <pc:docMk/>
            <pc:sldMk cId="4283204170" sldId="460"/>
            <ac:inkMk id="5" creationId="{9EDF658F-A0A7-3649-B6F7-D7751110C45C}"/>
          </ac:inkMkLst>
        </pc:inkChg>
        <pc:inkChg chg="add del mod">
          <ac:chgData name="Tim Cook" userId="d1c7cfb340f2c7ab" providerId="LiveId" clId="{121D8D34-14B0-4BD2-A391-7392875EB785}" dt="2023-04-09T23:50:43.417" v="649"/>
          <ac:inkMkLst>
            <pc:docMk/>
            <pc:sldMk cId="4283204170" sldId="460"/>
            <ac:inkMk id="7" creationId="{7EFE1E6E-610C-4EFA-42DF-952EF562B089}"/>
          </ac:inkMkLst>
        </pc:inkChg>
        <pc:inkChg chg="add del">
          <ac:chgData name="Tim Cook" userId="d1c7cfb340f2c7ab" providerId="LiveId" clId="{121D8D34-14B0-4BD2-A391-7392875EB785}" dt="2023-04-09T23:50:43.417" v="651"/>
          <ac:inkMkLst>
            <pc:docMk/>
            <pc:sldMk cId="4283204170" sldId="460"/>
            <ac:inkMk id="9" creationId="{21262125-BB32-2265-FA29-CC70A4FC25B5}"/>
          </ac:inkMkLst>
        </pc:inkChg>
        <pc:inkChg chg="add del">
          <ac:chgData name="Tim Cook" userId="d1c7cfb340f2c7ab" providerId="LiveId" clId="{121D8D34-14B0-4BD2-A391-7392875EB785}" dt="2023-04-09T23:50:43.417" v="650"/>
          <ac:inkMkLst>
            <pc:docMk/>
            <pc:sldMk cId="4283204170" sldId="460"/>
            <ac:inkMk id="10" creationId="{47C05035-21D0-3C36-311B-A745A7E7E237}"/>
          </ac:inkMkLst>
        </pc:inkChg>
        <pc:inkChg chg="add del">
          <ac:chgData name="Tim Cook" userId="d1c7cfb340f2c7ab" providerId="LiveId" clId="{121D8D34-14B0-4BD2-A391-7392875EB785}" dt="2023-04-09T23:50:43.417" v="648"/>
          <ac:inkMkLst>
            <pc:docMk/>
            <pc:sldMk cId="4283204170" sldId="460"/>
            <ac:inkMk id="11" creationId="{8834759D-D68B-E615-E380-7844C6059909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12" creationId="{4AB0F4B9-0E7E-7760-D7F6-6859C9929D17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13" creationId="{DCA7255D-BD66-B206-6770-58B553E75925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15" creationId="{AE11E820-A094-083F-A73D-1F1A573574B2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17" creationId="{719773D0-1867-4E5E-80D6-D50516D8FF55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19" creationId="{298A4B43-1613-445A-5EC2-01AD2E665939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21" creationId="{FA1A5DB7-0E33-A30C-AF77-CB1DA4F47CD0}"/>
          </ac:inkMkLst>
        </pc:inkChg>
        <pc:inkChg chg="add del mod">
          <ac:chgData name="Tim Cook" userId="d1c7cfb340f2c7ab" providerId="LiveId" clId="{121D8D34-14B0-4BD2-A391-7392875EB785}" dt="2023-04-09T23:51:03.450" v="666"/>
          <ac:inkMkLst>
            <pc:docMk/>
            <pc:sldMk cId="4283204170" sldId="460"/>
            <ac:inkMk id="22" creationId="{FDDD3D28-0FEE-9D70-FEB1-502EA626C8F7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24" creationId="{A995A427-F742-FE8F-F615-EF1EBB42BEBF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26" creationId="{BA361E12-8F78-B41A-6782-16B9D9B7A100}"/>
          </ac:inkMkLst>
        </pc:inkChg>
        <pc:inkChg chg="add del mod">
          <ac:chgData name="Tim Cook" userId="d1c7cfb340f2c7ab" providerId="LiveId" clId="{121D8D34-14B0-4BD2-A391-7392875EB785}" dt="2023-04-09T23:51:06.918" v="671"/>
          <ac:inkMkLst>
            <pc:docMk/>
            <pc:sldMk cId="4283204170" sldId="460"/>
            <ac:inkMk id="27" creationId="{75B3A19D-57CD-7C93-13E2-0CDA5AE6361E}"/>
          </ac:inkMkLst>
        </pc:inkChg>
        <pc:inkChg chg="add del mod">
          <ac:chgData name="Tim Cook" userId="d1c7cfb340f2c7ab" providerId="LiveId" clId="{121D8D34-14B0-4BD2-A391-7392875EB785}" dt="2023-04-09T23:51:06.918" v="672"/>
          <ac:inkMkLst>
            <pc:docMk/>
            <pc:sldMk cId="4283204170" sldId="460"/>
            <ac:inkMk id="28" creationId="{8D75582C-54E6-F6C6-E740-9816A3380A02}"/>
          </ac:inkMkLst>
        </pc:inkChg>
        <pc:inkChg chg="add mod">
          <ac:chgData name="Tim Cook" userId="d1c7cfb340f2c7ab" providerId="LiveId" clId="{121D8D34-14B0-4BD2-A391-7392875EB785}" dt="2023-04-09T23:51:15.658" v="677"/>
          <ac:inkMkLst>
            <pc:docMk/>
            <pc:sldMk cId="4283204170" sldId="460"/>
            <ac:inkMk id="31" creationId="{387C4BD4-8C7D-E092-CB9A-19710B8A1903}"/>
          </ac:inkMkLst>
        </pc:inkChg>
        <pc:inkChg chg="add mod">
          <ac:chgData name="Tim Cook" userId="d1c7cfb340f2c7ab" providerId="LiveId" clId="{121D8D34-14B0-4BD2-A391-7392875EB785}" dt="2023-04-09T23:51:15.658" v="677"/>
          <ac:inkMkLst>
            <pc:docMk/>
            <pc:sldMk cId="4283204170" sldId="460"/>
            <ac:inkMk id="32" creationId="{05EF589C-88BB-859C-5A43-581222BD6053}"/>
          </ac:inkMkLst>
        </pc:inkChg>
        <pc:inkChg chg="add">
          <ac:chgData name="Tim Cook" userId="d1c7cfb340f2c7ab" providerId="LiveId" clId="{121D8D34-14B0-4BD2-A391-7392875EB785}" dt="2023-04-09T23:51:15.034" v="676" actId="9405"/>
          <ac:inkMkLst>
            <pc:docMk/>
            <pc:sldMk cId="4283204170" sldId="460"/>
            <ac:inkMk id="33" creationId="{FA127A20-0AB4-F1AB-BC39-BFD0F3E3A49B}"/>
          </ac:inkMkLst>
        </pc:inkChg>
        <pc:inkChg chg="add mod">
          <ac:chgData name="Tim Cook" userId="d1c7cfb340f2c7ab" providerId="LiveId" clId="{121D8D34-14B0-4BD2-A391-7392875EB785}" dt="2023-04-09T23:51:18.341" v="681"/>
          <ac:inkMkLst>
            <pc:docMk/>
            <pc:sldMk cId="4283204170" sldId="460"/>
            <ac:inkMk id="35" creationId="{DF7B97E3-76E8-5BBE-CCF4-AF84A9776031}"/>
          </ac:inkMkLst>
        </pc:inkChg>
        <pc:inkChg chg="add mod">
          <ac:chgData name="Tim Cook" userId="d1c7cfb340f2c7ab" providerId="LiveId" clId="{121D8D34-14B0-4BD2-A391-7392875EB785}" dt="2023-04-09T23:51:18.341" v="681"/>
          <ac:inkMkLst>
            <pc:docMk/>
            <pc:sldMk cId="4283204170" sldId="460"/>
            <ac:inkMk id="36" creationId="{F88F4A57-F256-7E20-C260-4359C15C009D}"/>
          </ac:inkMkLst>
        </pc:inkChg>
        <pc:inkChg chg="add mod">
          <ac:chgData name="Tim Cook" userId="d1c7cfb340f2c7ab" providerId="LiveId" clId="{121D8D34-14B0-4BD2-A391-7392875EB785}" dt="2023-04-09T23:51:18.341" v="681"/>
          <ac:inkMkLst>
            <pc:docMk/>
            <pc:sldMk cId="4283204170" sldId="460"/>
            <ac:inkMk id="37" creationId="{69395D00-CB81-E1FE-0862-A3C279F96CE4}"/>
          </ac:inkMkLst>
        </pc:inkChg>
        <pc:inkChg chg="add">
          <ac:chgData name="Tim Cook" userId="d1c7cfb340f2c7ab" providerId="LiveId" clId="{121D8D34-14B0-4BD2-A391-7392875EB785}" dt="2023-04-09T23:51:20.022" v="682" actId="9405"/>
          <ac:inkMkLst>
            <pc:docMk/>
            <pc:sldMk cId="4283204170" sldId="460"/>
            <ac:inkMk id="39" creationId="{8C859685-936F-0BA6-C37E-C9E1DF1D657F}"/>
          </ac:inkMkLst>
        </pc:inkChg>
        <pc:inkChg chg="add mod">
          <ac:chgData name="Tim Cook" userId="d1c7cfb340f2c7ab" providerId="LiveId" clId="{121D8D34-14B0-4BD2-A391-7392875EB785}" dt="2023-04-09T23:51:27.673" v="685"/>
          <ac:inkMkLst>
            <pc:docMk/>
            <pc:sldMk cId="4283204170" sldId="460"/>
            <ac:inkMk id="40" creationId="{E8059334-DA4D-9D73-0148-0607E64513A7}"/>
          </ac:inkMkLst>
        </pc:inkChg>
        <pc:inkChg chg="add mod">
          <ac:chgData name="Tim Cook" userId="d1c7cfb340f2c7ab" providerId="LiveId" clId="{121D8D34-14B0-4BD2-A391-7392875EB785}" dt="2023-04-09T23:51:27.673" v="685"/>
          <ac:inkMkLst>
            <pc:docMk/>
            <pc:sldMk cId="4283204170" sldId="460"/>
            <ac:inkMk id="41" creationId="{326F6971-1455-7160-B6B4-8B046C55C009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3" creationId="{737CBA0A-FC33-5888-587D-E1CD7DB270A7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4" creationId="{C489D7C3-604E-9F90-8604-C37E5BCEA80A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5" creationId="{B922BE56-7E0A-331A-B44F-EB4D4D7D0D02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6" creationId="{0D0ECECF-FE46-4790-8097-1B1E958EA796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7" creationId="{D67B870D-90B4-5AF0-A7E5-95E09370F973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8" creationId="{A796D1CB-E522-D869-315E-F86917427A10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9" creationId="{B8D98C25-7E06-0809-6306-CE4C024605A6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51" creationId="{8865A212-568B-1D68-5116-F5C081AFE939}"/>
          </ac:inkMkLst>
        </pc:inkChg>
        <pc:inkChg chg="add del mod">
          <ac:chgData name="Tim Cook" userId="d1c7cfb340f2c7ab" providerId="LiveId" clId="{121D8D34-14B0-4BD2-A391-7392875EB785}" dt="2023-04-09T23:51:37.172" v="699"/>
          <ac:inkMkLst>
            <pc:docMk/>
            <pc:sldMk cId="4283204170" sldId="460"/>
            <ac:inkMk id="52" creationId="{A0E77849-7AE0-3A9D-8583-E482A2455021}"/>
          </ac:inkMkLst>
        </pc:inkChg>
        <pc:inkChg chg="add del mod">
          <ac:chgData name="Tim Cook" userId="d1c7cfb340f2c7ab" providerId="LiveId" clId="{121D8D34-14B0-4BD2-A391-7392875EB785}" dt="2023-04-09T23:51:37.172" v="698"/>
          <ac:inkMkLst>
            <pc:docMk/>
            <pc:sldMk cId="4283204170" sldId="460"/>
            <ac:inkMk id="53" creationId="{DAC8929B-6734-9907-ABE8-E8A25AE19F38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55" creationId="{97806207-C930-52A0-7F22-0BAD908628CF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56" creationId="{9E5302C2-BCE6-4275-3AAD-1E05094D3D83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57" creationId="{1318EEF7-EDF7-E02B-EA19-94E85C8D070A}"/>
          </ac:inkMkLst>
        </pc:inkChg>
        <pc:inkChg chg="add mod">
          <ac:chgData name="Tim Cook" userId="d1c7cfb340f2c7ab" providerId="LiveId" clId="{121D8D34-14B0-4BD2-A391-7392875EB785}" dt="2023-04-09T23:51:44.155" v="706"/>
          <ac:inkMkLst>
            <pc:docMk/>
            <pc:sldMk cId="4283204170" sldId="460"/>
            <ac:inkMk id="59" creationId="{8ACF6F20-5B1C-8BB7-7AD0-03B594ADB97C}"/>
          </ac:inkMkLst>
        </pc:inkChg>
        <pc:inkChg chg="add mod">
          <ac:chgData name="Tim Cook" userId="d1c7cfb340f2c7ab" providerId="LiveId" clId="{121D8D34-14B0-4BD2-A391-7392875EB785}" dt="2023-04-09T23:51:44.155" v="706"/>
          <ac:inkMkLst>
            <pc:docMk/>
            <pc:sldMk cId="4283204170" sldId="460"/>
            <ac:inkMk id="60" creationId="{88DBE9E6-AA8E-95C1-9811-0F4482C78CE0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62" creationId="{52BDF71D-CAC7-7CF5-2BB7-BFE882419604}"/>
          </ac:inkMkLst>
        </pc:inkChg>
      </pc:sldChg>
      <pc:sldChg chg="addSp delSp modSp add mod">
        <pc:chgData name="Tim Cook" userId="d1c7cfb340f2c7ab" providerId="LiveId" clId="{121D8D34-14B0-4BD2-A391-7392875EB785}" dt="2023-04-09T23:53:08.491" v="785" actId="9405"/>
        <pc:sldMkLst>
          <pc:docMk/>
          <pc:sldMk cId="153036159" sldId="461"/>
        </pc:sldMkLst>
        <pc:grpChg chg="del mod">
          <ac:chgData name="Tim Cook" userId="d1c7cfb340f2c7ab" providerId="LiveId" clId="{121D8D34-14B0-4BD2-A391-7392875EB785}" dt="2023-04-09T23:51:55.610" v="715"/>
          <ac:grpSpMkLst>
            <pc:docMk/>
            <pc:sldMk cId="153036159" sldId="461"/>
            <ac:grpSpMk id="6" creationId="{46EFC0F3-704C-AF56-3FB6-DF1FA9F6DE3F}"/>
          </ac:grpSpMkLst>
        </pc:grpChg>
        <pc:grpChg chg="del mod">
          <ac:chgData name="Tim Cook" userId="d1c7cfb340f2c7ab" providerId="LiveId" clId="{121D8D34-14B0-4BD2-A391-7392875EB785}" dt="2023-04-09T23:52:00.626" v="720"/>
          <ac:grpSpMkLst>
            <pc:docMk/>
            <pc:sldMk cId="153036159" sldId="461"/>
            <ac:grpSpMk id="9" creationId="{D6254B12-F5C0-10C9-D883-FA41953BBD36}"/>
          </ac:grpSpMkLst>
        </pc:grpChg>
        <pc:grpChg chg="del mod">
          <ac:chgData name="Tim Cook" userId="d1c7cfb340f2c7ab" providerId="LiveId" clId="{121D8D34-14B0-4BD2-A391-7392875EB785}" dt="2023-04-09T23:52:01.640" v="722"/>
          <ac:grpSpMkLst>
            <pc:docMk/>
            <pc:sldMk cId="153036159" sldId="461"/>
            <ac:grpSpMk id="12" creationId="{E4930E90-CF69-EF26-4332-AF43E587BB09}"/>
          </ac:grpSpMkLst>
        </pc:grpChg>
        <pc:grpChg chg="del mod">
          <ac:chgData name="Tim Cook" userId="d1c7cfb340f2c7ab" providerId="LiveId" clId="{121D8D34-14B0-4BD2-A391-7392875EB785}" dt="2023-04-09T23:52:03.282" v="724"/>
          <ac:grpSpMkLst>
            <pc:docMk/>
            <pc:sldMk cId="153036159" sldId="461"/>
            <ac:grpSpMk id="14" creationId="{39FB1E36-4AC9-5DC0-661F-FC149369C34E}"/>
          </ac:grpSpMkLst>
        </pc:grpChg>
        <pc:grpChg chg="del mod">
          <ac:chgData name="Tim Cook" userId="d1c7cfb340f2c7ab" providerId="LiveId" clId="{121D8D34-14B0-4BD2-A391-7392875EB785}" dt="2023-04-09T23:52:07.641" v="728"/>
          <ac:grpSpMkLst>
            <pc:docMk/>
            <pc:sldMk cId="153036159" sldId="461"/>
            <ac:grpSpMk id="16" creationId="{793205E7-7D2C-F716-B1F2-EC6F7B6533DF}"/>
          </ac:grpSpMkLst>
        </pc:grpChg>
        <pc:grpChg chg="del mod">
          <ac:chgData name="Tim Cook" userId="d1c7cfb340f2c7ab" providerId="LiveId" clId="{121D8D34-14B0-4BD2-A391-7392875EB785}" dt="2023-04-09T23:52:11.743" v="731"/>
          <ac:grpSpMkLst>
            <pc:docMk/>
            <pc:sldMk cId="153036159" sldId="461"/>
            <ac:grpSpMk id="19" creationId="{85B6A6DD-B87F-1F31-1F13-6BAC98CE9BCB}"/>
          </ac:grpSpMkLst>
        </pc:grpChg>
        <pc:grpChg chg="mod">
          <ac:chgData name="Tim Cook" userId="d1c7cfb340f2c7ab" providerId="LiveId" clId="{121D8D34-14B0-4BD2-A391-7392875EB785}" dt="2023-04-09T23:52:11.743" v="731"/>
          <ac:grpSpMkLst>
            <pc:docMk/>
            <pc:sldMk cId="153036159" sldId="461"/>
            <ac:grpSpMk id="21" creationId="{4154A24B-F818-EC51-B4FD-030B6F33AEDA}"/>
          </ac:grpSpMkLst>
        </pc:grpChg>
        <pc:grpChg chg="mod">
          <ac:chgData name="Tim Cook" userId="d1c7cfb340f2c7ab" providerId="LiveId" clId="{121D8D34-14B0-4BD2-A391-7392875EB785}" dt="2023-04-09T23:52:17.474" v="736"/>
          <ac:grpSpMkLst>
            <pc:docMk/>
            <pc:sldMk cId="153036159" sldId="461"/>
            <ac:grpSpMk id="26" creationId="{D95EC342-C085-946C-4230-95B278F17EFD}"/>
          </ac:grpSpMkLst>
        </pc:grpChg>
        <pc:grpChg chg="del mod">
          <ac:chgData name="Tim Cook" userId="d1c7cfb340f2c7ab" providerId="LiveId" clId="{121D8D34-14B0-4BD2-A391-7392875EB785}" dt="2023-04-09T23:52:31.747" v="752"/>
          <ac:grpSpMkLst>
            <pc:docMk/>
            <pc:sldMk cId="153036159" sldId="461"/>
            <ac:grpSpMk id="34" creationId="{0D9539A5-3852-E46A-A963-B1A3F935C690}"/>
          </ac:grpSpMkLst>
        </pc:grpChg>
        <pc:grpChg chg="del mod">
          <ac:chgData name="Tim Cook" userId="d1c7cfb340f2c7ab" providerId="LiveId" clId="{121D8D34-14B0-4BD2-A391-7392875EB785}" dt="2023-04-09T23:52:35.192" v="756"/>
          <ac:grpSpMkLst>
            <pc:docMk/>
            <pc:sldMk cId="153036159" sldId="461"/>
            <ac:grpSpMk id="38" creationId="{D2DDB5FA-91FC-5D78-F022-31501BBAAACA}"/>
          </ac:grpSpMkLst>
        </pc:grpChg>
        <pc:grpChg chg="del mod">
          <ac:chgData name="Tim Cook" userId="d1c7cfb340f2c7ab" providerId="LiveId" clId="{121D8D34-14B0-4BD2-A391-7392875EB785}" dt="2023-04-09T23:52:47.016" v="767"/>
          <ac:grpSpMkLst>
            <pc:docMk/>
            <pc:sldMk cId="153036159" sldId="461"/>
            <ac:grpSpMk id="42" creationId="{9BFDF9FD-2CB8-8434-4056-C9CD86057D14}"/>
          </ac:grpSpMkLst>
        </pc:grpChg>
        <pc:grpChg chg="del mod">
          <ac:chgData name="Tim Cook" userId="d1c7cfb340f2c7ab" providerId="LiveId" clId="{121D8D34-14B0-4BD2-A391-7392875EB785}" dt="2023-04-09T23:52:47.016" v="767"/>
          <ac:grpSpMkLst>
            <pc:docMk/>
            <pc:sldMk cId="153036159" sldId="461"/>
            <ac:grpSpMk id="48" creationId="{50C9BB06-9415-5067-DC3D-F959A23296A7}"/>
          </ac:grpSpMkLst>
        </pc:grpChg>
        <pc:grpChg chg="del mod">
          <ac:chgData name="Tim Cook" userId="d1c7cfb340f2c7ab" providerId="LiveId" clId="{121D8D34-14B0-4BD2-A391-7392875EB785}" dt="2023-04-09T23:52:50.295" v="771"/>
          <ac:grpSpMkLst>
            <pc:docMk/>
            <pc:sldMk cId="153036159" sldId="461"/>
            <ac:grpSpMk id="50" creationId="{49172CF4-4B71-03E7-BD72-A5DF192D8C65}"/>
          </ac:grpSpMkLst>
        </pc:grpChg>
        <pc:grpChg chg="del mod">
          <ac:chgData name="Tim Cook" userId="d1c7cfb340f2c7ab" providerId="LiveId" clId="{121D8D34-14B0-4BD2-A391-7392875EB785}" dt="2023-04-09T23:52:55.982" v="775"/>
          <ac:grpSpMkLst>
            <pc:docMk/>
            <pc:sldMk cId="153036159" sldId="461"/>
            <ac:grpSpMk id="52" creationId="{E33BC9AC-B78A-1E31-7063-25D6562093EC}"/>
          </ac:grpSpMkLst>
        </pc:grpChg>
        <pc:grpChg chg="del mod">
          <ac:chgData name="Tim Cook" userId="d1c7cfb340f2c7ab" providerId="LiveId" clId="{121D8D34-14B0-4BD2-A391-7392875EB785}" dt="2023-04-09T23:53:00.502" v="780"/>
          <ac:grpSpMkLst>
            <pc:docMk/>
            <pc:sldMk cId="153036159" sldId="461"/>
            <ac:grpSpMk id="55" creationId="{15C45CE7-88B0-E872-A04D-22EF44633B1A}"/>
          </ac:grpSpMkLst>
        </pc:grpChg>
        <pc:grpChg chg="del mod">
          <ac:chgData name="Tim Cook" userId="d1c7cfb340f2c7ab" providerId="LiveId" clId="{121D8D34-14B0-4BD2-A391-7392875EB785}" dt="2023-04-09T23:53:01.848" v="782"/>
          <ac:grpSpMkLst>
            <pc:docMk/>
            <pc:sldMk cId="153036159" sldId="461"/>
            <ac:grpSpMk id="58" creationId="{5CA01DC2-B63B-4E20-67F7-5491A5B26B41}"/>
          </ac:grpSpMkLst>
        </pc:grpChg>
        <pc:grpChg chg="del mod">
          <ac:chgData name="Tim Cook" userId="d1c7cfb340f2c7ab" providerId="LiveId" clId="{121D8D34-14B0-4BD2-A391-7392875EB785}" dt="2023-04-09T23:53:04.807" v="784"/>
          <ac:grpSpMkLst>
            <pc:docMk/>
            <pc:sldMk cId="153036159" sldId="461"/>
            <ac:grpSpMk id="60" creationId="{09E8F75E-6092-DE85-3C92-19AD23D0084A}"/>
          </ac:grpSpMkLst>
        </pc:grpChg>
        <pc:grpChg chg="mod">
          <ac:chgData name="Tim Cook" userId="d1c7cfb340f2c7ab" providerId="LiveId" clId="{121D8D34-14B0-4BD2-A391-7392875EB785}" dt="2023-04-09T23:53:04.807" v="784"/>
          <ac:grpSpMkLst>
            <pc:docMk/>
            <pc:sldMk cId="153036159" sldId="461"/>
            <ac:grpSpMk id="62" creationId="{2049A838-B0B5-F588-B63F-B6925A1FEDC0}"/>
          </ac:grpSpMkLst>
        </pc:grp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3" creationId="{73685189-F3ED-42ED-A2F9-B0DFAA53DF7F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4" creationId="{32792FBA-5966-525F-8E30-08408EED9F2A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5" creationId="{89C956F8-39E5-82E5-1CAE-700E560AAEC3}"/>
          </ac:inkMkLst>
        </pc:inkChg>
        <pc:inkChg chg="add del mod">
          <ac:chgData name="Tim Cook" userId="d1c7cfb340f2c7ab" providerId="LiveId" clId="{121D8D34-14B0-4BD2-A391-7392875EB785}" dt="2023-04-09T23:51:56.538" v="717"/>
          <ac:inkMkLst>
            <pc:docMk/>
            <pc:sldMk cId="153036159" sldId="461"/>
            <ac:inkMk id="7" creationId="{91A55944-D9C4-4A17-7C1B-F700E8BB1391}"/>
          </ac:inkMkLst>
        </pc:inkChg>
        <pc:inkChg chg="add del mod">
          <ac:chgData name="Tim Cook" userId="d1c7cfb340f2c7ab" providerId="LiveId" clId="{121D8D34-14B0-4BD2-A391-7392875EB785}" dt="2023-04-09T23:51:56.316" v="716"/>
          <ac:inkMkLst>
            <pc:docMk/>
            <pc:sldMk cId="153036159" sldId="461"/>
            <ac:inkMk id="8" creationId="{C23B59FE-EF37-66F2-F260-A7AF29F17A4E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10" creationId="{EC557ED8-8E54-F13F-58CD-ED029DC6299C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11" creationId="{0EFBF2F7-0251-AC78-3672-F03196610E75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13" creationId="{C081D1F8-58EB-2C65-4A20-2B58AFBA4B73}"/>
          </ac:inkMkLst>
        </pc:inkChg>
        <pc:inkChg chg="add del mod">
          <ac:chgData name="Tim Cook" userId="d1c7cfb340f2c7ab" providerId="LiveId" clId="{121D8D34-14B0-4BD2-A391-7392875EB785}" dt="2023-04-09T23:52:03.702" v="725"/>
          <ac:inkMkLst>
            <pc:docMk/>
            <pc:sldMk cId="153036159" sldId="461"/>
            <ac:inkMk id="15" creationId="{BE8EC25B-0DDA-6977-BDBA-9BE2837F65E5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17" creationId="{93D0C0EE-1F21-1590-C1FF-392ED1F761E6}"/>
          </ac:inkMkLst>
        </pc:inkChg>
        <pc:inkChg chg="add del mod">
          <ac:chgData name="Tim Cook" userId="d1c7cfb340f2c7ab" providerId="LiveId" clId="{121D8D34-14B0-4BD2-A391-7392875EB785}" dt="2023-04-09T23:52:08.371" v="729"/>
          <ac:inkMkLst>
            <pc:docMk/>
            <pc:sldMk cId="153036159" sldId="461"/>
            <ac:inkMk id="18" creationId="{0D9FA1A0-C777-B592-B4BA-07CCB11F62F9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20" creationId="{C287E2B3-4B62-0E93-C4B1-42A396ACCAA0}"/>
          </ac:inkMkLst>
        </pc:inkChg>
        <pc:inkChg chg="add">
          <ac:chgData name="Tim Cook" userId="d1c7cfb340f2c7ab" providerId="LiveId" clId="{121D8D34-14B0-4BD2-A391-7392875EB785}" dt="2023-04-09T23:52:13.250" v="732" actId="9405"/>
          <ac:inkMkLst>
            <pc:docMk/>
            <pc:sldMk cId="153036159" sldId="461"/>
            <ac:inkMk id="22" creationId="{74216C64-F042-715C-B294-C46E1FAF68E4}"/>
          </ac:inkMkLst>
        </pc:inkChg>
        <pc:inkChg chg="add">
          <ac:chgData name="Tim Cook" userId="d1c7cfb340f2c7ab" providerId="LiveId" clId="{121D8D34-14B0-4BD2-A391-7392875EB785}" dt="2023-04-09T23:52:14.630" v="733" actId="9405"/>
          <ac:inkMkLst>
            <pc:docMk/>
            <pc:sldMk cId="153036159" sldId="461"/>
            <ac:inkMk id="23" creationId="{604C5B16-287A-D3A6-C031-610CCEEF3688}"/>
          </ac:inkMkLst>
        </pc:inkChg>
        <pc:inkChg chg="add mod">
          <ac:chgData name="Tim Cook" userId="d1c7cfb340f2c7ab" providerId="LiveId" clId="{121D8D34-14B0-4BD2-A391-7392875EB785}" dt="2023-04-09T23:52:17.474" v="736"/>
          <ac:inkMkLst>
            <pc:docMk/>
            <pc:sldMk cId="153036159" sldId="461"/>
            <ac:inkMk id="24" creationId="{3FCB0FA1-9C53-5E18-CC71-918AD352BC42}"/>
          </ac:inkMkLst>
        </pc:inkChg>
        <pc:inkChg chg="add mod">
          <ac:chgData name="Tim Cook" userId="d1c7cfb340f2c7ab" providerId="LiveId" clId="{121D8D34-14B0-4BD2-A391-7392875EB785}" dt="2023-04-09T23:52:17.474" v="736"/>
          <ac:inkMkLst>
            <pc:docMk/>
            <pc:sldMk cId="153036159" sldId="461"/>
            <ac:inkMk id="25" creationId="{C9E300D4-B179-CE97-7ECF-2180655582C6}"/>
          </ac:inkMkLst>
        </pc:inkChg>
        <pc:inkChg chg="add del">
          <ac:chgData name="Tim Cook" userId="d1c7cfb340f2c7ab" providerId="LiveId" clId="{121D8D34-14B0-4BD2-A391-7392875EB785}" dt="2023-04-09T23:52:22.090" v="741"/>
          <ac:inkMkLst>
            <pc:docMk/>
            <pc:sldMk cId="153036159" sldId="461"/>
            <ac:inkMk id="27" creationId="{4E02F8BB-69A5-1E78-66F2-152DCB4299B6}"/>
          </ac:inkMkLst>
        </pc:inkChg>
        <pc:inkChg chg="add del">
          <ac:chgData name="Tim Cook" userId="d1c7cfb340f2c7ab" providerId="LiveId" clId="{121D8D34-14B0-4BD2-A391-7392875EB785}" dt="2023-04-09T23:52:22.090" v="740"/>
          <ac:inkMkLst>
            <pc:docMk/>
            <pc:sldMk cId="153036159" sldId="461"/>
            <ac:inkMk id="28" creationId="{C69467D0-3C1B-5102-A20E-84D04E88A05A}"/>
          </ac:inkMkLst>
        </pc:inkChg>
        <pc:inkChg chg="add del">
          <ac:chgData name="Tim Cook" userId="d1c7cfb340f2c7ab" providerId="LiveId" clId="{121D8D34-14B0-4BD2-A391-7392875EB785}" dt="2023-04-09T23:52:22.090" v="742"/>
          <ac:inkMkLst>
            <pc:docMk/>
            <pc:sldMk cId="153036159" sldId="461"/>
            <ac:inkMk id="29" creationId="{5A396963-4BFF-5103-527A-96B6F9B6652C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30" creationId="{E35FC478-C9DE-85B4-4D87-942BB44A747D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31" creationId="{9FAA6F9C-7595-92DD-C9F3-0E9B79A6E155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32" creationId="{E0DF8F34-2238-4D9C-4440-AD7C3C159E61}"/>
          </ac:inkMkLst>
        </pc:inkChg>
        <pc:inkChg chg="add del">
          <ac:chgData name="Tim Cook" userId="d1c7cfb340f2c7ab" providerId="LiveId" clId="{121D8D34-14B0-4BD2-A391-7392875EB785}" dt="2023-04-09T23:52:27.271" v="747"/>
          <ac:inkMkLst>
            <pc:docMk/>
            <pc:sldMk cId="153036159" sldId="461"/>
            <ac:inkMk id="33" creationId="{6BD68EC3-BE16-A2B0-EBD9-78DB42555C0B}"/>
          </ac:inkMkLst>
        </pc:inkChg>
        <pc:inkChg chg="add del mod">
          <ac:chgData name="Tim Cook" userId="d1c7cfb340f2c7ab" providerId="LiveId" clId="{121D8D34-14B0-4BD2-A391-7392875EB785}" dt="2023-04-09T23:52:36.640" v="758"/>
          <ac:inkMkLst>
            <pc:docMk/>
            <pc:sldMk cId="153036159" sldId="461"/>
            <ac:inkMk id="35" creationId="{F3797C60-09C1-4EAF-D8A3-F7D0B5B19B08}"/>
          </ac:inkMkLst>
        </pc:inkChg>
        <pc:inkChg chg="add del mod">
          <ac:chgData name="Tim Cook" userId="d1c7cfb340f2c7ab" providerId="LiveId" clId="{121D8D34-14B0-4BD2-A391-7392875EB785}" dt="2023-04-09T23:52:36.640" v="757"/>
          <ac:inkMkLst>
            <pc:docMk/>
            <pc:sldMk cId="153036159" sldId="461"/>
            <ac:inkMk id="36" creationId="{90BCC9B4-6D0C-80C2-6648-CF862C1282B0}"/>
          </ac:inkMkLst>
        </pc:inkChg>
        <pc:inkChg chg="add del mod">
          <ac:chgData name="Tim Cook" userId="d1c7cfb340f2c7ab" providerId="LiveId" clId="{121D8D34-14B0-4BD2-A391-7392875EB785}" dt="2023-04-09T23:52:49.821" v="770"/>
          <ac:inkMkLst>
            <pc:docMk/>
            <pc:sldMk cId="153036159" sldId="461"/>
            <ac:inkMk id="37" creationId="{C06400E0-1C0C-1B1E-3C0C-062EB7E3FF79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39" creationId="{590C48E4-EB29-800A-F474-60B08B351872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40" creationId="{13091553-16CC-1D03-773B-E750BB2F683B}"/>
          </ac:inkMkLst>
        </pc:inkChg>
        <pc:inkChg chg="add mod">
          <ac:chgData name="Tim Cook" userId="d1c7cfb340f2c7ab" providerId="LiveId" clId="{121D8D34-14B0-4BD2-A391-7392875EB785}" dt="2023-04-09T23:52:55.982" v="775"/>
          <ac:inkMkLst>
            <pc:docMk/>
            <pc:sldMk cId="153036159" sldId="461"/>
            <ac:inkMk id="41" creationId="{D1F3A1D9-9344-5D49-02D3-67C1284FDEBF}"/>
          </ac:inkMkLst>
        </pc:inkChg>
        <pc:inkChg chg="add del">
          <ac:chgData name="Tim Cook" userId="d1c7cfb340f2c7ab" providerId="LiveId" clId="{121D8D34-14B0-4BD2-A391-7392875EB785}" dt="2023-04-09T23:52:40.033" v="760"/>
          <ac:inkMkLst>
            <pc:docMk/>
            <pc:sldMk cId="153036159" sldId="461"/>
            <ac:inkMk id="43" creationId="{17250738-EF3B-BF6F-96F9-C972F97CC9D4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44" creationId="{03EC3518-1401-0AF0-FA20-43330B2883F0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45" creationId="{D0C6CAC5-6FFB-F885-43B6-533D5DB06063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46" creationId="{70EF4836-7EEA-3F56-7772-D09FC0B03F2A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47" creationId="{35A80063-2A96-4357-ADA9-D3FA141F3E8B}"/>
          </ac:inkMkLst>
        </pc:inkChg>
        <pc:inkChg chg="add del mod">
          <ac:chgData name="Tim Cook" userId="d1c7cfb340f2c7ab" providerId="LiveId" clId="{121D8D34-14B0-4BD2-A391-7392875EB785}" dt="2023-04-09T23:52:47.316" v="768"/>
          <ac:inkMkLst>
            <pc:docMk/>
            <pc:sldMk cId="153036159" sldId="461"/>
            <ac:inkMk id="49" creationId="{DCB72C78-8E37-15EC-09D6-9ECD0142D10D}"/>
          </ac:inkMkLst>
        </pc:inkChg>
        <pc:inkChg chg="add del mod">
          <ac:chgData name="Tim Cook" userId="d1c7cfb340f2c7ab" providerId="LiveId" clId="{121D8D34-14B0-4BD2-A391-7392875EB785}" dt="2023-04-09T23:52:51.098" v="772"/>
          <ac:inkMkLst>
            <pc:docMk/>
            <pc:sldMk cId="153036159" sldId="461"/>
            <ac:inkMk id="51" creationId="{40326086-44CA-B4D5-EB38-DF7446FE4A83}"/>
          </ac:inkMkLst>
        </pc:inkChg>
        <pc:inkChg chg="add del mod">
          <ac:chgData name="Tim Cook" userId="d1c7cfb340f2c7ab" providerId="LiveId" clId="{121D8D34-14B0-4BD2-A391-7392875EB785}" dt="2023-04-09T23:52:57.194" v="777"/>
          <ac:inkMkLst>
            <pc:docMk/>
            <pc:sldMk cId="153036159" sldId="461"/>
            <ac:inkMk id="53" creationId="{343E8797-6DDA-5A83-E790-0286D3F8C49A}"/>
          </ac:inkMkLst>
        </pc:inkChg>
        <pc:inkChg chg="add del mod">
          <ac:chgData name="Tim Cook" userId="d1c7cfb340f2c7ab" providerId="LiveId" clId="{121D8D34-14B0-4BD2-A391-7392875EB785}" dt="2023-04-09T23:52:57.194" v="776"/>
          <ac:inkMkLst>
            <pc:docMk/>
            <pc:sldMk cId="153036159" sldId="461"/>
            <ac:inkMk id="54" creationId="{03A6999B-B41C-62FE-6CB6-4D72E188B319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56" creationId="{15471691-49D4-501A-E7E6-0BDB375268D2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57" creationId="{D46A59EB-E2D5-596D-0AE6-F102675466B3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59" creationId="{D97B5671-FAF2-277A-AA6F-6A91913226F1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61" creationId="{FD20E942-94C6-2DC0-4B41-545C0B918F03}"/>
          </ac:inkMkLst>
        </pc:inkChg>
        <pc:inkChg chg="add">
          <ac:chgData name="Tim Cook" userId="d1c7cfb340f2c7ab" providerId="LiveId" clId="{121D8D34-14B0-4BD2-A391-7392875EB785}" dt="2023-04-09T23:53:08.491" v="785" actId="9405"/>
          <ac:inkMkLst>
            <pc:docMk/>
            <pc:sldMk cId="153036159" sldId="461"/>
            <ac:inkMk id="63" creationId="{F3AE83CE-A996-B643-1258-55D5E615E445}"/>
          </ac:inkMkLst>
        </pc:inkChg>
      </pc:sldChg>
      <pc:sldChg chg="addSp delSp modSp new mod">
        <pc:chgData name="Tim Cook" userId="d1c7cfb340f2c7ab" providerId="LiveId" clId="{121D8D34-14B0-4BD2-A391-7392875EB785}" dt="2023-04-10T01:56:16.354" v="831" actId="1076"/>
        <pc:sldMkLst>
          <pc:docMk/>
          <pc:sldMk cId="159631003" sldId="462"/>
        </pc:sldMkLst>
        <pc:spChg chg="del">
          <ac:chgData name="Tim Cook" userId="d1c7cfb340f2c7ab" providerId="LiveId" clId="{121D8D34-14B0-4BD2-A391-7392875EB785}" dt="2023-04-10T01:55:53.449" v="826" actId="478"/>
          <ac:spMkLst>
            <pc:docMk/>
            <pc:sldMk cId="159631003" sldId="462"/>
            <ac:spMk id="2" creationId="{0A286E4F-FD9B-2B46-117D-6688385F515F}"/>
          </ac:spMkLst>
        </pc:spChg>
        <pc:spChg chg="del">
          <ac:chgData name="Tim Cook" userId="d1c7cfb340f2c7ab" providerId="LiveId" clId="{121D8D34-14B0-4BD2-A391-7392875EB785}" dt="2023-04-10T01:55:50.808" v="825" actId="478"/>
          <ac:spMkLst>
            <pc:docMk/>
            <pc:sldMk cId="159631003" sldId="462"/>
            <ac:spMk id="3" creationId="{362EB7E7-07C8-9EED-F9D1-D3D525E3A6F1}"/>
          </ac:spMkLst>
        </pc:spChg>
        <pc:graphicFrameChg chg="add mod">
          <ac:chgData name="Tim Cook" userId="d1c7cfb340f2c7ab" providerId="LiveId" clId="{121D8D34-14B0-4BD2-A391-7392875EB785}" dt="2023-04-10T01:56:16.354" v="831" actId="1076"/>
          <ac:graphicFrameMkLst>
            <pc:docMk/>
            <pc:sldMk cId="159631003" sldId="462"/>
            <ac:graphicFrameMk id="4" creationId="{EAA4634A-4E32-4041-72D1-B3812BC65B4D}"/>
          </ac:graphicFrameMkLst>
        </pc:graphicFrameChg>
      </pc:sldChg>
    </pc:docChg>
  </pc:docChgLst>
  <pc:docChgLst>
    <pc:chgData name="Tim Cook" userId="d1c7cfb340f2c7ab" providerId="LiveId" clId="{5D69CC36-0B1D-456B-8CE1-F65C1CE57FC1}"/>
    <pc:docChg chg="undo custSel modSld">
      <pc:chgData name="Tim Cook" userId="d1c7cfb340f2c7ab" providerId="LiveId" clId="{5D69CC36-0B1D-456B-8CE1-F65C1CE57FC1}" dt="2022-11-16T02:21:22.122" v="763"/>
      <pc:docMkLst>
        <pc:docMk/>
      </pc:docMkLst>
      <pc:sldChg chg="addSp delSp modSp mod">
        <pc:chgData name="Tim Cook" userId="d1c7cfb340f2c7ab" providerId="LiveId" clId="{5D69CC36-0B1D-456B-8CE1-F65C1CE57FC1}" dt="2022-11-16T02:08:00.197" v="112"/>
        <pc:sldMkLst>
          <pc:docMk/>
          <pc:sldMk cId="415348315" sldId="324"/>
        </pc:sldMkLst>
        <pc:grpChg chg="del mod">
          <ac:chgData name="Tim Cook" userId="d1c7cfb340f2c7ab" providerId="LiveId" clId="{5D69CC36-0B1D-456B-8CE1-F65C1CE57FC1}" dt="2022-11-16T02:06:22.785" v="6"/>
          <ac:grpSpMkLst>
            <pc:docMk/>
            <pc:sldMk cId="415348315" sldId="324"/>
            <ac:grpSpMk id="7" creationId="{F6821EDA-C08E-8883-56F9-AAB29A4F1E0A}"/>
          </ac:grpSpMkLst>
        </pc:grpChg>
        <pc:grpChg chg="del mod">
          <ac:chgData name="Tim Cook" userId="d1c7cfb340f2c7ab" providerId="LiveId" clId="{5D69CC36-0B1D-456B-8CE1-F65C1CE57FC1}" dt="2022-11-16T02:07:04.395" v="69"/>
          <ac:grpSpMkLst>
            <pc:docMk/>
            <pc:sldMk cId="415348315" sldId="324"/>
            <ac:grpSpMk id="9" creationId="{24CE683F-9BF8-4B08-34AC-5F4FFA30B68F}"/>
          </ac:grpSpMkLst>
        </pc:grpChg>
        <pc:grpChg chg="del mod">
          <ac:chgData name="Tim Cook" userId="d1c7cfb340f2c7ab" providerId="LiveId" clId="{5D69CC36-0B1D-456B-8CE1-F65C1CE57FC1}" dt="2022-11-16T02:06:33.355" v="20"/>
          <ac:grpSpMkLst>
            <pc:docMk/>
            <pc:sldMk cId="415348315" sldId="324"/>
            <ac:grpSpMk id="19" creationId="{FCE19DDC-9C57-27D5-01F5-A9D1965C6E88}"/>
          </ac:grpSpMkLst>
        </pc:grpChg>
        <pc:grpChg chg="del mod">
          <ac:chgData name="Tim Cook" userId="d1c7cfb340f2c7ab" providerId="LiveId" clId="{5D69CC36-0B1D-456B-8CE1-F65C1CE57FC1}" dt="2022-11-16T02:06:38.330" v="30"/>
          <ac:grpSpMkLst>
            <pc:docMk/>
            <pc:sldMk cId="415348315" sldId="324"/>
            <ac:grpSpMk id="23" creationId="{75E3C9F3-A9FA-7142-0497-16CE6B4DAD3C}"/>
          </ac:grpSpMkLst>
        </pc:grpChg>
        <pc:grpChg chg="del 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24" creationId="{0A26060E-6C54-6D03-88B6-F398C9EBA124}"/>
          </ac:grpSpMkLst>
        </pc:grpChg>
        <pc:grpChg chg="mod">
          <ac:chgData name="Tim Cook" userId="d1c7cfb340f2c7ab" providerId="LiveId" clId="{5D69CC36-0B1D-456B-8CE1-F65C1CE57FC1}" dt="2022-11-16T02:06:41.298" v="39"/>
          <ac:grpSpMkLst>
            <pc:docMk/>
            <pc:sldMk cId="415348315" sldId="324"/>
            <ac:grpSpMk id="34" creationId="{AFA9C7C7-9150-608B-CD1B-E04848F0C507}"/>
          </ac:grpSpMkLst>
        </pc:grpChg>
        <pc:grpChg chg="del mod">
          <ac:chgData name="Tim Cook" userId="d1c7cfb340f2c7ab" providerId="LiveId" clId="{5D69CC36-0B1D-456B-8CE1-F65C1CE57FC1}" dt="2022-11-16T02:06:51.743" v="53"/>
          <ac:grpSpMkLst>
            <pc:docMk/>
            <pc:sldMk cId="415348315" sldId="324"/>
            <ac:grpSpMk id="42" creationId="{43B6E570-2683-F8E3-1D28-DCA26E0885EE}"/>
          </ac:grpSpMkLst>
        </pc:grpChg>
        <pc:grpChg chg="mod">
          <ac:chgData name="Tim Cook" userId="d1c7cfb340f2c7ab" providerId="LiveId" clId="{5D69CC36-0B1D-456B-8CE1-F65C1CE57FC1}" dt="2022-11-16T02:06:55.318" v="60"/>
          <ac:grpSpMkLst>
            <pc:docMk/>
            <pc:sldMk cId="415348315" sldId="324"/>
            <ac:grpSpMk id="48" creationId="{E4B3EA6C-7F33-FF81-D634-40BD096F3B02}"/>
          </ac:grpSpMkLst>
        </pc:grpChg>
        <pc:grpChg chg="mod">
          <ac:chgData name="Tim Cook" userId="d1c7cfb340f2c7ab" providerId="LiveId" clId="{5D69CC36-0B1D-456B-8CE1-F65C1CE57FC1}" dt="2022-11-16T02:06:58.177" v="64"/>
          <ac:grpSpMkLst>
            <pc:docMk/>
            <pc:sldMk cId="415348315" sldId="324"/>
            <ac:grpSpMk id="52" creationId="{CAE75208-A485-BE2D-EDAF-E452DFEA4A56}"/>
          </ac:grpSpMkLst>
        </pc:grpChg>
        <pc:grpChg chg="mod">
          <ac:chgData name="Tim Cook" userId="d1c7cfb340f2c7ab" providerId="LiveId" clId="{5D69CC36-0B1D-456B-8CE1-F65C1CE57FC1}" dt="2022-11-16T02:07:06.746" v="73"/>
          <ac:grpSpMkLst>
            <pc:docMk/>
            <pc:sldMk cId="415348315" sldId="324"/>
            <ac:grpSpMk id="57" creationId="{8403CEBA-66CB-EC7A-6F36-00B756C66947}"/>
          </ac:grpSpMkLst>
        </pc:grpChg>
        <pc:grpChg chg="mod">
          <ac:chgData name="Tim Cook" userId="d1c7cfb340f2c7ab" providerId="LiveId" clId="{5D69CC36-0B1D-456B-8CE1-F65C1CE57FC1}" dt="2022-11-16T02:07:15.585" v="79"/>
          <ac:grpSpMkLst>
            <pc:docMk/>
            <pc:sldMk cId="415348315" sldId="324"/>
            <ac:grpSpMk id="62" creationId="{2338B098-DD5F-1C82-B715-CBE6C1AC90B3}"/>
          </ac:grpSpMkLst>
        </pc:grpChg>
        <pc:grpChg chg="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64" creationId="{3EA5C907-3CF3-A410-2EE4-0D32161A6570}"/>
          </ac:grpSpMkLst>
        </pc:grpChg>
        <pc:grpChg chg="del mod">
          <ac:chgData name="Tim Cook" userId="d1c7cfb340f2c7ab" providerId="LiveId" clId="{5D69CC36-0B1D-456B-8CE1-F65C1CE57FC1}" dt="2022-11-16T02:07:39.466" v="89"/>
          <ac:grpSpMkLst>
            <pc:docMk/>
            <pc:sldMk cId="415348315" sldId="324"/>
            <ac:grpSpMk id="69" creationId="{A41C2151-DACF-0A73-FBF5-4CA54341F974}"/>
          </ac:grpSpMkLst>
        </pc:grpChg>
        <pc:grpChg chg="del mod">
          <ac:chgData name="Tim Cook" userId="d1c7cfb340f2c7ab" providerId="LiveId" clId="{5D69CC36-0B1D-456B-8CE1-F65C1CE57FC1}" dt="2022-11-16T02:07:43.801" v="95"/>
          <ac:grpSpMkLst>
            <pc:docMk/>
            <pc:sldMk cId="415348315" sldId="324"/>
            <ac:grpSpMk id="73" creationId="{E5433514-E029-39E2-3C72-5B76BAA44415}"/>
          </ac:grpSpMkLst>
        </pc:grpChg>
        <pc:grpChg chg="del 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75" creationId="{1195BEFD-3B25-6EFA-8694-DAE8D9D4CEAA}"/>
          </ac:grpSpMkLst>
        </pc:grpChg>
        <pc:grpChg chg="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80" creationId="{D0705D86-CAA3-803D-371E-FEFA0335E4D4}"/>
          </ac:grpSpMkLst>
        </pc:grpChg>
        <pc:grpChg chg="mod">
          <ac:chgData name="Tim Cook" userId="d1c7cfb340f2c7ab" providerId="LiveId" clId="{5D69CC36-0B1D-456B-8CE1-F65C1CE57FC1}" dt="2022-11-16T02:07:57.678" v="108"/>
          <ac:grpSpMkLst>
            <pc:docMk/>
            <pc:sldMk cId="415348315" sldId="324"/>
            <ac:grpSpMk id="86" creationId="{6933DDDF-005E-BCE6-5656-32505C37A8FE}"/>
          </ac:grpSpMkLst>
        </pc:grpChg>
        <pc:grpChg chg="mod">
          <ac:chgData name="Tim Cook" userId="d1c7cfb340f2c7ab" providerId="LiveId" clId="{5D69CC36-0B1D-456B-8CE1-F65C1CE57FC1}" dt="2022-11-16T02:08:00.197" v="112"/>
          <ac:grpSpMkLst>
            <pc:docMk/>
            <pc:sldMk cId="415348315" sldId="324"/>
            <ac:grpSpMk id="90" creationId="{1955379F-EA67-8EAF-190F-76CF1741D490}"/>
          </ac:grpSpMkLst>
        </pc:grp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3" creationId="{05D417FE-4835-3A40-BBBB-508CA4B8AFC2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4" creationId="{FE0FCD4C-880F-5910-711E-B1BBEEB8165B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" creationId="{F50A433F-C6DF-C818-E276-233CB8E09143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6" creationId="{13AF53AB-D3D3-6F07-F23F-8EDD05F7972D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8" creationId="{5B29F246-FFB1-BD00-4284-EBD4B7CBC5E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0" creationId="{AC5B4012-6AFE-358B-352E-24FD11BCE5A7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1" creationId="{B69B5D80-874D-6345-62CC-F6FDB906DF5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2" creationId="{592F7F11-5C83-44D5-0A99-CB876635773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3" creationId="{00B52FEB-1B00-BE64-FF16-1CE6809E771C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4" creationId="{BBE31E85-80C3-4C6C-759A-D0B015B3DD92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5" creationId="{FB77815B-D26F-2B20-E37E-B0486C463B3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6" creationId="{47359C55-A111-BF2F-C482-6D193A7CE5C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7" creationId="{A91C73CF-F838-AC3B-E619-7A2CCFA733C1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8" creationId="{837FC83B-ED1E-C628-7005-CE96612BACE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20" creationId="{715CD9F2-77D6-C618-E927-957AA4C1AA9F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1" creationId="{E285AE27-44D3-5809-4756-F8C47DF6727E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2" creationId="{3DC6191D-5D93-1956-0CFA-8DC306DD29BF}"/>
          </ac:inkMkLst>
        </pc:inkChg>
        <pc:inkChg chg="add del mod">
          <ac:chgData name="Tim Cook" userId="d1c7cfb340f2c7ab" providerId="LiveId" clId="{5D69CC36-0B1D-456B-8CE1-F65C1CE57FC1}" dt="2022-11-16T02:06:39.580" v="32"/>
          <ac:inkMkLst>
            <pc:docMk/>
            <pc:sldMk cId="415348315" sldId="324"/>
            <ac:inkMk id="25" creationId="{ADE86904-2A8C-AD9C-42C3-D4E440DB69E8}"/>
          </ac:inkMkLst>
        </pc:inkChg>
        <pc:inkChg chg="add del mod">
          <ac:chgData name="Tim Cook" userId="d1c7cfb340f2c7ab" providerId="LiveId" clId="{5D69CC36-0B1D-456B-8CE1-F65C1CE57FC1}" dt="2022-11-16T02:06:39.580" v="31"/>
          <ac:inkMkLst>
            <pc:docMk/>
            <pc:sldMk cId="415348315" sldId="324"/>
            <ac:inkMk id="26" creationId="{8C4A7CD1-FF5F-A324-4329-BAC3F118DF42}"/>
          </ac:inkMkLst>
        </pc:inkChg>
        <pc:inkChg chg="add del mod">
          <ac:chgData name="Tim Cook" userId="d1c7cfb340f2c7ab" providerId="LiveId" clId="{5D69CC36-0B1D-456B-8CE1-F65C1CE57FC1}" dt="2022-11-16T02:06:39.580" v="37"/>
          <ac:inkMkLst>
            <pc:docMk/>
            <pc:sldMk cId="415348315" sldId="324"/>
            <ac:inkMk id="27" creationId="{5CF84A65-F89E-D05F-A7C5-8A0366BEB0AF}"/>
          </ac:inkMkLst>
        </pc:inkChg>
        <pc:inkChg chg="add del mod">
          <ac:chgData name="Tim Cook" userId="d1c7cfb340f2c7ab" providerId="LiveId" clId="{5D69CC36-0B1D-456B-8CE1-F65C1CE57FC1}" dt="2022-11-16T02:06:39.580" v="34"/>
          <ac:inkMkLst>
            <pc:docMk/>
            <pc:sldMk cId="415348315" sldId="324"/>
            <ac:inkMk id="28" creationId="{163C42F0-346A-FC75-9530-C4DF761B7B3B}"/>
          </ac:inkMkLst>
        </pc:inkChg>
        <pc:inkChg chg="add del mod">
          <ac:chgData name="Tim Cook" userId="d1c7cfb340f2c7ab" providerId="LiveId" clId="{5D69CC36-0B1D-456B-8CE1-F65C1CE57FC1}" dt="2022-11-16T02:06:39.580" v="36"/>
          <ac:inkMkLst>
            <pc:docMk/>
            <pc:sldMk cId="415348315" sldId="324"/>
            <ac:inkMk id="29" creationId="{2C242E57-F92A-ADCC-2D2B-4FCD804A1EEA}"/>
          </ac:inkMkLst>
        </pc:inkChg>
        <pc:inkChg chg="add del mod">
          <ac:chgData name="Tim Cook" userId="d1c7cfb340f2c7ab" providerId="LiveId" clId="{5D69CC36-0B1D-456B-8CE1-F65C1CE57FC1}" dt="2022-11-16T02:06:41.298" v="39"/>
          <ac:inkMkLst>
            <pc:docMk/>
            <pc:sldMk cId="415348315" sldId="324"/>
            <ac:inkMk id="30" creationId="{63C52764-D9AD-E2A1-D71B-4582AFFBC9EF}"/>
          </ac:inkMkLst>
        </pc:inkChg>
        <pc:inkChg chg="add del mod">
          <ac:chgData name="Tim Cook" userId="d1c7cfb340f2c7ab" providerId="LiveId" clId="{5D69CC36-0B1D-456B-8CE1-F65C1CE57FC1}" dt="2022-11-16T02:06:39.580" v="33"/>
          <ac:inkMkLst>
            <pc:docMk/>
            <pc:sldMk cId="415348315" sldId="324"/>
            <ac:inkMk id="31" creationId="{F0C41C8D-E74A-6C22-D495-D6830B9CBFFF}"/>
          </ac:inkMkLst>
        </pc:inkChg>
        <pc:inkChg chg="add del mod">
          <ac:chgData name="Tim Cook" userId="d1c7cfb340f2c7ab" providerId="LiveId" clId="{5D69CC36-0B1D-456B-8CE1-F65C1CE57FC1}" dt="2022-11-16T02:06:41.298" v="38"/>
          <ac:inkMkLst>
            <pc:docMk/>
            <pc:sldMk cId="415348315" sldId="324"/>
            <ac:inkMk id="32" creationId="{73BABCCF-AC60-6F0D-8DEA-CFB6315C1F91}"/>
          </ac:inkMkLst>
        </pc:inkChg>
        <pc:inkChg chg="add del mod">
          <ac:chgData name="Tim Cook" userId="d1c7cfb340f2c7ab" providerId="LiveId" clId="{5D69CC36-0B1D-456B-8CE1-F65C1CE57FC1}" dt="2022-11-16T02:06:39.580" v="35"/>
          <ac:inkMkLst>
            <pc:docMk/>
            <pc:sldMk cId="415348315" sldId="324"/>
            <ac:inkMk id="33" creationId="{FDA409B0-3FEF-BECC-6C2D-E2F28B89571D}"/>
          </ac:inkMkLst>
        </pc:inkChg>
        <pc:inkChg chg="add del mod">
          <ac:chgData name="Tim Cook" userId="d1c7cfb340f2c7ab" providerId="LiveId" clId="{5D69CC36-0B1D-456B-8CE1-F65C1CE57FC1}" dt="2022-11-16T02:06:51.728" v="52"/>
          <ac:inkMkLst>
            <pc:docMk/>
            <pc:sldMk cId="415348315" sldId="324"/>
            <ac:inkMk id="35" creationId="{485A17C9-42F8-EEBB-B14D-3EC05872D45E}"/>
          </ac:inkMkLst>
        </pc:inkChg>
        <pc:inkChg chg="add del mod">
          <ac:chgData name="Tim Cook" userId="d1c7cfb340f2c7ab" providerId="LiveId" clId="{5D69CC36-0B1D-456B-8CE1-F65C1CE57FC1}" dt="2022-11-16T02:06:51.728" v="51"/>
          <ac:inkMkLst>
            <pc:docMk/>
            <pc:sldMk cId="415348315" sldId="324"/>
            <ac:inkMk id="36" creationId="{41039E24-7277-D3F7-A718-D42A1D4A0686}"/>
          </ac:inkMkLst>
        </pc:inkChg>
        <pc:inkChg chg="add del mod">
          <ac:chgData name="Tim Cook" userId="d1c7cfb340f2c7ab" providerId="LiveId" clId="{5D69CC36-0B1D-456B-8CE1-F65C1CE57FC1}" dt="2022-11-16T02:06:51.728" v="50"/>
          <ac:inkMkLst>
            <pc:docMk/>
            <pc:sldMk cId="415348315" sldId="324"/>
            <ac:inkMk id="37" creationId="{65D8A190-DA0F-9C0E-2E5A-0B03C72F5F2A}"/>
          </ac:inkMkLst>
        </pc:inkChg>
        <pc:inkChg chg="add del mod">
          <ac:chgData name="Tim Cook" userId="d1c7cfb340f2c7ab" providerId="LiveId" clId="{5D69CC36-0B1D-456B-8CE1-F65C1CE57FC1}" dt="2022-11-16T02:06:51.728" v="48"/>
          <ac:inkMkLst>
            <pc:docMk/>
            <pc:sldMk cId="415348315" sldId="324"/>
            <ac:inkMk id="38" creationId="{70D7E1C1-D1B8-8EB9-256D-9366D45BF126}"/>
          </ac:inkMkLst>
        </pc:inkChg>
        <pc:inkChg chg="add del mod">
          <ac:chgData name="Tim Cook" userId="d1c7cfb340f2c7ab" providerId="LiveId" clId="{5D69CC36-0B1D-456B-8CE1-F65C1CE57FC1}" dt="2022-11-16T02:06:51.728" v="49"/>
          <ac:inkMkLst>
            <pc:docMk/>
            <pc:sldMk cId="415348315" sldId="324"/>
            <ac:inkMk id="39" creationId="{FEC6D9C8-16DA-5F8A-8E85-8DD59452B719}"/>
          </ac:inkMkLst>
        </pc:inkChg>
        <pc:inkChg chg="add del mod">
          <ac:chgData name="Tim Cook" userId="d1c7cfb340f2c7ab" providerId="LiveId" clId="{5D69CC36-0B1D-456B-8CE1-F65C1CE57FC1}" dt="2022-11-16T02:06:51.743" v="53"/>
          <ac:inkMkLst>
            <pc:docMk/>
            <pc:sldMk cId="415348315" sldId="324"/>
            <ac:inkMk id="40" creationId="{5500B5F7-4D08-8F39-2B08-2702C772E0A6}"/>
          </ac:inkMkLst>
        </pc:inkChg>
        <pc:inkChg chg="add del mod">
          <ac:chgData name="Tim Cook" userId="d1c7cfb340f2c7ab" providerId="LiveId" clId="{5D69CC36-0B1D-456B-8CE1-F65C1CE57FC1}" dt="2022-11-16T02:06:51.743" v="54"/>
          <ac:inkMkLst>
            <pc:docMk/>
            <pc:sldMk cId="415348315" sldId="324"/>
            <ac:inkMk id="41" creationId="{97901DCC-C975-7CFA-831D-30DB3945E05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3" creationId="{27A0D803-E095-64F5-FDC3-B93582534E4B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4" creationId="{9F0FCA55-3BD4-F740-6534-7D761DF22FE7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5" creationId="{24E5A18D-A709-B811-4786-9B3FDAEE3F76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6" creationId="{489DFFCE-77CF-1067-39B0-5161AA50974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7" creationId="{7A583033-9FF1-4E9E-25DA-11FC33267C70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9" creationId="{8EE6D3DB-8643-19F5-727C-E0202ABA6D1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0" creationId="{1378B258-BEF4-BE32-1376-8314E8A7FF6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1" creationId="{A85E90C3-C9B8-AD76-0B60-4F37590A1E2B}"/>
          </ac:inkMkLst>
        </pc:inkChg>
        <pc:inkChg chg="add del mod">
          <ac:chgData name="Tim Cook" userId="d1c7cfb340f2c7ab" providerId="LiveId" clId="{5D69CC36-0B1D-456B-8CE1-F65C1CE57FC1}" dt="2022-11-16T02:07:05.160" v="72"/>
          <ac:inkMkLst>
            <pc:docMk/>
            <pc:sldMk cId="415348315" sldId="324"/>
            <ac:inkMk id="53" creationId="{BF3DC2F8-B77C-60DF-7F20-22CBA0F1FF57}"/>
          </ac:inkMkLst>
        </pc:inkChg>
        <pc:inkChg chg="add del mod">
          <ac:chgData name="Tim Cook" userId="d1c7cfb340f2c7ab" providerId="LiveId" clId="{5D69CC36-0B1D-456B-8CE1-F65C1CE57FC1}" dt="2022-11-16T02:07:05.160" v="71"/>
          <ac:inkMkLst>
            <pc:docMk/>
            <pc:sldMk cId="415348315" sldId="324"/>
            <ac:inkMk id="54" creationId="{B03B3927-F471-417E-E705-7D32D5B4654D}"/>
          </ac:inkMkLst>
        </pc:inkChg>
        <pc:inkChg chg="add del mod">
          <ac:chgData name="Tim Cook" userId="d1c7cfb340f2c7ab" providerId="LiveId" clId="{5D69CC36-0B1D-456B-8CE1-F65C1CE57FC1}" dt="2022-11-16T02:07:05.160" v="70"/>
          <ac:inkMkLst>
            <pc:docMk/>
            <pc:sldMk cId="415348315" sldId="324"/>
            <ac:inkMk id="55" creationId="{3620293E-12A5-7128-492E-8B351BDADBB4}"/>
          </ac:inkMkLst>
        </pc:inkChg>
        <pc:inkChg chg="add del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6" creationId="{1D361A9D-DDB1-788D-0A0B-A8FBED683CB0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8" creationId="{36C1E938-66E7-FCE4-A2F4-5B0FFC9B12C3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9" creationId="{4406BB47-09F9-6AEC-ED70-5E2EA8A95B81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0" creationId="{182B00E4-931C-44BA-522B-1E21A7B5F184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1" creationId="{FF31DF80-58EE-4BD4-DEF8-B5DCFDE4238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63" creationId="{E6BF7736-A59C-080C-1723-C01CFF115468}"/>
          </ac:inkMkLst>
        </pc:inkChg>
        <pc:inkChg chg="add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5" creationId="{75095FBA-D096-D688-EB07-F78C60A42D88}"/>
          </ac:inkMkLst>
        </pc:inkChg>
        <pc:inkChg chg="add del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6" creationId="{A0B206AF-2C92-337A-E26A-37DEF051FB54}"/>
          </ac:inkMkLst>
        </pc:inkChg>
        <pc:inkChg chg="add del mod">
          <ac:chgData name="Tim Cook" userId="d1c7cfb340f2c7ab" providerId="LiveId" clId="{5D69CC36-0B1D-456B-8CE1-F65C1CE57FC1}" dt="2022-11-16T02:07:39.466" v="88"/>
          <ac:inkMkLst>
            <pc:docMk/>
            <pc:sldMk cId="415348315" sldId="324"/>
            <ac:inkMk id="67" creationId="{A687B7EF-008C-C10A-2811-763941939CD7}"/>
          </ac:inkMkLst>
        </pc:inkChg>
        <pc:inkChg chg="add del mod">
          <ac:chgData name="Tim Cook" userId="d1c7cfb340f2c7ab" providerId="LiveId" clId="{5D69CC36-0B1D-456B-8CE1-F65C1CE57FC1}" dt="2022-11-16T02:07:39.466" v="87"/>
          <ac:inkMkLst>
            <pc:docMk/>
            <pc:sldMk cId="415348315" sldId="324"/>
            <ac:inkMk id="68" creationId="{15D7C1FB-E9C8-8F52-1199-36A9A22B97B8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0" creationId="{D7C591DB-3C8A-8DED-3FAC-05E43180690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1" creationId="{718ED61E-9DFA-6CE9-99D3-9993F3DFC85A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2" creationId="{70BC1A98-3B81-AB71-C6B5-8D9B994FC874}"/>
          </ac:inkMkLst>
        </pc:inkChg>
        <pc:inkChg chg="add del mod">
          <ac:chgData name="Tim Cook" userId="d1c7cfb340f2c7ab" providerId="LiveId" clId="{5D69CC36-0B1D-456B-8CE1-F65C1CE57FC1}" dt="2022-11-16T02:07:45.301" v="96"/>
          <ac:inkMkLst>
            <pc:docMk/>
            <pc:sldMk cId="415348315" sldId="324"/>
            <ac:inkMk id="74" creationId="{0EEA5CD3-5866-9A16-B025-BE25E3001420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6" creationId="{1305BD42-908E-BC1B-E74D-0652AFBAEC44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7" creationId="{5F750DE2-243D-9FA0-BC6E-227FCFD204D2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8" creationId="{B3E56F78-7132-3F65-13FF-146532E1C25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9" creationId="{A5FD4C9D-A3DD-B916-0175-CC962FE534F8}"/>
          </ac:inkMkLst>
        </pc:inkChg>
        <pc:inkChg chg="add del">
          <ac:chgData name="Tim Cook" userId="d1c7cfb340f2c7ab" providerId="LiveId" clId="{5D69CC36-0B1D-456B-8CE1-F65C1CE57FC1}" dt="2022-11-16T02:07:51.269" v="103"/>
          <ac:inkMkLst>
            <pc:docMk/>
            <pc:sldMk cId="415348315" sldId="324"/>
            <ac:inkMk id="81" creationId="{C478998C-8B9C-B201-2DD7-2BA6A03A4065}"/>
          </ac:inkMkLst>
        </pc:inkChg>
        <pc:inkChg chg="add">
          <ac:chgData name="Tim Cook" userId="d1c7cfb340f2c7ab" providerId="LiveId" clId="{5D69CC36-0B1D-456B-8CE1-F65C1CE57FC1}" dt="2022-11-16T02:07:53.613" v="104" actId="9405"/>
          <ac:inkMkLst>
            <pc:docMk/>
            <pc:sldMk cId="415348315" sldId="324"/>
            <ac:inkMk id="82" creationId="{BED116BD-6B5C-1469-10BC-CF1B4D01D6B9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3" creationId="{BE720791-F4AD-0FA1-8DE2-1CF464B83388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4" creationId="{9B0E3255-F6FB-90D8-B523-453C90BC5983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5" creationId="{A7C0CE8E-1D11-D72E-EDA5-FD77D22D4AFC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7" creationId="{4A93438B-A903-4229-D489-EE34E60B5580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8" creationId="{3DD940D8-9867-3D61-39AA-D1C2405F710F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9" creationId="{2B7A01E7-68AB-958A-9EA8-0D2516C6128E}"/>
          </ac:inkMkLst>
        </pc:inkChg>
      </pc:sldChg>
      <pc:sldChg chg="addSp delSp modSp mod">
        <pc:chgData name="Tim Cook" userId="d1c7cfb340f2c7ab" providerId="LiveId" clId="{5D69CC36-0B1D-456B-8CE1-F65C1CE57FC1}" dt="2022-11-16T02:09:40.921" v="209"/>
        <pc:sldMkLst>
          <pc:docMk/>
          <pc:sldMk cId="2463224476" sldId="325"/>
        </pc:sldMkLst>
        <pc:grpChg chg="del mod">
          <ac:chgData name="Tim Cook" userId="d1c7cfb340f2c7ab" providerId="LiveId" clId="{5D69CC36-0B1D-456B-8CE1-F65C1CE57FC1}" dt="2022-11-16T02:08:32.618" v="127"/>
          <ac:grpSpMkLst>
            <pc:docMk/>
            <pc:sldMk cId="2463224476" sldId="325"/>
            <ac:grpSpMk id="5" creationId="{0DBF81DE-B0E7-10BD-4912-A6D9DC7969CE}"/>
          </ac:grpSpMkLst>
        </pc:grpChg>
        <pc:grpChg chg="del mod">
          <ac:chgData name="Tim Cook" userId="d1c7cfb340f2c7ab" providerId="LiveId" clId="{5D69CC36-0B1D-456B-8CE1-F65C1CE57FC1}" dt="2022-11-16T02:08:23.229" v="125"/>
          <ac:grpSpMkLst>
            <pc:docMk/>
            <pc:sldMk cId="2463224476" sldId="325"/>
            <ac:grpSpMk id="11" creationId="{33B1E0C7-B7AD-2FEA-C3C4-62428AF0DBAA}"/>
          </ac:grpSpMkLst>
        </pc:grpChg>
        <pc:grpChg chg="del mod">
          <ac:chgData name="Tim Cook" userId="d1c7cfb340f2c7ab" providerId="LiveId" clId="{5D69CC36-0B1D-456B-8CE1-F65C1CE57FC1}" dt="2022-11-16T02:08:32.618" v="134"/>
          <ac:grpSpMkLst>
            <pc:docMk/>
            <pc:sldMk cId="2463224476" sldId="325"/>
            <ac:grpSpMk id="15" creationId="{5E823DD9-3EE6-D874-D4B0-EF11E6A9936B}"/>
          </ac:grpSpMkLst>
        </pc:grpChg>
        <pc:grpChg chg="mod">
          <ac:chgData name="Tim Cook" userId="d1c7cfb340f2c7ab" providerId="LiveId" clId="{5D69CC36-0B1D-456B-8CE1-F65C1CE57FC1}" dt="2022-11-16T02:08:36.288" v="137"/>
          <ac:grpSpMkLst>
            <pc:docMk/>
            <pc:sldMk cId="2463224476" sldId="325"/>
            <ac:grpSpMk id="18" creationId="{B7EA2752-D85A-5B18-4EAB-E6A9D5ABB764}"/>
          </ac:grpSpMkLst>
        </pc:grpChg>
        <pc:grpChg chg="del mod">
          <ac:chgData name="Tim Cook" userId="d1c7cfb340f2c7ab" providerId="LiveId" clId="{5D69CC36-0B1D-456B-8CE1-F65C1CE57FC1}" dt="2022-11-16T02:08:41.225" v="145"/>
          <ac:grpSpMkLst>
            <pc:docMk/>
            <pc:sldMk cId="2463224476" sldId="325"/>
            <ac:grpSpMk id="23" creationId="{432A9FF7-1281-478D-830D-3FA850E2065F}"/>
          </ac:grpSpMkLst>
        </pc:grpChg>
        <pc:grpChg chg="del mod">
          <ac:chgData name="Tim Cook" userId="d1c7cfb340f2c7ab" providerId="LiveId" clId="{5D69CC36-0B1D-456B-8CE1-F65C1CE57FC1}" dt="2022-11-16T02:08:51.393" v="151"/>
          <ac:grpSpMkLst>
            <pc:docMk/>
            <pc:sldMk cId="2463224476" sldId="325"/>
            <ac:grpSpMk id="25" creationId="{D24EFC2A-A3B7-D0F1-FCA8-5E9472E0C680}"/>
          </ac:grpSpMkLst>
        </pc:grpChg>
        <pc:grpChg chg="del mod">
          <ac:chgData name="Tim Cook" userId="d1c7cfb340f2c7ab" providerId="LiveId" clId="{5D69CC36-0B1D-456B-8CE1-F65C1CE57FC1}" dt="2022-11-16T02:09:12.583" v="160"/>
          <ac:grpSpMkLst>
            <pc:docMk/>
            <pc:sldMk cId="2463224476" sldId="325"/>
            <ac:grpSpMk id="31" creationId="{CCCA6D37-C9C5-B91E-895F-FE7C13AF0856}"/>
          </ac:grpSpMkLst>
        </pc:grpChg>
        <pc:grpChg chg="del mod">
          <ac:chgData name="Tim Cook" userId="d1c7cfb340f2c7ab" providerId="LiveId" clId="{5D69CC36-0B1D-456B-8CE1-F65C1CE57FC1}" dt="2022-11-16T02:09:17.226" v="171"/>
          <ac:grpSpMkLst>
            <pc:docMk/>
            <pc:sldMk cId="2463224476" sldId="325"/>
            <ac:grpSpMk id="36" creationId="{8BE9F75D-F8FE-2448-B751-7C5B52CE3654}"/>
          </ac:grpSpMkLst>
        </pc:grpChg>
        <pc:grpChg chg="del mod">
          <ac:chgData name="Tim Cook" userId="d1c7cfb340f2c7ab" providerId="LiveId" clId="{5D69CC36-0B1D-456B-8CE1-F65C1CE57FC1}" dt="2022-11-16T02:09:22.170" v="180"/>
          <ac:grpSpMkLst>
            <pc:docMk/>
            <pc:sldMk cId="2463224476" sldId="325"/>
            <ac:grpSpMk id="44" creationId="{6A43788B-A651-2EB7-F9AC-9AF617546886}"/>
          </ac:grpSpMkLst>
        </pc:grpChg>
        <pc:grpChg chg="mod">
          <ac:chgData name="Tim Cook" userId="d1c7cfb340f2c7ab" providerId="LiveId" clId="{5D69CC36-0B1D-456B-8CE1-F65C1CE57FC1}" dt="2022-11-16T02:09:21.669" v="179"/>
          <ac:grpSpMkLst>
            <pc:docMk/>
            <pc:sldMk cId="2463224476" sldId="325"/>
            <ac:grpSpMk id="45" creationId="{62BE1D1E-5318-961F-5D55-ECAB18F54085}"/>
          </ac:grpSpMkLst>
        </pc:grpChg>
        <pc:grpChg chg="del mod">
          <ac:chgData name="Tim Cook" userId="d1c7cfb340f2c7ab" providerId="LiveId" clId="{5D69CC36-0B1D-456B-8CE1-F65C1CE57FC1}" dt="2022-11-16T02:09:33.984" v="195"/>
          <ac:grpSpMkLst>
            <pc:docMk/>
            <pc:sldMk cId="2463224476" sldId="325"/>
            <ac:grpSpMk id="53" creationId="{8DAF90ED-A038-F64C-D72D-67C24CA9E3DC}"/>
          </ac:grpSpMkLst>
        </pc:grpChg>
        <pc:grpChg chg="mod">
          <ac:chgData name="Tim Cook" userId="d1c7cfb340f2c7ab" providerId="LiveId" clId="{5D69CC36-0B1D-456B-8CE1-F65C1CE57FC1}" dt="2022-11-16T02:09:40.921" v="209"/>
          <ac:grpSpMkLst>
            <pc:docMk/>
            <pc:sldMk cId="2463224476" sldId="325"/>
            <ac:grpSpMk id="63" creationId="{1850FA53-7F53-CBDF-AE26-0003B6F43493}"/>
          </ac:grpSpMkLst>
        </pc:grpChg>
        <pc:inkChg chg="add del mod">
          <ac:chgData name="Tim Cook" userId="d1c7cfb340f2c7ab" providerId="LiveId" clId="{5D69CC36-0B1D-456B-8CE1-F65C1CE57FC1}" dt="2022-11-16T02:08:32.618" v="127"/>
          <ac:inkMkLst>
            <pc:docMk/>
            <pc:sldMk cId="2463224476" sldId="325"/>
            <ac:inkMk id="3" creationId="{C1FADE78-DC34-CD87-5460-AF193381449B}"/>
          </ac:inkMkLst>
        </pc:inkChg>
        <pc:inkChg chg="add del mod">
          <ac:chgData name="Tim Cook" userId="d1c7cfb340f2c7ab" providerId="LiveId" clId="{5D69CC36-0B1D-456B-8CE1-F65C1CE57FC1}" dt="2022-11-16T02:08:32.618" v="130"/>
          <ac:inkMkLst>
            <pc:docMk/>
            <pc:sldMk cId="2463224476" sldId="325"/>
            <ac:inkMk id="4" creationId="{ACC9CB31-FE4B-349D-CCD9-618D805D058D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6" creationId="{F628C42B-ED8C-6CED-31B7-4D285F3A1912}"/>
          </ac:inkMkLst>
        </pc:inkChg>
        <pc:inkChg chg="add del mod">
          <ac:chgData name="Tim Cook" userId="d1c7cfb340f2c7ab" providerId="LiveId" clId="{5D69CC36-0B1D-456B-8CE1-F65C1CE57FC1}" dt="2022-11-16T02:08:32.618" v="126"/>
          <ac:inkMkLst>
            <pc:docMk/>
            <pc:sldMk cId="2463224476" sldId="325"/>
            <ac:inkMk id="7" creationId="{E412B8BE-EC1C-E1C9-A69F-CABC40F9CB29}"/>
          </ac:inkMkLst>
        </pc:inkChg>
        <pc:inkChg chg="add del mod">
          <ac:chgData name="Tim Cook" userId="d1c7cfb340f2c7ab" providerId="LiveId" clId="{5D69CC36-0B1D-456B-8CE1-F65C1CE57FC1}" dt="2022-11-16T02:08:32.618" v="134"/>
          <ac:inkMkLst>
            <pc:docMk/>
            <pc:sldMk cId="2463224476" sldId="325"/>
            <ac:inkMk id="8" creationId="{71601CDE-FE97-B6B1-C1D4-EC4B36288983}"/>
          </ac:inkMkLst>
        </pc:inkChg>
        <pc:inkChg chg="add del mod">
          <ac:chgData name="Tim Cook" userId="d1c7cfb340f2c7ab" providerId="LiveId" clId="{5D69CC36-0B1D-456B-8CE1-F65C1CE57FC1}" dt="2022-11-16T02:08:32.618" v="132"/>
          <ac:inkMkLst>
            <pc:docMk/>
            <pc:sldMk cId="2463224476" sldId="325"/>
            <ac:inkMk id="9" creationId="{784CA3D7-2D70-C919-DB92-3DB4B7443950}"/>
          </ac:inkMkLst>
        </pc:inkChg>
        <pc:inkChg chg="add del mod">
          <ac:chgData name="Tim Cook" userId="d1c7cfb340f2c7ab" providerId="LiveId" clId="{5D69CC36-0B1D-456B-8CE1-F65C1CE57FC1}" dt="2022-11-16T02:08:32.618" v="133"/>
          <ac:inkMkLst>
            <pc:docMk/>
            <pc:sldMk cId="2463224476" sldId="325"/>
            <ac:inkMk id="10" creationId="{C74375CE-B224-86B6-62F6-D743E35A7DAF}"/>
          </ac:inkMkLst>
        </pc:inkChg>
        <pc:inkChg chg="add del mod">
          <ac:chgData name="Tim Cook" userId="d1c7cfb340f2c7ab" providerId="LiveId" clId="{5D69CC36-0B1D-456B-8CE1-F65C1CE57FC1}" dt="2022-11-16T02:08:32.618" v="128"/>
          <ac:inkMkLst>
            <pc:docMk/>
            <pc:sldMk cId="2463224476" sldId="325"/>
            <ac:inkMk id="12" creationId="{141D76E0-3D51-8E98-F893-3096910D3F5A}"/>
          </ac:inkMkLst>
        </pc:inkChg>
        <pc:inkChg chg="add del mod">
          <ac:chgData name="Tim Cook" userId="d1c7cfb340f2c7ab" providerId="LiveId" clId="{5D69CC36-0B1D-456B-8CE1-F65C1CE57FC1}" dt="2022-11-16T02:08:32.618" v="131"/>
          <ac:inkMkLst>
            <pc:docMk/>
            <pc:sldMk cId="2463224476" sldId="325"/>
            <ac:inkMk id="13" creationId="{DE1C2C30-CA63-9FA2-4D6B-A37C12216EE4}"/>
          </ac:inkMkLst>
        </pc:inkChg>
        <pc:inkChg chg="add del mod">
          <ac:chgData name="Tim Cook" userId="d1c7cfb340f2c7ab" providerId="LiveId" clId="{5D69CC36-0B1D-456B-8CE1-F65C1CE57FC1}" dt="2022-11-16T02:08:32.618" v="129"/>
          <ac:inkMkLst>
            <pc:docMk/>
            <pc:sldMk cId="2463224476" sldId="325"/>
            <ac:inkMk id="14" creationId="{AEE69ED2-5DFB-0FA9-4642-AADDC90E1F94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6" creationId="{9894CC35-8742-451D-79D6-1C622DDCD709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7" creationId="{0AEEEB7B-8411-E844-FAED-EE8A6E930A5F}"/>
          </ac:inkMkLst>
        </pc:inkChg>
        <pc:inkChg chg="add del mod">
          <ac:chgData name="Tim Cook" userId="d1c7cfb340f2c7ab" providerId="LiveId" clId="{5D69CC36-0B1D-456B-8CE1-F65C1CE57FC1}" dt="2022-11-16T02:08:51.971" v="152"/>
          <ac:inkMkLst>
            <pc:docMk/>
            <pc:sldMk cId="2463224476" sldId="325"/>
            <ac:inkMk id="19" creationId="{CF530B69-048E-3D1B-5FA9-56F50E921864}"/>
          </ac:inkMkLst>
        </pc:inkChg>
        <pc:inkChg chg="add del mod">
          <ac:chgData name="Tim Cook" userId="d1c7cfb340f2c7ab" providerId="LiveId" clId="{5D69CC36-0B1D-456B-8CE1-F65C1CE57FC1}" dt="2022-11-16T02:08:51.393" v="150"/>
          <ac:inkMkLst>
            <pc:docMk/>
            <pc:sldMk cId="2463224476" sldId="325"/>
            <ac:inkMk id="20" creationId="{BD352AD0-177C-72D5-24CC-609292F8915E}"/>
          </ac:inkMkLst>
        </pc:inkChg>
        <pc:inkChg chg="add del mod">
          <ac:chgData name="Tim Cook" userId="d1c7cfb340f2c7ab" providerId="LiveId" clId="{5D69CC36-0B1D-456B-8CE1-F65C1CE57FC1}" dt="2022-11-16T02:08:51.393" v="151"/>
          <ac:inkMkLst>
            <pc:docMk/>
            <pc:sldMk cId="2463224476" sldId="325"/>
            <ac:inkMk id="21" creationId="{564B2E6E-6F0C-FF3F-9D13-E868E74C6056}"/>
          </ac:inkMkLst>
        </pc:inkChg>
        <pc:inkChg chg="add del mod">
          <ac:chgData name="Tim Cook" userId="d1c7cfb340f2c7ab" providerId="LiveId" clId="{5D69CC36-0B1D-456B-8CE1-F65C1CE57FC1}" dt="2022-11-16T02:08:39.147" v="143"/>
          <ac:inkMkLst>
            <pc:docMk/>
            <pc:sldMk cId="2463224476" sldId="325"/>
            <ac:inkMk id="22" creationId="{8373D6FD-D8E2-6806-1F18-1A459581B9F8}"/>
          </ac:inkMkLst>
        </pc:inkChg>
        <pc:inkChg chg="add del mod">
          <ac:chgData name="Tim Cook" userId="d1c7cfb340f2c7ab" providerId="LiveId" clId="{5D69CC36-0B1D-456B-8CE1-F65C1CE57FC1}" dt="2022-11-16T02:08:51.393" v="149"/>
          <ac:inkMkLst>
            <pc:docMk/>
            <pc:sldMk cId="2463224476" sldId="325"/>
            <ac:inkMk id="24" creationId="{7B7CA33B-4256-2A31-F1BA-192B780A9029}"/>
          </ac:inkMkLst>
        </pc:inkChg>
        <pc:inkChg chg="add del">
          <ac:chgData name="Tim Cook" userId="d1c7cfb340f2c7ab" providerId="LiveId" clId="{5D69CC36-0B1D-456B-8CE1-F65C1CE57FC1}" dt="2022-11-16T02:08:50.628" v="148"/>
          <ac:inkMkLst>
            <pc:docMk/>
            <pc:sldMk cId="2463224476" sldId="325"/>
            <ac:inkMk id="26" creationId="{880A6533-4364-BBD1-D05E-630EE8DDFB8E}"/>
          </ac:inkMkLst>
        </pc:inkChg>
        <pc:inkChg chg="add del mod">
          <ac:chgData name="Tim Cook" userId="d1c7cfb340f2c7ab" providerId="LiveId" clId="{5D69CC36-0B1D-456B-8CE1-F65C1CE57FC1}" dt="2022-11-16T02:09:12.583" v="161"/>
          <ac:inkMkLst>
            <pc:docMk/>
            <pc:sldMk cId="2463224476" sldId="325"/>
            <ac:inkMk id="27" creationId="{3233B754-B400-C087-BC29-7A4ABFB6EBD3}"/>
          </ac:inkMkLst>
        </pc:inkChg>
        <pc:inkChg chg="add del mod">
          <ac:chgData name="Tim Cook" userId="d1c7cfb340f2c7ab" providerId="LiveId" clId="{5D69CC36-0B1D-456B-8CE1-F65C1CE57FC1}" dt="2022-11-16T02:09:12.583" v="160"/>
          <ac:inkMkLst>
            <pc:docMk/>
            <pc:sldMk cId="2463224476" sldId="325"/>
            <ac:inkMk id="28" creationId="{39D89917-4EB6-BCFF-92E2-37E94795C927}"/>
          </ac:inkMkLst>
        </pc:inkChg>
        <pc:inkChg chg="add del mod">
          <ac:chgData name="Tim Cook" userId="d1c7cfb340f2c7ab" providerId="LiveId" clId="{5D69CC36-0B1D-456B-8CE1-F65C1CE57FC1}" dt="2022-11-16T02:09:12.583" v="158"/>
          <ac:inkMkLst>
            <pc:docMk/>
            <pc:sldMk cId="2463224476" sldId="325"/>
            <ac:inkMk id="29" creationId="{5008A419-3C59-067A-0DBE-F96CCF984DB3}"/>
          </ac:inkMkLst>
        </pc:inkChg>
        <pc:inkChg chg="add del mod">
          <ac:chgData name="Tim Cook" userId="d1c7cfb340f2c7ab" providerId="LiveId" clId="{5D69CC36-0B1D-456B-8CE1-F65C1CE57FC1}" dt="2022-11-16T02:09:12.583" v="159"/>
          <ac:inkMkLst>
            <pc:docMk/>
            <pc:sldMk cId="2463224476" sldId="325"/>
            <ac:inkMk id="30" creationId="{FA44A2C2-EB9F-BB78-4CBA-992B8CFBBF3D}"/>
          </ac:inkMkLst>
        </pc:inkChg>
        <pc:inkChg chg="add del mod">
          <ac:chgData name="Tim Cook" userId="d1c7cfb340f2c7ab" providerId="LiveId" clId="{5D69CC36-0B1D-456B-8CE1-F65C1CE57FC1}" dt="2022-11-16T02:09:17.226" v="170"/>
          <ac:inkMkLst>
            <pc:docMk/>
            <pc:sldMk cId="2463224476" sldId="325"/>
            <ac:inkMk id="32" creationId="{796471A6-22EC-E7B8-303D-ACD18EA4180F}"/>
          </ac:inkMkLst>
        </pc:inkChg>
        <pc:inkChg chg="add del mod">
          <ac:chgData name="Tim Cook" userId="d1c7cfb340f2c7ab" providerId="LiveId" clId="{5D69CC36-0B1D-456B-8CE1-F65C1CE57FC1}" dt="2022-11-16T02:09:17.226" v="171"/>
          <ac:inkMkLst>
            <pc:docMk/>
            <pc:sldMk cId="2463224476" sldId="325"/>
            <ac:inkMk id="33" creationId="{11D7C34E-64C9-8E7E-C600-9EB281FB0031}"/>
          </ac:inkMkLst>
        </pc:inkChg>
        <pc:inkChg chg="add del mod">
          <ac:chgData name="Tim Cook" userId="d1c7cfb340f2c7ab" providerId="LiveId" clId="{5D69CC36-0B1D-456B-8CE1-F65C1CE57FC1}" dt="2022-11-16T02:09:17.226" v="169"/>
          <ac:inkMkLst>
            <pc:docMk/>
            <pc:sldMk cId="2463224476" sldId="325"/>
            <ac:inkMk id="34" creationId="{40A28608-DA81-388F-16BD-391EA8C85848}"/>
          </ac:inkMkLst>
        </pc:inkChg>
        <pc:inkChg chg="add del mod">
          <ac:chgData name="Tim Cook" userId="d1c7cfb340f2c7ab" providerId="LiveId" clId="{5D69CC36-0B1D-456B-8CE1-F65C1CE57FC1}" dt="2022-11-16T02:09:17.226" v="172"/>
          <ac:inkMkLst>
            <pc:docMk/>
            <pc:sldMk cId="2463224476" sldId="325"/>
            <ac:inkMk id="35" creationId="{B0C05CBA-8706-D3B0-5C65-81B8929D480E}"/>
          </ac:inkMkLst>
        </pc:inkChg>
        <pc:inkChg chg="add del">
          <ac:chgData name="Tim Cook" userId="d1c7cfb340f2c7ab" providerId="LiveId" clId="{5D69CC36-0B1D-456B-8CE1-F65C1CE57FC1}" dt="2022-11-16T02:09:17.226" v="168"/>
          <ac:inkMkLst>
            <pc:docMk/>
            <pc:sldMk cId="2463224476" sldId="325"/>
            <ac:inkMk id="37" creationId="{D410D480-A59C-CAB7-1AA2-4FEE37BEA242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8" creationId="{C49DA03B-6860-CF03-C748-24860AD18F65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9" creationId="{E227B048-77CB-6028-80FA-65456EFCA4A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0" creationId="{F06923BD-0DE4-4F97-B8EA-CB1FEE1F939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1" creationId="{42FC5F41-7467-03ED-CA3D-1C306E094D17}"/>
          </ac:inkMkLst>
        </pc:inkChg>
        <pc:inkChg chg="add del mod">
          <ac:chgData name="Tim Cook" userId="d1c7cfb340f2c7ab" providerId="LiveId" clId="{5D69CC36-0B1D-456B-8CE1-F65C1CE57FC1}" dt="2022-11-16T02:09:22.170" v="180"/>
          <ac:inkMkLst>
            <pc:docMk/>
            <pc:sldMk cId="2463224476" sldId="325"/>
            <ac:inkMk id="42" creationId="{5F837545-26E7-1765-EEFD-1CBF807304C7}"/>
          </ac:inkMkLst>
        </pc:inkChg>
        <pc:inkChg chg="add del mod">
          <ac:chgData name="Tim Cook" userId="d1c7cfb340f2c7ab" providerId="LiveId" clId="{5D69CC36-0B1D-456B-8CE1-F65C1CE57FC1}" dt="2022-11-16T02:09:22.170" v="181"/>
          <ac:inkMkLst>
            <pc:docMk/>
            <pc:sldMk cId="2463224476" sldId="325"/>
            <ac:inkMk id="43" creationId="{5C64CB1D-40A6-B7FA-DA2A-86596487D289}"/>
          </ac:inkMkLst>
        </pc:inkChg>
        <pc:inkChg chg="add del mod">
          <ac:chgData name="Tim Cook" userId="d1c7cfb340f2c7ab" providerId="LiveId" clId="{5D69CC36-0B1D-456B-8CE1-F65C1CE57FC1}" dt="2022-11-16T02:09:33.984" v="193"/>
          <ac:inkMkLst>
            <pc:docMk/>
            <pc:sldMk cId="2463224476" sldId="325"/>
            <ac:inkMk id="46" creationId="{958A8C3C-A405-5C56-4748-A83F38101914}"/>
          </ac:inkMkLst>
        </pc:inkChg>
        <pc:inkChg chg="add del mod">
          <ac:chgData name="Tim Cook" userId="d1c7cfb340f2c7ab" providerId="LiveId" clId="{5D69CC36-0B1D-456B-8CE1-F65C1CE57FC1}" dt="2022-11-16T02:09:33.984" v="191"/>
          <ac:inkMkLst>
            <pc:docMk/>
            <pc:sldMk cId="2463224476" sldId="325"/>
            <ac:inkMk id="47" creationId="{621CCB9C-CD05-E8A4-88D5-3266DA3A64D6}"/>
          </ac:inkMkLst>
        </pc:inkChg>
        <pc:inkChg chg="add del mod">
          <ac:chgData name="Tim Cook" userId="d1c7cfb340f2c7ab" providerId="LiveId" clId="{5D69CC36-0B1D-456B-8CE1-F65C1CE57FC1}" dt="2022-11-16T02:09:33.984" v="192"/>
          <ac:inkMkLst>
            <pc:docMk/>
            <pc:sldMk cId="2463224476" sldId="325"/>
            <ac:inkMk id="48" creationId="{F7BBCAB0-7260-F1A6-0A91-0191FDC7635D}"/>
          </ac:inkMkLst>
        </pc:inkChg>
        <pc:inkChg chg="add del mod">
          <ac:chgData name="Tim Cook" userId="d1c7cfb340f2c7ab" providerId="LiveId" clId="{5D69CC36-0B1D-456B-8CE1-F65C1CE57FC1}" dt="2022-11-16T02:09:33.984" v="190"/>
          <ac:inkMkLst>
            <pc:docMk/>
            <pc:sldMk cId="2463224476" sldId="325"/>
            <ac:inkMk id="49" creationId="{5E7AC8A0-E8BE-16E3-8AA7-2AF554A1B9FA}"/>
          </ac:inkMkLst>
        </pc:inkChg>
        <pc:inkChg chg="add del mod">
          <ac:chgData name="Tim Cook" userId="d1c7cfb340f2c7ab" providerId="LiveId" clId="{5D69CC36-0B1D-456B-8CE1-F65C1CE57FC1}" dt="2022-11-16T02:09:33.984" v="195"/>
          <ac:inkMkLst>
            <pc:docMk/>
            <pc:sldMk cId="2463224476" sldId="325"/>
            <ac:inkMk id="50" creationId="{AE997B3D-73D3-1DDE-94A1-601E00643BE7}"/>
          </ac:inkMkLst>
        </pc:inkChg>
        <pc:inkChg chg="add del mod">
          <ac:chgData name="Tim Cook" userId="d1c7cfb340f2c7ab" providerId="LiveId" clId="{5D69CC36-0B1D-456B-8CE1-F65C1CE57FC1}" dt="2022-11-16T02:09:33.984" v="194"/>
          <ac:inkMkLst>
            <pc:docMk/>
            <pc:sldMk cId="2463224476" sldId="325"/>
            <ac:inkMk id="51" creationId="{006AE626-9588-01C0-7D21-E6E1730521B4}"/>
          </ac:inkMkLst>
        </pc:inkChg>
        <pc:inkChg chg="add del mod">
          <ac:chgData name="Tim Cook" userId="d1c7cfb340f2c7ab" providerId="LiveId" clId="{5D69CC36-0B1D-456B-8CE1-F65C1CE57FC1}" dt="2022-11-16T02:09:33.984" v="196"/>
          <ac:inkMkLst>
            <pc:docMk/>
            <pc:sldMk cId="2463224476" sldId="325"/>
            <ac:inkMk id="52" creationId="{62044742-BB05-E3FF-0AF8-029A661218E6}"/>
          </ac:inkMkLst>
        </pc:inkChg>
        <pc:inkChg chg="add del">
          <ac:chgData name="Tim Cook" userId="d1c7cfb340f2c7ab" providerId="LiveId" clId="{5D69CC36-0B1D-456B-8CE1-F65C1CE57FC1}" dt="2022-11-16T02:09:36.937" v="202"/>
          <ac:inkMkLst>
            <pc:docMk/>
            <pc:sldMk cId="2463224476" sldId="325"/>
            <ac:inkMk id="54" creationId="{21E5D886-A03E-0C70-96F6-0B89558B91D9}"/>
          </ac:inkMkLst>
        </pc:inkChg>
        <pc:inkChg chg="add del">
          <ac:chgData name="Tim Cook" userId="d1c7cfb340f2c7ab" providerId="LiveId" clId="{5D69CC36-0B1D-456B-8CE1-F65C1CE57FC1}" dt="2022-11-16T02:09:36.937" v="201"/>
          <ac:inkMkLst>
            <pc:docMk/>
            <pc:sldMk cId="2463224476" sldId="325"/>
            <ac:inkMk id="55" creationId="{8B03271F-1A77-0C1F-4BEA-94A3E5BA9551}"/>
          </ac:inkMkLst>
        </pc:inkChg>
        <pc:inkChg chg="add del">
          <ac:chgData name="Tim Cook" userId="d1c7cfb340f2c7ab" providerId="LiveId" clId="{5D69CC36-0B1D-456B-8CE1-F65C1CE57FC1}" dt="2022-11-16T02:09:36.937" v="200"/>
          <ac:inkMkLst>
            <pc:docMk/>
            <pc:sldMk cId="2463224476" sldId="325"/>
            <ac:inkMk id="56" creationId="{D89D3295-5A54-9F63-FF1E-EED8EBF03484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7" creationId="{287D8E91-A23C-692C-9239-CF57B68BA1AC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8" creationId="{9BC71A8F-0BC7-DED9-4BB5-816CA790860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9" creationId="{A0B8D0E1-9F7E-1656-DA25-36C031C10BB7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0" creationId="{3AE25EA6-C62F-F43B-A89F-61E787DDDB9A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1" creationId="{819D5FA5-B551-EFDD-732E-7110B9002C1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2" creationId="{84256D9D-C96D-9A52-BB5A-0B8889F808E7}"/>
          </ac:inkMkLst>
        </pc:inkChg>
      </pc:sldChg>
      <pc:sldChg chg="addSp delSp modSp mod">
        <pc:chgData name="Tim Cook" userId="d1c7cfb340f2c7ab" providerId="LiveId" clId="{5D69CC36-0B1D-456B-8CE1-F65C1CE57FC1}" dt="2022-11-16T02:11:23.015" v="303"/>
        <pc:sldMkLst>
          <pc:docMk/>
          <pc:sldMk cId="1299143756" sldId="326"/>
        </pc:sldMkLst>
        <pc:grpChg chg="del mod">
          <ac:chgData name="Tim Cook" userId="d1c7cfb340f2c7ab" providerId="LiveId" clId="{5D69CC36-0B1D-456B-8CE1-F65C1CE57FC1}" dt="2022-11-16T02:09:59.888" v="219"/>
          <ac:grpSpMkLst>
            <pc:docMk/>
            <pc:sldMk cId="1299143756" sldId="326"/>
            <ac:grpSpMk id="10" creationId="{B334FC30-6714-E708-5D9D-333D6361C2BB}"/>
          </ac:grpSpMkLst>
        </pc:grpChg>
        <pc:grpChg chg="del mod">
          <ac:chgData name="Tim Cook" userId="d1c7cfb340f2c7ab" providerId="LiveId" clId="{5D69CC36-0B1D-456B-8CE1-F65C1CE57FC1}" dt="2022-11-16T02:10:29.209" v="237"/>
          <ac:grpSpMkLst>
            <pc:docMk/>
            <pc:sldMk cId="1299143756" sldId="326"/>
            <ac:grpSpMk id="19" creationId="{81C690D6-E1B1-5964-39E6-24AD59602810}"/>
          </ac:grpSpMkLst>
        </pc:grpChg>
        <pc:grpChg chg="del 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4" creationId="{4DCF809E-D3EA-3D54-F701-1DF0D456A5C8}"/>
          </ac:grpSpMkLst>
        </pc:grpChg>
        <pc:grpChg chg="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6" creationId="{52A71F8B-DF71-BAB3-22A7-8CD2E19868FF}"/>
          </ac:grpSpMkLst>
        </pc:grpChg>
        <pc:grpChg chg="del mod">
          <ac:chgData name="Tim Cook" userId="d1c7cfb340f2c7ab" providerId="LiveId" clId="{5D69CC36-0B1D-456B-8CE1-F65C1CE57FC1}" dt="2022-11-16T02:10:39.101" v="254"/>
          <ac:grpSpMkLst>
            <pc:docMk/>
            <pc:sldMk cId="1299143756" sldId="326"/>
            <ac:grpSpMk id="34" creationId="{E249E29F-BDD7-4AA6-3287-FDFC04716429}"/>
          </ac:grpSpMkLst>
        </pc:grpChg>
        <pc:grpChg chg="del mod">
          <ac:chgData name="Tim Cook" userId="d1c7cfb340f2c7ab" providerId="LiveId" clId="{5D69CC36-0B1D-456B-8CE1-F65C1CE57FC1}" dt="2022-11-16T02:10:41.269" v="259"/>
          <ac:grpSpMkLst>
            <pc:docMk/>
            <pc:sldMk cId="1299143756" sldId="326"/>
            <ac:grpSpMk id="35" creationId="{EA95372F-568D-A3BC-7546-53CD3B154176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6" creationId="{FE2522F0-0D08-138D-A74F-3A65C96B2847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7" creationId="{06D29AB7-F10D-73A9-2B3A-FBC43EAA0474}"/>
          </ac:grpSpMkLst>
        </pc:grpChg>
        <pc:grpChg chg="mod">
          <ac:chgData name="Tim Cook" userId="d1c7cfb340f2c7ab" providerId="LiveId" clId="{5D69CC36-0B1D-456B-8CE1-F65C1CE57FC1}" dt="2022-11-16T02:11:06.760" v="282"/>
          <ac:grpSpMkLst>
            <pc:docMk/>
            <pc:sldMk cId="1299143756" sldId="326"/>
            <ac:grpSpMk id="56" creationId="{72750349-ADCA-1654-85E8-B3F1FEBB38B9}"/>
          </ac:grpSpMkLst>
        </pc:grpChg>
        <pc:grpChg chg="del mod">
          <ac:chgData name="Tim Cook" userId="d1c7cfb340f2c7ab" providerId="LiveId" clId="{5D69CC36-0B1D-456B-8CE1-F65C1CE57FC1}" dt="2022-11-16T02:11:20.500" v="300"/>
          <ac:grpSpMkLst>
            <pc:docMk/>
            <pc:sldMk cId="1299143756" sldId="326"/>
            <ac:grpSpMk id="64" creationId="{DDF1E846-1A0A-5477-C8C8-F197E07BBA82}"/>
          </ac:grpSpMkLst>
        </pc:grpChg>
        <pc:grpChg chg="del 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68" creationId="{3739075F-A9C6-2D47-E46C-A05FB185F132}"/>
          </ac:grpSpMkLst>
        </pc:grpChg>
        <pc:grpChg chg="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70" creationId="{508EFA42-DCF7-9916-D523-6F68A98EFB69}"/>
          </ac:grpSpMkLst>
        </pc:grpChg>
        <pc:inkChg chg="add del mod">
          <ac:chgData name="Tim Cook" userId="d1c7cfb340f2c7ab" providerId="LiveId" clId="{5D69CC36-0B1D-456B-8CE1-F65C1CE57FC1}" dt="2022-11-16T02:09:59.888" v="218"/>
          <ac:inkMkLst>
            <pc:docMk/>
            <pc:sldMk cId="1299143756" sldId="326"/>
            <ac:inkMk id="4" creationId="{4E59E0D0-E449-552A-42BA-A3B754163252}"/>
          </ac:inkMkLst>
        </pc:inkChg>
        <pc:inkChg chg="add del">
          <ac:chgData name="Tim Cook" userId="d1c7cfb340f2c7ab" providerId="LiveId" clId="{5D69CC36-0B1D-456B-8CE1-F65C1CE57FC1}" dt="2022-11-16T02:09:59.888" v="220"/>
          <ac:inkMkLst>
            <pc:docMk/>
            <pc:sldMk cId="1299143756" sldId="326"/>
            <ac:inkMk id="5" creationId="{B6206F59-A577-8A60-948A-0443C7EA3A6D}"/>
          </ac:inkMkLst>
        </pc:inkChg>
        <pc:inkChg chg="add del mod">
          <ac:chgData name="Tim Cook" userId="d1c7cfb340f2c7ab" providerId="LiveId" clId="{5D69CC36-0B1D-456B-8CE1-F65C1CE57FC1}" dt="2022-11-16T02:09:59.888" v="221"/>
          <ac:inkMkLst>
            <pc:docMk/>
            <pc:sldMk cId="1299143756" sldId="326"/>
            <ac:inkMk id="6" creationId="{10DE6035-58A8-2B42-EA59-A7F585188D26}"/>
          </ac:inkMkLst>
        </pc:inkChg>
        <pc:inkChg chg="add del">
          <ac:chgData name="Tim Cook" userId="d1c7cfb340f2c7ab" providerId="LiveId" clId="{5D69CC36-0B1D-456B-8CE1-F65C1CE57FC1}" dt="2022-11-16T02:09:59.888" v="217"/>
          <ac:inkMkLst>
            <pc:docMk/>
            <pc:sldMk cId="1299143756" sldId="326"/>
            <ac:inkMk id="7" creationId="{B30B9F9C-3DA4-6EB0-C1DB-ED3781E3FBF3}"/>
          </ac:inkMkLst>
        </pc:inkChg>
        <pc:inkChg chg="add del mod">
          <ac:chgData name="Tim Cook" userId="d1c7cfb340f2c7ab" providerId="LiveId" clId="{5D69CC36-0B1D-456B-8CE1-F65C1CE57FC1}" dt="2022-11-16T02:09:59.888" v="219"/>
          <ac:inkMkLst>
            <pc:docMk/>
            <pc:sldMk cId="1299143756" sldId="326"/>
            <ac:inkMk id="8" creationId="{6916A7B0-EF85-35AA-BFF8-07E579FF200C}"/>
          </ac:inkMkLst>
        </pc:inkChg>
        <pc:inkChg chg="add">
          <ac:chgData name="Tim Cook" userId="d1c7cfb340f2c7ab" providerId="LiveId" clId="{5D69CC36-0B1D-456B-8CE1-F65C1CE57FC1}" dt="2022-11-16T02:09:58.045" v="215" actId="9405"/>
          <ac:inkMkLst>
            <pc:docMk/>
            <pc:sldMk cId="1299143756" sldId="326"/>
            <ac:inkMk id="9" creationId="{B4237B8D-CFDB-3D85-FD8B-C8101B9AE544}"/>
          </ac:inkMkLst>
        </pc:inkChg>
        <pc:inkChg chg="add del">
          <ac:chgData name="Tim Cook" userId="d1c7cfb340f2c7ab" providerId="LiveId" clId="{5D69CC36-0B1D-456B-8CE1-F65C1CE57FC1}" dt="2022-11-16T02:10:04.567" v="225"/>
          <ac:inkMkLst>
            <pc:docMk/>
            <pc:sldMk cId="1299143756" sldId="326"/>
            <ac:inkMk id="11" creationId="{4CBF8C01-8B9C-24DD-C4D3-5B552C0DFEE1}"/>
          </ac:inkMkLst>
        </pc:inkChg>
        <pc:inkChg chg="add del">
          <ac:chgData name="Tim Cook" userId="d1c7cfb340f2c7ab" providerId="LiveId" clId="{5D69CC36-0B1D-456B-8CE1-F65C1CE57FC1}" dt="2022-11-16T02:10:04.567" v="226"/>
          <ac:inkMkLst>
            <pc:docMk/>
            <pc:sldMk cId="1299143756" sldId="326"/>
            <ac:inkMk id="12" creationId="{514EDBEC-BBF7-4712-8B46-16BCAD8D463B}"/>
          </ac:inkMkLst>
        </pc:inkChg>
        <pc:inkChg chg="add del">
          <ac:chgData name="Tim Cook" userId="d1c7cfb340f2c7ab" providerId="LiveId" clId="{5D69CC36-0B1D-456B-8CE1-F65C1CE57FC1}" dt="2022-11-16T02:10:04.567" v="227"/>
          <ac:inkMkLst>
            <pc:docMk/>
            <pc:sldMk cId="1299143756" sldId="326"/>
            <ac:inkMk id="13" creationId="{9082BD2B-0604-31D4-DCA4-061DBB92099D}"/>
          </ac:inkMkLst>
        </pc:inkChg>
        <pc:inkChg chg="add del mod">
          <ac:chgData name="Tim Cook" userId="d1c7cfb340f2c7ab" providerId="LiveId" clId="{5D69CC36-0B1D-456B-8CE1-F65C1CE57FC1}" dt="2022-11-16T02:10:29.209" v="234"/>
          <ac:inkMkLst>
            <pc:docMk/>
            <pc:sldMk cId="1299143756" sldId="326"/>
            <ac:inkMk id="14" creationId="{B5D45D8A-FE88-22C4-9678-9BD8C22C5603}"/>
          </ac:inkMkLst>
        </pc:inkChg>
        <pc:inkChg chg="add del mod">
          <ac:chgData name="Tim Cook" userId="d1c7cfb340f2c7ab" providerId="LiveId" clId="{5D69CC36-0B1D-456B-8CE1-F65C1CE57FC1}" dt="2022-11-16T02:10:29.209" v="236"/>
          <ac:inkMkLst>
            <pc:docMk/>
            <pc:sldMk cId="1299143756" sldId="326"/>
            <ac:inkMk id="15" creationId="{4BC6754B-92B4-F22C-0796-8EE87B9F8BB4}"/>
          </ac:inkMkLst>
        </pc:inkChg>
        <pc:inkChg chg="add del mod">
          <ac:chgData name="Tim Cook" userId="d1c7cfb340f2c7ab" providerId="LiveId" clId="{5D69CC36-0B1D-456B-8CE1-F65C1CE57FC1}" dt="2022-11-16T02:10:29.209" v="237"/>
          <ac:inkMkLst>
            <pc:docMk/>
            <pc:sldMk cId="1299143756" sldId="326"/>
            <ac:inkMk id="16" creationId="{909E4BC1-E322-2F62-0E1B-2C6AAFF5E798}"/>
          </ac:inkMkLst>
        </pc:inkChg>
        <pc:inkChg chg="add del">
          <ac:chgData name="Tim Cook" userId="d1c7cfb340f2c7ab" providerId="LiveId" clId="{5D69CC36-0B1D-456B-8CE1-F65C1CE57FC1}" dt="2022-11-16T02:10:29.209" v="235"/>
          <ac:inkMkLst>
            <pc:docMk/>
            <pc:sldMk cId="1299143756" sldId="326"/>
            <ac:inkMk id="17" creationId="{03F8A349-A055-51F5-D4A4-101FDF2905E6}"/>
          </ac:inkMkLst>
        </pc:inkChg>
        <pc:inkChg chg="add del mod">
          <ac:chgData name="Tim Cook" userId="d1c7cfb340f2c7ab" providerId="LiveId" clId="{5D69CC36-0B1D-456B-8CE1-F65C1CE57FC1}" dt="2022-11-16T02:10:29.209" v="238"/>
          <ac:inkMkLst>
            <pc:docMk/>
            <pc:sldMk cId="1299143756" sldId="326"/>
            <ac:inkMk id="18" creationId="{E2AD55CA-82E0-4CB5-8F13-18AB60667AE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0" creationId="{09621DE2-BD55-F6C1-B495-AD1D1F7A930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1" creationId="{83338060-3E16-CF8A-78FF-1B95B30707B0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2" creationId="{1AAF30A7-876F-219C-01A1-29D28F0530F7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3" creationId="{383F2E4F-717D-6EF1-367B-B7666915AE1B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5" creationId="{D2E59D08-BAC5-A48A-2CF1-14038A4DA0E1}"/>
          </ac:inkMkLst>
        </pc:inkChg>
        <pc:inkChg chg="add del mod">
          <ac:chgData name="Tim Cook" userId="d1c7cfb340f2c7ab" providerId="LiveId" clId="{5D69CC36-0B1D-456B-8CE1-F65C1CE57FC1}" dt="2022-11-16T02:10:41.269" v="259"/>
          <ac:inkMkLst>
            <pc:docMk/>
            <pc:sldMk cId="1299143756" sldId="326"/>
            <ac:inkMk id="27" creationId="{666CF52E-D088-F25A-9BE8-E863E92AB36D}"/>
          </ac:inkMkLst>
        </pc:inkChg>
        <pc:inkChg chg="add del mod">
          <ac:chgData name="Tim Cook" userId="d1c7cfb340f2c7ab" providerId="LiveId" clId="{5D69CC36-0B1D-456B-8CE1-F65C1CE57FC1}" dt="2022-11-16T02:10:41.269" v="260"/>
          <ac:inkMkLst>
            <pc:docMk/>
            <pc:sldMk cId="1299143756" sldId="326"/>
            <ac:inkMk id="28" creationId="{DCE4D6A0-7558-D055-49DC-F9CCE8AAB560}"/>
          </ac:inkMkLst>
        </pc:inkChg>
        <pc:inkChg chg="add del mod">
          <ac:chgData name="Tim Cook" userId="d1c7cfb340f2c7ab" providerId="LiveId" clId="{5D69CC36-0B1D-456B-8CE1-F65C1CE57FC1}" dt="2022-11-16T02:10:41.269" v="257"/>
          <ac:inkMkLst>
            <pc:docMk/>
            <pc:sldMk cId="1299143756" sldId="326"/>
            <ac:inkMk id="29" creationId="{D35FF72B-DA25-51F6-F42B-3F5FDD9658DD}"/>
          </ac:inkMkLst>
        </pc:inkChg>
        <pc:inkChg chg="add del mod">
          <ac:chgData name="Tim Cook" userId="d1c7cfb340f2c7ab" providerId="LiveId" clId="{5D69CC36-0B1D-456B-8CE1-F65C1CE57FC1}" dt="2022-11-16T02:10:41.269" v="258"/>
          <ac:inkMkLst>
            <pc:docMk/>
            <pc:sldMk cId="1299143756" sldId="326"/>
            <ac:inkMk id="30" creationId="{2C563E82-FA46-EC0B-ED6D-17B56BAB5A25}"/>
          </ac:inkMkLst>
        </pc:inkChg>
        <pc:inkChg chg="add del mod">
          <ac:chgData name="Tim Cook" userId="d1c7cfb340f2c7ab" providerId="LiveId" clId="{5D69CC36-0B1D-456B-8CE1-F65C1CE57FC1}" dt="2022-11-16T02:10:41.269" v="256"/>
          <ac:inkMkLst>
            <pc:docMk/>
            <pc:sldMk cId="1299143756" sldId="326"/>
            <ac:inkMk id="31" creationId="{B6E80BD5-99D6-1C2A-98B7-1B4AA5754B48}"/>
          </ac:inkMkLst>
        </pc:inkChg>
        <pc:inkChg chg="add del mod">
          <ac:chgData name="Tim Cook" userId="d1c7cfb340f2c7ab" providerId="LiveId" clId="{5D69CC36-0B1D-456B-8CE1-F65C1CE57FC1}" dt="2022-11-16T02:10:39.101" v="254"/>
          <ac:inkMkLst>
            <pc:docMk/>
            <pc:sldMk cId="1299143756" sldId="326"/>
            <ac:inkMk id="32" creationId="{165A07D2-E66C-1D62-2570-36DB5E2A04BD}"/>
          </ac:inkMkLst>
        </pc:inkChg>
        <pc:inkChg chg="add del mod">
          <ac:chgData name="Tim Cook" userId="d1c7cfb340f2c7ab" providerId="LiveId" clId="{5D69CC36-0B1D-456B-8CE1-F65C1CE57FC1}" dt="2022-11-16T02:10:39.101" v="255"/>
          <ac:inkMkLst>
            <pc:docMk/>
            <pc:sldMk cId="1299143756" sldId="326"/>
            <ac:inkMk id="33" creationId="{393E4C28-F4FC-C492-5322-36AD5C216CE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6" creationId="{4A7A4AF1-4E3D-9088-E192-FFF9D434F3D2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7" creationId="{C7A8AB17-2B36-8644-F20A-B92F45C247D1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8" creationId="{F8BE8D4B-0B56-3E74-6A1F-3305D6E5B5D4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9" creationId="{9EF069D5-CE78-BB36-7221-BFC28675B51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0" creationId="{727745E1-B4CA-7051-CA9D-ED34E65FFBA6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1" creationId="{98B4C58C-7D03-201B-48EF-009CC984F785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2" creationId="{88D0255B-2F20-D3EB-E66D-3EC2C71FD583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3" creationId="{250289E7-763F-2DA2-F006-67E44009F160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4" creationId="{34A9BDEF-C4D7-571E-2457-E87899582D77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5" creationId="{3DAF6ECF-CACE-982D-9F6D-06E06167170A}"/>
          </ac:inkMkLst>
        </pc:inkChg>
        <pc:inkChg chg="add">
          <ac:chgData name="Tim Cook" userId="d1c7cfb340f2c7ab" providerId="LiveId" clId="{5D69CC36-0B1D-456B-8CE1-F65C1CE57FC1}" dt="2022-11-16T02:10:58.997" v="272" actId="9405"/>
          <ac:inkMkLst>
            <pc:docMk/>
            <pc:sldMk cId="1299143756" sldId="326"/>
            <ac:inkMk id="48" creationId="{A8815A58-CD87-C34D-C257-116632DAEEAC}"/>
          </ac:inkMkLst>
        </pc:inkChg>
        <pc:inkChg chg="add del">
          <ac:chgData name="Tim Cook" userId="d1c7cfb340f2c7ab" providerId="LiveId" clId="{5D69CC36-0B1D-456B-8CE1-F65C1CE57FC1}" dt="2022-11-16T02:11:01.076" v="275"/>
          <ac:inkMkLst>
            <pc:docMk/>
            <pc:sldMk cId="1299143756" sldId="326"/>
            <ac:inkMk id="49" creationId="{023C0E1F-BFF5-82F2-6BDB-1A540DE2F07A}"/>
          </ac:inkMkLst>
        </pc:inkChg>
        <pc:inkChg chg="add del">
          <ac:chgData name="Tim Cook" userId="d1c7cfb340f2c7ab" providerId="LiveId" clId="{5D69CC36-0B1D-456B-8CE1-F65C1CE57FC1}" dt="2022-11-16T02:11:01.076" v="276"/>
          <ac:inkMkLst>
            <pc:docMk/>
            <pc:sldMk cId="1299143756" sldId="326"/>
            <ac:inkMk id="50" creationId="{B28AF316-2619-3C20-2401-40AC3757411C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1" creationId="{A473183F-322C-ACB9-6465-BC71190D7FFA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2" creationId="{EDC813C7-9C7F-10E5-4016-5115407A46CD}"/>
          </ac:inkMkLst>
        </pc:inkChg>
        <pc:inkChg chg="add">
          <ac:chgData name="Tim Cook" userId="d1c7cfb340f2c7ab" providerId="LiveId" clId="{5D69CC36-0B1D-456B-8CE1-F65C1CE57FC1}" dt="2022-11-16T02:11:03.697" v="279" actId="9405"/>
          <ac:inkMkLst>
            <pc:docMk/>
            <pc:sldMk cId="1299143756" sldId="326"/>
            <ac:inkMk id="53" creationId="{09C8CC72-B8F7-9B7E-C881-FA126337DAF9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4" creationId="{C5B9AF20-583C-DC41-8F52-E6EB35BA4737}"/>
          </ac:inkMkLst>
        </pc:inkChg>
        <pc:inkChg chg="add del">
          <ac:chgData name="Tim Cook" userId="d1c7cfb340f2c7ab" providerId="LiveId" clId="{5D69CC36-0B1D-456B-8CE1-F65C1CE57FC1}" dt="2022-11-16T02:11:07.119" v="283"/>
          <ac:inkMkLst>
            <pc:docMk/>
            <pc:sldMk cId="1299143756" sldId="326"/>
            <ac:inkMk id="55" creationId="{79369267-24E0-1F6F-5911-6350234C1F41}"/>
          </ac:inkMkLst>
        </pc:inkChg>
        <pc:inkChg chg="add del">
          <ac:chgData name="Tim Cook" userId="d1c7cfb340f2c7ab" providerId="LiveId" clId="{5D69CC36-0B1D-456B-8CE1-F65C1CE57FC1}" dt="2022-11-16T02:11:10.166" v="285"/>
          <ac:inkMkLst>
            <pc:docMk/>
            <pc:sldMk cId="1299143756" sldId="326"/>
            <ac:inkMk id="57" creationId="{190CB049-601E-E2E0-1402-F6F766953932}"/>
          </ac:inkMkLst>
        </pc:inkChg>
        <pc:inkChg chg="add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58" creationId="{68D0C5C5-E847-3DDE-53CF-28DDE56FF802}"/>
          </ac:inkMkLst>
        </pc:inkChg>
        <pc:inkChg chg="add del mod">
          <ac:chgData name="Tim Cook" userId="d1c7cfb340f2c7ab" providerId="LiveId" clId="{5D69CC36-0B1D-456B-8CE1-F65C1CE57FC1}" dt="2022-11-16T02:11:17.203" v="294"/>
          <ac:inkMkLst>
            <pc:docMk/>
            <pc:sldMk cId="1299143756" sldId="326"/>
            <ac:inkMk id="59" creationId="{F6F56C33-1E2D-1F24-E58E-2EC018EA9C86}"/>
          </ac:inkMkLst>
        </pc:inkChg>
        <pc:inkChg chg="add del mod">
          <ac:chgData name="Tim Cook" userId="d1c7cfb340f2c7ab" providerId="LiveId" clId="{5D69CC36-0B1D-456B-8CE1-F65C1CE57FC1}" dt="2022-11-16T02:11:17.203" v="293"/>
          <ac:inkMkLst>
            <pc:docMk/>
            <pc:sldMk cId="1299143756" sldId="326"/>
            <ac:inkMk id="60" creationId="{26575927-A70C-0241-ECED-95840ABCADCD}"/>
          </ac:inkMkLst>
        </pc:inkChg>
        <pc:inkChg chg="add del mod">
          <ac:chgData name="Tim Cook" userId="d1c7cfb340f2c7ab" providerId="LiveId" clId="{5D69CC36-0B1D-456B-8CE1-F65C1CE57FC1}" dt="2022-11-16T02:11:17.422" v="296"/>
          <ac:inkMkLst>
            <pc:docMk/>
            <pc:sldMk cId="1299143756" sldId="326"/>
            <ac:inkMk id="61" creationId="{2D76BF72-77AF-D22C-8B9F-4CA5F17AACF8}"/>
          </ac:inkMkLst>
        </pc:inkChg>
        <pc:inkChg chg="add del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62" creationId="{6FB669A2-BF10-27C3-7B5D-206031067B62}"/>
          </ac:inkMkLst>
        </pc:inkChg>
        <pc:inkChg chg="add del mod">
          <ac:chgData name="Tim Cook" userId="d1c7cfb340f2c7ab" providerId="LiveId" clId="{5D69CC36-0B1D-456B-8CE1-F65C1CE57FC1}" dt="2022-11-16T02:11:17.422" v="295"/>
          <ac:inkMkLst>
            <pc:docMk/>
            <pc:sldMk cId="1299143756" sldId="326"/>
            <ac:inkMk id="63" creationId="{DE77E865-4265-C12C-CEE2-FFB217FEDE15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5" creationId="{21A4ADFE-9061-CD9C-7879-8A8DE10FAFE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6" creationId="{C757F8EF-D4D8-BB77-C1A2-81DFEE88C3B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7" creationId="{DC1AA4E4-B921-7186-93C0-87EDDADF2A8D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9" creationId="{43DC8730-9DD5-AB51-AF83-F774226C52C5}"/>
          </ac:inkMkLst>
        </pc:inkChg>
      </pc:sldChg>
      <pc:sldChg chg="addSp delSp modSp mod">
        <pc:chgData name="Tim Cook" userId="d1c7cfb340f2c7ab" providerId="LiveId" clId="{5D69CC36-0B1D-456B-8CE1-F65C1CE57FC1}" dt="2022-11-16T02:11:54.936" v="326"/>
        <pc:sldMkLst>
          <pc:docMk/>
          <pc:sldMk cId="1214156480" sldId="327"/>
        </pc:sldMkLst>
        <pc:grpChg chg="del mod">
          <ac:chgData name="Tim Cook" userId="d1c7cfb340f2c7ab" providerId="LiveId" clId="{5D69CC36-0B1D-456B-8CE1-F65C1CE57FC1}" dt="2022-11-16T02:11:44.325" v="310"/>
          <ac:grpSpMkLst>
            <pc:docMk/>
            <pc:sldMk cId="1214156480" sldId="327"/>
            <ac:grpSpMk id="7" creationId="{AF2F220C-BB80-9344-DDF1-1A7C81A0792A}"/>
          </ac:grpSpMkLst>
        </pc:grpChg>
        <pc:grpChg chg="del mod">
          <ac:chgData name="Tim Cook" userId="d1c7cfb340f2c7ab" providerId="LiveId" clId="{5D69CC36-0B1D-456B-8CE1-F65C1CE57FC1}" dt="2022-11-16T02:11:46.153" v="312"/>
          <ac:grpSpMkLst>
            <pc:docMk/>
            <pc:sldMk cId="1214156480" sldId="327"/>
            <ac:grpSpMk id="9" creationId="{A329D394-AB8E-4998-F1BB-3D69EE62AD8A}"/>
          </ac:grpSpMkLst>
        </pc:grpChg>
        <pc:grpChg chg="del 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1" creationId="{F5625253-AF9B-602F-8CB2-CEC4B9B09FD6}"/>
          </ac:grpSpMkLst>
        </pc:grpChg>
        <pc:grpChg chg="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7" creationId="{3419CF74-33D1-9B5B-E420-8A065FB69AE0}"/>
          </ac:grpSpMkLst>
        </pc:grpChg>
        <pc:grpChg chg="mod">
          <ac:chgData name="Tim Cook" userId="d1c7cfb340f2c7ab" providerId="LiveId" clId="{5D69CC36-0B1D-456B-8CE1-F65C1CE57FC1}" dt="2022-11-16T02:11:54.936" v="326"/>
          <ac:grpSpMkLst>
            <pc:docMk/>
            <pc:sldMk cId="1214156480" sldId="327"/>
            <ac:grpSpMk id="25" creationId="{785DC176-3FA4-8222-D02E-8DB15C371C60}"/>
          </ac:grpSpMkLst>
        </pc:grp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3" creationId="{5AC1959C-C3A3-B983-686E-48DD8F60DB30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4" creationId="{F4A30C87-3230-C9FC-D100-CC257CCDBCC6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5" creationId="{245BD90D-AF53-CA61-E8C6-733FE808F89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6" creationId="{D6C5DFF0-F347-5BC4-EF55-9E3B2C07FB34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8" creationId="{72491174-07D7-E8FA-CEB2-AAFD4EE7510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0" creationId="{2C12DFDA-AC7B-EE21-4251-1444524DB9EF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2" creationId="{E13D710D-2D4A-4C5F-F30A-383EF93B9B23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3" creationId="{B2F3EE87-C959-4117-A54D-2654273F77A1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4" creationId="{7EA39EFB-F798-743F-8B29-930CD0A497DD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5" creationId="{59FFB224-B527-56DD-43DF-3E46F5014582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6" creationId="{88D7E8F0-3DA9-1CAA-3D50-072EBFA268B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8" creationId="{DA817F7B-B21B-6D53-1D8B-AFB81C5E7228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9" creationId="{8BC5BCA2-F549-5D86-C1A5-46D355E29BD4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0" creationId="{708E0A08-1623-34A2-97AF-44E4E2327BB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1" creationId="{D90D3DAC-71EA-808F-B825-49CF51A2578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2" creationId="{191BDC09-43DC-8674-FD8E-3967945D2283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3" creationId="{E94926EA-8787-F9B0-F3BE-B64C0E95290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4" creationId="{7EEA6C13-DE76-521B-F4FD-E5B27BA1E5CE}"/>
          </ac:inkMkLst>
        </pc:inkChg>
      </pc:sldChg>
      <pc:sldChg chg="addSp delSp modSp mod">
        <pc:chgData name="Tim Cook" userId="d1c7cfb340f2c7ab" providerId="LiveId" clId="{5D69CC36-0B1D-456B-8CE1-F65C1CE57FC1}" dt="2022-11-16T02:16:34.105" v="520"/>
        <pc:sldMkLst>
          <pc:docMk/>
          <pc:sldMk cId="2370315358" sldId="328"/>
        </pc:sldMkLst>
        <pc:grpChg chg="del mod">
          <ac:chgData name="Tim Cook" userId="d1c7cfb340f2c7ab" providerId="LiveId" clId="{5D69CC36-0B1D-456B-8CE1-F65C1CE57FC1}" dt="2022-11-16T02:13:30.085" v="332"/>
          <ac:grpSpMkLst>
            <pc:docMk/>
            <pc:sldMk cId="2370315358" sldId="328"/>
            <ac:grpSpMk id="6" creationId="{A462F0CF-8133-5F12-D844-81C55AFAD269}"/>
          </ac:grpSpMkLst>
        </pc:grpChg>
        <pc:grpChg chg="del mod">
          <ac:chgData name="Tim Cook" userId="d1c7cfb340f2c7ab" providerId="LiveId" clId="{5D69CC36-0B1D-456B-8CE1-F65C1CE57FC1}" dt="2022-11-16T02:13:32.881" v="337"/>
          <ac:grpSpMkLst>
            <pc:docMk/>
            <pc:sldMk cId="2370315358" sldId="328"/>
            <ac:grpSpMk id="8" creationId="{C500390D-E4AB-BE54-9AD4-262006CAE2FB}"/>
          </ac:grpSpMkLst>
        </pc:grpChg>
        <pc:grpChg chg="del mod">
          <ac:chgData name="Tim Cook" userId="d1c7cfb340f2c7ab" providerId="LiveId" clId="{5D69CC36-0B1D-456B-8CE1-F65C1CE57FC1}" dt="2022-11-16T02:13:57.882" v="370"/>
          <ac:grpSpMkLst>
            <pc:docMk/>
            <pc:sldMk cId="2370315358" sldId="328"/>
            <ac:grpSpMk id="13" creationId="{52B72F52-B5EF-9869-4E36-2A5699F1DA0C}"/>
          </ac:grpSpMkLst>
        </pc:grpChg>
        <pc:grpChg chg="del mod">
          <ac:chgData name="Tim Cook" userId="d1c7cfb340f2c7ab" providerId="LiveId" clId="{5D69CC36-0B1D-456B-8CE1-F65C1CE57FC1}" dt="2022-11-16T02:13:57.882" v="366"/>
          <ac:grpSpMkLst>
            <pc:docMk/>
            <pc:sldMk cId="2370315358" sldId="328"/>
            <ac:grpSpMk id="17" creationId="{AF3C1685-DF50-6249-27D6-C09DFBBA615E}"/>
          </ac:grpSpMkLst>
        </pc:grpChg>
        <pc:grpChg chg="del mod">
          <ac:chgData name="Tim Cook" userId="d1c7cfb340f2c7ab" providerId="LiveId" clId="{5D69CC36-0B1D-456B-8CE1-F65C1CE57FC1}" dt="2022-11-16T02:13:48.486" v="351"/>
          <ac:grpSpMkLst>
            <pc:docMk/>
            <pc:sldMk cId="2370315358" sldId="328"/>
            <ac:grpSpMk id="23" creationId="{4580DCCF-5101-694A-24A7-AB6949973100}"/>
          </ac:grpSpMkLst>
        </pc:grpChg>
        <pc:grpChg chg="mod">
          <ac:chgData name="Tim Cook" userId="d1c7cfb340f2c7ab" providerId="LiveId" clId="{5D69CC36-0B1D-456B-8CE1-F65C1CE57FC1}" dt="2022-11-16T02:13:51.283" v="355"/>
          <ac:grpSpMkLst>
            <pc:docMk/>
            <pc:sldMk cId="2370315358" sldId="328"/>
            <ac:grpSpMk id="27" creationId="{39B9EDE5-BF8F-97F8-D0EE-C8567F4E89B4}"/>
          </ac:grpSpMkLst>
        </pc:grpChg>
        <pc:grpChg chg="del mod">
          <ac:chgData name="Tim Cook" userId="d1c7cfb340f2c7ab" providerId="LiveId" clId="{5D69CC36-0B1D-456B-8CE1-F65C1CE57FC1}" dt="2022-11-16T02:13:59.194" v="374"/>
          <ac:grpSpMkLst>
            <pc:docMk/>
            <pc:sldMk cId="2370315358" sldId="328"/>
            <ac:grpSpMk id="32" creationId="{12B0B80F-604D-B64B-8047-00DF3A4DC5C4}"/>
          </ac:grpSpMkLst>
        </pc:grpChg>
        <pc:grpChg chg="del mod">
          <ac:chgData name="Tim Cook" userId="d1c7cfb340f2c7ab" providerId="LiveId" clId="{5D69CC36-0B1D-456B-8CE1-F65C1CE57FC1}" dt="2022-11-16T02:13:59.194" v="371"/>
          <ac:grpSpMkLst>
            <pc:docMk/>
            <pc:sldMk cId="2370315358" sldId="328"/>
            <ac:grpSpMk id="35" creationId="{65A4BBBF-BF31-3C30-59EA-FC788DA9F576}"/>
          </ac:grpSpMkLst>
        </pc:grpChg>
        <pc:grpChg chg="del mod">
          <ac:chgData name="Tim Cook" userId="d1c7cfb340f2c7ab" providerId="LiveId" clId="{5D69CC36-0B1D-456B-8CE1-F65C1CE57FC1}" dt="2022-11-16T02:14:18.214" v="397"/>
          <ac:grpSpMkLst>
            <pc:docMk/>
            <pc:sldMk cId="2370315358" sldId="328"/>
            <ac:grpSpMk id="39" creationId="{ED908BEC-47C0-5B5E-33DF-CD7DE597C900}"/>
          </ac:grpSpMkLst>
        </pc:grpChg>
        <pc:grpChg chg="mod">
          <ac:chgData name="Tim Cook" userId="d1c7cfb340f2c7ab" providerId="LiveId" clId="{5D69CC36-0B1D-456B-8CE1-F65C1CE57FC1}" dt="2022-11-16T02:14:07.372" v="382"/>
          <ac:grpSpMkLst>
            <pc:docMk/>
            <pc:sldMk cId="2370315358" sldId="328"/>
            <ac:grpSpMk id="42" creationId="{08DF20EE-BB64-9EC9-3C55-3513EB787958}"/>
          </ac:grpSpMkLst>
        </pc:grpChg>
        <pc:grpChg chg="mod">
          <ac:chgData name="Tim Cook" userId="d1c7cfb340f2c7ab" providerId="LiveId" clId="{5D69CC36-0B1D-456B-8CE1-F65C1CE57FC1}" dt="2022-11-16T02:14:11.668" v="385"/>
          <ac:grpSpMkLst>
            <pc:docMk/>
            <pc:sldMk cId="2370315358" sldId="328"/>
            <ac:grpSpMk id="45" creationId="{8122C3C7-5110-3828-5129-BA327D98DEC6}"/>
          </ac:grpSpMkLst>
        </pc:grpChg>
        <pc:grpChg chg="del mod">
          <ac:chgData name="Tim Cook" userId="d1c7cfb340f2c7ab" providerId="LiveId" clId="{5D69CC36-0B1D-456B-8CE1-F65C1CE57FC1}" dt="2022-11-16T02:14:15.121" v="391"/>
          <ac:grpSpMkLst>
            <pc:docMk/>
            <pc:sldMk cId="2370315358" sldId="328"/>
            <ac:grpSpMk id="49" creationId="{E50A97AC-DFE3-6CFF-2F8D-FF6A53984F80}"/>
          </ac:grpSpMkLst>
        </pc:grpChg>
        <pc:grpChg chg="mod">
          <ac:chgData name="Tim Cook" userId="d1c7cfb340f2c7ab" providerId="LiveId" clId="{5D69CC36-0B1D-456B-8CE1-F65C1CE57FC1}" dt="2022-11-16T02:14:18.386" v="398"/>
          <ac:grpSpMkLst>
            <pc:docMk/>
            <pc:sldMk cId="2370315358" sldId="328"/>
            <ac:grpSpMk id="53" creationId="{E5350709-B712-68C3-C02E-C1F0E13EDCD2}"/>
          </ac:grpSpMkLst>
        </pc:grpChg>
        <pc:grpChg chg="mod">
          <ac:chgData name="Tim Cook" userId="d1c7cfb340f2c7ab" providerId="LiveId" clId="{5D69CC36-0B1D-456B-8CE1-F65C1CE57FC1}" dt="2022-11-16T02:14:24.172" v="403"/>
          <ac:grpSpMkLst>
            <pc:docMk/>
            <pc:sldMk cId="2370315358" sldId="328"/>
            <ac:grpSpMk id="57" creationId="{7E476156-91F6-83A5-810A-DF5DC65B80D3}"/>
          </ac:grpSpMkLst>
        </pc:grpChg>
        <pc:grpChg chg="mod">
          <ac:chgData name="Tim Cook" userId="d1c7cfb340f2c7ab" providerId="LiveId" clId="{5D69CC36-0B1D-456B-8CE1-F65C1CE57FC1}" dt="2022-11-16T02:14:36.455" v="414"/>
          <ac:grpSpMkLst>
            <pc:docMk/>
            <pc:sldMk cId="2370315358" sldId="328"/>
            <ac:grpSpMk id="65" creationId="{3B8C75CD-F4AA-2794-FF53-CECEFC608133}"/>
          </ac:grpSpMkLst>
        </pc:grpChg>
        <pc:grpChg chg="del mod">
          <ac:chgData name="Tim Cook" userId="d1c7cfb340f2c7ab" providerId="LiveId" clId="{5D69CC36-0B1D-456B-8CE1-F65C1CE57FC1}" dt="2022-11-16T02:14:46.573" v="423"/>
          <ac:grpSpMkLst>
            <pc:docMk/>
            <pc:sldMk cId="2370315358" sldId="328"/>
            <ac:grpSpMk id="71" creationId="{D25849E2-1C08-5EAB-6C44-FD47617990B0}"/>
          </ac:grpSpMkLst>
        </pc:grpChg>
        <pc:grpChg chg="mod">
          <ac:chgData name="Tim Cook" userId="d1c7cfb340f2c7ab" providerId="LiveId" clId="{5D69CC36-0B1D-456B-8CE1-F65C1CE57FC1}" dt="2022-11-16T02:14:51.159" v="428"/>
          <ac:grpSpMkLst>
            <pc:docMk/>
            <pc:sldMk cId="2370315358" sldId="328"/>
            <ac:grpSpMk id="75" creationId="{C941A871-D23F-323D-17D4-024D6388C3ED}"/>
          </ac:grpSpMkLst>
        </pc:grpChg>
        <pc:grpChg chg="mod">
          <ac:chgData name="Tim Cook" userId="d1c7cfb340f2c7ab" providerId="LiveId" clId="{5D69CC36-0B1D-456B-8CE1-F65C1CE57FC1}" dt="2022-11-16T02:14:53.940" v="431"/>
          <ac:grpSpMkLst>
            <pc:docMk/>
            <pc:sldMk cId="2370315358" sldId="328"/>
            <ac:grpSpMk id="78" creationId="{BFB096A9-E72D-0725-012B-9E74F7D7FCCD}"/>
          </ac:grpSpMkLst>
        </pc:grpChg>
        <pc:grpChg chg="del mod">
          <ac:chgData name="Tim Cook" userId="d1c7cfb340f2c7ab" providerId="LiveId" clId="{5D69CC36-0B1D-456B-8CE1-F65C1CE57FC1}" dt="2022-11-16T02:15:32.531" v="462"/>
          <ac:grpSpMkLst>
            <pc:docMk/>
            <pc:sldMk cId="2370315358" sldId="328"/>
            <ac:grpSpMk id="89" creationId="{5479955F-55F2-7241-9526-7575685343F5}"/>
          </ac:grpSpMkLst>
        </pc:grpChg>
        <pc:grpChg chg="del mod">
          <ac:chgData name="Tim Cook" userId="d1c7cfb340f2c7ab" providerId="LiveId" clId="{5D69CC36-0B1D-456B-8CE1-F65C1CE57FC1}" dt="2022-11-16T02:16:12.520" v="490"/>
          <ac:grpSpMkLst>
            <pc:docMk/>
            <pc:sldMk cId="2370315358" sldId="328"/>
            <ac:grpSpMk id="100" creationId="{218257E5-D284-E0FF-4A9A-A89E943ABD05}"/>
          </ac:grpSpMkLst>
        </pc:grpChg>
        <pc:grpChg chg="del 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02" creationId="{FFF5E0F2-2339-5ACA-C94A-D5B0CEFA123A}"/>
          </ac:grpSpMkLst>
        </pc:grpChg>
        <pc:grpChg chg="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10" creationId="{8E61D0A1-EE95-8592-CEB4-F5AE1E59C390}"/>
          </ac:grpSpMkLst>
        </pc:grpChg>
        <pc:grpChg chg="del 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1" creationId="{AEF0688D-E3CC-FD40-3D33-1B95CAA8127F}"/>
          </ac:grpSpMkLst>
        </pc:grpChg>
        <pc:grpChg chg="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5" creationId="{5766EA10-4119-E941-1D5D-7847D4050B14}"/>
          </ac:grpSpMkLst>
        </pc:grp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3" creationId="{AF108AD8-168A-3EB3-8D09-C9FD5FAA7658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4" creationId="{76CC08DA-C27F-8786-74EF-29B972AD7F91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5" creationId="{0A333CAA-5D43-2584-C7E6-47D39F62C2CE}"/>
          </ac:inkMkLst>
        </pc:inkChg>
        <pc:inkChg chg="add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7" creationId="{EB8FD9F8-DEBB-F853-2D52-CBD0509B9DE1}"/>
          </ac:inkMkLst>
        </pc:inkChg>
        <pc:inkChg chg="add del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9" creationId="{2FF95D22-0A39-5DF2-9CA7-B9B10A913714}"/>
          </ac:inkMkLst>
        </pc:inkChg>
        <pc:inkChg chg="add del mod">
          <ac:chgData name="Tim Cook" userId="d1c7cfb340f2c7ab" providerId="LiveId" clId="{5D69CC36-0B1D-456B-8CE1-F65C1CE57FC1}" dt="2022-11-16T02:13:57.882" v="364"/>
          <ac:inkMkLst>
            <pc:docMk/>
            <pc:sldMk cId="2370315358" sldId="328"/>
            <ac:inkMk id="10" creationId="{22BB4D12-C634-B6A1-3ACB-3B66D0184894}"/>
          </ac:inkMkLst>
        </pc:inkChg>
        <pc:inkChg chg="add del mod">
          <ac:chgData name="Tim Cook" userId="d1c7cfb340f2c7ab" providerId="LiveId" clId="{5D69CC36-0B1D-456B-8CE1-F65C1CE57FC1}" dt="2022-11-16T02:13:57.882" v="368"/>
          <ac:inkMkLst>
            <pc:docMk/>
            <pc:sldMk cId="2370315358" sldId="328"/>
            <ac:inkMk id="11" creationId="{477C0D97-11D3-7E54-3E6A-4114450A1319}"/>
          </ac:inkMkLst>
        </pc:inkChg>
        <pc:inkChg chg="add del mod">
          <ac:chgData name="Tim Cook" userId="d1c7cfb340f2c7ab" providerId="LiveId" clId="{5D69CC36-0B1D-456B-8CE1-F65C1CE57FC1}" dt="2022-11-16T02:13:57.882" v="369"/>
          <ac:inkMkLst>
            <pc:docMk/>
            <pc:sldMk cId="2370315358" sldId="328"/>
            <ac:inkMk id="12" creationId="{E72DBCB8-8E45-3563-F77D-C4E6A12D2A7D}"/>
          </ac:inkMkLst>
        </pc:inkChg>
        <pc:inkChg chg="add del mod">
          <ac:chgData name="Tim Cook" userId="d1c7cfb340f2c7ab" providerId="LiveId" clId="{5D69CC36-0B1D-456B-8CE1-F65C1CE57FC1}" dt="2022-11-16T02:13:57.882" v="367"/>
          <ac:inkMkLst>
            <pc:docMk/>
            <pc:sldMk cId="2370315358" sldId="328"/>
            <ac:inkMk id="14" creationId="{E1587C6D-9177-45BC-9AF0-F890E04FCF7C}"/>
          </ac:inkMkLst>
        </pc:inkChg>
        <pc:inkChg chg="add del mod">
          <ac:chgData name="Tim Cook" userId="d1c7cfb340f2c7ab" providerId="LiveId" clId="{5D69CC36-0B1D-456B-8CE1-F65C1CE57FC1}" dt="2022-11-16T02:13:57.882" v="366"/>
          <ac:inkMkLst>
            <pc:docMk/>
            <pc:sldMk cId="2370315358" sldId="328"/>
            <ac:inkMk id="15" creationId="{1FCF937D-3857-5DC0-2E5D-B1F34A17F2D1}"/>
          </ac:inkMkLst>
        </pc:inkChg>
        <pc:inkChg chg="add del mod">
          <ac:chgData name="Tim Cook" userId="d1c7cfb340f2c7ab" providerId="LiveId" clId="{5D69CC36-0B1D-456B-8CE1-F65C1CE57FC1}" dt="2022-11-16T02:13:57.882" v="365"/>
          <ac:inkMkLst>
            <pc:docMk/>
            <pc:sldMk cId="2370315358" sldId="328"/>
            <ac:inkMk id="16" creationId="{31E97A20-6921-3D6A-9C90-1FDAD851FC10}"/>
          </ac:inkMkLst>
        </pc:inkChg>
        <pc:inkChg chg="add del">
          <ac:chgData name="Tim Cook" userId="d1c7cfb340f2c7ab" providerId="LiveId" clId="{5D69CC36-0B1D-456B-8CE1-F65C1CE57FC1}" dt="2022-11-16T02:13:41.218" v="343"/>
          <ac:inkMkLst>
            <pc:docMk/>
            <pc:sldMk cId="2370315358" sldId="328"/>
            <ac:inkMk id="18" creationId="{A0835A9F-937A-678E-E41E-30A08D62E63F}"/>
          </ac:inkMkLst>
        </pc:inkChg>
        <pc:inkChg chg="add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19" creationId="{A07D22DA-4B88-EECC-87C3-321AE370A2D2}"/>
          </ac:inkMkLst>
        </pc:inkChg>
        <pc:inkChg chg="add del mod">
          <ac:chgData name="Tim Cook" userId="d1c7cfb340f2c7ab" providerId="LiveId" clId="{5D69CC36-0B1D-456B-8CE1-F65C1CE57FC1}" dt="2022-11-16T02:13:48.486" v="350"/>
          <ac:inkMkLst>
            <pc:docMk/>
            <pc:sldMk cId="2370315358" sldId="328"/>
            <ac:inkMk id="20" creationId="{175FC8AD-F70A-61D8-7CC8-1DDD7C5EF6B6}"/>
          </ac:inkMkLst>
        </pc:inkChg>
        <pc:inkChg chg="add del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21" creationId="{B890AA70-14B8-3C70-2CAA-16B6392EB9A3}"/>
          </ac:inkMkLst>
        </pc:inkChg>
        <pc:inkChg chg="add del mod">
          <ac:chgData name="Tim Cook" userId="d1c7cfb340f2c7ab" providerId="LiveId" clId="{5D69CC36-0B1D-456B-8CE1-F65C1CE57FC1}" dt="2022-11-16T02:13:48.471" v="349"/>
          <ac:inkMkLst>
            <pc:docMk/>
            <pc:sldMk cId="2370315358" sldId="328"/>
            <ac:inkMk id="22" creationId="{187EA293-A732-CE6F-EB11-B410F8EF140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4" creationId="{7A2BB744-C4E4-04E9-9CB3-0D661FC1C125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5" creationId="{1756EC06-1473-90F3-6F06-B89553234CD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6" creationId="{CB955471-8F16-1DB6-AA16-45D34635B228}"/>
          </ac:inkMkLst>
        </pc:inkChg>
        <pc:inkChg chg="add del">
          <ac:chgData name="Tim Cook" userId="d1c7cfb340f2c7ab" providerId="LiveId" clId="{5D69CC36-0B1D-456B-8CE1-F65C1CE57FC1}" dt="2022-11-16T02:14:39.370" v="416"/>
          <ac:inkMkLst>
            <pc:docMk/>
            <pc:sldMk cId="2370315358" sldId="328"/>
            <ac:inkMk id="28" creationId="{86798F71-6034-260E-1040-840FB6CECE13}"/>
          </ac:inkMkLst>
        </pc:inkChg>
        <pc:inkChg chg="add del mod">
          <ac:chgData name="Tim Cook" userId="d1c7cfb340f2c7ab" providerId="LiveId" clId="{5D69CC36-0B1D-456B-8CE1-F65C1CE57FC1}" dt="2022-11-16T02:13:59.194" v="375"/>
          <ac:inkMkLst>
            <pc:docMk/>
            <pc:sldMk cId="2370315358" sldId="328"/>
            <ac:inkMk id="29" creationId="{F6E1A389-FF1B-5584-7B76-E3C8D7E85537}"/>
          </ac:inkMkLst>
        </pc:inkChg>
        <pc:inkChg chg="add del mod">
          <ac:chgData name="Tim Cook" userId="d1c7cfb340f2c7ab" providerId="LiveId" clId="{5D69CC36-0B1D-456B-8CE1-F65C1CE57FC1}" dt="2022-11-16T02:13:59.194" v="374"/>
          <ac:inkMkLst>
            <pc:docMk/>
            <pc:sldMk cId="2370315358" sldId="328"/>
            <ac:inkMk id="30" creationId="{250DBDEA-AE46-EBCD-85F1-5267C342ABF7}"/>
          </ac:inkMkLst>
        </pc:inkChg>
        <pc:inkChg chg="add del mod">
          <ac:chgData name="Tim Cook" userId="d1c7cfb340f2c7ab" providerId="LiveId" clId="{5D69CC36-0B1D-456B-8CE1-F65C1CE57FC1}" dt="2022-11-16T02:13:59.194" v="373"/>
          <ac:inkMkLst>
            <pc:docMk/>
            <pc:sldMk cId="2370315358" sldId="328"/>
            <ac:inkMk id="31" creationId="{8632F8FF-C326-309D-C955-16E5C1C4486B}"/>
          </ac:inkMkLst>
        </pc:inkChg>
        <pc:inkChg chg="add del mod">
          <ac:chgData name="Tim Cook" userId="d1c7cfb340f2c7ab" providerId="LiveId" clId="{5D69CC36-0B1D-456B-8CE1-F65C1CE57FC1}" dt="2022-11-16T02:13:59.194" v="371"/>
          <ac:inkMkLst>
            <pc:docMk/>
            <pc:sldMk cId="2370315358" sldId="328"/>
            <ac:inkMk id="33" creationId="{442AC516-568F-E3D1-FC4B-15CB320E1231}"/>
          </ac:inkMkLst>
        </pc:inkChg>
        <pc:inkChg chg="add del mod">
          <ac:chgData name="Tim Cook" userId="d1c7cfb340f2c7ab" providerId="LiveId" clId="{5D69CC36-0B1D-456B-8CE1-F65C1CE57FC1}" dt="2022-11-16T02:13:59.194" v="372"/>
          <ac:inkMkLst>
            <pc:docMk/>
            <pc:sldMk cId="2370315358" sldId="328"/>
            <ac:inkMk id="34" creationId="{C234292B-D929-32A5-C795-C047B551225B}"/>
          </ac:inkMkLst>
        </pc:inkChg>
        <pc:inkChg chg="add del mod">
          <ac:chgData name="Tim Cook" userId="d1c7cfb340f2c7ab" providerId="LiveId" clId="{5D69CC36-0B1D-456B-8CE1-F65C1CE57FC1}" dt="2022-11-16T02:14:18.214" v="397"/>
          <ac:inkMkLst>
            <pc:docMk/>
            <pc:sldMk cId="2370315358" sldId="328"/>
            <ac:inkMk id="36" creationId="{783FEB19-6BB2-949A-C89B-4FC4172973C6}"/>
          </ac:inkMkLst>
        </pc:inkChg>
        <pc:inkChg chg="add del mod">
          <ac:chgData name="Tim Cook" userId="d1c7cfb340f2c7ab" providerId="LiveId" clId="{5D69CC36-0B1D-456B-8CE1-F65C1CE57FC1}" dt="2022-11-16T02:14:21.269" v="399"/>
          <ac:inkMkLst>
            <pc:docMk/>
            <pc:sldMk cId="2370315358" sldId="328"/>
            <ac:inkMk id="37" creationId="{62FB8285-9D23-CDCA-59F4-6F2185E1F3CF}"/>
          </ac:inkMkLst>
        </pc:inkChg>
        <pc:inkChg chg="add del mod">
          <ac:chgData name="Tim Cook" userId="d1c7cfb340f2c7ab" providerId="LiveId" clId="{5D69CC36-0B1D-456B-8CE1-F65C1CE57FC1}" dt="2022-11-16T02:14:18.198" v="396"/>
          <ac:inkMkLst>
            <pc:docMk/>
            <pc:sldMk cId="2370315358" sldId="328"/>
            <ac:inkMk id="38" creationId="{83BA2D40-4FE0-3067-CECA-7C336F1BF448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0" creationId="{E289372F-895A-02C6-5E07-97AD69A6B115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1" creationId="{783093A9-7302-5A67-6EF0-B924857C74FD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3" creationId="{0706A338-C67F-CAD4-B757-C76573D4F1A4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4" creationId="{5CD0D8D6-366F-4BE7-F62E-D716160E1533}"/>
          </ac:inkMkLst>
        </pc:inkChg>
        <pc:inkChg chg="add del mod">
          <ac:chgData name="Tim Cook" userId="d1c7cfb340f2c7ab" providerId="LiveId" clId="{5D69CC36-0B1D-456B-8CE1-F65C1CE57FC1}" dt="2022-11-16T02:14:14.871" v="390"/>
          <ac:inkMkLst>
            <pc:docMk/>
            <pc:sldMk cId="2370315358" sldId="328"/>
            <ac:inkMk id="46" creationId="{3B0EAA37-7E0A-A74F-EE89-9E00BB485DD0}"/>
          </ac:inkMkLst>
        </pc:inkChg>
        <pc:inkChg chg="add del mod">
          <ac:chgData name="Tim Cook" userId="d1c7cfb340f2c7ab" providerId="LiveId" clId="{5D69CC36-0B1D-456B-8CE1-F65C1CE57FC1}" dt="2022-11-16T02:14:15.121" v="392"/>
          <ac:inkMkLst>
            <pc:docMk/>
            <pc:sldMk cId="2370315358" sldId="328"/>
            <ac:inkMk id="47" creationId="{97F7FFA4-1BD0-496A-620F-5F0291721753}"/>
          </ac:inkMkLst>
        </pc:inkChg>
        <pc:inkChg chg="add del mod">
          <ac:chgData name="Tim Cook" userId="d1c7cfb340f2c7ab" providerId="LiveId" clId="{5D69CC36-0B1D-456B-8CE1-F65C1CE57FC1}" dt="2022-11-16T02:14:15.121" v="391"/>
          <ac:inkMkLst>
            <pc:docMk/>
            <pc:sldMk cId="2370315358" sldId="328"/>
            <ac:inkMk id="48" creationId="{879F536F-B56D-EA53-EE96-5517BAAE7D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0" creationId="{BFBE4FC9-B268-B108-576F-C8930769BA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1" creationId="{A3A89BF7-DD14-B330-3A90-5B46246A155B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2" creationId="{4A351A46-EA80-54FB-0EC8-E24BAEC1107C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4" creationId="{194078B3-28FF-40B5-968B-866CD870658F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5" creationId="{0A1141B9-52B5-943F-BD42-8CDCEC258ABB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6" creationId="{D1C7C572-F482-16A8-B679-EE1CACF18F81}"/>
          </ac:inkMkLst>
        </pc:inkChg>
        <pc:inkChg chg="add">
          <ac:chgData name="Tim Cook" userId="d1c7cfb340f2c7ab" providerId="LiveId" clId="{5D69CC36-0B1D-456B-8CE1-F65C1CE57FC1}" dt="2022-11-16T02:14:29.597" v="404" actId="9405"/>
          <ac:inkMkLst>
            <pc:docMk/>
            <pc:sldMk cId="2370315358" sldId="328"/>
            <ac:inkMk id="58" creationId="{F17DF1A2-5892-81F0-406E-E0A7572F0413}"/>
          </ac:inkMkLst>
        </pc:inkChg>
        <pc:inkChg chg="add del">
          <ac:chgData name="Tim Cook" userId="d1c7cfb340f2c7ab" providerId="LiveId" clId="{5D69CC36-0B1D-456B-8CE1-F65C1CE57FC1}" dt="2022-11-16T02:14:32.174" v="409"/>
          <ac:inkMkLst>
            <pc:docMk/>
            <pc:sldMk cId="2370315358" sldId="328"/>
            <ac:inkMk id="59" creationId="{A8962821-C3D0-32CD-CBE0-B74C28D819EC}"/>
          </ac:inkMkLst>
        </pc:inkChg>
        <pc:inkChg chg="add del">
          <ac:chgData name="Tim Cook" userId="d1c7cfb340f2c7ab" providerId="LiveId" clId="{5D69CC36-0B1D-456B-8CE1-F65C1CE57FC1}" dt="2022-11-16T02:14:32.174" v="410"/>
          <ac:inkMkLst>
            <pc:docMk/>
            <pc:sldMk cId="2370315358" sldId="328"/>
            <ac:inkMk id="60" creationId="{CF1E85C8-8227-A0BB-17BD-BE0EA09BB47B}"/>
          </ac:inkMkLst>
        </pc:inkChg>
        <pc:inkChg chg="add del">
          <ac:chgData name="Tim Cook" userId="d1c7cfb340f2c7ab" providerId="LiveId" clId="{5D69CC36-0B1D-456B-8CE1-F65C1CE57FC1}" dt="2022-11-16T02:14:32.174" v="408"/>
          <ac:inkMkLst>
            <pc:docMk/>
            <pc:sldMk cId="2370315358" sldId="328"/>
            <ac:inkMk id="61" creationId="{8A404BC8-3120-577F-C6C2-1A387ECE5925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2" creationId="{D0EBC760-2D72-0F19-4EA3-1F2E48592550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3" creationId="{9EB5DDC0-E26A-8C23-2787-69714680AB53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4" creationId="{71680C14-126F-02C9-E952-1B43B67E631F}"/>
          </ac:inkMkLst>
        </pc:inkChg>
        <pc:inkChg chg="add">
          <ac:chgData name="Tim Cook" userId="d1c7cfb340f2c7ab" providerId="LiveId" clId="{5D69CC36-0B1D-456B-8CE1-F65C1CE57FC1}" dt="2022-11-16T02:14:37.861" v="415" actId="9405"/>
          <ac:inkMkLst>
            <pc:docMk/>
            <pc:sldMk cId="2370315358" sldId="328"/>
            <ac:inkMk id="66" creationId="{635C1728-190A-09A5-02AB-18771847430E}"/>
          </ac:inkMkLst>
        </pc:inkChg>
        <pc:inkChg chg="add">
          <ac:chgData name="Tim Cook" userId="d1c7cfb340f2c7ab" providerId="LiveId" clId="{5D69CC36-0B1D-456B-8CE1-F65C1CE57FC1}" dt="2022-11-16T02:14:41.464" v="417" actId="9405"/>
          <ac:inkMkLst>
            <pc:docMk/>
            <pc:sldMk cId="2370315358" sldId="328"/>
            <ac:inkMk id="67" creationId="{5044DFCE-411E-EF34-089B-02A0E2038B91}"/>
          </ac:inkMkLst>
        </pc:inkChg>
        <pc:inkChg chg="add del mod">
          <ac:chgData name="Tim Cook" userId="d1c7cfb340f2c7ab" providerId="LiveId" clId="{5D69CC36-0B1D-456B-8CE1-F65C1CE57FC1}" dt="2022-11-16T02:14:46.573" v="422"/>
          <ac:inkMkLst>
            <pc:docMk/>
            <pc:sldMk cId="2370315358" sldId="328"/>
            <ac:inkMk id="68" creationId="{07697934-33CE-BF0D-AD7E-A7B7BBC5D222}"/>
          </ac:inkMkLst>
        </pc:inkChg>
        <pc:inkChg chg="add del mod">
          <ac:chgData name="Tim Cook" userId="d1c7cfb340f2c7ab" providerId="LiveId" clId="{5D69CC36-0B1D-456B-8CE1-F65C1CE57FC1}" dt="2022-11-16T02:14:46.573" v="423"/>
          <ac:inkMkLst>
            <pc:docMk/>
            <pc:sldMk cId="2370315358" sldId="328"/>
            <ac:inkMk id="69" creationId="{94F418A3-183F-569C-2E0D-CD4E253C25BD}"/>
          </ac:inkMkLst>
        </pc:inkChg>
        <pc:inkChg chg="add del mod">
          <ac:chgData name="Tim Cook" userId="d1c7cfb340f2c7ab" providerId="LiveId" clId="{5D69CC36-0B1D-456B-8CE1-F65C1CE57FC1}" dt="2022-11-16T02:14:48.393" v="424"/>
          <ac:inkMkLst>
            <pc:docMk/>
            <pc:sldMk cId="2370315358" sldId="328"/>
            <ac:inkMk id="70" creationId="{434E858D-516E-3034-12F3-E09F76FC752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2" creationId="{654BD093-B85F-4EDC-8E5B-DC6DA48F266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3" creationId="{35E93FC5-BAA0-5735-846D-E03EB114A1B5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4" creationId="{BCA6FD4B-0D6D-AE31-D33A-8B4BD7EA7212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6" creationId="{DFBC1B8D-4E12-2058-6846-D12FF24210DE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7" creationId="{28B90799-2413-E349-83F4-CD5C47B2C9AE}"/>
          </ac:inkMkLst>
        </pc:inkChg>
        <pc:inkChg chg="add del mod">
          <ac:chgData name="Tim Cook" userId="d1c7cfb340f2c7ab" providerId="LiveId" clId="{5D69CC36-0B1D-456B-8CE1-F65C1CE57FC1}" dt="2022-11-16T02:15:31.093" v="454"/>
          <ac:inkMkLst>
            <pc:docMk/>
            <pc:sldMk cId="2370315358" sldId="328"/>
            <ac:inkMk id="79" creationId="{9407F4DC-CCDF-73A2-AED7-E175F2B74513}"/>
          </ac:inkMkLst>
        </pc:inkChg>
        <pc:inkChg chg="add del mod">
          <ac:chgData name="Tim Cook" userId="d1c7cfb340f2c7ab" providerId="LiveId" clId="{5D69CC36-0B1D-456B-8CE1-F65C1CE57FC1}" dt="2022-11-16T02:15:31.093" v="457"/>
          <ac:inkMkLst>
            <pc:docMk/>
            <pc:sldMk cId="2370315358" sldId="328"/>
            <ac:inkMk id="80" creationId="{4462040E-22A6-DF40-3A6A-9EAC7D73DA9F}"/>
          </ac:inkMkLst>
        </pc:inkChg>
        <pc:inkChg chg="add del mod">
          <ac:chgData name="Tim Cook" userId="d1c7cfb340f2c7ab" providerId="LiveId" clId="{5D69CC36-0B1D-456B-8CE1-F65C1CE57FC1}" dt="2022-11-16T02:15:31.093" v="459"/>
          <ac:inkMkLst>
            <pc:docMk/>
            <pc:sldMk cId="2370315358" sldId="328"/>
            <ac:inkMk id="81" creationId="{20FC7300-0093-8E3A-4C0D-C643D195585F}"/>
          </ac:inkMkLst>
        </pc:inkChg>
        <pc:inkChg chg="add del mod">
          <ac:chgData name="Tim Cook" userId="d1c7cfb340f2c7ab" providerId="LiveId" clId="{5D69CC36-0B1D-456B-8CE1-F65C1CE57FC1}" dt="2022-11-16T02:15:31.093" v="453"/>
          <ac:inkMkLst>
            <pc:docMk/>
            <pc:sldMk cId="2370315358" sldId="328"/>
            <ac:inkMk id="82" creationId="{28D526BB-0A04-4147-4380-2FF782861BA2}"/>
          </ac:inkMkLst>
        </pc:inkChg>
        <pc:inkChg chg="add del mod">
          <ac:chgData name="Tim Cook" userId="d1c7cfb340f2c7ab" providerId="LiveId" clId="{5D69CC36-0B1D-456B-8CE1-F65C1CE57FC1}" dt="2022-11-16T02:15:31.093" v="461"/>
          <ac:inkMkLst>
            <pc:docMk/>
            <pc:sldMk cId="2370315358" sldId="328"/>
            <ac:inkMk id="83" creationId="{90E98337-7BB9-0433-A458-3009BC3ED963}"/>
          </ac:inkMkLst>
        </pc:inkChg>
        <pc:inkChg chg="add del mod">
          <ac:chgData name="Tim Cook" userId="d1c7cfb340f2c7ab" providerId="LiveId" clId="{5D69CC36-0B1D-456B-8CE1-F65C1CE57FC1}" dt="2022-11-16T02:15:32.531" v="462"/>
          <ac:inkMkLst>
            <pc:docMk/>
            <pc:sldMk cId="2370315358" sldId="328"/>
            <ac:inkMk id="84" creationId="{5C253FAC-D10E-888E-4A16-ADA5B0863F8C}"/>
          </ac:inkMkLst>
        </pc:inkChg>
        <pc:inkChg chg="add del mod">
          <ac:chgData name="Tim Cook" userId="d1c7cfb340f2c7ab" providerId="LiveId" clId="{5D69CC36-0B1D-456B-8CE1-F65C1CE57FC1}" dt="2022-11-16T02:15:31.093" v="458"/>
          <ac:inkMkLst>
            <pc:docMk/>
            <pc:sldMk cId="2370315358" sldId="328"/>
            <ac:inkMk id="85" creationId="{2978DCD1-6986-53A8-D673-01E3F9841E3B}"/>
          </ac:inkMkLst>
        </pc:inkChg>
        <pc:inkChg chg="add del mod">
          <ac:chgData name="Tim Cook" userId="d1c7cfb340f2c7ab" providerId="LiveId" clId="{5D69CC36-0B1D-456B-8CE1-F65C1CE57FC1}" dt="2022-11-16T02:15:32.531" v="463"/>
          <ac:inkMkLst>
            <pc:docMk/>
            <pc:sldMk cId="2370315358" sldId="328"/>
            <ac:inkMk id="86" creationId="{19755C06-7794-F6F4-D535-4B4C1B8646B8}"/>
          </ac:inkMkLst>
        </pc:inkChg>
        <pc:inkChg chg="add del mod">
          <ac:chgData name="Tim Cook" userId="d1c7cfb340f2c7ab" providerId="LiveId" clId="{5D69CC36-0B1D-456B-8CE1-F65C1CE57FC1}" dt="2022-11-16T02:15:31.093" v="460"/>
          <ac:inkMkLst>
            <pc:docMk/>
            <pc:sldMk cId="2370315358" sldId="328"/>
            <ac:inkMk id="87" creationId="{B9BD2B1A-C227-62DF-0598-D37E95BEB5EF}"/>
          </ac:inkMkLst>
        </pc:inkChg>
        <pc:inkChg chg="add del mod">
          <ac:chgData name="Tim Cook" userId="d1c7cfb340f2c7ab" providerId="LiveId" clId="{5D69CC36-0B1D-456B-8CE1-F65C1CE57FC1}" dt="2022-11-16T02:15:31.093" v="456"/>
          <ac:inkMkLst>
            <pc:docMk/>
            <pc:sldMk cId="2370315358" sldId="328"/>
            <ac:inkMk id="88" creationId="{3B4EE4F6-B3E5-6FC1-41D2-AF41EEEE9C6F}"/>
          </ac:inkMkLst>
        </pc:inkChg>
        <pc:inkChg chg="add del">
          <ac:chgData name="Tim Cook" userId="d1c7cfb340f2c7ab" providerId="LiveId" clId="{5D69CC36-0B1D-456B-8CE1-F65C1CE57FC1}" dt="2022-11-16T02:15:29.719" v="449"/>
          <ac:inkMkLst>
            <pc:docMk/>
            <pc:sldMk cId="2370315358" sldId="328"/>
            <ac:inkMk id="90" creationId="{3CFE0785-6D6C-FECB-328E-ED6962C156B7}"/>
          </ac:inkMkLst>
        </pc:inkChg>
        <pc:inkChg chg="add del">
          <ac:chgData name="Tim Cook" userId="d1c7cfb340f2c7ab" providerId="LiveId" clId="{5D69CC36-0B1D-456B-8CE1-F65C1CE57FC1}" dt="2022-11-16T02:15:29.719" v="451"/>
          <ac:inkMkLst>
            <pc:docMk/>
            <pc:sldMk cId="2370315358" sldId="328"/>
            <ac:inkMk id="91" creationId="{4CD4D498-7A78-5D68-6630-88C85D0ED6C1}"/>
          </ac:inkMkLst>
        </pc:inkChg>
        <pc:inkChg chg="add del">
          <ac:chgData name="Tim Cook" userId="d1c7cfb340f2c7ab" providerId="LiveId" clId="{5D69CC36-0B1D-456B-8CE1-F65C1CE57FC1}" dt="2022-11-16T02:15:29.719" v="452"/>
          <ac:inkMkLst>
            <pc:docMk/>
            <pc:sldMk cId="2370315358" sldId="328"/>
            <ac:inkMk id="92" creationId="{499CFC54-A055-F980-1FD8-437401067613}"/>
          </ac:inkMkLst>
        </pc:inkChg>
        <pc:inkChg chg="add del">
          <ac:chgData name="Tim Cook" userId="d1c7cfb340f2c7ab" providerId="LiveId" clId="{5D69CC36-0B1D-456B-8CE1-F65C1CE57FC1}" dt="2022-11-16T02:15:29.719" v="448"/>
          <ac:inkMkLst>
            <pc:docMk/>
            <pc:sldMk cId="2370315358" sldId="328"/>
            <ac:inkMk id="93" creationId="{77728C9B-56BC-B4A1-5EC2-BAFE14AED81E}"/>
          </ac:inkMkLst>
        </pc:inkChg>
        <pc:inkChg chg="add del">
          <ac:chgData name="Tim Cook" userId="d1c7cfb340f2c7ab" providerId="LiveId" clId="{5D69CC36-0B1D-456B-8CE1-F65C1CE57FC1}" dt="2022-11-16T02:15:29.719" v="450"/>
          <ac:inkMkLst>
            <pc:docMk/>
            <pc:sldMk cId="2370315358" sldId="328"/>
            <ac:inkMk id="94" creationId="{B5F5675A-B6C8-8106-BC9A-1057158E5B93}"/>
          </ac:inkMkLst>
        </pc:inkChg>
        <pc:inkChg chg="add del">
          <ac:chgData name="Tim Cook" userId="d1c7cfb340f2c7ab" providerId="LiveId" clId="{5D69CC36-0B1D-456B-8CE1-F65C1CE57FC1}" dt="2022-11-16T02:15:53.824" v="477"/>
          <ac:inkMkLst>
            <pc:docMk/>
            <pc:sldMk cId="2370315358" sldId="328"/>
            <ac:inkMk id="95" creationId="{A62581AC-1439-7E58-D189-3C63DD9CB3A1}"/>
          </ac:inkMkLst>
        </pc:inkChg>
        <pc:inkChg chg="add del">
          <ac:chgData name="Tim Cook" userId="d1c7cfb340f2c7ab" providerId="LiveId" clId="{5D69CC36-0B1D-456B-8CE1-F65C1CE57FC1}" dt="2022-11-16T02:15:35.484" v="466"/>
          <ac:inkMkLst>
            <pc:docMk/>
            <pc:sldMk cId="2370315358" sldId="328"/>
            <ac:inkMk id="96" creationId="{404506EC-5812-BB9A-F8CC-A896FCE9F72F}"/>
          </ac:inkMkLst>
        </pc:inkChg>
        <pc:inkChg chg="add del">
          <ac:chgData name="Tim Cook" userId="d1c7cfb340f2c7ab" providerId="LiveId" clId="{5D69CC36-0B1D-456B-8CE1-F65C1CE57FC1}" dt="2022-11-16T02:15:47.036" v="473" actId="9405"/>
          <ac:inkMkLst>
            <pc:docMk/>
            <pc:sldMk cId="2370315358" sldId="328"/>
            <ac:inkMk id="97" creationId="{12E1B261-F158-B49D-B12E-E4B7EEE336E8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8" creationId="{5C7C7FD9-BAA3-9ED4-4575-CEED09D549E6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9" creationId="{A1E8714C-E0D9-0E7E-5FAD-DFCBC9B3E17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1" creationId="{540AD933-6BA7-DADB-8454-118D7C133ECC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3" creationId="{1285A9FC-88A6-6B87-0B20-6DDC1C7F089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4" creationId="{3E7C9988-E694-80F3-92B9-005B09E38117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5" creationId="{80AD28E4-49E6-4B80-8AB0-AD00B4CFD0A4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6" creationId="{2E554688-A029-35FF-CB6A-B0A204682A6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7" creationId="{B56A20E1-C766-E6D3-E63E-43658AFCF93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8" creationId="{8162ADF0-AF48-32A6-F2B0-D02C2BED1E2F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9" creationId="{8474E972-0918-EEA1-8CE8-0193EE91C0B8}"/>
          </ac:inkMkLst>
        </pc:inkChg>
        <pc:inkChg chg="add del">
          <ac:chgData name="Tim Cook" userId="d1c7cfb340f2c7ab" providerId="LiveId" clId="{5D69CC36-0B1D-456B-8CE1-F65C1CE57FC1}" dt="2022-11-16T02:16:24.731" v="503"/>
          <ac:inkMkLst>
            <pc:docMk/>
            <pc:sldMk cId="2370315358" sldId="328"/>
            <ac:inkMk id="111" creationId="{6CBC685F-CBBD-3C80-6316-ECB93B148EB3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2" creationId="{8ECB2745-CBC9-7EFF-F699-F070B3A81FC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3" creationId="{23BF6DCC-34A4-F562-8423-1FC278C438AE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4" creationId="{3F241D4F-22BF-0DEC-6DA8-A93797708B5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5" creationId="{03E72630-5835-7A95-02AF-2162CB626DC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6" creationId="{B19982CF-7E5C-578D-EDC4-2AC6489047E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7" creationId="{C80E6D4B-5961-1599-61A2-5BB9F4242F31}"/>
          </ac:inkMkLst>
        </pc:inkChg>
        <pc:inkChg chg="add del mod">
          <ac:chgData name="Tim Cook" userId="d1c7cfb340f2c7ab" providerId="LiveId" clId="{5D69CC36-0B1D-456B-8CE1-F65C1CE57FC1}" dt="2022-11-16T02:16:30.714" v="514"/>
          <ac:inkMkLst>
            <pc:docMk/>
            <pc:sldMk cId="2370315358" sldId="328"/>
            <ac:inkMk id="118" creationId="{7D444CF9-316D-6BEC-1FDD-899864484782}"/>
          </ac:inkMkLst>
        </pc:inkChg>
        <pc:inkChg chg="add del mod">
          <ac:chgData name="Tim Cook" userId="d1c7cfb340f2c7ab" providerId="LiveId" clId="{5D69CC36-0B1D-456B-8CE1-F65C1CE57FC1}" dt="2022-11-16T02:16:30.714" v="515"/>
          <ac:inkMkLst>
            <pc:docMk/>
            <pc:sldMk cId="2370315358" sldId="328"/>
            <ac:inkMk id="119" creationId="{8549E9A1-67E6-C887-A46E-BE3316BCAF9F}"/>
          </ac:inkMkLst>
        </pc:inkChg>
        <pc:inkChg chg="add del mod">
          <ac:chgData name="Tim Cook" userId="d1c7cfb340f2c7ab" providerId="LiveId" clId="{5D69CC36-0B1D-456B-8CE1-F65C1CE57FC1}" dt="2022-11-16T02:16:30.714" v="516"/>
          <ac:inkMkLst>
            <pc:docMk/>
            <pc:sldMk cId="2370315358" sldId="328"/>
            <ac:inkMk id="120" creationId="{4C68C7D0-D2C5-9A1D-298F-B7B1C193323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2" creationId="{4FBC7A98-9027-4C84-4A48-2B63B937027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3" creationId="{CAD9136B-F937-2E64-4330-732856080302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4" creationId="{F6030691-5F31-50C7-4AC8-B913AC9EE79D}"/>
          </ac:inkMkLst>
        </pc:inkChg>
      </pc:sldChg>
      <pc:sldChg chg="addSp delSp modSp mod">
        <pc:chgData name="Tim Cook" userId="d1c7cfb340f2c7ab" providerId="LiveId" clId="{5D69CC36-0B1D-456B-8CE1-F65C1CE57FC1}" dt="2022-11-16T02:21:22.122" v="763"/>
        <pc:sldMkLst>
          <pc:docMk/>
          <pc:sldMk cId="1826485242" sldId="329"/>
        </pc:sldMkLst>
        <pc:grpChg chg="mod">
          <ac:chgData name="Tim Cook" userId="d1c7cfb340f2c7ab" providerId="LiveId" clId="{5D69CC36-0B1D-456B-8CE1-F65C1CE57FC1}" dt="2022-11-16T02:18:12.741" v="588"/>
          <ac:grpSpMkLst>
            <pc:docMk/>
            <pc:sldMk cId="1826485242" sldId="329"/>
            <ac:grpSpMk id="6" creationId="{71AD9567-B0A9-968B-10E7-607CB632119F}"/>
          </ac:grpSpMkLst>
        </pc:grpChg>
        <pc:grpChg chg="del mod">
          <ac:chgData name="Tim Cook" userId="d1c7cfb340f2c7ab" providerId="LiveId" clId="{5D69CC36-0B1D-456B-8CE1-F65C1CE57FC1}" dt="2022-11-16T02:18:23.153" v="603"/>
          <ac:grpSpMkLst>
            <pc:docMk/>
            <pc:sldMk cId="1826485242" sldId="329"/>
            <ac:grpSpMk id="14" creationId="{3C43E8A4-2E96-DE56-EF66-BF03E7C218AC}"/>
          </ac:grpSpMkLst>
        </pc:grpChg>
        <pc:grpChg chg="del mod">
          <ac:chgData name="Tim Cook" userId="d1c7cfb340f2c7ab" providerId="LiveId" clId="{5D69CC36-0B1D-456B-8CE1-F65C1CE57FC1}" dt="2022-11-16T02:18:24.325" v="605"/>
          <ac:grpSpMkLst>
            <pc:docMk/>
            <pc:sldMk cId="1826485242" sldId="329"/>
            <ac:grpSpMk id="21" creationId="{F2B94B4E-EE72-9FFE-B1D7-F5D849AEDACC}"/>
          </ac:grpSpMkLst>
        </pc:grpChg>
        <pc:grpChg chg="del mod">
          <ac:chgData name="Tim Cook" userId="d1c7cfb340f2c7ab" providerId="LiveId" clId="{5D69CC36-0B1D-456B-8CE1-F65C1CE57FC1}" dt="2022-11-16T02:18:28.715" v="613"/>
          <ac:grpSpMkLst>
            <pc:docMk/>
            <pc:sldMk cId="1826485242" sldId="329"/>
            <ac:grpSpMk id="23" creationId="{1A8F846B-7B5C-7552-6968-8D19D61D9B85}"/>
          </ac:grpSpMkLst>
        </pc:grpChg>
        <pc:grpChg chg="del mod">
          <ac:chgData name="Tim Cook" userId="d1c7cfb340f2c7ab" providerId="LiveId" clId="{5D69CC36-0B1D-456B-8CE1-F65C1CE57FC1}" dt="2022-11-16T02:18:30.184" v="615"/>
          <ac:grpSpMkLst>
            <pc:docMk/>
            <pc:sldMk cId="1826485242" sldId="329"/>
            <ac:grpSpMk id="27" creationId="{A68FD8A0-77E0-CCA4-27E3-07A9F50BF754}"/>
          </ac:grpSpMkLst>
        </pc:grpChg>
        <pc:grpChg chg="del mod">
          <ac:chgData name="Tim Cook" userId="d1c7cfb340f2c7ab" providerId="LiveId" clId="{5D69CC36-0B1D-456B-8CE1-F65C1CE57FC1}" dt="2022-11-16T02:18:33.527" v="623"/>
          <ac:grpSpMkLst>
            <pc:docMk/>
            <pc:sldMk cId="1826485242" sldId="329"/>
            <ac:grpSpMk id="29" creationId="{EC214772-F95D-1A0F-879D-AE61763FE906}"/>
          </ac:grpSpMkLst>
        </pc:grpChg>
        <pc:grpChg chg="del mod">
          <ac:chgData name="Tim Cook" userId="d1c7cfb340f2c7ab" providerId="LiveId" clId="{5D69CC36-0B1D-456B-8CE1-F65C1CE57FC1}" dt="2022-11-16T02:18:39.848" v="629"/>
          <ac:grpSpMkLst>
            <pc:docMk/>
            <pc:sldMk cId="1826485242" sldId="329"/>
            <ac:grpSpMk id="33" creationId="{89496C62-1915-81E2-874D-5AF7657294DF}"/>
          </ac:grpSpMkLst>
        </pc:grpChg>
        <pc:grpChg chg="del 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6" creationId="{0FE18BBC-3602-9345-9B52-9ED2FF154860}"/>
          </ac:grpSpMkLst>
        </pc:grpChg>
        <pc:grpChg chg="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8" creationId="{412D44B9-3F40-8772-6F82-B3FE78AF320B}"/>
          </ac:grpSpMkLst>
        </pc:grpChg>
        <pc:grpChg chg="del mod">
          <ac:chgData name="Tim Cook" userId="d1c7cfb340f2c7ab" providerId="LiveId" clId="{5D69CC36-0B1D-456B-8CE1-F65C1CE57FC1}" dt="2022-11-16T02:19:31.266" v="677"/>
          <ac:grpSpMkLst>
            <pc:docMk/>
            <pc:sldMk cId="1826485242" sldId="329"/>
            <ac:grpSpMk id="45" creationId="{71C38726-DCF9-21C9-2BF6-A08D5F258BEF}"/>
          </ac:grpSpMkLst>
        </pc:grpChg>
        <pc:grpChg chg="del mod">
          <ac:chgData name="Tim Cook" userId="d1c7cfb340f2c7ab" providerId="LiveId" clId="{5D69CC36-0B1D-456B-8CE1-F65C1CE57FC1}" dt="2022-11-16T02:19:13.774" v="652"/>
          <ac:grpSpMkLst>
            <pc:docMk/>
            <pc:sldMk cId="1826485242" sldId="329"/>
            <ac:grpSpMk id="56" creationId="{3C4C3E76-26CF-D78B-4872-4105197FEFE8}"/>
          </ac:grpSpMkLst>
        </pc:grpChg>
        <pc:grpChg chg="del mod">
          <ac:chgData name="Tim Cook" userId="d1c7cfb340f2c7ab" providerId="LiveId" clId="{5D69CC36-0B1D-456B-8CE1-F65C1CE57FC1}" dt="2022-11-16T02:19:17.391" v="660"/>
          <ac:grpSpMkLst>
            <pc:docMk/>
            <pc:sldMk cId="1826485242" sldId="329"/>
            <ac:grpSpMk id="57" creationId="{2C919C1A-041E-E519-8D39-6EFD9815AD6A}"/>
          </ac:grpSpMkLst>
        </pc:grpChg>
        <pc:grpChg chg="mod">
          <ac:chgData name="Tim Cook" userId="d1c7cfb340f2c7ab" providerId="LiveId" clId="{5D69CC36-0B1D-456B-8CE1-F65C1CE57FC1}" dt="2022-11-16T02:19:15.704" v="656"/>
          <ac:grpSpMkLst>
            <pc:docMk/>
            <pc:sldMk cId="1826485242" sldId="329"/>
            <ac:grpSpMk id="59" creationId="{401B67D7-B463-F3ED-87AD-A7D7C99EFC28}"/>
          </ac:grpSpMkLst>
        </pc:grpChg>
        <pc:grpChg chg="del mod">
          <ac:chgData name="Tim Cook" userId="d1c7cfb340f2c7ab" providerId="LiveId" clId="{5D69CC36-0B1D-456B-8CE1-F65C1CE57FC1}" dt="2022-11-16T02:19:25.758" v="673"/>
          <ac:grpSpMkLst>
            <pc:docMk/>
            <pc:sldMk cId="1826485242" sldId="329"/>
            <ac:grpSpMk id="70" creationId="{0921DF8C-8B9D-59AD-BBBA-CAF4D6773CFA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1" creationId="{1007E03F-61D8-F795-05B8-462BA176062B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3" creationId="{C58426EB-FC76-FBE1-954A-09160FE8AE50}"/>
          </ac:grpSpMkLst>
        </pc:grpChg>
        <pc:grpChg chg="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5" creationId="{D543AE9C-F6DB-CE27-F64F-32D4B1A64FCC}"/>
          </ac:grpSpMkLst>
        </pc:grpChg>
        <pc:grpChg chg="del mod">
          <ac:chgData name="Tim Cook" userId="d1c7cfb340f2c7ab" providerId="LiveId" clId="{5D69CC36-0B1D-456B-8CE1-F65C1CE57FC1}" dt="2022-11-16T02:19:44.881" v="691"/>
          <ac:grpSpMkLst>
            <pc:docMk/>
            <pc:sldMk cId="1826485242" sldId="329"/>
            <ac:grpSpMk id="80" creationId="{C8BAB926-4805-EA3C-1A33-8CD8BFEEBB27}"/>
          </ac:grpSpMkLst>
        </pc:grpChg>
        <pc:grpChg chg="mod">
          <ac:chgData name="Tim Cook" userId="d1c7cfb340f2c7ab" providerId="LiveId" clId="{5D69CC36-0B1D-456B-8CE1-F65C1CE57FC1}" dt="2022-11-16T02:19:50.622" v="696"/>
          <ac:grpSpMkLst>
            <pc:docMk/>
            <pc:sldMk cId="1826485242" sldId="329"/>
            <ac:grpSpMk id="86" creationId="{8B27F64A-D93D-6A2E-B2DE-97541B6799BA}"/>
          </ac:grpSpMkLst>
        </pc:grpChg>
        <pc:grpChg chg="del mod">
          <ac:chgData name="Tim Cook" userId="d1c7cfb340f2c7ab" providerId="LiveId" clId="{5D69CC36-0B1D-456B-8CE1-F65C1CE57FC1}" dt="2022-11-16T02:20:38.030" v="705"/>
          <ac:grpSpMkLst>
            <pc:docMk/>
            <pc:sldMk cId="1826485242" sldId="329"/>
            <ac:grpSpMk id="91" creationId="{E1270F7D-AEA5-7EAC-D587-1C3A89D5A8C1}"/>
          </ac:grpSpMkLst>
        </pc:grpChg>
        <pc:grpChg chg="del mod">
          <ac:chgData name="Tim Cook" userId="d1c7cfb340f2c7ab" providerId="LiveId" clId="{5D69CC36-0B1D-456B-8CE1-F65C1CE57FC1}" dt="2022-11-16T02:20:44.107" v="716"/>
          <ac:grpSpMkLst>
            <pc:docMk/>
            <pc:sldMk cId="1826485242" sldId="329"/>
            <ac:grpSpMk id="96" creationId="{0496825B-E47B-0F43-3316-6F3FB452CCB2}"/>
          </ac:grpSpMkLst>
        </pc:grpChg>
        <pc:grpChg chg="del 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01" creationId="{7D4EB616-8EFF-1183-B819-A1A5DC676596}"/>
          </ac:grpSpMkLst>
        </pc:grpChg>
        <pc:grpChg chg="del 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13" creationId="{419765C3-B6F6-2923-08BF-40F6087F1863}"/>
          </ac:grpSpMkLst>
        </pc:grpChg>
        <pc:grpChg chg="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20" creationId="{1B7DE3E7-501F-4A3C-4A00-BC1FFFF93C9D}"/>
          </ac:grpSpMkLst>
        </pc:grpChg>
        <pc:grpChg chg="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23" creationId="{7D6C195F-3DCE-946C-C130-86041D1A0D85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6" creationId="{EBD0E851-9CCC-CA35-FD11-39A28B758A97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7" creationId="{A2AD31C2-61EB-BECD-DF7B-3B9685D308DA}"/>
          </ac:grpSpMkLst>
        </pc:grp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" creationId="{70F4360A-A14C-F152-79C4-267AB20D2860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4" creationId="{D476670E-4E97-9BDF-3003-121FEF3AEF3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5" creationId="{3B9F0C0C-692A-9C0C-2F73-C924EFB130E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7" creationId="{E038AEB4-DE6D-2575-3CC8-B2E899479AF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8" creationId="{CAD7801F-731F-DD1E-2588-35B89A0A3F36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9" creationId="{56032E9D-386D-82C7-F3FF-D23A8561932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0" creationId="{A6B5A925-134F-3639-20A7-DB34B1216F5C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1" creationId="{49CB2234-B6F1-E15F-7083-DEDC87E0B389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2" creationId="{A88F9230-E1CB-4B58-5CD5-5858AB1A2A0F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3" creationId="{2724E0F9-65A2-154E-FD6C-EF34F2EA8F81}"/>
          </ac:inkMkLst>
        </pc:inkChg>
        <pc:inkChg chg="add del mod">
          <ac:chgData name="Tim Cook" userId="d1c7cfb340f2c7ab" providerId="LiveId" clId="{5D69CC36-0B1D-456B-8CE1-F65C1CE57FC1}" dt="2022-11-16T02:18:25.513" v="607"/>
          <ac:inkMkLst>
            <pc:docMk/>
            <pc:sldMk cId="1826485242" sldId="329"/>
            <ac:inkMk id="15" creationId="{735125AD-7FD0-1A1A-BBAB-E9497010820E}"/>
          </ac:inkMkLst>
        </pc:inkChg>
        <pc:inkChg chg="add del mod">
          <ac:chgData name="Tim Cook" userId="d1c7cfb340f2c7ab" providerId="LiveId" clId="{5D69CC36-0B1D-456B-8CE1-F65C1CE57FC1}" dt="2022-11-16T02:18:25.513" v="609"/>
          <ac:inkMkLst>
            <pc:docMk/>
            <pc:sldMk cId="1826485242" sldId="329"/>
            <ac:inkMk id="16" creationId="{CB84D05F-7686-21DE-99F7-EF29CD83A43D}"/>
          </ac:inkMkLst>
        </pc:inkChg>
        <pc:inkChg chg="add del mod">
          <ac:chgData name="Tim Cook" userId="d1c7cfb340f2c7ab" providerId="LiveId" clId="{5D69CC36-0B1D-456B-8CE1-F65C1CE57FC1}" dt="2022-11-16T02:18:25.513" v="606"/>
          <ac:inkMkLst>
            <pc:docMk/>
            <pc:sldMk cId="1826485242" sldId="329"/>
            <ac:inkMk id="17" creationId="{B59E6AD9-1858-835E-6B18-7911A0D7784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8" creationId="{17D286F5-38D2-C061-C169-601A4C749F28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9" creationId="{A48518ED-6746-F2E6-F665-D06B1124A8E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20" creationId="{6DDEA518-6101-1FC1-6899-EA0F9028AAED}"/>
          </ac:inkMkLst>
        </pc:inkChg>
        <pc:inkChg chg="add del mod">
          <ac:chgData name="Tim Cook" userId="d1c7cfb340f2c7ab" providerId="LiveId" clId="{5D69CC36-0B1D-456B-8CE1-F65C1CE57FC1}" dt="2022-11-16T02:18:25.513" v="608"/>
          <ac:inkMkLst>
            <pc:docMk/>
            <pc:sldMk cId="1826485242" sldId="329"/>
            <ac:inkMk id="22" creationId="{0B8EB024-FB8C-9E63-4C54-ED17750A40AA}"/>
          </ac:inkMkLst>
        </pc:inkChg>
        <pc:inkChg chg="add del mod">
          <ac:chgData name="Tim Cook" userId="d1c7cfb340f2c7ab" providerId="LiveId" clId="{5D69CC36-0B1D-456B-8CE1-F65C1CE57FC1}" dt="2022-11-16T02:18:30.559" v="618"/>
          <ac:inkMkLst>
            <pc:docMk/>
            <pc:sldMk cId="1826485242" sldId="329"/>
            <ac:inkMk id="24" creationId="{D3633E5A-683F-BA78-C868-E4F151AF9A06}"/>
          </ac:inkMkLst>
        </pc:inkChg>
        <pc:inkChg chg="add del mod">
          <ac:chgData name="Tim Cook" userId="d1c7cfb340f2c7ab" providerId="LiveId" clId="{5D69CC36-0B1D-456B-8CE1-F65C1CE57FC1}" dt="2022-11-16T02:18:30.559" v="616"/>
          <ac:inkMkLst>
            <pc:docMk/>
            <pc:sldMk cId="1826485242" sldId="329"/>
            <ac:inkMk id="25" creationId="{BA9AD9A2-053E-4C33-F559-FCCFEC5698C7}"/>
          </ac:inkMkLst>
        </pc:inkChg>
        <pc:inkChg chg="add del mod">
          <ac:chgData name="Tim Cook" userId="d1c7cfb340f2c7ab" providerId="LiveId" clId="{5D69CC36-0B1D-456B-8CE1-F65C1CE57FC1}" dt="2022-11-16T02:18:30.559" v="617"/>
          <ac:inkMkLst>
            <pc:docMk/>
            <pc:sldMk cId="1826485242" sldId="329"/>
            <ac:inkMk id="26" creationId="{38037AE8-0B45-D80A-1B46-1FCF5243BF34}"/>
          </ac:inkMkLst>
        </pc:inkChg>
        <pc:inkChg chg="add del mod">
          <ac:chgData name="Tim Cook" userId="d1c7cfb340f2c7ab" providerId="LiveId" clId="{5D69CC36-0B1D-456B-8CE1-F65C1CE57FC1}" dt="2022-11-16T02:18:30.559" v="619"/>
          <ac:inkMkLst>
            <pc:docMk/>
            <pc:sldMk cId="1826485242" sldId="329"/>
            <ac:inkMk id="28" creationId="{D9192785-99F1-E366-1523-74F4F55438EC}"/>
          </ac:inkMkLst>
        </pc:inkChg>
        <pc:inkChg chg="add del mod">
          <ac:chgData name="Tim Cook" userId="d1c7cfb340f2c7ab" providerId="LiveId" clId="{5D69CC36-0B1D-456B-8CE1-F65C1CE57FC1}" dt="2022-11-16T02:18:34.090" v="624"/>
          <ac:inkMkLst>
            <pc:docMk/>
            <pc:sldMk cId="1826485242" sldId="329"/>
            <ac:inkMk id="30" creationId="{89C6333E-CA7A-2344-4F7C-8CF867AAA9C4}"/>
          </ac:inkMkLst>
        </pc:inkChg>
        <pc:inkChg chg="add del mod">
          <ac:chgData name="Tim Cook" userId="d1c7cfb340f2c7ab" providerId="LiveId" clId="{5D69CC36-0B1D-456B-8CE1-F65C1CE57FC1}" dt="2022-11-16T02:18:34.090" v="625"/>
          <ac:inkMkLst>
            <pc:docMk/>
            <pc:sldMk cId="1826485242" sldId="329"/>
            <ac:inkMk id="31" creationId="{1453155E-0F2F-CA7A-82B4-7809D325B00C}"/>
          </ac:inkMkLst>
        </pc:inkChg>
        <pc:inkChg chg="add del mod">
          <ac:chgData name="Tim Cook" userId="d1c7cfb340f2c7ab" providerId="LiveId" clId="{5D69CC36-0B1D-456B-8CE1-F65C1CE57FC1}" dt="2022-11-16T02:18:35.942" v="626"/>
          <ac:inkMkLst>
            <pc:docMk/>
            <pc:sldMk cId="1826485242" sldId="329"/>
            <ac:inkMk id="32" creationId="{B85A83F9-FFEA-FD9E-FF53-4A96BE78015A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4" creationId="{D58DAF9C-83DF-D06E-3ED5-6BD7EDA9A242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5" creationId="{449F2BD5-69C4-9F53-5A0C-81F37BA44A9E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7" creationId="{48F2BD30-B661-10DF-AAFA-46262C20914B}"/>
          </ac:inkMkLst>
        </pc:inkChg>
        <pc:inkChg chg="add del mod">
          <ac:chgData name="Tim Cook" userId="d1c7cfb340f2c7ab" providerId="LiveId" clId="{5D69CC36-0B1D-456B-8CE1-F65C1CE57FC1}" dt="2022-11-16T02:19:31.266" v="678"/>
          <ac:inkMkLst>
            <pc:docMk/>
            <pc:sldMk cId="1826485242" sldId="329"/>
            <ac:inkMk id="39" creationId="{B786AD43-84F5-2334-FE12-2641EEE632DE}"/>
          </ac:inkMkLst>
        </pc:inkChg>
        <pc:inkChg chg="add del mod">
          <ac:chgData name="Tim Cook" userId="d1c7cfb340f2c7ab" providerId="LiveId" clId="{5D69CC36-0B1D-456B-8CE1-F65C1CE57FC1}" dt="2022-11-16T02:19:31.266" v="675"/>
          <ac:inkMkLst>
            <pc:docMk/>
            <pc:sldMk cId="1826485242" sldId="329"/>
            <ac:inkMk id="40" creationId="{EA2CE3B5-6334-CA32-51D6-39D93434AA9D}"/>
          </ac:inkMkLst>
        </pc:inkChg>
        <pc:inkChg chg="add del mod">
          <ac:chgData name="Tim Cook" userId="d1c7cfb340f2c7ab" providerId="LiveId" clId="{5D69CC36-0B1D-456B-8CE1-F65C1CE57FC1}" dt="2022-11-16T02:19:31.266" v="676"/>
          <ac:inkMkLst>
            <pc:docMk/>
            <pc:sldMk cId="1826485242" sldId="329"/>
            <ac:inkMk id="41" creationId="{7B4B5832-E93B-6456-9553-683A8E375F1E}"/>
          </ac:inkMkLst>
        </pc:inkChg>
        <pc:inkChg chg="add del mod">
          <ac:chgData name="Tim Cook" userId="d1c7cfb340f2c7ab" providerId="LiveId" clId="{5D69CC36-0B1D-456B-8CE1-F65C1CE57FC1}" dt="2022-11-16T02:19:31.266" v="677"/>
          <ac:inkMkLst>
            <pc:docMk/>
            <pc:sldMk cId="1826485242" sldId="329"/>
            <ac:inkMk id="42" creationId="{7F677721-9947-9B36-A76B-41F054AB12CF}"/>
          </ac:inkMkLst>
        </pc:inkChg>
        <pc:inkChg chg="add del mod">
          <ac:chgData name="Tim Cook" userId="d1c7cfb340f2c7ab" providerId="LiveId" clId="{5D69CC36-0B1D-456B-8CE1-F65C1CE57FC1}" dt="2022-11-16T02:19:31.251" v="674"/>
          <ac:inkMkLst>
            <pc:docMk/>
            <pc:sldMk cId="1826485242" sldId="329"/>
            <ac:inkMk id="43" creationId="{C837726D-4E9B-3D81-5B78-6E9AB6948903}"/>
          </ac:inkMkLst>
        </pc:inkChg>
        <pc:inkChg chg="add del mod">
          <ac:chgData name="Tim Cook" userId="d1c7cfb340f2c7ab" providerId="LiveId" clId="{5D69CC36-0B1D-456B-8CE1-F65C1CE57FC1}" dt="2022-11-16T02:19:33.452" v="679"/>
          <ac:inkMkLst>
            <pc:docMk/>
            <pc:sldMk cId="1826485242" sldId="329"/>
            <ac:inkMk id="44" creationId="{E265EE58-380B-13ED-3A41-F8DA4F562097}"/>
          </ac:inkMkLst>
        </pc:inkChg>
        <pc:inkChg chg="add del mod">
          <ac:chgData name="Tim Cook" userId="d1c7cfb340f2c7ab" providerId="LiveId" clId="{5D69CC36-0B1D-456B-8CE1-F65C1CE57FC1}" dt="2022-11-16T02:19:17.391" v="657"/>
          <ac:inkMkLst>
            <pc:docMk/>
            <pc:sldMk cId="1826485242" sldId="329"/>
            <ac:inkMk id="46" creationId="{A5E9E008-FAE8-6466-5FEF-79D6936D3E9F}"/>
          </ac:inkMkLst>
        </pc:inkChg>
        <pc:inkChg chg="add del mod">
          <ac:chgData name="Tim Cook" userId="d1c7cfb340f2c7ab" providerId="LiveId" clId="{5D69CC36-0B1D-456B-8CE1-F65C1CE57FC1}" dt="2022-11-16T02:19:17.391" v="658"/>
          <ac:inkMkLst>
            <pc:docMk/>
            <pc:sldMk cId="1826485242" sldId="329"/>
            <ac:inkMk id="47" creationId="{E9B2E6A6-5140-B055-99E7-C9837E50080A}"/>
          </ac:inkMkLst>
        </pc:inkChg>
        <pc:inkChg chg="add del mod">
          <ac:chgData name="Tim Cook" userId="d1c7cfb340f2c7ab" providerId="LiveId" clId="{5D69CC36-0B1D-456B-8CE1-F65C1CE57FC1}" dt="2022-11-16T02:19:17.391" v="660"/>
          <ac:inkMkLst>
            <pc:docMk/>
            <pc:sldMk cId="1826485242" sldId="329"/>
            <ac:inkMk id="48" creationId="{83E7F2C7-20AB-926D-2DE5-FA384A9A61BF}"/>
          </ac:inkMkLst>
        </pc:inkChg>
        <pc:inkChg chg="add del mod">
          <ac:chgData name="Tim Cook" userId="d1c7cfb340f2c7ab" providerId="LiveId" clId="{5D69CC36-0B1D-456B-8CE1-F65C1CE57FC1}" dt="2022-11-16T02:19:17.391" v="659"/>
          <ac:inkMkLst>
            <pc:docMk/>
            <pc:sldMk cId="1826485242" sldId="329"/>
            <ac:inkMk id="49" creationId="{58EC9435-6D07-B62E-BB3C-862064BBB35A}"/>
          </ac:inkMkLst>
        </pc:inkChg>
        <pc:inkChg chg="add del mod">
          <ac:chgData name="Tim Cook" userId="d1c7cfb340f2c7ab" providerId="LiveId" clId="{5D69CC36-0B1D-456B-8CE1-F65C1CE57FC1}" dt="2022-11-16T02:19:10.949" v="650"/>
          <ac:inkMkLst>
            <pc:docMk/>
            <pc:sldMk cId="1826485242" sldId="329"/>
            <ac:inkMk id="50" creationId="{FFA36E7A-7541-5A2B-90BB-8AFF9576F861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1" creationId="{56A039A0-D41B-751C-6203-1FBC601F636E}"/>
          </ac:inkMkLst>
        </pc:inkChg>
        <pc:inkChg chg="add del mod">
          <ac:chgData name="Tim Cook" userId="d1c7cfb340f2c7ab" providerId="LiveId" clId="{5D69CC36-0B1D-456B-8CE1-F65C1CE57FC1}" dt="2022-11-16T02:19:15.704" v="654"/>
          <ac:inkMkLst>
            <pc:docMk/>
            <pc:sldMk cId="1826485242" sldId="329"/>
            <ac:inkMk id="52" creationId="{E754B2FA-BAAE-99DA-713F-D16A3FBD3716}"/>
          </ac:inkMkLst>
        </pc:inkChg>
        <pc:inkChg chg="add del mod">
          <ac:chgData name="Tim Cook" userId="d1c7cfb340f2c7ab" providerId="LiveId" clId="{5D69CC36-0B1D-456B-8CE1-F65C1CE57FC1}" dt="2022-11-16T02:19:15.704" v="656"/>
          <ac:inkMkLst>
            <pc:docMk/>
            <pc:sldMk cId="1826485242" sldId="329"/>
            <ac:inkMk id="53" creationId="{183B5329-B04F-FD56-548D-791C7CF287D8}"/>
          </ac:inkMkLst>
        </pc:inkChg>
        <pc:inkChg chg="add del mod">
          <ac:chgData name="Tim Cook" userId="d1c7cfb340f2c7ab" providerId="LiveId" clId="{5D69CC36-0B1D-456B-8CE1-F65C1CE57FC1}" dt="2022-11-16T02:19:15.095" v="653"/>
          <ac:inkMkLst>
            <pc:docMk/>
            <pc:sldMk cId="1826485242" sldId="329"/>
            <ac:inkMk id="54" creationId="{32C6862E-77DA-88D1-65F6-701C5B503BFC}"/>
          </ac:inkMkLst>
        </pc:inkChg>
        <pc:inkChg chg="add del mod">
          <ac:chgData name="Tim Cook" userId="d1c7cfb340f2c7ab" providerId="LiveId" clId="{5D69CC36-0B1D-456B-8CE1-F65C1CE57FC1}" dt="2022-11-16T02:19:15.704" v="655"/>
          <ac:inkMkLst>
            <pc:docMk/>
            <pc:sldMk cId="1826485242" sldId="329"/>
            <ac:inkMk id="55" creationId="{59A5DE20-3F45-A2E9-D4FE-91C35BB0138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8" creationId="{D5D0CCA4-15C8-5A2A-AD94-DFE34F9DC869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0" creationId="{40E553E3-D82F-7A15-9F5A-FA5272BB15B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1" creationId="{A4EBCFDB-9FA3-6C7A-F33D-90F4ADB0880B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2" creationId="{B640802A-B555-5D63-ABF2-9E823CC040A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3" creationId="{C421F062-9D08-B4A1-E079-4CD016A2713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4" creationId="{263FFC55-3788-B933-3A53-149F37E23F6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5" creationId="{951658FA-6C47-4272-F070-113E833B6E7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6" creationId="{0927D9F0-BA7A-EA8D-260B-F82F5FCE1F0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7" creationId="{06883DEE-0C95-874D-6FD2-C9CF4BC5CA6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8" creationId="{C9C11BDF-6CBD-B3E1-4564-45BCA21D8DC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9" creationId="{D7362A5B-D66A-4994-F396-3DB6278F1530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2" creationId="{93B97936-EEF4-D301-F20E-65ECE478130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4" creationId="{9D892C3D-3DF6-1FA8-904A-3B4C4FA22F6E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6" creationId="{839E8611-4654-8F23-2CF8-10F100BAFFB2}"/>
          </ac:inkMkLst>
        </pc:inkChg>
        <pc:inkChg chg="add del">
          <ac:chgData name="Tim Cook" userId="d1c7cfb340f2c7ab" providerId="LiveId" clId="{5D69CC36-0B1D-456B-8CE1-F65C1CE57FC1}" dt="2022-11-16T02:19:41.889" v="687"/>
          <ac:inkMkLst>
            <pc:docMk/>
            <pc:sldMk cId="1826485242" sldId="329"/>
            <ac:inkMk id="77" creationId="{0786C5C2-0D26-5D06-2CBA-0D5F515A2B6D}"/>
          </ac:inkMkLst>
        </pc:inkChg>
        <pc:inkChg chg="add del mod">
          <ac:chgData name="Tim Cook" userId="d1c7cfb340f2c7ab" providerId="LiveId" clId="{5D69CC36-0B1D-456B-8CE1-F65C1CE57FC1}" dt="2022-11-16T02:19:44.881" v="691"/>
          <ac:inkMkLst>
            <pc:docMk/>
            <pc:sldMk cId="1826485242" sldId="329"/>
            <ac:inkMk id="78" creationId="{AB25F24B-D931-3D3F-B589-A17D8FA6C331}"/>
          </ac:inkMkLst>
        </pc:inkChg>
        <pc:inkChg chg="add del mod">
          <ac:chgData name="Tim Cook" userId="d1c7cfb340f2c7ab" providerId="LiveId" clId="{5D69CC36-0B1D-456B-8CE1-F65C1CE57FC1}" dt="2022-11-16T02:19:44.881" v="690"/>
          <ac:inkMkLst>
            <pc:docMk/>
            <pc:sldMk cId="1826485242" sldId="329"/>
            <ac:inkMk id="79" creationId="{96DA1A4B-E44B-BA90-00E0-A772C9152E15}"/>
          </ac:inkMkLst>
        </pc:inkChg>
        <pc:inkChg chg="add del">
          <ac:chgData name="Tim Cook" userId="d1c7cfb340f2c7ab" providerId="LiveId" clId="{5D69CC36-0B1D-456B-8CE1-F65C1CE57FC1}" dt="2022-11-16T02:19:44.881" v="689"/>
          <ac:inkMkLst>
            <pc:docMk/>
            <pc:sldMk cId="1826485242" sldId="329"/>
            <ac:inkMk id="81" creationId="{781EEA02-99DF-7386-9329-5903810D53C3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2" creationId="{1401C07B-B901-3BF1-BDBE-972015528424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3" creationId="{DDFCB8DF-F167-2E0A-EB5E-E4C11F0380FC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4" creationId="{40480999-7DF9-77F4-3C43-9341565CD39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5" creationId="{18EFAD28-5517-81C9-EBE0-2456B01C707A}"/>
          </ac:inkMkLst>
        </pc:inkChg>
        <pc:inkChg chg="add del mod">
          <ac:chgData name="Tim Cook" userId="d1c7cfb340f2c7ab" providerId="LiveId" clId="{5D69CC36-0B1D-456B-8CE1-F65C1CE57FC1}" dt="2022-11-16T02:20:38.030" v="704"/>
          <ac:inkMkLst>
            <pc:docMk/>
            <pc:sldMk cId="1826485242" sldId="329"/>
            <ac:inkMk id="87" creationId="{4B6DA9C7-D430-7E64-6FD2-08E650B05DF5}"/>
          </ac:inkMkLst>
        </pc:inkChg>
        <pc:inkChg chg="add del mod">
          <ac:chgData name="Tim Cook" userId="d1c7cfb340f2c7ab" providerId="LiveId" clId="{5D69CC36-0B1D-456B-8CE1-F65C1CE57FC1}" dt="2022-11-16T02:20:38.030" v="706"/>
          <ac:inkMkLst>
            <pc:docMk/>
            <pc:sldMk cId="1826485242" sldId="329"/>
            <ac:inkMk id="88" creationId="{707351E8-FE19-B268-82A2-455AFEBC2691}"/>
          </ac:inkMkLst>
        </pc:inkChg>
        <pc:inkChg chg="add del mod">
          <ac:chgData name="Tim Cook" userId="d1c7cfb340f2c7ab" providerId="LiveId" clId="{5D69CC36-0B1D-456B-8CE1-F65C1CE57FC1}" dt="2022-11-16T02:20:38.030" v="703"/>
          <ac:inkMkLst>
            <pc:docMk/>
            <pc:sldMk cId="1826485242" sldId="329"/>
            <ac:inkMk id="89" creationId="{8FD0B525-8368-D042-FA46-B366D434839D}"/>
          </ac:inkMkLst>
        </pc:inkChg>
        <pc:inkChg chg="add del mod">
          <ac:chgData name="Tim Cook" userId="d1c7cfb340f2c7ab" providerId="LiveId" clId="{5D69CC36-0B1D-456B-8CE1-F65C1CE57FC1}" dt="2022-11-16T02:20:38.030" v="705"/>
          <ac:inkMkLst>
            <pc:docMk/>
            <pc:sldMk cId="1826485242" sldId="329"/>
            <ac:inkMk id="90" creationId="{BF534A5A-3AF1-AD3E-38E5-FE2A02868C92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2" creationId="{98C822A8-208C-1C8E-7722-A7C60CD62D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3" creationId="{E1B91F12-9C22-D03E-2D84-E254FEAFB369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4" creationId="{5848F3AE-5117-3CD1-A34B-220BD02920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5" creationId="{52F381EE-3C78-B400-8FC8-F943EA83ED26}"/>
          </ac:inkMkLst>
        </pc:inkChg>
        <pc:inkChg chg="add del mod">
          <ac:chgData name="Tim Cook" userId="d1c7cfb340f2c7ab" providerId="LiveId" clId="{5D69CC36-0B1D-456B-8CE1-F65C1CE57FC1}" dt="2022-11-16T02:21:11.701" v="748"/>
          <ac:inkMkLst>
            <pc:docMk/>
            <pc:sldMk cId="1826485242" sldId="329"/>
            <ac:inkMk id="97" creationId="{A37E3DA5-BC21-A883-26A2-D3292BD77DA1}"/>
          </ac:inkMkLst>
        </pc:inkChg>
        <pc:inkChg chg="add del mod">
          <ac:chgData name="Tim Cook" userId="d1c7cfb340f2c7ab" providerId="LiveId" clId="{5D69CC36-0B1D-456B-8CE1-F65C1CE57FC1}" dt="2022-11-16T02:21:11.701" v="746"/>
          <ac:inkMkLst>
            <pc:docMk/>
            <pc:sldMk cId="1826485242" sldId="329"/>
            <ac:inkMk id="98" creationId="{560A2A09-3A7E-B63D-462C-BE1A8868E042}"/>
          </ac:inkMkLst>
        </pc:inkChg>
        <pc:inkChg chg="add del mod">
          <ac:chgData name="Tim Cook" userId="d1c7cfb340f2c7ab" providerId="LiveId" clId="{5D69CC36-0B1D-456B-8CE1-F65C1CE57FC1}" dt="2022-11-16T02:21:11.701" v="745"/>
          <ac:inkMkLst>
            <pc:docMk/>
            <pc:sldMk cId="1826485242" sldId="329"/>
            <ac:inkMk id="99" creationId="{0BD4B090-BD20-5846-6072-B7DBAB8E0EC2}"/>
          </ac:inkMkLst>
        </pc:inkChg>
        <pc:inkChg chg="add del mod">
          <ac:chgData name="Tim Cook" userId="d1c7cfb340f2c7ab" providerId="LiveId" clId="{5D69CC36-0B1D-456B-8CE1-F65C1CE57FC1}" dt="2022-11-16T02:21:11.701" v="747"/>
          <ac:inkMkLst>
            <pc:docMk/>
            <pc:sldMk cId="1826485242" sldId="329"/>
            <ac:inkMk id="100" creationId="{A9F39558-F7C1-ACB1-A627-359128A8D2A1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2" creationId="{13A2D7CB-E75C-C6E5-7B0A-8D7C607646DB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3" creationId="{AEA6DD08-19C1-0187-EDA7-7C4ABD8388D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4" creationId="{D459E03D-9E08-F67F-7C1E-680C623A6FCE}"/>
          </ac:inkMkLst>
        </pc:inkChg>
        <pc:inkChg chg="add del mod">
          <ac:chgData name="Tim Cook" userId="d1c7cfb340f2c7ab" providerId="LiveId" clId="{5D69CC36-0B1D-456B-8CE1-F65C1CE57FC1}" dt="2022-11-16T02:20:57.484" v="733"/>
          <ac:inkMkLst>
            <pc:docMk/>
            <pc:sldMk cId="1826485242" sldId="329"/>
            <ac:inkMk id="105" creationId="{B5397976-794B-EA82-5BFB-AE7B82A043D6}"/>
          </ac:inkMkLst>
        </pc:inkChg>
        <pc:inkChg chg="add del mod">
          <ac:chgData name="Tim Cook" userId="d1c7cfb340f2c7ab" providerId="LiveId" clId="{5D69CC36-0B1D-456B-8CE1-F65C1CE57FC1}" dt="2022-11-16T02:20:57.468" v="732"/>
          <ac:inkMkLst>
            <pc:docMk/>
            <pc:sldMk cId="1826485242" sldId="329"/>
            <ac:inkMk id="106" creationId="{0409C9B3-1139-D964-7BAF-B6615342361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7" creationId="{F595D118-FF8E-7BCD-53D7-CC35064A4F0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8" creationId="{B6E2F2CC-6397-F75D-FF22-1BC89F33884D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9" creationId="{148FD1E0-7E2C-ECB9-562A-B546A0C3AB3F}"/>
          </ac:inkMkLst>
        </pc:inkChg>
        <pc:inkChg chg="add del mod">
          <ac:chgData name="Tim Cook" userId="d1c7cfb340f2c7ab" providerId="LiveId" clId="{5D69CC36-0B1D-456B-8CE1-F65C1CE57FC1}" dt="2022-11-16T02:20:56.844" v="731"/>
          <ac:inkMkLst>
            <pc:docMk/>
            <pc:sldMk cId="1826485242" sldId="329"/>
            <ac:inkMk id="110" creationId="{CA19C1B4-5E1E-806C-A199-EE98A246DEFC}"/>
          </ac:inkMkLst>
        </pc:inkChg>
        <pc:inkChg chg="add del mod">
          <ac:chgData name="Tim Cook" userId="d1c7cfb340f2c7ab" providerId="LiveId" clId="{5D69CC36-0B1D-456B-8CE1-F65C1CE57FC1}" dt="2022-11-16T02:20:56.844" v="730"/>
          <ac:inkMkLst>
            <pc:docMk/>
            <pc:sldMk cId="1826485242" sldId="329"/>
            <ac:inkMk id="111" creationId="{D85FAB2B-A120-68A1-8150-2495BAC77987}"/>
          </ac:inkMkLst>
        </pc:inkChg>
        <pc:inkChg chg="add del mod">
          <ac:chgData name="Tim Cook" userId="d1c7cfb340f2c7ab" providerId="LiveId" clId="{5D69CC36-0B1D-456B-8CE1-F65C1CE57FC1}" dt="2022-11-16T02:20:56.844" v="729"/>
          <ac:inkMkLst>
            <pc:docMk/>
            <pc:sldMk cId="1826485242" sldId="329"/>
            <ac:inkMk id="112" creationId="{23669EAE-D3D2-7D56-A2FB-D07D9C5BA7B9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4" creationId="{4FE89F68-1AB1-6BFA-100F-E106009ECE6A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5" creationId="{E8788354-05D2-A934-486B-4A325475CC5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6" creationId="{2BF6E3A6-E909-D6C2-04B2-369FC3BCFA3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7" creationId="{5007AB49-B606-03DC-1AD3-129CDCB3298E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8" creationId="{B30B0471-FD1C-8606-0888-D11ED52D91B2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9" creationId="{DBB526CF-B6B7-6493-2B51-163F42E6F86C}"/>
          </ac:inkMkLst>
        </pc:inkChg>
        <pc:inkChg chg="add del">
          <ac:chgData name="Tim Cook" userId="d1c7cfb340f2c7ab" providerId="LiveId" clId="{5D69CC36-0B1D-456B-8CE1-F65C1CE57FC1}" dt="2022-11-16T02:21:10.841" v="744"/>
          <ac:inkMkLst>
            <pc:docMk/>
            <pc:sldMk cId="1826485242" sldId="329"/>
            <ac:inkMk id="121" creationId="{72CDAC8A-E1BE-9873-B31C-6F108E185B36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122" creationId="{C372C03A-B7A9-C76B-AA9C-37D7D720335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4" creationId="{B1034291-8E23-7A03-8942-3A84FFACB8E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5" creationId="{A6E597FD-B376-C7FC-D264-0E5ECF3ED819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6" creationId="{CA0262A1-CA00-54E3-8045-7C4E4607D58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7" creationId="{9B4D7562-1192-ECB9-7927-04EEA855752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8" creationId="{704F8C56-592E-5007-2F47-86D1063738D6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9" creationId="{E120F80B-6D76-3416-6E3F-E2C8363D065F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0" creationId="{74CEC926-6A91-40FD-5D79-1B423BB8E2C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1" creationId="{1A76A442-C80A-2F6F-34DC-E2ABAEDF390C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2" creationId="{03022038-6D67-3ED2-2360-05B4713CA79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3" creationId="{BD13AE67-9988-0454-BC6A-B55F39A922EB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4" creationId="{D43DD998-AD1D-9194-2F8A-73C081CB838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5" creationId="{AFBDD92B-998E-2AA7-A0AF-175E8215D6D3}"/>
          </ac:inkMkLst>
        </pc:inkChg>
      </pc:sldChg>
      <pc:sldChg chg="addSp delSp modSp mod">
        <pc:chgData name="Tim Cook" userId="d1c7cfb340f2c7ab" providerId="LiveId" clId="{5D69CC36-0B1D-456B-8CE1-F65C1CE57FC1}" dt="2022-11-16T02:17:55.616" v="584"/>
        <pc:sldMkLst>
          <pc:docMk/>
          <pc:sldMk cId="1226736209" sldId="330"/>
        </pc:sldMkLst>
        <pc:grpChg chg="mod">
          <ac:chgData name="Tim Cook" userId="d1c7cfb340f2c7ab" providerId="LiveId" clId="{5D69CC36-0B1D-456B-8CE1-F65C1CE57FC1}" dt="2022-11-16T02:17:16.421" v="527"/>
          <ac:grpSpMkLst>
            <pc:docMk/>
            <pc:sldMk cId="1226736209" sldId="330"/>
            <ac:grpSpMk id="10" creationId="{2B563DB2-BE1E-7034-584B-58695F87E9FC}"/>
          </ac:grpSpMkLst>
        </pc:grpChg>
        <pc:grpChg chg="del mod">
          <ac:chgData name="Tim Cook" userId="d1c7cfb340f2c7ab" providerId="LiveId" clId="{5D69CC36-0B1D-456B-8CE1-F65C1CE57FC1}" dt="2022-11-16T02:17:23.580" v="536"/>
          <ac:grpSpMkLst>
            <pc:docMk/>
            <pc:sldMk cId="1226736209" sldId="330"/>
            <ac:grpSpMk id="15" creationId="{0AAD136B-766A-14D3-BC32-60CC85C6B5E5}"/>
          </ac:grpSpMkLst>
        </pc:grpChg>
        <pc:grpChg chg="del mod">
          <ac:chgData name="Tim Cook" userId="d1c7cfb340f2c7ab" providerId="LiveId" clId="{5D69CC36-0B1D-456B-8CE1-F65C1CE57FC1}" dt="2022-11-16T02:17:28.506" v="540"/>
          <ac:grpSpMkLst>
            <pc:docMk/>
            <pc:sldMk cId="1226736209" sldId="330"/>
            <ac:grpSpMk id="18" creationId="{A94DFCCC-5DE5-AFD2-1F04-3656D47B6FAB}"/>
          </ac:grpSpMkLst>
        </pc:grpChg>
        <pc:grpChg chg="mod">
          <ac:chgData name="Tim Cook" userId="d1c7cfb340f2c7ab" providerId="LiveId" clId="{5D69CC36-0B1D-456B-8CE1-F65C1CE57FC1}" dt="2022-11-16T02:17:32.802" v="545"/>
          <ac:grpSpMkLst>
            <pc:docMk/>
            <pc:sldMk cId="1226736209" sldId="330"/>
            <ac:grpSpMk id="22" creationId="{DD147854-86BD-7D23-5BED-54D2DAB92D8C}"/>
          </ac:grpSpMkLst>
        </pc:grpChg>
        <pc:grpChg chg="mod">
          <ac:chgData name="Tim Cook" userId="d1c7cfb340f2c7ab" providerId="LiveId" clId="{5D69CC36-0B1D-456B-8CE1-F65C1CE57FC1}" dt="2022-11-16T02:17:37.830" v="555"/>
          <ac:grpSpMkLst>
            <pc:docMk/>
            <pc:sldMk cId="1226736209" sldId="330"/>
            <ac:grpSpMk id="32" creationId="{ED38A722-D4E4-D5DE-FF9C-C58235CCD572}"/>
          </ac:grpSpMkLst>
        </pc:grpChg>
        <pc:grpChg chg="mod">
          <ac:chgData name="Tim Cook" userId="d1c7cfb340f2c7ab" providerId="LiveId" clId="{5D69CC36-0B1D-456B-8CE1-F65C1CE57FC1}" dt="2022-11-16T02:17:46.778" v="569"/>
          <ac:grpSpMkLst>
            <pc:docMk/>
            <pc:sldMk cId="1226736209" sldId="330"/>
            <ac:grpSpMk id="42" creationId="{4670DD17-A0AD-A797-CB09-09CF7AD5C178}"/>
          </ac:grpSpMkLst>
        </pc:grpChg>
        <pc:grpChg chg="mod">
          <ac:chgData name="Tim Cook" userId="d1c7cfb340f2c7ab" providerId="LiveId" clId="{5D69CC36-0B1D-456B-8CE1-F65C1CE57FC1}" dt="2022-11-16T02:17:51.262" v="574"/>
          <ac:grpSpMkLst>
            <pc:docMk/>
            <pc:sldMk cId="1226736209" sldId="330"/>
            <ac:grpSpMk id="47" creationId="{7409C1A3-47B0-5D57-3F69-C21878EC65E7}"/>
          </ac:grpSpMkLst>
        </pc:grpChg>
        <pc:grpChg chg="mod">
          <ac:chgData name="Tim Cook" userId="d1c7cfb340f2c7ab" providerId="LiveId" clId="{5D69CC36-0B1D-456B-8CE1-F65C1CE57FC1}" dt="2022-11-16T02:17:55.616" v="584"/>
          <ac:grpSpMkLst>
            <pc:docMk/>
            <pc:sldMk cId="1226736209" sldId="330"/>
            <ac:grpSpMk id="57" creationId="{7CE2D39E-2278-C73D-AFE8-FB47E76D3AB4}"/>
          </ac:grpSpMkLst>
        </pc:grp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4" creationId="{ABB53D04-FFAC-38D3-705F-CAF1B885F3E5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5" creationId="{9CB5F7AF-FB3A-2242-5E3A-5E15963A9C40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6" creationId="{A7AB895A-48DD-8110-DA36-3AA4982F29E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7" creationId="{B2C3D082-F7D8-0814-EF57-2AE3FBCCEC4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8" creationId="{3B9592C2-2DCA-5EAD-620C-C9665889A7EE}"/>
          </ac:inkMkLst>
        </pc:inkChg>
        <pc:inkChg chg="add del">
          <ac:chgData name="Tim Cook" userId="d1c7cfb340f2c7ab" providerId="LiveId" clId="{5D69CC36-0B1D-456B-8CE1-F65C1CE57FC1}" dt="2022-11-16T02:17:16.827" v="528"/>
          <ac:inkMkLst>
            <pc:docMk/>
            <pc:sldMk cId="1226736209" sldId="330"/>
            <ac:inkMk id="9" creationId="{AD6E3645-C640-725B-00DC-58610DA42D0C}"/>
          </ac:inkMkLst>
        </pc:inkChg>
        <pc:inkChg chg="add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1" creationId="{B16EA44A-382C-6B84-548F-2F02D72FCC5E}"/>
          </ac:inkMkLst>
        </pc:inkChg>
        <pc:inkChg chg="add del mod">
          <ac:chgData name="Tim Cook" userId="d1c7cfb340f2c7ab" providerId="LiveId" clId="{5D69CC36-0B1D-456B-8CE1-F65C1CE57FC1}" dt="2022-11-16T02:17:23.580" v="534"/>
          <ac:inkMkLst>
            <pc:docMk/>
            <pc:sldMk cId="1226736209" sldId="330"/>
            <ac:inkMk id="12" creationId="{EC1C3331-0ACD-520C-739E-AB6DC5089161}"/>
          </ac:inkMkLst>
        </pc:inkChg>
        <pc:inkChg chg="add del mod">
          <ac:chgData name="Tim Cook" userId="d1c7cfb340f2c7ab" providerId="LiveId" clId="{5D69CC36-0B1D-456B-8CE1-F65C1CE57FC1}" dt="2022-11-16T02:17:23.580" v="535"/>
          <ac:inkMkLst>
            <pc:docMk/>
            <pc:sldMk cId="1226736209" sldId="330"/>
            <ac:inkMk id="13" creationId="{4F1586D0-F065-1FB1-82A3-344592F92A0E}"/>
          </ac:inkMkLst>
        </pc:inkChg>
        <pc:inkChg chg="add del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4" creationId="{158CE41A-C192-E4CD-63E2-E34686361D94}"/>
          </ac:inkMkLst>
        </pc:inkChg>
        <pc:inkChg chg="add del mod">
          <ac:chgData name="Tim Cook" userId="d1c7cfb340f2c7ab" providerId="LiveId" clId="{5D69CC36-0B1D-456B-8CE1-F65C1CE57FC1}" dt="2022-11-16T02:17:28.959" v="541"/>
          <ac:inkMkLst>
            <pc:docMk/>
            <pc:sldMk cId="1226736209" sldId="330"/>
            <ac:inkMk id="16" creationId="{552D1235-BB92-089B-099C-D1FB1F0D7199}"/>
          </ac:inkMkLst>
        </pc:inkChg>
        <pc:inkChg chg="add del mod">
          <ac:chgData name="Tim Cook" userId="d1c7cfb340f2c7ab" providerId="LiveId" clId="{5D69CC36-0B1D-456B-8CE1-F65C1CE57FC1}" dt="2022-11-16T02:17:28.506" v="540"/>
          <ac:inkMkLst>
            <pc:docMk/>
            <pc:sldMk cId="1226736209" sldId="330"/>
            <ac:inkMk id="17" creationId="{B248E912-7A90-14EB-F149-67AD756B37EF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19" creationId="{70A914C1-7096-036F-6A86-C722855B9F8A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0" creationId="{38A79BF3-A910-11CC-C5D5-0960EF7E3A35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1" creationId="{3D215310-A664-34A4-7C02-91C43EF03B22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3" creationId="{38B3021D-D31D-41DE-0147-8FD656152454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4" creationId="{8FF6D07E-A201-05C9-D00A-71E3C75BC99F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5" creationId="{809021CC-F615-1D26-2C81-3ACE0813FCE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6" creationId="{177DA754-44E9-33F4-093E-E27F6C523BE6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7" creationId="{92DDC800-D2C9-67E9-6566-31ABC3AB248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8" creationId="{BD18C220-9966-C06F-CF70-C63EABF916B9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9" creationId="{0F464BF7-35E3-D33F-9294-8F93933F62C7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0" creationId="{007296A7-E72E-DD32-42F9-77BF002D25FD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1" creationId="{FC1C06F4-A4EF-7BD5-A8CD-BFC8D422E01E}"/>
          </ac:inkMkLst>
        </pc:inkChg>
        <pc:inkChg chg="add del">
          <ac:chgData name="Tim Cook" userId="d1c7cfb340f2c7ab" providerId="LiveId" clId="{5D69CC36-0B1D-456B-8CE1-F65C1CE57FC1}" dt="2022-11-16T02:17:41.778" v="563"/>
          <ac:inkMkLst>
            <pc:docMk/>
            <pc:sldMk cId="1226736209" sldId="330"/>
            <ac:inkMk id="33" creationId="{D3B68DAD-1885-57EA-1696-95F333425796}"/>
          </ac:inkMkLst>
        </pc:inkChg>
        <pc:inkChg chg="add del">
          <ac:chgData name="Tim Cook" userId="d1c7cfb340f2c7ab" providerId="LiveId" clId="{5D69CC36-0B1D-456B-8CE1-F65C1CE57FC1}" dt="2022-11-16T02:17:41.778" v="560"/>
          <ac:inkMkLst>
            <pc:docMk/>
            <pc:sldMk cId="1226736209" sldId="330"/>
            <ac:inkMk id="34" creationId="{4223C6F6-A3A3-B681-3181-005F0D60628E}"/>
          </ac:inkMkLst>
        </pc:inkChg>
        <pc:inkChg chg="add del">
          <ac:chgData name="Tim Cook" userId="d1c7cfb340f2c7ab" providerId="LiveId" clId="{5D69CC36-0B1D-456B-8CE1-F65C1CE57FC1}" dt="2022-11-16T02:17:41.778" v="562"/>
          <ac:inkMkLst>
            <pc:docMk/>
            <pc:sldMk cId="1226736209" sldId="330"/>
            <ac:inkMk id="35" creationId="{1CDB4655-91A7-7B91-FAD0-90EEE145186A}"/>
          </ac:inkMkLst>
        </pc:inkChg>
        <pc:inkChg chg="add del">
          <ac:chgData name="Tim Cook" userId="d1c7cfb340f2c7ab" providerId="LiveId" clId="{5D69CC36-0B1D-456B-8CE1-F65C1CE57FC1}" dt="2022-11-16T02:17:41.778" v="561"/>
          <ac:inkMkLst>
            <pc:docMk/>
            <pc:sldMk cId="1226736209" sldId="330"/>
            <ac:inkMk id="36" creationId="{711CA231-198F-F894-61CC-88B8605CD26C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7" creationId="{E6EE535E-5F3E-23C5-5AFF-2CFFC108D05F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8" creationId="{D2145380-A115-F8B3-AC5C-24FF3ECF39A9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9" creationId="{08741308-5228-2342-99CE-FE6B63158BFB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0" creationId="{EBAF7E99-8B00-1D39-2D0C-5E8C77230A56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1" creationId="{83431BCB-72D9-7AB0-12E0-BACA6509A5A4}"/>
          </ac:inkMkLst>
        </pc:inkChg>
        <pc:inkChg chg="add">
          <ac:chgData name="Tim Cook" userId="d1c7cfb340f2c7ab" providerId="LiveId" clId="{5D69CC36-0B1D-456B-8CE1-F65C1CE57FC1}" dt="2022-11-16T02:17:47.934" v="570" actId="9405"/>
          <ac:inkMkLst>
            <pc:docMk/>
            <pc:sldMk cId="1226736209" sldId="330"/>
            <ac:inkMk id="43" creationId="{68E77CC0-52C0-59E8-3EAB-8995FAF82D9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4" creationId="{021ECBFB-2FAE-535E-5A01-31007F6C9326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5" creationId="{874AE3C4-577E-575B-CDB8-34290ABB87D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6" creationId="{69D5D11F-1896-0497-9A39-775DE86766AC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8" creationId="{23100F08-4E41-6565-0CD5-77AD6E37438E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9" creationId="{E847D8D5-1DE9-C751-1FF3-6D84A7DC4DB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0" creationId="{75B3C126-D20C-E784-49B1-C6A2CCCBBF2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1" creationId="{CAEE426F-5680-EFE2-C160-F5ACF4BFBB5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2" creationId="{DDF0C51B-A955-92AC-FB47-606C4609FE9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3" creationId="{23772E3C-EC62-2B68-6ECE-EC6779758DC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4" creationId="{4FE75DA7-B31F-AD15-D759-574BFF070F09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5" creationId="{76903ACE-5741-46D5-F07F-A7CABBC8444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6" creationId="{074D6760-5195-C563-08B6-6CE7FFC1567A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1:58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12119 0 0,'3'20'460'0'0,"1"1"0"0"0,11 35 0 0 0,0 5 130 0 0,-2-2 159 0 0,16 92 4 0 0,-24-119-615 0 0,-2 0 1 0 0,-2 55-1 0 0,-2-82-85 0 0,1-1 1 0 0,-1 0-1 0 0,0 0 1 0 0,0 0-1 0 0,-3 6 1 0 0,3-9-22 0 0,1 1 32 0 0,-1-4-10 0 0,-2-3-95 0 0,0 0 0 0 0,1 0 0 0 0,0 0-1 0 0,0 0 1 0 0,1-1 0 0 0,-1 1 0 0 0,1-1 0 0 0,-1-6 0 0 0,-1-50-205 0 0,3 45 191 0 0,3-157-126 0 0,-1 154 164 0 0,1 0 0 0 0,1 0-1 0 0,0 0 1 0 0,2 1-1 0 0,0-1 1 0 0,14-28-1 0 0,-16 41 29 0 0,0 0 0 0 0,1 0-1 0 0,0 1 1 0 0,0 0 0 0 0,0 0-1 0 0,1 0 1 0 0,0 1 0 0 0,0-1 0 0 0,0 1-1 0 0,1 1 1 0 0,10-7 0 0 0,-12 8 14 0 0,1 1 0 0 0,-1-1 0 0 0,1 1 0 0 0,-1 0 0 0 0,1 1-1 0 0,0-1 1 0 0,0 1 0 0 0,0 0 0 0 0,0 1 0 0 0,0-1 0 0 0,0 1 0 0 0,0 0 0 0 0,0 1 0 0 0,0-1 0 0 0,11 4 0 0 0,-13-3 77 0 0,-1 0 0 0 0,0 0 0 0 0,1 1 0 0 0,-1 0-1 0 0,0-1 1 0 0,0 1 0 0 0,0 0 0 0 0,0 0 0 0 0,0 1 0 0 0,-1-1 0 0 0,1 1-1 0 0,-1-1 1 0 0,1 1 0 0 0,-1 0 0 0 0,0 0 0 0 0,0 0 0 0 0,0 0-1 0 0,-1 0 1 0 0,1 0 0 0 0,-1 0 0 0 0,0 1 0 0 0,1-1 0 0 0,-1 1 0 0 0,-1-1-1 0 0,2 6 1 0 0,-3 4 75 0 0,0-1 0 0 0,-1 1 1 0 0,0-1-1 0 0,-1 1 0 0 0,-1-1 0 0 0,0 0 0 0 0,0 0 0 0 0,-1 0 0 0 0,-1-1 0 0 0,-9 16 0 0 0,2-8-106 0 0,0 0-1 0 0,-2 0 0 0 0,0-1 0 0 0,-32 28 0 0 0,2-8 623 0 0,44-38 67 0 0,1 2-713 0 0,2-1-1 0 0,-1 1 0 0 0,0-1 1 0 0,0 0-1 0 0,0 1 0 0 0,1-1 1 0 0,-1 0-1 0 0,0 0 1 0 0,1 0-1 0 0,-1 0 0 0 0,1 0 1 0 0,0-1-1 0 0,2 2 0 0 0,-2-1 33 0 0,123 59 1517 0 0,-46-24-1260 0 0,-67-30-466 0 0,0-1 0 0 0,1 0 0 0 0,-1 0 0 0 0,1-2 0 0 0,0 1 0 0 0,0-2 0 0 0,1 0 0 0 0,-1 0 0 0 0,0-1 0 0 0,1-1 0 0 0,-1 0 0 0 0,15-2-1 0 0,-1-5-878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2:16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6911 0 0,'0'0'3822'0'0,"3"-1"-3516"0"0,-2 0-254 0 0,0 1-1 0 0,1 0 0 0 0,-1-1 0 0 0,0 1 1 0 0,0 0-1 0 0,0 0 0 0 0,1 0 0 0 0,-1 0 1 0 0,0 0-1 0 0,0 0 0 0 0,0 0 0 0 0,1 0 1 0 0,-1 0-1 0 0,0 0 0 0 0,0 1 0 0 0,0-1 1 0 0,0 1-1 0 0,0-1 0 0 0,0 0 0 0 0,1 1 1 0 0,-1 0-1 0 0,0-1 0 0 0,0 1 0 0 0,1 1 1 0 0,2 0 154 0 0,0 0 1 0 0,0 0 0 0 0,0 0 0 0 0,0-1 0 0 0,0 1-1 0 0,0-1 1 0 0,1 0 0 0 0,-1 0 0 0 0,7 0 0 0 0,43-2 1256 0 0,-31 0-1033 0 0,15 0 194 0 0,408 1 3149 0 0,-19-4-1996 0 0,288-45 313 0 0,-378 30-1333 0 0,-187 6-427 0 0,94-3 183 0 0,-196 16-434 0 0,327 11 92 0 0,-308-3-140 0 0,-25-2-9 0 0,41-1 0 0 0,-35 0-1006 0 0,-33-2-213 0 0,26 0 1 0 0,-37-3 1023 0 0,0 0 1 0 0,0-1-1 0 0,0 1 1 0 0,0-1-1 0 0,0 0 1 0 0,0 0-1 0 0,0 0 0 0 0,0 0 1 0 0,0-1-1 0 0,-1 1 1 0 0,5-4-1 0 0,1-1-1811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47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10223 0 0,'10'4'1086'0'0,"6"5"-795"0"0,0 0 1 0 0,-1 1 0 0 0,0 0 0 0 0,24 23-1 0 0,-10-6 390 0 0,0-1 640 0 0,47 59 0 0 0,-50-51-605 0 0,-3 1 0 0 0,0 1 1 0 0,-3 1-1 0 0,-1 1 0 0 0,17 49 0 0 0,-27-62-448 0 0,-2-1 0 0 0,-1 1-1 0 0,-1 0 1 0 0,-2 0-1 0 0,0 1 1 0 0,-1-1-1 0 0,-2 1 1 0 0,0-1 0 0 0,-9 51-1 0 0,-20 46-76 0 0,24-108-306 0 0,0 0 0 0 0,-1 0 0 0 0,-1 0 0 0 0,0-1 0 0 0,0 0 1 0 0,-13 15-1 0 0,-4 0-3477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47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10135 0 0,'0'0'919'0'0,"0"1"-759"0"0,-2 8 203 0 0,0 0-1 0 0,0 0 1 0 0,0 13-1 0 0,1-11 1044 0 0,0 16 643 0 0,2 40 0 0 0,0-29-1539 0 0,3 44 47 0 0,-1 85-297 0 0,-3-18-375 0 0,0-66-522 0 0,1-67-120 0 0,-1-1 0 0 0,2 0-1 0 0,5 26 1 0 0,1-16-742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48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6911 0 0,'0'0'623'0'0,"0"2"-514"0"0,3 18 2366 0 0,9 58 3547 0 0,-5-39-5140 0 0,13 40-1 0 0,31 118-577 0 0,-1-7-918 0 0,-29-120-621 0 0,-9-24-3201 0 0,-5-14-711 0 0</inkml:trace>
  <inkml:trace contextRef="#ctx0" brushRef="#br0" timeOffset="1">25 585 11519 0 0,'-6'-3'222'0'0,"4"2"-122"0"0,1 0 0 0 0,-1 0 0 0 0,1 0 0 0 0,-1 0 0 0 0,1 0 1 0 0,0 0-1 0 0,-1-1 0 0 0,1 1 0 0 0,0 0 0 0 0,0-1 0 0 0,-3-3 3819 0 0,7 2-3692 0 0,0 0 0 0 0,0 1 0 0 0,0 0 0 0 0,1 0 0 0 0,-1 0 0 0 0,1 0 0 0 0,-1 0 0 0 0,1 1 0 0 0,0 0 0 0 0,-1-1 0 0 0,9 0 0 0 0,2 0-348 0 0,29 0-1 0 0,-11 1 178 0 0,96 1-3652 0 0,-101-3 1885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48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8 15319 0 0,'-2'-1'87'0'0,"-1"0"1"0"0,1 0-1 0 0,-1 0 0 0 0,1 0 0 0 0,-1 0 0 0 0,0 1 0 0 0,1 0 1 0 0,-1-1-1 0 0,0 1 0 0 0,1 0 0 0 0,-1 0 0 0 0,0 0 0 0 0,0 1 0 0 0,1-1 1 0 0,-1 0-1 0 0,0 1 0 0 0,1 0 0 0 0,-5 2 0 0 0,-24 9 784 0 0,23-10-296 0 0,1 1 1 0 0,-1 0 0 0 0,-10 6 0 0 0,13-5-444 0 0,0 0 1 0 0,0 0-1 0 0,1 0 1 0 0,-1 1 0 0 0,1-1-1 0 0,0 1 1 0 0,0 0-1 0 0,1 1 1 0 0,-1-1 0 0 0,1 0-1 0 0,0 1 1 0 0,1 0-1 0 0,0 0 1 0 0,-1-1-1 0 0,2 2 1 0 0,-1-1 0 0 0,1 0-1 0 0,-1 7 1 0 0,-1 13-5 0 0,2-1-1 0 0,1 0 1 0 0,3 29 0 0 0,-3-50-92 0 0,12 96 375 0 0,-10-87-362 0 0,1-1-1 0 0,1-1 1 0 0,0 1-1 0 0,0 0 1 0 0,1-1-1 0 0,8 13 1 0 0,-1-4 65 0 0,1 0 0 0 0,1-2 0 0 0,24 27 0 0 0,-30-38-94 0 0,-1-1 1 0 0,1 1-1 0 0,0-1 1 0 0,1-1-1 0 0,-1 1 1 0 0,1-1-1 0 0,0-1 1 0 0,1 0-1 0 0,-1 0 1 0 0,17 4-1 0 0,-14-6-127 0 0,0 0-1 0 0,0 0 0 0 0,1-1 1 0 0,-1-1-1 0 0,1 0 1 0 0,20-3-1 0 0,-10-1-1953 0 0,0-2 0 0 0,36-12 0 0 0,-36 9-4579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49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98 119 6447 0 0,'0'0'499'0'0,"-1"1"-328"0"0,-7 18 1889 0 0,0 1 1 0 0,2 0-1 0 0,-8 34 0 0 0,-5 66 1124 0 0,4-15-2184 0 0,-12 126-48 0 0,30-201-863 0 0,-3-27 85 0 0,2-4-105 0 0,0-1-62 0 0,1 0 1 0 0,-1 0-1 0 0,0 0 1 0 0,0-1 0 0 0,0 1-1 0 0,0-1 1 0 0,0 1-1 0 0,-1-1 1 0 0,1 0-1 0 0,1-4 1 0 0,13-36-19 0 0,-10 28 16 0 0,10-37-89 0 0,-2 0 0 0 0,11-90 0 0 0,-16 81 8 0 0,12-95-56 0 0,-10 64 120 0 0,-9 61 12 0 0,-2 32-1 0 0,0-1 0 0 0,0 0 0 0 0,0 0 1 0 0,0 0-1 0 0,0 0 0 0 0,0 0 0 0 0,0 0 0 0 0,0 0 0 0 0,0 0 0 0 0,0 0 0 0 0,0 0 0 0 0,0 0 0 0 0,0 0 0 0 0,0 0 0 0 0,0 0 1 0 0,0 0-1 0 0,0 0 0 0 0,0 0 0 0 0,0 0 0 0 0,0 0 0 0 0,0 0 0 0 0,0 0 0 0 0,1 0 0 0 0,-1 0 0 0 0,0 0 0 0 0,0 0 0 0 0,0 0 1 0 0,0 0-1 0 0,0 0 0 0 0,0 0 0 0 0,0 0 0 0 0,0 0 0 0 0,0 0 0 0 0,0 0 0 0 0,0 0 0 0 0,0 0 0 0 0,0 0 0 0 0,0 0 0 0 0,0 0 1 0 0,0 0-1 0 0,0 0 0 0 0,0 0 0 0 0,0 0 0 0 0,0 0 0 0 0,0 0 0 0 0,0 0 0 0 0,0 0 0 0 0,0 0 0 0 0,3 8-19 0 0,1 10 13 0 0,29 181 1 0 0,-3-12 82 0 0,-19-133 113 0 0,21 65 0 0 0,-27-104-54 0 0,1 1 0 0 0,0-1 1 0 0,2 0-1 0 0,-1-1 0 0 0,2 0 1 0 0,0 0-1 0 0,0-1 0 0 0,21 22 1 0 0,-26-31-33 0 0,0 0 0 0 0,1-1 0 0 0,-1 1 0 0 0,1-1 1 0 0,0 0-1 0 0,9 5 0 0 0,-12-7-49 0 0,0-1 0 0 0,1 1 0 0 0,-1 0-1 0 0,0-1 1 0 0,1 0 0 0 0,-1 1 0 0 0,0-1 0 0 0,1 0-1 0 0,-1 0 1 0 0,0 0 0 0 0,0-1 0 0 0,1 1 0 0 0,-1 0-1 0 0,0-1 1 0 0,1 1 0 0 0,-1-1 0 0 0,0 0 0 0 0,0 0-1 0 0,4-2 1 0 0,0 0 84 0 0,0-1-1 0 0,1 0 1 0 0,-1 0 0 0 0,-1 0-1 0 0,1 0 1 0 0,-1-1 0 0 0,1 0-1 0 0,-2-1 1 0 0,1 1 0 0 0,0-1-1 0 0,-1 0 1 0 0,7-12-1 0 0,3-11 43 0 0,-2-2-1 0 0,-1 1 0 0 0,-1-1 1 0 0,-2-1-1 0 0,-1 0 1 0 0,-1 0-1 0 0,1-37 0 0 0,-6 28-193 0 0,-1 0-1 0 0,-2 1 1 0 0,-2-1-1 0 0,-1 1 1 0 0,-16-57-1 0 0,-10-5-1515 0 0,13 57-45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46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0 250 10567 0 0,'0'0'1172'0'0,"5"-2"-914"0"0,15-6 50 0 0,-18 7-241 0 0,1 1 1 0 0,-1-1-1 0 0,0 0 1 0 0,1 1-1 0 0,-1 0 1 0 0,1-1-1 0 0,-1 1 1 0 0,1 0-1 0 0,-1 0 1 0 0,0 1-1 0 0,4-1 1 0 0,5 1 146 0 0,213-11 2736 0 0,-136 5-2086 0 0,174-11 1291 0 0,137-7 98 0 0,-114 7-1328 0 0,295-36 574 0 0,-286 24-692 0 0,-139 16-414 0 0,84-7 175 0 0,116 6-2 0 0,-290 12-468 0 0,204 3 121 0 0,12 0 170 0 0,-35-16 91 0 0,32 12-99 0 0,98-22 26 0 0,-332 20-395 0 0,10 1-7 0 0,66 6-1 0 0,-20 0-62 0 0,-44-1-507 0 0,-6 0-2493 0 0,-16-3-5236 0 0,-23-1 1220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46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14335 0 0,'0'0'662'0'0,"-3"8"211"0"0,3-6-859 0 0,-1 0-1 0 0,1 0 1 0 0,0 0 0 0 0,0 0-1 0 0,0 0 1 0 0,0 0 0 0 0,0 0-1 0 0,1 0 1 0 0,-1 0 0 0 0,1 0-1 0 0,-1 0 1 0 0,1 0 0 0 0,0 0-1 0 0,0 0 1 0 0,-1 0-1 0 0,1 0 1 0 0,0-1 0 0 0,1 1-1 0 0,-1 0 1 0 0,0-1 0 0 0,0 1-1 0 0,4 1 1 0 0,2 5 212 0 0,2-2 0 0 0,-1 1 0 0 0,12 6 0 0 0,-8-5-28 0 0,125 77 621 0 0,3 2-599 0 0,-106-63 114 0 0,60 54 0 0 0,-87-71-143 0 0,1 1 1 0 0,-1 1-1 0 0,0-1 1 0 0,0 1 0 0 0,-1 0-1 0 0,7 14 1 0 0,-11-17-17 0 0,1-1 1 0 0,-2 0 0 0 0,1 1-1 0 0,0-1 1 0 0,-1 1 0 0 0,0-1-1 0 0,-1 1 1 0 0,1-1 0 0 0,-1 1-1 0 0,0 0 1 0 0,0-1 0 0 0,-1 1-1 0 0,0 0 1 0 0,-1 7-1 0 0,-5 7 230 0 0,0-1-1 0 0,0 0 0 0 0,-2 0 0 0 0,0-1 0 0 0,-15 22 1 0 0,-67 80-236 0 0,51-70-386 0 0,-55 68-2895 0 0,72-89 1125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49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9671 0 0,'0'-2'440'0'0,"1"-1"-341"0"0,-1-1-1 0 0,1 1 1 0 0,0-1-1 0 0,0 1 0 0 0,0-1 1 0 0,1 1-1 0 0,-1 0 1 0 0,1-1-1 0 0,0 1 1 0 0,-1 0-1 0 0,2 0 0 0 0,-1 0 1 0 0,0 0-1 0 0,0 1 1 0 0,1-1-1 0 0,0 1 1 0 0,-1-1-1 0 0,1 1 0 0 0,0 0 1 0 0,0 0-1 0 0,1 0 1 0 0,-1 1-1 0 0,0-1 1 0 0,0 1-1 0 0,1-1 0 0 0,-1 1 1 0 0,5-1-1 0 0,-8 2-91 0 0,14-4 632 0 0,22-4 1 0 0,-31 7-503 0 0,0 1 0 0 0,-1 0-1 0 0,1 0 1 0 0,0 0 0 0 0,0 1 0 0 0,0-1 0 0 0,0 1 0 0 0,7 2 0 0 0,1 1 163 0 0,0 1 1 0 0,-1 0-1 0 0,0 1 0 0 0,0 1 1 0 0,0-1-1 0 0,-1 2 1 0 0,0 0-1 0 0,0 0 1 0 0,-1 1-1 0 0,0 0 1 0 0,0 1-1 0 0,-1 0 1 0 0,12 17-1 0 0,-17-21-195 0 0,-1 1-1 0 0,0 0 1 0 0,0 0-1 0 0,0 0 1 0 0,-1 1-1 0 0,0-1 1 0 0,-1 1-1 0 0,0-1 1 0 0,0 1-1 0 0,0-1 1 0 0,-1 1-1 0 0,-1 11 1 0 0,-1-1-21 0 0,0-1 0 0 0,-2 0 0 0 0,0 0 0 0 0,-9 23 0 0 0,8-27-90 0 0,-1 0 0 0 0,-1-1 1 0 0,0 0-1 0 0,0 0 0 0 0,-15 17 1 0 0,-51 49-504 0 0,63-68 399 0 0,6-7 32 0 0,1 0 0 0 0,-1 0 0 0 0,0-1 0 0 0,0 1 1 0 0,0-1-1 0 0,0 0 0 0 0,0 0 0 0 0,0 0 1 0 0,-1-1-1 0 0,1 0 0 0 0,-9 2 0 0 0,12-3-114 0 0,-1-1 16 0 0,0 0 163 0 0,1-1 1 0 0,-1 1-1 0 0,1-1 0 0 0,-1 0 0 0 0,1 1 0 0 0,0-1 0 0 0,-1 0 1 0 0,1 0-1 0 0,0 0 0 0 0,0 0 0 0 0,0 0 0 0 0,1 0 1 0 0,-1 0-1 0 0,0 0 0 0 0,1 0 0 0 0,0 0 0 0 0,-1-1 0 0 0,1 1 1 0 0,0 0-1 0 0,0 0 0 0 0,0 0 0 0 0,0-1 0 0 0,0 1 1 0 0,1 0-1 0 0,-1 0 0 0 0,1 0 0 0 0,-1 0 0 0 0,1 0 0 0 0,0 0 1 0 0,0 0-1 0 0,0 0 0 0 0,0 0 0 0 0,0 0 0 0 0,0 0 1 0 0,3-3-1 0 0,-1 1 19 0 0,1 0 1 0 0,-1 0-1 0 0,1 0 0 0 0,0 1 1 0 0,0-1-1 0 0,0 1 1 0 0,1 0-1 0 0,-1 0 0 0 0,1 0 1 0 0,0 1-1 0 0,-1-1 1 0 0,1 1-1 0 0,0 0 0 0 0,7-1 1 0 0,-5 2 39 0 0,1 0-1 0 0,0 1 1 0 0,0 0 0 0 0,0 0 0 0 0,-1 1 0 0 0,1 0-1 0 0,0 0 1 0 0,8 3 0 0 0,58 22 322 0 0,-67-23-327 0 0,39 17-53 0 0,-17-7 213 0 0,35 11 1 0 0,-55-22-616 0 0,0 1 1 0 0,0-2 0 0 0,1 1 0 0 0,-1-1 0 0 0,0 0 0 0 0,0-1 0 0 0,1 0-1 0 0,13-2 1 0 0,-9-1-1203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50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10135 0 0,'0'0'778'0'0,"2"3"-506"0"0,52 104 1623 0 0,15 25 1240 0 0,-38-76-2003 0 0,-3 1-1 0 0,-2 1 1 0 0,-2 1-1 0 0,-3 2 1 0 0,18 86-1 0 0,-33-107-508 0 0,-2 1-1 0 0,-1 48 0 0 0,-3-60-423 0 0,0-2-58 0 0,-1 1-1 0 0,-2-1 1 0 0,0 0 0 0 0,-2-1 0 0 0,-1 1-1 0 0,-18 48 1 0 0,-3-15-142 0 0,-9 24-1638 0 0,30-57-2187 0 0,5-13-3788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51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14943 0 0,'0'0'687'0'0,"0"1"-16"0"0,26 286 4139 0 0,-21-213-4692 0 0,52 452-2180 0 0,-47-487-1190 0 0,-5-24-2664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2:17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13535 0 0,'-2'1'620'0'0,"-17"6"215"0"0,15-6-759 0 0,0 0 0 0 0,1 0 0 0 0,-1 0 0 0 0,1 1 0 0 0,-1 0 0 0 0,-3 2 0 0 0,6-3 493 0 0,1 1-446 0 0,0 0 0 0 0,1 0 0 0 0,-1 0 0 0 0,1-1 0 0 0,0 1 0 0 0,-1 0 0 0 0,1 0 0 0 0,0 0 0 0 0,0 0 0 0 0,0-1 0 0 0,1 1 0 0 0,-1 0 0 0 0,0-1 0 0 0,0 1 0 0 0,1-1 0 0 0,-1 0 0 0 0,4 3 0 0 0,30 19 424 0 0,-29-20-430 0 0,38 19 231 0 0,54 20 0 0 0,-55-24-222 0 0,-9-5-61 0 0,-2 1 0 0 0,0 2-1 0 0,49 33 1 0 0,-69-41 60 0 0,0 1-1 0 0,-1 1 1 0 0,0 0 0 0 0,14 16 0 0 0,-22-22-21 0 0,0 0 1 0 0,-1 0-1 0 0,1 1 0 0 0,-1-1 1 0 0,0 1-1 0 0,0-1 1 0 0,0 1-1 0 0,-1 0 1 0 0,1-1-1 0 0,-1 1 1 0 0,-1 0-1 0 0,1 0 1 0 0,-1 0-1 0 0,1 0 0 0 0,-1 0 1 0 0,-1 0-1 0 0,0 5 1 0 0,-1 2 193 0 0,-1 1-1 0 0,0-1 1 0 0,-1 0 0 0 0,-1-1 0 0 0,0 1-1 0 0,0-1 1 0 0,-1 0 0 0 0,-9 13 0 0 0,-9 9 323 0 0,-33 35 1 0 0,26-34-428 0 0,-24 24-19 0 0,35-39-236 0 0,-29 37 0 0 0,36-38-1681 0 0,-17 35-1 0 0,22-38-57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51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6447 0 0,'0'2'4668'0'0,"17"102"2802"0"0,17 54-6791 0 0,-32-146-436 0 0,31 125-180 0 0,19 95-3419 0 0,-45-200 1701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51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35 1839 0 0,'-2'-1'134'0'0,"-7"-6"132"0"0,-12-10 16345 0 0,30 11-16214 0 0,-6 4-379 0 0,1 1-4 0 0,14 2-30 0 0,-9 1-559 0 0,-1 0 0 0 0,1 0 0 0 0,-1 1 0 0 0,1 1 0 0 0,12 6 0 0 0,-1 1-5247 0 0</inkml:trace>
  <inkml:trace contextRef="#ctx0" brushRef="#br0" timeOffset="1">344 148 11719 0 0,'1'1'532'0'0,"5"5"-4"0"0,1-1-337 0 0,29-7 214 0 0,-29 2-199 0 0,1 1-1 0 0,-1-1 1 0 0,0 0-1 0 0,1-1 1 0 0,-1 0-1 0 0,0 0 1 0 0,13-4-1 0 0,-8 2 200 0 0,21-2 0 0 0,-22 3-143 0 0,0 1 0 0 0,15-6 0 0 0,-25 7-231 0 0,0 0 0 0 0,-1-1 1 0 0,1 1-1 0 0,0 0 0 0 0,-1 0 0 0 0,1-1 0 0 0,0 1 0 0 0,-1 0 0 0 0,1 0 0 0 0,0 0 0 0 0,-1 0 0 0 0,1 0 0 0 0,0 0 1 0 0,0 0-1 0 0,-1 0 0 0 0,1 0 0 0 0,0 0 0 0 0,-1 1 0 0 0,1-1 0 0 0,0 0 0 0 0,-1 0 0 0 0,1 1 0 0 0,0-1 0 0 0,-1 0 1 0 0,1 1-1 0 0,-1-1 0 0 0,1 1 0 0 0,-1-1 0 0 0,1 0 0 0 0,-1 1 0 0 0,1 0 0 0 0,-1-1 0 0 0,1 1 0 0 0,-1-1 0 0 0,1 1 1 0 0,-1-1-1 0 0,0 1 0 0 0,1 0 0 0 0,-1-1 0 0 0,0 1 0 0 0,1 1 0 0 0,-1 0 83 0 0,0 0 0 0 0,0 1 0 0 0,0-1 0 0 0,0 0 0 0 0,0 0 0 0 0,0 1 0 0 0,0-1 0 0 0,-1 0 0 0 0,1 0 0 0 0,-1 1 0 0 0,1-1 0 0 0,-3 3 0 0 0,-24 44 1757 0 0,18-33-1109 0 0,-1 1 0 0 0,-11 31 0 0 0,19-44-671 0 0,0 1 0 0 0,1 0 0 0 0,0 0-1 0 0,0 0 1 0 0,0 0 0 0 0,1 0 0 0 0,0 0 0 0 0,0 0 0 0 0,0 0 0 0 0,0-1 0 0 0,1 1 0 0 0,0 0 0 0 0,0 0 0 0 0,0 0 0 0 0,3 6 0 0 0,-2-7-93 0 0,0 0-1 0 0,1 0 1 0 0,-1 0-1 0 0,1 0 1 0 0,0-1-1 0 0,0 0 1 0 0,0 1-1 0 0,0-1 1 0 0,1 0-1 0 0,-1 0 1 0 0,1-1 0 0 0,0 1-1 0 0,-1-1 1 0 0,1 0-1 0 0,1 0 1 0 0,-1 0-1 0 0,0 0 1 0 0,0-1-1 0 0,1 0 1 0 0,-1 0-1 0 0,0 0 1 0 0,10 1-1 0 0,-2-1-525 0 0,0-1 0 0 0,0 0 0 0 0,0-1-1 0 0,0-1 1 0 0,0 1 0 0 0,0-2 0 0 0,16-4 0 0 0,-5-2-4718 0 0,2 0-1442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52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8751 0 0,'0'0'674'0'0,"-1"2"-138"0"0,-1 14 1961 0 0,1 0 1 0 0,0 16-1 0 0,6 34 581 0 0,20 66-3243 0 0,-8-51 750 0 0,13 52-731 0 0,4 27-2697 0 0,-23-106-853 0 0,-7-30-1699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52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89 12895 0 0,'0'0'998'0'0,"-2"-1"-657"0"0,-5-3 3282 0 0,9 2-3384 0 0,0 1 1 0 0,0-1 0 0 0,0 1 0 0 0,0-1 0 0 0,1 1 0 0 0,-1 0 0 0 0,1 0 0 0 0,-1 0 0 0 0,1 0 0 0 0,3-1 0 0 0,30-3 552 0 0,-9 1-304 0 0,83-11 508 0 0,19-4-1277 0 0,-41 0-1432 0 0,-63 12 126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53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 2759 0 0,'-12'3'14714'0'0,"19"-2"-14334"0"0,-1 0 1 0 0,0-1 0 0 0,1 0 0 0 0,-1 0 0 0 0,7-1 0 0 0,9 0 203 0 0,11 1-199 0 0,4 1-1107 0 0,60-7 0 0 0,-75 1-6210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55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6823 0 0,'0'0'308'0'0,"2"3"-1"0"0,16 19 572 0 0,-1 1 1 0 0,-1 1-1 0 0,-1 1 0 0 0,-1 0 0 0 0,11 31 1 0 0,44 140 3221 0 0,-54-155-3425 0 0,-10-30-463 0 0,-1-1 0 0 0,-1 1 0 0 0,0-1 0 0 0,0 1 0 0 0,-1 0 0 0 0,1 17 0 0 0,-3-26-76 0 0,0-1-111 0 0,0-1-1 0 0,0 1 1 0 0,-1 0-1 0 0,1-1 1 0 0,-1 1-1 0 0,1 0 1 0 0,0-1-1 0 0,-1 1 1 0 0,1-1-1 0 0,-1 1 1 0 0,1-1-1 0 0,-1 1 1 0 0,0-1-1 0 0,1 1 1 0 0,-1-1-1 0 0,1 1 1 0 0,-1-1-1 0 0,0 0 1 0 0,1 1-1 0 0,-1-1 1 0 0,0 0-1 0 0,0 0 1 0 0,1 1-1 0 0,-1-1 1 0 0,-1 0-1 0 0,1 0 0 0 0,0-1-1 0 0,0 1 0 0 0,0 0 0 0 0,0-1 1 0 0,0 1-1 0 0,0 0 0 0 0,0-1 0 0 0,0 0 1 0 0,0 1-1 0 0,0-1 0 0 0,0 0 0 0 0,0 1 1 0 0,0-1-1 0 0,-1-1 0 0 0,-2-2 2 0 0,1 0 0 0 0,0 0 0 0 0,0 0 0 0 0,1 0-1 0 0,-1-1 1 0 0,-2-7 0 0 0,-2-9-43 0 0,2 0 1 0 0,0-1-1 0 0,-2-28 0 0 0,1-66-578 0 0,5 64-247 0 0,3 1 0 0 0,2 0 1 0 0,19-96-1 0 0,-22 141 808 0 0,1 0 1 0 0,0 1-1 0 0,0-1 1 0 0,0 0-1 0 0,1 1 1 0 0,0 0-1 0 0,0-1 1 0 0,0 1-1 0 0,6-6 1 0 0,-7 9 56 0 0,-1 0 0 0 0,1 0 0 0 0,0 1 0 0 0,0-1 1 0 0,0 1-1 0 0,0-1 0 0 0,0 1 0 0 0,1 0 1 0 0,-1 0-1 0 0,0 0 0 0 0,1 0 0 0 0,-1 0 1 0 0,0 1-1 0 0,1-1 0 0 0,-1 1 0 0 0,1 0 0 0 0,-1-1 1 0 0,1 1-1 0 0,-1 0 0 0 0,1 0 0 0 0,-1 1 1 0 0,1-1-1 0 0,-1 0 0 0 0,6 2 0 0 0,5 3 223 0 0,-1 1 1 0 0,1 0-1 0 0,-1 0 0 0 0,0 2 0 0 0,0-1 1 0 0,-1 1-1 0 0,0 1 0 0 0,11 11 0 0 0,-18-17-117 0 0,0 1 1 0 0,-1 0-1 0 0,0 0 0 0 0,1 0 0 0 0,-1 0 0 0 0,-1 1 1 0 0,1-1-1 0 0,-1 1 0 0 0,0 0 0 0 0,0 0 0 0 0,0-1 1 0 0,-1 1-1 0 0,1 0 0 0 0,-1 1 0 0 0,0-1 0 0 0,-1 0 1 0 0,1 0-1 0 0,-1 6 0 0 0,-1-4-22 0 0,0-1 0 0 0,0 1 1 0 0,0-1-1 0 0,-1 1 0 0 0,0-1 0 0 0,0 1 1 0 0,-1-1-1 0 0,0 0 0 0 0,0 0 0 0 0,0-1 0 0 0,-1 1 1 0 0,1 0-1 0 0,-9 8 0 0 0,-72 69 305 0 0,-11 12-3206 0 0,91-90 1990 0 0,-5 3-186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55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107 472 4607 0 0,'17'-13'11606'0'0,"-33"19"-9965"0"0,13-5-1540 0 0,0 0 1 0 0,0 0-1 0 0,0 0 1 0 0,0 1-1 0 0,0-1 1 0 0,-3 3 0 0 0,-1 1-64 0 0,0 1 0 0 0,0 0 0 0 0,1 1 0 0 0,0-1 0 0 0,0 1 0 0 0,1 0 0 0 0,0 0 0 0 0,0 1 0 0 0,1 0 0 0 0,-1 0 0 0 0,2 0 0 0 0,-1 0 0 0 0,1 0 0 0 0,1 1 0 0 0,-1 0 0 0 0,1-1 0 0 0,1 1 0 0 0,-1 9 0 0 0,2-7-38 0 0,0 0 0 0 0,1-1 0 0 0,0 1 0 0 0,1-1-1 0 0,0 0 1 0 0,1 1 0 0 0,4 10 0 0 0,-6-19 0 0 0,0 1 1 0 0,0 0 0 0 0,1-1-1 0 0,-1 1 1 0 0,1 0-1 0 0,0-1 1 0 0,-1 0-1 0 0,1 1 1 0 0,0-1 0 0 0,1 0-1 0 0,-1 0 1 0 0,0 0-1 0 0,1 0 1 0 0,-1-1 0 0 0,1 1-1 0 0,-1-1 1 0 0,1 1-1 0 0,0-1 1 0 0,0 0-1 0 0,-1 0 1 0 0,1 0 0 0 0,0 0-1 0 0,0-1 1 0 0,0 1-1 0 0,0-1 1 0 0,0 0-1 0 0,0 0 1 0 0,0 0 0 0 0,5 0-1 0 0,-3-1 22 0 0,1 0-1 0 0,-1 0 1 0 0,1 0-1 0 0,-1-1 1 0 0,0 0-1 0 0,0 0 1 0 0,0 0-1 0 0,0 0 1 0 0,0-1-1 0 0,0 0 1 0 0,-1 0-1 0 0,8-7 1 0 0,-6 5 24 0 0,-1-1 1 0 0,0 0-1 0 0,0 0 0 0 0,0 0 1 0 0,-1-1-1 0 0,0 0 0 0 0,0 0 1 0 0,2-8-1 0 0,2-7 53 0 0,-2-1 0 0 0,0 0-1 0 0,-1 0 1 0 0,3-45 0 0 0,-6 20-11 0 0,-2 0 0 0 0,-11-91 1 0 0,-31-93-9 0 0,36 197-84 0 0,5 26 19 0 0,2 30 72 0 0,3 24 91 0 0,19 172 490 0 0,21 0-521 0 0,-32-171-1756 0 0,3-2 0 0 0,33 73 0 0 0,-41-104-71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57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13391 0 0,'-20'17'1210'0'0,"20"-17"-1202"0"0,-1 1 0 0 0,1-1 0 0 0,0 0 0 0 0,-1 1 0 0 0,1-1 0 0 0,0 0 0 0 0,-1 1 0 0 0,1-1 0 0 0,0 1 0 0 0,0-1 0 0 0,0 0 0 0 0,-1 1 0 0 0,1-1 0 0 0,0 1 0 0 0,0-1 0 0 0,0 1 0 0 0,0-1 0 0 0,0 1 0 0 0,0-1 0 0 0,0 1 0 0 0,0-1 1 0 0,0 1-1 0 0,0-1 0 0 0,0 0 0 0 0,0 1 0 0 0,0-1 0 0 0,0 1 0 0 0,1-1 0 0 0,-1 1 0 0 0,1 1-11 0 0,-1 39 860 0 0,-2 0 0 0 0,-2 0 0 0 0,-11 52 0 0 0,0 10 370 0 0,2 1-1024 0 0,-25 241 587 0 0,28-258-2087 0 0,4-43-1196 0 0,2 0 0 0 0,2 68 0 0 0,3-101-2579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58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14 220 5063 0 0,'-6'72'1170'0'0,"-2"70"7264"0"0,9-85-7392 0 0,3 61 296 0 0,-2-93-1130 0 0,-1-13-158 0 0,4 23 0 0 0,-10-70-112 0 0,3 0-1 0 0,2-44 0 0 0,5 7-140 0 0,26-119 0 0 0,-19 127 161 0 0,-5 29 46 0 0,3 0 0 0 0,0 2-1 0 0,16-34 1 0 0,-25 63 40 0 0,1 1 0 0 0,0 0 1 0 0,0-1-1 0 0,0 1 0 0 0,0 0 1 0 0,0 0-1 0 0,0 0 0 0 0,1 1 0 0 0,3-4 1 0 0,-5 5 340 0 0,0 1-366 0 0,1 1-1 0 0,-1-1 1 0 0,1 0 0 0 0,-1 1 0 0 0,1-1 0 0 0,-1 1-1 0 0,0 0 1 0 0,1-1 0 0 0,-1 1 0 0 0,0 0 0 0 0,0 0-1 0 0,1-1 1 0 0,-1 1 0 0 0,0 0 0 0 0,0 0 0 0 0,0 1-1 0 0,0-1 1 0 0,0 0 0 0 0,0 0 0 0 0,0 2 0 0 0,1 0 2 0 0,0 0 1 0 0,-1 0-1 0 0,1-1 1 0 0,-1 1 0 0 0,0 1-1 0 0,0-1 1 0 0,0 0 0 0 0,0 4-1 0 0,1 15 84 0 0,-1-1 0 0 0,-2 1 0 0 0,0-1 0 0 0,-8 44 1 0 0,1-19-16 0 0,3-14-26 0 0,-12 37 0 0 0,16-67-72 0 0,-2 9-32 0 0,-1 0 0 0 0,2-1-1 0 0,-1 2 1 0 0,-1 19 0 0 0,4-29-119 0 0,7-12-1946 0 0,-6 9 2083 0 0,2-1 15 0 0,12-1-55 0 0,-9 2 87 0 0,1 1 0 0 0,0 1 0 0 0,-1-1 0 0 0,1 1 0 0 0,0 0 0 0 0,-1 1 0 0 0,1 0 0 0 0,-1 0 0 0 0,6 3 0 0 0,13 3 205 0 0,-18-6-115 0 0,0 1 0 0 0,-1 0-1 0 0,1 1 1 0 0,0-1 0 0 0,-1 1 0 0 0,12 9-1 0 0,32 34 828 0 0,-40-37-685 0 0,-6-6-88 0 0,-1 1 1 0 0,1-1 0 0 0,0 0-1 0 0,-1 1 1 0 0,0 0 0 0 0,0 0 0 0 0,0 0-1 0 0,-1 0 1 0 0,0 0 0 0 0,3 11-1 0 0,-4-12-31 0 0,0 0-1 0 0,-1 0 1 0 0,0 0-1 0 0,1 0 0 0 0,-2 0 1 0 0,1 1-1 0 0,0-1 1 0 0,-1 0-1 0 0,0 0 0 0 0,0 0 1 0 0,0 0-1 0 0,0 0 1 0 0,-1-1-1 0 0,1 1 0 0 0,-5 7 1 0 0,0-2-94 0 0,-1 0 0 0 0,0-1 0 0 0,0 0 0 0 0,-1 0 0 0 0,0 0 0 0 0,-1-1 0 0 0,0 0 0 0 0,0 0 0 0 0,0-1 0 0 0,-1-1 0 0 0,1 1 0 0 0,-1-2 0 0 0,-1 1 0 0 0,1-1 0 0 0,-1-1 0 0 0,1 0 0 0 0,-1-1 0 0 0,-16 3 0 0 0,26-5-141 0 0,0 0-1 0 0,0 0 1 0 0,-1 0 0 0 0,1 0 0 0 0,0 0-1 0 0,0 0 1 0 0,0 0 0 0 0,0-1 0 0 0,0 1 0 0 0,0 0-1 0 0,0-1 1 0 0,-1 1 0 0 0,1 0 0 0 0,0-1 0 0 0,0 1-1 0 0,0-1 1 0 0,1 0 0 0 0,-1 1 0 0 0,0-1-1 0 0,0 0 1 0 0,0 1 0 0 0,0-1 0 0 0,1 0 0 0 0,-1 0-1 0 0,0 0 1 0 0,1 0 0 0 0,-1 0 0 0 0,0 0-1 0 0,1 0 1 0 0,-1 0 0 0 0,1 0 0 0 0,0 0 0 0 0,-1-2-1 0 0,0 0-486 0 0,1 0-1 0 0,0 0 0 0 0,-1 0 0 0 0,1 0 0 0 0,0 0 0 0 0,1 0 1 0 0,-1 0-1 0 0,1 0 0 0 0,-1 0 0 0 0,3-6 0 0 0,1-3-1367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58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59 9671 0 0,'5'-7'875'0'0,"3"-18"-540"0"0,-8 24-75 0 0,0-1 1 0 0,-1 0 0 0 0,1 0-1 0 0,0 0 1 0 0,-1 0 0 0 0,0 0-1 0 0,1 1 1 0 0,-1-1 0 0 0,0 0-1 0 0,0 1 1 0 0,-2-4 1113 0 0,-19 3 814 0 0,20 2-2102 0 0,-1 1 0 0 0,1 0 0 0 0,0 0 1 0 0,0 0-1 0 0,0 0 0 0 0,0 0 0 0 0,0 0 0 0 0,0 1 0 0 0,0-1 0 0 0,0 1 1 0 0,1 0-1 0 0,-1-1 0 0 0,0 1 0 0 0,-1 3 0 0 0,-23 33 459 0 0,18-24-342 0 0,3-5-146 0 0,0 1 1 0 0,0-1-1 0 0,1 1 1 0 0,0 0-1 0 0,0 1 0 0 0,1-1 1 0 0,1 1-1 0 0,0-1 1 0 0,0 1-1 0 0,1 0 1 0 0,1 0-1 0 0,0-1 0 0 0,0 1 1 0 0,3 18-1 0 0,-3-25-43 0 0,1 1 2 0 0,8 9 26 0 0,-8-12-36 0 0,0 0-1 0 0,0-1 1 0 0,1 1-1 0 0,-1-1 1 0 0,0 0-1 0 0,1 1 1 0 0,-1-1 0 0 0,1 0-1 0 0,0 0 1 0 0,-1 0-1 0 0,1 0 1 0 0,0 0-1 0 0,0 0 1 0 0,-1 0-1 0 0,1-1 1 0 0,0 1-1 0 0,0-1 1 0 0,3 1-1 0 0,-1-1 0 0 0,-1 1 0 0 0,1-2-1 0 0,0 1 1 0 0,-1 0 0 0 0,1-1-1 0 0,-1 0 1 0 0,1 1-1 0 0,0-1 1 0 0,4-3 0 0 0,1 0 0 0 0,0 0 0 0 0,-1-1 0 0 0,1 0 1 0 0,-1-1-1 0 0,0 0 0 0 0,11-11 0 0 0,-8 5-13 0 0,1 0-1 0 0,-2-2 1 0 0,0 1 0 0 0,0-1-1 0 0,8-18 1 0 0,-13 22 95 0 0,0-1 0 0 0,-1 1 0 0 0,0-1 0 0 0,-1 0 0 0 0,0 0-1 0 0,-1 0 1 0 0,0 0 0 0 0,0-20 0 0 0,-12 37 445 0 0,8-4-492 0 0,-1 0-1 0 0,1 0 1 0 0,0 1-1 0 0,0-1 1 0 0,0 1 0 0 0,0-1-1 0 0,0 1 1 0 0,1 0-1 0 0,-1 0 1 0 0,1 0 0 0 0,-2 4-1 0 0,-11 36 120 0 0,13-39-136 0 0,-1 7-27 0 0,0 0-1 0 0,1 0 0 0 0,0 0 1 0 0,1 0-1 0 0,1 0 0 0 0,0 0 0 0 0,0 0 1 0 0,1 0-1 0 0,0 0 0 0 0,5 14 0 0 0,-5-19-123 0 0,1 1-1 0 0,0-1 1 0 0,0 0-1 0 0,0 0 1 0 0,0 0-1 0 0,1 0 0 0 0,0 0 1 0 0,1-1-1 0 0,7 8 1 0 0,-7-8-507 0 0,0-1 0 0 0,1 0 0 0 0,0 0 0 0 0,0 0 1 0 0,10 4-1 0 0,1-1-1236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4:23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2759 0 0,'0'0'7412'0'0,"8"5"-5446"0"0,-6-2-1640 0 0,0 1 1 0 0,-1-1-1 0 0,1 1 1 0 0,-1-1-1 0 0,0 1 1 0 0,0 0-1 0 0,-1-1 1 0 0,1 1-1 0 0,-1 0 1 0 0,0 4-1 0 0,2 8 500 0 0,18 104 1853 0 0,4 173-1 0 0,-22-219-2624 0 0,-1-19-405 0 0,9 69 0 0 0,0-91-2586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9:02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41 2303 0 0,'0'0'102'0'0,"-10"-11"5219"0"0,7 8-4118 0 0,0 1 0 0 0,0 0 0 0 0,0 0-1 0 0,0 0 1 0 0,-7-3 0 0 0,5 2-946 0 0,0 1 1 0 0,-1 0-1 0 0,1 1 0 0 0,-1-1 0 0 0,0 1 0 0 0,1 0 1 0 0,-1 0-1 0 0,0 1 0 0 0,1 0 0 0 0,-1 0 1 0 0,-6 1-1 0 0,6 0-221 0 0,0 1 1 0 0,0-1-1 0 0,0 1 0 0 0,0 1 0 0 0,1-1 1 0 0,-1 1-1 0 0,1 0 0 0 0,-1 0 1 0 0,1 1-1 0 0,0-1 0 0 0,1 1 1 0 0,-1 0-1 0 0,1 1 0 0 0,-1-1 1 0 0,1 1-1 0 0,-6 9 0 0 0,9-12-39 0 0,0 1 0 0 0,0-1 0 0 0,0 0 0 0 0,0 1 0 0 0,1-1 0 0 0,-1 1 0 0 0,1-1-1 0 0,-1 1 1 0 0,1-1 0 0 0,0 1 0 0 0,0 0 0 0 0,0-1 0 0 0,0 1 0 0 0,1-1 0 0 0,-1 1 0 0 0,1-1 0 0 0,0 1 0 0 0,-1-1-1 0 0,1 1 1 0 0,0-1 0 0 0,2 3 0 0 0,1 1-6 0 0,-1 0-1 0 0,1 0 0 0 0,0-1 0 0 0,1 0 1 0 0,0 1-1 0 0,8 6 0 0 0,57 60 10 0 0,-33-40 143 0 0,55 52 1035 0 0,-77-68-938 0 0,0 1 0 0 0,-1 0 0 0 0,19 31 1 0 0,-31-44-144 0 0,0-1 1 0 0,-1 1 0 0 0,1 0 0 0 0,0 0 0 0 0,-1 0-1 0 0,0 0 1 0 0,0 0 0 0 0,0 0 0 0 0,-1 0 0 0 0,0 0 0 0 0,1 0-1 0 0,-1 1 1 0 0,0-1 0 0 0,-1 0 0 0 0,1 0 0 0 0,-1 0-1 0 0,0 0 1 0 0,0 0 0 0 0,0 0 0 0 0,-3 5 0 0 0,1-2 4 0 0,0-1 0 0 0,-1 1 0 0 0,0-1 1 0 0,-1 0-1 0 0,1-1 0 0 0,-1 1 0 0 0,0-1 0 0 0,-1 1 1 0 0,1-2-1 0 0,-10 7 0 0 0,11-8-85 0 0,-1 0 0 0 0,0-1 0 0 0,1 0 0 0 0,-1 0 0 0 0,0 0-1 0 0,0 0 1 0 0,0-1 0 0 0,-1 0 0 0 0,1 0 0 0 0,0 0 0 0 0,-9-1 0 0 0,1 0-63 0 0,-1-1 0 0 0,0 0 0 0 0,-17-5 0 0 0,24 4-112 0 0,1 0-1 0 0,-1 0 1 0 0,1-1 0 0 0,-1 1-1 0 0,-11-9 1 0 0,16 10-7 0 0,0 0 0 0 0,0 0 0 0 0,0-1 0 0 0,0 1-1 0 0,0-1 1 0 0,0 0 0 0 0,0 1 0 0 0,1-1 0 0 0,-1 0 0 0 0,1 0 0 0 0,-1 0 0 0 0,1 0-1 0 0,0 0 1 0 0,0 0 0 0 0,0-1 0 0 0,0 1 0 0 0,0 0 0 0 0,1 0 0 0 0,-1-1 0 0 0,0-2 0 0 0,2 2-263 0 0,-1 0 1 0 0,1 1 0 0 0,0-1 0 0 0,0 1 0 0 0,1-1-1 0 0,-1 1 1 0 0,0-1 0 0 0,1 1 0 0 0,0 0 0 0 0,-1 0-1 0 0,1 0 1 0 0,0 0 0 0 0,0 0 0 0 0,4-3 0 0 0,8-5-1251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9:02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49 133 2303 0 0,'6'-7'34'0'0,"9"-16"135"0"0,-13 19 117 0 0,-1 1 0 0 0,1-1 0 0 0,-1 0 0 0 0,2-7-1 0 0,-3 9 654 0 0,0 0-1 0 0,1 0 1 0 0,-1 0-1 0 0,0 0 1 0 0,0 0-1 0 0,0 0 0 0 0,0 0 1 0 0,-1 0-1 0 0,1 0 1 0 0,0 0-1 0 0,-2-3 2661 0 0,-1 5-3427 0 0,1 0 1 0 0,-1 0 0 0 0,0 1 0 0 0,1-1 0 0 0,-1 1 0 0 0,0-1 0 0 0,1 1-1 0 0,-1 0 1 0 0,1 0 0 0 0,-1 0 0 0 0,1 0 0 0 0,0 1 0 0 0,0-1-1 0 0,-1 0 1 0 0,1 1 0 0 0,-2 2 0 0 0,1-1-99 0 0,0 0-1 0 0,1 0 1 0 0,-1 1 0 0 0,1-1 0 0 0,0 1-1 0 0,0 0 1 0 0,0-1 0 0 0,1 1-1 0 0,-2 6 1 0 0,0 3-88 0 0,0 1 0 0 0,1-1 0 0 0,1 0-1 0 0,0 1 1 0 0,2 18 0 0 0,1-10 21 0 0,1-1-1 0 0,2 0 0 0 0,0 0 1 0 0,1-1-1 0 0,0 1 1 0 0,2-1-1 0 0,1-1 0 0 0,0 1 1 0 0,24 34-1 0 0,-27-45-6 0 0,1-1 0 0 0,0 0-1 0 0,0 0 1 0 0,1-1 0 0 0,0 0 0 0 0,0 0 0 0 0,0-1-1 0 0,1 0 1 0 0,0 0 0 0 0,11 5 0 0 0,-14-9 40 0 0,0 1 0 0 0,0-1 0 0 0,0 0 1 0 0,1 0-1 0 0,-1 0 0 0 0,1-1 1 0 0,-1 0-1 0 0,1 0 0 0 0,0-1 0 0 0,-1 0 1 0 0,1 0-1 0 0,-1-1 0 0 0,1 1 1 0 0,-1-2-1 0 0,1 1 0 0 0,-1-1 1 0 0,9-2-1 0 0,-11 1 59 0 0,1 0 0 0 0,0 0-1 0 0,0 0 1 0 0,-1 0 0 0 0,0-1 0 0 0,0 1 0 0 0,0-1 0 0 0,6-8 0 0 0,-4 5 102 0 0,0-1-1 0 0,-1-1 1 0 0,9-17 0 0 0,-8 13 1 0 0,0-1 0 0 0,-2 0 1 0 0,5-20-1 0 0,-7 26-151 0 0,-1 0 0 0 0,-1-1-1 0 0,0 1 1 0 0,0 0 0 0 0,0 0 0 0 0,-1-1 0 0 0,-3-12 0 0 0,-3-6 10 0 0,-1 1 0 0 0,-1-1 0 0 0,-2 1-1 0 0,-25-45 1 0 0,28 60-146 0 0,0 0-1 0 0,-1 1 1 0 0,0 0-1 0 0,0 0 1 0 0,-1 1-1 0 0,0 0 1 0 0,-1 1-1 0 0,0 0 1 0 0,-1 1 0 0 0,-14-7-1 0 0,24 12-150 0 0,-1 1 1 0 0,0 0-1 0 0,0 0 0 0 0,1 0 0 0 0,-1 1 1 0 0,0-1-1 0 0,0 0 0 0 0,-5 1 0 0 0,7 0 28 0 0,0 0-1 0 0,-1 0 1 0 0,1 0-1 0 0,-1 0 0 0 0,1 1 1 0 0,0-1-1 0 0,-1 1 0 0 0,1-1 1 0 0,0 1-1 0 0,-1-1 0 0 0,1 1 1 0 0,0 0-1 0 0,0-1 0 0 0,0 1 1 0 0,-1 0-1 0 0,1 0 1 0 0,0 0-1 0 0,0 0 0 0 0,-1 2 1 0 0,-3 5-1878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9:03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 6911 0 0,'7'-3'12893'0'0,"-7"4"-12575"0"0,0 17 1596 0 0,-9 19-2287 0 0,5-23 440 0 0,-2 2 60 0 0,1-1-1 0 0,1 1 1 0 0,0 1-1 0 0,1-1 0 0 0,1 0 1 0 0,-1 27-1 0 0,3-42-123 0 0,0 1-1 0 0,0-1 1 0 0,0 0-1 0 0,1 1 1 0 0,-1-1 0 0 0,0 1-1 0 0,1-1 1 0 0,-1 1-1 0 0,1-1 1 0 0,-1 0 0 0 0,1 1-1 0 0,0-1 1 0 0,0 0-1 0 0,-1 0 1 0 0,1 1-1 0 0,0-1 1 0 0,0 0 0 0 0,0 0-1 0 0,0 0 1 0 0,0 0-1 0 0,0 0 1 0 0,1 0 0 0 0,-1-1-1 0 0,0 1 1 0 0,0 0-1 0 0,1 0 1 0 0,1 0-1 0 0,1 1 10 0 0,3 0-10 0 0,0 1 0 0 0,1-1-1 0 0,-1 0 1 0 0,0-1 0 0 0,1 0-1 0 0,0 0 1 0 0,-1-1 0 0 0,1 0-1 0 0,0 0 1 0 0,-1-1 0 0 0,1 0-1 0 0,-1 0 1 0 0,1-1 0 0 0,8-2-1 0 0,-7 1-445 0 0,0-1-1 0 0,0 0 1 0 0,0 0-1 0 0,-1-1 1 0 0,1 1-1 0 0,-1-2 1 0 0,0 0-1 0 0,-1 0 1 0 0,9-8-1 0 0,-5-4-3625 0 0,-6 8-1340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9:03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1 919 0 0,'-1'1'67'0'0,"-6"17"-54"0"0,3-11 1403 0 0,1 1 0 0 0,0 0-1 0 0,1 0 1 0 0,0 1 0 0 0,1-1-1 0 0,-2 10 1 0 0,1 54 5960 0 0,1-39-7474 0 0,-3 100 2115 0 0,-3 106-878 0 0,8-200-3870 0 0,-1-23-491 0 0,1 13-3393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9:07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4143 0 0,'0'0'191'0'0,"3"1"309"0"0,-2-1-362 0 0,0 0 0 0 0,0 0 1 0 0,0 0-1 0 0,0 0 0 0 0,0 1 0 0 0,0-1 0 0 0,0 0 1 0 0,0 1-1 0 0,0-1 0 0 0,-1 1 0 0 0,1-1 0 0 0,0 1 1 0 0,0-1-1 0 0,0 1 0 0 0,-1-1 0 0 0,1 1 0 0 0,0 0 1 0 0,-1-1-1 0 0,2 3 0 0 0,6 21 5011 0 0,-8-20-4702 0 0,9 40 1822 0 0,-3 0-1 0 0,1 55 1 0 0,-7 90-427 0 0,-2-24-1429 0 0,2-119-435 0 0,0-21-374 0 0,0 0 0 0 0,2 0 1 0 0,7 40-1 0 0,-8-59 144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9:07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12751 0 0,'0'7'1158'0'0,"-2"31"-619"0"0,1 0 1 0 0,2 1-1 0 0,2-1 0 0 0,9 50 1 0 0,-11-85-504 0 0,38 187 743 0 0,8 25-4139 0 0,-44-185 1434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9:08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60 14479 0 0,'-13'-10'1550'0'0,"10"10"-1519"0"0,3 0-5 0 0,-1 0 0 0 0,1 0 1 0 0,-1 0-1 0 0,1 0 0 0 0,-1-1 0 0 0,1 1 0 0 0,-1 0 0 0 0,1 0 0 0 0,-1 0 0 0 0,1-1 1 0 0,-1 1-1 0 0,1 0 0 0 0,-1 0 0 0 0,1-1 0 0 0,0 1 0 0 0,-1 0 0 0 0,1-1 0 0 0,-1 1 1 0 0,1 0-1 0 0,0-1 0 0 0,-1 1 0 0 0,1-1 0 0 0,0 0 0 0 0,-1 1 25 0 0,1 0 0 0 0,0-1 1 0 0,0 1-1 0 0,0 0 0 0 0,-1 0 0 0 0,1-1 0 0 0,0 1 0 0 0,0 0 0 0 0,0-1 0 0 0,0 1 1 0 0,0 0-1 0 0,0-1 0 0 0,-1 1 0 0 0,1 0 0 0 0,0-1 0 0 0,0 1 0 0 0,0 0 0 0 0,0-1 1 0 0,0 1-1 0 0,1 0 0 0 0,-1-1 0 0 0,0 1 0 0 0,0 0 0 0 0,0-1 0 0 0,0 1 0 0 0,0 0 0 0 0,0-1 1 0 0,0 1-1 0 0,1 0 0 0 0,-1-1 0 0 0,0 1 0 0 0,0 0 0 0 0,0 0 0 0 0,1-1 0 0 0,-1 1 1 0 0,0 0-1 0 0,0 0 0 0 0,1-1 0 0 0,-1 1 0 0 0,0 0 0 0 0,1 0 0 0 0,-1 0 0 0 0,15-9 347 0 0,-13 8-347 0 0,9-3-3 0 0,1 1 0 0 0,0 0 0 0 0,0 1 1 0 0,0 0-1 0 0,0 0 0 0 0,14 1 0 0 0,4-1-120 0 0,44 0-2916 0 0,-50 2-3088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9:08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1839 0 0,'1'17'83'0'0,"0"-16"22"0"0,0 0 0 0 0,-1 0 0 0 0,1 0-1 0 0,-1 0 1 0 0,1-1 0 0 0,0 1 0 0 0,0 0 0 0 0,-1 0-1 0 0,1 0 1 0 0,0-1 0 0 0,0 1 0 0 0,0-1 0 0 0,0 1 0 0 0,0 0-1 0 0,0-1 1 0 0,0 0 0 0 0,0 1 0 0 0,0-1 0 0 0,0 0-1 0 0,2 1 1 0 0,-2-1 395 0 0,2 1 728 0 0,0 0-1 0 0,1-1 1 0 0,-1 1-1 0 0,1-1 0 0 0,4 0 1 0 0,15 1 1390 0 0,86 23-889 0 0,-95-22-1615 0 0,0 1-1 0 0,0 1 1 0 0,-1 0 0 0 0,24 11-1 0 0,-35-14-33 0 0,-4 18 370 0 0,-1-14-351 0 0,0 1 0 0 0,1-1 0 0 0,-2 0 0 0 0,1 0 0 0 0,0 0 0 0 0,-1-1 0 0 0,0 1 0 0 0,-9 7 0 0 0,0 1 108 0 0,-9 10 281 0 0,3-4 194 0 0,1 1 1 0 0,-24 35 0 0 0,38-50-545 0 0,0 1 1 0 0,1 0-1 0 0,0 0 0 0 0,0 0 0 0 0,1 0 1 0 0,-1 0-1 0 0,1 1 0 0 0,1-1 0 0 0,-1 1 1 0 0,1 0-1 0 0,0-1 0 0 0,1 1 0 0 0,0 0 1 0 0,0-1-1 0 0,1 12 0 0 0,0-14-119 0 0,1 1 0 0 0,-1 0 0 0 0,1-1 1 0 0,0 0-1 0 0,0 1 0 0 0,0-1 0 0 0,1 0 0 0 0,-1 0 0 0 0,1 0 0 0 0,0 0 0 0 0,0-1 0 0 0,1 1 0 0 0,-1-1 1 0 0,1 0-1 0 0,0 0 0 0 0,-1 0 0 0 0,2 0 0 0 0,-1-1 0 0 0,5 3 0 0 0,-1-1 9 0 0,0 0-1 0 0,1-1 0 0 0,-1-1 1 0 0,1 1-1 0 0,0-1 1 0 0,0-1-1 0 0,-1 1 0 0 0,1-1 1 0 0,14-1-1 0 0,12 0-99 0 0,-22 0-46 0 0,0 0 0 0 0,0-1 0 0 0,0 0-1 0 0,-1-1 1 0 0,22-5 0 0 0,48-26-4015 0 0,-56 21-739 0 0,-1-5-1246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9:08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64 14367 0 0,'-6'-2'170'0'0,"1"0"-1"0"0,0 1 1 0 0,-1 0-1 0 0,1 0 1 0 0,-1 1-1 0 0,1-1 1 0 0,-1 1-1 0 0,1 0 1 0 0,-1 1-1 0 0,1-1 1 0 0,-11 3-1 0 0,12-1 8 0 0,0-1-1 0 0,1 1 0 0 0,-1-1 1 0 0,1 1-1 0 0,-1 0 1 0 0,1 0-1 0 0,0 1 0 0 0,-1-1 1 0 0,1 1-1 0 0,0-1 1 0 0,1 1-1 0 0,-1 0 1 0 0,0 0-1 0 0,1 0 0 0 0,0 1 1 0 0,0-1-1 0 0,-3 5 1 0 0,1 2 7 0 0,0 1 1 0 0,0-1 0 0 0,1 1 0 0 0,1-1 0 0 0,0 1 0 0 0,0 0 0 0 0,1 0 0 0 0,0 0 0 0 0,2 16 0 0 0,2 8-21 0 0,11 55 0 0 0,-10-72-162 0 0,0 0 1 0 0,1 0-1 0 0,1-1 1 0 0,1 1-1 0 0,12 21 0 0 0,-13-29-2 0 0,-1-2 0 0 0,1 1 0 0 0,0-1 0 0 0,1 0 0 0 0,0 0 0 0 0,1-1 0 0 0,-1 0 0 0 0,1 0-1 0 0,0 0 1 0 0,1-1 0 0 0,9 5 0 0 0,-3-4 0 0 0,-1 1 0 0 0,2-2 0 0 0,-1 0 0 0 0,18 4 0 0 0,-25-8 0 0 0,0-1 0 0 0,0 0 0 0 0,0 0 0 0 0,0-1 0 0 0,0 0 0 0 0,0 0 0 0 0,0-1 0 0 0,0 0 0 0 0,0 0 0 0 0,11-4 0 0 0,-9 1 64 0 0,0 0 0 0 0,0-1-1 0 0,0 0 1 0 0,-1-1 0 0 0,0 1-1 0 0,0-2 1 0 0,0 0 0 0 0,-1 0-1 0 0,0 0 1 0 0,0-1 0 0 0,-1 0 0 0 0,0 0-1 0 0,7-13 1 0 0,-4 6 225 0 0,-1 0 1 0 0,-1 0 0 0 0,0-1-1 0 0,-2-1 1 0 0,0 1-1 0 0,0-1 1 0 0,4-25-1 0 0,-8 26-53 0 0,0 1 0 0 0,-1-1 1 0 0,-1 1-1 0 0,-1-1 0 0 0,0 1 0 0 0,-1-1 0 0 0,0 1 1 0 0,-1 0-1 0 0,-1 0 0 0 0,-10-25 0 0 0,10 28-178 0 0,-2 1 0 0 0,1 0 0 0 0,-1 0 0 0 0,-1 1-1 0 0,0-1 1 0 0,-1 2 0 0 0,0-1 0 0 0,0 1 0 0 0,-1 0 0 0 0,0 1 0 0 0,0-1-1 0 0,-1 2 1 0 0,-20-12 0 0 0,25 16-90 0 0,0 0 0 0 0,-1 1-1 0 0,1 0 1 0 0,-1 0 0 0 0,1 0 0 0 0,-1 0 0 0 0,0 1-1 0 0,0 0 1 0 0,1 1 0 0 0,-1-1 0 0 0,0 1-1 0 0,0 0 1 0 0,0 0 0 0 0,0 1 0 0 0,0 0 0 0 0,1 0-1 0 0,-1 0 1 0 0,0 1 0 0 0,0 0 0 0 0,1 0 0 0 0,0 0-1 0 0,-1 1 1 0 0,-5 3 0 0 0,6-2-987 0 0,0-1-1 0 0,0 1 1 0 0,1 1 0 0 0,-1-1 0 0 0,1 1-1 0 0,0-1 1 0 0,1 1 0 0 0,-7 10 0 0 0,0 4-6939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4:30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48 2759 0 0,'-4'-5'486'0'0,"1"2"0"0"0,-1-1-1 0 0,-1 0 1 0 0,-7-5-1 0 0,-8-7 6807 0 0,31 9-6116 0 0,-8 7-1083 0 0,0 0-1 0 0,0 1 0 0 0,0-1 0 0 0,0 1 1 0 0,1 0-1 0 0,-2-1 0 0 0,2 1 0 0 0,-2 0 1 0 0,1 0-1 0 0,0 1 0 0 0,0-1 0 0 0,-1 1 1 0 0,3 1-1 0 0,9 7 419 0 0,14 12 1 0 0,-20-15-259 0 0,8 6 106 0 0,27 25 437 0 0,3-4-1 0 0,53 33 1 0 0,446 244 2330 0 0,-449-251-2653 0 0,9 3 134 0 0,-57-36-314 0 0,298 181 1814 0 0,-293-173-1850 0 0,99 50 1 0 0,-99-65-3637 0 0,-46-17 1715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4:24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2759 0 0,'0'0'126'0'0,"12"-8"8552"0"0,-10 9-8485 0 0,0-1-1 0 0,-1 1 0 0 0,1-1 1 0 0,0 1-1 0 0,-1 0 1 0 0,1 0-1 0 0,-1 0 0 0 0,1 0 1 0 0,-1 0-1 0 0,0 0 0 0 0,1 0 1 0 0,-1 1-1 0 0,0-1 0 0 0,0 0 1 0 0,1 1-1 0 0,-1-1 1 0 0,0 1-1 0 0,-1-1 0 0 0,1 1 1 0 0,0-1-1 0 0,0 3 0 0 0,3 6 140 0 0,0-1 0 0 0,3 16 0 0 0,-5-18 52 0 0,14 66 1362 0 0,12 147 0 0 0,0 4-1940 0 0,-23-205-394 0 0,-3-10-851 0 0,0 0-1 0 0,-1 0 1 0 0,1 10-1 0 0,-3-12-160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4:31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0 992 919 0 0,'0'13'12430'0'0,"1"-14"-12225"0"0,-1-1 0 0 0,1 0 0 0 0,-1 1 0 0 0,1-1 0 0 0,-1 0 1 0 0,1 0-1 0 0,0 1 0 0 0,0-1 0 0 0,0 0 0 0 0,0 1 0 0 0,-1 0 1 0 0,1-1-1 0 0,1 1 0 0 0,1-2 0 0 0,20-16 1016 0 0,0 0-83 0 0,30-30 0 0 0,-3 3-376 0 0,220-157 512 0 0,-205 158-1114 0 0,46-31 216 0 0,102-78 512 0 0,-4-17 176 0 0,-163 134-941 0 0,96-86 274 0 0,-139 121-635 0 0,24-21 421 0 0,-8 11-5109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4:36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1839 0 0,'17'-11'331'0'0,"-17"10"-158"0"0,0 1-1 0 0,1 0 0 0 0,-1 0 1 0 0,0 0-1 0 0,0 0 0 0 0,1 0 1 0 0,1-8 7487 0 0,3 8-7220 0 0,-3 0-334 0 0,0 1 1 0 0,-1 0 0 0 0,1 0 0 0 0,1-1-1 0 0,-2 1 1 0 0,1 0 0 0 0,0 0 0 0 0,-1 0-1 0 0,1 0 1 0 0,2 3 0 0 0,15 16 658 0 0,-8-8-366 0 0,12 10 220 0 0,2-1-1 0 0,0-1 0 0 0,39 23 1 0 0,93 72 1523 0 0,-37-25-734 0 0,-4-3-207 0 0,23 16 62 0 0,128 57 572 0 0,-225-136-1499 0 0,70 53 0 0 0,-16-8-19 0 0,-91-65-600 0 0,-1-2-1032 0 0,0 1-1 0 0,0-1 1 0 0,0 1 0 0 0,1-1 0 0 0,4 1 0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4:38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1375 0 0,'3'-1'107'0'0,"-3"1"-60"0"0,0-1 0 0 0,1 1-1 0 0,-1 0 1 0 0,1 0 0 0 0,-1 0 0 0 0,1 0-1 0 0,-1 0 1 0 0,1 0 0 0 0,0 0 0 0 0,-1 0-1 0 0,0 0 1 0 0,0 0 0 0 0,1 0 0 0 0,0 0-1 0 0,-1 0 1 0 0,1 0 0 0 0,-1 0 0 0 0,1 1-1 0 0,-1-1 1 0 0,1 0 0 0 0,-1 0 0 0 0,1 1-1 0 0,-1-1 1 0 0,0 0 0 0 0,0 1 0 0 0,1-1-1 0 0,-1 0 1 0 0,0 0 0 0 0,1 0 0 0 0,-1 1-1 0 0,1 0 1 0 0,0 2 719 0 0,0-2-1 0 0,0 2 1 0 0,-1-1 0 0 0,0 1-1 0 0,0 0 1 0 0,1 2 0 0 0,0 5 1346 0 0,14 108 4477 0 0,5 60-4720 0 0,4 38-1954 0 0,-10-138-4000 0 0,-11-60-1406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4:39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1839 0 0,'0'1'134'0'0,"13"56"10119"0"0,-1 0-4750 0 0,11 105-3811 0 0,-9-54-619 0 0,1 40-626 0 0,10 78-1358 0 0,-21-207-92 0 0,0-3-41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4:39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66 13503 0 0,'0'0'0'0'0,"-7"-6"436"0"0,-1 1-1 0 0,0-1 0 0 0,-1 2 0 0 0,-14-8 0 0 0,21 11-308 0 0,0 0 0 0 0,0 1-1 0 0,0 0 1 0 0,0-1-1 0 0,0 1 1 0 0,0-1-1 0 0,0 1 1 0 0,0 0 0 0 0,0 0-1 0 0,0 0 1 0 0,0 0-1 0 0,0 0 1 0 0,-1 1-1 0 0,2-1 1 0 0,-1 1-1 0 0,-1-1 1 0 0,2 0 0 0 0,-1 1-1 0 0,0 0 1 0 0,0 0-1 0 0,0 0 1 0 0,0 1-1 0 0,1-2 1 0 0,-1 2 0 0 0,0-1-1 0 0,1 1 1 0 0,0-2-1 0 0,-3 5 1 0 0,-1 1-50 0 0,1 0 0 0 0,1 0 0 0 0,-1 1 0 0 0,1 0 1 0 0,0 0-1 0 0,0 0 0 0 0,1-1 0 0 0,0 2 0 0 0,0-1 0 0 0,-1 9 0 0 0,2 4-79 0 0,-1 1 0 0 0,3 30-1 0 0,0-38 1 0 0,0 1 0 0 0,2-1 1 0 0,0 1-1 0 0,1-1 0 0 0,0 0 0 0 0,0 1 0 0 0,2-1 0 0 0,0-2 0 0 0,11 21 0 0 0,-11-24 19 0 0,-1 1 0 0 0,2-1 0 0 0,0 1-1 0 0,-1-2 1 0 0,2 1 0 0 0,0-1 0 0 0,-1 0 0 0 0,2-1-1 0 0,-1 0 1 0 0,1 0 0 0 0,0-1 0 0 0,1 1-1 0 0,10 3 1 0 0,-15-7 66 0 0,1-1 1 0 0,0 0-1 0 0,0 0 0 0 0,-1 0 0 0 0,1 0 0 0 0,0-1 1 0 0,0 0-1 0 0,0 0 0 0 0,0-1 0 0 0,0 0 0 0 0,0 0 0 0 0,-1 0 1 0 0,1 0-1 0 0,0-1 0 0 0,-1-1 0 0 0,0 2 0 0 0,1-2 1 0 0,-1 0-1 0 0,0 0 0 0 0,0 0 0 0 0,-1-1 0 0 0,1 1 1 0 0,0 0-1 0 0,-1-2 0 0 0,0 1 0 0 0,0 0 0 0 0,6-9 0 0 0,-3 3 151 0 0,1 0 0 0 0,-1 0 0 0 0,-1-2 0 0 0,0 1 0 0 0,0 0 0 0 0,5-17 0 0 0,-7 16-36 0 0,-1-1-1 0 0,0 0 1 0 0,-1 0 0 0 0,0 1 0 0 0,-1-1-1 0 0,0 0 1 0 0,-1 0 0 0 0,-1 0 0 0 0,0 0 0 0 0,-1 0-1 0 0,1 1 1 0 0,-3-1 0 0 0,1 0 0 0 0,-8-19-1 0 0,6 21-9 0 0,0 0-1 0 0,-1 0 0 0 0,0 1 1 0 0,-10-12-1 0 0,12 17-112 0 0,1 1-1 0 0,-1 0 0 0 0,-2 0 1 0 0,2-1-1 0 0,-1 2 0 0 0,0 0 1 0 0,0-1-1 0 0,0 2 0 0 0,0-1 1 0 0,-9-3-1 0 0,6 4-35 0 0,1 0 0 0 0,-1 0 1 0 0,1 1-1 0 0,0 0 0 0 0,-1 0 0 0 0,0 0 1 0 0,1 1-1 0 0,-1 1 0 0 0,1-1 0 0 0,-10 2 0 0 0,6 1-149 0 0,0-1-1 0 0,0 2 1 0 0,0-1-1 0 0,1 2 1 0 0,-1 0-1 0 0,-10 6 0 0 0,17-9-131 0 0,1 0 0 0 0,0 0 0 0 0,0 0 0 0 0,1 1 0 0 0,-1-2 0 0 0,0 2-1 0 0,1 0 1 0 0,0 0 0 0 0,0-1 0 0 0,0 2 0 0 0,-1-2 0 0 0,2 2 0 0 0,-1-1 0 0 0,-1 6-1 0 0,0 3-1518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4:41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1 919 0 0,'0'0'10887'0'0,"0"2"-10218"0"0,2 16 1229 0 0,8 67 1819 0 0,14 97-1952 0 0,-15-92-1183 0 0,17 154 852 0 0,-19-158-981 0 0,-5 112 1 0 0,-3-147-601 0 0,1-50-886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4:45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41 8287 0 0,'-14'-4'904'0'0,"9"2"-112"0"0,0 0-1 0 0,-1 0 1 0 0,1 0 0 0 0,-1 1-1 0 0,0-1 1 0 0,-11 1-1 0 0,15 1-522 0 0,0 0-1 0 0,-1 0 1 0 0,1 0-1 0 0,0 0 1 0 0,-1 0-1 0 0,2 0 1 0 0,-2 1-1 0 0,1 0 1 0 0,0 0-1 0 0,0 0 1 0 0,0 0 0 0 0,0 0-1 0 0,0 0 1 0 0,0 0-1 0 0,0 1 1 0 0,0 0-1 0 0,0-2 1 0 0,1 2-1 0 0,-1 0 1 0 0,-1 2-1 0 0,-3 4-201 0 0,0 2 1 0 0,1-2-1 0 0,0 2 0 0 0,0 0 0 0 0,2-1 1 0 0,-1 1-1 0 0,1 0 0 0 0,1 0 0 0 0,-1 1 1 0 0,1-1-1 0 0,0 15 0 0 0,1-7-71 0 0,1-1 0 0 0,1 0 0 0 0,1 1 1 0 0,-1 0-1 0 0,3-1 0 0 0,4 18 0 0 0,-5-28 14 0 0,0 2 0 0 0,0-1-1 0 0,1 0 1 0 0,0 0 0 0 0,0-1-1 0 0,1 0 1 0 0,0 0 0 0 0,0 1 0 0 0,1-2-1 0 0,0 0 1 0 0,0 0 0 0 0,0 0-1 0 0,1-1 1 0 0,0 1 0 0 0,0-2 0 0 0,0 2-1 0 0,1-2 1 0 0,0 0 0 0 0,-1-1-1 0 0,1 1 1 0 0,0-2 0 0 0,1 1 0 0 0,-1-1-1 0 0,1 0 1 0 0,-1 0 0 0 0,1-1-1 0 0,10 0 1 0 0,-12-1 82 0 0,0-1 0 0 0,0 0 0 0 0,0 0 1 0 0,-1-1-1 0 0,1 1 0 0 0,-1-2 0 0 0,1 1 0 0 0,-1-1 0 0 0,1 0 0 0 0,-1 0 0 0 0,0 0 0 0 0,-1-2 0 0 0,1 2 1 0 0,-1-1-1 0 0,1 0 0 0 0,-2-2 0 0 0,1 1 0 0 0,7-8 0 0 0,-6 5 61 0 0,0 0 1 0 0,-1-1-1 0 0,-1 1 1 0 0,1-1-1 0 0,-1 1 0 0 0,0-2 1 0 0,-1 2-1 0 0,0-1 1 0 0,-1-1-1 0 0,1 0 0 0 0,-1 1 1 0 0,0-16-1 0 0,-2 15-40 0 0,-1-1 0 0 0,0 0-1 0 0,-1 1 1 0 0,0-1 0 0 0,0 0 0 0 0,-2 0 0 0 0,1 1-1 0 0,-1 0 1 0 0,-1 1 0 0 0,1-2 0 0 0,-1 2-1 0 0,-10-14 1 0 0,6 11-78 0 0,0 1-1 0 0,0 0 1 0 0,-2 1-1 0 0,1 0 0 0 0,-1 0 1 0 0,0 1-1 0 0,-1 1 1 0 0,-24-14-1 0 0,31 20-65 0 0,1-1-1 0 0,-1 2 1 0 0,1-1 0 0 0,-1 0-1 0 0,0 1 1 0 0,0 1 0 0 0,0-1-1 0 0,-8 0 1 0 0,11 0-68 0 0,0 1 0 0 0,1 1 0 0 0,-2-1 0 0 0,1 0 0 0 0,1 0 0 0 0,-1 1-1 0 0,0-1 1 0 0,1 1 0 0 0,-1-1 0 0 0,0 1 0 0 0,1 0 0 0 0,-1 0 0 0 0,0 0 0 0 0,0 0 0 0 0,2-1 0 0 0,-2 1 0 0 0,0 1 0 0 0,1-1-1 0 0,0 1 1 0 0,0-2 0 0 0,-1 2 0 0 0,1 0 0 0 0,0-1 0 0 0,1 0 0 0 0,-1 1 0 0 0,-2 2 0 0 0,2 0-488 0 0,0-1 0 0 0,0 1 0 0 0,0 0 1 0 0,-1 5-1 0 0,2 8-5330 0 0,1-3-627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4:46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13847 0 0,'0'0'631'0'0,"4"-12"242"0"0,1-4 1825 0 0,6 19-613 0 0,-10 1-1915 0 0,2-2 1 0 0,-2 2-1 0 0,1 0 1 0 0,-1-1-1 0 0,1 1 1 0 0,-1-1-1 0 0,-1 1 1 0 0,1 0-1 0 0,1 6 1 0 0,0 1 36 0 0,2 9 66 0 0,-2 1 1 0 0,1 21-1 0 0,0 6-63 0 0,1-7-193 0 0,1 15-368 0 0,21 93-1 0 0,-22-138-823 0 0,-1-1 0 0 0,8 15 0 0 0,-5-14-587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4:46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11519 0 0,'0'0'1040'0'0,"1"2"-853"0"0,4 17 1512 0 0,-1 0 1 0 0,2 23-1 0 0,4 18-417 0 0,54 168-173 0 0,-26-101-1423 0 0,-17-58-2381 0 0,-17-56 988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4:47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13823 0 0,'-7'-1'382'0'0,"1"2"-1"0"0,-1-1 0 0 0,0 1 1 0 0,-8 1-1 0 0,-3 4 7673 0 0,25-4-7226 0 0,2 0-580 0 0,1-1 0 0 0,0 0 0 0 0,0 0 0 0 0,0-1 0 0 0,19-2 0 0 0,-13 1-114 0 0,71-7-664 0 0,-54 5-2019 0 0,-12 1-5847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4:24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12 5983 0 0,'-17'14'7895'0'0,"17"-15"-7733"0"0,0 0 0 0 0,1 0 1 0 0,-1 0-1 0 0,0 0 0 0 0,1 0 0 0 0,-1 0 1 0 0,1 0-1 0 0,-1 0 0 0 0,1 0 0 0 0,-1 0 1 0 0,1 1-1 0 0,0-1 0 0 0,-1 0 0 0 0,1 0 1 0 0,0 1-1 0 0,0-1 0 0 0,0 0 0 0 0,0 1 0 0 0,-1-1 1 0 0,1 1-1 0 0,0-1 0 0 0,0 1 0 0 0,0 0 1 0 0,1-1-1 0 0,2 0 133 0 0,-1-1 0 0 0,1 1 0 0 0,0 0-1 0 0,-1 1 1 0 0,6-1 0 0 0,25 0 1314 0 0,55 8 1 0 0,-58-4-2632 0 0,0 0 1 0 0,44-4 0 0 0,-59 0-414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4:52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17 292 9671 0 0,'0'0'748'0'0,"1"-4"-369"0"0,1-8 13 0 0,-1 15 381 0 0,-2 31 1264 0 0,0-2-551 0 0,-10 187 1772 0 0,9-184-2817 0 0,-2 8 2 0 0,2-35 26 0 0,2-8-47 0 0,1-1 162 0 0,10-60 37 0 0,3-23-444 0 0,11-167-12 0 0,-23 212-68 0 0,3-19 73 0 0,13-77 0 0 0,-17 129-154 0 0,4-8 68 0 0,0 22-12 0 0,1 5-62 0 0,-3 2 0 0 0,0-2 0 0 0,0 2-1 0 0,1 26 1 0 0,2 11 1 0 0,2-10-32 0 0,2-2-1 0 0,17 46 1 0 0,-17-60 8 0 0,1 0 1 0 0,1-1-1 0 0,2-1 0 0 0,19 29 0 0 0,-28-46 122 0 0,0-1-1 0 0,0 0 1 0 0,1 0-1 0 0,0-1 1 0 0,0 1-1 0 0,13 8 1 0 0,-18-12-80 0 0,1-2 0 0 0,0 1 0 0 0,-1 0 0 0 0,1 0 0 0 0,0 0 0 0 0,0 0 0 0 0,-1 0 0 0 0,2-1 0 0 0,-2 0 0 0 0,1 0 0 0 0,1 0 0 0 0,-2 1 0 0 0,1-1 0 0 0,0 0 0 0 0,0 0 0 0 0,0-1 0 0 0,0 1 0 0 0,0 0 0 0 0,0 0 0 0 0,0 0 0 0 0,-1-1 0 0 0,1 0 0 0 0,1 0 0 0 0,-2 0 0 0 0,1 0 0 0 0,0 0 0 0 0,-1 1 0 0 0,1-1 0 0 0,-1-1 0 0 0,1 1-1 0 0,-1-1 1 0 0,0 2 0 0 0,3-5 0 0 0,2-1 199 0 0,-2-1 0 0 0,0 0 0 0 0,0-1-1 0 0,1 2 1 0 0,-2-2 0 0 0,-1 0 0 0 0,2 1-1 0 0,2-15 1 0 0,-1-6 281 0 0,3-34 0 0 0,-6 40-326 0 0,1-14-402 0 0,-2-1-1 0 0,0 2 1 0 0,-3-1-1 0 0,-8-52 1 0 0,5 61-2027 0 0,2 7-3475 0 0,-1-3-2267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4:53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5063 0 0,'2'6'10233'0'0,"6"29"-8152"0"0,7 61-487 0 0,3 117 0 0 0,-13 98-3956 0 0,-5-306 2278 0 0,0 5-2052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4:54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8751 0 0,'1'1'269'0'0,"0"0"0"0"0,0 0 0 0 0,-1-1-1 0 0,1 1 1 0 0,0 0 0 0 0,0 0 0 0 0,-1 1-1 0 0,1-2 1 0 0,0 1 0 0 0,-1 0 0 0 0,0 1-1 0 0,1 0 1 0 0,9 22 3216 0 0,21 81-352 0 0,-6-17-2273 0 0,41 179-297 0 0,-47-181-772 0 0,-13-61-1410 0 0,-3-10-2420 0 0,0 1-2157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4:54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69 16415 0 0,'-1'-1'233'0'0,"1"1"-182"0"0,0-1-1 0 0,-1 1 1 0 0,1 0-1 0 0,-1 0 1 0 0,1 0-1 0 0,-1 0 1 0 0,1-1-1 0 0,-1 1 1 0 0,1 0-1 0 0,-1 0 0 0 0,1 0 1 0 0,-1 0-1 0 0,1 0 1 0 0,0 0-1 0 0,0 0 1 0 0,-1 0-1 0 0,1 0 1 0 0,-1 0-1 0 0,1 1 1 0 0,-1-1-1 0 0,1 0 1 0 0,-1 0-1 0 0,1 0 0 0 0,-1 1 1 0 0,1-1-1 0 0,0 0 1 0 0,0 0-1 0 0,0 1 1 0 0,-1-1-1 0 0,-1 2 1981 0 0,17-11-618 0 0,-9 6-1315 0 0,-1 0 1 0 0,1 1-1 0 0,-1-1 1 0 0,1 1 0 0 0,0 0-1 0 0,7-2 1 0 0,14-3-108 0 0,-6-1-61 0 0,1 2-1 0 0,24-4 1 0 0,15 1-7601 0 0,-43 7 1457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4:54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53 11055 0 0,'0'0'1002'0'0,"-1"-12"1851"0"0,1 10-2651 0 0,1 0 0 0 0,-1 1-1 0 0,1-1 1 0 0,0 0 0 0 0,0 1 0 0 0,-1-1 0 0 0,1 0 0 0 0,0 0-1 0 0,0 1 1 0 0,0 0 0 0 0,1-1 0 0 0,-2 1 0 0 0,2 0-1 0 0,-1 0 1 0 0,1-1 0 0 0,-1 1 0 0 0,0 0 0 0 0,1 1 0 0 0,0-1-1 0 0,-1 0 1 0 0,1 0 0 0 0,0 0 0 0 0,-1 0 0 0 0,4 0-1 0 0,1-1-48 0 0,0 0-1 0 0,1 1 1 0 0,0 0-1 0 0,0 0 0 0 0,9 0 1 0 0,-9 1 77 0 0,0 0 0 0 0,0 1 1 0 0,1 0-1 0 0,-1 0 0 0 0,0 0 1 0 0,13 4-1 0 0,-17-2-126 0 0,1-1 1 0 0,1-1-1 0 0,-2 2 1 0 0,0-1-1 0 0,2 1 0 0 0,-2-1 1 0 0,0 2-1 0 0,0-2 1 0 0,0 2-1 0 0,1-1 0 0 0,-2 1 1 0 0,4 5-1 0 0,-2-1-18 0 0,1-2 0 0 0,-2 2 1 0 0,1 0-1 0 0,-1 0 0 0 0,-1 0 0 0 0,0 0 0 0 0,1 0 0 0 0,-2 0 0 0 0,0 1 1 0 0,0-1-1 0 0,-1 1 0 0 0,1-1 0 0 0,-2 1 0 0 0,0-1 0 0 0,-2 17 1 0 0,0-15-216 0 0,1 0 0 0 0,-2 1 0 0 0,0-2 0 0 0,1 1 0 0 0,-2-1 0 0 0,0 1 0 0 0,-1-1 0 0 0,1 0 0 0 0,-1-1 0 0 0,0 1 1 0 0,-1-2-1 0 0,-11 11 0 0 0,4-7-196 0 0,0-1 1 0 0,0 0 0 0 0,-2-2-1 0 0,1 1 1 0 0,0-3 0 0 0,-24 10-1 0 0,33-15 310 0 0,0 1 0 0 0,0 0 0 0 0,0-1 1 0 0,-8 0-1 0 0,13-1 13 0 0,-1 0 1 0 0,0 0 0 0 0,1 0 0 0 0,-1 0-1 0 0,0-1 1 0 0,0 1 0 0 0,1 0 0 0 0,0 0 0 0 0,-3-2-1 0 0,3 2-3 0 0,1 0 0 0 0,-1-1-1 0 0,1 1 1 0 0,-1-1-1 0 0,0 1 1 0 0,1-1 0 0 0,-1 1-1 0 0,1-1 1 0 0,0 1 0 0 0,0 0-1 0 0,0 0 1 0 0,-1-1-1 0 0,1 0 1 0 0,-1 1 0 0 0,1-1-1 0 0,0 0 1 0 0,0 1 0 0 0,-1-1-1 0 0,1 1 1 0 0,0 0-1 0 0,0-1 1 0 0,0 0 0 0 0,0 0-1 0 0,0-1 1 0 0,0 1 0 0 0,1 0 0 0 0,-1 0 0 0 0,1 0-1 0 0,0-1 1 0 0,-1 1 0 0 0,0 1 0 0 0,1-2 0 0 0,0 1 0 0 0,0 0 0 0 0,0 0 0 0 0,0 1-1 0 0,-1-1 1 0 0,1 0 0 0 0,1 0 0 0 0,1-1 0 0 0,17-10 23 0 0,-15 11 57 0 0,0 0 1 0 0,0 0-1 0 0,0 0 0 0 0,0 1 1 0 0,1 0-1 0 0,-1 0 1 0 0,1 0-1 0 0,8 3 1 0 0,0-2 187 0 0,42 8 1052 0 0,60 15 0 0 0,-113-23-1294 0 0,13 4-472 0 0,0 0 1 0 0,24 13-1 0 0,-28-13-1105 0 0,2 1-6300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5:01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8751 0 0,'0'0'674'0'0,"2"1"-301"0"0,-1-1-311 0 0,-1 1 1 0 0,1-1-1 0 0,-1 0 0 0 0,1 1 0 0 0,0-1 1 0 0,-1 0-1 0 0,1 1 0 0 0,-1-1 0 0 0,1 0 1 0 0,-1 0-1 0 0,0 1 0 0 0,1-1 0 0 0,-1 1 1 0 0,1 0-1 0 0,-1-1 0 0 0,0 1 0 0 0,1 0 1 0 0,-1-1-1 0 0,0 0 0 0 0,1 1 0 0 0,-1-1 1 0 0,0 1-1 0 0,0 0 0 0 0,0-1 0 0 0,1 1 1 0 0,-1 0-1 0 0,0 0 0 0 0,0-1 0 0 0,0 0 1 0 0,0 1-1 0 0,0 0 0 0 0,0-1 1 0 0,-1 1-1 0 0,1 0 0 0 0,0 0 0 0 0,0-1 1 0 0,-1 1-1 0 0,0 15 1183 0 0,5 22 3 0 0,2-1 1 0 0,10 41 0 0 0,-7-34-957 0 0,20 78 484 0 0,7 38 168 0 0,-29-124-842 0 0,-3-22 91 0 0,-4-13 23 0 0,0-3 109 0 0,-38-286-297 0 0,37 281-51 0 0,-8-68-817 0 0,1-99-1 0 0,8 164 788 0 0,1 1-1 0 0,0-1 0 0 0,1 0 1 0 0,0 0-1 0 0,7-18 1 0 0,-8 26 56 0 0,-1-2 1 0 0,2 2 0 0 0,0-2 0 0 0,-1 2 0 0 0,0-1 0 0 0,1 1 0 0 0,0-1 0 0 0,0 0 0 0 0,0 1 0 0 0,1-1-1 0 0,-2 2 1 0 0,2-2 0 0 0,-1 1 0 0 0,1 0 0 0 0,0 0 0 0 0,-1 0 0 0 0,1 2 0 0 0,0-2 0 0 0,0 0 0 0 0,0 1-1 0 0,-1 1 1 0 0,6-2 0 0 0,-4 1-6 0 0,-1 1-1 0 0,0 0 0 0 0,1 1 0 0 0,0-1 1 0 0,-1 1-1 0 0,1 0 0 0 0,-1-1 1 0 0,1 1-1 0 0,-1 0 0 0 0,5 3 1 0 0,32 18-32 0 0,-36-20 33 0 0,13 9 14 0 0,0 1 0 0 0,-1 1 0 0 0,-1-1-1 0 0,28 31 1 0 0,-38-36 24 0 0,0-1 0 0 0,-1 0 0 0 0,0 1 0 0 0,0 0 0 0 0,0 0 0 0 0,-1 0 0 0 0,0 1 0 0 0,-1 0 0 0 0,1-1 0 0 0,-1 1 0 0 0,-1 0-1 0 0,0-1 1 0 0,1 1 0 0 0,-2 0 0 0 0,0 12 0 0 0,-1-8-15 0 0,0-1 0 0 0,-1 1 1 0 0,0 0-1 0 0,-1-1 0 0 0,0 0 0 0 0,-1 0 0 0 0,-1 0 0 0 0,1 0 0 0 0,-12 18 0 0 0,9-18-86 0 0,0-1 1 0 0,-1-1-1 0 0,0 1 0 0 0,0-1 0 0 0,-17 14 0 0 0,21-20 79 0 0,-1 1-1 0 0,1-1 0 0 0,-1 0 0 0 0,-1 0 1 0 0,1 0-1 0 0,0-1 0 0 0,0 1 0 0 0,0-2 0 0 0,-1 1 1 0 0,1 0-1 0 0,-1-1 0 0 0,1-1 0 0 0,-1 1 1 0 0,-9 0-1 0 0,11-1 47 0 0,2-1 0 0 0,-1 1 0 0 0,1-1 1 0 0,-1 1-1 0 0,1-1 0 0 0,-1 0 0 0 0,1 0 0 0 0,-3-1 1 0 0,4 1 272 0 0,0-5 146 0 0,3 5-443 0 0,-2 0 0 0 0,2 1 0 0 0,-1-1 1 0 0,1 0-1 0 0,-2 0 0 0 0,2 1 0 0 0,0 0 0 0 0,-1 0 0 0 0,0-1 0 0 0,1 1 0 0 0,-1 0 0 0 0,1-1 0 0 0,-1 1 0 0 0,1 0 1 0 0,-1 0-1 0 0,3 1 0 0 0,27 4 412 0 0,-25-4-354 0 0,24 7 679 0 0,0 2 1 0 0,41 18-1 0 0,-6-1 227 0 0,161 47 1183 0 0,-93-29-1931 0 0,-107-37-1686 0 0,-15-6-166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5:20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43 2759 0 0,'-3'-4'486'0'0,"0"1"0"0"0,-1-1-1 0 0,0 1 1 0 0,-7-5-1 0 0,-7-7 6807 0 0,28 9-6116 0 0,-7 6-1083 0 0,-1 0-1 0 0,1 1 0 0 0,0-1 0 0 0,0 1 1 0 0,0-1-1 0 0,-1 1 0 0 0,1 0 0 0 0,0 0 1 0 0,-1-1-1 0 0,1 2 0 0 0,-1-1 0 0 0,1 1 1 0 0,1 1-1 0 0,9 6 419 0 0,12 11 1 0 0,-18-14-259 0 0,7 6 106 0 0,26 22 437 0 0,1-3-1 0 0,49 30 1 0 0,404 220 2330 0 0,-407-227-2653 0 0,8 4 134 0 0,-52-34-314 0 0,271 164 1814 0 0,-267-156-1850 0 0,91 45 1 0 0,-90-59-3637 0 0,-42-15 1715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5:20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0 898 919 0 0,'0'13'12430'0'0,"1"-15"-12225"0"0,-1 0 0 0 0,1 1 0 0 0,-1-1 0 0 0,0 1 0 0 0,1-1 1 0 0,0 1-1 0 0,0-1 0 0 0,-1 1 0 0 0,1-1 0 0 0,0 1 0 0 0,0 0 1 0 0,-1-1-1 0 0,2 2 0 0 0,0-4 0 0 0,19-12 1016 0 0,1-1-83 0 0,25-28 0 0 0,-1 4-376 0 0,198-143 512 0 0,-185 142-1114 0 0,41-26 216 0 0,93-72 512 0 0,-3-15 176 0 0,-148 122-941 0 0,86-78 274 0 0,-126 109-635 0 0,23-19 421 0 0,-7 10-5109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5:20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1839 0 0,'15'-10'331'0'0,"-15"10"-158"0"0,0 0-1 0 0,1 0 0 0 0,-1-1 1 0 0,0 1-1 0 0,0 0 0 0 0,1 0 1 0 0,1-7 7487 0 0,3 7-7220 0 0,-4 0-334 0 0,1 1 1 0 0,-1 0 0 0 0,1-1 0 0 0,0 1-1 0 0,0 0 1 0 0,-1 0 0 0 0,1-1 0 0 0,-1 1-1 0 0,1 1 1 0 0,1 1 0 0 0,15 15 658 0 0,-8-7-366 0 0,10 9 220 0 0,3-1-1 0 0,0-1 0 0 0,35 21 1 0 0,84 65 1523 0 0,-34-23-734 0 0,-3-1-207 0 0,22 13 62 0 0,115 51 572 0 0,-205-122-1499 0 0,65 48 0 0 0,-15-7-19 0 0,-83-60-600 0 0,0-1-1032 0 0,-1 0-1 0 0,1 1 1 0 0,0-1 0 0 0,0-1 0 0 0,4 3 0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5:20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1375 0 0,'2'-1'107'0'0,"-1"1"-60"0"0,-1-1 0 0 0,1 1-1 0 0,-1 0 1 0 0,1 0 0 0 0,-1 0 0 0 0,0 0-1 0 0,0 0 1 0 0,1 0 0 0 0,0 0 0 0 0,-1 0-1 0 0,1 0 1 0 0,-1 0 0 0 0,0 0 0 0 0,1 0-1 0 0,-1 0 1 0 0,1 0 0 0 0,-1 0 0 0 0,1 1-1 0 0,-1-1 1 0 0,1 0 0 0 0,-1 0 0 0 0,0 1-1 0 0,0-1 1 0 0,1 0 0 0 0,-1 0 0 0 0,1 0-1 0 0,-1 0 1 0 0,0 1 0 0 0,1-1 0 0 0,-1 1-1 0 0,0 0 1 0 0,1 1 719 0 0,0-1-1 0 0,0 2 1 0 0,-1-1 0 0 0,0 0-1 0 0,0 1 1 0 0,1 1 0 0 0,0 6 1346 0 0,13 96 4477 0 0,4 56-4720 0 0,4 33-1954 0 0,-10-124-4000 0 0,-9-55-1406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4:39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76 10855 0 0,'0'0'496'0'0,"4"3"-12"0"0,-4-3-475 0 0,2 2-1 0 0,-2-2 1 0 0,2 2-1 0 0,-2-2 1 0 0,1 2-1 0 0,-1-2 1 0 0,2 2-1 0 0,-2-2 1 0 0,2 1-1 0 0,-2 1 1 0 0,0-2-1 0 0,2 2 1 0 0,-2 0-1 0 0,0-2 1 0 0,0 1-1 0 0,0 1 1 0 0,1-2-1 0 0,-1 2 1 0 0,0 0-1 0 0,0 1 1 0 0,-5 31 379 0 0,2-14 269 0 0,-22 140 3019 0 0,-11 85-2652 0 0,-14 181 526 0 0,71-555-1053 0 0,42-145 1 0 0,-33 152-427 0 0,-7 42-71 0 0,65-150 0 0 0,-76 204 0 0 0,22-39 0 0 0,-34 64-1 0 0,0 1 0 0 0,0 0 0 0 0,0-2 0 0 0,0 2 0 0 0,2 0 0 0 0,-2-2 0 0 0,0 2-1 0 0,0 0 1 0 0,0 0 0 0 0,2-2 0 0 0,-2 2 0 0 0,0 0 0 0 0,0 0 0 0 0,1-2 0 0 0,-1 2 0 0 0,0 0 0 0 0,0 0 0 0 0,2 0-1 0 0,-2-1 1 0 0,0 1 0 0 0,2 0 0 0 0,-2 0 0 0 0,0 0 0 0 0,2 0 0 0 0,-2 0 0 0 0,0 0 0 0 0,1-2 0 0 0,-1 2 0 0 0,0 0-1 0 0,2 0 1 0 0,-2 0 0 0 0,2 0 0 0 0,-2 2 0 0 0,0-2 0 0 0,2 0 0 0 0,-2 0 0 0 0,0 0 0 0 0,2 0 0 0 0,-2 0 0 0 0,0 0-1 0 0,1 0 1 0 0,-1 1 0 0 0,0-1 0 0 0,0 0 0 0 0,2 0 0 0 0,-2 0 0 0 0,0 2 0 0 0,2-2 0 0 0,-2 2 0 0 0,2 0-1 0 0,-1 0 1 0 0,1-1-1 0 0,0 3 1 0 0,-2-2-1 0 0,2 0 1 0 0,-2 1-1 0 0,2-1 1 0 0,-2 1 0 0 0,1-1-1 0 0,-1 2 1 0 0,0 1-1 0 0,2 213-33 0 0,-4-63 60 0 0,2-123-15 0 0,-1-23-9 0 0,1-2 0 0 0,0 2 0 0 0,0-2 0 0 0,0 2 0 0 0,1-2 0 0 0,-1 2 0 0 0,2-2 0 0 0,0 2-1 0 0,2-2 1 0 0,-3 0 0 0 0,3 2 0 0 0,5 9 0 0 0,3-2 73 0 0,-10-16-70 0 0,-2 0 1 0 0,2 0-1 0 0,0 0 1 0 0,-2 0-1 0 0,1 0 1 0 0,-1 0-1 0 0,2 0 1 0 0,-2 0-1 0 0,2 0 1 0 0,-2 0-1 0 0,2 0 1 0 0,-2 0-1 0 0,2 0 1 0 0,-2 0 0 0 0,1 0-1 0 0,-1-2 1 0 0,2 2-1 0 0,-2 0 1 0 0,2 0-1 0 0,-2-2 1 0 0,2 2-1 0 0,-2 0 1 0 0,1-1-1 0 0,-1 1 1 0 0,0 0-1 0 0,2-2 1 0 0,18-18 14 0 0,-9 4-5 0 0,-1 0 1 0 0,1-2-1 0 0,-2 0 1 0 0,0 1-1 0 0,-2-1 1 0 0,11-36-1 0 0,1-3 2 0 0,24-75-16 0 0,7-17 0 0 0,-7 54-64 0 0,-38 88 64 0 0,-3 7 0 0 0,-2 0 0 0 0,0 0 0 0 0,2 0 0 0 0,-2 0 0 0 0,1 0 0 0 0,-1 0 0 0 0,0 0 0 0 0,2 0 0 0 0,-2 0 0 0 0,0 0 0 0 0,2 0 0 0 0,-2 0 0 0 0,2 0 0 0 0,-2 0 0 0 0,0 0 0 0 0,2 0 0 0 0,-2 2 0 0 0,0-2 0 0 0,1 0 0 0 0,-1 0 0 0 0,0 0 0 0 0,2 2 0 0 0,-2-2 0 0 0,0 0 0 0 0,2 0 0 0 0,-2 1 0 0 0,0-1 0 0 0,0 0 0 0 0,0 2 0 0 0,2-2 0 0 0,-2 0 0 0 0,0 2 0 0 0,0-2 0 0 0,0 0 0 0 0,2 2 0 0 0,3 7 36 0 0,0 0 0 0 0,-1-1-1 0 0,1 1 1 0 0,-1 0 0 0 0,-1 0-1 0 0,1 0 1 0 0,-2 2 0 0 0,3 12-1 0 0,7 86 496 0 0,-8-61-391 0 0,3 30 43 0 0,0 20 403 0 0,6 2-1 0 0,40 160 0 0 0,-49-247-676 0 0,1 1 0 0 0,1-1 1 0 0,-1-1-1 0 0,2 1 0 0 0,14 19 1 0 0,10 3-5451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5:20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1839 0 0,'0'1'134'0'0,"12"50"10119"0"0,-2 1-4750 0 0,12 95-3811 0 0,-10-50-619 0 0,2 38-626 0 0,8 69-1358 0 0,-18-187-92 0 0,0-2-41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5:20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60 13503 0 0,'0'0'0'0'0,"-7"-5"436"0"0,0 0-1 0 0,0 0 0 0 0,-1 1 0 0 0,-13-7 0 0 0,19 10-308 0 0,0 0 0 0 0,1 1-1 0 0,-1 0 1 0 0,0-1-1 0 0,1 1 1 0 0,-2-1-1 0 0,2 1 1 0 0,-2 0 0 0 0,2 0-1 0 0,-1 0 1 0 0,0 0-1 0 0,1 0 1 0 0,-2 1-1 0 0,2-1 1 0 0,-1 1-1 0 0,0-1 1 0 0,0 0 0 0 0,1 1-1 0 0,-1 0 1 0 0,0 0-1 0 0,0 0 1 0 0,1 0-1 0 0,-1 0 1 0 0,1 0 0 0 0,-1 0-1 0 0,1 1 1 0 0,0-2-1 0 0,-3 4 1 0 0,0 2-50 0 0,0 0 0 0 0,1-1 0 0 0,0 1 0 0 0,0 0 1 0 0,1 1-1 0 0,-1-1 0 0 0,1 0 0 0 0,0 1 0 0 0,0-1 0 0 0,0 9 0 0 0,1 3-79 0 0,-1 1 0 0 0,3 27-1 0 0,0-34 1 0 0,0 0 0 0 0,1 1 1 0 0,1-1-1 0 0,1 0 0 0 0,-1 0 0 0 0,1 0 0 0 0,2 0 0 0 0,-1-2 0 0 0,10 19 0 0 0,-9-22 19 0 0,-2 1 0 0 0,3 0 0 0 0,-1-1-1 0 0,0 0 1 0 0,1 0 0 0 0,0-1 0 0 0,0 1 0 0 0,0-1-1 0 0,1-1 1 0 0,0 1 0 0 0,0-2 0 0 0,1 1-1 0 0,9 3 1 0 0,-13-6 66 0 0,0-1 1 0 0,0 0-1 0 0,1 0 0 0 0,-2 0 0 0 0,2-1 0 0 0,-1 0 1 0 0,1 0-1 0 0,-1 0 0 0 0,0 0 0 0 0,1-1 0 0 0,-1 0 0 0 0,0 0 1 0 0,0 0-1 0 0,0-1 0 0 0,0 0 0 0 0,0 0 0 0 0,0 0 1 0 0,0-1-1 0 0,-1 1 0 0 0,1-1 0 0 0,-1 0 0 0 0,0-1 1 0 0,0 1-1 0 0,0 0 0 0 0,0-1 0 0 0,0 0 0 0 0,4-8 0 0 0,-1 3 151 0 0,0 0 0 0 0,-1 0 0 0 0,0-1 0 0 0,0-1 0 0 0,-1 1 0 0 0,4-15 0 0 0,-5 14-36 0 0,-1-1-1 0 0,0 1 1 0 0,-1-1 0 0 0,-1 1 0 0 0,0-1-1 0 0,0 1 1 0 0,-1-2 0 0 0,-1 2 0 0 0,0-1 0 0 0,0 1-1 0 0,-1-1 1 0 0,-1 1 0 0 0,0-1 0 0 0,-7-17-1 0 0,6 19-9 0 0,-1 0-1 0 0,0 0 0 0 0,-1 1 1 0 0,-8-11-1 0 0,10 16-112 0 0,1 0-1 0 0,0 0 0 0 0,-2 0 1 0 0,1 0-1 0 0,-1 1 0 0 0,1 0 1 0 0,-1 0-1 0 0,1 1 0 0 0,-1 0 1 0 0,-7-4-1 0 0,5 4-35 0 0,0 0 0 0 0,0 1 1 0 0,1-1-1 0 0,-1 2 0 0 0,0-1 0 0 0,0 0 1 0 0,0 1-1 0 0,0 1 0 0 0,0-1 0 0 0,-7 2 0 0 0,4 0-149 0 0,0 1-1 0 0,0 0 1 0 0,0 0-1 0 0,0 1 1 0 0,0 0-1 0 0,-9 6 0 0 0,16-7-131 0 0,0-2 0 0 0,1 1 0 0 0,-1 0 0 0 0,0 0 0 0 0,1 0 0 0 0,0 0-1 0 0,0 1 1 0 0,0 0 0 0 0,0-1 0 0 0,0 1 0 0 0,0-1 0 0 0,0 1 0 0 0,1 0 0 0 0,-2 5-1 0 0,0 3-1518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5:20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1 919 0 0,'0'0'10887'0'0,"0"2"-10218"0"0,2 14 1229 0 0,7 61 1819 0 0,12 88-1952 0 0,-12-84-1183 0 0,15 141 852 0 0,-18-145-981 0 0,-5 103 1 0 0,-1-134-601 0 0,0-46-886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5:20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37 8287 0 0,'-12'-3'904'0'0,"7"1"-112"0"0,0 0-1 0 0,0 0 1 0 0,0 0 0 0 0,0 1-1 0 0,0 0 1 0 0,-11-1-1 0 0,15 2-522 0 0,-2 0-1 0 0,1 0 1 0 0,1 0-1 0 0,-2 0 1 0 0,1 1-1 0 0,0-1 1 0 0,0 1-1 0 0,1 0 1 0 0,-2-1-1 0 0,2 1 1 0 0,-2 0 0 0 0,2 0-1 0 0,-1 0 1 0 0,0 0-1 0 0,1 1 1 0 0,-1-1-1 0 0,0 0 1 0 0,1 0-1 0 0,-1 1 1 0 0,-1 2-1 0 0,-2 3-201 0 0,0 2 1 0 0,0-1-1 0 0,1 0 0 0 0,-1 1 0 0 0,2 0 1 0 0,0 0-1 0 0,0-1 0 0 0,1 2 0 0 0,0 0 1 0 0,0-1-1 0 0,0 13 0 0 0,1-6-71 0 0,1 0 0 0 0,1 0 0 0 0,0 0 1 0 0,1 0-1 0 0,1-1 0 0 0,5 17 0 0 0,-6-25 14 0 0,1 1 0 0 0,-1-1-1 0 0,2 0 1 0 0,0 0 0 0 0,0 0-1 0 0,0-1 1 0 0,0 0 0 0 0,1 1 0 0 0,0-1-1 0 0,1 0 1 0 0,-1-1 0 0 0,1 1-1 0 0,0-2 1 0 0,0 2 0 0 0,1-3 0 0 0,0 2-1 0 0,-1-1 1 0 0,1 0 0 0 0,0-1-1 0 0,0 0 1 0 0,1-1 0 0 0,0 0 0 0 0,-1 1-1 0 0,1-2 1 0 0,0 1 0 0 0,-1-1-1 0 0,11-1 1 0 0,-12 0 82 0 0,0 0 0 0 0,1-1 0 0 0,-1 0 1 0 0,0 0-1 0 0,0-1 0 0 0,-1 0 0 0 0,1-1 0 0 0,0 1 0 0 0,0 0 0 0 0,-1-1 0 0 0,1 0 0 0 0,-2-1 0 0 0,2 1 1 0 0,-2-1-1 0 0,2 0 0 0 0,-2-1 0 0 0,0 1 0 0 0,7-9 0 0 0,-6 7 61 0 0,1-2 1 0 0,-2 0-1 0 0,0 1 1 0 0,1-1-1 0 0,-1 0 0 0 0,-1 0 1 0 0,0 0-1 0 0,-1 0 1 0 0,0-1-1 0 0,1 0 0 0 0,-2 0 1 0 0,2-13-1 0 0,-3 13-40 0 0,-1-1 0 0 0,-1 0-1 0 0,1 1 1 0 0,-1-1 0 0 0,0 0 0 0 0,-1 0 0 0 0,0 1-1 0 0,0 0 1 0 0,-2 1 0 0 0,1-2 0 0 0,0 2-1 0 0,-10-13 1 0 0,6 10-78 0 0,0 1-1 0 0,-1 0 1 0 0,0 1-1 0 0,0 0 0 0 0,-1 0 1 0 0,0 1-1 0 0,-1 0 1 0 0,-22-12-1 0 0,29 19-65 0 0,0-2-1 0 0,0 2 1 0 0,0-1 0 0 0,-1 1-1 0 0,1 0 1 0 0,0 0 0 0 0,-1 1-1 0 0,-7-1 1 0 0,10 0-68 0 0,1 1 0 0 0,-1 1 0 0 0,0-1 0 0 0,0 0 0 0 0,1 0 0 0 0,-1 1-1 0 0,1-1 1 0 0,-1 0 0 0 0,1 1 0 0 0,-1 0 0 0 0,1 0 0 0 0,-1-1 0 0 0,0 1 0 0 0,1 0 0 0 0,0 0 0 0 0,0-1 0 0 0,-1 2 0 0 0,1-1-1 0 0,0 0 1 0 0,0 0 0 0 0,-1 1 0 0 0,2-1 0 0 0,-1 0 0 0 0,0 0 0 0 0,0 1 0 0 0,-1 2 0 0 0,1-1-488 0 0,0 0 0 0 0,0 0 0 0 0,0 1 1 0 0,0 4-1 0 0,1 8-5330 0 0,0-4-627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5:20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13847 0 0,'0'0'631'0'0,"4"-10"242"0"0,0-5 1825 0 0,6 18-613 0 0,-9 0-1915 0 0,2-1 1 0 0,-2 2-1 0 0,1-1 1 0 0,-2 0-1 0 0,2 1 1 0 0,-1-1-1 0 0,-1 0 1 0 0,1 1-1 0 0,1 5 1 0 0,-1 1 36 0 0,3 8 66 0 0,-2 1 1 0 0,1 19-1 0 0,-1 5-63 0 0,2-5-193 0 0,1 13-368 0 0,18 83-1 0 0,-20-124-823 0 0,0-1 0 0 0,7 14 0 0 0,-4-13-587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5:20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11519 0 0,'0'0'1040'0'0,"1"2"-853"0"0,3 15 1512 0 0,0 0 1 0 0,2 22-1 0 0,3 14-417 0 0,48 154-173 0 0,-22-92-1423 0 0,-16-52-2381 0 0,-16-52 988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5:20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13823 0 0,'-7'-1'382'0'0,"1"2"-1"0"0,0-1 0 0 0,0 1 1 0 0,-8 1-1 0 0,-2 3 7673 0 0,22-3-7226 0 0,3-1-580 0 0,0 1 0 0 0,-1-1 0 0 0,2-1 0 0 0,-1 0 0 0 0,17-1 0 0 0,-12-1-114 0 0,65-5-664 0 0,-49 4-2019 0 0,-11 2-5847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5:20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15 265 9671 0 0,'0'0'748'0'0,"1"-4"-369"0"0,1-7 13 0 0,-1 14 381 0 0,-2 28 1264 0 0,0-3-551 0 0,-8 171 1772 0 0,6-168-2817 0 0,0 8 2 0 0,1-32 26 0 0,2-6-47 0 0,1-2 162 0 0,9-55 37 0 0,3-20-444 0 0,9-151-12 0 0,-20 192-68 0 0,2-17 73 0 0,13-71 0 0 0,-16 118-154 0 0,4-8 68 0 0,-1 20-12 0 0,1 5-62 0 0,-2 1 0 0 0,0 0 0 0 0,-1 0-1 0 0,2 24 1 0 0,1 10 1 0 0,2-9-32 0 0,3-1-1 0 0,14 40 1 0 0,-15-53 8 0 0,1-1 1 0 0,1 0-1 0 0,2-1 0 0 0,16 26 0 0 0,-24-42 122 0 0,0-1-1 0 0,-1 1 1 0 0,2 0-1 0 0,-1-2 1 0 0,0 2-1 0 0,12 6 1 0 0,-15-10-80 0 0,-1-2 0 0 0,1 1 0 0 0,0 0 0 0 0,-1 0 0 0 0,1-1 0 0 0,-1 1 0 0 0,1 0 0 0 0,0-1 0 0 0,0 1 0 0 0,-1-1 0 0 0,1 0 0 0 0,0 0 0 0 0,-1 0 0 0 0,1 0 0 0 0,0 0 0 0 0,0 0 0 0 0,-1 0 0 0 0,2 0 0 0 0,-2-1 0 0 0,1 1 0 0 0,-1-1 0 0 0,1 0 0 0 0,0 1 0 0 0,0-1 0 0 0,-1 0 0 0 0,1 0 0 0 0,-1 1 0 0 0,1-1 0 0 0,-1-1 0 0 0,0 1-1 0 0,1 0 1 0 0,-2 0 0 0 0,4-3 0 0 0,1-2 199 0 0,-1 0 0 0 0,0 0 0 0 0,-1-1-1 0 0,1 1 1 0 0,-1-1 0 0 0,0 0 0 0 0,0 0-1 0 0,2-13 1 0 0,0-5 281 0 0,2-31 0 0 0,-5 36-326 0 0,0-13-402 0 0,0 0-1 0 0,-1 1 1 0 0,-3 0-1 0 0,-7-48 1 0 0,4 56-2027 0 0,2 5-3475 0 0,-1-1-2267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5:20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5063 0 0,'2'5'10233'0'0,"5"27"-8152"0"0,6 55-487 0 0,4 106 0 0 0,-12 89-3956 0 0,-5-278 2278 0 0,0 5-2052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5:20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8751 0 0,'1'1'269'0'0,"0"0"0"0"0,-1-1 0 0 0,1 1-1 0 0,0 0 1 0 0,0 0 0 0 0,-1-1 0 0 0,0 2-1 0 0,1-1 1 0 0,0-1 0 0 0,-1 1 0 0 0,1 1-1 0 0,-1 0 1 0 0,9 20 3216 0 0,19 73-352 0 0,-5-16-2273 0 0,37 163-297 0 0,-43-164-772 0 0,-12-56-1410 0 0,-2-8-2420 0 0,0 1-2157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4:39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124 240 10103 0 0,'0'0'919'0'0,"23"-20"741"0"0,-17 10-1265 0 0,1 1 0 0 0,-2 0 0 0 0,0-2 0 0 0,-1 2 0 0 0,1-2 1 0 0,-1 1-1 0 0,-2-1 0 0 0,1 0 0 0 0,-1 1 0 0 0,0-1 0 0 0,0 0 0 0 0,-1 1 0 0 0,-1-1 0 0 0,0-12 1 0 0,0 19-336 0 0,0 2 0 0 0,-1 1 1 0 0,1-1-1 0 0,0 0 1 0 0,0-2-1 0 0,0 3 0 0 0,-2-1 1 0 0,2 0-1 0 0,0 0 0 0 0,-2 1 1 0 0,2-1-1 0 0,-2 0 1 0 0,0 0-1 0 0,2 0 0 0 0,-1 1 1 0 0,-1-1-1 0 0,2 0 1 0 0,-2 0-1 0 0,0 0 0 0 0,0 1 1 0 0,1 1-1 0 0,-1-2 1 0 0,0 0-1 0 0,0 2 0 0 0,1-2 1 0 0,-1 1-1 0 0,0 1 1 0 0,0-2-1 0 0,0 2 0 0 0,1 0 1 0 0,-1-2-1 0 0,-2 2 1 0 0,3 0-1 0 0,-1 0 0 0 0,0 0 1 0 0,0 0-1 0 0,-1 0 0 0 0,1 0 1 0 0,0 0-1 0 0,0 0 1 0 0,-3 2-1 0 0,-2-2 72 0 0,1 2-1 0 0,-1-1 1 0 0,2 3-1 0 0,-2-2 1 0 0,1-1-1 0 0,-1 3 1 0 0,2 0-1 0 0,0-1 1 0 0,-1 1-1 0 0,1-1 1 0 0,-11 10-1 0 0,11-4-38 0 0,-1 0 1 0 0,-1 0-1 0 0,4-1 0 0 0,-3 1 1 0 0,1 2-1 0 0,1-2 0 0 0,1 0 0 0 0,1 2 1 0 0,-2-1-1 0 0,3-1 0 0 0,-1 2 0 0 0,0 0 1 0 0,2-1-1 0 0,0 1 0 0 0,0 0 0 0 0,0-2 1 0 0,2 1-1 0 0,1 19 0 0 0,1-15-21 0 0,-1 2 0 0 0,1 0 0 0 0,1 0 0 0 0,1-2 0 0 0,-1 2 0 0 0,2-1 0 0 0,2-1 0 0 0,-2 0 0 0 0,2 1 0 0 0,0-3 0 0 0,16 18 0 0 0,-18-23-96 0 0,-1-1 0 0 0,1-3-1 0 0,0 3 1 0 0,0-1 0 0 0,0-1-1 0 0,0-1 1 0 0,0 1 0 0 0,0-1-1 0 0,2 1 1 0 0,-2-2 0 0 0,2-1 0 0 0,-1 3-1 0 0,0-4 1 0 0,1 2 0 0 0,-2 0-1 0 0,2-2 1 0 0,0 0 0 0 0,-2 0 0 0 0,2-2-1 0 0,9 0 1 0 0,12-5-1798 0 0,-1 0 0 0 0,1-2-1 0 0,-1 0 1 0 0,30-18 0 0 0,-33 16-4117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5:20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63 16415 0 0,'-2'-1'233'0'0,"2"1"-182"0"0,0-1-1 0 0,0 1 1 0 0,0 0-1 0 0,-1 0 1 0 0,1 0-1 0 0,-1 0 1 0 0,1-1-1 0 0,-1 1 1 0 0,1 0-1 0 0,-1 0 0 0 0,1 0 1 0 0,0 0-1 0 0,0 0 1 0 0,-1 0-1 0 0,1 0 1 0 0,-1 0-1 0 0,1 0 1 0 0,-1 0-1 0 0,1 1 1 0 0,0-1-1 0 0,0 0 1 0 0,-1 0-1 0 0,1 0 0 0 0,-1 1 1 0 0,1-1-1 0 0,-1 0 1 0 0,1 0-1 0 0,0 1 1 0 0,0-1-1 0 0,-2 1 1981 0 0,16-9-618 0 0,-9 5-1315 0 0,0 1 1 0 0,0 0-1 0 0,0-1 1 0 0,0 1 0 0 0,1 1-1 0 0,5-3 1 0 0,14-2-108 0 0,-6-1-61 0 0,0 1-1 0 0,23-3 1 0 0,14 1-7601 0 0,-40 6 1457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5:20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48 11055 0 0,'0'0'1002'0'0,"0"-11"1851"0"0,0 9-2651 0 0,0 1 0 0 0,0-1-1 0 0,1 1 1 0 0,0-1 0 0 0,0 1 0 0 0,-1-1 0 0 0,1 1 0 0 0,0-1-1 0 0,0 1 1 0 0,0 0 0 0 0,0-1 0 0 0,0 1 0 0 0,0 0-1 0 0,0 0 1 0 0,1 0 0 0 0,-1 0 0 0 0,0 0 0 0 0,1 0 0 0 0,-1 1-1 0 0,1-1 1 0 0,-1 0 0 0 0,1 0 0 0 0,-1 0 0 0 0,3 1-1 0 0,2-3-48 0 0,0 2-1 0 0,0 0 1 0 0,0 0-1 0 0,0 0 0 0 0,9 0 1 0 0,-9 1 77 0 0,1 0 0 0 0,-1 1 1 0 0,1 0-1 0 0,-1-1 0 0 0,1 2 1 0 0,11 2-1 0 0,-15-1-126 0 0,0-2 1 0 0,1 1-1 0 0,-1 0 1 0 0,0 0-1 0 0,1 1 0 0 0,-1-1 1 0 0,0 1-1 0 0,0-1 1 0 0,0 2-1 0 0,0-1 0 0 0,-1 0 1 0 0,4 5-1 0 0,-3-1-18 0 0,1-1 0 0 0,-1 1 1 0 0,0 0-1 0 0,0 1 0 0 0,0-1 0 0 0,-2 0 0 0 0,2 0 0 0 0,-2 1 0 0 0,0 0 1 0 0,0-1-1 0 0,-1 1 0 0 0,0 0 0 0 0,0-1 0 0 0,-1 1 0 0 0,-2 14 1 0 0,1-12-216 0 0,-1-1 0 0 0,0 0 0 0 0,-1-1 0 0 0,1 2 0 0 0,-1-2 0 0 0,0 1 0 0 0,-2-1 0 0 0,2 0 0 0 0,-2-1 0 0 0,0 1 1 0 0,0-1-1 0 0,-10 9 0 0 0,4-6-196 0 0,-1-1 1 0 0,0 0 0 0 0,-1-1-1 0 0,0-1 1 0 0,0-1 0 0 0,-21 8-1 0 0,29-12 310 0 0,1-1 0 0 0,0 1 0 0 0,-1-1 1 0 0,-6 0-1 0 0,10-1 13 0 0,1 0 1 0 0,-1 0 0 0 0,1 0 0 0 0,-1 0-1 0 0,1-1 1 0 0,-1 1 0 0 0,1 0 0 0 0,0 0 0 0 0,-3-2-1 0 0,3 2-3 0 0,1 0 0 0 0,-1-1-1 0 0,1 1 1 0 0,0 0-1 0 0,-1 0 1 0 0,1-1 0 0 0,-1 1-1 0 0,1-1 1 0 0,-1 1 0 0 0,1-1-1 0 0,0 1 1 0 0,0-1-1 0 0,0 1 1 0 0,-1 0 0 0 0,1-1-1 0 0,0 0 1 0 0,0 1 0 0 0,-1-1-1 0 0,1 1 1 0 0,0 0-1 0 0,0-1 1 0 0,0 0 0 0 0,0 0-1 0 0,0 0 1 0 0,0 0 0 0 0,1 0 0 0 0,-1 0 0 0 0,1 0-1 0 0,-1-1 1 0 0,0 2 0 0 0,1-1 0 0 0,0-1 0 0 0,0 2 0 0 0,-1-1 0 0 0,1 0 0 0 0,0 0-1 0 0,0 1 1 0 0,-1-1 0 0 0,2 0 0 0 0,0-1 0 0 0,17-9 23 0 0,-15 10 57 0 0,1 0 1 0 0,0 1-1 0 0,-1-1 0 0 0,1 1 1 0 0,-1 0-1 0 0,2 0 1 0 0,-2 0-1 0 0,9 2 1 0 0,0 0 187 0 0,38 5 1052 0 0,54 15 0 0 0,-102-21-1294 0 0,12 3-472 0 0,-2 1 1 0 0,24 12-1 0 0,-26-13-1105 0 0,1 2-6300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5:20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8751 0 0,'0'0'674'0'0,"2"1"-301"0"0,-2-1-311 0 0,1 1 1 0 0,0-1-1 0 0,-1 0 0 0 0,1 0 0 0 0,-1 0 1 0 0,0 0-1 0 0,1 1 0 0 0,-1-1 0 0 0,1 1 1 0 0,0-1-1 0 0,-1 1 0 0 0,0-1 0 0 0,0 0 1 0 0,1 1-1 0 0,-1-1 0 0 0,0 1 0 0 0,1 0 1 0 0,-1-1-1 0 0,0 1 0 0 0,1-1 0 0 0,-1 0 1 0 0,0 1-1 0 0,0 0 0 0 0,0-1 0 0 0,1 1 1 0 0,-1-1-1 0 0,0 1 0 0 0,0-1 0 0 0,0 1 1 0 0,0 0-1 0 0,0-1 0 0 0,0 0 1 0 0,-1 1-1 0 0,1 0 0 0 0,0 0 0 0 0,0-1 1 0 0,-1 1-1 0 0,0 13 1183 0 0,4 21 3 0 0,3-1 1 0 0,8 36 0 0 0,-5-30-957 0 0,17 70 484 0 0,7 36 168 0 0,-27-114-842 0 0,-3-20 91 0 0,-3-10 23 0 0,0-5 109 0 0,-34-257-297 0 0,34 254-51 0 0,-9-62-817 0 0,1-90-1 0 0,9 149 788 0 0,0 1-1 0 0,0-2 0 0 0,0 2 1 0 0,2-1-1 0 0,4-17 1 0 0,-6 24 56 0 0,0-1 1 0 0,0 1 0 0 0,1-1 0 0 0,-1 0 0 0 0,0 1 0 0 0,1 0 0 0 0,-1-1 0 0 0,2 1 0 0 0,-2 0 0 0 0,1-1-1 0 0,0 2 1 0 0,0-1 0 0 0,1 0 0 0 0,-1 0 0 0 0,0 0 0 0 0,0 1 0 0 0,2 0 0 0 0,-2-1 0 0 0,0 1 0 0 0,1 0-1 0 0,0 0 1 0 0,3 0 0 0 0,-2 0-6 0 0,-1 1-1 0 0,0 0 0 0 0,0 1 0 0 0,1-1 1 0 0,-1 1-1 0 0,0-1 0 0 0,0 1 1 0 0,0 0-1 0 0,0 0 0 0 0,4 2 1 0 0,30 17-32 0 0,-34-18 33 0 0,12 8 14 0 0,1 1 0 0 0,-2 0 0 0 0,0 1-1 0 0,25 26 1 0 0,-35-32 24 0 0,1 0 0 0 0,-1 0 0 0 0,-1 0 0 0 0,1 0 0 0 0,-1 0 0 0 0,0 1 0 0 0,0 0 0 0 0,-1 0 0 0 0,0 0 0 0 0,0 0 0 0 0,-1 0-1 0 0,0 0 1 0 0,1 0 0 0 0,-2 0 0 0 0,0 11 0 0 0,-1-7-15 0 0,0-1 0 0 0,0 1 1 0 0,-2-1-1 0 0,1 0 0 0 0,-1 0 0 0 0,-1 0 0 0 0,0 0 0 0 0,0 0 0 0 0,-10 17 0 0 0,8-18-86 0 0,-1 1 1 0 0,0-2-1 0 0,0 1 0 0 0,-1-1 0 0 0,-14 13 0 0 0,18-18 79 0 0,-1 0-1 0 0,2 0 0 0 0,-2 0 0 0 0,0-1 1 0 0,1 1-1 0 0,-1-1 0 0 0,1 0 0 0 0,-1 0 0 0 0,0-1 1 0 0,0 1-1 0 0,0-1 0 0 0,0 0 0 0 0,0-1 1 0 0,-9 1-1 0 0,11-1 47 0 0,0-1 0 0 0,1 1 0 0 0,0 0 1 0 0,-1-1-1 0 0,1 0 0 0 0,0 0 0 0 0,0 0 0 0 0,-3-1 1 0 0,4 1 272 0 0,0-4 146 0 0,3 4-443 0 0,-1 0 0 0 0,0 1 0 0 0,0 0 1 0 0,1-1-1 0 0,-2 0 0 0 0,2 1 0 0 0,-1-1 0 0 0,0 1 0 0 0,1 0 0 0 0,-1 0 0 0 0,0 0 0 0 0,1-1 0 0 0,-1 1 0 0 0,1 0 1 0 0,-2 0-1 0 0,4 1 0 0 0,24 3 412 0 0,-23-3-354 0 0,23 7 679 0 0,-1 0 1 0 0,37 18-1 0 0,-5-2 227 0 0,146 44 1183 0 0,-85-27-1931 0 0,-96-35-1686 0 0,-14-4-166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5:59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43 2759 0 0,'-3'-4'486'0'0,"0"1"0"0"0,-1 0-1 0 0,0-1 1 0 0,-6-5-1 0 0,-9-4 6807 0 0,29 6-6116 0 0,-7 7-1083 0 0,0 0-1 0 0,0 1 0 0 0,-2-1 0 0 0,3 1 1 0 0,-1-1-1 0 0,-1 1 0 0 0,2 0 0 0 0,-3 0 1 0 0,2 0-1 0 0,0 0 0 0 0,-1 0 0 0 0,1 1 1 0 0,1 1-1 0 0,8 5 419 0 0,13 13 1 0 0,-17-15-259 0 0,7 6 106 0 0,24 22 437 0 0,2-3-1 0 0,49 30 1 0 0,403 221 2330 0 0,-405-229-2653 0 0,7 5 134 0 0,-52-35-314 0 0,270 166 1814 0 0,-265-156-1850 0 0,89 44 1 0 0,-88-60-3637 0 0,-43-14 1715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5:59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0 898 919 0 0,'0'13'12430'0'0,"1"-15"-12225"0"0,-1 0 0 0 0,1 1 0 0 0,-1-1 0 0 0,0 1 0 0 0,1 0 1 0 0,0-1-1 0 0,0 0 0 0 0,0 1 0 0 0,0-1 0 0 0,-1 0 0 0 0,0 1 1 0 0,1 0-1 0 0,1 1 0 0 0,0-3 0 0 0,19-14 1016 0 0,1-1-83 0 0,25-26 0 0 0,-1 3-376 0 0,198-143 512 0 0,-184 142-1114 0 0,39-26 216 0 0,95-72 512 0 0,-5-15 176 0 0,-147 122-941 0 0,86-79 274 0 0,-126 111-635 0 0,23-20 421 0 0,-7 10-5109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5:59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1839 0 0,'16'-10'331'0'0,"-16"9"-158"0"0,0 1-1 0 0,0 0 0 0 0,0 0 1 0 0,0 0-1 0 0,0 0 0 0 0,1 0 1 0 0,2-7 7487 0 0,1 7-7220 0 0,-3 0-334 0 0,1 1 1 0 0,0 0 0 0 0,-1-1 0 0 0,2 1-1 0 0,-3 0 1 0 0,2 0 0 0 0,0 0 0 0 0,-1 0-1 0 0,1-1 1 0 0,1 4 0 0 0,14 14 658 0 0,-6-7-366 0 0,9 9 220 0 0,2-1-1 0 0,2-1 0 0 0,33 21 1 0 0,85 65 1523 0 0,-33-22-734 0 0,-4-3-207 0 0,22 14 62 0 0,114 52 572 0 0,-203-123-1499 0 0,64 48 0 0 0,-15-8-19 0 0,-82-59-600 0 0,-2-1-1032 0 0,0 0-1 0 0,1 1 1 0 0,0-1 0 0 0,-1 0 0 0 0,7 1 0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5:59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1375 0 0,'2'-1'107'0'0,"-1"1"-60"0"0,-1-1 0 0 0,1 1-1 0 0,-1 0 1 0 0,1 0 0 0 0,-1 0 0 0 0,1 0-1 0 0,-1 0 1 0 0,1 0 0 0 0,-1 0 0 0 0,0 0-1 0 0,0 0 1 0 0,0 0 0 0 0,1 0 0 0 0,0 0-1 0 0,-1 0 1 0 0,1 0 0 0 0,-1 0 0 0 0,1 1-1 0 0,-1-1 1 0 0,0 0 0 0 0,0 0 0 0 0,1 1-1 0 0,-1-1 1 0 0,1 0 0 0 0,-1 0 0 0 0,1 0-1 0 0,-1 0 1 0 0,0 1 0 0 0,1-1 0 0 0,-1 1-1 0 0,1 0 1 0 0,-1 1 719 0 0,1-1-1 0 0,0 2 1 0 0,-1-1 0 0 0,1 1-1 0 0,-1-1 1 0 0,1 2 0 0 0,-1 6 1346 0 0,13 96 4477 0 0,5 56-4720 0 0,4 33-1954 0 0,-9-124-4000 0 0,-10-55-1406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5:59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1839 0 0,'0'1'134'0'0,"11"50"10119"0"0,0 1-4750 0 0,11 95-3811 0 0,-10-49-619 0 0,2 35-626 0 0,8 72-1358 0 0,-18-187-92 0 0,0-5-41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5:59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60 13503 0 0,'0'0'0'0'0,"-8"-5"436"0"0,2 0-1 0 0,-3 0 0 0 0,2 1 0 0 0,-13-7 0 0 0,17 10-308 0 0,2 1 0 0 0,-1-1-1 0 0,0 1 1 0 0,0-1-1 0 0,0 1 1 0 0,0-1-1 0 0,1 1 1 0 0,-1 0 0 0 0,0 0-1 0 0,0 0 1 0 0,0 0-1 0 0,0 0 1 0 0,0 1-1 0 0,1-1 1 0 0,-1 1-1 0 0,0 0 1 0 0,0-1 0 0 0,1 0-1 0 0,-1 1 1 0 0,-1 0-1 0 0,3 0 1 0 0,-2 0-1 0 0,0-1 1 0 0,1 2 0 0 0,-1-1-1 0 0,1 1 1 0 0,0-2-1 0 0,-3 4 1 0 0,0 2-50 0 0,0 0 0 0 0,1-1 0 0 0,1 1 0 0 0,-2 1 1 0 0,2-1-1 0 0,-1 0 0 0 0,1 0 0 0 0,0 1 0 0 0,1-1 0 0 0,-2 9 0 0 0,2 3-79 0 0,-1 0 0 0 0,3 29-1 0 0,0-35 1 0 0,0 0 0 0 0,2 1 1 0 0,-1-1-1 0 0,1 0 0 0 0,2-1 0 0 0,-1 2 0 0 0,0-2 0 0 0,2 1 0 0 0,10 15 0 0 0,-11-18 19 0 0,0-2 0 0 0,0 1 0 0 0,2-1-1 0 0,-2 1 1 0 0,3-2 0 0 0,-2 1 0 0 0,2-1 0 0 0,-1 0-1 0 0,1-1 1 0 0,0 1 0 0 0,0-2 0 0 0,1 1-1 0 0,9 3 1 0 0,-13-7 66 0 0,0 1 1 0 0,0-1-1 0 0,1 0 0 0 0,-2 0 0 0 0,2-1 0 0 0,-1 0 1 0 0,0 0-1 0 0,1 0 0 0 0,-1 0 0 0 0,1-1 0 0 0,-1 0 0 0 0,-1 0 1 0 0,2-1-1 0 0,-1 1 0 0 0,0-1 0 0 0,0 1 0 0 0,0-2 1 0 0,0 0-1 0 0,0 0 0 0 0,-1 1 0 0 0,0-1 0 0 0,1-1 1 0 0,-2 1-1 0 0,1 0 0 0 0,0-1 0 0 0,-1 0 0 0 0,6-8 0 0 0,-2 3 151 0 0,0-1 0 0 0,-1 1 0 0 0,0 0 0 0 0,-1-2 0 0 0,1 1 0 0 0,3-16 0 0 0,-5 16-36 0 0,-1-2-1 0 0,0 1 1 0 0,-2-1 0 0 0,1 1 0 0 0,-1-1-1 0 0,0 0 1 0 0,-1 0 0 0 0,-1 0 0 0 0,0 1 0 0 0,-1 0-1 0 0,2-1 1 0 0,-4 1 0 0 0,1-1 0 0 0,-7-17-1 0 0,5 19-9 0 0,1-1-1 0 0,-1 2 0 0 0,-1 0 1 0 0,-8-12-1 0 0,11 18-112 0 0,-1-1-1 0 0,0 0 0 0 0,0 1 1 0 0,0-1-1 0 0,-1 0 0 0 0,1 1 1 0 0,-1 1-1 0 0,0-1 0 0 0,1 1 1 0 0,-8-4-1 0 0,5 4-35 0 0,0 1 0 0 0,0-1 1 0 0,1 0-1 0 0,-1 2 0 0 0,0-1 0 0 0,0 0 1 0 0,0 1-1 0 0,0 1 0 0 0,1-1 0 0 0,-9 2 0 0 0,5 1-149 0 0,-1-2-1 0 0,2 3 1 0 0,-1-1-1 0 0,1 1 1 0 0,-2 0-1 0 0,-7 7 0 0 0,14-10-131 0 0,1 1 0 0 0,0 0 0 0 0,1 0 0 0 0,0 0 0 0 0,-1 0 0 0 0,1 0-1 0 0,-1 1 1 0 0,2-1 0 0 0,-1 1 0 0 0,0 0 0 0 0,0-1 0 0 0,0 1 0 0 0,1 0 0 0 0,-3 5-1 0 0,3 3-1518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5:59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1 919 0 0,'0'0'10887'0'0,"0"2"-10218"0"0,2 15 1229 0 0,7 60 1819 0 0,13 87-1952 0 0,-14-83-1183 0 0,15 140 852 0 0,-16-143-981 0 0,-6 102 1 0 0,-1-135-601 0 0,0-44-886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4:39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182 126 3679 0 0,'3'-32'-396'0'0,"-3"26"1207"0"0,0 1 0 0 0,0 0 0 0 0,-1-1 0 0 0,1 3 0 0 0,-2-3 0 0 0,-2-8 1 0 0,4 12-405 0 0,-2-1 1 0 0,1 1-1 0 0,1-2 1 0 0,-2 3 0 0 0,0-3-1 0 0,0 2 1 0 0,1-1-1 0 0,-1 1 1 0 0,0 0 0 0 0,-2 0-1 0 0,3-1 1 0 0,-1 1-1 0 0,0 0 1 0 0,-1 0-1 0 0,1 1 1 0 0,-2 1 0 0 0,2-2-1 0 0,-1 0 1 0 0,1 0-1 0 0,-2 2 1 0 0,1-1 0 0 0,-4-1-1 0 0,3 2-226 0 0,1 0 0 0 0,-1-2 0 0 0,2 2 0 0 0,-1 0 0 0 0,-1 0 0 0 0,1 0-1 0 0,-1 0 1 0 0,0 0 0 0 0,1 2 0 0 0,1-2 0 0 0,-1 0 0 0 0,-1 2 0 0 0,0-1 0 0 0,1-1 0 0 0,1 2-1 0 0,-1 0 1 0 0,-1 0 0 0 0,2-1 0 0 0,-5 5 0 0 0,2-3-46 0 0,1 1 0 0 0,1 1 0 0 0,-1-1-1 0 0,0 1 1 0 0,1 1 0 0 0,-1-1 0 0 0,3 0 0 0 0,-3 1 0 0 0,2-1 0 0 0,-3 7 0 0 0,-1 6 19 0 0,3 0 1 0 0,-1 0 0 0 0,3 0-1 0 0,-1 0 1 0 0,0-1-1 0 0,4 30 1 0 0,-2-38-125 0 0,2-2-1 0 0,-2 2 1 0 0,1-2-1 0 0,1 0 1 0 0,2 2-1 0 0,-3-2 1 0 0,3 0-1 0 0,0 0 1 0 0,-1 0-1 0 0,1 1 0 0 0,-1-1 1 0 0,3 0-1 0 0,-3-2 1 0 0,3 2-1 0 0,6 6 1 0 0,-7-10-38 0 0,-1 1-1 0 0,1-1 1 0 0,1 1-1 0 0,-3-2 1 0 0,3 1 0 0 0,-1-1-1 0 0,0 0 1 0 0,1 0 0 0 0,-1-1-1 0 0,0 1 1 0 0,2 0 0 0 0,-1-2-1 0 0,-1 2 1 0 0,0-2 0 0 0,1 0-1 0 0,1 0 1 0 0,-2 0 0 0 0,1 0-1 0 0,-1-2 1 0 0,2 2-1 0 0,7-4 1 0 0,-5 1-259 0 0,2-1-1 0 0,-2 1 1 0 0,0-3-1 0 0,0 3 1 0 0,0-2-1 0 0,0-1 1 0 0,-2-1-1 0 0,2 2 1 0 0,-2-2 0 0 0,11-9-1 0 0,1-8-4975 0 0,36-51-1 0 0,-42 59 313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5:59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37 8287 0 0,'-13'-4'904'0'0,"9"3"-112"0"0,-1-1-1 0 0,0 0 1 0 0,1 0 0 0 0,-2 1-1 0 0,1 0 1 0 0,-10-1-1 0 0,13 2-522 0 0,-1 0-1 0 0,1 0 1 0 0,0 0-1 0 0,0 0 1 0 0,0 1-1 0 0,1-1 1 0 0,-2 1-1 0 0,1-1 1 0 0,0 1-1 0 0,0 0 1 0 0,1 0 0 0 0,-1 0-1 0 0,1 0 1 0 0,-2 0-1 0 0,1 1 1 0 0,1-1-1 0 0,-1-1 1 0 0,0 2-1 0 0,2 0 1 0 0,-4 2-1 0 0,-1 3-201 0 0,0 2 1 0 0,0-2-1 0 0,1 2 0 0 0,0 1 0 0 0,1-2 1 0 0,-2 1-1 0 0,3 0 0 0 0,0 0 0 0 0,0 0 1 0 0,0 1-1 0 0,0 12 0 0 0,1-5-71 0 0,1-2 0 0 0,1 1 0 0 0,0 0 1 0 0,1 0-1 0 0,1 0 0 0 0,5 15 0 0 0,-6-24 14 0 0,1 0 0 0 0,-1 1-1 0 0,2-1 1 0 0,0 1 0 0 0,-1-2-1 0 0,2 1 1 0 0,-1-2 0 0 0,0 3 0 0 0,2-4-1 0 0,0 3 1 0 0,-1-2 0 0 0,1 1-1 0 0,0-1 1 0 0,1-1 0 0 0,-2 1 0 0 0,3-1-1 0 0,-2 0 1 0 0,2 0 0 0 0,-2-1-1 0 0,2-1 1 0 0,-1 1 0 0 0,1-1 0 0 0,-1 1-1 0 0,1-1 1 0 0,0-1 0 0 0,-1 0-1 0 0,11 0 1 0 0,-12-1 82 0 0,0-1 0 0 0,0 0 0 0 0,1 0 1 0 0,-1 0-1 0 0,0-1 0 0 0,0 0 0 0 0,-1-1 0 0 0,1 1 0 0 0,0 0 0 0 0,-1-1 0 0 0,1 0 0 0 0,-2-2 0 0 0,2 3 1 0 0,-2-2-1 0 0,2 0 0 0 0,-2 0 0 0 0,0-1 0 0 0,7-7 0 0 0,-6 4 61 0 0,1 1 1 0 0,-2 0-1 0 0,0-1 1 0 0,1 0-1 0 0,-2 0 0 0 0,1 0 1 0 0,-1 0-1 0 0,-1-1 1 0 0,1 1-1 0 0,-2-1 0 0 0,1 0 1 0 0,0-13-1 0 0,-2 13-40 0 0,0-1 0 0 0,-2 0-1 0 0,0 1 1 0 0,2-1 0 0 0,-3 0 0 0 0,0 0 0 0 0,0 2-1 0 0,-1-2 1 0 0,0 2 0 0 0,0-1 0 0 0,-1-1-1 0 0,-8-10 1 0 0,5 10-78 0 0,0 0-1 0 0,-1-1 1 0 0,0 2-1 0 0,0 0 0 0 0,-1 0 1 0 0,-1 1-1 0 0,1 1 1 0 0,-23-14-1 0 0,29 20-65 0 0,0-2-1 0 0,0 2 1 0 0,0 0 0 0 0,-1-1-1 0 0,1 1 1 0 0,0 0 0 0 0,-1 1-1 0 0,-7-1 1 0 0,10 0-68 0 0,0 1 0 0 0,1 1 0 0 0,-1-1 0 0 0,1 0 0 0 0,-1 0 0 0 0,0 1-1 0 0,1-1 1 0 0,-1 0 0 0 0,0 1 0 0 0,1 0 0 0 0,0 0 0 0 0,-1 0 0 0 0,1 0 0 0 0,-1-1 0 0 0,1 0 0 0 0,0 1 0 0 0,-1 1 0 0 0,1-1-1 0 0,-1 0 1 0 0,2 0 0 0 0,-1 1 0 0 0,0-1 0 0 0,0 0 0 0 0,0 1 0 0 0,1-1 0 0 0,-3 3 0 0 0,2-1-488 0 0,0 0 0 0 0,0 0 0 0 0,0 1 1 0 0,-1 5-1 0 0,2 5-5330 0 0,1-1-627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5:59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13847 0 0,'0'0'631'0'0,"4"-10"242"0"0,0-5 1825 0 0,6 18-613 0 0,-8 1-1915 0 0,-1-3 1 0 0,1 2-1 0 0,-1 2 1 0 0,0-2-1 0 0,1-1 1 0 0,-1 1-1 0 0,0 2 1 0 0,-1-2-1 0 0,2 6 1 0 0,0 1 36 0 0,1 8 66 0 0,-1 0 1 0 0,1 21-1 0 0,-1 4-63 0 0,1-5-193 0 0,2 12-368 0 0,19 85-1 0 0,-21-125-823 0 0,1 0 0 0 0,5 12 0 0 0,-3-13-587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5:59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11519 0 0,'0'0'1040'0'0,"1"2"-853"0"0,4 16 1512 0 0,-2-2 1 0 0,3 22-1 0 0,3 16-417 0 0,49 154-173 0 0,-24-94-1423 0 0,-15-51-2381 0 0,-16-52 988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5:59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13823 0 0,'-7'-1'382'0'0,"1"2"-1"0"0,0-1 0 0 0,0 1 1 0 0,-8 1-1 0 0,-2 3 7673 0 0,23-3-7226 0 0,1-1-580 0 0,1 1 0 0 0,0-1 0 0 0,0 0 0 0 0,0-1 0 0 0,17-2 0 0 0,-12 0-114 0 0,65-4-664 0 0,-49 2-2019 0 0,-11 3-5847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5:59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16 265 9671 0 0,'0'0'748'0'0,"0"-4"-369"0"0,3-7 13 0 0,-2 14 381 0 0,-2 28 1264 0 0,-1-3-551 0 0,-8 170 1772 0 0,9-166-2817 0 0,-3 8 2 0 0,2-34 26 0 0,2-5-47 0 0,1-3 162 0 0,9-52 37 0 0,3-23-444 0 0,9-149-12 0 0,-20 190-68 0 0,2-17 73 0 0,13-69 0 0 0,-16 117-154 0 0,3-8 68 0 0,1 20-12 0 0,0 6-62 0 0,-3 0 0 0 0,2-1 0 0 0,-2 1-1 0 0,2 25 1 0 0,1 8 1 0 0,3-8-32 0 0,1-1-1 0 0,15 41 1 0 0,-14-55 8 0 0,0 0 1 0 0,0-1-1 0 0,3 1 0 0 0,17 25 0 0 0,-26-42 122 0 0,1-1-1 0 0,0 2 1 0 0,-1-3-1 0 0,2 1 1 0 0,-1 1-1 0 0,12 6 1 0 0,-15-10-80 0 0,0-2 0 0 0,-1 1 0 0 0,1-1 0 0 0,0 1 0 0 0,-2 0 0 0 0,2 0 0 0 0,-1 0 0 0 0,2-1 0 0 0,-1 1 0 0 0,-1-1 0 0 0,2 0 0 0 0,-2 0 0 0 0,0 0 0 0 0,1 0 0 0 0,0 0 0 0 0,0 0 0 0 0,-1 0 0 0 0,2 0 0 0 0,-1-1 0 0 0,-1 1 0 0 0,0-1 0 0 0,1 0 0 0 0,0 0 0 0 0,0 0 0 0 0,-1 1 0 0 0,1-1 0 0 0,0 1 0 0 0,-1-1 0 0 0,-1-1 0 0 0,2 2-1 0 0,-1-2 1 0 0,0 1 0 0 0,3-3 0 0 0,1-2 199 0 0,-1 0 0 0 0,0 0 0 0 0,0-1-1 0 0,-1 1 1 0 0,0-1 0 0 0,0 0 0 0 0,0 0-1 0 0,2-13 1 0 0,0-5 281 0 0,1-31 0 0 0,-3 35-326 0 0,-1-11-402 0 0,0-1-1 0 0,-1 1 1 0 0,-3-1-1 0 0,-7-47 1 0 0,4 57-2027 0 0,2 5-3475 0 0,0-4-2267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5:59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8751 0 0,'0'0'674'0'0,"2"1"-301"0"0,-2-1-311 0 0,1 1 1 0 0,0-1-1 0 0,-1 0 0 0 0,1 1 0 0 0,0-1 1 0 0,-1 0-1 0 0,1 0 0 0 0,-1 0 0 0 0,0 1 1 0 0,0-1-1 0 0,0 0 0 0 0,1 0 0 0 0,-1 1 1 0 0,1 0-1 0 0,-1-1 0 0 0,0 1 0 0 0,1 0 1 0 0,-1-1-1 0 0,0 0 0 0 0,1 1 0 0 0,-1-1 1 0 0,0 1-1 0 0,0 0 0 0 0,0-1 0 0 0,0 1 1 0 0,0 0-1 0 0,0-1 0 0 0,0 0 0 0 0,0 1 1 0 0,0 0-1 0 0,0 0 0 0 0,0-1 1 0 0,0 0-1 0 0,0 1 0 0 0,0-1 0 0 0,0 0 1 0 0,-1 2-1 0 0,0 12 1183 0 0,4 21 3 0 0,3-1 1 0 0,9 37 0 0 0,-7-32-957 0 0,18 71 484 0 0,7 35 168 0 0,-27-112-842 0 0,-3-21 91 0 0,-3-10 23 0 0,0-5 109 0 0,-34-257-297 0 0,33 253-51 0 0,-7-60-817 0 0,1-91-1 0 0,7 149 788 0 0,1 1-1 0 0,-1-2 0 0 0,2 2 1 0 0,0-1-1 0 0,6-16 1 0 0,-7 22 56 0 0,-1 0 1 0 0,2 1 0 0 0,0-2 0 0 0,-1 3 0 0 0,0-2 0 0 0,1 1 0 0 0,0-1 0 0 0,0 1 0 0 0,-1-1 0 0 0,1 2-1 0 0,0-1 1 0 0,0 0 0 0 0,1 0 0 0 0,-1 0 0 0 0,0 0 0 0 0,0 0 0 0 0,1 2 0 0 0,0-1 0 0 0,-1-1 0 0 0,1 1-1 0 0,-1 0 1 0 0,6 0 0 0 0,-5 0-6 0 0,-1 1-1 0 0,2 0 0 0 0,-1 1 0 0 0,1-1 1 0 0,-2 1-1 0 0,2-1 0 0 0,-1 1 1 0 0,0 0-1 0 0,0 0 0 0 0,4 2 1 0 0,30 17-32 0 0,-34-18 33 0 0,13 8 14 0 0,-1 1 0 0 0,-1 0 0 0 0,0 0-1 0 0,24 28 1 0 0,-33-33 24 0 0,0 0 0 0 0,-2 0 0 0 0,1 0 0 0 0,0 0 0 0 0,0 1 0 0 0,-2-1 0 0 0,1 2 0 0 0,-1-2 0 0 0,1 1 0 0 0,-2 0 0 0 0,1 0-1 0 0,-1 0 1 0 0,-1 0 0 0 0,0 0 0 0 0,0 11 0 0 0,0-7-15 0 0,0-1 0 0 0,-2 0 1 0 0,0 1-1 0 0,-1 0 0 0 0,0-2 0 0 0,0 1 0 0 0,-2 0 0 0 0,1 1 0 0 0,-10 15 0 0 0,8-16-86 0 0,-1-1 1 0 0,0 0-1 0 0,0 0 0 0 0,-1-2 0 0 0,-14 14 0 0 0,18-19 79 0 0,-1 2-1 0 0,2-1 0 0 0,-2 0 0 0 0,0 0 1 0 0,1-2-1 0 0,-1 2 0 0 0,0-1 0 0 0,1 0 0 0 0,-1 0 1 0 0,0-1-1 0 0,0 0 0 0 0,0 0 0 0 0,0-1 1 0 0,-9 1-1 0 0,11-1 47 0 0,0-1 0 0 0,1 1 0 0 0,-1 0 1 0 0,2-1-1 0 0,-2 0 0 0 0,1 0 0 0 0,0 1 0 0 0,-3-3 1 0 0,4 2 272 0 0,0-4 146 0 0,3 4-443 0 0,-2 1 0 0 0,2 0 0 0 0,-1-1 1 0 0,1 0-1 0 0,-2 0 0 0 0,2 1 0 0 0,0 0 0 0 0,-2 0 0 0 0,2-1 0 0 0,-1 1 0 0 0,0 0 0 0 0,0-1 0 0 0,1 1 0 0 0,0 0 1 0 0,-2 0-1 0 0,5 1 0 0 0,22 3 412 0 0,-22-3-354 0 0,23 7 679 0 0,-1 0 1 0 0,37 18-1 0 0,-5-2 227 0 0,146 43 1183 0 0,-85-26-1931 0 0,-96-33-1686 0 0,-15-7-166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6:08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1839 0 0,'0'2'102'0'0,"0"1"0"0"0,0-1 0 0 0,0 0 0 0 0,0 0-1 0 0,1 0 1 0 0,-1 1 0 0 0,1-1 0 0 0,0 3 0 0 0,3 11 12829 0 0,-5-23-7873 0 0,3 112-4008 0 0,5-21-614 0 0,-6-72-409 0 0,-1-10 1226 0 0,0-6-1129 0 0,0 0-1 0 0,0 0 1 0 0,1-1-1 0 0,1-5 1 0 0,0-10-14 0 0,-2 4-87 0 0,-5-124 234 0 0,5 127-440 0 0,0 12-757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6:22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8287 0 0,'0'0'9140'0'0,"1"1"-8213"0"0,0 0-792 0 0,0 1 0 0 0,0-1 1 0 0,0 1-1 0 0,-1-1 0 0 0,1 1 1 0 0,0-1-1 0 0,-1 1 0 0 0,1-1 1 0 0,-1 1-1 0 0,1 0 0 0 0,-1-1 0 0 0,0 1 1 0 0,0 2-1 0 0,3 27 461 0 0,-3-27-490 0 0,5 265 1383 0 0,-6-160-1492 0 0,1 25-5374 0 0,1-119 3445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6:22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8 11519 0 0,'-1'0'887'0'0,"-1"1"-762"0"0,0 0 0 0 0,0-1 0 0 0,0 1 0 0 0,0 0 0 0 0,0 0 0 0 0,1 0 0 0 0,-1 0 0 0 0,0 1 0 0 0,1-1 0 0 0,-1 0 0 0 0,1 1 1 0 0,-1-1-1 0 0,-1 3 0 0 0,3-3 68 0 0,-1-1 1 0 0,1 0-1 0 0,0 1 1 0 0,0-1-1 0 0,0 1 1 0 0,-1-1-1 0 0,1 0 1 0 0,0 1-1 0 0,0-1 1 0 0,0 1 0 0 0,0-1-1 0 0,0 0 1 0 0,0 1-1 0 0,0-1 1 0 0,0 1-1 0 0,0-1 1 0 0,0 1-1 0 0,0-1 1 0 0,0 1-1 0 0,0-1 1 0 0,0 0-1 0 0,0 1 1 0 0,0-1-1 0 0,1 1 1 0 0,-1-1 0 0 0,0 0-1 0 0,0 1 1 0 0,0-1-1 0 0,1 0 1 0 0,-1 1-1 0 0,1 0 1 0 0,0 0 76 0 0,1 0 1 0 0,-1 0-1 0 0,1 1 1 0 0,0-1-1 0 0,-1 0 0 0 0,1-1 1 0 0,3 3-1 0 0,4 0 137 0 0,1-1 0 0 0,11 3 0 0 0,0-2-52 0 0,0-1 0 0 0,-1-1 1 0 0,1-1-1 0 0,31-4 0 0 0,83-19-300 0 0,-82 13 30 0 0,66-11-2175 0 0,-74 14 881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57:52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0,'0'0'950'0'0,"2"2"288"0"0,1 1-708 0 0,0 0 0 0 0,-1 0 0 0 0,0 0-1 0 0,1 0 1 0 0,-1 1 0 0 0,0-1 0 0 0,-1 1 0 0 0,1-1-1 0 0,-1 1 1 0 0,1 0 0 0 0,0 4 0 0 0,11 23 1352 0 0,60 85 2002 0 0,8-6-3474 0 0,-77-105-517 0 0,0 1-878 0 0,1 0 0 0 0,0-1 0 0 0,8 8 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4:40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2303 0 0,'0'0'102'0'0,"0"4"384"0"0,7 24 5297 0 0,6 42-1 0 0,-4 85-1813 0 0,-1-14-2540 0 0,23 179 770 0 0,-10-245-2162 0 0,-1-110-289 0 0,21-76-300 0 0,-31 74 391 0 0,5 3 1 0 0,26-57 0 0 0,-40 89 176 0 0,1-1 1 0 0,0 1 0 0 0,0 0-1 0 0,0-2 1 0 0,-1 3 0 0 0,1-1-1 0 0,0-2 1 0 0,2 2 0 0 0,-3 1-1 0 0,1-1 1 0 0,2 0 0 0 0,-3 0-1 0 0,3 1 1 0 0,-2-1 0 0 0,1 2-1 0 0,1-2 1 0 0,-2 0 0 0 0,1 2-1 0 0,1-2 1 0 0,-2 2 0 0 0,1 0-1 0 0,1-1 1 0 0,-2 1 0 0 0,6 0-1 0 0,-4 0 57 0 0,0 1-1 0 0,-1-1 0 0 0,1 2 0 0 0,-1 0 1 0 0,1-2-1 0 0,-1 2 0 0 0,1 0 0 0 0,-2-1 1 0 0,1 1-1 0 0,1 0 0 0 0,-1 0 1 0 0,-1 1-1 0 0,2-1 0 0 0,-2 2 0 0 0,1-3 1 0 0,-1 3-1 0 0,0-2 0 0 0,1 1 1 0 0,-1 1-1 0 0,2 3 0 0 0,19 36 999 0 0,25 69 1 0 0,14 27-456 0 0,-58-130-763 0 0,1-2 1 0 0,-1 0-1 0 0,1 0 1 0 0,11 11-1 0 0,2-3-6321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57:53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11975 0 0,'0'0'1083'0'0,"1"2"-768"0"0,21 100 3934 0 0,6 145-2730 0 0,-23-180-1506 0 0,-1 68-3112 0 0,-3-114 1571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57:53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3679 0 0,'1'2'9810'0'0,"6"5"-9374"0"0,-1 1-1 0 0,0 0 1 0 0,0 0 0 0 0,-1 1 0 0 0,9 17 0 0 0,16 52-438 0 0,-19-47 143 0 0,47 154-1902 0 0,-53-163 806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57:54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9671 0 0,'1'1'5658'0'0,"3"0"-5298"0"0,-1 0 0 0 0,0 0 0 0 0,0 1 0 0 0,1-2 1 0 0,-1 1-1 0 0,0 0 0 0 0,1-1 0 0 0,6 1 0 0 0,33-3 212 0 0,-26 1-396 0 0,21-1-204 0 0,-13 0-305 0 0,1 1-1 0 0,-1 1 1 0 0,25 4 0 0 0,-23 1-1265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57:54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 5063 0 0,'0'0'8896'0'0,"-7"5"-6889"0"0,-41 46 2122 0 0,-15 9-2313 0 0,37-37-1643 0 0,-36 43-1 0 0,10-10-3563 0 0,39-43 1829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57:54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12551 0 0,'0'0'1135'0'0,"0"1"-932"0"0,2 37 643 0 0,2 0 1 0 0,10 41 0 0 0,1 15 21 0 0,15 109-2395 0 0,-27-181 100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57:55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7367 0 0,'0'0'939'0'0,"5"10"2468"0"0,2 4-2474 0 0,9 11-296 0 0,-2 2 1 0 0,-1 0 0 0 0,0 0-1 0 0,7 31 1 0 0,1 19-549 0 0,23 100-1885 0 0,-39-155-3324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57:55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4607 0 0,'0'0'354'0'0,"0"2"-233"0"0,0 7 2214 0 0,4-3 2111 0 0,12 3-1032 0 0,-11-8-3135 0 0,0 0 0 0 0,0 0 0 0 0,1 0 0 0 0,-1-1 0 0 0,0 1 0 0 0,1-1 0 0 0,-1-1 0 0 0,0 1 0 0 0,1-1 1 0 0,7-2-1 0 0,-2 1-51 0 0,9-1-49 0 0,-1-1 0 0 0,20-8 0 0 0,-6 0-5445 0 0,-15 4-677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7:08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54 2759 0 0,'-4'-5'486'0'0,"0"1"0"0"0,0 0-1 0 0,-2-1 1 0 0,-7-5-1 0 0,-10-8 6807 0 0,35 10-6116 0 0,-8 8-1083 0 0,-1 0-1 0 0,1 1 0 0 0,-1-1 0 0 0,0 1 1 0 0,2 0-1 0 0,-3-1 0 0 0,3 2 0 0 0,-3-1 1 0 0,1 0-1 0 0,1 1 0 0 0,-1-1 0 0 0,0 1 1 0 0,2 2-1 0 0,11 7 419 0 0,16 14 1 0 0,-23-17-259 0 0,9 7 106 0 0,31 28 437 0 0,3-5-1 0 0,60 38 1 0 0,506 277 2330 0 0,-510-285-2653 0 0,11 3 134 0 0,-64-40-314 0 0,337 204 1814 0 0,-332-195-1850 0 0,112 56 1 0 0,-112-73-3637 0 0,-52-20 1715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7:08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1124 919 0 0,'0'15'12430'0'0,"1"-16"-12225"0"0,-1-2 0 0 0,1 1 0 0 0,-1 1 0 0 0,1-1 0 0 0,-1-1 1 0 0,2 1-1 0 0,-1 1 0 0 0,0-1 0 0 0,0-1 0 0 0,0 2 0 0 0,-1 0 1 0 0,1-1-1 0 0,1 1 0 0 0,2-3 0 0 0,22-17 1016 0 0,0-1-83 0 0,34-33 0 0 0,-3 3-376 0 0,249-178 512 0 0,-233 179-1114 0 0,53-35 216 0 0,115-89 512 0 0,-4-19 176 0 0,-185 152-941 0 0,109-97 274 0 0,-157 137-635 0 0,26-24 421 0 0,-8 12-5109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7:08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1839 0 0,'19'-13'331'0'0,"-19"12"-158"0"0,0 1-1 0 0,1 0 0 0 0,-1 0 1 0 0,0 0-1 0 0,0 0 0 0 0,2 0 1 0 0,0-9 7487 0 0,3 9-7220 0 0,-2 0-334 0 0,-1 1 1 0 0,-1 0 0 0 0,1 0 0 0 0,2-1-1 0 0,-3 2 1 0 0,1-1 0 0 0,0 0 0 0 0,0 0-1 0 0,0 0 1 0 0,2 4 0 0 0,18 17 658 0 0,-10-8-366 0 0,14 11 220 0 0,3-1-1 0 0,-1-2 0 0 0,45 27 1 0 0,105 81 1523 0 0,-42-28-734 0 0,-5-3-207 0 0,26 18 62 0 0,146 64 572 0 0,-255-154-1499 0 0,79 60 0 0 0,-19-8-19 0 0,-102-75-600 0 0,-1-2-1032 0 0,-1 2-1 0 0,1-2 1 0 0,-1 1 0 0 0,2 0 0 0 0,4 0 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4:41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51 455 0 0,'0'-2'545'0'0,"0"0"0"0"0,0 1 0 0 0,0-1 0 0 0,0 0 0 0 0,0-2 0 0 0,0 3 0 0 0,0-1 0 0 0,-2 0 0 0 0,2 0 0 0 0,0 1 0 0 0,-2-1 0 0 0,2 0 0 0 0,-1 0-1 0 0,1 0 1 0 0,-2 1 0 0 0,2-1 0 0 0,-2 0 0 0 0,0 0 0 0 0,1 0 0 0 0,1 1 0 0 0,-2-1 0 0 0,0 0 0 0 0,-2 0 0 0 0,1 1-296 0 0,1 1 1 0 0,-1-2-1 0 0,1 2 0 0 0,-2-2 1 0 0,2 2-1 0 0,-1 0 0 0 0,1 0 1 0 0,-2 0-1 0 0,3 0 1 0 0,-3 0-1 0 0,1 0 0 0 0,1 0 1 0 0,-2 2-1 0 0,2-2 1 0 0,-3 2-1 0 0,-6 1-109 0 0,1 1 0 0 0,-1-1 1 0 0,2 3-1 0 0,-2-1 0 0 0,2 0 0 0 0,1 2 1 0 0,-16 11-1 0 0,17-12-79 0 0,2 1 1 0 0,0 0-1 0 0,-3 2 1 0 0,5-2 0 0 0,-2 0-1 0 0,-1 2 1 0 0,3 0-1 0 0,-1-2 1 0 0,0 2-1 0 0,1 0 1 0 0,1 0-1 0 0,0 0 1 0 0,1 0-1 0 0,-1-1 1 0 0,0 3-1 0 0,2-2 1 0 0,0 0-1 0 0,0 0 1 0 0,0 2-1 0 0,2-2 1 0 0,-2-1 0 0 0,2 1-1 0 0,1 0 1 0 0,-1 0-1 0 0,1 0 1 0 0,8 14-1 0 0,-9-19-51 0 0,0-1 0 0 0,1 1 0 0 0,-1 0 0 0 0,2-3 0 0 0,-1 3 0 0 0,-1-2 0 0 0,2 1 0 0 0,-1-1 0 0 0,1 0-1 0 0,-1 0 1 0 0,1-1 0 0 0,-1 1 0 0 0,8 2 0 0 0,-9-3-5 0 0,0-1 0 0 0,1 2 0 0 0,-1-2 0 0 0,0 0 0 0 0,1 2 0 0 0,-1-2 0 0 0,0 0 1 0 0,1 0-1 0 0,-1 0 0 0 0,0 0 0 0 0,2 0 0 0 0,-3 0 0 0 0,1-2 0 0 0,2 2 0 0 0,-2 0 0 0 0,-1-2 0 0 0,1 2 0 0 0,2-1 0 0 0,-3 1 0 0 0,1-2 0 0 0,0 0 0 0 0,0 2 0 0 0,3-3 0 0 0,2-6 8 0 0,2 0-1 0 0,-2-2 1 0 0,0 2 0 0 0,1-2-1 0 0,-1 1 1 0 0,-2-1-1 0 0,0 0 1 0 0,1 1 0 0 0,-1-3-1 0 0,-1 2 1 0 0,-1-1-1 0 0,-1 0 1 0 0,2 1-1 0 0,-3-2 1 0 0,1 1 0 0 0,-2-1-1 0 0,0-13 1 0 0,-2 35 274 0 0,-1-1 0 0 0,1 1 0 0 0,0 0 1 0 0,0 11-1 0 0,4-2-194 0 0,0 1-1 0 0,2 1 1 0 0,-1-2 0 0 0,11 30-1 0 0,-12-41-325 0 0,0 0-1 0 0,2 0 0 0 0,-1 0 0 0 0,1 1 1 0 0,-1-1-1 0 0,1-2 0 0 0,1 2 0 0 0,-1-1 1 0 0,1 1-1 0 0,0-2 0 0 0,1 0 0 0 0,-1 1 1 0 0,2-1-1 0 0,7 4 0 0 0,-1-4-1474 0 0,-1-1-68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7:08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1375 0 0,'3'-1'107'0'0,"-3"1"-60"0"0,0-1 0 0 0,2 1-1 0 0,-2 0 1 0 0,1 0 0 0 0,-1 0 0 0 0,1 0-1 0 0,-1 0 1 0 0,1 0 0 0 0,0 0 0 0 0,-1 0-1 0 0,0 0 1 0 0,0 0 0 0 0,1 0 0 0 0,0 0-1 0 0,-1 0 1 0 0,1 0 0 0 0,-1 0 0 0 0,2 1-1 0 0,-2-1 1 0 0,1 0 0 0 0,-1 0 0 0 0,1 1-1 0 0,-1-1 1 0 0,0 0 0 0 0,0 1 0 0 0,1-1-1 0 0,-1 0 1 0 0,0 0 0 0 0,1 0 0 0 0,-1 2-1 0 0,1-1 1 0 0,0 2 719 0 0,1-2-1 0 0,-1 3 1 0 0,-1-2 0 0 0,0 1-1 0 0,0 1 1 0 0,1 1 0 0 0,0 7 1346 0 0,16 121 4477 0 0,6 69-4720 0 0,4 43-1954 0 0,-11-157-4000 0 0,-13-67-1406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7:08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1839 0 0,'0'1'134'0'0,"15"64"10119"0"0,-2-1-4750 0 0,13 120-3811 0 0,-10-62-619 0 0,1 46-626 0 0,12 88-1358 0 0,-25-234-92 0 0,1-4-41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7:08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75 13503 0 0,'0'0'0'0'0,"-8"-7"436"0"0,-1 1-1 0 0,0 0 0 0 0,-1 1 0 0 0,-16-9 0 0 0,23 13-308 0 0,1 0 0 0 0,0 1-1 0 0,-1 0 1 0 0,1-1-1 0 0,0 1 1 0 0,0-1-1 0 0,-1 1 1 0 0,1 0 0 0 0,0 0-1 0 0,0 0 1 0 0,-1 0-1 0 0,1 0 1 0 0,-1 1-1 0 0,2-1 1 0 0,-2 1-1 0 0,0-1 1 0 0,2 0 0 0 0,-2 1-1 0 0,1 0 1 0 0,0 1-1 0 0,0-1 1 0 0,-1 1-1 0 0,2-2 1 0 0,-1 2 0 0 0,0-1-1 0 0,1 2 1 0 0,-1-3-1 0 0,-2 5 1 0 0,-2 2-50 0 0,2 0 0 0 0,0 0 0 0 0,0 1 0 0 0,0 0 1 0 0,1-1-1 0 0,0 1 0 0 0,0-1 0 0 0,1 2 0 0 0,0-1 0 0 0,-2 10 0 0 0,3 5-79 0 0,-1 1 0 0 0,3 34-1 0 0,0-44 1 0 0,0 2 0 0 0,3-1 1 0 0,-1 1-1 0 0,2-2 0 0 0,-1 1 0 0 0,1 1 0 0 0,2-1 0 0 0,-1-3 0 0 0,14 25 0 0 0,-14-28 19 0 0,0 1 0 0 0,2-1 0 0 0,0 1-1 0 0,-1-2 1 0 0,2 1 0 0 0,0-1 0 0 0,-1 0 0 0 0,2-1-1 0 0,-1 0 1 0 0,1-1 0 0 0,1 0 0 0 0,0 1-1 0 0,12 3 1 0 0,-18-8 66 0 0,2-1 1 0 0,0 1-1 0 0,0-1 0 0 0,-2 0 0 0 0,2 0 0 0 0,0-1 1 0 0,0 0-1 0 0,-1 0 0 0 0,1-1 0 0 0,0 0 0 0 0,0 0 0 0 0,-2-1 1 0 0,2 1-1 0 0,0-1 0 0 0,-1-1 0 0 0,-1 1 0 0 0,2-1 1 0 0,-1 0-1 0 0,0-1 0 0 0,-1 1 0 0 0,0-2 0 0 0,0 2 1 0 0,1 0-1 0 0,-1-3 0 0 0,-1 1 0 0 0,1 1 0 0 0,6-11 0 0 0,-3 4 151 0 0,1-1 0 0 0,-1 1 0 0 0,-1-3 0 0 0,0 2 0 0 0,-1 0 0 0 0,7-20 0 0 0,-9 18-36 0 0,0-1-1 0 0,-1 1 1 0 0,-1-1 0 0 0,1 1 0 0 0,-2 0-1 0 0,0-1 1 0 0,-1 0 0 0 0,-1 0 0 0 0,0 1 0 0 0,-2-1-1 0 0,2 1 1 0 0,-3 0 0 0 0,0-1 0 0 0,-8-21-1 0 0,6 23-9 0 0,1 1-1 0 0,-2-1 0 0 0,0 2 1 0 0,-11-14-1 0 0,13 19-112 0 0,2 2-1 0 0,-2-1 0 0 0,-1 1 1 0 0,1-2-1 0 0,-1 3 0 0 0,1-1 1 0 0,-1 0-1 0 0,0 2 0 0 0,1-2 1 0 0,-11-3-1 0 0,7 5-35 0 0,1 0 0 0 0,-1 0 1 0 0,1 0-1 0 0,0 1 0 0 0,-1 0 0 0 0,0 0 1 0 0,1 1-1 0 0,-1 1 0 0 0,1-1 0 0 0,-11 2 0 0 0,6 2-149 0 0,1-2-1 0 0,-1 3 1 0 0,1-2-1 0 0,0 3 1 0 0,0-1-1 0 0,-12 8 0 0 0,20-11-131 0 0,0 0 0 0 0,1 1 0 0 0,-1-1 0 0 0,2 1 0 0 0,-1-2 0 0 0,-1 3-1 0 0,2-1 1 0 0,0 1 0 0 0,0-2 0 0 0,-1 2 0 0 0,0-1 0 0 0,2 1 0 0 0,-2 0 0 0 0,0 6-1 0 0,0 3-1518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7:08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1 919 0 0,'0'0'10887'0'0,"0"2"-10218"0"0,2 19 1229 0 0,10 75 1819 0 0,15 110-1952 0 0,-17-104-1183 0 0,19 175 852 0 0,-21-180-981 0 0,-5 128 1 0 0,-4-168-601 0 0,1-56-886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7:08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46 8287 0 0,'-16'-4'904'0'0,"10"2"-112"0"0,0-1-1 0 0,0 1 1 0 0,0 0 0 0 0,-1 1-1 0 0,0-2 1 0 0,-12 2-1 0 0,17 1-522 0 0,0 0-1 0 0,-2 0 1 0 0,2 0-1 0 0,0 0 1 0 0,-2 0-1 0 0,3 0 1 0 0,-2 1-1 0 0,0 1 1 0 0,1-1-1 0 0,0 0 1 0 0,0 0 0 0 0,-1 0-1 0 0,1 0 1 0 0,0 0-1 0 0,0 2 1 0 0,-1-1-1 0 0,1-2 1 0 0,1 2-1 0 0,-1 0 1 0 0,-2 3-1 0 0,-3 4-201 0 0,1 2 1 0 0,0-2-1 0 0,0 3 0 0 0,1-1 0 0 0,1-1 1 0 0,0 2-1 0 0,0-1 0 0 0,2 0 0 0 0,-1 2 1 0 0,0-2-1 0 0,1 17 0 0 0,1-7-71 0 0,1-2 0 0 0,1 0 0 0 0,1 2 1 0 0,0-1-1 0 0,2-1 0 0 0,5 21 0 0 0,-5-32 14 0 0,-1 2 0 0 0,0-1-1 0 0,2 0 1 0 0,-1 0 0 0 0,1-1-1 0 0,1 0 1 0 0,-1 0 0 0 0,1 1 0 0 0,1-2-1 0 0,0 0 1 0 0,-1 0 0 0 0,1-1-1 0 0,1 0 1 0 0,0 1 0 0 0,0-3 0 0 0,0 3-1 0 0,1-2 1 0 0,0-1 0 0 0,-1 0-1 0 0,1 0 1 0 0,0-1 0 0 0,1 0 0 0 0,-1-1-1 0 0,2 0 1 0 0,-2 1 0 0 0,1-2-1 0 0,11 0 1 0 0,-13-1 82 0 0,0-1 0 0 0,0 0 0 0 0,0 0 1 0 0,-1-2-1 0 0,1 2 0 0 0,-1-2 0 0 0,0 1 0 0 0,0-2 0 0 0,1 1 0 0 0,-1-1 0 0 0,0 1 0 0 0,-2-3 0 0 0,2 3 1 0 0,-1-2-1 0 0,1 1 0 0 0,-3-3 0 0 0,2 1 0 0 0,8-8 0 0 0,-8 5 61 0 0,1-1 1 0 0,-1 0-1 0 0,-2 1 1 0 0,2-1-1 0 0,-1 1 0 0 0,-1-2 1 0 0,-1 2-1 0 0,1-2 1 0 0,-2 0-1 0 0,2 0 0 0 0,-2 0 1 0 0,0-17-1 0 0,-2 17-40 0 0,-1-2 0 0 0,0 1-1 0 0,-1 1 1 0 0,-1-2 0 0 0,1 1 0 0 0,-3-1 0 0 0,2 2-1 0 0,-1 0 1 0 0,-2 0 0 0 0,1-1 0 0 0,0 2-1 0 0,-12-16 1 0 0,6 12-78 0 0,1 2-1 0 0,0-1 1 0 0,-2 2-1 0 0,0-1 0 0 0,0 1 1 0 0,-1 1-1 0 0,0 1 1 0 0,-28-16-1 0 0,35 23-65 0 0,2-2-1 0 0,-2 3 1 0 0,2-1 0 0 0,-2 0-1 0 0,0 0 1 0 0,1 2 0 0 0,-1-1-1 0 0,-9 0 1 0 0,13 0-68 0 0,0 1 0 0 0,1 1 0 0 0,-3-1 0 0 0,2 0 0 0 0,1 0 0 0 0,-2 1-1 0 0,1-1 1 0 0,1 1 0 0 0,-1-1 0 0 0,0 2 0 0 0,0-1 0 0 0,0 0 0 0 0,0 0 0 0 0,0 0 0 0 0,2-1 0 0 0,-3 1 0 0 0,1 1 0 0 0,1 0-1 0 0,0 0 1 0 0,0-2 0 0 0,-2 2 0 0 0,2 0 0 0 0,0 0 0 0 0,1-1 0 0 0,-1 1 0 0 0,-2 2 0 0 0,1 1-488 0 0,1-2 0 0 0,0 2 0 0 0,0-1 1 0 0,-1 7-1 0 0,2 8-5330 0 0,1-3-627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7:08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13847 0 0,'0'0'631'0'0,"5"-14"242"0"0,0-4 1825 0 0,8 21-613 0 0,-12 2-1915 0 0,2-3 1 0 0,-2 3-1 0 0,2-1 1 0 0,-2 0-1 0 0,1 0 1 0 0,-1 0-1 0 0,-1 0 1 0 0,1 1-1 0 0,2 6 1 0 0,-1 1 36 0 0,2 11 66 0 0,-1 1 1 0 0,0 24-1 0 0,0 6-63 0 0,2-8-193 0 0,1 18-368 0 0,23 105-1 0 0,-24-157-823 0 0,-2-1 0 0 0,9 18 0 0 0,-5-17-587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7:08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11519 0 0,'0'0'1040'0'0,"1"2"-853"0"0,5 20 1512 0 0,-2-1 1 0 0,3 27-1 0 0,4 20-417 0 0,62 190-173 0 0,-30-114-1423 0 0,-19-66-2381 0 0,-20-63 988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7:08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13823 0 0,'-8'-1'382'0'0,"1"2"-1"0"0,-1-1 0 0 0,0 1 1 0 0,-9 2-1 0 0,-3 3 7673 0 0,28-3-7226 0 0,2-1-580 0 0,1-1 0 0 0,1 0 0 0 0,-1 0 0 0 0,0-1 0 0 0,22-2 0 0 0,-15 1-114 0 0,81-8-664 0 0,-62 5-2019 0 0,-13 2-5847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7:08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19 331 9671 0 0,'0'0'748'0'0,"1"-5"-369"0"0,2-8 13 0 0,-2 16 381 0 0,-2 36 1264 0 0,0-3-551 0 0,-12 212 1772 0 0,11-208-2817 0 0,-3 8 2 0 0,3-39 26 0 0,2-9-47 0 0,1-1 162 0 0,12-68 37 0 0,2-26-444 0 0,14-189-12 0 0,-27 239-68 0 0,4-20 73 0 0,14-88 0 0 0,-19 146-154 0 0,5-9 68 0 0,0 25-12 0 0,0 6-62 0 0,-2 2 0 0 0,-1-2 0 0 0,1 2-1 0 0,0 29 1 0 0,3 13 1 0 0,2-11-32 0 0,2-3-1 0 0,20 52 1 0 0,-20-67 8 0 0,2-1 1 0 0,0 0-1 0 0,3-2 0 0 0,22 33 0 0 0,-33-52 122 0 0,1-1-1 0 0,0-1 1 0 0,0 1-1 0 0,1-1 1 0 0,0 1-1 0 0,14 8 1 0 0,-19-12-80 0 0,0-3 0 0 0,0 1 0 0 0,-1 0 0 0 0,2 0 0 0 0,-1 0 0 0 0,0 0 0 0 0,-1 1 0 0 0,3-2 0 0 0,-3 0 0 0 0,1 0 0 0 0,1 0 0 0 0,-1 1 0 0 0,0-1 0 0 0,0 0 0 0 0,0 0 0 0 0,1-1 0 0 0,-1 1 0 0 0,0 0 0 0 0,0 0 0 0 0,1 0 0 0 0,-2-2 0 0 0,1 1 0 0 0,1 0 0 0 0,-1 0 0 0 0,0 0 0 0 0,0 0 0 0 0,-1 1 0 0 0,2-1 0 0 0,-2-2 0 0 0,1 2-1 0 0,-1-1 1 0 0,0 2 0 0 0,4-6 0 0 0,2-1 199 0 0,-3 0 0 0 0,1-1 0 0 0,-1-1-1 0 0,2 2 1 0 0,-3-2 0 0 0,-1 0 0 0 0,3 1-1 0 0,2-17 1 0 0,-2-7 281 0 0,5-38 0 0 0,-8 45-326 0 0,1-16-402 0 0,-2-1-1 0 0,0 2 1 0 0,-3 0-1 0 0,-9-60 1 0 0,5 69-2027 0 0,3 9-3475 0 0,-2-4-2267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7:08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5063 0 0,'2'7'10233'0'0,"7"32"-8152"0"0,8 70-487 0 0,4 133 0 0 0,-16 110-3956 0 0,-5-346 2278 0 0,0 5-2052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2:05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1 510 4607 0 0,'0'0'8850'0'0,"3"-1"-8317"0"0,6-1-95 0 0,-1 0 0 0 0,0 0-1 0 0,1-1 1 0 0,-1-1 0 0 0,0 1 0 0 0,-1-2 0 0 0,8-4 0 0 0,54-39 837 0 0,-61 42-1133 0 0,9-8-96 0 0,114-82 571 0 0,-90 70-408 0 0,58-30 0 0 0,-61 35-191 0 0,-1-1-1 0 0,35-29 0 0 0,72-56-1766 0 0,-137 102 1402 0 0,10-8-957 0 0,-5 6-2965 0 0,-3 1-1066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4:41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1839 0 0,'0'5'10349'0'0,"-2"13"-9111"0"0,4 27 1028 0 0,17 90 0 0 0,-4-40-863 0 0,-8-45-222 0 0,-7-49-996 0 0,3 3 399 0 0,-3-4-580 0 0,0 0 0 0 0,0 0 0 0 0,2 2 1 0 0,-2-2-1 0 0,0 0 0 0 0,0 0 0 0 0,0 0 0 0 0,0 0 0 0 0,0 0 0 0 0,0 0 0 0 0,0 0 1 0 0,0 0-1 0 0,0 0 0 0 0,0 0 0 0 0,0 2 0 0 0,0-2 0 0 0,0 0 0 0 0,2 0 1 0 0,-2 0-1 0 0,0 0 0 0 0,0 0 0 0 0,0 0 0 0 0,0 0 0 0 0,0 0 0 0 0,0 0 0 0 0,0 0 1 0 0,0 0-1 0 0,2 0 0 0 0,-2 0 0 0 0,0 0 0 0 0,0 0 0 0 0,0 0 0 0 0,0 0 0 0 0,0 0 1 0 0,0 0-1 0 0,0 0 0 0 0,0 0 0 0 0,1 0 0 0 0,-1 0 0 0 0,0 0 0 0 0,0 0 0 0 0,0 0 1 0 0,0 0-1 0 0,0 0 0 0 0,0 0 0 0 0,0-2 0 0 0,0 2 0 0 0,0 0 0 0 0,0 0 1 0 0,2 0-1 0 0,-2 0 0 0 0,0 0 0 0 0,0 0 0 0 0,0 0 0 0 0,0 0 0 0 0,0 0 0 0 0,0 0 1 0 0,0-2-1 0 0,0 2 0 0 0,0 0 0 0 0,0 0 0 0 0,0 0 0 0 0,6-4 3 0 0,-3-1-1 0 0,1 1 1 0 0,1-1-1 0 0,-1 0 1 0 0,-1 1-1 0 0,-1-1 1 0 0,2 0-1 0 0,-1-1 1 0 0,2-10-1 0 0,20-53-11 0 0,-19 47 28 0 0,1 1-1 0 0,0 1 0 0 0,2 1 1 0 0,0-1-1 0 0,2 0 1 0 0,1 3-1 0 0,-1-1 0 0 0,1 0 1 0 0,19-18-1 0 0,-30 34 16 0 0,-1 2 1 0 0,2 0-1 0 0,-2-1 0 0 0,2 1 0 0 0,-2 0 1 0 0,2 0-1 0 0,-2-2 0 0 0,1 2 1 0 0,1 0-1 0 0,-2 0 0 0 0,2 0 0 0 0,-2 0 1 0 0,2 0-1 0 0,-2 0 0 0 0,2 0 0 0 0,-1 0 1 0 0,-1 0-1 0 0,2 0 0 0 0,-2 0 0 0 0,2 0 1 0 0,0 0-1 0 0,-2 0 0 0 0,1 2 0 0 0,-1-2 1 0 0,2 0-1 0 0,-2 0 0 0 0,2 1 1 0 0,-2-1-1 0 0,2 0 0 0 0,-2 2 0 0 0,2-2 1 0 0,-2 0-1 0 0,1 2 0 0 0,1 0 0 0 0,25 30 474 0 0,-24-29-395 0 0,10 17 83 0 0,1 1 0 0 0,-3 1 0 0 0,0-1 0 0 0,15 47 0 0 0,-15-39-538 0 0,2-1-1 0 0,19 38 0 0 0,-18-48-597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7:08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8751 0 0,'1'1'269'0'0,"0"0"0"0"0,0 0 0 0 0,-1-1-1 0 0,2 2 1 0 0,-1-1 0 0 0,0 0 0 0 0,-1 1-1 0 0,1-2 1 0 0,0 1 0 0 0,-1 0 0 0 0,0 2-1 0 0,1-1 1 0 0,11 25 3216 0 0,23 92-352 0 0,-7-19-2273 0 0,47 202-297 0 0,-54-204-772 0 0,-14-70-1410 0 0,-3-11-2420 0 0,-1 1-2157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7:08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78 16415 0 0,'-1'-1'233'0'0,"1"1"-182"0"0,0-1-1 0 0,-1 1 1 0 0,1 0-1 0 0,-1 0 1 0 0,1 0-1 0 0,-2 0 1 0 0,2-1-1 0 0,-1 1 1 0 0,1 0-1 0 0,-1 0 0 0 0,1 0 1 0 0,-1 0-1 0 0,1 0 1 0 0,0 0-1 0 0,0 0 1 0 0,-1 0-1 0 0,1 0 1 0 0,-1 0-1 0 0,1 1 1 0 0,-1-1-1 0 0,1 0 1 0 0,-1 0-1 0 0,1 0 0 0 0,-2 1 1 0 0,2-1-1 0 0,0 0 1 0 0,0 0-1 0 0,0 1 1 0 0,-1-1-1 0 0,-1 2 1981 0 0,19-12-618 0 0,-10 7-1315 0 0,-2-1 1 0 0,2 2-1 0 0,-1-1 1 0 0,1 0 0 0 0,0 1-1 0 0,7-2 1 0 0,17-4-108 0 0,-7-1-61 0 0,1 2-1 0 0,27-5 1 0 0,17 2-7601 0 0,-49 8 1457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7:08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60 11055 0 0,'0'0'1002'0'0,"-1"-14"1851"0"0,1 12-2651 0 0,1 0 0 0 0,-1 1-1 0 0,1-1 1 0 0,0-1 0 0 0,0 2 0 0 0,-1-1 0 0 0,1 0 0 0 0,0-1-1 0 0,0 2 1 0 0,1 0 0 0 0,0-1 0 0 0,-2 1 0 0 0,2 0-1 0 0,-1-1 1 0 0,2 0 0 0 0,-2 1 0 0 0,0 0 0 0 0,1 1 0 0 0,0-1-1 0 0,-1 0 1 0 0,2-1 0 0 0,-1 1 0 0 0,-1 0 0 0 0,5 0-1 0 0,1-1-48 0 0,-1 0-1 0 0,2 0 1 0 0,0 1-1 0 0,0 0 0 0 0,10 0 1 0 0,-10 1 77 0 0,0 0 0 0 0,0 1 1 0 0,1 0-1 0 0,-1 0 0 0 0,0 1 1 0 0,15 3-1 0 0,-20-1-126 0 0,2-2 1 0 0,0-1-1 0 0,-1 2 1 0 0,-1 0-1 0 0,3 0 0 0 0,-3-1 1 0 0,1 3-1 0 0,-1-3 1 0 0,0 3-1 0 0,2-2 0 0 0,-3 2 1 0 0,5 5-1 0 0,-3-1-18 0 0,2-2 0 0 0,-2 2 1 0 0,0 0-1 0 0,-1 0 0 0 0,0 0 0 0 0,-1 0 0 0 0,1 0 0 0 0,-1 0 0 0 0,-1 1 1 0 0,0-1-1 0 0,-1 2 0 0 0,1-2 0 0 0,-2 1 0 0 0,0-1 0 0 0,-3 19 1 0 0,1-16-216 0 0,1-1 0 0 0,-3 1 0 0 0,1-1 0 0 0,0 0 0 0 0,-2-1 0 0 0,1 1 0 0 0,-2 0 0 0 0,1-1 0 0 0,0-1 0 0 0,-1 1 1 0 0,-1-2-1 0 0,-13 12 0 0 0,6-7-196 0 0,-1-2 1 0 0,0 1 0 0 0,-2-3-1 0 0,1 1 1 0 0,0-3 0 0 0,-27 11-1 0 0,37-17 310 0 0,0 1 0 0 0,0 0 0 0 0,0 0 1 0 0,-9-1-1 0 0,15-1 13 0 0,-1 0 1 0 0,0 0 0 0 0,1 0 0 0 0,-2 0-1 0 0,1-1 1 0 0,0 1 0 0 0,1 0 0 0 0,0 0 0 0 0,-4-3-1 0 0,4 3-3 0 0,1 0 0 0 0,-1-1-1 0 0,1 1 1 0 0,-1-1-1 0 0,0 1 1 0 0,1-1 0 0 0,-2 1-1 0 0,2-1 1 0 0,0 1 0 0 0,0 0-1 0 0,0 0 1 0 0,-1-1-1 0 0,1-1 1 0 0,-1 2 0 0 0,1-1-1 0 0,0 0 1 0 0,0 1 0 0 0,-1-1-1 0 0,1 1 1 0 0,0 0-1 0 0,0-1 1 0 0,0 0 0 0 0,0 0-1 0 0,0-2 1 0 0,0 2 0 0 0,1 0 0 0 0,-1 0 0 0 0,1 0-1 0 0,0-1 1 0 0,-1 0 0 0 0,0 2 0 0 0,2-2 0 0 0,-1 1 0 0 0,0 0 0 0 0,0 0 0 0 0,0 1-1 0 0,-1-1 1 0 0,1 0 0 0 0,1-1 0 0 0,2 0 0 0 0,19-11 23 0 0,-18 11 57 0 0,1 1 1 0 0,0 0-1 0 0,-1 0 0 0 0,1 1 1 0 0,1 0-1 0 0,-2 0 1 0 0,2 0-1 0 0,9 3 1 0 0,0-1 187 0 0,47 8 1052 0 0,69 17 0 0 0,-129-26-1294 0 0,15 5-472 0 0,0-1 1 0 0,28 16-1 0 0,-33-16-1105 0 0,3 2-6300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27:08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8751 0 0,'0'0'674'0'0,"2"1"-301"0"0,-1-1-311 0 0,-1 1 1 0 0,2-1-1 0 0,-2 0 0 0 0,1 2 0 0 0,0-2 1 0 0,-1 0-1 0 0,1 1 0 0 0,-1-1 0 0 0,1 0 1 0 0,-1 0-1 0 0,0 1 0 0 0,1-1 0 0 0,-1 1 1 0 0,1 0-1 0 0,-1-1 0 0 0,0 1 0 0 0,1 0 1 0 0,-1-1-1 0 0,0 0 0 0 0,2 1 0 0 0,-2-1 1 0 0,0 2-1 0 0,0-1 0 0 0,0-1 0 0 0,1 1 1 0 0,-1 0-1 0 0,0 0 0 0 0,0-1 0 0 0,0 0 1 0 0,0 1-1 0 0,0 0 0 0 0,0-1 1 0 0,-1 2-1 0 0,1-1 0 0 0,0 0 0 0 0,0-1 1 0 0,-2 1-1 0 0,1 17 1183 0 0,6 25 3 0 0,2-1 1 0 0,11 46 0 0 0,-8-38-957 0 0,23 89 484 0 0,8 42 168 0 0,-33-140-842 0 0,-4-26 91 0 0,-4-13 23 0 0,0-5 109 0 0,-43-323-297 0 0,42 318-51 0 0,-9-77-817 0 0,1-112-1 0 0,9 186 788 0 0,1 0-1 0 0,0 0 0 0 0,1 0 1 0 0,0-1-1 0 0,9-19 1 0 0,-10 28 56 0 0,-1-1 1 0 0,2 2 0 0 0,0-3 0 0 0,-1 3 0 0 0,1-2 0 0 0,0 2 0 0 0,0-1 0 0 0,0-1 0 0 0,1 2 0 0 0,0-1-1 0 0,-2 2 1 0 0,3-3 0 0 0,-2 2 0 0 0,1 0 0 0 0,1-1 0 0 0,-2 1 0 0 0,1 2 0 0 0,1-2 0 0 0,-1 0 0 0 0,1 0-1 0 0,-2 2 1 0 0,7-2 0 0 0,-5 1-6 0 0,0 1-1 0 0,-1 0 0 0 0,2 1 0 0 0,-1-1 1 0 0,0 1-1 0 0,0 0 0 0 0,0-1 1 0 0,0 2-1 0 0,0-1 0 0 0,5 3 1 0 0,36 21-32 0 0,-41-23 33 0 0,16 11 14 0 0,-1 0 0 0 0,-1 2 0 0 0,-1-1-1 0 0,32 35 1 0 0,-44-42 24 0 0,1 0 0 0 0,-1 0 0 0 0,-1 1 0 0 0,1 0 0 0 0,-1 0 0 0 0,0 0 0 0 0,-1 1 0 0 0,-1 0 0 0 0,2-1 0 0 0,-2 1 0 0 0,-1 0-1 0 0,0-1 1 0 0,2 1 0 0 0,-3 0 0 0 0,0 14 0 0 0,-2-10-15 0 0,1 0 0 0 0,-1 0 1 0 0,0 1-1 0 0,-2-2 0 0 0,1 1 0 0 0,-2-1 0 0 0,0 1 0 0 0,0-1 0 0 0,-13 21 0 0 0,10-20-86 0 0,0-2 1 0 0,-1-1-1 0 0,0 1 0 0 0,0 0 0 0 0,-19 15 0 0 0,23-23 79 0 0,-1 2-1 0 0,2-2 0 0 0,-2 0 0 0 0,-1 1 1 0 0,2-1-1 0 0,-1 0 0 0 0,0 0 0 0 0,1-2 0 0 0,-2 1 1 0 0,1 1-1 0 0,0-2 0 0 0,0-1 0 0 0,-1 1 1 0 0,-10 0-1 0 0,13-1 47 0 0,1-1 0 0 0,0 1 0 0 0,1-1 1 0 0,-2 1-1 0 0,2-1 0 0 0,-1-1 0 0 0,0 1 0 0 0,-2-1 1 0 0,4 1 272 0 0,-1-6 146 0 0,5 6-443 0 0,-3 0 0 0 0,2 1 0 0 0,-1-1 1 0 0,1 0-1 0 0,-2-1 0 0 0,3 2 0 0 0,-1 0 0 0 0,-1 0 0 0 0,0-1 0 0 0,1 1 0 0 0,0 0 0 0 0,0-1 0 0 0,-1 1 0 0 0,1 0 1 0 0,-1 0-1 0 0,4 1 0 0 0,30 5 412 0 0,-28-5-354 0 0,27 8 679 0 0,0 3 1 0 0,46 19-1 0 0,-6 0 227 0 0,182 53 1183 0 0,-105-33-1931 0 0,-122-42-1686 0 0,-16-7-166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0:50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50 2759 0 0,'-4'-5'486'0'0,"1"2"0"0"0,-1-1-1 0 0,-2-1 1 0 0,-6-4-1 0 0,-9-8 6807 0 0,32 10-6116 0 0,-7 7-1083 0 0,-1 0-1 0 0,0 1 0 0 0,0-1 0 0 0,0 1 1 0 0,1 0-1 0 0,-2-1 0 0 0,3 2 0 0 0,-3-1 1 0 0,1-1-1 0 0,0 2 0 0 0,0-1 0 0 0,0 1 1 0 0,1 2-1 0 0,11 6 419 0 0,15 13 1 0 0,-22-16-259 0 0,9 7 106 0 0,28 26 437 0 0,3-5-1 0 0,55 35 1 0 0,469 257 2330 0 0,-473-265-2653 0 0,11 4 134 0 0,-59-37-314 0 0,311 188 1814 0 0,-306-180-1850 0 0,103 51 1 0 0,-104-66-3637 0 0,-47-20 1715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0:50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1039 919 0 0,'0'14'12430'0'0,"1"-15"-12225"0"0,-1-2 0 0 0,1 1 0 0 0,-1 1 0 0 0,1-1 0 0 0,-1-1 1 0 0,2 2-1 0 0,-1 0 0 0 0,-1-1 0 0 0,1-1 0 0 0,0 2 0 0 0,-1 0 1 0 0,1-1-1 0 0,1 1 0 0 0,2-2 0 0 0,20-17 1016 0 0,0 0-83 0 0,31-31 0 0 0,-2 3-376 0 0,230-164 512 0 0,-216 164-1114 0 0,50-31 216 0 0,105-83 512 0 0,-3-17 176 0 0,-171 140-941 0 0,101-89 274 0 0,-145 126-635 0 0,23-22 421 0 0,-6 11-5109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0:50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1839 0 0,'18'-12'331'0'0,"-18"11"-158"0"0,0 1-1 0 0,0 0 0 0 0,0 0 1 0 0,0 0-1 0 0,0 0 0 0 0,2 0 1 0 0,0-8 7487 0 0,3 8-7220 0 0,-2 0-334 0 0,-2 1 1 0 0,0 0 0 0 0,1 0 0 0 0,2-1-1 0 0,-3 2 1 0 0,1-1 0 0 0,0-1 0 0 0,-1 1-1 0 0,1 0 1 0 0,2 4 0 0 0,16 15 658 0 0,-9-7-366 0 0,13 10 220 0 0,3-1-1 0 0,-1-1 0 0 0,41 24 1 0 0,98 75 1523 0 0,-39-26-734 0 0,-5-2-207 0 0,24 16 62 0 0,135 59 572 0 0,-236-142-1499 0 0,73 56 0 0 0,-17-8-19 0 0,-94-70-600 0 0,-2-1-1032 0 0,0 2-1 0 0,1-2 1 0 0,-2 0 0 0 0,3 1 0 0 0,3 0 0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0:50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1375 0 0,'3'-1'107'0'0,"-3"1"-60"0"0,0-1 0 0 0,2 1-1 0 0,-2 0 1 0 0,1 0 0 0 0,-1 0 0 0 0,0 0-1 0 0,0 0 1 0 0,1 0 0 0 0,0 0 0 0 0,-1 0-1 0 0,0 0 1 0 0,0 0 0 0 0,1 0 0 0 0,0 0-1 0 0,-1 0 1 0 0,1 0 0 0 0,-1 0 0 0 0,2 1-1 0 0,-2-1 1 0 0,1 0 0 0 0,-1 0 0 0 0,1 1-1 0 0,-1-1 1 0 0,0 0 0 0 0,0 1 0 0 0,1-1-1 0 0,-1 0 1 0 0,0 0 0 0 0,1 0 0 0 0,-1 2-1 0 0,1-1 1 0 0,-1 1 719 0 0,2-1-1 0 0,-1 3 1 0 0,-1-2 0 0 0,0 1-1 0 0,0 0 1 0 0,1 2 0 0 0,0 6 1346 0 0,15 112 4477 0 0,5 64-4720 0 0,4 39-1954 0 0,-10-145-4000 0 0,-12-61-1406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0:50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1839 0 0,'0'1'134'0'0,"14"59"10119"0"0,-2-1-4750 0 0,12 111-3811 0 0,-9-57-619 0 0,0 42-626 0 0,12 82-1358 0 0,-23-217-92 0 0,1-3-41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0:50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69 13503 0 0,'0'0'0'0'0,"-7"-6"436"0"0,-2 0-1 0 0,1 1 0 0 0,-1 0 0 0 0,-15-8 0 0 0,21 12-308 0 0,1 0 0 0 0,0 1-1 0 0,0 0 1 0 0,0-1-1 0 0,0 1 1 0 0,0-1-1 0 0,-1 1 1 0 0,1 0 0 0 0,1 0-1 0 0,-1 0 1 0 0,-1 0-1 0 0,1 0 1 0 0,-1 1-1 0 0,2-1 1 0 0,-1 1-1 0 0,-1-1 1 0 0,2 0 0 0 0,-2 1-1 0 0,1 0 1 0 0,1 1-1 0 0,-1-1 1 0 0,-1 1-1 0 0,2-2 1 0 0,-1 2 0 0 0,0-1-1 0 0,1 1 1 0 0,0-2-1 0 0,-3 5 1 0 0,-2 1-50 0 0,3 1 0 0 0,-1-1 0 0 0,0 2 0 0 0,0-1 1 0 0,2 0-1 0 0,-1 0 0 0 0,0-1 0 0 0,1 3 0 0 0,0-2 0 0 0,-1 10 0 0 0,2 4-79 0 0,-1 1 0 0 0,3 32-1 0 0,0-41 1 0 0,0 2 0 0 0,2-2 1 0 0,0 2-1 0 0,2-2 0 0 0,-1 1 0 0 0,0 1 0 0 0,3-1 0 0 0,-2-3 0 0 0,14 23 0 0 0,-14-26 19 0 0,1 1 0 0 0,1 0 0 0 0,1 0-1 0 0,-2-2 1 0 0,2 2 0 0 0,1-2 0 0 0,-2 1 0 0 0,2-2-1 0 0,0 0 1 0 0,0 0 0 0 0,1 0 0 0 0,0 0-1 0 0,11 3 1 0 0,-16-7 66 0 0,1-1 1 0 0,1 1-1 0 0,-1-1 0 0 0,-1 0 0 0 0,2 0 0 0 0,-1-1 1 0 0,0 0-1 0 0,0 0 0 0 0,0-1 0 0 0,1 0 0 0 0,-1 0 0 0 0,-1-1 1 0 0,1 1-1 0 0,1-1 0 0 0,-1 0 0 0 0,-2 0 0 0 0,3-1 1 0 0,-2 0-1 0 0,1-1 0 0 0,-2 2 0 0 0,1-3 0 0 0,0 2 1 0 0,0 0-1 0 0,0-2 0 0 0,-2 0 0 0 0,2 2 0 0 0,5-11 0 0 0,-2 4 151 0 0,0-1 0 0 0,-1 0 0 0 0,0-2 0 0 0,-1 2 0 0 0,0 0 0 0 0,6-18 0 0 0,-9 16-36 0 0,1-1-1 0 0,-1 1 1 0 0,-1-1 0 0 0,1 1 0 0 0,-3 0-1 0 0,1-1 1 0 0,-1 0 0 0 0,-1 1 0 0 0,1 0 0 0 0,-3-1-1 0 0,2 1 1 0 0,-3 0 0 0 0,0-1 0 0 0,-7-19-1 0 0,6 21-9 0 0,0 1-1 0 0,-1-1 0 0 0,-1 2 1 0 0,-9-14-1 0 0,11 19-112 0 0,2 1-1 0 0,-1 0 0 0 0,-2 0 1 0 0,1-2-1 0 0,0 4 0 0 0,0-2 1 0 0,0 0-1 0 0,-1 2 0 0 0,2-1 1 0 0,-11-4-1 0 0,7 5-35 0 0,0 0 0 0 0,0 1 1 0 0,0-1-1 0 0,1 1 0 0 0,-1 0 0 0 0,-1 0 1 0 0,2 1-1 0 0,-1 1 0 0 0,0-1 0 0 0,-9 2 0 0 0,5 1-149 0 0,1-1-1 0 0,-1 3 1 0 0,1-2-1 0 0,-1 2 1 0 0,1 0-1 0 0,-11 7 0 0 0,18-10-131 0 0,1 0 0 0 0,0 0 0 0 0,-1 0 0 0 0,2 1 0 0 0,0-2 0 0 0,-2 3-1 0 0,2-2 1 0 0,0 2 0 0 0,0-2 0 0 0,0 2 0 0 0,-1-2 0 0 0,2 2 0 0 0,-2 0 0 0 0,0 5-1 0 0,1 3-1518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4:42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4143 0 0,'0'0'10616'0'0,"12"32"-7874"0"0,10 70-732 0 0,-4-17-2523 0 0,-9-49-2756 0 0,-8-27 1579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0:50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1 919 0 0,'0'0'10887'0'0,"0"2"-10218"0"0,2 17 1229 0 0,9 70 1819 0 0,14 101-1952 0 0,-16-95-1183 0 0,18 161 852 0 0,-20-167-981 0 0,-4 119 1 0 0,-4-155-601 0 0,1-52-886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0:50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43 8287 0 0,'-15'-4'904'0'0,"9"2"-112"0"0,1-1-1 0 0,-1 1 1 0 0,1 0 0 0 0,-2 2-1 0 0,1-3 1 0 0,-12 2-1 0 0,16 1-522 0 0,0 0-1 0 0,-1 0 1 0 0,1 0-1 0 0,0 0 1 0 0,-2 0-1 0 0,3 0 1 0 0,-1 1-1 0 0,-1 1 1 0 0,1-1-1 0 0,0-1 1 0 0,0 1 0 0 0,0 0-1 0 0,0 0 1 0 0,0 0-1 0 0,0 2 1 0 0,-1-1-1 0 0,1-2 1 0 0,2 2-1 0 0,-2 0 1 0 0,-2 2-1 0 0,-2 4-201 0 0,0 3 1 0 0,0-3-1 0 0,1 3 0 0 0,0-1 0 0 0,2-1 1 0 0,-1 3-1 0 0,0-2 0 0 0,2 0 0 0 0,0 2 1 0 0,-1-2-1 0 0,1 16 0 0 0,1-7-71 0 0,1-1 0 0 0,1-1 0 0 0,1 3 1 0 0,0-2-1 0 0,1 0 0 0 0,6 19 0 0 0,-6-30 14 0 0,0 2 0 0 0,0 0-1 0 0,1-1 1 0 0,0 0 0 0 0,1 0-1 0 0,0-1 1 0 0,0 1 0 0 0,1 0 0 0 0,0-2-1 0 0,0 1 1 0 0,0-1 0 0 0,0 0-1 0 0,2-1 1 0 0,-1 2 0 0 0,1-3 0 0 0,-1 2-1 0 0,1-1 1 0 0,1-2 0 0 0,-2 1-1 0 0,1 0 1 0 0,1-2 0 0 0,0 1 0 0 0,-1-1-1 0 0,2 0 1 0 0,-1 1 0 0 0,0-2-1 0 0,10 0 1 0 0,-11-1 82 0 0,-1-1 0 0 0,1 0 0 0 0,-1 0 1 0 0,-1-2-1 0 0,2 2 0 0 0,-2-2 0 0 0,1 1 0 0 0,-1-1 0 0 0,2 0 0 0 0,-2-1 0 0 0,1 2 0 0 0,-3-4 0 0 0,3 3 1 0 0,-2-1-1 0 0,2 0 0 0 0,-4-3 0 0 0,3 2 0 0 0,7-8 0 0 0,-8 5 61 0 0,2-2 1 0 0,-2 1-1 0 0,-1 1 1 0 0,2-1-1 0 0,-2 0 0 0 0,0-1 1 0 0,-1 2-1 0 0,0-2 1 0 0,-1-1-1 0 0,2 1 0 0 0,-2 0 1 0 0,0-16-1 0 0,-2 16-40 0 0,-1-2 0 0 0,0 1-1 0 0,-1 1 1 0 0,-1-2 0 0 0,1 1 0 0 0,-2-1 0 0 0,1 2-1 0 0,-1-1 1 0 0,-1 1 0 0 0,0-1 0 0 0,0 2-1 0 0,-10-15 1 0 0,5 11-78 0 0,0 2-1 0 0,1-1 1 0 0,-2 2-1 0 0,0-1 0 0 0,0 0 1 0 0,-1 2-1 0 0,0 1 1 0 0,-26-15-1 0 0,32 21-65 0 0,3-2-1 0 0,-3 3 1 0 0,2-1 0 0 0,-1 1-1 0 0,-1-1 1 0 0,2 2 0 0 0,-2-1-1 0 0,-8 0 1 0 0,12 0-68 0 0,1 1 0 0 0,0 1 0 0 0,-3-1 0 0 0,2 0 0 0 0,1 0 0 0 0,-2 1-1 0 0,2-1 1 0 0,0 1 0 0 0,-1-1 0 0 0,0 2 0 0 0,0-1 0 0 0,0-1 0 0 0,0 1 0 0 0,1 0 0 0 0,1-1 0 0 0,-3 1 0 0 0,1 1 0 0 0,1 0-1 0 0,0 0 1 0 0,0-2 0 0 0,-2 2 0 0 0,3-1 0 0 0,-1 1 0 0 0,1-1 0 0 0,-1 1 0 0 0,-2 2 0 0 0,1 0-488 0 0,1-1 0 0 0,0 2 0 0 0,0-1 1 0 0,-1 6-1 0 0,2 7-5330 0 0,1-2-627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0:50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13847 0 0,'0'0'631'0'0,"5"-13"242"0"0,-1-4 1825 0 0,8 20-613 0 0,-11 1-1915 0 0,2-2 1 0 0,-2 3-1 0 0,2-1 1 0 0,-2-1-1 0 0,0 1 1 0 0,0 0-1 0 0,-1-1 1 0 0,1 2-1 0 0,2 5 1 0 0,-1 1 36 0 0,2 10 66 0 0,-2 2 1 0 0,1 21-1 0 0,0 6-63 0 0,2-8-193 0 0,0 18-368 0 0,22 96-1 0 0,-23-145-823 0 0,-1-1 0 0 0,8 17 0 0 0,-4-16-587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0:50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11519 0 0,'0'0'1040'0'0,"1"2"-853"0"0,4 18 1512 0 0,-1 0 1 0 0,3 24-1 0 0,3 19-417 0 0,57 175-173 0 0,-27-105-1423 0 0,-18-61-2381 0 0,-18-58 988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0:50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13823 0 0,'-8'-1'382'0'0,"2"2"-1"0"0,-1-1 0 0 0,-1 1 1 0 0,-8 2-1 0 0,-2 2 7673 0 0,25-2-7226 0 0,3-1-580 0 0,0-1 0 0 0,1 0 0 0 0,-1 0 0 0 0,0-1 0 0 0,21-2 0 0 0,-15 1-114 0 0,76-8-664 0 0,-58 6-2019 0 0,-12 1-5847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0:50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18 306 9671 0 0,'0'0'748'0'0,"0"-5"-369"0"0,3-7 13 0 0,-2 15 381 0 0,-2 33 1264 0 0,0-3-551 0 0,-11 197 1772 0 0,10-194-2817 0 0,-2 9 2 0 0,2-37 26 0 0,2-8-47 0 0,1-1 162 0 0,11-63 37 0 0,2-23-444 0 0,13-176-12 0 0,-26 222-68 0 0,5-19 73 0 0,12-82 0 0 0,-17 136-154 0 0,5-9 68 0 0,-1 23-12 0 0,1 6-62 0 0,-2 2 0 0 0,-2-2 0 0 0,2 1-1 0 0,0 28 1 0 0,2 11 1 0 0,3-9-32 0 0,1-4-1 0 0,18 49 1 0 0,-17-62 8 0 0,1-1 1 0 0,0-1-1 0 0,2-1 0 0 0,22 31 0 0 0,-32-49 122 0 0,2 0-1 0 0,-1-2 1 0 0,1 2-1 0 0,0-2 1 0 0,1 2-1 0 0,12 6 1 0 0,-17-10-80 0 0,0-3 0 0 0,0 1 0 0 0,-1 0 0 0 0,1 0 0 0 0,0 0 0 0 0,0 0 0 0 0,-1 1 0 0 0,3-2 0 0 0,-3 0 0 0 0,0 0 0 0 0,2 0 0 0 0,-1 1 0 0 0,0-1 0 0 0,0 0 0 0 0,0 0 0 0 0,0-1 0 0 0,0 1 0 0 0,0 0 0 0 0,0 0 0 0 0,1 0 0 0 0,-2-2 0 0 0,1 1 0 0 0,0 0 0 0 0,0 0 0 0 0,0 0 0 0 0,0 0 0 0 0,-1 1 0 0 0,2-1 0 0 0,-3-1 0 0 0,2 1-1 0 0,-1-1 1 0 0,0 2 0 0 0,4-6 0 0 0,1 0 199 0 0,-2-1 0 0 0,1 0 0 0 0,-2-1-1 0 0,3 1 1 0 0,-3-1 0 0 0,-2 0 0 0 0,4 0-1 0 0,1-15 1 0 0,-1-7 281 0 0,4-34 0 0 0,-7 41-326 0 0,1-15-402 0 0,-2-1-1 0 0,0 2 1 0 0,-3 0-1 0 0,-8-55 1 0 0,4 63-2027 0 0,3 9-3475 0 0,-1-4-2267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0:50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5063 0 0,'2'6'10233'0'0,"6"31"-8152"0"0,8 63-487 0 0,3 124 0 0 0,-14 101-3956 0 0,-5-319 2278 0 0,0 4-2052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0:50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8751 0 0,'1'1'269'0'0,"0"0"0"0"0,0 0 0 0 0,-1-1-1 0 0,2 2 1 0 0,-1-1 0 0 0,-1-1 0 0 0,0 2-1 0 0,1-2 1 0 0,0 1 0 0 0,-1 0 0 0 0,0 2-1 0 0,1-1 1 0 0,10 23 3216 0 0,22 85-352 0 0,-7-18-2273 0 0,43 187-297 0 0,-50-188-772 0 0,-12-65-1410 0 0,-4-11-2420 0 0,0 2-2157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0:50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72 16415 0 0,'-1'-1'233'0'0,"1"1"-182"0"0,0-1-1 0 0,-1 1 1 0 0,1 0-1 0 0,-1 0 1 0 0,1 0-1 0 0,-2 0 1 0 0,2-1-1 0 0,-1 1 1 0 0,1 0-1 0 0,-1 0 0 0 0,1 0 1 0 0,-1 0-1 0 0,1 0 1 0 0,0 0-1 0 0,0 0 1 0 0,-1 0-1 0 0,1 0 1 0 0,-1 0-1 0 0,1 1 1 0 0,0-1-1 0 0,0 0 1 0 0,-1 0-1 0 0,1 0 0 0 0,-2 1 1 0 0,2-1-1 0 0,0 0 1 0 0,0 0-1 0 0,0 1 1 0 0,-1-1-1 0 0,-1 2 1981 0 0,18-11-618 0 0,-10 6-1315 0 0,-1-1 1 0 0,1 2-1 0 0,0 0 1 0 0,0-1 0 0 0,1 1-1 0 0,6-2 1 0 0,15-3-108 0 0,-5-1-61 0 0,0 1-1 0 0,25-4 1 0 0,15 2-7601 0 0,-44 7 1457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0:50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55 11055 0 0,'0'0'1002'0'0,"-1"-12"1851"0"0,1 10-2651 0 0,1 0 0 0 0,-1 1-1 0 0,1-1 1 0 0,0-1 0 0 0,-1 2 0 0 0,0-1 0 0 0,1 1 0 0 0,0-2-1 0 0,0 2 1 0 0,1 0 0 0 0,0-1 0 0 0,-2 1 0 0 0,2 0-1 0 0,-1-1 1 0 0,1 1 0 0 0,-1 0 0 0 0,0 0 0 0 0,1 1 0 0 0,0-1-1 0 0,-1 0 1 0 0,2-1 0 0 0,-1 1 0 0 0,-2 0 0 0 0,6 0-1 0 0,0-1-48 0 0,0 1-1 0 0,1-1 1 0 0,1 1-1 0 0,-1 0 0 0 0,10 0 1 0 0,-10 1 77 0 0,1 0 0 0 0,-1 1 1 0 0,1 0-1 0 0,0 0 0 0 0,-1 1 1 0 0,14 2-1 0 0,-18 0-126 0 0,2-2 1 0 0,-1-1-1 0 0,0 1 1 0 0,-1 1-1 0 0,2 0 0 0 0,-2-1 1 0 0,1 2-1 0 0,-1-2 1 0 0,-1 3-1 0 0,3-2 0 0 0,-3 1 1 0 0,4 6-1 0 0,-2-2-18 0 0,2-2 0 0 0,-3 3 1 0 0,1-1-1 0 0,-1 0 0 0 0,0 1 0 0 0,-2-1 0 0 0,2 0 0 0 0,-1 1 0 0 0,-1 0 1 0 0,0-1-1 0 0,-1 2 0 0 0,1-1 0 0 0,-2 0 0 0 0,0-1 0 0 0,-3 18 1 0 0,1-15-216 0 0,2-1 0 0 0,-4 1 0 0 0,1 0 0 0 0,1-1 0 0 0,-3-1 0 0 0,1 1 0 0 0,-1 0 0 0 0,0 0 0 0 0,1-2 0 0 0,-2 1 1 0 0,0-2-1 0 0,-12 12 0 0 0,5-7-196 0 0,-1-2 1 0 0,0 1 0 0 0,-1-2-1 0 0,0 0 1 0 0,0-3 0 0 0,-25 11-1 0 0,35-16 310 0 0,0 1 0 0 0,-1 0 0 0 0,1-1 1 0 0,-9 0-1 0 0,14-1 13 0 0,-1 0 1 0 0,0 0 0 0 0,1 0 0 0 0,-2 0-1 0 0,2-1 1 0 0,-1 1 0 0 0,1 0 0 0 0,0 0 0 0 0,-4-2-1 0 0,4 2-3 0 0,1 0 0 0 0,-1-1-1 0 0,1 1 1 0 0,0-1-1 0 0,-1 1 1 0 0,1-1 0 0 0,-2 1-1 0 0,2-1 1 0 0,0 1 0 0 0,0 0-1 0 0,0 0 1 0 0,-1-1-1 0 0,1-1 1 0 0,-1 2 0 0 0,1-1-1 0 0,0 0 1 0 0,0 1 0 0 0,-1-1-1 0 0,1 1 1 0 0,0 0-1 0 0,0-1 1 0 0,0 0 0 0 0,0 1-1 0 0,0-3 1 0 0,0 2 0 0 0,1 0 0 0 0,-1 0 0 0 0,1 0-1 0 0,0-1 1 0 0,-1 0 0 0 0,0 2 0 0 0,2-1 0 0 0,-1 0 0 0 0,-1 0 0 0 0,1 0 0 0 0,0 1-1 0 0,-1-1 1 0 0,1 0 0 0 0,1-1 0 0 0,2 0 0 0 0,17-10 23 0 0,-16 10 57 0 0,0 1 1 0 0,1 1-1 0 0,-2-1 0 0 0,2 1 1 0 0,0 0-1 0 0,-1 0 1 0 0,1 0-1 0 0,9 2 1 0 0,0 0 187 0 0,43 7 1052 0 0,64 16 0 0 0,-119-24-1294 0 0,14 5-472 0 0,-1-1 1 0 0,27 14-1 0 0,-31-14-1105 0 0,3 1-6300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4:42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94 185 11143 0 0,'-15'-17'530'0'0,"3"-3"-1"0"0,-1 2 0 0 0,3-1 0 0 0,-15-31 1 0 0,11 21 1702 0 0,14 29-2222 0 0,0-2 0 0 0,-2 2 1 0 0,2-1-1 0 0,0 1 0 0 0,0-2 0 0 0,0 0 1 0 0,-2 2-1 0 0,2-2 0 0 0,0 2 0 0 0,0-2 0 0 0,0 1 1 0 0,0 1-1 0 0,0-2 0 0 0,0 0 0 0 0,0 2 1 0 0,0-2-1 0 0,0 2 0 0 0,0-2 0 0 0,0 1 0 0 0,0 1 1 0 0,2-4-1 0 0,-2 4-126 0 0,2 0 0 0 0,-2-2-1 0 0,0 2 1 0 0,1 0 0 0 0,-1-1 0 0 0,2 1 0 0 0,-2 0 0 0 0,0 0 0 0 0,2-2-1 0 0,-2 2 1 0 0,2 0 0 0 0,-2 0 0 0 0,1 0 0 0 0,-1 0 0 0 0,2 0 0 0 0,-2-2-1 0 0,2 2 1 0 0,-2 0 0 0 0,0 0 0 0 0,2 0 0 0 0,-2 0 0 0 0,2 0-1 0 0,-1 2 1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0:50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8751 0 0,'0'0'674'0'0,"2"1"-301"0"0,-1-1-311 0 0,-1 1 1 0 0,2-1-1 0 0,-2 0 0 0 0,1 2 0 0 0,-1-2 1 0 0,0 0-1 0 0,1 1 0 0 0,-1-1 0 0 0,1 0 1 0 0,-1 0-1 0 0,0 0 0 0 0,1 0 0 0 0,-1 1 1 0 0,1 0-1 0 0,-1-1 0 0 0,0 1 0 0 0,1 0 1 0 0,-1-1-1 0 0,0 0 0 0 0,2 1 0 0 0,-2-1 1 0 0,0 2-1 0 0,0-1 0 0 0,0-1 0 0 0,1 1 1 0 0,-1 0-1 0 0,0 0 0 0 0,0-1 0 0 0,0 0 1 0 0,0 1-1 0 0,0-1 0 0 0,0 0 1 0 0,-1 2-1 0 0,1-1 0 0 0,0 0 0 0 0,0-1 1 0 0,-2 1-1 0 0,1 16 1183 0 0,6 22 3 0 0,1 0 1 0 0,11 43 0 0 0,-8-36-957 0 0,22 82 484 0 0,7 39 168 0 0,-31-129-842 0 0,-3-24 91 0 0,-4-12 23 0 0,0-5 109 0 0,-40-298-297 0 0,39 294-51 0 0,-8-72-817 0 0,0-103-1 0 0,9 172 788 0 0,1 0-1 0 0,0 0 0 0 0,1-1 1 0 0,0 0-1 0 0,8-17 1 0 0,-9 25 56 0 0,-1-1 1 0 0,2 2 0 0 0,0-2 0 0 0,-1 2 0 0 0,0-2 0 0 0,1 2 0 0 0,0 0 0 0 0,0-2 0 0 0,1 2 0 0 0,0-1-1 0 0,-3 2 1 0 0,4-2 0 0 0,-2 1 0 0 0,1 0 0 0 0,1-1 0 0 0,-3 1 0 0 0,2 2 0 0 0,1-2 0 0 0,-1 1 0 0 0,0-1-1 0 0,-1 2 1 0 0,6-2 0 0 0,-4 1-6 0 0,0 1-1 0 0,-1 0 0 0 0,1 1 0 0 0,0-1 1 0 0,0 1-1 0 0,-1 0 0 0 0,1-1 1 0 0,0 2-1 0 0,-1-1 0 0 0,6 2 1 0 0,32 20-32 0 0,-37-21 33 0 0,14 10 14 0 0,0 0 0 0 0,-1 2 0 0 0,-2-1-1 0 0,31 32 1 0 0,-42-38 24 0 0,2-1 0 0 0,-2 1 0 0 0,0 0 0 0 0,1 0 0 0 0,-2 1 0 0 0,1-1 0 0 0,-1 2 0 0 0,-1-1 0 0 0,1-1 0 0 0,-1 2 0 0 0,-1-1-1 0 0,0-1 1 0 0,2 2 0 0 0,-3-1 0 0 0,0 13 0 0 0,-2-9-15 0 0,1 0 0 0 0,-1 0 1 0 0,0 1-1 0 0,-1-2 0 0 0,0 1 0 0 0,-2-1 0 0 0,1 1 0 0 0,-1-1 0 0 0,-11 20 0 0 0,8-19-86 0 0,1-2 1 0 0,-2-1-1 0 0,1 2 0 0 0,0-1 0 0 0,-18 14 0 0 0,21-22 79 0 0,0 3-1 0 0,1-2 0 0 0,-2 0 0 0 0,0 0 1 0 0,1 0-1 0 0,0 0 0 0 0,-1 0 0 0 0,2-2 0 0 0,-3 0 1 0 0,2 2-1 0 0,-1-2 0 0 0,1-1 0 0 0,-2 1 1 0 0,-9 0-1 0 0,13-1 47 0 0,0-1 0 0 0,0 1 0 0 0,1-1 1 0 0,-1 1-1 0 0,1-1 0 0 0,-1-1 0 0 0,0 1 0 0 0,-1 0 1 0 0,3 0 272 0 0,-1-6 146 0 0,5 6-443 0 0,-3 0 0 0 0,1 1 0 0 0,0-1 1 0 0,1 1-1 0 0,-2-2 0 0 0,3 2 0 0 0,-1 0 0 0 0,-1 0 0 0 0,0-1 0 0 0,1 1 0 0 0,-1 0 0 0 0,1-1 0 0 0,-1 1 0 0 0,1 0 1 0 0,-1 0-1 0 0,4 1 0 0 0,27 4 412 0 0,-26-4-354 0 0,26 8 679 0 0,-1 2 1 0 0,43 17-1 0 0,-5 1 227 0 0,167 49 1183 0 0,-96-31-1931 0 0,-114-39-1686 0 0,-14-6-166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1:34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4 455 0 0,'7'-4'10600'0'0,"-5"4"-10404"0"0,0 1 0 0 0,-1-1 0 0 0,1 0-1 0 0,-1 0 1 0 0,1 1 0 0 0,-1-1-1 0 0,1 1 1 0 0,-1-1 0 0 0,1 1 0 0 0,-1 0-1 0 0,1-1 1 0 0,-1 1 0 0 0,0 0-1 0 0,1 0 1 0 0,1 2 0 0 0,0 0 124 0 0,-1 0-1 0 0,0 0 1 0 0,1 0 0 0 0,-1 0 0 0 0,0 0 0 0 0,2 6-1 0 0,1 5 484 0 0,0 0 0 0 0,5 24-1 0 0,-8-27-568 0 0,7 32 866 0 0,6 88-1 0 0,-11 45-606 0 0,-4-68-498 0 0,1-99-148 0 0,3 76-256 0 0,-2-70-1837 0 0,6 24-1 0 0,-5-28-3965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1:34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 9671 0 0,'-1'-22'3070'0'0,"2"23"-1956"0"0,6 12-456 0 0,-1 1 0 0 0,-1-1 0 0 0,1 1 0 0 0,-2 0 0 0 0,4 19 1 0 0,1 0-500 0 0,73 309-1730 0 0,-72-294-471 0 0,-6-27 363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1:35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93 11975 0 0,'-3'-4'309'0'0,"2"3"-247"0"0,1 0 1 0 0,-1 0-1 0 0,0 0 0 0 0,1 1 1 0 0,-1-1-1 0 0,0 0 0 0 0,0 0 1 0 0,0 1-1 0 0,0-1 1 0 0,0 1-1 0 0,1-1 0 0 0,-1 0 1 0 0,0 1-1 0 0,-2-1 0 0 0,-1 0 113 0 0,3 1 538 0 0,0 0-591 0 0,1-1 0 0 0,0 1 0 0 0,-1 0 1 0 0,1 0-1 0 0,0-1 0 0 0,0 1 0 0 0,-1 0 0 0 0,1-1 0 0 0,0 1 0 0 0,0 0 0 0 0,0-1 0 0 0,0 1 0 0 0,-1-1 0 0 0,1 1 0 0 0,0 0 0 0 0,0-1 0 0 0,0 1 0 0 0,0 0 1 0 0,0-1-1 0 0,0 1 0 0 0,0-1 0 0 0,0 1 0 0 0,0 0 0 0 0,0-1 0 0 0,0 0 0 0 0,2-10 914 0 0,-1 9-900 0 0,0 0 0 0 0,0 1 1 0 0,0-1-1 0 0,1 0 1 0 0,-1 1-1 0 0,1 0 1 0 0,-1-1-1 0 0,1 1 0 0 0,0 0 1 0 0,0-1-1 0 0,-1 1 1 0 0,1 0-1 0 0,4-1 1 0 0,29-9 513 0 0,-13 5-568 0 0,-15 2-98 0 0,1 1-1 0 0,-1 1 0 0 0,1 0 1 0 0,-1 0-1 0 0,1 0 0 0 0,0 1 1 0 0,0 0-1 0 0,0 0 0 0 0,11 2 1 0 0,-3 0-229 0 0,-1 0-1708 0 0,29 7-1 0 0,-25-3-4208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1:35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1839 0 0,'17'2'9276'0'0,"34"-5"-3228"0"0,18 1-4480 0 0,-33 5-1120 0 0,-33-2-390 0 0,-1-1 0 0 0,1 1-1 0 0,-1-1 1 0 0,1 1 0 0 0,-1 0 0 0 0,1 0 0 0 0,-1 0 0 0 0,0 0 0 0 0,1 1-1 0 0,3 2 1 0 0,-5-3-12 0 0,0 1-1 0 0,0-1 1 0 0,-1 1-1 0 0,1 0 1 0 0,0-1-1 0 0,0 1 1 0 0,-1 0-1 0 0,1-1 1 0 0,-1 1-1 0 0,0 0 1 0 0,1 0-1 0 0,-1-1 1 0 0,0 1-1 0 0,0 2 1 0 0,-2 24 155 0 0,0-20-187 0 0,0 1-1 0 0,-1-1 1 0 0,1 1 0 0 0,-2-1-1 0 0,1 0 1 0 0,-9 13 0 0 0,-1-1-398 0 0,-18 21 0 0 0,30-40 140 0 0,43 8-2164 0 0,-22-6 2210 0 0,-1 1-1 0 0,33 12 1 0 0,-29-9 212 0 0,-15-4 251 0 0,1 0 1 0 0,-1 0 0 0 0,0 1-1 0 0,0 0 1 0 0,-1 1-1 0 0,1 0 1 0 0,-1 0-1 0 0,0 1 1 0 0,-1-1-1 0 0,1 1 1 0 0,8 11 0 0 0,-15-16-181 0 0,1 0 1 0 0,-1 0 0 0 0,1 1-1 0 0,-1-1 1 0 0,1 0 0 0 0,-1 0-1 0 0,0 1 1 0 0,1-1 0 0 0,-1 0-1 0 0,0 0 1 0 0,0 1 0 0 0,0-1-1 0 0,0 0 1 0 0,0 1 0 0 0,0-1-1 0 0,-1 0 1 0 0,1 1 0 0 0,0-1-1 0 0,-1 1 1 0 0,0 2 62 0 0,-1 0 0 0 0,1-1 0 0 0,0 0 0 0 0,-1 1 0 0 0,-2 2 0 0 0,-6 6 52 0 0,0-2 1 0 0,0 0-1 0 0,-1 0 0 0 0,-1-1 1 0 0,0 0-1 0 0,-20 12 0 0 0,24-17-177 0 0,2 0-99 0 0,0 0 0 0 0,0-1 1 0 0,0 1-1 0 0,-1-1 0 0 0,0-1 0 0 0,-12 4 0 0 0,-10-3-6995 0 0,20-3 1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1:36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100 190 5527 0 0,'-1'-7'22'0'0,"-1"-5"322"0"0,2 21-120 0 0,-1 19 2032 0 0,-1-1 1 0 0,-8 41 0 0 0,-20 52 2409 0 0,4-16-3490 0 0,23-90-1012 0 0,-20 111 1486 0 0,22-111-1317 0 0,3-20-21 0 0,4-24-98 0 0,24-133-75 0 0,9-69 10 0 0,-31 140-58 0 0,7-53 55 0 0,-12 135-146 0 0,-3 10 0 0 0,0-1 0 0 0,0 1 0 0 0,0 0 0 0 0,0 0 0 0 0,0 0 0 0 0,0 0 0 0 0,0 0-1 0 0,0 0 1 0 0,0 0 0 0 0,0 0 0 0 0,0 0 0 0 0,0 0 0 0 0,0 0 0 0 0,0 0 0 0 0,0 0 0 0 0,0 0 0 0 0,0 0 0 0 0,0 0-1 0 0,0 0 1 0 0,0-1 0 0 0,0 1 0 0 0,0 0 0 0 0,0 0 0 0 0,0 0 0 0 0,0 0 0 0 0,0 0 0 0 0,0 0 0 0 0,0 0 0 0 0,0 0 0 0 0,0 0-1 0 0,0 0 1 0 0,0 0 0 0 0,0 0 0 0 0,1 0 0 0 0,-1 0 0 0 0,0 0 0 0 0,0 0 0 0 0,0 0 0 0 0,0 0 0 0 0,0 0 0 0 0,0 0-1 0 0,0 0 1 0 0,0 0 0 0 0,0 0 0 0 0,0 0 0 0 0,0 0 0 0 0,0 0 0 0 0,0 0 0 0 0,0 0 0 0 0,0 0 0 0 0,0 0 0 0 0,1 0 0 0 0,-1 0-1 0 0,0 0 1 0 0,0 0 0 0 0,0 0 0 0 0,0 0 0 0 0,0 0 0 0 0,0 0 0 0 0,0 1 0 0 0,0-1 0 0 0,0 0 0 0 0,0 0 0 0 0,0 0-1 0 0,0 0 1 0 0,0 0 0 0 0,0 0 0 0 0,3 7-15 0 0,2 9-24 0 0,7 51-57 0 0,-1 0 49 0 0,3 0 1 0 0,31 89-1 0 0,-41-146 59 0 0,7 21-25 0 0,2 0 1 0 0,20 33-1 0 0,-28-56 37 0 0,0 1 0 0 0,0-2-1 0 0,1 1 1 0 0,0-1-1 0 0,1 0 1 0 0,0 0-1 0 0,0-1 1 0 0,0 1-1 0 0,1-2 1 0 0,-1 1-1 0 0,2-1 1 0 0,10 5-1 0 0,-16-8 30 0 0,0-1 0 0 0,0-1 0 0 0,1 1 0 0 0,-1 0 0 0 0,0-1 0 0 0,0 0 0 0 0,0 1 0 0 0,1-1-1 0 0,-1 0 1 0 0,0-1 0 0 0,0 1 0 0 0,0-1 0 0 0,1 1 0 0 0,-1-1 0 0 0,0 0 0 0 0,0 0 0 0 0,0 0 0 0 0,0-1 0 0 0,0 1 0 0 0,-1-1 0 0 0,1 1-1 0 0,0-1 1 0 0,-1 0 0 0 0,1 0 0 0 0,-1 0 0 0 0,3-4 0 0 0,5-4 205 0 0,0-1 0 0 0,-1 0 0 0 0,-1-1 0 0 0,12-19 0 0 0,-11 12-108 0 0,0 0-1 0 0,-2 0 1 0 0,0 0 0 0 0,-1-1 0 0 0,-1 0 0 0 0,0 0 0 0 0,2-32-1 0 0,-7 33-134 0 0,0 0 0 0 0,-1 0 0 0 0,0 1 0 0 0,-2-1 0 0 0,-5-23 0 0 0,-33-90-4239 0 0,36 118 3216 0 0,-1-2-807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1:40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2759 0 0,'0'0'10618'0'0,"-11"18"-6949"0"0,10-5-3317 0 0,0 1 0 0 0,1-1-1 0 0,1 1 1 0 0,0-1 0 0 0,1 0 0 0 0,5 20 0 0 0,3 24-179 0 0,11 83-384 0 0,-4-49-6750 0 0,-16-89 5266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1:41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21 11455 0 0,'0'0'1040'0'0,"-1"-1"-853"0"0,-6-4 4102 0 0,24 9-2290 0 0,-7-3-1592 0 0,0 0 0 0 0,13 3 0 0 0,9 1-139 0 0,-24-4-455 0 0,1 0-1 0 0,0-1 1 0 0,-1 0-1 0 0,1-1 1 0 0,0 0-1 0 0,-1 0 1 0 0,1-1-1 0 0,-1 0 1 0 0,0-1-1 0 0,14-5 1 0 0,-9 1-1224 0 0,0 1-56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1:41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19 8287 0 0,'-2'1'64'0'0,"-1"-1"-1"0"0,1 0 1 0 0,-1 0-1 0 0,1 0 1 0 0,-1 0-1 0 0,1 0 0 0 0,0-1 1 0 0,-1 1-1 0 0,1-1 1 0 0,-1 0-1 0 0,1 1 1 0 0,0-1-1 0 0,-3-2 0 0 0,1 2 245 0 0,-1 0-1 0 0,1 0 1 0 0,0 0-1 0 0,-1 1 1 0 0,1-1-1 0 0,0 1 1 0 0,-7 1-1 0 0,-7-1 947 0 0,-19-4 708 0 0,13 2-844 0 0,0 1 1 0 0,-35 1-1 0 0,52 1-1041 0 0,-1 0-1 0 0,1 0 1 0 0,0 1-1 0 0,0 0 0 0 0,0 0 1 0 0,0 1-1 0 0,1 0 0 0 0,-1 0 1 0 0,0 0-1 0 0,1 1 0 0 0,0 0 1 0 0,-9 7-1 0 0,7-3-42 0 0,0 1 0 0 0,1 0 0 0 0,-1 0-1 0 0,2 1 1 0 0,-1 0 0 0 0,2 0 0 0 0,-1 0-1 0 0,1 1 1 0 0,1-1 0 0 0,0 1 0 0 0,0 0-1 0 0,1 1 1 0 0,0-1 0 0 0,1 1 0 0 0,-1 20-1 0 0,2-8-65 0 0,1-1 0 0 0,1 0 0 0 0,2 0 0 0 0,0 0 0 0 0,1 0 0 0 0,1 0 0 0 0,8 22 0 0 0,-8-30 31 0 0,1-1 0 0 0,1 0-1 0 0,0-1 1 0 0,0 0 0 0 0,1 0 0 0 0,1 0-1 0 0,0-1 1 0 0,1 0 0 0 0,0-1-1 0 0,24 20 1 0 0,-19-20 3 0 0,0 0-1 0 0,1-1 0 0 0,1 0 1 0 0,0-2-1 0 0,0 0 1 0 0,0-1-1 0 0,1 0 0 0 0,27 5 1 0 0,-15-5 131 0 0,62 7 1 0 0,-80-14-73 0 0,0 0-1 0 0,-1 0 1 0 0,1-1 0 0 0,0-1-1 0 0,-1 0 1 0 0,1 0 0 0 0,-1-1-1 0 0,17-7 1 0 0,-17 6 47 0 0,0-1 0 0 0,-1 0 0 0 0,1-1 1 0 0,-1 0-1 0 0,-1-1 0 0 0,1 0 0 0 0,-1 0 0 0 0,0-1 0 0 0,-1 0 0 0 0,0-1 0 0 0,0 1 0 0 0,-1-2 0 0 0,0 1 0 0 0,-1-1 0 0 0,9-18 1 0 0,-6 9 122 0 0,-1-1 0 0 0,-1 0 0 0 0,-1 0 0 0 0,-1-1 0 0 0,4-29 0 0 0,-7 33-101 0 0,-1 0 1 0 0,0 0-1 0 0,-1 0 0 0 0,-1-1 1 0 0,-1 1-1 0 0,0 0 0 0 0,-6-18 1 0 0,4 22-104 0 0,-1 2 0 0 0,0-1 0 0 0,-1 0 0 0 0,0 1 0 0 0,0 0 0 0 0,-1 0 0 0 0,-1 1 0 0 0,0 0 0 0 0,0 1-1 0 0,-1-1 1 0 0,-16-12 0 0 0,9 9-150 0 0,0 2-1 0 0,-1 0 0 0 0,0 1 0 0 0,0 1 1 0 0,-1 0-1 0 0,-35-11 0 0 0,42 17-552 0 0,-1 0 1 0 0,1 1-1 0 0,-18-2 1 0 0,-2 4-919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1:45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202 225 11287 0 0,'-10'-12'773'0'0,"-1"1"0"0"0,0 0 0 0 0,-1 1-1 0 0,0 0 1 0 0,-1 1 0 0 0,-19-11 0 0 0,30 19-673 0 0,0 0 1 0 0,0 0 0 0 0,0 0 0 0 0,0 1-1 0 0,0-1 1 0 0,0 1 0 0 0,0-1 0 0 0,-1 1-1 0 0,1 0 1 0 0,0 0 0 0 0,0 0 0 0 0,0 0-1 0 0,0 0 1 0 0,0 1 0 0 0,-1-1 0 0 0,1 0-1 0 0,0 1 1 0 0,0 0 0 0 0,0-1 0 0 0,0 1-1 0 0,0 0 1 0 0,0 0 0 0 0,0 0 0 0 0,1 0-1 0 0,-1 1 1 0 0,0-1 0 0 0,0 0 0 0 0,-2 3 0 0 0,1 0-38 0 0,-1 0-1 0 0,1 1 1 0 0,0-1 0 0 0,0 0 0 0 0,1 1 0 0 0,-1 0 0 0 0,1-1 0 0 0,0 1 0 0 0,0 0 0 0 0,-1 8 0 0 0,0-2-47 0 0,1-1 1 0 0,1 1-1 0 0,0 0 0 0 0,0-1 0 0 0,1 1 0 0 0,2 14 0 0 0,-1-17-17 0 0,1-1 0 0 0,0 0 1 0 0,0 0-1 0 0,1 0 0 0 0,-1 0 0 0 0,2 0 0 0 0,-1 0 0 0 0,1-1 0 0 0,9 13 0 0 0,-9-13 4 0 0,2 0 0 0 0,-1 0 0 0 0,1-1 0 0 0,0 1 0 0 0,0-1 0 0 0,0-1 0 0 0,1 1 0 0 0,-1-1 0 0 0,1 0 0 0 0,13 5 0 0 0,-16-8 27 0 0,0 1 1 0 0,0-1 0 0 0,0 0 0 0 0,0-1 0 0 0,0 1 0 0 0,0-1 0 0 0,0 1 0 0 0,0-1 0 0 0,1 0-1 0 0,-1-1 1 0 0,0 1 0 0 0,0-1 0 0 0,0 0 0 0 0,0 0 0 0 0,0 0 0 0 0,0 0 0 0 0,0-1 0 0 0,0 0-1 0 0,0 0 1 0 0,-1 0 0 0 0,7-5 0 0 0,-1 0 167 0 0,0 0-1 0 0,-1-1 1 0 0,0 0-1 0 0,0 0 0 0 0,-1-1 1 0 0,0 0-1 0 0,-1 0 1 0 0,0-1-1 0 0,-1 0 1 0 0,7-14-1 0 0,-9 15-51 0 0,0 0-1 0 0,-1 0 1 0 0,1-1-1 0 0,-2 1 1 0 0,1 0-1 0 0,-2-1 1 0 0,1 1-1 0 0,-1-1 1 0 0,-1 1 0 0 0,1 0-1 0 0,-2-1 1 0 0,-3-15-1 0 0,2 13-81 0 0,-1 0 0 0 0,-1 0 0 0 0,0 1 0 0 0,0 0 0 0 0,-1 0 0 0 0,-1 0 0 0 0,0 1 0 0 0,0 0 0 0 0,-1 0 0 0 0,0 0 0 0 0,-1 1 0 0 0,0 1 0 0 0,0 0 0 0 0,-21-14 0 0 0,26 20-72 0 0,1 0 0 0 0,-1 0-1 0 0,1 1 1 0 0,-1-1 0 0 0,0 1 0 0 0,1 0 0 0 0,-1 0-1 0 0,0 0 1 0 0,0 1 0 0 0,0 0 0 0 0,0-1-1 0 0,1 1 1 0 0,-1 0 0 0 0,0 1 0 0 0,0-1 0 0 0,0 1-1 0 0,0 0 1 0 0,1 0 0 0 0,-1 0 0 0 0,0 0 0 0 0,1 1-1 0 0,-1-1 1 0 0,1 1 0 0 0,-1 0 0 0 0,1 0-1 0 0,0 0 1 0 0,0 1 0 0 0,-4 2 0 0 0,0 1-339 0 0,1 0 1 0 0,0 1 0 0 0,0 0 0 0 0,-9 13-1 0 0,9-10-1329 0 0,0 0-1 0 0,-9 22 0 0 0,8-12-5467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4:42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6447 0 0,'0'0'9079'0'0,"-27"23"-7016"0"0,16-16-1951 0 0,4-1 11 0 0,0-3-1 0 0,1 3 0 0 0,-1 1 0 0 0,2-2 1 0 0,0 0-1 0 0,-1 3 0 0 0,-8 9 0 0 0,12-15-127 0 0,0 0-1 0 0,1 0 1 0 0,1-1-1 0 0,-2 3 1 0 0,0-2 0 0 0,2 0-1 0 0,-2-1 1 0 0,2 1-1 0 0,-1 0 1 0 0,1 2-1 0 0,-2-3 1 0 0,2 1-1 0 0,0 2 1 0 0,0-3-1 0 0,0 1 1 0 0,-2 0 0 0 0,2 2-1 0 0,0-3 1 0 0,2 5-1 0 0,0-3-8 0 0,-1 3 1 0 0,1-1-1 0 0,0-1 0 0 0,0-1 1 0 0,1 2-1 0 0,-1-1 0 0 0,2 0 0 0 0,-1-1 1 0 0,-1 1-1 0 0,9 6 0 0 0,44 40-157 0 0,27 29-87 0 0,-73-70 686 0 0,-2 1-1 0 0,0-1 1 0 0,0 2 0 0 0,0 0 0 0 0,-1-2 0 0 0,10 23-1 0 0,-16-27-257 0 0,2 0-1 0 0,-2 1 0 0 0,1-1 0 0 0,-1-1 0 0 0,0 1 1 0 0,0 0-1 0 0,0 1 0 0 0,-1-1 0 0 0,1-1 0 0 0,0 1 1 0 0,-2 0-1 0 0,0 1 0 0 0,0-3 0 0 0,0 3 0 0 0,1-3 1 0 0,-1 2-1 0 0,-2-1 0 0 0,2 1 0 0 0,-1-1 0 0 0,-4 7 0 0 0,1-4-110 0 0,-1 0 0 0 0,2 0-1 0 0,-2-2 1 0 0,0 2-1 0 0,0-1 1 0 0,-1-1-1 0 0,1 1 1 0 0,0-1 0 0 0,-2 0-1 0 0,-12 4 1 0 0,19-7-111 0 0,0-2 1 0 0,1 0-1 0 0,-1 0 1 0 0,0 2-1 0 0,0-2 1 0 0,0 0 0 0 0,1 0-1 0 0,-1 0 1 0 0,0 0-1 0 0,-2 0 1 0 0,3 0-1 0 0,-3-2 1 0 0,2 2-276 0 0,1-2 1 0 0,-1 2-1 0 0,0 0 1 0 0,2-2-1 0 0,-2 2 0 0 0,0 0 1 0 0,2-1-1 0 0,-1-1 1 0 0,-1 2-1 0 0,2-2 1 0 0,-2 2-1 0 0,0-2 0 0 0,2 0 1 0 0,-1 2-1 0 0,1-1 1 0 0,-2-1-1 0 0,2 2 1 0 0,0-2-1 0 0,-2 0 0 0 0,2 1 1 0 0,0-1-1 0 0,-2 2 1 0 0,2-2-1 0 0,0-2 1 0 0,-2-6-1576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1:43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40 4143 0 0,'-7'-8'408'0'0,"5"5"-275"0"0,0 0 0 0 0,0 0 0 0 0,-1 0 0 0 0,0 1 0 0 0,-16-15 9710 0 0,21 17-9511 0 0,25 11 547 0 0,0 0 0 0 0,0 1 0 0 0,-1 2 0 0 0,43 30 0 0 0,44 23 680 0 0,93 46 185 0 0,-98-52-1194 0 0,94 58 310 0 0,-139-77-190 0 0,63 54 0 0 0,-96-69-386 0 0,-17-14-100 0 0,1-1 1 0 0,0 0-1 0 0,22 12 0 0 0,-27-16-36 0 0,1 3-61 0 0,-7-7-7 0 0,-3-2-81 0 0,8 12 131 0 0,-6-13-60 0 0,0 1-64 0 0,1-1 0 0 0,-1 1 0 0 0,1-1 0 0 0,0 0 0 0 0,0 0 0 0 0,-1 0 1 0 0,1-1-1 0 0,0 1 0 0 0,0-1 0 0 0,0 0 0 0 0,0 1 0 0 0,0-1 0 0 0,4-1 0 0 0,-1 0 17 0 0,1 0-1 0 0,0-1 1 0 0,11-4-1 0 0,2-1-4 0 0,30-9 46 0 0,65-32-1 0 0,-85 35-54 0 0,143-60 12 0 0,112-51 22 0 0,-93 47 8 0 0,-113 47-38 0 0,-43 15-3 0 0,-17 7 12 0 0,27-9-1 0 0,-21 9-24 0 0,0-1-1 0 0,41-23 1 0 0,-42 20-64 0 0,-9 7-13 0 0,3-2-4237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1:44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27 919 0 0,'0'-1'93'0'0,"-1"0"-1"0"0,0 0 0 0 0,1 0 0 0 0,-1 1 0 0 0,0-1 0 0 0,0 0 0 0 0,0 0 0 0 0,0 0 1 0 0,0 1-1 0 0,0-1 0 0 0,0 1 0 0 0,0-1 0 0 0,0 1 0 0 0,0-1 0 0 0,0 1 0 0 0,0-1 0 0 0,0 1 1 0 0,-1 0-1 0 0,1 0 0 0 0,0 0 0 0 0,0 0 0 0 0,0-1 0 0 0,0 1 0 0 0,-1 1 0 0 0,1-1 0 0 0,0 0 1 0 0,-2 1-1 0 0,-8-2 3571 0 0,4-1-36 0 0,-10-7 7183 0 0,26 8-10324 0 0,-6 0-414 0 0,0 0-1 0 0,1 1 1 0 0,-1 0 0 0 0,0 0-1 0 0,1 0 1 0 0,-1 0-1 0 0,0 0 1 0 0,1 0-1 0 0,-1 1 1 0 0,0 0-1 0 0,1 0 1 0 0,-1 0 0 0 0,4 1-1 0 0,297 150 1637 0 0,-215-107-1272 0 0,11 3 83 0 0,191 61-1 0 0,-242-93-461 0 0,-18-5-25 0 0,35 7-1 0 0,-26-6-145 0 0,0-1-4847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1:44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1839 0 0,'0'1'6699'0'0,"12"61"-484"0"0,2 12-4218 0 0,-6 7-785 0 0,-3 107 0 0 0,1-15-1020 0 0,-1-80-252 0 0,-5-79-292 0 0,0-9 24 0 0,0 0 1 0 0,0-1-1 0 0,0 1 1 0 0,1 0-1 0 0,-1-1 1 0 0,1 1-1 0 0,0-1 0 0 0,4 9 1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1:45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6911 0 0,'0'0'528'0'0,"5"9"2166"0"0,1 14 195 0 0,4 44 1 0 0,-5-29-1915 0 0,27 231 2092 0 0,-7-43-2386 0 0,-19-146-2141 0 0,-7-28-6478 0 0,0-39 3068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1:46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96 1375 0 0,'0'0'66'0'0,"-1"-2"-8"0"0,0 0-28 0 0,0-1 0 0 0,-1 1 0 0 0,1-1 0 0 0,-1 1 0 0 0,0 0 0 0 0,1 0 0 0 0,-5-4 0 0 0,4 4 646 0 0,0 1-1 0 0,0-1 1 0 0,0 1-1 0 0,-1-1 1 0 0,1 1-1 0 0,0 0 1 0 0,-1-1 0 0 0,1 1-1 0 0,-1 1 1 0 0,0-1-1 0 0,1 0 1 0 0,-4 0-1 0 0,4 1-165 0 0,0 0 1 0 0,0 0-1 0 0,-1 0 0 0 0,1 0 0 0 0,0 0 0 0 0,0 0 0 0 0,0 1 0 0 0,0-1 1 0 0,0 1-1 0 0,0 0 0 0 0,0-1 0 0 0,0 1 0 0 0,0 0 0 0 0,1 0 1 0 0,-5 3-1 0 0,5-3-596 0 0,-1 1-1 0 0,0 0 1 0 0,0 0 0 0 0,1-1 0 0 0,-1 1 0 0 0,1 1-1 0 0,-1-1 1 0 0,1 0 0 0 0,-2 4 0 0 0,-1 3 175 0 0,1 1-1 0 0,0-1 1 0 0,1 1 0 0 0,0 0-1 0 0,0 0 1 0 0,1 0 0 0 0,0 0-1 0 0,1 0 1 0 0,0 0 0 0 0,2 16 0 0 0,-1-18-72 0 0,1-1 0 0 0,0 1-1 0 0,0 0 1 0 0,1-1 0 0 0,0 1 0 0 0,0-1 0 0 0,1 0 0 0 0,0 0 0 0 0,0 0 0 0 0,1-1 0 0 0,0 1 0 0 0,0-1 0 0 0,10 9 0 0 0,-5-5 7 0 0,1 0 0 0 0,1-1-1 0 0,0-1 1 0 0,0 0-1 0 0,19 9 1 0 0,-26-15-16 0 0,0 0-1 0 0,0 0 0 0 0,0 0 1 0 0,0-1-1 0 0,1 0 1 0 0,-1 0-1 0 0,0 0 1 0 0,1-1-1 0 0,-1 0 1 0 0,1 0-1 0 0,-1 0 1 0 0,1-1-1 0 0,-1 0 0 0 0,0 0 1 0 0,1 0-1 0 0,-1 0 1 0 0,9-5-1 0 0,-7 2 39 0 0,1 0 1 0 0,-1 0-1 0 0,0-1 0 0 0,0 0 0 0 0,0 0 0 0 0,-1-1 0 0 0,0 0 1 0 0,0 0-1 0 0,0-1 0 0 0,-1 1 0 0 0,0-1 0 0 0,0 0 1 0 0,-1-1-1 0 0,0 1 0 0 0,0-1 0 0 0,-1 1 0 0 0,0-1 0 0 0,0 0 1 0 0,-1-1-1 0 0,0 1 0 0 0,0 0 0 0 0,-1-1 0 0 0,0 1 0 0 0,-1-1 1 0 0,1 1-1 0 0,-2-1 0 0 0,1 1 0 0 0,-1-1 0 0 0,-3-12 1 0 0,1 12 106 0 0,-1 0 1 0 0,0 0 0 0 0,0 0 0 0 0,-1 0 0 0 0,0 1 0 0 0,0-1 0 0 0,-1 1 0 0 0,0 1 0 0 0,0-1 0 0 0,-1 1-1 0 0,-12-10 1 0 0,12 11-97 0 0,0 1-1 0 0,0 0 0 0 0,-1 0 0 0 0,0 0 0 0 0,1 1 1 0 0,-2 0-1 0 0,1 1 0 0 0,0 0 0 0 0,-1 0 0 0 0,0 1 0 0 0,1 0 1 0 0,-17-2-1 0 0,20 4-138 0 0,1 0-1 0 0,0 1 1 0 0,0-1 0 0 0,0 1 0 0 0,0-1-1 0 0,0 1 1 0 0,1 0 0 0 0,-1 1 0 0 0,0-1-1 0 0,0 1 1 0 0,0-1 0 0 0,1 1 0 0 0,-1 0-1 0 0,1 1 1 0 0,0-1 0 0 0,0 1 0 0 0,-3 2-1 0 0,3-3-297 0 0,1 1-1 0 0,0-1 1 0 0,1 1 0 0 0,-1-1-1 0 0,0 1 1 0 0,1-1-1 0 0,0 1 1 0 0,-1 0 0 0 0,1 0-1 0 0,0 0 1 0 0,1 0-1 0 0,-1 0 1 0 0,0 0 0 0 0,0 5-1 0 0,1 7-5675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1:47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2303 0 0,'0'0'102'0'0,"5"-27"17738"0"0,4 69-15863 0 0,-5 85-1140 0 0,1 13-838 0 0,-3-116-50 0 0,-2-6-764 0 0,2-1 0 0 0,1 1 0 0 0,0-1-1 0 0,9 30 1 0 0,-5-31-4010 0 0,-2-2-1274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1:47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4607 0 0,'0'1'6088'0'0,"9"24"41"0"0,0 17-4388 0 0,-2-4-1175 0 0,33 131 62 0 0,9 31-690 0 0,-25-107-1362 0 0,-17-58-1912 0 0,-4-21-2250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1:47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37 16095 0 0,'-4'-3'395'0'0,"-1"-1"0"0"0,0 1 0 0 0,-10-5 0 0 0,-10-6 2281 0 0,21 9-252 0 0,10 7-601 0 0,2 1-1754 0 0,2-1 119 0 0,14 4 39 0 0,0-1-1 0 0,43 3 1 0 0,-46-6-507 0 0,25 4 0 0 0,-1 3-7817 0 0,-26-5 818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1:53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44 3223 0 0,'-17'-2'2710'0'0,"7"0"4284"0"0,19 0 450 0 0,3-1-8648 0 0,1 0 1070 0 0,-1-2 0 0 0,15-7 0 0 0,2 0-3372 0 0,-21 9-2146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1:53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15 5983 0 0,'0'0'12'0'0,"0"-1"-1"0"0,0 1 0 0 0,0 0 0 0 0,-1-1 0 0 0,1 1 0 0 0,0 0 0 0 0,0-1 0 0 0,0 1 0 0 0,-1 0 1 0 0,1-1-1 0 0,0 1 0 0 0,0 0 0 0 0,-1 0 0 0 0,1-1 0 0 0,0 1 0 0 0,-1 0 0 0 0,1 0 0 0 0,0-1 1 0 0,-1 1-1 0 0,1 0 0 0 0,0 0 0 0 0,-1 0 0 0 0,1 0 0 0 0,0 0 0 0 0,-1 0 0 0 0,1 0 0 0 0,-1-1 1 0 0,1 1-1 0 0,0 0 0 0 0,-1 0 0 0 0,1 0 0 0 0,-1 1 0 0 0,1-1 0 0 0,-1 0 183 0 0,0 1 0 0 0,0 0 0 0 0,1-1-1 0 0,-1 1 1 0 0,1 0 0 0 0,-1 0 0 0 0,0 0 0 0 0,1 0-1 0 0,0-1 1 0 0,-1 1 0 0 0,1 0 0 0 0,-1 0 0 0 0,1 0-1 0 0,0 0 1 0 0,-1 1 0 0 0,1-1 163 0 0,0 1-1 0 0,-1-1 1 0 0,1 0-1 0 0,0 1 1 0 0,0-1-1 0 0,0 0 1 0 0,0 0-1 0 0,0 1 1 0 0,0-1-1 0 0,0 0 1 0 0,0 1-1 0 0,1-1 1 0 0,-1 0-1 0 0,0 0 1 0 0,1 1-1 0 0,0 1 1 0 0,0-2-190 0 0,0 0 0 0 0,0 0-1 0 0,0 0 1 0 0,0 0 0 0 0,0 0 0 0 0,0 0 0 0 0,0 0-1 0 0,0 0 1 0 0,0-1 0 0 0,0 1 0 0 0,0 0 0 0 0,1-1-1 0 0,0 2 1 0 0,2-1-59 0 0,-1 0 0 0 0,1 0 0 0 0,-1-1 0 0 0,1 1 0 0 0,0-1 0 0 0,-1 1 0 0 0,1-1 0 0 0,0 0 0 0 0,-1-1 0 0 0,6 0 0 0 0,7-3-177 0 0,0 0-1 0 0,-1-1 1 0 0,0-1 0 0 0,0 0-1 0 0,21-13 1 0 0,-28 13-251 0 0,12-4-1667 0 0,-11 7 311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4:43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4143 0 0,'2'4'7846'0'0,"3"5"-7339"0"0,0 0 0 0 0,-1 1 1 0 0,1-1-1 0 0,-1 2 0 0 0,0 0 1 0 0,-1-2-1 0 0,1 12 0 0 0,8 81 1388 0 0,-5-22-615 0 0,-7-7-49 0 0,0-71-690 0 0,18-29-472 0 0,-4 0-441 0 0,-1 0 0 0 0,-2-1 0 0 0,6-31 0 0 0,-6 23 132 0 0,60-160-1520 0 0,-69 195 2032 0 0,7 31 202 0 0,-5-5 87 0 0,1 50 1 0 0,-3-49-184 0 0,7 46-1 0 0,-9-67-331 0 0,0-1 16 0 0,1-3 0 0 0,-1 3 1 0 0,0 0-1 0 0,2-3 0 0 0,-2 3 1 0 0,2-2-1 0 0,0 1 1 0 0,1 4-1 0 0,1-10-56 0 0,-2 1 1 0 0,1 0-1 0 0,-1-1 0 0 0,0 1 1 0 0,0 0-1 0 0,1-1 0 0 0,1-5 1 0 0,8-11-226 0 0,-1-1 1 0 0,9-24 0 0 0,6-13-153 0 0,17-49-18 0 0,-41 101 373 0 0,0 1 35 0 0,-1-1-1 0 0,1 2 1 0 0,0-1-1 0 0,0 0 1 0 0,0 1-1 0 0,1-1 1 0 0,-1 1-1 0 0,1-1 0 0 0,-1 1 1 0 0,2-1-1 0 0,-1 0 1 0 0,1 3-1 0 0,-1-3 1 0 0,8-3-1 0 0,-11 7 230 0 0,25 14 572 0 0,-20-8-678 0 0,-1-1-1 0 0,1 0 1 0 0,-1 2-1 0 0,0-1 0 0 0,-1 1 1 0 0,-1-2-1 0 0,1 2 1 0 0,-1 1-1 0 0,4 6 1 0 0,11 64 1059 0 0,-11-42-951 0 0,44 229-921 0 0,-45-232-3188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1:53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8751 0 0,'0'0'794'0'0,"0"1"-652"0"0,0 0 4 0 0,0 0 0 0 0,0 0 0 0 0,0 0 0 0 0,0 0 0 0 0,0 0 0 0 0,1 0 0 0 0,-1 0 0 0 0,0 0 0 0 0,1 0-1 0 0,-1-1 1 0 0,1 1 0 0 0,-1 0 0 0 0,1 0 0 0 0,-1 0 0 0 0,1 0 0 0 0,-1-1 0 0 0,1 1 0 0 0,0 0 0 0 0,0 0 0 0 0,-1-1-1 0 0,1 1 1 0 0,0-1 0 0 0,0 1 0 0 0,0-1 0 0 0,-1 1 0 0 0,1-1 0 0 0,0 1 0 0 0,0-1 0 0 0,0 0 0 0 0,0 1 0 0 0,2-1 0 0 0,-1 1 70 0 0,6 1 162 0 0,0 0 1 0 0,0 0-1 0 0,0 0 1 0 0,1-1 0 0 0,-1 0-1 0 0,9-1 1 0 0,53-4 451 0 0,-36 1-700 0 0,-16 1-161 0 0,0 0-1 0 0,-1-1 0 0 0,30-9 1 0 0,-7-4-6373 0 0,-33 12 1374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1:54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6447 0 0,'-4'0'129'0'0,"-6"4"302"0"0,9-3-392 0 0,0 0 0 0 0,0 0 1 0 0,1 0-1 0 0,-1 1 0 0 0,1-1 0 0 0,-1 0 0 0 0,1 0 1 0 0,-1 1-1 0 0,1-1 0 0 0,0 0 0 0 0,-1 0 1 0 0,1 2-1 0 0,0-2 297 0 0,0 0 0 0 0,0 0 0 0 0,0 0 0 0 0,0-1 0 0 0,1 1 0 0 0,-1 0 0 0 0,0 0 0 0 0,0 0 0 0 0,0-1 0 0 0,1 1 0 0 0,-1 0 0 0 0,1 0 0 0 0,-1-1 0 0 0,0 1 0 0 0,1 0 0 0 0,-1-1 0 0 0,1 1 0 0 0,0 0 0 0 0,-1-1 0 0 0,1 1 0 0 0,-1-1 0 0 0,1 1 0 0 0,0-1 0 0 0,0 1 0 0 0,1 0 0 0 0,20 9 2889 0 0,-18-9-2962 0 0,19 7 487 0 0,1-1 0 0 0,1-1 0 0 0,-1-1 1 0 0,1-1-1 0 0,34 0 0 0 0,-25-4-760 0 0,0-1-1 0 0,-1-2 1 0 0,48-10-1 0 0,-36 5-1545 0 0,-25 4-57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2:00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7 10447 0 0,'0'0'950'0'0,"4"-6"-649"0"0,-39 14 1904 0 0,16-4-1203 0 0,14-4-701 0 0,-1 1-1 0 0,1 0 1 0 0,-1 0 0 0 0,1 1-1 0 0,0 0 1 0 0,0 0-1 0 0,-1 0 1 0 0,1 0 0 0 0,-7 6-1 0 0,0 0-48 0 0,2 2 0 0 0,-1-1 0 0 0,1 1 0 0 0,1 1 0 0 0,-1 0 0 0 0,2 0 0 0 0,0 1 0 0 0,0 0 0 0 0,-10 22 0 0 0,14-25-156 0 0,0 1 1 0 0,1 0 0 0 0,0 1-1 0 0,0-1 1 0 0,1 1-1 0 0,0-1 1 0 0,1 1 0 0 0,0 0-1 0 0,1-1 1 0 0,0 1-1 0 0,1 0 1 0 0,0-1 0 0 0,4 17-1 0 0,-3-22-59 0 0,0 0-1 0 0,0 0 1 0 0,0 0 0 0 0,1 0-1 0 0,0 0 1 0 0,0-1-1 0 0,0 1 1 0 0,1-1 0 0 0,-1 0-1 0 0,1 0 1 0 0,0 0-1 0 0,0 0 1 0 0,0-1 0 0 0,1 1-1 0 0,-1-1 1 0 0,1 0-1 0 0,0-1 1 0 0,0 1 0 0 0,0-1-1 0 0,0 0 1 0 0,6 2 0 0 0,6 1 17 0 0,0-1 1 0 0,0-1-1 0 0,0 0 1 0 0,0-1 0 0 0,26-1-1 0 0,-29-2-179 0 0,0-2 0 0 0,0 1 0 0 0,0-2 0 0 0,0 0 0 0 0,-1 0 0 0 0,17-9 0 0 0,-27 12 4 0 0,7-4-824 0 0,0 0-1 0 0,0-1 1 0 0,-1 0-1 0 0,17-14 1 0 0,-11 7-1073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2:00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 7367 0 0,'-1'-14'568'0'0,"0"12"1686"0"0,4 21 894 0 0,7 140 2418 0 0,-5-32-5166 0 0,-1-101-830 0 0,0-1-1 0 0,15 48 0 0 0,-9-50-5030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2:00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22 5063 0 0,'0'-21'9244'0'0,"0"23"-8456"0"0,33 158 2600 0 0,4 16-3280 0 0,-18-110-112 0 0,11 46-3208 0 0,-28-97 1652 0 0</inkml:trace>
  <inkml:trace contextRef="#ctx0" brushRef="#br0" timeOffset="1">27 423 12783 0 0,'0'0'587'0'0,"-14"-5"210"0"0,13 4-685 0 0,0 1-1 0 0,1 0 0 0 0,-1 0 0 0 0,0 0 1 0 0,1-1-1 0 0,-1 1 0 0 0,1 0 0 0 0,-1-1 1 0 0,1 1-1 0 0,-1-1 0 0 0,1 1 1 0 0,-1 0-1 0 0,1-1 0 0 0,-1 1 0 0 0,1-1 1 0 0,-1 1-1 0 0,1-1 0 0 0,0 0 0 0 0,-1 1 1 0 0,1-1-1 0 0,0 1 0 0 0,0-1 0 0 0,-1 0 1 0 0,1 1-1 0 0,0-1 0 0 0,0 0 1 0 0,0 0 16 0 0,0 0 0 0 0,0 1 1 0 0,1-1-1 0 0,-1 0 1 0 0,0 1-1 0 0,1-1 0 0 0,-1 0 1 0 0,0 1-1 0 0,1-1 1 0 0,-1 1-1 0 0,1-1 0 0 0,-1 1 1 0 0,1-1-1 0 0,-1 1 1 0 0,1-1-1 0 0,0 1 1 0 0,-1-1-1 0 0,1 1 0 0 0,0 0 1 0 0,-1-1-1 0 0,1 1 1 0 0,0 0-1 0 0,-1 0 0 0 0,2-1 1 0 0,99-26 489 0 0,-67 19-611 0 0,-26 7-625 0 0,1-1 0 0 0,-1 2 0 0 0,12-1 0 0 0,-5 1-782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2:01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9671 0 0,'0'0'748'0'0,"9"5"-336"0"0,-3-4 183 0 0,0 1 0 0 0,1-1 0 0 0,-1 0 0 0 0,1 0 1 0 0,-1-1-1 0 0,1 0 0 0 0,9-1 0 0 0,17 0 712 0 0,4 4-445 0 0,86 10 672 0 0,-123-13-1519 0 0,1 0-1 0 0,-1 0 1 0 0,1 0-1 0 0,0 0 1 0 0,-1 0-1 0 0,1 1 1 0 0,-1-1-1 0 0,1 0 1 0 0,-1 0-1 0 0,1 0 1 0 0,-1 0-1 0 0,1 1 1 0 0,-1-1-1 0 0,1 0 1 0 0,-1 0 0 0 0,1 1-1 0 0,-1-1 1 0 0,1 0-1 0 0,-1 1 1 0 0,0-1-1 0 0,1 1 1 0 0,-1-1-1 0 0,1 0 1 0 0,-1 1-1 0 0,0-1 1 0 0,0 1-1 0 0,1-1 1 0 0,-1 1-1 0 0,0-1 1 0 0,0 1-1 0 0,1-1 1 0 0,-1 1-1 0 0,0-1 1 0 0,0 1-1 0 0,0 0 1 0 0,0-1-1 0 0,0 1 1 0 0,0-1-1 0 0,0 1 1 0 0,0-1-1 0 0,0 1 1 0 0,0-1 0 0 0,0 1-1 0 0,0-1 1 0 0,-1 1-1 0 0,1 0 1 0 0,0-1-1 0 0,0 1 1 0 0,0-1-1 0 0,-1 1 1 0 0,1-1-1 0 0,0 0 1 0 0,-1 1-1 0 0,1-1 1 0 0,0 1-1 0 0,-1-1 1 0 0,1 0-1 0 0,-1 2 1 0 0,-2 0 33 0 0,0 1 0 0 0,0 0 0 0 0,1 0-1 0 0,-1-1 1 0 0,-1 1 0 0 0,-5 2 0 0 0,1-1-22 0 0,0 1-1 0 0,0 0 0 0 0,-10 9 1 0 0,17-14-156 0 0,16 11-818 0 0,22 9 997 0 0,-25-14 29 0 0,0 0 0 0 0,0 1 0 0 0,16 13 1 0 0,-20-13 180 0 0,0 0 0 0 0,0 0 1 0 0,-1 1-1 0 0,0 0 1 0 0,8 13-1 0 0,-14-19-123 0 0,1 0 0 0 0,-1 1-1 0 0,0 0 1 0 0,0-1 0 0 0,0 1 0 0 0,0 0 0 0 0,-1-1-1 0 0,1 1 1 0 0,-1 0 0 0 0,0 0 0 0 0,1 0-1 0 0,-1-1 1 0 0,-1 1 0 0 0,1 0 0 0 0,0 0-1 0 0,-1 0 1 0 0,1-1 0 0 0,-1 1 0 0 0,0 0 0 0 0,0-1-1 0 0,0 1 1 0 0,0-1 0 0 0,0 1 0 0 0,0-1-1 0 0,-4 4 1 0 0,-1 3 86 0 0,-1 0 1 0 0,0-1-1 0 0,-1 0 0 0 0,0-1 0 0 0,0 0 1 0 0,-1 0-1 0 0,-13 8 0 0 0,-70 34 173 0 0,81-44-357 0 0,-1 1-459 0 0,-61 27 900 0 0,48-23-3044 0 0,-1-3-3549 0 0,10-4-1868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5:05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158 206 2303 0 0,'-2'2'8974'0'0,"-4"4"-7748"0"0,2 2-761 0 0,0 0-1 0 0,1 0 1 0 0,0 0 0 0 0,1 0-1 0 0,0 0 1 0 0,-2 14-1 0 0,2-13-249 0 0,-37 157 990 0 0,17-87-748 0 0,-23 71 140 0 0,39-131-535 0 0,-7 15 94 0 0,12-33-80 0 0,5-8 76 0 0,12-27-301 0 0,19-59-1 0 0,-18 46-59 0 0,48-149-180 0 0,2-3 58 0 0,-7 34 271 0 0,-60 164 119 0 0,1 3 6 0 0,8 70 244 0 0,1 96-1 0 0,-6-63-125 0 0,-4-103-192 0 0,14 172 204 0 0,-9-134-670 0 0,2-1 0 0 0,16 52 1 0 0,-15-69-2625 0 0,-4-12-2124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5:05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9215 0 0,'0'0'6272'0'0,"15"-2"-4321"0"0,23-8-689 0 0,-8 3-625 0 0,42-7 0 0 0,51-6-1257 0 0,-62 9-2816 0 0,-46 8 2005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5:05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14367 0 0,'0'0'42'0'0,"0"0"0"0"0,0 0 0 0 0,0 0-1 0 0,-1 0 1 0 0,1 0 0 0 0,0 0 0 0 0,0 0-1 0 0,-1 0 1 0 0,1 0 0 0 0,0 0 0 0 0,0 0-1 0 0,0 0 1 0 0,-1 0 0 0 0,1 0 0 0 0,0 0-1 0 0,0 1 1 0 0,0-1 0 0 0,-1 0 0 0 0,1 0-1 0 0,0 0 1 0 0,0 0 0 0 0,0 0 0 0 0,-1 1-1 0 0,1-1 1 0 0,0 0 0 0 0,0 0 0 0 0,0 0-1 0 0,0 1 1 0 0,0-1 0 0 0,0 0 0 0 0,0 0-1 0 0,-1 0 1 0 0,1 1 0 0 0,0-1 0 0 0,-5 15 189 0 0,0 14 60 0 0,-1 53 1384 0 0,6 105-1 0 0,6-103-2736 0 0,20 100 1 0 0,-12-120-5773 0 0,-7-46 2178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5:06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35 1839 0 0,'-2'-12'515'0'0,"1"11"187"0"0,1-1 0 0 0,-1 1-1 0 0,0-1 1 0 0,1 1 0 0 0,-1 0-1 0 0,0-1 1 0 0,0 1 0 0 0,0 0 0 0 0,0 0-1 0 0,0-1 1 0 0,-1 1 0 0 0,0-1-1 0 0,1 2-446 0 0,0-1-1 0 0,0 1 0 0 0,0-1 0 0 0,0 1 0 0 0,-1-1 0 0 0,1 1 0 0 0,0-1 0 0 0,0 1 0 0 0,0 0 0 0 0,-1 0 0 0 0,1 0 0 0 0,0 0 0 0 0,-2 0 0 0 0,1 0-144 0 0,0 0 0 0 0,0 1 0 0 0,0-1 0 0 0,0 1 0 0 0,0 0-1 0 0,1-1 1 0 0,-1 1 0 0 0,0 0 0 0 0,0 0 0 0 0,1 0 0 0 0,-1 1 0 0 0,0-1-1 0 0,1 0 1 0 0,-1 1 0 0 0,1-1 0 0 0,0 0 0 0 0,-1 1 0 0 0,-1 3 0 0 0,-2 3-40 0 0,1 0 0 0 0,0 1 0 0 0,0-1 1 0 0,1 1-1 0 0,0 0 0 0 0,1 0 1 0 0,-3 14-1 0 0,4-16-37 0 0,0 0 0 0 0,1 0 0 0 0,0 0 0 0 0,0 0 0 0 0,0-1 0 0 0,1 1 0 0 0,0 0 0 0 0,0 0 0 0 0,1-1 0 0 0,0 1 0 0 0,3 6 0 0 0,-4-11-39 0 0,0 1-1 0 0,0-1 0 0 0,0 0 1 0 0,1 0-1 0 0,-1 0 0 0 0,1 0 1 0 0,0 0-1 0 0,-1-1 0 0 0,1 1 1 0 0,0 0-1 0 0,0-1 0 0 0,0 0 1 0 0,0 1-1 0 0,0-1 0 0 0,0 0 1 0 0,0 0-1 0 0,1 0 0 0 0,-1 0 1 0 0,0 0-1 0 0,1-1 0 0 0,-1 1 1 0 0,1-1-1 0 0,-1 1 0 0 0,0-1 1 0 0,1 0-1 0 0,-1 0 0 0 0,1 0 1 0 0,-1 0-1 0 0,1 0 0 0 0,-1-1 1 0 0,1 1-1 0 0,-1-1 0 0 0,0 0 1 0 0,1 1-1 0 0,-1-1 0 0 0,0 0 1 0 0,0-1-1 0 0,0 1 0 0 0,1 0 1 0 0,-1 0-1 0 0,-1-1 0 0 0,1 0 1 0 0,3-2-1 0 0,1-4 24 0 0,-1 0 0 0 0,1-1 0 0 0,-2 0 0 0 0,1 0-1 0 0,-1-1 1 0 0,-1 1 0 0 0,1-1 0 0 0,-1 1 0 0 0,-1-1 0 0 0,0 0 0 0 0,-1 0 0 0 0,0 0 0 0 0,0-1 0 0 0,-1 1 0 0 0,-2-19 0 0 0,1 22 1334 0 0,1 13-962 0 0,1 14-283 0 0,3-5 25 0 0,0-1 0 0 0,0 0 1 0 0,9 18-1 0 0,7 2-1060 0 0,-16-29-169 0 0,1 1-1 0 0,0-1 1 0 0,8 7 0 0 0,-7-6-4561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4:45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0 276 3679 0 0,'4'7'6506'0'0,"-4"-7"-6401"0"0,28-1 1768 0 0,38-12-549 0 0,-52 10-871 0 0,38-10 1094 0 0,0 4 0 0 0,80-7 1 0 0,151 0 309 0 0,275-14-9 0 0,-383 33-1601 0 0,-102 1 10 0 0,103-9-1 0 0,-103 1 88 0 0,81 4 0 0 0,1 4 24 0 0,210-6 176 0 0,-283-2-360 0 0,257 6 384 0 0,-229-2-454 0 0,-24-2 1 0 0,92-7 272 0 0,-44 6-166 0 0,-57-1-111 0 0,64 4 7 0 0,-61 2 15 0 0,109-13 0 0 0,-129 6 5 0 0,83 3 1 0 0,-27 2-33 0 0,10 2 23 0 0,-72 0-54 0 0,72-6 0 0 0,-44-7 22 0 0,-41 4-41 0 0,0 4 0 0 0,81-1 0 0 0,109 13 20 0 0,-188-7-54 0 0,0 0 1 0 0,85-13-1 0 0,115-10 80 0 0,-126 13-55 0 0,211-15 124 0 0,-199 29-159 0 0,49-8 106 0 0,73 5-12 0 0,-210-1-82 0 0,243 2 116 0 0,-108-6-11 0 0,-124 0-39 0 0,-2-1-1 0 0,0-3 1 0 0,59-15 0 0 0,-108 21-88 0 0,3-2 0 0 0,-2 2 0 0 0,1-2 0 0 0,-1 2 1 0 0,2-1-1 0 0,-3-1 0 0 0,1 2 0 0 0,2-2 0 0 0,-2 0 1 0 0,-1 0-1 0 0,1 1 0 0 0,0-1 0 0 0,1 0 0 0 0,-1 0 1 0 0,0 1-1 0 0,0-3 0 0 0,-2 2 0 0 0,3-3 0 0 0,-1 3-158 0 0,2-14-3847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5:06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 8751 0 0,'0'0'674'0'0,"-7"12"-273"0"0,4-1 473 0 0,1-1-1 0 0,0 1 1 0 0,0 0-1 0 0,1 0 1 0 0,1 17 0 0 0,1-7-159 0 0,1-1 1 0 0,4 21 0 0 0,-5-34-636 0 0,0-1-43 0 0,0 0 1 0 0,0-1 0 0 0,1 1-1 0 0,-1 0 1 0 0,1-1 0 0 0,0 0-1 0 0,1 1 1 0 0,-1-1 0 0 0,7 9-1 0 0,-8-13 283 0 0,11-3-80 0 0,-9-1-198 0 0,0 1 0 0 0,0 0 0 0 0,-1-1 0 0 0,1 0 0 0 0,-1 0 0 0 0,1 1 0 0 0,-1-1 0 0 0,0-1 0 0 0,0 1 0 0 0,2-6 0 0 0,15-40 88 0 0,-12 30-44 0 0,32-73 70 0 0,-33 79-161 0 0,-4 8 122 0 0,0 0 0 0 0,1 1 0 0 0,-1-1 0 0 0,1 0 0 0 0,0 1 0 0 0,0-1 0 0 0,1 1 0 0 0,5-6 722 0 0,3 23-259 0 0,-6-3-482 0 0,-1 0 1 0 0,0 0-1 0 0,-1 1 0 0 0,0 0 1 0 0,4 16-1 0 0,6 18-338 0 0,8-1-1391 0 0,-5-16-6124 0 0,-11-21 2399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5:06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1 310 5119 0 0,'3'13'224'0'0,"-1"-6"56"0"0,-1-1-280 0 0,1 3 0 0 0,0 0 0 0 0,2-1-2224 0 0</inkml:trace>
  <inkml:trace contextRef="#ctx0" brushRef="#br0" timeOffset="1">47 54 7831 0 0,'-10'-9'760'0'0,"6"2"-672"0"0,0 2-88 0 0,1 0 0 0 0,0 0 584 0 0,4 0 808 0 0,5-1-680 0 0,-2 2-712 0 0,2 0-256 0 0,-1 0 8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5:07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4143 0 0,'3'12'732'0'0,"0"0"1"0"0,-2 0-1 0 0,1 0 0 0 0,-1 16 0 0 0,-1-18 453 0 0,1 1 1 0 0,0 0 0 0 0,0-1 0 0 0,1 1-1 0 0,5 16 1 0 0,-6-26-649 0 0,0 0-359 0 0,0-1 0 0 0,0 1 0 0 0,0-1 0 0 0,0 1 0 0 0,1-1 0 0 0,-1 0 0 0 0,0 0 0 0 0,0 1 0 0 0,0-1 0 0 0,2 0 0 0 0,-1-2-127 0 0,-1 1 1 0 0,1-1 0 0 0,0 1 0 0 0,-1-1-1 0 0,0 0 1 0 0,1 1 0 0 0,-1-1 0 0 0,0 0-1 0 0,0 0 1 0 0,0 0 0 0 0,0 0 0 0 0,1-4-1 0 0,7-29 77 0 0,-8 32-114 0 0,32-100-215 0 0,-27 76 112 0 0,10-32-208 0 0,-14 52 251 0 0,1 0 1 0 0,0 1-1 0 0,0-1 1 0 0,1 1-1 0 0,-1 0 0 0 0,7-7 1 0 0,-10 13 52 0 0,0-1 1 0 0,0 1 0 0 0,1 0 0 0 0,-1 0 0 0 0,0 0 0 0 0,1 0-1 0 0,-1-1 1 0 0,0 1 0 0 0,0 0 0 0 0,1 0 0 0 0,-1 0 0 0 0,0 0-1 0 0,1 0 1 0 0,-1 0 0 0 0,0 0 0 0 0,1 0 0 0 0,-1 0 0 0 0,1 0-1 0 0,-1 0 1 0 0,0 0 0 0 0,1 0 0 0 0,-1 0 0 0 0,0 0 0 0 0,1 0 0 0 0,-1 0-1 0 0,0 0 1 0 0,0 1 0 0 0,1-1 0 0 0,-1 0 0 0 0,0 0 0 0 0,1 0-1 0 0,-1 0 1 0 0,1 1 0 0 0,7 7 208 0 0,-4 2 293 0 0,1 1-1 0 0,-1 0 0 0 0,4 19 1 0 0,1 4 421 0 0,-6-25-806 0 0,6 17 444 0 0,12 26 0 0 0,-17-44-711 0 0,0-1 0 0 0,0 1-1 0 0,1-1 1 0 0,-1-1 0 0 0,2 1 0 0 0,-1-1 0 0 0,12 11 0 0 0,-8-10-556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5:08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1 142 919 0 0,'4'15'80'0'0,"-3"-11"734"0"0,0-1 0 0 0,1 1 0 0 0,-1 0 0 0 0,1-1-1 0 0,-1 1 1 0 0,1-1 0 0 0,0 0 0 0 0,1 0-1 0 0,-1 1 1 0 0,3 2 0 0 0,-4-5-658 0 0,0 0-1 0 0,1-1 1 0 0,-1 1-1 0 0,0 0 1 0 0,0-1-1 0 0,0 1 1 0 0,1-1-1 0 0,-1 1 1 0 0,0-1-1 0 0,1 1 1 0 0,-1-1-1 0 0,0 0 1 0 0,1 0-1 0 0,-1 1 1 0 0,0-1-1 0 0,1 0 1 0 0,-1-1-1 0 0,0 1 1 0 0,1 0-1 0 0,-1 0 1 0 0,1 0 0 0 0,-1-1-1 0 0,0 1 1 0 0,0-1-1 0 0,1 1 1 0 0,-1-1-1 0 0,0 1 1 0 0,0-1-1 0 0,0 0 1 0 0,1 0-1 0 0,-1 1 1 0 0,1-3-1 0 0,4-1-12 0 0,-2 0-1 0 0,1-1 0 0 0,0 1 0 0 0,-1-1 1 0 0,0 0-1 0 0,0 0 0 0 0,-1-1 1 0 0,6-9-1 0 0,-7 11-63 0 0,0 0-1 0 0,0 0 1 0 0,-1 0-1 0 0,0 0 1 0 0,0 0 0 0 0,0-1-1 0 0,0 1 1 0 0,-1 0 0 0 0,1 0-1 0 0,-1-1 1 0 0,0 1-1 0 0,-1 0 1 0 0,1-1 0 0 0,-1-4-1 0 0,-1 3 89 0 0,0-1 0 0 0,0 1 0 0 0,-1 0 0 0 0,0 0 0 0 0,0 0 0 0 0,0 0 0 0 0,-5-6 0 0 0,7 11-136 0 0,0-1 0 0 0,0 1 0 0 0,-1-1 0 0 0,1 1 0 0 0,0 0 1 0 0,-1-1-1 0 0,1 1 0 0 0,-1 0 0 0 0,0 0 0 0 0,1 0 0 0 0,-1 0 0 0 0,0 0 0 0 0,1 1 1 0 0,-1-1-1 0 0,0 0 0 0 0,0 1 0 0 0,0-1 0 0 0,0 1 0 0 0,1 0 0 0 0,-1 0 0 0 0,0 0 1 0 0,0 0-1 0 0,0 0 0 0 0,0 0 0 0 0,0 0 0 0 0,0 0 0 0 0,1 1 0 0 0,-1-1 0 0 0,-4 2 1 0 0,4 0 7 0 0,-1-1 1 0 0,1 1-1 0 0,-1 0 1 0 0,1 0 0 0 0,-1 0-1 0 0,1 0 1 0 0,0 0 0 0 0,0 0-1 0 0,0 1 1 0 0,0-1-1 0 0,0 1 1 0 0,1 0 0 0 0,-1-1-1 0 0,1 1 1 0 0,0 0 0 0 0,0 0-1 0 0,0 0 1 0 0,0 0-1 0 0,0 0 1 0 0,0 0 0 0 0,1 0-1 0 0,-1 5 1 0 0,0 6 145 0 0,1-1 0 0 0,0 0-1 0 0,4 25 1 0 0,-3-29-109 0 0,1 0-1 0 0,0 0 1 0 0,0-1-1 0 0,1 1 0 0 0,0-1 1 0 0,0 1-1 0 0,1-1 1 0 0,0 0-1 0 0,1-1 1 0 0,6 9-1 0 0,-8-11-34 0 0,1-1 0 0 0,0 0 0 0 0,0-1 0 0 0,0 1 0 0 0,1-1 0 0 0,-1 1 0 0 0,1-1 0 0 0,0-1 0 0 0,0 1 0 0 0,0-1 0 0 0,0 1 0 0 0,0-2 0 0 0,0 1 0 0 0,0 0 0 0 0,1-1 0 0 0,-1 0 0 0 0,9 0 0 0 0,-1 0-166 0 0,-1-2 1 0 0,1 0-1 0 0,-1 0 0 0 0,1-1 0 0 0,-1 0 1 0 0,13-5-1 0 0,-5 0-396 0 0,-1 0 1 0 0,36-19 0 0 0,-26 8-878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5:09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29 293 2303 0 0,'-1'-1'16'0'0,"0"1"0"0"0,0 0 0 0 0,1-1 0 0 0,-1 1 0 0 0,0-1 0 0 0,0 1 0 0 0,0 0 0 0 0,0 0 0 0 0,0-1 0 0 0,0 1 0 0 0,0 0 0 0 0,-1 0 0 0 0,1 0 111 0 0,0 0 0 0 0,0 0 0 0 0,0 0 0 0 0,1 0 0 0 0,-1 0 0 0 0,0 0 0 0 0,0-1 0 0 0,-7-4 6679 0 0,11 6-6599 0 0,1 0 1 0 0,-1-1-1 0 0,0 0 1 0 0,1 0 0 0 0,-1 0-1 0 0,1 0 1 0 0,-1 0-1 0 0,1-1 1 0 0,-1 1-1 0 0,5-3 1 0 0,0 2 175 0 0,95-9 2567 0 0,-28 4-1748 0 0,65-8 206 0 0,69-9 375 0 0,-43 0-943 0 0,20-4-239 0 0,-47 4-133 0 0,11 2 254 0 0,-40 7-272 0 0,33-2-10 0 0,34-5-189 0 0,-71 8 25 0 0,-46 8-163 0 0,-60 5-113 0 0,195-16 544 0 0,33 6-114 0 0,1 1 95 0 0,-210 9-491 0 0,267-9 809 0 0,-249 7-704 0 0,39 4 1 0 0,-44-1-74 0 0,0-1 0 0 0,36-4 0 0 0,40-9 73 0 0,-78 11-4229 0 0,-11 1-1342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304 150 1839 0 0,'1'-2'134'0'0,"0"-2"-523"0"0,2-20 992 0 0,0-14 4601 0 0,-3 34-4657 0 0,0-1 0 0 0,0 0 0 0 0,0 0 1 0 0,-1 1-1 0 0,0-1 0 0 0,0 0 0 0 0,0 1 0 0 0,-1-1 0 0 0,0 1 0 0 0,1 0 0 0 0,-4-5 1 0 0,4 7-428 0 0,0 0 0 0 0,0 1 0 0 0,-1-1 0 0 0,1 1 0 0 0,0-1 1 0 0,-1 1-1 0 0,1 0 0 0 0,-1 0 0 0 0,0-1 0 0 0,1 1 1 0 0,-1 0-1 0 0,0 0 0 0 0,0 1 0 0 0,1-1 0 0 0,-1 0 0 0 0,0 0 1 0 0,-3 0-1 0 0,1 1 31 0 0,0 0 0 0 0,1-1 1 0 0,-1 1-1 0 0,0 1 0 0 0,1-1 1 0 0,-1 1-1 0 0,0-1 0 0 0,1 1 1 0 0,-4 1-1 0 0,-4 3 111 0 0,0-1-1 0 0,1 1 1 0 0,-1 1 0 0 0,1 0-1 0 0,-9 8 1 0 0,7-5-211 0 0,1 1-1 0 0,1 1 1 0 0,0 0-1 0 0,0 1 0 0 0,1 0 1 0 0,1 0-1 0 0,0 1 1 0 0,0 0-1 0 0,1 0 1 0 0,1 1-1 0 0,-6 19 1 0 0,1-1 126 0 0,2 0 0 0 0,2 1 1 0 0,-7 66-1 0 0,12-76-90 0 0,1-1 0 0 0,1 1-1 0 0,1-1 1 0 0,5 34 0 0 0,-4-47-79 0 0,0-1 0 0 0,1 1 0 0 0,0 0 1 0 0,0 0-1 0 0,1-1 0 0 0,0 0 0 0 0,1 0 0 0 0,0 0 0 0 0,0 0 0 0 0,0-1 0 0 0,1 0 1 0 0,0 0-1 0 0,12 10 0 0 0,-12-12 1 0 0,1 0 0 0 0,1 0-1 0 0,-1-1 1 0 0,0 0 0 0 0,1 0 0 0 0,0-1 0 0 0,0 0 0 0 0,0 0-1 0 0,0-1 1 0 0,1 0 0 0 0,-1 0 0 0 0,1-1 0 0 0,-1 0 0 0 0,11-1-1 0 0,-11 0-4 0 0,0 0-1 0 0,0-1 1 0 0,-1 0 0 0 0,1 0-1 0 0,0-1 1 0 0,-1 0-1 0 0,1-1 1 0 0,-1 0-1 0 0,0 0 1 0 0,0 0-1 0 0,0-1 1 0 0,0 0 0 0 0,-1 0-1 0 0,1-1 1 0 0,9-9-1 0 0,-13 11-35 0 0,0 0 0 0 0,-1 0 0 0 0,1 0-1 0 0,-1 0 1 0 0,0-1 0 0 0,0 1 0 0 0,0-1 0 0 0,0 0 0 0 0,0 1-1 0 0,-1-1 1 0 0,0 0 0 0 0,0 0 0 0 0,0 0 0 0 0,0 0-1 0 0,0 0 1 0 0,-1 0 0 0 0,0-1 0 0 0,0-4 0 0 0,0 6-43 0 0,-1-1 0 0 0,0 1 0 0 0,0-1-1 0 0,0 1 1 0 0,0 0 0 0 0,0-1 0 0 0,-1 1 0 0 0,1 0 0 0 0,-1 0 0 0 0,0-1 0 0 0,0 2 0 0 0,0-1 0 0 0,-1 0 0 0 0,1 0 0 0 0,0 1 0 0 0,-1-1 0 0 0,0 1-1 0 0,0 0 1 0 0,0-1 0 0 0,-5-2 0 0 0,-1 1 36 0 0,-1-1 1 0 0,0 1-1 0 0,1 0 0 0 0,-1 1 0 0 0,-1 1 0 0 0,1-1 1 0 0,0 1-1 0 0,-14 0 0 0 0,23 2 808 0 0,18 5-309 0 0,0-2-428 0 0,0-1-1 0 0,0 0 1 0 0,1-1-1 0 0,-1-1 1 0 0,0 0 0 0 0,0-1-1 0 0,0-1 1 0 0,26-7-1 0 0,-21 4-533 0 0,39-15-1 0 0,-50 15-650 0 0,0 0 1 0 0,17-11 0 0 0,-11 4-642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11663 0 0,'0'0'1362'0'0,"0"2"-728"0"0,-1 10 163 0 0,1 1 0 0 0,0-1-1 0 0,3 14 1 0 0,0 14 132 0 0,3 137 859 0 0,-4-125-2050 0 0,3 0 0 0 0,2-1 1 0 0,2 0-1 0 0,21 69 0 0 0,-11-71-2063 0 0,-9-28 555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 5527 0 0,'0'0'5459'0'0,"-11"9"-1995"0"0,10-6-3337 0 0,0 0 0 0 0,0 0-1 0 0,0 0 1 0 0,1 0 0 0 0,-1 0 0 0 0,1 0-1 0 0,-1 0 1 0 0,1 0 0 0 0,0 0 0 0 0,0 0 0 0 0,0 0-1 0 0,1 0 1 0 0,-1 0 0 0 0,1 0 0 0 0,0 0-1 0 0,0-1 1 0 0,0 1 0 0 0,0 0 0 0 0,0 0 0 0 0,0-1-1 0 0,2 4 1 0 0,3 4-34 0 0,0-1-1 0 0,1 1 1 0 0,0-1-1 0 0,9 9 1 0 0,-12-14-60 0 0,0 0 1 0 0,1 0 0 0 0,-1 0-1 0 0,1 0 1 0 0,0-1-1 0 0,-1 0 1 0 0,2 0 0 0 0,-1 0-1 0 0,0-1 1 0 0,1 1-1 0 0,-1-1 1 0 0,1-1 0 0 0,-1 1-1 0 0,1-1 1 0 0,0 0-1 0 0,0 0 1 0 0,0 0-1 0 0,0-1 1 0 0,-1 0 0 0 0,11-1-1 0 0,-13 0-12 0 0,0 0 0 0 0,1 0-1 0 0,-1 0 1 0 0,0-1 0 0 0,0 1-1 0 0,0-1 1 0 0,0 0 0 0 0,0 0-1 0 0,0 0 1 0 0,4-5 0 0 0,1-1 42 0 0,13-19 1 0 0,-8 9-24 0 0,-6 9-20 0 0,-1-1 0 0 0,-1 0 0 0 0,0 0 0 0 0,0-1 0 0 0,-1 0 0 0 0,-1 1 0 0 0,1-1 0 0 0,-2-1 0 0 0,2-12 0 0 0,-3 23 1104 0 0,7 18-465 0 0,-7-16-573 0 0,19 55 410 0 0,-15-41-577 0 0,0 1 0 0 0,1-1 1 0 0,1 0-1 0 0,12 21 0 0 0,-17-34-9 0 0,2 5-319 0 0,1 0 0 0 0,-1-1-1 0 0,2 1 1 0 0,-1-1 0 0 0,1 0 0 0 0,0-1-1 0 0,7 6 1 0 0,0-3-1719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5527 0 0,'0'0'6770'0'0,"0"13"-4250"0"0,8 108 2801 0 0,-3-54-4310 0 0,34 272-511 0 0,-28-289-3326 0 0,-5-27-1224 0 0,-5-21 2084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18 107 1375 0 0,'-17'-26'15905'0'0,"17"25"-15387"0"0,6-6 1198 0 0,-1 3-1481 0 0,0 1 1 0 0,0 0-1 0 0,0 0 1 0 0,0 0-1 0 0,1 1 0 0 0,0 0 1 0 0,-1 0-1 0 0,1 0 1 0 0,0 1-1 0 0,0 0 1 0 0,6-1-1 0 0,9-2 161 0 0,11-3-589 0 0,101-21 1049 0 0,-88 23-3570 0 0,1 4-3407 0 0,-25 2-171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4:46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78 4143 0 0,'0'0'6784'0'0,"0"27"-4184"0"0,-2-25-2472 0 0,2 0 0 0 0,0-2 0 0 0,-2 2 0 0 0,2-1 0 0 0,-2-1 0 0 0,2 2 0 0 0,-1 0 0 0 0,-1-2 0 0 0,2 2 0 0 0,-2-2 0 0 0,0 1 0 0 0,2-1 0 0 0,-2 2 0 0 0,1-2 0 0 0,1 0 0 0 0,-2 2 0 0 0,0-2 0 0 0,0 0 0 0 0,1 2 0 0 0,1-2 0 0 0,-6 0 0 0 0,4 0 272 0 0,-5-4 270 0 0,6 4-610 0 0,-1-2 0 0 0,-2 1 0 0 0,2 1 0 0 0,1-2 0 0 0,-1 0 0 0 0,-2 0 0 0 0,2 2 0 0 0,1-1 0 0 0,-5-5 0 0 0,5 3-58 0 0,1-1 0 0 0,-2 0 1 0 0,2 1-1 0 0,-2-1 1 0 0,2 1-1 0 0,0-1 1 0 0,0-1-1 0 0,0 1 1 0 0,0 1-1 0 0,0-1 0 0 0,0 1 1 0 0,0-1-1 0 0,2 0 1 0 0,-2 1-1 0 0,2-1 1 0 0,-2 1-1 0 0,1-1 1 0 0,1 1-1 0 0,0-1 0 0 0,0 2 1 0 0,-1-1-1 0 0,1-1 1 0 0,5-3-1 0 0,-7 5-79 0 0,9-1-11 0 0,-9 1 86 0 0,0 2-1 0 0,2-2 1 0 0,-2 2-1 0 0,2 0 1 0 0,-2-2-1 0 0,2 2 1 0 0,-2-1-1 0 0,1 1 1 0 0,-1 0-1 0 0,2 0 1 0 0,-2-2-1 0 0,2 2 1 0 0,-2 0-1 0 0,2 0 1 0 0,-2 0-1 0 0,2 0 1 0 0,-1 0-1 0 0,-1-2 1 0 0,2 2-1 0 0,-2 0 1 0 0,2 0-1 0 0,1 0 9 0 0,-1 0 1 0 0,0 0-1 0 0,0 0 0 0 0,0 2 0 0 0,1-2 0 0 0,-1 0 1 0 0,0 0-1 0 0,0 2 0 0 0,-1-2 0 0 0,1 0 1 0 0,0 1-1 0 0,0-1 0 0 0,-1 2 0 0 0,1-2 0 0 0,0 2 1 0 0,0 0-1 0 0,0-1 0 0 0,-1-1 0 0 0,3 4 0 0 0,-2-2 34 0 0,1 1 63 0 0,-1-1 0 0 0,0 0-1 0 0,1 2 1 0 0,-1-3 0 0 0,0 3 0 0 0,0-1-1 0 0,0-1 1 0 0,-1 2 0 0 0,1-1 0 0 0,-2-1-1 0 0,2 2 1 0 0,0-1 0 0 0,-1 8-1 0 0,3 39 1438 0 0,-4-50-1306 0 0,-23 25 730 0 0,21-23-957 0 0,0-2 0 0 0,0 0 1 0 0,1 1-1 0 0,-1-1 0 0 0,-2 0 0 0 0,3 2 0 0 0,-1-2 0 0 0,0 0 0 0 0,0 0 0 0 0,0 0 1 0 0,1 0-1 0 0,-3 0 0 0 0,2 0 0 0 0,1-2 0 0 0,-1 2 0 0 0,0 0 0 0 0,0 0 1 0 0,0-1-1 0 0,1 1 0 0 0,-1-2 0 0 0,0 2 0 0 0,0-2 0 0 0,0 0 0 0 0,1 2 0 0 0,-1-2 1 0 0,0 1-1 0 0,0 1 0 0 0,1-2 0 0 0,-1 0 0 0 0,2 0 0 0 0,-2 1 0 0 0,0-1 1 0 0,2 0-1 0 0,-2 0 0 0 0,1 0 0 0 0,1 1 0 0 0,0-1 0 0 0,-2 0 0 0 0,2 0 0 0 0,-2 1 1 0 0,2-1-1 0 0,0-5 0 0 0,0-8-1228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31 6447 0 0,'0'0'586'0'0,"-12"-16"7427"0"0,11 15-7855 0 0,0-1 0 0 0,-1 1-1 0 0,1 0 1 0 0,0 0 0 0 0,0 0 0 0 0,-1 0 0 0 0,1 0 0 0 0,0 0-1 0 0,-1 0 1 0 0,1 1 0 0 0,-1-1 0 0 0,0 0 0 0 0,1 1 0 0 0,-1-1-1 0 0,1 1 1 0 0,-1 0 0 0 0,0-1 0 0 0,1 1 0 0 0,-1 0-1 0 0,-1 0 1 0 0,-1 1-21 0 0,1-1 0 0 0,0 1-1 0 0,0 0 1 0 0,0 0 0 0 0,0 0-1 0 0,0 0 1 0 0,1 0 0 0 0,-1 1-1 0 0,0-1 1 0 0,-3 3 0 0 0,-1 2 84 0 0,-1 0 0 0 0,0 1 0 0 0,1 0 1 0 0,1 0-1 0 0,-12 17 0 0 0,13-18-175 0 0,1 1 0 0 0,0 0-1 0 0,0 1 1 0 0,1-1 0 0 0,0 0 0 0 0,0 1-1 0 0,1 0 1 0 0,0 0 0 0 0,-1 11 0 0 0,2-16-35 0 0,1 0 1 0 0,0 0 0 0 0,0 0 0 0 0,0 0-1 0 0,1 0 1 0 0,-1 0 0 0 0,1 0 0 0 0,-1-1 0 0 0,1 1-1 0 0,0 0 1 0 0,0 0 0 0 0,0-1 0 0 0,0 1-1 0 0,1-1 1 0 0,-1 1 0 0 0,1-1 0 0 0,0 1 0 0 0,-1-1-1 0 0,1 0 1 0 0,0 0 0 0 0,1 0 0 0 0,-1 0-1 0 0,0 0 1 0 0,0 0 0 0 0,1-1 0 0 0,-1 1 0 0 0,1-1-1 0 0,-1 0 1 0 0,5 2 0 0 0,-3-2-10 0 0,-1 0-1 0 0,1 0 1 0 0,0-1 0 0 0,0 1-1 0 0,0-1 1 0 0,-1 0 0 0 0,1 0 0 0 0,0 0-1 0 0,0-1 1 0 0,-1 1 0 0 0,1-1-1 0 0,0 0 1 0 0,-1 0 0 0 0,1 0-1 0 0,0 0 1 0 0,-1-1 0 0 0,1 0 0 0 0,-1 1-1 0 0,0-1 1 0 0,0 0 0 0 0,0-1-1 0 0,0 1 1 0 0,0-1 0 0 0,0 1 0 0 0,0-1-1 0 0,-1 0 1 0 0,0 0 0 0 0,1 0-1 0 0,-1 0 1 0 0,0 0 0 0 0,1-4-1 0 0,1 0-3 0 0,0 0 0 0 0,-1 0 0 0 0,0-1 0 0 0,0 1 0 0 0,-1-1 0 0 0,0 0 0 0 0,0 0 0 0 0,-1 0 0 0 0,0 0 0 0 0,0 0 0 0 0,-1 0 0 0 0,0 0 0 0 0,0 0 0 0 0,-1 0 0 0 0,-2-7 1 0 0,4 18 1117 0 0,0 9-953 0 0,2 0 0 0 0,0 0 0 0 0,0 0 0 0 0,1-1 0 0 0,7 17 0 0 0,-7-21-373 0 0,24 33-720 0 0,-26-37 58 0 0,1-1-1 0 0,0 1 0 0 0,-1 0 1 0 0,1-1-1 0 0,6 5 0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14311 0 0,'0'0'1298'0'0,"0"8"-1044"0"0,2 12 737 0 0,1 0-1 0 0,11 35 1 0 0,-7-32-201 0 0,4 34 0 0 0,-6-22-191 0 0,-5-35-326 0 0,11-14-177 0 0,-6 7-144 0 0,0 0 0 0 0,-1-1 0 0 0,0 0 0 0 0,0 1 0 0 0,3-12 0 0 0,12-45-400 0 0,-11 33 360 0 0,-6 22 86 0 0,-2 6 4 0 0,1 1 0 0 0,-1-1 0 0 0,1 1-1 0 0,0-1 1 0 0,0 1 0 0 0,0-1 0 0 0,0 1 0 0 0,2-3 0 0 0,-2 4 79 0 0,4 7 199 0 0,-1 1-196 0 0,-1-1 0 0 0,0 1 0 0 0,0 0 0 0 0,-1 0 0 0 0,0 0 0 0 0,0 0 0 0 0,0 1 1 0 0,0 13-1 0 0,-1-13-52 0 0,0 1-1 0 0,1-1 1 0 0,0 1 0 0 0,0-1 0 0 0,6 12 0 0 0,-8-19 27 0 0,15-7 86 0 0,-11 4-127 0 0,-1 0 1 0 0,0-1-1 0 0,0 0 0 0 0,0 0 0 0 0,0 1 0 0 0,-1-2 1 0 0,1 1-1 0 0,-1 0 0 0 0,4-7 0 0 0,14-37-22 0 0,-16 36 4 0 0,1 1-1 0 0,9-19 0 0 0,-10 23 58 0 0,0 1 0 0 0,0 0 1 0 0,0 0-1 0 0,1 1 0 0 0,-1-1 0 0 0,1 1 0 0 0,8-5 0 0 0,-13 9-36 0 0,1-1 0 0 0,0 1 0 0 0,0 0 0 0 0,0 0-1 0 0,-1 0 1 0 0,1-1 0 0 0,0 1 0 0 0,0 0-1 0 0,0 0 1 0 0,0 1 0 0 0,-1-1 0 0 0,1 0-1 0 0,0 0 1 0 0,0 0 0 0 0,0 0 0 0 0,-1 1-1 0 0,1-1 1 0 0,0 0 0 0 0,0 1 0 0 0,0-1-1 0 0,-1 0 1 0 0,1 1 0 0 0,0 0 0 0 0,14 13 115 0 0,-8-2-101 0 0,-1 0 1 0 0,-1 1-1 0 0,8 22 0 0 0,-8-19-430 0 0,0-1 0 0 0,10 19 0 0 0,-7-20-672 0 0,6 12-5794 0 0,-5-16 645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0 189 11143 0 0,'0'0'1208'0'0,"5"6"-728"0"0,0 0 64 0 0,1 3 24 0 0,0 1 0 0 0,2 1-400 0 0,-2 2-72 0 0,1 0-24 0 0,-1 1 0 0 0,2-1-272 0 0,-1 0-56 0 0,1-1-16 0 0,-3-2 0 0 0</inkml:trace>
  <inkml:trace contextRef="#ctx0" brushRef="#br0" timeOffset="1">61 1 1583 0 0,'0'0'64'0'0,"7"0"24"0"0,1 0-88 0 0,1 0 0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3 7223 0 0,'4'-2'4936'0'0,"-11"7"-2832"0"0,-1 2-1438 0 0,0 0-1 0 0,0 0 1 0 0,1 1-1 0 0,0 0 0 0 0,0 0 1 0 0,1 0-1 0 0,0 1 1 0 0,0 0-1 0 0,1 0 1 0 0,0 1-1 0 0,1 0 0 0 0,-4 10 1 0 0,6-14-418 0 0,0 0 0 0 0,1 0 0 0 0,0 0 0 0 0,0 0 0 0 0,0 0-1 0 0,1 0 1 0 0,0 0 0 0 0,0 0 0 0 0,1 0 0 0 0,-1 0 0 0 0,4 10 0 0 0,-3-11-176 0 0,1-1 1 0 0,-1 0-1 0 0,1 0 0 0 0,0 0 1 0 0,1 0-1 0 0,-1 0 1 0 0,1 0-1 0 0,0 0 0 0 0,0-1 1 0 0,0 0-1 0 0,0 1 0 0 0,0-1 1 0 0,1 0-1 0 0,0-1 0 0 0,-1 1 1 0 0,6 2-1 0 0,1 0 6 0 0,0-1-1 0 0,0 0 1 0 0,0 0 0 0 0,0-1-1 0 0,1 0 1 0 0,-1-1 0 0 0,1-1 0 0 0,17 2-1 0 0,43-5-469 0 0,-25-1-2841 0 0,-14 0-1310 0 0,2 0-3900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17 2759 0 0,'0'0'531'0'0,"-13"-8"10265"0"0,11 6-10723 0 0,-1 1 0 0 0,1 0-1 0 0,-1 0 1 0 0,1 0 0 0 0,-1 1 0 0 0,0-1 0 0 0,0 1 0 0 0,1-1-1 0 0,-1 1 1 0 0,0 0 0 0 0,0 0 0 0 0,0 0 0 0 0,1 0 0 0 0,-1 1 0 0 0,0-1-1 0 0,0 1 1 0 0,-2 1 0 0 0,1-1 155 0 0,-1 1 0 0 0,1 1 0 0 0,0-1-1 0 0,0 0 1 0 0,1 1 0 0 0,-1 0 0 0 0,0 0 0 0 0,1 0 0 0 0,-5 6 0 0 0,-1 2 292 0 0,1 1 1 0 0,0 0-1 0 0,1 0 1 0 0,0 1 0 0 0,-9 23-1 0 0,13-26-520 0 0,-1 0 0 0 0,2 0 0 0 0,-4 20 0 0 0,6-28 0 0 0,-1 0 0 0 0,1 0 0 0 0,0 1 0 0 0,0-1 0 0 0,0 0 0 0 0,0 0 0 0 0,0 0 0 0 0,0 1 0 0 0,1-1 0 0 0,-1 0 0 0 0,1 0 0 0 0,-1 0 0 0 0,1 0 0 0 0,0 0 0 0 0,0 0 0 0 0,0 0 0 0 0,0 0 0 0 0,0 0 0 0 0,0 0 0 0 0,1 0 0 0 0,-1-1 0 0 0,1 1 0 0 0,-1-1 0 0 0,1 1 0 0 0,2 1 0 0 0,-2-2 0 0 0,1 0 0 0 0,-1 0 1 0 0,1-1-1 0 0,-1 1 0 0 0,1-1 0 0 0,0 1 0 0 0,-1-1 0 0 0,1 0 1 0 0,0 0-1 0 0,-1 0 0 0 0,1-1 0 0 0,0 1 0 0 0,-1-1 0 0 0,1 1 0 0 0,0-1 1 0 0,-1 0-1 0 0,1 0 0 0 0,-1 0 0 0 0,1 0 0 0 0,-1 0 0 0 0,4-3 1 0 0,1-1-4 0 0,0 1 0 0 0,0-2 0 0 0,-1 1 0 0 0,1-1 1 0 0,8-10-1 0 0,-8 7-40 0 0,1 0 0 0 0,-2-1 0 0 0,1 0 1 0 0,5-13-1 0 0,-10 20 51 0 0,0 0 0 0 0,-1-1 0 0 0,0 0 0 0 0,0 1 0 0 0,0-1 0 0 0,0 0 1 0 0,0 1-1 0 0,-1-1 0 0 0,0 0 0 0 0,0 0 0 0 0,0 0 0 0 0,0 1 0 0 0,0-1 0 0 0,-1 0 1 0 0,0 0-1 0 0,-1-6 0 0 0,1 9 185 0 0,1 2-179 0 0,0-1-1 0 0,0 0 0 0 0,0 0 1 0 0,0 0-1 0 0,0 0 1 0 0,0 0-1 0 0,0 0 0 0 0,0 0 1 0 0,0 0-1 0 0,0 0 1 0 0,0 0-1 0 0,0 0 0 0 0,0 0 1 0 0,0 0-1 0 0,0 0 1 0 0,0 0-1 0 0,0 0 0 0 0,0 1 1 0 0,0-1-1 0 0,-1 0 1 0 0,1 0-1 0 0,0 0 0 0 0,0 0 1 0 0,0 0-1 0 0,0 0 1 0 0,0 0-1 0 0,0 0 0 0 0,0 0 1 0 0,0 0-1 0 0,0 0 1 0 0,0 0-1 0 0,0 0 0 0 0,0 0 1 0 0,0 0-1 0 0,-1 0 1 0 0,1 0-1 0 0,0 0 0 0 0,0 0 1 0 0,0 0-1 0 0,0 0 1 0 0,0 0-1 0 0,0 0 0 0 0,0 0 1 0 0,0 0-1 0 0,0-1 1 0 0,0 1-1 0 0,0 0 0 0 0,0 0 1 0 0,0 0-1 0 0,0 0 1 0 0,0 0-1 0 0,0 0 0 0 0,0 0 1 0 0,-1 0-1 0 0,1 0 1 0 0,0 0-1 0 0,0 0 0 0 0,0 0 1 0 0,0 0-1 0 0,0 0 1 0 0,0 0-1 0 0,0-1 1 0 0,-3 6 229 0 0,1-1-210 0 0,1 0 0 0 0,0 0 0 0 0,0 0 0 0 0,0 0 0 0 0,1 0 0 0 0,-1 1 0 0 0,1-1 0 0 0,0 0 0 0 0,0 0 0 0 0,0 1 0 0 0,1-1 0 0 0,0 0 0 0 0,-1 0 0 0 0,3 5 0 0 0,0 1-108 0 0,0 0 1 0 0,1 0 0 0 0,1 0 0 0 0,7 13 0 0 0,-9-20-135 0 0,-1 1 0 0 0,1 0 0 0 0,0-1 0 0 0,0 1 0 0 0,1-1 0 0 0,-1 0 0 0 0,1 0 0 0 0,-1 0 0 0 0,8 3 0 0 0,-5-2-858 0 0,1-1 0 0 0,-1-1 0 0 0,8 3 0 0 0,2-1-4875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25 2303 0 0,'-8'-8'200'0'0,"5"6"251"0"0,1 0 0 0 0,-1 0 0 0 0,0 1 0 0 0,0-1 0 0 0,0 1 0 0 0,0-1 0 0 0,1 1 0 0 0,-2 0 0 0 0,1 0-1 0 0,0 1 1 0 0,0-1 0 0 0,0 1 0 0 0,0-1 0 0 0,0 1 0 0 0,-1 0 0 0 0,1 0 0 0 0,-4 1 0 0 0,2 0 394 0 0,0 0 0 0 0,-1 0 0 0 0,1 0 0 0 0,0 1 0 0 0,0 0 0 0 0,0 0 0 0 0,0 0 0 0 0,1 0 0 0 0,-8 5 0 0 0,9-4-704 0 0,0-1 0 0 0,0 1 0 0 0,0 0 0 0 0,0 0 0 0 0,0 0 0 0 0,0 0 0 0 0,1 0 0 0 0,0 1 0 0 0,-1-1 0 0 0,1 1 0 0 0,0 0 0 0 0,1-1 0 0 0,-1 1 1 0 0,1 0-1 0 0,0 0 0 0 0,0 0 0 0 0,0 0 0 0 0,0 0 0 0 0,1 0 0 0 0,-1 0 0 0 0,1 0 0 0 0,0 0 0 0 0,0 1 0 0 0,1-1 0 0 0,-1 0 0 0 0,1 0 0 0 0,1 4 0 0 0,1 0-76 0 0,0 0-1 0 0,0 0 1 0 0,0 0-1 0 0,1-1 1 0 0,0 1-1 0 0,1-1 1 0 0,-1 0-1 0 0,2 0 1 0 0,-1-1-1 0 0,1 0 1 0 0,-1 1-1 0 0,10 5 1 0 0,-7-5-78 0 0,1-1 1 0 0,0-1-1 0 0,0 1 1 0 0,1-1 0 0 0,-1-1-1 0 0,1 0 1 0 0,0 0-1 0 0,1-1 1 0 0,-1 0-1 0 0,0-1 1 0 0,16 2-1 0 0,-14-4-545 0 0,-1 1-1 0 0,0-2 1 0 0,1 1 0 0 0,-1-2-1 0 0,0 1 1 0 0,16-5-1 0 0,-9-1-1081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88 7831 0 0,'0'0'696'0'0,"-1"9"-560"0"0,2 8-136 0 0,1-4 0 0 0,-1-4 880 0 0,1 2 144 0 0,3-1 32 0 0,-1 1 8 0 0,3 1-720 0 0,0 1-152 0 0,3 0-24 0 0,0 0-8 0 0,-1-4-744 0 0,3 1-152 0 0</inkml:trace>
  <inkml:trace contextRef="#ctx0" brushRef="#br0" timeOffset="1">26 15 9503 0 0,'-15'-9'416'0'0,"10"7"192"0"0,0-1-608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172 241 5983 0 0,'-14'0'640'0'0,"6"1"-358"0"0,1 0 0 0 0,0 0 0 0 0,0 1 0 0 0,0 0 0 0 0,0 0 0 0 0,0 0 0 0 0,0 1 0 0 0,0 0-1 0 0,1 1 1 0 0,-1-1 0 0 0,1 1 0 0 0,0 0 0 0 0,0 1 0 0 0,1 0 0 0 0,-1 0 0 0 0,1 0 0 0 0,0 0-1 0 0,0 1 1 0 0,1 0 0 0 0,0 0 0 0 0,0 0 0 0 0,0 0 0 0 0,1 1 0 0 0,0-1 0 0 0,0 1 0 0 0,0 0-1 0 0,1 0 1 0 0,0 0 0 0 0,1 0 0 0 0,-1 0 0 0 0,1 1 0 0 0,1-1 0 0 0,-1 0 0 0 0,1 1 0 0 0,1-1-1 0 0,-1 0 1 0 0,3 11 0 0 0,-2-13-268 0 0,1 1-1 0 0,0 0 1 0 0,0-1-1 0 0,0 1 1 0 0,1-1-1 0 0,0 0 1 0 0,0 1-1 0 0,0-2 1 0 0,1 1 0 0 0,-1 0-1 0 0,1-1 1 0 0,0 1-1 0 0,1-1 1 0 0,-1 0-1 0 0,1 0 1 0 0,9 5-1 0 0,-11-7-1 0 0,1 1 0 0 0,0-1 0 0 0,1-1 0 0 0,-1 1 0 0 0,0-1 0 0 0,0 1 0 0 0,1-1 0 0 0,-1-1-1 0 0,1 1 1 0 0,-1 0 0 0 0,1-1 0 0 0,-1 0 0 0 0,1 0 0 0 0,-1-1 0 0 0,1 1 0 0 0,-1-1 0 0 0,0 0 0 0 0,1 0 0 0 0,-1 0-1 0 0,0-1 1 0 0,0 1 0 0 0,7-4 0 0 0,-3 0 5 0 0,-1-1-1 0 0,1 1 0 0 0,-1-1 1 0 0,0 0-1 0 0,0-1 0 0 0,-1 1 0 0 0,0-1 1 0 0,0-1-1 0 0,-1 1 0 0 0,0-1 1 0 0,0 0-1 0 0,0 0 0 0 0,-1-1 1 0 0,-1 1-1 0 0,6-17 0 0 0,-5 10-166 0 0,-1-1 1 0 0,0 0-1 0 0,-1 0 0 0 0,-1 0 0 0 0,-1 0 0 0 0,0 0 0 0 0,-1 0 0 0 0,-3-22 0 0 0,-21-81-573 0 0,19 99 54 0 0,0 0-1 0 0,-1 1 1 0 0,-19-34 0 0 0,19 43 195 0 0,7 10 498 0 0,0 0 0 0 0,-1 0 0 0 0,1 0 0 0 0,0 0 0 0 0,0 0 0 0 0,0 0 0 0 0,-1-1-1 0 0,1 1 1 0 0,0 0 0 0 0,0 0 0 0 0,0 0 0 0 0,-1 0 0 0 0,1 0 0 0 0,0 0 0 0 0,0 0 0 0 0,0 0 0 0 0,-1 0 0 0 0,1 0-1 0 0,0 0 1 0 0,0 0 0 0 0,0 0 0 0 0,-1 0 0 0 0,1 0 0 0 0,0 0 0 0 0,0 0 0 0 0,0 0 0 0 0,-1 1 0 0 0,1-1 0 0 0,-1 1 91 0 0,0 0 1 0 0,1 0-1 0 0,-1 0 1 0 0,1 0-1 0 0,-1 0 1 0 0,1 1-1 0 0,-1-1 1 0 0,1 0-1 0 0,0 0 1 0 0,-1 0 0 0 0,1 1-1 0 0,0-1 1 0 0,0 0-1 0 0,0 0 1 0 0,0 3-1 0 0,1 21 795 0 0,0 1 0 0 0,2-1 0 0 0,0 0 0 0 0,2 0 0 0 0,12 36 0 0 0,3-3 262 0 0,31 62-1 0 0,-29-74-795 0 0,1-2-1 0 0,48 66 1 0 0,-52-84-3883 0 0,25 24-1 0 0,-28-34-3947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3 258 6911 0 0,'-1'-1'118'0'0,"1"0"-97"0"0,0 1 0 0 0,0 0 0 0 0,0 0 0 0 0,0-1 1 0 0,-1 1-1 0 0,1 0 0 0 0,0-1 0 0 0,0 1 0 0 0,0 0 1 0 0,0-1-1 0 0,0 1 0 0 0,0 0 0 0 0,0-1 0 0 0,0 1 1 0 0,0 0-1 0 0,0-1 0 0 0,0 1 0 0 0,0 0 0 0 0,0-1 1 0 0,0 1-1 0 0,0 0 0 0 0,0-1 0 0 0,0 1 0 0 0,0 0 1 0 0,0-1-1 0 0,0 1 0 0 0,1 0 0 0 0,-1-1 0 0 0,11-7 49 0 0,-8 6 157 0 0,1 0 1 0 0,0 0-1 0 0,0 0 0 0 0,0 0 1 0 0,1 1-1 0 0,-1-1 1 0 0,0 1-1 0 0,0 0 1 0 0,1 0-1 0 0,-1 1 0 0 0,1-1 1 0 0,4 1-1 0 0,6 1 422 0 0,0 0 0 0 0,17 4-1 0 0,-11-2-53 0 0,41 9 290 0 0,-42-8-591 0 0,0 0 0 0 0,1-1 0 0 0,28 0 0 0 0,310-30 2553 0 0,-321 25-2353 0 0,64 5-1 0 0,-74-1-391 0 0,106 11 325 0 0,-44-4-94 0 0,223-3 922 0 0,-293-7-1175 0 0,172 1 753 0 0,-24 1-83 0 0,-58 1-332 0 0,94-19 359 0 0,-86 4-314 0 0,230-22 404 0 0,-169 20-634 0 0,23-3 211 0 0,397-33 215 0 0,-464 49-593 0 0,98-5 126 0 0,12 2 94 0 0,10 0-102 0 0,-192 0-64 0 0,35-5 53 0 0,454-57 139 0 0,-377 56-280 0 0,193 14 0 0 0,-166-5-32 0 0,-20-2 0 0 0,-30 13 9 0 0,68 0-1074 0 0,-170-11-1892 0 0,-36 0 1458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3223 0 0,'1'2'6482'0'0,"7"22"-3890"0"0,0 0 1 0 0,3 27 0 0 0,1 54-298 0 0,-13 105-2434 0 0,-1-124-301 0 0,2-50-3252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4:47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87 1839 0 0,'0'0'11512'0'0,"0"-25"-9920"0"0,0 23-1524 0 0,0 0 0 0 0,2 0-1 0 0,-2 0 1 0 0,0 1 0 0 0,2-1-1 0 0,-2 0 1 0 0,2 0 0 0 0,-2 1-1 0 0,1 1 1 0 0,1-2 0 0 0,-2 0-1 0 0,2 0 1 0 0,0 0 0 0 0,0 2-1 0 0,-2-1 1 0 0,1-1 0 0 0,1 2-1 0 0,0-2 1 0 0,3 0 0 0 0,-5 1 73 0 0,0 1-127 0 0,0 0-1 0 0,0 0 1 0 0,2 0 0 0 0,-2-2 0 0 0,0 2-1 0 0,0 0 1 0 0,0 0 0 0 0,0 0-1 0 0,0 0 1 0 0,2-2 0 0 0,-2 2 0 0 0,0 0-1 0 0,0 0 1 0 0,0 0 0 0 0,0 0-1 0 0,2 0 1 0 0,-2 0 0 0 0,0 0 0 0 0,0-2-1 0 0,1 2 1 0 0,-1 0 0 0 0,0 0-1 0 0,0 0 1 0 0,0 0 0 0 0,2 0 0 0 0,-2 0-1 0 0,0 0 1 0 0,0 0 0 0 0,0 0 0 0 0,2 0-1 0 0,-2 0 1 0 0,0 0 0 0 0,0 0-1 0 0,2 0 1 0 0,-2 0 0 0 0,0 2 0 0 0,0-2-1 0 0,18 5 651 0 0,-17-3-582 0 0,-1-2 0 0 0,2 0 0 0 0,-2 2-1 0 0,2 0 1 0 0,-2-2 0 0 0,2 1 0 0 0,-2-1 0 0 0,2 2-1 0 0,-2 0 1 0 0,1-2 0 0 0,-1 2 0 0 0,2 0-1 0 0,-2-2 1 0 0,0 1 0 0 0,0 1 0 0 0,2 0 0 0 0,-2-2-1 0 0,0 2 1 0 0,0-1 0 0 0,0 3 0 0 0,0-2 9 0 0,0 1 1 0 0,-2-1-1 0 0,2 0 1 0 0,0 0-1 0 0,-2 1 1 0 0,1-1-1 0 0,1 0 1 0 0,-2 0 0 0 0,0 1-1 0 0,2-1 1 0 0,-4 2-1 0 0,3-3 149 0 0,-7 1-26 0 0,-9 3 134 0 0,13-5-288 0 0,-10-7 12 0 0,12 6-72 0 0,2-1 0 0 0,-2 0 0 0 0,0 0 1 0 0,1 0-1 0 0,-1 1 0 0 0,0-1 1 0 0,2 0-1 0 0,-2 0 0 0 0,2 1 1 0 0,-1-1-1 0 0,1 0 0 0 0,-2-2 1 0 0,2 3-1 0 0,-2-1 0 0 0,2 0 1 0 0,0-2-1 0 0,0 3 0 0 0,0-1 1 0 0,0-2-1 0 0,0 3 0 0 0,0-1 1 0 0,0 0-1 0 0,0-2 0 0 0,0 3 1 0 0,2-1-1 0 0,-2-3 0 0 0,2-10-8 0 0,-1 13-35 0 0,30-10 34 0 0,-19 17 43 0 0,-12-5-19 0 0,2 2 0 0 0,-2-2 0 0 0,0 0 0 0 0,2 0 1 0 0,-2 2-1 0 0,0-2 0 0 0,1 0 0 0 0,-1 0 0 0 0,2 2 1 0 0,-2-2-1 0 0,0 0 0 0 0,2 0 0 0 0,-2 0 0 0 0,2 0 0 0 0,-2 0 1 0 0,2 0-1 0 0,-2 0 0 0 0,1 1 0 0 0,-1-1 40 0 0,2 2-1 0 0,-2 0 0 0 0,0-2 1 0 0,2 2-1 0 0,-2 0 0 0 0,0-1 1 0 0,0-1-1 0 0,0 2 0 0 0,2 0 1 0 0,-2 0-1 0 0,0 0 1 0 0,0-2-1 0 0,0 1 0 0 0,-2 1 1 0 0,2 0-1 0 0,0-2 0 0 0,0 2 1 0 0,0-1-1 0 0,0 1 0 0 0,-2-2 1 0 0,2 4-1 0 0,-2-1-16 0 0,-17 26-41 0 0,17-27-202 0 0,-2 1-2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4607 0 0,'6'-20'194'0'0,"-5"13"783"0"0,1 0 0 0 0,1 0-1 0 0,-1 0 1 0 0,1 0 0 0 0,0 1-1 0 0,8-13 1641 0 0,-9 19-2529 0 0,-1 1 0 0 0,0-1 0 0 0,0 0 1 0 0,0 1-1 0 0,0-1 0 0 0,1 1 0 0 0,-1-1 0 0 0,0 1 0 0 0,0-1 0 0 0,0 1 0 0 0,0 0 1 0 0,0 0-1 0 0,0-1 0 0 0,0 1 0 0 0,-1 0 0 0 0,1 0 0 0 0,0 0 0 0 0,0 0 1 0 0,0 1-1 0 0,13 23 330 0 0,-12-21-260 0 0,8 19 133 0 0,-1 2 0 0 0,-1-1 0 0 0,6 28 0 0 0,9 79-419 0 0,-15-84 34 0 0,-8-45 80 0 0,6 31-1596 0 0,1 38 1 0 0,-6-50-3294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98 7367 0 0,'-5'-13'1889'0'0,"3"10"-1116"0"0,1 0 0 0 0,0 0 1 0 0,-1 0-1 0 0,2 0 0 0 0,-1 0 0 0 0,0 0 0 0 0,0-3 0 0 0,1 4-654 0 0,0 1-1 0 0,1 0 0 0 0,-1 0 1 0 0,0 0-1 0 0,1 0 0 0 0,-1 0 0 0 0,0 0 1 0 0,1 0-1 0 0,-1 0 0 0 0,1 0 1 0 0,0 0-1 0 0,-1 0 0 0 0,1 0 0 0 0,0 0 1 0 0,-1 1-1 0 0,1-1 0 0 0,0 0 0 0 0,0 0 1 0 0,0 1-1 0 0,0-1 0 0 0,0 0 1 0 0,2 0-1 0 0,6-4-49 0 0,1 0 0 0 0,0 0 0 0 0,0 1 0 0 0,0 1 0 0 0,0 0 0 0 0,1 0 0 0 0,-1 1-1 0 0,15-2 1 0 0,-8 3-829 0 0,1 1 0 0 0,-1 0 0 0 0,1 1 0 0 0,23 5 0 0 0,-22-3-503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5983 0 0,'0'0'848'0'0,"16"1"3267"0"0,8 2-1812 0 0,37 6 186 0 0,-55-8-2257 0 0,-1 1 0 0 0,1-1-1 0 0,-1 1 1 0 0,1 0 0 0 0,-1 1-1 0 0,0 0 1 0 0,0-1 0 0 0,5 5-1 0 0,-8-6-217 0 0,-1 0-1 0 0,0 0 1 0 0,0 0 0 0 0,0 1-1 0 0,0-1 1 0 0,0 0-1 0 0,0 0 1 0 0,0 1 0 0 0,0-1-1 0 0,-1 0 1 0 0,1 1-1 0 0,0-1 1 0 0,-1 1-1 0 0,1-1 1 0 0,-1 1 0 0 0,0-1-1 0 0,1 1 1 0 0,-1 0-1 0 0,0 2 1 0 0,0-1 31 0 0,-1 0 0 0 0,1 0 1 0 0,-1 0-1 0 0,0 0 0 0 0,1 0 0 0 0,-1 0 1 0 0,-1 0-1 0 0,1-1 0 0 0,-3 6 0 0 0,-1-1 43 0 0,0 0-1 0 0,0 0 0 0 0,-1 0 1 0 0,0-1-1 0 0,0 0 1 0 0,-10 8-1 0 0,15-13-88 0 0,-1 0 0 0 0,1 0 0 0 0,0 0 0 0 0,-1-1 1 0 0,1 1-1 0 0,-1 0 0 0 0,1-1 0 0 0,0 1 0 0 0,-1-1 0 0 0,0 1 0 0 0,1-1 0 0 0,-1 0 0 0 0,1 0 0 0 0,-1 0 0 0 0,1 0 0 0 0,-4 0 0 0 0,5 0-75 0 0,1-1-341 0 0,0 0 379 0 0,1 0 0 0 0,-1 1 1 0 0,1-1-1 0 0,0 1 1 0 0,-1-1-1 0 0,1 1 1 0 0,2-1-1 0 0,-1 0 19 0 0,3 0 2 0 0,-1 0 1 0 0,1 0-1 0 0,0 0 1 0 0,0 1-1 0 0,0 0 1 0 0,-1 0-1 0 0,1 0 1 0 0,0 1-1 0 0,0 0 1 0 0,-1 0-1 0 0,10 4 0 0 0,6 2 366 0 0,33 16 0 0 0,-48-20-122 0 0,-1 0 1 0 0,1 0 0 0 0,-1 0 0 0 0,0 0 0 0 0,0 1 0 0 0,7 7 0 0 0,-11-10-141 0 0,0 0-1 0 0,0 1 0 0 0,1-1 1 0 0,-1 1-1 0 0,0-1 1 0 0,0 1-1 0 0,-1 0 1 0 0,1-1-1 0 0,0 1 0 0 0,-1 0 1 0 0,1 0-1 0 0,-1-1 1 0 0,1 1-1 0 0,-1 0 1 0 0,0 0-1 0 0,0 0 1 0 0,1-1-1 0 0,-1 1 0 0 0,-1 0 1 0 0,1 0-1 0 0,0 0 1 0 0,0 0-1 0 0,-1-1 1 0 0,1 1-1 0 0,-1 0 0 0 0,0 2 1 0 0,-3 4 21 0 0,-1-1 0 0 0,1 0 0 0 0,-1 1 0 0 0,0-1 0 0 0,-1-1 0 0 0,1 1 0 0 0,-13 10 0 0 0,2-4-182 0 0,0-1 0 0 0,-22 13 0 0 0,37-25 17 0 0,-23 13-424 0 0,23-13 352 0 0,0 0 0 0 0,0 1 1 0 0,0-1-1 0 0,0 0 0 0 0,0 1 0 0 0,0-1 1 0 0,0 0-1 0 0,0 0 0 0 0,0 0 0 0 0,0 0 1 0 0,0 0-1 0 0,0 0 0 0 0,0 0 0 0 0,0 0 1 0 0,0 0-1 0 0,0-1 0 0 0,0 1 0 0 0,0 0 1 0 0,0-1-1 0 0,0 1 0 0 0,0-1 0 0 0,-1 0 1 0 0,-3-4-1782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46 6911 0 0,'0'0'623'0'0,"10"12"1976"0"0,-8-7-2112 0 0,0-1 0 0 0,-1 1-1 0 0,1-1 1 0 0,-1 1 0 0 0,0 0 0 0 0,0 0 0 0 0,-1-1 0 0 0,0 1 0 0 0,1 0 0 0 0,-2 9 0 0 0,-2 5 156 0 0,-5 26 0 0 0,4-30-132 0 0,-15 68 827 0 0,-13 75 413 0 0,31-146-1527 0 0,3-18 147 0 0,5-18-139 0 0,32-163 40 0 0,-19 44-179 0 0,-8 53-69 0 0,-3 132-288 0 0,8 88-5 0 0,-12-107 256 0 0,1-1 1 0 0,0 0-1 0 0,18 36 0 0 0,-21-52 21 0 0,0 0-1 0 0,0-1 1 0 0,1 1 0 0 0,0-1-1 0 0,0 1 1 0 0,0-1 0 0 0,1-1-1 0 0,0 1 1 0 0,6 4 0 0 0,-9-7 45 0 0,-1-1 1 0 0,1 0 0 0 0,0 0-1 0 0,0 0 1 0 0,0 0 0 0 0,0 0 0 0 0,0 0-1 0 0,0-1 1 0 0,0 1 0 0 0,0-1 0 0 0,0 1-1 0 0,0-1 1 0 0,1 0 0 0 0,-1 0 0 0 0,0 0-1 0 0,0 0 1 0 0,0 0 0 0 0,0 0 0 0 0,0 0-1 0 0,1-1 1 0 0,-1 1 0 0 0,0-1-1 0 0,0 0 1 0 0,0 0 0 0 0,0 1 0 0 0,0-1-1 0 0,0 0 1 0 0,-1-1 0 0 0,1 1 0 0 0,0 0-1 0 0,2-2 1 0 0,0-2 28 0 0,1 0-1 0 0,-1 0 1 0 0,0-1-1 0 0,0 1 0 0 0,0-1 1 0 0,-1 0-1 0 0,0 0 1 0 0,0 0-1 0 0,-1-1 1 0 0,0 1-1 0 0,0-1 1 0 0,2-11-1 0 0,-1 2 100 0 0,-1 0 0 0 0,-1-1 0 0 0,0 1 0 0 0,-2-19 0 0 0,-1 16-2220 0 0,-2 1-1 0 0,1 0 0 0 0,-12-29 1 0 0,14 43 1513 0 0,-4-10-6406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0 455 0 0,'0'0'12962'0'0,"-1"9"-10578"0"0,2 79 24 0 0,1-32-1995 0 0,4 55-121 0 0,-1-31-848 0 0,-2-61-64 0 0,-1-3-1122 0 0,-2-5-2373 0 0,-1-4-1015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29 7367 0 0,'-5'-5'8946'0'0,"71"-5"-4756"0"0,-58 9-3985 0 0,0 0 1 0 0,0 0-1 0 0,12 1 0 0 0,6 0 88 0 0,81-7-1019 0 0,-83 4-4658 0 0,-17 3-492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98 5527 0 0,'-9'-9'346'0'0,"-1"2"1"0"0,1-1-1 0 0,-16-8 0 0 0,-13-5 3515 0 0,34 18-3097 0 0,-4-1-141 0 0,1 0-1 0 0,-1 1 1 0 0,0-1 0 0 0,0 2 0 0 0,0-1 0 0 0,0 1 0 0 0,-9-1 0 0 0,12 2-466 0 0,0 1 0 0 0,1 0 1 0 0,-1 0-1 0 0,0 1 0 0 0,1-1 0 0 0,-1 1 0 0 0,1 0 1 0 0,-1 0-1 0 0,1 0 0 0 0,-1 1 0 0 0,1 0 0 0 0,0 0 0 0 0,0 0 1 0 0,-6 3-1 0 0,3 1-97 0 0,0 0 0 0 0,0 0 0 0 0,0 0 1 0 0,0 1-1 0 0,1 0 0 0 0,0 1 0 0 0,1-1 0 0 0,0 1 0 0 0,-5 9 1 0 0,1-1 46 0 0,2 1 1 0 0,0 0 0 0 0,-8 31 0 0 0,12-33-105 0 0,0 0-1 0 0,1 0 1 0 0,0 1 0 0 0,2-1-1 0 0,-1 1 1 0 0,2-1-1 0 0,0 0 1 0 0,1 1-1 0 0,1-1 1 0 0,4 18 0 0 0,-4-26-1 0 0,-1 1 0 0 0,1-1 0 0 0,0 1 1 0 0,1-1-1 0 0,-1 0 0 0 0,1 0 1 0 0,1-1-1 0 0,-1 1 0 0 0,1-1 0 0 0,1 0 1 0 0,-1 0-1 0 0,1-1 0 0 0,0 0 1 0 0,0 0-1 0 0,0 0 0 0 0,1 0 0 0 0,0-1 1 0 0,-1 0-1 0 0,2-1 0 0 0,-1 0 1 0 0,10 4-1 0 0,-8-5 57 0 0,1 1-1 0 0,-1-1 1 0 0,1-1 0 0 0,0 0-1 0 0,-1 0 1 0 0,1-1 0 0 0,0 0 0 0 0,0-1-1 0 0,-1 0 1 0 0,1 0 0 0 0,-1-1-1 0 0,1-1 1 0 0,-1 1 0 0 0,0-1 0 0 0,1-1-1 0 0,-2 0 1 0 0,1 0 0 0 0,0-1-1 0 0,-1 0 1 0 0,0 0 0 0 0,0-1 0 0 0,0 0-1 0 0,-1 0 1 0 0,0-1 0 0 0,0 0-1 0 0,5-8 1 0 0,-2 2 206 0 0,-1 0 0 0 0,-1 0-1 0 0,-1 0 1 0 0,0-1 0 0 0,0 0-1 0 0,8-29 1 0 0,-13 33-135 0 0,0 1-1 0 0,0-1 0 0 0,-1 0 1 0 0,-1 0-1 0 0,1 1 1 0 0,-2-1-1 0 0,1 0 1 0 0,-1 0-1 0 0,-1 0 1 0 0,0 1-1 0 0,0-1 1 0 0,-4-9-1 0 0,2 9-28 0 0,-1-1 0 0 0,0 1 0 0 0,-1 0 0 0 0,0 0 0 0 0,-1 1 0 0 0,0-1 0 0 0,0 2 0 0 0,-14-13 0 0 0,7 8-674 0 0,0 1-1 0 0,-1 1 1 0 0,0 0-1 0 0,-27-12 0 0 0,21 12-859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3679 0 0,'2'0'7918'0'0,"20"8"-6347"0"0,0 0 1 0 0,31 18 0 0 0,42 30 496 0 0,-52-30-1394 0 0,59 40 789 0 0,33 18 195 0 0,24 20-455 0 0,-108-68-345 0 0,81 44 1 0 0,-24-23 797 0 0,-104-55-1595 0 0,7 5 299 0 0,-8-3-259 0 0,2 6-60 0 0,-4-9-11 0 0,15-3-30 0 0,65-28 262 0 0,-26 8-149 0 0,-14 4-113 0 0,-1-1 0 0 0,-1-2 0 0 0,60-42 0 0 0,-73 46 0 0 0,115-63 64 0 0,-11 28-35 0 0,-61 27-5 0 0,53-22 259 0 0,-15-5-142 0 0,-96 47-301 0 0,9-4-1676 0 0,-12 8 43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 3223 0 0,'-3'-7'11072'0'0,"13"15"-9761"0"0,63 35 1570 0 0,106 56 391 0 0,-116-61-2324 0 0,129 57 0 0 0,-129-70-701 0 0,67 24 165 0 0,-64-25-269 0 0,-36-12-37 0 0,0-2 0 0 0,1-1 1 0 0,39 7-1 0 0,-41-9-157 0 0,1 0-753 0 0,-9-8-3330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8087 0 0,'0'-6'866'0'0,"2"-4"2799"0"0,-1 11-3061 0 0,2 6-297 0 0,0 0 0 0 0,0-1 1 0 0,0 1-1 0 0,-1 0 0 0 0,0 1 0 0 0,-1-1 1 0 0,1 0-1 0 0,-1 0 0 0 0,0 8 0 0 0,-3 71 1013 0 0,1-66-1013 0 0,-5 72 262 0 0,-1 79-560 0 0,7-167-378 0 0,0-1 0 0 0,0 1-1 0 0,1-1 1 0 0,-1 1 0 0 0,1-1-1 0 0,0 0 1 0 0,0 1 0 0 0,3 5-1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6:01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2759 0 0,'0'0'11336'0'0,"3"1"-10813"0"0,9 1-38 0 0,-9-1 873 0 0,22-1 718 0 0,-21 1-1940 0 0,0-1-1 0 0,0 0 1 0 0,1 0 0 0 0,6-1-1 0 0,105-27 1857 0 0,-111 27-1963 0 0,0 1-1 0 0,-1-1 1 0 0,1 1-1 0 0,0-1 1 0 0,0 1-1 0 0,8 2 1 0 0,-8-2-28 0 0,0 1 1 0 0,1-1-1 0 0,-1 0 0 0 0,0-1 1 0 0,6 0-1 0 0,-8 0-120 0 0,0 1 1 0 0,0-1-1 0 0,0 1 0 0 0,1 0 0 0 0,-1 0 0 0 0,0 0 1 0 0,0 1-1 0 0,5 0 0 0 0,1 0-710 0 0,2 1-224 0 0,4 0-3441 0 0,-9-2 2739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6911 0 0,'0'0'528'0'0,"9"3"2320"0"0,-7 17-410 0 0,4 59 1042 0 0,-3 194 498 0 0,-3-270-4012 0 0,0-1 1 0 0,1 1-1 0 0,-1-1 0 0 0,0 0 1 0 0,1 1-1 0 0,0-1 0 0 0,-1 0 1 0 0,1 1-1 0 0,0-1 0 0 0,1 2 1 0 0,5-7-4125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89 5063 0 0,'0'0'232'0'0,"-16"-3"32"0"0,14 3 400 0 0,0 0-1 0 0,0 0 0 0 0,0 0 0 0 0,0 0 0 0 0,0 0 1 0 0,0 1-1 0 0,-1-1 0 0 0,1 1 0 0 0,0-1 0 0 0,0 1 1 0 0,0 0-1 0 0,1 0 0 0 0,-1 0 0 0 0,-3 2 0 0 0,2-1-288 0 0,0 0 0 0 0,0 1 0 0 0,1 0 0 0 0,-1 0 0 0 0,1-1 0 0 0,-1 1 0 0 0,-2 6 0 0 0,1-2-374 0 0,0 1 1 0 0,1-1 0 0 0,0 1 0 0 0,1 0 0 0 0,-1 0-1 0 0,-1 15 1 0 0,3-14 17 0 0,1-1-1 0 0,0 0 0 0 0,0 1 1 0 0,1-1-1 0 0,0 1 0 0 0,1-1 0 0 0,0 0 1 0 0,0 0-1 0 0,0 0 0 0 0,1 0 1 0 0,0 0-1 0 0,1-1 0 0 0,0 1 1 0 0,9 12-1 0 0,-10-16 10 0 0,0 0-1 0 0,0 0 1 0 0,1 0-1 0 0,-1 0 1 0 0,1-1 0 0 0,0 0-1 0 0,0 0 1 0 0,1 0-1 0 0,-1 0 1 0 0,0-1-1 0 0,1 1 1 0 0,0-1 0 0 0,-1 0-1 0 0,1-1 1 0 0,0 1-1 0 0,0-1 1 0 0,0 0 0 0 0,0 0-1 0 0,0 0 1 0 0,0-1-1 0 0,0 0 1 0 0,1 0-1 0 0,-1 0 1 0 0,0-1 0 0 0,7-1-1 0 0,-7 1 64 0 0,0 0 0 0 0,0-1 1 0 0,0 0-1 0 0,-1 0 0 0 0,1 0 0 0 0,-1 0 0 0 0,1-1 0 0 0,-1 0 0 0 0,0 0 0 0 0,0 0 0 0 0,0 0 1 0 0,-1-1-1 0 0,1 1 0 0 0,-1-1 0 0 0,0 0 0 0 0,0 0 0 0 0,0 0 0 0 0,0-1 0 0 0,-1 1 0 0 0,0-1 1 0 0,0 1-1 0 0,0-1 0 0 0,0 0 0 0 0,-1 1 0 0 0,0-1 0 0 0,0 0 0 0 0,0 0 0 0 0,0 0 0 0 0,-1 0 1 0 0,0 0-1 0 0,0 0 0 0 0,-1-7 0 0 0,-1 0-16 0 0,-1 0 1 0 0,-1 1 0 0 0,0 0-1 0 0,0-1 1 0 0,-1 1-1 0 0,0 1 1 0 0,-12-17 0 0 0,7 12-215 0 0,-2 1 1 0 0,1 1 0 0 0,-2 0-1 0 0,-21-17 1 0 0,-8-2-1418 0 0,11 15-3005 0 0,20 14-1578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8751 0 0,'0'0'1202'0'0,"3"8"2367"0"0,14 62 2744 0 0,-5 1-3821 0 0,-4-5-4034 0 0,-2 82-1 0 0,-4-129-1746 0 0,-1-14-502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11975 0 0,'0'0'923'0'0,"0"1"-468"0"0,13 49 2738 0 0,67 238 332 0 0,-72-264-3787 0 0,29 81 350 0 0,-8-36-4647 0 0,-24-57-1148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21 9215 0 0,'-3'-2'1078'0'0,"-11"-3"9899"0"0,106 12-8128 0 0,4-12-2918 0 0,-77 2-2046 0 0,25-6 1 0 0,-35 5 212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100 242 3679 0 0,'-9'-13'-552'0'0,"-11"-9"4841"0"0,19 21-3775 0 0,-1 0 0 0 0,1-1 0 0 0,-1 1 0 0 0,0 0 0 0 0,1 0 0 0 0,-1 0 0 0 0,0 1-1 0 0,0-1 1 0 0,-2 0 0 0 0,3 0-360 0 0,1 1-1 0 0,-1 0 1 0 0,0 0-1 0 0,0 0 1 0 0,0 0-1 0 0,1 0 0 0 0,-1 0 1 0 0,0 0-1 0 0,0 0 1 0 0,0 1-1 0 0,0-1 1 0 0,1 0-1 0 0,-1 0 1 0 0,0 1-1 0 0,0-1 0 0 0,1 0 1 0 0,-1 1-1 0 0,0-1 1 0 0,1 1-1 0 0,-1-1 1 0 0,0 1-1 0 0,0 0 1 0 0,-2 2-22 0 0,0-1 1 0 0,1 1-1 0 0,-1 0 1 0 0,1 0 0 0 0,-1 0-1 0 0,1 0 1 0 0,0 1 0 0 0,0-1-1 0 0,1 1 1 0 0,-1-1-1 0 0,1 1 1 0 0,0 0 0 0 0,-1-1-1 0 0,1 6 1 0 0,-1 0-135 0 0,1 0 0 0 0,1-1 1 0 0,0 1-1 0 0,0 0 0 0 0,1-1 1 0 0,0 1-1 0 0,0-1 0 0 0,1 1 0 0 0,0-1 1 0 0,0 1-1 0 0,1-1 0 0 0,0 0 0 0 0,1 0 1 0 0,7 12-1 0 0,-9-16 21 0 0,1 0 0 0 0,0 0 0 0 0,0 0 0 0 0,1 0 0 0 0,-1 0 0 0 0,1-1 0 0 0,0 0-1 0 0,0 1 1 0 0,0-2 0 0 0,0 1 0 0 0,1 0 0 0 0,-1-1 0 0 0,1 0 0 0 0,-1 0 0 0 0,1 0 0 0 0,0 0 0 0 0,0-1 0 0 0,0 0 0 0 0,0 0 0 0 0,0 0 0 0 0,0 0 0 0 0,0-1 0 0 0,0 0-1 0 0,0 0 1 0 0,0-1 0 0 0,6 0 0 0 0,-5 0 77 0 0,0-1 0 0 0,0 1 0 0 0,0-1 0 0 0,0-1-1 0 0,0 1 1 0 0,-1-1 0 0 0,1 0 0 0 0,-1 0 0 0 0,0 0 0 0 0,0-1-1 0 0,9-8 1 0 0,-8 6 87 0 0,0 0-1 0 0,-1-1 1 0 0,0 0-1 0 0,0 0 1 0 0,-1 0-1 0 0,0 0 1 0 0,0-1-1 0 0,3-9 0 0 0,-3 5-10 0 0,-1 1-1 0 0,0-1 0 0 0,-1 0 0 0 0,0 0 0 0 0,0 0 0 0 0,-2 0 0 0 0,1 0 0 0 0,-2 0 0 0 0,1-1 0 0 0,-2 1 0 0 0,0 0 0 0 0,-5-17 0 0 0,4 19-73 0 0,-1 1-1 0 0,-1-1 1 0 0,0 1-1 0 0,0 0 0 0 0,0 1 1 0 0,-1-1-1 0 0,-1 1 1 0 0,-11-11-1 0 0,7 8-13 0 0,-1 0 0 0 0,0 1 0 0 0,-1 0-1 0 0,-25-13 1 0 0,36 21-123 0 0,-1 1 0 0 0,1 0 0 0 0,-1 0 0 0 0,1 0 0 0 0,-1 0-1 0 0,1 0 1 0 0,-1 1 0 0 0,1-1 0 0 0,-1 1 0 0 0,0-1 0 0 0,1 1 0 0 0,-1 0 0 0 0,0 0-1 0 0,1 1 1 0 0,-1-1 0 0 0,1 0 0 0 0,-1 1 0 0 0,0-1 0 0 0,-3 3 0 0 0,2-1-223 0 0,1 0 1 0 0,0 0-1 0 0,0 0 1 0 0,0 0-1 0 0,0 1 1 0 0,0-1-1 0 0,0 1 0 0 0,1 0 1 0 0,-1 0-1 0 0,1 0 1 0 0,0 0-1 0 0,0 1 1 0 0,-2 2-1 0 0,-3 8-1250 0 0,-1 2-36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15 4143 0 0,'0'0'319'0'0,"0"0"-210"0"0,-3-2 661 0 0,0 0 0 0 0,0 0 0 0 0,0 1-1 0 0,0 0 1 0 0,-1-1 0 0 0,1 1 0 0 0,0 0-1 0 0,-1 1 1 0 0,1-1 0 0 0,-4 0 0 0 0,3 1-324 0 0,1 0-1 0 0,-1 0 1 0 0,1 1 0 0 0,-1-1 0 0 0,1 1 0 0 0,-1-1-1 0 0,1 1 1 0 0,-6 3 0 0 0,5-2-305 0 0,0 0 1 0 0,0 0-1 0 0,0 0 0 0 0,0 1 0 0 0,1-1 1 0 0,0 1-1 0 0,-1 0 0 0 0,1 0 0 0 0,0 1 1 0 0,0-1-1 0 0,1 1 0 0 0,-1-1 0 0 0,1 1 1 0 0,-1 0-1 0 0,-1 5 0 0 0,-1 4-136 0 0,0 1 0 0 0,2-1 0 0 0,-1 1 0 0 0,1 0-1 0 0,1 0 1 0 0,0 22 0 0 0,5 17-5765 0 0,-1-35-82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45 6447 0 0,'-8'-1'7684'0'0,"8"0"-7519"0"0,-1 1 0 0 0,1 0-1 0 0,0-1 1 0 0,0 1-1 0 0,-1-1 1 0 0,1 1-1 0 0,0-1 1 0 0,0 1-1 0 0,0-1 1 0 0,0 1-1 0 0,0-1 1 0 0,-1 1-1 0 0,1-1 1 0 0,0 1-1 0 0,0-1 1 0 0,0 1-1 0 0,0-1 1 0 0,1 1-1 0 0,-1-2 1 0 0,0 1-75 0 0,0 0-1 0 0,0 1 1 0 0,0-1 0 0 0,1 0 0 0 0,-1 0 0 0 0,0 0-1 0 0,1 0 1 0 0,-1 0 0 0 0,0 1 0 0 0,1-1 0 0 0,-1 0 0 0 0,1 0-1 0 0,-1 1 1 0 0,1-1 0 0 0,0 0 0 0 0,-1 1 0 0 0,1-1 0 0 0,0 1-1 0 0,-1-1 1 0 0,1 1 0 0 0,1-2 0 0 0,4 2 138 0 0,0-1 1 0 0,1 1-1 0 0,-1-1 0 0 0,0 2 1 0 0,9 0-1 0 0,-10 0-272 0 0,0-1 1 0 0,0 1-1 0 0,0-1 0 0 0,1 0 1 0 0,-1-1-1 0 0,0 1 0 0 0,0-1 1 0 0,6-2-1 0 0,35-6-4032 0 0,-36 6-1960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12639 0 0,'-1'0'223'0'0,"1"0"-182"0"0,-1 1-1 0 0,1-1 0 0 0,-1 0 1 0 0,1 0-1 0 0,-1 0 0 0 0,1 1 1 0 0,0-1-1 0 0,-1 0 0 0 0,1 1 1 0 0,0-1-1 0 0,-1 0 0 0 0,1 1 1 0 0,0-1-1 0 0,-1 0 0 0 0,1 1 1 0 0,0-1-1 0 0,-1 0 0 0 0,1 1 1 0 0,0-1-1 0 0,0 1 0 0 0,0-1 1 0 0,0 1-1 0 0,-1-1 0 0 0,1 1 1 0 0,0-1-1 0 0,0 1 0 0 0,0-1 1 0 0,0 0-1 0 0,0 1 0 0 0,0-1 1 0 0,0 1-1 0 0,0-1 0 0 0,0 1 1 0 0,0-1-1 0 0,1 1 0 0 0,-1-1 1 0 0,0 1-1 0 0,0-1 0 0 0,0 1 1 0 0,0-1-1 0 0,1 0 0 0 0,-1 1 1 0 0,1 1 70 0 0,-1-1 0 0 0,1 0 1 0 0,0 1-1 0 0,0-1 1 0 0,0 0-1 0 0,-1 0 0 0 0,1 0 1 0 0,0 0-1 0 0,0 1 0 0 0,1-1 1 0 0,-1 0-1 0 0,0-1 1 0 0,0 1-1 0 0,0 0 0 0 0,1 0 1 0 0,-1 0-1 0 0,0-1 1 0 0,1 1-1 0 0,-1-1 0 0 0,1 1 1 0 0,-1-1-1 0 0,0 0 1 0 0,1 1-1 0 0,-1-1 0 0 0,1 0 1 0 0,-1 0-1 0 0,4 0 0 0 0,5 0-123 0 0,0-1 0 0 0,1 0 1 0 0,10-2-1 0 0,-6 1 167 0 0,45-5-2308 0 0,-50 6-3518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11055 0 0,'-2'5'488'0'0,"-6"18"1691"0"0,8-21-2052 0 0,0-1-1 0 0,0 0 1 0 0,0 1 0 0 0,0-1 0 0 0,1 1-1 0 0,-1-1 1 0 0,0 0 0 0 0,1 1 0 0 0,-1-1-1 0 0,1 0 1 0 0,-1 0 0 0 0,1 1 0 0 0,0-1-1 0 0,-1 0 1 0 0,1 0 0 0 0,0 0 0 0 0,0 0-1 0 0,0 1 1 0 0,0-1 0 0 0,0-1-1 0 0,0 1 1 0 0,0 0 0 0 0,0 0 0 0 0,0 0-1 0 0,2 0 1 0 0,1 2-46 0 0,0-1 1 0 0,0 0-1 0 0,0 0 0 0 0,1 0 0 0 0,-1 0 1 0 0,5 0-1 0 0,-3-1-46 0 0,-1 0-1 0 0,1-1 1 0 0,-1 0 0 0 0,1 0 0 0 0,-1 0-1 0 0,0-1 1 0 0,1 1 0 0 0,-1-2 0 0 0,8-1-1 0 0,-1 0-40 0 0,39-6-2280 0 0,-40 6 1028 0 0</inkml:trace>
  <inkml:trace contextRef="#ctx0" brushRef="#br0" timeOffset="1">60 218 11519 0 0,'-16'7'1248'0'0,"13"-3"-96"0"0,8 9 2722 0 0,-2-10-3689 0 0,0-1 1 0 0,1 1-1 0 0,-1-1 1 0 0,1 1-1 0 0,-1-1 1 0 0,1 0-1 0 0,0-1 1 0 0,0 1-1 0 0,0-1 1 0 0,7 2-1 0 0,44 7 185 0 0,-47-9-314 0 0,14 2-172 0 0,25 3 127 0 0,-16-5-3031 0 0,-22-1 1397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6:02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56 1839 0 0,'1'-17'4508'0'0,"-1"15"-3938"0"0,0 1 0 0 0,0-1-1 0 0,0 0 1 0 0,0 1 0 0 0,0-1-1 0 0,0 1 1 0 0,-1-1-1 0 0,1 0 1 0 0,-1 1 0 0 0,1-1-1 0 0,-1 1 1 0 0,0 0-1 0 0,0-1 1 0 0,1 1 0 0 0,-1-1-1 0 0,0 1 1 0 0,0 0 0 0 0,0 0-1 0 0,-2-2 1 0 0,1 2-322 0 0,1 0-1 0 0,-1 0 1 0 0,1 0 0 0 0,-1 1 0 0 0,0-1-1 0 0,1 0 1 0 0,-1 1 0 0 0,0 0-1 0 0,1-1 1 0 0,-1 1 0 0 0,0 0 0 0 0,0 0-1 0 0,0 0 1 0 0,1 0 0 0 0,-3 0 0 0 0,0 0-174 0 0,0 1 0 0 0,0 0 0 0 0,0 0 0 0 0,0 0 0 0 0,0 1 0 0 0,0-1 0 0 0,0 1 0 0 0,0 0 1 0 0,1 0-1 0 0,-1 0 0 0 0,1 0 0 0 0,-1 1 0 0 0,1 0 0 0 0,-4 3 0 0 0,-2 6-43 0 0,0 1 0 0 0,1 0 0 0 0,1 0 0 0 0,0 0 0 0 0,1 1 0 0 0,-9 27-1 0 0,7-14 105 0 0,2 0 0 0 0,-6 51-1 0 0,10-54-7 0 0,1-1 0 0 0,1 1 0 0 0,5 35-1 0 0,-3-47-64 0 0,0 1-1 0 0,1-1 1 0 0,1 0-1 0 0,0 0 0 0 0,0 0 1 0 0,1-1-1 0 0,1 1 1 0 0,9 13-1 0 0,-11-20 4 0 0,0 1 0 0 0,1-1 0 0 0,0 0 0 0 0,0 0 0 0 0,0-1 0 0 0,1 0 0 0 0,-1 1 0 0 0,1-2-1 0 0,0 1 1 0 0,0-1 0 0 0,1 0 0 0 0,-1 0 0 0 0,1-1 0 0 0,-1 0 0 0 0,12 3 0 0 0,-9-4 2 0 0,0 1 1 0 0,0-2-1 0 0,0 1 1 0 0,0-1-1 0 0,0 0 1 0 0,1-1-1 0 0,-1 0 0 0 0,0 0 1 0 0,0-1-1 0 0,-1 0 1 0 0,13-5-1 0 0,8-6-49 0 0,56-32-1 0 0,-39 14-3973 0 0,-39 26 924 0 0,-4 2 1049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 4143 0 0,'-3'-15'10152'0'0,"8"16"-9859"0"0,1 0 0 0 0,0 0 0 0 0,0 0 0 0 0,0 0 0 0 0,-1 1 0 0 0,1 0 0 0 0,0 0 0 0 0,-1 1 0 0 0,0-1 0 0 0,0 1 0 0 0,7 5 0 0 0,7 6 616 0 0,25 23 0 0 0,-37-30-587 0 0,105 106 1724 0 0,-72-69-1357 0 0,78 65 0 0 0,130 71 1343 0 0,-170-124-1235 0 0,-47-32-446 0 0,58 33 0 0 0,-81-53-676 0 0,22 13 273 0 0,-11-5-5327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7799 0 0,'0'0'6728'0'0,"0"-1"-6682"0"0,0 1 0 0 0,1 0-1 0 0,-1 0 1 0 0,0-1 0 0 0,1 1 0 0 0,-1 0-1 0 0,0 0 1 0 0,1 0 0 0 0,-1 0-1 0 0,0-1 1 0 0,1 1 0 0 0,-1 0 0 0 0,1 0-1 0 0,-1 0 1 0 0,0 0 0 0 0,1 0-1 0 0,-1 0 1 0 0,1 0 0 0 0,-1 0 0 0 0,1 0-1 0 0,0 2 109 0 0,-1 0 0 0 0,1 0 1 0 0,-1 0-1 0 0,1 0 0 0 0,-1-1 0 0 0,1 1 0 0 0,-1 0 0 0 0,0 0 0 0 0,0 0 0 0 0,0 0 0 0 0,0 0 0 0 0,0 0 1 0 0,-2 3-1 0 0,2 11 896 0 0,5 34 653 0 0,-4-30-1223 0 0,1 0 1 0 0,7 28-1 0 0,10 50 343 0 0,-7-29-406 0 0,3 27 94 0 0,-3-4-30 0 0,3 19 154 0 0,-10-44-262 0 0,-4-63-366 0 0,-1-1-1 0 0,1 0 0 0 0,-1 1 1 0 0,0-1-1 0 0,0 0 1 0 0,-1 0-1 0 0,1 1 0 0 0,-1-1 1 0 0,-1 6-1 0 0,-2 1-3 0 0,-2-5-18 0 0,6-4-77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471 1 1375 0 0,'-9'9'9927'0'0,"2"-2"-7808"0"0,3-4-1421 0 0,1 0 1 0 0,-1 1-1 0 0,1 0 1 0 0,-5 5 0 0 0,5-4-320 0 0,0-1 0 0 0,-1 0 1 0 0,-7 6-1 0 0,-2 2 518 0 0,1 0-1 0 0,-21 25 0 0 0,-9 10 255 0 0,-84 84 669 0 0,-6 4-56 0 0,114-118-1908 0 0,-16 21 0 0 0,33-37-511 0 0,1 0 22 0 0,0-1-1 0 0,0 1 1 0 0,0 0-1 0 0,1 0 1 0 0,-1 0-1 0 0,0 0 1 0 0,1-1-1 0 0,-1 1 1 0 0,0 0-1 0 0,1 0 1 0 0,-1-1-1 0 0,2 2 1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10967 0 0,'0'0'499'0'0,"5"-10"194"0"0,-3 5 3342 0 0,-1 5-3946 0 0,-1 1 0 0 0,1-1 0 0 0,0 0 1 0 0,-1 0-1 0 0,1 1 0 0 0,-1-1 0 0 0,1 0 0 0 0,-1 1 0 0 0,1-1 1 0 0,-1 0-1 0 0,1 1 0 0 0,-1-1 0 0 0,1 1 0 0 0,-1-1 0 0 0,1 1 1 0 0,-1-1-1 0 0,0 1 0 0 0,1 0 0 0 0,-1-1 0 0 0,0 1 0 0 0,0-1 1 0 0,1 1-1 0 0,-1 0 0 0 0,0 0 0 0 0,5 18 623 0 0,-5-17-561 0 0,8 62 1253 0 0,0 82 0 0 0,5 45-3204 0 0,-9-172 181 0 0,-1-6-3997 0 0,0-6-36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 3223 0 0,'-2'-15'14567'0'0,"9"32"-14289"0"0,0-1 0 0 0,-1 2 0 0 0,-1-1 0 0 0,0 0 0 0 0,3 32 0 0 0,2 6-155 0 0,15 75-30 0 0,-13-62-826 0 0,-8-49 442 0 0,0 2-2203 0 0,3 30 0 0 0,-8-38 903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34 389 5983 0 0,'-12'-14'-79'0'0,"9"12"1134"0"0,1-1 0 0 0,-1 0 0 0 0,1 0 0 0 0,-1 0 1 0 0,1 0-1 0 0,0-1 0 0 0,-1-4 0 0 0,2 7-875 0 0,1 0 0 0 0,0 0 0 0 0,0-1-1 0 0,-1 1 1 0 0,1 0 0 0 0,0-1 0 0 0,0 1 0 0 0,1 0 0 0 0,-1-1 0 0 0,0 1 0 0 0,0 0 0 0 0,1 0-1 0 0,-1-1 1 0 0,1 1 0 0 0,-1 0 0 0 0,1 0 0 0 0,-1 0 0 0 0,1-1 0 0 0,0 1 0 0 0,-1 0 0 0 0,1 0-1 0 0,0 0 1 0 0,0 0 0 0 0,0 0 0 0 0,0 0 0 0 0,2-1 0 0 0,2-2-116 0 0,0 0 1 0 0,1 0-1 0 0,0 1 1 0 0,0-1-1 0 0,0 1 1 0 0,0 1-1 0 0,10-4 1 0 0,48-10-159 0 0,-46 12 124 0 0,-13 3-25 0 0,98-23-1992 0 0,-85 18 511 0 0,0 0-1 0 0,0-1 0 0 0,24-14 0 0 0,-36 18 1059 0 0,-3 1 235 0 0,0 1 0 0 0,0-1 0 0 0,-1 0 0 0 0,1 0 0 0 0,0 0 0 0 0,-1-1 1 0 0,1 1-1 0 0,-1 0 0 0 0,3-5 0 0 0,-5 7 243 0 0,1 0 0 0 0,-1-1 0 0 0,1 1-1 0 0,-1-1 1 0 0,0 1 0 0 0,1-1 0 0 0,-1 1 0 0 0,0-1 0 0 0,1 1-1 0 0,-1-1 1 0 0,0 1 0 0 0,1-1 0 0 0,-1 1 0 0 0,0-1 0 0 0,0 0-1 0 0,0 1 1 0 0,0-1 0 0 0,1 1 0 0 0,-1-1 0 0 0,0 0 0 0 0,0 1 0 0 0,0-1-1 0 0,0 1 1 0 0,0-1 0 0 0,-1 0 0 0 0,1 1 0 0 0,0-1 0 0 0,0 1-1 0 0,0-1 1 0 0,0 0 0 0 0,-1 1 0 0 0,1-1 0 0 0,0 1 0 0 0,-1-1-1 0 0,1 1 1 0 0,0-1 0 0 0,-1 1 0 0 0,1-1 0 0 0,-1 1 0 0 0,1-1 0 0 0,0 1-1 0 0,-1 0 1 0 0,1-1 0 0 0,-1 1 0 0 0,0 0 0 0 0,0-1 0 0 0,0 0 124 0 0,-1 1-1 0 0,0-1 1 0 0,1 1 0 0 0,-1 0 0 0 0,0-1 0 0 0,1 1 0 0 0,-1 0 0 0 0,0 0 0 0 0,1 0 0 0 0,-1 0 0 0 0,0 0 0 0 0,0 0 0 0 0,1 1 0 0 0,-1-1 0 0 0,0 1 0 0 0,-1 0 0 0 0,-3 2 31 0 0,0 1-1 0 0,0 0 1 0 0,0 0-1 0 0,0 0 1 0 0,1 1 0 0 0,0 0-1 0 0,0 0 1 0 0,0 1-1 0 0,0-1 1 0 0,1 1 0 0 0,0 0-1 0 0,0 0 1 0 0,1 0 0 0 0,0 1-1 0 0,0-1 1 0 0,0 1-1 0 0,1 0 1 0 0,0-1 0 0 0,-2 10-1 0 0,3-9-142 0 0,0 0 1 0 0,0 0-1 0 0,1 0 0 0 0,0 0 0 0 0,0 0 1 0 0,0 0-1 0 0,1 0 0 0 0,3 13 0 0 0,-2-15-44 0 0,0-1-1 0 0,-1 1 0 0 0,1-1 1 0 0,1 1-1 0 0,-1-1 0 0 0,1 0 1 0 0,-1 0-1 0 0,1 0 0 0 0,0 0 1 0 0,1 0-1 0 0,-1-1 0 0 0,1 0 1 0 0,4 4-1 0 0,0-1-6 0 0,0-2 0 0 0,0 1 0 0 0,0-1-1 0 0,1 0 1 0 0,-1-1 0 0 0,1 0 0 0 0,0 0-1 0 0,0-1 1 0 0,0 0 0 0 0,0-1 0 0 0,0 0 0 0 0,0 0-1 0 0,1-1 1 0 0,-1 0 0 0 0,0 0 0 0 0,0-1 0 0 0,0-1-1 0 0,1 0 1 0 0,10-3 0 0 0,-12 2 92 0 0,0 0 1 0 0,0 0 0 0 0,0 0-1 0 0,0-1 1 0 0,-1-1-1 0 0,0 1 1 0 0,0-1 0 0 0,0 0-1 0 0,0-1 1 0 0,-1 0-1 0 0,0 0 1 0 0,0 0 0 0 0,0 0-1 0 0,-1-1 1 0 0,0 0-1 0 0,-1 0 1 0 0,1-1 0 0 0,-1 1-1 0 0,-1-1 1 0 0,6-15-1 0 0,-7 14 50 0 0,1 0-1 0 0,-2-1 1 0 0,1 1-1 0 0,-1-1 1 0 0,-1 1-1 0 0,0-1 1 0 0,0 1 0 0 0,-1-1-1 0 0,0 0 1 0 0,0 1-1 0 0,-1 0 1 0 0,-1-1-1 0 0,1 1 1 0 0,-2 0-1 0 0,1 0 1 0 0,-1 0-1 0 0,0 1 1 0 0,-1-1-1 0 0,0 1 1 0 0,0 0-1 0 0,-1 1 1 0 0,0-1-1 0 0,-1 1 1 0 0,-12-12-1 0 0,10 12-261 0 0,0 0-1 0 0,-1 0 1 0 0,1 1 0 0 0,-1 0-1 0 0,-1 0 1 0 0,1 1-1 0 0,-1 1 1 0 0,0 0 0 0 0,0 0-1 0 0,-22-4 1 0 0,16 9-1039 0 0,0 3-55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74 6447 0 0,'-1'-1'136'0'0,"0"0"0"0"0,0-1 0 0 0,0 1 0 0 0,0 0-1 0 0,-1 0 1 0 0,1 0 0 0 0,0 0 0 0 0,-1 0-1 0 0,1 0 1 0 0,-1 0 0 0 0,1 0 0 0 0,-4-1 0 0 0,-23-7 4996 0 0,19 6-2984 0 0,7 2-1972 0 0,-1 0 1 0 0,0 1-1 0 0,0-1 1 0 0,1 1 0 0 0,-1-1-1 0 0,0 1 1 0 0,0 0-1 0 0,0 0 1 0 0,0 0 0 0 0,0 0-1 0 0,0 1 1 0 0,1-1-1 0 0,-1 1 1 0 0,0 0 0 0 0,0-1-1 0 0,1 1 1 0 0,-1 1-1 0 0,0-1 1 0 0,1 0-1 0 0,-1 1 1 0 0,1-1 0 0 0,-4 4-1 0 0,2-1-87 0 0,0 0 0 0 0,1 0 1 0 0,-1 0-1 0 0,1 1 0 0 0,0-1 0 0 0,1 1 0 0 0,-1 0 0 0 0,1 0 0 0 0,0 0 0 0 0,0 0 0 0 0,-1 7 0 0 0,0 0-22 0 0,1-1 1 0 0,0 1-1 0 0,0 0 0 0 0,1-1 0 0 0,1 1 0 0 0,0 0 1 0 0,1 0-1 0 0,0-1 0 0 0,1 1 0 0 0,0 0 0 0 0,7 18 1 0 0,-6-21-60 0 0,1-1 0 0 0,0 1 1 0 0,0-1-1 0 0,1 0 0 0 0,0 0 1 0 0,0 0-1 0 0,1-1 0 0 0,0 0 1 0 0,0 0-1 0 0,1 0 0 0 0,0-1 1 0 0,0 0-1 0 0,1 0 0 0 0,-1-1 1 0 0,11 6-1 0 0,-10-8 19 0 0,-1 1 1 0 0,1-1-1 0 0,0 0 0 0 0,0-1 1 0 0,0 1-1 0 0,0-2 0 0 0,0 1 1 0 0,0-1-1 0 0,1 0 0 0 0,-1-1 0 0 0,15-1 1 0 0,-17 0 33 0 0,0 0 0 0 0,0 0 1 0 0,0-1-1 0 0,0 1 0 0 0,-1-1 0 0 0,1-1 1 0 0,0 1-1 0 0,-1-1 0 0 0,0 0 1 0 0,1-1-1 0 0,-1 1 0 0 0,0-1 0 0 0,-1 0 1 0 0,1 0-1 0 0,-1 0 0 0 0,7-8 0 0 0,-6 4 61 0 0,0 0 0 0 0,0 0 0 0 0,0-1 0 0 0,-1 1 0 0 0,0-1 0 0 0,-1 0 0 0 0,0 0-1 0 0,0 0 1 0 0,-1 0 0 0 0,0-1 0 0 0,-1 1 0 0 0,0-1 0 0 0,0 1 0 0 0,-1-1-1 0 0,-1 1 1 0 0,1-1 0 0 0,-1 1 0 0 0,-1-1 0 0 0,0 1 0 0 0,0 0 0 0 0,-1-1 0 0 0,0 1-1 0 0,-1 1 1 0 0,0-1 0 0 0,0 0 0 0 0,-1 1 0 0 0,0 0 0 0 0,0 0 0 0 0,-1 0-1 0 0,0 1 1 0 0,0 0 0 0 0,-1 0 0 0 0,0 0 0 0 0,0 1 0 0 0,0 0 0 0 0,-1 1 0 0 0,0-1-1 0 0,0 2 1 0 0,-16-8 0 0 0,9 5-165 0 0,0 2 0 0 0,-1 0 0 0 0,1 0 0 0 0,-1 2 1 0 0,0 0-1 0 0,0 0 0 0 0,0 2 0 0 0,0 0 0 0 0,-1 1 0 0 0,-22 2 0 0 0,24 3-2348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5527 0 0,'1'1'423'0'0,"0"0"-126"0"0,0 0-1 0 0,0 0 1 0 0,0 0 0 0 0,-1-1-1 0 0,1 1 1 0 0,0 0 0 0 0,0 0-1 0 0,-1 0 1 0 0,1 0-1 0 0,-1 0 1 0 0,1 0 0 0 0,-1 1-1 0 0,1-1 1 0 0,-1 2 0 0 0,2 2 992 0 0,4 1-573 0 0,1 0-1 0 0,-1 0 1 0 0,1-1 0 0 0,0 1 0 0 0,1-1 0 0 0,-1-1 0 0 0,10 5 0 0 0,9 6 226 0 0,15 10 41 0 0,79 54 851 0 0,-71-47-1680 0 0,71 33-1 0 0,2 1-12 0 0,-121-65-153 0 0,3 1-301 0 0,-1 0-1 0 0,0 0 0 0 0,0 0 0 0 0,1 0 1 0 0,-1-1-1 0 0,1 1 0 0 0,0-1 0 0 0,-1 0 1 0 0,7 1-1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1839 0 0,'0'0'8839'0'0,"4"15"-6016"0"0,-2-10-2480 0 0,1 0 1 0 0,1-1 0 0 0,-1 1 0 0 0,1-1-1 0 0,-1 0 1 0 0,1 0 0 0 0,6 5 0 0 0,34 23 978 0 0,-8-7-410 0 0,15 14 484 0 0,67 39 1 0 0,82 29-1326 0 0,-164-88-2395 0 0,-27-13 418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6911 0 0,'0'0'8286'0'0,"3"4"-7292"0"0,1 3-443 0 0,0 0 0 0 0,0 1 0 0 0,0-1 1 0 0,-1 1-1 0 0,0 0 0 0 0,-1 0 0 0 0,3 10 0 0 0,-2 3 308 0 0,2 40 0 0 0,-12 129 128 0 0,0-2-1424 0 0,11-109-2550 0 0,-1-56-3636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2:06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1 471 3679 0 0,'0'0'6027'0'0,"7"-3"-3034"0"0,46-21-463 0 0,76-48 0 0 0,0 0-1391 0 0,14-9-539 0 0,113-68-496 0 0,-236 138-206 0 0,2-1-298 0 0,25-10-1 0 0,-26 13-236 0 0,5-2-4688 0 0,-11 6-165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6:10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1 919 0 0,'0'0'12983'0'0,"-2"17"-11639"0"0,7 162 2922 0 0,-1 72-1891 0 0,-6-214-2039 0 0,-9 57 0 0 0,8-82-3629 0 0,3-18-800 0 0,2-3 2487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6447 0 0,'1'-12'227'0'0,"-1"8"-117"0"0,0-1 0 0 0,1 1 0 0 0,-1-1 0 0 0,1 1 0 0 0,2-7 5205 0 0,14 21-3184 0 0,-14-7-1963 0 0,0 0 0 0 0,0 1 1 0 0,0-1-1 0 0,-1 1 0 0 0,0 0 0 0 0,1 0 0 0 0,-1 0 1 0 0,2 5-1 0 0,10 39 507 0 0,-8-28-453 0 0,90 333-1577 0 0,-90-331-236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14567 0 0,'0'0'3314'0'0,"7"-4"-2406"0"0,4 0-809 0 0,0 0 1 0 0,0 1 0 0 0,1 1-1 0 0,-1 0 1 0 0,1 0 0 0 0,12 1-1 0 0,0-1-98 0 0,172-10-1879 0 0,-164 12 108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14047 0 0,'0'0'1276'0'0,"1"0"-973"0"0,27-6 1044 0 0,-20 3-991 0 0,1 1 1 0 0,0 0-1 0 0,9 0 0 0 0,11-1 323 0 0,-18 2-415 0 0,0 0-1 0 0,1 0 0 0 0,13 2 0 0 0,-22-1-183 0 0,0 1 0 0 0,-1-1 0 0 0,1 1-1 0 0,0 0 1 0 0,0-1 0 0 0,0 1 0 0 0,-1 1 0 0 0,1-1 0 0 0,0 0-1 0 0,-1 1 1 0 0,0-1 0 0 0,1 1 0 0 0,-1 0 0 0 0,0-1 0 0 0,1 1-1 0 0,-1 0 1 0 0,2 4 0 0 0,-3-5-38 0 0,0 1-1 0 0,-1 0 1 0 0,1 0-1 0 0,-1 0 1 0 0,1 1-1 0 0,-1-1 1 0 0,0 0-1 0 0,1 0 1 0 0,-1 0-1 0 0,0 0 1 0 0,-1 4-1 0 0,1 0 37 0 0,0-1-59 0 0,-1-1-1 0 0,1 1 1 0 0,-1-1 0 0 0,1 1-1 0 0,-1-1 1 0 0,-1 0 0 0 0,1 1-1 0 0,-1-1 1 0 0,1 0 0 0 0,-1 0-1 0 0,0 0 1 0 0,-1 0 0 0 0,1 0-1 0 0,-1 0 1 0 0,0 0 0 0 0,0-1-1 0 0,0 0 1 0 0,0 1 0 0 0,0-1-1 0 0,-5 3 1 0 0,6-4-55 0 0,0-1 0 0 0,0 1 0 0 0,0 0-1 0 0,1 0 1 0 0,-1 0 0 0 0,1 1 0 0 0,-2 1 0 0 0,2-1-27 0 0,0-2-129 0 0,1 1-636 0 0,-1-2 785 0 0,1 1 0 0 0,0-1 0 0 0,0 0 0 0 0,0 0 1 0 0,0 1-1 0 0,0-1 0 0 0,0 0 0 0 0,0 1 0 0 0,0-1 1 0 0,0 0-1 0 0,0 1 0 0 0,0-1 0 0 0,0 0 0 0 0,0 1 1 0 0,0-1-1 0 0,0 0 0 0 0,0 0 0 0 0,0 1 1 0 0,0-1-1 0 0,0 0 0 0 0,0 1 0 0 0,0-1 0 0 0,0 0 1 0 0,1 1-1 0 0,-1-1 0 0 0,0 0 0 0 0,96 36-493 0 0,-82-31 529 0 0,16 7 152 0 0,33 19 0 0 0,-55-27 77 0 0,0 1 1 0 0,-1 0 0 0 0,0 0-1 0 0,0 1 1 0 0,0 0-1 0 0,-1 0 1 0 0,7 8-1 0 0,-11-11-77 0 0,-1-1 0 0 0,1 1-1 0 0,0-1 1 0 0,-1 1 0 0 0,0-1-1 0 0,1 1 1 0 0,-1 0-1 0 0,0 0 1 0 0,0 0 0 0 0,-1 0-1 0 0,1 0 1 0 0,-1-1-1 0 0,1 1 1 0 0,-1 0 0 0 0,0 0-1 0 0,0 0 1 0 0,0 0 0 0 0,-1 0-1 0 0,1 0 1 0 0,-1 0-1 0 0,1 0 1 0 0,-1 0 0 0 0,0 0-1 0 0,-2 5 1 0 0,-2-1 20 0 0,1 0 0 0 0,-1 1 1 0 0,-1-2-1 0 0,1 1 0 0 0,-1-1 1 0 0,0 0-1 0 0,0 0 0 0 0,-1 0 1 0 0,0-1-1 0 0,0 0 1 0 0,-15 8-1 0 0,10-7-386 0 0,0-1 0 0 0,-1 0-1 0 0,1 0 1 0 0,-1-1 0 0 0,-1-1 0 0 0,-24 3 0 0 0,22-5-638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3 106 7367 0 0,'0'0'987'0'0,"3"2"196"0"0,-2-2-1069 0 0,-1 0 0 0 0,1 0 0 0 0,0 1 0 0 0,0-1 0 0 0,0 0 0 0 0,-1 1 0 0 0,1-1 0 0 0,0 1 0 0 0,0-1 0 0 0,-1 1 0 0 0,1 0 0 0 0,0-1 1 0 0,-1 1-1 0 0,1-1 0 0 0,-1 1 0 0 0,1 0 0 0 0,-1 0 0 0 0,1-1 0 0 0,-1 1 0 0 0,0 0 0 0 0,1 0 0 0 0,0 1 0 0 0,0 25 2602 0 0,-1-19-2485 0 0,4 118 2088 0 0,-1-64-1836 0 0,-8 116-1 0 0,-12-61 257 0 0,17-115-446 0 0,-1-4-259 0 0,0 0 0 0 0,1 0-1 0 0,-1 0 1 0 0,1 0 0 0 0,-1 0-1 0 0,1 0 1 0 0,0-3 0 0 0,0 5-24 0 0,-2-33 51 0 0,2 0 1 0 0,1 0-1 0 0,9-55 0 0 0,-8 74-58 0 0,9-78 17 0 0,32-189 88 0 0,-42 276-107 0 0,0 0-3 0 0,0-1 0 0 0,1 1 0 0 0,-1 0 0 0 0,1 0 0 0 0,5-7 1 0 0,1 22-53 0 0,0 9 45 0 0,0 0-1 0 0,-1 1 1 0 0,-1-1-1 0 0,5 32 1 0 0,5 13-8 0 0,23 54 12 0 0,-30-96 12 0 0,1-1 0 0 0,0 0 0 0 0,18 25 0 0 0,-24-41 63 0 0,0 1 0 0 0,0-1 1 0 0,1 0-1 0 0,0-1 0 0 0,0 1 1 0 0,0-1-1 0 0,11 7 0 0 0,-14-10-16 0 0,0 0 0 0 0,-1 0 0 0 0,1 0-1 0 0,0 0 1 0 0,0 0 0 0 0,0-1 0 0 0,0 1 0 0 0,0-1-1 0 0,0 1 1 0 0,0-1 0 0 0,0 1 0 0 0,1-1 0 0 0,-1 0-1 0 0,0 0 1 0 0,0 0 0 0 0,0 0 0 0 0,0-1 0 0 0,0 1-1 0 0,0-1 1 0 0,0 1 0 0 0,0-1 0 0 0,0 0 0 0 0,0 1-1 0 0,0-1 1 0 0,0 0 0 0 0,0 0 0 0 0,0 0 0 0 0,2-3 0 0 0,1-1 98 0 0,0-1 0 0 0,0 0 0 0 0,-1 0 0 0 0,0-1 0 0 0,0 1 1 0 0,0-1-1 0 0,-1 0 0 0 0,0 0 0 0 0,0 0 0 0 0,0 0 1 0 0,2-14-1 0 0,-1-3 60 0 0,-1-1 0 0 0,1-32 0 0 0,-4 35-297 0 0,-1 1 1 0 0,-1 0-1 0 0,-1-1 0 0 0,-1 1 1 0 0,-10-33-1 0 0,4 24-2276 0 0,-20-40 1 0 0,21 51 757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9559 0 0,'0'0'3319'0'0,"5"7"-2030"0"0,-1 3-829 0 0,0 1-1 0 0,0-1 0 0 0,-1 1 0 0 0,0 0 0 0 0,2 16 1 0 0,1 58-243 0 0,-5-58-154 0 0,2 143-3472 0 0,-4-153-1666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0 178 12551 0 0,'0'0'1135'0'0,"8"-8"284"0"0,6 1-793 0 0,-1 1 0 0 0,1 1 1 0 0,0 0-1 0 0,27-5 1 0 0,11-4-379 0 0,-23 7-186 0 0,-21 6-96 0 0,0-1 0 0 0,1 0-1 0 0,9-5 1 0 0,-2 0-127 0 0,-7 4-413 0 0,-1-1 1 0 0,1 0-1 0 0,-1-1 1 0 0,0 0-1 0 0,0 0 1 0 0,-1 0-1 0 0,9-9 1 0 0,8-12-1635 0 0,-3 0-22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34 1375 0 0,'-10'-4'347'0'0,"1"0"-1"0"0,-1 0 0 0 0,1 1 0 0 0,-1 0 0 0 0,-11-2 1 0 0,-52-4 6175 0 0,59 8-5999 0 0,0 1-1 0 0,0 0 1 0 0,0 1-1 0 0,0 0 1 0 0,0 1 0 0 0,0 0-1 0 0,0 2 1 0 0,-18 5-1 0 0,21-4-256 0 0,0 0 1 0 0,0 1-1 0 0,0 0 1 0 0,1 1-1 0 0,0 0 0 0 0,0 0 1 0 0,1 1-1 0 0,0 0 1 0 0,-16 19-1 0 0,15-15-182 0 0,1 1 0 0 0,0 0 0 0 0,1 1 0 0 0,0 0 0 0 0,1 0 0 0 0,1 0 0 0 0,-9 28 0 0 0,12-29-39 0 0,1 0 1 0 0,0 0 0 0 0,0 0 0 0 0,1 0-1 0 0,1 0 1 0 0,0 0 0 0 0,1 0 0 0 0,0-1-1 0 0,7 26 1 0 0,-5-25-46 0 0,1 0 0 0 0,1-1-1 0 0,0 1 1 0 0,1-1 0 0 0,0 0 0 0 0,1 0-1 0 0,0-1 1 0 0,1 0 0 0 0,1 0 0 0 0,-1-1-1 0 0,12 11 1 0 0,-11-13 1 0 0,-1-2 0 0 0,1 1 0 0 0,1-1 0 0 0,-1 0 0 0 0,1-1 0 0 0,0 0 0 0 0,0 0 0 0 0,0-1 0 0 0,1-1 0 0 0,-1 1 0 0 0,1-2 0 0 0,0 0 0 0 0,0 0 0 0 0,12 0 0 0 0,-3-2 56 0 0,0 0 0 0 0,-1-2 0 0 0,1 0 0 0 0,0-1 0 0 0,-1-1 0 0 0,0-1 0 0 0,0-1 0 0 0,0 0-1 0 0,0-2 1 0 0,-1 0 0 0 0,26-16 0 0 0,-34 17 50 0 0,0 0 0 0 0,0-1 0 0 0,0 0 0 0 0,-1 0 0 0 0,0-1-1 0 0,0-1 1 0 0,-1 0 0 0 0,9-15 0 0 0,-12 17 12 0 0,0 0-1 0 0,-1-1 1 0 0,-1 0-1 0 0,1 0 1 0 0,-1 0-1 0 0,-1 0 1 0 0,0-1-1 0 0,0 1 1 0 0,-1-1-1 0 0,0 1 1 0 0,-1-1-1 0 0,0-10 1 0 0,-2 6 47 0 0,0 0 1 0 0,-1 0 0 0 0,0 0 0 0 0,-1 0 0 0 0,-1 0 0 0 0,0 1 0 0 0,-10-19 0 0 0,1 7 13 0 0,-1 1 0 0 0,-31-39-1 0 0,36 51-378 0 0,0 1-1 0 0,-1 1 1 0 0,0-1-1 0 0,-18-11 1 0 0,8 8-1012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147 320 9215 0 0,'-35'-88'1960'0'0,"20"47"1500"0"0,-29-54-1 0 0,42 90-3228 0 0,-1 1 0 0 0,1 0 0 0 0,-1 1 1 0 0,0-1-1 0 0,0 0 0 0 0,0 1 0 0 0,-5-4 0 0 0,8 7-207 0 0,0 0 0 0 0,-1 0-1 0 0,1 0 1 0 0,0 0 0 0 0,-1 0-1 0 0,1 1 1 0 0,0-1-1 0 0,0 0 1 0 0,-1 0 0 0 0,1 0-1 0 0,0 0 1 0 0,-1 0 0 0 0,1 0-1 0 0,0 1 1 0 0,-1-1 0 0 0,1 0-1 0 0,0 0 1 0 0,0 0 0 0 0,-1 1-1 0 0,1-1 1 0 0,0 0 0 0 0,0 0-1 0 0,0 1 1 0 0,-1-1 0 0 0,1 0-1 0 0,0 1 1 0 0,0-1 0 0 0,-5 9 177 0 0,1 0-132 0 0,2 0 0 0 0,-1 0-1 0 0,2 1 1 0 0,-1-1 0 0 0,1 0 0 0 0,0 1-1 0 0,1-1 1 0 0,1 13 0 0 0,-1-6-26 0 0,0 12-41 0 0,1 0 0 0 0,1 0 0 0 0,2-1 1 0 0,8 35-1 0 0,-9-52-2 0 0,0 0 0 0 0,0-1 0 0 0,1 0 0 0 0,0 0 0 0 0,1 0 0 0 0,-1 0 0 0 0,2-1 0 0 0,-1 0 0 0 0,1 0 0 0 0,1 0-1 0 0,0-1 1 0 0,0 1 0 0 0,0-2 0 0 0,0 1 0 0 0,13 7 0 0 0,-15-11 43 0 0,0 0 0 0 0,0-1 0 0 0,0 0 0 0 0,0 0 1 0 0,0 0-1 0 0,1-1 0 0 0,-1 0 0 0 0,0 0 0 0 0,1 0 0 0 0,-1-1 0 0 0,0 1 0 0 0,1-1 0 0 0,-1-1 0 0 0,1 1 0 0 0,-1-1 0 0 0,1 0 0 0 0,-1 0 0 0 0,6-2 1 0 0,-6 1 46 0 0,-1 1 0 0 0,0-1 0 0 0,0-1 0 0 0,1 1 0 0 0,-2 0 0 0 0,1-1 0 0 0,0 0 0 0 0,0 0 0 0 0,-1 0 0 0 0,0 0 0 0 0,0-1 0 0 0,0 0 0 0 0,0 1 1 0 0,0-1-1 0 0,-1 0 0 0 0,1 0 0 0 0,-1 0 0 0 0,0 0 0 0 0,0-1 0 0 0,-1 1 0 0 0,2-8 0 0 0,2-3 84 0 0,-2-1-1 0 0,0 0 1 0 0,-1 1 0 0 0,-1-1-1 0 0,0 0 1 0 0,-1 0 0 0 0,-3-17-1 0 0,1 18-127 0 0,-1 0-1 0 0,0 0 0 0 0,-1 0 1 0 0,-1 1-1 0 0,-1-1 0 0 0,0 1 1 0 0,0 1-1 0 0,-2-1 0 0 0,1 1 1 0 0,-19-22-1 0 0,18 23-254 0 0,-2 1 0 0 0,1 1 0 0 0,-2 0 0 0 0,1 0 0 0 0,-1 1 0 0 0,-1 0-1 0 0,0 1 1 0 0,0 1 0 0 0,0-1 0 0 0,-18-6 0 0 0,16 10-1290 0 0,1 5-62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4607 0 0,'0'0'354'0'0,"3"-1"-25"0"0,-2 1-130 0 0,1 0 0 0 0,0-1 0 0 0,-1 1 0 0 0,1 0 0 0 0,-1 0 0 0 0,1 0 1 0 0,-1 0-1 0 0,1 0 0 0 0,-1 1 0 0 0,1-1 0 0 0,-1 0 0 0 0,1 1 0 0 0,1 0 0 0 0,23 11 3394 0 0,30 17-1119 0 0,-14-8-937 0 0,-1 2-1 0 0,57 42 1 0 0,-3 12-223 0 0,105 80 1137 0 0,-48-54-1263 0 0,-75-53-664 0 0,73 38 452 0 0,-143-84-955 0 0,-4-3 29 0 0,1 1-1 0 0,-1-1 0 0 0,0 1 1 0 0,0 0-1 0 0,0 0 0 0 0,0 0 1 0 0,4 5-1 0 0,14 5 571 0 0,-20-11-617 0 0,0-1 0 0 0,0 0 0 0 0,0 1 0 0 0,0-1 0 0 0,0 0-1 0 0,0 0 1 0 0,0 0 0 0 0,0 0 0 0 0,0 0 0 0 0,0 0 0 0 0,0 0 0 0 0,0 0 0 0 0,0 0-1 0 0,0 0 1 0 0,0-1 0 0 0,0 1 0 0 0,0 0 0 0 0,0-1 0 0 0,-1 1 0 0 0,1-1 0 0 0,0 1 0 0 0,0-1-1 0 0,1 0 1 0 0,1-1 4 0 0,143-72 457 0 0,42-18-357 0 0,132-60-78 0 0,-267 129-29 0 0,173-73 0 0 0,-22 11 0 0 0,-166 68 168 0 0,-1-2 0 0 0,-1-1 0 0 0,40-31 0 0 0,-47 32 37 0 0,6 3-47 0 0,-29 13-119 0 0,-3 2-36 0 0,-1 0 0 0 0,0 0-1 0 0,0 0 1 0 0,0-1 0 0 0,0 1 0 0 0,0 0-1 0 0,0-1 1 0 0,2-1 0 0 0,11 1 70 0 0,-4 3-40 0 0,2 0-25 0 0,-1 1-1 0 0,1 1 1 0 0,-1 0-1 0 0,0 1 1 0 0,0 1-1 0 0,20 9 1 0 0,-28-12 3 0 0,165 89 111 0 0,-80-40 60 0 0,5-3 192 0 0,167 60-1 0 0,119 1-159 0 0,-340-99-251 0 0,110 34-3651 0 0,-124-35 1807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7367 0 0,'3'-7'763'0'0,"-1"0"-578"0"0,-1 6 663 0 0,17 6 2587 0 0,-16-3-3228 0 0,1 0-1 0 0,-1 0 1 0 0,0 0 0 0 0,0 0 0 0 0,0 1-1 0 0,0-1 1 0 0,-1 1 0 0 0,1-1 0 0 0,-1 1-1 0 0,1-1 1 0 0,-1 1 0 0 0,1 3 0 0 0,11 39 1148 0 0,-10-33-973 0 0,26 169 1881 0 0,-13-65-1934 0 0,0 62-263 0 0,-15-146-60 0 0,0-26-488 0 0,-1-1 1 0 0,1 0-1 0 0,0 1 0 0 0,1-1 1 0 0,-1 0-1 0 0,4 9 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6:11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7367 0 0,'0'0'7355'0'0,"10"10"-5871"0"0,21 47 665 0 0,-7-13-1231 0 0,35 49 0 0 0,28 38 410 0 0,-82-123-1198 0 0,1 0-1 0 0,0-1 1 0 0,8 9-1 0 0,-4-5 34 0 0,0 0 0 0 0,10 16 0 0 0,-10-15-52 0 0,-5-6-59 0 0,-1-1 0 0 0,0 1 0 0 0,5 8-1 0 0,-9-14-41 0 0,0 0 0 0 0,0 1 0 0 0,0-1 0 0 0,0 0 0 0 0,0 0 0 0 0,0 0 0 0 0,1 1 0 0 0,-1-1 0 0 0,0 0 0 0 0,0 0 0 0 0,0 0 0 0 0,0 0 0 0 0,0 1 0 0 0,0-1 0 0 0,1 0 0 0 0,-1 0 0 0 0,0 0 0 0 0,0 0 0 0 0,0 0 0 0 0,0 1 0 0 0,1-1-1 0 0,-1 0 1 0 0,0 0 0 0 0,0 0 0 0 0,0 0 0 0 0,1 0 0 0 0,-1 0 0 0 0,0 0 0 0 0,0 0 0 0 0,0 0 0 0 0,1 0 0 0 0,-1 0 0 0 0,0 0 0 0 0,0 0 0 0 0,0 0 0 0 0,1 0 0 0 0,-1 0 0 0 0,0 0 0 0 0,0 0 0 0 0,0 0 0 0 0,1 0 0 0 0,-1 0-1 0 0,0 0 1 0 0,0-1 0 0 0,0 1 0 0 0,1 0 0 0 0,-1 0 0 0 0,0 0 0 0 0,0 0 0 0 0,0 0 0 0 0,0 0 0 0 0,0-1 0 0 0,1 1 0 0 0,7-16 346 0 0,3-24 148 0 0,-4-8 43 0 0,2-69 1 0 0,-8-48-360 0 0,-2 73-179 0 0,4 59-1860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5983 0 0,'1'2'4620'0'0,"22"62"1456"0"0,-12-21-4864 0 0,9 76 0 0 0,3 45-845 0 0,-11-94-2431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3679 0 0,'0'0'167'0'0,"-12"9"26"0"0,6-5 1690 0 0,0 0 0 0 0,0 1 0 0 0,0-1-1 0 0,1 1 1 0 0,-5 6 0 0 0,-3 8-248 0 0,9-8-1410 0 0,0 0 0 0 0,0 1 0 0 0,1-1 0 0 0,1 1-1 0 0,0-1 1 0 0,0 1 0 0 0,1 0 0 0 0,1 0 0 0 0,0 0 0 0 0,0-1 0 0 0,2 1-1 0 0,-1 0 1 0 0,1 0 0 0 0,1-1 0 0 0,7 21 0 0 0,-7-24-212 0 0,0 0 1 0 0,1 0-1 0 0,-1 0 0 0 0,2 0 1 0 0,-1 0-1 0 0,1-1 0 0 0,1 0 1 0 0,-1 0-1 0 0,1-1 1 0 0,0 1-1 0 0,0-1 0 0 0,1 0 1 0 0,0-1-1 0 0,0 0 0 0 0,1 0 1 0 0,-1 0-1 0 0,1-1 1 0 0,0 0-1 0 0,0-1 0 0 0,0 0 1 0 0,17 4-1 0 0,-20-6 55 0 0,0 0 0 0 0,0-1 0 0 0,0 0 0 0 0,0 0 0 0 0,0-1 1 0 0,0 1-1 0 0,0-1 0 0 0,0 0 0 0 0,0-1 0 0 0,0 1 0 0 0,0-1 0 0 0,-1 0 0 0 0,1 0 0 0 0,0 0 0 0 0,-1-1 0 0 0,0 0 0 0 0,0 0 0 0 0,0 0 0 0 0,0 0 0 0 0,0 0 0 0 0,0-1 0 0 0,-1 0 0 0 0,4-5 0 0 0,-3 5-9 0 0,-1-1 0 0 0,1 0-1 0 0,-1 0 1 0 0,-1 0-1 0 0,1 0 1 0 0,-1 0 0 0 0,0-1-1 0 0,0 1 1 0 0,0-1-1 0 0,-1 1 1 0 0,0-1 0 0 0,0 0-1 0 0,0 1 1 0 0,-1-1-1 0 0,0 0 1 0 0,0 0 0 0 0,-1 1-1 0 0,1-1 1 0 0,-1 0 0 0 0,-2-7-1 0 0,-1 4-89 0 0,0-1 0 0 0,0 1 0 0 0,-1 1 1 0 0,0-1-1 0 0,-1 1 0 0 0,1 0 0 0 0,-2 0 0 0 0,1 0 0 0 0,-1 1 0 0 0,0 0 0 0 0,-1 0 1 0 0,0 1-1 0 0,0 0 0 0 0,0 0 0 0 0,0 1 0 0 0,-1 0 0 0 0,0 1 0 0 0,-12-5 0 0 0,19 9-171 0 0,1-1-1 0 0,0 1 0 0 0,0 0 0 0 0,-1 0 0 0 0,1 0 0 0 0,0 0 0 0 0,-1 0 0 0 0,1 0 0 0 0,0 0 0 0 0,-1 0 0 0 0,-1 1 0 0 0,-6 3-6313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9215 0 0,'1'1'4378'0'0,"2"2"-3859"0"0,0 0 1 0 0,-1-1 0 0 0,0 1 0 0 0,1 0 0 0 0,-1 0-1 0 0,0 0 1 0 0,-1 1 0 0 0,1-1 0 0 0,-1 0 0 0 0,1 1-1 0 0,1 5 1 0 0,1 6 99 0 0,2 23-1 0 0,-2-17-230 0 0,1 13-147 0 0,0 40 0 0 0,-4-42-570 0 0,9 52 0 0 0,-7-66-218 0 0,0-3-1512 0 0,-1-6-2113 0 0,1 1-2082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11055 0 0,'1'1'3895'0'0,"8"11"-3063"0"0,-1 1 0 0 0,0 0 0 0 0,-1 0 0 0 0,-1 1 0 0 0,9 25 0 0 0,16 76-631 0 0,-16-45-230 0 0,49 176-1071 0 0,-39-174-1591 0 0,-18-51 887 0 0</inkml:trace>
  <inkml:trace contextRef="#ctx0" brushRef="#br0" timeOffset="1">7 431 3223 0 0,'-7'4'19576'0'0,"59"-12"-18304"0"0,-30 5-1063 0 0,-1-1 0 0 0,34-9 0 0 0,-19 3-339 0 0,-24 7-817 0 0,21-8 0 0 0,-13 1-232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6447 0 0,'0'0'586'0'0,"-1"9"-476"0"0,0-6 410 0 0,1 0-1 0 0,0 0 1 0 0,0 0 0 0 0,1 0-1 0 0,-1 0 1 0 0,0 0-1 0 0,1 0 1 0 0,0 0-1 0 0,0 0 1 0 0,0 0-1 0 0,0 0 1 0 0,0-1-1 0 0,3 5 1 0 0,-2-4-254 0 0,0-1 0 0 0,0 1 0 0 0,0-1 0 0 0,1 1 0 0 0,-1-1 0 0 0,1 0 0 0 0,-1 0 0 0 0,1 0 0 0 0,0 0 0 0 0,5 2 0 0 0,-3-2-266 0 0,-1 0-1 0 0,1-1 1 0 0,0 1-1 0 0,-1-1 1 0 0,1 0-1 0 0,0-1 1 0 0,0 1-1 0 0,-1-1 1 0 0,1 0 0 0 0,0 0-1 0 0,0 0 1 0 0,0-1-1 0 0,-1 0 1 0 0,1 0-1 0 0,0 0 1 0 0,7-3-1 0 0,2-2-396 0 0,8-4-885 0 0,-8 3-3480 0 0,-6 2 51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12607 0 0,'0'0'1143'0'0,"-1"1"-940"0"0,1 1-148 0 0,0-1 1 0 0,-1 0 0 0 0,1 0 0 0 0,0 0 0 0 0,0 0-1 0 0,0 0 1 0 0,0 0 0 0 0,0 1 0 0 0,0-1-1 0 0,0 0 1 0 0,1 0 0 0 0,-1 0 0 0 0,0 0-1 0 0,0 0 1 0 0,1 0 0 0 0,-1 0 0 0 0,1 0 0 0 0,-1 0-1 0 0,1 0 1 0 0,0 0 0 0 0,-1 0 0 0 0,1 0-1 0 0,0 0 1 0 0,-1 0 0 0 0,1 0 0 0 0,0-1 0 0 0,0 1-1 0 0,0 0 1 0 0,0 0 0 0 0,0-1 0 0 0,1 1-1 0 0,-1 0-17 0 0,2 1 44 0 0,0 0-1 0 0,1 0 1 0 0,-1-1 0 0 0,1 1-1 0 0,-1-1 1 0 0,1 0 0 0 0,0 0-1 0 0,-1 0 1 0 0,1 0-1 0 0,0 0 1 0 0,0-1 0 0 0,0 0-1 0 0,3 0 1 0 0,23-3-822 0 0,-2-5-3652 0 0,-14 4-683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1839 0 0,'0'0'2344'0'0,"2"8"248"0"0,1 1 3496 0 0,6-8-5736 0 0,3 1-72 0 0,3-1-24 0 0,2 1-256 0 0,0-1 0 0 0,-2-1 0 0 0,0 2-3632 0 0,0-1-784 0 0</inkml:trace>
  <inkml:trace contextRef="#ctx0" brushRef="#br0" timeOffset="1">5 216 9671 0 0,'0'0'440'0'0,"-2"9"151"0"0,2-7-320 0 0,-1 0-1 0 0,1 1 1 0 0,0-1 0 0 0,0 0 0 0 0,0 1-1 0 0,0-1 1 0 0,1 0 0 0 0,-1 1 0 0 0,1-1-1 0 0,-1 0 1 0 0,1 1 0 0 0,0-1-1 0 0,0 0 1 0 0,0 0 0 0 0,2 4 0 0 0,0-3 9 0 0,-1 1 0 0 0,1-1 1 0 0,0 0-1 0 0,0 0 0 0 0,0 0 1 0 0,1-1-1 0 0,-1 1 0 0 0,5 2 0 0 0,3 1-73 0 0,-1-1 0 0 0,1-1 0 0 0,0 0 0 0 0,1 0 0 0 0,16 3 0 0 0,-9-4-370 0 0,36 1 0 0 0,-22-4-4831 0 0,-12-1-797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8287 0 0,'0'0'1064'0'0,"3"2"3"0"0,-3-2-955 0 0,1 1 0 0 0,0-1 0 0 0,-1 0 0 0 0,1 1 0 0 0,0-1 0 0 0,-1 1 0 0 0,1-1 0 0 0,-1 1 0 0 0,1 0 0 0 0,-1-1-1 0 0,1 1 1 0 0,-1 0 0 0 0,0-1 0 0 0,1 1 0 0 0,-1 0 0 0 0,0-1 0 0 0,1 1 0 0 0,-1 1 0 0 0,-2 16 2833 0 0,1-14-2714 0 0,-8 52 1814 0 0,-2 61 1 0 0,4-38-1419 0 0,0-18-88 0 0,1-26 148 0 0,1 42-1 0 0,5-72-579 0 0,0 0 0 0 0,0 0 1 0 0,1 0-1 0 0,0 0 0 0 0,0 0 0 0 0,0 0 0 0 0,1 0 0 0 0,-1 0 0 0 0,1 0 1 0 0,0-1-1 0 0,1 1 0 0 0,-1-1 0 0 0,1 1 0 0 0,0-1 0 0 0,6 7 0 0 0,-6-8-53 0 0,0 0-1 0 0,0-1 0 0 0,1 1 0 0 0,-1-1 1 0 0,1 0-1 0 0,-1 0 0 0 0,1 0 0 0 0,0-1 0 0 0,-1 1 1 0 0,1-1-1 0 0,0 0 0 0 0,0 0 0 0 0,0 0 1 0 0,0-1-1 0 0,0 1 0 0 0,0-1 0 0 0,0 0 0 0 0,1 0 1 0 0,-1 0-1 0 0,5-2 0 0 0,7-2-145 0 0,1-1 0 0 0,-1-1-1 0 0,0 0 1 0 0,-1-1 0 0 0,1 0 0 0 0,16-13-1 0 0,-12 9-654 0 0,-15 8 194 0 0,0 1 0 0 0,0 0 0 0 0,1 0 0 0 0,-1 1 0 0 0,7-1 0 0 0,-1-1-1104 0 0,0 1-239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8287 0 0,'0'0'639'0'0,"6"13"2906"0"0,14 32 2398 0 0,-1 2-3746 0 0,-7-16-3119 0 0,1 1 1 0 0,20 32-1 0 0,-17-44-3147 0 0,-10-16 2259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3679 0 0,'0'0'10091'0'0,"0"9"-7164"0"0,-33 237 2739 0 0,29-217-5510 0 0,-22 90-901 0 0,21-82-987 0 0,7-13-6267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6:38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1375 0 0,'2'52'9660'0'0,"2"-5"-7611"0"0,3-1-1 0 0,13 48 1 0 0,-8-38-1305 0 0,27 106 889 0 0,-27-118-1265 0 0,103 503 1681 0 0,-75-350-1617 0 0,6 40 472 0 0,-14-41-291 0 0,6 51 481 0 0,-34-210-935 0 0,4 61 239 0 0,-5 51-526 0 0,-3-148-129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10 14279 0 0,'0'0'655'0'0,"-14"-6"242"0"0,10 5-635 0 0,-1 0-1 0 0,0 0 1 0 0,0 1-1 0 0,1 0 1 0 0,-1-1 0 0 0,0 2-1 0 0,0-1 1 0 0,0 1-1 0 0,1-1 1 0 0,-1 1-1 0 0,0 1 1 0 0,1-1-1 0 0,-1 0 1 0 0,1 1-1 0 0,-1 0 1 0 0,-6 4-1 0 0,6-2-192 0 0,-1-1-1 0 0,1 1 0 0 0,0 0 0 0 0,0 1 0 0 0,0-1 0 0 0,0 1 0 0 0,1 0 1 0 0,0 0-1 0 0,0 0 0 0 0,0 1 0 0 0,-4 9 0 0 0,6-13-68 0 0,1-2-1 0 0,1 1 0 0 0,-1 0 1 0 0,1-1-1 0 0,0 1 0 0 0,-1 0 1 0 0,1 0-1 0 0,0-1 0 0 0,-1 1 1 0 0,1 0-1 0 0,0 0 0 0 0,0-1 1 0 0,0 1-1 0 0,0 0 0 0 0,0 0 1 0 0,0 0-1 0 0,0-1 0 0 0,0 1 1 0 0,0 0-1 0 0,0 0 0 0 0,1 1 1 0 0,-1 1-8 0 0,0 1 1 0 0,1-1 0 0 0,0 0-1 0 0,0 1 1 0 0,0-1 0 0 0,0 0 0 0 0,0 0-1 0 0,1 0 1 0 0,-1 0 0 0 0,1 0-1 0 0,0 0 1 0 0,0 0 0 0 0,0 0 0 0 0,0-1-1 0 0,1 1 1 0 0,-1-1 0 0 0,1 0 0 0 0,3 3-1 0 0,7 5 6 0 0,0-1 0 0 0,23 11-1 0 0,-25-14 3 0 0,29 13 60 0 0,-24-11 155 0 0,0 0 0 0 0,0 1 0 0 0,16 12 0 0 0,-9 2 1033 0 0,-22-23-864 0 0,-5 14 696 0 0,2-11-1028 0 0,0 0 1 0 0,0-1-1 0 0,0 0 0 0 0,-1 1 0 0 0,1-1 0 0 0,-1 0 1 0 0,1 0-1 0 0,-1-1 0 0 0,0 1 0 0 0,0 0 0 0 0,-4 1 1 0 0,-37 12 603 0 0,31-11-595 0 0,4-1-1182 0 0,-1 0 0 0 0,0-1 0 0 0,0 0 0 0 0,-15 1 0 0 0</inkml:trace>
  <inkml:trace contextRef="#ctx0" brushRef="#br0" timeOffset="1">352 147 11919 0 0,'0'0'528'0'0,"-2"6"112"0"0,1 2-512 0 0,1-1-128 0 0,3 1 384 0 0,0 2 48 0 0,0 4 16 0 0,-1 0 0 0 0,1-2-448 0 0,0 0-104 0 0,1-3-16 0 0,-1 1 0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61 4143 0 0,'0'0'191'0'0,"-1"-15"26"0"0,1 14-264 0 0,-1-2 921 0 0,1 0 0 0 0,0 0 0 0 0,0 0 0 0 0,0 0 0 0 0,0 0 0 0 0,0 0 0 0 0,1 0 0 0 0,-1 0 0 0 0,1 0 0 0 0,0 0 1 0 0,1-4-1 0 0,-1 6-757 0 0,18-2-5140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1 274 455 0 0,'-1'-6'6195'0'0,"10"-14"-664"0"0,-1 4-4649 0 0,5-15 34 0 0,-10 25-801 0 0,0 0-1 0 0,-1 0 0 0 0,0 0 1 0 0,2-8-1 0 0,1-4 433 0 0,1 0 0 0 0,0 0 1 0 0,13-26-1 0 0,-4 10 568 0 0,-14 32-1007 0 0,0 0-1 0 0,0 0 0 0 0,0 0 0 0 0,0 0 1 0 0,0 1-1 0 0,0-1 0 0 0,1 0 1 0 0,-1 1-1 0 0,1-1 0 0 0,-1 1 1 0 0,1-1-1 0 0,0 1 0 0 0,-1 0 0 0 0,1-1 1 0 0,0 1-1 0 0,0 0 0 0 0,0 0 1 0 0,3-1-1 0 0,-4 2-12 0 0,1 0 1 0 0,-1-1-1 0 0,1 1 1 0 0,0 0-1 0 0,-1 0 0 0 0,1 0 1 0 0,0 0-1 0 0,-1 1 1 0 0,1-1-1 0 0,0 0 0 0 0,-1 1 1 0 0,1-1-1 0 0,-1 1 1 0 0,1-1-1 0 0,0 1 1 0 0,-1 0-1 0 0,0 0 0 0 0,1-1 1 0 0,-1 1-1 0 0,1 0 1 0 0,-1 0-1 0 0,0 1 0 0 0,0-1 1 0 0,2 2-1 0 0,3 4 164 0 0,0 1 0 0 0,0 0 0 0 0,0 0 0 0 0,-1 1 0 0 0,-1 0 0 0 0,0 0 1 0 0,0 0-1 0 0,5 18 0 0 0,-2 4-83 0 0,5 46 1 0 0,-8-49-384 0 0,0-1 0 0 0,11 36 0 0 0,-9-51-1150 0 0,-5-10 710 0 0,0 0-1 0 0,0 0 0 0 0,0 1 1 0 0,0-1-1 0 0,0 0 0 0 0,0 5 1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9 181 3223 0 0,'0'0'143'0'0,"7"3"26"0"0,-4-2 533 0 0,1 0-1 0 0,0 0 1 0 0,0 0 0 0 0,0 0-1 0 0,0-1 1 0 0,9 1-1 0 0,-10-2 282 0 0,0 1-1 0 0,1-1 1 0 0,-1 0 0 0 0,0 0 0 0 0,5-2-1 0 0,16-10 1251 0 0,-15 7-1830 0 0,-1-1-1 0 0,14-15 1 0 0,-20 19-349 0 0,0 0 0 0 0,0 0 0 0 0,0 0 0 0 0,0 0 1 0 0,-1-1-1 0 0,1 1 0 0 0,-1-1 0 0 0,0 1 0 0 0,0-1 0 0 0,0 1 0 0 0,-1-1 0 0 0,1 0 0 0 0,-1 0 0 0 0,0 1 0 0 0,0-5 0 0 0,0 4 36 0 0,0 0-1 0 0,-1 0 1 0 0,1 0-1 0 0,-1 0 1 0 0,0 0-1 0 0,0 0 1 0 0,0 1-1 0 0,-1-1 1 0 0,1 0-1 0 0,-1 1 1 0 0,0-1 0 0 0,0 1-1 0 0,0 0 1 0 0,-3-4-1 0 0,3 5-40 0 0,0 0-1 0 0,-1 1 0 0 0,1-1 1 0 0,0 1-1 0 0,0-1 0 0 0,-1 1 1 0 0,1 0-1 0 0,-1 0 1 0 0,1 0-1 0 0,-1 0 0 0 0,1 1 1 0 0,-1-1-1 0 0,1 1 0 0 0,-1 0 1 0 0,0-1-1 0 0,1 1 1 0 0,-1 0-1 0 0,0 0 0 0 0,1 1 1 0 0,-1-1-1 0 0,0 1 0 0 0,1-1 1 0 0,-1 1-1 0 0,1 0 1 0 0,-1 0-1 0 0,1 0 0 0 0,-1 0 1 0 0,1 0-1 0 0,0 1 0 0 0,-3 1 1 0 0,0 0 26 0 0,1 0 0 0 0,0 0 0 0 0,0 0 1 0 0,0 1-1 0 0,1-1 0 0 0,-1 1 0 0 0,1 0 1 0 0,0 0-1 0 0,0 0 0 0 0,0 0 0 0 0,0 1 0 0 0,1-1 1 0 0,0 1-1 0 0,-4 9 0 0 0,5-8 24 0 0,0 0 1 0 0,0 0-1 0 0,1 0 0 0 0,-1 0 0 0 0,1 0 0 0 0,1 0 1 0 0,-1 0-1 0 0,1 0 0 0 0,0 0 0 0 0,0 0 0 0 0,1 0 1 0 0,0 0-1 0 0,0-1 0 0 0,0 1 0 0 0,1-1 0 0 0,-1 1 0 0 0,8 9 1 0 0,-6-10-56 0 0,1 1-1 0 0,0-1 1 0 0,1 0 0 0 0,-1 0 0 0 0,1-1 0 0 0,0 1 0 0 0,0-1 0 0 0,0 0 0 0 0,0-1 0 0 0,1 0 0 0 0,-1 0-1 0 0,1 0 1 0 0,0-1 0 0 0,12 3 0 0 0,-5-3-51 0 0,1-1 1 0 0,0 0-1 0 0,-1-1 0 0 0,1 0 1 0 0,0-2-1 0 0,-1 1 0 0 0,1-2 1 0 0,-1 0-1 0 0,26-9 0 0 0,-26 7-472 0 0,0-1 0 0 0,24-14 0 0 0,3-7-3546 0 0,-28 16-988 0 0,-1-2-1277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10591 0 0,'0'0'4376'0'0,"4"7"-2402"0"0,-2 0-1451 0 0,-1-1 1 0 0,1 1 0 0 0,-1 0 0 0 0,0 10 0 0 0,1 9 211 0 0,5 63 597 0 0,-5-50-1201 0 0,-1 1-308 0 0,2 21-1737 0 0,-1-43 190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13 189 5063 0 0,'0'0'232'0'0,"-5"-1"32"0"0,5 0-102 0 0,-1 1-1 0 0,1-1 0 0 0,-1 1 1 0 0,0 0-1 0 0,1-1 0 0 0,-1 1 0 0 0,1-1 1 0 0,0 0-1 0 0,-1 1 0 0 0,1-1 0 0 0,-1 1 1 0 0,1-1-1 0 0,0 0 0 0 0,0 1 1 0 0,-1-1-1 0 0,1 0 0 0 0,0 1 0 0 0,0-1 1 0 0,0 0-1 0 0,-1 1 0 0 0,1-1 1 0 0,0 0-1 0 0,0 1 0 0 0,0-1 0 0 0,0 0 1 0 0,1 0-1 0 0,-1 1 0 0 0,0-1 0 0 0,0-1 1 0 0,9-14 2625 0 0,-8 15-2729 0 0,2-3 160 0 0,0 0-1 0 0,1 1 1 0 0,0-1 0 0 0,0 1-1 0 0,0 0 1 0 0,0 0-1 0 0,0 0 1 0 0,1 1-1 0 0,-1-1 1 0 0,1 1 0 0 0,0 0-1 0 0,0 1 1 0 0,0-1-1 0 0,-1 1 1 0 0,9-1-1 0 0,9-2 167 0 0,0 2 0 0 0,27 0 0 0 0,-42 2-305 0 0,170 0 1703 0 0,120-5 232 0 0,-185-3-1607 0 0,102-7 299 0 0,-195 13-637 0 0,339-30 1074 0 0,2 26-340 0 0,18 9 48 0 0,-200-14-260 0 0,-99 5-345 0 0,14-2 41 0 0,63-3-38 0 0,-150 11-230 0 0,92 0 196 0 0,120 15-1 0 0,-188-11-361 0 0,5 1-1459 0 0,62 16 0 0 0,-80-16 173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4143 0 0,'0'0'7446'0'0,"20"-10"-2820"0"0,-17 10-4461 0 0,0 1 0 0 0,1-1-1 0 0,-1 1 1 0 0,1 0 0 0 0,-1 0-1 0 0,0 0 1 0 0,0 0 0 0 0,1 1-1 0 0,-1-1 1 0 0,0 1 0 0 0,3 2-1 0 0,33 27 1311 0 0,-15-11-824 0 0,141 103 1472 0 0,77 58-139 0 0,-107-84-1241 0 0,-9-4-239 0 0,-106-77-1356 0 0,-10-8-1133 0 0,0-1 0 0 0,0 2 0 0 0,11 13 0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2303 0 0,'0'0'8750'0'0,"-3"18"-6420"0"0,1 8-539 0 0,2 0-1 0 0,4 42 0 0 0,13 53-626 0 0,-6-54-521 0 0,25 122 971 0 0,-32-163-1361 0 0,2 5 4 0 0,-1 1 0 0 0,-2 0-1 0 0,-1 42 1 0 0,2 5-506 0 0,-4-78-54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13 6103 0 0,'-13'-13'14112'0'0,"13"15"-14038"0"0,-1-1-1 0 0,1 1 0 0 0,0-1 1 0 0,-1 1-1 0 0,1-1 1 0 0,0 1-1 0 0,0-1 0 0 0,0 1 1 0 0,0-1-1 0 0,1 1 1 0 0,-1-1-1 0 0,0 1 0 0 0,1-1 1 0 0,-1 1-1 0 0,1-1 1 0 0,-1 0-1 0 0,1 1 0 0 0,-1-1 1 0 0,1 0-1 0 0,0 1 1 0 0,0-1-1 0 0,0 0 0 0 0,0 0 1 0 0,0 1-1 0 0,0-1 1 0 0,1 1-1 0 0,5 4 219 0 0,1 0-1 0 0,-1-1 1 0 0,12 7 0 0 0,-2-1 71 0 0,180 108 1435 0 0,-59-40-1316 0 0,-117-68-414 0 0,1-1 0 0 0,1 0 0 0 0,-1-2 1 0 0,34 9-1 0 0,3 0 7 0 0,-55-15-1122 0 0,1 0-1 0 0,0-1 1 0 0,0 0-1 0 0,9 1 1 0 0,0-1-3296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83 455 0 0,'1'-2'0'0'0,"0"0"0"0"0,0 0 0 0 0,0 0 0 0 0,-1 0 0 0 0,1 0 0 0 0,-1-1 0 0 0,1 1 0 0 0,-1 0 0 0 0,1-4 0 0 0,0 0 0 0 0,3-18 1171 0 0,-4 20 246 0 0,1 1 0 0 0,-1 0 0 0 0,1-1 0 0 0,0 1 0 0 0,0 0 0 0 0,2-5 1774 0 0,-3 8-3088 0 0,0 0 0 0 0,1 0-1 0 0,-1 0 1 0 0,0 0-1 0 0,1 0 1 0 0,-1 0 0 0 0,0 0-1 0 0,1 0 1 0 0,-1 0-1 0 0,0 1 1 0 0,1-1 0 0 0,-1 0-1 0 0,0 0 1 0 0,0 0-1 0 0,1 0 1 0 0,-1 0 0 0 0,0 1-1 0 0,1-1 1 0 0,-1 0-1 0 0,0 0 1 0 0,0 1 0 0 0,25 119 4970 0 0,-25-117-5004 0 0,38 227 1851 0 0,-13-18-1840 0 0,-23-189-523 0 0,-1 0 1 0 0,-3 34-1 0 0,4-19-3830 0 0,-1-20 1470 0 0,0-10 1343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6:39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0 176 6447 0 0,'0'0'298'0'0,"4"-11"100"0"0,-3 9-234 0 0,0 0 0 0 0,0 0-1 0 0,0 1 1 0 0,0-1-1 0 0,0 1 1 0 0,1-1 0 0 0,-1 0-1 0 0,0 1 1 0 0,1 0-1 0 0,-1-1 1 0 0,1 1-1 0 0,-1 0 1 0 0,1 0 0 0 0,0 0-1 0 0,-1 0 1 0 0,1 0-1 0 0,3-1 1 0 0,36-11 2855 0 0,-35 12-3017 0 0,20-5 1152 0 0,41-2 0 0 0,-20 2-269 0 0,73-5 985 0 0,125 5 0 0 0,-104 4-1097 0 0,-7 0-72 0 0,250-10 323 0 0,-178 11-22 0 0,20-3-137 0 0,-97-2-427 0 0,189-18 629 0 0,-268 13-988 0 0,-39 8-55 0 0,0 0 0 0 0,1 1 0 0 0,16-2 0 0 0,-10 3 24 0 0,21-5 1 0 0,-25 4-627 0 0,-1 0 1 0 0,1 0-1 0 0,20 1 1 0 0,-25 3-1868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48 7831 0 0,'-1'4'172'0'0,"1"1"-1"0"0,-1 0 1 0 0,1 0 0 0 0,0 8-1 0 0,0-8-173 0 0,0 0 0 0 0,0 1 0 0 0,-1-1 0 0 0,-1 7 0 0 0,-10 76 6586 0 0,9 0-4486 0 0,3-6-1310 0 0,2 43 38 0 0,0-110-502 0 0,-2-13-82 0 0,0-2-222 0 0,0 0 1 0 0,1 0 0 0 0,-1 0 0 0 0,0 1 0 0 0,1-1 0 0 0,-1 0-1 0 0,0 0 1 0 0,1 0 0 0 0,-1 0 0 0 0,0 0 0 0 0,1 0 0 0 0,-1 0-1 0 0,0 0 1 0 0,1 0 0 0 0,-1 0 0 0 0,0 0 0 0 0,1 0 0 0 0,-1 0-1 0 0,0 0 1 0 0,1-1 0 0 0,-1 1 0 0 0,0 0 0 0 0,1 0 0 0 0,-1 0 0 0 0,0 0-1 0 0,1-1 1 0 0,2-6 62 0 0,1-1 0 0 0,-1 1 0 0 0,-1-1 0 0 0,0 0 0 0 0,0 0 0 0 0,1-9 0 0 0,-1 7-32 0 0,45-375 523 0 0,-44 350-480 0 0,7 90-219 0 0,-3-5 74 0 0,21 113-43 0 0,-22-139 93 0 0,1 1-1 0 0,1-1 1 0 0,1 0 0 0 0,17 32 0 0 0,-24-52 41 0 0,1 0 0 0 0,0 0 0 0 0,-1 0 0 0 0,1 0 0 0 0,1-1 0 0 0,-1 1 0 0 0,0-1 0 0 0,1 0 0 0 0,5 4 0 0 0,-7-6 8 0 0,-1 0-1 0 0,0-1 1 0 0,0 1-1 0 0,0-1 1 0 0,0 0-1 0 0,1 1 0 0 0,-1-1 1 0 0,0 0-1 0 0,0 1 1 0 0,1-1-1 0 0,-1 0 1 0 0,0 0-1 0 0,1 0 1 0 0,-1 0-1 0 0,0 0 0 0 0,0-1 1 0 0,1 1-1 0 0,-1 0 1 0 0,0 0-1 0 0,0-1 1 0 0,0 1-1 0 0,1-1 1 0 0,-1 1-1 0 0,0-1 1 0 0,0 0-1 0 0,0 1 0 0 0,0-1 1 0 0,0 0-1 0 0,0 0 1 0 0,0 0-1 0 0,0 0 1 0 0,0 0-1 0 0,0 0 1 0 0,-1 0-1 0 0,1 0 0 0 0,0 0 1 0 0,-1 0-1 0 0,2-2 1 0 0,3-7 156 0 0,0 0-1 0 0,-1 0 1 0 0,0 0 0 0 0,-1-1 0 0 0,3-13-1 0 0,6-55 85 0 0,-9 40-453 0 0,-1 0-1 0 0,-7-62 1 0 0,-2 25-3301 0 0,5 31-830 0 0,2 34 2697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7831 0 0,'22'-3'603'0'0,"-21"3"-598"0"0,-1 0 0 0 0,0 0 0 0 0,0 0 0 0 0,0 0 0 0 0,1 0 0 0 0,-1 0 0 0 0,0 1 0 0 0,0-1 0 0 0,0 0 0 0 0,0 0 0 0 0,1 0 0 0 0,-1 0 0 0 0,0 0 0 0 0,0 0 0 0 0,0 0 0 0 0,0 1 0 0 0,0-1-1 0 0,1 0 1 0 0,-1 0 0 0 0,0 0 0 0 0,0 0 0 0 0,0 0 0 0 0,0 1 0 0 0,0-1 0 0 0,0 0 0 0 0,0 0 0 0 0,0 0 0 0 0,0 1 0 0 0,0-1 0 0 0,0 0 0 0 0,0 0 0 0 0,0 0 0 0 0,0 1 0 0 0,0-1 0 0 0,0 0 0 0 0,0 0 0 0 0,0 0 0 0 0,0 0 0 0 0,0 1 0 0 0,0-1 0 0 0,0 0-2 0 0,0 18 1914 0 0,0 0 0 0 0,1-1 0 0 0,4 19 0 0 0,2 20-141 0 0,-7 388 693 0 0,-3-352-6494 0 0,3-83 2543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5063 0 0,'1'-6'528'0'0,"0"-5"6448"0"0,2 22-4807 0 0,2 23-1182 0 0,37 293 1429 0 0,-6-111-8549 0 0,-34-199 966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54 8751 0 0,'-1'0'362'0'0,"-16"-10"-709"0"0,8 3 1773 0 0,6-1 4031 0 0,3 7-5297 0 0,0 1 1 0 0,0-1 0 0 0,0 0 0 0 0,1 1-1 0 0,-1-1 1 0 0,0 1 0 0 0,0-1-1 0 0,1 1 1 0 0,-1-1 0 0 0,1 1 0 0 0,-1-1-1 0 0,0 1 1 0 0,1-1 0 0 0,-1 1 0 0 0,1 0-1 0 0,-1-1 1 0 0,1 1 0 0 0,-1-1 0 0 0,1 1-1 0 0,0 0 1 0 0,-1 0 0 0 0,1-1 0 0 0,-1 1-1 0 0,1 0 1 0 0,-1 0 0 0 0,1 0-1 0 0,0 0 1 0 0,0 0 0 0 0,21-3 196 0 0,-19 3-91 0 0,143-10 120 0 0,-92 7-2704 0 0,-33 2 1004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0,'0'0'915'0'0,"18"8"5541"0"0,105 10-1241 0 0,-122-17-4998 0 0,6 2 1551 0 0,-9 0-1783 0 0,-1 1 1 0 0,0-1-1 0 0,0 0 0 0 0,0 0 1 0 0,0 0-1 0 0,-5 3 0 0 0,7-5-67 0 0,1 0-161 0 0,-1 0 238 0 0,1-1 0 0 0,0 1 0 0 0,0 0 0 0 0,0 0 0 0 0,0-1-1 0 0,0 1 1 0 0,0 0 0 0 0,0 0 0 0 0,1 0 0 0 0,-1-1 0 0 0,0 1 0 0 0,0 0 0 0 0,1 0 0 0 0,-1-1 0 0 0,0 1 0 0 0,1 0 0 0 0,-1-1 0 0 0,0 1 0 0 0,1 0 0 0 0,-1-1-1 0 0,1 1 1 0 0,-1-1 0 0 0,1 1 0 0 0,0 0 0 0 0,-1-1 0 0 0,1 1 0 0 0,-1-1 0 0 0,1 0 0 0 0,0 1 0 0 0,-1-1 0 0 0,1 0 0 0 0,0 1 0 0 0,0-1 0 0 0,-1 0 0 0 0,3 1-1 0 0,0 0-34 0 0,80 48 19 0 0,-76-45 192 0 0,-1 1 0 0 0,0-1-1 0 0,0 1 1 0 0,-1 0 0 0 0,1 0 0 0 0,-1 0 0 0 0,0 1-1 0 0,0 0 1 0 0,-1 0 0 0 0,0 0 0 0 0,6 11 0 0 0,-9-14-42 0 0,0-1 0 0 0,1 1-1 0 0,-1 0 1 0 0,-1 0 0 0 0,1 0 0 0 0,0 0 0 0 0,-1 1 0 0 0,1-1 0 0 0,-1 0 0 0 0,0 0 0 0 0,0 0 0 0 0,0 0 0 0 0,0 0 0 0 0,-1 1-1 0 0,1-1 1 0 0,-1 0 0 0 0,0 0 0 0 0,0 0 0 0 0,0 0 0 0 0,0 0 0 0 0,-1-1 0 0 0,1 1 0 0 0,-1 0 0 0 0,1 0 0 0 0,-1-1-1 0 0,0 1 1 0 0,0-1 0 0 0,0 0 0 0 0,-4 4 0 0 0,-3 1-15 0 0,-1 0 0 0 0,0-1 0 0 0,0 0 0 0 0,0 0 0 0 0,-1-1 0 0 0,0 0 0 0 0,0-1 0 0 0,0 0 0 0 0,0-1 0 0 0,-1 0 0 0 0,1-1 0 0 0,-1 0 0 0 0,0-1 0 0 0,1 0 0 0 0,-1-1 0 0 0,0 0-1 0 0,0-1 1 0 0,-11-2 0 0 0,-7-7-820 0 0,29 9 478 0 0,-1 0 0 0 0,1 0 0 0 0,0 1 1 0 0,-1-1-1 0 0,1 0 0 0 0,0 0 0 0 0,0 0 0 0 0,-1-1 0 0 0,1 1 0 0 0,0 0 1 0 0,0 0-1 0 0,0-1 0 0 0,0 1 0 0 0,1 0 0 0 0,-1-1 0 0 0,-1-2 0 0 0,1-3-1421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1375 0 0,'0'-2'43'0'0,"10"-12"10470"0"0,-9 21-8541 0 0,15 96 3295 0 0,4 52-4467 0 0,-6-45-1465 0 0,-13-85-1897 0 0,-1-17 1042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9215 0 0,'0'0'2391'0'0,"14"-6"2384"0"0,-7 4-4110 0 0,-1 0 0 0 0,0 1 0 0 0,1-1 0 0 0,-1 2 1 0 0,11-1-1 0 0,-9 0-502 0 0,1 1 0 0 0,13-4 0 0 0,-6-1 51 0 0,0 0 1 0 0,26-12 0 0 0,-9-3-2396 0 0,-27 15-63 0 0,-1 1-1 0 0,0-1 1 0 0,8-9-1 0 0,-8 8-2262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415 145 7743 0 0,'-13'-22'713'0'0,"10"15"-651"0"0,-1 1 0 0 0,0 0-1 0 0,0 0 1 0 0,-8-9 0 0 0,5 9 562 0 0,0-1 0 0 0,0 1 0 0 0,0 1 0 0 0,-1-1 0 0 0,0 1 0 0 0,0 1 0 0 0,0-1 0 0 0,-1 2 0 0 0,1-1 0 0 0,-1 1 0 0 0,0 0 0 0 0,0 1 0 0 0,0 0 0 0 0,0 0 0 0 0,-15 0 0 0 0,15 1-465 0 0,0 1 1 0 0,0 1 0 0 0,0 0-1 0 0,0 0 1 0 0,0 0 0 0 0,0 1 0 0 0,0 1-1 0 0,0-1 1 0 0,1 1 0 0 0,-1 1 0 0 0,1 0-1 0 0,0 0 1 0 0,0 1 0 0 0,0-1 0 0 0,1 2-1 0 0,-8 6 1 0 0,7-5-142 0 0,1 0 0 0 0,1 1 0 0 0,-1 0 0 0 0,1 0 0 0 0,0 1 1 0 0,1-1-1 0 0,0 1 0 0 0,1 1 0 0 0,0-1 0 0 0,0 0 0 0 0,1 1 0 0 0,0 0 0 0 0,0 0 0 0 0,-1 12 0 0 0,3-5-21 0 0,1 0 0 0 0,0 0 0 0 0,1 0-1 0 0,0-1 1 0 0,2 1 0 0 0,0 0 0 0 0,0-1-1 0 0,2 0 1 0 0,0 0 0 0 0,1 0 0 0 0,1 0 0 0 0,0-1-1 0 0,1 0 1 0 0,17 24 0 0 0,-16-27-7 0 0,0 0 0 0 0,2 0 1 0 0,-1-1-1 0 0,1 0 0 0 0,1-1 0 0 0,0-1 1 0 0,16 11-1 0 0,-18-14 9 0 0,0-1 0 0 0,0 0 0 0 0,0 0 0 0 0,1-1 0 0 0,0-1 0 0 0,0 0 0 0 0,0 0 0 0 0,1-1 0 0 0,-1 0 0 0 0,14 0 0 0 0,-16-2 51 0 0,0 0-1 0 0,-1-1 1 0 0,1 0 0 0 0,0-1-1 0 0,0 1 1 0 0,-1-2 0 0 0,1 1-1 0 0,-1-1 1 0 0,1-1 0 0 0,14-7 0 0 0,-14 5 75 0 0,0 0 1 0 0,0-1-1 0 0,-1 0 1 0 0,0-1-1 0 0,0 1 1 0 0,-1-2-1 0 0,1 1 1 0 0,5-10-1 0 0,-3 1 177 0 0,0-2 0 0 0,0 1 0 0 0,-2-1 0 0 0,0 0 0 0 0,-2-1 0 0 0,0 1 0 0 0,-1-2 0 0 0,5-39 0 0 0,-8 42-28 0 0,-1 0 0 0 0,0 0-1 0 0,-4-29 1 0 0,2 40-227 0 0,0 0-1 0 0,-1 1 0 0 0,1-1 1 0 0,-2 0-1 0 0,1 0 1 0 0,-1 1-1 0 0,0 0 1 0 0,0-1-1 0 0,-1 1 1 0 0,1 0-1 0 0,-1 1 1 0 0,-7-8-1 0 0,0 3-64 0 0,0-1 0 0 0,-1 1 0 0 0,0 1 1 0 0,-1 0-1 0 0,0 1 0 0 0,0 0 0 0 0,-1 1 0 0 0,-25-9 0 0 0,20 9-1467 0 0,-30-5-1 0 0,34 9 6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6:42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10135 0 0,'33'-21'778'0'0,"-26"17"2254"0"0,-5 5-2814 0 0,0 1-1 0 0,0-1 1 0 0,-1 1 0 0 0,1 0 0 0 0,0 0 0 0 0,-1-1 0 0 0,1 1 0 0 0,-1 0 0 0 0,0 0-1 0 0,1 0 1 0 0,-1 0 0 0 0,0 1 0 0 0,1 2 0 0 0,9 31 970 0 0,-2 6-847 0 0,-3 1 0 0 0,-1-1 0 0 0,0 53 1 0 0,-14 129 906 0 0,8-214-1245 0 0,0 84-4548 0 0,2-51 1034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6:43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1839 0 0,'-1'7'587'0'0,"2"22"6642"0"0,0-1-3366 0 0,9 54-1559 0 0,-2-34-1986 0 0,8 39-51 0 0,24 84-667 0 0,-13-56-3028 0 0,-22-94-1208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6:43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 17711 0 0,'0'0'1603'0'0,"-1"0"-1318"0"0,-3 2 539 0 0,31 1 682 0 0,-21-2-1300 0 0,0 0 0 0 0,0-1 0 0 0,9 1-1 0 0,14-3 124 0 0,-15 1-258 0 0,-1 1 1 0 0,1-2 0 0 0,-1 0-1 0 0,17-5 1 0 0,-23 5-210 0 0,1 1 0 0 0,0-1 0 0 0,-1 1 0 0 0,1 1 0 0 0,9-1 0 0 0,0 1-398 0 0,11-2-284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6:44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1839 0 0,'1'0'4262'0'0,"2"8"-1856"0"0,6 18 375 0 0,-1 0 0 0 0,-2 0-1 0 0,4 29 1 0 0,4 82-1246 0 0,-10-86-1746 0 0,1 0-1 0 0,17 64 1 0 0,-21-110-107 0 0,0-1-1 0 0,0 1 0 0 0,1-1 1 0 0,-1 0-1 0 0,1 0 0 0 0,0 0 1 0 0,1 0-1 0 0,3 5 0 0 0,0-3-1713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6:44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6911 0 0,'0'0'928'0'0,"3"10"3248"0"0,24 96-417 0 0,9 50-3475 0 0,5 51-2845 0 0,-36-184 1231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6:44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53 9215 0 0,'-8'-4'831'0'0,"-15"-11"6352"0"0,24 14-7061 0 0,5-3 1414 0 0,10-4-2034 0 0,-14 8 1016 0 0,10-5-483 0 0,-1 2 0 0 0,1 0 0 0 0,0 0 0 0 0,1 1 0 0 0,12-1 0 0 0,64 1-1343 0 0,-56 3-498 0 0,-8-1-4054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2:06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145 129 5983 0 0,'0'0'464'0'0,"-12"-8"1096"0"0,11 8-1279 0 0,-1-1-1 0 0,1 1 0 0 0,-1-1 0 0 0,1 1 1 0 0,0-1-1 0 0,-1 1 0 0 0,1 0 0 0 0,-1-1 0 0 0,1 1 1 0 0,-1 0-1 0 0,1 0 0 0 0,-1 0 0 0 0,1 0 1 0 0,-1 0-1 0 0,1 1 0 0 0,-1-1 0 0 0,1 0 1 0 0,-3 1-1 0 0,1 1-31 0 0,1-1-1 0 0,-1 1 1 0 0,0-1 0 0 0,0 1 0 0 0,1 0-1 0 0,-1 0 1 0 0,1 0 0 0 0,-3 4-1 0 0,-1 1-23 0 0,0 1-1 0 0,0 0 0 0 0,1 0 0 0 0,-8 16 0 0 0,5-7-66 0 0,1 1 0 0 0,1-1 0 0 0,1 1 0 0 0,-7 38 1 0 0,11-45-148 0 0,0 0 1 0 0,1 0 0 0 0,0 0 0 0 0,0 0-1 0 0,1 0 1 0 0,1 0 0 0 0,0 0 0 0 0,1 0-1 0 0,6 19 1 0 0,-5-19 3 0 0,1 0 0 0 0,1 0 0 0 0,0 0 0 0 0,0-1 0 0 0,13 16 0 0 0,-14-21 21 0 0,0 0 1 0 0,0 0-1 0 0,0-1 1 0 0,1 0-1 0 0,-1 0 1 0 0,1 0 0 0 0,0 0-1 0 0,0-1 1 0 0,1 0-1 0 0,-1-1 1 0 0,9 3-1 0 0,-6-3 28 0 0,-1 0-1 0 0,1-1 0 0 0,0 0 0 0 0,0-1 1 0 0,-1 0-1 0 0,1 0 0 0 0,0-1 1 0 0,-1 0-1 0 0,1-1 0 0 0,0 1 1 0 0,-1-2-1 0 0,10-3 0 0 0,-3 0 56 0 0,0 0-1 0 0,-1-1 1 0 0,0-1 0 0 0,0 0-1 0 0,22-19 1 0 0,-25 18-24 0 0,0-2 1 0 0,-1 1-1 0 0,0-2 0 0 0,-1 1 1 0 0,0-1-1 0 0,-1-1 0 0 0,12-23 1 0 0,-11 16 133 0 0,-1 0 0 0 0,-1-1 1 0 0,-1 0-1 0 0,6-36 0 0 0,-10 47-68 0 0,-1 0 0 0 0,0-1 0 0 0,-1 1-1 0 0,0 0 1 0 0,-1 0 0 0 0,0-1 0 0 0,0 1-1 0 0,-6-18 1 0 0,4 21-50 0 0,1 0 0 0 0,-1 1-1 0 0,0-1 1 0 0,-1 1-1 0 0,0 0 1 0 0,0 0 0 0 0,0 0-1 0 0,-1 0 1 0 0,1 1 0 0 0,-1 0-1 0 0,-1 0 1 0 0,1 0-1 0 0,-9-5 1 0 0,2 1-42 0 0,-1 2 1 0 0,0-1-1 0 0,0 2 0 0 0,-1 0 1 0 0,-24-8-1 0 0,31 13-48 0 0,0-1-1 0 0,0 1 1 0 0,-1 0-1 0 0,1 0 1 0 0,-1 1 0 0 0,1 0-1 0 0,0 0 1 0 0,-1 1-1 0 0,1 0 1 0 0,0 0-1 0 0,-1 1 1 0 0,1-1 0 0 0,-8 5-1 0 0,8-3-195 0 0,0 0-1 0 0,1 0 1 0 0,0 1-1 0 0,-1 0 1 0 0,1 1-1 0 0,1-1 1 0 0,-1 1 0 0 0,1 0-1 0 0,0 0 1 0 0,0 1-1 0 0,0-1 1 0 0,1 1-1 0 0,0 0 1 0 0,0 1-1 0 0,0-1 1 0 0,-3 11-1 0 0,-1 3-1585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6:45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4 14479 0 0,'-8'3'1314'0'0,"-1"1"-1102"0"0,1 0 0 0 0,-1 1 1 0 0,1-1-1 0 0,0 2 1 0 0,0-1-1 0 0,0 1 1 0 0,-7 8-1 0 0,10-9-55 0 0,1-1 0 0 0,0 2 0 0 0,1-1 0 0 0,-1 0 0 0 0,1 1 0 0 0,0 0 0 0 0,0-1 0 0 0,1 1-1 0 0,0 0 1 0 0,0 0 0 0 0,-2 11 0 0 0,2-1-115 0 0,1-1-1 0 0,0 1 0 0 0,1 0 1 0 0,1 0-1 0 0,0-1 1 0 0,1 1-1 0 0,1 0 0 0 0,0-1 1 0 0,1 0-1 0 0,1 1 1 0 0,1-2-1 0 0,0 1 1 0 0,0-1-1 0 0,2 0 0 0 0,-1 0 1 0 0,19 22-1 0 0,-19-27-15 0 0,1 0-1 0 0,0-1 0 0 0,1 0 1 0 0,0-1-1 0 0,0 0 0 0 0,0 0 1 0 0,1-1-1 0 0,0 0 1 0 0,0-1-1 0 0,1 0 0 0 0,-1 0 1 0 0,1-2-1 0 0,0 1 0 0 0,0-1 1 0 0,1-1-1 0 0,-1 0 1 0 0,0 0-1 0 0,1-1 0 0 0,0-1 1 0 0,-1 0-1 0 0,1 0 1 0 0,-1-1-1 0 0,1-1 0 0 0,-1 0 1 0 0,0 0-1 0 0,0-1 0 0 0,0-1 1 0 0,15-6-1 0 0,-13 3 147 0 0,1 0 0 0 0,-1-1 0 0 0,-1-1 0 0 0,0 0 0 0 0,0-1 0 0 0,-1 0 0 0 0,0 0 0 0 0,0-1 0 0 0,-1-1 0 0 0,14-22 0 0 0,-19 27-18 0 0,-1-1 1 0 0,0 1-1 0 0,0-1 1 0 0,-1 0-1 0 0,0 0 1 0 0,0 0-1 0 0,-1-1 1 0 0,0 1-1 0 0,0-1 1 0 0,-1 1-1 0 0,0-1 1 0 0,-1 1-1 0 0,0-1 1 0 0,0 0-1 0 0,-1 1 1 0 0,0-1-1 0 0,0 1 1 0 0,-1-1-1 0 0,0 1 1 0 0,-5-11-1 0 0,3 10-14 0 0,-1 0 0 0 0,-1 1-1 0 0,1-1 1 0 0,-1 1 0 0 0,-1 0 0 0 0,0 0-1 0 0,0 1 1 0 0,0 0 0 0 0,-17-12 0 0 0,5 6 51 0 0,0 0 0 0 0,-1 2 0 0 0,-29-13 1 0 0,39 20-200 0 0,0 0-1 0 0,-1 1 1 0 0,0 0 0 0 0,1 1 0 0 0,-1 0 0 0 0,0 0-1 0 0,-20 0 1 0 0,27 2-168 0 0,-1 1-1 0 0,1-1 0 0 0,-1 0 1 0 0,1 1-1 0 0,-1 0 0 0 0,1 0 1 0 0,0 1-1 0 0,-1-1 1 0 0,1 1-1 0 0,0 0 0 0 0,0 0 1 0 0,0 0-1 0 0,1 0 0 0 0,-1 1 1 0 0,0 0-1 0 0,1 0 1 0 0,-1 0-1 0 0,1 0 0 0 0,0 0 1 0 0,0 0-1 0 0,1 1 0 0 0,-4 4 1 0 0,-4 10-1779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6:46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5527 0 0,'0'0'2254'0'0,"3"0"-378"0"0,-2 0-1769 0 0,0 0 1 0 0,-1 0 0 0 0,1 0-1 0 0,-1 0 1 0 0,1 0-1 0 0,0 0 1 0 0,-1 0 0 0 0,1 0-1 0 0,0 0 1 0 0,-1 0 0 0 0,1 1-1 0 0,0-1 1 0 0,-1 0 0 0 0,1 1-1 0 0,-1-1 1 0 0,1 0-1 0 0,-1 1 1 0 0,1-1 0 0 0,-1 0-1 0 0,1 1 1 0 0,0 0 0 0 0,4 14 2248 0 0,-2 1-1986 0 0,21 59 938 0 0,-10-31-679 0 0,-1-1 0 0 0,-2 1 0 0 0,6 54 0 0 0,-17-97-611 0 0,0 0-1 0 0,0 0 1 0 0,0 0-1 0 0,0-1 0 0 0,0 1 1 0 0,-1 0-1 0 0,1 0 1 0 0,0-1-1 0 0,0 1 1 0 0,0 0-1 0 0,-1 0 0 0 0,1-1 1 0 0,0 1-1 0 0,-1 0 1 0 0,0 1-1 0 0,-3 6 407 0 0,-9-13-219 0 0,10 2-213 0 0,0-1-1 0 0,0 1 1 0 0,0 0 0 0 0,0-1-1 0 0,1 0 1 0 0,-1 0 0 0 0,1 0-1 0 0,0 0 1 0 0,-2-7 0 0 0,-12-42 0 0 0,15 48 3 0 0,-4-14-6 0 0,1-1 1 0 0,1 0-1 0 0,1 0 0 0 0,1 0 0 0 0,1-1 0 0 0,2-20 1 0 0,-1 31-6 0 0,0-1 0 0 0,1 1 0 0 0,1 0-1 0 0,-1 0 1 0 0,2 0 0 0 0,-1 0 0 0 0,2 1 0 0 0,-1-1 0 0 0,1 1 0 0 0,0 0 0 0 0,1 0 0 0 0,0 1 0 0 0,12-13 0 0 0,-12 15 21 0 0,1 1 1 0 0,0 0-1 0 0,0 0 0 0 0,0 0 1 0 0,1 1-1 0 0,-1 0 0 0 0,1 0 0 0 0,0 1 1 0 0,0 0-1 0 0,0 1 0 0 0,1 0 0 0 0,16-3 1 0 0,-18 4 36 0 0,0 1 1 0 0,0-1 0 0 0,0 2-1 0 0,0-1 1 0 0,0 1-1 0 0,0-1 1 0 0,0 2 0 0 0,0-1-1 0 0,0 1 1 0 0,-1 0 0 0 0,1 1-1 0 0,0 0 1 0 0,-1 0 0 0 0,0 0-1 0 0,0 0 1 0 0,8 7 0 0 0,-11-8 33 0 0,-1 1 0 0 0,1-1 1 0 0,0 1-1 0 0,-1 0 1 0 0,0 0-1 0 0,0 1 0 0 0,0-1 1 0 0,0 0-1 0 0,0 1 1 0 0,-1-1-1 0 0,1 1 0 0 0,-1-1 1 0 0,0 1-1 0 0,0 0 1 0 0,0-1-1 0 0,0 1 0 0 0,-1 0 1 0 0,0 0-1 0 0,0-1 1 0 0,0 8-1 0 0,-2 3 108 0 0,-1 1 1 0 0,0-1-1 0 0,-1 0 1 0 0,-5 15-1 0 0,4-18-130 0 0,-1 0 0 0 0,0-1 1 0 0,0 1-1 0 0,-1-1 0 0 0,0 0 0 0 0,-1-1 0 0 0,0 0 0 0 0,0 0 0 0 0,-18 14 0 0 0,1-6 106 0 0,24-17-148 0 0,0 1-1 0 0,0 0 1 0 0,0-1 0 0 0,0 1-1 0 0,0-1 1 0 0,-1 1 0 0 0,1-1-1 0 0,0 0 1 0 0,0 0 0 0 0,-1 1-1 0 0,1-1 1 0 0,0 0 0 0 0,-1 0-1 0 0,1 0 1 0 0,0 0 0 0 0,0-1-1 0 0,-1 1 1 0 0,-2-1 916 0 0,19 0-599 0 0,-1 1-190 0 0,0 1 1 0 0,0 1-1 0 0,0 0 0 0 0,-1 1 0 0 0,20 7 0 0 0,64 30 237 0 0,-23-8-75 0 0,-40-18-333 0 0,42 24 0 0 0,-32-12-3830 0 0,-30-17-4244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45:48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35 8287 0 0,'2'-1'54'0'0,"-1"0"1"0"0,0 0-1 0 0,0 0 0 0 0,1 0 0 0 0,-1-1 0 0 0,0 1 0 0 0,0 0 0 0 0,0-1 0 0 0,-1 1 0 0 0,1-1 0 0 0,1-1 0 0 0,-2 2-45 0 0,0 1 1 0 0,0 0-1 0 0,0-1 0 0 0,0 1 0 0 0,0 0 0 0 0,0 0 0 0 0,0-1 0 0 0,0 1 0 0 0,0 0 0 0 0,-1 0 0 0 0,1-1 0 0 0,0 1 0 0 0,0 0 0 0 0,0 0 1 0 0,0-1-1 0 0,-1 1 0 0 0,1 0 0 0 0,0 0 0 0 0,0-1 0 0 0,0 1 0 0 0,-1 0 0 0 0,1 0 0 0 0,0 0 0 0 0,0 0 0 0 0,-1-1 0 0 0,-14-3 177 0 0,12 3 113 0 0,-12-1 1421 0 0,0 0-1 0 0,-1 1 0 0 0,-18 0 0 0 0,28 2-1511 0 0,1-1-1 0 0,-1 1 0 0 0,1 0 0 0 0,-1 1 0 0 0,1 0 0 0 0,0-1 0 0 0,0 2 1 0 0,0-1-1 0 0,0 0 0 0 0,0 1 0 0 0,1 0 0 0 0,-9 7 0 0 0,6-3-81 0 0,0 0 0 0 0,0 1 0 0 0,1-1-1 0 0,0 2 1 0 0,1-1 0 0 0,0 1 0 0 0,0-1 0 0 0,0 1 0 0 0,1 1-1 0 0,1-1 1 0 0,0 1 0 0 0,0-1 0 0 0,-2 14 0 0 0,2-4 40 0 0,1 0 1 0 0,0-1 0 0 0,1 1 0 0 0,2 0 0 0 0,0 0 0 0 0,4 22-1 0 0,-4-30 33 0 0,2 1 0 0 0,0-1-1 0 0,0 0 1 0 0,1 1-1 0 0,0-2 1 0 0,10 19 0 0 0,-11-25-135 0 0,0 0 0 0 0,0 1 0 0 0,0-1 0 0 0,1-1 0 0 0,-1 1 0 0 0,1 0 0 0 0,0-1 0 0 0,0 0 1 0 0,0 0-1 0 0,1 0 0 0 0,-1 0 0 0 0,1-1 0 0 0,-1 1 0 0 0,1-1 0 0 0,0 0 0 0 0,0-1 0 0 0,6 2 0 0 0,7 0 20 0 0,0-1-1 0 0,1 0 0 0 0,-1-2 1 0 0,0 0-1 0 0,1-1 0 0 0,-1-1 0 0 0,0-1 1 0 0,31-8-1 0 0,7-6-1202 0 0,73-35 1 0 0,-93 37-313 0 0,0 0-280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45:49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6447 0 0,'0'0'8096'0'0,"0"3"-7193"0"0,43 236 5775 0 0,-28-145-6024 0 0,-6-13-577 0 0,-6-50-333 0 0,1-1 0 0 0,10 39 0 0 0,-10-49-1065 0 0,-3-19 157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45:49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4607 0 0,'2'1'7490'0'0,"0"3"-6948"0"0,0-1 1 0 0,0 1-1 0 0,0 0 0 0 0,-1 0 1 0 0,1 0-1 0 0,-1 0 1 0 0,0 0-1 0 0,1 5 1 0 0,3 37 552 0 0,1 14-51 0 0,2 27-324 0 0,-7-70-626 0 0,1 1-1 0 0,6 22 1 0 0,2 11-34 0 0,-10-49-252 0 0,5 6-3620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45:50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7367 0 0,'0'11'7648'0'0,"1"-9"-6498"0"0,4 6-602 0 0,-1 1 1 0 0,0-1-1 0 0,0 1 1 0 0,-1 0-1 0 0,0 0 1 0 0,0 1-1 0 0,1 12 0 0 0,5 70 1209 0 0,-8-80-1616 0 0,4 102 618 0 0,9 89-2107 0 0,-9-172-1070 0 0,-1-11-2996 0 0,0-6-656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45:50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69 335 2759 0 0,'-12'8'2380'0'0,"8"0"-148"0"0,-1 0-1 0 0,1 0 1 0 0,-5 14-1 0 0,4-8-651 0 0,-4 24 1 0 0,-3 70-1852 0 0,10-77 970 0 0,-4 50 1350 0 0,6-82-2046 0 0,38-163 149 0 0,-21 32 143 0 0,-11 71 97 0 0,-2 42-197 0 0,-3 16-139 0 0,0 0 0 0 0,-1 0 0 0 0,1-1 0 0 0,0 1 0 0 0,-1-1 0 0 0,0 1-1 0 0,0 0 1 0 0,-1-6 0 0 0,57 203 10 0 0,-21-62-56 0 0,-29-116 1 0 0,0 0 0 0 0,1 0 0 0 0,0-1 0 0 0,1 1 0 0 0,1-2 0 0 0,11 15 1 0 0,-19-27 13 0 0,0 0 1 0 0,1 0-1 0 0,-1-1 1 0 0,1 1-1 0 0,-1-1 1 0 0,1 1-1 0 0,-1-1 1 0 0,1 0-1 0 0,0 0 1 0 0,0 0-1 0 0,-1 0 1 0 0,1 0-1 0 0,0 0 1 0 0,0 0-1 0 0,0 0 1 0 0,0-1 0 0 0,0 1-1 0 0,0-1 1 0 0,0 1-1 0 0,0-1 1 0 0,1 0-1 0 0,2 0 1 0 0,-3-1 46 0 0,1 1-1 0 0,-1-1 1 0 0,0 0 0 0 0,0 0 0 0 0,0 0-1 0 0,0 0 1 0 0,0 0 0 0 0,0 0 0 0 0,0-1 0 0 0,0 1-1 0 0,0-1 1 0 0,-1 0 0 0 0,1 1 0 0 0,-1-1-1 0 0,1 0 1 0 0,-1 0 0 0 0,1 0 0 0 0,-1 0 0 0 0,0 0-1 0 0,1-3 1 0 0,11-24 639 0 0,-2 0 0 0 0,11-49 0 0 0,-12 41-432 0 0,6-25-11 0 0,14-115 0 0 0,-24 120-1198 0 0,-3 0 1 0 0,-5-75-1 0 0,-1 104-249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45:59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1 510 7367 0 0,'0'0'3090'0'0,"2"0"-2330"0"0,29-4 605 0 0,0 2 0 0 0,54 2 1 0 0,230 42 3483 0 0,-241-30-4164 0 0,-10-5-24 0 0,1-3-1 0 0,96-7 0 0 0,-37 0-125 0 0,57 5 117 0 0,385-14 795 0 0,1-46-488 0 0,-465 47-733 0 0,214-10 161 0 0,-76 8-150 0 0,146-1 179 0 0,-192 3-175 0 0,26 0-143 0 0,-135 13-66 0 0,263 14 181 0 0,-37 41-213 0 0,-109-14 0 0 0,-170-39 30 0 0,35-1 0 0 0,-49-2-26 0 0,77 5 7 0 0,-86-5-1 0 0,-1 0-1 0 0,1-1 1 0 0,-1 0 0 0 0,0 0 0 0 0,1-1-1 0 0,-1 0 1 0 0,1-1 0 0 0,-1 0 0 0 0,0 0 0 0 0,0-1-1 0 0,12-5 1 0 0,-15 5 1 0 0,0 1 14 0 0,0-1 1 0 0,-1 0-1 0 0,1-1 0 0 0,6-5 0 0 0,-10 8-20 0 0,0-1 1 0 0,0 1 0 0 0,0 0-1 0 0,0 0 1 0 0,0-1-1 0 0,0 1 1 0 0,-1-1 0 0 0,1 1-1 0 0,0 0 1 0 0,-1-1-1 0 0,1 1 1 0 0,-1-1 0 0 0,0 1-1 0 0,1-1 1 0 0,-1 1-1 0 0,0-1 1 0 0,0 0 0 0 0,0 1-1 0 0,0-1 1 0 0,0 1-1 0 0,-1-4 1 0 0,-2-5 12 0 0,0 0 1 0 0,-1 0-1 0 0,0 0 1 0 0,-1 0-1 0 0,0 1 1 0 0,0 0-1 0 0,-10-12 1 0 0,-51-55 81 0 0,50 58-76 0 0,-32-32-5 0 0,-2 1 0 0 0,-2 3 0 0 0,-83-57 0 0 0,127 98-44 0 0,0 1 0 0 0,-14-6-1 0 0,-16-7-54 0 0,38 16 77 0 0,0 1-1 0 0,0 0 1 0 0,-1 0 0 0 0,1 0-1 0 0,0-1 1 0 0,-1 1 0 0 0,1 0-1 0 0,0 0 1 0 0,-1 0-1 0 0,1 0 1 0 0,0 0 0 0 0,-1 0-1 0 0,1 0 1 0 0,0 0 0 0 0,-1 0-1 0 0,1 0 1 0 0,0 0 0 0 0,-1 0-1 0 0,1 0 1 0 0,0 0-1 0 0,-1 0 1 0 0,1 0 0 0 0,-1 0-1 0 0,1 0 1 0 0,0 0 0 0 0,0 0-1 0 0,-1 0 1 0 0,1 1 0 0 0,0-1-1 0 0,-1 0 1 0 0,1 0 0 0 0,0 0-1 0 0,-1 1 1 0 0,1-1-1 0 0,0 0 1 0 0,0 0 0 0 0,0 1-1 0 0,-1-1 1 0 0,1 0 0 0 0,0 1-1 0 0,0-1 1 0 0,0 0 0 0 0,-1 0-1 0 0,1 1 1 0 0,0-1-1 0 0,0 0 1 0 0,0 1 0 0 0,0 1-5 0 0,-1-1 1 0 0,1 0 0 0 0,0 0 0 0 0,0 1-1 0 0,0-1 1 0 0,0 0 0 0 0,1 1 0 0 0,-1-1-1 0 0,0 0 1 0 0,1 2 0 0 0,4 6-16 0 0,0 0 0 0 0,0-1 0 0 0,1 1 0 0 0,1-1 0 0 0,-1-1 0 0 0,1 0 0 0 0,10 9 0 0 0,-4-3-20 0 0,73 68-133 0 0,45 48-37 0 0,0-1 85 0 0,-20-20 117 0 0,-108-106 16 0 0,-1 1-1 0 0,1 0 1 0 0,-1 0 0 0 0,0 0-1 0 0,0 0 1 0 0,0 0-1 0 0,0 1 1 0 0,-1-1 0 0 0,1 0-1 0 0,-1 1 1 0 0,0-1 0 0 0,0 1-1 0 0,0 0 1 0 0,0-1-1 0 0,-1 1 1 0 0,0 0 0 0 0,1-1-1 0 0,-1 1 1 0 0,0 0 0 0 0,-1-1-1 0 0,1 1 1 0 0,-1 0-1 0 0,0-1 1 0 0,0 1 0 0 0,0-1-1 0 0,0 1 1 0 0,0-1-1 0 0,-1 1 1 0 0,-2 4 0 0 0,-6 4 115 0 0,1-1 1 0 0,-2 0-1 0 0,1 0 0 0 0,-2-1 1 0 0,1 0-1 0 0,-20 12 1 0 0,25-18-79 0 0,-47 39 404 0 0,-92 96 0 0 0,138-132-418 0 0,-130 141 295 0 0,129-138-459 0 0,-1 0 1 0 0,2 0-1 0 0,-1 1 0 0 0,1 0 1 0 0,-7 16-1 0 0,14-26 53 0 0,-1 0-1 0 0,1 0 1 0 0,0 0-1 0 0,-1 0 0 0 0,1 0 1 0 0,0 0-1 0 0,0 1 0 0 0,0-1 1 0 0,-1 0-1 0 0,1 0 1 0 0,0 0-1 0 0,0 0 0 0 0,1 0 1 0 0,-1 0-1 0 0,0 0 1 0 0,0 1-1 0 0,0-1 0 0 0,1 0 1 0 0,-1 0-1 0 0,1 0 1 0 0,-1 0-1 0 0,1 0 0 0 0,-1 0 1 0 0,1 0-1 0 0,-1 0 0 0 0,1-1 1 0 0,0 1-1 0 0,0 0 1 0 0,-1 0-1 0 0,3 1 0 0 0,10 9-1649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06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8287 0 0,'3'7'263'0'0,"-1"0"-1"0"0,0 0 1 0 0,0 0 0 0 0,-1 0-1 0 0,0 0 1 0 0,0 0-1 0 0,-1 1 1 0 0,-1 9-1 0 0,3 17 1538 0 0,27 152 1608 0 0,-9-75-2231 0 0,47 583 2131 0 0,-37-284-2408 0 0,-23-332-720 0 0,40 330 608 0 0,-13-124-263 0 0,-18-143-146 0 0,20 227 530 0 0,-32-321-919 0 0,53 634 771 0 0,-44-569-721 0 0,57 457 464 0 0,-11-222 21 0 0,-5-52-357 0 0,7 44 19 0 0,-46-254-244 0 0,-6-42-534 0 0,-1-5-3511 0 0,-7-33 2268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08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53 5983 0 0,'-19'-2'528'0'0,"18"2"-391"0"0,-1 0 1 0 0,0-1-1 0 0,0 1 1 0 0,0 0-1 0 0,0 0 1 0 0,0 0-1 0 0,0 0 1 0 0,-5 1 4386 0 0,32-8-3157 0 0,22-6-591 0 0,0 3-1 0 0,1 1 1 0 0,51-1 0 0 0,330 8 3009 0 0,-288 11-2729 0 0,404 9 2222 0 0,-304-24-2587 0 0,284 0-139 0 0,-499 8-715 0 0,31 5-1 0 0,-23-1-5481 0 0,-23-4 2071 0 0,-1-1-3520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2:10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1839 0 0,'2'1'31'0'0,"4"-8"98"0"0,11-17 110 0 0,-13 19 4082 0 0,1-10 3564 0 0,-4 23-6631 0 0,32 367 2037 0 0,-13-53-3003 0 0,-8-198-184 0 0,-5-66 17 0 0,-1 99 0 0 0,-3-41-57 0 0,0 4-196 0 0,-4 11 448 0 0,3-118-458 0 0,-2-12-594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09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10479 0 0,'0'0'950'0'0,"8"-2"-6"0"0,47-11 2500 0 0,99-9 0 0 0,60 10-1256 0 0,-130 9-1154 0 0,345-1 1536 0 0,0 20-1547 0 0,-219-6-767 0 0,-10-4-114 0 0,88 4-41 0 0,-159-7-862 0 0,-75-7-3783 0 0,-41 2-3287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09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14 170 11055 0 0,'0'-1'49'0'0,"-1"1"-1"0"0,1-1 0 0 0,-1 1 1 0 0,1 0-1 0 0,-1-1 0 0 0,1 1 1 0 0,-1-1-1 0 0,1 1 0 0 0,-1 0 1 0 0,1 0-1 0 0,-1-1 0 0 0,1 1 0 0 0,-1 0 1 0 0,1 0-1 0 0,-1 0 0 0 0,0 0 1 0 0,1 0-1 0 0,-1-1 0 0 0,-1 1 1 0 0,1-5 4176 0 0,14 0-3942 0 0,0 1-1 0 0,1 1 1 0 0,-1 0 0 0 0,1 1-1 0 0,0 0 1 0 0,21 0-1 0 0,-21 2-44 0 0,287-9 3484 0 0,-90 5-2144 0 0,685-74 1637 0 0,-696 56-2930 0 0,303-2 463 0 0,-486 24-1216 0 0,1 1 1 0 0,20 3-1 0 0,-30-2-552 0 0,0 0 1 0 0,1 0-1 0 0,12 6 1 0 0,-9-2-512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10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24 11543 0 0,'1'-1'43'0'0,"-1"1"-1"0"0,0-1 1 0 0,0 0-1 0 0,0 1 1 0 0,0-1-1 0 0,0 1 1 0 0,1-1-1 0 0,-1 0 1 0 0,0 1-1 0 0,1-1 1 0 0,-1 0-1 0 0,0 1 1 0 0,1-1-1 0 0,-1 1 1 0 0,1-1-1 0 0,-1 1 1 0 0,1-1-1 0 0,-1 1 1 0 0,1 0-1 0 0,-1-1 1 0 0,2 0-1 0 0,-1 0 70 0 0,-1 1-62 0 0,0 0 0 0 0,0 0-1 0 0,0 0 1 0 0,1-1 0 0 0,-1 1 0 0 0,0 0-1 0 0,0 0 1 0 0,0 0 0 0 0,0 0 0 0 0,0-1-1 0 0,0 1 1 0 0,0 0 0 0 0,0 0 0 0 0,0 0-1 0 0,0 0 1 0 0,0-1 0 0 0,0 1 0 0 0,0 0 0 0 0,-1 0-1 0 0,1 0 1 0 0,0 0 0 0 0,0-1 0 0 0,0 1-1 0 0,0 0 1 0 0,0 0 0 0 0,0 0 0 0 0,0 0-1 0 0,0 0 1 0 0,0-1 0 0 0,-1 1 0 0 0,1 0-1 0 0,0 0 1 0 0,0 0 0 0 0,0 0 0 0 0,0 0 0 0 0,0 0-1 0 0,-1 0 1 0 0,1 0 0 0 0,0-1 0 0 0,0 1-1 0 0,0 0 1 0 0,0 0 0 0 0,-1 0 0 0 0,1 0-1 0 0,0 0 1 0 0,0 0 0 0 0,-1 0 0 0 0,-6-3 1840 0 0,4 3-1678 0 0,-1 0 1 0 0,1 0-1 0 0,0 0 1 0 0,0 1-1 0 0,0-1 1 0 0,1 1-1 0 0,-1 0 1 0 0,0 0-1 0 0,0 0 1 0 0,0 0 0 0 0,0 0-1 0 0,1 1 1 0 0,-1-1-1 0 0,1 1 1 0 0,-1-1-1 0 0,1 1 1 0 0,-1 0-1 0 0,1 0 1 0 0,0 0-1 0 0,0 1 1 0 0,-3 2-1 0 0,1 1-131 0 0,-1 1-1 0 0,1-1 0 0 0,0 1 1 0 0,0-1-1 0 0,0 1 1 0 0,1 0-1 0 0,-3 10 0 0 0,1 2-55 0 0,1 1-1 0 0,1 0 0 0 0,1 0 1 0 0,1 0-1 0 0,0 0 0 0 0,2 0 0 0 0,0 0 1 0 0,1 0-1 0 0,1 0 0 0 0,1 0 1 0 0,8 23-1 0 0,-8-33-21 0 0,0 0-1 0 0,1 1 1 0 0,1-1 0 0 0,0-1-1 0 0,0 1 1 0 0,1-1 0 0 0,0-1-1 0 0,1 1 1 0 0,-1-1 0 0 0,2 0-1 0 0,8 7 1 0 0,-12-11 2 0 0,1-1-1 0 0,-1 1 1 0 0,0-1-1 0 0,1 0 1 0 0,0 0 0 0 0,0 0-1 0 0,0-1 1 0 0,0 0-1 0 0,0 0 1 0 0,1 0-1 0 0,-1-1 1 0 0,0 0 0 0 0,1 0-1 0 0,-1-1 1 0 0,1 0-1 0 0,-1 0 1 0 0,1 0-1 0 0,-1-1 1 0 0,0 0 0 0 0,10-3-1 0 0,-12 3 51 0 0,-1 0-1 0 0,0-1 1 0 0,0 1 0 0 0,0-1-1 0 0,0 1 1 0 0,0-1 0 0 0,0 0-1 0 0,-1 0 1 0 0,1-1 0 0 0,0 1-1 0 0,-1-1 1 0 0,0 1 0 0 0,1-1-1 0 0,-1 0 1 0 0,0 1 0 0 0,-1-1-1 0 0,1 0 1 0 0,0 0 0 0 0,-1-1-1 0 0,0 1 1 0 0,1 0 0 0 0,-1 0-1 0 0,-1-1 1 0 0,1 1 0 0 0,0 0-1 0 0,-1-1 1 0 0,0 1 0 0 0,0-5-1 0 0,0 0 71 0 0,0 0 0 0 0,-1 0 0 0 0,-1-1 0 0 0,1 1 0 0 0,-1 0 0 0 0,-1 0 0 0 0,1 0 0 0 0,-1 1 0 0 0,-1-1 0 0 0,-6-11 0 0 0,-4-4-156 0 0,-39-58 458 0 0,46 73-878 0 0,0-1 0 0 0,0 1 0 0 0,-1 0 1 0 0,0 1-1 0 0,0 0 0 0 0,-15-10 0 0 0,13 13-892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11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 14743 0 0,'-5'-6'7287'0'0,"10"122"-4361"0"0,-4-29-3894 0 0,24 157 0 0 0,-12-200-1954 0 0,-10-34 1031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11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9671 0 0,'0'0'875'0'0,"2"15"-702"0"0,18 90 7326 0 0,-7-42-6872 0 0,62 265-1081 0 0,-49-208-3298 0 0,-22-97 2272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12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10135 0 0,'0'0'10134'0'0,"14"-3"-7359"0"0,12-2-1844 0 0,0 1 0 0 0,45-1-1 0 0,-26 3-2499 0 0,-31 1-83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13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 13535 0 0,'-4'-1'136'0'0,"1"1"0"0"0,0 0-1 0 0,-1 0 1 0 0,1 0 0 0 0,-1 1 0 0 0,1-1-1 0 0,-1 1 1 0 0,1 0 0 0 0,0 0-1 0 0,0 0 1 0 0,-1 0 0 0 0,1 0-1 0 0,0 1 1 0 0,0-1 0 0 0,0 1 0 0 0,0 0-1 0 0,0 0 1 0 0,1 0 0 0 0,-1 1-1 0 0,1-1 1 0 0,-1 0 0 0 0,1 1-1 0 0,-3 4 1 0 0,0-1 54 0 0,1 1 1 0 0,-1 0-1 0 0,1 1 0 0 0,1-1 0 0 0,-1 1 1 0 0,1 0-1 0 0,1 0 0 0 0,-4 12 1 0 0,3-1-147 0 0,0 0 1 0 0,2-1 0 0 0,0 1 0 0 0,0 0 0 0 0,2 0 0 0 0,1 0 0 0 0,6 34 0 0 0,-6-45-25 0 0,0-1 0 0 0,0 0 1 0 0,1 1-1 0 0,0-1 0 0 0,0 0 0 0 0,1-1 0 0 0,0 1 1 0 0,0 0-1 0 0,0-1 0 0 0,1 0 0 0 0,0 0 0 0 0,0 0 1 0 0,0-1-1 0 0,1 0 0 0 0,0 0 0 0 0,0 0 0 0 0,0-1 1 0 0,1 0-1 0 0,-1 0 0 0 0,1 0 0 0 0,14 4 1 0 0,-14-5 43 0 0,0-2 0 0 0,0 1 0 0 0,0-1 0 0 0,0 0 0 0 0,0 0 0 0 0,1 0 0 0 0,-1-1 0 0 0,0-1 0 0 0,0 1 0 0 0,0-1 0 0 0,0 0 0 0 0,1-1 0 0 0,-1 1 0 0 0,8-5 1 0 0,-9 4 55 0 0,-1-1 1 0 0,1 0 0 0 0,-1 0 0 0 0,0-1 0 0 0,0 1 0 0 0,-1-1-1 0 0,1 0 1 0 0,-1-1 0 0 0,0 1 0 0 0,0-1 0 0 0,0 1-1 0 0,0-1 1 0 0,-1-1 0 0 0,0 1 0 0 0,0 0 0 0 0,0-1 0 0 0,2-7-1 0 0,-3 7-46 0 0,0 0 0 0 0,-1-1 0 0 0,0 1 0 0 0,0 0-1 0 0,0-1 1 0 0,-1 1 0 0 0,0-1 0 0 0,0 0 0 0 0,-1 1-1 0 0,0 0 1 0 0,0-1 0 0 0,0 1 0 0 0,-1-1 0 0 0,0 1-1 0 0,0 0 1 0 0,0 0 0 0 0,-1 0 0 0 0,0 0 0 0 0,0 1-1 0 0,-1-1 1 0 0,1 1 0 0 0,-6-6 0 0 0,-2-2-194 0 0,0 1 1 0 0,-1 0-1 0 0,-1 1 1 0 0,0 1-1 0 0,0-1 1 0 0,-1 2-1 0 0,-23-12 1 0 0,19 14-1720 0 0,17 7 1677 0 0,0 0 1 0 0,1 0-1 0 0,-1 0 1 0 0,0 0 0 0 0,1 0-1 0 0,-1 0 1 0 0,0 0-1 0 0,1 0 1 0 0,-1 0 0 0 0,0 0-1 0 0,1 1 1 0 0,-1-1-1 0 0,1 0 1 0 0,-1 1 0 0 0,0-1-1 0 0,1 0 1 0 0,-1 1-1 0 0,1-1 1 0 0,-1 0-1 0 0,1 1 1 0 0,-1-1 0 0 0,1 1-1 0 0,-1-1 1 0 0,1 1-1 0 0,-1-1 1 0 0,1 2 0 0 0,-3 3-1925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13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14999 0 0,'0'0'1358'0'0,"11"9"447"0"0,-6-2-1265 0 0,-1 0 0 0 0,0 1 0 0 0,0-1 0 0 0,-1 1 0 0 0,0 0 0 0 0,0 0 1 0 0,1 12-1 0 0,8 62-157 0 0,-8-40-170 0 0,5 59-71 0 0,-3-14-1662 0 0,3-31-3475 0 0,-7-48-1240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14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10591 0 0,'0'0'1294'0'0,"2"18"2382"0"0,3 9-2695 0 0,2 0 0 0 0,13 36 1 0 0,-2-7-701 0 0,29 114-391 0 0,-10-32-3967 0 0,-31-116-1307 0 0</inkml:trace>
  <inkml:trace contextRef="#ctx0" brushRef="#br0" timeOffset="1">14 400 7367 0 0,'-14'-3'15169'0'0,"28"2"-13765"0"0,85-17-2088 0 0,-86 17-189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15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6447 0 0,'0'-13'9487'0'0,"1"28"-7652"0"0,5 131-436 0 0,-2-20-488 0 0,0-56-1271 0 0,4 44-632 0 0,0-54-2470 0 0,-3-44 1844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2:12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887 463 1375 0 0,'0'0'10228'0'0,"-19"-10"-7376"0"0,-42-36 243 0 0,36 31-2177 0 0,-2 0 0 0 0,-32-11 0 0 0,31 14 13 0 0,-51-30 1 0 0,42 21-422 0 0,-11-8 51 0 0,11 5-64 0 0,-1 2 1 0 0,-76-31 0 0 0,34 17-46 0 0,3-4-218 0 0,38 19-187 0 0,-57-22 0 0 0,78 36-131 0 0,14 6-2807 0 0,8 6 208 0 0,-4-4 2899 0 0,7 5-2014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15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8287 0 0,'0'0'639'0'0,"-9"14"4669"0"0,9-7-4970 0 0,-1-1-1 0 0,1 1 1 0 0,0 0-1 0 0,1-1 1 0 0,0 1-1 0 0,0 0 1 0 0,0-1 0 0 0,1 1-1 0 0,2 5 1 0 0,3 15-118 0 0,19 107-81 0 0,4 19-957 0 0,-9-51-3472 0 0,-15-76-572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16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57 4607 0 0,'-55'-33'15776'0'0,"63"30"-15537"0"0,-1 1 0 0 0,1 0 0 0 0,0 1 0 0 0,0-1-1 0 0,0 1 1 0 0,0 1 0 0 0,11 0 0 0 0,10-1 114 0 0,-7-1-819 0 0,33-3-5322 0 0,-33 1-1262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16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12495 0 0,'0'0'1679'0'0,"3"16"-571"0"0,2-6-548 0 0,0 1 1 0 0,-1-1-1 0 0,0 1 1 0 0,3 21-1 0 0,5 48-54 0 0,-6-33-429 0 0,15 85-461 0 0,-10-76-5449 0 0,-8-42 470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17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 1839 0 0,'-1'-5'160'0'0,"33"78"14408"0"0,36 106-14459 0 0,-46-121-2335 0 0,-16-42 983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17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11519 0 0,'0'0'5600'0'0,"5"1"-5384"0"0,3 1-216 0 0,3-1 0 0 0,1 0 0 0 0,4 1 0 0 0,1-1 0 0 0,2-1 0 0 0,1 0-72 0 0,2-1-968 0 0,-1 0-192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17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65 11975 0 0,'-3'-2'163'0'0,"-1"1"-1"0"0,0 0 1 0 0,0 0-1 0 0,0 0 1 0 0,0 0-1 0 0,0 0 0 0 0,0 1 1 0 0,0 0-1 0 0,0 0 1 0 0,0 0-1 0 0,0 0 1 0 0,0 1-1 0 0,0 0 1 0 0,0-1-1 0 0,0 2 1 0 0,0-1-1 0 0,0 0 0 0 0,0 1 1 0 0,1-1-1 0 0,-7 5 1 0 0,6-4 82 0 0,1 1 1 0 0,-1-1-1 0 0,0 1 1 0 0,1 0 0 0 0,-1 1-1 0 0,1-1 1 0 0,0 1-1 0 0,0-1 1 0 0,0 1 0 0 0,1 0-1 0 0,-1 0 1 0 0,1 0-1 0 0,0 0 1 0 0,0 1-1 0 0,0-1 1 0 0,1 0 0 0 0,-2 9-1 0 0,2-4-233 0 0,0 1 0 0 0,1 0-1 0 0,0 0 1 0 0,1-1 0 0 0,0 1 0 0 0,1 0-1 0 0,-1-1 1 0 0,2 1 0 0 0,0-1-1 0 0,0 1 1 0 0,0-1 0 0 0,1 0 0 0 0,1-1-1 0 0,-1 1 1 0 0,1-1 0 0 0,1 0-1 0 0,0 0 1 0 0,0 0 0 0 0,0-1 0 0 0,1 0-1 0 0,13 11 1 0 0,-13-12-29 0 0,0 0-1 0 0,1-1 1 0 0,-1 0-1 0 0,1-1 1 0 0,0 0-1 0 0,0 0 1 0 0,0 0-1 0 0,1-1 1 0 0,-1 0-1 0 0,1-1 1 0 0,0 0-1 0 0,0 0 1 0 0,0-1-1 0 0,0 0 1 0 0,0-1 0 0 0,0 0-1 0 0,0 0 1 0 0,0-1-1 0 0,-1 0 1 0 0,1-1-1 0 0,0 0 1 0 0,0 0-1 0 0,14-6 1 0 0,-14 4 119 0 0,-1-1 0 0 0,0 0 0 0 0,0 0 0 0 0,0-1 0 0 0,-1 0 0 0 0,0 0 0 0 0,0 0 0 0 0,-1-1 0 0 0,0 0 0 0 0,0-1 0 0 0,0 1 0 0 0,-1-1 0 0 0,0 0 0 0 0,0-1 0 0 0,5-13 0 0 0,-7 14 93 0 0,-1 0-1 0 0,0 0 1 0 0,0 1-1 0 0,0-1 1 0 0,-1-1 0 0 0,0 1-1 0 0,-1 0 1 0 0,1 0-1 0 0,-2 0 1 0 0,1 0-1 0 0,-1 0 1 0 0,-1 0 0 0 0,1 0-1 0 0,-1 0 1 0 0,0 0-1 0 0,-1 0 1 0 0,0 1 0 0 0,-6-12-1 0 0,5 13-53 0 0,-1 0-1 0 0,1 1 1 0 0,-1-1-1 0 0,0 1 1 0 0,0 0-1 0 0,-1 0 1 0 0,-7-4-1 0 0,-5-4 109 0 0,-21-10 1 0 0,32 19-175 0 0,-1 1 0 0 0,0-1 1 0 0,0 2-1 0 0,-10-4 0 0 0,-8 4-1714 0 0,23 2 936 0 0,1 1 0 0 0,0-1 1 0 0,0 0-1 0 0,0 1 1 0 0,-1 0-1 0 0,1-1 0 0 0,0 1 1 0 0,0 0-1 0 0,-3 2 1 0 0,-8 8-7184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19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8287 0 0,'3'28'2027'0'0,"-1"53"0"0"0,1 0 902 0 0,1 4-1900 0 0,5 39-469 0 0,-6-104-1988 0 0,11 40 0 0 0,-11-50-232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19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7831 0 0,'0'0'2218'0'0,"1"18"2435"0"0,2 9-3801 0 0,2 1 0 0 0,1-1 0 0 0,13 40 0 0 0,-10-38-747 0 0,22 75 100 0 0,-3-8-4107 0 0,-23-79-1481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19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48 14279 0 0,'0'0'1103'0'0,"-5"-1"2572"0"0,22-2-1409 0 0,4 0-1509 0 0,31-9-1 0 0,-16 3-625 0 0,-6 1-311 0 0,1 0-5966 0 0,-11 4-1008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20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8751 0 0,'0'0'794'0'0,"7"6"-636"0"0,-6-2 200 0 0,0 0 0 0 0,-1 0 0 0 0,0-1-1 0 0,1 1 1 0 0,-1 0 0 0 0,0 0 0 0 0,-1 5 0 0 0,0 11 1579 0 0,11 63 2454 0 0,12 40-2674 0 0,-12-68-1451 0 0,11 39-436 0 0,-1-34-3266 0 0,-14-47-950 0 0,-1-1-1180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2:13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10135 0 0,'0'0'1239'0'0,"0"9"720"0"0,-1 105 4062 0 0,-3 58-4717 0 0,2-76-995 0 0,-2 109-1498 0 0,5-180-738 0 0,0-10-3397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20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14191 0 0,'0'0'1291'0'0,"-1"14"-967"0"0,1 19 454 0 0,2 0 1 0 0,1 0-1 0 0,2-1 1 0 0,10 35-1 0 0,-11-48-757 0 0,16 84 141 0 0,-3-18-2208 0 0,-5-29-3844 0 0,-7-36 720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21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41 17679 0 0,'-8'1'382'0'0,"-10"4"3166"0"0,29-5-3110 0 0,11-2-187 0 0,-1-2 0 0 0,1 0 0 0 0,-1-2 0 0 0,25-9 0 0 0,-17 6-547 0 0,-9 2-1215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22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26 9215 0 0,'0'0'707'0'0,"-29"-18"5533"0"0,25 17-6002 0 0,0-1 0 0 0,-1 1 0 0 0,1 0 0 0 0,0 0-1 0 0,0 1 1 0 0,-1-1 0 0 0,1 1 0 0 0,0 0 0 0 0,0 0 0 0 0,-1 1 0 0 0,1-1 0 0 0,0 1 0 0 0,-1 0 0 0 0,1 0 0 0 0,0 0 0 0 0,0 0-1 0 0,0 1 1 0 0,0 0 0 0 0,0 0 0 0 0,1 0 0 0 0,-1 0 0 0 0,0 0 0 0 0,1 1 0 0 0,0 0 0 0 0,-1 0 0 0 0,-3 4 0 0 0,1 0-70 0 0,0-1 0 0 0,0 1 1 0 0,1 0-1 0 0,0 1 0 0 0,1 0 1 0 0,-1-1-1 0 0,1 1 0 0 0,1 1 1 0 0,-1-1-1 0 0,2 0 0 0 0,-4 16 1 0 0,3-9-42 0 0,2 0 0 0 0,0 1 0 0 0,1-1-1 0 0,0 0 1 0 0,1 1 0 0 0,1-1 0 0 0,1 0 0 0 0,0 0 0 0 0,1 0 0 0 0,9 25 0 0 0,-10-33-90 0 0,0-1 1 0 0,0 1-1 0 0,1-1 1 0 0,0 0-1 0 0,0 0 1 0 0,0 0-1 0 0,1 0 0 0 0,0-1 1 0 0,0 0-1 0 0,1 0 1 0 0,-1 0-1 0 0,1 0 1 0 0,0-1-1 0 0,0 0 0 0 0,0-1 1 0 0,1 1-1 0 0,-1-1 1 0 0,1 0-1 0 0,0-1 1 0 0,0 1-1 0 0,0-1 0 0 0,0-1 1 0 0,0 0-1 0 0,12 1 1 0 0,-8-2-39 0 0,0 0 1 0 0,0-1-1 0 0,0 0 1 0 0,0-1-1 0 0,-1 0 0 0 0,1-1 1 0 0,0 0-1 0 0,12-6 1 0 0,8-5-1733 0 0,38-25 0 0 0,-56 32 720 0 0,12-12-2898 0 0,-12 9-2993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22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7831 0 0,'0'0'7982'0'0,"-2"16"-5045"0"0,5 141 1418 0 0,26 77-5666 0 0,-26-216-1114 0 0,1 0 0 0 0,1-1 0 0 0,11 31 0 0 0,-15-46 298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23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11 14711 0 0,'-5'-10'2167'0'0,"2"24"-306"0"0,4 24-1366 0 0,1-1 0 0 0,2 1-1 0 0,15 64 1 0 0,-10-57-514 0 0,13 54 192 0 0,-11-57-1679 0 0,-2 1-3973 0 0,-6-28-505 0 0</inkml:trace>
  <inkml:trace contextRef="#ctx0" brushRef="#br0" timeOffset="1">36 371 6911 0 0,'-16'-12'-334'0'0,"14"10"1113"0"0,0 0 0 0 0,0 0 0 0 0,0-1 0 0 0,0 1 0 0 0,0 0 0 0 0,1-1 0 0 0,-1 1-1 0 0,0-4 1 0 0,1 6-453 0 0,1-1 1 0 0,0 0-1 0 0,-1 0 0 0 0,1 0 0 0 0,0 0 0 0 0,0 0 0 0 0,0 0 0 0 0,0 1 0 0 0,0-1 1 0 0,0 0-1 0 0,0 0 0 0 0,0 0 0 0 0,0 0 0 0 0,0 0 0 0 0,0 0 0 0 0,1 0 1 0 0,-1 0-1 0 0,0 1 0 0 0,1-2 0 0 0,0 0-260 0 0,0 1 0 0 0,0 0 0 0 0,0 0 1 0 0,0 0-1 0 0,0 0 0 0 0,0 1 0 0 0,1-1 0 0 0,-1 0 1 0 0,0 0-1 0 0,0 1 0 0 0,1-1 0 0 0,-1 0 0 0 0,0 1 1 0 0,1 0-1 0 0,-1-1 0 0 0,2 1 0 0 0,9-3-356 0 0,0 1 0 0 0,0 0 0 0 0,1 1 0 0 0,-1 0-1 0 0,0 1 1 0 0,0 0 0 0 0,16 3 0 0 0,-14 0-1537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23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12839 0 0,'0'0'1164'0'0,"13"-7"-936"0"0,26-12 1389 0 0,-20 10-1001 0 0,0 0 0 0 0,1 2-1 0 0,0 0 1 0 0,27-6 1919 0 0,-42 30-1302 0 0,-5-14-1116 0 0,0 0 0 0 0,0-1 0 0 0,-1 1 0 0 0,1 0 0 0 0,-1 0 1 0 0,1 0-1 0 0,-1 0 0 0 0,0 0 0 0 0,0-1 0 0 0,-3 5 0 0 0,-18 30 778 0 0,4-7-206 0 0,13-20-429 0 0,0 1-1 0 0,1 0 1 0 0,0 0 0 0 0,1 0-1 0 0,0 1 1 0 0,-1 17 0 0 0,3-26-230 0 0,1 1 0 0 0,0-1 0 0 0,0 1 0 0 0,0-1 0 0 0,0 0 1 0 0,1 1-1 0 0,-1-1 0 0 0,1 0 0 0 0,0 1 0 0 0,0-1 0 0 0,0 0 1 0 0,1 0-1 0 0,-1 0 0 0 0,1 0 0 0 0,-1 0 0 0 0,1 0 0 0 0,0 0 1 0 0,0-1-1 0 0,0 1 0 0 0,1-1 0 0 0,-1 1 0 0 0,1-1 0 0 0,-1 0 1 0 0,1 0-1 0 0,0 0 0 0 0,4 3 0 0 0,1-2-66 0 0,1 0 1 0 0,-1 0-1 0 0,0-1 0 0 0,1 0 1 0 0,-1 0-1 0 0,1-1 0 0 0,-1 0 1 0 0,1-1-1 0 0,0 0 0 0 0,-1 0 0 0 0,1-1 1 0 0,9-2-1 0 0,-2 0-1122 0 0,0 0 0 0 0,-1-2-1 0 0,0 0 1 0 0,1 0 0 0 0,22-14 0 0 0,-15 6-6373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23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19 10591 0 0,'-1'-1'166'0'0,"0"-1"0"0"0,-1 1 0 0 0,1-1 0 0 0,0 1 0 0 0,-1 0 0 0 0,0-1-1 0 0,1 1 1 0 0,-1 0 0 0 0,0 0 0 0 0,1 0 0 0 0,-1 0 0 0 0,0 1 0 0 0,0-1 0 0 0,0 0-1 0 0,0 1 1 0 0,0-1 0 0 0,0 1 0 0 0,0 0 0 0 0,0-1 0 0 0,0 1 0 0 0,0 0 0 0 0,0 0-1 0 0,0 1 1 0 0,0-1 0 0 0,0 0 0 0 0,0 1 0 0 0,0-1 0 0 0,0 1 0 0 0,1-1 0 0 0,-1 1-1 0 0,0 0 1 0 0,-2 1 0 0 0,0 1 256 0 0,0-1 0 0 0,0 1 0 0 0,0 0 0 0 0,1 0-1 0 0,0 0 1 0 0,-1 0 0 0 0,1 1 0 0 0,0-1 0 0 0,1 1 0 0 0,-1 0 0 0 0,1 0-1 0 0,-1 0 1 0 0,-1 6 0 0 0,0 1-333 0 0,1 0-1 0 0,0 0 1 0 0,1 1-1 0 0,0-1 0 0 0,1 1 1 0 0,0-1-1 0 0,1 1 1 0 0,0 0-1 0 0,1-1 1 0 0,2 15-1 0 0,-1-13-6 0 0,1 0-1 0 0,1-1 1 0 0,0 1 0 0 0,0-1-1 0 0,2 0 1 0 0,-1 0 0 0 0,1 0-1 0 0,14 19 1 0 0,-14-24-70 0 0,0-1 0 0 0,0 1 0 0 0,0-2 0 0 0,0 1 0 0 0,1-1 0 0 0,0 0 0 0 0,0 0 0 0 0,1 0 0 0 0,13 5 0 0 0,-15-7 2 0 0,0-1-1 0 0,0 0 0 0 0,0-1 0 0 0,0 1 1 0 0,0-1-1 0 0,0 0 0 0 0,0 0 0 0 0,0-1 0 0 0,1 0 1 0 0,-1 0-1 0 0,0-1 0 0 0,0 1 0 0 0,0-1 1 0 0,7-2-1 0 0,-10 1 53 0 0,1 1 0 0 0,0-1-1 0 0,0 0 1 0 0,-1 0 0 0 0,1-1 0 0 0,-1 1 0 0 0,0-1 0 0 0,0 1 0 0 0,0-1-1 0 0,0 0 1 0 0,0 0 0 0 0,-1-1 0 0 0,1 1 0 0 0,-1 0 0 0 0,0-1 0 0 0,0 1-1 0 0,0-1 1 0 0,0 0 0 0 0,-1 0 0 0 0,1 0 0 0 0,-1 0 0 0 0,0 0 0 0 0,0 0-1 0 0,0-8 1 0 0,0 1 101 0 0,0-1 0 0 0,-1 1 0 0 0,-1-1 0 0 0,0 1 0 0 0,0-1 0 0 0,-1 1 0 0 0,-6-20 0 0 0,3 20-149 0 0,0 1 0 0 0,-1-1 0 0 0,0 1-1 0 0,-1 1 1 0 0,0-1 0 0 0,0 1-1 0 0,-1 0 1 0 0,0 1 0 0 0,-1 0-1 0 0,-11-9 1 0 0,17 16-431 0 0,0-1 0 0 0,0 0 0 0 0,1 1-1 0 0,-2-1 1 0 0,1 1 0 0 0,0 0 0 0 0,-6-1 0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2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3223 0 0,'6'-21'958'0'0,"6"-12"13632"0"0,-6 19-10702 0 0,-4 14-3754 0 0,-1 0 0 0 0,0 0 0 0 0,0 0 0 0 0,0 0 0 0 0,0 1 0 0 0,0-1 0 0 0,0 0 0 0 0,0 1 0 0 0,0-1 0 0 0,0 1 0 0 0,0-1 0 0 0,0 1 0 0 0,0 0-1 0 0,1 1 1 0 0,3 5-18 0 0,-1 0 0 0 0,0 1 0 0 0,0-1 0 0 0,-1 1 0 0 0,0 0 0 0 0,0 0 0 0 0,2 16 0 0 0,7 62 182 0 0,-11-75-265 0 0,6 87 62 0 0,-2-25-975 0 0,23 118 1 0 0,-20-167-935 0 0,-2-9-2833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24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16991 0 0,'0'-2'1907'0'0,"32"120"501"0"0,-11-49-2160 0 0,5 25-181 0 0,24 92-1713 0 0,-43-154-605 0 0,-3-11-2642 0 0,-2-6-651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24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18 11055 0 0,'-4'2'10640'0'0,"7"-1"-10261"0"0,0 0 0 0 0,0 0 0 0 0,0 0 0 0 0,0 0 0 0 0,0 0 0 0 0,5 0 0 0 0,1 0-326 0 0,0-1 0 0 0,0-1 0 0 0,-1 0 0 0 0,1 0 0 0 0,0 0 0 0 0,0-1 0 0 0,-1-1 0 0 0,12-4 0 0 0,11-2-7415 0 0,-20 6-150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2:14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9671 0 0,'0'0'1208'0'0,"0"3"-272"0"0,7 23 1504 0 0,5 34 1 0 0,2 76-1513 0 0,-8-60-721 0 0,6 83-384 0 0,-10-53-2883 0 0,-2-87 1753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26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15 501 1839 0 0,'0'0'83'0'0,"-3"5"10"0"0,0 0 186 0 0,-6 11 8045 0 0,10-16-7912 0 0,0 0-1 0 0,0 0 1 0 0,0 0-1 0 0,0 0 1 0 0,-1 0 0 0 0,1 0-1 0 0,0 0 1 0 0,0 0-1 0 0,0 0 1 0 0,0 0 0 0 0,-1-1-1 0 0,1 1 1 0 0,0 0-1 0 0,0-1 1 0 0,0 1 0 0 0,0-1-1 0 0,57-19 2289 0 0,-19 8-1788 0 0,42-21 0 0 0,-19 2-407 0 0,-1-3 1 0 0,91-67-1 0 0,50-39-258 0 0,-149 105-222 0 0,-8-2-46 0 0,-34 27 2 0 0,0 1 0 0 0,0 0 0 0 0,16-8 0 0 0,-3 1-443 0 0,5-3-4716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27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3223 0 0,'0'-2'37'0'0,"0"1"-1"0"0,0 0 0 0 0,1 0 1 0 0,-1 0-1 0 0,0 0 0 0 0,1 0 1 0 0,-1 0-1 0 0,8-13 9777 0 0,-3 22-8138 0 0,-2-3-1168 0 0,-1 1 0 0 0,1 0 1 0 0,-1 1-1 0 0,0-1 0 0 0,0 0 0 0 0,-1 1 0 0 0,1 7 1 0 0,2 49-380 0 0,-4-36-370 0 0,3 93 737 0 0,8 126-483 0 0,-3-203-2038 0 0,-2-25-3206 0 0,-2-10-44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27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7831 0 0,'2'-11'2467'0'0,"6"35"1804"0"0,-5-12-4027 0 0,91 317 2012 0 0,-58-199-4208 0 0,-31-115 538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27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11 13359 0 0,'-3'0'309'0'0,"-1"-1"292"0"0,-1 1 1 0 0,1 0-1 0 0,0 1 1 0 0,-1-1-1 0 0,1 1 0 0 0,-1 0 1 0 0,-6 2 3070 0 0,29 1-2488 0 0,-4-2-994 0 0,1 0-1 0 0,-1-2 1 0 0,0 0 0 0 0,1 0 0 0 0,-1-1 0 0 0,0-1 0 0 0,20-5-1 0 0,-14 3-475 0 0,0 1-1 0 0,36 0 0 0 0,-17 1-2944 0 0,-19 1-4179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28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5983 0 0,'0'0'542'0'0,"7"13"1214"0"0,24 12 5139 0 0,5 4-4888 0 0,108 115 981 0 0,46 44-2080 0 0,-180-178-906 0 0,-5-5-177 0 0,0 0 0 0 0,1 0 0 0 0,0 0 0 0 0,0-1 0 0 0,11 7 0 0 0,-7-12-3513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28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14079 0 0,'0'0'646'0'0,"1"21"236"0"0,1-17-743 0 0,0 0 1 0 0,0 0-1 0 0,0 0 0 0 0,1 0 0 0 0,0-1 0 0 0,0 1 1 0 0,6 5-1 0 0,4 7 375 0 0,299 344 3562 0 0,-294-341-4256 0 0,-8-7-291 0 0,1 0 1 0 0,0-1-1 0 0,1 0 0 0 0,23 16 1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29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153 162 6447 0 0,'-6'-5'586'0'0,"-18"-11"-939"0"0,-3 0 3364 0 0,22 13-2214 0 0,1 1 0 0 0,-1 0 1 0 0,0 0-1 0 0,0 1 0 0 0,0-1 0 0 0,0 1 1 0 0,0 0-1 0 0,0 1 0 0 0,-9-1 0 0 0,12 1-717 0 0,1 1 0 0 0,-1-1 0 0 0,1 1 0 0 0,-1-1-1 0 0,1 1 1 0 0,-1 0 0 0 0,1-1 0 0 0,0 1 0 0 0,-1 0 0 0 0,1 0-1 0 0,0 0 1 0 0,0 0 0 0 0,0 0 0 0 0,0 0 0 0 0,0 1 0 0 0,0-1-1 0 0,0 0 1 0 0,0 0 0 0 0,0 1 0 0 0,1-1 0 0 0,-1 0-1 0 0,0 1 1 0 0,1-1 0 0 0,-1 1 0 0 0,0 2 0 0 0,-1 4 70 0 0,0 1 0 0 0,-2 17 0 0 0,4-25-148 0 0,-1 10 2 0 0,1 0 0 0 0,1 0-1 0 0,0 0 1 0 0,0 0 0 0 0,1 0-1 0 0,1 0 1 0 0,0 0 0 0 0,0-1-1 0 0,1 1 1 0 0,0-1 0 0 0,1 0-1 0 0,0 0 1 0 0,0-1 0 0 0,1 1-1 0 0,12 13 1 0 0,-11-15-10 0 0,0 0 1 0 0,1 0-1 0 0,0-1 1 0 0,0 0-1 0 0,0-1 0 0 0,1 0 1 0 0,12 7-1 0 0,-15-10 6 0 0,1 0 0 0 0,0 0 0 0 0,0-1 0 0 0,0 1 1 0 0,0-2-1 0 0,0 1 0 0 0,0-1 0 0 0,0 0 0 0 0,1 0 0 0 0,13-2 0 0 0,-16 1 10 0 0,0 0 0 0 0,0-1 0 0 0,-1 0 0 0 0,1 0 0 0 0,0-1 0 0 0,-1 1 0 0 0,1-1 0 0 0,-1 0 1 0 0,0 0-1 0 0,0-1 0 0 0,0 1 0 0 0,0-1 0 0 0,0 0 0 0 0,0 0 0 0 0,6-6 0 0 0,-6 4 132 0 0,0-1 0 0 0,0 1 0 0 0,-1-1 0 0 0,0 0 0 0 0,0 0 0 0 0,0 0-1 0 0,0 0 1 0 0,-1-1 0 0 0,0 1 0 0 0,1-9 0 0 0,-1 2 136 0 0,-1 0 0 0 0,0 0 0 0 0,0 0 0 0 0,-2 1 0 0 0,1-1 0 0 0,-2 0 0 0 0,0 0-1 0 0,0 1 1 0 0,-1-1 0 0 0,-1 1 0 0 0,-6-16 0 0 0,3 12-147 0 0,-1 1-1 0 0,-1 0 1 0 0,0 1-1 0 0,-1 0 1 0 0,-1 1-1 0 0,0 0 1 0 0,-16-15-1 0 0,21 23-61 0 0,1 0 1 0 0,-1 1-1 0 0,-1 0 0 0 0,1 0 0 0 0,0 1 1 0 0,-1 0-1 0 0,0 0 0 0 0,-10-3 0 0 0,12 5-49 0 0,0 0 0 0 0,0 0 0 0 0,0 0-1 0 0,0 1 1 0 0,-1 0 0 0 0,1 0 0 0 0,0 1-1 0 0,0-1 1 0 0,0 1 0 0 0,0 0 0 0 0,0 0 0 0 0,0 1-1 0 0,-6 2 1 0 0,6-1-99 0 0,0-1 0 0 0,0 1 0 0 0,0 0 0 0 0,1 1 0 0 0,-1-1 0 0 0,1 1 0 0 0,0 0 0 0 0,0 0 0 0 0,0 0 0 0 0,1 1 0 0 0,-1-1 0 0 0,1 1 0 0 0,0 0 0 0 0,1 0 0 0 0,-4 7 0 0 0,3-5-101 0 0,0 1-1 0 0,1-1 1 0 0,0 1 0 0 0,0-1-1 0 0,1 1 1 0 0,0 0 0 0 0,0 0-1 0 0,1 0 1 0 0,0 0-1 0 0,1 12 1 0 0,4 2-1276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34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0 265 6911 0 0,'0'0'959'0'0,"3"0"326"0"0,-3-1-1231 0 0,1 1 0 0 0,-1 0 0 0 0,0 0 0 0 0,1 0 0 0 0,-1 0 0 0 0,0 0 0 0 0,1 0 0 0 0,-1 0 0 0 0,0-1 0 0 0,0 1 0 0 0,1 0 0 0 0,-1 0 0 0 0,0 0-1 0 0,1 0 1 0 0,-1 0 0 0 0,0 0 0 0 0,1 0 0 0 0,-1 1 0 0 0,0-1 0 0 0,1 0 0 0 0,-1 0 0 0 0,0 0 0 0 0,1 0 0 0 0,-1 0 0 0 0,0 0 0 0 0,0 1 0 0 0,1-1 0 0 0,-1 0-1 0 0,0 0 1 0 0,0 0 0 0 0,1 1 0 0 0,-1-1 0 0 0,0 0 0 0 0,0 0 0 0 0,0 1 0 0 0,1-1 0 0 0,-4 14 2741 0 0,-2 13-651 0 0,6-12-1524 0 0,1-1 0 0 0,0 0 0 0 0,1 1 0 0 0,6 16 0 0 0,4 16 132 0 0,17 90 256 0 0,9 43-591 0 0,-37-204-117 0 0,-2-22 0 0 0,-11-244-749 0 0,9 207 354 0 0,1 29-77 0 0,2 1 0 0 0,12-77 0 0 0,-12 124 157 0 0,0 0 0 0 0,1 1 0 0 0,-1-1 0 0 0,1 0 0 0 0,1 0 0 0 0,-1 1 0 0 0,1 0 0 0 0,0-1 0 0 0,4-5 0 0 0,-6 9 8 0 0,0 1-1 0 0,1-1 0 0 0,-1 1 0 0 0,1 0 0 0 0,-1-1 1 0 0,1 1-1 0 0,0 0 0 0 0,0 0 0 0 0,-1 0 1 0 0,1 0-1 0 0,0 0 0 0 0,0 0 0 0 0,0 1 1 0 0,0-1-1 0 0,0 0 0 0 0,0 1 0 0 0,0 0 1 0 0,0-1-1 0 0,0 1 0 0 0,0 0 0 0 0,0 0 1 0 0,0 0-1 0 0,0 1 0 0 0,0-1 0 0 0,0 0 1 0 0,0 1-1 0 0,0-1 0 0 0,0 1 0 0 0,2 0 1 0 0,6 4-6 0 0,0 1 1 0 0,-1 0 0 0 0,0 0 0 0 0,0 0 0 0 0,-1 1 0 0 0,0 1 0 0 0,13 13 0 0 0,-9-9 5 0 0,16 19 156 0 0,0 0 0 0 0,-2 2 1 0 0,-2 0-1 0 0,-1 2 0 0 0,-1 1 1 0 0,-3 0-1 0 0,27 69 0 0 0,-42-95 11 0 0,-2 1 0 0 0,1 0 0 0 0,-2 0 0 0 0,1 0 0 0 0,-1 1 0 0 0,-1-1 0 0 0,0 0 0 0 0,-1 0 0 0 0,0 0 0 0 0,0 1 0 0 0,-2-1 0 0 0,1-1 0 0 0,-6 14 0 0 0,3-8-27 0 0,-2 0-1 0 0,0 0 1 0 0,0-1-1 0 0,-2 0 1 0 0,0-1 0 0 0,-1 0-1 0 0,0 0 1 0 0,-13 12-1 0 0,16-19-76 0 0,-1-1 0 0 0,1 0 0 0 0,-2 0 0 0 0,1 0 0 0 0,-1-1 0 0 0,0-1-1 0 0,0 1 1 0 0,0-1 0 0 0,-14 4 0 0 0,17-7-160 0 0,1 1 0 0 0,-1-1-1 0 0,0 0 1 0 0,1 0 0 0 0,-1 0 0 0 0,0-1-1 0 0,1 0 1 0 0,-1 0 0 0 0,0 0 0 0 0,0-1 0 0 0,1 0-1 0 0,-1 0 1 0 0,1 0 0 0 0,-1-1 0 0 0,1 0 0 0 0,-1 0-1 0 0,-8-5 1 0 0,11 5-207 0 0,1 1-1 0 0,0-1 1 0 0,0 0 0 0 0,0 0-1 0 0,0 0 1 0 0,1 0-1 0 0,-1 0 1 0 0,0 0 0 0 0,1-1-1 0 0,-2-3 1 0 0,-1-4-1356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34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13823 0 0,'0'0'1062'0'0,"16"-3"463"0"0,10-6 1382 0 0,0 0-933 0 0,44-10 1 0 0,-27 12-1852 0 0,1 1 0 0 0,54 1 0 0 0,-67 5-1274 0 0,-1-1-422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35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1 720 4607 0 0,'1'-1'5288'0'0,"15"-30"-3672"0"0,-1-1-1 0 0,14-45 0 0 0,14-71-1413 0 0,69-250-127 0 0,-102 367 141 0 0,-9 30 133 0 0,-1 3-175 0 0,5 19 101 0 0,-1 1 1 0 0,1 28 0 0 0,3 17 147 0 0,92 354 351 0 0,-59-306-2553 0 0,-34-99-3992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2:14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1 919 0 0,'-4'0'76'0'0,"1"1"-1"0"0,-1 0 1 0 0,1-1-1 0 0,-1 1 0 0 0,1 1 1 0 0,-1-1-1 0 0,-4 3 0 0 0,-12 8 15145 0 0,31-1-11736 0 0,-6-9-3204 0 0,1 0 0 0 0,0 0 1 0 0,-1 0-1 0 0,1 0 0 0 0,0-1 1 0 0,0 0-1 0 0,8 0 0 0 0,44 0 788 0 0,-52-2-990 0 0,45-3-315 0 0,1-2 1 0 0,75-19-1 0 0,-95 17-764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35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14191 0 0,'0'0'1291'0'0,"4"-19"-512"0"0,-2 17-623 0 0,0 0 0 0 0,0 0 0 0 0,0 0 0 0 0,0 1 0 0 0,0-1 0 0 0,0 0 0 0 0,1 1 0 0 0,-1 0 0 0 0,0 0 0 0 0,1 0 0 0 0,-1 0 0 0 0,1 0 1 0 0,3-1-1 0 0,35-5 557 0 0,-16 6-740 0 0,0 1 0 0 0,26 3-1 0 0,17 6-6474 0 0,-45-5 1070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36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7831 0 0,'2'8'810'0'0,"1"9"209"0"0,0 0 0 0 0,2 0-1 0 0,0 0 1 0 0,0-1 0 0 0,2 0 0 0 0,0 0 0 0 0,1 0 0 0 0,1-1 0 0 0,12 17 0 0 0,1-12 157 0 0,-21-19-839 0 0,0-1-146 0 0,0 1 0 0 0,-1-1 0 0 0,1 0 0 0 0,0 0 0 0 0,0 0-1 0 0,0 1 1 0 0,0-1 0 0 0,0 0 0 0 0,-1 0 0 0 0,1 0 0 0 0,0 0 0 0 0,2-1-1 0 0,0-12-4 0 0,-1 0-1 0 0,-1 0 1 0 0,0 0-1 0 0,0 0 1 0 0,-2-21-1 0 0,0-11-218 0 0,2 25-299 0 0,0 0-1 0 0,2 0 1 0 0,5-21-1 0 0,-6 33-273 0 0,1 0 0 0 0,0 0 0 0 0,7-15 0 0 0,-7 18-120 0 0,0 1 1 0 0,0-1-1 0 0,0 1 0 0 0,1 0 1 0 0,-1 0-1 0 0,1 0 0 0 0,6-4 1 0 0,2 0-4733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36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5 4607 0 0,'0'0'208'0'0,"-10"-3"2024"0"0,2 2-739 0 0,0 1 0 0 0,0-1 0 0 0,-1 1-1 0 0,1 1 1 0 0,-9 1 0 0 0,2-1-924 0 0,10 0-371 0 0,1 1 0 0 0,-1-1 0 0 0,0 0 0 0 0,1 1 0 0 0,-1 0 0 0 0,0 0 0 0 0,1 1 0 0 0,0-1 0 0 0,-8 7 0 0 0,-35 32 791 0 0,43-37-917 0 0,-2 2 14 0 0,1 0 1 0 0,-1 1-1 0 0,1 0 0 0 0,1 0 1 0 0,-1 0-1 0 0,1 1 0 0 0,1 0 1 0 0,-5 10-1 0 0,6-13-64 0 0,1 0-1 0 0,-1-1 1 0 0,1 1-1 0 0,0 0 1 0 0,0 0-1 0 0,1 0 1 0 0,-1 0-1 0 0,1 0 1 0 0,0 0-1 0 0,1 0 1 0 0,-1 0-1 0 0,1-1 1 0 0,0 1-1 0 0,0 0 1 0 0,4 8-1 0 0,-4-10-16 0 0,3 4 30 0 0,15 2-11 0 0,-15-7-17 0 0,0-1-1 0 0,1 0 0 0 0,0-1 1 0 0,-1 1-1 0 0,1-1 0 0 0,-1 0 1 0 0,1 0-1 0 0,0 0 1 0 0,-1 0-1 0 0,1-1 0 0 0,-1 0 1 0 0,1 0-1 0 0,-1 0 0 0 0,0-1 1 0 0,1 1-1 0 0,-1-1 1 0 0,0 0-1 0 0,0-1 0 0 0,0 1 1 0 0,0 0-1 0 0,0-1 0 0 0,4-4 1 0 0,-1 1 9 0 0,1-1 0 0 0,-1 0 1 0 0,-1 0-1 0 0,1-1 0 0 0,-1 1 0 0 0,0-1 1 0 0,-1-1-1 0 0,0 1 0 0 0,6-14 1 0 0,-4 4 55 0 0,9-38 898 0 0,-17 66-863 0 0,0 0-1 0 0,1 0 1 0 0,0 0 0 0 0,1 0-1 0 0,3 18 1 0 0,0-7-224 0 0,1 0-1 0 0,13 34 0 0 0,-4-24-2461 0 0,3-2-3554 0 0,-9-18 198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36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13735 0 0,'0'0'1246'0'0,"0"1"-1028"0"0,2 31 376 0 0,1-1 0 0 0,10 41 0 0 0,0-3 480 0 0,47 228 1955 0 0,-59-292-2987 0 0,0 0-11 0 0,2 6 27 0 0,-1 0 0 0 0,0 1 0 0 0,-1-1 0 0 0,0 16 0 0 0,-2-20-145 0 0,-2-12-102 0 0,-2-12-185 0 0,4-2-627 0 0,3-34 1 0 0,-1 46 715 0 0,0-1-1 0 0,1 1 1 0 0,-1 0-1 0 0,1-1 1 0 0,1 1-1 0 0,0 0 1 0 0,5-10 0 0 0,-7 14 237 0 0,1 1 1 0 0,-1 0 0 0 0,1-1 0 0 0,0 1 0 0 0,0 0 0 0 0,0 0 0 0 0,0 0 0 0 0,0 0 0 0 0,1 0 0 0 0,-1 0-1 0 0,0 1 1 0 0,1-1 0 0 0,0 1 0 0 0,-1 0 0 0 0,1 0 0 0 0,3-1 0 0 0,-2 1 78 0 0,0 0 0 0 0,0 0 1 0 0,1 1-1 0 0,-1 0 0 0 0,0 0 0 0 0,1 0 1 0 0,-1 0-1 0 0,0 1 0 0 0,8 2 0 0 0,1 1 263 0 0,0 0-1 0 0,-1 2 1 0 0,0-1 0 0 0,0 2-1 0 0,-1-1 1 0 0,12 9-1 0 0,-15-9 57 0 0,-1 0-1 0 0,1 0 1 0 0,-1 1-1 0 0,-1 0 1 0 0,1 0-1 0 0,-1 1 1 0 0,10 14-1 0 0,-15-18-180 0 0,0-1-1 0 0,1 1 0 0 0,-1-1 1 0 0,-1 1-1 0 0,1 0 1 0 0,0-1-1 0 0,-1 1 0 0 0,0 0 1 0 0,0 0-1 0 0,0-1 0 0 0,0 1 1 0 0,-1 0-1 0 0,1 0 1 0 0,-1-1-1 0 0,0 1 0 0 0,0-1 1 0 0,-1 1-1 0 0,1-1 1 0 0,-4 7-1 0 0,2-5-79 0 0,0-1 0 0 0,0 1 1 0 0,0-1-1 0 0,-1 0 0 0 0,1 0 0 0 0,-1 0 1 0 0,0 0-1 0 0,-1-1 0 0 0,1 1 0 0 0,0-1 1 0 0,-1 0-1 0 0,0-1 0 0 0,-5 3 0 0 0,4-2-514 0 0,-7 2 941 0 0,-25 8 1 0 0,10-10-2585 0 0,26-3 1265 0 0,0 0 1 0 0,0 0 0 0 0,0 0-1 0 0,0-1 1 0 0,-1 1 0 0 0,1-1-1 0 0,0 0 1 0 0,0 0 0 0 0,-2-1 0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37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9 246 13103 0 0,'-3'20'576'0'0,"3"-11"128"0"0,-3 2-568 0 0,2 3-136 0 0,0 0 0 0 0,1 0 0 0 0,0-1 160 0 0,0 2 8 0 0,0 1 0 0 0,0-4-4152 0 0,2-2-832 0 0</inkml:trace>
  <inkml:trace contextRef="#ctx0" brushRef="#br0" timeOffset="1">9 0 5527 0 0,'0'0'1048'0'0,"5"7"-512"0"0,1 0 8 0 0,1 0-2512 0 0,1-2-504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37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7975 0 0,'9'16'812'0'0,"-1"1"-1"0"0,-1 0 1 0 0,0 0-1 0 0,-1 0 1 0 0,-1 1-1 0 0,3 21 1 0 0,-4-22 778 0 0,9 59 2667 0 0,-13-75-3837 0 0,14-6-176 0 0,-7-3-230 0 0,0 0-1 0 0,0 0 1 0 0,0 0-1 0 0,-1-1 1 0 0,-1 0-1 0 0,0-1 1 0 0,0 1-1 0 0,7-20 1 0 0,-1 4-101 0 0,0 0-34 0 0,1 2 0 0 0,16-24 0 0 0,-18 33 51 0 0,-7 9 116 0 0,0 0-1 0 0,0 0 1 0 0,1 0 0 0 0,0 1-1 0 0,7-8 933 0 0,-9 15-872 0 0,0 0 0 0 0,-1 0 0 0 0,1-1 0 0 0,0 1-1 0 0,-1 0 1 0 0,2 5 0 0 0,-3-8-87 0 0,7 22 137 0 0,-1-1 0 0 0,-1 1 0 0 0,-1 0-1 0 0,1 30 1 0 0,7 34-860 0 0,-11-82 586 0 0,2 11-1051 0 0,9 25-1 0 0,-10-35 340 0 0,0-1 1 0 0,0 1 0 0 0,0-1-1 0 0,1 0 1 0 0,4 6 0 0 0,2-1-4661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37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66 10967 0 0,'-9'-18'932'0'0,"8"18"-896"0"0,0-1-1 0 0,1 0 0 0 0,-1 0 0 0 0,0 1 0 0 0,1-1 1 0 0,-1 1-1 0 0,0-1 0 0 0,0 0 0 0 0,1 1 0 0 0,-1-1 0 0 0,0 1 1 0 0,0 0-1 0 0,0-1 0 0 0,0 1 0 0 0,0 0 0 0 0,0 0 1 0 0,0-1-1 0 0,0 1 0 0 0,0 0 0 0 0,1 0 0 0 0,-1 0 0 0 0,-2 0 1 0 0,1 1 70 0 0,0-1 0 0 0,1 1 0 0 0,-1 0 0 0 0,0 0 0 0 0,1 0 0 0 0,-1 0 0 0 0,0 0 0 0 0,1 0 0 0 0,0 0 0 0 0,-1 0 0 0 0,1 0 0 0 0,0 1 0 0 0,-1-1 0 0 0,1 1 0 0 0,0-1 0 0 0,0 1 0 0 0,0-1 0 0 0,-1 4 0 0 0,-13 34 661 0 0,12-33-634 0 0,0 5-71 0 0,1 0 0 0 0,0 0 0 0 0,0 0 1 0 0,1 0-1 0 0,0 0 0 0 0,1 1 0 0 0,0-1 0 0 0,1 0 0 0 0,0 0 0 0 0,6 22 0 0 0,-6-27-58 0 0,1-1-1 0 0,0 1 1 0 0,1-1-1 0 0,-1 1 1 0 0,1-1-1 0 0,0 0 1 0 0,1 0-1 0 0,-1 0 1 0 0,8 8 0 0 0,-7-10 18 0 0,-1-1 1 0 0,0 1-1 0 0,1 0 1 0 0,-1-1-1 0 0,1 0 1 0 0,0 0-1 0 0,0 0 1 0 0,0-1-1 0 0,0 1 1 0 0,0-1-1 0 0,0 0 1 0 0,1 0-1 0 0,-1 0 1 0 0,8 0-1 0 0,-7-1 98 0 0,-1 0-1 0 0,1 0 1 0 0,0-1-1 0 0,-1 0 1 0 0,1 0-1 0 0,-1 0 1 0 0,1 0-1 0 0,-1-1 1 0 0,1 1-1 0 0,-1-1 1 0 0,0-1-1 0 0,0 1 1 0 0,0 0-1 0 0,0-1 1 0 0,0 0-1 0 0,-1 0 1 0 0,1 0-1 0 0,-1 0 1 0 0,0-1-1 0 0,0 1 1 0 0,0-1-1 0 0,0 0 1 0 0,0 0-1 0 0,-1 0 1 0 0,0 0-1 0 0,3-7 1 0 0,0 0-10 0 0,-2 1 1 0 0,1-1 0 0 0,-1 0-1 0 0,-1 0 1 0 0,0 0 0 0 0,0 0-1 0 0,-1-1 1 0 0,-1 1 0 0 0,0 0 0 0 0,-1-14-1 0 0,-2 14-401 0 0,0 0 0 0 0,0 0 0 0 0,-1 0 0 0 0,0 1 0 0 0,-1-1 0 0 0,0 1 0 0 0,-1 0 0 0 0,0 0 0 0 0,-8-9 0 0 0,-2-3-6355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38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8287 0 0,'-15'1'888'0'0,"11"0"-404"0"0,-1 1 0 0 0,1 0-1 0 0,0 0 1 0 0,0 0-1 0 0,0 0 1 0 0,0 1 0 0 0,-4 3-1 0 0,-9 6 943 0 0,-29 16-713 0 0,42-25-631 0 0,5-2-107 0 0,-1 1 0 0 0,1-1 0 0 0,0 1 0 0 0,0-1 0 0 0,0 0 1 0 0,0 1-1 0 0,0-1 0 0 0,0 0 0 0 0,0 0 0 0 0,2 2 0 0 0,-2-2 17 0 0,1 1 0 0 0,-1-1 1 0 0,0 0-1 0 0,1 0 0 0 0,-1 0 0 0 0,1 0 0 0 0,-1 0 0 0 0,1 0 0 0 0,0 0 0 0 0,-1 0 0 0 0,1-1 1 0 0,0 1-1 0 0,0 0 0 0 0,2-1 0 0 0,4 3 6 0 0,16 10 721 0 0,0 0 1 0 0,-1 2-1 0 0,-1 1 0 0 0,0 0 0 0 0,-1 2 0 0 0,-1 1 1 0 0,-1 0-1 0 0,-1 1 0 0 0,31 43 0 0 0,-47-60-510 0 0,-1 0-1 0 0,1 0 1 0 0,-1 0 0 0 0,1 0-1 0 0,-1 1 1 0 0,0-1 0 0 0,0 0-1 0 0,0 0 1 0 0,-1 1 0 0 0,1-1-1 0 0,-1 1 1 0 0,0-1 0 0 0,0 0-1 0 0,0 6 1 0 0,-1-7-161 0 0,1 0 0 0 0,-1 0 0 0 0,1-1-1 0 0,-1 1 1 0 0,0 0 0 0 0,0-1 0 0 0,0 1 0 0 0,0-1 0 0 0,0 1 0 0 0,0-1-1 0 0,0 0 1 0 0,0 1 0 0 0,0-1 0 0 0,-1 0 0 0 0,1 0 0 0 0,0 0-1 0 0,-1 0 1 0 0,1 0 0 0 0,-1 0 0 0 0,1 0 0 0 0,-1 0 0 0 0,0-1 0 0 0,1 1-1 0 0,-1 0 1 0 0,0-1 0 0 0,1 0 0 0 0,-1 1 0 0 0,0-1 0 0 0,-3 0-1 0 0,-5 1-28 0 0,-1-1 0 0 0,1 0 0 0 0,-1 0 0 0 0,0-1 0 0 0,1-1-1 0 0,-19-4 1 0 0,24 4-405 0 0,-1 1-1 0 0,1-1 1 0 0,0-1-1 0 0,-1 1 0 0 0,1-1 1 0 0,0 0-1 0 0,0 0 1 0 0,1 0-1 0 0,-1-1 1 0 0,1 1-1 0 0,0-1 1 0 0,-1 0-1 0 0,2-1 0 0 0,-5-4 1 0 0,1-3-1361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38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65 209 9215 0 0,'0'0'707'0'0,"8"-4"-242"0"0,-2 0 199 0 0,0 1-1 0 0,0-2 0 0 0,0 1 0 0 0,-1-1 1 0 0,0 0-1 0 0,0 0 0 0 0,0 0 0 0 0,0-1 1 0 0,-1 0-1 0 0,0 0 0 0 0,4-8 0 0 0,-3 6-411 0 0,-1 0 0 0 0,0-1 1 0 0,-1 0-1 0 0,0 0 0 0 0,0 0 0 0 0,-1 0 0 0 0,0 0 0 0 0,0-11 0 0 0,-1 19-211 0 0,-1-1 0 0 0,0 0 1 0 0,0 0-1 0 0,0 0 0 0 0,0 1 0 0 0,0-1 0 0 0,-1 0 0 0 0,1 0 0 0 0,0 1 0 0 0,-1-1 1 0 0,0 0-1 0 0,1 1 0 0 0,-1-1 0 0 0,0 0 0 0 0,0 1 0 0 0,0-1 0 0 0,0 1 1 0 0,0-1-1 0 0,0 1 0 0 0,0 0 0 0 0,0-1 0 0 0,-1 1 0 0 0,1 0 0 0 0,0 0 0 0 0,-3-2 1 0 0,2 3 26 0 0,0-1 1 0 0,0 0 0 0 0,-1 0 0 0 0,1 1 0 0 0,-1-1-1 0 0,1 1 1 0 0,-1 0 0 0 0,1 0 0 0 0,-1 0 0 0 0,1 0-1 0 0,-1 0 1 0 0,1 0 0 0 0,0 1 0 0 0,-1-1 0 0 0,1 1 0 0 0,-1 0-1 0 0,-2 1 1 0 0,-2 1 17 0 0,1 0 0 0 0,0 0 0 0 0,0 1 0 0 0,0 0 0 0 0,0 0-1 0 0,1 0 1 0 0,0 1 0 0 0,-1-1 0 0 0,2 2 0 0 0,-1-1 0 0 0,1 0 0 0 0,-1 1 0 0 0,1 0-1 0 0,1 0 1 0 0,-1 0 0 0 0,1 0 0 0 0,0 0 0 0 0,1 1 0 0 0,0-1 0 0 0,0 1 0 0 0,0 0-1 0 0,1 0 1 0 0,-1 0 0 0 0,2 0 0 0 0,-1 0 0 0 0,1 0 0 0 0,0 0 0 0 0,1 0 0 0 0,-1 0 0 0 0,1-1-1 0 0,1 1 1 0 0,-1 0 0 0 0,1 0 0 0 0,0-1 0 0 0,1 1 0 0 0,0-1 0 0 0,0 1 0 0 0,0-1-1 0 0,1 0 1 0 0,0 0 0 0 0,0-1 0 0 0,0 1 0 0 0,8 6 0 0 0,-5-5-43 0 0,1-2 1 0 0,1 1 0 0 0,-1-1 0 0 0,1 0-1 0 0,-1-1 1 0 0,2 0 0 0 0,-1 0 0 0 0,0-1-1 0 0,1 0 1 0 0,-1-1 0 0 0,1 0-1 0 0,0-1 1 0 0,-1 0 0 0 0,13 0 0 0 0,1-1-648 0 0,-1-1 1 0 0,0-1 0 0 0,0-1-1 0 0,1-1 1 0 0,25-9 0 0 0,-17 3-8016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6T22:08:47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0,'0'0'2146'0'0,"1"3"-564"0"0,19 93 4017 0 0,-1-16-4417 0 0,9 96 0 0 0,-16-93-196 0 0,22 85 1 0 0,-30-154-1019 0 0,0 5-337 0 0,2-1-1 0 0,0 1 1 0 0,0-1 0 0 0,2-1-1 0 0,0 1 1 0 0,12 16 0 0 0,-10-21-1358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1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r">
              <a:defRPr sz="1200"/>
            </a:lvl1pPr>
          </a:lstStyle>
          <a:p>
            <a:fld id="{7CFBB426-19A4-40C8-BD6B-4A3BA39E82D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7" tIns="46678" rIns="93357" bIns="466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57" tIns="46678" rIns="93357" bIns="466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1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r">
              <a:defRPr sz="1200"/>
            </a:lvl1pPr>
          </a:lstStyle>
          <a:p>
            <a:fld id="{355FB3F3-578C-42EC-8E27-247CB4E98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4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7D00-95E3-4581-968E-4A514999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134EB-95FC-4130-A3DF-5FB2290D4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C53F7-E7E6-4BF7-80E3-C2DBEF5F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143E7-E4DB-4067-8DDF-27B11E38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38BE5-2ABE-47DB-916B-2FB85F69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3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8B229-F5E1-47E2-8CFC-9C101B8E1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516A3-0BB1-40CA-8D01-DF82C3BA4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B0DE8-92F7-41B3-837A-A1B2BCCD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6AFFC-3B56-4613-B516-A18AECEA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6474-7797-4B43-B3BB-8F4CA88C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9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D97D99-3770-45E1-A170-E335C39E8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5AB39-6541-4B9F-AEF7-EDC03BD63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200A9-8D38-40C9-A59D-8E2B77E9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FDEE-FF83-4E22-B1D2-12DF3924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73740-F9A2-446B-A364-684B01CD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1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D5776-7DD5-4B1A-9394-01A934C2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934"/>
            <a:ext cx="11353800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F243E-C3C8-4FF8-A584-83B9A08C2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233"/>
            <a:ext cx="10515600" cy="435133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7F494-0FC3-489A-B935-AB3B9D59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3CF16-B954-4C48-B1E4-47FA13E3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5BDBE-38B8-4C60-8511-5048DE76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DA08-F534-4666-8DB6-0E135503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C4752-47EB-4761-9A70-9C86C52FB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6B2CD-2CDC-475F-A62B-90D8FFEB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AD7DB-C1B7-40F7-BC73-118CFD53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3C9F5-A009-41A7-BDB2-4F5BE1A5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3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49BC-BF15-4044-AF30-57B14643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3409-68DA-4D98-AC53-9F3190833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93B1E-70E3-4802-A354-52D206F0D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50B94-AA4B-4643-B649-7FF81AB6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C57DE-0438-4B76-B12B-F3E80C0D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025F5-E75D-4103-AF95-11B5775B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5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9ECD-34A8-4E42-A4A8-76151309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9ECDB-9C8C-4F8F-83D3-8927E7C57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2CA2E-26E6-490A-8CC4-38E394C8F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8A5E0-8D99-4D38-9349-579F991B7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13B4C-D162-4EFC-A981-D65736608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D2E9E-EAC1-4D59-B37D-69DBF5E4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1BCB9-B0C3-4D22-A030-C9A808D6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2CF45-2E78-40AF-A5C7-5AF3DED2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0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8B3C-10B4-431F-8060-BA6877C1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B2B1B-2392-459A-8286-3078883A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1871B-1D36-441C-AB12-6EFF4A5A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23AB8-1B75-4847-980C-B278579E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0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408AD-DB52-4588-8DF5-AD820BCA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B32B8-9CCB-4260-A066-EB019143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F025-E761-4E68-8DE1-EE874A8C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2A02-E812-4BD7-8556-6C9E0D50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3622B-27F3-4C80-B756-DFC79ADA8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00838-3A1B-4887-AFD6-4744E78E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223A6-4BEF-4051-A53E-4DC39A11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F05AD-2800-4404-A4AF-C6B90970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C3300-386C-4C8F-B4DC-03128C28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B76C-F8E6-4436-80EE-42F4C64C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7DE07-9BCC-419E-B762-797EF5008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A4486-EEEF-4271-ADC3-F68D13581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FE574-FC1A-4F17-8F34-E97D403C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C5561-E1DA-461F-B692-DE381A88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9C2F8-5608-4557-B3CE-263939F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7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BCC25-B7B4-46C4-B027-664226BD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61B8B-F121-4AE6-9075-FE192BD43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64959-C058-4F0A-A42F-78355774B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64AE2-FFA1-4810-86CA-890E50178782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1D37-885C-41C7-B5BB-895BBE3BE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86782-AD4B-4D25-9FD9-1432669F1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33.xml"/><Relationship Id="rId21" Type="http://schemas.openxmlformats.org/officeDocument/2006/relationships/image" Target="../media/image231.png"/><Relationship Id="rId42" Type="http://schemas.openxmlformats.org/officeDocument/2006/relationships/customXml" Target="../ink/ink241.xml"/><Relationship Id="rId47" Type="http://schemas.openxmlformats.org/officeDocument/2006/relationships/image" Target="../media/image244.png"/><Relationship Id="rId63" Type="http://schemas.openxmlformats.org/officeDocument/2006/relationships/image" Target="../media/image252.png"/><Relationship Id="rId68" Type="http://schemas.openxmlformats.org/officeDocument/2006/relationships/customXml" Target="../ink/ink254.xml"/><Relationship Id="rId7" Type="http://schemas.openxmlformats.org/officeDocument/2006/relationships/image" Target="../media/image224.png"/><Relationship Id="rId2" Type="http://schemas.openxmlformats.org/officeDocument/2006/relationships/customXml" Target="../ink/ink221.xml"/><Relationship Id="rId16" Type="http://schemas.openxmlformats.org/officeDocument/2006/relationships/customXml" Target="../ink/ink228.xml"/><Relationship Id="rId29" Type="http://schemas.openxmlformats.org/officeDocument/2006/relationships/image" Target="../media/image235.png"/><Relationship Id="rId11" Type="http://schemas.openxmlformats.org/officeDocument/2006/relationships/image" Target="../media/image226.png"/><Relationship Id="rId24" Type="http://schemas.openxmlformats.org/officeDocument/2006/relationships/customXml" Target="../ink/ink232.xml"/><Relationship Id="rId32" Type="http://schemas.openxmlformats.org/officeDocument/2006/relationships/customXml" Target="../ink/ink236.xml"/><Relationship Id="rId37" Type="http://schemas.openxmlformats.org/officeDocument/2006/relationships/image" Target="../media/image239.png"/><Relationship Id="rId40" Type="http://schemas.openxmlformats.org/officeDocument/2006/relationships/customXml" Target="../ink/ink240.xml"/><Relationship Id="rId45" Type="http://schemas.openxmlformats.org/officeDocument/2006/relationships/image" Target="../media/image243.png"/><Relationship Id="rId53" Type="http://schemas.openxmlformats.org/officeDocument/2006/relationships/image" Target="../media/image247.png"/><Relationship Id="rId58" Type="http://schemas.openxmlformats.org/officeDocument/2006/relationships/customXml" Target="../ink/ink249.xml"/><Relationship Id="rId66" Type="http://schemas.openxmlformats.org/officeDocument/2006/relationships/customXml" Target="../ink/ink253.xml"/><Relationship Id="rId5" Type="http://schemas.openxmlformats.org/officeDocument/2006/relationships/image" Target="../media/image223.png"/><Relationship Id="rId61" Type="http://schemas.openxmlformats.org/officeDocument/2006/relationships/image" Target="../media/image251.png"/><Relationship Id="rId19" Type="http://schemas.openxmlformats.org/officeDocument/2006/relationships/image" Target="../media/image230.png"/><Relationship Id="rId14" Type="http://schemas.openxmlformats.org/officeDocument/2006/relationships/customXml" Target="../ink/ink227.xml"/><Relationship Id="rId22" Type="http://schemas.openxmlformats.org/officeDocument/2006/relationships/customXml" Target="../ink/ink231.xml"/><Relationship Id="rId27" Type="http://schemas.openxmlformats.org/officeDocument/2006/relationships/image" Target="../media/image234.png"/><Relationship Id="rId30" Type="http://schemas.openxmlformats.org/officeDocument/2006/relationships/customXml" Target="../ink/ink235.xml"/><Relationship Id="rId35" Type="http://schemas.openxmlformats.org/officeDocument/2006/relationships/image" Target="../media/image238.png"/><Relationship Id="rId43" Type="http://schemas.openxmlformats.org/officeDocument/2006/relationships/image" Target="../media/image242.png"/><Relationship Id="rId48" Type="http://schemas.openxmlformats.org/officeDocument/2006/relationships/customXml" Target="../ink/ink244.xml"/><Relationship Id="rId56" Type="http://schemas.openxmlformats.org/officeDocument/2006/relationships/customXml" Target="../ink/ink248.xml"/><Relationship Id="rId64" Type="http://schemas.openxmlformats.org/officeDocument/2006/relationships/customXml" Target="../ink/ink252.xml"/><Relationship Id="rId69" Type="http://schemas.openxmlformats.org/officeDocument/2006/relationships/image" Target="../media/image255.png"/><Relationship Id="rId8" Type="http://schemas.openxmlformats.org/officeDocument/2006/relationships/customXml" Target="../ink/ink224.xml"/><Relationship Id="rId51" Type="http://schemas.openxmlformats.org/officeDocument/2006/relationships/image" Target="../media/image246.png"/><Relationship Id="rId3" Type="http://schemas.openxmlformats.org/officeDocument/2006/relationships/image" Target="../media/image222.png"/><Relationship Id="rId12" Type="http://schemas.openxmlformats.org/officeDocument/2006/relationships/customXml" Target="../ink/ink226.xml"/><Relationship Id="rId17" Type="http://schemas.openxmlformats.org/officeDocument/2006/relationships/image" Target="../media/image229.png"/><Relationship Id="rId25" Type="http://schemas.openxmlformats.org/officeDocument/2006/relationships/image" Target="../media/image233.png"/><Relationship Id="rId33" Type="http://schemas.openxmlformats.org/officeDocument/2006/relationships/image" Target="../media/image237.png"/><Relationship Id="rId38" Type="http://schemas.openxmlformats.org/officeDocument/2006/relationships/customXml" Target="../ink/ink239.xml"/><Relationship Id="rId46" Type="http://schemas.openxmlformats.org/officeDocument/2006/relationships/customXml" Target="../ink/ink243.xml"/><Relationship Id="rId59" Type="http://schemas.openxmlformats.org/officeDocument/2006/relationships/image" Target="../media/image250.png"/><Relationship Id="rId67" Type="http://schemas.openxmlformats.org/officeDocument/2006/relationships/image" Target="../media/image254.png"/><Relationship Id="rId20" Type="http://schemas.openxmlformats.org/officeDocument/2006/relationships/customXml" Target="../ink/ink230.xml"/><Relationship Id="rId41" Type="http://schemas.openxmlformats.org/officeDocument/2006/relationships/image" Target="../media/image241.png"/><Relationship Id="rId54" Type="http://schemas.openxmlformats.org/officeDocument/2006/relationships/customXml" Target="../ink/ink247.xml"/><Relationship Id="rId62" Type="http://schemas.openxmlformats.org/officeDocument/2006/relationships/customXml" Target="../ink/ink25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3.xml"/><Relationship Id="rId15" Type="http://schemas.openxmlformats.org/officeDocument/2006/relationships/image" Target="../media/image228.png"/><Relationship Id="rId23" Type="http://schemas.openxmlformats.org/officeDocument/2006/relationships/image" Target="../media/image232.png"/><Relationship Id="rId28" Type="http://schemas.openxmlformats.org/officeDocument/2006/relationships/customXml" Target="../ink/ink234.xml"/><Relationship Id="rId36" Type="http://schemas.openxmlformats.org/officeDocument/2006/relationships/customXml" Target="../ink/ink238.xml"/><Relationship Id="rId49" Type="http://schemas.openxmlformats.org/officeDocument/2006/relationships/image" Target="../media/image245.png"/><Relationship Id="rId57" Type="http://schemas.openxmlformats.org/officeDocument/2006/relationships/image" Target="../media/image249.png"/><Relationship Id="rId10" Type="http://schemas.openxmlformats.org/officeDocument/2006/relationships/customXml" Target="../ink/ink225.xml"/><Relationship Id="rId31" Type="http://schemas.openxmlformats.org/officeDocument/2006/relationships/image" Target="../media/image236.png"/><Relationship Id="rId44" Type="http://schemas.openxmlformats.org/officeDocument/2006/relationships/customXml" Target="../ink/ink242.xml"/><Relationship Id="rId52" Type="http://schemas.openxmlformats.org/officeDocument/2006/relationships/customXml" Target="../ink/ink246.xml"/><Relationship Id="rId60" Type="http://schemas.openxmlformats.org/officeDocument/2006/relationships/customXml" Target="../ink/ink250.xml"/><Relationship Id="rId65" Type="http://schemas.openxmlformats.org/officeDocument/2006/relationships/image" Target="../media/image253.png"/><Relationship Id="rId4" Type="http://schemas.openxmlformats.org/officeDocument/2006/relationships/customXml" Target="../ink/ink222.xml"/><Relationship Id="rId9" Type="http://schemas.openxmlformats.org/officeDocument/2006/relationships/image" Target="../media/image225.png"/><Relationship Id="rId13" Type="http://schemas.openxmlformats.org/officeDocument/2006/relationships/image" Target="../media/image227.png"/><Relationship Id="rId18" Type="http://schemas.openxmlformats.org/officeDocument/2006/relationships/customXml" Target="../ink/ink229.xml"/><Relationship Id="rId39" Type="http://schemas.openxmlformats.org/officeDocument/2006/relationships/image" Target="../media/image240.png"/><Relationship Id="rId34" Type="http://schemas.openxmlformats.org/officeDocument/2006/relationships/customXml" Target="../ink/ink237.xml"/><Relationship Id="rId50" Type="http://schemas.openxmlformats.org/officeDocument/2006/relationships/customXml" Target="../ink/ink245.xml"/><Relationship Id="rId55" Type="http://schemas.openxmlformats.org/officeDocument/2006/relationships/image" Target="../media/image248.png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67.xml"/><Relationship Id="rId21" Type="http://schemas.openxmlformats.org/officeDocument/2006/relationships/image" Target="../media/image265.png"/><Relationship Id="rId42" Type="http://schemas.openxmlformats.org/officeDocument/2006/relationships/customXml" Target="../ink/ink275.xml"/><Relationship Id="rId47" Type="http://schemas.openxmlformats.org/officeDocument/2006/relationships/image" Target="../media/image278.png"/><Relationship Id="rId63" Type="http://schemas.openxmlformats.org/officeDocument/2006/relationships/image" Target="../media/image286.png"/><Relationship Id="rId68" Type="http://schemas.openxmlformats.org/officeDocument/2006/relationships/customXml" Target="../ink/ink288.xml"/><Relationship Id="rId84" Type="http://schemas.openxmlformats.org/officeDocument/2006/relationships/customXml" Target="../ink/ink296.xml"/><Relationship Id="rId89" Type="http://schemas.openxmlformats.org/officeDocument/2006/relationships/image" Target="../media/image299.png"/><Relationship Id="rId16" Type="http://schemas.openxmlformats.org/officeDocument/2006/relationships/customXml" Target="../ink/ink262.xml"/><Relationship Id="rId11" Type="http://schemas.openxmlformats.org/officeDocument/2006/relationships/image" Target="../media/image260.png"/><Relationship Id="rId32" Type="http://schemas.openxmlformats.org/officeDocument/2006/relationships/customXml" Target="../ink/ink270.xml"/><Relationship Id="rId37" Type="http://schemas.openxmlformats.org/officeDocument/2006/relationships/image" Target="../media/image273.png"/><Relationship Id="rId53" Type="http://schemas.openxmlformats.org/officeDocument/2006/relationships/image" Target="../media/image281.png"/><Relationship Id="rId58" Type="http://schemas.openxmlformats.org/officeDocument/2006/relationships/customXml" Target="../ink/ink283.xml"/><Relationship Id="rId74" Type="http://schemas.openxmlformats.org/officeDocument/2006/relationships/customXml" Target="../ink/ink291.xml"/><Relationship Id="rId79" Type="http://schemas.openxmlformats.org/officeDocument/2006/relationships/image" Target="../media/image294.png"/><Relationship Id="rId5" Type="http://schemas.openxmlformats.org/officeDocument/2006/relationships/image" Target="../media/image257.png"/><Relationship Id="rId14" Type="http://schemas.openxmlformats.org/officeDocument/2006/relationships/customXml" Target="../ink/ink261.xml"/><Relationship Id="rId22" Type="http://schemas.openxmlformats.org/officeDocument/2006/relationships/customXml" Target="../ink/ink265.xml"/><Relationship Id="rId27" Type="http://schemas.openxmlformats.org/officeDocument/2006/relationships/image" Target="../media/image268.png"/><Relationship Id="rId30" Type="http://schemas.openxmlformats.org/officeDocument/2006/relationships/customXml" Target="../ink/ink269.xml"/><Relationship Id="rId35" Type="http://schemas.openxmlformats.org/officeDocument/2006/relationships/image" Target="../media/image272.png"/><Relationship Id="rId43" Type="http://schemas.openxmlformats.org/officeDocument/2006/relationships/image" Target="../media/image276.png"/><Relationship Id="rId48" Type="http://schemas.openxmlformats.org/officeDocument/2006/relationships/customXml" Target="../ink/ink278.xml"/><Relationship Id="rId56" Type="http://schemas.openxmlformats.org/officeDocument/2006/relationships/customXml" Target="../ink/ink282.xml"/><Relationship Id="rId64" Type="http://schemas.openxmlformats.org/officeDocument/2006/relationships/customXml" Target="../ink/ink286.xml"/><Relationship Id="rId69" Type="http://schemas.openxmlformats.org/officeDocument/2006/relationships/image" Target="../media/image289.png"/><Relationship Id="rId77" Type="http://schemas.openxmlformats.org/officeDocument/2006/relationships/image" Target="../media/image293.png"/><Relationship Id="rId8" Type="http://schemas.openxmlformats.org/officeDocument/2006/relationships/customXml" Target="../ink/ink258.xml"/><Relationship Id="rId51" Type="http://schemas.openxmlformats.org/officeDocument/2006/relationships/image" Target="../media/image280.png"/><Relationship Id="rId72" Type="http://schemas.openxmlformats.org/officeDocument/2006/relationships/customXml" Target="../ink/ink290.xml"/><Relationship Id="rId80" Type="http://schemas.openxmlformats.org/officeDocument/2006/relationships/customXml" Target="../ink/ink294.xml"/><Relationship Id="rId85" Type="http://schemas.openxmlformats.org/officeDocument/2006/relationships/image" Target="../media/image297.png"/><Relationship Id="rId3" Type="http://schemas.openxmlformats.org/officeDocument/2006/relationships/image" Target="../media/image256.png"/><Relationship Id="rId12" Type="http://schemas.openxmlformats.org/officeDocument/2006/relationships/customXml" Target="../ink/ink260.xml"/><Relationship Id="rId17" Type="http://schemas.openxmlformats.org/officeDocument/2006/relationships/image" Target="../media/image263.png"/><Relationship Id="rId25" Type="http://schemas.openxmlformats.org/officeDocument/2006/relationships/image" Target="../media/image267.png"/><Relationship Id="rId33" Type="http://schemas.openxmlformats.org/officeDocument/2006/relationships/image" Target="../media/image271.png"/><Relationship Id="rId38" Type="http://schemas.openxmlformats.org/officeDocument/2006/relationships/customXml" Target="../ink/ink273.xml"/><Relationship Id="rId46" Type="http://schemas.openxmlformats.org/officeDocument/2006/relationships/customXml" Target="../ink/ink277.xml"/><Relationship Id="rId59" Type="http://schemas.openxmlformats.org/officeDocument/2006/relationships/image" Target="../media/image284.png"/><Relationship Id="rId67" Type="http://schemas.openxmlformats.org/officeDocument/2006/relationships/image" Target="../media/image288.png"/><Relationship Id="rId20" Type="http://schemas.openxmlformats.org/officeDocument/2006/relationships/customXml" Target="../ink/ink264.xml"/><Relationship Id="rId41" Type="http://schemas.openxmlformats.org/officeDocument/2006/relationships/image" Target="../media/image275.png"/><Relationship Id="rId54" Type="http://schemas.openxmlformats.org/officeDocument/2006/relationships/customXml" Target="../ink/ink281.xml"/><Relationship Id="rId62" Type="http://schemas.openxmlformats.org/officeDocument/2006/relationships/customXml" Target="../ink/ink285.xml"/><Relationship Id="rId70" Type="http://schemas.openxmlformats.org/officeDocument/2006/relationships/customXml" Target="../ink/ink289.xml"/><Relationship Id="rId75" Type="http://schemas.openxmlformats.org/officeDocument/2006/relationships/image" Target="../media/image292.png"/><Relationship Id="rId83" Type="http://schemas.openxmlformats.org/officeDocument/2006/relationships/image" Target="../media/image296.png"/><Relationship Id="rId88" Type="http://schemas.openxmlformats.org/officeDocument/2006/relationships/customXml" Target="../ink/ink29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7.xml"/><Relationship Id="rId15" Type="http://schemas.openxmlformats.org/officeDocument/2006/relationships/image" Target="../media/image262.png"/><Relationship Id="rId23" Type="http://schemas.openxmlformats.org/officeDocument/2006/relationships/image" Target="../media/image266.png"/><Relationship Id="rId28" Type="http://schemas.openxmlformats.org/officeDocument/2006/relationships/customXml" Target="../ink/ink268.xml"/><Relationship Id="rId36" Type="http://schemas.openxmlformats.org/officeDocument/2006/relationships/customXml" Target="../ink/ink272.xml"/><Relationship Id="rId49" Type="http://schemas.openxmlformats.org/officeDocument/2006/relationships/image" Target="../media/image279.png"/><Relationship Id="rId57" Type="http://schemas.openxmlformats.org/officeDocument/2006/relationships/image" Target="../media/image283.png"/><Relationship Id="rId10" Type="http://schemas.openxmlformats.org/officeDocument/2006/relationships/customXml" Target="../ink/ink259.xml"/><Relationship Id="rId31" Type="http://schemas.openxmlformats.org/officeDocument/2006/relationships/image" Target="../media/image270.png"/><Relationship Id="rId44" Type="http://schemas.openxmlformats.org/officeDocument/2006/relationships/customXml" Target="../ink/ink276.xml"/><Relationship Id="rId52" Type="http://schemas.openxmlformats.org/officeDocument/2006/relationships/customXml" Target="../ink/ink280.xml"/><Relationship Id="rId60" Type="http://schemas.openxmlformats.org/officeDocument/2006/relationships/customXml" Target="../ink/ink284.xml"/><Relationship Id="rId65" Type="http://schemas.openxmlformats.org/officeDocument/2006/relationships/image" Target="../media/image287.png"/><Relationship Id="rId73" Type="http://schemas.openxmlformats.org/officeDocument/2006/relationships/image" Target="../media/image291.png"/><Relationship Id="rId78" Type="http://schemas.openxmlformats.org/officeDocument/2006/relationships/customXml" Target="../ink/ink293.xml"/><Relationship Id="rId81" Type="http://schemas.openxmlformats.org/officeDocument/2006/relationships/image" Target="../media/image295.png"/><Relationship Id="rId86" Type="http://schemas.openxmlformats.org/officeDocument/2006/relationships/customXml" Target="../ink/ink297.xml"/><Relationship Id="rId4" Type="http://schemas.openxmlformats.org/officeDocument/2006/relationships/customXml" Target="../ink/ink256.xml"/><Relationship Id="rId9" Type="http://schemas.openxmlformats.org/officeDocument/2006/relationships/image" Target="../media/image259.png"/><Relationship Id="rId13" Type="http://schemas.openxmlformats.org/officeDocument/2006/relationships/image" Target="../media/image261.png"/><Relationship Id="rId18" Type="http://schemas.openxmlformats.org/officeDocument/2006/relationships/customXml" Target="../ink/ink263.xml"/><Relationship Id="rId39" Type="http://schemas.openxmlformats.org/officeDocument/2006/relationships/image" Target="../media/image274.png"/><Relationship Id="rId34" Type="http://schemas.openxmlformats.org/officeDocument/2006/relationships/customXml" Target="../ink/ink271.xml"/><Relationship Id="rId50" Type="http://schemas.openxmlformats.org/officeDocument/2006/relationships/customXml" Target="../ink/ink279.xml"/><Relationship Id="rId55" Type="http://schemas.openxmlformats.org/officeDocument/2006/relationships/image" Target="../media/image282.png"/><Relationship Id="rId76" Type="http://schemas.openxmlformats.org/officeDocument/2006/relationships/customXml" Target="../ink/ink292.xml"/><Relationship Id="rId7" Type="http://schemas.openxmlformats.org/officeDocument/2006/relationships/image" Target="../media/image258.png"/><Relationship Id="rId71" Type="http://schemas.openxmlformats.org/officeDocument/2006/relationships/image" Target="../media/image290.png"/><Relationship Id="rId2" Type="http://schemas.openxmlformats.org/officeDocument/2006/relationships/customXml" Target="../ink/ink255.xml"/><Relationship Id="rId29" Type="http://schemas.openxmlformats.org/officeDocument/2006/relationships/image" Target="../media/image269.png"/><Relationship Id="rId24" Type="http://schemas.openxmlformats.org/officeDocument/2006/relationships/customXml" Target="../ink/ink266.xml"/><Relationship Id="rId40" Type="http://schemas.openxmlformats.org/officeDocument/2006/relationships/customXml" Target="../ink/ink274.xml"/><Relationship Id="rId45" Type="http://schemas.openxmlformats.org/officeDocument/2006/relationships/image" Target="../media/image277.png"/><Relationship Id="rId66" Type="http://schemas.openxmlformats.org/officeDocument/2006/relationships/customXml" Target="../ink/ink287.xml"/><Relationship Id="rId87" Type="http://schemas.openxmlformats.org/officeDocument/2006/relationships/image" Target="../media/image298.png"/><Relationship Id="rId61" Type="http://schemas.openxmlformats.org/officeDocument/2006/relationships/image" Target="../media/image285.png"/><Relationship Id="rId82" Type="http://schemas.openxmlformats.org/officeDocument/2006/relationships/customXml" Target="../ink/ink295.xml"/><Relationship Id="rId19" Type="http://schemas.openxmlformats.org/officeDocument/2006/relationships/image" Target="../media/image264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13.png"/><Relationship Id="rId112" Type="http://schemas.openxmlformats.org/officeDocument/2006/relationships/customXml" Target="../ink/ink310.xml"/><Relationship Id="rId133" Type="http://schemas.openxmlformats.org/officeDocument/2006/relationships/image" Target="../media/image321.png"/><Relationship Id="rId138" Type="http://schemas.openxmlformats.org/officeDocument/2006/relationships/customXml" Target="../ink/ink323.xml"/><Relationship Id="rId154" Type="http://schemas.openxmlformats.org/officeDocument/2006/relationships/customXml" Target="../ink/ink331.xml"/><Relationship Id="rId159" Type="http://schemas.openxmlformats.org/officeDocument/2006/relationships/image" Target="../media/image334.png"/><Relationship Id="rId107" Type="http://schemas.openxmlformats.org/officeDocument/2006/relationships/image" Target="../media/image308.png"/><Relationship Id="rId102" Type="http://schemas.openxmlformats.org/officeDocument/2006/relationships/customXml" Target="../ink/ink305.xml"/><Relationship Id="rId110" Type="http://schemas.openxmlformats.org/officeDocument/2006/relationships/customXml" Target="../ink/ink309.xml"/><Relationship Id="rId115" Type="http://schemas.openxmlformats.org/officeDocument/2006/relationships/image" Target="../media/image312.png"/><Relationship Id="rId123" Type="http://schemas.openxmlformats.org/officeDocument/2006/relationships/image" Target="../media/image316.png"/><Relationship Id="rId128" Type="http://schemas.openxmlformats.org/officeDocument/2006/relationships/customXml" Target="../ink/ink318.xml"/><Relationship Id="rId131" Type="http://schemas.openxmlformats.org/officeDocument/2006/relationships/image" Target="../media/image320.png"/><Relationship Id="rId136" Type="http://schemas.openxmlformats.org/officeDocument/2006/relationships/customXml" Target="../ink/ink322.xml"/><Relationship Id="rId144" Type="http://schemas.openxmlformats.org/officeDocument/2006/relationships/customXml" Target="../ink/ink326.xml"/><Relationship Id="rId149" Type="http://schemas.openxmlformats.org/officeDocument/2006/relationships/image" Target="../media/image329.png"/><Relationship Id="rId157" Type="http://schemas.openxmlformats.org/officeDocument/2006/relationships/image" Target="../media/image333.png"/><Relationship Id="rId95" Type="http://schemas.openxmlformats.org/officeDocument/2006/relationships/image" Target="../media/image302.png"/><Relationship Id="rId152" Type="http://schemas.openxmlformats.org/officeDocument/2006/relationships/customXml" Target="../ink/ink330.xml"/><Relationship Id="rId160" Type="http://schemas.openxmlformats.org/officeDocument/2006/relationships/customXml" Target="../ink/ink334.xml"/><Relationship Id="rId165" Type="http://schemas.openxmlformats.org/officeDocument/2006/relationships/image" Target="../media/image337.png"/><Relationship Id="rId100" Type="http://schemas.openxmlformats.org/officeDocument/2006/relationships/customXml" Target="../ink/ink304.xml"/><Relationship Id="rId105" Type="http://schemas.openxmlformats.org/officeDocument/2006/relationships/image" Target="../media/image307.png"/><Relationship Id="rId113" Type="http://schemas.openxmlformats.org/officeDocument/2006/relationships/image" Target="../media/image311.png"/><Relationship Id="rId118" Type="http://schemas.openxmlformats.org/officeDocument/2006/relationships/customXml" Target="../ink/ink313.xml"/><Relationship Id="rId126" Type="http://schemas.openxmlformats.org/officeDocument/2006/relationships/customXml" Target="../ink/ink317.xml"/><Relationship Id="rId134" Type="http://schemas.openxmlformats.org/officeDocument/2006/relationships/customXml" Target="../ink/ink321.xml"/><Relationship Id="rId139" Type="http://schemas.openxmlformats.org/officeDocument/2006/relationships/image" Target="../media/image324.png"/><Relationship Id="rId147" Type="http://schemas.openxmlformats.org/officeDocument/2006/relationships/image" Target="../media/image328.png"/><Relationship Id="rId93" Type="http://schemas.openxmlformats.org/officeDocument/2006/relationships/image" Target="../media/image301.png"/><Relationship Id="rId98" Type="http://schemas.openxmlformats.org/officeDocument/2006/relationships/customXml" Target="../ink/ink303.xml"/><Relationship Id="rId121" Type="http://schemas.openxmlformats.org/officeDocument/2006/relationships/image" Target="../media/image315.png"/><Relationship Id="rId142" Type="http://schemas.openxmlformats.org/officeDocument/2006/relationships/customXml" Target="../ink/ink325.xml"/><Relationship Id="rId150" Type="http://schemas.openxmlformats.org/officeDocument/2006/relationships/customXml" Target="../ink/ink329.xml"/><Relationship Id="rId155" Type="http://schemas.openxmlformats.org/officeDocument/2006/relationships/image" Target="../media/image332.png"/><Relationship Id="rId163" Type="http://schemas.openxmlformats.org/officeDocument/2006/relationships/image" Target="../media/image336.png"/><Relationship Id="rId103" Type="http://schemas.openxmlformats.org/officeDocument/2006/relationships/image" Target="../media/image306.png"/><Relationship Id="rId108" Type="http://schemas.openxmlformats.org/officeDocument/2006/relationships/customXml" Target="../ink/ink308.xml"/><Relationship Id="rId116" Type="http://schemas.openxmlformats.org/officeDocument/2006/relationships/customXml" Target="../ink/ink312.xml"/><Relationship Id="rId124" Type="http://schemas.openxmlformats.org/officeDocument/2006/relationships/customXml" Target="../ink/ink316.xml"/><Relationship Id="rId129" Type="http://schemas.openxmlformats.org/officeDocument/2006/relationships/image" Target="../media/image319.png"/><Relationship Id="rId137" Type="http://schemas.openxmlformats.org/officeDocument/2006/relationships/image" Target="../media/image323.png"/><Relationship Id="rId158" Type="http://schemas.openxmlformats.org/officeDocument/2006/relationships/customXml" Target="../ink/ink333.xml"/><Relationship Id="rId91" Type="http://schemas.openxmlformats.org/officeDocument/2006/relationships/image" Target="../media/image300.png"/><Relationship Id="rId96" Type="http://schemas.openxmlformats.org/officeDocument/2006/relationships/customXml" Target="../ink/ink302.xml"/><Relationship Id="rId111" Type="http://schemas.openxmlformats.org/officeDocument/2006/relationships/image" Target="../media/image310.png"/><Relationship Id="rId132" Type="http://schemas.openxmlformats.org/officeDocument/2006/relationships/customXml" Target="../ink/ink320.xml"/><Relationship Id="rId140" Type="http://schemas.openxmlformats.org/officeDocument/2006/relationships/customXml" Target="../ink/ink324.xml"/><Relationship Id="rId145" Type="http://schemas.openxmlformats.org/officeDocument/2006/relationships/image" Target="../media/image327.png"/><Relationship Id="rId153" Type="http://schemas.openxmlformats.org/officeDocument/2006/relationships/image" Target="../media/image331.png"/><Relationship Id="rId161" Type="http://schemas.openxmlformats.org/officeDocument/2006/relationships/image" Target="../media/image335.png"/><Relationship Id="rId166" Type="http://schemas.openxmlformats.org/officeDocument/2006/relationships/customXml" Target="../ink/ink337.xml"/><Relationship Id="rId1" Type="http://schemas.openxmlformats.org/officeDocument/2006/relationships/slideLayout" Target="../slideLayouts/slideLayout2.xml"/><Relationship Id="rId106" Type="http://schemas.openxmlformats.org/officeDocument/2006/relationships/customXml" Target="../ink/ink307.xml"/><Relationship Id="rId114" Type="http://schemas.openxmlformats.org/officeDocument/2006/relationships/customXml" Target="../ink/ink311.xml"/><Relationship Id="rId119" Type="http://schemas.openxmlformats.org/officeDocument/2006/relationships/image" Target="../media/image314.png"/><Relationship Id="rId127" Type="http://schemas.openxmlformats.org/officeDocument/2006/relationships/image" Target="../media/image318.png"/><Relationship Id="rId94" Type="http://schemas.openxmlformats.org/officeDocument/2006/relationships/customXml" Target="../ink/ink301.xml"/><Relationship Id="rId99" Type="http://schemas.openxmlformats.org/officeDocument/2006/relationships/image" Target="../media/image304.png"/><Relationship Id="rId101" Type="http://schemas.openxmlformats.org/officeDocument/2006/relationships/image" Target="../media/image305.png"/><Relationship Id="rId122" Type="http://schemas.openxmlformats.org/officeDocument/2006/relationships/customXml" Target="../ink/ink315.xml"/><Relationship Id="rId130" Type="http://schemas.openxmlformats.org/officeDocument/2006/relationships/customXml" Target="../ink/ink319.xml"/><Relationship Id="rId135" Type="http://schemas.openxmlformats.org/officeDocument/2006/relationships/image" Target="../media/image322.png"/><Relationship Id="rId143" Type="http://schemas.openxmlformats.org/officeDocument/2006/relationships/image" Target="../media/image326.png"/><Relationship Id="rId148" Type="http://schemas.openxmlformats.org/officeDocument/2006/relationships/customXml" Target="../ink/ink328.xml"/><Relationship Id="rId151" Type="http://schemas.openxmlformats.org/officeDocument/2006/relationships/image" Target="../media/image330.png"/><Relationship Id="rId156" Type="http://schemas.openxmlformats.org/officeDocument/2006/relationships/customXml" Target="../ink/ink332.xml"/><Relationship Id="rId164" Type="http://schemas.openxmlformats.org/officeDocument/2006/relationships/customXml" Target="../ink/ink336.xml"/><Relationship Id="rId109" Type="http://schemas.openxmlformats.org/officeDocument/2006/relationships/image" Target="../media/image309.png"/><Relationship Id="rId97" Type="http://schemas.openxmlformats.org/officeDocument/2006/relationships/image" Target="../media/image303.png"/><Relationship Id="rId104" Type="http://schemas.openxmlformats.org/officeDocument/2006/relationships/customXml" Target="../ink/ink306.xml"/><Relationship Id="rId120" Type="http://schemas.openxmlformats.org/officeDocument/2006/relationships/customXml" Target="../ink/ink314.xml"/><Relationship Id="rId125" Type="http://schemas.openxmlformats.org/officeDocument/2006/relationships/image" Target="../media/image317.png"/><Relationship Id="rId141" Type="http://schemas.openxmlformats.org/officeDocument/2006/relationships/image" Target="../media/image325.png"/><Relationship Id="rId146" Type="http://schemas.openxmlformats.org/officeDocument/2006/relationships/customXml" Target="../ink/ink327.xml"/><Relationship Id="rId167" Type="http://schemas.openxmlformats.org/officeDocument/2006/relationships/image" Target="../media/image338.png"/><Relationship Id="rId92" Type="http://schemas.openxmlformats.org/officeDocument/2006/relationships/customXml" Target="../ink/ink300.xml"/><Relationship Id="rId162" Type="http://schemas.openxmlformats.org/officeDocument/2006/relationships/customXml" Target="../ink/ink335.xml"/><Relationship Id="rId2" Type="http://schemas.openxmlformats.org/officeDocument/2006/relationships/customXml" Target="../ink/ink299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19.png"/><Relationship Id="rId21" Type="http://schemas.openxmlformats.org/officeDocument/2006/relationships/image" Target="../media/image10.png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47" Type="http://schemas.openxmlformats.org/officeDocument/2006/relationships/image" Target="../media/image23.png"/><Relationship Id="rId50" Type="http://schemas.openxmlformats.org/officeDocument/2006/relationships/customXml" Target="../ink/ink25.xml"/><Relationship Id="rId55" Type="http://schemas.openxmlformats.org/officeDocument/2006/relationships/image" Target="../media/image27.png"/><Relationship Id="rId63" Type="http://schemas.openxmlformats.org/officeDocument/2006/relationships/image" Target="../media/image31.png"/><Relationship Id="rId7" Type="http://schemas.openxmlformats.org/officeDocument/2006/relationships/image" Target="../media/image3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9" Type="http://schemas.openxmlformats.org/officeDocument/2006/relationships/image" Target="../media/image14.png"/><Relationship Id="rId11" Type="http://schemas.openxmlformats.org/officeDocument/2006/relationships/image" Target="../media/image5.png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18.png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53" Type="http://schemas.openxmlformats.org/officeDocument/2006/relationships/image" Target="../media/image26.png"/><Relationship Id="rId58" Type="http://schemas.openxmlformats.org/officeDocument/2006/relationships/customXml" Target="../ink/ink29.xml"/><Relationship Id="rId5" Type="http://schemas.openxmlformats.org/officeDocument/2006/relationships/image" Target="../media/image2.png"/><Relationship Id="rId61" Type="http://schemas.openxmlformats.org/officeDocument/2006/relationships/image" Target="../media/image30.png"/><Relationship Id="rId19" Type="http://schemas.openxmlformats.org/officeDocument/2006/relationships/image" Target="../media/image9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png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43" Type="http://schemas.openxmlformats.org/officeDocument/2006/relationships/image" Target="../media/image21.png"/><Relationship Id="rId48" Type="http://schemas.openxmlformats.org/officeDocument/2006/relationships/customXml" Target="../ink/ink24.xml"/><Relationship Id="rId56" Type="http://schemas.openxmlformats.org/officeDocument/2006/relationships/customXml" Target="../ink/ink28.xml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3" Type="http://schemas.openxmlformats.org/officeDocument/2006/relationships/image" Target="../media/image1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29.png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54" Type="http://schemas.openxmlformats.org/officeDocument/2006/relationships/customXml" Target="../ink/ink27.xml"/><Relationship Id="rId62" Type="http://schemas.openxmlformats.org/officeDocument/2006/relationships/customXml" Target="../ink/ink3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4.png"/><Relationship Id="rId57" Type="http://schemas.openxmlformats.org/officeDocument/2006/relationships/image" Target="../media/image28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4" Type="http://schemas.openxmlformats.org/officeDocument/2006/relationships/customXml" Target="../ink/ink2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png"/><Relationship Id="rId18" Type="http://schemas.openxmlformats.org/officeDocument/2006/relationships/customXml" Target="../ink/ink40.xml"/><Relationship Id="rId26" Type="http://schemas.openxmlformats.org/officeDocument/2006/relationships/customXml" Target="../ink/ink44.xml"/><Relationship Id="rId3" Type="http://schemas.openxmlformats.org/officeDocument/2006/relationships/image" Target="../media/image32.png"/><Relationship Id="rId21" Type="http://schemas.openxmlformats.org/officeDocument/2006/relationships/image" Target="../media/image41.png"/><Relationship Id="rId7" Type="http://schemas.openxmlformats.org/officeDocument/2006/relationships/image" Target="../media/image34.png"/><Relationship Id="rId12" Type="http://schemas.openxmlformats.org/officeDocument/2006/relationships/customXml" Target="../ink/ink37.xml"/><Relationship Id="rId17" Type="http://schemas.openxmlformats.org/officeDocument/2006/relationships/image" Target="../media/image39.png"/><Relationship Id="rId25" Type="http://schemas.openxmlformats.org/officeDocument/2006/relationships/image" Target="../media/image43.png"/><Relationship Id="rId33" Type="http://schemas.openxmlformats.org/officeDocument/2006/relationships/image" Target="../media/image47.png"/><Relationship Id="rId2" Type="http://schemas.openxmlformats.org/officeDocument/2006/relationships/customXml" Target="../ink/ink32.xml"/><Relationship Id="rId16" Type="http://schemas.openxmlformats.org/officeDocument/2006/relationships/customXml" Target="../ink/ink39.xml"/><Relationship Id="rId20" Type="http://schemas.openxmlformats.org/officeDocument/2006/relationships/customXml" Target="../ink/ink41.xml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4.xml"/><Relationship Id="rId11" Type="http://schemas.openxmlformats.org/officeDocument/2006/relationships/image" Target="../media/image36.png"/><Relationship Id="rId24" Type="http://schemas.openxmlformats.org/officeDocument/2006/relationships/customXml" Target="../ink/ink43.xml"/><Relationship Id="rId32" Type="http://schemas.openxmlformats.org/officeDocument/2006/relationships/customXml" Target="../ink/ink47.xml"/><Relationship Id="rId5" Type="http://schemas.openxmlformats.org/officeDocument/2006/relationships/image" Target="../media/image33.png"/><Relationship Id="rId15" Type="http://schemas.openxmlformats.org/officeDocument/2006/relationships/image" Target="../media/image38.png"/><Relationship Id="rId23" Type="http://schemas.openxmlformats.org/officeDocument/2006/relationships/image" Target="../media/image42.png"/><Relationship Id="rId28" Type="http://schemas.openxmlformats.org/officeDocument/2006/relationships/customXml" Target="../ink/ink45.xml"/><Relationship Id="rId10" Type="http://schemas.openxmlformats.org/officeDocument/2006/relationships/customXml" Target="../ink/ink36.xml"/><Relationship Id="rId19" Type="http://schemas.openxmlformats.org/officeDocument/2006/relationships/image" Target="../media/image40.png"/><Relationship Id="rId31" Type="http://schemas.openxmlformats.org/officeDocument/2006/relationships/image" Target="../media/image46.png"/><Relationship Id="rId4" Type="http://schemas.openxmlformats.org/officeDocument/2006/relationships/customXml" Target="../ink/ink33.xml"/><Relationship Id="rId9" Type="http://schemas.openxmlformats.org/officeDocument/2006/relationships/image" Target="../media/image35.png"/><Relationship Id="rId14" Type="http://schemas.openxmlformats.org/officeDocument/2006/relationships/customXml" Target="../ink/ink38.xml"/><Relationship Id="rId22" Type="http://schemas.openxmlformats.org/officeDocument/2006/relationships/customXml" Target="../ink/ink42.xml"/><Relationship Id="rId27" Type="http://schemas.openxmlformats.org/officeDocument/2006/relationships/image" Target="../media/image44.png"/><Relationship Id="rId30" Type="http://schemas.openxmlformats.org/officeDocument/2006/relationships/customXml" Target="../ink/ink46.xml"/><Relationship Id="rId8" Type="http://schemas.openxmlformats.org/officeDocument/2006/relationships/customXml" Target="../ink/ink35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5.png"/><Relationship Id="rId21" Type="http://schemas.openxmlformats.org/officeDocument/2006/relationships/image" Target="../media/image57.png"/><Relationship Id="rId42" Type="http://schemas.openxmlformats.org/officeDocument/2006/relationships/customXml" Target="../ink/ink68.xml"/><Relationship Id="rId63" Type="http://schemas.openxmlformats.org/officeDocument/2006/relationships/image" Target="../media/image78.png"/><Relationship Id="rId84" Type="http://schemas.openxmlformats.org/officeDocument/2006/relationships/customXml" Target="../ink/ink89.xml"/><Relationship Id="rId138" Type="http://schemas.openxmlformats.org/officeDocument/2006/relationships/customXml" Target="../ink/ink116.xml"/><Relationship Id="rId159" Type="http://schemas.openxmlformats.org/officeDocument/2006/relationships/image" Target="../media/image126.png"/><Relationship Id="rId107" Type="http://schemas.openxmlformats.org/officeDocument/2006/relationships/image" Target="../media/image100.png"/><Relationship Id="rId11" Type="http://schemas.openxmlformats.org/officeDocument/2006/relationships/image" Target="../media/image52.png"/><Relationship Id="rId32" Type="http://schemas.openxmlformats.org/officeDocument/2006/relationships/customXml" Target="../ink/ink63.xml"/><Relationship Id="rId53" Type="http://schemas.openxmlformats.org/officeDocument/2006/relationships/image" Target="../media/image73.png"/><Relationship Id="rId74" Type="http://schemas.openxmlformats.org/officeDocument/2006/relationships/customXml" Target="../ink/ink84.xml"/><Relationship Id="rId128" Type="http://schemas.openxmlformats.org/officeDocument/2006/relationships/customXml" Target="../ink/ink111.xml"/><Relationship Id="rId149" Type="http://schemas.openxmlformats.org/officeDocument/2006/relationships/image" Target="../media/image121.png"/><Relationship Id="rId5" Type="http://schemas.openxmlformats.org/officeDocument/2006/relationships/image" Target="../media/image49.png"/><Relationship Id="rId95" Type="http://schemas.openxmlformats.org/officeDocument/2006/relationships/image" Target="../media/image94.png"/><Relationship Id="rId160" Type="http://schemas.openxmlformats.org/officeDocument/2006/relationships/customXml" Target="../ink/ink127.xml"/><Relationship Id="rId22" Type="http://schemas.openxmlformats.org/officeDocument/2006/relationships/customXml" Target="../ink/ink58.xml"/><Relationship Id="rId43" Type="http://schemas.openxmlformats.org/officeDocument/2006/relationships/image" Target="../media/image68.png"/><Relationship Id="rId64" Type="http://schemas.openxmlformats.org/officeDocument/2006/relationships/customXml" Target="../ink/ink79.xml"/><Relationship Id="rId118" Type="http://schemas.openxmlformats.org/officeDocument/2006/relationships/customXml" Target="../ink/ink106.xml"/><Relationship Id="rId139" Type="http://schemas.openxmlformats.org/officeDocument/2006/relationships/image" Target="../media/image116.png"/><Relationship Id="rId85" Type="http://schemas.openxmlformats.org/officeDocument/2006/relationships/image" Target="../media/image89.png"/><Relationship Id="rId150" Type="http://schemas.openxmlformats.org/officeDocument/2006/relationships/customXml" Target="../ink/ink122.xml"/><Relationship Id="rId12" Type="http://schemas.openxmlformats.org/officeDocument/2006/relationships/customXml" Target="../ink/ink53.xml"/><Relationship Id="rId17" Type="http://schemas.openxmlformats.org/officeDocument/2006/relationships/image" Target="../media/image55.png"/><Relationship Id="rId33" Type="http://schemas.openxmlformats.org/officeDocument/2006/relationships/image" Target="../media/image63.png"/><Relationship Id="rId38" Type="http://schemas.openxmlformats.org/officeDocument/2006/relationships/customXml" Target="../ink/ink66.xml"/><Relationship Id="rId59" Type="http://schemas.openxmlformats.org/officeDocument/2006/relationships/image" Target="../media/image76.png"/><Relationship Id="rId103" Type="http://schemas.openxmlformats.org/officeDocument/2006/relationships/image" Target="../media/image98.png"/><Relationship Id="rId108" Type="http://schemas.openxmlformats.org/officeDocument/2006/relationships/customXml" Target="../ink/ink101.xml"/><Relationship Id="rId124" Type="http://schemas.openxmlformats.org/officeDocument/2006/relationships/customXml" Target="../ink/ink109.xml"/><Relationship Id="rId129" Type="http://schemas.openxmlformats.org/officeDocument/2006/relationships/image" Target="../media/image111.png"/><Relationship Id="rId54" Type="http://schemas.openxmlformats.org/officeDocument/2006/relationships/customXml" Target="../ink/ink74.xml"/><Relationship Id="rId70" Type="http://schemas.openxmlformats.org/officeDocument/2006/relationships/customXml" Target="../ink/ink82.xml"/><Relationship Id="rId75" Type="http://schemas.openxmlformats.org/officeDocument/2006/relationships/image" Target="../media/image84.png"/><Relationship Id="rId91" Type="http://schemas.openxmlformats.org/officeDocument/2006/relationships/image" Target="../media/image92.png"/><Relationship Id="rId96" Type="http://schemas.openxmlformats.org/officeDocument/2006/relationships/customXml" Target="../ink/ink95.xml"/><Relationship Id="rId140" Type="http://schemas.openxmlformats.org/officeDocument/2006/relationships/customXml" Target="../ink/ink117.xml"/><Relationship Id="rId145" Type="http://schemas.openxmlformats.org/officeDocument/2006/relationships/image" Target="../media/image119.png"/><Relationship Id="rId161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0.xml"/><Relationship Id="rId23" Type="http://schemas.openxmlformats.org/officeDocument/2006/relationships/image" Target="../media/image58.png"/><Relationship Id="rId28" Type="http://schemas.openxmlformats.org/officeDocument/2006/relationships/customXml" Target="../ink/ink61.xml"/><Relationship Id="rId49" Type="http://schemas.openxmlformats.org/officeDocument/2006/relationships/image" Target="../media/image71.png"/><Relationship Id="rId114" Type="http://schemas.openxmlformats.org/officeDocument/2006/relationships/customXml" Target="../ink/ink104.xml"/><Relationship Id="rId119" Type="http://schemas.openxmlformats.org/officeDocument/2006/relationships/image" Target="../media/image106.png"/><Relationship Id="rId44" Type="http://schemas.openxmlformats.org/officeDocument/2006/relationships/customXml" Target="../ink/ink69.xml"/><Relationship Id="rId60" Type="http://schemas.openxmlformats.org/officeDocument/2006/relationships/customXml" Target="../ink/ink77.xml"/><Relationship Id="rId65" Type="http://schemas.openxmlformats.org/officeDocument/2006/relationships/image" Target="../media/image79.png"/><Relationship Id="rId81" Type="http://schemas.openxmlformats.org/officeDocument/2006/relationships/image" Target="../media/image87.png"/><Relationship Id="rId86" Type="http://schemas.openxmlformats.org/officeDocument/2006/relationships/customXml" Target="../ink/ink90.xml"/><Relationship Id="rId130" Type="http://schemas.openxmlformats.org/officeDocument/2006/relationships/customXml" Target="../ink/ink112.xml"/><Relationship Id="rId135" Type="http://schemas.openxmlformats.org/officeDocument/2006/relationships/image" Target="../media/image114.png"/><Relationship Id="rId151" Type="http://schemas.openxmlformats.org/officeDocument/2006/relationships/image" Target="../media/image122.png"/><Relationship Id="rId156" Type="http://schemas.openxmlformats.org/officeDocument/2006/relationships/customXml" Target="../ink/ink125.xml"/><Relationship Id="rId13" Type="http://schemas.openxmlformats.org/officeDocument/2006/relationships/image" Target="../media/image53.png"/><Relationship Id="rId18" Type="http://schemas.openxmlformats.org/officeDocument/2006/relationships/customXml" Target="../ink/ink56.xml"/><Relationship Id="rId39" Type="http://schemas.openxmlformats.org/officeDocument/2006/relationships/image" Target="../media/image66.png"/><Relationship Id="rId109" Type="http://schemas.openxmlformats.org/officeDocument/2006/relationships/image" Target="../media/image101.png"/><Relationship Id="rId34" Type="http://schemas.openxmlformats.org/officeDocument/2006/relationships/customXml" Target="../ink/ink64.xml"/><Relationship Id="rId50" Type="http://schemas.openxmlformats.org/officeDocument/2006/relationships/customXml" Target="../ink/ink72.xml"/><Relationship Id="rId55" Type="http://schemas.openxmlformats.org/officeDocument/2006/relationships/image" Target="../media/image74.png"/><Relationship Id="rId76" Type="http://schemas.openxmlformats.org/officeDocument/2006/relationships/customXml" Target="../ink/ink85.xml"/><Relationship Id="rId97" Type="http://schemas.openxmlformats.org/officeDocument/2006/relationships/image" Target="../media/image95.png"/><Relationship Id="rId104" Type="http://schemas.openxmlformats.org/officeDocument/2006/relationships/customXml" Target="../ink/ink99.xml"/><Relationship Id="rId120" Type="http://schemas.openxmlformats.org/officeDocument/2006/relationships/customXml" Target="../ink/ink107.xml"/><Relationship Id="rId125" Type="http://schemas.openxmlformats.org/officeDocument/2006/relationships/image" Target="../media/image109.png"/><Relationship Id="rId141" Type="http://schemas.openxmlformats.org/officeDocument/2006/relationships/image" Target="../media/image117.png"/><Relationship Id="rId146" Type="http://schemas.openxmlformats.org/officeDocument/2006/relationships/customXml" Target="../ink/ink120.xml"/><Relationship Id="rId7" Type="http://schemas.openxmlformats.org/officeDocument/2006/relationships/image" Target="../media/image50.png"/><Relationship Id="rId71" Type="http://schemas.openxmlformats.org/officeDocument/2006/relationships/image" Target="../media/image82.png"/><Relationship Id="rId92" Type="http://schemas.openxmlformats.org/officeDocument/2006/relationships/customXml" Target="../ink/ink93.xml"/><Relationship Id="rId162" Type="http://schemas.openxmlformats.org/officeDocument/2006/relationships/customXml" Target="../ink/ink128.xml"/><Relationship Id="rId2" Type="http://schemas.openxmlformats.org/officeDocument/2006/relationships/customXml" Target="../ink/ink48.xml"/><Relationship Id="rId29" Type="http://schemas.openxmlformats.org/officeDocument/2006/relationships/image" Target="../media/image61.png"/><Relationship Id="rId24" Type="http://schemas.openxmlformats.org/officeDocument/2006/relationships/customXml" Target="../ink/ink59.xml"/><Relationship Id="rId40" Type="http://schemas.openxmlformats.org/officeDocument/2006/relationships/customXml" Target="../ink/ink67.xml"/><Relationship Id="rId45" Type="http://schemas.openxmlformats.org/officeDocument/2006/relationships/image" Target="../media/image69.png"/><Relationship Id="rId66" Type="http://schemas.openxmlformats.org/officeDocument/2006/relationships/customXml" Target="../ink/ink80.xml"/><Relationship Id="rId87" Type="http://schemas.openxmlformats.org/officeDocument/2006/relationships/image" Target="../media/image90.png"/><Relationship Id="rId110" Type="http://schemas.openxmlformats.org/officeDocument/2006/relationships/customXml" Target="../ink/ink102.xml"/><Relationship Id="rId115" Type="http://schemas.openxmlformats.org/officeDocument/2006/relationships/image" Target="../media/image104.png"/><Relationship Id="rId131" Type="http://schemas.openxmlformats.org/officeDocument/2006/relationships/image" Target="../media/image112.png"/><Relationship Id="rId136" Type="http://schemas.openxmlformats.org/officeDocument/2006/relationships/customXml" Target="../ink/ink115.xml"/><Relationship Id="rId157" Type="http://schemas.openxmlformats.org/officeDocument/2006/relationships/image" Target="../media/image125.png"/><Relationship Id="rId61" Type="http://schemas.openxmlformats.org/officeDocument/2006/relationships/image" Target="../media/image77.png"/><Relationship Id="rId82" Type="http://schemas.openxmlformats.org/officeDocument/2006/relationships/customXml" Target="../ink/ink88.xml"/><Relationship Id="rId152" Type="http://schemas.openxmlformats.org/officeDocument/2006/relationships/customXml" Target="../ink/ink123.xml"/><Relationship Id="rId19" Type="http://schemas.openxmlformats.org/officeDocument/2006/relationships/image" Target="../media/image56.png"/><Relationship Id="rId14" Type="http://schemas.openxmlformats.org/officeDocument/2006/relationships/customXml" Target="../ink/ink54.xml"/><Relationship Id="rId30" Type="http://schemas.openxmlformats.org/officeDocument/2006/relationships/customXml" Target="../ink/ink62.xml"/><Relationship Id="rId35" Type="http://schemas.openxmlformats.org/officeDocument/2006/relationships/image" Target="../media/image64.png"/><Relationship Id="rId56" Type="http://schemas.openxmlformats.org/officeDocument/2006/relationships/customXml" Target="../ink/ink75.xml"/><Relationship Id="rId77" Type="http://schemas.openxmlformats.org/officeDocument/2006/relationships/image" Target="../media/image85.png"/><Relationship Id="rId100" Type="http://schemas.openxmlformats.org/officeDocument/2006/relationships/customXml" Target="../ink/ink97.xml"/><Relationship Id="rId105" Type="http://schemas.openxmlformats.org/officeDocument/2006/relationships/image" Target="../media/image99.png"/><Relationship Id="rId126" Type="http://schemas.openxmlformats.org/officeDocument/2006/relationships/customXml" Target="../ink/ink110.xml"/><Relationship Id="rId147" Type="http://schemas.openxmlformats.org/officeDocument/2006/relationships/image" Target="../media/image120.png"/><Relationship Id="rId8" Type="http://schemas.openxmlformats.org/officeDocument/2006/relationships/customXml" Target="../ink/ink51.xml"/><Relationship Id="rId51" Type="http://schemas.openxmlformats.org/officeDocument/2006/relationships/image" Target="../media/image72.png"/><Relationship Id="rId72" Type="http://schemas.openxmlformats.org/officeDocument/2006/relationships/customXml" Target="../ink/ink83.xml"/><Relationship Id="rId93" Type="http://schemas.openxmlformats.org/officeDocument/2006/relationships/image" Target="../media/image93.png"/><Relationship Id="rId98" Type="http://schemas.openxmlformats.org/officeDocument/2006/relationships/customXml" Target="../ink/ink96.xml"/><Relationship Id="rId121" Type="http://schemas.openxmlformats.org/officeDocument/2006/relationships/image" Target="../media/image107.png"/><Relationship Id="rId142" Type="http://schemas.openxmlformats.org/officeDocument/2006/relationships/customXml" Target="../ink/ink118.xml"/><Relationship Id="rId163" Type="http://schemas.openxmlformats.org/officeDocument/2006/relationships/image" Target="../media/image128.png"/><Relationship Id="rId3" Type="http://schemas.openxmlformats.org/officeDocument/2006/relationships/image" Target="../media/image48.png"/><Relationship Id="rId25" Type="http://schemas.openxmlformats.org/officeDocument/2006/relationships/image" Target="../media/image59.png"/><Relationship Id="rId46" Type="http://schemas.openxmlformats.org/officeDocument/2006/relationships/customXml" Target="../ink/ink70.xml"/><Relationship Id="rId67" Type="http://schemas.openxmlformats.org/officeDocument/2006/relationships/image" Target="../media/image80.png"/><Relationship Id="rId116" Type="http://schemas.openxmlformats.org/officeDocument/2006/relationships/customXml" Target="../ink/ink105.xml"/><Relationship Id="rId137" Type="http://schemas.openxmlformats.org/officeDocument/2006/relationships/image" Target="../media/image115.png"/><Relationship Id="rId158" Type="http://schemas.openxmlformats.org/officeDocument/2006/relationships/customXml" Target="../ink/ink126.xml"/><Relationship Id="rId20" Type="http://schemas.openxmlformats.org/officeDocument/2006/relationships/customXml" Target="../ink/ink57.xml"/><Relationship Id="rId41" Type="http://schemas.openxmlformats.org/officeDocument/2006/relationships/image" Target="../media/image67.png"/><Relationship Id="rId62" Type="http://schemas.openxmlformats.org/officeDocument/2006/relationships/customXml" Target="../ink/ink78.xml"/><Relationship Id="rId83" Type="http://schemas.openxmlformats.org/officeDocument/2006/relationships/image" Target="../media/image88.png"/><Relationship Id="rId88" Type="http://schemas.openxmlformats.org/officeDocument/2006/relationships/customXml" Target="../ink/ink91.xml"/><Relationship Id="rId111" Type="http://schemas.openxmlformats.org/officeDocument/2006/relationships/image" Target="../media/image102.png"/><Relationship Id="rId132" Type="http://schemas.openxmlformats.org/officeDocument/2006/relationships/customXml" Target="../ink/ink113.xml"/><Relationship Id="rId153" Type="http://schemas.openxmlformats.org/officeDocument/2006/relationships/image" Target="../media/image123.png"/><Relationship Id="rId15" Type="http://schemas.openxmlformats.org/officeDocument/2006/relationships/image" Target="../media/image54.png"/><Relationship Id="rId36" Type="http://schemas.openxmlformats.org/officeDocument/2006/relationships/customXml" Target="../ink/ink65.xml"/><Relationship Id="rId57" Type="http://schemas.openxmlformats.org/officeDocument/2006/relationships/image" Target="../media/image75.png"/><Relationship Id="rId106" Type="http://schemas.openxmlformats.org/officeDocument/2006/relationships/customXml" Target="../ink/ink100.xml"/><Relationship Id="rId127" Type="http://schemas.openxmlformats.org/officeDocument/2006/relationships/image" Target="../media/image110.png"/><Relationship Id="rId10" Type="http://schemas.openxmlformats.org/officeDocument/2006/relationships/customXml" Target="../ink/ink52.xml"/><Relationship Id="rId31" Type="http://schemas.openxmlformats.org/officeDocument/2006/relationships/image" Target="../media/image62.png"/><Relationship Id="rId52" Type="http://schemas.openxmlformats.org/officeDocument/2006/relationships/customXml" Target="../ink/ink73.xml"/><Relationship Id="rId73" Type="http://schemas.openxmlformats.org/officeDocument/2006/relationships/image" Target="../media/image83.png"/><Relationship Id="rId78" Type="http://schemas.openxmlformats.org/officeDocument/2006/relationships/customXml" Target="../ink/ink86.xml"/><Relationship Id="rId94" Type="http://schemas.openxmlformats.org/officeDocument/2006/relationships/customXml" Target="../ink/ink94.xml"/><Relationship Id="rId99" Type="http://schemas.openxmlformats.org/officeDocument/2006/relationships/image" Target="../media/image96.png"/><Relationship Id="rId101" Type="http://schemas.openxmlformats.org/officeDocument/2006/relationships/image" Target="../media/image97.png"/><Relationship Id="rId122" Type="http://schemas.openxmlformats.org/officeDocument/2006/relationships/customXml" Target="../ink/ink108.xml"/><Relationship Id="rId143" Type="http://schemas.openxmlformats.org/officeDocument/2006/relationships/image" Target="../media/image118.png"/><Relationship Id="rId148" Type="http://schemas.openxmlformats.org/officeDocument/2006/relationships/customXml" Target="../ink/ink121.xml"/><Relationship Id="rId4" Type="http://schemas.openxmlformats.org/officeDocument/2006/relationships/customXml" Target="../ink/ink49.xml"/><Relationship Id="rId9" Type="http://schemas.openxmlformats.org/officeDocument/2006/relationships/image" Target="../media/image51.png"/><Relationship Id="rId26" Type="http://schemas.openxmlformats.org/officeDocument/2006/relationships/customXml" Target="../ink/ink60.xml"/><Relationship Id="rId47" Type="http://schemas.openxmlformats.org/officeDocument/2006/relationships/image" Target="../media/image70.png"/><Relationship Id="rId68" Type="http://schemas.openxmlformats.org/officeDocument/2006/relationships/customXml" Target="../ink/ink81.xml"/><Relationship Id="rId89" Type="http://schemas.openxmlformats.org/officeDocument/2006/relationships/image" Target="../media/image91.png"/><Relationship Id="rId112" Type="http://schemas.openxmlformats.org/officeDocument/2006/relationships/customXml" Target="../ink/ink103.xml"/><Relationship Id="rId133" Type="http://schemas.openxmlformats.org/officeDocument/2006/relationships/image" Target="../media/image113.png"/><Relationship Id="rId154" Type="http://schemas.openxmlformats.org/officeDocument/2006/relationships/customXml" Target="../ink/ink124.xml"/><Relationship Id="rId16" Type="http://schemas.openxmlformats.org/officeDocument/2006/relationships/customXml" Target="../ink/ink55.xml"/><Relationship Id="rId37" Type="http://schemas.openxmlformats.org/officeDocument/2006/relationships/image" Target="../media/image65.png"/><Relationship Id="rId58" Type="http://schemas.openxmlformats.org/officeDocument/2006/relationships/customXml" Target="../ink/ink76.xml"/><Relationship Id="rId79" Type="http://schemas.openxmlformats.org/officeDocument/2006/relationships/image" Target="../media/image86.png"/><Relationship Id="rId102" Type="http://schemas.openxmlformats.org/officeDocument/2006/relationships/customXml" Target="../ink/ink98.xml"/><Relationship Id="rId123" Type="http://schemas.openxmlformats.org/officeDocument/2006/relationships/image" Target="../media/image108.png"/><Relationship Id="rId144" Type="http://schemas.openxmlformats.org/officeDocument/2006/relationships/customXml" Target="../ink/ink119.xml"/><Relationship Id="rId90" Type="http://schemas.openxmlformats.org/officeDocument/2006/relationships/customXml" Target="../ink/ink92.xml"/><Relationship Id="rId27" Type="http://schemas.openxmlformats.org/officeDocument/2006/relationships/image" Target="../media/image60.png"/><Relationship Id="rId48" Type="http://schemas.openxmlformats.org/officeDocument/2006/relationships/customXml" Target="../ink/ink71.xml"/><Relationship Id="rId69" Type="http://schemas.openxmlformats.org/officeDocument/2006/relationships/image" Target="../media/image81.png"/><Relationship Id="rId113" Type="http://schemas.openxmlformats.org/officeDocument/2006/relationships/image" Target="../media/image103.png"/><Relationship Id="rId134" Type="http://schemas.openxmlformats.org/officeDocument/2006/relationships/customXml" Target="../ink/ink114.xml"/><Relationship Id="rId80" Type="http://schemas.openxmlformats.org/officeDocument/2006/relationships/customXml" Target="../ink/ink87.xml"/><Relationship Id="rId155" Type="http://schemas.openxmlformats.org/officeDocument/2006/relationships/image" Target="../media/image124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1.xml"/><Relationship Id="rId21" Type="http://schemas.openxmlformats.org/officeDocument/2006/relationships/image" Target="../media/image138.png"/><Relationship Id="rId42" Type="http://schemas.openxmlformats.org/officeDocument/2006/relationships/customXml" Target="../ink/ink149.xml"/><Relationship Id="rId47" Type="http://schemas.openxmlformats.org/officeDocument/2006/relationships/image" Target="../media/image151.png"/><Relationship Id="rId63" Type="http://schemas.openxmlformats.org/officeDocument/2006/relationships/image" Target="../media/image159.png"/><Relationship Id="rId68" Type="http://schemas.openxmlformats.org/officeDocument/2006/relationships/customXml" Target="../ink/ink162.xml"/><Relationship Id="rId84" Type="http://schemas.openxmlformats.org/officeDocument/2006/relationships/image" Target="../media/image168.png"/><Relationship Id="rId89" Type="http://schemas.openxmlformats.org/officeDocument/2006/relationships/image" Target="../media/image170.png"/><Relationship Id="rId112" Type="http://schemas.openxmlformats.org/officeDocument/2006/relationships/customXml" Target="../ink/ink186.xml"/><Relationship Id="rId16" Type="http://schemas.openxmlformats.org/officeDocument/2006/relationships/customXml" Target="../ink/ink136.xml"/><Relationship Id="rId107" Type="http://schemas.openxmlformats.org/officeDocument/2006/relationships/image" Target="../media/image179.png"/><Relationship Id="rId11" Type="http://schemas.openxmlformats.org/officeDocument/2006/relationships/image" Target="../media/image133.png"/><Relationship Id="rId32" Type="http://schemas.openxmlformats.org/officeDocument/2006/relationships/customXml" Target="../ink/ink144.xml"/><Relationship Id="rId37" Type="http://schemas.openxmlformats.org/officeDocument/2006/relationships/image" Target="../media/image146.png"/><Relationship Id="rId53" Type="http://schemas.openxmlformats.org/officeDocument/2006/relationships/image" Target="../media/image154.png"/><Relationship Id="rId58" Type="http://schemas.openxmlformats.org/officeDocument/2006/relationships/customXml" Target="../ink/ink157.xml"/><Relationship Id="rId74" Type="http://schemas.openxmlformats.org/officeDocument/2006/relationships/customXml" Target="../ink/ink166.xml"/><Relationship Id="rId79" Type="http://schemas.openxmlformats.org/officeDocument/2006/relationships/customXml" Target="../ink/ink169.xml"/><Relationship Id="rId102" Type="http://schemas.openxmlformats.org/officeDocument/2006/relationships/customXml" Target="../ink/ink181.xml"/><Relationship Id="rId5" Type="http://schemas.openxmlformats.org/officeDocument/2006/relationships/image" Target="../media/image130.png"/><Relationship Id="rId90" Type="http://schemas.openxmlformats.org/officeDocument/2006/relationships/customXml" Target="../ink/ink175.xml"/><Relationship Id="rId95" Type="http://schemas.openxmlformats.org/officeDocument/2006/relationships/image" Target="../media/image173.png"/><Relationship Id="rId22" Type="http://schemas.openxmlformats.org/officeDocument/2006/relationships/customXml" Target="../ink/ink139.xml"/><Relationship Id="rId27" Type="http://schemas.openxmlformats.org/officeDocument/2006/relationships/image" Target="../media/image141.png"/><Relationship Id="rId43" Type="http://schemas.openxmlformats.org/officeDocument/2006/relationships/image" Target="../media/image149.png"/><Relationship Id="rId48" Type="http://schemas.openxmlformats.org/officeDocument/2006/relationships/customXml" Target="../ink/ink152.xml"/><Relationship Id="rId64" Type="http://schemas.openxmlformats.org/officeDocument/2006/relationships/customXml" Target="../ink/ink160.xml"/><Relationship Id="rId69" Type="http://schemas.openxmlformats.org/officeDocument/2006/relationships/image" Target="../media/image162.png"/><Relationship Id="rId113" Type="http://schemas.openxmlformats.org/officeDocument/2006/relationships/image" Target="../media/image182.png"/><Relationship Id="rId80" Type="http://schemas.openxmlformats.org/officeDocument/2006/relationships/image" Target="../media/image166.png"/><Relationship Id="rId85" Type="http://schemas.openxmlformats.org/officeDocument/2006/relationships/customXml" Target="../ink/ink172.xml"/><Relationship Id="rId12" Type="http://schemas.openxmlformats.org/officeDocument/2006/relationships/customXml" Target="../ink/ink134.xml"/><Relationship Id="rId17" Type="http://schemas.openxmlformats.org/officeDocument/2006/relationships/image" Target="../media/image136.png"/><Relationship Id="rId33" Type="http://schemas.openxmlformats.org/officeDocument/2006/relationships/image" Target="../media/image144.png"/><Relationship Id="rId38" Type="http://schemas.openxmlformats.org/officeDocument/2006/relationships/customXml" Target="../ink/ink147.xml"/><Relationship Id="rId59" Type="http://schemas.openxmlformats.org/officeDocument/2006/relationships/image" Target="../media/image157.png"/><Relationship Id="rId103" Type="http://schemas.openxmlformats.org/officeDocument/2006/relationships/image" Target="../media/image177.png"/><Relationship Id="rId108" Type="http://schemas.openxmlformats.org/officeDocument/2006/relationships/customXml" Target="../ink/ink184.xml"/><Relationship Id="rId54" Type="http://schemas.openxmlformats.org/officeDocument/2006/relationships/customXml" Target="../ink/ink155.xml"/><Relationship Id="rId70" Type="http://schemas.openxmlformats.org/officeDocument/2006/relationships/customXml" Target="../ink/ink163.xml"/><Relationship Id="rId75" Type="http://schemas.openxmlformats.org/officeDocument/2006/relationships/image" Target="../media/image164.png"/><Relationship Id="rId91" Type="http://schemas.openxmlformats.org/officeDocument/2006/relationships/image" Target="../media/image171.png"/><Relationship Id="rId96" Type="http://schemas.openxmlformats.org/officeDocument/2006/relationships/customXml" Target="../ink/ink17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1.xml"/><Relationship Id="rId15" Type="http://schemas.openxmlformats.org/officeDocument/2006/relationships/image" Target="../media/image135.png"/><Relationship Id="rId23" Type="http://schemas.openxmlformats.org/officeDocument/2006/relationships/image" Target="../media/image139.png"/><Relationship Id="rId28" Type="http://schemas.openxmlformats.org/officeDocument/2006/relationships/customXml" Target="../ink/ink142.xml"/><Relationship Id="rId36" Type="http://schemas.openxmlformats.org/officeDocument/2006/relationships/customXml" Target="../ink/ink146.xml"/><Relationship Id="rId49" Type="http://schemas.openxmlformats.org/officeDocument/2006/relationships/image" Target="../media/image152.png"/><Relationship Id="rId57" Type="http://schemas.openxmlformats.org/officeDocument/2006/relationships/image" Target="../media/image156.png"/><Relationship Id="rId106" Type="http://schemas.openxmlformats.org/officeDocument/2006/relationships/customXml" Target="../ink/ink183.xml"/><Relationship Id="rId10" Type="http://schemas.openxmlformats.org/officeDocument/2006/relationships/customXml" Target="../ink/ink133.xml"/><Relationship Id="rId31" Type="http://schemas.openxmlformats.org/officeDocument/2006/relationships/image" Target="../media/image143.png"/><Relationship Id="rId44" Type="http://schemas.openxmlformats.org/officeDocument/2006/relationships/customXml" Target="../ink/ink150.xml"/><Relationship Id="rId52" Type="http://schemas.openxmlformats.org/officeDocument/2006/relationships/customXml" Target="../ink/ink154.xml"/><Relationship Id="rId60" Type="http://schemas.openxmlformats.org/officeDocument/2006/relationships/customXml" Target="../ink/ink158.xml"/><Relationship Id="rId65" Type="http://schemas.openxmlformats.org/officeDocument/2006/relationships/image" Target="../media/image160.png"/><Relationship Id="rId73" Type="http://schemas.openxmlformats.org/officeDocument/2006/relationships/customXml" Target="../ink/ink165.xml"/><Relationship Id="rId78" Type="http://schemas.openxmlformats.org/officeDocument/2006/relationships/customXml" Target="../ink/ink168.xml"/><Relationship Id="rId81" Type="http://schemas.openxmlformats.org/officeDocument/2006/relationships/customXml" Target="../ink/ink170.xml"/><Relationship Id="rId86" Type="http://schemas.openxmlformats.org/officeDocument/2006/relationships/image" Target="../media/image169.png"/><Relationship Id="rId94" Type="http://schemas.openxmlformats.org/officeDocument/2006/relationships/customXml" Target="../ink/ink177.xml"/><Relationship Id="rId99" Type="http://schemas.openxmlformats.org/officeDocument/2006/relationships/image" Target="../media/image175.png"/><Relationship Id="rId101" Type="http://schemas.openxmlformats.org/officeDocument/2006/relationships/image" Target="../media/image176.png"/><Relationship Id="rId4" Type="http://schemas.openxmlformats.org/officeDocument/2006/relationships/customXml" Target="../ink/ink130.xml"/><Relationship Id="rId9" Type="http://schemas.openxmlformats.org/officeDocument/2006/relationships/image" Target="../media/image132.png"/><Relationship Id="rId13" Type="http://schemas.openxmlformats.org/officeDocument/2006/relationships/image" Target="../media/image134.png"/><Relationship Id="rId18" Type="http://schemas.openxmlformats.org/officeDocument/2006/relationships/customXml" Target="../ink/ink137.xml"/><Relationship Id="rId39" Type="http://schemas.openxmlformats.org/officeDocument/2006/relationships/image" Target="../media/image147.png"/><Relationship Id="rId109" Type="http://schemas.openxmlformats.org/officeDocument/2006/relationships/image" Target="../media/image180.png"/><Relationship Id="rId34" Type="http://schemas.openxmlformats.org/officeDocument/2006/relationships/customXml" Target="../ink/ink145.xml"/><Relationship Id="rId50" Type="http://schemas.openxmlformats.org/officeDocument/2006/relationships/customXml" Target="../ink/ink153.xml"/><Relationship Id="rId55" Type="http://schemas.openxmlformats.org/officeDocument/2006/relationships/image" Target="../media/image155.png"/><Relationship Id="rId76" Type="http://schemas.openxmlformats.org/officeDocument/2006/relationships/customXml" Target="../ink/ink167.xml"/><Relationship Id="rId97" Type="http://schemas.openxmlformats.org/officeDocument/2006/relationships/image" Target="../media/image174.png"/><Relationship Id="rId104" Type="http://schemas.openxmlformats.org/officeDocument/2006/relationships/customXml" Target="../ink/ink182.xml"/><Relationship Id="rId7" Type="http://schemas.openxmlformats.org/officeDocument/2006/relationships/image" Target="../media/image131.png"/><Relationship Id="rId71" Type="http://schemas.openxmlformats.org/officeDocument/2006/relationships/image" Target="../media/image163.png"/><Relationship Id="rId92" Type="http://schemas.openxmlformats.org/officeDocument/2006/relationships/customXml" Target="../ink/ink176.xml"/><Relationship Id="rId2" Type="http://schemas.openxmlformats.org/officeDocument/2006/relationships/customXml" Target="../ink/ink129.xml"/><Relationship Id="rId29" Type="http://schemas.openxmlformats.org/officeDocument/2006/relationships/image" Target="../media/image142.png"/><Relationship Id="rId24" Type="http://schemas.openxmlformats.org/officeDocument/2006/relationships/customXml" Target="../ink/ink140.xml"/><Relationship Id="rId40" Type="http://schemas.openxmlformats.org/officeDocument/2006/relationships/customXml" Target="../ink/ink148.xml"/><Relationship Id="rId45" Type="http://schemas.openxmlformats.org/officeDocument/2006/relationships/image" Target="../media/image150.png"/><Relationship Id="rId66" Type="http://schemas.openxmlformats.org/officeDocument/2006/relationships/customXml" Target="../ink/ink161.xml"/><Relationship Id="rId87" Type="http://schemas.openxmlformats.org/officeDocument/2006/relationships/customXml" Target="../ink/ink173.xml"/><Relationship Id="rId110" Type="http://schemas.openxmlformats.org/officeDocument/2006/relationships/customXml" Target="../ink/ink185.xml"/><Relationship Id="rId61" Type="http://schemas.openxmlformats.org/officeDocument/2006/relationships/image" Target="../media/image158.png"/><Relationship Id="rId82" Type="http://schemas.openxmlformats.org/officeDocument/2006/relationships/image" Target="../media/image167.png"/><Relationship Id="rId19" Type="http://schemas.openxmlformats.org/officeDocument/2006/relationships/image" Target="../media/image137.png"/><Relationship Id="rId14" Type="http://schemas.openxmlformats.org/officeDocument/2006/relationships/customXml" Target="../ink/ink135.xml"/><Relationship Id="rId30" Type="http://schemas.openxmlformats.org/officeDocument/2006/relationships/customXml" Target="../ink/ink143.xml"/><Relationship Id="rId35" Type="http://schemas.openxmlformats.org/officeDocument/2006/relationships/image" Target="../media/image145.png"/><Relationship Id="rId56" Type="http://schemas.openxmlformats.org/officeDocument/2006/relationships/customXml" Target="../ink/ink156.xml"/><Relationship Id="rId77" Type="http://schemas.openxmlformats.org/officeDocument/2006/relationships/image" Target="../media/image165.png"/><Relationship Id="rId100" Type="http://schemas.openxmlformats.org/officeDocument/2006/relationships/customXml" Target="../ink/ink180.xml"/><Relationship Id="rId105" Type="http://schemas.openxmlformats.org/officeDocument/2006/relationships/image" Target="../media/image178.png"/><Relationship Id="rId8" Type="http://schemas.openxmlformats.org/officeDocument/2006/relationships/customXml" Target="../ink/ink132.xml"/><Relationship Id="rId51" Type="http://schemas.openxmlformats.org/officeDocument/2006/relationships/image" Target="../media/image153.png"/><Relationship Id="rId72" Type="http://schemas.openxmlformats.org/officeDocument/2006/relationships/customXml" Target="../ink/ink164.xml"/><Relationship Id="rId93" Type="http://schemas.openxmlformats.org/officeDocument/2006/relationships/image" Target="../media/image172.png"/><Relationship Id="rId98" Type="http://schemas.openxmlformats.org/officeDocument/2006/relationships/customXml" Target="../ink/ink179.xml"/><Relationship Id="rId3" Type="http://schemas.openxmlformats.org/officeDocument/2006/relationships/image" Target="../media/image129.png"/><Relationship Id="rId25" Type="http://schemas.openxmlformats.org/officeDocument/2006/relationships/image" Target="../media/image140.png"/><Relationship Id="rId46" Type="http://schemas.openxmlformats.org/officeDocument/2006/relationships/customXml" Target="../ink/ink151.xml"/><Relationship Id="rId67" Type="http://schemas.openxmlformats.org/officeDocument/2006/relationships/image" Target="../media/image161.png"/><Relationship Id="rId20" Type="http://schemas.openxmlformats.org/officeDocument/2006/relationships/customXml" Target="../ink/ink138.xml"/><Relationship Id="rId41" Type="http://schemas.openxmlformats.org/officeDocument/2006/relationships/image" Target="../media/image148.png"/><Relationship Id="rId62" Type="http://schemas.openxmlformats.org/officeDocument/2006/relationships/customXml" Target="../ink/ink159.xml"/><Relationship Id="rId83" Type="http://schemas.openxmlformats.org/officeDocument/2006/relationships/customXml" Target="../ink/ink171.xml"/><Relationship Id="rId88" Type="http://schemas.openxmlformats.org/officeDocument/2006/relationships/customXml" Target="../ink/ink174.xml"/><Relationship Id="rId111" Type="http://schemas.openxmlformats.org/officeDocument/2006/relationships/image" Target="../media/image181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8.png"/><Relationship Id="rId18" Type="http://schemas.openxmlformats.org/officeDocument/2006/relationships/customXml" Target="../ink/ink195.xml"/><Relationship Id="rId26" Type="http://schemas.openxmlformats.org/officeDocument/2006/relationships/customXml" Target="../ink/ink199.xml"/><Relationship Id="rId3" Type="http://schemas.openxmlformats.org/officeDocument/2006/relationships/image" Target="../media/image183.png"/><Relationship Id="rId21" Type="http://schemas.openxmlformats.org/officeDocument/2006/relationships/image" Target="../media/image192.png"/><Relationship Id="rId34" Type="http://schemas.openxmlformats.org/officeDocument/2006/relationships/customXml" Target="../ink/ink203.xml"/><Relationship Id="rId7" Type="http://schemas.openxmlformats.org/officeDocument/2006/relationships/image" Target="../media/image185.png"/><Relationship Id="rId12" Type="http://schemas.openxmlformats.org/officeDocument/2006/relationships/customXml" Target="../ink/ink192.xml"/><Relationship Id="rId17" Type="http://schemas.openxmlformats.org/officeDocument/2006/relationships/image" Target="../media/image190.png"/><Relationship Id="rId25" Type="http://schemas.openxmlformats.org/officeDocument/2006/relationships/image" Target="../media/image194.png"/><Relationship Id="rId33" Type="http://schemas.openxmlformats.org/officeDocument/2006/relationships/image" Target="../media/image198.png"/><Relationship Id="rId2" Type="http://schemas.openxmlformats.org/officeDocument/2006/relationships/customXml" Target="../ink/ink187.xml"/><Relationship Id="rId16" Type="http://schemas.openxmlformats.org/officeDocument/2006/relationships/customXml" Target="../ink/ink194.xml"/><Relationship Id="rId20" Type="http://schemas.openxmlformats.org/officeDocument/2006/relationships/customXml" Target="../ink/ink196.xml"/><Relationship Id="rId29" Type="http://schemas.openxmlformats.org/officeDocument/2006/relationships/image" Target="../media/image19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9.xml"/><Relationship Id="rId11" Type="http://schemas.openxmlformats.org/officeDocument/2006/relationships/image" Target="../media/image187.png"/><Relationship Id="rId24" Type="http://schemas.openxmlformats.org/officeDocument/2006/relationships/customXml" Target="../ink/ink198.xml"/><Relationship Id="rId32" Type="http://schemas.openxmlformats.org/officeDocument/2006/relationships/customXml" Target="../ink/ink202.xml"/><Relationship Id="rId5" Type="http://schemas.openxmlformats.org/officeDocument/2006/relationships/image" Target="../media/image184.png"/><Relationship Id="rId15" Type="http://schemas.openxmlformats.org/officeDocument/2006/relationships/image" Target="../media/image189.png"/><Relationship Id="rId23" Type="http://schemas.openxmlformats.org/officeDocument/2006/relationships/image" Target="../media/image193.png"/><Relationship Id="rId28" Type="http://schemas.openxmlformats.org/officeDocument/2006/relationships/customXml" Target="../ink/ink200.xml"/><Relationship Id="rId10" Type="http://schemas.openxmlformats.org/officeDocument/2006/relationships/customXml" Target="../ink/ink191.xml"/><Relationship Id="rId19" Type="http://schemas.openxmlformats.org/officeDocument/2006/relationships/image" Target="../media/image191.png"/><Relationship Id="rId31" Type="http://schemas.openxmlformats.org/officeDocument/2006/relationships/image" Target="../media/image197.png"/><Relationship Id="rId4" Type="http://schemas.openxmlformats.org/officeDocument/2006/relationships/customXml" Target="../ink/ink188.xml"/><Relationship Id="rId9" Type="http://schemas.openxmlformats.org/officeDocument/2006/relationships/image" Target="../media/image186.png"/><Relationship Id="rId14" Type="http://schemas.openxmlformats.org/officeDocument/2006/relationships/customXml" Target="../ink/ink193.xml"/><Relationship Id="rId22" Type="http://schemas.openxmlformats.org/officeDocument/2006/relationships/customXml" Target="../ink/ink197.xml"/><Relationship Id="rId27" Type="http://schemas.openxmlformats.org/officeDocument/2006/relationships/image" Target="../media/image195.png"/><Relationship Id="rId30" Type="http://schemas.openxmlformats.org/officeDocument/2006/relationships/customXml" Target="../ink/ink201.xml"/><Relationship Id="rId35" Type="http://schemas.openxmlformats.org/officeDocument/2006/relationships/image" Target="../media/image199.png"/><Relationship Id="rId8" Type="http://schemas.openxmlformats.org/officeDocument/2006/relationships/customXml" Target="../ink/ink19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9.png"/><Relationship Id="rId18" Type="http://schemas.openxmlformats.org/officeDocument/2006/relationships/customXml" Target="../ink/ink212.xml"/><Relationship Id="rId26" Type="http://schemas.openxmlformats.org/officeDocument/2006/relationships/customXml" Target="../ink/ink216.xml"/><Relationship Id="rId3" Type="http://schemas.openxmlformats.org/officeDocument/2006/relationships/image" Target="../media/image204.png"/><Relationship Id="rId21" Type="http://schemas.openxmlformats.org/officeDocument/2006/relationships/image" Target="../media/image213.png"/><Relationship Id="rId34" Type="http://schemas.openxmlformats.org/officeDocument/2006/relationships/customXml" Target="../ink/ink220.xml"/><Relationship Id="rId7" Type="http://schemas.openxmlformats.org/officeDocument/2006/relationships/image" Target="../media/image206.png"/><Relationship Id="rId12" Type="http://schemas.openxmlformats.org/officeDocument/2006/relationships/customXml" Target="../ink/ink209.xml"/><Relationship Id="rId17" Type="http://schemas.openxmlformats.org/officeDocument/2006/relationships/image" Target="../media/image211.png"/><Relationship Id="rId25" Type="http://schemas.openxmlformats.org/officeDocument/2006/relationships/image" Target="../media/image215.png"/><Relationship Id="rId33" Type="http://schemas.openxmlformats.org/officeDocument/2006/relationships/image" Target="../media/image219.png"/><Relationship Id="rId2" Type="http://schemas.openxmlformats.org/officeDocument/2006/relationships/customXml" Target="../ink/ink204.xml"/><Relationship Id="rId16" Type="http://schemas.openxmlformats.org/officeDocument/2006/relationships/customXml" Target="../ink/ink211.xml"/><Relationship Id="rId20" Type="http://schemas.openxmlformats.org/officeDocument/2006/relationships/customXml" Target="../ink/ink213.xml"/><Relationship Id="rId29" Type="http://schemas.openxmlformats.org/officeDocument/2006/relationships/image" Target="../media/image21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6.xml"/><Relationship Id="rId11" Type="http://schemas.openxmlformats.org/officeDocument/2006/relationships/image" Target="../media/image208.png"/><Relationship Id="rId24" Type="http://schemas.openxmlformats.org/officeDocument/2006/relationships/customXml" Target="../ink/ink215.xml"/><Relationship Id="rId32" Type="http://schemas.openxmlformats.org/officeDocument/2006/relationships/customXml" Target="../ink/ink219.xml"/><Relationship Id="rId5" Type="http://schemas.openxmlformats.org/officeDocument/2006/relationships/image" Target="../media/image205.png"/><Relationship Id="rId15" Type="http://schemas.openxmlformats.org/officeDocument/2006/relationships/image" Target="../media/image210.png"/><Relationship Id="rId23" Type="http://schemas.openxmlformats.org/officeDocument/2006/relationships/image" Target="../media/image214.png"/><Relationship Id="rId28" Type="http://schemas.openxmlformats.org/officeDocument/2006/relationships/customXml" Target="../ink/ink217.xml"/><Relationship Id="rId10" Type="http://schemas.openxmlformats.org/officeDocument/2006/relationships/customXml" Target="../ink/ink208.xml"/><Relationship Id="rId19" Type="http://schemas.openxmlformats.org/officeDocument/2006/relationships/image" Target="../media/image212.png"/><Relationship Id="rId31" Type="http://schemas.openxmlformats.org/officeDocument/2006/relationships/image" Target="../media/image218.png"/><Relationship Id="rId4" Type="http://schemas.openxmlformats.org/officeDocument/2006/relationships/customXml" Target="../ink/ink205.xml"/><Relationship Id="rId9" Type="http://schemas.openxmlformats.org/officeDocument/2006/relationships/image" Target="../media/image207.png"/><Relationship Id="rId14" Type="http://schemas.openxmlformats.org/officeDocument/2006/relationships/customXml" Target="../ink/ink210.xml"/><Relationship Id="rId22" Type="http://schemas.openxmlformats.org/officeDocument/2006/relationships/customXml" Target="../ink/ink214.xml"/><Relationship Id="rId27" Type="http://schemas.openxmlformats.org/officeDocument/2006/relationships/image" Target="../media/image216.png"/><Relationship Id="rId30" Type="http://schemas.openxmlformats.org/officeDocument/2006/relationships/customXml" Target="../ink/ink218.xml"/><Relationship Id="rId35" Type="http://schemas.openxmlformats.org/officeDocument/2006/relationships/image" Target="../media/image220.png"/><Relationship Id="rId8" Type="http://schemas.openxmlformats.org/officeDocument/2006/relationships/customXml" Target="../ink/ink20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F1C6-D6C6-6C9A-2BAD-6013AB73DD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Carbohydrates: Chain Lengthening</a:t>
            </a:r>
            <a:br>
              <a:rPr lang="en-US" sz="4400"/>
            </a:br>
            <a:br>
              <a:rPr lang="en-US" sz="4400"/>
            </a:br>
            <a:r>
              <a:rPr lang="en-US" sz="4400"/>
              <a:t>Amino Acid Intro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650396-F24E-C882-0D40-7C2CE05F2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56525"/>
            <a:ext cx="9144000" cy="1655762"/>
          </a:xfrm>
        </p:spPr>
        <p:txBody>
          <a:bodyPr/>
          <a:lstStyle/>
          <a:p>
            <a:r>
              <a:rPr lang="en-US"/>
              <a:t>4/19/2023</a:t>
            </a:r>
          </a:p>
        </p:txBody>
      </p:sp>
    </p:spTree>
    <p:extLst>
      <p:ext uri="{BB962C8B-B14F-4D97-AF65-F5344CB8AC3E}">
        <p14:creationId xmlns:p14="http://schemas.microsoft.com/office/powerpoint/2010/main" val="535247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BEADC-17F3-0CDE-B9F4-9C8598F1B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Brief Reminder about pH and </a:t>
            </a:r>
            <a:r>
              <a:rPr lang="en-US" err="1"/>
              <a:t>pKa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78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1D23C-C40F-8ECC-7A3E-D245FA68C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Amino Acid </a:t>
            </a:r>
            <a:r>
              <a:rPr lang="en-US" err="1"/>
              <a:t>pKa</a:t>
            </a:r>
            <a:r>
              <a:rPr lang="en-US"/>
              <a:t> Table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0A9933-9DB9-ABA2-688C-484737C8D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404" y="0"/>
            <a:ext cx="67003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682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F80D9-CB08-9981-599B-28D9E88EA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Isoelectric Point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B1F5C5A-BC51-0ECD-C577-4C3EF95D3E70}"/>
              </a:ext>
            </a:extLst>
          </p:cNvPr>
          <p:cNvGrpSpPr/>
          <p:nvPr/>
        </p:nvGrpSpPr>
        <p:grpSpPr>
          <a:xfrm>
            <a:off x="570508" y="2521984"/>
            <a:ext cx="681480" cy="335160"/>
            <a:chOff x="452460" y="2361862"/>
            <a:chExt cx="681480" cy="33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EB03A4E-9992-EF5F-9A48-C17EF869E5D3}"/>
                    </a:ext>
                  </a:extLst>
                </p14:cNvPr>
                <p14:cNvContentPartPr/>
                <p14:nvPr/>
              </p14:nvContentPartPr>
              <p14:xfrm>
                <a:off x="452460" y="2361862"/>
                <a:ext cx="42840" cy="263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EB03A4E-9992-EF5F-9A48-C17EF869E5D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43535" y="2352874"/>
                  <a:ext cx="60333" cy="2811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4B5B984-C288-CC89-396E-7AD66B4729CB}"/>
                    </a:ext>
                  </a:extLst>
                </p14:cNvPr>
                <p14:cNvContentPartPr/>
                <p14:nvPr/>
              </p14:nvContentPartPr>
              <p14:xfrm>
                <a:off x="556860" y="2362942"/>
                <a:ext cx="51480" cy="196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4B5B984-C288-CC89-396E-7AD66B4729C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47860" y="2353942"/>
                  <a:ext cx="691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F663EF1-9E6E-14C8-1EB7-31223B05381B}"/>
                    </a:ext>
                  </a:extLst>
                </p14:cNvPr>
                <p14:cNvContentPartPr/>
                <p14:nvPr/>
              </p14:nvContentPartPr>
              <p14:xfrm>
                <a:off x="503580" y="2479942"/>
                <a:ext cx="96120" cy="33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F663EF1-9E6E-14C8-1EB7-31223B05381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4580" y="2470942"/>
                  <a:ext cx="1137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3449FE0-6CF9-ED43-FC0D-FB9CC4F16684}"/>
                    </a:ext>
                  </a:extLst>
                </p14:cNvPr>
                <p14:cNvContentPartPr/>
                <p14:nvPr/>
              </p14:nvContentPartPr>
              <p14:xfrm>
                <a:off x="681420" y="2526382"/>
                <a:ext cx="142560" cy="170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3449FE0-6CF9-ED43-FC0D-FB9CC4F1668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72420" y="2517382"/>
                  <a:ext cx="1602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211E012-4217-2607-6C8F-CCCF4A1FD665}"/>
                    </a:ext>
                  </a:extLst>
                </p14:cNvPr>
                <p14:cNvContentPartPr/>
                <p14:nvPr/>
              </p14:nvContentPartPr>
              <p14:xfrm>
                <a:off x="935580" y="2372302"/>
                <a:ext cx="198360" cy="245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211E012-4217-2607-6C8F-CCCF4A1FD66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26564" y="2363302"/>
                  <a:ext cx="216032" cy="26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202E325-B550-482A-71FF-A23E8B5E68F9}"/>
              </a:ext>
            </a:extLst>
          </p:cNvPr>
          <p:cNvGrpSpPr/>
          <p:nvPr/>
        </p:nvGrpSpPr>
        <p:grpSpPr>
          <a:xfrm>
            <a:off x="1013668" y="2159464"/>
            <a:ext cx="272880" cy="252360"/>
            <a:chOff x="895620" y="1999342"/>
            <a:chExt cx="272880" cy="25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83FB3B0-DF1D-0874-A3DE-F7AADA320D70}"/>
                    </a:ext>
                  </a:extLst>
                </p14:cNvPr>
                <p14:cNvContentPartPr/>
                <p14:nvPr/>
              </p14:nvContentPartPr>
              <p14:xfrm>
                <a:off x="993900" y="2072422"/>
                <a:ext cx="21600" cy="151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83FB3B0-DF1D-0874-A3DE-F7AADA320D7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85048" y="2063422"/>
                  <a:ext cx="38951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2F2A128-8B45-3124-5BB6-B5AB1FE864FC}"/>
                    </a:ext>
                  </a:extLst>
                </p14:cNvPr>
                <p14:cNvContentPartPr/>
                <p14:nvPr/>
              </p14:nvContentPartPr>
              <p14:xfrm>
                <a:off x="962580" y="2137222"/>
                <a:ext cx="81000" cy="115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2F2A128-8B45-3124-5BB6-B5AB1FE864F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53620" y="2128222"/>
                  <a:ext cx="98562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E04C563-97E2-8BA2-3DB8-0E7C6D8E23E8}"/>
                    </a:ext>
                  </a:extLst>
                </p14:cNvPr>
                <p14:cNvContentPartPr/>
                <p14:nvPr/>
              </p14:nvContentPartPr>
              <p14:xfrm>
                <a:off x="895620" y="1999342"/>
                <a:ext cx="272880" cy="252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E04C563-97E2-8BA2-3DB8-0E7C6D8E23E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86632" y="1990329"/>
                  <a:ext cx="290497" cy="27002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6EBA7BF-D633-57D8-BBC6-17E23384A78C}"/>
                  </a:ext>
                </a:extLst>
              </p14:cNvPr>
              <p14:cNvContentPartPr/>
              <p14:nvPr/>
            </p14:nvContentPartPr>
            <p14:xfrm>
              <a:off x="2207788" y="2280424"/>
              <a:ext cx="113040" cy="1612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6EBA7BF-D633-57D8-BBC6-17E23384A78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98788" y="2271444"/>
                <a:ext cx="130680" cy="178881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A5570BBB-7D0A-DCA9-B703-B83579DD4CF8}"/>
              </a:ext>
            </a:extLst>
          </p:cNvPr>
          <p:cNvGrpSpPr/>
          <p:nvPr/>
        </p:nvGrpSpPr>
        <p:grpSpPr>
          <a:xfrm>
            <a:off x="1427668" y="2560144"/>
            <a:ext cx="1757880" cy="538920"/>
            <a:chOff x="1309620" y="2400022"/>
            <a:chExt cx="1757880" cy="53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2277F24-22C5-7362-1076-D71534786E58}"/>
                    </a:ext>
                  </a:extLst>
                </p14:cNvPr>
                <p14:cNvContentPartPr/>
                <p14:nvPr/>
              </p14:nvContentPartPr>
              <p14:xfrm>
                <a:off x="1309620" y="2581822"/>
                <a:ext cx="876600" cy="262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2277F24-22C5-7362-1076-D71534786E5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300620" y="2572822"/>
                  <a:ext cx="89424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8A0AF7B-5766-077F-0FB8-C677469DBE00}"/>
                    </a:ext>
                  </a:extLst>
                </p14:cNvPr>
                <p14:cNvContentPartPr/>
                <p14:nvPr/>
              </p14:nvContentPartPr>
              <p14:xfrm>
                <a:off x="2184420" y="2668222"/>
                <a:ext cx="385200" cy="154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8A0AF7B-5766-077F-0FB8-C677469DBE0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175420" y="2659222"/>
                  <a:ext cx="4028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0D9E83B-EC6A-D19F-F383-A71A0A63B9B4}"/>
                    </a:ext>
                  </a:extLst>
                </p14:cNvPr>
                <p14:cNvContentPartPr/>
                <p14:nvPr/>
              </p14:nvContentPartPr>
              <p14:xfrm>
                <a:off x="2094060" y="2428462"/>
                <a:ext cx="20880" cy="265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0D9E83B-EC6A-D19F-F383-A71A0A63B9B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085213" y="2419462"/>
                  <a:ext cx="38221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C0FA2D5-885A-C01E-28F8-091B9FE6A374}"/>
                    </a:ext>
                  </a:extLst>
                </p14:cNvPr>
                <p14:cNvContentPartPr/>
                <p14:nvPr/>
              </p14:nvContentPartPr>
              <p14:xfrm>
                <a:off x="2188740" y="2400022"/>
                <a:ext cx="32400" cy="2800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C0FA2D5-885A-C01E-28F8-091B9FE6A37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179740" y="2391022"/>
                  <a:ext cx="5004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CAA600E-D8B7-A8B0-F039-F08552291EA9}"/>
                    </a:ext>
                  </a:extLst>
                </p14:cNvPr>
                <p14:cNvContentPartPr/>
                <p14:nvPr/>
              </p14:nvContentPartPr>
              <p14:xfrm>
                <a:off x="2730900" y="2769382"/>
                <a:ext cx="131400" cy="1425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CAA600E-D8B7-A8B0-F039-F08552291EA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721900" y="2760382"/>
                  <a:ext cx="1490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3A9BF2D-F347-6596-2E55-1E40954E3CB4}"/>
                    </a:ext>
                  </a:extLst>
                </p14:cNvPr>
                <p14:cNvContentPartPr/>
                <p14:nvPr/>
              </p14:nvContentPartPr>
              <p14:xfrm>
                <a:off x="2922420" y="2756062"/>
                <a:ext cx="21240" cy="173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3A9BF2D-F347-6596-2E55-1E40954E3CB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913265" y="2747062"/>
                  <a:ext cx="39184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E598379-5849-8FFA-C5B1-9E3E583E06DB}"/>
                    </a:ext>
                  </a:extLst>
                </p14:cNvPr>
                <p14:cNvContentPartPr/>
                <p14:nvPr/>
              </p14:nvContentPartPr>
              <p14:xfrm>
                <a:off x="3013860" y="2716462"/>
                <a:ext cx="53640" cy="222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E598379-5849-8FFA-C5B1-9E3E583E06D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004860" y="2707462"/>
                  <a:ext cx="712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91F9C75-80ED-F0DB-EB26-E49A7A31296F}"/>
                    </a:ext>
                  </a:extLst>
                </p14:cNvPr>
                <p14:cNvContentPartPr/>
                <p14:nvPr/>
              </p14:nvContentPartPr>
              <p14:xfrm>
                <a:off x="2936460" y="2850382"/>
                <a:ext cx="97200" cy="16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91F9C75-80ED-F0DB-EB26-E49A7A31296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927493" y="2841569"/>
                  <a:ext cx="114775" cy="3419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45F09A6-66AF-87A8-7543-CF8CB55003F0}"/>
              </a:ext>
            </a:extLst>
          </p:cNvPr>
          <p:cNvGrpSpPr/>
          <p:nvPr/>
        </p:nvGrpSpPr>
        <p:grpSpPr>
          <a:xfrm>
            <a:off x="1799548" y="3099424"/>
            <a:ext cx="77400" cy="88560"/>
            <a:chOff x="1681500" y="2939302"/>
            <a:chExt cx="77400" cy="8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22CD51E-75A1-5132-7571-36E4A3290F46}"/>
                    </a:ext>
                  </a:extLst>
                </p14:cNvPr>
                <p14:cNvContentPartPr/>
                <p14:nvPr/>
              </p14:nvContentPartPr>
              <p14:xfrm>
                <a:off x="1694100" y="2939302"/>
                <a:ext cx="39960" cy="162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22CD51E-75A1-5132-7571-36E4A3290F4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685100" y="2930302"/>
                  <a:ext cx="576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5745598-1DF7-3348-640D-D3E309DD1E2A}"/>
                    </a:ext>
                  </a:extLst>
                </p14:cNvPr>
                <p14:cNvContentPartPr/>
                <p14:nvPr/>
              </p14:nvContentPartPr>
              <p14:xfrm>
                <a:off x="1681500" y="3004102"/>
                <a:ext cx="77400" cy="23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5745598-1DF7-3348-640D-D3E309DD1E2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672500" y="2995102"/>
                  <a:ext cx="95040" cy="4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421C617-9B90-201A-F05E-9731F2ED7DCE}"/>
                  </a:ext>
                </a:extLst>
              </p14:cNvPr>
              <p14:cNvContentPartPr/>
              <p14:nvPr/>
            </p14:nvContentPartPr>
            <p14:xfrm>
              <a:off x="1777228" y="3294184"/>
              <a:ext cx="122400" cy="1728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421C617-9B90-201A-F05E-9731F2ED7DC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768228" y="3284993"/>
                <a:ext cx="140040" cy="352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97F6AE9-D3EA-2FCA-3A73-663E9F68D1BC}"/>
                  </a:ext>
                </a:extLst>
              </p14:cNvPr>
              <p14:cNvContentPartPr/>
              <p14:nvPr/>
            </p14:nvContentPartPr>
            <p14:xfrm>
              <a:off x="1754908" y="3420544"/>
              <a:ext cx="167760" cy="313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97F6AE9-D3EA-2FCA-3A73-663E9F68D1B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745908" y="3411439"/>
                <a:ext cx="185400" cy="49165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4F500836-1DB6-022A-10FA-5595289040CE}"/>
              </a:ext>
            </a:extLst>
          </p:cNvPr>
          <p:cNvGrpSpPr/>
          <p:nvPr/>
        </p:nvGrpSpPr>
        <p:grpSpPr>
          <a:xfrm>
            <a:off x="1794868" y="3578224"/>
            <a:ext cx="505440" cy="330120"/>
            <a:chOff x="1676820" y="3418102"/>
            <a:chExt cx="505440" cy="33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91ACE41-CF8A-3278-8519-B5B98094B1ED}"/>
                    </a:ext>
                  </a:extLst>
                </p14:cNvPr>
                <p14:cNvContentPartPr/>
                <p14:nvPr/>
              </p14:nvContentPartPr>
              <p14:xfrm>
                <a:off x="1676820" y="3456622"/>
                <a:ext cx="150840" cy="153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91ACE41-CF8A-3278-8519-B5B98094B1E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667841" y="3447622"/>
                  <a:ext cx="168438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C9887FB-8A71-B3ED-C1FC-E21F350DE653}"/>
                    </a:ext>
                  </a:extLst>
                </p14:cNvPr>
                <p14:cNvContentPartPr/>
                <p14:nvPr/>
              </p14:nvContentPartPr>
              <p14:xfrm>
                <a:off x="1891740" y="3440422"/>
                <a:ext cx="19800" cy="1634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C9887FB-8A71-B3ED-C1FC-E21F350DE65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882901" y="3431402"/>
                  <a:ext cx="37125" cy="1811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3420F32-ACB5-BC78-CFC8-D23F775B3932}"/>
                    </a:ext>
                  </a:extLst>
                </p14:cNvPr>
                <p14:cNvContentPartPr/>
                <p14:nvPr/>
              </p14:nvContentPartPr>
              <p14:xfrm>
                <a:off x="1911540" y="3418102"/>
                <a:ext cx="91800" cy="191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3420F32-ACB5-BC78-CFC8-D23F775B393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902540" y="3409102"/>
                  <a:ext cx="1094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992C2F9-C83F-F1A9-8E7B-EC58985C4A4B}"/>
                    </a:ext>
                  </a:extLst>
                </p14:cNvPr>
                <p14:cNvContentPartPr/>
                <p14:nvPr/>
              </p14:nvContentPartPr>
              <p14:xfrm>
                <a:off x="2045100" y="3574702"/>
                <a:ext cx="137160" cy="173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992C2F9-C83F-F1A9-8E7B-EC58985C4A4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036124" y="3565702"/>
                  <a:ext cx="154754" cy="19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CB4C92B3-23A0-E0ED-1E6C-D3B49DC083EC}"/>
              </a:ext>
            </a:extLst>
          </p:cNvPr>
          <p:cNvGrpSpPr/>
          <p:nvPr/>
        </p:nvGrpSpPr>
        <p:grpSpPr>
          <a:xfrm>
            <a:off x="538798" y="1521750"/>
            <a:ext cx="1142640" cy="376560"/>
            <a:chOff x="420750" y="1361628"/>
            <a:chExt cx="1142640" cy="37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8018273-5DF3-EE8D-2CF0-E2B691209D08}"/>
                    </a:ext>
                  </a:extLst>
                </p14:cNvPr>
                <p14:cNvContentPartPr/>
                <p14:nvPr/>
              </p14:nvContentPartPr>
              <p14:xfrm>
                <a:off x="507510" y="1372788"/>
                <a:ext cx="126000" cy="2674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8018273-5DF3-EE8D-2CF0-E2B691209D0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98510" y="1363788"/>
                  <a:ext cx="1436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30C737C-42E4-C9F4-37B3-1E63229CD7F4}"/>
                    </a:ext>
                  </a:extLst>
                </p14:cNvPr>
                <p14:cNvContentPartPr/>
                <p14:nvPr/>
              </p14:nvContentPartPr>
              <p14:xfrm>
                <a:off x="533790" y="1539828"/>
                <a:ext cx="127800" cy="244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30C737C-42E4-C9F4-37B3-1E63229CD7F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24790" y="1530828"/>
                  <a:ext cx="1454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78677BC-30B5-A1B2-D451-C9501082B895}"/>
                    </a:ext>
                  </a:extLst>
                </p14:cNvPr>
                <p14:cNvContentPartPr/>
                <p14:nvPr/>
              </p14:nvContentPartPr>
              <p14:xfrm>
                <a:off x="712350" y="1361628"/>
                <a:ext cx="19440" cy="2404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78677BC-30B5-A1B2-D451-C9501082B89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03350" y="1352628"/>
                  <a:ext cx="370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680C6ED-C116-097F-4BAA-52E8FA84FCB7}"/>
                    </a:ext>
                  </a:extLst>
                </p14:cNvPr>
                <p14:cNvContentPartPr/>
                <p14:nvPr/>
              </p14:nvContentPartPr>
              <p14:xfrm>
                <a:off x="777510" y="1505628"/>
                <a:ext cx="82440" cy="824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680C6ED-C116-097F-4BAA-52E8FA84FCB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68510" y="1496589"/>
                  <a:ext cx="100080" cy="1001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38A5CE6-A66C-1CF8-FA38-AA45419BA498}"/>
                    </a:ext>
                  </a:extLst>
                </p14:cNvPr>
                <p14:cNvContentPartPr/>
                <p14:nvPr/>
              </p14:nvContentPartPr>
              <p14:xfrm>
                <a:off x="906750" y="1485828"/>
                <a:ext cx="101520" cy="936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38A5CE6-A66C-1CF8-FA38-AA45419BA49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97750" y="1476828"/>
                  <a:ext cx="1191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D81D5FE-F3B6-0A0A-EA3A-FEF7E4515E21}"/>
                    </a:ext>
                  </a:extLst>
                </p14:cNvPr>
                <p14:cNvContentPartPr/>
                <p14:nvPr/>
              </p14:nvContentPartPr>
              <p14:xfrm>
                <a:off x="1068390" y="1425708"/>
                <a:ext cx="17280" cy="1306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D81D5FE-F3B6-0A0A-EA3A-FEF7E4515E2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59199" y="1416708"/>
                  <a:ext cx="35295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A7010CB-8C40-B442-9844-5495BDD3C6B4}"/>
                    </a:ext>
                  </a:extLst>
                </p14:cNvPr>
                <p14:cNvContentPartPr/>
                <p14:nvPr/>
              </p14:nvContentPartPr>
              <p14:xfrm>
                <a:off x="1145790" y="1445508"/>
                <a:ext cx="104040" cy="1112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A7010CB-8C40-B442-9844-5495BDD3C6B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36790" y="1436508"/>
                  <a:ext cx="1216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8894E5C-E863-0B8B-CFFE-C5FAF335CE7F}"/>
                    </a:ext>
                  </a:extLst>
                </p14:cNvPr>
                <p14:cNvContentPartPr/>
                <p14:nvPr/>
              </p14:nvContentPartPr>
              <p14:xfrm>
                <a:off x="1313910" y="1430388"/>
                <a:ext cx="131400" cy="1054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8894E5C-E863-0B8B-CFFE-C5FAF335CE7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304910" y="1421388"/>
                  <a:ext cx="1490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F3EA919-1861-04FE-DEDB-CC86C14474DD}"/>
                    </a:ext>
                  </a:extLst>
                </p14:cNvPr>
                <p14:cNvContentPartPr/>
                <p14:nvPr/>
              </p14:nvContentPartPr>
              <p14:xfrm>
                <a:off x="420750" y="1632708"/>
                <a:ext cx="1142640" cy="1054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F3EA919-1861-04FE-DEDB-CC86C14474D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11750" y="1623708"/>
                  <a:ext cx="1160280" cy="123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57909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0F9A3-764D-6369-3501-DA11AB7F2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Isoelectric Point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C184D42-0B38-CB93-885B-7AC2214C7533}"/>
              </a:ext>
            </a:extLst>
          </p:cNvPr>
          <p:cNvGrpSpPr/>
          <p:nvPr/>
        </p:nvGrpSpPr>
        <p:grpSpPr>
          <a:xfrm>
            <a:off x="624821" y="845529"/>
            <a:ext cx="2331360" cy="432147"/>
            <a:chOff x="410601" y="4323966"/>
            <a:chExt cx="2331360" cy="43214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EB9D92C-2E8D-2B4B-D356-5E0AAC42B8C1}"/>
                    </a:ext>
                  </a:extLst>
                </p14:cNvPr>
                <p14:cNvContentPartPr/>
                <p14:nvPr/>
              </p14:nvContentPartPr>
              <p14:xfrm>
                <a:off x="496641" y="4360973"/>
                <a:ext cx="201960" cy="258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EB9D92C-2E8D-2B4B-D356-5E0AAC42B8C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87641" y="4351973"/>
                  <a:ext cx="2196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274C676-3063-7DEA-3928-797CA25ED9FB}"/>
                    </a:ext>
                  </a:extLst>
                </p14:cNvPr>
                <p14:cNvContentPartPr/>
                <p14:nvPr/>
              </p14:nvContentPartPr>
              <p14:xfrm>
                <a:off x="741081" y="4350893"/>
                <a:ext cx="34200" cy="244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274C676-3063-7DEA-3928-797CA25ED9F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32081" y="4341893"/>
                  <a:ext cx="518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4CA3C1C-EAAA-0611-9DCC-3D8EBE71DBA1}"/>
                    </a:ext>
                  </a:extLst>
                </p14:cNvPr>
                <p14:cNvContentPartPr/>
                <p14:nvPr/>
              </p14:nvContentPartPr>
              <p14:xfrm>
                <a:off x="828561" y="4513253"/>
                <a:ext cx="156600" cy="853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4CA3C1C-EAAA-0611-9DCC-3D8EBE71DBA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19561" y="4504253"/>
                  <a:ext cx="1742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A96FACD-2699-26F8-0EE0-A1580CA16372}"/>
                    </a:ext>
                  </a:extLst>
                </p14:cNvPr>
                <p14:cNvContentPartPr/>
                <p14:nvPr/>
              </p14:nvContentPartPr>
              <p14:xfrm>
                <a:off x="1106136" y="4366806"/>
                <a:ext cx="25200" cy="221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A96FACD-2699-26F8-0EE0-A1580CA1637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97263" y="4357806"/>
                  <a:ext cx="42592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33C5346-B193-4FE7-A70C-8073B60EF29C}"/>
                    </a:ext>
                  </a:extLst>
                </p14:cNvPr>
                <p14:cNvContentPartPr/>
                <p14:nvPr/>
              </p14:nvContentPartPr>
              <p14:xfrm>
                <a:off x="1057176" y="4447806"/>
                <a:ext cx="135720" cy="38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33C5346-B193-4FE7-A70C-8073B60EF29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48176" y="4438806"/>
                  <a:ext cx="1533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D3176D7-B93C-47BD-87F4-9151772F4B5B}"/>
                    </a:ext>
                  </a:extLst>
                </p14:cNvPr>
                <p14:cNvContentPartPr/>
                <p14:nvPr/>
              </p14:nvContentPartPr>
              <p14:xfrm>
                <a:off x="1249416" y="4475526"/>
                <a:ext cx="91080" cy="83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D3176D7-B93C-47BD-87F4-9151772F4B5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40416" y="4466526"/>
                  <a:ext cx="1087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F4CF042-24A8-DED8-7C83-9B6B05F77593}"/>
                    </a:ext>
                  </a:extLst>
                </p14:cNvPr>
                <p14:cNvContentPartPr/>
                <p14:nvPr/>
              </p14:nvContentPartPr>
              <p14:xfrm>
                <a:off x="1393416" y="4462566"/>
                <a:ext cx="151200" cy="85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F4CF042-24A8-DED8-7C83-9B6B05F7759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84416" y="4453566"/>
                  <a:ext cx="1688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0662CA5-16D1-B91F-C254-920B72EFB84C}"/>
                    </a:ext>
                  </a:extLst>
                </p14:cNvPr>
                <p14:cNvContentPartPr/>
                <p14:nvPr/>
              </p14:nvContentPartPr>
              <p14:xfrm>
                <a:off x="1589976" y="4432686"/>
                <a:ext cx="30600" cy="114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0662CA5-16D1-B91F-C254-920B72EFB84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81081" y="4423686"/>
                  <a:ext cx="48035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E2F353E-35AB-234D-DD48-BDD84E8491A8}"/>
                    </a:ext>
                  </a:extLst>
                </p14:cNvPr>
                <p14:cNvContentPartPr/>
                <p14:nvPr/>
              </p14:nvContentPartPr>
              <p14:xfrm>
                <a:off x="1669896" y="4422246"/>
                <a:ext cx="126000" cy="108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E2F353E-35AB-234D-DD48-BDD84E8491A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60896" y="4413246"/>
                  <a:ext cx="1436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A94A4B1-79E3-0DAB-3609-0EF1EAF5A567}"/>
                    </a:ext>
                  </a:extLst>
                </p14:cNvPr>
                <p14:cNvContentPartPr/>
                <p14:nvPr/>
              </p14:nvContentPartPr>
              <p14:xfrm>
                <a:off x="2033136" y="4435566"/>
                <a:ext cx="102240" cy="91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A94A4B1-79E3-0DAB-3609-0EF1EAF5A56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24104" y="4426566"/>
                  <a:ext cx="119942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18FA435-2806-353F-2237-1F2F9A040622}"/>
                    </a:ext>
                  </a:extLst>
                </p14:cNvPr>
                <p14:cNvContentPartPr/>
                <p14:nvPr/>
              </p14:nvContentPartPr>
              <p14:xfrm>
                <a:off x="2175696" y="4445286"/>
                <a:ext cx="113400" cy="101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18FA435-2806-353F-2237-1F2F9A04062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166696" y="4436318"/>
                  <a:ext cx="131040" cy="1187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EB98300-1F0A-C561-1EAF-7712B86A86E7}"/>
                    </a:ext>
                  </a:extLst>
                </p14:cNvPr>
                <p14:cNvContentPartPr/>
                <p14:nvPr/>
              </p14:nvContentPartPr>
              <p14:xfrm>
                <a:off x="2343096" y="4428006"/>
                <a:ext cx="31320" cy="85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EB98300-1F0A-C561-1EAF-7712B86A86E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33991" y="4419006"/>
                  <a:ext cx="49165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9200489-7517-C715-8163-FCA6CDD0E124}"/>
                    </a:ext>
                  </a:extLst>
                </p14:cNvPr>
                <p14:cNvContentPartPr/>
                <p14:nvPr/>
              </p14:nvContentPartPr>
              <p14:xfrm>
                <a:off x="2421216" y="4323966"/>
                <a:ext cx="174960" cy="244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9200489-7517-C715-8163-FCA6CDD0E12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412234" y="4314966"/>
                  <a:ext cx="192564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D6A8830-F7AE-13B1-EB2B-8A8B29DF4299}"/>
                    </a:ext>
                  </a:extLst>
                </p14:cNvPr>
                <p14:cNvContentPartPr/>
                <p14:nvPr/>
              </p14:nvContentPartPr>
              <p14:xfrm>
                <a:off x="410601" y="4660713"/>
                <a:ext cx="2331360" cy="95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D6A8830-F7AE-13B1-EB2B-8A8B29DF429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01600" y="4651713"/>
                  <a:ext cx="2349003" cy="11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888AF96-F664-2D31-BA34-12648E349613}"/>
                  </a:ext>
                </a:extLst>
              </p14:cNvPr>
              <p14:cNvContentPartPr/>
              <p14:nvPr/>
            </p14:nvContentPartPr>
            <p14:xfrm>
              <a:off x="538781" y="1701396"/>
              <a:ext cx="14760" cy="1936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888AF96-F664-2D31-BA34-12648E34961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29781" y="1692413"/>
                <a:ext cx="32400" cy="211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2586D76-6424-CD6E-179A-28E3F07DFEF8}"/>
                  </a:ext>
                </a:extLst>
              </p14:cNvPr>
              <p14:cNvContentPartPr/>
              <p14:nvPr/>
            </p14:nvContentPartPr>
            <p14:xfrm>
              <a:off x="597101" y="1683036"/>
              <a:ext cx="55800" cy="170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2586D76-6424-CD6E-179A-28E3F07DFEF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88101" y="1674036"/>
                <a:ext cx="7344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59BEDBA-87B1-42E6-4883-262CA347AA33}"/>
                  </a:ext>
                </a:extLst>
              </p14:cNvPr>
              <p14:cNvContentPartPr/>
              <p14:nvPr/>
            </p14:nvContentPartPr>
            <p14:xfrm>
              <a:off x="557501" y="1797876"/>
              <a:ext cx="90720" cy="356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59BEDBA-87B1-42E6-4883-262CA347AA3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48501" y="1788784"/>
                <a:ext cx="108360" cy="534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9980CA4-10BC-7B66-5630-29C020B5FD38}"/>
                  </a:ext>
                </a:extLst>
              </p14:cNvPr>
              <p14:cNvContentPartPr/>
              <p14:nvPr/>
            </p14:nvContentPartPr>
            <p14:xfrm>
              <a:off x="687461" y="1816236"/>
              <a:ext cx="111600" cy="1440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9980CA4-10BC-7B66-5630-29C020B5FD3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78490" y="1807236"/>
                <a:ext cx="129183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1465A06-79BA-4F7D-686D-5F8D6B3E526B}"/>
                  </a:ext>
                </a:extLst>
              </p14:cNvPr>
              <p14:cNvContentPartPr/>
              <p14:nvPr/>
            </p14:nvContentPartPr>
            <p14:xfrm>
              <a:off x="862781" y="1720116"/>
              <a:ext cx="111960" cy="162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1465A06-79BA-4F7D-686D-5F8D6B3E526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53781" y="1711116"/>
                <a:ext cx="12960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853E2E3-FC42-4522-9F39-FCA4674BC2F3}"/>
                  </a:ext>
                </a:extLst>
              </p14:cNvPr>
              <p14:cNvContentPartPr/>
              <p14:nvPr/>
            </p14:nvContentPartPr>
            <p14:xfrm>
              <a:off x="953861" y="1492956"/>
              <a:ext cx="7200" cy="1432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853E2E3-FC42-4522-9F39-FCA4674BC2F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44861" y="1483956"/>
                <a:ext cx="2484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186A6A4-7BC5-8D50-6A52-6E04B47C30B8}"/>
                  </a:ext>
                </a:extLst>
              </p14:cNvPr>
              <p14:cNvContentPartPr/>
              <p14:nvPr/>
            </p14:nvContentPartPr>
            <p14:xfrm>
              <a:off x="918581" y="1558476"/>
              <a:ext cx="99000" cy="104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186A6A4-7BC5-8D50-6A52-6E04B47C30B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09581" y="1549476"/>
                <a:ext cx="11664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B061D55-C67F-1AE3-D1FD-5AEF23E943D7}"/>
                  </a:ext>
                </a:extLst>
              </p14:cNvPr>
              <p14:cNvContentPartPr/>
              <p14:nvPr/>
            </p14:nvContentPartPr>
            <p14:xfrm>
              <a:off x="887981" y="1444356"/>
              <a:ext cx="162720" cy="1897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B061D55-C67F-1AE3-D1FD-5AEF23E943D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79001" y="1435356"/>
                <a:ext cx="180321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9F0215C-697C-27D0-D31E-1300E914C48C}"/>
                  </a:ext>
                </a:extLst>
              </p14:cNvPr>
              <p14:cNvContentPartPr/>
              <p14:nvPr/>
            </p14:nvContentPartPr>
            <p14:xfrm>
              <a:off x="1088141" y="1901196"/>
              <a:ext cx="703440" cy="207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9F0215C-697C-27D0-D31E-1300E914C48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079141" y="1892180"/>
                <a:ext cx="721080" cy="2253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62923DC-C7EE-5BD6-EB9F-9FACEA76D441}"/>
                  </a:ext>
                </a:extLst>
              </p14:cNvPr>
              <p14:cNvContentPartPr/>
              <p14:nvPr/>
            </p14:nvContentPartPr>
            <p14:xfrm>
              <a:off x="1767821" y="1944036"/>
              <a:ext cx="366840" cy="1594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62923DC-C7EE-5BD6-EB9F-9FACEA76D44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758812" y="1935036"/>
                <a:ext cx="384497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8F1683F-F824-AB00-DE58-06E10514AF0A}"/>
                  </a:ext>
                </a:extLst>
              </p14:cNvPr>
              <p14:cNvContentPartPr/>
              <p14:nvPr/>
            </p14:nvContentPartPr>
            <p14:xfrm>
              <a:off x="1724981" y="1770156"/>
              <a:ext cx="9000" cy="1749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8F1683F-F824-AB00-DE58-06E10514AF0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715981" y="1761156"/>
                <a:ext cx="2664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CD9DECB-E6C8-1C93-56DE-25CAED5135EC}"/>
                  </a:ext>
                </a:extLst>
              </p14:cNvPr>
              <p14:cNvContentPartPr/>
              <p14:nvPr/>
            </p14:nvContentPartPr>
            <p14:xfrm>
              <a:off x="1801301" y="1791036"/>
              <a:ext cx="12600" cy="1458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CD9DECB-E6C8-1C93-56DE-25CAED5135E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792301" y="1782014"/>
                <a:ext cx="30240" cy="1634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9D1A694F-B77E-6221-4B12-E75983B822FD}"/>
                  </a:ext>
                </a:extLst>
              </p14:cNvPr>
              <p14:cNvContentPartPr/>
              <p14:nvPr/>
            </p14:nvContentPartPr>
            <p14:xfrm>
              <a:off x="2253821" y="2038716"/>
              <a:ext cx="90720" cy="1357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9D1A694F-B77E-6221-4B12-E75983B822F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244821" y="2029692"/>
                <a:ext cx="108360" cy="1534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079ADDF-510F-B13C-1703-091DB0BA4949}"/>
                  </a:ext>
                </a:extLst>
              </p14:cNvPr>
              <p14:cNvContentPartPr/>
              <p14:nvPr/>
            </p14:nvContentPartPr>
            <p14:xfrm>
              <a:off x="2396741" y="2025036"/>
              <a:ext cx="18000" cy="1396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079ADDF-510F-B13C-1703-091DB0BA494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387741" y="2016036"/>
                <a:ext cx="3564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5221E67-AF1C-BC30-B138-188D9A27F313}"/>
                  </a:ext>
                </a:extLst>
              </p14:cNvPr>
              <p14:cNvContentPartPr/>
              <p14:nvPr/>
            </p14:nvContentPartPr>
            <p14:xfrm>
              <a:off x="2468381" y="1975356"/>
              <a:ext cx="62280" cy="1980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5221E67-AF1C-BC30-B138-188D9A27F31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459381" y="1966356"/>
                <a:ext cx="7992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BA9EA98-E059-4FD4-13DB-97343F17AF19}"/>
                  </a:ext>
                </a:extLst>
              </p14:cNvPr>
              <p14:cNvContentPartPr/>
              <p14:nvPr/>
            </p14:nvContentPartPr>
            <p14:xfrm>
              <a:off x="2415821" y="2129796"/>
              <a:ext cx="94320" cy="75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BA9EA98-E059-4FD4-13DB-97343F17AF1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406787" y="2121205"/>
                <a:ext cx="112028" cy="24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6935020-B971-E3B2-93AA-A436285E4412}"/>
                  </a:ext>
                </a:extLst>
              </p14:cNvPr>
              <p14:cNvContentPartPr/>
              <p14:nvPr/>
            </p14:nvContentPartPr>
            <p14:xfrm>
              <a:off x="1750541" y="1520676"/>
              <a:ext cx="105120" cy="1630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6935020-B971-E3B2-93AA-A436285E441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741541" y="1511676"/>
                <a:ext cx="12276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BC5DD534-39FD-B2CF-845D-8D032270C143}"/>
                  </a:ext>
                </a:extLst>
              </p14:cNvPr>
              <p14:cNvContentPartPr/>
              <p14:nvPr/>
            </p14:nvContentPartPr>
            <p14:xfrm>
              <a:off x="1735781" y="1524276"/>
              <a:ext cx="55440" cy="900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BC5DD534-39FD-B2CF-845D-8D032270C14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726781" y="1515276"/>
                <a:ext cx="7308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DBE1A20-B348-70D2-D066-79BDD8C659E9}"/>
                  </a:ext>
                </a:extLst>
              </p14:cNvPr>
              <p14:cNvContentPartPr/>
              <p14:nvPr/>
            </p14:nvContentPartPr>
            <p14:xfrm>
              <a:off x="1404941" y="2124036"/>
              <a:ext cx="60120" cy="162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DBE1A20-B348-70D2-D066-79BDD8C659E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395941" y="2115036"/>
                <a:ext cx="77760" cy="3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66F3E0B7-CF2B-F782-05F9-D51C8471B115}"/>
              </a:ext>
            </a:extLst>
          </p:cNvPr>
          <p:cNvGrpSpPr/>
          <p:nvPr/>
        </p:nvGrpSpPr>
        <p:grpSpPr>
          <a:xfrm>
            <a:off x="1413581" y="2217276"/>
            <a:ext cx="396720" cy="434160"/>
            <a:chOff x="1199361" y="5695713"/>
            <a:chExt cx="396720" cy="43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5776DBC-8D5F-45F1-44A2-6878531439D0}"/>
                    </a:ext>
                  </a:extLst>
                </p14:cNvPr>
                <p14:cNvContentPartPr/>
                <p14:nvPr/>
              </p14:nvContentPartPr>
              <p14:xfrm>
                <a:off x="1199361" y="5695713"/>
                <a:ext cx="63360" cy="144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5776DBC-8D5F-45F1-44A2-6878531439D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90361" y="5686713"/>
                  <a:ext cx="810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2D35818-CE01-26DC-1972-2009F8D21E6F}"/>
                    </a:ext>
                  </a:extLst>
                </p14:cNvPr>
                <p14:cNvContentPartPr/>
                <p14:nvPr/>
              </p14:nvContentPartPr>
              <p14:xfrm>
                <a:off x="1206561" y="5740353"/>
                <a:ext cx="95760" cy="103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2D35818-CE01-26DC-1972-2009F8D21E6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97561" y="5731322"/>
                  <a:ext cx="113400" cy="1213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322E6C7-823A-563E-DC7A-1249CBD126F1}"/>
                    </a:ext>
                  </a:extLst>
                </p14:cNvPr>
                <p14:cNvContentPartPr/>
                <p14:nvPr/>
              </p14:nvContentPartPr>
              <p14:xfrm>
                <a:off x="1265961" y="5877153"/>
                <a:ext cx="330120" cy="252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322E6C7-823A-563E-DC7A-1249CBD126F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256961" y="5868153"/>
                  <a:ext cx="347760" cy="27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C4CB741-FC14-79F5-B5CF-823754CE5945}"/>
              </a:ext>
            </a:extLst>
          </p:cNvPr>
          <p:cNvGrpSpPr/>
          <p:nvPr/>
        </p:nvGrpSpPr>
        <p:grpSpPr>
          <a:xfrm>
            <a:off x="1265621" y="2658276"/>
            <a:ext cx="1010880" cy="640800"/>
            <a:chOff x="1051401" y="6136713"/>
            <a:chExt cx="1010880" cy="64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47EC464-08F9-D719-FA1B-254A419C10E8}"/>
                    </a:ext>
                  </a:extLst>
                </p14:cNvPr>
                <p14:cNvContentPartPr/>
                <p14:nvPr/>
              </p14:nvContentPartPr>
              <p14:xfrm>
                <a:off x="1584561" y="6136713"/>
                <a:ext cx="38880" cy="278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47EC464-08F9-D719-FA1B-254A419C10E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575561" y="6127713"/>
                  <a:ext cx="5652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70925EE-12A3-9F59-8F31-48DA1BE6A50C}"/>
                    </a:ext>
                  </a:extLst>
                </p14:cNvPr>
                <p14:cNvContentPartPr/>
                <p14:nvPr/>
              </p14:nvContentPartPr>
              <p14:xfrm>
                <a:off x="1449921" y="6409953"/>
                <a:ext cx="169560" cy="181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70925EE-12A3-9F59-8F31-48DA1BE6A50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440921" y="6400953"/>
                  <a:ext cx="1872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0F71AA3-ED75-8A66-FDE0-FAC7DA741C46}"/>
                    </a:ext>
                  </a:extLst>
                </p14:cNvPr>
                <p14:cNvContentPartPr/>
                <p14:nvPr/>
              </p14:nvContentPartPr>
              <p14:xfrm>
                <a:off x="1051401" y="6606873"/>
                <a:ext cx="22320" cy="170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0F71AA3-ED75-8A66-FDE0-FAC7DA741C4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42544" y="6597873"/>
                  <a:ext cx="396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504F65A-A50E-BC80-076A-7CBEE44B8DB8}"/>
                    </a:ext>
                  </a:extLst>
                </p14:cNvPr>
                <p14:cNvContentPartPr/>
                <p14:nvPr/>
              </p14:nvContentPartPr>
              <p14:xfrm>
                <a:off x="1131321" y="6584913"/>
                <a:ext cx="36360" cy="177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504F65A-A50E-BC80-076A-7CBEE44B8DB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22321" y="6575913"/>
                  <a:ext cx="540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E71D93E-3121-F47F-5B2A-C74E4BC4A19D}"/>
                    </a:ext>
                  </a:extLst>
                </p14:cNvPr>
                <p14:cNvContentPartPr/>
                <p14:nvPr/>
              </p14:nvContentPartPr>
              <p14:xfrm>
                <a:off x="1083801" y="6589593"/>
                <a:ext cx="232920" cy="158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E71D93E-3121-F47F-5B2A-C74E4BC4A19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74801" y="6580593"/>
                  <a:ext cx="2505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596E6AF-8AAF-8561-3192-EB915A199ED2}"/>
                    </a:ext>
                  </a:extLst>
                </p14:cNvPr>
                <p14:cNvContentPartPr/>
                <p14:nvPr/>
              </p14:nvContentPartPr>
              <p14:xfrm>
                <a:off x="1929081" y="6559713"/>
                <a:ext cx="133200" cy="1522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596E6AF-8AAF-8561-3192-EB915A199ED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920081" y="6550713"/>
                  <a:ext cx="1508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849D0BE-1095-E176-04FD-8A57DC206996}"/>
                    </a:ext>
                  </a:extLst>
                </p14:cNvPr>
                <p14:cNvContentPartPr/>
                <p14:nvPr/>
              </p14:nvContentPartPr>
              <p14:xfrm>
                <a:off x="1609041" y="6426513"/>
                <a:ext cx="216000" cy="133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849D0BE-1095-E176-04FD-8A57DC20699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600026" y="6417513"/>
                  <a:ext cx="233669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BC37459-A8B5-AA48-F760-08BAE999B10E}"/>
                    </a:ext>
                  </a:extLst>
                </p14:cNvPr>
                <p14:cNvContentPartPr/>
                <p14:nvPr/>
              </p14:nvContentPartPr>
              <p14:xfrm>
                <a:off x="1629921" y="6368913"/>
                <a:ext cx="191880" cy="129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BC37459-A8B5-AA48-F760-08BAE999B10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620904" y="6359938"/>
                  <a:ext cx="209553" cy="147551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59289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79CF-A60C-1FDA-053A-90050D1D4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Isoelectric Point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BF23481-DD1B-94BE-3743-8DED47230661}"/>
              </a:ext>
            </a:extLst>
          </p:cNvPr>
          <p:cNvGrpSpPr/>
          <p:nvPr/>
        </p:nvGrpSpPr>
        <p:grpSpPr>
          <a:xfrm>
            <a:off x="838200" y="2835664"/>
            <a:ext cx="671040" cy="344520"/>
            <a:chOff x="663803" y="4696548"/>
            <a:chExt cx="671040" cy="34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3876D44-92C7-6780-FEF7-C32CB64F3A99}"/>
                    </a:ext>
                  </a:extLst>
                </p14:cNvPr>
                <p14:cNvContentPartPr/>
                <p14:nvPr/>
              </p14:nvContentPartPr>
              <p14:xfrm>
                <a:off x="663803" y="4714188"/>
                <a:ext cx="14760" cy="2296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D8E8D4F-EC9A-A5B5-6D77-0B04C9D3E04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54803" y="4705188"/>
                  <a:ext cx="324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41B788C-B2F8-6EE5-5402-F66AF809CB6C}"/>
                    </a:ext>
                  </a:extLst>
                </p14:cNvPr>
                <p14:cNvContentPartPr/>
                <p14:nvPr/>
              </p14:nvContentPartPr>
              <p14:xfrm>
                <a:off x="740483" y="4696548"/>
                <a:ext cx="61560" cy="1771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68074C8-B77B-24DD-3705-BE142A94DA2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31483" y="4687548"/>
                  <a:ext cx="792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66F5B95-C97C-9501-04B6-9CE6D9316A57}"/>
                    </a:ext>
                  </a:extLst>
                </p14:cNvPr>
                <p14:cNvContentPartPr/>
                <p14:nvPr/>
              </p14:nvContentPartPr>
              <p14:xfrm>
                <a:off x="664163" y="4815348"/>
                <a:ext cx="126720" cy="133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24BF535-295F-B3FB-3F3E-EDD8738639F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55163" y="4806348"/>
                  <a:ext cx="1443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2353873-0332-6241-1BF9-893A0E2F32C1}"/>
                    </a:ext>
                  </a:extLst>
                </p14:cNvPr>
                <p14:cNvContentPartPr/>
                <p14:nvPr/>
              </p14:nvContentPartPr>
              <p14:xfrm>
                <a:off x="856763" y="4858188"/>
                <a:ext cx="156600" cy="1828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CF71000-E748-04D5-DE87-10496BFBB1E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47763" y="4849206"/>
                  <a:ext cx="174240" cy="2004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654D502-24D7-0823-219A-5A1F617526D0}"/>
                    </a:ext>
                  </a:extLst>
                </p14:cNvPr>
                <p14:cNvContentPartPr/>
                <p14:nvPr/>
              </p14:nvContentPartPr>
              <p14:xfrm>
                <a:off x="1187243" y="4746588"/>
                <a:ext cx="147600" cy="2311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D67DF00-BA4B-985C-8AED-92640C9D212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78243" y="4737602"/>
                  <a:ext cx="165240" cy="24873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AE2ED5-D923-98DE-5737-BF29A4E0115F}"/>
              </a:ext>
            </a:extLst>
          </p:cNvPr>
          <p:cNvGrpSpPr/>
          <p:nvPr/>
        </p:nvGrpSpPr>
        <p:grpSpPr>
          <a:xfrm>
            <a:off x="1338240" y="2488264"/>
            <a:ext cx="231120" cy="221400"/>
            <a:chOff x="1163843" y="4349148"/>
            <a:chExt cx="231120" cy="22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9676F1C-D04D-B468-85E7-00098A0CD4DD}"/>
                    </a:ext>
                  </a:extLst>
                </p14:cNvPr>
                <p14:cNvContentPartPr/>
                <p14:nvPr/>
              </p14:nvContentPartPr>
              <p14:xfrm>
                <a:off x="1253123" y="4403508"/>
                <a:ext cx="14040" cy="1393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E7A4AD2-64B6-3707-21B5-BF93705F9EE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244123" y="4394508"/>
                  <a:ext cx="316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96971C7-6294-350A-8688-10E9E863CCC7}"/>
                    </a:ext>
                  </a:extLst>
                </p14:cNvPr>
                <p14:cNvContentPartPr/>
                <p14:nvPr/>
              </p14:nvContentPartPr>
              <p14:xfrm>
                <a:off x="1209923" y="4452108"/>
                <a:ext cx="130680" cy="64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8552A22-0740-AB06-42D5-E8D79D9FA63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200923" y="4443108"/>
                  <a:ext cx="1483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761DC1F-E19B-9E34-458F-FCB2B4A9D211}"/>
                    </a:ext>
                  </a:extLst>
                </p14:cNvPr>
                <p14:cNvContentPartPr/>
                <p14:nvPr/>
              </p14:nvContentPartPr>
              <p14:xfrm>
                <a:off x="1163843" y="4349148"/>
                <a:ext cx="231120" cy="2214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558B8B4-00DB-225D-274B-54F0F51C6B7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54829" y="4340133"/>
                  <a:ext cx="248788" cy="23906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9B2D3D2-EA36-525D-0174-9C1F95886D28}"/>
                  </a:ext>
                </a:extLst>
              </p14:cNvPr>
              <p14:cNvContentPartPr/>
              <p14:nvPr/>
            </p14:nvContentPartPr>
            <p14:xfrm>
              <a:off x="2434569" y="2581834"/>
              <a:ext cx="111600" cy="1868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9B2D3D2-EA36-525D-0174-9C1F95886D28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425569" y="2572851"/>
                <a:ext cx="129240" cy="204446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745425ED-BE52-2977-7A11-35BF06B43A7E}"/>
              </a:ext>
            </a:extLst>
          </p:cNvPr>
          <p:cNvGrpSpPr/>
          <p:nvPr/>
        </p:nvGrpSpPr>
        <p:grpSpPr>
          <a:xfrm>
            <a:off x="1607289" y="2875594"/>
            <a:ext cx="1842480" cy="480240"/>
            <a:chOff x="1432892" y="4736478"/>
            <a:chExt cx="1842480" cy="48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5A34BEC-A509-2E9F-8F13-353E1B6AFFBB}"/>
                    </a:ext>
                  </a:extLst>
                </p14:cNvPr>
                <p14:cNvContentPartPr/>
                <p14:nvPr/>
              </p14:nvContentPartPr>
              <p14:xfrm>
                <a:off x="1432892" y="4933038"/>
                <a:ext cx="1370880" cy="2484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0D95EC2-6D03-5BB1-4808-2B8C38CE789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423892" y="4924038"/>
                  <a:ext cx="13885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F09D4FB-B611-043B-B6B6-F5E7F1667890}"/>
                    </a:ext>
                  </a:extLst>
                </p14:cNvPr>
                <p14:cNvContentPartPr/>
                <p14:nvPr/>
              </p14:nvContentPartPr>
              <p14:xfrm>
                <a:off x="2253692" y="4736478"/>
                <a:ext cx="50040" cy="2340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B005C99-3A72-06B8-7BC0-74D8A811EEE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244627" y="4727478"/>
                  <a:ext cx="67808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E23699A-2B18-3379-00F5-5B37695C6668}"/>
                    </a:ext>
                  </a:extLst>
                </p14:cNvPr>
                <p14:cNvContentPartPr/>
                <p14:nvPr/>
              </p14:nvContentPartPr>
              <p14:xfrm>
                <a:off x="2337572" y="4760598"/>
                <a:ext cx="32400" cy="1666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140A04B-6805-6D04-EBC1-C29A7D9C24D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328671" y="4751598"/>
                  <a:ext cx="49846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F276536-5997-93CE-A730-6B10598D896E}"/>
                    </a:ext>
                  </a:extLst>
                </p14:cNvPr>
                <p14:cNvContentPartPr/>
                <p14:nvPr/>
              </p14:nvContentPartPr>
              <p14:xfrm>
                <a:off x="2957492" y="5059038"/>
                <a:ext cx="111960" cy="1458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45BA71F-238C-AC2C-8D54-DEC5B1EE944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948492" y="5050038"/>
                  <a:ext cx="1296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58B7B4A-4122-67F7-812E-7F88DCE6A4F7}"/>
                    </a:ext>
                  </a:extLst>
                </p14:cNvPr>
                <p14:cNvContentPartPr/>
                <p14:nvPr/>
              </p14:nvContentPartPr>
              <p14:xfrm>
                <a:off x="3122372" y="5051838"/>
                <a:ext cx="26640" cy="1422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4E33C28-ACAC-B236-A703-C82583DD6FB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113372" y="5042838"/>
                  <a:ext cx="442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28ADCE8-FA09-FBF3-2B7A-D6E05EA6D27B}"/>
                    </a:ext>
                  </a:extLst>
                </p14:cNvPr>
                <p14:cNvContentPartPr/>
                <p14:nvPr/>
              </p14:nvContentPartPr>
              <p14:xfrm>
                <a:off x="3177452" y="4989918"/>
                <a:ext cx="97920" cy="2268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6FB2317-0C95-313D-1ABC-96A3E6B576A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168452" y="4980918"/>
                  <a:ext cx="115560" cy="24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937FA2B-E669-8917-F509-E6D70A7C2EA5}"/>
              </a:ext>
            </a:extLst>
          </p:cNvPr>
          <p:cNvGrpSpPr/>
          <p:nvPr/>
        </p:nvGrpSpPr>
        <p:grpSpPr>
          <a:xfrm>
            <a:off x="1960449" y="3356194"/>
            <a:ext cx="111600" cy="285480"/>
            <a:chOff x="1786052" y="5217078"/>
            <a:chExt cx="111600" cy="28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248BCFF-98F2-E437-2FA4-71724BEF43D5}"/>
                    </a:ext>
                  </a:extLst>
                </p14:cNvPr>
                <p14:cNvContentPartPr/>
                <p14:nvPr/>
              </p14:nvContentPartPr>
              <p14:xfrm>
                <a:off x="1786052" y="5217078"/>
                <a:ext cx="68400" cy="331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8BE814F-5699-B284-665B-C9617199403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777052" y="5208078"/>
                  <a:ext cx="860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CCA2AD5-269A-704A-D4F3-4235B43E372A}"/>
                    </a:ext>
                  </a:extLst>
                </p14:cNvPr>
                <p14:cNvContentPartPr/>
                <p14:nvPr/>
              </p14:nvContentPartPr>
              <p14:xfrm>
                <a:off x="1799732" y="5325438"/>
                <a:ext cx="51480" cy="180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5A3E1D9-9D56-03D3-23A9-523C8CC3690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790732" y="5316438"/>
                  <a:ext cx="69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27CE2DB-3F31-C3E1-D4AB-D6B904637C6F}"/>
                    </a:ext>
                  </a:extLst>
                </p14:cNvPr>
                <p14:cNvContentPartPr/>
                <p14:nvPr/>
              </p14:nvContentPartPr>
              <p14:xfrm>
                <a:off x="1805852" y="5383038"/>
                <a:ext cx="91800" cy="1195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885EA42-385D-6213-FE36-0C165C4926B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796852" y="5374038"/>
                  <a:ext cx="109440" cy="13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81CAA32-5F2A-9769-AC1C-350182007A6D}"/>
              </a:ext>
            </a:extLst>
          </p:cNvPr>
          <p:cNvGrpSpPr/>
          <p:nvPr/>
        </p:nvGrpSpPr>
        <p:grpSpPr>
          <a:xfrm>
            <a:off x="718938" y="1878109"/>
            <a:ext cx="1119600" cy="346680"/>
            <a:chOff x="544541" y="3738993"/>
            <a:chExt cx="1119600" cy="34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B8A27C0-697A-AA34-1950-0C49816DBA5E}"/>
                    </a:ext>
                  </a:extLst>
                </p14:cNvPr>
                <p14:cNvContentPartPr/>
                <p14:nvPr/>
              </p14:nvContentPartPr>
              <p14:xfrm>
                <a:off x="643541" y="3738993"/>
                <a:ext cx="116640" cy="2059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3F97487-9C2B-81A7-D1F3-62317A31112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34541" y="3729993"/>
                  <a:ext cx="1342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5CD5728-67B4-EB52-D02A-C6D09B0534D5}"/>
                    </a:ext>
                  </a:extLst>
                </p14:cNvPr>
                <p14:cNvContentPartPr/>
                <p14:nvPr/>
              </p14:nvContentPartPr>
              <p14:xfrm>
                <a:off x="801941" y="3844113"/>
                <a:ext cx="45000" cy="925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B5EA198-DEAE-6C59-B325-34388BEF1D7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93012" y="3835113"/>
                  <a:ext cx="625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BC85317-38BF-FE8A-CDDB-257A4D3FE9C0}"/>
                    </a:ext>
                  </a:extLst>
                </p14:cNvPr>
                <p14:cNvContentPartPr/>
                <p14:nvPr/>
              </p14:nvContentPartPr>
              <p14:xfrm>
                <a:off x="858821" y="3844833"/>
                <a:ext cx="24840" cy="1674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97F6D17-1BB6-3C3A-5AE6-D37267E933C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49821" y="3835833"/>
                  <a:ext cx="424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4D75566-31B0-EDCE-0AE0-C52E3BBEC938}"/>
                    </a:ext>
                  </a:extLst>
                </p14:cNvPr>
                <p14:cNvContentPartPr/>
                <p14:nvPr/>
              </p14:nvContentPartPr>
              <p14:xfrm>
                <a:off x="966821" y="3814953"/>
                <a:ext cx="134280" cy="1314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ECF1E0C-7FEE-70DB-8207-6F178414B42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57821" y="3805978"/>
                  <a:ext cx="151920" cy="1489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F6C3680-898B-AE88-2B34-26FF3A802055}"/>
                    </a:ext>
                  </a:extLst>
                </p14:cNvPr>
                <p14:cNvContentPartPr/>
                <p14:nvPr/>
              </p14:nvContentPartPr>
              <p14:xfrm>
                <a:off x="1103981" y="3798393"/>
                <a:ext cx="9360" cy="219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ECCBF1D-BEBD-714F-0C5E-41861D62527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94981" y="3789393"/>
                  <a:ext cx="270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971295D-7AB0-FF71-68B4-489F1D73D66A}"/>
                    </a:ext>
                  </a:extLst>
                </p14:cNvPr>
                <p14:cNvContentPartPr/>
                <p14:nvPr/>
              </p14:nvContentPartPr>
              <p14:xfrm>
                <a:off x="1168061" y="3807753"/>
                <a:ext cx="97560" cy="1324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8080B22-5D31-0659-FE68-0E328ACFCAF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59061" y="3798753"/>
                  <a:ext cx="1152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6434BFD-7305-5F4E-3A20-0B070C27D959}"/>
                    </a:ext>
                  </a:extLst>
                </p14:cNvPr>
                <p14:cNvContentPartPr/>
                <p14:nvPr/>
              </p14:nvContentPartPr>
              <p14:xfrm>
                <a:off x="1316381" y="3818913"/>
                <a:ext cx="155520" cy="943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581D806-2F34-8BFA-7265-E118423159A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307381" y="3809913"/>
                  <a:ext cx="1731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D1ADF2C-1808-5F62-E9B7-FD0CE292F7E7}"/>
                    </a:ext>
                  </a:extLst>
                </p14:cNvPr>
                <p14:cNvContentPartPr/>
                <p14:nvPr/>
              </p14:nvContentPartPr>
              <p14:xfrm>
                <a:off x="1165181" y="3819633"/>
                <a:ext cx="10440" cy="117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0552B0C-3F3E-65EE-6CB3-E6009B22CAB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56181" y="3810605"/>
                  <a:ext cx="28080" cy="1350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4A3CE66-3B01-4A4E-AC5C-78DC70905194}"/>
                    </a:ext>
                  </a:extLst>
                </p14:cNvPr>
                <p14:cNvContentPartPr/>
                <p14:nvPr/>
              </p14:nvContentPartPr>
              <p14:xfrm>
                <a:off x="544541" y="4017273"/>
                <a:ext cx="1119600" cy="684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43E52D3-BE04-E89A-E1F9-8AD84FF766D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35541" y="4008273"/>
                  <a:ext cx="1137240" cy="8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8F6048B-46A9-76E5-4EBA-E6E879B419C3}"/>
              </a:ext>
            </a:extLst>
          </p:cNvPr>
          <p:cNvGrpSpPr/>
          <p:nvPr/>
        </p:nvGrpSpPr>
        <p:grpSpPr>
          <a:xfrm>
            <a:off x="1998413" y="3652116"/>
            <a:ext cx="581760" cy="644760"/>
            <a:chOff x="1824016" y="5513000"/>
            <a:chExt cx="581760" cy="64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A0D1181-E3AA-F6FB-314D-6C551BB0AC88}"/>
                    </a:ext>
                  </a:extLst>
                </p14:cNvPr>
                <p14:cNvContentPartPr/>
                <p14:nvPr/>
              </p14:nvContentPartPr>
              <p14:xfrm>
                <a:off x="1824016" y="5513000"/>
                <a:ext cx="311400" cy="2239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86A0C9C-1A45-22B8-E75D-FAD955FC7B5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815016" y="5504014"/>
                  <a:ext cx="329040" cy="2415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902A3F9-3730-0FE2-48B9-521C1600C72A}"/>
                    </a:ext>
                  </a:extLst>
                </p14:cNvPr>
                <p14:cNvContentPartPr/>
                <p14:nvPr/>
              </p14:nvContentPartPr>
              <p14:xfrm>
                <a:off x="2137216" y="5732960"/>
                <a:ext cx="33480" cy="2847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B25F603-2590-27F7-B3A8-3030B4E131D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128216" y="5723960"/>
                  <a:ext cx="5112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A3ADCDD-9CB2-A365-D988-4C9EDCD07244}"/>
                    </a:ext>
                  </a:extLst>
                </p14:cNvPr>
                <p14:cNvContentPartPr/>
                <p14:nvPr/>
              </p14:nvContentPartPr>
              <p14:xfrm>
                <a:off x="2169616" y="6028160"/>
                <a:ext cx="236160" cy="1296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DFA1473-70D6-E000-47B2-7AC07EE60CB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160630" y="6019160"/>
                  <a:ext cx="253773" cy="14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0C29DDD-E8AE-B1F9-B491-F9259EABEF58}"/>
                  </a:ext>
                </a:extLst>
              </p14:cNvPr>
              <p14:cNvContentPartPr/>
              <p14:nvPr/>
            </p14:nvContentPartPr>
            <p14:xfrm>
              <a:off x="2571533" y="4306596"/>
              <a:ext cx="42840" cy="2649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0C29DDD-E8AE-B1F9-B491-F9259EABEF58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2562533" y="4297596"/>
                <a:ext cx="6048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6BA655A-3006-DACA-3F48-E5079A481BAB}"/>
                  </a:ext>
                </a:extLst>
              </p14:cNvPr>
              <p14:cNvContentPartPr/>
              <p14:nvPr/>
            </p14:nvContentPartPr>
            <p14:xfrm>
              <a:off x="2580833" y="4694042"/>
              <a:ext cx="111600" cy="18504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6BA655A-3006-DACA-3F48-E5079A481BAB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2571833" y="4685042"/>
                <a:ext cx="129240" cy="20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5BB3759D-F423-799D-342D-00FA2713AABC}"/>
              </a:ext>
            </a:extLst>
          </p:cNvPr>
          <p:cNvGrpSpPr/>
          <p:nvPr/>
        </p:nvGrpSpPr>
        <p:grpSpPr>
          <a:xfrm>
            <a:off x="2789633" y="4674962"/>
            <a:ext cx="297360" cy="302760"/>
            <a:chOff x="2615236" y="6535846"/>
            <a:chExt cx="297360" cy="30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CC780A1-9464-F11D-6A0D-D423C29C2E48}"/>
                    </a:ext>
                  </a:extLst>
                </p14:cNvPr>
                <p14:cNvContentPartPr/>
                <p14:nvPr/>
              </p14:nvContentPartPr>
              <p14:xfrm>
                <a:off x="2615236" y="6535846"/>
                <a:ext cx="14040" cy="2509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F63356C-9829-6855-D7CD-20E81202559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606461" y="6526846"/>
                  <a:ext cx="31239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1062322-B5D6-AF28-AE51-17DCFCFF0C1E}"/>
                    </a:ext>
                  </a:extLst>
                </p14:cNvPr>
                <p14:cNvContentPartPr/>
                <p14:nvPr/>
              </p14:nvContentPartPr>
              <p14:xfrm>
                <a:off x="2688316" y="6542326"/>
                <a:ext cx="32760" cy="2181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1C1BEF8-AA1D-E9B2-7E50-2022543A04F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679316" y="6533326"/>
                  <a:ext cx="504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89DF589-B6A5-BB36-03F6-68F5F60630EE}"/>
                    </a:ext>
                  </a:extLst>
                </p14:cNvPr>
                <p14:cNvContentPartPr/>
                <p14:nvPr/>
              </p14:nvContentPartPr>
              <p14:xfrm>
                <a:off x="2623876" y="6679846"/>
                <a:ext cx="93960" cy="194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6AC5A5C-D204-66C5-7399-8F15C416C34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614841" y="6670846"/>
                  <a:ext cx="111668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1968D02-25CC-B4E1-93B5-65E18AE8E13C}"/>
                    </a:ext>
                  </a:extLst>
                </p14:cNvPr>
                <p14:cNvContentPartPr/>
                <p14:nvPr/>
              </p14:nvContentPartPr>
              <p14:xfrm>
                <a:off x="2803876" y="6710446"/>
                <a:ext cx="108720" cy="1281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003CFA0-522D-CF8B-93D0-92066FFB911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794876" y="6701446"/>
                  <a:ext cx="126360" cy="14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FDAB4CB-7FE3-FA39-768F-5BBFE6BEB91D}"/>
              </a:ext>
            </a:extLst>
          </p:cNvPr>
          <p:cNvGrpSpPr/>
          <p:nvPr/>
        </p:nvGrpSpPr>
        <p:grpSpPr>
          <a:xfrm>
            <a:off x="2311193" y="4638242"/>
            <a:ext cx="207000" cy="222480"/>
            <a:chOff x="2136796" y="6499126"/>
            <a:chExt cx="207000" cy="22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464CB53-0F23-4323-0CF5-5A511CF8ECD6}"/>
                    </a:ext>
                  </a:extLst>
                </p14:cNvPr>
                <p14:cNvContentPartPr/>
                <p14:nvPr/>
              </p14:nvContentPartPr>
              <p14:xfrm>
                <a:off x="2230756" y="6536926"/>
                <a:ext cx="22680" cy="1472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28670E1-4D88-2EE4-F114-A21B430276A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221756" y="6527926"/>
                  <a:ext cx="403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EAB0174-AFED-5DFE-C23D-A7073047335D}"/>
                    </a:ext>
                  </a:extLst>
                </p14:cNvPr>
                <p14:cNvContentPartPr/>
                <p14:nvPr/>
              </p14:nvContentPartPr>
              <p14:xfrm>
                <a:off x="2211316" y="6592726"/>
                <a:ext cx="87480" cy="36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E7DDC05-3901-75D1-8A3D-828174D526C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202353" y="6583726"/>
                  <a:ext cx="105048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3EFB48A-3407-5A58-7EA3-B86457094A06}"/>
                    </a:ext>
                  </a:extLst>
                </p14:cNvPr>
                <p14:cNvContentPartPr/>
                <p14:nvPr/>
              </p14:nvContentPartPr>
              <p14:xfrm>
                <a:off x="2136796" y="6499126"/>
                <a:ext cx="207000" cy="2224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67830AB-5102-7CEC-EFBC-DE774AE6B02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127796" y="6490126"/>
                  <a:ext cx="224640" cy="240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16315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588EB-F299-F836-1054-3F67EBAEA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Chain Lengthening: </a:t>
            </a:r>
            <a:r>
              <a:rPr lang="en-US" err="1"/>
              <a:t>Kiliani</a:t>
            </a:r>
            <a:r>
              <a:rPr lang="en-US"/>
              <a:t>-Fischer Synthesis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232F6D8-1E08-0290-AE08-549A0A090FBB}"/>
                  </a:ext>
                </a:extLst>
              </p14:cNvPr>
              <p14:cNvContentPartPr/>
              <p14:nvPr/>
            </p14:nvContentPartPr>
            <p14:xfrm>
              <a:off x="3286403" y="2198567"/>
              <a:ext cx="211320" cy="205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232F6D8-1E08-0290-AE08-549A0A090F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77403" y="2189583"/>
                <a:ext cx="228960" cy="222809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95702A6F-7471-3CC5-8FD1-09A8F51B304C}"/>
              </a:ext>
            </a:extLst>
          </p:cNvPr>
          <p:cNvGrpSpPr/>
          <p:nvPr/>
        </p:nvGrpSpPr>
        <p:grpSpPr>
          <a:xfrm>
            <a:off x="2712203" y="1215767"/>
            <a:ext cx="1225800" cy="893520"/>
            <a:chOff x="889881" y="1216070"/>
            <a:chExt cx="1225800" cy="89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B1C716E-E568-25FF-4B8B-E8E9B55B62A4}"/>
                    </a:ext>
                  </a:extLst>
                </p14:cNvPr>
                <p14:cNvContentPartPr/>
                <p14:nvPr/>
              </p14:nvContentPartPr>
              <p14:xfrm>
                <a:off x="1467321" y="1350710"/>
                <a:ext cx="279720" cy="183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B1C716E-E568-25FF-4B8B-E8E9B55B62A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58321" y="1341710"/>
                  <a:ext cx="2973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2F7092E-EE22-9044-8B85-995AF4FD6036}"/>
                    </a:ext>
                  </a:extLst>
                </p14:cNvPr>
                <p14:cNvContentPartPr/>
                <p14:nvPr/>
              </p14:nvContentPartPr>
              <p14:xfrm>
                <a:off x="1532121" y="1468430"/>
                <a:ext cx="312840" cy="169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2F7092E-EE22-9044-8B85-995AF4FD603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23121" y="1459430"/>
                  <a:ext cx="3304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B5E7C9A-E572-EF47-89B9-097371EE9411}"/>
                    </a:ext>
                  </a:extLst>
                </p14:cNvPr>
                <p14:cNvContentPartPr/>
                <p14:nvPr/>
              </p14:nvContentPartPr>
              <p14:xfrm>
                <a:off x="1933881" y="1227950"/>
                <a:ext cx="181800" cy="209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B5E7C9A-E572-EF47-89B9-097371EE941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24881" y="1218950"/>
                  <a:ext cx="1994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6EB7F9C-A8A2-AC15-170A-D8E919ACB645}"/>
                    </a:ext>
                  </a:extLst>
                </p14:cNvPr>
                <p14:cNvContentPartPr/>
                <p14:nvPr/>
              </p14:nvContentPartPr>
              <p14:xfrm>
                <a:off x="1486761" y="1596230"/>
                <a:ext cx="43200" cy="513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6EB7F9C-A8A2-AC15-170A-D8E919ACB64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77835" y="1587230"/>
                  <a:ext cx="60694" cy="53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E0E122E-E0C0-A715-2733-DE3F709F4292}"/>
                    </a:ext>
                  </a:extLst>
                </p14:cNvPr>
                <p14:cNvContentPartPr/>
                <p14:nvPr/>
              </p14:nvContentPartPr>
              <p14:xfrm>
                <a:off x="1164201" y="1443590"/>
                <a:ext cx="319320" cy="167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E0E122E-E0C0-A715-2733-DE3F709F429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55201" y="1434590"/>
                  <a:ext cx="3369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B2EDF93-54DE-76DC-457C-FBF0455BFF32}"/>
                    </a:ext>
                  </a:extLst>
                </p14:cNvPr>
                <p14:cNvContentPartPr/>
                <p14:nvPr/>
              </p14:nvContentPartPr>
              <p14:xfrm>
                <a:off x="889881" y="1263590"/>
                <a:ext cx="4320" cy="229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B2EDF93-54DE-76DC-457C-FBF0455BFF3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80881" y="1254590"/>
                  <a:ext cx="219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43706DD-2660-7D0F-7A09-00D580A6D017}"/>
                    </a:ext>
                  </a:extLst>
                </p14:cNvPr>
                <p14:cNvContentPartPr/>
                <p14:nvPr/>
              </p14:nvContentPartPr>
              <p14:xfrm>
                <a:off x="975561" y="1216070"/>
                <a:ext cx="19800" cy="210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43706DD-2660-7D0F-7A09-00D580A6D01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66394" y="1207085"/>
                  <a:ext cx="37767" cy="2282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F3D82EF-CD61-3772-3093-256FE1E0FEA4}"/>
                    </a:ext>
                  </a:extLst>
                </p14:cNvPr>
                <p14:cNvContentPartPr/>
                <p14:nvPr/>
              </p14:nvContentPartPr>
              <p14:xfrm>
                <a:off x="893121" y="1360070"/>
                <a:ext cx="141120" cy="17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F3D82EF-CD61-3772-3093-256FE1E0FEA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84121" y="1351070"/>
                  <a:ext cx="15876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5A2DC13-11FC-5829-69CC-DFA5DFB6E6E6}"/>
              </a:ext>
            </a:extLst>
          </p:cNvPr>
          <p:cNvGrpSpPr/>
          <p:nvPr/>
        </p:nvGrpSpPr>
        <p:grpSpPr>
          <a:xfrm>
            <a:off x="4587083" y="1571447"/>
            <a:ext cx="1259640" cy="316440"/>
            <a:chOff x="2764761" y="1571750"/>
            <a:chExt cx="1259640" cy="31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0508FF2-23A6-24E9-C76A-8BA862BD42B6}"/>
                    </a:ext>
                  </a:extLst>
                </p14:cNvPr>
                <p14:cNvContentPartPr/>
                <p14:nvPr/>
              </p14:nvContentPartPr>
              <p14:xfrm>
                <a:off x="2764761" y="1716110"/>
                <a:ext cx="1186200" cy="378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0508FF2-23A6-24E9-C76A-8BA862BD42B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755761" y="1707110"/>
                  <a:ext cx="12038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D892499-F41D-49C4-47D9-53FE23C75220}"/>
                    </a:ext>
                  </a:extLst>
                </p14:cNvPr>
                <p14:cNvContentPartPr/>
                <p14:nvPr/>
              </p14:nvContentPartPr>
              <p14:xfrm>
                <a:off x="3836481" y="1571750"/>
                <a:ext cx="187920" cy="316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D892499-F41D-49C4-47D9-53FE23C7522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827481" y="1562750"/>
                  <a:ext cx="205560" cy="33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242AC18-35B0-9043-894C-2B68F66BD497}"/>
              </a:ext>
            </a:extLst>
          </p:cNvPr>
          <p:cNvGrpSpPr/>
          <p:nvPr/>
        </p:nvGrpSpPr>
        <p:grpSpPr>
          <a:xfrm>
            <a:off x="4761100" y="1296392"/>
            <a:ext cx="163440" cy="275400"/>
            <a:chOff x="5258350" y="1358545"/>
            <a:chExt cx="163440" cy="27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C7B2B96-2888-BDE0-8E7C-95F7C18808EA}"/>
                    </a:ext>
                  </a:extLst>
                </p14:cNvPr>
                <p14:cNvContentPartPr/>
                <p14:nvPr/>
              </p14:nvContentPartPr>
              <p14:xfrm>
                <a:off x="5258350" y="1358545"/>
                <a:ext cx="32040" cy="275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C7B2B96-2888-BDE0-8E7C-95F7C18808E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249350" y="1349545"/>
                  <a:ext cx="496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7F40B30-D637-A986-065F-A562865C7F8F}"/>
                    </a:ext>
                  </a:extLst>
                </p14:cNvPr>
                <p14:cNvContentPartPr/>
                <p14:nvPr/>
              </p14:nvContentPartPr>
              <p14:xfrm>
                <a:off x="5370310" y="1358905"/>
                <a:ext cx="51480" cy="240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7F40B30-D637-A986-065F-A562865C7F8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361310" y="1349905"/>
                  <a:ext cx="691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DBF2346-BB0D-9634-4227-C03D881F79C3}"/>
                    </a:ext>
                  </a:extLst>
                </p14:cNvPr>
                <p14:cNvContentPartPr/>
                <p14:nvPr/>
              </p14:nvContentPartPr>
              <p14:xfrm>
                <a:off x="5287510" y="1494625"/>
                <a:ext cx="115560" cy="9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DBF2346-BB0D-9634-4227-C03D881F79C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278510" y="1485958"/>
                  <a:ext cx="133200" cy="2634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6267A2D-A352-580D-37B9-A3446F87F785}"/>
              </a:ext>
            </a:extLst>
          </p:cNvPr>
          <p:cNvGrpSpPr/>
          <p:nvPr/>
        </p:nvGrpSpPr>
        <p:grpSpPr>
          <a:xfrm>
            <a:off x="123986" y="3305007"/>
            <a:ext cx="2588223" cy="544853"/>
            <a:chOff x="227560" y="2420480"/>
            <a:chExt cx="1451880" cy="30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98F1CAB-AD3D-3BD3-5F9D-A4C62499EE10}"/>
                    </a:ext>
                  </a:extLst>
                </p14:cNvPr>
                <p14:cNvContentPartPr/>
                <p14:nvPr/>
              </p14:nvContentPartPr>
              <p14:xfrm>
                <a:off x="313240" y="2430920"/>
                <a:ext cx="172800" cy="200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98F1CAB-AD3D-3BD3-5F9D-A4C62499EE1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08199" y="2425860"/>
                  <a:ext cx="182680" cy="2100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0FD9E37-5128-C9A6-DEFF-78ECB419B0C4}"/>
                    </a:ext>
                  </a:extLst>
                </p14:cNvPr>
                <p14:cNvContentPartPr/>
                <p14:nvPr/>
              </p14:nvContentPartPr>
              <p14:xfrm>
                <a:off x="560200" y="2499680"/>
                <a:ext cx="96120" cy="100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0FD9E37-5128-C9A6-DEFF-78ECB419B0C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55120" y="2494628"/>
                  <a:ext cx="106077" cy="1103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D1B853C-0F2F-1DD2-CC22-2FA3AF55F2E5}"/>
                    </a:ext>
                  </a:extLst>
                </p14:cNvPr>
                <p14:cNvContentPartPr/>
                <p14:nvPr/>
              </p14:nvContentPartPr>
              <p14:xfrm>
                <a:off x="680800" y="2508680"/>
                <a:ext cx="76320" cy="784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D1B853C-0F2F-1DD2-CC22-2FA3AF55F2E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75766" y="2503623"/>
                  <a:ext cx="86187" cy="883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4B7CF2C-393C-5A69-A59A-8800B2979AC6}"/>
                    </a:ext>
                  </a:extLst>
                </p14:cNvPr>
                <p14:cNvContentPartPr/>
                <p14:nvPr/>
              </p14:nvContentPartPr>
              <p14:xfrm>
                <a:off x="781600" y="2420480"/>
                <a:ext cx="108000" cy="171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4B7CF2C-393C-5A69-A59A-8800B2979AC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76544" y="2415429"/>
                  <a:ext cx="117910" cy="1816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6FF1680-EDCD-8C24-8434-7284C6153944}"/>
                    </a:ext>
                  </a:extLst>
                </p14:cNvPr>
                <p14:cNvContentPartPr/>
                <p14:nvPr/>
              </p14:nvContentPartPr>
              <p14:xfrm>
                <a:off x="965920" y="2502920"/>
                <a:ext cx="65880" cy="81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6FF1680-EDCD-8C24-8434-7284C615394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60852" y="2497863"/>
                  <a:ext cx="75813" cy="916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8F8038D-301D-7537-3AF2-56EFA33161DE}"/>
                    </a:ext>
                  </a:extLst>
                </p14:cNvPr>
                <p14:cNvContentPartPr/>
                <p14:nvPr/>
              </p14:nvContentPartPr>
              <p14:xfrm>
                <a:off x="1076080" y="2496440"/>
                <a:ext cx="90360" cy="72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8F8038D-301D-7537-3AF2-56EFA33161D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71004" y="2491387"/>
                  <a:ext cx="100310" cy="822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DA57D59-88A3-29D9-9863-2524C8E30A58}"/>
                    </a:ext>
                  </a:extLst>
                </p14:cNvPr>
                <p14:cNvContentPartPr/>
                <p14:nvPr/>
              </p14:nvContentPartPr>
              <p14:xfrm>
                <a:off x="1244560" y="2517320"/>
                <a:ext cx="12960" cy="53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DA57D59-88A3-29D9-9863-2524C8E30A5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239417" y="2512260"/>
                  <a:ext cx="23040" cy="635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CD1BD1D-D886-051F-5D5C-39A6B8CD2BF5}"/>
                    </a:ext>
                  </a:extLst>
                </p14:cNvPr>
                <p14:cNvContentPartPr/>
                <p14:nvPr/>
              </p14:nvContentPartPr>
              <p14:xfrm>
                <a:off x="1233400" y="2434880"/>
                <a:ext cx="19080" cy="37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CD1BD1D-D886-051F-5D5C-39A6B8CD2BF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228326" y="2429848"/>
                  <a:ext cx="29026" cy="473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402172F-F184-F4D7-AC4D-54E995C9AD9B}"/>
                    </a:ext>
                  </a:extLst>
                </p14:cNvPr>
                <p14:cNvContentPartPr/>
                <p14:nvPr/>
              </p14:nvContentPartPr>
              <p14:xfrm>
                <a:off x="1318720" y="2469800"/>
                <a:ext cx="47880" cy="1184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402172F-F184-F4D7-AC4D-54E995C9AD9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313648" y="2464747"/>
                  <a:ext cx="57821" cy="1283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044416D-0A85-0FF8-77B3-E2BAD949C951}"/>
                    </a:ext>
                  </a:extLst>
                </p14:cNvPr>
                <p14:cNvContentPartPr/>
                <p14:nvPr/>
              </p14:nvContentPartPr>
              <p14:xfrm>
                <a:off x="1411240" y="2462600"/>
                <a:ext cx="116280" cy="100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044416D-0A85-0FF8-77B3-E2BAD949C95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406184" y="2457548"/>
                  <a:ext cx="126189" cy="1103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9F85E0D-1385-BC91-9FF0-44B1ACB1B974}"/>
                    </a:ext>
                  </a:extLst>
                </p14:cNvPr>
                <p14:cNvContentPartPr/>
                <p14:nvPr/>
              </p14:nvContentPartPr>
              <p14:xfrm>
                <a:off x="227560" y="2668520"/>
                <a:ext cx="1451880" cy="576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9F85E0D-1385-BC91-9FF0-44B1ACB1B97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22511" y="2663450"/>
                  <a:ext cx="1461776" cy="675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3FE7E95-8005-593A-ED06-61777EE61A8B}"/>
                    </a:ext>
                  </a:extLst>
                </p14:cNvPr>
                <p14:cNvContentPartPr/>
                <p14:nvPr/>
              </p14:nvContentPartPr>
              <p14:xfrm>
                <a:off x="1649200" y="2455040"/>
                <a:ext cx="25200" cy="298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3FE7E95-8005-593A-ED06-61777EE61A8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644119" y="2449958"/>
                  <a:ext cx="35158" cy="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4B6CEC7-1033-C691-9348-54063FF71151}"/>
                    </a:ext>
                  </a:extLst>
                </p14:cNvPr>
                <p14:cNvContentPartPr/>
                <p14:nvPr/>
              </p14:nvContentPartPr>
              <p14:xfrm>
                <a:off x="1656040" y="2547200"/>
                <a:ext cx="15840" cy="194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4B6CEC7-1033-C691-9348-54063FF7115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650829" y="2542084"/>
                  <a:ext cx="26053" cy="2946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4FACD09-CF1D-A696-F089-7D76D1B59F85}"/>
              </a:ext>
            </a:extLst>
          </p:cNvPr>
          <p:cNvGrpSpPr/>
          <p:nvPr/>
        </p:nvGrpSpPr>
        <p:grpSpPr>
          <a:xfrm>
            <a:off x="4990720" y="1288280"/>
            <a:ext cx="400680" cy="216360"/>
            <a:chOff x="4990720" y="1288280"/>
            <a:chExt cx="400680" cy="21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86DC6D4-C086-1CD6-6EA6-6131EE6FD8E6}"/>
                    </a:ext>
                  </a:extLst>
                </p14:cNvPr>
                <p14:cNvContentPartPr/>
                <p14:nvPr/>
              </p14:nvContentPartPr>
              <p14:xfrm>
                <a:off x="4990720" y="1406360"/>
                <a:ext cx="122760" cy="122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86DC6D4-C086-1CD6-6EA6-6131EE6FD8E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981720" y="1397360"/>
                  <a:ext cx="140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F4FF4F3-4C7D-F22E-7ED5-2E28748B41C8}"/>
                    </a:ext>
                  </a:extLst>
                </p14:cNvPr>
                <p14:cNvContentPartPr/>
                <p14:nvPr/>
              </p14:nvContentPartPr>
              <p14:xfrm>
                <a:off x="5232280" y="1288280"/>
                <a:ext cx="159120" cy="216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F4FF4F3-4C7D-F22E-7ED5-2E28748B41C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223280" y="1279265"/>
                  <a:ext cx="176760" cy="23402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E2FFEDA-6F71-2BA1-7E16-B44AD6A9084F}"/>
              </a:ext>
            </a:extLst>
          </p:cNvPr>
          <p:cNvGrpSpPr/>
          <p:nvPr/>
        </p:nvGrpSpPr>
        <p:grpSpPr>
          <a:xfrm>
            <a:off x="5466280" y="1297280"/>
            <a:ext cx="131760" cy="216720"/>
            <a:chOff x="5466280" y="1297280"/>
            <a:chExt cx="131760" cy="21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089B453-240D-7F1C-F5C9-34C016BBA695}"/>
                    </a:ext>
                  </a:extLst>
                </p14:cNvPr>
                <p14:cNvContentPartPr/>
                <p14:nvPr/>
              </p14:nvContentPartPr>
              <p14:xfrm>
                <a:off x="5466280" y="1301240"/>
                <a:ext cx="6120" cy="2127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089B453-240D-7F1C-F5C9-34C016BBA69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457280" y="1292240"/>
                  <a:ext cx="237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065DB99-E318-286D-BF29-963631872530}"/>
                    </a:ext>
                  </a:extLst>
                </p14:cNvPr>
                <p14:cNvContentPartPr/>
                <p14:nvPr/>
              </p14:nvContentPartPr>
              <p14:xfrm>
                <a:off x="5467720" y="1297280"/>
                <a:ext cx="130320" cy="1854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065DB99-E318-286D-BF29-96363187253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458720" y="1288262"/>
                  <a:ext cx="147960" cy="203074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51661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213A5-439E-670E-C64B-49B4754E9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Chain Lengthening: </a:t>
            </a:r>
            <a:r>
              <a:rPr lang="en-US" err="1"/>
              <a:t>Kiliani</a:t>
            </a:r>
            <a:r>
              <a:rPr lang="en-US"/>
              <a:t>-Fischer Synthesis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311D315-62F3-C00C-9989-AE7E4BE65E48}"/>
              </a:ext>
            </a:extLst>
          </p:cNvPr>
          <p:cNvGrpSpPr/>
          <p:nvPr/>
        </p:nvGrpSpPr>
        <p:grpSpPr>
          <a:xfrm>
            <a:off x="1305666" y="2234752"/>
            <a:ext cx="855360" cy="795960"/>
            <a:chOff x="1305666" y="2234752"/>
            <a:chExt cx="855360" cy="79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0EC79D2-1CE2-80B8-B18E-DB4002F4E569}"/>
                    </a:ext>
                  </a:extLst>
                </p14:cNvPr>
                <p14:cNvContentPartPr/>
                <p14:nvPr/>
              </p14:nvContentPartPr>
              <p14:xfrm>
                <a:off x="1614186" y="2234752"/>
                <a:ext cx="137880" cy="7959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0EC79D2-1CE2-80B8-B18E-DB4002F4E56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05186" y="2225752"/>
                  <a:ext cx="155520" cy="81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0D73B84-8327-CFFB-4068-B41719BD8492}"/>
                    </a:ext>
                  </a:extLst>
                </p14:cNvPr>
                <p14:cNvContentPartPr/>
                <p14:nvPr/>
              </p14:nvContentPartPr>
              <p14:xfrm>
                <a:off x="1305666" y="2613112"/>
                <a:ext cx="855360" cy="637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0D73B84-8327-CFFB-4068-B41719BD849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96666" y="2604112"/>
                  <a:ext cx="873000" cy="8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03384A9-2C5F-BE7A-274E-2774FB47ABFA}"/>
              </a:ext>
            </a:extLst>
          </p:cNvPr>
          <p:cNvGrpSpPr/>
          <p:nvPr/>
        </p:nvGrpSpPr>
        <p:grpSpPr>
          <a:xfrm>
            <a:off x="2335266" y="2470552"/>
            <a:ext cx="157320" cy="248400"/>
            <a:chOff x="2335266" y="2470552"/>
            <a:chExt cx="157320" cy="24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66532F7-E23C-D452-A216-7F6F93F04FC8}"/>
                    </a:ext>
                  </a:extLst>
                </p14:cNvPr>
                <p14:cNvContentPartPr/>
                <p14:nvPr/>
              </p14:nvContentPartPr>
              <p14:xfrm>
                <a:off x="2335266" y="2481712"/>
                <a:ext cx="35280" cy="237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66532F7-E23C-D452-A216-7F6F93F04FC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26357" y="2472712"/>
                  <a:ext cx="52742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DB72B8B-2783-51DB-54F7-45CD63E1B59E}"/>
                    </a:ext>
                  </a:extLst>
                </p14:cNvPr>
                <p14:cNvContentPartPr/>
                <p14:nvPr/>
              </p14:nvContentPartPr>
              <p14:xfrm>
                <a:off x="2453706" y="2470552"/>
                <a:ext cx="38880" cy="212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DB72B8B-2783-51DB-54F7-45CD63E1B59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44789" y="2461552"/>
                  <a:ext cx="56358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29371A1-ABDD-CEDA-98CC-1438EDA1E724}"/>
                    </a:ext>
                  </a:extLst>
                </p14:cNvPr>
                <p14:cNvContentPartPr/>
                <p14:nvPr/>
              </p14:nvContentPartPr>
              <p14:xfrm>
                <a:off x="2386026" y="2600152"/>
                <a:ext cx="98640" cy="8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29371A1-ABDD-CEDA-98CC-1438EDA1E72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77026" y="2591152"/>
                  <a:ext cx="11628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3C60843-3442-9AB5-8BB9-03AB8C9302CD}"/>
              </a:ext>
            </a:extLst>
          </p:cNvPr>
          <p:cNvGrpSpPr/>
          <p:nvPr/>
        </p:nvGrpSpPr>
        <p:grpSpPr>
          <a:xfrm>
            <a:off x="748386" y="2583232"/>
            <a:ext cx="444240" cy="211680"/>
            <a:chOff x="748386" y="2583232"/>
            <a:chExt cx="444240" cy="21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517F77E-BBB6-7F2A-B401-FF53181D5B76}"/>
                    </a:ext>
                  </a:extLst>
                </p14:cNvPr>
                <p14:cNvContentPartPr/>
                <p14:nvPr/>
              </p14:nvContentPartPr>
              <p14:xfrm>
                <a:off x="748386" y="2583232"/>
                <a:ext cx="38520" cy="1962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517F77E-BBB6-7F2A-B401-FF53181D5B7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39469" y="2574232"/>
                  <a:ext cx="55997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3DAD31A-6504-609B-62B2-FE3396ED7CAE}"/>
                    </a:ext>
                  </a:extLst>
                </p14:cNvPr>
                <p14:cNvContentPartPr/>
                <p14:nvPr/>
              </p14:nvContentPartPr>
              <p14:xfrm>
                <a:off x="845586" y="2590792"/>
                <a:ext cx="40680" cy="1810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3DAD31A-6504-609B-62B2-FE3396ED7CA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36586" y="2581792"/>
                  <a:ext cx="583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96F6F0B-08A6-5058-AD29-8E1631FE401D}"/>
                    </a:ext>
                  </a:extLst>
                </p14:cNvPr>
                <p14:cNvContentPartPr/>
                <p14:nvPr/>
              </p14:nvContentPartPr>
              <p14:xfrm>
                <a:off x="784746" y="2681872"/>
                <a:ext cx="92520" cy="190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96F6F0B-08A6-5058-AD29-8E1631FE401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75781" y="2673039"/>
                  <a:ext cx="110092" cy="363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795CFD2-B6CB-F100-EFC2-B3761460E1D8}"/>
                    </a:ext>
                  </a:extLst>
                </p14:cNvPr>
                <p14:cNvContentPartPr/>
                <p14:nvPr/>
              </p14:nvContentPartPr>
              <p14:xfrm>
                <a:off x="986346" y="2610952"/>
                <a:ext cx="206280" cy="183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795CFD2-B6CB-F100-EFC2-B3761460E1D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77346" y="2601952"/>
                  <a:ext cx="223920" cy="20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EECE8FD-9A5F-3B1F-8371-80DEAED2A0D8}"/>
                  </a:ext>
                </a:extLst>
              </p14:cNvPr>
              <p14:cNvContentPartPr/>
              <p14:nvPr/>
            </p14:nvContentPartPr>
            <p14:xfrm>
              <a:off x="1735866" y="3228352"/>
              <a:ext cx="236160" cy="1825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EECE8FD-9A5F-3B1F-8371-80DEAED2A0D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726866" y="3219352"/>
                <a:ext cx="25380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2B00A87-EFBB-5C50-4EDC-B6F409D215C0}"/>
                  </a:ext>
                </a:extLst>
              </p14:cNvPr>
              <p14:cNvContentPartPr/>
              <p14:nvPr/>
            </p14:nvContentPartPr>
            <p14:xfrm>
              <a:off x="1529028" y="1949726"/>
              <a:ext cx="205200" cy="172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2B00A87-EFBB-5C50-4EDC-B6F409D215C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520044" y="1940726"/>
                <a:ext cx="222809" cy="18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69DF6596-6BEB-9646-BF1E-0196C483CEB2}"/>
              </a:ext>
            </a:extLst>
          </p:cNvPr>
          <p:cNvGrpSpPr/>
          <p:nvPr/>
        </p:nvGrpSpPr>
        <p:grpSpPr>
          <a:xfrm>
            <a:off x="1467108" y="1273646"/>
            <a:ext cx="217440" cy="568080"/>
            <a:chOff x="1467108" y="1273646"/>
            <a:chExt cx="217440" cy="56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F70F657-3A50-2F9C-21B0-F0E8C5A126C4}"/>
                    </a:ext>
                  </a:extLst>
                </p14:cNvPr>
                <p14:cNvContentPartPr/>
                <p14:nvPr/>
              </p14:nvContentPartPr>
              <p14:xfrm>
                <a:off x="1467108" y="1636886"/>
                <a:ext cx="33840" cy="204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F70F657-3A50-2F9C-21B0-F0E8C5A126C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458108" y="1627886"/>
                  <a:ext cx="514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C363E02-86E3-C14C-61C2-D6D7B59E250A}"/>
                    </a:ext>
                  </a:extLst>
                </p14:cNvPr>
                <p14:cNvContentPartPr/>
                <p14:nvPr/>
              </p14:nvContentPartPr>
              <p14:xfrm>
                <a:off x="1552068" y="1642646"/>
                <a:ext cx="22320" cy="1339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C363E02-86E3-C14C-61C2-D6D7B59E250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543211" y="1633622"/>
                  <a:ext cx="39680" cy="1516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D99A69E-FC4C-608D-28D6-581910B63D9B}"/>
                    </a:ext>
                  </a:extLst>
                </p14:cNvPr>
                <p14:cNvContentPartPr/>
                <p14:nvPr/>
              </p14:nvContentPartPr>
              <p14:xfrm>
                <a:off x="1657908" y="1582886"/>
                <a:ext cx="26640" cy="210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D99A69E-FC4C-608D-28D6-581910B63D9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648908" y="1573886"/>
                  <a:ext cx="442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3FF2B2F-E963-1319-9B1E-FE88EA8B63A3}"/>
                    </a:ext>
                  </a:extLst>
                </p14:cNvPr>
                <p14:cNvContentPartPr/>
                <p14:nvPr/>
              </p14:nvContentPartPr>
              <p14:xfrm>
                <a:off x="1476108" y="1273646"/>
                <a:ext cx="149760" cy="2592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3FF2B2F-E963-1319-9B1E-FE88EA8B63A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467108" y="1264646"/>
                  <a:ext cx="167400" cy="27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1FC63F2-C06F-900E-5BEE-B631DA742C22}"/>
                  </a:ext>
                </a:extLst>
              </p14:cNvPr>
              <p14:cNvContentPartPr/>
              <p14:nvPr/>
            </p14:nvContentPartPr>
            <p14:xfrm>
              <a:off x="3680591" y="2319806"/>
              <a:ext cx="1835280" cy="4370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1FC63F2-C06F-900E-5BEE-B631DA742C2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671591" y="2310799"/>
                <a:ext cx="1852920" cy="45469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6382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1FC5F-C859-3301-3438-CE25FB5BC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Chain Lengthening: </a:t>
            </a:r>
            <a:r>
              <a:rPr lang="en-US" err="1"/>
              <a:t>Kiliani</a:t>
            </a:r>
            <a:r>
              <a:rPr lang="en-US"/>
              <a:t>-Fischer Synthesis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4E754F6-8F9E-1DEC-0781-F1312ADC8643}"/>
                  </a:ext>
                </a:extLst>
              </p14:cNvPr>
              <p14:cNvContentPartPr/>
              <p14:nvPr/>
            </p14:nvContentPartPr>
            <p14:xfrm>
              <a:off x="1557559" y="1949950"/>
              <a:ext cx="234434" cy="1926311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4E754F6-8F9E-1DEC-0781-F1312ADC864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48556" y="1940949"/>
                <a:ext cx="252080" cy="19439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E47E79A-EC5A-8713-4247-AC974F6234CC}"/>
                  </a:ext>
                </a:extLst>
              </p14:cNvPr>
              <p14:cNvContentPartPr/>
              <p14:nvPr/>
            </p14:nvContentPartPr>
            <p14:xfrm>
              <a:off x="1191180" y="2484185"/>
              <a:ext cx="823141" cy="19368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E47E79A-EC5A-8713-4247-AC974F6234C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82178" y="2475218"/>
                <a:ext cx="840785" cy="369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F925EA1-F652-F806-A7BB-CBF82ED3FC7A}"/>
                  </a:ext>
                </a:extLst>
              </p14:cNvPr>
              <p14:cNvContentPartPr/>
              <p14:nvPr/>
            </p14:nvContentPartPr>
            <p14:xfrm>
              <a:off x="1287213" y="3029717"/>
              <a:ext cx="816281" cy="20579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F925EA1-F652-F806-A7BB-CBF82ED3FC7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78215" y="3020691"/>
                <a:ext cx="833917" cy="3827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4AA8C880-45E2-09FA-CCB4-C0B75648F93C}"/>
              </a:ext>
            </a:extLst>
          </p:cNvPr>
          <p:cNvGrpSpPr/>
          <p:nvPr/>
        </p:nvGrpSpPr>
        <p:grpSpPr>
          <a:xfrm>
            <a:off x="1338458" y="3408604"/>
            <a:ext cx="1292815" cy="250171"/>
            <a:chOff x="1338458" y="3408604"/>
            <a:chExt cx="1292815" cy="25017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B2AD422-F9BE-421E-E3BC-22806750E7D4}"/>
                    </a:ext>
                  </a:extLst>
                </p14:cNvPr>
                <p14:cNvContentPartPr/>
                <p14:nvPr/>
              </p14:nvContentPartPr>
              <p14:xfrm>
                <a:off x="1338458" y="3503023"/>
                <a:ext cx="854210" cy="61332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B2AD422-F9BE-421E-E3BC-22806750E7D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29459" y="3494004"/>
                  <a:ext cx="871849" cy="790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193AF3D-CF49-7361-0322-31AB713D3895}"/>
                    </a:ext>
                  </a:extLst>
                </p14:cNvPr>
                <p14:cNvContentPartPr/>
                <p14:nvPr/>
              </p14:nvContentPartPr>
              <p14:xfrm>
                <a:off x="2354472" y="3463884"/>
                <a:ext cx="109349" cy="182382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193AF3D-CF49-7361-0322-31AB713D389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45450" y="3454873"/>
                  <a:ext cx="127033" cy="2000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6DE8BAA-A5F9-D54E-2B63-8371E8C5DFEC}"/>
                    </a:ext>
                  </a:extLst>
                </p14:cNvPr>
                <p14:cNvContentPartPr/>
                <p14:nvPr/>
              </p14:nvContentPartPr>
              <p14:xfrm>
                <a:off x="2515872" y="3477603"/>
                <a:ext cx="17351" cy="181172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6DE8BAA-A5F9-D54E-2B63-8371E8C5DFE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06835" y="3468580"/>
                  <a:ext cx="35063" cy="1988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3A47F52-69CA-0B81-2E66-F5CDAB01C2F8}"/>
                    </a:ext>
                  </a:extLst>
                </p14:cNvPr>
                <p14:cNvContentPartPr/>
                <p14:nvPr/>
              </p14:nvContentPartPr>
              <p14:xfrm>
                <a:off x="2580432" y="3408604"/>
                <a:ext cx="50841" cy="235644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3A47F52-69CA-0B81-2E66-F5CDAB01C2F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71418" y="3399610"/>
                  <a:ext cx="68509" cy="2532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804E5D6-70E7-C620-AF16-AF90E4125FAD}"/>
                    </a:ext>
                  </a:extLst>
                </p14:cNvPr>
                <p14:cNvContentPartPr/>
                <p14:nvPr/>
              </p14:nvContentPartPr>
              <p14:xfrm>
                <a:off x="2541292" y="3572829"/>
                <a:ext cx="71016" cy="7667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804E5D6-70E7-C620-AF16-AF90E4125FA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32280" y="3563702"/>
                  <a:ext cx="88680" cy="2555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A464C59-2694-6C3B-F667-A01B124BAE0D}"/>
              </a:ext>
            </a:extLst>
          </p:cNvPr>
          <p:cNvGrpSpPr/>
          <p:nvPr/>
        </p:nvGrpSpPr>
        <p:grpSpPr>
          <a:xfrm>
            <a:off x="2248755" y="2958701"/>
            <a:ext cx="261871" cy="196505"/>
            <a:chOff x="2248755" y="2958701"/>
            <a:chExt cx="261871" cy="19650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318849C-A7F9-9189-C473-BF61585C6661}"/>
                    </a:ext>
                  </a:extLst>
                </p14:cNvPr>
                <p14:cNvContentPartPr/>
                <p14:nvPr/>
              </p14:nvContentPartPr>
              <p14:xfrm>
                <a:off x="2248755" y="2978069"/>
                <a:ext cx="118226" cy="158979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318849C-A7F9-9189-C473-BF61585C666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39771" y="2969077"/>
                  <a:ext cx="135834" cy="1766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2A12281-E1C4-3762-D5E8-2937BF788753}"/>
                    </a:ext>
                  </a:extLst>
                </p14:cNvPr>
                <p14:cNvContentPartPr/>
                <p14:nvPr/>
              </p14:nvContentPartPr>
              <p14:xfrm>
                <a:off x="2396436" y="2989771"/>
                <a:ext cx="30263" cy="165435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2A12281-E1C4-3762-D5E8-2937BF78875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87429" y="2980760"/>
                  <a:ext cx="47916" cy="1830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C08E22B-2141-1E47-E3B7-84DC89122323}"/>
                    </a:ext>
                  </a:extLst>
                </p14:cNvPr>
                <p14:cNvContentPartPr/>
                <p14:nvPr/>
              </p14:nvContentPartPr>
              <p14:xfrm>
                <a:off x="2438803" y="2958701"/>
                <a:ext cx="71823" cy="188031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C08E22B-2141-1E47-E3B7-84DC8912232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429780" y="2949696"/>
                  <a:ext cx="89508" cy="20568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CC3BEA4-469C-295E-E28A-2EFB010B8F96}"/>
              </a:ext>
            </a:extLst>
          </p:cNvPr>
          <p:cNvGrpSpPr/>
          <p:nvPr/>
        </p:nvGrpSpPr>
        <p:grpSpPr>
          <a:xfrm>
            <a:off x="2184195" y="2357486"/>
            <a:ext cx="114997" cy="213855"/>
            <a:chOff x="2184195" y="2357486"/>
            <a:chExt cx="114997" cy="21385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00422C9-E003-230E-EC3B-6A93A7AA2854}"/>
                    </a:ext>
                  </a:extLst>
                </p14:cNvPr>
                <p14:cNvContentPartPr/>
                <p14:nvPr/>
              </p14:nvContentPartPr>
              <p14:xfrm>
                <a:off x="2188230" y="2374029"/>
                <a:ext cx="13316" cy="197312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00422C9-E003-230E-EC3B-6A93A7AA285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179233" y="2365028"/>
                  <a:ext cx="30951" cy="2149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E1953B3-9760-59F2-20A6-63C9D19FA7E0}"/>
                    </a:ext>
                  </a:extLst>
                </p14:cNvPr>
                <p14:cNvContentPartPr/>
                <p14:nvPr/>
              </p14:nvContentPartPr>
              <p14:xfrm>
                <a:off x="2262877" y="2357486"/>
                <a:ext cx="36315" cy="190452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E1953B3-9760-59F2-20A6-63C9D19FA7E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53888" y="2348485"/>
                  <a:ext cx="53933" cy="2080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AE71601-C853-CC55-B1D5-BDF86516D801}"/>
                    </a:ext>
                  </a:extLst>
                </p14:cNvPr>
                <p14:cNvContentPartPr/>
                <p14:nvPr/>
              </p14:nvContentPartPr>
              <p14:xfrm>
                <a:off x="2184195" y="2483378"/>
                <a:ext cx="73034" cy="20579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AE71601-C853-CC55-B1D5-BDF86516D80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175201" y="2474352"/>
                  <a:ext cx="90663" cy="3827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252D47-6923-3D5C-FA94-42A9974FCF2C}"/>
              </a:ext>
            </a:extLst>
          </p:cNvPr>
          <p:cNvGrpSpPr/>
          <p:nvPr/>
        </p:nvGrpSpPr>
        <p:grpSpPr>
          <a:xfrm>
            <a:off x="704559" y="2441817"/>
            <a:ext cx="329660" cy="169067"/>
            <a:chOff x="704559" y="2441817"/>
            <a:chExt cx="329660" cy="16906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F001971-0E42-D7D4-D63A-66E31D5E2697}"/>
                    </a:ext>
                  </a:extLst>
                </p14:cNvPr>
                <p14:cNvContentPartPr/>
                <p14:nvPr/>
              </p14:nvContentPartPr>
              <p14:xfrm>
                <a:off x="704559" y="2459571"/>
                <a:ext cx="29456" cy="151313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F001971-0E42-D7D4-D63A-66E31D5E269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95579" y="2450564"/>
                  <a:ext cx="47058" cy="1689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C3600C0-57C8-7481-221E-44E55C299587}"/>
                    </a:ext>
                  </a:extLst>
                </p14:cNvPr>
                <p14:cNvContentPartPr/>
                <p14:nvPr/>
              </p14:nvContentPartPr>
              <p14:xfrm>
                <a:off x="773154" y="2465624"/>
                <a:ext cx="46403" cy="117822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C3600C0-57C8-7481-221E-44E55C29958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64161" y="2456616"/>
                  <a:ext cx="64029" cy="1354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9934B3E-2A8E-6271-44D0-59D204053DD2}"/>
                    </a:ext>
                  </a:extLst>
                </p14:cNvPr>
                <p14:cNvContentPartPr/>
                <p14:nvPr/>
              </p14:nvContentPartPr>
              <p14:xfrm>
                <a:off x="726752" y="2550359"/>
                <a:ext cx="54876" cy="3228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9934B3E-2A8E-6271-44D0-59D204053DD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17726" y="2541392"/>
                  <a:ext cx="72566" cy="208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CF8F144-9F75-BA57-3FF2-283DC8EB9F5D}"/>
                    </a:ext>
                  </a:extLst>
                </p14:cNvPr>
                <p14:cNvContentPartPr/>
                <p14:nvPr/>
              </p14:nvContentPartPr>
              <p14:xfrm>
                <a:off x="880082" y="2441817"/>
                <a:ext cx="154137" cy="144857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CF8F144-9F75-BA57-3FF2-283DC8EB9F5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71100" y="2432808"/>
                  <a:ext cx="171742" cy="16251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1E4803A-22C1-7F5A-7779-42855356D4B1}"/>
              </a:ext>
            </a:extLst>
          </p:cNvPr>
          <p:cNvGrpSpPr/>
          <p:nvPr/>
        </p:nvGrpSpPr>
        <p:grpSpPr>
          <a:xfrm>
            <a:off x="973290" y="2926018"/>
            <a:ext cx="114998" cy="176330"/>
            <a:chOff x="973290" y="2926018"/>
            <a:chExt cx="114998" cy="17633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A8D1313-BE66-34E5-D62A-F8C8A54E2173}"/>
                    </a:ext>
                  </a:extLst>
                </p14:cNvPr>
                <p14:cNvContentPartPr/>
                <p14:nvPr/>
              </p14:nvContentPartPr>
              <p14:xfrm>
                <a:off x="973290" y="2926018"/>
                <a:ext cx="15333" cy="17633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A8D1313-BE66-34E5-D62A-F8C8A54E217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64163" y="2917022"/>
                  <a:ext cx="33222" cy="1939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D64F67D-7102-2597-CC69-EA392F4BC509}"/>
                    </a:ext>
                  </a:extLst>
                </p14:cNvPr>
                <p14:cNvContentPartPr/>
                <p14:nvPr/>
              </p14:nvContentPartPr>
              <p14:xfrm>
                <a:off x="1049552" y="2932877"/>
                <a:ext cx="38736" cy="149295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D64F67D-7102-2597-CC69-EA392F4BC50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40585" y="2923862"/>
                  <a:ext cx="56311" cy="1669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1A5F1E6-6526-EFB0-E81F-9904ABBE246E}"/>
                    </a:ext>
                  </a:extLst>
                </p14:cNvPr>
                <p14:cNvContentPartPr/>
                <p14:nvPr/>
              </p14:nvContentPartPr>
              <p14:xfrm>
                <a:off x="994272" y="3036577"/>
                <a:ext cx="75051" cy="17351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1A5F1E6-6526-EFB0-E81F-9904ABBE246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85251" y="3027724"/>
                  <a:ext cx="92731" cy="3470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E5C537E-71E8-F0CC-A91A-DF000D173B15}"/>
              </a:ext>
            </a:extLst>
          </p:cNvPr>
          <p:cNvGrpSpPr/>
          <p:nvPr/>
        </p:nvGrpSpPr>
        <p:grpSpPr>
          <a:xfrm>
            <a:off x="1031394" y="3478006"/>
            <a:ext cx="123875" cy="195698"/>
            <a:chOff x="1031394" y="3478006"/>
            <a:chExt cx="123875" cy="19569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EBDDCEC-43C7-DA75-0457-8BBA8BDAC6CA}"/>
                    </a:ext>
                  </a:extLst>
                </p14:cNvPr>
                <p14:cNvContentPartPr/>
                <p14:nvPr/>
              </p14:nvContentPartPr>
              <p14:xfrm>
                <a:off x="1031394" y="3492532"/>
                <a:ext cx="37122" cy="181172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EBDDCEC-43C7-DA75-0457-8BBA8BDAC6C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22384" y="3483527"/>
                  <a:ext cx="54782" cy="1988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BDB86E0-475F-5AD3-2A8A-B134CC1E4FBB}"/>
                    </a:ext>
                  </a:extLst>
                </p14:cNvPr>
                <p14:cNvContentPartPr/>
                <p14:nvPr/>
              </p14:nvContentPartPr>
              <p14:xfrm>
                <a:off x="1125006" y="3478006"/>
                <a:ext cx="30263" cy="178751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BDB86E0-475F-5AD3-2A8A-B134CC1E4FB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15999" y="3468996"/>
                  <a:ext cx="47916" cy="1964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192E900-C4E7-417A-224D-E2D7B7AB9408}"/>
                    </a:ext>
                  </a:extLst>
                </p14:cNvPr>
                <p14:cNvContentPartPr/>
                <p14:nvPr/>
              </p14:nvContentPartPr>
              <p14:xfrm>
                <a:off x="1061253" y="3562338"/>
                <a:ext cx="69806" cy="17351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192E900-C4E7-417A-224D-E2D7B7AB940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52211" y="3553301"/>
                  <a:ext cx="87529" cy="3506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73066DE-F36E-79E6-9856-6D8DFD6A0E3E}"/>
              </a:ext>
            </a:extLst>
          </p:cNvPr>
          <p:cNvGrpSpPr/>
          <p:nvPr/>
        </p:nvGrpSpPr>
        <p:grpSpPr>
          <a:xfrm>
            <a:off x="1857359" y="4056222"/>
            <a:ext cx="794896" cy="276398"/>
            <a:chOff x="1857359" y="4056222"/>
            <a:chExt cx="794896" cy="27639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AC550FB-BFC1-6297-2E38-510A4ABBE06C}"/>
                    </a:ext>
                  </a:extLst>
                </p14:cNvPr>
                <p14:cNvContentPartPr/>
                <p14:nvPr/>
              </p14:nvContentPartPr>
              <p14:xfrm>
                <a:off x="1857359" y="4056222"/>
                <a:ext cx="157365" cy="158979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AC550FB-BFC1-6297-2E38-510A4ABBE06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848356" y="4047210"/>
                  <a:ext cx="175010" cy="1766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1A54CDA-6537-E547-6F90-80FF30B6D5A9}"/>
                    </a:ext>
                  </a:extLst>
                </p14:cNvPr>
                <p14:cNvContentPartPr/>
                <p14:nvPr/>
              </p14:nvContentPartPr>
              <p14:xfrm>
                <a:off x="2082916" y="4077608"/>
                <a:ext cx="22193" cy="183996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1A54CDA-6537-E547-6F90-80FF30B6D5A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073967" y="4068606"/>
                  <a:ext cx="39733" cy="2016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EF5BEB2-C44B-AD6F-FB01-DED76A573495}"/>
                    </a:ext>
                  </a:extLst>
                </p14:cNvPr>
                <p14:cNvContentPartPr/>
                <p14:nvPr/>
              </p14:nvContentPartPr>
              <p14:xfrm>
                <a:off x="2094214" y="4085678"/>
                <a:ext cx="66174" cy="170681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EF5BEB2-C44B-AD6F-FB01-DED76A57349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085174" y="4076676"/>
                  <a:ext cx="83893" cy="1883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21DE7C0-B807-2F6A-2CDE-83220B62BB2C}"/>
                    </a:ext>
                  </a:extLst>
                </p14:cNvPr>
                <p14:cNvContentPartPr/>
                <p14:nvPr/>
              </p14:nvContentPartPr>
              <p14:xfrm>
                <a:off x="2208808" y="4212780"/>
                <a:ext cx="146067" cy="112577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21DE7C0-B807-2F6A-2CDE-83220B62BB2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199814" y="4203788"/>
                  <a:ext cx="163696" cy="1302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4BE1A54-29B7-C56C-7B0B-0E400EF10EEE}"/>
                    </a:ext>
                  </a:extLst>
                </p14:cNvPr>
                <p14:cNvContentPartPr/>
                <p14:nvPr/>
              </p14:nvContentPartPr>
              <p14:xfrm>
                <a:off x="2393208" y="4158308"/>
                <a:ext cx="108542" cy="145664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4BE1A54-29B7-C56C-7B0B-0E400EF10EE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384193" y="4149316"/>
                  <a:ext cx="126212" cy="1632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86C3B74-AD45-0F57-73B6-3D7A0C1845CE}"/>
                    </a:ext>
                  </a:extLst>
                </p14:cNvPr>
                <p14:cNvContentPartPr/>
                <p14:nvPr/>
              </p14:nvContentPartPr>
              <p14:xfrm>
                <a:off x="2520310" y="4122800"/>
                <a:ext cx="50438" cy="2098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86C3B74-AD45-0F57-73B6-3D7A0C1845C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511303" y="4113803"/>
                  <a:ext cx="68091" cy="2274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26925EB-4D83-A269-B588-0D1A46257F89}"/>
                    </a:ext>
                  </a:extLst>
                </p14:cNvPr>
                <p14:cNvContentPartPr/>
                <p14:nvPr/>
              </p14:nvContentPartPr>
              <p14:xfrm>
                <a:off x="2600607" y="4132080"/>
                <a:ext cx="51648" cy="192873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26925EB-4D83-A269-B588-0D1A46257F8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591578" y="4123084"/>
                  <a:ext cx="69346" cy="2105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2494764-C7FD-9A82-3209-38EAC64B284F}"/>
                    </a:ext>
                  </a:extLst>
                </p14:cNvPr>
                <p14:cNvContentPartPr/>
                <p14:nvPr/>
              </p14:nvContentPartPr>
              <p14:xfrm>
                <a:off x="2571958" y="4241025"/>
                <a:ext cx="57297" cy="10088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2494764-C7FD-9A82-3209-38EAC64B284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562949" y="4232328"/>
                  <a:ext cx="74955" cy="2713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8FB5D9E-F4D4-D198-FE7C-313425F759B1}"/>
              </a:ext>
            </a:extLst>
          </p:cNvPr>
          <p:cNvGrpSpPr/>
          <p:nvPr/>
        </p:nvGrpSpPr>
        <p:grpSpPr>
          <a:xfrm>
            <a:off x="1283582" y="1581151"/>
            <a:ext cx="832825" cy="432956"/>
            <a:chOff x="1283582" y="1581151"/>
            <a:chExt cx="832825" cy="43295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C1D8AFC-9900-224E-F461-BDD34341A50C}"/>
                    </a:ext>
                  </a:extLst>
                </p14:cNvPr>
                <p14:cNvContentPartPr/>
                <p14:nvPr/>
              </p14:nvContentPartPr>
              <p14:xfrm>
                <a:off x="1548278" y="1747393"/>
                <a:ext cx="317555" cy="190049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C1D8AFC-9900-224E-F461-BDD34341A50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539277" y="1738377"/>
                  <a:ext cx="335197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5D41A4F-EF67-EAE5-7614-69F2465799AA}"/>
                    </a:ext>
                  </a:extLst>
                </p14:cNvPr>
                <p14:cNvContentPartPr/>
                <p14:nvPr/>
              </p14:nvContentPartPr>
              <p14:xfrm>
                <a:off x="1979217" y="1644501"/>
                <a:ext cx="25017" cy="212645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5D41A4F-EF67-EAE5-7614-69F2465799A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970153" y="1635506"/>
                  <a:ext cx="42783" cy="2302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7D58622-2BCA-C14A-E374-EEF35D666A57}"/>
                    </a:ext>
                  </a:extLst>
                </p14:cNvPr>
                <p14:cNvContentPartPr/>
                <p14:nvPr/>
              </p14:nvContentPartPr>
              <p14:xfrm>
                <a:off x="2062741" y="1620694"/>
                <a:ext cx="53666" cy="183996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7D58622-2BCA-C14A-E374-EEF35D666A5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053737" y="1611692"/>
                  <a:ext cx="71315" cy="2016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7F67585-EE8E-83A2-4F1B-96509A4C90CF}"/>
                    </a:ext>
                  </a:extLst>
                </p14:cNvPr>
                <p14:cNvContentPartPr/>
                <p14:nvPr/>
              </p14:nvContentPartPr>
              <p14:xfrm>
                <a:off x="2003023" y="1759902"/>
                <a:ext cx="110963" cy="8877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7F67585-EE8E-83A2-4F1B-96509A4C90C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994016" y="1750655"/>
                  <a:ext cx="128616" cy="270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9296CD9-B822-6879-AD46-12CDD49E7100}"/>
                    </a:ext>
                  </a:extLst>
                </p14:cNvPr>
                <p14:cNvContentPartPr/>
                <p14:nvPr/>
              </p14:nvContentPartPr>
              <p14:xfrm>
                <a:off x="1377194" y="1853917"/>
                <a:ext cx="170681" cy="16019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9296CD9-B822-6879-AD46-12CDD49E710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368192" y="1844918"/>
                  <a:ext cx="188325" cy="1778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C3A6323-15D7-5D33-C300-5EBEFABD11E3}"/>
                    </a:ext>
                  </a:extLst>
                </p14:cNvPr>
                <p14:cNvContentPartPr/>
                <p14:nvPr/>
              </p14:nvContentPartPr>
              <p14:xfrm>
                <a:off x="1456280" y="1759095"/>
                <a:ext cx="162207" cy="189242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C3A6323-15D7-5D33-C300-5EBEFABD11E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447268" y="1750101"/>
                  <a:ext cx="179870" cy="2068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1C25DAA-C0DA-EEF9-653F-6B6248396633}"/>
                    </a:ext>
                  </a:extLst>
                </p14:cNvPr>
                <p14:cNvContentPartPr/>
                <p14:nvPr/>
              </p14:nvContentPartPr>
              <p14:xfrm>
                <a:off x="1283582" y="1581151"/>
                <a:ext cx="123471" cy="160997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1C25DAA-C0DA-EEF9-653F-6B624839663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274609" y="1572167"/>
                  <a:ext cx="141058" cy="17860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556C7AB-138D-B632-2473-44709F87B601}"/>
              </a:ext>
            </a:extLst>
          </p:cNvPr>
          <p:cNvGrpSpPr/>
          <p:nvPr/>
        </p:nvGrpSpPr>
        <p:grpSpPr>
          <a:xfrm>
            <a:off x="1054418" y="4788984"/>
            <a:ext cx="398256" cy="287696"/>
            <a:chOff x="1054418" y="4788984"/>
            <a:chExt cx="398256" cy="28769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6F4AA61-711E-2004-5C32-2C4059C3BB45}"/>
                    </a:ext>
                  </a:extLst>
                </p14:cNvPr>
                <p14:cNvContentPartPr/>
                <p14:nvPr/>
              </p14:nvContentPartPr>
              <p14:xfrm>
                <a:off x="1054418" y="4788984"/>
                <a:ext cx="185610" cy="287696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6F4AA61-711E-2004-5C32-2C4059C3BB4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45408" y="4779982"/>
                  <a:ext cx="203270" cy="3053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5427B1A-BD5C-716D-17DF-5A6ED26DA439}"/>
                    </a:ext>
                  </a:extLst>
                </p14:cNvPr>
                <p14:cNvContentPartPr/>
                <p14:nvPr/>
              </p14:nvContentPartPr>
              <p14:xfrm>
                <a:off x="1314273" y="4951998"/>
                <a:ext cx="138401" cy="21789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5427B1A-BD5C-716D-17DF-5A6ED26DA43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305286" y="4942919"/>
                  <a:ext cx="156016" cy="3958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0D4463C-90B7-895E-C5BB-CAA37A2D1077}"/>
              </a:ext>
            </a:extLst>
          </p:cNvPr>
          <p:cNvGrpSpPr/>
          <p:nvPr/>
        </p:nvGrpSpPr>
        <p:grpSpPr>
          <a:xfrm>
            <a:off x="1668546" y="4808352"/>
            <a:ext cx="1361410" cy="290924"/>
            <a:chOff x="1668546" y="4808352"/>
            <a:chExt cx="1361410" cy="29092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8397BD2-BEFE-86C9-7324-151976D4DE9F}"/>
                    </a:ext>
                  </a:extLst>
                </p14:cNvPr>
                <p14:cNvContentPartPr/>
                <p14:nvPr/>
              </p14:nvContentPartPr>
              <p14:xfrm>
                <a:off x="1668546" y="4808352"/>
                <a:ext cx="143646" cy="259451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8397BD2-BEFE-86C9-7324-151976D4DE9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659523" y="4799343"/>
                  <a:ext cx="161331" cy="2771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A4EFBD8-AD7C-ACE8-1058-73F4EAA9B4F3}"/>
                    </a:ext>
                  </a:extLst>
                </p14:cNvPr>
                <p14:cNvContentPartPr/>
                <p14:nvPr/>
              </p14:nvContentPartPr>
              <p14:xfrm>
                <a:off x="1714141" y="4977822"/>
                <a:ext cx="98454" cy="17754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A4EFBD8-AD7C-ACE8-1058-73F4EAA9B4F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705125" y="4968764"/>
                  <a:ext cx="116125" cy="355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05B0695-F164-987A-D889-78362AF589C8}"/>
                    </a:ext>
                  </a:extLst>
                </p14:cNvPr>
                <p14:cNvContentPartPr/>
                <p14:nvPr/>
              </p14:nvContentPartPr>
              <p14:xfrm>
                <a:off x="1887647" y="4925771"/>
                <a:ext cx="69806" cy="122261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05B0695-F164-987A-D889-78362AF589C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878651" y="4916781"/>
                  <a:ext cx="87437" cy="1398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2F3863C-4D0D-F1D9-7E21-2CDE4DE1C4CC}"/>
                    </a:ext>
                  </a:extLst>
                </p14:cNvPr>
                <p14:cNvContentPartPr/>
                <p14:nvPr/>
              </p14:nvContentPartPr>
              <p14:xfrm>
                <a:off x="2015556" y="4949577"/>
                <a:ext cx="107331" cy="1129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2F3863C-4D0D-F1D9-7E21-2CDE4DE1C4C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006552" y="4940582"/>
                  <a:ext cx="124979" cy="1306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CAC8E9F-4749-CF23-4F68-2AA2B68EE28F}"/>
                    </a:ext>
                  </a:extLst>
                </p14:cNvPr>
                <p14:cNvContentPartPr/>
                <p14:nvPr/>
              </p14:nvContentPartPr>
              <p14:xfrm>
                <a:off x="2179377" y="4855562"/>
                <a:ext cx="134769" cy="2421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CAC8E9F-4749-CF23-4F68-2AA2B68EE28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170368" y="4846555"/>
                  <a:ext cx="152426" cy="2597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B81588B-2BB1-DEDC-75E9-A586C03CAF59}"/>
                    </a:ext>
                  </a:extLst>
                </p14:cNvPr>
                <p14:cNvContentPartPr/>
                <p14:nvPr/>
              </p14:nvContentPartPr>
              <p14:xfrm>
                <a:off x="2367812" y="4926981"/>
                <a:ext cx="12912" cy="142032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B81588B-2BB1-DEDC-75E9-A586C03CAF5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358589" y="4917992"/>
                  <a:ext cx="30989" cy="1596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C52A37C-6CA6-3D70-FEB3-F97EF4171A85}"/>
                    </a:ext>
                  </a:extLst>
                </p14:cNvPr>
                <p14:cNvContentPartPr/>
                <p14:nvPr/>
              </p14:nvContentPartPr>
              <p14:xfrm>
                <a:off x="2426723" y="4972980"/>
                <a:ext cx="121857" cy="126296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C52A37C-6CA6-3D70-FEB3-F97EF4171A8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417710" y="4963985"/>
                  <a:ext cx="139523" cy="1439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869E5BC-9F31-C0D7-7CC5-1D84C1CCDC88}"/>
                    </a:ext>
                  </a:extLst>
                </p14:cNvPr>
                <p14:cNvContentPartPr/>
                <p14:nvPr/>
              </p14:nvContentPartPr>
              <p14:xfrm>
                <a:off x="2584895" y="4966121"/>
                <a:ext cx="85139" cy="123068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869E5BC-9F31-C0D7-7CC5-1D84C1CCDC8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575876" y="4957125"/>
                  <a:ext cx="102816" cy="1407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3F09EA0-BDFF-4A9A-6F87-E789DB09C3AC}"/>
                    </a:ext>
                  </a:extLst>
                </p14:cNvPr>
                <p14:cNvContentPartPr/>
                <p14:nvPr/>
              </p14:nvContentPartPr>
              <p14:xfrm>
                <a:off x="2714015" y="4954419"/>
                <a:ext cx="108945" cy="143243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3F09EA0-BDFF-4A9A-6F87-E789DB09C3A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704996" y="4945421"/>
                  <a:ext cx="126622" cy="1608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811CA2D-1B63-30DA-16BA-04E2CCD72D0D}"/>
                    </a:ext>
                  </a:extLst>
                </p14:cNvPr>
                <p14:cNvContentPartPr/>
                <p14:nvPr/>
              </p14:nvContentPartPr>
              <p14:xfrm>
                <a:off x="2890345" y="4966121"/>
                <a:ext cx="139611" cy="116208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811CA2D-1B63-30DA-16BA-04E2CCD72D0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881349" y="4957099"/>
                  <a:ext cx="157242" cy="13389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A10114D-C81E-C157-437A-27262844421B}"/>
              </a:ext>
            </a:extLst>
          </p:cNvPr>
          <p:cNvGrpSpPr/>
          <p:nvPr/>
        </p:nvGrpSpPr>
        <p:grpSpPr>
          <a:xfrm>
            <a:off x="3665648" y="2092562"/>
            <a:ext cx="1194480" cy="375480"/>
            <a:chOff x="3665648" y="2092562"/>
            <a:chExt cx="1194480" cy="37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946FEAB-4957-C46C-8C74-39A3DD3C1EF1}"/>
                    </a:ext>
                  </a:extLst>
                </p14:cNvPr>
                <p14:cNvContentPartPr/>
                <p14:nvPr/>
              </p14:nvContentPartPr>
              <p14:xfrm>
                <a:off x="3665648" y="2153762"/>
                <a:ext cx="67320" cy="2797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946FEAB-4957-C46C-8C74-39A3DD3C1EF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656648" y="2144762"/>
                  <a:ext cx="849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F867277-20A3-EFD3-9BA3-48D7C543E675}"/>
                    </a:ext>
                  </a:extLst>
                </p14:cNvPr>
                <p14:cNvContentPartPr/>
                <p14:nvPr/>
              </p14:nvContentPartPr>
              <p14:xfrm>
                <a:off x="3770408" y="2092562"/>
                <a:ext cx="154440" cy="3754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F867277-20A3-EFD3-9BA3-48D7C543E67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761387" y="2083562"/>
                  <a:ext cx="172121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7C983F2-352B-6086-14B1-D5EAE94A85E1}"/>
                    </a:ext>
                  </a:extLst>
                </p14:cNvPr>
                <p14:cNvContentPartPr/>
                <p14:nvPr/>
              </p14:nvContentPartPr>
              <p14:xfrm>
                <a:off x="4091888" y="2144042"/>
                <a:ext cx="10440" cy="2833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7C983F2-352B-6086-14B1-D5EAE94A85E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082567" y="2135042"/>
                  <a:ext cx="2871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19A158D-C95B-73F3-E9F6-9667B3A3C72A}"/>
                    </a:ext>
                  </a:extLst>
                </p14:cNvPr>
                <p14:cNvContentPartPr/>
                <p14:nvPr/>
              </p14:nvContentPartPr>
              <p14:xfrm>
                <a:off x="4131848" y="2109482"/>
                <a:ext cx="123120" cy="271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19A158D-C95B-73F3-E9F6-9667B3A3C72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122848" y="2100482"/>
                  <a:ext cx="1407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D55D96B-5F1D-6518-8152-91282927C5CA}"/>
                    </a:ext>
                  </a:extLst>
                </p14:cNvPr>
                <p14:cNvContentPartPr/>
                <p14:nvPr/>
              </p14:nvContentPartPr>
              <p14:xfrm>
                <a:off x="4388888" y="2170682"/>
                <a:ext cx="170640" cy="2314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D55D96B-5F1D-6518-8152-91282927C5C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379888" y="2161682"/>
                  <a:ext cx="1882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63CEE92-6F8D-3DE6-71CB-C3F864C6B800}"/>
                    </a:ext>
                  </a:extLst>
                </p14:cNvPr>
                <p14:cNvContentPartPr/>
                <p14:nvPr/>
              </p14:nvContentPartPr>
              <p14:xfrm>
                <a:off x="4646288" y="2124242"/>
                <a:ext cx="213840" cy="293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63CEE92-6F8D-3DE6-71CB-C3F864C6B80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637288" y="2115242"/>
                  <a:ext cx="231480" cy="31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3EC6F48-B11C-7733-0F29-371052E995A6}"/>
              </a:ext>
            </a:extLst>
          </p:cNvPr>
          <p:cNvGrpSpPr/>
          <p:nvPr/>
        </p:nvGrpSpPr>
        <p:grpSpPr>
          <a:xfrm>
            <a:off x="3615608" y="2629682"/>
            <a:ext cx="1904760" cy="895320"/>
            <a:chOff x="3615608" y="2629682"/>
            <a:chExt cx="1904760" cy="89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A68862B-7471-B346-E96F-5A258591A8A1}"/>
                    </a:ext>
                  </a:extLst>
                </p14:cNvPr>
                <p14:cNvContentPartPr/>
                <p14:nvPr/>
              </p14:nvContentPartPr>
              <p14:xfrm>
                <a:off x="3615608" y="2796002"/>
                <a:ext cx="1776240" cy="90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A68862B-7471-B346-E96F-5A258591A8A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606608" y="2787002"/>
                  <a:ext cx="17938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8F6F3DF-945E-369F-FBC1-59088454855A}"/>
                    </a:ext>
                  </a:extLst>
                </p14:cNvPr>
                <p14:cNvContentPartPr/>
                <p14:nvPr/>
              </p14:nvContentPartPr>
              <p14:xfrm>
                <a:off x="5323448" y="2629682"/>
                <a:ext cx="196920" cy="3549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8F6F3DF-945E-369F-FBC1-59088454855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314448" y="2620682"/>
                  <a:ext cx="21456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06B265D-904A-5AEF-DD93-5164A1C00A3E}"/>
                    </a:ext>
                  </a:extLst>
                </p14:cNvPr>
                <p14:cNvContentPartPr/>
                <p14:nvPr/>
              </p14:nvContentPartPr>
              <p14:xfrm>
                <a:off x="3700928" y="3185882"/>
                <a:ext cx="219960" cy="197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06B265D-904A-5AEF-DD93-5164A1C00A3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691928" y="3176882"/>
                  <a:ext cx="2376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918E342-B128-C184-59CC-1E83CACA4D69}"/>
                    </a:ext>
                  </a:extLst>
                </p14:cNvPr>
                <p14:cNvContentPartPr/>
                <p14:nvPr/>
              </p14:nvContentPartPr>
              <p14:xfrm>
                <a:off x="3972728" y="3056282"/>
                <a:ext cx="110880" cy="4687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918E342-B128-C184-59CC-1E83CACA4D6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963728" y="3047282"/>
                  <a:ext cx="128520" cy="48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4F8B83C-BABA-3849-F825-5ABD406E67D2}"/>
              </a:ext>
            </a:extLst>
          </p:cNvPr>
          <p:cNvGrpSpPr/>
          <p:nvPr/>
        </p:nvGrpSpPr>
        <p:grpSpPr>
          <a:xfrm>
            <a:off x="4312928" y="3128642"/>
            <a:ext cx="675000" cy="360000"/>
            <a:chOff x="4312928" y="3128642"/>
            <a:chExt cx="675000" cy="36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6532709-43A2-C4C3-6B19-4233603B84A3}"/>
                    </a:ext>
                  </a:extLst>
                </p14:cNvPr>
                <p14:cNvContentPartPr/>
                <p14:nvPr/>
              </p14:nvContentPartPr>
              <p14:xfrm>
                <a:off x="4312928" y="3128642"/>
                <a:ext cx="37440" cy="3394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6532709-43A2-C4C3-6B19-4233603B84A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303928" y="3119642"/>
                  <a:ext cx="5508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189BBBF-55D8-57BF-C192-91E1F0393E0F}"/>
                    </a:ext>
                  </a:extLst>
                </p14:cNvPr>
                <p14:cNvContentPartPr/>
                <p14:nvPr/>
              </p14:nvContentPartPr>
              <p14:xfrm>
                <a:off x="4428848" y="3158522"/>
                <a:ext cx="52560" cy="2444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189BBBF-55D8-57BF-C192-91E1F0393E0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419848" y="3149509"/>
                  <a:ext cx="70200" cy="2621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D5EE907-9B40-2268-43E7-F00D58FC6365}"/>
                    </a:ext>
                  </a:extLst>
                </p14:cNvPr>
                <p14:cNvContentPartPr/>
                <p14:nvPr/>
              </p14:nvContentPartPr>
              <p14:xfrm>
                <a:off x="4411208" y="3326282"/>
                <a:ext cx="274320" cy="162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D5EE907-9B40-2268-43E7-F00D58FC636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402208" y="3317282"/>
                  <a:ext cx="2919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05FD9BF-AAC2-0D25-E83F-5052CA3D4234}"/>
                    </a:ext>
                  </a:extLst>
                </p14:cNvPr>
                <p14:cNvContentPartPr/>
                <p14:nvPr/>
              </p14:nvContentPartPr>
              <p14:xfrm>
                <a:off x="4883528" y="3183722"/>
                <a:ext cx="45720" cy="2581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05FD9BF-AAC2-0D25-E83F-5052CA3D423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874528" y="3174722"/>
                  <a:ext cx="633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F3C3329-799A-070D-0F80-0ADD351E6B2B}"/>
                    </a:ext>
                  </a:extLst>
                </p14:cNvPr>
                <p14:cNvContentPartPr/>
                <p14:nvPr/>
              </p14:nvContentPartPr>
              <p14:xfrm>
                <a:off x="4827728" y="3289562"/>
                <a:ext cx="160200" cy="320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F3C3329-799A-070D-0F80-0ADD351E6B2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818728" y="3280662"/>
                  <a:ext cx="177840" cy="494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444C0C0-3FEA-777A-E1A3-732580AA39A5}"/>
                    </a:ext>
                  </a:extLst>
                </p14:cNvPr>
                <p14:cNvContentPartPr/>
                <p14:nvPr/>
              </p14:nvContentPartPr>
              <p14:xfrm>
                <a:off x="4365128" y="3329162"/>
                <a:ext cx="92520" cy="46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444C0C0-3FEA-777A-E1A3-732580AA39A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356128" y="3320162"/>
                  <a:ext cx="110160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8AD49E42-6A53-7CBE-0987-19571382BC45}"/>
              </a:ext>
            </a:extLst>
          </p:cNvPr>
          <p:cNvGrpSpPr/>
          <p:nvPr/>
        </p:nvGrpSpPr>
        <p:grpSpPr>
          <a:xfrm>
            <a:off x="4149848" y="3796802"/>
            <a:ext cx="333720" cy="276840"/>
            <a:chOff x="4149848" y="3796802"/>
            <a:chExt cx="333720" cy="2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C1E8B73-97F6-A398-845E-D192384C82E4}"/>
                    </a:ext>
                  </a:extLst>
                </p14:cNvPr>
                <p14:cNvContentPartPr/>
                <p14:nvPr/>
              </p14:nvContentPartPr>
              <p14:xfrm>
                <a:off x="4149848" y="3830642"/>
                <a:ext cx="147240" cy="2372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C1E8B73-97F6-A398-845E-D192384C82E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140848" y="3821642"/>
                  <a:ext cx="1648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5E4F4C9-1EEE-9AAD-BD6C-B2D48D340D5F}"/>
                    </a:ext>
                  </a:extLst>
                </p14:cNvPr>
                <p14:cNvContentPartPr/>
                <p14:nvPr/>
              </p14:nvContentPartPr>
              <p14:xfrm>
                <a:off x="4361888" y="3796802"/>
                <a:ext cx="121680" cy="2768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5E4F4C9-1EEE-9AAD-BD6C-B2D48D340D5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352888" y="3787802"/>
                  <a:ext cx="139320" cy="29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02A8D3C-93C8-1DF9-7EFC-C92C5BFD3F8E}"/>
              </a:ext>
            </a:extLst>
          </p:cNvPr>
          <p:cNvGrpSpPr/>
          <p:nvPr/>
        </p:nvGrpSpPr>
        <p:grpSpPr>
          <a:xfrm>
            <a:off x="4667168" y="3714362"/>
            <a:ext cx="441000" cy="395640"/>
            <a:chOff x="4667168" y="3714362"/>
            <a:chExt cx="441000" cy="39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DC425E2-14EF-0F3E-6EC4-BEFB9CD3FD61}"/>
                    </a:ext>
                  </a:extLst>
                </p14:cNvPr>
                <p14:cNvContentPartPr/>
                <p14:nvPr/>
              </p14:nvContentPartPr>
              <p14:xfrm>
                <a:off x="4667168" y="3714362"/>
                <a:ext cx="47520" cy="3956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DC425E2-14EF-0F3E-6EC4-BEFB9CD3FD6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658168" y="3705362"/>
                  <a:ext cx="6516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7658B1C-A1DC-4BA2-C017-F252813FFBC3}"/>
                    </a:ext>
                  </a:extLst>
                </p14:cNvPr>
                <p14:cNvContentPartPr/>
                <p14:nvPr/>
              </p14:nvContentPartPr>
              <p14:xfrm>
                <a:off x="4820168" y="3779522"/>
                <a:ext cx="141840" cy="2768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7658B1C-A1DC-4BA2-C017-F252813FFBC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811191" y="3770522"/>
                  <a:ext cx="159435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19C19F1-648B-FD59-FF17-2B548D65BF4A}"/>
                    </a:ext>
                  </a:extLst>
                </p14:cNvPr>
                <p14:cNvContentPartPr/>
                <p14:nvPr/>
              </p14:nvContentPartPr>
              <p14:xfrm>
                <a:off x="4992608" y="3912002"/>
                <a:ext cx="115560" cy="1260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19C19F1-648B-FD59-FF17-2B548D65BF4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983608" y="3903002"/>
                  <a:ext cx="133200" cy="14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24D2DF58-1238-B337-D007-369ED82C628A}"/>
              </a:ext>
            </a:extLst>
          </p:cNvPr>
          <p:cNvGrpSpPr/>
          <p:nvPr/>
        </p:nvGrpSpPr>
        <p:grpSpPr>
          <a:xfrm>
            <a:off x="5221208" y="3794642"/>
            <a:ext cx="481320" cy="361800"/>
            <a:chOff x="5221208" y="3794642"/>
            <a:chExt cx="481320" cy="36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9590B84-7C86-A483-0992-F6649C8C9B40}"/>
                    </a:ext>
                  </a:extLst>
                </p14:cNvPr>
                <p14:cNvContentPartPr/>
                <p14:nvPr/>
              </p14:nvContentPartPr>
              <p14:xfrm>
                <a:off x="5221208" y="3794642"/>
                <a:ext cx="121320" cy="2275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9590B84-7C86-A483-0992-F6649C8C9B4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212208" y="3785642"/>
                  <a:ext cx="1389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56B28C7-FECA-1095-BAB2-AEE5773C1C35}"/>
                    </a:ext>
                  </a:extLst>
                </p14:cNvPr>
                <p14:cNvContentPartPr/>
                <p14:nvPr/>
              </p14:nvContentPartPr>
              <p14:xfrm>
                <a:off x="5389688" y="3820202"/>
                <a:ext cx="148680" cy="1962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56B28C7-FECA-1095-BAB2-AEE5773C1C3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380688" y="3811202"/>
                  <a:ext cx="1663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DD4A169-4D65-19B1-E812-1CE7C243DCD0}"/>
                    </a:ext>
                  </a:extLst>
                </p14:cNvPr>
                <p14:cNvContentPartPr/>
                <p14:nvPr/>
              </p14:nvContentPartPr>
              <p14:xfrm>
                <a:off x="5610008" y="3953762"/>
                <a:ext cx="92520" cy="92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DD4A169-4D65-19B1-E812-1CE7C243DCD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601008" y="3944762"/>
                  <a:ext cx="1101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5F0FB80-7424-C623-997D-EDE8F7D93D87}"/>
                    </a:ext>
                  </a:extLst>
                </p14:cNvPr>
                <p14:cNvContentPartPr/>
                <p14:nvPr/>
              </p14:nvContentPartPr>
              <p14:xfrm>
                <a:off x="5675168" y="3923522"/>
                <a:ext cx="14760" cy="2329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5F0FB80-7424-C623-997D-EDE8F7D93D8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666168" y="3914522"/>
                  <a:ext cx="32400" cy="25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E3DB9E7C-58EF-94A5-A4E1-1EDF1A2F6D42}"/>
              </a:ext>
            </a:extLst>
          </p:cNvPr>
          <p:cNvGrpSpPr/>
          <p:nvPr/>
        </p:nvGrpSpPr>
        <p:grpSpPr>
          <a:xfrm>
            <a:off x="4477448" y="4460282"/>
            <a:ext cx="635400" cy="395280"/>
            <a:chOff x="4477448" y="4460282"/>
            <a:chExt cx="635400" cy="39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4FA71B4-FEA2-7FFD-2CF4-F498F359A9F7}"/>
                    </a:ext>
                  </a:extLst>
                </p14:cNvPr>
                <p14:cNvContentPartPr/>
                <p14:nvPr/>
              </p14:nvContentPartPr>
              <p14:xfrm>
                <a:off x="4477448" y="4481162"/>
                <a:ext cx="22680" cy="2782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4FA71B4-FEA2-7FFD-2CF4-F498F359A9F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468303" y="4472162"/>
                  <a:ext cx="40605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6997ECF-8955-5FFB-E610-9D9A779F181B}"/>
                    </a:ext>
                  </a:extLst>
                </p14:cNvPr>
                <p14:cNvContentPartPr/>
                <p14:nvPr/>
              </p14:nvContentPartPr>
              <p14:xfrm>
                <a:off x="4600568" y="4460282"/>
                <a:ext cx="38520" cy="2473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6997ECF-8955-5FFB-E610-9D9A779F181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591568" y="4451282"/>
                  <a:ext cx="561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7784D4C-F2C8-D035-848D-646824D93F25}"/>
                    </a:ext>
                  </a:extLst>
                </p14:cNvPr>
                <p14:cNvContentPartPr/>
                <p14:nvPr/>
              </p14:nvContentPartPr>
              <p14:xfrm>
                <a:off x="4512008" y="4658282"/>
                <a:ext cx="88920" cy="219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7784D4C-F2C8-D035-848D-646824D93F2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503044" y="4649282"/>
                  <a:ext cx="106489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2079E8D-7224-3DAA-C82D-E12F468BAECF}"/>
                    </a:ext>
                  </a:extLst>
                </p14:cNvPr>
                <p14:cNvContentPartPr/>
                <p14:nvPr/>
              </p14:nvContentPartPr>
              <p14:xfrm>
                <a:off x="4692368" y="4675562"/>
                <a:ext cx="186840" cy="1800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2079E8D-7224-3DAA-C82D-E12F468BAEC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683368" y="4666562"/>
                  <a:ext cx="2044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49AF322-B6F5-F386-57A0-AD18F2D8076B}"/>
                    </a:ext>
                  </a:extLst>
                </p14:cNvPr>
                <p14:cNvContentPartPr/>
                <p14:nvPr/>
              </p14:nvContentPartPr>
              <p14:xfrm>
                <a:off x="4916288" y="4586282"/>
                <a:ext cx="196560" cy="2246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49AF322-B6F5-F386-57A0-AD18F2D8076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907304" y="4577268"/>
                  <a:ext cx="214168" cy="242308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65063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BEADC-17F3-0CDE-B9F4-9C8598F1B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Amino Acids and Peptides							(25.1)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FBCA9F8-77DE-0693-C0DA-3097B8DF05C2}"/>
              </a:ext>
            </a:extLst>
          </p:cNvPr>
          <p:cNvGrpSpPr/>
          <p:nvPr/>
        </p:nvGrpSpPr>
        <p:grpSpPr>
          <a:xfrm>
            <a:off x="2030060" y="988633"/>
            <a:ext cx="1539708" cy="1188552"/>
            <a:chOff x="1379132" y="1174613"/>
            <a:chExt cx="1539708" cy="118855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E83C23A-61C3-1D09-B517-96AF015DD0CF}"/>
                    </a:ext>
                  </a:extLst>
                </p14:cNvPr>
                <p14:cNvContentPartPr/>
                <p14:nvPr/>
              </p14:nvContentPartPr>
              <p14:xfrm>
                <a:off x="1379132" y="1656574"/>
                <a:ext cx="616739" cy="366437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E83C23A-61C3-1D09-B517-96AF015DD0C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70136" y="1647575"/>
                  <a:ext cx="634370" cy="3840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B5BF4F5-5ECF-EEC1-9B2B-E1653C0816F8}"/>
                    </a:ext>
                  </a:extLst>
                </p14:cNvPr>
                <p14:cNvContentPartPr/>
                <p14:nvPr/>
              </p14:nvContentPartPr>
              <p14:xfrm>
                <a:off x="2001983" y="1665742"/>
                <a:ext cx="456594" cy="361853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B5BF4F5-5ECF-EEC1-9B2B-E1653C0816F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92988" y="1656741"/>
                  <a:ext cx="474225" cy="3794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2980EFE-9E73-950E-380B-87FF945259DB}"/>
                    </a:ext>
                  </a:extLst>
                </p14:cNvPr>
                <p14:cNvContentPartPr/>
                <p14:nvPr/>
              </p14:nvContentPartPr>
              <p14:xfrm>
                <a:off x="2451243" y="1658408"/>
                <a:ext cx="467597" cy="322428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2980EFE-9E73-950E-380B-87FF945259D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42251" y="1649402"/>
                  <a:ext cx="485222" cy="34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679ABD4-83D2-684C-ADF5-0217A3DCA9E8}"/>
                    </a:ext>
                  </a:extLst>
                </p14:cNvPr>
                <p14:cNvContentPartPr/>
                <p14:nvPr/>
              </p14:nvContentPartPr>
              <p14:xfrm>
                <a:off x="2387674" y="1449670"/>
                <a:ext cx="36063" cy="231659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679ABD4-83D2-684C-ADF5-0217A3DCA9E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78567" y="1440677"/>
                  <a:ext cx="53912" cy="2492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49C81A6-583A-7987-5DBF-05A69C7056B8}"/>
                    </a:ext>
                  </a:extLst>
                </p14:cNvPr>
                <p14:cNvContentPartPr/>
                <p14:nvPr/>
              </p14:nvContentPartPr>
              <p14:xfrm>
                <a:off x="2484250" y="1435000"/>
                <a:ext cx="40036" cy="286059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49C81A6-583A-7987-5DBF-05A69C7056B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75233" y="1426004"/>
                  <a:ext cx="57710" cy="3036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A65F777-A510-77EB-A73A-CD924976F7FF}"/>
                    </a:ext>
                  </a:extLst>
                </p14:cNvPr>
                <p14:cNvContentPartPr/>
                <p14:nvPr/>
              </p14:nvContentPartPr>
              <p14:xfrm>
                <a:off x="2392870" y="1174613"/>
                <a:ext cx="140585" cy="1729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A65F777-A510-77EB-A73A-CD924976F7F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383881" y="1165622"/>
                  <a:ext cx="158203" cy="1906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14144D0-7EE3-8163-A2FF-45FAB1F48969}"/>
                    </a:ext>
                  </a:extLst>
                </p14:cNvPr>
                <p14:cNvContentPartPr/>
                <p14:nvPr/>
              </p14:nvContentPartPr>
              <p14:xfrm>
                <a:off x="1999233" y="2018427"/>
                <a:ext cx="29034" cy="344738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14144D0-7EE3-8163-A2FF-45FAB1F4896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90272" y="2009431"/>
                  <a:ext cx="46598" cy="36237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A18C28A-29BD-5794-37FF-EAE09A45C076}"/>
              </a:ext>
            </a:extLst>
          </p:cNvPr>
          <p:cNvGrpSpPr/>
          <p:nvPr/>
        </p:nvGrpSpPr>
        <p:grpSpPr>
          <a:xfrm>
            <a:off x="3784923" y="1805858"/>
            <a:ext cx="339237" cy="212099"/>
            <a:chOff x="3133995" y="1991838"/>
            <a:chExt cx="339237" cy="21209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E9F181C-9C92-94A7-650C-90AC641D62DC}"/>
                    </a:ext>
                  </a:extLst>
                </p14:cNvPr>
                <p14:cNvContentPartPr/>
                <p14:nvPr/>
              </p14:nvContentPartPr>
              <p14:xfrm>
                <a:off x="3133995" y="2015982"/>
                <a:ext cx="135695" cy="165034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E9F181C-9C92-94A7-650C-90AC641D62D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24997" y="2006993"/>
                  <a:ext cx="153332" cy="1826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1191580-9D55-63F6-D63D-616ED6275DB9}"/>
                    </a:ext>
                  </a:extLst>
                </p14:cNvPr>
                <p14:cNvContentPartPr/>
                <p14:nvPr/>
              </p14:nvContentPartPr>
              <p14:xfrm>
                <a:off x="3323479" y="2026984"/>
                <a:ext cx="38508" cy="176953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1191580-9D55-63F6-D63D-616ED6275DB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14565" y="2017974"/>
                  <a:ext cx="55979" cy="1946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9962529-82B9-F87A-BE4C-6C0E8652A7EC}"/>
                    </a:ext>
                  </a:extLst>
                </p14:cNvPr>
                <p14:cNvContentPartPr/>
                <p14:nvPr/>
              </p14:nvContentPartPr>
              <p14:xfrm>
                <a:off x="3417915" y="1991838"/>
                <a:ext cx="55317" cy="208738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9962529-82B9-F87A-BE4C-6C0E8652A7E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408935" y="1982841"/>
                  <a:ext cx="72918" cy="2263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78525D8-E264-FB7F-D08F-D5D9EAFA4D54}"/>
                    </a:ext>
                  </a:extLst>
                </p14:cNvPr>
                <p14:cNvContentPartPr/>
                <p14:nvPr/>
              </p14:nvContentPartPr>
              <p14:xfrm>
                <a:off x="3357708" y="2119892"/>
                <a:ext cx="87407" cy="6418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78525D8-E264-FB7F-D08F-D5D9EAFA4D5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48716" y="2110978"/>
                  <a:ext cx="105032" cy="2388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71D09A1-FBB4-7438-33D7-2CD92FE54CB0}"/>
              </a:ext>
            </a:extLst>
          </p:cNvPr>
          <p:cNvGrpSpPr/>
          <p:nvPr/>
        </p:nvGrpSpPr>
        <p:grpSpPr>
          <a:xfrm>
            <a:off x="1278238" y="1265524"/>
            <a:ext cx="573952" cy="361852"/>
            <a:chOff x="627310" y="1451504"/>
            <a:chExt cx="573952" cy="36185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26DE234-8477-AAF2-73EE-4B7998898AE7}"/>
                    </a:ext>
                  </a:extLst>
                </p14:cNvPr>
                <p14:cNvContentPartPr/>
                <p14:nvPr/>
              </p14:nvContentPartPr>
              <p14:xfrm>
                <a:off x="1053954" y="1470146"/>
                <a:ext cx="147308" cy="234104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26DE234-8477-AAF2-73EE-4B7998898AE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44972" y="1461142"/>
                  <a:ext cx="164913" cy="2517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AFD7F2A-F123-2EC4-13E0-94E311D0F284}"/>
                    </a:ext>
                  </a:extLst>
                </p14:cNvPr>
                <p14:cNvContentPartPr/>
                <p14:nvPr/>
              </p14:nvContentPartPr>
              <p14:xfrm>
                <a:off x="627310" y="1486955"/>
                <a:ext cx="17726" cy="243578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AFD7F2A-F123-2EC4-13E0-94E311D0F28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18266" y="1477960"/>
                  <a:ext cx="35452" cy="2612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52CB8B4-35B8-EF41-6A39-EF53201215A7}"/>
                    </a:ext>
                  </a:extLst>
                </p14:cNvPr>
                <p14:cNvContentPartPr/>
                <p14:nvPr/>
              </p14:nvContentPartPr>
              <p14:xfrm>
                <a:off x="725108" y="1451504"/>
                <a:ext cx="62346" cy="230742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52CB8B4-35B8-EF41-6A39-EF53201215A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16098" y="1442505"/>
                  <a:ext cx="80005" cy="2483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0D8673B-3E52-3E5C-D3E6-673AFE6789E4}"/>
                    </a:ext>
                  </a:extLst>
                </p14:cNvPr>
                <p14:cNvContentPartPr/>
                <p14:nvPr/>
              </p14:nvContentPartPr>
              <p14:xfrm>
                <a:off x="663984" y="1586282"/>
                <a:ext cx="92908" cy="25672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0D8673B-3E52-3E5C-D3E6-673AFE6789E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54981" y="1577243"/>
                  <a:ext cx="110553" cy="433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99E9185-8D9B-8A7D-5E79-1139704E2B23}"/>
                    </a:ext>
                  </a:extLst>
                </p14:cNvPr>
                <p14:cNvContentPartPr/>
                <p14:nvPr/>
              </p14:nvContentPartPr>
              <p14:xfrm>
                <a:off x="843382" y="1658102"/>
                <a:ext cx="136000" cy="155254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99E9185-8D9B-8A7D-5E79-1139704E2B2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34387" y="1649097"/>
                  <a:ext cx="153630" cy="17290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5FF135E-8B28-1191-20F3-89B0883BB4A3}"/>
                  </a:ext>
                </a:extLst>
              </p14:cNvPr>
              <p14:cNvContentPartPr/>
              <p14:nvPr/>
            </p14:nvContentPartPr>
            <p14:xfrm>
              <a:off x="2598205" y="2387145"/>
              <a:ext cx="291255" cy="243578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5FF135E-8B28-1191-20F3-89B0883BB4A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589205" y="2378150"/>
                <a:ext cx="308896" cy="261208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F86D60B1-A834-6CBF-4303-9799DECA0319}"/>
              </a:ext>
            </a:extLst>
          </p:cNvPr>
          <p:cNvGrpSpPr/>
          <p:nvPr/>
        </p:nvGrpSpPr>
        <p:grpSpPr>
          <a:xfrm>
            <a:off x="905664" y="4183413"/>
            <a:ext cx="1394379" cy="1076368"/>
            <a:chOff x="804257" y="1649267"/>
            <a:chExt cx="1394379" cy="107636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09AE794-203F-FA6E-51D7-2D83652B9A8F}"/>
                    </a:ext>
                  </a:extLst>
                </p14:cNvPr>
                <p14:cNvContentPartPr/>
                <p14:nvPr/>
              </p14:nvContentPartPr>
              <p14:xfrm>
                <a:off x="804257" y="2085737"/>
                <a:ext cx="558527" cy="33185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09AE794-203F-FA6E-51D7-2D83652B9A8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95260" y="2076739"/>
                  <a:ext cx="576161" cy="3494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57BBCF4-F723-0B32-1F93-C3C23BEE5885}"/>
                    </a:ext>
                  </a:extLst>
                </p14:cNvPr>
                <p14:cNvContentPartPr/>
                <p14:nvPr/>
              </p14:nvContentPartPr>
              <p14:xfrm>
                <a:off x="1368319" y="2094040"/>
                <a:ext cx="413498" cy="327699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57BBCF4-F723-0B32-1F93-C3C23BEE588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359330" y="2085047"/>
                  <a:ext cx="431117" cy="3453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C095EED-D447-B535-99EC-F41121B590E1}"/>
                    </a:ext>
                  </a:extLst>
                </p14:cNvPr>
                <p14:cNvContentPartPr/>
                <p14:nvPr/>
              </p14:nvContentPartPr>
              <p14:xfrm>
                <a:off x="1775174" y="2087398"/>
                <a:ext cx="423462" cy="291995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C095EED-D447-B535-99EC-F41121B590E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766179" y="2078397"/>
                  <a:ext cx="441091" cy="3096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F2B25D8-FDD5-411D-0C7C-63C71F382BE6}"/>
                    </a:ext>
                  </a:extLst>
                </p14:cNvPr>
                <p14:cNvContentPartPr/>
                <p14:nvPr/>
              </p14:nvContentPartPr>
              <p14:xfrm>
                <a:off x="1717606" y="1898362"/>
                <a:ext cx="32659" cy="209793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F2B25D8-FDD5-411D-0C7C-63C71F382BE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708534" y="1889366"/>
                  <a:ext cx="50440" cy="2274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250D0D5-09EA-5163-14DC-4FB21D79F619}"/>
                    </a:ext>
                  </a:extLst>
                </p14:cNvPr>
                <p14:cNvContentPartPr/>
                <p14:nvPr/>
              </p14:nvContentPartPr>
              <p14:xfrm>
                <a:off x="1805066" y="1885077"/>
                <a:ext cx="36258" cy="259059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250D0D5-09EA-5163-14DC-4FB21D79F61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796091" y="1876082"/>
                  <a:ext cx="53849" cy="2766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C531ADE-DC32-2418-47DB-5589CA837BFC}"/>
                    </a:ext>
                  </a:extLst>
                </p14:cNvPr>
                <p14:cNvContentPartPr/>
                <p14:nvPr/>
              </p14:nvContentPartPr>
              <p14:xfrm>
                <a:off x="1722311" y="1649267"/>
                <a:ext cx="127316" cy="156653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C531ADE-DC32-2418-47DB-5589CA837BF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713320" y="1640264"/>
                  <a:ext cx="144939" cy="1742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F3729F2-AD32-5C02-8A70-F96180616439}"/>
                    </a:ext>
                  </a:extLst>
                </p14:cNvPr>
                <p14:cNvContentPartPr/>
                <p14:nvPr/>
              </p14:nvContentPartPr>
              <p14:xfrm>
                <a:off x="1365828" y="2413436"/>
                <a:ext cx="26294" cy="312199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F3729F2-AD32-5C02-8A70-F9618061643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356823" y="2404434"/>
                  <a:ext cx="43943" cy="32984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458147D-4CB1-4407-3536-1E4B918D4729}"/>
              </a:ext>
            </a:extLst>
          </p:cNvPr>
          <p:cNvGrpSpPr/>
          <p:nvPr/>
        </p:nvGrpSpPr>
        <p:grpSpPr>
          <a:xfrm>
            <a:off x="2494891" y="4923502"/>
            <a:ext cx="307218" cy="192080"/>
            <a:chOff x="2393484" y="2389356"/>
            <a:chExt cx="307218" cy="19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AD8513D-8A0B-5F28-5106-D752C706AFD9}"/>
                    </a:ext>
                  </a:extLst>
                </p14:cNvPr>
                <p14:cNvContentPartPr/>
                <p14:nvPr/>
              </p14:nvContentPartPr>
              <p14:xfrm>
                <a:off x="2393484" y="2411222"/>
                <a:ext cx="122887" cy="149457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AD8513D-8A0B-5F28-5106-D752C706AFD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384501" y="2402219"/>
                  <a:ext cx="140494" cy="1671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2546039-C1CD-F84C-0F81-DFAF8D654EEE}"/>
                    </a:ext>
                  </a:extLst>
                </p14:cNvPr>
                <p14:cNvContentPartPr/>
                <p14:nvPr/>
              </p14:nvContentPartPr>
              <p14:xfrm>
                <a:off x="2565083" y="2421185"/>
                <a:ext cx="34874" cy="160251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2546039-C1CD-F84C-0F81-DFAF8D654EE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556187" y="2412182"/>
                  <a:ext cx="52311" cy="1778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2CC85A5-1A93-86B0-4378-3BE904563788}"/>
                    </a:ext>
                  </a:extLst>
                </p14:cNvPr>
                <p14:cNvContentPartPr/>
                <p14:nvPr/>
              </p14:nvContentPartPr>
              <p14:xfrm>
                <a:off x="2650606" y="2389356"/>
                <a:ext cx="50096" cy="189035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2CC85A5-1A93-86B0-4378-3BE90456378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641596" y="2380354"/>
                  <a:ext cx="67756" cy="2066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D4AEC8D-7977-B95A-C1EF-51D521D1DBCE}"/>
                    </a:ext>
                  </a:extLst>
                </p14:cNvPr>
                <p14:cNvContentPartPr/>
                <p14:nvPr/>
              </p14:nvContentPartPr>
              <p14:xfrm>
                <a:off x="2596081" y="2505324"/>
                <a:ext cx="79157" cy="5812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D4AEC8D-7977-B95A-C1EF-51D521D1DBC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587086" y="2496243"/>
                  <a:ext cx="96787" cy="2361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4FFA690-C7B3-D649-8FEC-8FE86B723FC8}"/>
              </a:ext>
            </a:extLst>
          </p:cNvPr>
          <p:cNvGrpSpPr/>
          <p:nvPr/>
        </p:nvGrpSpPr>
        <p:grpSpPr>
          <a:xfrm>
            <a:off x="224804" y="4434169"/>
            <a:ext cx="519779" cy="327699"/>
            <a:chOff x="123397" y="1900023"/>
            <a:chExt cx="519779" cy="32769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B2EBA4D-C62F-9FF1-E21E-94E8F66B374B}"/>
                    </a:ext>
                  </a:extLst>
                </p14:cNvPr>
                <p14:cNvContentPartPr/>
                <p14:nvPr/>
              </p14:nvContentPartPr>
              <p14:xfrm>
                <a:off x="509771" y="1916905"/>
                <a:ext cx="133405" cy="212008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B2EBA4D-C62F-9FF1-E21E-94E8F66B374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00806" y="1907906"/>
                  <a:ext cx="150977" cy="2296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833EC48-246F-DBB7-093A-5EE0D6D26A32}"/>
                    </a:ext>
                  </a:extLst>
                </p14:cNvPr>
                <p14:cNvContentPartPr/>
                <p14:nvPr/>
              </p14:nvContentPartPr>
              <p14:xfrm>
                <a:off x="123397" y="1932128"/>
                <a:ext cx="16053" cy="220588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833EC48-246F-DBB7-093A-5EE0D6D26A3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4479" y="1923132"/>
                  <a:ext cx="33533" cy="2382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7667877-1D3D-FBDA-CB9C-4B4C3FBB1022}"/>
                    </a:ext>
                  </a:extLst>
                </p14:cNvPr>
                <p14:cNvContentPartPr/>
                <p14:nvPr/>
              </p14:nvContentPartPr>
              <p14:xfrm>
                <a:off x="211964" y="1900023"/>
                <a:ext cx="56461" cy="208963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7667877-1D3D-FBDA-CB9C-4B4C3FBB102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02973" y="1891031"/>
                  <a:ext cx="74083" cy="2265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FC50666-0ECB-70B7-3AA7-DF737BBFF8FE}"/>
                    </a:ext>
                  </a:extLst>
                </p14:cNvPr>
                <p14:cNvContentPartPr/>
                <p14:nvPr/>
              </p14:nvContentPartPr>
              <p14:xfrm>
                <a:off x="156610" y="2022079"/>
                <a:ext cx="84139" cy="23249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FC50666-0ECB-70B7-3AA7-DF737BBFF8F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47621" y="2012997"/>
                  <a:ext cx="101758" cy="410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4189467-FA6B-6C4A-1FE4-28F8D65EC8E6}"/>
                    </a:ext>
                  </a:extLst>
                </p14:cNvPr>
                <p14:cNvContentPartPr/>
                <p14:nvPr/>
              </p14:nvContentPartPr>
              <p14:xfrm>
                <a:off x="319075" y="2087121"/>
                <a:ext cx="123164" cy="140601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4189467-FA6B-6C4A-1FE4-28F8D65EC8E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10072" y="2078131"/>
                  <a:ext cx="140810" cy="15822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B5ECA1C0-E911-A5F1-5A73-E61462BAB4F4}"/>
                  </a:ext>
                </a:extLst>
              </p14:cNvPr>
              <p14:cNvContentPartPr/>
              <p14:nvPr/>
            </p14:nvContentPartPr>
            <p14:xfrm>
              <a:off x="1420184" y="5449923"/>
              <a:ext cx="263764" cy="220588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B5ECA1C0-E911-A5F1-5A73-E61462BAB4F4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411188" y="5440927"/>
                <a:ext cx="281396" cy="238221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8B148D92-1A80-993E-FA21-6879BA87631B}"/>
              </a:ext>
            </a:extLst>
          </p:cNvPr>
          <p:cNvGrpSpPr/>
          <p:nvPr/>
        </p:nvGrpSpPr>
        <p:grpSpPr>
          <a:xfrm>
            <a:off x="4288492" y="4281148"/>
            <a:ext cx="1394379" cy="1076368"/>
            <a:chOff x="853621" y="1747002"/>
            <a:chExt cx="1394379" cy="107636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022C77F-A931-149C-870C-666C26B33838}"/>
                    </a:ext>
                  </a:extLst>
                </p14:cNvPr>
                <p14:cNvContentPartPr/>
                <p14:nvPr/>
              </p14:nvContentPartPr>
              <p14:xfrm>
                <a:off x="853621" y="2183472"/>
                <a:ext cx="558527" cy="33185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022C77F-A931-149C-870C-666C26B3383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44624" y="2174474"/>
                  <a:ext cx="576161" cy="3494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9AD422F-2696-4AAA-14B7-C71484458F9B}"/>
                    </a:ext>
                  </a:extLst>
                </p14:cNvPr>
                <p14:cNvContentPartPr/>
                <p14:nvPr/>
              </p14:nvContentPartPr>
              <p14:xfrm>
                <a:off x="1417683" y="2191775"/>
                <a:ext cx="413498" cy="327699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9AD422F-2696-4AAA-14B7-C71484458F9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408694" y="2182782"/>
                  <a:ext cx="431117" cy="3453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2F5E6FC-E435-FDBB-E40F-AF13B365919F}"/>
                    </a:ext>
                  </a:extLst>
                </p14:cNvPr>
                <p14:cNvContentPartPr/>
                <p14:nvPr/>
              </p14:nvContentPartPr>
              <p14:xfrm>
                <a:off x="1824538" y="2185133"/>
                <a:ext cx="423462" cy="291995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2F5E6FC-E435-FDBB-E40F-AF13B365919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815551" y="2176132"/>
                  <a:ext cx="441076" cy="3096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842FBDF-5117-1301-D384-B6F8DDFC724B}"/>
                    </a:ext>
                  </a:extLst>
                </p14:cNvPr>
                <p14:cNvContentPartPr/>
                <p14:nvPr/>
              </p14:nvContentPartPr>
              <p14:xfrm>
                <a:off x="1766969" y="1996097"/>
                <a:ext cx="32659" cy="209793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842FBDF-5117-1301-D384-B6F8DDFC724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757897" y="1987101"/>
                  <a:ext cx="50440" cy="2274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F9EB22E-ECDF-9628-E5FC-75D69CC5FA72}"/>
                    </a:ext>
                  </a:extLst>
                </p14:cNvPr>
                <p14:cNvContentPartPr/>
                <p14:nvPr/>
              </p14:nvContentPartPr>
              <p14:xfrm>
                <a:off x="1854430" y="1982812"/>
                <a:ext cx="36258" cy="259059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F9EB22E-ECDF-9628-E5FC-75D69CC5FA7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845455" y="1973804"/>
                  <a:ext cx="53849" cy="2767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E6381CE-D27E-78FD-5046-FBDBD5AFF0F5}"/>
                    </a:ext>
                  </a:extLst>
                </p14:cNvPr>
                <p14:cNvContentPartPr/>
                <p14:nvPr/>
              </p14:nvContentPartPr>
              <p14:xfrm>
                <a:off x="1771674" y="1747002"/>
                <a:ext cx="127316" cy="156653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E6381CE-D27E-78FD-5046-FBDBD5AFF0F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762683" y="1737999"/>
                  <a:ext cx="144939" cy="1742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7B14B0C-7F62-A22B-6F10-43685DF07EAD}"/>
                    </a:ext>
                  </a:extLst>
                </p14:cNvPr>
                <p14:cNvContentPartPr/>
                <p14:nvPr/>
              </p14:nvContentPartPr>
              <p14:xfrm>
                <a:off x="1415192" y="2511171"/>
                <a:ext cx="26294" cy="312199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7B14B0C-7F62-A22B-6F10-43685DF07EA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406187" y="2502169"/>
                  <a:ext cx="43943" cy="32984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0398A5D-A7DB-A99D-5E8A-4F7106682AD4}"/>
              </a:ext>
            </a:extLst>
          </p:cNvPr>
          <p:cNvGrpSpPr/>
          <p:nvPr/>
        </p:nvGrpSpPr>
        <p:grpSpPr>
          <a:xfrm>
            <a:off x="5877719" y="5021237"/>
            <a:ext cx="307217" cy="192080"/>
            <a:chOff x="2442848" y="2487091"/>
            <a:chExt cx="307217" cy="19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670403E-3DC0-3A5F-2A8D-A9F1A613F7E2}"/>
                    </a:ext>
                  </a:extLst>
                </p14:cNvPr>
                <p14:cNvContentPartPr/>
                <p14:nvPr/>
              </p14:nvContentPartPr>
              <p14:xfrm>
                <a:off x="2442848" y="2508957"/>
                <a:ext cx="122887" cy="149457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670403E-3DC0-3A5F-2A8D-A9F1A613F7E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433839" y="2499975"/>
                  <a:ext cx="140545" cy="1670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65E162B-3EF2-EF8E-83B9-6CEC531654E3}"/>
                    </a:ext>
                  </a:extLst>
                </p14:cNvPr>
                <p14:cNvContentPartPr/>
                <p14:nvPr/>
              </p14:nvContentPartPr>
              <p14:xfrm>
                <a:off x="2614446" y="2518920"/>
                <a:ext cx="34874" cy="160251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65E162B-3EF2-EF8E-83B9-6CEC531654E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605550" y="2509897"/>
                  <a:ext cx="52311" cy="1779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73272D1-7C16-2EBA-6F8F-865C942E0031}"/>
                    </a:ext>
                  </a:extLst>
                </p14:cNvPr>
                <p14:cNvContentPartPr/>
                <p14:nvPr/>
              </p14:nvContentPartPr>
              <p14:xfrm>
                <a:off x="2699969" y="2487091"/>
                <a:ext cx="50096" cy="189035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73272D1-7C16-2EBA-6F8F-865C942E003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690959" y="2478089"/>
                  <a:ext cx="67756" cy="2066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9AF43FF-411F-C0C9-D918-E1774713A1D5}"/>
                    </a:ext>
                  </a:extLst>
                </p14:cNvPr>
                <p14:cNvContentPartPr/>
                <p14:nvPr/>
              </p14:nvContentPartPr>
              <p14:xfrm>
                <a:off x="2645445" y="2603059"/>
                <a:ext cx="79157" cy="5812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9AF43FF-411F-C0C9-D918-E1774713A1D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636450" y="2594512"/>
                  <a:ext cx="96787" cy="2256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6257639B-E449-5C12-7F7D-7F0F65CBA012}"/>
                  </a:ext>
                </a:extLst>
              </p14:cNvPr>
              <p14:cNvContentPartPr/>
              <p14:nvPr/>
            </p14:nvContentPartPr>
            <p14:xfrm>
              <a:off x="3994006" y="4548787"/>
              <a:ext cx="133405" cy="212008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6257639B-E449-5C12-7F7D-7F0F65CBA012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985041" y="4539788"/>
                <a:ext cx="150977" cy="229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573EA7D8-166E-536E-63B2-2E6E434912E8}"/>
                  </a:ext>
                </a:extLst>
              </p14:cNvPr>
              <p14:cNvContentPartPr/>
              <p14:nvPr/>
            </p14:nvContentPartPr>
            <p14:xfrm>
              <a:off x="4803011" y="5547658"/>
              <a:ext cx="263764" cy="220588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573EA7D8-166E-536E-63B2-2E6E434912E8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794003" y="5538662"/>
                <a:ext cx="281420" cy="238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BC08985-5E4E-7BF8-9E3F-00A30E6149E8}"/>
                  </a:ext>
                </a:extLst>
              </p14:cNvPr>
              <p14:cNvContentPartPr/>
              <p14:nvPr/>
            </p14:nvContentPartPr>
            <p14:xfrm>
              <a:off x="5112026" y="5496498"/>
              <a:ext cx="8031" cy="84656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BC08985-5E4E-7BF8-9E3F-00A30E6149E8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102900" y="5487530"/>
                <a:ext cx="25918" cy="102233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45931096-7AAD-DE26-10D1-5A03DEB43D5F}"/>
              </a:ext>
            </a:extLst>
          </p:cNvPr>
          <p:cNvGrpSpPr/>
          <p:nvPr/>
        </p:nvGrpSpPr>
        <p:grpSpPr>
          <a:xfrm>
            <a:off x="3197865" y="5391982"/>
            <a:ext cx="197084" cy="211473"/>
            <a:chOff x="3197865" y="5391982"/>
            <a:chExt cx="197084" cy="21147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0AD2C5C-80DA-BFE2-71EC-E7F4DAF47640}"/>
                    </a:ext>
                  </a:extLst>
                </p14:cNvPr>
                <p14:cNvContentPartPr/>
                <p14:nvPr/>
              </p14:nvContentPartPr>
              <p14:xfrm>
                <a:off x="3272817" y="5391982"/>
                <a:ext cx="6692" cy="211473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0AD2C5C-80DA-BFE2-71EC-E7F4DAF4764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263523" y="5382991"/>
                  <a:ext cx="24909" cy="2290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12661E7-B8FB-B51F-109F-40E4D5AC191F}"/>
                    </a:ext>
                  </a:extLst>
                </p14:cNvPr>
                <p14:cNvContentPartPr/>
                <p14:nvPr/>
              </p14:nvContentPartPr>
              <p14:xfrm>
                <a:off x="3197865" y="5495710"/>
                <a:ext cx="197084" cy="23757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12661E7-B8FB-B51F-109F-40E4D5AC191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188858" y="5486711"/>
                  <a:ext cx="214739" cy="4139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2E217117-25F1-B523-9946-599E1FE5161B}"/>
                  </a:ext>
                </a:extLst>
              </p14:cNvPr>
              <p14:cNvContentPartPr/>
              <p14:nvPr/>
            </p14:nvContentPartPr>
            <p14:xfrm>
              <a:off x="3860591" y="4319966"/>
              <a:ext cx="81360" cy="122040"/>
            </p14:xfrm>
          </p:contentPart>
        </mc:Choice>
        <mc:Fallback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2E217117-25F1-B523-9946-599E1FE5161B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851591" y="4310992"/>
                <a:ext cx="99000" cy="139628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oup 185">
            <a:extLst>
              <a:ext uri="{FF2B5EF4-FFF2-40B4-BE49-F238E27FC236}">
                <a16:creationId xmlns:a16="http://schemas.microsoft.com/office/drawing/2014/main" id="{3ADAC389-514E-37C8-4367-9BA37D4C6AE9}"/>
              </a:ext>
            </a:extLst>
          </p:cNvPr>
          <p:cNvGrpSpPr/>
          <p:nvPr/>
        </p:nvGrpSpPr>
        <p:grpSpPr>
          <a:xfrm>
            <a:off x="3639191" y="3982646"/>
            <a:ext cx="106560" cy="219240"/>
            <a:chOff x="3639191" y="3982646"/>
            <a:chExt cx="106560" cy="21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370B531-9AE4-0423-64F4-E7077EACEA52}"/>
                    </a:ext>
                  </a:extLst>
                </p14:cNvPr>
                <p14:cNvContentPartPr/>
                <p14:nvPr/>
              </p14:nvContentPartPr>
              <p14:xfrm>
                <a:off x="3639191" y="3994526"/>
                <a:ext cx="22320" cy="20736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370B531-9AE4-0423-64F4-E7077EACEA5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630191" y="3985510"/>
                  <a:ext cx="39960" cy="2250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D61EF7C-062A-DABB-719A-ADB409C104C2}"/>
                    </a:ext>
                  </a:extLst>
                </p14:cNvPr>
                <p14:cNvContentPartPr/>
                <p14:nvPr/>
              </p14:nvContentPartPr>
              <p14:xfrm>
                <a:off x="3691391" y="3982646"/>
                <a:ext cx="54360" cy="1386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D61EF7C-062A-DABB-719A-ADB409C104C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682331" y="3973646"/>
                  <a:ext cx="72118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1FDF4DB-B735-209B-042E-40C68C6ECF1D}"/>
                    </a:ext>
                  </a:extLst>
                </p14:cNvPr>
                <p14:cNvContentPartPr/>
                <p14:nvPr/>
              </p14:nvContentPartPr>
              <p14:xfrm>
                <a:off x="3639191" y="4091366"/>
                <a:ext cx="104400" cy="396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1FDF4DB-B735-209B-042E-40C68C6ECF1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630191" y="4082366"/>
                  <a:ext cx="122040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DB98A529-0AE8-4E95-EDA7-3D368AFA1B4E}"/>
              </a:ext>
            </a:extLst>
          </p:cNvPr>
          <p:cNvGrpSpPr/>
          <p:nvPr/>
        </p:nvGrpSpPr>
        <p:grpSpPr>
          <a:xfrm>
            <a:off x="3571871" y="4867166"/>
            <a:ext cx="342360" cy="267120"/>
            <a:chOff x="3571871" y="4867166"/>
            <a:chExt cx="342360" cy="26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880AEDB-E41F-37D2-099E-04FEDCC7B9F0}"/>
                    </a:ext>
                  </a:extLst>
                </p14:cNvPr>
                <p14:cNvContentPartPr/>
                <p14:nvPr/>
              </p14:nvContentPartPr>
              <p14:xfrm>
                <a:off x="3816311" y="4867166"/>
                <a:ext cx="97920" cy="9900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880AEDB-E41F-37D2-099E-04FEDCC7B9F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807311" y="4858166"/>
                  <a:ext cx="1155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84DB7ED4-CB39-0CFF-6CC8-483F539779F3}"/>
                    </a:ext>
                  </a:extLst>
                </p14:cNvPr>
                <p14:cNvContentPartPr/>
                <p14:nvPr/>
              </p14:nvContentPartPr>
              <p14:xfrm>
                <a:off x="3571871" y="4962926"/>
                <a:ext cx="24840" cy="17136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84DB7ED4-CB39-0CFF-6CC8-483F539779F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562871" y="4953926"/>
                  <a:ext cx="424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22F62F74-ABDC-1666-4A39-3B6DF88DE1AE}"/>
                    </a:ext>
                  </a:extLst>
                </p14:cNvPr>
                <p14:cNvContentPartPr/>
                <p14:nvPr/>
              </p14:nvContentPartPr>
              <p14:xfrm>
                <a:off x="3647831" y="4942766"/>
                <a:ext cx="57240" cy="16740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22F62F74-ABDC-1666-4A39-3B6DF88DE1A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638831" y="4933766"/>
                  <a:ext cx="748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EE8B392F-454D-BCE0-CF9A-6C1F19FF1528}"/>
                    </a:ext>
                  </a:extLst>
                </p14:cNvPr>
                <p14:cNvContentPartPr/>
                <p14:nvPr/>
              </p14:nvContentPartPr>
              <p14:xfrm>
                <a:off x="3595271" y="5043566"/>
                <a:ext cx="81720" cy="1692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EE8B392F-454D-BCE0-CF9A-6C1F19FF152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586271" y="5034566"/>
                  <a:ext cx="99360" cy="34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66324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BEADC-17F3-0CDE-B9F4-9C8598F1B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Amino Acid Side Chains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03E1F11-37B7-D52B-DCC2-D76C52FE5904}"/>
              </a:ext>
            </a:extLst>
          </p:cNvPr>
          <p:cNvGrpSpPr/>
          <p:nvPr/>
        </p:nvGrpSpPr>
        <p:grpSpPr>
          <a:xfrm>
            <a:off x="1417256" y="1236605"/>
            <a:ext cx="1744747" cy="1346829"/>
            <a:chOff x="1479250" y="1174612"/>
            <a:chExt cx="1744747" cy="134682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C3526F1-459E-61FF-54AC-BAB584273A06}"/>
                    </a:ext>
                  </a:extLst>
                </p14:cNvPr>
                <p14:cNvContentPartPr/>
                <p14:nvPr/>
              </p14:nvContentPartPr>
              <p14:xfrm>
                <a:off x="1479250" y="1720755"/>
                <a:ext cx="698869" cy="415234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C3526F1-459E-61FF-54AC-BAB584273A0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70253" y="1711752"/>
                  <a:ext cx="716503" cy="4328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7D891B0-684E-1605-A33B-8BEF7474F08A}"/>
                    </a:ext>
                  </a:extLst>
                </p14:cNvPr>
                <p14:cNvContentPartPr/>
                <p14:nvPr/>
              </p14:nvContentPartPr>
              <p14:xfrm>
                <a:off x="2185045" y="1731143"/>
                <a:ext cx="517397" cy="410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7D891B0-684E-1605-A33B-8BEF7474F08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176050" y="1722143"/>
                  <a:ext cx="535027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56C60F9-C519-374D-8943-D728203744EB}"/>
                    </a:ext>
                  </a:extLst>
                </p14:cNvPr>
                <p14:cNvContentPartPr/>
                <p14:nvPr/>
              </p14:nvContentPartPr>
              <p14:xfrm>
                <a:off x="2694131" y="1722833"/>
                <a:ext cx="529866" cy="365365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56C60F9-C519-374D-8943-D728203744E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85138" y="1713825"/>
                  <a:ext cx="547492" cy="3830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5407F74-9962-7F33-51FF-CFAE0A379949}"/>
                    </a:ext>
                  </a:extLst>
                </p14:cNvPr>
                <p14:cNvContentPartPr/>
                <p14:nvPr/>
              </p14:nvContentPartPr>
              <p14:xfrm>
                <a:off x="2622097" y="1486298"/>
                <a:ext cx="40865" cy="262508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5407F74-9962-7F33-51FF-CFAE0A37994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12975" y="1477308"/>
                  <a:ext cx="58743" cy="2801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B79D074-F09E-059B-AE79-012BAA4CDFAF}"/>
                    </a:ext>
                  </a:extLst>
                </p14:cNvPr>
                <p14:cNvContentPartPr/>
                <p14:nvPr/>
              </p14:nvContentPartPr>
              <p14:xfrm>
                <a:off x="2731534" y="1469674"/>
                <a:ext cx="45367" cy="324153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B79D074-F09E-059B-AE79-012BAA4CDFA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22533" y="1460680"/>
                  <a:ext cx="63010" cy="3417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676C783-E1EF-9C08-E9D9-F41F2BFD5DA1}"/>
                    </a:ext>
                  </a:extLst>
                </p14:cNvPr>
                <p14:cNvContentPartPr/>
                <p14:nvPr/>
              </p14:nvContentPartPr>
              <p14:xfrm>
                <a:off x="2627985" y="1174612"/>
                <a:ext cx="159306" cy="196015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676C783-E1EF-9C08-E9D9-F41F2BFD5DA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18995" y="1165620"/>
                  <a:ext cx="176927" cy="2136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B58BF10-11CE-2109-27C7-BF5724FD93FC}"/>
                    </a:ext>
                  </a:extLst>
                </p14:cNvPr>
                <p14:cNvContentPartPr/>
                <p14:nvPr/>
              </p14:nvContentPartPr>
              <p14:xfrm>
                <a:off x="2181928" y="2130795"/>
                <a:ext cx="32900" cy="390646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B58BF10-11CE-2109-27C7-BF5724FD93F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72988" y="2121794"/>
                  <a:ext cx="50423" cy="40828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6CDA91-006C-EEA8-EDDE-383D47F51E22}"/>
              </a:ext>
            </a:extLst>
          </p:cNvPr>
          <p:cNvGrpSpPr/>
          <p:nvPr/>
        </p:nvGrpSpPr>
        <p:grpSpPr>
          <a:xfrm>
            <a:off x="3405810" y="2162658"/>
            <a:ext cx="384412" cy="240343"/>
            <a:chOff x="3467804" y="2100665"/>
            <a:chExt cx="384412" cy="24034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B75A763-E61A-E4BB-29E1-FEFA86A07A7A}"/>
                    </a:ext>
                  </a:extLst>
                </p14:cNvPr>
                <p14:cNvContentPartPr/>
                <p14:nvPr/>
              </p14:nvContentPartPr>
              <p14:xfrm>
                <a:off x="3467804" y="2128024"/>
                <a:ext cx="153765" cy="187011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B75A763-E61A-E4BB-29E1-FEFA86A07A7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458801" y="2119033"/>
                  <a:ext cx="171410" cy="2046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CED2594-0404-E135-85D0-C1E185E9749E}"/>
                    </a:ext>
                  </a:extLst>
                </p14:cNvPr>
                <p14:cNvContentPartPr/>
                <p14:nvPr/>
              </p14:nvContentPartPr>
              <p14:xfrm>
                <a:off x="3682521" y="2140491"/>
                <a:ext cx="43636" cy="200517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CED2594-0404-E135-85D0-C1E185E9749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73579" y="2131475"/>
                  <a:ext cx="61162" cy="2181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111C6A9-3232-9B84-FB51-46F09F4A5DDB}"/>
                    </a:ext>
                  </a:extLst>
                </p14:cNvPr>
                <p14:cNvContentPartPr/>
                <p14:nvPr/>
              </p14:nvContentPartPr>
              <p14:xfrm>
                <a:off x="3789533" y="2100665"/>
                <a:ext cx="62683" cy="236535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111C6A9-3232-9B84-FB51-46F09F4A5DD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780527" y="2091664"/>
                  <a:ext cx="80335" cy="2541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9CA80B5-5E3C-E403-1F8D-814B100E2405}"/>
                    </a:ext>
                  </a:extLst>
                </p14:cNvPr>
                <p14:cNvContentPartPr/>
                <p14:nvPr/>
              </p14:nvContentPartPr>
              <p14:xfrm>
                <a:off x="3721308" y="2245771"/>
                <a:ext cx="99047" cy="7273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9CA80B5-5E3C-E403-1F8D-814B100E240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712304" y="2236680"/>
                  <a:ext cx="116695" cy="2509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874655D-2FDF-8092-DDE5-12CC07B45098}"/>
              </a:ext>
            </a:extLst>
          </p:cNvPr>
          <p:cNvGrpSpPr/>
          <p:nvPr/>
        </p:nvGrpSpPr>
        <p:grpSpPr>
          <a:xfrm>
            <a:off x="565316" y="1550369"/>
            <a:ext cx="650384" cy="410039"/>
            <a:chOff x="627310" y="1488376"/>
            <a:chExt cx="650384" cy="41003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5B22811-A261-88F9-6C98-373355ED2BD1}"/>
                    </a:ext>
                  </a:extLst>
                </p14:cNvPr>
                <p14:cNvContentPartPr/>
                <p14:nvPr/>
              </p14:nvContentPartPr>
              <p14:xfrm>
                <a:off x="1110769" y="1509500"/>
                <a:ext cx="166925" cy="265279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5B22811-A261-88F9-6C98-373355ED2BD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01775" y="1500489"/>
                  <a:ext cx="184553" cy="2829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A2FF0E9-41BA-00AE-ACD4-938D079C4451}"/>
                    </a:ext>
                  </a:extLst>
                </p14:cNvPr>
                <p14:cNvContentPartPr/>
                <p14:nvPr/>
              </p14:nvContentPartPr>
              <p14:xfrm>
                <a:off x="627310" y="1528548"/>
                <a:ext cx="20087" cy="276015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A2FF0E9-41BA-00AE-ACD4-938D079C445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18180" y="1519551"/>
                  <a:ext cx="37983" cy="2936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17C9C50-BE89-E009-8963-FFDAD88A4D97}"/>
                    </a:ext>
                  </a:extLst>
                </p14:cNvPr>
                <p14:cNvContentPartPr/>
                <p14:nvPr/>
              </p14:nvContentPartPr>
              <p14:xfrm>
                <a:off x="738132" y="1488376"/>
                <a:ext cx="70648" cy="261469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17C9C50-BE89-E009-8963-FFDAD88A4D9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29121" y="1479372"/>
                  <a:ext cx="88310" cy="2791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9D1E2A7-1A60-F58F-13A1-7571210E6C15}"/>
                    </a:ext>
                  </a:extLst>
                </p14:cNvPr>
                <p14:cNvContentPartPr/>
                <p14:nvPr/>
              </p14:nvContentPartPr>
              <p14:xfrm>
                <a:off x="668868" y="1641102"/>
                <a:ext cx="105280" cy="29091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9D1E2A7-1A60-F58F-13A1-7571210E6C1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59854" y="1632011"/>
                  <a:ext cx="122947" cy="469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1FA9365-6151-5F0F-C4C5-E3A1AE8EE0AE}"/>
                    </a:ext>
                  </a:extLst>
                </p14:cNvPr>
                <p14:cNvContentPartPr/>
                <p14:nvPr/>
              </p14:nvContentPartPr>
              <p14:xfrm>
                <a:off x="872156" y="1722486"/>
                <a:ext cx="154111" cy="175929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1FA9365-6151-5F0F-C4C5-E3A1AE8EE0A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63154" y="1713473"/>
                  <a:ext cx="171755" cy="19359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370C081-7C22-6EA7-3485-C726096A6B3A}"/>
                  </a:ext>
                </a:extLst>
              </p14:cNvPr>
              <p14:cNvContentPartPr/>
              <p14:nvPr/>
            </p14:nvContentPartPr>
            <p14:xfrm>
              <a:off x="2061060" y="2821353"/>
              <a:ext cx="330041" cy="276015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370C081-7C22-6EA7-3485-C726096A6B3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052062" y="2812356"/>
                <a:ext cx="347677" cy="29364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5387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94DC4-0F80-42F9-E9F6-3E8ED7FEB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Amino Acid Side Chains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EAEDB6-8595-1E06-0C95-A79D7E3D6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3858332" cy="609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97162A-887B-3A66-4782-D037B2D68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7814" y="762000"/>
            <a:ext cx="4410691" cy="608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915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E7A30-79AA-7291-3F30-C864E9DFE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Amino Acid Side Chains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CF407A-07A5-D7BF-4EFA-D8E8BEDE0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3145"/>
            <a:ext cx="3862819" cy="59775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4607E8-F16A-9B44-86A4-839DC8CC0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929" y="873144"/>
            <a:ext cx="4010480" cy="597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73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BEADC-17F3-0CDE-B9F4-9C8598F1B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Acid/Base Properties of Amino Acids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3D36486-DCA6-842E-BB2D-511A7B86C84D}"/>
              </a:ext>
            </a:extLst>
          </p:cNvPr>
          <p:cNvGrpSpPr/>
          <p:nvPr/>
        </p:nvGrpSpPr>
        <p:grpSpPr>
          <a:xfrm>
            <a:off x="2045776" y="1072628"/>
            <a:ext cx="1612171" cy="1244487"/>
            <a:chOff x="1479250" y="1174612"/>
            <a:chExt cx="1744747" cy="134682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A5290C0-39AC-AD7B-6E3A-D6BE1FF35D54}"/>
                    </a:ext>
                  </a:extLst>
                </p14:cNvPr>
                <p14:cNvContentPartPr/>
                <p14:nvPr/>
              </p14:nvContentPartPr>
              <p14:xfrm>
                <a:off x="1479250" y="1720755"/>
                <a:ext cx="698869" cy="415234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A5290C0-39AC-AD7B-6E3A-D6BE1FF35D5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69516" y="1711008"/>
                  <a:ext cx="717947" cy="4343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2EB10C3-8B6E-9F02-A176-D7E835AE12D1}"/>
                    </a:ext>
                  </a:extLst>
                </p14:cNvPr>
                <p14:cNvContentPartPr/>
                <p14:nvPr/>
              </p14:nvContentPartPr>
              <p14:xfrm>
                <a:off x="2185045" y="1731143"/>
                <a:ext cx="517397" cy="410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2EB10C3-8B6E-9F02-A176-D7E835AE12D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175312" y="1721408"/>
                  <a:ext cx="536473" cy="4291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B7DAC7F-2B13-A794-E9FB-1B7999B88B65}"/>
                    </a:ext>
                  </a:extLst>
                </p14:cNvPr>
                <p14:cNvContentPartPr/>
                <p14:nvPr/>
              </p14:nvContentPartPr>
              <p14:xfrm>
                <a:off x="2694131" y="1722833"/>
                <a:ext cx="529866" cy="365365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B7DAC7F-2B13-A794-E9FB-1B7999B88B6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84398" y="1713085"/>
                  <a:ext cx="548943" cy="3844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5A41522-F73B-4FBB-D0B9-37C92822CB1D}"/>
                    </a:ext>
                  </a:extLst>
                </p14:cNvPr>
                <p14:cNvContentPartPr/>
                <p14:nvPr/>
              </p14:nvContentPartPr>
              <p14:xfrm>
                <a:off x="2622097" y="1486298"/>
                <a:ext cx="40865" cy="262508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5A41522-F73B-4FBB-D0B9-37C92822CB1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12274" y="1476575"/>
                  <a:ext cx="60119" cy="2815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5DD28DE-AB79-34E4-C90D-19D0A8DA7C06}"/>
                    </a:ext>
                  </a:extLst>
                </p14:cNvPr>
                <p14:cNvContentPartPr/>
                <p14:nvPr/>
              </p14:nvContentPartPr>
              <p14:xfrm>
                <a:off x="2731534" y="1469674"/>
                <a:ext cx="45367" cy="324153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5DD28DE-AB79-34E4-C90D-19D0A8DA7C0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21840" y="1459946"/>
                  <a:ext cx="64367" cy="3432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C788966-8F50-18C8-D0D3-62AC4F9B5CFB}"/>
                    </a:ext>
                  </a:extLst>
                </p14:cNvPr>
                <p14:cNvContentPartPr/>
                <p14:nvPr/>
              </p14:nvContentPartPr>
              <p14:xfrm>
                <a:off x="2627985" y="1174612"/>
                <a:ext cx="159306" cy="196015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C788966-8F50-18C8-D0D3-62AC4F9B5CF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18247" y="1164889"/>
                  <a:ext cx="178392" cy="2150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7017708-57C1-87B4-08B4-957B89BC6ED5}"/>
                    </a:ext>
                  </a:extLst>
                </p14:cNvPr>
                <p14:cNvContentPartPr/>
                <p14:nvPr/>
              </p14:nvContentPartPr>
              <p14:xfrm>
                <a:off x="2181928" y="2130795"/>
                <a:ext cx="32900" cy="390646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7017708-57C1-87B4-08B4-957B89BC6ED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72252" y="2121058"/>
                  <a:ext cx="51866" cy="40973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2584970-D722-B8D4-BC23-4B9759320423}"/>
              </a:ext>
            </a:extLst>
          </p:cNvPr>
          <p:cNvGrpSpPr/>
          <p:nvPr/>
        </p:nvGrpSpPr>
        <p:grpSpPr>
          <a:xfrm>
            <a:off x="3930966" y="1998682"/>
            <a:ext cx="355202" cy="222080"/>
            <a:chOff x="3467804" y="2100665"/>
            <a:chExt cx="384412" cy="24034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1C19CA1-DAD8-49E9-4727-2C9623C88D52}"/>
                    </a:ext>
                  </a:extLst>
                </p14:cNvPr>
                <p14:cNvContentPartPr/>
                <p14:nvPr/>
              </p14:nvContentPartPr>
              <p14:xfrm>
                <a:off x="3467804" y="2128024"/>
                <a:ext cx="153765" cy="187011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1C19CA1-DAD8-49E9-4727-2C9623C88D5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458072" y="2118304"/>
                  <a:ext cx="172840" cy="2060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D3EFA13-1FFA-D0CB-92EA-67B397AAAF40}"/>
                    </a:ext>
                  </a:extLst>
                </p14:cNvPr>
                <p14:cNvContentPartPr/>
                <p14:nvPr/>
              </p14:nvContentPartPr>
              <p14:xfrm>
                <a:off x="3682521" y="2140491"/>
                <a:ext cx="43636" cy="200517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D3EFA13-1FFA-D0CB-92EA-67B397AAAF4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72867" y="2130738"/>
                  <a:ext cx="62558" cy="2196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E341F83-04C6-E1E7-7CE9-B358FEA4C458}"/>
                    </a:ext>
                  </a:extLst>
                </p14:cNvPr>
                <p14:cNvContentPartPr/>
                <p14:nvPr/>
              </p14:nvContentPartPr>
              <p14:xfrm>
                <a:off x="3789533" y="2100665"/>
                <a:ext cx="62683" cy="236535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E341F83-04C6-E1E7-7CE9-B358FEA4C45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779800" y="2090923"/>
                  <a:ext cx="81760" cy="2556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C00B0D8-5CAA-7247-BA38-F2AAFFA43900}"/>
                    </a:ext>
                  </a:extLst>
                </p14:cNvPr>
                <p14:cNvContentPartPr/>
                <p14:nvPr/>
              </p14:nvContentPartPr>
              <p14:xfrm>
                <a:off x="3721308" y="2245771"/>
                <a:ext cx="99047" cy="7273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C00B0D8-5CAA-7247-BA38-F2AAFFA4390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711559" y="2236201"/>
                  <a:ext cx="118154" cy="2603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C5F239-63D2-FBDD-2A9D-26D7102A7F30}"/>
              </a:ext>
            </a:extLst>
          </p:cNvPr>
          <p:cNvGrpSpPr/>
          <p:nvPr/>
        </p:nvGrpSpPr>
        <p:grpSpPr>
          <a:xfrm>
            <a:off x="1242448" y="1360635"/>
            <a:ext cx="600964" cy="378883"/>
            <a:chOff x="627310" y="1488376"/>
            <a:chExt cx="650384" cy="41003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698F230-A212-2B4A-D6D5-DB2542DDD54C}"/>
                    </a:ext>
                  </a:extLst>
                </p14:cNvPr>
                <p14:cNvContentPartPr/>
                <p14:nvPr/>
              </p14:nvContentPartPr>
              <p14:xfrm>
                <a:off x="1110769" y="1509500"/>
                <a:ext cx="166925" cy="265279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698F230-A212-2B4A-D6D5-DB2542DDD54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01041" y="1499747"/>
                  <a:ext cx="185991" cy="2843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62948DF-06D6-E409-56B1-4CB082046830}"/>
                    </a:ext>
                  </a:extLst>
                </p14:cNvPr>
                <p14:cNvContentPartPr/>
                <p14:nvPr/>
              </p14:nvContentPartPr>
              <p14:xfrm>
                <a:off x="627310" y="1528548"/>
                <a:ext cx="20087" cy="276015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62948DF-06D6-E409-56B1-4CB08204683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17463" y="1518815"/>
                  <a:ext cx="39386" cy="2950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1FEBBE3-BE43-2639-9F39-45CECB663F47}"/>
                    </a:ext>
                  </a:extLst>
                </p14:cNvPr>
                <p14:cNvContentPartPr/>
                <p14:nvPr/>
              </p14:nvContentPartPr>
              <p14:xfrm>
                <a:off x="738132" y="1488376"/>
                <a:ext cx="70648" cy="261469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1FEBBE3-BE43-2639-9F39-45CECB663F4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28374" y="1478634"/>
                  <a:ext cx="89774" cy="2805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0268BC3-9BE4-A006-9F02-A0AB9E47764F}"/>
                    </a:ext>
                  </a:extLst>
                </p14:cNvPr>
                <p14:cNvContentPartPr/>
                <p14:nvPr/>
              </p14:nvContentPartPr>
              <p14:xfrm>
                <a:off x="668868" y="1641102"/>
                <a:ext cx="105280" cy="29091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0268BC3-9BE4-A006-9F02-A0AB9E47764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59120" y="1631274"/>
                  <a:ext cx="124386" cy="483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95F8286-17BF-9D9C-5D51-41B9C2CF60A2}"/>
                    </a:ext>
                  </a:extLst>
                </p14:cNvPr>
                <p14:cNvContentPartPr/>
                <p14:nvPr/>
              </p14:nvContentPartPr>
              <p14:xfrm>
                <a:off x="872156" y="1722486"/>
                <a:ext cx="154111" cy="175929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95F8286-17BF-9D9C-5D51-41B9C2CF60A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62427" y="1712734"/>
                  <a:ext cx="173180" cy="19504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FC6B29C-41C3-3273-E7EC-CDBFB6865928}"/>
                  </a:ext>
                </a:extLst>
              </p14:cNvPr>
              <p14:cNvContentPartPr/>
              <p14:nvPr/>
            </p14:nvContentPartPr>
            <p14:xfrm>
              <a:off x="2691542" y="2511654"/>
              <a:ext cx="304963" cy="255042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FC6B29C-41C3-3273-E7EC-CDBFB686592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682541" y="2502661"/>
                <a:ext cx="322605" cy="27266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4282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Microsoft Office PowerPoint</Application>
  <PresentationFormat>Widescreen</PresentationFormat>
  <Paragraphs>15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Carbohydrates: Chain Lengthening  Amino Acid Intro</vt:lpstr>
      <vt:lpstr>Chain Lengthening: Kiliani-Fischer Synthesis</vt:lpstr>
      <vt:lpstr>Chain Lengthening: Kiliani-Fischer Synthesis</vt:lpstr>
      <vt:lpstr>Chain Lengthening: Kiliani-Fischer Synthesis</vt:lpstr>
      <vt:lpstr>Amino Acids and Peptides       (25.1)</vt:lpstr>
      <vt:lpstr>Amino Acid Side Chains</vt:lpstr>
      <vt:lpstr>Amino Acid Side Chains</vt:lpstr>
      <vt:lpstr>Amino Acid Side Chains</vt:lpstr>
      <vt:lpstr>Acid/Base Properties of Amino Acids</vt:lpstr>
      <vt:lpstr>A Brief Reminder about pH and pKa</vt:lpstr>
      <vt:lpstr>Amino Acid pKa Table</vt:lpstr>
      <vt:lpstr>Isoelectric Point</vt:lpstr>
      <vt:lpstr>Isoelectric Point</vt:lpstr>
      <vt:lpstr>Isoelectric 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Cook</dc:creator>
  <cp:lastModifiedBy>Tim Cook</cp:lastModifiedBy>
  <cp:revision>1</cp:revision>
  <cp:lastPrinted>2023-04-12T13:31:41Z</cp:lastPrinted>
  <dcterms:created xsi:type="dcterms:W3CDTF">2022-03-01T00:08:26Z</dcterms:created>
  <dcterms:modified xsi:type="dcterms:W3CDTF">2023-04-19T00:49:51Z</dcterms:modified>
</cp:coreProperties>
</file>